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5"/>
  </p:notesMasterIdLst>
  <p:sldIdLst>
    <p:sldId id="256" r:id="rId5"/>
    <p:sldId id="273" r:id="rId6"/>
    <p:sldId id="263" r:id="rId7"/>
    <p:sldId id="276" r:id="rId8"/>
    <p:sldId id="296" r:id="rId9"/>
    <p:sldId id="295" r:id="rId10"/>
    <p:sldId id="297" r:id="rId11"/>
    <p:sldId id="280" r:id="rId12"/>
    <p:sldId id="298" r:id="rId13"/>
    <p:sldId id="299" r:id="rId14"/>
    <p:sldId id="300" r:id="rId15"/>
    <p:sldId id="301" r:id="rId16"/>
    <p:sldId id="302" r:id="rId17"/>
    <p:sldId id="303" r:id="rId18"/>
    <p:sldId id="282" r:id="rId19"/>
    <p:sldId id="304" r:id="rId20"/>
    <p:sldId id="305" r:id="rId21"/>
    <p:sldId id="306" r:id="rId22"/>
    <p:sldId id="307" r:id="rId23"/>
    <p:sldId id="309" r:id="rId24"/>
    <p:sldId id="310" r:id="rId25"/>
    <p:sldId id="308" r:id="rId26"/>
    <p:sldId id="313" r:id="rId27"/>
    <p:sldId id="311" r:id="rId28"/>
    <p:sldId id="312" r:id="rId29"/>
    <p:sldId id="287" r:id="rId30"/>
    <p:sldId id="284" r:id="rId31"/>
    <p:sldId id="315" r:id="rId32"/>
    <p:sldId id="316" r:id="rId33"/>
    <p:sldId id="285" r:id="rId34"/>
    <p:sldId id="318" r:id="rId35"/>
    <p:sldId id="319" r:id="rId36"/>
    <p:sldId id="317" r:id="rId37"/>
    <p:sldId id="286" r:id="rId38"/>
    <p:sldId id="321" r:id="rId39"/>
    <p:sldId id="322" r:id="rId40"/>
    <p:sldId id="323" r:id="rId41"/>
    <p:sldId id="324" r:id="rId42"/>
    <p:sldId id="325" r:id="rId43"/>
    <p:sldId id="274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Google Sans" panose="020B050303050204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D"/>
    <a:srgbClr val="323130"/>
    <a:srgbClr val="417BF3"/>
    <a:srgbClr val="A5C1F9"/>
    <a:srgbClr val="FFE69F"/>
    <a:srgbClr val="56ACE0"/>
    <a:srgbClr val="194F82"/>
    <a:srgbClr val="FFFFFF"/>
    <a:srgbClr val="0048C5"/>
    <a:srgbClr val="1E2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5104" autoAdjust="0"/>
  </p:normalViewPr>
  <p:slideViewPr>
    <p:cSldViewPr snapToGrid="0">
      <p:cViewPr varScale="1">
        <p:scale>
          <a:sx n="68" d="100"/>
          <a:sy n="68" d="100"/>
        </p:scale>
        <p:origin x="18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07192-0C2B-4ABE-AFB7-E9C9CF4D9F5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7B4AF-23B3-4ACC-8429-3B2638AF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tell.com/data-architecture-blog/kafka-use-cases/" TargetMode="External"/><Relationship Id="rId7" Type="http://schemas.openxmlformats.org/officeDocument/2006/relationships/hyperlink" Target="https://dattell.com/data-architecture-blog/kafka-optimization-how-many-partitions-are-needed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ttell.com/data-architecture-blog/creating-a-kafka-topic-what-are-kafka-topics-how-are-they-created/" TargetMode="External"/><Relationship Id="rId5" Type="http://schemas.openxmlformats.org/officeDocument/2006/relationships/hyperlink" Target="https://dattell.com/data-architecture-blog/what-is-zookeeper-how-does-it-support-kafka/" TargetMode="External"/><Relationship Id="rId4" Type="http://schemas.openxmlformats.org/officeDocument/2006/relationships/hyperlink" Target="https://dattell.com/solutions/kafka-consulting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61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2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OLTP,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OLTP.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phép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mấu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chốt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big picture.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OLTP,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tương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ngân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OLTP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INSERT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DELETE.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OLTP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OLAP. OLTP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ổn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chóng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OLAP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đủ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đủ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5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39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78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53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14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b="0" i="0" dirty="0">
                <a:solidFill>
                  <a:srgbClr val="04A7F7"/>
                </a:solidFill>
                <a:effectLst/>
                <a:latin typeface="inherit"/>
              </a:rPr>
              <a:t>Defining Kafka Consumer Offset</a:t>
            </a:r>
            <a:endParaRPr lang="en-GB" b="0" i="0" dirty="0">
              <a:effectLst/>
              <a:latin typeface="Montserrat" panose="00000500000000000000" pitchFamily="2" charset="0"/>
            </a:endParaRPr>
          </a:p>
          <a:p>
            <a:pPr fontAlgn="base"/>
            <a:r>
              <a:rPr lang="en-GB" dirty="0">
                <a:effectLst/>
                <a:latin typeface="inherit"/>
              </a:rPr>
              <a:t>The consumer offset is a way of tracking the sequential order in which messages are received by Kafka topics.  Keeping track of the offset, or position, is important for nearly all </a:t>
            </a:r>
            <a:r>
              <a:rPr lang="en-GB" u="none" strike="noStrike" dirty="0">
                <a:solidFill>
                  <a:srgbClr val="FF9900"/>
                </a:solidFill>
                <a:effectLst/>
                <a:latin typeface="inherit"/>
                <a:hlinkClick r:id="rId3"/>
              </a:rPr>
              <a:t>Kafka use cases</a:t>
            </a:r>
            <a:r>
              <a:rPr lang="en-GB" dirty="0">
                <a:effectLst/>
                <a:latin typeface="inherit"/>
              </a:rPr>
              <a:t> but can be mission critical in certain instances, such as financial services.</a:t>
            </a:r>
          </a:p>
          <a:p>
            <a:pPr fontAlgn="base"/>
            <a:r>
              <a:rPr lang="en-GB" dirty="0">
                <a:effectLst/>
                <a:latin typeface="inherit"/>
              </a:rPr>
              <a:t>The Kafka consumer offset allows processing to continue from where it last left off if the stream application is turned off or if there is an unexpected failure.  </a:t>
            </a:r>
            <a:r>
              <a:rPr lang="en-GB" b="1" dirty="0">
                <a:effectLst/>
                <a:latin typeface="inherit"/>
              </a:rPr>
              <a:t>In other words, by having the offsets persist in a data store (</a:t>
            </a:r>
            <a:r>
              <a:rPr lang="en-GB" b="1" u="none" strike="noStrike" dirty="0">
                <a:solidFill>
                  <a:srgbClr val="FF9900"/>
                </a:solidFill>
                <a:effectLst/>
                <a:latin typeface="inherit"/>
                <a:hlinkClick r:id="rId4"/>
              </a:rPr>
              <a:t>Kafka</a:t>
            </a:r>
            <a:r>
              <a:rPr lang="en-GB" b="1" dirty="0">
                <a:effectLst/>
                <a:latin typeface="inherit"/>
              </a:rPr>
              <a:t> and/or</a:t>
            </a:r>
            <a:r>
              <a:rPr lang="en-GB" b="1" dirty="0">
                <a:solidFill>
                  <a:srgbClr val="FF9900"/>
                </a:solidFill>
                <a:effectLst/>
                <a:latin typeface="inherit"/>
              </a:rPr>
              <a:t> </a:t>
            </a:r>
            <a:r>
              <a:rPr lang="en-GB" b="1" u="none" strike="noStrike" dirty="0" err="1">
                <a:solidFill>
                  <a:srgbClr val="FF9900"/>
                </a:solidFill>
                <a:effectLst/>
                <a:latin typeface="inherit"/>
                <a:hlinkClick r:id="rId5"/>
              </a:rPr>
              <a:t>ZooKeeper</a:t>
            </a:r>
            <a:r>
              <a:rPr lang="en-GB" b="1" dirty="0">
                <a:effectLst/>
                <a:latin typeface="inherit"/>
              </a:rPr>
              <a:t>), data continuity is retained even when the stream application shuts down or fails.</a:t>
            </a:r>
            <a:endParaRPr lang="en-GB" dirty="0">
              <a:effectLst/>
              <a:latin typeface="inherit"/>
            </a:endParaRPr>
          </a:p>
          <a:p>
            <a:pPr fontAlgn="base"/>
            <a:r>
              <a:rPr lang="en-GB" dirty="0">
                <a:effectLst/>
                <a:latin typeface="inherit"/>
              </a:rPr>
              <a:t>As discussed in a previous</a:t>
            </a:r>
            <a:r>
              <a:rPr lang="en-GB" dirty="0">
                <a:solidFill>
                  <a:srgbClr val="FF9900"/>
                </a:solidFill>
                <a:effectLst/>
                <a:latin typeface="inherit"/>
              </a:rPr>
              <a:t> </a:t>
            </a:r>
            <a:r>
              <a:rPr lang="en-GB" u="none" strike="noStrike" dirty="0">
                <a:solidFill>
                  <a:srgbClr val="FF9900"/>
                </a:solidFill>
                <a:effectLst/>
                <a:latin typeface="inherit"/>
                <a:hlinkClick r:id="rId6"/>
              </a:rPr>
              <a:t>post about creating a Kafka topic</a:t>
            </a:r>
            <a:r>
              <a:rPr lang="en-GB" dirty="0">
                <a:effectLst/>
                <a:latin typeface="inherit"/>
              </a:rPr>
              <a:t>, offsets are one of three metrics that when used together can locate or identify a message.  First there is the topic, then within topics are partitions, and then finally the ordering of the messages in the topics is referred to as the offset.  </a:t>
            </a:r>
            <a:r>
              <a:rPr lang="en-GB" u="none" strike="noStrike" dirty="0">
                <a:solidFill>
                  <a:srgbClr val="FF9900"/>
                </a:solidFill>
                <a:effectLst/>
                <a:latin typeface="inherit"/>
                <a:hlinkClick r:id="rId7"/>
              </a:rPr>
              <a:t>If you’re curious about how to optimize the number of partitions, check out this easy formula.</a:t>
            </a:r>
            <a:endParaRPr lang="en-GB" dirty="0">
              <a:effectLst/>
              <a:latin typeface="inherit"/>
            </a:endParaRPr>
          </a:p>
          <a:p>
            <a:pPr fontAlgn="base"/>
            <a:r>
              <a:rPr lang="en-GB" b="0" i="0" dirty="0">
                <a:solidFill>
                  <a:srgbClr val="04A7F7"/>
                </a:solidFill>
                <a:effectLst/>
                <a:latin typeface="inherit"/>
              </a:rPr>
              <a:t>Determining Kafka Consumer Offset</a:t>
            </a:r>
            <a:endParaRPr lang="en-GB" b="0" i="0" dirty="0">
              <a:effectLst/>
              <a:latin typeface="Montserrat" panose="00000500000000000000" pitchFamily="2" charset="0"/>
            </a:endParaRPr>
          </a:p>
          <a:p>
            <a:pPr fontAlgn="base"/>
            <a:r>
              <a:rPr lang="en-GB" b="1" i="0" dirty="0">
                <a:effectLst/>
                <a:latin typeface="Montserrat" panose="00000500000000000000" pitchFamily="2" charset="0"/>
              </a:rPr>
              <a:t>New Consumer Groups</a:t>
            </a:r>
            <a:endParaRPr lang="en-GB" b="0" i="0" dirty="0">
              <a:effectLst/>
              <a:latin typeface="Montserrat" panose="00000500000000000000" pitchFamily="2" charset="0"/>
            </a:endParaRPr>
          </a:p>
          <a:p>
            <a:pPr fontAlgn="base"/>
            <a:r>
              <a:rPr lang="en-GB" dirty="0">
                <a:effectLst/>
                <a:latin typeface="inherit"/>
              </a:rPr>
              <a:t>Initially, when a Kafka consumer starts for a new topic, the offset begins at zero (0).  Easy enough.</a:t>
            </a:r>
          </a:p>
          <a:p>
            <a:pPr fontAlgn="base"/>
            <a:r>
              <a:rPr lang="en-GB" dirty="0">
                <a:effectLst/>
                <a:latin typeface="inherit"/>
              </a:rPr>
              <a:t>On the other hand, if a new consumer group is started in an existing topic, then there is no offset store.  In this scenario, the offset will either begin from the beginning of a topic or the end of the topic. The beginning of a topic would give the smallest possible offset.  The end of the topic would be the greatest possible offset.</a:t>
            </a:r>
          </a:p>
          <a:p>
            <a:pPr fontAlgn="base"/>
            <a:r>
              <a:rPr lang="en-GB" b="1" dirty="0">
                <a:effectLst/>
                <a:latin typeface="inherit"/>
              </a:rPr>
              <a:t>Whether you start at the beginning or end of a topic is determined by your use case.</a:t>
            </a:r>
            <a:r>
              <a:rPr lang="en-GB" dirty="0">
                <a:effectLst/>
                <a:latin typeface="inherit"/>
              </a:rPr>
              <a:t>  If you start the offset at the beginning of a topic, then you will be replaying data. This approach is good for building out a new server and populating it with data, or for doing load testing on a Kafka cluster.  If your needs don’t require any of those functions, then you likely will want to start at the end of the topic.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5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lệnh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Server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Relational Database Management System – RDBMS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databases,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phận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RDBMS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SERVER: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Database Engine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dưới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log off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Integration Services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chép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Oracle, SQL Server, DB2, Microsoft Access, …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database. Integration Services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Analysis Services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datamining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khối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multi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dimendion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cubes.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Notification Services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gửi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dăng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Reporting  Services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server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Full Text Search Service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sở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Server.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Service Broker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nhảy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8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7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85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85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2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5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96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SSIS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nghiệp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phức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chép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xuống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tệp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dọn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dẹp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 Server.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tệp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tệp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phẳng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bao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phú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sở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chạy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dòng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chương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tượng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SSIS: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cửa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đồng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Kho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quầy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sạch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chuẩn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trị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47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21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89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24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1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6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5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6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B4AF-23B3-4ACC-8429-3B2638AF1A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8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B7BFD-8E44-4378-8BE7-C63AE2243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E8502-84C6-4227-A22A-C0C7FBD3B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ED236-B57F-4B9B-862C-8B6DBAFC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9EBC-7CDB-45C0-B379-8B049382B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1A310-E544-48BE-A49F-D7AE12D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94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A20A-D98E-46C2-9F77-A9B2D0E1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4BFDF-7A2E-4E9A-9274-9B0A4EAC5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30FF-2014-432F-92FB-52EE4379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DB143-7656-4B4E-8400-616C9C9F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45744-851C-4225-AEC0-9B37BE82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99B08-C6FB-4391-AAAF-8D188787E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CDEC7-C0D6-4D64-91AE-97DAA59A0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0CC56-DBCE-4094-82B8-57A16E95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1AF57-7A2C-439A-BF8B-76EC112F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02EBC-DE92-46D5-8839-C473050DC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171B-E2C1-472F-AEDE-EFA4706A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65D9-68B4-4F4F-8D98-6E1659C0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1AB4E-6EF5-4ADD-BA0B-8A98DFB8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30AB-5866-43EF-9067-DB7F4A68F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8813-EE92-41DC-AE36-F4FF2506A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8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CAD1-F122-41D7-B01C-5BCA529E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6E2A5-B259-4F4C-BDB6-B22A32050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EF54F-08AA-4634-BF6C-60F7E70A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ADC1A-BAEE-454F-9272-A61277BB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A42A-583C-462A-90FD-938D95C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5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2A0F-7C4F-481E-AB2E-259E9F8C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0094-8183-4160-9ABE-7737838B6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2021C-DD09-4639-A663-7FD19DB5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00B5C-8200-4F99-AC16-4373E89F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4D291-1A49-4F22-AE46-583CE9217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07DCF-3A5B-438B-86BA-4B00736B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5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3FB1-3BC0-4E4B-9FC6-E922129F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DC58-4B0D-450E-8765-12EF3BC6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00F85-60F2-40A3-AF0C-FCA77AE87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2A1AE-B9B4-4BFA-AE0A-7A28B4FD2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BE5198-33C7-4740-B38C-74C83F82F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F6C32-4652-43AD-A2D1-A7951058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E7260-050A-44A0-AC6C-46485ED3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3969-12F5-4FF6-8819-8E48A7B4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D4F3-4B6A-44EB-8EAB-CAAEBF91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14AF5-171D-41F7-AD3D-60A23620E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EB9F2-AD22-443B-BB69-C88842C7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60FD4-9C8C-45C6-A2BF-0062E006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9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B7C0C-B466-4490-A009-137BBDB9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B1F57-9C0B-449D-8B31-B168A158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4A669-D234-471D-9907-3DF61017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FC7F-0F85-42A7-B222-7B5075F2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889E8-A9CB-4EF4-AABC-A252BF056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653A-7F81-48D8-A52F-5B46B063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43436-954B-4F29-9F88-FE3CA0F6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D1307-1D73-4B1C-9E5C-BBFD95D3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12166-CA3A-4CEF-ADDD-2399AE4E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EDEE-2E06-4A44-97BD-0929EFFE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C916A5-29F1-4BC7-860B-02CD336A0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9D979-C475-4CCD-838C-E9D6EB8F2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DE932-EDD7-44A6-B3DC-930A7E10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14BAA-29FE-4FCF-9D6D-D9E40E6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CC025-9B32-463F-B02B-CA387D29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7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45FF2-BAB0-46E1-B7F4-6C8D638A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647D2-ACA1-4F53-AFC5-0742D503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B45CE-8458-4464-B62D-CF7E9159B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DEF1-CCE6-41CA-9A50-41CF53E21E6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17B8C-FA68-401F-A62E-FA28D97AB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AA4C9-566E-4C5C-A9B3-303B85F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5B28-8A27-414B-B2C0-42D292CF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5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1.png"/><Relationship Id="rId5" Type="http://schemas.openxmlformats.org/officeDocument/2006/relationships/image" Target="../media/image7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.sv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17E4CBF2-C38A-4D1F-8E79-74E63A0C47D6}"/>
              </a:ext>
            </a:extLst>
          </p:cNvPr>
          <p:cNvSpPr/>
          <p:nvPr/>
        </p:nvSpPr>
        <p:spPr>
          <a:xfrm>
            <a:off x="-257312" y="2182238"/>
            <a:ext cx="4937832" cy="4912527"/>
          </a:xfrm>
          <a:custGeom>
            <a:avLst/>
            <a:gdLst>
              <a:gd name="connsiteX0" fmla="*/ 0 w 4937832"/>
              <a:gd name="connsiteY0" fmla="*/ 0 h 4912527"/>
              <a:gd name="connsiteX1" fmla="*/ 22877 w 4937832"/>
              <a:gd name="connsiteY1" fmla="*/ 354 h 4912527"/>
              <a:gd name="connsiteX2" fmla="*/ 4937832 w 4937832"/>
              <a:gd name="connsiteY2" fmla="*/ 3163932 h 4912527"/>
              <a:gd name="connsiteX3" fmla="*/ 4312441 w 4937832"/>
              <a:gd name="connsiteY3" fmla="*/ 4673846 h 4912527"/>
              <a:gd name="connsiteX4" fmla="*/ 4075252 w 4937832"/>
              <a:gd name="connsiteY4" fmla="*/ 4912527 h 4912527"/>
              <a:gd name="connsiteX5" fmla="*/ 0 w 4937832"/>
              <a:gd name="connsiteY5" fmla="*/ 4912527 h 491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832" h="4912527">
                <a:moveTo>
                  <a:pt x="0" y="0"/>
                </a:moveTo>
                <a:lnTo>
                  <a:pt x="22877" y="354"/>
                </a:lnTo>
                <a:cubicBezTo>
                  <a:pt x="2760678" y="85195"/>
                  <a:pt x="4937832" y="1469131"/>
                  <a:pt x="4937832" y="3163932"/>
                </a:cubicBezTo>
                <a:cubicBezTo>
                  <a:pt x="4937832" y="3710642"/>
                  <a:pt x="4711281" y="4225004"/>
                  <a:pt x="4312441" y="4673846"/>
                </a:cubicBezTo>
                <a:lnTo>
                  <a:pt x="4075252" y="4912527"/>
                </a:lnTo>
                <a:lnTo>
                  <a:pt x="0" y="491252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284934E8-5584-47C1-8BAC-91D676B9931E}"/>
              </a:ext>
            </a:extLst>
          </p:cNvPr>
          <p:cNvSpPr/>
          <p:nvPr/>
        </p:nvSpPr>
        <p:spPr>
          <a:xfrm>
            <a:off x="-257312" y="2177977"/>
            <a:ext cx="4937832" cy="4916787"/>
          </a:xfrm>
          <a:custGeom>
            <a:avLst/>
            <a:gdLst>
              <a:gd name="connsiteX0" fmla="*/ 0 w 4937832"/>
              <a:gd name="connsiteY0" fmla="*/ 0 h 4916787"/>
              <a:gd name="connsiteX1" fmla="*/ 22877 w 4937832"/>
              <a:gd name="connsiteY1" fmla="*/ 324 h 4916787"/>
              <a:gd name="connsiteX2" fmla="*/ 4937832 w 4937832"/>
              <a:gd name="connsiteY2" fmla="*/ 2902510 h 4916787"/>
              <a:gd name="connsiteX3" fmla="*/ 3754607 w 4937832"/>
              <a:gd name="connsiteY3" fmla="*/ 4750975 h 4916787"/>
              <a:gd name="connsiteX4" fmla="*/ 3485895 w 4937832"/>
              <a:gd name="connsiteY4" fmla="*/ 4916787 h 4916787"/>
              <a:gd name="connsiteX5" fmla="*/ 0 w 4937832"/>
              <a:gd name="connsiteY5" fmla="*/ 4916787 h 491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832" h="4916787">
                <a:moveTo>
                  <a:pt x="0" y="0"/>
                </a:moveTo>
                <a:lnTo>
                  <a:pt x="22877" y="324"/>
                </a:lnTo>
                <a:cubicBezTo>
                  <a:pt x="2760678" y="78155"/>
                  <a:pt x="4937832" y="1347743"/>
                  <a:pt x="4937832" y="2902510"/>
                </a:cubicBezTo>
                <a:cubicBezTo>
                  <a:pt x="4937832" y="3604663"/>
                  <a:pt x="4493793" y="4248653"/>
                  <a:pt x="3754607" y="4750975"/>
                </a:cubicBezTo>
                <a:lnTo>
                  <a:pt x="3485895" y="4916787"/>
                </a:lnTo>
                <a:lnTo>
                  <a:pt x="0" y="4916787"/>
                </a:lnTo>
                <a:close/>
              </a:path>
            </a:pathLst>
          </a:custGeom>
          <a:solidFill>
            <a:srgbClr val="73B7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8BA72124-1A0F-4901-BFE5-F5D530517359}"/>
              </a:ext>
            </a:extLst>
          </p:cNvPr>
          <p:cNvSpPr txBox="1"/>
          <p:nvPr/>
        </p:nvSpPr>
        <p:spPr>
          <a:xfrm>
            <a:off x="5187596" y="2026451"/>
            <a:ext cx="6173986" cy="1547366"/>
          </a:xfrm>
          <a:custGeom>
            <a:avLst/>
            <a:gdLst/>
            <a:ahLst/>
            <a:cxnLst/>
            <a:rect l="l" t="t" r="r" b="b"/>
            <a:pathLst>
              <a:path w="6173986" h="1547366">
                <a:moveTo>
                  <a:pt x="2052935" y="1334840"/>
                </a:moveTo>
                <a:cubicBezTo>
                  <a:pt x="2021979" y="1334840"/>
                  <a:pt x="2006501" y="1346448"/>
                  <a:pt x="2006501" y="1369666"/>
                </a:cubicBezTo>
                <a:cubicBezTo>
                  <a:pt x="2006501" y="1379191"/>
                  <a:pt x="2009924" y="1386930"/>
                  <a:pt x="2016770" y="1392883"/>
                </a:cubicBezTo>
                <a:cubicBezTo>
                  <a:pt x="2023616" y="1398836"/>
                  <a:pt x="2033141" y="1401812"/>
                  <a:pt x="2045345" y="1401812"/>
                </a:cubicBezTo>
                <a:cubicBezTo>
                  <a:pt x="2062907" y="1401812"/>
                  <a:pt x="2076748" y="1396306"/>
                  <a:pt x="2086868" y="1385293"/>
                </a:cubicBezTo>
                <a:cubicBezTo>
                  <a:pt x="2096988" y="1374279"/>
                  <a:pt x="2102048" y="1361182"/>
                  <a:pt x="2102048" y="1346002"/>
                </a:cubicBezTo>
                <a:cubicBezTo>
                  <a:pt x="2085677" y="1338561"/>
                  <a:pt x="2069306" y="1334840"/>
                  <a:pt x="2052935" y="1334840"/>
                </a:cubicBezTo>
                <a:close/>
                <a:moveTo>
                  <a:pt x="1605260" y="1334840"/>
                </a:moveTo>
                <a:cubicBezTo>
                  <a:pt x="1574304" y="1334840"/>
                  <a:pt x="1558826" y="1346448"/>
                  <a:pt x="1558826" y="1369666"/>
                </a:cubicBezTo>
                <a:cubicBezTo>
                  <a:pt x="1558826" y="1379191"/>
                  <a:pt x="1562249" y="1386930"/>
                  <a:pt x="1569095" y="1392883"/>
                </a:cubicBezTo>
                <a:cubicBezTo>
                  <a:pt x="1575941" y="1398836"/>
                  <a:pt x="1585466" y="1401812"/>
                  <a:pt x="1597670" y="1401812"/>
                </a:cubicBezTo>
                <a:cubicBezTo>
                  <a:pt x="1615231" y="1401812"/>
                  <a:pt x="1629072" y="1396306"/>
                  <a:pt x="1639193" y="1385293"/>
                </a:cubicBezTo>
                <a:cubicBezTo>
                  <a:pt x="1649313" y="1374279"/>
                  <a:pt x="1654373" y="1361182"/>
                  <a:pt x="1654373" y="1346002"/>
                </a:cubicBezTo>
                <a:cubicBezTo>
                  <a:pt x="1638002" y="1338561"/>
                  <a:pt x="1621631" y="1334840"/>
                  <a:pt x="1605260" y="1334840"/>
                </a:cubicBezTo>
                <a:close/>
                <a:moveTo>
                  <a:pt x="591443" y="1300461"/>
                </a:moveTo>
                <a:lnTo>
                  <a:pt x="591443" y="1384846"/>
                </a:lnTo>
                <a:lnTo>
                  <a:pt x="660201" y="1384846"/>
                </a:lnTo>
                <a:cubicBezTo>
                  <a:pt x="674787" y="1384846"/>
                  <a:pt x="686395" y="1380977"/>
                  <a:pt x="695027" y="1373237"/>
                </a:cubicBezTo>
                <a:cubicBezTo>
                  <a:pt x="703362" y="1365796"/>
                  <a:pt x="707529" y="1355676"/>
                  <a:pt x="707529" y="1342877"/>
                </a:cubicBezTo>
                <a:cubicBezTo>
                  <a:pt x="707529" y="1330375"/>
                  <a:pt x="703362" y="1320106"/>
                  <a:pt x="695027" y="1312069"/>
                </a:cubicBezTo>
                <a:cubicBezTo>
                  <a:pt x="686990" y="1304330"/>
                  <a:pt x="674787" y="1300461"/>
                  <a:pt x="658416" y="1300461"/>
                </a:cubicBezTo>
                <a:close/>
                <a:moveTo>
                  <a:pt x="4033390" y="1256259"/>
                </a:moveTo>
                <a:cubicBezTo>
                  <a:pt x="4022675" y="1256259"/>
                  <a:pt x="4012108" y="1259086"/>
                  <a:pt x="4001690" y="1264742"/>
                </a:cubicBezTo>
                <a:cubicBezTo>
                  <a:pt x="3991868" y="1270100"/>
                  <a:pt x="3983980" y="1277987"/>
                  <a:pt x="3978026" y="1288405"/>
                </a:cubicBezTo>
                <a:cubicBezTo>
                  <a:pt x="3972074" y="1298823"/>
                  <a:pt x="3969097" y="1310878"/>
                  <a:pt x="3969097" y="1324571"/>
                </a:cubicBezTo>
                <a:cubicBezTo>
                  <a:pt x="3969097" y="1337668"/>
                  <a:pt x="3972074" y="1349723"/>
                  <a:pt x="3978026" y="1360736"/>
                </a:cubicBezTo>
                <a:cubicBezTo>
                  <a:pt x="3983682" y="1371452"/>
                  <a:pt x="3991570" y="1379488"/>
                  <a:pt x="4001690" y="1384846"/>
                </a:cubicBezTo>
                <a:cubicBezTo>
                  <a:pt x="4011513" y="1390204"/>
                  <a:pt x="4022080" y="1392883"/>
                  <a:pt x="4033390" y="1392883"/>
                </a:cubicBezTo>
                <a:cubicBezTo>
                  <a:pt x="4044999" y="1392883"/>
                  <a:pt x="4055715" y="1390204"/>
                  <a:pt x="4065538" y="1384846"/>
                </a:cubicBezTo>
                <a:cubicBezTo>
                  <a:pt x="4075062" y="1379786"/>
                  <a:pt x="4082802" y="1371898"/>
                  <a:pt x="4088754" y="1361182"/>
                </a:cubicBezTo>
                <a:cubicBezTo>
                  <a:pt x="4094708" y="1350764"/>
                  <a:pt x="4097684" y="1338561"/>
                  <a:pt x="4097684" y="1324571"/>
                </a:cubicBezTo>
                <a:cubicBezTo>
                  <a:pt x="4097684" y="1310878"/>
                  <a:pt x="4094708" y="1298823"/>
                  <a:pt x="4088754" y="1288405"/>
                </a:cubicBezTo>
                <a:cubicBezTo>
                  <a:pt x="4082802" y="1277690"/>
                  <a:pt x="4075062" y="1269802"/>
                  <a:pt x="4065538" y="1264742"/>
                </a:cubicBezTo>
                <a:cubicBezTo>
                  <a:pt x="4055120" y="1259086"/>
                  <a:pt x="4044404" y="1256259"/>
                  <a:pt x="4033390" y="1256259"/>
                </a:cubicBezTo>
                <a:close/>
                <a:moveTo>
                  <a:pt x="2690366" y="1256259"/>
                </a:moveTo>
                <a:cubicBezTo>
                  <a:pt x="2679650" y="1256259"/>
                  <a:pt x="2669083" y="1259086"/>
                  <a:pt x="2658665" y="1264742"/>
                </a:cubicBezTo>
                <a:cubicBezTo>
                  <a:pt x="2648843" y="1270100"/>
                  <a:pt x="2640955" y="1277987"/>
                  <a:pt x="2635002" y="1288405"/>
                </a:cubicBezTo>
                <a:cubicBezTo>
                  <a:pt x="2629049" y="1298823"/>
                  <a:pt x="2626072" y="1310878"/>
                  <a:pt x="2626072" y="1324571"/>
                </a:cubicBezTo>
                <a:cubicBezTo>
                  <a:pt x="2626072" y="1337668"/>
                  <a:pt x="2629049" y="1349723"/>
                  <a:pt x="2635002" y="1360736"/>
                </a:cubicBezTo>
                <a:cubicBezTo>
                  <a:pt x="2640657" y="1371452"/>
                  <a:pt x="2648545" y="1379488"/>
                  <a:pt x="2658665" y="1384846"/>
                </a:cubicBezTo>
                <a:cubicBezTo>
                  <a:pt x="2668488" y="1390204"/>
                  <a:pt x="2679055" y="1392883"/>
                  <a:pt x="2690366" y="1392883"/>
                </a:cubicBezTo>
                <a:cubicBezTo>
                  <a:pt x="2701974" y="1392883"/>
                  <a:pt x="2712690" y="1390204"/>
                  <a:pt x="2722513" y="1384846"/>
                </a:cubicBezTo>
                <a:cubicBezTo>
                  <a:pt x="2732038" y="1379786"/>
                  <a:pt x="2739777" y="1371898"/>
                  <a:pt x="2745730" y="1361182"/>
                </a:cubicBezTo>
                <a:cubicBezTo>
                  <a:pt x="2751683" y="1350764"/>
                  <a:pt x="2754660" y="1338561"/>
                  <a:pt x="2754660" y="1324571"/>
                </a:cubicBezTo>
                <a:cubicBezTo>
                  <a:pt x="2754660" y="1310878"/>
                  <a:pt x="2751683" y="1298823"/>
                  <a:pt x="2745730" y="1288405"/>
                </a:cubicBezTo>
                <a:cubicBezTo>
                  <a:pt x="2739777" y="1277690"/>
                  <a:pt x="2732038" y="1269802"/>
                  <a:pt x="2722513" y="1264742"/>
                </a:cubicBezTo>
                <a:cubicBezTo>
                  <a:pt x="2712095" y="1259086"/>
                  <a:pt x="2701379" y="1256259"/>
                  <a:pt x="2690366" y="1256259"/>
                </a:cubicBezTo>
                <a:close/>
                <a:moveTo>
                  <a:pt x="1336476" y="1256259"/>
                </a:moveTo>
                <a:cubicBezTo>
                  <a:pt x="1325463" y="1256259"/>
                  <a:pt x="1315194" y="1259086"/>
                  <a:pt x="1305669" y="1264742"/>
                </a:cubicBezTo>
                <a:cubicBezTo>
                  <a:pt x="1295549" y="1270695"/>
                  <a:pt x="1287661" y="1278732"/>
                  <a:pt x="1282005" y="1288852"/>
                </a:cubicBezTo>
                <a:cubicBezTo>
                  <a:pt x="1276350" y="1298972"/>
                  <a:pt x="1273522" y="1310878"/>
                  <a:pt x="1273522" y="1324571"/>
                </a:cubicBezTo>
                <a:cubicBezTo>
                  <a:pt x="1273522" y="1338263"/>
                  <a:pt x="1276350" y="1350169"/>
                  <a:pt x="1282005" y="1360289"/>
                </a:cubicBezTo>
                <a:cubicBezTo>
                  <a:pt x="1287661" y="1370410"/>
                  <a:pt x="1295549" y="1378446"/>
                  <a:pt x="1305669" y="1384400"/>
                </a:cubicBezTo>
                <a:cubicBezTo>
                  <a:pt x="1315194" y="1390055"/>
                  <a:pt x="1325463" y="1392883"/>
                  <a:pt x="1336476" y="1392883"/>
                </a:cubicBezTo>
                <a:cubicBezTo>
                  <a:pt x="1348085" y="1392883"/>
                  <a:pt x="1358652" y="1390055"/>
                  <a:pt x="1368177" y="1384400"/>
                </a:cubicBezTo>
                <a:cubicBezTo>
                  <a:pt x="1377702" y="1378744"/>
                  <a:pt x="1385441" y="1370707"/>
                  <a:pt x="1391394" y="1360289"/>
                </a:cubicBezTo>
                <a:cubicBezTo>
                  <a:pt x="1397347" y="1349871"/>
                  <a:pt x="1400324" y="1337965"/>
                  <a:pt x="1400324" y="1324571"/>
                </a:cubicBezTo>
                <a:cubicBezTo>
                  <a:pt x="1400324" y="1311176"/>
                  <a:pt x="1397347" y="1299270"/>
                  <a:pt x="1391394" y="1288852"/>
                </a:cubicBezTo>
                <a:cubicBezTo>
                  <a:pt x="1385441" y="1278434"/>
                  <a:pt x="1377702" y="1270397"/>
                  <a:pt x="1368177" y="1264742"/>
                </a:cubicBezTo>
                <a:cubicBezTo>
                  <a:pt x="1358652" y="1259086"/>
                  <a:pt x="1348085" y="1256259"/>
                  <a:pt x="1336476" y="1256259"/>
                </a:cubicBezTo>
                <a:close/>
                <a:moveTo>
                  <a:pt x="1048940" y="1254919"/>
                </a:moveTo>
                <a:cubicBezTo>
                  <a:pt x="1032272" y="1254919"/>
                  <a:pt x="1017835" y="1260723"/>
                  <a:pt x="1005631" y="1272332"/>
                </a:cubicBezTo>
                <a:cubicBezTo>
                  <a:pt x="993725" y="1283941"/>
                  <a:pt x="987772" y="1300163"/>
                  <a:pt x="987772" y="1320999"/>
                </a:cubicBezTo>
                <a:cubicBezTo>
                  <a:pt x="987772" y="1341537"/>
                  <a:pt x="993725" y="1357611"/>
                  <a:pt x="1005631" y="1369219"/>
                </a:cubicBezTo>
                <a:cubicBezTo>
                  <a:pt x="1017835" y="1380828"/>
                  <a:pt x="1032272" y="1386632"/>
                  <a:pt x="1048940" y="1386632"/>
                </a:cubicBezTo>
                <a:cubicBezTo>
                  <a:pt x="1065609" y="1386632"/>
                  <a:pt x="1079897" y="1380828"/>
                  <a:pt x="1091803" y="1369219"/>
                </a:cubicBezTo>
                <a:cubicBezTo>
                  <a:pt x="1103709" y="1357611"/>
                  <a:pt x="1109662" y="1341537"/>
                  <a:pt x="1109662" y="1320999"/>
                </a:cubicBezTo>
                <a:cubicBezTo>
                  <a:pt x="1109662" y="1300163"/>
                  <a:pt x="1103858" y="1283941"/>
                  <a:pt x="1092249" y="1272332"/>
                </a:cubicBezTo>
                <a:cubicBezTo>
                  <a:pt x="1080641" y="1260723"/>
                  <a:pt x="1066204" y="1254919"/>
                  <a:pt x="1048940" y="1254919"/>
                </a:cubicBezTo>
                <a:close/>
                <a:moveTo>
                  <a:pt x="5629572" y="1249561"/>
                </a:moveTo>
                <a:cubicBezTo>
                  <a:pt x="5615284" y="1249561"/>
                  <a:pt x="5603080" y="1253728"/>
                  <a:pt x="5592960" y="1262063"/>
                </a:cubicBezTo>
                <a:cubicBezTo>
                  <a:pt x="5582542" y="1270695"/>
                  <a:pt x="5575101" y="1282006"/>
                  <a:pt x="5570636" y="1295996"/>
                </a:cubicBezTo>
                <a:lnTo>
                  <a:pt x="5686722" y="1295996"/>
                </a:lnTo>
                <a:cubicBezTo>
                  <a:pt x="5686126" y="1288852"/>
                  <a:pt x="5683448" y="1281708"/>
                  <a:pt x="5678686" y="1274564"/>
                </a:cubicBezTo>
                <a:cubicBezTo>
                  <a:pt x="5673625" y="1267421"/>
                  <a:pt x="5667076" y="1261468"/>
                  <a:pt x="5659040" y="1256705"/>
                </a:cubicBezTo>
                <a:cubicBezTo>
                  <a:pt x="5650706" y="1251943"/>
                  <a:pt x="5640883" y="1249561"/>
                  <a:pt x="5629572" y="1249561"/>
                </a:cubicBezTo>
                <a:close/>
                <a:moveTo>
                  <a:pt x="3191172" y="1249561"/>
                </a:moveTo>
                <a:cubicBezTo>
                  <a:pt x="3176885" y="1249561"/>
                  <a:pt x="3164681" y="1253728"/>
                  <a:pt x="3154561" y="1262063"/>
                </a:cubicBezTo>
                <a:cubicBezTo>
                  <a:pt x="3144143" y="1270695"/>
                  <a:pt x="3136701" y="1282006"/>
                  <a:pt x="3132236" y="1295996"/>
                </a:cubicBezTo>
                <a:lnTo>
                  <a:pt x="3248322" y="1295996"/>
                </a:lnTo>
                <a:cubicBezTo>
                  <a:pt x="3247727" y="1288852"/>
                  <a:pt x="3245048" y="1281708"/>
                  <a:pt x="3240286" y="1274564"/>
                </a:cubicBezTo>
                <a:cubicBezTo>
                  <a:pt x="3235226" y="1267421"/>
                  <a:pt x="3228677" y="1261468"/>
                  <a:pt x="3220640" y="1256705"/>
                </a:cubicBezTo>
                <a:cubicBezTo>
                  <a:pt x="3212306" y="1251943"/>
                  <a:pt x="3202483" y="1249561"/>
                  <a:pt x="3191172" y="1249561"/>
                </a:cubicBezTo>
                <a:close/>
                <a:moveTo>
                  <a:pt x="4810720" y="1208038"/>
                </a:moveTo>
                <a:lnTo>
                  <a:pt x="4879032" y="1208038"/>
                </a:lnTo>
                <a:lnTo>
                  <a:pt x="4939307" y="1352699"/>
                </a:lnTo>
                <a:lnTo>
                  <a:pt x="4942879" y="1352699"/>
                </a:lnTo>
                <a:lnTo>
                  <a:pt x="5000922" y="1208038"/>
                </a:lnTo>
                <a:lnTo>
                  <a:pt x="5067894" y="1208038"/>
                </a:lnTo>
                <a:lnTo>
                  <a:pt x="4923680" y="1539776"/>
                </a:lnTo>
                <a:lnTo>
                  <a:pt x="4859386" y="1539776"/>
                </a:lnTo>
                <a:lnTo>
                  <a:pt x="4908946" y="1429941"/>
                </a:lnTo>
                <a:close/>
                <a:moveTo>
                  <a:pt x="3801963" y="1208038"/>
                </a:moveTo>
                <a:lnTo>
                  <a:pt x="3861792" y="1208038"/>
                </a:lnTo>
                <a:lnTo>
                  <a:pt x="3861792" y="1441103"/>
                </a:lnTo>
                <a:lnTo>
                  <a:pt x="3801963" y="1441103"/>
                </a:lnTo>
                <a:close/>
                <a:moveTo>
                  <a:pt x="820638" y="1208038"/>
                </a:moveTo>
                <a:lnTo>
                  <a:pt x="880467" y="1208038"/>
                </a:lnTo>
                <a:lnTo>
                  <a:pt x="880467" y="1441103"/>
                </a:lnTo>
                <a:lnTo>
                  <a:pt x="820638" y="1441103"/>
                </a:lnTo>
                <a:close/>
                <a:moveTo>
                  <a:pt x="5919489" y="1200448"/>
                </a:moveTo>
                <a:cubicBezTo>
                  <a:pt x="5936158" y="1200448"/>
                  <a:pt x="5950594" y="1204318"/>
                  <a:pt x="5962798" y="1212057"/>
                </a:cubicBezTo>
                <a:cubicBezTo>
                  <a:pt x="5974407" y="1219498"/>
                  <a:pt x="5983039" y="1229469"/>
                  <a:pt x="5988694" y="1241971"/>
                </a:cubicBezTo>
                <a:cubicBezTo>
                  <a:pt x="5996731" y="1229469"/>
                  <a:pt x="6007149" y="1219498"/>
                  <a:pt x="6019948" y="1212057"/>
                </a:cubicBezTo>
                <a:cubicBezTo>
                  <a:pt x="6033640" y="1204318"/>
                  <a:pt x="6049268" y="1200448"/>
                  <a:pt x="6066829" y="1200448"/>
                </a:cubicBezTo>
                <a:cubicBezTo>
                  <a:pt x="6093618" y="1200448"/>
                  <a:pt x="6113858" y="1208634"/>
                  <a:pt x="6127551" y="1225005"/>
                </a:cubicBezTo>
                <a:cubicBezTo>
                  <a:pt x="6141243" y="1241376"/>
                  <a:pt x="6148089" y="1263402"/>
                  <a:pt x="6148089" y="1291084"/>
                </a:cubicBezTo>
                <a:lnTo>
                  <a:pt x="6148089" y="1441103"/>
                </a:lnTo>
                <a:lnTo>
                  <a:pt x="6088707" y="1441103"/>
                </a:lnTo>
                <a:lnTo>
                  <a:pt x="6088707" y="1302246"/>
                </a:lnTo>
                <a:cubicBezTo>
                  <a:pt x="6088707" y="1287959"/>
                  <a:pt x="6085284" y="1276648"/>
                  <a:pt x="6078438" y="1268314"/>
                </a:cubicBezTo>
                <a:cubicBezTo>
                  <a:pt x="6071889" y="1260277"/>
                  <a:pt x="6062364" y="1256259"/>
                  <a:pt x="6049862" y="1256259"/>
                </a:cubicBezTo>
                <a:cubicBezTo>
                  <a:pt x="6034384" y="1256259"/>
                  <a:pt x="6022032" y="1262509"/>
                  <a:pt x="6012804" y="1275011"/>
                </a:cubicBezTo>
                <a:cubicBezTo>
                  <a:pt x="6003577" y="1287215"/>
                  <a:pt x="5998964" y="1303437"/>
                  <a:pt x="5998964" y="1323678"/>
                </a:cubicBezTo>
                <a:lnTo>
                  <a:pt x="5998964" y="1441103"/>
                </a:lnTo>
                <a:lnTo>
                  <a:pt x="5938688" y="1441103"/>
                </a:lnTo>
                <a:lnTo>
                  <a:pt x="5938688" y="1302246"/>
                </a:lnTo>
                <a:cubicBezTo>
                  <a:pt x="5938688" y="1287661"/>
                  <a:pt x="5935116" y="1276350"/>
                  <a:pt x="5927972" y="1268314"/>
                </a:cubicBezTo>
                <a:cubicBezTo>
                  <a:pt x="5920828" y="1260277"/>
                  <a:pt x="5910708" y="1256259"/>
                  <a:pt x="5897612" y="1256259"/>
                </a:cubicBezTo>
                <a:cubicBezTo>
                  <a:pt x="5883026" y="1256259"/>
                  <a:pt x="5871269" y="1262509"/>
                  <a:pt x="5862339" y="1275011"/>
                </a:cubicBezTo>
                <a:cubicBezTo>
                  <a:pt x="5853410" y="1287512"/>
                  <a:pt x="5848944" y="1303735"/>
                  <a:pt x="5848944" y="1323678"/>
                </a:cubicBezTo>
                <a:lnTo>
                  <a:pt x="5848944" y="1441103"/>
                </a:lnTo>
                <a:lnTo>
                  <a:pt x="5789116" y="1441103"/>
                </a:lnTo>
                <a:lnTo>
                  <a:pt x="5789116" y="1208038"/>
                </a:lnTo>
                <a:lnTo>
                  <a:pt x="5844926" y="1208038"/>
                </a:lnTo>
                <a:lnTo>
                  <a:pt x="5844926" y="1237060"/>
                </a:lnTo>
                <a:lnTo>
                  <a:pt x="5848944" y="1237060"/>
                </a:lnTo>
                <a:cubicBezTo>
                  <a:pt x="5856088" y="1226046"/>
                  <a:pt x="5865911" y="1217117"/>
                  <a:pt x="5878412" y="1210271"/>
                </a:cubicBezTo>
                <a:cubicBezTo>
                  <a:pt x="5890616" y="1203722"/>
                  <a:pt x="5904308" y="1200448"/>
                  <a:pt x="5919489" y="1200448"/>
                </a:cubicBezTo>
                <a:close/>
                <a:moveTo>
                  <a:pt x="5629126" y="1200448"/>
                </a:moveTo>
                <a:cubicBezTo>
                  <a:pt x="5652938" y="1200448"/>
                  <a:pt x="5673625" y="1205657"/>
                  <a:pt x="5691187" y="1216075"/>
                </a:cubicBezTo>
                <a:cubicBezTo>
                  <a:pt x="5708748" y="1226493"/>
                  <a:pt x="5721994" y="1240632"/>
                  <a:pt x="5730924" y="1258491"/>
                </a:cubicBezTo>
                <a:cubicBezTo>
                  <a:pt x="5739854" y="1276350"/>
                  <a:pt x="5744318" y="1296442"/>
                  <a:pt x="5744318" y="1318766"/>
                </a:cubicBezTo>
                <a:cubicBezTo>
                  <a:pt x="5744318" y="1325910"/>
                  <a:pt x="5743872" y="1332607"/>
                  <a:pt x="5742979" y="1338858"/>
                </a:cubicBezTo>
                <a:lnTo>
                  <a:pt x="5567957" y="1338858"/>
                </a:lnTo>
                <a:cubicBezTo>
                  <a:pt x="5570934" y="1356718"/>
                  <a:pt x="5578375" y="1370707"/>
                  <a:pt x="5590282" y="1380828"/>
                </a:cubicBezTo>
                <a:cubicBezTo>
                  <a:pt x="5601890" y="1390650"/>
                  <a:pt x="5615880" y="1395562"/>
                  <a:pt x="5632251" y="1395562"/>
                </a:cubicBezTo>
                <a:cubicBezTo>
                  <a:pt x="5645943" y="1395562"/>
                  <a:pt x="5657850" y="1392585"/>
                  <a:pt x="5667970" y="1386632"/>
                </a:cubicBezTo>
                <a:cubicBezTo>
                  <a:pt x="5677494" y="1380977"/>
                  <a:pt x="5685234" y="1372940"/>
                  <a:pt x="5691187" y="1362522"/>
                </a:cubicBezTo>
                <a:lnTo>
                  <a:pt x="5739854" y="1386186"/>
                </a:lnTo>
                <a:cubicBezTo>
                  <a:pt x="5716339" y="1427560"/>
                  <a:pt x="5680174" y="1448247"/>
                  <a:pt x="5631358" y="1448247"/>
                </a:cubicBezTo>
                <a:cubicBezTo>
                  <a:pt x="5607843" y="1448247"/>
                  <a:pt x="5587007" y="1443038"/>
                  <a:pt x="5568850" y="1432620"/>
                </a:cubicBezTo>
                <a:cubicBezTo>
                  <a:pt x="5550396" y="1422202"/>
                  <a:pt x="5535810" y="1407468"/>
                  <a:pt x="5525094" y="1388418"/>
                </a:cubicBezTo>
                <a:cubicBezTo>
                  <a:pt x="5514676" y="1370261"/>
                  <a:pt x="5509468" y="1349127"/>
                  <a:pt x="5509468" y="1325017"/>
                </a:cubicBezTo>
                <a:cubicBezTo>
                  <a:pt x="5509468" y="1302991"/>
                  <a:pt x="5514676" y="1282303"/>
                  <a:pt x="5525094" y="1262956"/>
                </a:cubicBezTo>
                <a:cubicBezTo>
                  <a:pt x="5535215" y="1243608"/>
                  <a:pt x="5549502" y="1228428"/>
                  <a:pt x="5567957" y="1217414"/>
                </a:cubicBezTo>
                <a:cubicBezTo>
                  <a:pt x="5586412" y="1206103"/>
                  <a:pt x="5606802" y="1200448"/>
                  <a:pt x="5629126" y="1200448"/>
                </a:cubicBezTo>
                <a:close/>
                <a:moveTo>
                  <a:pt x="5187702" y="1200448"/>
                </a:moveTo>
                <a:cubicBezTo>
                  <a:pt x="5235922" y="1200448"/>
                  <a:pt x="5268068" y="1217414"/>
                  <a:pt x="5284142" y="1251347"/>
                </a:cubicBezTo>
                <a:lnTo>
                  <a:pt x="5232796" y="1273671"/>
                </a:lnTo>
                <a:cubicBezTo>
                  <a:pt x="5223866" y="1257300"/>
                  <a:pt x="5209282" y="1249115"/>
                  <a:pt x="5189040" y="1249115"/>
                </a:cubicBezTo>
                <a:cubicBezTo>
                  <a:pt x="5178623" y="1249115"/>
                  <a:pt x="5170437" y="1251050"/>
                  <a:pt x="5164484" y="1254919"/>
                </a:cubicBezTo>
                <a:cubicBezTo>
                  <a:pt x="5158234" y="1258789"/>
                  <a:pt x="5155108" y="1263551"/>
                  <a:pt x="5155108" y="1269207"/>
                </a:cubicBezTo>
                <a:cubicBezTo>
                  <a:pt x="5155108" y="1280220"/>
                  <a:pt x="5165526" y="1288405"/>
                  <a:pt x="5186362" y="1293763"/>
                </a:cubicBezTo>
                <a:lnTo>
                  <a:pt x="5220741" y="1302246"/>
                </a:lnTo>
                <a:cubicBezTo>
                  <a:pt x="5244256" y="1308200"/>
                  <a:pt x="5261669" y="1316980"/>
                  <a:pt x="5272980" y="1328589"/>
                </a:cubicBezTo>
                <a:cubicBezTo>
                  <a:pt x="5284588" y="1340495"/>
                  <a:pt x="5290392" y="1355080"/>
                  <a:pt x="5290392" y="1372344"/>
                </a:cubicBezTo>
                <a:cubicBezTo>
                  <a:pt x="5290392" y="1386930"/>
                  <a:pt x="5286076" y="1400175"/>
                  <a:pt x="5277444" y="1412082"/>
                </a:cubicBezTo>
                <a:cubicBezTo>
                  <a:pt x="5269110" y="1423690"/>
                  <a:pt x="5257204" y="1432620"/>
                  <a:pt x="5241726" y="1438871"/>
                </a:cubicBezTo>
                <a:cubicBezTo>
                  <a:pt x="5226546" y="1445121"/>
                  <a:pt x="5209876" y="1448247"/>
                  <a:pt x="5191720" y="1448247"/>
                </a:cubicBezTo>
                <a:cubicBezTo>
                  <a:pt x="5163144" y="1448247"/>
                  <a:pt x="5140225" y="1442443"/>
                  <a:pt x="5122961" y="1430834"/>
                </a:cubicBezTo>
                <a:cubicBezTo>
                  <a:pt x="5105697" y="1419225"/>
                  <a:pt x="5093493" y="1404194"/>
                  <a:pt x="5086350" y="1385739"/>
                </a:cubicBezTo>
                <a:lnTo>
                  <a:pt x="5139481" y="1362522"/>
                </a:lnTo>
                <a:cubicBezTo>
                  <a:pt x="5144244" y="1373237"/>
                  <a:pt x="5151238" y="1381572"/>
                  <a:pt x="5160466" y="1387525"/>
                </a:cubicBezTo>
                <a:cubicBezTo>
                  <a:pt x="5169098" y="1393180"/>
                  <a:pt x="5179516" y="1396008"/>
                  <a:pt x="5191720" y="1396008"/>
                </a:cubicBezTo>
                <a:cubicBezTo>
                  <a:pt x="5203030" y="1396008"/>
                  <a:pt x="5212258" y="1394222"/>
                  <a:pt x="5219402" y="1390650"/>
                </a:cubicBezTo>
                <a:cubicBezTo>
                  <a:pt x="5226546" y="1387078"/>
                  <a:pt x="5230118" y="1381274"/>
                  <a:pt x="5230118" y="1373237"/>
                </a:cubicBezTo>
                <a:cubicBezTo>
                  <a:pt x="5230118" y="1365796"/>
                  <a:pt x="5226843" y="1360141"/>
                  <a:pt x="5220294" y="1356271"/>
                </a:cubicBezTo>
                <a:cubicBezTo>
                  <a:pt x="5214639" y="1352699"/>
                  <a:pt x="5204519" y="1349276"/>
                  <a:pt x="5189934" y="1346002"/>
                </a:cubicBezTo>
                <a:lnTo>
                  <a:pt x="5162698" y="1340198"/>
                </a:lnTo>
                <a:cubicBezTo>
                  <a:pt x="5143648" y="1335733"/>
                  <a:pt x="5127872" y="1327398"/>
                  <a:pt x="5115371" y="1315194"/>
                </a:cubicBezTo>
                <a:cubicBezTo>
                  <a:pt x="5102870" y="1303288"/>
                  <a:pt x="5096618" y="1288257"/>
                  <a:pt x="5096618" y="1270100"/>
                </a:cubicBezTo>
                <a:cubicBezTo>
                  <a:pt x="5096618" y="1256705"/>
                  <a:pt x="5100637" y="1244650"/>
                  <a:pt x="5108674" y="1233934"/>
                </a:cubicBezTo>
                <a:cubicBezTo>
                  <a:pt x="5116412" y="1223516"/>
                  <a:pt x="5127426" y="1215331"/>
                  <a:pt x="5141714" y="1209378"/>
                </a:cubicBezTo>
                <a:cubicBezTo>
                  <a:pt x="5156001" y="1203425"/>
                  <a:pt x="5171330" y="1200448"/>
                  <a:pt x="5187702" y="1200448"/>
                </a:cubicBezTo>
                <a:close/>
                <a:moveTo>
                  <a:pt x="4692402" y="1200448"/>
                </a:moveTo>
                <a:cubicBezTo>
                  <a:pt x="4740622" y="1200448"/>
                  <a:pt x="4772768" y="1217414"/>
                  <a:pt x="4788842" y="1251347"/>
                </a:cubicBezTo>
                <a:lnTo>
                  <a:pt x="4737496" y="1273671"/>
                </a:lnTo>
                <a:cubicBezTo>
                  <a:pt x="4728566" y="1257300"/>
                  <a:pt x="4713982" y="1249115"/>
                  <a:pt x="4693740" y="1249115"/>
                </a:cubicBezTo>
                <a:cubicBezTo>
                  <a:pt x="4683323" y="1249115"/>
                  <a:pt x="4675137" y="1251050"/>
                  <a:pt x="4669184" y="1254919"/>
                </a:cubicBezTo>
                <a:cubicBezTo>
                  <a:pt x="4662934" y="1258789"/>
                  <a:pt x="4659808" y="1263551"/>
                  <a:pt x="4659808" y="1269207"/>
                </a:cubicBezTo>
                <a:cubicBezTo>
                  <a:pt x="4659808" y="1280220"/>
                  <a:pt x="4670226" y="1288405"/>
                  <a:pt x="4691062" y="1293763"/>
                </a:cubicBezTo>
                <a:lnTo>
                  <a:pt x="4725441" y="1302246"/>
                </a:lnTo>
                <a:cubicBezTo>
                  <a:pt x="4748956" y="1308200"/>
                  <a:pt x="4766369" y="1316980"/>
                  <a:pt x="4777680" y="1328589"/>
                </a:cubicBezTo>
                <a:cubicBezTo>
                  <a:pt x="4789288" y="1340495"/>
                  <a:pt x="4795092" y="1355080"/>
                  <a:pt x="4795092" y="1372344"/>
                </a:cubicBezTo>
                <a:cubicBezTo>
                  <a:pt x="4795092" y="1386930"/>
                  <a:pt x="4790776" y="1400175"/>
                  <a:pt x="4782144" y="1412082"/>
                </a:cubicBezTo>
                <a:cubicBezTo>
                  <a:pt x="4773810" y="1423690"/>
                  <a:pt x="4761904" y="1432620"/>
                  <a:pt x="4746426" y="1438871"/>
                </a:cubicBezTo>
                <a:cubicBezTo>
                  <a:pt x="4731246" y="1445121"/>
                  <a:pt x="4714576" y="1448247"/>
                  <a:pt x="4696420" y="1448247"/>
                </a:cubicBezTo>
                <a:cubicBezTo>
                  <a:pt x="4667844" y="1448247"/>
                  <a:pt x="4644925" y="1442443"/>
                  <a:pt x="4627661" y="1430834"/>
                </a:cubicBezTo>
                <a:cubicBezTo>
                  <a:pt x="4610397" y="1419225"/>
                  <a:pt x="4598193" y="1404194"/>
                  <a:pt x="4591050" y="1385739"/>
                </a:cubicBezTo>
                <a:lnTo>
                  <a:pt x="4644181" y="1362522"/>
                </a:lnTo>
                <a:cubicBezTo>
                  <a:pt x="4648944" y="1373237"/>
                  <a:pt x="4655938" y="1381572"/>
                  <a:pt x="4665166" y="1387525"/>
                </a:cubicBezTo>
                <a:cubicBezTo>
                  <a:pt x="4673798" y="1393180"/>
                  <a:pt x="4684216" y="1396008"/>
                  <a:pt x="4696420" y="1396008"/>
                </a:cubicBezTo>
                <a:cubicBezTo>
                  <a:pt x="4707730" y="1396008"/>
                  <a:pt x="4716958" y="1394222"/>
                  <a:pt x="4724102" y="1390650"/>
                </a:cubicBezTo>
                <a:cubicBezTo>
                  <a:pt x="4731246" y="1387078"/>
                  <a:pt x="4734818" y="1381274"/>
                  <a:pt x="4734818" y="1373237"/>
                </a:cubicBezTo>
                <a:cubicBezTo>
                  <a:pt x="4734818" y="1365796"/>
                  <a:pt x="4731543" y="1360141"/>
                  <a:pt x="4724994" y="1356271"/>
                </a:cubicBezTo>
                <a:cubicBezTo>
                  <a:pt x="4719339" y="1352699"/>
                  <a:pt x="4709219" y="1349276"/>
                  <a:pt x="4694634" y="1346002"/>
                </a:cubicBezTo>
                <a:lnTo>
                  <a:pt x="4667398" y="1340198"/>
                </a:lnTo>
                <a:cubicBezTo>
                  <a:pt x="4648348" y="1335733"/>
                  <a:pt x="4632572" y="1327398"/>
                  <a:pt x="4620071" y="1315194"/>
                </a:cubicBezTo>
                <a:cubicBezTo>
                  <a:pt x="4607570" y="1303288"/>
                  <a:pt x="4601318" y="1288257"/>
                  <a:pt x="4601318" y="1270100"/>
                </a:cubicBezTo>
                <a:cubicBezTo>
                  <a:pt x="4601318" y="1256705"/>
                  <a:pt x="4605337" y="1244650"/>
                  <a:pt x="4613374" y="1233934"/>
                </a:cubicBezTo>
                <a:cubicBezTo>
                  <a:pt x="4621112" y="1223516"/>
                  <a:pt x="4632126" y="1215331"/>
                  <a:pt x="4646414" y="1209378"/>
                </a:cubicBezTo>
                <a:cubicBezTo>
                  <a:pt x="4660701" y="1203425"/>
                  <a:pt x="4676030" y="1200448"/>
                  <a:pt x="4692402" y="1200448"/>
                </a:cubicBezTo>
                <a:close/>
                <a:moveTo>
                  <a:pt x="4329261" y="1200448"/>
                </a:moveTo>
                <a:cubicBezTo>
                  <a:pt x="4357240" y="1200448"/>
                  <a:pt x="4378672" y="1209080"/>
                  <a:pt x="4393554" y="1226344"/>
                </a:cubicBezTo>
                <a:cubicBezTo>
                  <a:pt x="4408140" y="1243013"/>
                  <a:pt x="4415432" y="1266230"/>
                  <a:pt x="4415432" y="1295996"/>
                </a:cubicBezTo>
                <a:lnTo>
                  <a:pt x="4415432" y="1441103"/>
                </a:lnTo>
                <a:lnTo>
                  <a:pt x="4355604" y="1441103"/>
                </a:lnTo>
                <a:lnTo>
                  <a:pt x="4355604" y="1303586"/>
                </a:lnTo>
                <a:cubicBezTo>
                  <a:pt x="4355604" y="1288703"/>
                  <a:pt x="4351734" y="1277094"/>
                  <a:pt x="4343995" y="1268760"/>
                </a:cubicBezTo>
                <a:cubicBezTo>
                  <a:pt x="4336256" y="1260426"/>
                  <a:pt x="4325689" y="1256259"/>
                  <a:pt x="4312294" y="1256259"/>
                </a:cubicBezTo>
                <a:cubicBezTo>
                  <a:pt x="4295924" y="1256259"/>
                  <a:pt x="4282826" y="1262509"/>
                  <a:pt x="4273004" y="1275011"/>
                </a:cubicBezTo>
                <a:cubicBezTo>
                  <a:pt x="4263182" y="1287512"/>
                  <a:pt x="4258270" y="1303288"/>
                  <a:pt x="4258270" y="1322338"/>
                </a:cubicBezTo>
                <a:lnTo>
                  <a:pt x="4258270" y="1441103"/>
                </a:lnTo>
                <a:lnTo>
                  <a:pt x="4198441" y="1441103"/>
                </a:lnTo>
                <a:lnTo>
                  <a:pt x="4198441" y="1208038"/>
                </a:lnTo>
                <a:lnTo>
                  <a:pt x="4254252" y="1208038"/>
                </a:lnTo>
                <a:lnTo>
                  <a:pt x="4254252" y="1237060"/>
                </a:lnTo>
                <a:lnTo>
                  <a:pt x="4258270" y="1237060"/>
                </a:lnTo>
                <a:cubicBezTo>
                  <a:pt x="4265712" y="1225451"/>
                  <a:pt x="4275534" y="1216521"/>
                  <a:pt x="4287738" y="1210271"/>
                </a:cubicBezTo>
                <a:cubicBezTo>
                  <a:pt x="4300537" y="1203722"/>
                  <a:pt x="4314378" y="1200448"/>
                  <a:pt x="4329261" y="1200448"/>
                </a:cubicBezTo>
                <a:close/>
                <a:moveTo>
                  <a:pt x="4033390" y="1200448"/>
                </a:moveTo>
                <a:cubicBezTo>
                  <a:pt x="4056906" y="1200448"/>
                  <a:pt x="4078336" y="1205955"/>
                  <a:pt x="4097684" y="1216968"/>
                </a:cubicBezTo>
                <a:cubicBezTo>
                  <a:pt x="4116139" y="1227684"/>
                  <a:pt x="4130873" y="1242566"/>
                  <a:pt x="4141886" y="1261616"/>
                </a:cubicBezTo>
                <a:cubicBezTo>
                  <a:pt x="4152304" y="1279773"/>
                  <a:pt x="4157514" y="1300758"/>
                  <a:pt x="4157514" y="1324571"/>
                </a:cubicBezTo>
                <a:cubicBezTo>
                  <a:pt x="4157514" y="1348681"/>
                  <a:pt x="4152304" y="1369814"/>
                  <a:pt x="4141886" y="1387971"/>
                </a:cubicBezTo>
                <a:cubicBezTo>
                  <a:pt x="4131170" y="1406724"/>
                  <a:pt x="4116436" y="1421458"/>
                  <a:pt x="4097684" y="1432173"/>
                </a:cubicBezTo>
                <a:cubicBezTo>
                  <a:pt x="4078932" y="1442889"/>
                  <a:pt x="4057501" y="1448247"/>
                  <a:pt x="4033390" y="1448247"/>
                </a:cubicBezTo>
                <a:cubicBezTo>
                  <a:pt x="4009280" y="1448247"/>
                  <a:pt x="3987849" y="1442889"/>
                  <a:pt x="3969097" y="1432173"/>
                </a:cubicBezTo>
                <a:cubicBezTo>
                  <a:pt x="3950344" y="1421458"/>
                  <a:pt x="3935610" y="1406724"/>
                  <a:pt x="3924895" y="1387971"/>
                </a:cubicBezTo>
                <a:cubicBezTo>
                  <a:pt x="3914477" y="1369814"/>
                  <a:pt x="3909268" y="1348681"/>
                  <a:pt x="3909268" y="1324571"/>
                </a:cubicBezTo>
                <a:cubicBezTo>
                  <a:pt x="3909268" y="1300758"/>
                  <a:pt x="3914477" y="1279773"/>
                  <a:pt x="3924895" y="1261616"/>
                </a:cubicBezTo>
                <a:cubicBezTo>
                  <a:pt x="3935908" y="1242566"/>
                  <a:pt x="3950642" y="1227684"/>
                  <a:pt x="3969097" y="1216968"/>
                </a:cubicBezTo>
                <a:cubicBezTo>
                  <a:pt x="3988444" y="1205955"/>
                  <a:pt x="4009876" y="1200448"/>
                  <a:pt x="4033390" y="1200448"/>
                </a:cubicBezTo>
                <a:close/>
                <a:moveTo>
                  <a:pt x="3460105" y="1200448"/>
                </a:moveTo>
                <a:cubicBezTo>
                  <a:pt x="3485703" y="1200448"/>
                  <a:pt x="3508027" y="1206103"/>
                  <a:pt x="3527077" y="1217414"/>
                </a:cubicBezTo>
                <a:cubicBezTo>
                  <a:pt x="3545830" y="1228725"/>
                  <a:pt x="3559224" y="1244501"/>
                  <a:pt x="3567261" y="1264742"/>
                </a:cubicBezTo>
                <a:lnTo>
                  <a:pt x="3512343" y="1287512"/>
                </a:lnTo>
                <a:cubicBezTo>
                  <a:pt x="3502521" y="1266677"/>
                  <a:pt x="3485108" y="1256259"/>
                  <a:pt x="3460105" y="1256259"/>
                </a:cubicBezTo>
                <a:cubicBezTo>
                  <a:pt x="3441650" y="1256259"/>
                  <a:pt x="3426618" y="1262509"/>
                  <a:pt x="3415010" y="1275011"/>
                </a:cubicBezTo>
                <a:cubicBezTo>
                  <a:pt x="3403401" y="1287512"/>
                  <a:pt x="3397597" y="1304032"/>
                  <a:pt x="3397597" y="1324571"/>
                </a:cubicBezTo>
                <a:cubicBezTo>
                  <a:pt x="3397597" y="1345109"/>
                  <a:pt x="3403401" y="1361629"/>
                  <a:pt x="3415010" y="1374130"/>
                </a:cubicBezTo>
                <a:cubicBezTo>
                  <a:pt x="3426618" y="1386632"/>
                  <a:pt x="3441650" y="1392883"/>
                  <a:pt x="3460105" y="1392883"/>
                </a:cubicBezTo>
                <a:cubicBezTo>
                  <a:pt x="3485703" y="1392883"/>
                  <a:pt x="3504009" y="1382018"/>
                  <a:pt x="3515022" y="1360289"/>
                </a:cubicBezTo>
                <a:lnTo>
                  <a:pt x="3569493" y="1383953"/>
                </a:lnTo>
                <a:cubicBezTo>
                  <a:pt x="3559076" y="1404789"/>
                  <a:pt x="3544788" y="1420565"/>
                  <a:pt x="3526631" y="1431280"/>
                </a:cubicBezTo>
                <a:cubicBezTo>
                  <a:pt x="3507581" y="1442591"/>
                  <a:pt x="3485406" y="1448247"/>
                  <a:pt x="3460105" y="1448247"/>
                </a:cubicBezTo>
                <a:cubicBezTo>
                  <a:pt x="3436292" y="1448247"/>
                  <a:pt x="3415308" y="1443038"/>
                  <a:pt x="3397150" y="1432620"/>
                </a:cubicBezTo>
                <a:cubicBezTo>
                  <a:pt x="3378696" y="1422202"/>
                  <a:pt x="3364110" y="1407468"/>
                  <a:pt x="3353395" y="1388418"/>
                </a:cubicBezTo>
                <a:cubicBezTo>
                  <a:pt x="3342977" y="1370261"/>
                  <a:pt x="3337768" y="1348978"/>
                  <a:pt x="3337768" y="1324571"/>
                </a:cubicBezTo>
                <a:cubicBezTo>
                  <a:pt x="3337768" y="1300163"/>
                  <a:pt x="3342977" y="1278880"/>
                  <a:pt x="3353395" y="1260723"/>
                </a:cubicBezTo>
                <a:cubicBezTo>
                  <a:pt x="3364110" y="1241673"/>
                  <a:pt x="3378696" y="1226939"/>
                  <a:pt x="3397150" y="1216521"/>
                </a:cubicBezTo>
                <a:cubicBezTo>
                  <a:pt x="3415903" y="1205806"/>
                  <a:pt x="3436888" y="1200448"/>
                  <a:pt x="3460105" y="1200448"/>
                </a:cubicBezTo>
                <a:close/>
                <a:moveTo>
                  <a:pt x="3190726" y="1200448"/>
                </a:moveTo>
                <a:cubicBezTo>
                  <a:pt x="3214538" y="1200448"/>
                  <a:pt x="3235226" y="1205657"/>
                  <a:pt x="3252787" y="1216075"/>
                </a:cubicBezTo>
                <a:cubicBezTo>
                  <a:pt x="3270349" y="1226493"/>
                  <a:pt x="3283594" y="1240632"/>
                  <a:pt x="3292524" y="1258491"/>
                </a:cubicBezTo>
                <a:cubicBezTo>
                  <a:pt x="3301454" y="1276350"/>
                  <a:pt x="3305919" y="1296442"/>
                  <a:pt x="3305919" y="1318766"/>
                </a:cubicBezTo>
                <a:cubicBezTo>
                  <a:pt x="3305919" y="1325910"/>
                  <a:pt x="3305472" y="1332607"/>
                  <a:pt x="3304579" y="1338858"/>
                </a:cubicBezTo>
                <a:lnTo>
                  <a:pt x="3129558" y="1338858"/>
                </a:lnTo>
                <a:cubicBezTo>
                  <a:pt x="3132534" y="1356718"/>
                  <a:pt x="3139976" y="1370707"/>
                  <a:pt x="3151882" y="1380828"/>
                </a:cubicBezTo>
                <a:cubicBezTo>
                  <a:pt x="3163490" y="1390650"/>
                  <a:pt x="3177480" y="1395562"/>
                  <a:pt x="3193851" y="1395562"/>
                </a:cubicBezTo>
                <a:cubicBezTo>
                  <a:pt x="3207543" y="1395562"/>
                  <a:pt x="3219450" y="1392585"/>
                  <a:pt x="3229570" y="1386632"/>
                </a:cubicBezTo>
                <a:cubicBezTo>
                  <a:pt x="3239095" y="1380977"/>
                  <a:pt x="3246834" y="1372940"/>
                  <a:pt x="3252787" y="1362522"/>
                </a:cubicBezTo>
                <a:lnTo>
                  <a:pt x="3301454" y="1386186"/>
                </a:lnTo>
                <a:cubicBezTo>
                  <a:pt x="3277939" y="1427560"/>
                  <a:pt x="3241774" y="1448247"/>
                  <a:pt x="3192958" y="1448247"/>
                </a:cubicBezTo>
                <a:cubicBezTo>
                  <a:pt x="3169443" y="1448247"/>
                  <a:pt x="3148608" y="1443038"/>
                  <a:pt x="3130451" y="1432620"/>
                </a:cubicBezTo>
                <a:cubicBezTo>
                  <a:pt x="3111996" y="1422202"/>
                  <a:pt x="3097411" y="1407468"/>
                  <a:pt x="3086695" y="1388418"/>
                </a:cubicBezTo>
                <a:cubicBezTo>
                  <a:pt x="3076277" y="1370261"/>
                  <a:pt x="3071068" y="1349127"/>
                  <a:pt x="3071068" y="1325017"/>
                </a:cubicBezTo>
                <a:cubicBezTo>
                  <a:pt x="3071068" y="1302991"/>
                  <a:pt x="3076277" y="1282303"/>
                  <a:pt x="3086695" y="1262956"/>
                </a:cubicBezTo>
                <a:cubicBezTo>
                  <a:pt x="3096815" y="1243608"/>
                  <a:pt x="3111103" y="1228428"/>
                  <a:pt x="3129558" y="1217414"/>
                </a:cubicBezTo>
                <a:cubicBezTo>
                  <a:pt x="3148012" y="1206103"/>
                  <a:pt x="3168402" y="1200448"/>
                  <a:pt x="3190726" y="1200448"/>
                </a:cubicBezTo>
                <a:close/>
                <a:moveTo>
                  <a:pt x="2690366" y="1200448"/>
                </a:moveTo>
                <a:cubicBezTo>
                  <a:pt x="2713881" y="1200448"/>
                  <a:pt x="2735312" y="1205955"/>
                  <a:pt x="2754660" y="1216968"/>
                </a:cubicBezTo>
                <a:cubicBezTo>
                  <a:pt x="2773114" y="1227684"/>
                  <a:pt x="2787848" y="1242566"/>
                  <a:pt x="2798861" y="1261616"/>
                </a:cubicBezTo>
                <a:cubicBezTo>
                  <a:pt x="2809279" y="1279773"/>
                  <a:pt x="2814488" y="1300758"/>
                  <a:pt x="2814488" y="1324571"/>
                </a:cubicBezTo>
                <a:cubicBezTo>
                  <a:pt x="2814488" y="1348681"/>
                  <a:pt x="2809279" y="1369814"/>
                  <a:pt x="2798861" y="1387971"/>
                </a:cubicBezTo>
                <a:cubicBezTo>
                  <a:pt x="2788146" y="1406724"/>
                  <a:pt x="2773412" y="1421458"/>
                  <a:pt x="2754660" y="1432173"/>
                </a:cubicBezTo>
                <a:cubicBezTo>
                  <a:pt x="2735907" y="1442889"/>
                  <a:pt x="2714476" y="1448247"/>
                  <a:pt x="2690366" y="1448247"/>
                </a:cubicBezTo>
                <a:cubicBezTo>
                  <a:pt x="2666256" y="1448247"/>
                  <a:pt x="2644824" y="1442889"/>
                  <a:pt x="2626072" y="1432173"/>
                </a:cubicBezTo>
                <a:cubicBezTo>
                  <a:pt x="2607320" y="1421458"/>
                  <a:pt x="2592586" y="1406724"/>
                  <a:pt x="2581870" y="1387971"/>
                </a:cubicBezTo>
                <a:cubicBezTo>
                  <a:pt x="2571452" y="1369814"/>
                  <a:pt x="2566243" y="1348681"/>
                  <a:pt x="2566243" y="1324571"/>
                </a:cubicBezTo>
                <a:cubicBezTo>
                  <a:pt x="2566243" y="1300758"/>
                  <a:pt x="2571452" y="1279773"/>
                  <a:pt x="2581870" y="1261616"/>
                </a:cubicBezTo>
                <a:cubicBezTo>
                  <a:pt x="2592883" y="1242566"/>
                  <a:pt x="2607617" y="1227684"/>
                  <a:pt x="2626072" y="1216968"/>
                </a:cubicBezTo>
                <a:cubicBezTo>
                  <a:pt x="2645420" y="1205955"/>
                  <a:pt x="2666851" y="1200448"/>
                  <a:pt x="2690366" y="1200448"/>
                </a:cubicBezTo>
                <a:close/>
                <a:moveTo>
                  <a:pt x="2431405" y="1200448"/>
                </a:moveTo>
                <a:cubicBezTo>
                  <a:pt x="2457003" y="1200448"/>
                  <a:pt x="2479327" y="1206103"/>
                  <a:pt x="2498377" y="1217414"/>
                </a:cubicBezTo>
                <a:cubicBezTo>
                  <a:pt x="2517130" y="1228725"/>
                  <a:pt x="2530524" y="1244501"/>
                  <a:pt x="2538561" y="1264742"/>
                </a:cubicBezTo>
                <a:lnTo>
                  <a:pt x="2483643" y="1287512"/>
                </a:lnTo>
                <a:cubicBezTo>
                  <a:pt x="2473821" y="1266677"/>
                  <a:pt x="2456408" y="1256259"/>
                  <a:pt x="2431405" y="1256259"/>
                </a:cubicBezTo>
                <a:cubicBezTo>
                  <a:pt x="2412950" y="1256259"/>
                  <a:pt x="2397918" y="1262509"/>
                  <a:pt x="2386310" y="1275011"/>
                </a:cubicBezTo>
                <a:cubicBezTo>
                  <a:pt x="2374701" y="1287512"/>
                  <a:pt x="2368897" y="1304032"/>
                  <a:pt x="2368897" y="1324571"/>
                </a:cubicBezTo>
                <a:cubicBezTo>
                  <a:pt x="2368897" y="1345109"/>
                  <a:pt x="2374701" y="1361629"/>
                  <a:pt x="2386310" y="1374130"/>
                </a:cubicBezTo>
                <a:cubicBezTo>
                  <a:pt x="2397918" y="1386632"/>
                  <a:pt x="2412950" y="1392883"/>
                  <a:pt x="2431405" y="1392883"/>
                </a:cubicBezTo>
                <a:cubicBezTo>
                  <a:pt x="2457003" y="1392883"/>
                  <a:pt x="2475309" y="1382018"/>
                  <a:pt x="2486322" y="1360289"/>
                </a:cubicBezTo>
                <a:lnTo>
                  <a:pt x="2540793" y="1383953"/>
                </a:lnTo>
                <a:cubicBezTo>
                  <a:pt x="2530376" y="1404789"/>
                  <a:pt x="2516088" y="1420565"/>
                  <a:pt x="2497931" y="1431280"/>
                </a:cubicBezTo>
                <a:cubicBezTo>
                  <a:pt x="2478881" y="1442591"/>
                  <a:pt x="2456706" y="1448247"/>
                  <a:pt x="2431405" y="1448247"/>
                </a:cubicBezTo>
                <a:cubicBezTo>
                  <a:pt x="2407592" y="1448247"/>
                  <a:pt x="2386608" y="1443038"/>
                  <a:pt x="2368451" y="1432620"/>
                </a:cubicBezTo>
                <a:cubicBezTo>
                  <a:pt x="2349996" y="1422202"/>
                  <a:pt x="2335411" y="1407468"/>
                  <a:pt x="2324695" y="1388418"/>
                </a:cubicBezTo>
                <a:cubicBezTo>
                  <a:pt x="2314277" y="1370261"/>
                  <a:pt x="2309068" y="1348978"/>
                  <a:pt x="2309068" y="1324571"/>
                </a:cubicBezTo>
                <a:cubicBezTo>
                  <a:pt x="2309068" y="1300163"/>
                  <a:pt x="2314277" y="1278880"/>
                  <a:pt x="2324695" y="1260723"/>
                </a:cubicBezTo>
                <a:cubicBezTo>
                  <a:pt x="2335411" y="1241673"/>
                  <a:pt x="2349996" y="1226939"/>
                  <a:pt x="2368451" y="1216521"/>
                </a:cubicBezTo>
                <a:cubicBezTo>
                  <a:pt x="2387203" y="1205806"/>
                  <a:pt x="2408188" y="1200448"/>
                  <a:pt x="2431405" y="1200448"/>
                </a:cubicBezTo>
                <a:close/>
                <a:moveTo>
                  <a:pt x="2051596" y="1200448"/>
                </a:moveTo>
                <a:cubicBezTo>
                  <a:pt x="2087017" y="1200448"/>
                  <a:pt x="2114252" y="1208782"/>
                  <a:pt x="2133302" y="1225451"/>
                </a:cubicBezTo>
                <a:cubicBezTo>
                  <a:pt x="2151757" y="1241822"/>
                  <a:pt x="2160984" y="1265784"/>
                  <a:pt x="2160984" y="1297335"/>
                </a:cubicBezTo>
                <a:lnTo>
                  <a:pt x="2160984" y="1441103"/>
                </a:lnTo>
                <a:lnTo>
                  <a:pt x="2102048" y="1441103"/>
                </a:lnTo>
                <a:lnTo>
                  <a:pt x="2102048" y="1417439"/>
                </a:lnTo>
                <a:lnTo>
                  <a:pt x="2098476" y="1417439"/>
                </a:lnTo>
                <a:cubicBezTo>
                  <a:pt x="2091035" y="1426964"/>
                  <a:pt x="2081808" y="1434406"/>
                  <a:pt x="2070794" y="1439764"/>
                </a:cubicBezTo>
                <a:cubicBezTo>
                  <a:pt x="2059483" y="1445419"/>
                  <a:pt x="2046238" y="1448247"/>
                  <a:pt x="2031057" y="1448247"/>
                </a:cubicBezTo>
                <a:cubicBezTo>
                  <a:pt x="2006352" y="1448247"/>
                  <a:pt x="1986111" y="1441103"/>
                  <a:pt x="1970335" y="1426816"/>
                </a:cubicBezTo>
                <a:cubicBezTo>
                  <a:pt x="1954560" y="1412528"/>
                  <a:pt x="1946672" y="1393478"/>
                  <a:pt x="1946672" y="1369666"/>
                </a:cubicBezTo>
                <a:cubicBezTo>
                  <a:pt x="1946672" y="1354187"/>
                  <a:pt x="1950690" y="1340495"/>
                  <a:pt x="1958727" y="1328589"/>
                </a:cubicBezTo>
                <a:cubicBezTo>
                  <a:pt x="1966466" y="1316980"/>
                  <a:pt x="1977777" y="1307902"/>
                  <a:pt x="1992660" y="1301353"/>
                </a:cubicBezTo>
                <a:cubicBezTo>
                  <a:pt x="2007542" y="1294805"/>
                  <a:pt x="2023467" y="1291531"/>
                  <a:pt x="2040433" y="1291531"/>
                </a:cubicBezTo>
                <a:cubicBezTo>
                  <a:pt x="2064544" y="1291531"/>
                  <a:pt x="2085082" y="1295103"/>
                  <a:pt x="2102048" y="1302246"/>
                </a:cubicBezTo>
                <a:lnTo>
                  <a:pt x="2102048" y="1291977"/>
                </a:lnTo>
                <a:cubicBezTo>
                  <a:pt x="2102048" y="1279178"/>
                  <a:pt x="2097286" y="1268909"/>
                  <a:pt x="2087761" y="1261170"/>
                </a:cubicBezTo>
                <a:cubicBezTo>
                  <a:pt x="2077938" y="1253133"/>
                  <a:pt x="2064990" y="1249115"/>
                  <a:pt x="2048917" y="1249115"/>
                </a:cubicBezTo>
                <a:cubicBezTo>
                  <a:pt x="2038499" y="1249115"/>
                  <a:pt x="2027932" y="1251645"/>
                  <a:pt x="2017216" y="1256705"/>
                </a:cubicBezTo>
                <a:cubicBezTo>
                  <a:pt x="2007096" y="1261468"/>
                  <a:pt x="1998613" y="1268016"/>
                  <a:pt x="1991767" y="1276350"/>
                </a:cubicBezTo>
                <a:lnTo>
                  <a:pt x="1953369" y="1246436"/>
                </a:lnTo>
                <a:cubicBezTo>
                  <a:pt x="1964382" y="1232148"/>
                  <a:pt x="1978521" y="1220837"/>
                  <a:pt x="1995785" y="1212503"/>
                </a:cubicBezTo>
                <a:cubicBezTo>
                  <a:pt x="2012751" y="1204466"/>
                  <a:pt x="2031355" y="1200448"/>
                  <a:pt x="2051596" y="1200448"/>
                </a:cubicBezTo>
                <a:close/>
                <a:moveTo>
                  <a:pt x="1603921" y="1200448"/>
                </a:moveTo>
                <a:cubicBezTo>
                  <a:pt x="1639342" y="1200448"/>
                  <a:pt x="1666577" y="1208782"/>
                  <a:pt x="1685627" y="1225451"/>
                </a:cubicBezTo>
                <a:cubicBezTo>
                  <a:pt x="1704082" y="1241822"/>
                  <a:pt x="1713309" y="1265784"/>
                  <a:pt x="1713309" y="1297335"/>
                </a:cubicBezTo>
                <a:lnTo>
                  <a:pt x="1713309" y="1441103"/>
                </a:lnTo>
                <a:lnTo>
                  <a:pt x="1654373" y="1441103"/>
                </a:lnTo>
                <a:lnTo>
                  <a:pt x="1654373" y="1417439"/>
                </a:lnTo>
                <a:lnTo>
                  <a:pt x="1650801" y="1417439"/>
                </a:lnTo>
                <a:cubicBezTo>
                  <a:pt x="1643360" y="1426964"/>
                  <a:pt x="1634133" y="1434406"/>
                  <a:pt x="1623119" y="1439764"/>
                </a:cubicBezTo>
                <a:cubicBezTo>
                  <a:pt x="1611809" y="1445419"/>
                  <a:pt x="1598563" y="1448247"/>
                  <a:pt x="1583382" y="1448247"/>
                </a:cubicBezTo>
                <a:cubicBezTo>
                  <a:pt x="1558677" y="1448247"/>
                  <a:pt x="1538436" y="1441103"/>
                  <a:pt x="1522660" y="1426816"/>
                </a:cubicBezTo>
                <a:cubicBezTo>
                  <a:pt x="1506885" y="1412528"/>
                  <a:pt x="1498997" y="1393478"/>
                  <a:pt x="1498997" y="1369666"/>
                </a:cubicBezTo>
                <a:cubicBezTo>
                  <a:pt x="1498997" y="1354187"/>
                  <a:pt x="1503015" y="1340495"/>
                  <a:pt x="1511052" y="1328589"/>
                </a:cubicBezTo>
                <a:cubicBezTo>
                  <a:pt x="1518791" y="1316980"/>
                  <a:pt x="1530102" y="1307902"/>
                  <a:pt x="1544985" y="1301353"/>
                </a:cubicBezTo>
                <a:cubicBezTo>
                  <a:pt x="1559867" y="1294805"/>
                  <a:pt x="1575792" y="1291531"/>
                  <a:pt x="1592758" y="1291531"/>
                </a:cubicBezTo>
                <a:cubicBezTo>
                  <a:pt x="1616869" y="1291531"/>
                  <a:pt x="1637407" y="1295103"/>
                  <a:pt x="1654373" y="1302246"/>
                </a:cubicBezTo>
                <a:lnTo>
                  <a:pt x="1654373" y="1291977"/>
                </a:lnTo>
                <a:cubicBezTo>
                  <a:pt x="1654373" y="1279178"/>
                  <a:pt x="1649611" y="1268909"/>
                  <a:pt x="1640086" y="1261170"/>
                </a:cubicBezTo>
                <a:cubicBezTo>
                  <a:pt x="1630263" y="1253133"/>
                  <a:pt x="1617315" y="1249115"/>
                  <a:pt x="1601242" y="1249115"/>
                </a:cubicBezTo>
                <a:cubicBezTo>
                  <a:pt x="1590824" y="1249115"/>
                  <a:pt x="1580257" y="1251645"/>
                  <a:pt x="1569541" y="1256705"/>
                </a:cubicBezTo>
                <a:cubicBezTo>
                  <a:pt x="1559421" y="1261468"/>
                  <a:pt x="1550938" y="1268016"/>
                  <a:pt x="1544092" y="1276350"/>
                </a:cubicBezTo>
                <a:lnTo>
                  <a:pt x="1505694" y="1246436"/>
                </a:lnTo>
                <a:cubicBezTo>
                  <a:pt x="1516707" y="1232148"/>
                  <a:pt x="1530846" y="1220837"/>
                  <a:pt x="1548110" y="1212503"/>
                </a:cubicBezTo>
                <a:cubicBezTo>
                  <a:pt x="1565076" y="1204466"/>
                  <a:pt x="1583680" y="1200448"/>
                  <a:pt x="1603921" y="1200448"/>
                </a:cubicBezTo>
                <a:close/>
                <a:moveTo>
                  <a:pt x="1036885" y="1200448"/>
                </a:moveTo>
                <a:cubicBezTo>
                  <a:pt x="1051173" y="1200448"/>
                  <a:pt x="1064716" y="1203276"/>
                  <a:pt x="1077515" y="1208931"/>
                </a:cubicBezTo>
                <a:cubicBezTo>
                  <a:pt x="1089124" y="1213991"/>
                  <a:pt x="1098649" y="1221879"/>
                  <a:pt x="1106090" y="1232595"/>
                </a:cubicBezTo>
                <a:lnTo>
                  <a:pt x="1109662" y="1232595"/>
                </a:lnTo>
                <a:lnTo>
                  <a:pt x="1109662" y="1208038"/>
                </a:lnTo>
                <a:lnTo>
                  <a:pt x="1167259" y="1208038"/>
                </a:lnTo>
                <a:lnTo>
                  <a:pt x="1167259" y="1425030"/>
                </a:lnTo>
                <a:cubicBezTo>
                  <a:pt x="1167259" y="1450628"/>
                  <a:pt x="1162496" y="1472357"/>
                  <a:pt x="1152971" y="1490216"/>
                </a:cubicBezTo>
                <a:cubicBezTo>
                  <a:pt x="1143446" y="1508076"/>
                  <a:pt x="1129456" y="1522066"/>
                  <a:pt x="1111002" y="1532186"/>
                </a:cubicBezTo>
                <a:cubicBezTo>
                  <a:pt x="1092547" y="1542306"/>
                  <a:pt x="1071562" y="1547366"/>
                  <a:pt x="1048047" y="1547366"/>
                </a:cubicBezTo>
                <a:cubicBezTo>
                  <a:pt x="1018579" y="1547366"/>
                  <a:pt x="994023" y="1540669"/>
                  <a:pt x="974378" y="1527275"/>
                </a:cubicBezTo>
                <a:cubicBezTo>
                  <a:pt x="954732" y="1513880"/>
                  <a:pt x="941635" y="1497956"/>
                  <a:pt x="935087" y="1479501"/>
                </a:cubicBezTo>
                <a:lnTo>
                  <a:pt x="991344" y="1456730"/>
                </a:lnTo>
                <a:cubicBezTo>
                  <a:pt x="996404" y="1468339"/>
                  <a:pt x="1003846" y="1477417"/>
                  <a:pt x="1013668" y="1483966"/>
                </a:cubicBezTo>
                <a:cubicBezTo>
                  <a:pt x="1024086" y="1490812"/>
                  <a:pt x="1035546" y="1494235"/>
                  <a:pt x="1048047" y="1494235"/>
                </a:cubicBezTo>
                <a:cubicBezTo>
                  <a:pt x="1067097" y="1494235"/>
                  <a:pt x="1082129" y="1488431"/>
                  <a:pt x="1093142" y="1476822"/>
                </a:cubicBezTo>
                <a:cubicBezTo>
                  <a:pt x="1104156" y="1465511"/>
                  <a:pt x="1109662" y="1448991"/>
                  <a:pt x="1109662" y="1427262"/>
                </a:cubicBezTo>
                <a:lnTo>
                  <a:pt x="1109662" y="1408956"/>
                </a:lnTo>
                <a:lnTo>
                  <a:pt x="1106090" y="1408956"/>
                </a:lnTo>
                <a:cubicBezTo>
                  <a:pt x="1098351" y="1419969"/>
                  <a:pt x="1088826" y="1428006"/>
                  <a:pt x="1077515" y="1433066"/>
                </a:cubicBezTo>
                <a:cubicBezTo>
                  <a:pt x="1065609" y="1438424"/>
                  <a:pt x="1052066" y="1441103"/>
                  <a:pt x="1036885" y="1441103"/>
                </a:cubicBezTo>
                <a:cubicBezTo>
                  <a:pt x="1017538" y="1441103"/>
                  <a:pt x="999529" y="1436192"/>
                  <a:pt x="982861" y="1426369"/>
                </a:cubicBezTo>
                <a:cubicBezTo>
                  <a:pt x="966787" y="1416844"/>
                  <a:pt x="953542" y="1402854"/>
                  <a:pt x="943124" y="1384400"/>
                </a:cubicBezTo>
                <a:cubicBezTo>
                  <a:pt x="933003" y="1366243"/>
                  <a:pt x="927943" y="1345109"/>
                  <a:pt x="927943" y="1320999"/>
                </a:cubicBezTo>
                <a:cubicBezTo>
                  <a:pt x="927943" y="1296889"/>
                  <a:pt x="933003" y="1275755"/>
                  <a:pt x="943124" y="1257598"/>
                </a:cubicBezTo>
                <a:cubicBezTo>
                  <a:pt x="953542" y="1239143"/>
                  <a:pt x="966787" y="1225153"/>
                  <a:pt x="982861" y="1215628"/>
                </a:cubicBezTo>
                <a:cubicBezTo>
                  <a:pt x="999827" y="1205508"/>
                  <a:pt x="1017835" y="1200448"/>
                  <a:pt x="1036885" y="1200448"/>
                </a:cubicBezTo>
                <a:close/>
                <a:moveTo>
                  <a:pt x="591443" y="1169194"/>
                </a:moveTo>
                <a:lnTo>
                  <a:pt x="591443" y="1247329"/>
                </a:lnTo>
                <a:lnTo>
                  <a:pt x="653058" y="1247329"/>
                </a:lnTo>
                <a:cubicBezTo>
                  <a:pt x="667047" y="1247329"/>
                  <a:pt x="677912" y="1243608"/>
                  <a:pt x="685651" y="1236167"/>
                </a:cubicBezTo>
                <a:cubicBezTo>
                  <a:pt x="693688" y="1228725"/>
                  <a:pt x="697706" y="1219349"/>
                  <a:pt x="697706" y="1208038"/>
                </a:cubicBezTo>
                <a:cubicBezTo>
                  <a:pt x="697706" y="1197323"/>
                  <a:pt x="693837" y="1188095"/>
                  <a:pt x="686097" y="1180356"/>
                </a:cubicBezTo>
                <a:cubicBezTo>
                  <a:pt x="678656" y="1172915"/>
                  <a:pt x="668387" y="1169194"/>
                  <a:pt x="655290" y="1169194"/>
                </a:cubicBezTo>
                <a:close/>
                <a:moveTo>
                  <a:pt x="5356026" y="1141959"/>
                </a:moveTo>
                <a:lnTo>
                  <a:pt x="5415855" y="1141959"/>
                </a:lnTo>
                <a:lnTo>
                  <a:pt x="5415855" y="1208038"/>
                </a:lnTo>
                <a:lnTo>
                  <a:pt x="5473005" y="1208038"/>
                </a:lnTo>
                <a:lnTo>
                  <a:pt x="5473005" y="1258937"/>
                </a:lnTo>
                <a:lnTo>
                  <a:pt x="5415855" y="1258937"/>
                </a:lnTo>
                <a:lnTo>
                  <a:pt x="5415855" y="1355825"/>
                </a:lnTo>
                <a:cubicBezTo>
                  <a:pt x="5415855" y="1367731"/>
                  <a:pt x="5418385" y="1376214"/>
                  <a:pt x="5423445" y="1381274"/>
                </a:cubicBezTo>
                <a:cubicBezTo>
                  <a:pt x="5427910" y="1386037"/>
                  <a:pt x="5435352" y="1388418"/>
                  <a:pt x="5445770" y="1388418"/>
                </a:cubicBezTo>
                <a:cubicBezTo>
                  <a:pt x="5450830" y="1388418"/>
                  <a:pt x="5455592" y="1387674"/>
                  <a:pt x="5460057" y="1386186"/>
                </a:cubicBezTo>
                <a:cubicBezTo>
                  <a:pt x="5462438" y="1385293"/>
                  <a:pt x="5467350" y="1382762"/>
                  <a:pt x="5474790" y="1378595"/>
                </a:cubicBezTo>
                <a:lnTo>
                  <a:pt x="5474790" y="1437085"/>
                </a:lnTo>
                <a:cubicBezTo>
                  <a:pt x="5462587" y="1442145"/>
                  <a:pt x="5448746" y="1444675"/>
                  <a:pt x="5433268" y="1444675"/>
                </a:cubicBezTo>
                <a:cubicBezTo>
                  <a:pt x="5421659" y="1444675"/>
                  <a:pt x="5410944" y="1442889"/>
                  <a:pt x="5401121" y="1439317"/>
                </a:cubicBezTo>
                <a:cubicBezTo>
                  <a:pt x="5391298" y="1435745"/>
                  <a:pt x="5383410" y="1430983"/>
                  <a:pt x="5377457" y="1425030"/>
                </a:cubicBezTo>
                <a:cubicBezTo>
                  <a:pt x="5363170" y="1411337"/>
                  <a:pt x="5356026" y="1391841"/>
                  <a:pt x="5356026" y="1366540"/>
                </a:cubicBezTo>
                <a:lnTo>
                  <a:pt x="5356026" y="1258937"/>
                </a:lnTo>
                <a:lnTo>
                  <a:pt x="5315396" y="1258937"/>
                </a:lnTo>
                <a:lnTo>
                  <a:pt x="5315396" y="1208038"/>
                </a:lnTo>
                <a:lnTo>
                  <a:pt x="5356026" y="1208038"/>
                </a:lnTo>
                <a:close/>
                <a:moveTo>
                  <a:pt x="3632001" y="1141959"/>
                </a:moveTo>
                <a:lnTo>
                  <a:pt x="3691830" y="1141959"/>
                </a:lnTo>
                <a:lnTo>
                  <a:pt x="3691830" y="1208038"/>
                </a:lnTo>
                <a:lnTo>
                  <a:pt x="3748980" y="1208038"/>
                </a:lnTo>
                <a:lnTo>
                  <a:pt x="3748980" y="1258937"/>
                </a:lnTo>
                <a:lnTo>
                  <a:pt x="3691830" y="1258937"/>
                </a:lnTo>
                <a:lnTo>
                  <a:pt x="3691830" y="1355825"/>
                </a:lnTo>
                <a:cubicBezTo>
                  <a:pt x="3691830" y="1367731"/>
                  <a:pt x="3694360" y="1376214"/>
                  <a:pt x="3699420" y="1381274"/>
                </a:cubicBezTo>
                <a:cubicBezTo>
                  <a:pt x="3703885" y="1386037"/>
                  <a:pt x="3711326" y="1388418"/>
                  <a:pt x="3721744" y="1388418"/>
                </a:cubicBezTo>
                <a:cubicBezTo>
                  <a:pt x="3726805" y="1388418"/>
                  <a:pt x="3731567" y="1387674"/>
                  <a:pt x="3736032" y="1386186"/>
                </a:cubicBezTo>
                <a:cubicBezTo>
                  <a:pt x="3738413" y="1385293"/>
                  <a:pt x="3743324" y="1382762"/>
                  <a:pt x="3750766" y="1378595"/>
                </a:cubicBezTo>
                <a:lnTo>
                  <a:pt x="3750766" y="1437085"/>
                </a:lnTo>
                <a:cubicBezTo>
                  <a:pt x="3738562" y="1442145"/>
                  <a:pt x="3724721" y="1444675"/>
                  <a:pt x="3709243" y="1444675"/>
                </a:cubicBezTo>
                <a:cubicBezTo>
                  <a:pt x="3697634" y="1444675"/>
                  <a:pt x="3686919" y="1442889"/>
                  <a:pt x="3677096" y="1439317"/>
                </a:cubicBezTo>
                <a:cubicBezTo>
                  <a:pt x="3667274" y="1435745"/>
                  <a:pt x="3659386" y="1430983"/>
                  <a:pt x="3653432" y="1425030"/>
                </a:cubicBezTo>
                <a:cubicBezTo>
                  <a:pt x="3639145" y="1411337"/>
                  <a:pt x="3632001" y="1391841"/>
                  <a:pt x="3632001" y="1366540"/>
                </a:cubicBezTo>
                <a:lnTo>
                  <a:pt x="3632001" y="1258937"/>
                </a:lnTo>
                <a:lnTo>
                  <a:pt x="3591371" y="1258937"/>
                </a:lnTo>
                <a:lnTo>
                  <a:pt x="3591371" y="1208038"/>
                </a:lnTo>
                <a:lnTo>
                  <a:pt x="3632001" y="1208038"/>
                </a:lnTo>
                <a:close/>
                <a:moveTo>
                  <a:pt x="1793676" y="1141959"/>
                </a:moveTo>
                <a:lnTo>
                  <a:pt x="1853505" y="1141959"/>
                </a:lnTo>
                <a:lnTo>
                  <a:pt x="1853505" y="1208038"/>
                </a:lnTo>
                <a:lnTo>
                  <a:pt x="1910655" y="1208038"/>
                </a:lnTo>
                <a:lnTo>
                  <a:pt x="1910655" y="1258937"/>
                </a:lnTo>
                <a:lnTo>
                  <a:pt x="1853505" y="1258937"/>
                </a:lnTo>
                <a:lnTo>
                  <a:pt x="1853505" y="1355825"/>
                </a:lnTo>
                <a:cubicBezTo>
                  <a:pt x="1853505" y="1367731"/>
                  <a:pt x="1856035" y="1376214"/>
                  <a:pt x="1861096" y="1381274"/>
                </a:cubicBezTo>
                <a:cubicBezTo>
                  <a:pt x="1865560" y="1386037"/>
                  <a:pt x="1873002" y="1388418"/>
                  <a:pt x="1883420" y="1388418"/>
                </a:cubicBezTo>
                <a:cubicBezTo>
                  <a:pt x="1888480" y="1388418"/>
                  <a:pt x="1893242" y="1387674"/>
                  <a:pt x="1897707" y="1386186"/>
                </a:cubicBezTo>
                <a:cubicBezTo>
                  <a:pt x="1900089" y="1385293"/>
                  <a:pt x="1905000" y="1382762"/>
                  <a:pt x="1912441" y="1378595"/>
                </a:cubicBezTo>
                <a:lnTo>
                  <a:pt x="1912441" y="1437085"/>
                </a:lnTo>
                <a:cubicBezTo>
                  <a:pt x="1900237" y="1442145"/>
                  <a:pt x="1886396" y="1444675"/>
                  <a:pt x="1870918" y="1444675"/>
                </a:cubicBezTo>
                <a:cubicBezTo>
                  <a:pt x="1859310" y="1444675"/>
                  <a:pt x="1848594" y="1442889"/>
                  <a:pt x="1838771" y="1439317"/>
                </a:cubicBezTo>
                <a:cubicBezTo>
                  <a:pt x="1828949" y="1435745"/>
                  <a:pt x="1821061" y="1430983"/>
                  <a:pt x="1815108" y="1425030"/>
                </a:cubicBezTo>
                <a:cubicBezTo>
                  <a:pt x="1800820" y="1411337"/>
                  <a:pt x="1793676" y="1391841"/>
                  <a:pt x="1793676" y="1366540"/>
                </a:cubicBezTo>
                <a:lnTo>
                  <a:pt x="1793676" y="1258937"/>
                </a:lnTo>
                <a:lnTo>
                  <a:pt x="1753046" y="1258937"/>
                </a:lnTo>
                <a:lnTo>
                  <a:pt x="1753046" y="1208038"/>
                </a:lnTo>
                <a:lnTo>
                  <a:pt x="1793676" y="1208038"/>
                </a:lnTo>
                <a:close/>
                <a:moveTo>
                  <a:pt x="2969716" y="1113830"/>
                </a:moveTo>
                <a:lnTo>
                  <a:pt x="3029545" y="1113830"/>
                </a:lnTo>
                <a:lnTo>
                  <a:pt x="3029545" y="1441103"/>
                </a:lnTo>
                <a:lnTo>
                  <a:pt x="2969716" y="1441103"/>
                </a:lnTo>
                <a:close/>
                <a:moveTo>
                  <a:pt x="2855416" y="1113830"/>
                </a:moveTo>
                <a:lnTo>
                  <a:pt x="2915245" y="1113830"/>
                </a:lnTo>
                <a:lnTo>
                  <a:pt x="2915245" y="1441103"/>
                </a:lnTo>
                <a:lnTo>
                  <a:pt x="2855416" y="1441103"/>
                </a:lnTo>
                <a:close/>
                <a:moveTo>
                  <a:pt x="1396305" y="1113830"/>
                </a:moveTo>
                <a:lnTo>
                  <a:pt x="1456134" y="1113830"/>
                </a:lnTo>
                <a:lnTo>
                  <a:pt x="1456134" y="1441103"/>
                </a:lnTo>
                <a:lnTo>
                  <a:pt x="1400324" y="1441103"/>
                </a:lnTo>
                <a:lnTo>
                  <a:pt x="1400324" y="1413421"/>
                </a:lnTo>
                <a:lnTo>
                  <a:pt x="1396305" y="1413421"/>
                </a:lnTo>
                <a:cubicBezTo>
                  <a:pt x="1390054" y="1423839"/>
                  <a:pt x="1380976" y="1432173"/>
                  <a:pt x="1369070" y="1438424"/>
                </a:cubicBezTo>
                <a:cubicBezTo>
                  <a:pt x="1356866" y="1444973"/>
                  <a:pt x="1342727" y="1448247"/>
                  <a:pt x="1326654" y="1448247"/>
                </a:cubicBezTo>
                <a:cubicBezTo>
                  <a:pt x="1305222" y="1448247"/>
                  <a:pt x="1286024" y="1443038"/>
                  <a:pt x="1269057" y="1432620"/>
                </a:cubicBezTo>
                <a:cubicBezTo>
                  <a:pt x="1251496" y="1421904"/>
                  <a:pt x="1237952" y="1407319"/>
                  <a:pt x="1228427" y="1388864"/>
                </a:cubicBezTo>
                <a:cubicBezTo>
                  <a:pt x="1218604" y="1370112"/>
                  <a:pt x="1213693" y="1348681"/>
                  <a:pt x="1213693" y="1324571"/>
                </a:cubicBezTo>
                <a:cubicBezTo>
                  <a:pt x="1213693" y="1300758"/>
                  <a:pt x="1218604" y="1279476"/>
                  <a:pt x="1228427" y="1260723"/>
                </a:cubicBezTo>
                <a:cubicBezTo>
                  <a:pt x="1238250" y="1241971"/>
                  <a:pt x="1251793" y="1227237"/>
                  <a:pt x="1269057" y="1216521"/>
                </a:cubicBezTo>
                <a:cubicBezTo>
                  <a:pt x="1286619" y="1205806"/>
                  <a:pt x="1305818" y="1200448"/>
                  <a:pt x="1326654" y="1200448"/>
                </a:cubicBezTo>
                <a:cubicBezTo>
                  <a:pt x="1342430" y="1200448"/>
                  <a:pt x="1356419" y="1203871"/>
                  <a:pt x="1368623" y="1210717"/>
                </a:cubicBezTo>
                <a:cubicBezTo>
                  <a:pt x="1380827" y="1217563"/>
                  <a:pt x="1390054" y="1226046"/>
                  <a:pt x="1396305" y="1236167"/>
                </a:cubicBezTo>
                <a:lnTo>
                  <a:pt x="1400324" y="1236167"/>
                </a:lnTo>
                <a:lnTo>
                  <a:pt x="1396305" y="1203573"/>
                </a:lnTo>
                <a:close/>
                <a:moveTo>
                  <a:pt x="529828" y="1113830"/>
                </a:moveTo>
                <a:lnTo>
                  <a:pt x="657969" y="1113830"/>
                </a:lnTo>
                <a:cubicBezTo>
                  <a:pt x="676721" y="1113830"/>
                  <a:pt x="693539" y="1117551"/>
                  <a:pt x="708422" y="1124992"/>
                </a:cubicBezTo>
                <a:cubicBezTo>
                  <a:pt x="723305" y="1132434"/>
                  <a:pt x="735360" y="1142852"/>
                  <a:pt x="744587" y="1156246"/>
                </a:cubicBezTo>
                <a:cubicBezTo>
                  <a:pt x="753517" y="1169343"/>
                  <a:pt x="757981" y="1183630"/>
                  <a:pt x="757981" y="1199109"/>
                </a:cubicBezTo>
                <a:cubicBezTo>
                  <a:pt x="757981" y="1215777"/>
                  <a:pt x="753963" y="1230065"/>
                  <a:pt x="745926" y="1241971"/>
                </a:cubicBezTo>
                <a:cubicBezTo>
                  <a:pt x="737890" y="1254175"/>
                  <a:pt x="727323" y="1263402"/>
                  <a:pt x="714226" y="1269653"/>
                </a:cubicBezTo>
                <a:lnTo>
                  <a:pt x="714226" y="1273225"/>
                </a:lnTo>
                <a:cubicBezTo>
                  <a:pt x="731192" y="1279476"/>
                  <a:pt x="744736" y="1289150"/>
                  <a:pt x="754856" y="1302246"/>
                </a:cubicBezTo>
                <a:cubicBezTo>
                  <a:pt x="764976" y="1315343"/>
                  <a:pt x="770037" y="1331268"/>
                  <a:pt x="770037" y="1350020"/>
                </a:cubicBezTo>
                <a:cubicBezTo>
                  <a:pt x="770037" y="1367880"/>
                  <a:pt x="765125" y="1383804"/>
                  <a:pt x="755303" y="1397794"/>
                </a:cubicBezTo>
                <a:cubicBezTo>
                  <a:pt x="745182" y="1412082"/>
                  <a:pt x="732234" y="1422797"/>
                  <a:pt x="716458" y="1429941"/>
                </a:cubicBezTo>
                <a:cubicBezTo>
                  <a:pt x="700385" y="1437382"/>
                  <a:pt x="682377" y="1441103"/>
                  <a:pt x="662434" y="1441103"/>
                </a:cubicBezTo>
                <a:lnTo>
                  <a:pt x="529828" y="1441103"/>
                </a:lnTo>
                <a:close/>
                <a:moveTo>
                  <a:pt x="3831877" y="1104900"/>
                </a:moveTo>
                <a:cubicBezTo>
                  <a:pt x="3842593" y="1104900"/>
                  <a:pt x="3851672" y="1108621"/>
                  <a:pt x="3859113" y="1116062"/>
                </a:cubicBezTo>
                <a:cubicBezTo>
                  <a:pt x="3866554" y="1123504"/>
                  <a:pt x="3870275" y="1132582"/>
                  <a:pt x="3870275" y="1143298"/>
                </a:cubicBezTo>
                <a:cubicBezTo>
                  <a:pt x="3870275" y="1154311"/>
                  <a:pt x="3866554" y="1163539"/>
                  <a:pt x="3859113" y="1170980"/>
                </a:cubicBezTo>
                <a:cubicBezTo>
                  <a:pt x="3851672" y="1178421"/>
                  <a:pt x="3842593" y="1182142"/>
                  <a:pt x="3831877" y="1182142"/>
                </a:cubicBezTo>
                <a:cubicBezTo>
                  <a:pt x="3821162" y="1182142"/>
                  <a:pt x="3812083" y="1178421"/>
                  <a:pt x="3804642" y="1170980"/>
                </a:cubicBezTo>
                <a:cubicBezTo>
                  <a:pt x="3796903" y="1163241"/>
                  <a:pt x="3793033" y="1154014"/>
                  <a:pt x="3793033" y="1143298"/>
                </a:cubicBezTo>
                <a:cubicBezTo>
                  <a:pt x="3793033" y="1132880"/>
                  <a:pt x="3796903" y="1123802"/>
                  <a:pt x="3804642" y="1116062"/>
                </a:cubicBezTo>
                <a:cubicBezTo>
                  <a:pt x="3812083" y="1108621"/>
                  <a:pt x="3821162" y="1104900"/>
                  <a:pt x="3831877" y="1104900"/>
                </a:cubicBezTo>
                <a:close/>
                <a:moveTo>
                  <a:pt x="850553" y="1104900"/>
                </a:moveTo>
                <a:cubicBezTo>
                  <a:pt x="861268" y="1104900"/>
                  <a:pt x="870347" y="1108621"/>
                  <a:pt x="877788" y="1116062"/>
                </a:cubicBezTo>
                <a:cubicBezTo>
                  <a:pt x="885229" y="1123504"/>
                  <a:pt x="888950" y="1132582"/>
                  <a:pt x="888950" y="1143298"/>
                </a:cubicBezTo>
                <a:cubicBezTo>
                  <a:pt x="888950" y="1154311"/>
                  <a:pt x="885229" y="1163539"/>
                  <a:pt x="877788" y="1170980"/>
                </a:cubicBezTo>
                <a:cubicBezTo>
                  <a:pt x="870347" y="1178421"/>
                  <a:pt x="861268" y="1182142"/>
                  <a:pt x="850553" y="1182142"/>
                </a:cubicBezTo>
                <a:cubicBezTo>
                  <a:pt x="839837" y="1182142"/>
                  <a:pt x="830758" y="1178421"/>
                  <a:pt x="823317" y="1170980"/>
                </a:cubicBezTo>
                <a:cubicBezTo>
                  <a:pt x="815578" y="1163241"/>
                  <a:pt x="811708" y="1154014"/>
                  <a:pt x="811708" y="1143298"/>
                </a:cubicBezTo>
                <a:cubicBezTo>
                  <a:pt x="811708" y="1132880"/>
                  <a:pt x="815578" y="1123802"/>
                  <a:pt x="823317" y="1116062"/>
                </a:cubicBezTo>
                <a:cubicBezTo>
                  <a:pt x="830758" y="1108621"/>
                  <a:pt x="839837" y="1104900"/>
                  <a:pt x="850553" y="1104900"/>
                </a:cubicBezTo>
                <a:close/>
                <a:moveTo>
                  <a:pt x="3691235" y="782390"/>
                </a:moveTo>
                <a:cubicBezTo>
                  <a:pt x="3660278" y="782390"/>
                  <a:pt x="3644800" y="793998"/>
                  <a:pt x="3644800" y="817216"/>
                </a:cubicBezTo>
                <a:cubicBezTo>
                  <a:pt x="3644800" y="826741"/>
                  <a:pt x="3648224" y="834480"/>
                  <a:pt x="3655070" y="840433"/>
                </a:cubicBezTo>
                <a:cubicBezTo>
                  <a:pt x="3661916" y="846386"/>
                  <a:pt x="3671441" y="849362"/>
                  <a:pt x="3683644" y="849362"/>
                </a:cubicBezTo>
                <a:cubicBezTo>
                  <a:pt x="3701206" y="849362"/>
                  <a:pt x="3715047" y="843856"/>
                  <a:pt x="3725168" y="832843"/>
                </a:cubicBezTo>
                <a:cubicBezTo>
                  <a:pt x="3735288" y="821829"/>
                  <a:pt x="3740348" y="808732"/>
                  <a:pt x="3740348" y="793552"/>
                </a:cubicBezTo>
                <a:cubicBezTo>
                  <a:pt x="3723977" y="786111"/>
                  <a:pt x="3707606" y="782390"/>
                  <a:pt x="3691235" y="782390"/>
                </a:cubicBezTo>
                <a:close/>
                <a:moveTo>
                  <a:pt x="2529185" y="782390"/>
                </a:moveTo>
                <a:cubicBezTo>
                  <a:pt x="2498229" y="782390"/>
                  <a:pt x="2482751" y="793998"/>
                  <a:pt x="2482751" y="817216"/>
                </a:cubicBezTo>
                <a:cubicBezTo>
                  <a:pt x="2482751" y="826741"/>
                  <a:pt x="2486174" y="834480"/>
                  <a:pt x="2493020" y="840433"/>
                </a:cubicBezTo>
                <a:cubicBezTo>
                  <a:pt x="2499866" y="846386"/>
                  <a:pt x="2509391" y="849362"/>
                  <a:pt x="2521595" y="849362"/>
                </a:cubicBezTo>
                <a:cubicBezTo>
                  <a:pt x="2539156" y="849362"/>
                  <a:pt x="2552997" y="843856"/>
                  <a:pt x="2563118" y="832843"/>
                </a:cubicBezTo>
                <a:cubicBezTo>
                  <a:pt x="2573238" y="821829"/>
                  <a:pt x="2578298" y="808732"/>
                  <a:pt x="2578298" y="793552"/>
                </a:cubicBezTo>
                <a:cubicBezTo>
                  <a:pt x="2561927" y="786111"/>
                  <a:pt x="2545556" y="782390"/>
                  <a:pt x="2529185" y="782390"/>
                </a:cubicBezTo>
                <a:close/>
                <a:moveTo>
                  <a:pt x="5852666" y="703809"/>
                </a:moveTo>
                <a:cubicBezTo>
                  <a:pt x="5841950" y="703809"/>
                  <a:pt x="5831383" y="706636"/>
                  <a:pt x="5820965" y="712292"/>
                </a:cubicBezTo>
                <a:cubicBezTo>
                  <a:pt x="5811142" y="717650"/>
                  <a:pt x="5803254" y="725537"/>
                  <a:pt x="5797302" y="735955"/>
                </a:cubicBezTo>
                <a:cubicBezTo>
                  <a:pt x="5791348" y="746373"/>
                  <a:pt x="5788372" y="758429"/>
                  <a:pt x="5788372" y="772121"/>
                </a:cubicBezTo>
                <a:cubicBezTo>
                  <a:pt x="5788372" y="785218"/>
                  <a:pt x="5791348" y="797273"/>
                  <a:pt x="5797302" y="808286"/>
                </a:cubicBezTo>
                <a:cubicBezTo>
                  <a:pt x="5802957" y="819002"/>
                  <a:pt x="5810844" y="827038"/>
                  <a:pt x="5820965" y="832396"/>
                </a:cubicBezTo>
                <a:cubicBezTo>
                  <a:pt x="5830788" y="837754"/>
                  <a:pt x="5841354" y="840433"/>
                  <a:pt x="5852666" y="840433"/>
                </a:cubicBezTo>
                <a:cubicBezTo>
                  <a:pt x="5864274" y="840433"/>
                  <a:pt x="5874990" y="837754"/>
                  <a:pt x="5884812" y="832396"/>
                </a:cubicBezTo>
                <a:cubicBezTo>
                  <a:pt x="5894337" y="827336"/>
                  <a:pt x="5902076" y="819448"/>
                  <a:pt x="5908030" y="808732"/>
                </a:cubicBezTo>
                <a:cubicBezTo>
                  <a:pt x="5913982" y="798314"/>
                  <a:pt x="5916959" y="786111"/>
                  <a:pt x="5916959" y="772121"/>
                </a:cubicBezTo>
                <a:cubicBezTo>
                  <a:pt x="5916959" y="758429"/>
                  <a:pt x="5913982" y="746373"/>
                  <a:pt x="5908030" y="735955"/>
                </a:cubicBezTo>
                <a:cubicBezTo>
                  <a:pt x="5902076" y="725240"/>
                  <a:pt x="5894337" y="717352"/>
                  <a:pt x="5884812" y="712292"/>
                </a:cubicBezTo>
                <a:cubicBezTo>
                  <a:pt x="5874394" y="706636"/>
                  <a:pt x="5863678" y="703809"/>
                  <a:pt x="5852666" y="703809"/>
                </a:cubicBezTo>
                <a:close/>
                <a:moveTo>
                  <a:pt x="4662040" y="703809"/>
                </a:moveTo>
                <a:cubicBezTo>
                  <a:pt x="4651324" y="703809"/>
                  <a:pt x="4640758" y="706636"/>
                  <a:pt x="4630340" y="712292"/>
                </a:cubicBezTo>
                <a:cubicBezTo>
                  <a:pt x="4620518" y="717650"/>
                  <a:pt x="4612630" y="725537"/>
                  <a:pt x="4606676" y="735955"/>
                </a:cubicBezTo>
                <a:cubicBezTo>
                  <a:pt x="4600723" y="746373"/>
                  <a:pt x="4597746" y="758429"/>
                  <a:pt x="4597746" y="772121"/>
                </a:cubicBezTo>
                <a:cubicBezTo>
                  <a:pt x="4597746" y="785218"/>
                  <a:pt x="4600723" y="797273"/>
                  <a:pt x="4606676" y="808286"/>
                </a:cubicBezTo>
                <a:cubicBezTo>
                  <a:pt x="4612332" y="819002"/>
                  <a:pt x="4620220" y="827038"/>
                  <a:pt x="4630340" y="832396"/>
                </a:cubicBezTo>
                <a:cubicBezTo>
                  <a:pt x="4640162" y="837754"/>
                  <a:pt x="4650730" y="840433"/>
                  <a:pt x="4662040" y="840433"/>
                </a:cubicBezTo>
                <a:cubicBezTo>
                  <a:pt x="4673649" y="840433"/>
                  <a:pt x="4684364" y="837754"/>
                  <a:pt x="4694187" y="832396"/>
                </a:cubicBezTo>
                <a:cubicBezTo>
                  <a:pt x="4703712" y="827336"/>
                  <a:pt x="4711452" y="819448"/>
                  <a:pt x="4717404" y="808732"/>
                </a:cubicBezTo>
                <a:cubicBezTo>
                  <a:pt x="4723358" y="798314"/>
                  <a:pt x="4726334" y="786111"/>
                  <a:pt x="4726334" y="772121"/>
                </a:cubicBezTo>
                <a:cubicBezTo>
                  <a:pt x="4726334" y="758429"/>
                  <a:pt x="4723358" y="746373"/>
                  <a:pt x="4717404" y="735955"/>
                </a:cubicBezTo>
                <a:cubicBezTo>
                  <a:pt x="4711452" y="725240"/>
                  <a:pt x="4703712" y="717352"/>
                  <a:pt x="4694187" y="712292"/>
                </a:cubicBezTo>
                <a:cubicBezTo>
                  <a:pt x="4683770" y="706636"/>
                  <a:pt x="4673054" y="703809"/>
                  <a:pt x="4662040" y="703809"/>
                </a:cubicBezTo>
                <a:close/>
                <a:moveTo>
                  <a:pt x="2276772" y="697111"/>
                </a:moveTo>
                <a:cubicBezTo>
                  <a:pt x="2262485" y="697111"/>
                  <a:pt x="2250281" y="701279"/>
                  <a:pt x="2240161" y="709613"/>
                </a:cubicBezTo>
                <a:cubicBezTo>
                  <a:pt x="2229743" y="718245"/>
                  <a:pt x="2222301" y="729556"/>
                  <a:pt x="2217836" y="743546"/>
                </a:cubicBezTo>
                <a:lnTo>
                  <a:pt x="2333922" y="743546"/>
                </a:lnTo>
                <a:cubicBezTo>
                  <a:pt x="2333327" y="736402"/>
                  <a:pt x="2330648" y="729258"/>
                  <a:pt x="2325886" y="722114"/>
                </a:cubicBezTo>
                <a:cubicBezTo>
                  <a:pt x="2320826" y="714971"/>
                  <a:pt x="2314277" y="709018"/>
                  <a:pt x="2306240" y="704255"/>
                </a:cubicBezTo>
                <a:cubicBezTo>
                  <a:pt x="2297906" y="699493"/>
                  <a:pt x="2288083" y="697111"/>
                  <a:pt x="2276772" y="697111"/>
                </a:cubicBezTo>
                <a:close/>
                <a:moveTo>
                  <a:pt x="6144518" y="648445"/>
                </a:moveTo>
                <a:cubicBezTo>
                  <a:pt x="6155233" y="648445"/>
                  <a:pt x="6165056" y="650230"/>
                  <a:pt x="6173986" y="653802"/>
                </a:cubicBezTo>
                <a:lnTo>
                  <a:pt x="6173986" y="713631"/>
                </a:lnTo>
                <a:cubicBezTo>
                  <a:pt x="6166246" y="710655"/>
                  <a:pt x="6159252" y="708422"/>
                  <a:pt x="6153000" y="706934"/>
                </a:cubicBezTo>
                <a:cubicBezTo>
                  <a:pt x="6146452" y="705446"/>
                  <a:pt x="6140499" y="704702"/>
                  <a:pt x="6135141" y="704702"/>
                </a:cubicBezTo>
                <a:cubicBezTo>
                  <a:pt x="6116984" y="704702"/>
                  <a:pt x="6102846" y="711101"/>
                  <a:pt x="6092725" y="723900"/>
                </a:cubicBezTo>
                <a:cubicBezTo>
                  <a:pt x="6082605" y="736700"/>
                  <a:pt x="6077544" y="752922"/>
                  <a:pt x="6077544" y="772567"/>
                </a:cubicBezTo>
                <a:lnTo>
                  <a:pt x="6077544" y="888653"/>
                </a:lnTo>
                <a:lnTo>
                  <a:pt x="6017716" y="888653"/>
                </a:lnTo>
                <a:lnTo>
                  <a:pt x="6017716" y="655588"/>
                </a:lnTo>
                <a:lnTo>
                  <a:pt x="6073526" y="655588"/>
                </a:lnTo>
                <a:lnTo>
                  <a:pt x="6073526" y="686396"/>
                </a:lnTo>
                <a:lnTo>
                  <a:pt x="6077544" y="686396"/>
                </a:lnTo>
                <a:cubicBezTo>
                  <a:pt x="6083200" y="675382"/>
                  <a:pt x="6092130" y="666304"/>
                  <a:pt x="6104334" y="659160"/>
                </a:cubicBezTo>
                <a:cubicBezTo>
                  <a:pt x="6116240" y="652016"/>
                  <a:pt x="6129634" y="648445"/>
                  <a:pt x="6144518" y="648445"/>
                </a:cubicBezTo>
                <a:close/>
                <a:moveTo>
                  <a:pt x="4953892" y="648445"/>
                </a:moveTo>
                <a:cubicBezTo>
                  <a:pt x="4964608" y="648445"/>
                  <a:pt x="4974430" y="650230"/>
                  <a:pt x="4983360" y="653802"/>
                </a:cubicBezTo>
                <a:lnTo>
                  <a:pt x="4983360" y="713631"/>
                </a:lnTo>
                <a:cubicBezTo>
                  <a:pt x="4975621" y="710655"/>
                  <a:pt x="4968626" y="708422"/>
                  <a:pt x="4962376" y="706934"/>
                </a:cubicBezTo>
                <a:cubicBezTo>
                  <a:pt x="4955827" y="705446"/>
                  <a:pt x="4949874" y="704702"/>
                  <a:pt x="4944516" y="704702"/>
                </a:cubicBezTo>
                <a:cubicBezTo>
                  <a:pt x="4926359" y="704702"/>
                  <a:pt x="4912220" y="711101"/>
                  <a:pt x="4902100" y="723900"/>
                </a:cubicBezTo>
                <a:cubicBezTo>
                  <a:pt x="4891980" y="736700"/>
                  <a:pt x="4886920" y="752922"/>
                  <a:pt x="4886920" y="772567"/>
                </a:cubicBezTo>
                <a:lnTo>
                  <a:pt x="4886920" y="888653"/>
                </a:lnTo>
                <a:lnTo>
                  <a:pt x="4827090" y="888653"/>
                </a:lnTo>
                <a:lnTo>
                  <a:pt x="4827090" y="655588"/>
                </a:lnTo>
                <a:lnTo>
                  <a:pt x="4882902" y="655588"/>
                </a:lnTo>
                <a:lnTo>
                  <a:pt x="4882902" y="686396"/>
                </a:lnTo>
                <a:lnTo>
                  <a:pt x="4886920" y="686396"/>
                </a:lnTo>
                <a:cubicBezTo>
                  <a:pt x="4892575" y="675382"/>
                  <a:pt x="4901505" y="666304"/>
                  <a:pt x="4913708" y="659160"/>
                </a:cubicBezTo>
                <a:cubicBezTo>
                  <a:pt x="4925615" y="652016"/>
                  <a:pt x="4939010" y="648445"/>
                  <a:pt x="4953892" y="648445"/>
                </a:cubicBezTo>
                <a:close/>
                <a:moveTo>
                  <a:pt x="3534668" y="648445"/>
                </a:moveTo>
                <a:cubicBezTo>
                  <a:pt x="3545383" y="648445"/>
                  <a:pt x="3555206" y="650230"/>
                  <a:pt x="3564136" y="653802"/>
                </a:cubicBezTo>
                <a:lnTo>
                  <a:pt x="3564136" y="713631"/>
                </a:lnTo>
                <a:cubicBezTo>
                  <a:pt x="3556396" y="710655"/>
                  <a:pt x="3549402" y="708422"/>
                  <a:pt x="3543151" y="706934"/>
                </a:cubicBezTo>
                <a:cubicBezTo>
                  <a:pt x="3536602" y="705446"/>
                  <a:pt x="3530649" y="704702"/>
                  <a:pt x="3525292" y="704702"/>
                </a:cubicBezTo>
                <a:cubicBezTo>
                  <a:pt x="3507134" y="704702"/>
                  <a:pt x="3492996" y="711101"/>
                  <a:pt x="3482876" y="723900"/>
                </a:cubicBezTo>
                <a:cubicBezTo>
                  <a:pt x="3472755" y="736700"/>
                  <a:pt x="3467695" y="752922"/>
                  <a:pt x="3467695" y="772567"/>
                </a:cubicBezTo>
                <a:lnTo>
                  <a:pt x="3467695" y="888653"/>
                </a:lnTo>
                <a:lnTo>
                  <a:pt x="3407866" y="888653"/>
                </a:lnTo>
                <a:lnTo>
                  <a:pt x="3407866" y="655588"/>
                </a:lnTo>
                <a:lnTo>
                  <a:pt x="3463676" y="655588"/>
                </a:lnTo>
                <a:lnTo>
                  <a:pt x="3463676" y="686396"/>
                </a:lnTo>
                <a:lnTo>
                  <a:pt x="3467695" y="686396"/>
                </a:lnTo>
                <a:cubicBezTo>
                  <a:pt x="3473350" y="675382"/>
                  <a:pt x="3482280" y="666304"/>
                  <a:pt x="3494484" y="659160"/>
                </a:cubicBezTo>
                <a:cubicBezTo>
                  <a:pt x="3506390" y="652016"/>
                  <a:pt x="3519785" y="648445"/>
                  <a:pt x="3534668" y="648445"/>
                </a:cubicBezTo>
                <a:close/>
                <a:moveTo>
                  <a:pt x="2105918" y="648445"/>
                </a:moveTo>
                <a:cubicBezTo>
                  <a:pt x="2116633" y="648445"/>
                  <a:pt x="2126456" y="650230"/>
                  <a:pt x="2135386" y="653802"/>
                </a:cubicBezTo>
                <a:lnTo>
                  <a:pt x="2135386" y="713631"/>
                </a:lnTo>
                <a:cubicBezTo>
                  <a:pt x="2127647" y="710655"/>
                  <a:pt x="2120652" y="708422"/>
                  <a:pt x="2114401" y="706934"/>
                </a:cubicBezTo>
                <a:cubicBezTo>
                  <a:pt x="2107852" y="705446"/>
                  <a:pt x="2101899" y="704702"/>
                  <a:pt x="2096542" y="704702"/>
                </a:cubicBezTo>
                <a:cubicBezTo>
                  <a:pt x="2078385" y="704702"/>
                  <a:pt x="2064246" y="711101"/>
                  <a:pt x="2054126" y="723900"/>
                </a:cubicBezTo>
                <a:cubicBezTo>
                  <a:pt x="2044005" y="736700"/>
                  <a:pt x="2038945" y="752922"/>
                  <a:pt x="2038945" y="772567"/>
                </a:cubicBezTo>
                <a:lnTo>
                  <a:pt x="2038945" y="888653"/>
                </a:lnTo>
                <a:lnTo>
                  <a:pt x="1979116" y="888653"/>
                </a:lnTo>
                <a:lnTo>
                  <a:pt x="1979116" y="655588"/>
                </a:lnTo>
                <a:lnTo>
                  <a:pt x="2034927" y="655588"/>
                </a:lnTo>
                <a:lnTo>
                  <a:pt x="2034927" y="686396"/>
                </a:lnTo>
                <a:lnTo>
                  <a:pt x="2038945" y="686396"/>
                </a:lnTo>
                <a:cubicBezTo>
                  <a:pt x="2044601" y="675382"/>
                  <a:pt x="2053530" y="666304"/>
                  <a:pt x="2065734" y="659160"/>
                </a:cubicBezTo>
                <a:cubicBezTo>
                  <a:pt x="2077640" y="652016"/>
                  <a:pt x="2091035" y="648445"/>
                  <a:pt x="2105918" y="648445"/>
                </a:cubicBezTo>
                <a:close/>
                <a:moveTo>
                  <a:pt x="5852666" y="647998"/>
                </a:moveTo>
                <a:cubicBezTo>
                  <a:pt x="5876180" y="647998"/>
                  <a:pt x="5897612" y="653505"/>
                  <a:pt x="5916959" y="664518"/>
                </a:cubicBezTo>
                <a:cubicBezTo>
                  <a:pt x="5935414" y="675234"/>
                  <a:pt x="5950148" y="690116"/>
                  <a:pt x="5961161" y="709166"/>
                </a:cubicBezTo>
                <a:cubicBezTo>
                  <a:pt x="5971579" y="727323"/>
                  <a:pt x="5976788" y="748308"/>
                  <a:pt x="5976788" y="772121"/>
                </a:cubicBezTo>
                <a:cubicBezTo>
                  <a:pt x="5976788" y="796231"/>
                  <a:pt x="5971579" y="817364"/>
                  <a:pt x="5961161" y="835521"/>
                </a:cubicBezTo>
                <a:cubicBezTo>
                  <a:pt x="5950446" y="854274"/>
                  <a:pt x="5935712" y="869008"/>
                  <a:pt x="5916959" y="879723"/>
                </a:cubicBezTo>
                <a:cubicBezTo>
                  <a:pt x="5898207" y="890439"/>
                  <a:pt x="5876776" y="895797"/>
                  <a:pt x="5852666" y="895797"/>
                </a:cubicBezTo>
                <a:cubicBezTo>
                  <a:pt x="5828555" y="895797"/>
                  <a:pt x="5807124" y="890439"/>
                  <a:pt x="5788372" y="879723"/>
                </a:cubicBezTo>
                <a:cubicBezTo>
                  <a:pt x="5769620" y="869008"/>
                  <a:pt x="5754886" y="854274"/>
                  <a:pt x="5744170" y="835521"/>
                </a:cubicBezTo>
                <a:cubicBezTo>
                  <a:pt x="5733752" y="817364"/>
                  <a:pt x="5728542" y="796231"/>
                  <a:pt x="5728542" y="772121"/>
                </a:cubicBezTo>
                <a:cubicBezTo>
                  <a:pt x="5728542" y="748308"/>
                  <a:pt x="5733752" y="727323"/>
                  <a:pt x="5744170" y="709166"/>
                </a:cubicBezTo>
                <a:cubicBezTo>
                  <a:pt x="5755183" y="690116"/>
                  <a:pt x="5769917" y="675234"/>
                  <a:pt x="5788372" y="664518"/>
                </a:cubicBezTo>
                <a:cubicBezTo>
                  <a:pt x="5807720" y="653505"/>
                  <a:pt x="5829150" y="647998"/>
                  <a:pt x="5852666" y="647998"/>
                </a:cubicBezTo>
                <a:close/>
                <a:moveTo>
                  <a:pt x="5147964" y="647998"/>
                </a:moveTo>
                <a:cubicBezTo>
                  <a:pt x="5164633" y="647998"/>
                  <a:pt x="5179070" y="651868"/>
                  <a:pt x="5191273" y="659607"/>
                </a:cubicBezTo>
                <a:cubicBezTo>
                  <a:pt x="5202882" y="667048"/>
                  <a:pt x="5211514" y="677020"/>
                  <a:pt x="5217170" y="689521"/>
                </a:cubicBezTo>
                <a:cubicBezTo>
                  <a:pt x="5225206" y="677020"/>
                  <a:pt x="5235624" y="667048"/>
                  <a:pt x="5248423" y="659607"/>
                </a:cubicBezTo>
                <a:cubicBezTo>
                  <a:pt x="5262116" y="651868"/>
                  <a:pt x="5277742" y="647998"/>
                  <a:pt x="5295304" y="647998"/>
                </a:cubicBezTo>
                <a:cubicBezTo>
                  <a:pt x="5322093" y="647998"/>
                  <a:pt x="5342334" y="656184"/>
                  <a:pt x="5356026" y="672555"/>
                </a:cubicBezTo>
                <a:cubicBezTo>
                  <a:pt x="5369718" y="688926"/>
                  <a:pt x="5376564" y="710952"/>
                  <a:pt x="5376564" y="738634"/>
                </a:cubicBezTo>
                <a:lnTo>
                  <a:pt x="5376564" y="888653"/>
                </a:lnTo>
                <a:lnTo>
                  <a:pt x="5317182" y="888653"/>
                </a:lnTo>
                <a:lnTo>
                  <a:pt x="5317182" y="749796"/>
                </a:lnTo>
                <a:cubicBezTo>
                  <a:pt x="5317182" y="735509"/>
                  <a:pt x="5313758" y="724198"/>
                  <a:pt x="5306912" y="715864"/>
                </a:cubicBezTo>
                <a:cubicBezTo>
                  <a:pt x="5300364" y="707827"/>
                  <a:pt x="5290839" y="703809"/>
                  <a:pt x="5278338" y="703809"/>
                </a:cubicBezTo>
                <a:cubicBezTo>
                  <a:pt x="5262860" y="703809"/>
                  <a:pt x="5250507" y="710059"/>
                  <a:pt x="5241280" y="722561"/>
                </a:cubicBezTo>
                <a:cubicBezTo>
                  <a:pt x="5232052" y="734765"/>
                  <a:pt x="5227438" y="750987"/>
                  <a:pt x="5227438" y="771228"/>
                </a:cubicBezTo>
                <a:lnTo>
                  <a:pt x="5227438" y="888653"/>
                </a:lnTo>
                <a:lnTo>
                  <a:pt x="5167163" y="888653"/>
                </a:lnTo>
                <a:lnTo>
                  <a:pt x="5167163" y="749796"/>
                </a:lnTo>
                <a:cubicBezTo>
                  <a:pt x="5167163" y="735211"/>
                  <a:pt x="5163591" y="723900"/>
                  <a:pt x="5156448" y="715864"/>
                </a:cubicBezTo>
                <a:cubicBezTo>
                  <a:pt x="5149304" y="707827"/>
                  <a:pt x="5139184" y="703809"/>
                  <a:pt x="5126086" y="703809"/>
                </a:cubicBezTo>
                <a:cubicBezTo>
                  <a:pt x="5111502" y="703809"/>
                  <a:pt x="5099744" y="710059"/>
                  <a:pt x="5090814" y="722561"/>
                </a:cubicBezTo>
                <a:cubicBezTo>
                  <a:pt x="5081884" y="735062"/>
                  <a:pt x="5077420" y="751285"/>
                  <a:pt x="5077420" y="771228"/>
                </a:cubicBezTo>
                <a:lnTo>
                  <a:pt x="5077420" y="888653"/>
                </a:lnTo>
                <a:lnTo>
                  <a:pt x="5017590" y="888653"/>
                </a:lnTo>
                <a:lnTo>
                  <a:pt x="5017590" y="655588"/>
                </a:lnTo>
                <a:lnTo>
                  <a:pt x="5073402" y="655588"/>
                </a:lnTo>
                <a:lnTo>
                  <a:pt x="5073402" y="684610"/>
                </a:lnTo>
                <a:lnTo>
                  <a:pt x="5077420" y="684610"/>
                </a:lnTo>
                <a:cubicBezTo>
                  <a:pt x="5084564" y="673596"/>
                  <a:pt x="5094386" y="664667"/>
                  <a:pt x="5106888" y="657821"/>
                </a:cubicBezTo>
                <a:cubicBezTo>
                  <a:pt x="5119092" y="651272"/>
                  <a:pt x="5132784" y="647998"/>
                  <a:pt x="5147964" y="647998"/>
                </a:cubicBezTo>
                <a:close/>
                <a:moveTo>
                  <a:pt x="4662040" y="647998"/>
                </a:moveTo>
                <a:cubicBezTo>
                  <a:pt x="4685555" y="647998"/>
                  <a:pt x="4706986" y="653505"/>
                  <a:pt x="4726334" y="664518"/>
                </a:cubicBezTo>
                <a:cubicBezTo>
                  <a:pt x="4744789" y="675234"/>
                  <a:pt x="4759523" y="690116"/>
                  <a:pt x="4770536" y="709166"/>
                </a:cubicBezTo>
                <a:cubicBezTo>
                  <a:pt x="4780954" y="727323"/>
                  <a:pt x="4786163" y="748308"/>
                  <a:pt x="4786163" y="772121"/>
                </a:cubicBezTo>
                <a:cubicBezTo>
                  <a:pt x="4786163" y="796231"/>
                  <a:pt x="4780954" y="817364"/>
                  <a:pt x="4770536" y="835521"/>
                </a:cubicBezTo>
                <a:cubicBezTo>
                  <a:pt x="4759820" y="854274"/>
                  <a:pt x="4745086" y="869008"/>
                  <a:pt x="4726334" y="879723"/>
                </a:cubicBezTo>
                <a:cubicBezTo>
                  <a:pt x="4707582" y="890439"/>
                  <a:pt x="4686150" y="895797"/>
                  <a:pt x="4662040" y="895797"/>
                </a:cubicBezTo>
                <a:cubicBezTo>
                  <a:pt x="4637930" y="895797"/>
                  <a:pt x="4616499" y="890439"/>
                  <a:pt x="4597746" y="879723"/>
                </a:cubicBezTo>
                <a:cubicBezTo>
                  <a:pt x="4578994" y="869008"/>
                  <a:pt x="4564260" y="854274"/>
                  <a:pt x="4553544" y="835521"/>
                </a:cubicBezTo>
                <a:cubicBezTo>
                  <a:pt x="4543126" y="817364"/>
                  <a:pt x="4537918" y="796231"/>
                  <a:pt x="4537918" y="772121"/>
                </a:cubicBezTo>
                <a:cubicBezTo>
                  <a:pt x="4537918" y="748308"/>
                  <a:pt x="4543126" y="727323"/>
                  <a:pt x="4553544" y="709166"/>
                </a:cubicBezTo>
                <a:cubicBezTo>
                  <a:pt x="4564558" y="690116"/>
                  <a:pt x="4579292" y="675234"/>
                  <a:pt x="4597746" y="664518"/>
                </a:cubicBezTo>
                <a:cubicBezTo>
                  <a:pt x="4617094" y="653505"/>
                  <a:pt x="4638526" y="647998"/>
                  <a:pt x="4662040" y="647998"/>
                </a:cubicBezTo>
                <a:close/>
                <a:moveTo>
                  <a:pt x="4216152" y="647998"/>
                </a:moveTo>
                <a:cubicBezTo>
                  <a:pt x="4264372" y="647998"/>
                  <a:pt x="4296519" y="664964"/>
                  <a:pt x="4312592" y="698897"/>
                </a:cubicBezTo>
                <a:lnTo>
                  <a:pt x="4261246" y="721221"/>
                </a:lnTo>
                <a:cubicBezTo>
                  <a:pt x="4252317" y="704850"/>
                  <a:pt x="4237732" y="696665"/>
                  <a:pt x="4217491" y="696665"/>
                </a:cubicBezTo>
                <a:cubicBezTo>
                  <a:pt x="4207073" y="696665"/>
                  <a:pt x="4198888" y="698600"/>
                  <a:pt x="4192934" y="702469"/>
                </a:cubicBezTo>
                <a:cubicBezTo>
                  <a:pt x="4186684" y="706339"/>
                  <a:pt x="4183558" y="711101"/>
                  <a:pt x="4183558" y="716757"/>
                </a:cubicBezTo>
                <a:cubicBezTo>
                  <a:pt x="4183558" y="727770"/>
                  <a:pt x="4193976" y="735955"/>
                  <a:pt x="4214812" y="741313"/>
                </a:cubicBezTo>
                <a:lnTo>
                  <a:pt x="4249192" y="749796"/>
                </a:lnTo>
                <a:cubicBezTo>
                  <a:pt x="4272706" y="755750"/>
                  <a:pt x="4290119" y="764530"/>
                  <a:pt x="4301430" y="776139"/>
                </a:cubicBezTo>
                <a:cubicBezTo>
                  <a:pt x="4313038" y="788045"/>
                  <a:pt x="4318843" y="802630"/>
                  <a:pt x="4318843" y="819895"/>
                </a:cubicBezTo>
                <a:cubicBezTo>
                  <a:pt x="4318843" y="834480"/>
                  <a:pt x="4314527" y="847725"/>
                  <a:pt x="4305895" y="859632"/>
                </a:cubicBezTo>
                <a:cubicBezTo>
                  <a:pt x="4297560" y="871240"/>
                  <a:pt x="4285654" y="880170"/>
                  <a:pt x="4270176" y="886421"/>
                </a:cubicBezTo>
                <a:cubicBezTo>
                  <a:pt x="4254996" y="892671"/>
                  <a:pt x="4238327" y="895797"/>
                  <a:pt x="4220170" y="895797"/>
                </a:cubicBezTo>
                <a:cubicBezTo>
                  <a:pt x="4191595" y="895797"/>
                  <a:pt x="4168676" y="889993"/>
                  <a:pt x="4151412" y="878384"/>
                </a:cubicBezTo>
                <a:cubicBezTo>
                  <a:pt x="4134148" y="866775"/>
                  <a:pt x="4121944" y="851744"/>
                  <a:pt x="4114800" y="833289"/>
                </a:cubicBezTo>
                <a:lnTo>
                  <a:pt x="4167932" y="810072"/>
                </a:lnTo>
                <a:cubicBezTo>
                  <a:pt x="4172694" y="820787"/>
                  <a:pt x="4179688" y="829122"/>
                  <a:pt x="4188916" y="835075"/>
                </a:cubicBezTo>
                <a:cubicBezTo>
                  <a:pt x="4197548" y="840730"/>
                  <a:pt x="4207966" y="843558"/>
                  <a:pt x="4220170" y="843558"/>
                </a:cubicBezTo>
                <a:cubicBezTo>
                  <a:pt x="4231481" y="843558"/>
                  <a:pt x="4240708" y="841772"/>
                  <a:pt x="4247852" y="838200"/>
                </a:cubicBezTo>
                <a:cubicBezTo>
                  <a:pt x="4254996" y="834629"/>
                  <a:pt x="4258568" y="828824"/>
                  <a:pt x="4258568" y="820787"/>
                </a:cubicBezTo>
                <a:cubicBezTo>
                  <a:pt x="4258568" y="813346"/>
                  <a:pt x="4255294" y="807691"/>
                  <a:pt x="4248745" y="803821"/>
                </a:cubicBezTo>
                <a:cubicBezTo>
                  <a:pt x="4243090" y="800249"/>
                  <a:pt x="4232969" y="796826"/>
                  <a:pt x="4218384" y="793552"/>
                </a:cubicBezTo>
                <a:lnTo>
                  <a:pt x="4191148" y="787748"/>
                </a:lnTo>
                <a:cubicBezTo>
                  <a:pt x="4172098" y="783283"/>
                  <a:pt x="4156322" y="774948"/>
                  <a:pt x="4143821" y="762745"/>
                </a:cubicBezTo>
                <a:cubicBezTo>
                  <a:pt x="4131320" y="750838"/>
                  <a:pt x="4125069" y="735807"/>
                  <a:pt x="4125069" y="717650"/>
                </a:cubicBezTo>
                <a:cubicBezTo>
                  <a:pt x="4125069" y="704255"/>
                  <a:pt x="4129087" y="692200"/>
                  <a:pt x="4137124" y="681484"/>
                </a:cubicBezTo>
                <a:cubicBezTo>
                  <a:pt x="4144863" y="671066"/>
                  <a:pt x="4155876" y="662881"/>
                  <a:pt x="4170164" y="656928"/>
                </a:cubicBezTo>
                <a:cubicBezTo>
                  <a:pt x="4184451" y="650975"/>
                  <a:pt x="4199780" y="647998"/>
                  <a:pt x="4216152" y="647998"/>
                </a:cubicBezTo>
                <a:close/>
                <a:moveTo>
                  <a:pt x="3986361" y="647998"/>
                </a:moveTo>
                <a:cubicBezTo>
                  <a:pt x="4014340" y="647998"/>
                  <a:pt x="4035772" y="656630"/>
                  <a:pt x="4050654" y="673894"/>
                </a:cubicBezTo>
                <a:cubicBezTo>
                  <a:pt x="4065240" y="690563"/>
                  <a:pt x="4072532" y="713780"/>
                  <a:pt x="4072532" y="743546"/>
                </a:cubicBezTo>
                <a:lnTo>
                  <a:pt x="4072532" y="888653"/>
                </a:lnTo>
                <a:lnTo>
                  <a:pt x="4012704" y="888653"/>
                </a:lnTo>
                <a:lnTo>
                  <a:pt x="4012704" y="751136"/>
                </a:lnTo>
                <a:cubicBezTo>
                  <a:pt x="4012704" y="736253"/>
                  <a:pt x="4008834" y="724645"/>
                  <a:pt x="4001095" y="716310"/>
                </a:cubicBezTo>
                <a:cubicBezTo>
                  <a:pt x="3993356" y="707976"/>
                  <a:pt x="3982789" y="703809"/>
                  <a:pt x="3969394" y="703809"/>
                </a:cubicBezTo>
                <a:cubicBezTo>
                  <a:pt x="3953024" y="703809"/>
                  <a:pt x="3939926" y="710059"/>
                  <a:pt x="3930104" y="722561"/>
                </a:cubicBezTo>
                <a:cubicBezTo>
                  <a:pt x="3920282" y="735062"/>
                  <a:pt x="3915370" y="750838"/>
                  <a:pt x="3915370" y="769888"/>
                </a:cubicBezTo>
                <a:lnTo>
                  <a:pt x="3915370" y="888653"/>
                </a:lnTo>
                <a:lnTo>
                  <a:pt x="3855541" y="888653"/>
                </a:lnTo>
                <a:lnTo>
                  <a:pt x="3855541" y="655588"/>
                </a:lnTo>
                <a:lnTo>
                  <a:pt x="3911352" y="655588"/>
                </a:lnTo>
                <a:lnTo>
                  <a:pt x="3911352" y="684610"/>
                </a:lnTo>
                <a:lnTo>
                  <a:pt x="3915370" y="684610"/>
                </a:lnTo>
                <a:cubicBezTo>
                  <a:pt x="3922812" y="673001"/>
                  <a:pt x="3932634" y="664071"/>
                  <a:pt x="3944838" y="657821"/>
                </a:cubicBezTo>
                <a:cubicBezTo>
                  <a:pt x="3957637" y="651272"/>
                  <a:pt x="3971478" y="647998"/>
                  <a:pt x="3986361" y="647998"/>
                </a:cubicBezTo>
                <a:close/>
                <a:moveTo>
                  <a:pt x="3689895" y="647998"/>
                </a:moveTo>
                <a:cubicBezTo>
                  <a:pt x="3725316" y="647998"/>
                  <a:pt x="3752552" y="656332"/>
                  <a:pt x="3771602" y="673001"/>
                </a:cubicBezTo>
                <a:cubicBezTo>
                  <a:pt x="3790057" y="689372"/>
                  <a:pt x="3799284" y="713334"/>
                  <a:pt x="3799284" y="744885"/>
                </a:cubicBezTo>
                <a:lnTo>
                  <a:pt x="3799284" y="888653"/>
                </a:lnTo>
                <a:lnTo>
                  <a:pt x="3740348" y="888653"/>
                </a:lnTo>
                <a:lnTo>
                  <a:pt x="3740348" y="864989"/>
                </a:lnTo>
                <a:lnTo>
                  <a:pt x="3736776" y="864989"/>
                </a:lnTo>
                <a:cubicBezTo>
                  <a:pt x="3729335" y="874514"/>
                  <a:pt x="3720108" y="881956"/>
                  <a:pt x="3709094" y="887314"/>
                </a:cubicBezTo>
                <a:cubicBezTo>
                  <a:pt x="3697783" y="892969"/>
                  <a:pt x="3684538" y="895797"/>
                  <a:pt x="3669357" y="895797"/>
                </a:cubicBezTo>
                <a:cubicBezTo>
                  <a:pt x="3644652" y="895797"/>
                  <a:pt x="3624411" y="888653"/>
                  <a:pt x="3608635" y="874366"/>
                </a:cubicBezTo>
                <a:cubicBezTo>
                  <a:pt x="3592860" y="860078"/>
                  <a:pt x="3584972" y="841028"/>
                  <a:pt x="3584972" y="817216"/>
                </a:cubicBezTo>
                <a:cubicBezTo>
                  <a:pt x="3584972" y="801737"/>
                  <a:pt x="3588990" y="788045"/>
                  <a:pt x="3597026" y="776139"/>
                </a:cubicBezTo>
                <a:cubicBezTo>
                  <a:pt x="3604766" y="764530"/>
                  <a:pt x="3616076" y="755452"/>
                  <a:pt x="3630960" y="748904"/>
                </a:cubicBezTo>
                <a:cubicBezTo>
                  <a:pt x="3645842" y="742355"/>
                  <a:pt x="3661767" y="739081"/>
                  <a:pt x="3678733" y="739081"/>
                </a:cubicBezTo>
                <a:cubicBezTo>
                  <a:pt x="3702843" y="739081"/>
                  <a:pt x="3723382" y="742653"/>
                  <a:pt x="3740348" y="749796"/>
                </a:cubicBezTo>
                <a:lnTo>
                  <a:pt x="3740348" y="739527"/>
                </a:lnTo>
                <a:cubicBezTo>
                  <a:pt x="3740348" y="726728"/>
                  <a:pt x="3735586" y="716459"/>
                  <a:pt x="3726060" y="708720"/>
                </a:cubicBezTo>
                <a:cubicBezTo>
                  <a:pt x="3716238" y="700683"/>
                  <a:pt x="3703290" y="696665"/>
                  <a:pt x="3687216" y="696665"/>
                </a:cubicBezTo>
                <a:cubicBezTo>
                  <a:pt x="3676798" y="696665"/>
                  <a:pt x="3666232" y="699195"/>
                  <a:pt x="3655516" y="704255"/>
                </a:cubicBezTo>
                <a:cubicBezTo>
                  <a:pt x="3645396" y="709018"/>
                  <a:pt x="3636912" y="715566"/>
                  <a:pt x="3630066" y="723900"/>
                </a:cubicBezTo>
                <a:lnTo>
                  <a:pt x="3591669" y="693986"/>
                </a:lnTo>
                <a:cubicBezTo>
                  <a:pt x="3602682" y="679698"/>
                  <a:pt x="3616821" y="668387"/>
                  <a:pt x="3634085" y="660053"/>
                </a:cubicBezTo>
                <a:cubicBezTo>
                  <a:pt x="3651051" y="652016"/>
                  <a:pt x="3669655" y="647998"/>
                  <a:pt x="3689895" y="647998"/>
                </a:cubicBezTo>
                <a:close/>
                <a:moveTo>
                  <a:pt x="2823865" y="647998"/>
                </a:moveTo>
                <a:cubicBezTo>
                  <a:pt x="2840533" y="647998"/>
                  <a:pt x="2854970" y="651868"/>
                  <a:pt x="2867174" y="659607"/>
                </a:cubicBezTo>
                <a:cubicBezTo>
                  <a:pt x="2878782" y="667048"/>
                  <a:pt x="2887414" y="677020"/>
                  <a:pt x="2893070" y="689521"/>
                </a:cubicBezTo>
                <a:cubicBezTo>
                  <a:pt x="2901106" y="677020"/>
                  <a:pt x="2911524" y="667048"/>
                  <a:pt x="2924324" y="659607"/>
                </a:cubicBezTo>
                <a:cubicBezTo>
                  <a:pt x="2938016" y="651868"/>
                  <a:pt x="2953643" y="647998"/>
                  <a:pt x="2971204" y="647998"/>
                </a:cubicBezTo>
                <a:cubicBezTo>
                  <a:pt x="2997993" y="647998"/>
                  <a:pt x="3018234" y="656184"/>
                  <a:pt x="3031926" y="672555"/>
                </a:cubicBezTo>
                <a:cubicBezTo>
                  <a:pt x="3045618" y="688926"/>
                  <a:pt x="3052465" y="710952"/>
                  <a:pt x="3052465" y="738634"/>
                </a:cubicBezTo>
                <a:lnTo>
                  <a:pt x="3052465" y="888653"/>
                </a:lnTo>
                <a:lnTo>
                  <a:pt x="2993082" y="888653"/>
                </a:lnTo>
                <a:lnTo>
                  <a:pt x="2993082" y="749796"/>
                </a:lnTo>
                <a:cubicBezTo>
                  <a:pt x="2993082" y="735509"/>
                  <a:pt x="2989659" y="724198"/>
                  <a:pt x="2982813" y="715864"/>
                </a:cubicBezTo>
                <a:cubicBezTo>
                  <a:pt x="2976265" y="707827"/>
                  <a:pt x="2966740" y="703809"/>
                  <a:pt x="2954238" y="703809"/>
                </a:cubicBezTo>
                <a:cubicBezTo>
                  <a:pt x="2938760" y="703809"/>
                  <a:pt x="2926407" y="710059"/>
                  <a:pt x="2917180" y="722561"/>
                </a:cubicBezTo>
                <a:cubicBezTo>
                  <a:pt x="2907952" y="734765"/>
                  <a:pt x="2903339" y="750987"/>
                  <a:pt x="2903339" y="771228"/>
                </a:cubicBezTo>
                <a:lnTo>
                  <a:pt x="2903339" y="888653"/>
                </a:lnTo>
                <a:lnTo>
                  <a:pt x="2843063" y="888653"/>
                </a:lnTo>
                <a:lnTo>
                  <a:pt x="2843063" y="749796"/>
                </a:lnTo>
                <a:cubicBezTo>
                  <a:pt x="2843063" y="735211"/>
                  <a:pt x="2839492" y="723900"/>
                  <a:pt x="2832348" y="715864"/>
                </a:cubicBezTo>
                <a:cubicBezTo>
                  <a:pt x="2825204" y="707827"/>
                  <a:pt x="2815084" y="703809"/>
                  <a:pt x="2801987" y="703809"/>
                </a:cubicBezTo>
                <a:cubicBezTo>
                  <a:pt x="2787402" y="703809"/>
                  <a:pt x="2775644" y="710059"/>
                  <a:pt x="2766715" y="722561"/>
                </a:cubicBezTo>
                <a:cubicBezTo>
                  <a:pt x="2757785" y="735062"/>
                  <a:pt x="2753320" y="751285"/>
                  <a:pt x="2753320" y="771228"/>
                </a:cubicBezTo>
                <a:lnTo>
                  <a:pt x="2753320" y="888653"/>
                </a:lnTo>
                <a:lnTo>
                  <a:pt x="2693491" y="888653"/>
                </a:lnTo>
                <a:lnTo>
                  <a:pt x="2693491" y="655588"/>
                </a:lnTo>
                <a:lnTo>
                  <a:pt x="2749302" y="655588"/>
                </a:lnTo>
                <a:lnTo>
                  <a:pt x="2749302" y="684610"/>
                </a:lnTo>
                <a:lnTo>
                  <a:pt x="2753320" y="684610"/>
                </a:lnTo>
                <a:cubicBezTo>
                  <a:pt x="2760464" y="673596"/>
                  <a:pt x="2770286" y="664667"/>
                  <a:pt x="2782788" y="657821"/>
                </a:cubicBezTo>
                <a:cubicBezTo>
                  <a:pt x="2794992" y="651272"/>
                  <a:pt x="2808684" y="647998"/>
                  <a:pt x="2823865" y="647998"/>
                </a:cubicBezTo>
                <a:close/>
                <a:moveTo>
                  <a:pt x="2527845" y="647998"/>
                </a:moveTo>
                <a:cubicBezTo>
                  <a:pt x="2563267" y="647998"/>
                  <a:pt x="2590502" y="656332"/>
                  <a:pt x="2609552" y="673001"/>
                </a:cubicBezTo>
                <a:cubicBezTo>
                  <a:pt x="2628007" y="689372"/>
                  <a:pt x="2637234" y="713334"/>
                  <a:pt x="2637234" y="744885"/>
                </a:cubicBezTo>
                <a:lnTo>
                  <a:pt x="2637234" y="888653"/>
                </a:lnTo>
                <a:lnTo>
                  <a:pt x="2578298" y="888653"/>
                </a:lnTo>
                <a:lnTo>
                  <a:pt x="2578298" y="864989"/>
                </a:lnTo>
                <a:lnTo>
                  <a:pt x="2574726" y="864989"/>
                </a:lnTo>
                <a:cubicBezTo>
                  <a:pt x="2567285" y="874514"/>
                  <a:pt x="2558058" y="881956"/>
                  <a:pt x="2547044" y="887314"/>
                </a:cubicBezTo>
                <a:cubicBezTo>
                  <a:pt x="2535733" y="892969"/>
                  <a:pt x="2522488" y="895797"/>
                  <a:pt x="2507307" y="895797"/>
                </a:cubicBezTo>
                <a:cubicBezTo>
                  <a:pt x="2482602" y="895797"/>
                  <a:pt x="2462361" y="888653"/>
                  <a:pt x="2446585" y="874366"/>
                </a:cubicBezTo>
                <a:cubicBezTo>
                  <a:pt x="2430810" y="860078"/>
                  <a:pt x="2422922" y="841028"/>
                  <a:pt x="2422922" y="817216"/>
                </a:cubicBezTo>
                <a:cubicBezTo>
                  <a:pt x="2422922" y="801737"/>
                  <a:pt x="2426940" y="788045"/>
                  <a:pt x="2434977" y="776139"/>
                </a:cubicBezTo>
                <a:cubicBezTo>
                  <a:pt x="2442716" y="764530"/>
                  <a:pt x="2454027" y="755452"/>
                  <a:pt x="2468910" y="748904"/>
                </a:cubicBezTo>
                <a:cubicBezTo>
                  <a:pt x="2483792" y="742355"/>
                  <a:pt x="2499717" y="739081"/>
                  <a:pt x="2516683" y="739081"/>
                </a:cubicBezTo>
                <a:cubicBezTo>
                  <a:pt x="2540793" y="739081"/>
                  <a:pt x="2561332" y="742653"/>
                  <a:pt x="2578298" y="749796"/>
                </a:cubicBezTo>
                <a:lnTo>
                  <a:pt x="2578298" y="739527"/>
                </a:lnTo>
                <a:cubicBezTo>
                  <a:pt x="2578298" y="726728"/>
                  <a:pt x="2573536" y="716459"/>
                  <a:pt x="2564011" y="708720"/>
                </a:cubicBezTo>
                <a:cubicBezTo>
                  <a:pt x="2554188" y="700683"/>
                  <a:pt x="2541240" y="696665"/>
                  <a:pt x="2525167" y="696665"/>
                </a:cubicBezTo>
                <a:cubicBezTo>
                  <a:pt x="2514749" y="696665"/>
                  <a:pt x="2504182" y="699195"/>
                  <a:pt x="2493466" y="704255"/>
                </a:cubicBezTo>
                <a:cubicBezTo>
                  <a:pt x="2483346" y="709018"/>
                  <a:pt x="2474863" y="715566"/>
                  <a:pt x="2468017" y="723900"/>
                </a:cubicBezTo>
                <a:lnTo>
                  <a:pt x="2429619" y="693986"/>
                </a:lnTo>
                <a:cubicBezTo>
                  <a:pt x="2440632" y="679698"/>
                  <a:pt x="2454771" y="668387"/>
                  <a:pt x="2472035" y="660053"/>
                </a:cubicBezTo>
                <a:cubicBezTo>
                  <a:pt x="2489001" y="652016"/>
                  <a:pt x="2507605" y="647998"/>
                  <a:pt x="2527845" y="647998"/>
                </a:cubicBezTo>
                <a:close/>
                <a:moveTo>
                  <a:pt x="2276326" y="647998"/>
                </a:moveTo>
                <a:cubicBezTo>
                  <a:pt x="2300138" y="647998"/>
                  <a:pt x="2320826" y="653207"/>
                  <a:pt x="2338387" y="663625"/>
                </a:cubicBezTo>
                <a:cubicBezTo>
                  <a:pt x="2355949" y="674043"/>
                  <a:pt x="2369195" y="688182"/>
                  <a:pt x="2378124" y="706041"/>
                </a:cubicBezTo>
                <a:cubicBezTo>
                  <a:pt x="2387054" y="723900"/>
                  <a:pt x="2391519" y="743992"/>
                  <a:pt x="2391519" y="766316"/>
                </a:cubicBezTo>
                <a:cubicBezTo>
                  <a:pt x="2391519" y="773460"/>
                  <a:pt x="2391072" y="780157"/>
                  <a:pt x="2390179" y="786408"/>
                </a:cubicBezTo>
                <a:lnTo>
                  <a:pt x="2215158" y="786408"/>
                </a:lnTo>
                <a:cubicBezTo>
                  <a:pt x="2218134" y="804268"/>
                  <a:pt x="2225576" y="818257"/>
                  <a:pt x="2237482" y="828378"/>
                </a:cubicBezTo>
                <a:cubicBezTo>
                  <a:pt x="2249090" y="838200"/>
                  <a:pt x="2263080" y="843112"/>
                  <a:pt x="2279451" y="843112"/>
                </a:cubicBezTo>
                <a:cubicBezTo>
                  <a:pt x="2293143" y="843112"/>
                  <a:pt x="2305050" y="840135"/>
                  <a:pt x="2315170" y="834182"/>
                </a:cubicBezTo>
                <a:cubicBezTo>
                  <a:pt x="2324695" y="828527"/>
                  <a:pt x="2332434" y="820490"/>
                  <a:pt x="2338387" y="810072"/>
                </a:cubicBezTo>
                <a:lnTo>
                  <a:pt x="2387054" y="833736"/>
                </a:lnTo>
                <a:cubicBezTo>
                  <a:pt x="2363539" y="875110"/>
                  <a:pt x="2327374" y="895797"/>
                  <a:pt x="2278558" y="895797"/>
                </a:cubicBezTo>
                <a:cubicBezTo>
                  <a:pt x="2255043" y="895797"/>
                  <a:pt x="2234208" y="890588"/>
                  <a:pt x="2216051" y="880170"/>
                </a:cubicBezTo>
                <a:cubicBezTo>
                  <a:pt x="2197596" y="869752"/>
                  <a:pt x="2183011" y="855018"/>
                  <a:pt x="2172295" y="835968"/>
                </a:cubicBezTo>
                <a:cubicBezTo>
                  <a:pt x="2161877" y="817811"/>
                  <a:pt x="2156668" y="796677"/>
                  <a:pt x="2156668" y="772567"/>
                </a:cubicBezTo>
                <a:cubicBezTo>
                  <a:pt x="2156668" y="750541"/>
                  <a:pt x="2161877" y="729854"/>
                  <a:pt x="2172295" y="710506"/>
                </a:cubicBezTo>
                <a:cubicBezTo>
                  <a:pt x="2182415" y="691158"/>
                  <a:pt x="2196703" y="675978"/>
                  <a:pt x="2215158" y="664964"/>
                </a:cubicBezTo>
                <a:cubicBezTo>
                  <a:pt x="2233612" y="653654"/>
                  <a:pt x="2254002" y="647998"/>
                  <a:pt x="2276326" y="647998"/>
                </a:cubicBezTo>
                <a:close/>
                <a:moveTo>
                  <a:pt x="1644402" y="647998"/>
                </a:moveTo>
                <a:cubicBezTo>
                  <a:pt x="1692622" y="647998"/>
                  <a:pt x="1724769" y="664964"/>
                  <a:pt x="1740842" y="698897"/>
                </a:cubicBezTo>
                <a:lnTo>
                  <a:pt x="1689497" y="721221"/>
                </a:lnTo>
                <a:cubicBezTo>
                  <a:pt x="1680567" y="704850"/>
                  <a:pt x="1665982" y="696665"/>
                  <a:pt x="1645741" y="696665"/>
                </a:cubicBezTo>
                <a:cubicBezTo>
                  <a:pt x="1635323" y="696665"/>
                  <a:pt x="1627138" y="698600"/>
                  <a:pt x="1621185" y="702469"/>
                </a:cubicBezTo>
                <a:cubicBezTo>
                  <a:pt x="1614934" y="706339"/>
                  <a:pt x="1611808" y="711101"/>
                  <a:pt x="1611808" y="716757"/>
                </a:cubicBezTo>
                <a:cubicBezTo>
                  <a:pt x="1611808" y="727770"/>
                  <a:pt x="1622226" y="735955"/>
                  <a:pt x="1643062" y="741313"/>
                </a:cubicBezTo>
                <a:lnTo>
                  <a:pt x="1677442" y="749796"/>
                </a:lnTo>
                <a:cubicBezTo>
                  <a:pt x="1700956" y="755750"/>
                  <a:pt x="1718369" y="764530"/>
                  <a:pt x="1729680" y="776139"/>
                </a:cubicBezTo>
                <a:cubicBezTo>
                  <a:pt x="1741289" y="788045"/>
                  <a:pt x="1747093" y="802630"/>
                  <a:pt x="1747093" y="819895"/>
                </a:cubicBezTo>
                <a:cubicBezTo>
                  <a:pt x="1747093" y="834480"/>
                  <a:pt x="1742777" y="847725"/>
                  <a:pt x="1734145" y="859632"/>
                </a:cubicBezTo>
                <a:cubicBezTo>
                  <a:pt x="1725811" y="871240"/>
                  <a:pt x="1713904" y="880170"/>
                  <a:pt x="1698426" y="886421"/>
                </a:cubicBezTo>
                <a:cubicBezTo>
                  <a:pt x="1683246" y="892671"/>
                  <a:pt x="1666577" y="895797"/>
                  <a:pt x="1648420" y="895797"/>
                </a:cubicBezTo>
                <a:cubicBezTo>
                  <a:pt x="1619845" y="895797"/>
                  <a:pt x="1596926" y="889993"/>
                  <a:pt x="1579662" y="878384"/>
                </a:cubicBezTo>
                <a:cubicBezTo>
                  <a:pt x="1562397" y="866775"/>
                  <a:pt x="1550194" y="851744"/>
                  <a:pt x="1543050" y="833289"/>
                </a:cubicBezTo>
                <a:lnTo>
                  <a:pt x="1596181" y="810072"/>
                </a:lnTo>
                <a:cubicBezTo>
                  <a:pt x="1600944" y="820787"/>
                  <a:pt x="1607939" y="829122"/>
                  <a:pt x="1617166" y="835075"/>
                </a:cubicBezTo>
                <a:cubicBezTo>
                  <a:pt x="1625798" y="840730"/>
                  <a:pt x="1636216" y="843558"/>
                  <a:pt x="1648420" y="843558"/>
                </a:cubicBezTo>
                <a:cubicBezTo>
                  <a:pt x="1659731" y="843558"/>
                  <a:pt x="1668958" y="841772"/>
                  <a:pt x="1676102" y="838200"/>
                </a:cubicBezTo>
                <a:cubicBezTo>
                  <a:pt x="1683246" y="834629"/>
                  <a:pt x="1686818" y="828824"/>
                  <a:pt x="1686818" y="820787"/>
                </a:cubicBezTo>
                <a:cubicBezTo>
                  <a:pt x="1686818" y="813346"/>
                  <a:pt x="1683544" y="807691"/>
                  <a:pt x="1676995" y="803821"/>
                </a:cubicBezTo>
                <a:cubicBezTo>
                  <a:pt x="1671340" y="800249"/>
                  <a:pt x="1661219" y="796826"/>
                  <a:pt x="1646634" y="793552"/>
                </a:cubicBezTo>
                <a:lnTo>
                  <a:pt x="1619399" y="787748"/>
                </a:lnTo>
                <a:cubicBezTo>
                  <a:pt x="1600349" y="783283"/>
                  <a:pt x="1584573" y="774948"/>
                  <a:pt x="1572071" y="762745"/>
                </a:cubicBezTo>
                <a:cubicBezTo>
                  <a:pt x="1559570" y="750838"/>
                  <a:pt x="1553319" y="735807"/>
                  <a:pt x="1553319" y="717650"/>
                </a:cubicBezTo>
                <a:cubicBezTo>
                  <a:pt x="1553319" y="704255"/>
                  <a:pt x="1557337" y="692200"/>
                  <a:pt x="1565374" y="681484"/>
                </a:cubicBezTo>
                <a:cubicBezTo>
                  <a:pt x="1573113" y="671066"/>
                  <a:pt x="1584126" y="662881"/>
                  <a:pt x="1598414" y="656928"/>
                </a:cubicBezTo>
                <a:cubicBezTo>
                  <a:pt x="1612701" y="650975"/>
                  <a:pt x="1628031" y="647998"/>
                  <a:pt x="1644402" y="647998"/>
                </a:cubicBezTo>
                <a:close/>
                <a:moveTo>
                  <a:pt x="3241476" y="589509"/>
                </a:moveTo>
                <a:lnTo>
                  <a:pt x="3301305" y="589509"/>
                </a:lnTo>
                <a:lnTo>
                  <a:pt x="3301305" y="655588"/>
                </a:lnTo>
                <a:lnTo>
                  <a:pt x="3358455" y="655588"/>
                </a:lnTo>
                <a:lnTo>
                  <a:pt x="3358455" y="706487"/>
                </a:lnTo>
                <a:lnTo>
                  <a:pt x="3301305" y="706487"/>
                </a:lnTo>
                <a:lnTo>
                  <a:pt x="3301305" y="803375"/>
                </a:lnTo>
                <a:cubicBezTo>
                  <a:pt x="3301305" y="815281"/>
                  <a:pt x="3303835" y="823764"/>
                  <a:pt x="3308895" y="828824"/>
                </a:cubicBezTo>
                <a:cubicBezTo>
                  <a:pt x="3313360" y="833587"/>
                  <a:pt x="3320802" y="835968"/>
                  <a:pt x="3331220" y="835968"/>
                </a:cubicBezTo>
                <a:cubicBezTo>
                  <a:pt x="3336280" y="835968"/>
                  <a:pt x="3341042" y="835224"/>
                  <a:pt x="3345507" y="833736"/>
                </a:cubicBezTo>
                <a:cubicBezTo>
                  <a:pt x="3347888" y="832843"/>
                  <a:pt x="3352800" y="830312"/>
                  <a:pt x="3360241" y="826145"/>
                </a:cubicBezTo>
                <a:lnTo>
                  <a:pt x="3360241" y="884635"/>
                </a:lnTo>
                <a:cubicBezTo>
                  <a:pt x="3348037" y="889695"/>
                  <a:pt x="3334196" y="892225"/>
                  <a:pt x="3318718" y="892225"/>
                </a:cubicBezTo>
                <a:cubicBezTo>
                  <a:pt x="3307110" y="892225"/>
                  <a:pt x="3296394" y="890439"/>
                  <a:pt x="3286571" y="886867"/>
                </a:cubicBezTo>
                <a:cubicBezTo>
                  <a:pt x="3276748" y="883295"/>
                  <a:pt x="3268860" y="878533"/>
                  <a:pt x="3262908" y="872580"/>
                </a:cubicBezTo>
                <a:cubicBezTo>
                  <a:pt x="3248620" y="858887"/>
                  <a:pt x="3241476" y="839391"/>
                  <a:pt x="3241476" y="814090"/>
                </a:cubicBezTo>
                <a:lnTo>
                  <a:pt x="3241476" y="706487"/>
                </a:lnTo>
                <a:lnTo>
                  <a:pt x="3200846" y="706487"/>
                </a:lnTo>
                <a:lnTo>
                  <a:pt x="3200846" y="655588"/>
                </a:lnTo>
                <a:lnTo>
                  <a:pt x="3241476" y="655588"/>
                </a:lnTo>
                <a:close/>
                <a:moveTo>
                  <a:pt x="1812726" y="589509"/>
                </a:moveTo>
                <a:lnTo>
                  <a:pt x="1872555" y="589509"/>
                </a:lnTo>
                <a:lnTo>
                  <a:pt x="1872555" y="655588"/>
                </a:lnTo>
                <a:lnTo>
                  <a:pt x="1929705" y="655588"/>
                </a:lnTo>
                <a:lnTo>
                  <a:pt x="1929705" y="706487"/>
                </a:lnTo>
                <a:lnTo>
                  <a:pt x="1872555" y="706487"/>
                </a:lnTo>
                <a:lnTo>
                  <a:pt x="1872555" y="803375"/>
                </a:lnTo>
                <a:cubicBezTo>
                  <a:pt x="1872555" y="815281"/>
                  <a:pt x="1875085" y="823764"/>
                  <a:pt x="1880145" y="828824"/>
                </a:cubicBezTo>
                <a:cubicBezTo>
                  <a:pt x="1884610" y="833587"/>
                  <a:pt x="1892052" y="835968"/>
                  <a:pt x="1902470" y="835968"/>
                </a:cubicBezTo>
                <a:cubicBezTo>
                  <a:pt x="1907530" y="835968"/>
                  <a:pt x="1912292" y="835224"/>
                  <a:pt x="1916757" y="833736"/>
                </a:cubicBezTo>
                <a:cubicBezTo>
                  <a:pt x="1919138" y="832843"/>
                  <a:pt x="1924050" y="830312"/>
                  <a:pt x="1931491" y="826145"/>
                </a:cubicBezTo>
                <a:lnTo>
                  <a:pt x="1931491" y="884635"/>
                </a:lnTo>
                <a:cubicBezTo>
                  <a:pt x="1919287" y="889695"/>
                  <a:pt x="1905446" y="892225"/>
                  <a:pt x="1889968" y="892225"/>
                </a:cubicBezTo>
                <a:cubicBezTo>
                  <a:pt x="1878360" y="892225"/>
                  <a:pt x="1867644" y="890439"/>
                  <a:pt x="1857821" y="886867"/>
                </a:cubicBezTo>
                <a:cubicBezTo>
                  <a:pt x="1847999" y="883295"/>
                  <a:pt x="1840111" y="878533"/>
                  <a:pt x="1834158" y="872580"/>
                </a:cubicBezTo>
                <a:cubicBezTo>
                  <a:pt x="1819870" y="858887"/>
                  <a:pt x="1812726" y="839391"/>
                  <a:pt x="1812726" y="814090"/>
                </a:cubicBezTo>
                <a:lnTo>
                  <a:pt x="1812726" y="706487"/>
                </a:lnTo>
                <a:lnTo>
                  <a:pt x="1772096" y="706487"/>
                </a:lnTo>
                <a:lnTo>
                  <a:pt x="1772096" y="655588"/>
                </a:lnTo>
                <a:lnTo>
                  <a:pt x="1812726" y="655588"/>
                </a:lnTo>
                <a:close/>
                <a:moveTo>
                  <a:pt x="5661719" y="557808"/>
                </a:moveTo>
                <a:cubicBezTo>
                  <a:pt x="5677197" y="557808"/>
                  <a:pt x="5689848" y="559445"/>
                  <a:pt x="5699670" y="562720"/>
                </a:cubicBezTo>
                <a:lnTo>
                  <a:pt x="5699670" y="621209"/>
                </a:lnTo>
                <a:cubicBezTo>
                  <a:pt x="5693420" y="618828"/>
                  <a:pt x="5688359" y="617042"/>
                  <a:pt x="5684490" y="615851"/>
                </a:cubicBezTo>
                <a:cubicBezTo>
                  <a:pt x="5680620" y="614661"/>
                  <a:pt x="5675560" y="614065"/>
                  <a:pt x="5669309" y="614065"/>
                </a:cubicBezTo>
                <a:cubicBezTo>
                  <a:pt x="5658891" y="614065"/>
                  <a:pt x="5650706" y="616893"/>
                  <a:pt x="5644752" y="622548"/>
                </a:cubicBezTo>
                <a:cubicBezTo>
                  <a:pt x="5638800" y="628204"/>
                  <a:pt x="5635823" y="636092"/>
                  <a:pt x="5635823" y="646212"/>
                </a:cubicBezTo>
                <a:lnTo>
                  <a:pt x="5635823" y="655588"/>
                </a:lnTo>
                <a:lnTo>
                  <a:pt x="5692973" y="655588"/>
                </a:lnTo>
                <a:lnTo>
                  <a:pt x="5692973" y="706487"/>
                </a:lnTo>
                <a:lnTo>
                  <a:pt x="5635823" y="706487"/>
                </a:lnTo>
                <a:lnTo>
                  <a:pt x="5635823" y="888653"/>
                </a:lnTo>
                <a:lnTo>
                  <a:pt x="5575994" y="888653"/>
                </a:lnTo>
                <a:lnTo>
                  <a:pt x="5575994" y="706487"/>
                </a:lnTo>
                <a:lnTo>
                  <a:pt x="5534471" y="706487"/>
                </a:lnTo>
                <a:lnTo>
                  <a:pt x="5534471" y="655588"/>
                </a:lnTo>
                <a:lnTo>
                  <a:pt x="5575994" y="655588"/>
                </a:lnTo>
                <a:lnTo>
                  <a:pt x="5575994" y="642640"/>
                </a:lnTo>
                <a:cubicBezTo>
                  <a:pt x="5575994" y="616149"/>
                  <a:pt x="5583882" y="595313"/>
                  <a:pt x="5599658" y="580132"/>
                </a:cubicBezTo>
                <a:cubicBezTo>
                  <a:pt x="5614838" y="565250"/>
                  <a:pt x="5635525" y="557808"/>
                  <a:pt x="5661719" y="557808"/>
                </a:cubicBezTo>
                <a:close/>
                <a:moveTo>
                  <a:pt x="4471094" y="557808"/>
                </a:moveTo>
                <a:cubicBezTo>
                  <a:pt x="4486572" y="557808"/>
                  <a:pt x="4499222" y="559445"/>
                  <a:pt x="4509046" y="562720"/>
                </a:cubicBezTo>
                <a:lnTo>
                  <a:pt x="4509046" y="621209"/>
                </a:lnTo>
                <a:cubicBezTo>
                  <a:pt x="4502794" y="618828"/>
                  <a:pt x="4497734" y="617042"/>
                  <a:pt x="4493865" y="615851"/>
                </a:cubicBezTo>
                <a:cubicBezTo>
                  <a:pt x="4489996" y="614661"/>
                  <a:pt x="4484935" y="614065"/>
                  <a:pt x="4478684" y="614065"/>
                </a:cubicBezTo>
                <a:cubicBezTo>
                  <a:pt x="4468266" y="614065"/>
                  <a:pt x="4460081" y="616893"/>
                  <a:pt x="4454128" y="622548"/>
                </a:cubicBezTo>
                <a:cubicBezTo>
                  <a:pt x="4448174" y="628204"/>
                  <a:pt x="4445198" y="636092"/>
                  <a:pt x="4445198" y="646212"/>
                </a:cubicBezTo>
                <a:lnTo>
                  <a:pt x="4445198" y="655588"/>
                </a:lnTo>
                <a:lnTo>
                  <a:pt x="4502348" y="655588"/>
                </a:lnTo>
                <a:lnTo>
                  <a:pt x="4502348" y="706487"/>
                </a:lnTo>
                <a:lnTo>
                  <a:pt x="4445198" y="706487"/>
                </a:lnTo>
                <a:lnTo>
                  <a:pt x="4445198" y="888653"/>
                </a:lnTo>
                <a:lnTo>
                  <a:pt x="4385369" y="888653"/>
                </a:lnTo>
                <a:lnTo>
                  <a:pt x="4385369" y="706487"/>
                </a:lnTo>
                <a:lnTo>
                  <a:pt x="4343846" y="706487"/>
                </a:lnTo>
                <a:lnTo>
                  <a:pt x="4343846" y="655588"/>
                </a:lnTo>
                <a:lnTo>
                  <a:pt x="4385369" y="655588"/>
                </a:lnTo>
                <a:lnTo>
                  <a:pt x="4385369" y="642640"/>
                </a:lnTo>
                <a:cubicBezTo>
                  <a:pt x="4385369" y="616149"/>
                  <a:pt x="4393257" y="595313"/>
                  <a:pt x="4409033" y="580132"/>
                </a:cubicBezTo>
                <a:cubicBezTo>
                  <a:pt x="4424214" y="565250"/>
                  <a:pt x="4444900" y="557808"/>
                  <a:pt x="4471094" y="557808"/>
                </a:cubicBezTo>
                <a:close/>
                <a:moveTo>
                  <a:pt x="833735" y="259854"/>
                </a:moveTo>
                <a:cubicBezTo>
                  <a:pt x="844748" y="259854"/>
                  <a:pt x="854124" y="263724"/>
                  <a:pt x="861863" y="271463"/>
                </a:cubicBezTo>
                <a:cubicBezTo>
                  <a:pt x="869900" y="279500"/>
                  <a:pt x="873919" y="288727"/>
                  <a:pt x="873919" y="299145"/>
                </a:cubicBezTo>
                <a:cubicBezTo>
                  <a:pt x="873919" y="309860"/>
                  <a:pt x="869900" y="319237"/>
                  <a:pt x="861863" y="327273"/>
                </a:cubicBezTo>
                <a:cubicBezTo>
                  <a:pt x="854124" y="335012"/>
                  <a:pt x="844748" y="338882"/>
                  <a:pt x="833735" y="338882"/>
                </a:cubicBezTo>
                <a:cubicBezTo>
                  <a:pt x="822722" y="338882"/>
                  <a:pt x="813346" y="335012"/>
                  <a:pt x="805607" y="327273"/>
                </a:cubicBezTo>
                <a:cubicBezTo>
                  <a:pt x="797867" y="319534"/>
                  <a:pt x="793998" y="310158"/>
                  <a:pt x="793998" y="299145"/>
                </a:cubicBezTo>
                <a:cubicBezTo>
                  <a:pt x="793998" y="288429"/>
                  <a:pt x="797867" y="279202"/>
                  <a:pt x="805607" y="271463"/>
                </a:cubicBezTo>
                <a:cubicBezTo>
                  <a:pt x="813346" y="263724"/>
                  <a:pt x="822722" y="259854"/>
                  <a:pt x="833735" y="259854"/>
                </a:cubicBezTo>
                <a:close/>
                <a:moveTo>
                  <a:pt x="5491460" y="229940"/>
                </a:moveTo>
                <a:cubicBezTo>
                  <a:pt x="5460503" y="229940"/>
                  <a:pt x="5445025" y="241548"/>
                  <a:pt x="5445025" y="264766"/>
                </a:cubicBezTo>
                <a:cubicBezTo>
                  <a:pt x="5445025" y="274291"/>
                  <a:pt x="5448448" y="282030"/>
                  <a:pt x="5455294" y="287983"/>
                </a:cubicBezTo>
                <a:cubicBezTo>
                  <a:pt x="5462140" y="293936"/>
                  <a:pt x="5471666" y="296912"/>
                  <a:pt x="5483870" y="296912"/>
                </a:cubicBezTo>
                <a:cubicBezTo>
                  <a:pt x="5501431" y="296912"/>
                  <a:pt x="5515272" y="291406"/>
                  <a:pt x="5525392" y="280393"/>
                </a:cubicBezTo>
                <a:cubicBezTo>
                  <a:pt x="5535512" y="269379"/>
                  <a:pt x="5540573" y="256282"/>
                  <a:pt x="5540573" y="241102"/>
                </a:cubicBezTo>
                <a:cubicBezTo>
                  <a:pt x="5524202" y="233660"/>
                  <a:pt x="5507830" y="229940"/>
                  <a:pt x="5491460" y="229940"/>
                </a:cubicBezTo>
                <a:close/>
                <a:moveTo>
                  <a:pt x="3938885" y="229940"/>
                </a:moveTo>
                <a:cubicBezTo>
                  <a:pt x="3907928" y="229940"/>
                  <a:pt x="3892450" y="241548"/>
                  <a:pt x="3892450" y="264766"/>
                </a:cubicBezTo>
                <a:cubicBezTo>
                  <a:pt x="3892450" y="274291"/>
                  <a:pt x="3895874" y="282030"/>
                  <a:pt x="3902720" y="287983"/>
                </a:cubicBezTo>
                <a:cubicBezTo>
                  <a:pt x="3909566" y="293936"/>
                  <a:pt x="3919090" y="296912"/>
                  <a:pt x="3931294" y="296912"/>
                </a:cubicBezTo>
                <a:cubicBezTo>
                  <a:pt x="3948856" y="296912"/>
                  <a:pt x="3962698" y="291406"/>
                  <a:pt x="3972818" y="280393"/>
                </a:cubicBezTo>
                <a:cubicBezTo>
                  <a:pt x="3982938" y="269379"/>
                  <a:pt x="3987998" y="256282"/>
                  <a:pt x="3987998" y="241102"/>
                </a:cubicBezTo>
                <a:cubicBezTo>
                  <a:pt x="3971627" y="233660"/>
                  <a:pt x="3955256" y="229940"/>
                  <a:pt x="3938885" y="229940"/>
                </a:cubicBezTo>
                <a:close/>
                <a:moveTo>
                  <a:pt x="3491210" y="229940"/>
                </a:moveTo>
                <a:cubicBezTo>
                  <a:pt x="3460254" y="229940"/>
                  <a:pt x="3444776" y="241548"/>
                  <a:pt x="3444776" y="264766"/>
                </a:cubicBezTo>
                <a:cubicBezTo>
                  <a:pt x="3444776" y="274291"/>
                  <a:pt x="3448198" y="282030"/>
                  <a:pt x="3455044" y="287983"/>
                </a:cubicBezTo>
                <a:cubicBezTo>
                  <a:pt x="3461891" y="293936"/>
                  <a:pt x="3471416" y="296912"/>
                  <a:pt x="3483620" y="296912"/>
                </a:cubicBezTo>
                <a:cubicBezTo>
                  <a:pt x="3501181" y="296912"/>
                  <a:pt x="3515022" y="291406"/>
                  <a:pt x="3525142" y="280393"/>
                </a:cubicBezTo>
                <a:cubicBezTo>
                  <a:pt x="3535263" y="269379"/>
                  <a:pt x="3540323" y="256282"/>
                  <a:pt x="3540323" y="241102"/>
                </a:cubicBezTo>
                <a:cubicBezTo>
                  <a:pt x="3523952" y="233660"/>
                  <a:pt x="3507581" y="229940"/>
                  <a:pt x="3491210" y="229940"/>
                </a:cubicBezTo>
                <a:close/>
                <a:moveTo>
                  <a:pt x="1671935" y="229940"/>
                </a:moveTo>
                <a:cubicBezTo>
                  <a:pt x="1640979" y="229940"/>
                  <a:pt x="1625501" y="241548"/>
                  <a:pt x="1625501" y="264766"/>
                </a:cubicBezTo>
                <a:cubicBezTo>
                  <a:pt x="1625501" y="274291"/>
                  <a:pt x="1628924" y="282030"/>
                  <a:pt x="1635770" y="287983"/>
                </a:cubicBezTo>
                <a:cubicBezTo>
                  <a:pt x="1642616" y="293936"/>
                  <a:pt x="1652141" y="296912"/>
                  <a:pt x="1664345" y="296912"/>
                </a:cubicBezTo>
                <a:cubicBezTo>
                  <a:pt x="1681906" y="296912"/>
                  <a:pt x="1695748" y="291406"/>
                  <a:pt x="1705868" y="280393"/>
                </a:cubicBezTo>
                <a:cubicBezTo>
                  <a:pt x="1715988" y="269379"/>
                  <a:pt x="1721048" y="256282"/>
                  <a:pt x="1721048" y="241102"/>
                </a:cubicBezTo>
                <a:cubicBezTo>
                  <a:pt x="1704677" y="233660"/>
                  <a:pt x="1688306" y="229940"/>
                  <a:pt x="1671935" y="229940"/>
                </a:cubicBezTo>
                <a:close/>
                <a:moveTo>
                  <a:pt x="5763815" y="150019"/>
                </a:moveTo>
                <a:cubicBezTo>
                  <a:pt x="5747146" y="150019"/>
                  <a:pt x="5732710" y="155823"/>
                  <a:pt x="5720506" y="167432"/>
                </a:cubicBezTo>
                <a:cubicBezTo>
                  <a:pt x="5708600" y="179041"/>
                  <a:pt x="5702646" y="195263"/>
                  <a:pt x="5702646" y="216099"/>
                </a:cubicBezTo>
                <a:cubicBezTo>
                  <a:pt x="5702646" y="236637"/>
                  <a:pt x="5708600" y="252710"/>
                  <a:pt x="5720506" y="264319"/>
                </a:cubicBezTo>
                <a:cubicBezTo>
                  <a:pt x="5732710" y="275928"/>
                  <a:pt x="5747146" y="281732"/>
                  <a:pt x="5763815" y="281732"/>
                </a:cubicBezTo>
                <a:cubicBezTo>
                  <a:pt x="5780484" y="281732"/>
                  <a:pt x="5794771" y="275928"/>
                  <a:pt x="5806678" y="264319"/>
                </a:cubicBezTo>
                <a:cubicBezTo>
                  <a:pt x="5818584" y="252710"/>
                  <a:pt x="5824537" y="236637"/>
                  <a:pt x="5824537" y="216099"/>
                </a:cubicBezTo>
                <a:cubicBezTo>
                  <a:pt x="5824537" y="195263"/>
                  <a:pt x="5818732" y="179041"/>
                  <a:pt x="5807124" y="167432"/>
                </a:cubicBezTo>
                <a:cubicBezTo>
                  <a:pt x="5795516" y="155823"/>
                  <a:pt x="5781079" y="150019"/>
                  <a:pt x="5763815" y="150019"/>
                </a:cubicBezTo>
                <a:close/>
                <a:moveTo>
                  <a:pt x="6048672" y="144661"/>
                </a:moveTo>
                <a:cubicBezTo>
                  <a:pt x="6034384" y="144661"/>
                  <a:pt x="6022180" y="148828"/>
                  <a:pt x="6012060" y="157163"/>
                </a:cubicBezTo>
                <a:cubicBezTo>
                  <a:pt x="6001642" y="165795"/>
                  <a:pt x="5994201" y="177106"/>
                  <a:pt x="5989736" y="191096"/>
                </a:cubicBezTo>
                <a:lnTo>
                  <a:pt x="6105822" y="191096"/>
                </a:lnTo>
                <a:cubicBezTo>
                  <a:pt x="6105226" y="183952"/>
                  <a:pt x="6102548" y="176808"/>
                  <a:pt x="6097786" y="169664"/>
                </a:cubicBezTo>
                <a:cubicBezTo>
                  <a:pt x="6092725" y="162521"/>
                  <a:pt x="6086176" y="156568"/>
                  <a:pt x="6078140" y="151805"/>
                </a:cubicBezTo>
                <a:cubicBezTo>
                  <a:pt x="6069806" y="147043"/>
                  <a:pt x="6059983" y="144661"/>
                  <a:pt x="6048672" y="144661"/>
                </a:cubicBezTo>
                <a:close/>
                <a:moveTo>
                  <a:pt x="4781847" y="144661"/>
                </a:moveTo>
                <a:cubicBezTo>
                  <a:pt x="4767560" y="144661"/>
                  <a:pt x="4755356" y="148828"/>
                  <a:pt x="4745236" y="157163"/>
                </a:cubicBezTo>
                <a:cubicBezTo>
                  <a:pt x="4734818" y="165795"/>
                  <a:pt x="4727376" y="177106"/>
                  <a:pt x="4722911" y="191096"/>
                </a:cubicBezTo>
                <a:lnTo>
                  <a:pt x="4838997" y="191096"/>
                </a:lnTo>
                <a:cubicBezTo>
                  <a:pt x="4838402" y="183952"/>
                  <a:pt x="4835723" y="176808"/>
                  <a:pt x="4830960" y="169664"/>
                </a:cubicBezTo>
                <a:cubicBezTo>
                  <a:pt x="4825900" y="162521"/>
                  <a:pt x="4819352" y="156568"/>
                  <a:pt x="4811315" y="151805"/>
                </a:cubicBezTo>
                <a:cubicBezTo>
                  <a:pt x="4802980" y="147043"/>
                  <a:pt x="4793158" y="144661"/>
                  <a:pt x="4781847" y="144661"/>
                </a:cubicBezTo>
                <a:close/>
                <a:moveTo>
                  <a:pt x="2791122" y="144661"/>
                </a:moveTo>
                <a:cubicBezTo>
                  <a:pt x="2776835" y="144661"/>
                  <a:pt x="2764631" y="148828"/>
                  <a:pt x="2754511" y="157163"/>
                </a:cubicBezTo>
                <a:cubicBezTo>
                  <a:pt x="2744093" y="165795"/>
                  <a:pt x="2736651" y="177106"/>
                  <a:pt x="2732186" y="191096"/>
                </a:cubicBezTo>
                <a:lnTo>
                  <a:pt x="2848272" y="191096"/>
                </a:lnTo>
                <a:cubicBezTo>
                  <a:pt x="2847677" y="183952"/>
                  <a:pt x="2844998" y="176808"/>
                  <a:pt x="2840236" y="169664"/>
                </a:cubicBezTo>
                <a:cubicBezTo>
                  <a:pt x="2835176" y="162521"/>
                  <a:pt x="2828627" y="156568"/>
                  <a:pt x="2820590" y="151805"/>
                </a:cubicBezTo>
                <a:cubicBezTo>
                  <a:pt x="2812256" y="147043"/>
                  <a:pt x="2802433" y="144661"/>
                  <a:pt x="2791122" y="144661"/>
                </a:cubicBezTo>
                <a:close/>
                <a:moveTo>
                  <a:pt x="1419522" y="144661"/>
                </a:moveTo>
                <a:cubicBezTo>
                  <a:pt x="1405235" y="144661"/>
                  <a:pt x="1393031" y="148828"/>
                  <a:pt x="1382911" y="157163"/>
                </a:cubicBezTo>
                <a:cubicBezTo>
                  <a:pt x="1372493" y="165795"/>
                  <a:pt x="1365051" y="177106"/>
                  <a:pt x="1360587" y="191096"/>
                </a:cubicBezTo>
                <a:lnTo>
                  <a:pt x="1476673" y="191096"/>
                </a:lnTo>
                <a:cubicBezTo>
                  <a:pt x="1476077" y="183952"/>
                  <a:pt x="1473398" y="176808"/>
                  <a:pt x="1468636" y="169664"/>
                </a:cubicBezTo>
                <a:cubicBezTo>
                  <a:pt x="1463576" y="162521"/>
                  <a:pt x="1457027" y="156568"/>
                  <a:pt x="1448991" y="151805"/>
                </a:cubicBezTo>
                <a:cubicBezTo>
                  <a:pt x="1440656" y="147043"/>
                  <a:pt x="1430834" y="144661"/>
                  <a:pt x="1419522" y="144661"/>
                </a:cubicBezTo>
                <a:close/>
                <a:moveTo>
                  <a:pt x="2144613" y="103138"/>
                </a:moveTo>
                <a:lnTo>
                  <a:pt x="2204442" y="103138"/>
                </a:lnTo>
                <a:lnTo>
                  <a:pt x="2204442" y="336203"/>
                </a:lnTo>
                <a:lnTo>
                  <a:pt x="2144613" y="336203"/>
                </a:lnTo>
                <a:close/>
                <a:moveTo>
                  <a:pt x="833735" y="97334"/>
                </a:moveTo>
                <a:cubicBezTo>
                  <a:pt x="844748" y="97334"/>
                  <a:pt x="854124" y="101203"/>
                  <a:pt x="861863" y="108943"/>
                </a:cubicBezTo>
                <a:cubicBezTo>
                  <a:pt x="869900" y="116979"/>
                  <a:pt x="873919" y="126355"/>
                  <a:pt x="873919" y="137071"/>
                </a:cubicBezTo>
                <a:cubicBezTo>
                  <a:pt x="873919" y="147787"/>
                  <a:pt x="869900" y="157163"/>
                  <a:pt x="861863" y="165200"/>
                </a:cubicBezTo>
                <a:cubicBezTo>
                  <a:pt x="854124" y="172939"/>
                  <a:pt x="844748" y="176808"/>
                  <a:pt x="833735" y="176808"/>
                </a:cubicBezTo>
                <a:cubicBezTo>
                  <a:pt x="822722" y="176808"/>
                  <a:pt x="813346" y="172939"/>
                  <a:pt x="805607" y="165200"/>
                </a:cubicBezTo>
                <a:cubicBezTo>
                  <a:pt x="797867" y="157460"/>
                  <a:pt x="793998" y="148084"/>
                  <a:pt x="793998" y="137071"/>
                </a:cubicBezTo>
                <a:cubicBezTo>
                  <a:pt x="793998" y="126058"/>
                  <a:pt x="797867" y="116682"/>
                  <a:pt x="805607" y="108943"/>
                </a:cubicBezTo>
                <a:cubicBezTo>
                  <a:pt x="813346" y="101203"/>
                  <a:pt x="822722" y="97334"/>
                  <a:pt x="833735" y="97334"/>
                </a:cubicBezTo>
                <a:close/>
                <a:moveTo>
                  <a:pt x="6048226" y="95548"/>
                </a:moveTo>
                <a:cubicBezTo>
                  <a:pt x="6072038" y="95548"/>
                  <a:pt x="6092725" y="100757"/>
                  <a:pt x="6110287" y="111175"/>
                </a:cubicBezTo>
                <a:cubicBezTo>
                  <a:pt x="6127848" y="121593"/>
                  <a:pt x="6141094" y="135732"/>
                  <a:pt x="6150024" y="153591"/>
                </a:cubicBezTo>
                <a:cubicBezTo>
                  <a:pt x="6158954" y="171450"/>
                  <a:pt x="6163418" y="191542"/>
                  <a:pt x="6163418" y="213866"/>
                </a:cubicBezTo>
                <a:cubicBezTo>
                  <a:pt x="6163418" y="221010"/>
                  <a:pt x="6162972" y="227707"/>
                  <a:pt x="6162079" y="233958"/>
                </a:cubicBezTo>
                <a:lnTo>
                  <a:pt x="5987057" y="233958"/>
                </a:lnTo>
                <a:cubicBezTo>
                  <a:pt x="5990034" y="251817"/>
                  <a:pt x="5997475" y="265807"/>
                  <a:pt x="6009382" y="275928"/>
                </a:cubicBezTo>
                <a:cubicBezTo>
                  <a:pt x="6020990" y="285750"/>
                  <a:pt x="6034980" y="290662"/>
                  <a:pt x="6051351" y="290662"/>
                </a:cubicBezTo>
                <a:cubicBezTo>
                  <a:pt x="6065043" y="290662"/>
                  <a:pt x="6076950" y="287685"/>
                  <a:pt x="6087070" y="281732"/>
                </a:cubicBezTo>
                <a:cubicBezTo>
                  <a:pt x="6096594" y="276076"/>
                  <a:pt x="6104334" y="268040"/>
                  <a:pt x="6110287" y="257622"/>
                </a:cubicBezTo>
                <a:lnTo>
                  <a:pt x="6158954" y="281285"/>
                </a:lnTo>
                <a:cubicBezTo>
                  <a:pt x="6135439" y="322660"/>
                  <a:pt x="6099274" y="343347"/>
                  <a:pt x="6050458" y="343347"/>
                </a:cubicBezTo>
                <a:cubicBezTo>
                  <a:pt x="6026943" y="343347"/>
                  <a:pt x="6006107" y="338138"/>
                  <a:pt x="5987950" y="327720"/>
                </a:cubicBezTo>
                <a:cubicBezTo>
                  <a:pt x="5969496" y="317302"/>
                  <a:pt x="5954910" y="302568"/>
                  <a:pt x="5944194" y="283518"/>
                </a:cubicBezTo>
                <a:cubicBezTo>
                  <a:pt x="5933776" y="265361"/>
                  <a:pt x="5928568" y="244227"/>
                  <a:pt x="5928568" y="220117"/>
                </a:cubicBezTo>
                <a:cubicBezTo>
                  <a:pt x="5928568" y="198091"/>
                  <a:pt x="5933776" y="177403"/>
                  <a:pt x="5944194" y="158056"/>
                </a:cubicBezTo>
                <a:cubicBezTo>
                  <a:pt x="5954315" y="138708"/>
                  <a:pt x="5968602" y="123528"/>
                  <a:pt x="5987057" y="112514"/>
                </a:cubicBezTo>
                <a:cubicBezTo>
                  <a:pt x="6005512" y="101203"/>
                  <a:pt x="6025902" y="95548"/>
                  <a:pt x="6048226" y="95548"/>
                </a:cubicBezTo>
                <a:close/>
                <a:moveTo>
                  <a:pt x="5751760" y="95548"/>
                </a:moveTo>
                <a:cubicBezTo>
                  <a:pt x="5766048" y="95548"/>
                  <a:pt x="5779590" y="98376"/>
                  <a:pt x="5792390" y="104031"/>
                </a:cubicBezTo>
                <a:cubicBezTo>
                  <a:pt x="5803998" y="109091"/>
                  <a:pt x="5813524" y="116979"/>
                  <a:pt x="5820965" y="127695"/>
                </a:cubicBezTo>
                <a:lnTo>
                  <a:pt x="5824537" y="127695"/>
                </a:lnTo>
                <a:lnTo>
                  <a:pt x="5824537" y="103138"/>
                </a:lnTo>
                <a:lnTo>
                  <a:pt x="5882134" y="103138"/>
                </a:lnTo>
                <a:lnTo>
                  <a:pt x="5882134" y="320130"/>
                </a:lnTo>
                <a:cubicBezTo>
                  <a:pt x="5882134" y="345728"/>
                  <a:pt x="5877371" y="367457"/>
                  <a:pt x="5867846" y="385316"/>
                </a:cubicBezTo>
                <a:cubicBezTo>
                  <a:pt x="5858321" y="403176"/>
                  <a:pt x="5844331" y="417166"/>
                  <a:pt x="5825876" y="427286"/>
                </a:cubicBezTo>
                <a:cubicBezTo>
                  <a:pt x="5807422" y="437406"/>
                  <a:pt x="5786437" y="442466"/>
                  <a:pt x="5762922" y="442466"/>
                </a:cubicBezTo>
                <a:cubicBezTo>
                  <a:pt x="5733454" y="442466"/>
                  <a:pt x="5708898" y="435769"/>
                  <a:pt x="5689252" y="422375"/>
                </a:cubicBezTo>
                <a:cubicBezTo>
                  <a:pt x="5669607" y="408980"/>
                  <a:pt x="5656510" y="393055"/>
                  <a:pt x="5649962" y="374601"/>
                </a:cubicBezTo>
                <a:lnTo>
                  <a:pt x="5706218" y="351830"/>
                </a:lnTo>
                <a:cubicBezTo>
                  <a:pt x="5711278" y="363439"/>
                  <a:pt x="5718720" y="372517"/>
                  <a:pt x="5728542" y="379066"/>
                </a:cubicBezTo>
                <a:cubicBezTo>
                  <a:pt x="5738960" y="385912"/>
                  <a:pt x="5750420" y="389335"/>
                  <a:pt x="5762922" y="389335"/>
                </a:cubicBezTo>
                <a:cubicBezTo>
                  <a:pt x="5781972" y="389335"/>
                  <a:pt x="5797004" y="383530"/>
                  <a:pt x="5808017" y="371922"/>
                </a:cubicBezTo>
                <a:cubicBezTo>
                  <a:pt x="5819030" y="360611"/>
                  <a:pt x="5824537" y="344091"/>
                  <a:pt x="5824537" y="322362"/>
                </a:cubicBezTo>
                <a:lnTo>
                  <a:pt x="5824537" y="304056"/>
                </a:lnTo>
                <a:lnTo>
                  <a:pt x="5820965" y="304056"/>
                </a:lnTo>
                <a:cubicBezTo>
                  <a:pt x="5813226" y="315069"/>
                  <a:pt x="5803701" y="323106"/>
                  <a:pt x="5792390" y="328166"/>
                </a:cubicBezTo>
                <a:cubicBezTo>
                  <a:pt x="5780484" y="333524"/>
                  <a:pt x="5766940" y="336203"/>
                  <a:pt x="5751760" y="336203"/>
                </a:cubicBezTo>
                <a:cubicBezTo>
                  <a:pt x="5732412" y="336203"/>
                  <a:pt x="5714404" y="331292"/>
                  <a:pt x="5697736" y="321469"/>
                </a:cubicBezTo>
                <a:cubicBezTo>
                  <a:pt x="5681662" y="311944"/>
                  <a:pt x="5668416" y="297954"/>
                  <a:pt x="5657998" y="279500"/>
                </a:cubicBezTo>
                <a:cubicBezTo>
                  <a:pt x="5647878" y="261342"/>
                  <a:pt x="5642818" y="240209"/>
                  <a:pt x="5642818" y="216099"/>
                </a:cubicBezTo>
                <a:cubicBezTo>
                  <a:pt x="5642818" y="191989"/>
                  <a:pt x="5647878" y="170855"/>
                  <a:pt x="5657998" y="152698"/>
                </a:cubicBezTo>
                <a:cubicBezTo>
                  <a:pt x="5668416" y="134243"/>
                  <a:pt x="5681662" y="120253"/>
                  <a:pt x="5697736" y="110728"/>
                </a:cubicBezTo>
                <a:cubicBezTo>
                  <a:pt x="5714702" y="100608"/>
                  <a:pt x="5732710" y="95548"/>
                  <a:pt x="5751760" y="95548"/>
                </a:cubicBezTo>
                <a:close/>
                <a:moveTo>
                  <a:pt x="5490120" y="95548"/>
                </a:moveTo>
                <a:cubicBezTo>
                  <a:pt x="5525541" y="95548"/>
                  <a:pt x="5552776" y="103882"/>
                  <a:pt x="5571826" y="120551"/>
                </a:cubicBezTo>
                <a:cubicBezTo>
                  <a:pt x="5590282" y="136922"/>
                  <a:pt x="5599508" y="160884"/>
                  <a:pt x="5599508" y="192435"/>
                </a:cubicBezTo>
                <a:lnTo>
                  <a:pt x="5599508" y="336203"/>
                </a:lnTo>
                <a:lnTo>
                  <a:pt x="5540573" y="336203"/>
                </a:lnTo>
                <a:lnTo>
                  <a:pt x="5540573" y="312539"/>
                </a:lnTo>
                <a:lnTo>
                  <a:pt x="5537001" y="312539"/>
                </a:lnTo>
                <a:cubicBezTo>
                  <a:pt x="5529560" y="322064"/>
                  <a:pt x="5520332" y="329506"/>
                  <a:pt x="5509319" y="334864"/>
                </a:cubicBezTo>
                <a:cubicBezTo>
                  <a:pt x="5498008" y="340519"/>
                  <a:pt x="5484762" y="343347"/>
                  <a:pt x="5469582" y="343347"/>
                </a:cubicBezTo>
                <a:cubicBezTo>
                  <a:pt x="5444876" y="343347"/>
                  <a:pt x="5424636" y="336203"/>
                  <a:pt x="5408860" y="321916"/>
                </a:cubicBezTo>
                <a:cubicBezTo>
                  <a:pt x="5393084" y="307628"/>
                  <a:pt x="5385196" y="288578"/>
                  <a:pt x="5385196" y="264766"/>
                </a:cubicBezTo>
                <a:cubicBezTo>
                  <a:pt x="5385196" y="249287"/>
                  <a:pt x="5389214" y="235595"/>
                  <a:pt x="5397252" y="223689"/>
                </a:cubicBezTo>
                <a:cubicBezTo>
                  <a:pt x="5404990" y="212080"/>
                  <a:pt x="5416302" y="203002"/>
                  <a:pt x="5431184" y="196453"/>
                </a:cubicBezTo>
                <a:cubicBezTo>
                  <a:pt x="5446067" y="189905"/>
                  <a:pt x="5461992" y="186631"/>
                  <a:pt x="5478958" y="186631"/>
                </a:cubicBezTo>
                <a:cubicBezTo>
                  <a:pt x="5503068" y="186631"/>
                  <a:pt x="5523606" y="190203"/>
                  <a:pt x="5540573" y="197346"/>
                </a:cubicBezTo>
                <a:lnTo>
                  <a:pt x="5540573" y="187077"/>
                </a:lnTo>
                <a:cubicBezTo>
                  <a:pt x="5540573" y="174278"/>
                  <a:pt x="5535810" y="164009"/>
                  <a:pt x="5526286" y="156270"/>
                </a:cubicBezTo>
                <a:cubicBezTo>
                  <a:pt x="5516462" y="148233"/>
                  <a:pt x="5503514" y="144215"/>
                  <a:pt x="5487441" y="144215"/>
                </a:cubicBezTo>
                <a:cubicBezTo>
                  <a:pt x="5477023" y="144215"/>
                  <a:pt x="5466456" y="146745"/>
                  <a:pt x="5455740" y="151805"/>
                </a:cubicBezTo>
                <a:cubicBezTo>
                  <a:pt x="5445620" y="156568"/>
                  <a:pt x="5437137" y="163116"/>
                  <a:pt x="5430291" y="171450"/>
                </a:cubicBezTo>
                <a:lnTo>
                  <a:pt x="5391894" y="141536"/>
                </a:lnTo>
                <a:cubicBezTo>
                  <a:pt x="5402907" y="127248"/>
                  <a:pt x="5417046" y="115937"/>
                  <a:pt x="5434310" y="107603"/>
                </a:cubicBezTo>
                <a:cubicBezTo>
                  <a:pt x="5451276" y="99566"/>
                  <a:pt x="5469880" y="95548"/>
                  <a:pt x="5490120" y="95548"/>
                </a:cubicBezTo>
                <a:close/>
                <a:moveTo>
                  <a:pt x="5254376" y="95548"/>
                </a:moveTo>
                <a:cubicBezTo>
                  <a:pt x="5302596" y="95548"/>
                  <a:pt x="5334744" y="112514"/>
                  <a:pt x="5350817" y="146447"/>
                </a:cubicBezTo>
                <a:lnTo>
                  <a:pt x="5299471" y="168771"/>
                </a:lnTo>
                <a:cubicBezTo>
                  <a:pt x="5290542" y="152400"/>
                  <a:pt x="5275956" y="144215"/>
                  <a:pt x="5255716" y="144215"/>
                </a:cubicBezTo>
                <a:cubicBezTo>
                  <a:pt x="5245298" y="144215"/>
                  <a:pt x="5237112" y="146150"/>
                  <a:pt x="5231159" y="150019"/>
                </a:cubicBezTo>
                <a:cubicBezTo>
                  <a:pt x="5224908" y="153889"/>
                  <a:pt x="5221783" y="158651"/>
                  <a:pt x="5221783" y="164307"/>
                </a:cubicBezTo>
                <a:cubicBezTo>
                  <a:pt x="5221783" y="175320"/>
                  <a:pt x="5232201" y="183505"/>
                  <a:pt x="5253037" y="188863"/>
                </a:cubicBezTo>
                <a:lnTo>
                  <a:pt x="5287416" y="197346"/>
                </a:lnTo>
                <a:cubicBezTo>
                  <a:pt x="5310931" y="203300"/>
                  <a:pt x="5328344" y="212080"/>
                  <a:pt x="5339655" y="223689"/>
                </a:cubicBezTo>
                <a:cubicBezTo>
                  <a:pt x="5351264" y="235595"/>
                  <a:pt x="5357068" y="250180"/>
                  <a:pt x="5357068" y="267444"/>
                </a:cubicBezTo>
                <a:cubicBezTo>
                  <a:pt x="5357068" y="282030"/>
                  <a:pt x="5352752" y="295275"/>
                  <a:pt x="5344120" y="307182"/>
                </a:cubicBezTo>
                <a:cubicBezTo>
                  <a:pt x="5335786" y="318790"/>
                  <a:pt x="5323879" y="327720"/>
                  <a:pt x="5308401" y="333971"/>
                </a:cubicBezTo>
                <a:cubicBezTo>
                  <a:pt x="5293220" y="340221"/>
                  <a:pt x="5276552" y="343347"/>
                  <a:pt x="5258394" y="343347"/>
                </a:cubicBezTo>
                <a:cubicBezTo>
                  <a:pt x="5229820" y="343347"/>
                  <a:pt x="5206900" y="337543"/>
                  <a:pt x="5189636" y="325934"/>
                </a:cubicBezTo>
                <a:cubicBezTo>
                  <a:pt x="5172372" y="314325"/>
                  <a:pt x="5160168" y="299294"/>
                  <a:pt x="5153024" y="280839"/>
                </a:cubicBezTo>
                <a:lnTo>
                  <a:pt x="5206156" y="257622"/>
                </a:lnTo>
                <a:cubicBezTo>
                  <a:pt x="5210918" y="268337"/>
                  <a:pt x="5217914" y="276672"/>
                  <a:pt x="5227140" y="282625"/>
                </a:cubicBezTo>
                <a:cubicBezTo>
                  <a:pt x="5235773" y="288280"/>
                  <a:pt x="5246190" y="291108"/>
                  <a:pt x="5258394" y="291108"/>
                </a:cubicBezTo>
                <a:cubicBezTo>
                  <a:pt x="5269706" y="291108"/>
                  <a:pt x="5278933" y="289322"/>
                  <a:pt x="5286076" y="285750"/>
                </a:cubicBezTo>
                <a:cubicBezTo>
                  <a:pt x="5293220" y="282178"/>
                  <a:pt x="5296792" y="276374"/>
                  <a:pt x="5296792" y="268337"/>
                </a:cubicBezTo>
                <a:cubicBezTo>
                  <a:pt x="5296792" y="260896"/>
                  <a:pt x="5293518" y="255241"/>
                  <a:pt x="5286970" y="251371"/>
                </a:cubicBezTo>
                <a:cubicBezTo>
                  <a:pt x="5281314" y="247799"/>
                  <a:pt x="5271194" y="244376"/>
                  <a:pt x="5256608" y="241102"/>
                </a:cubicBezTo>
                <a:lnTo>
                  <a:pt x="5229373" y="235298"/>
                </a:lnTo>
                <a:cubicBezTo>
                  <a:pt x="5210323" y="230833"/>
                  <a:pt x="5194548" y="222498"/>
                  <a:pt x="5182046" y="210294"/>
                </a:cubicBezTo>
                <a:cubicBezTo>
                  <a:pt x="5169544" y="198388"/>
                  <a:pt x="5163294" y="183357"/>
                  <a:pt x="5163294" y="165200"/>
                </a:cubicBezTo>
                <a:cubicBezTo>
                  <a:pt x="5163294" y="151805"/>
                  <a:pt x="5167312" y="139750"/>
                  <a:pt x="5175348" y="129034"/>
                </a:cubicBezTo>
                <a:cubicBezTo>
                  <a:pt x="5183088" y="118616"/>
                  <a:pt x="5194101" y="110431"/>
                  <a:pt x="5208388" y="104478"/>
                </a:cubicBezTo>
                <a:cubicBezTo>
                  <a:pt x="5222676" y="98525"/>
                  <a:pt x="5238005" y="95548"/>
                  <a:pt x="5254376" y="95548"/>
                </a:cubicBezTo>
                <a:close/>
                <a:moveTo>
                  <a:pt x="5025776" y="95548"/>
                </a:moveTo>
                <a:cubicBezTo>
                  <a:pt x="5073996" y="95548"/>
                  <a:pt x="5106144" y="112514"/>
                  <a:pt x="5122217" y="146447"/>
                </a:cubicBezTo>
                <a:lnTo>
                  <a:pt x="5070871" y="168771"/>
                </a:lnTo>
                <a:cubicBezTo>
                  <a:pt x="5061942" y="152400"/>
                  <a:pt x="5047356" y="144215"/>
                  <a:pt x="5027116" y="144215"/>
                </a:cubicBezTo>
                <a:cubicBezTo>
                  <a:pt x="5016698" y="144215"/>
                  <a:pt x="5008512" y="146150"/>
                  <a:pt x="5002559" y="150019"/>
                </a:cubicBezTo>
                <a:cubicBezTo>
                  <a:pt x="4996308" y="153889"/>
                  <a:pt x="4993183" y="158651"/>
                  <a:pt x="4993183" y="164307"/>
                </a:cubicBezTo>
                <a:cubicBezTo>
                  <a:pt x="4993183" y="175320"/>
                  <a:pt x="5003601" y="183505"/>
                  <a:pt x="5024437" y="188863"/>
                </a:cubicBezTo>
                <a:lnTo>
                  <a:pt x="5058816" y="197346"/>
                </a:lnTo>
                <a:cubicBezTo>
                  <a:pt x="5082331" y="203300"/>
                  <a:pt x="5099744" y="212080"/>
                  <a:pt x="5111055" y="223689"/>
                </a:cubicBezTo>
                <a:cubicBezTo>
                  <a:pt x="5122664" y="235595"/>
                  <a:pt x="5128468" y="250180"/>
                  <a:pt x="5128468" y="267444"/>
                </a:cubicBezTo>
                <a:cubicBezTo>
                  <a:pt x="5128468" y="282030"/>
                  <a:pt x="5124152" y="295275"/>
                  <a:pt x="5115520" y="307182"/>
                </a:cubicBezTo>
                <a:cubicBezTo>
                  <a:pt x="5107186" y="318790"/>
                  <a:pt x="5095279" y="327720"/>
                  <a:pt x="5079801" y="333971"/>
                </a:cubicBezTo>
                <a:cubicBezTo>
                  <a:pt x="5064620" y="340221"/>
                  <a:pt x="5047952" y="343347"/>
                  <a:pt x="5029794" y="343347"/>
                </a:cubicBezTo>
                <a:cubicBezTo>
                  <a:pt x="5001220" y="343347"/>
                  <a:pt x="4978300" y="337543"/>
                  <a:pt x="4961036" y="325934"/>
                </a:cubicBezTo>
                <a:cubicBezTo>
                  <a:pt x="4943772" y="314325"/>
                  <a:pt x="4931568" y="299294"/>
                  <a:pt x="4924424" y="280839"/>
                </a:cubicBezTo>
                <a:lnTo>
                  <a:pt x="4977556" y="257622"/>
                </a:lnTo>
                <a:cubicBezTo>
                  <a:pt x="4982318" y="268337"/>
                  <a:pt x="4989314" y="276672"/>
                  <a:pt x="4998540" y="282625"/>
                </a:cubicBezTo>
                <a:cubicBezTo>
                  <a:pt x="5007173" y="288280"/>
                  <a:pt x="5017590" y="291108"/>
                  <a:pt x="5029794" y="291108"/>
                </a:cubicBezTo>
                <a:cubicBezTo>
                  <a:pt x="5041106" y="291108"/>
                  <a:pt x="5050333" y="289322"/>
                  <a:pt x="5057476" y="285750"/>
                </a:cubicBezTo>
                <a:cubicBezTo>
                  <a:pt x="5064620" y="282178"/>
                  <a:pt x="5068192" y="276374"/>
                  <a:pt x="5068192" y="268337"/>
                </a:cubicBezTo>
                <a:cubicBezTo>
                  <a:pt x="5068192" y="260896"/>
                  <a:pt x="5064918" y="255241"/>
                  <a:pt x="5058370" y="251371"/>
                </a:cubicBezTo>
                <a:cubicBezTo>
                  <a:pt x="5052714" y="247799"/>
                  <a:pt x="5042594" y="244376"/>
                  <a:pt x="5028008" y="241102"/>
                </a:cubicBezTo>
                <a:lnTo>
                  <a:pt x="5000773" y="235298"/>
                </a:lnTo>
                <a:cubicBezTo>
                  <a:pt x="4981723" y="230833"/>
                  <a:pt x="4965948" y="222498"/>
                  <a:pt x="4953446" y="210294"/>
                </a:cubicBezTo>
                <a:cubicBezTo>
                  <a:pt x="4940944" y="198388"/>
                  <a:pt x="4934694" y="183357"/>
                  <a:pt x="4934694" y="165200"/>
                </a:cubicBezTo>
                <a:cubicBezTo>
                  <a:pt x="4934694" y="151805"/>
                  <a:pt x="4938712" y="139750"/>
                  <a:pt x="4946748" y="129034"/>
                </a:cubicBezTo>
                <a:cubicBezTo>
                  <a:pt x="4954488" y="118616"/>
                  <a:pt x="4965501" y="110431"/>
                  <a:pt x="4979788" y="104478"/>
                </a:cubicBezTo>
                <a:cubicBezTo>
                  <a:pt x="4994076" y="98525"/>
                  <a:pt x="5009405" y="95548"/>
                  <a:pt x="5025776" y="95548"/>
                </a:cubicBezTo>
                <a:close/>
                <a:moveTo>
                  <a:pt x="4781400" y="95548"/>
                </a:moveTo>
                <a:cubicBezTo>
                  <a:pt x="4805213" y="95548"/>
                  <a:pt x="4825900" y="100757"/>
                  <a:pt x="4843462" y="111175"/>
                </a:cubicBezTo>
                <a:cubicBezTo>
                  <a:pt x="4861024" y="121593"/>
                  <a:pt x="4874270" y="135732"/>
                  <a:pt x="4883199" y="153591"/>
                </a:cubicBezTo>
                <a:cubicBezTo>
                  <a:pt x="4892128" y="171450"/>
                  <a:pt x="4896594" y="191542"/>
                  <a:pt x="4896594" y="213866"/>
                </a:cubicBezTo>
                <a:cubicBezTo>
                  <a:pt x="4896594" y="221010"/>
                  <a:pt x="4896147" y="227707"/>
                  <a:pt x="4895254" y="233958"/>
                </a:cubicBezTo>
                <a:lnTo>
                  <a:pt x="4720232" y="233958"/>
                </a:lnTo>
                <a:cubicBezTo>
                  <a:pt x="4723208" y="251817"/>
                  <a:pt x="4730650" y="265807"/>
                  <a:pt x="4742556" y="275928"/>
                </a:cubicBezTo>
                <a:cubicBezTo>
                  <a:pt x="4754165" y="285750"/>
                  <a:pt x="4768155" y="290662"/>
                  <a:pt x="4784526" y="290662"/>
                </a:cubicBezTo>
                <a:cubicBezTo>
                  <a:pt x="4798218" y="290662"/>
                  <a:pt x="4810124" y="287685"/>
                  <a:pt x="4820244" y="281732"/>
                </a:cubicBezTo>
                <a:cubicBezTo>
                  <a:pt x="4829770" y="276076"/>
                  <a:pt x="4837508" y="268040"/>
                  <a:pt x="4843462" y="257622"/>
                </a:cubicBezTo>
                <a:lnTo>
                  <a:pt x="4892128" y="281285"/>
                </a:lnTo>
                <a:cubicBezTo>
                  <a:pt x="4868614" y="322660"/>
                  <a:pt x="4832448" y="343347"/>
                  <a:pt x="4783633" y="343347"/>
                </a:cubicBezTo>
                <a:cubicBezTo>
                  <a:pt x="4760118" y="343347"/>
                  <a:pt x="4739282" y="338138"/>
                  <a:pt x="4721125" y="327720"/>
                </a:cubicBezTo>
                <a:cubicBezTo>
                  <a:pt x="4702670" y="317302"/>
                  <a:pt x="4688086" y="302568"/>
                  <a:pt x="4677370" y="283518"/>
                </a:cubicBezTo>
                <a:cubicBezTo>
                  <a:pt x="4666952" y="265361"/>
                  <a:pt x="4661742" y="244227"/>
                  <a:pt x="4661742" y="220117"/>
                </a:cubicBezTo>
                <a:cubicBezTo>
                  <a:pt x="4661742" y="198091"/>
                  <a:pt x="4666952" y="177403"/>
                  <a:pt x="4677370" y="158056"/>
                </a:cubicBezTo>
                <a:cubicBezTo>
                  <a:pt x="4687490" y="138708"/>
                  <a:pt x="4701778" y="123528"/>
                  <a:pt x="4720232" y="112514"/>
                </a:cubicBezTo>
                <a:cubicBezTo>
                  <a:pt x="4738687" y="101203"/>
                  <a:pt x="4759076" y="95548"/>
                  <a:pt x="4781400" y="95548"/>
                </a:cubicBezTo>
                <a:close/>
                <a:moveTo>
                  <a:pt x="3937546" y="95548"/>
                </a:moveTo>
                <a:cubicBezTo>
                  <a:pt x="3972966" y="95548"/>
                  <a:pt x="4000202" y="103882"/>
                  <a:pt x="4019252" y="120551"/>
                </a:cubicBezTo>
                <a:cubicBezTo>
                  <a:pt x="4037706" y="136922"/>
                  <a:pt x="4046934" y="160884"/>
                  <a:pt x="4046934" y="192435"/>
                </a:cubicBezTo>
                <a:lnTo>
                  <a:pt x="4046934" y="336203"/>
                </a:lnTo>
                <a:lnTo>
                  <a:pt x="3987998" y="336203"/>
                </a:lnTo>
                <a:lnTo>
                  <a:pt x="3987998" y="312539"/>
                </a:lnTo>
                <a:lnTo>
                  <a:pt x="3984426" y="312539"/>
                </a:lnTo>
                <a:cubicBezTo>
                  <a:pt x="3976985" y="322064"/>
                  <a:pt x="3967758" y="329506"/>
                  <a:pt x="3956744" y="334864"/>
                </a:cubicBezTo>
                <a:cubicBezTo>
                  <a:pt x="3945433" y="340519"/>
                  <a:pt x="3932188" y="343347"/>
                  <a:pt x="3917007" y="343347"/>
                </a:cubicBezTo>
                <a:cubicBezTo>
                  <a:pt x="3892302" y="343347"/>
                  <a:pt x="3872061" y="336203"/>
                  <a:pt x="3856285" y="321916"/>
                </a:cubicBezTo>
                <a:cubicBezTo>
                  <a:pt x="3840510" y="307628"/>
                  <a:pt x="3832622" y="288578"/>
                  <a:pt x="3832622" y="264766"/>
                </a:cubicBezTo>
                <a:cubicBezTo>
                  <a:pt x="3832622" y="249287"/>
                  <a:pt x="3836640" y="235595"/>
                  <a:pt x="3844676" y="223689"/>
                </a:cubicBezTo>
                <a:cubicBezTo>
                  <a:pt x="3852416" y="212080"/>
                  <a:pt x="3863726" y="203002"/>
                  <a:pt x="3878610" y="196453"/>
                </a:cubicBezTo>
                <a:cubicBezTo>
                  <a:pt x="3893492" y="189905"/>
                  <a:pt x="3909417" y="186631"/>
                  <a:pt x="3926383" y="186631"/>
                </a:cubicBezTo>
                <a:cubicBezTo>
                  <a:pt x="3950494" y="186631"/>
                  <a:pt x="3971032" y="190203"/>
                  <a:pt x="3987998" y="197346"/>
                </a:cubicBezTo>
                <a:lnTo>
                  <a:pt x="3987998" y="187077"/>
                </a:lnTo>
                <a:cubicBezTo>
                  <a:pt x="3987998" y="174278"/>
                  <a:pt x="3983236" y="164009"/>
                  <a:pt x="3973710" y="156270"/>
                </a:cubicBezTo>
                <a:cubicBezTo>
                  <a:pt x="3963888" y="148233"/>
                  <a:pt x="3950940" y="144215"/>
                  <a:pt x="3934866" y="144215"/>
                </a:cubicBezTo>
                <a:cubicBezTo>
                  <a:pt x="3924448" y="144215"/>
                  <a:pt x="3913882" y="146745"/>
                  <a:pt x="3903166" y="151805"/>
                </a:cubicBezTo>
                <a:cubicBezTo>
                  <a:pt x="3893046" y="156568"/>
                  <a:pt x="3884562" y="163116"/>
                  <a:pt x="3877716" y="171450"/>
                </a:cubicBezTo>
                <a:lnTo>
                  <a:pt x="3839319" y="141536"/>
                </a:lnTo>
                <a:cubicBezTo>
                  <a:pt x="3850332" y="127248"/>
                  <a:pt x="3864470" y="115937"/>
                  <a:pt x="3881735" y="107603"/>
                </a:cubicBezTo>
                <a:cubicBezTo>
                  <a:pt x="3898701" y="99566"/>
                  <a:pt x="3917304" y="95548"/>
                  <a:pt x="3937546" y="95548"/>
                </a:cubicBezTo>
                <a:close/>
                <a:moveTo>
                  <a:pt x="3489870" y="95548"/>
                </a:moveTo>
                <a:cubicBezTo>
                  <a:pt x="3525292" y="95548"/>
                  <a:pt x="3552527" y="103882"/>
                  <a:pt x="3571577" y="120551"/>
                </a:cubicBezTo>
                <a:cubicBezTo>
                  <a:pt x="3590032" y="136922"/>
                  <a:pt x="3599259" y="160884"/>
                  <a:pt x="3599259" y="192435"/>
                </a:cubicBezTo>
                <a:lnTo>
                  <a:pt x="3599259" y="336203"/>
                </a:lnTo>
                <a:lnTo>
                  <a:pt x="3540323" y="336203"/>
                </a:lnTo>
                <a:lnTo>
                  <a:pt x="3540323" y="312539"/>
                </a:lnTo>
                <a:lnTo>
                  <a:pt x="3536751" y="312539"/>
                </a:lnTo>
                <a:cubicBezTo>
                  <a:pt x="3529310" y="322064"/>
                  <a:pt x="3520082" y="329506"/>
                  <a:pt x="3509069" y="334864"/>
                </a:cubicBezTo>
                <a:cubicBezTo>
                  <a:pt x="3497758" y="340519"/>
                  <a:pt x="3484512" y="343347"/>
                  <a:pt x="3469332" y="343347"/>
                </a:cubicBezTo>
                <a:cubicBezTo>
                  <a:pt x="3444626" y="343347"/>
                  <a:pt x="3424386" y="336203"/>
                  <a:pt x="3408610" y="321916"/>
                </a:cubicBezTo>
                <a:cubicBezTo>
                  <a:pt x="3392834" y="307628"/>
                  <a:pt x="3384946" y="288578"/>
                  <a:pt x="3384946" y="264766"/>
                </a:cubicBezTo>
                <a:cubicBezTo>
                  <a:pt x="3384946" y="249287"/>
                  <a:pt x="3388965" y="235595"/>
                  <a:pt x="3397002" y="223689"/>
                </a:cubicBezTo>
                <a:cubicBezTo>
                  <a:pt x="3404741" y="212080"/>
                  <a:pt x="3416052" y="203002"/>
                  <a:pt x="3430934" y="196453"/>
                </a:cubicBezTo>
                <a:cubicBezTo>
                  <a:pt x="3445817" y="189905"/>
                  <a:pt x="3461742" y="186631"/>
                  <a:pt x="3478708" y="186631"/>
                </a:cubicBezTo>
                <a:cubicBezTo>
                  <a:pt x="3502818" y="186631"/>
                  <a:pt x="3523357" y="190203"/>
                  <a:pt x="3540323" y="197346"/>
                </a:cubicBezTo>
                <a:lnTo>
                  <a:pt x="3540323" y="187077"/>
                </a:lnTo>
                <a:cubicBezTo>
                  <a:pt x="3540323" y="174278"/>
                  <a:pt x="3535560" y="164009"/>
                  <a:pt x="3526036" y="156270"/>
                </a:cubicBezTo>
                <a:cubicBezTo>
                  <a:pt x="3516213" y="148233"/>
                  <a:pt x="3503265" y="144215"/>
                  <a:pt x="3487192" y="144215"/>
                </a:cubicBezTo>
                <a:cubicBezTo>
                  <a:pt x="3476774" y="144215"/>
                  <a:pt x="3466207" y="146745"/>
                  <a:pt x="3455491" y="151805"/>
                </a:cubicBezTo>
                <a:cubicBezTo>
                  <a:pt x="3445371" y="156568"/>
                  <a:pt x="3436888" y="163116"/>
                  <a:pt x="3430042" y="171450"/>
                </a:cubicBezTo>
                <a:lnTo>
                  <a:pt x="3391644" y="141536"/>
                </a:lnTo>
                <a:cubicBezTo>
                  <a:pt x="3402657" y="127248"/>
                  <a:pt x="3416796" y="115937"/>
                  <a:pt x="3434060" y="107603"/>
                </a:cubicBezTo>
                <a:cubicBezTo>
                  <a:pt x="3451026" y="99566"/>
                  <a:pt x="3469630" y="95548"/>
                  <a:pt x="3489870" y="95548"/>
                </a:cubicBezTo>
                <a:close/>
                <a:moveTo>
                  <a:pt x="2790676" y="95548"/>
                </a:moveTo>
                <a:cubicBezTo>
                  <a:pt x="2814488" y="95548"/>
                  <a:pt x="2835176" y="100757"/>
                  <a:pt x="2852737" y="111175"/>
                </a:cubicBezTo>
                <a:cubicBezTo>
                  <a:pt x="2870299" y="121593"/>
                  <a:pt x="2883545" y="135732"/>
                  <a:pt x="2892474" y="153591"/>
                </a:cubicBezTo>
                <a:cubicBezTo>
                  <a:pt x="2901404" y="171450"/>
                  <a:pt x="2905869" y="191542"/>
                  <a:pt x="2905869" y="213866"/>
                </a:cubicBezTo>
                <a:cubicBezTo>
                  <a:pt x="2905869" y="221010"/>
                  <a:pt x="2905422" y="227707"/>
                  <a:pt x="2904529" y="233958"/>
                </a:cubicBezTo>
                <a:lnTo>
                  <a:pt x="2729508" y="233958"/>
                </a:lnTo>
                <a:cubicBezTo>
                  <a:pt x="2732484" y="251817"/>
                  <a:pt x="2739926" y="265807"/>
                  <a:pt x="2751832" y="275928"/>
                </a:cubicBezTo>
                <a:cubicBezTo>
                  <a:pt x="2763440" y="285750"/>
                  <a:pt x="2777430" y="290662"/>
                  <a:pt x="2793801" y="290662"/>
                </a:cubicBezTo>
                <a:cubicBezTo>
                  <a:pt x="2807493" y="290662"/>
                  <a:pt x="2819400" y="287685"/>
                  <a:pt x="2829520" y="281732"/>
                </a:cubicBezTo>
                <a:cubicBezTo>
                  <a:pt x="2839045" y="276076"/>
                  <a:pt x="2846784" y="268040"/>
                  <a:pt x="2852737" y="257622"/>
                </a:cubicBezTo>
                <a:lnTo>
                  <a:pt x="2901404" y="281285"/>
                </a:lnTo>
                <a:cubicBezTo>
                  <a:pt x="2877889" y="322660"/>
                  <a:pt x="2841724" y="343347"/>
                  <a:pt x="2792908" y="343347"/>
                </a:cubicBezTo>
                <a:cubicBezTo>
                  <a:pt x="2769393" y="343347"/>
                  <a:pt x="2748558" y="338138"/>
                  <a:pt x="2730401" y="327720"/>
                </a:cubicBezTo>
                <a:cubicBezTo>
                  <a:pt x="2711946" y="317302"/>
                  <a:pt x="2697361" y="302568"/>
                  <a:pt x="2686645" y="283518"/>
                </a:cubicBezTo>
                <a:cubicBezTo>
                  <a:pt x="2676227" y="265361"/>
                  <a:pt x="2671018" y="244227"/>
                  <a:pt x="2671018" y="220117"/>
                </a:cubicBezTo>
                <a:cubicBezTo>
                  <a:pt x="2671018" y="198091"/>
                  <a:pt x="2676227" y="177403"/>
                  <a:pt x="2686645" y="158056"/>
                </a:cubicBezTo>
                <a:cubicBezTo>
                  <a:pt x="2696765" y="138708"/>
                  <a:pt x="2711053" y="123528"/>
                  <a:pt x="2729508" y="112514"/>
                </a:cubicBezTo>
                <a:cubicBezTo>
                  <a:pt x="2747962" y="101203"/>
                  <a:pt x="2768352" y="95548"/>
                  <a:pt x="2790676" y="95548"/>
                </a:cubicBezTo>
                <a:close/>
                <a:moveTo>
                  <a:pt x="2395240" y="95548"/>
                </a:moveTo>
                <a:cubicBezTo>
                  <a:pt x="2411908" y="95548"/>
                  <a:pt x="2426345" y="99418"/>
                  <a:pt x="2438549" y="107157"/>
                </a:cubicBezTo>
                <a:cubicBezTo>
                  <a:pt x="2450157" y="114598"/>
                  <a:pt x="2458789" y="124569"/>
                  <a:pt x="2464445" y="137071"/>
                </a:cubicBezTo>
                <a:cubicBezTo>
                  <a:pt x="2472481" y="124569"/>
                  <a:pt x="2482899" y="114598"/>
                  <a:pt x="2495699" y="107157"/>
                </a:cubicBezTo>
                <a:cubicBezTo>
                  <a:pt x="2509391" y="99418"/>
                  <a:pt x="2525018" y="95548"/>
                  <a:pt x="2542579" y="95548"/>
                </a:cubicBezTo>
                <a:cubicBezTo>
                  <a:pt x="2569368" y="95548"/>
                  <a:pt x="2589609" y="103734"/>
                  <a:pt x="2603301" y="120105"/>
                </a:cubicBezTo>
                <a:cubicBezTo>
                  <a:pt x="2616993" y="136476"/>
                  <a:pt x="2623840" y="158502"/>
                  <a:pt x="2623840" y="186184"/>
                </a:cubicBezTo>
                <a:lnTo>
                  <a:pt x="2623840" y="336203"/>
                </a:lnTo>
                <a:lnTo>
                  <a:pt x="2564457" y="336203"/>
                </a:lnTo>
                <a:lnTo>
                  <a:pt x="2564457" y="197346"/>
                </a:lnTo>
                <a:cubicBezTo>
                  <a:pt x="2564457" y="183059"/>
                  <a:pt x="2561034" y="171748"/>
                  <a:pt x="2554188" y="163414"/>
                </a:cubicBezTo>
                <a:cubicBezTo>
                  <a:pt x="2547640" y="155377"/>
                  <a:pt x="2538115" y="151359"/>
                  <a:pt x="2525613" y="151359"/>
                </a:cubicBezTo>
                <a:cubicBezTo>
                  <a:pt x="2510135" y="151359"/>
                  <a:pt x="2497782" y="157609"/>
                  <a:pt x="2488555" y="170111"/>
                </a:cubicBezTo>
                <a:cubicBezTo>
                  <a:pt x="2479327" y="182315"/>
                  <a:pt x="2474714" y="198537"/>
                  <a:pt x="2474714" y="218778"/>
                </a:cubicBezTo>
                <a:lnTo>
                  <a:pt x="2474714" y="336203"/>
                </a:lnTo>
                <a:lnTo>
                  <a:pt x="2414438" y="336203"/>
                </a:lnTo>
                <a:lnTo>
                  <a:pt x="2414438" y="197346"/>
                </a:lnTo>
                <a:cubicBezTo>
                  <a:pt x="2414438" y="182761"/>
                  <a:pt x="2410867" y="171450"/>
                  <a:pt x="2403723" y="163414"/>
                </a:cubicBezTo>
                <a:cubicBezTo>
                  <a:pt x="2396579" y="155377"/>
                  <a:pt x="2386459" y="151359"/>
                  <a:pt x="2373362" y="151359"/>
                </a:cubicBezTo>
                <a:cubicBezTo>
                  <a:pt x="2358777" y="151359"/>
                  <a:pt x="2347019" y="157609"/>
                  <a:pt x="2338090" y="170111"/>
                </a:cubicBezTo>
                <a:cubicBezTo>
                  <a:pt x="2329160" y="182612"/>
                  <a:pt x="2324695" y="198835"/>
                  <a:pt x="2324695" y="218778"/>
                </a:cubicBezTo>
                <a:lnTo>
                  <a:pt x="2324695" y="336203"/>
                </a:lnTo>
                <a:lnTo>
                  <a:pt x="2264866" y="336203"/>
                </a:lnTo>
                <a:lnTo>
                  <a:pt x="2264866" y="103138"/>
                </a:lnTo>
                <a:lnTo>
                  <a:pt x="2320677" y="103138"/>
                </a:lnTo>
                <a:lnTo>
                  <a:pt x="2320677" y="132160"/>
                </a:lnTo>
                <a:lnTo>
                  <a:pt x="2324695" y="132160"/>
                </a:lnTo>
                <a:cubicBezTo>
                  <a:pt x="2331839" y="121146"/>
                  <a:pt x="2341661" y="112217"/>
                  <a:pt x="2354163" y="105371"/>
                </a:cubicBezTo>
                <a:cubicBezTo>
                  <a:pt x="2366367" y="98822"/>
                  <a:pt x="2380059" y="95548"/>
                  <a:pt x="2395240" y="95548"/>
                </a:cubicBezTo>
                <a:close/>
                <a:moveTo>
                  <a:pt x="1670596" y="95548"/>
                </a:moveTo>
                <a:cubicBezTo>
                  <a:pt x="1706017" y="95548"/>
                  <a:pt x="1733252" y="103882"/>
                  <a:pt x="1752302" y="120551"/>
                </a:cubicBezTo>
                <a:cubicBezTo>
                  <a:pt x="1770757" y="136922"/>
                  <a:pt x="1779984" y="160884"/>
                  <a:pt x="1779984" y="192435"/>
                </a:cubicBezTo>
                <a:lnTo>
                  <a:pt x="1779984" y="336203"/>
                </a:lnTo>
                <a:lnTo>
                  <a:pt x="1721048" y="336203"/>
                </a:lnTo>
                <a:lnTo>
                  <a:pt x="1721048" y="312539"/>
                </a:lnTo>
                <a:lnTo>
                  <a:pt x="1717477" y="312539"/>
                </a:lnTo>
                <a:cubicBezTo>
                  <a:pt x="1710035" y="322064"/>
                  <a:pt x="1700808" y="329506"/>
                  <a:pt x="1689794" y="334864"/>
                </a:cubicBezTo>
                <a:cubicBezTo>
                  <a:pt x="1678483" y="340519"/>
                  <a:pt x="1665238" y="343347"/>
                  <a:pt x="1650057" y="343347"/>
                </a:cubicBezTo>
                <a:cubicBezTo>
                  <a:pt x="1625352" y="343347"/>
                  <a:pt x="1605111" y="336203"/>
                  <a:pt x="1589336" y="321916"/>
                </a:cubicBezTo>
                <a:cubicBezTo>
                  <a:pt x="1573560" y="307628"/>
                  <a:pt x="1565672" y="288578"/>
                  <a:pt x="1565672" y="264766"/>
                </a:cubicBezTo>
                <a:cubicBezTo>
                  <a:pt x="1565672" y="249287"/>
                  <a:pt x="1569690" y="235595"/>
                  <a:pt x="1577727" y="223689"/>
                </a:cubicBezTo>
                <a:cubicBezTo>
                  <a:pt x="1585466" y="212080"/>
                  <a:pt x="1596777" y="203002"/>
                  <a:pt x="1611660" y="196453"/>
                </a:cubicBezTo>
                <a:cubicBezTo>
                  <a:pt x="1626542" y="189905"/>
                  <a:pt x="1642467" y="186631"/>
                  <a:pt x="1659434" y="186631"/>
                </a:cubicBezTo>
                <a:cubicBezTo>
                  <a:pt x="1683544" y="186631"/>
                  <a:pt x="1704082" y="190203"/>
                  <a:pt x="1721048" y="197346"/>
                </a:cubicBezTo>
                <a:lnTo>
                  <a:pt x="1721048" y="187077"/>
                </a:lnTo>
                <a:cubicBezTo>
                  <a:pt x="1721048" y="174278"/>
                  <a:pt x="1716286" y="164009"/>
                  <a:pt x="1706761" y="156270"/>
                </a:cubicBezTo>
                <a:cubicBezTo>
                  <a:pt x="1696938" y="148233"/>
                  <a:pt x="1683990" y="144215"/>
                  <a:pt x="1667917" y="144215"/>
                </a:cubicBezTo>
                <a:cubicBezTo>
                  <a:pt x="1657499" y="144215"/>
                  <a:pt x="1646932" y="146745"/>
                  <a:pt x="1636216" y="151805"/>
                </a:cubicBezTo>
                <a:cubicBezTo>
                  <a:pt x="1626096" y="156568"/>
                  <a:pt x="1617613" y="163116"/>
                  <a:pt x="1610767" y="171450"/>
                </a:cubicBezTo>
                <a:lnTo>
                  <a:pt x="1572369" y="141536"/>
                </a:lnTo>
                <a:cubicBezTo>
                  <a:pt x="1583382" y="127248"/>
                  <a:pt x="1597521" y="115937"/>
                  <a:pt x="1614785" y="107603"/>
                </a:cubicBezTo>
                <a:cubicBezTo>
                  <a:pt x="1631751" y="99566"/>
                  <a:pt x="1650355" y="95548"/>
                  <a:pt x="1670596" y="95548"/>
                </a:cubicBezTo>
                <a:close/>
                <a:moveTo>
                  <a:pt x="1419076" y="95548"/>
                </a:moveTo>
                <a:cubicBezTo>
                  <a:pt x="1442888" y="95548"/>
                  <a:pt x="1463576" y="100757"/>
                  <a:pt x="1481137" y="111175"/>
                </a:cubicBezTo>
                <a:cubicBezTo>
                  <a:pt x="1498699" y="121593"/>
                  <a:pt x="1511945" y="135732"/>
                  <a:pt x="1520875" y="153591"/>
                </a:cubicBezTo>
                <a:cubicBezTo>
                  <a:pt x="1529804" y="171450"/>
                  <a:pt x="1534269" y="191542"/>
                  <a:pt x="1534269" y="213866"/>
                </a:cubicBezTo>
                <a:cubicBezTo>
                  <a:pt x="1534269" y="221010"/>
                  <a:pt x="1533823" y="227707"/>
                  <a:pt x="1532930" y="233958"/>
                </a:cubicBezTo>
                <a:lnTo>
                  <a:pt x="1357908" y="233958"/>
                </a:lnTo>
                <a:cubicBezTo>
                  <a:pt x="1360884" y="251817"/>
                  <a:pt x="1368326" y="265807"/>
                  <a:pt x="1380232" y="275928"/>
                </a:cubicBezTo>
                <a:cubicBezTo>
                  <a:pt x="1391840" y="285750"/>
                  <a:pt x="1405830" y="290662"/>
                  <a:pt x="1422202" y="290662"/>
                </a:cubicBezTo>
                <a:cubicBezTo>
                  <a:pt x="1435894" y="290662"/>
                  <a:pt x="1447800" y="287685"/>
                  <a:pt x="1457920" y="281732"/>
                </a:cubicBezTo>
                <a:cubicBezTo>
                  <a:pt x="1467445" y="276076"/>
                  <a:pt x="1475184" y="268040"/>
                  <a:pt x="1481137" y="257622"/>
                </a:cubicBezTo>
                <a:lnTo>
                  <a:pt x="1529804" y="281285"/>
                </a:lnTo>
                <a:cubicBezTo>
                  <a:pt x="1506289" y="322660"/>
                  <a:pt x="1470124" y="343347"/>
                  <a:pt x="1421309" y="343347"/>
                </a:cubicBezTo>
                <a:cubicBezTo>
                  <a:pt x="1397794" y="343347"/>
                  <a:pt x="1376958" y="338138"/>
                  <a:pt x="1358801" y="327720"/>
                </a:cubicBezTo>
                <a:cubicBezTo>
                  <a:pt x="1340346" y="317302"/>
                  <a:pt x="1325761" y="302568"/>
                  <a:pt x="1315045" y="283518"/>
                </a:cubicBezTo>
                <a:cubicBezTo>
                  <a:pt x="1304627" y="265361"/>
                  <a:pt x="1299418" y="244227"/>
                  <a:pt x="1299418" y="220117"/>
                </a:cubicBezTo>
                <a:cubicBezTo>
                  <a:pt x="1299418" y="198091"/>
                  <a:pt x="1304627" y="177403"/>
                  <a:pt x="1315045" y="158056"/>
                </a:cubicBezTo>
                <a:cubicBezTo>
                  <a:pt x="1325166" y="138708"/>
                  <a:pt x="1339453" y="123528"/>
                  <a:pt x="1357908" y="112514"/>
                </a:cubicBezTo>
                <a:cubicBezTo>
                  <a:pt x="1376362" y="101203"/>
                  <a:pt x="1396752" y="95548"/>
                  <a:pt x="1419076" y="95548"/>
                </a:cubicBezTo>
                <a:close/>
                <a:moveTo>
                  <a:pt x="3134618" y="67419"/>
                </a:moveTo>
                <a:lnTo>
                  <a:pt x="3134618" y="277714"/>
                </a:lnTo>
                <a:lnTo>
                  <a:pt x="3181052" y="277714"/>
                </a:lnTo>
                <a:cubicBezTo>
                  <a:pt x="3216176" y="277714"/>
                  <a:pt x="3243113" y="268337"/>
                  <a:pt x="3261866" y="249585"/>
                </a:cubicBezTo>
                <a:cubicBezTo>
                  <a:pt x="3280320" y="231131"/>
                  <a:pt x="3289548" y="205383"/>
                  <a:pt x="3289548" y="172343"/>
                </a:cubicBezTo>
                <a:cubicBezTo>
                  <a:pt x="3289548" y="139601"/>
                  <a:pt x="3280320" y="114003"/>
                  <a:pt x="3261866" y="95548"/>
                </a:cubicBezTo>
                <a:cubicBezTo>
                  <a:pt x="3243113" y="76796"/>
                  <a:pt x="3216176" y="67419"/>
                  <a:pt x="3181052" y="67419"/>
                </a:cubicBezTo>
                <a:close/>
                <a:moveTo>
                  <a:pt x="1096268" y="66080"/>
                </a:moveTo>
                <a:lnTo>
                  <a:pt x="1096268" y="156716"/>
                </a:lnTo>
                <a:lnTo>
                  <a:pt x="1153418" y="156716"/>
                </a:lnTo>
                <a:cubicBezTo>
                  <a:pt x="1167110" y="156716"/>
                  <a:pt x="1178570" y="152400"/>
                  <a:pt x="1187797" y="143768"/>
                </a:cubicBezTo>
                <a:cubicBezTo>
                  <a:pt x="1196727" y="135136"/>
                  <a:pt x="1201192" y="124272"/>
                  <a:pt x="1201192" y="111175"/>
                </a:cubicBezTo>
                <a:cubicBezTo>
                  <a:pt x="1201192" y="98673"/>
                  <a:pt x="1197024" y="88107"/>
                  <a:pt x="1188690" y="79475"/>
                </a:cubicBezTo>
                <a:cubicBezTo>
                  <a:pt x="1180058" y="70545"/>
                  <a:pt x="1168598" y="66080"/>
                  <a:pt x="1154311" y="66080"/>
                </a:cubicBezTo>
                <a:close/>
                <a:moveTo>
                  <a:pt x="3679626" y="37059"/>
                </a:moveTo>
                <a:lnTo>
                  <a:pt x="3739455" y="37059"/>
                </a:lnTo>
                <a:lnTo>
                  <a:pt x="3739455" y="103138"/>
                </a:lnTo>
                <a:lnTo>
                  <a:pt x="3796605" y="103138"/>
                </a:lnTo>
                <a:lnTo>
                  <a:pt x="3796605" y="154037"/>
                </a:lnTo>
                <a:lnTo>
                  <a:pt x="3739455" y="154037"/>
                </a:lnTo>
                <a:lnTo>
                  <a:pt x="3739455" y="250925"/>
                </a:lnTo>
                <a:cubicBezTo>
                  <a:pt x="3739455" y="262831"/>
                  <a:pt x="3741985" y="271314"/>
                  <a:pt x="3747045" y="276374"/>
                </a:cubicBezTo>
                <a:cubicBezTo>
                  <a:pt x="3751510" y="281137"/>
                  <a:pt x="3758952" y="283518"/>
                  <a:pt x="3769370" y="283518"/>
                </a:cubicBezTo>
                <a:cubicBezTo>
                  <a:pt x="3774430" y="283518"/>
                  <a:pt x="3779192" y="282774"/>
                  <a:pt x="3783657" y="281285"/>
                </a:cubicBezTo>
                <a:cubicBezTo>
                  <a:pt x="3786038" y="280393"/>
                  <a:pt x="3790950" y="277862"/>
                  <a:pt x="3798391" y="273695"/>
                </a:cubicBezTo>
                <a:lnTo>
                  <a:pt x="3798391" y="332185"/>
                </a:lnTo>
                <a:cubicBezTo>
                  <a:pt x="3786187" y="337245"/>
                  <a:pt x="3772346" y="339775"/>
                  <a:pt x="3756868" y="339775"/>
                </a:cubicBezTo>
                <a:cubicBezTo>
                  <a:pt x="3745260" y="339775"/>
                  <a:pt x="3734544" y="337989"/>
                  <a:pt x="3724721" y="334417"/>
                </a:cubicBezTo>
                <a:cubicBezTo>
                  <a:pt x="3714898" y="330845"/>
                  <a:pt x="3707010" y="326083"/>
                  <a:pt x="3701058" y="320130"/>
                </a:cubicBezTo>
                <a:cubicBezTo>
                  <a:pt x="3686770" y="306437"/>
                  <a:pt x="3679626" y="286941"/>
                  <a:pt x="3679626" y="261640"/>
                </a:cubicBezTo>
                <a:lnTo>
                  <a:pt x="3679626" y="154037"/>
                </a:lnTo>
                <a:lnTo>
                  <a:pt x="3638996" y="154037"/>
                </a:lnTo>
                <a:lnTo>
                  <a:pt x="3638996" y="103138"/>
                </a:lnTo>
                <a:lnTo>
                  <a:pt x="3679626" y="103138"/>
                </a:lnTo>
                <a:close/>
                <a:moveTo>
                  <a:pt x="1974651" y="37059"/>
                </a:moveTo>
                <a:lnTo>
                  <a:pt x="2034480" y="37059"/>
                </a:lnTo>
                <a:lnTo>
                  <a:pt x="2034480" y="103138"/>
                </a:lnTo>
                <a:lnTo>
                  <a:pt x="2091630" y="103138"/>
                </a:lnTo>
                <a:lnTo>
                  <a:pt x="2091630" y="154037"/>
                </a:lnTo>
                <a:lnTo>
                  <a:pt x="2034480" y="154037"/>
                </a:lnTo>
                <a:lnTo>
                  <a:pt x="2034480" y="250925"/>
                </a:lnTo>
                <a:cubicBezTo>
                  <a:pt x="2034480" y="262831"/>
                  <a:pt x="2037010" y="271314"/>
                  <a:pt x="2042071" y="276374"/>
                </a:cubicBezTo>
                <a:cubicBezTo>
                  <a:pt x="2046535" y="281137"/>
                  <a:pt x="2053977" y="283518"/>
                  <a:pt x="2064395" y="283518"/>
                </a:cubicBezTo>
                <a:cubicBezTo>
                  <a:pt x="2069455" y="283518"/>
                  <a:pt x="2074217" y="282774"/>
                  <a:pt x="2078682" y="281285"/>
                </a:cubicBezTo>
                <a:cubicBezTo>
                  <a:pt x="2081063" y="280393"/>
                  <a:pt x="2085975" y="277862"/>
                  <a:pt x="2093416" y="273695"/>
                </a:cubicBezTo>
                <a:lnTo>
                  <a:pt x="2093416" y="332185"/>
                </a:lnTo>
                <a:cubicBezTo>
                  <a:pt x="2081212" y="337245"/>
                  <a:pt x="2067371" y="339775"/>
                  <a:pt x="2051893" y="339775"/>
                </a:cubicBezTo>
                <a:cubicBezTo>
                  <a:pt x="2040285" y="339775"/>
                  <a:pt x="2029569" y="337989"/>
                  <a:pt x="2019746" y="334417"/>
                </a:cubicBezTo>
                <a:cubicBezTo>
                  <a:pt x="2009924" y="330845"/>
                  <a:pt x="2002036" y="326083"/>
                  <a:pt x="1996083" y="320130"/>
                </a:cubicBezTo>
                <a:cubicBezTo>
                  <a:pt x="1981795" y="306437"/>
                  <a:pt x="1974651" y="286941"/>
                  <a:pt x="1974651" y="261640"/>
                </a:cubicBezTo>
                <a:lnTo>
                  <a:pt x="1974651" y="154037"/>
                </a:lnTo>
                <a:lnTo>
                  <a:pt x="1934021" y="154037"/>
                </a:lnTo>
                <a:lnTo>
                  <a:pt x="1934021" y="103138"/>
                </a:lnTo>
                <a:lnTo>
                  <a:pt x="1974651" y="103138"/>
                </a:lnTo>
                <a:close/>
                <a:moveTo>
                  <a:pt x="532358" y="23664"/>
                </a:moveTo>
                <a:lnTo>
                  <a:pt x="744885" y="23664"/>
                </a:lnTo>
                <a:lnTo>
                  <a:pt x="744885" y="82600"/>
                </a:lnTo>
                <a:lnTo>
                  <a:pt x="597991" y="343347"/>
                </a:lnTo>
                <a:lnTo>
                  <a:pt x="547539" y="315665"/>
                </a:lnTo>
                <a:lnTo>
                  <a:pt x="677912" y="82600"/>
                </a:lnTo>
                <a:lnTo>
                  <a:pt x="676126" y="79921"/>
                </a:lnTo>
                <a:lnTo>
                  <a:pt x="532358" y="79921"/>
                </a:lnTo>
                <a:close/>
                <a:moveTo>
                  <a:pt x="378321" y="16074"/>
                </a:moveTo>
                <a:cubicBezTo>
                  <a:pt x="398562" y="16074"/>
                  <a:pt x="416570" y="20092"/>
                  <a:pt x="432346" y="28129"/>
                </a:cubicBezTo>
                <a:cubicBezTo>
                  <a:pt x="447824" y="36166"/>
                  <a:pt x="459879" y="47179"/>
                  <a:pt x="468511" y="61169"/>
                </a:cubicBezTo>
                <a:cubicBezTo>
                  <a:pt x="477143" y="75159"/>
                  <a:pt x="481459" y="90637"/>
                  <a:pt x="481459" y="107603"/>
                </a:cubicBezTo>
                <a:cubicBezTo>
                  <a:pt x="481459" y="141536"/>
                  <a:pt x="464939" y="174576"/>
                  <a:pt x="431899" y="206723"/>
                </a:cubicBezTo>
                <a:cubicBezTo>
                  <a:pt x="422969" y="215355"/>
                  <a:pt x="398115" y="240060"/>
                  <a:pt x="357336" y="280839"/>
                </a:cubicBezTo>
                <a:lnTo>
                  <a:pt x="358676" y="283518"/>
                </a:lnTo>
                <a:lnTo>
                  <a:pt x="485477" y="283518"/>
                </a:lnTo>
                <a:lnTo>
                  <a:pt x="485477" y="336203"/>
                </a:lnTo>
                <a:lnTo>
                  <a:pt x="277862" y="336203"/>
                </a:lnTo>
                <a:lnTo>
                  <a:pt x="277862" y="281732"/>
                </a:lnTo>
                <a:cubicBezTo>
                  <a:pt x="343942" y="216248"/>
                  <a:pt x="381893" y="177999"/>
                  <a:pt x="391716" y="166986"/>
                </a:cubicBezTo>
                <a:cubicBezTo>
                  <a:pt x="403324" y="154484"/>
                  <a:pt x="410914" y="144661"/>
                  <a:pt x="414486" y="137518"/>
                </a:cubicBezTo>
                <a:cubicBezTo>
                  <a:pt x="418653" y="129183"/>
                  <a:pt x="420737" y="120105"/>
                  <a:pt x="420737" y="110282"/>
                </a:cubicBezTo>
                <a:cubicBezTo>
                  <a:pt x="420737" y="99566"/>
                  <a:pt x="416719" y="90637"/>
                  <a:pt x="408682" y="83493"/>
                </a:cubicBezTo>
                <a:cubicBezTo>
                  <a:pt x="400348" y="76051"/>
                  <a:pt x="389781" y="72331"/>
                  <a:pt x="376981" y="72331"/>
                </a:cubicBezTo>
                <a:cubicBezTo>
                  <a:pt x="364778" y="72331"/>
                  <a:pt x="354508" y="76051"/>
                  <a:pt x="346174" y="83493"/>
                </a:cubicBezTo>
                <a:cubicBezTo>
                  <a:pt x="338435" y="90339"/>
                  <a:pt x="332780" y="99418"/>
                  <a:pt x="329208" y="110728"/>
                </a:cubicBezTo>
                <a:lnTo>
                  <a:pt x="275183" y="88404"/>
                </a:lnTo>
                <a:cubicBezTo>
                  <a:pt x="278755" y="76796"/>
                  <a:pt x="285006" y="65336"/>
                  <a:pt x="293935" y="54025"/>
                </a:cubicBezTo>
                <a:cubicBezTo>
                  <a:pt x="302567" y="43012"/>
                  <a:pt x="314176" y="33933"/>
                  <a:pt x="328761" y="26789"/>
                </a:cubicBezTo>
                <a:cubicBezTo>
                  <a:pt x="343049" y="19646"/>
                  <a:pt x="359569" y="16074"/>
                  <a:pt x="378321" y="16074"/>
                </a:cubicBezTo>
                <a:close/>
                <a:moveTo>
                  <a:pt x="4273152" y="8930"/>
                </a:moveTo>
                <a:lnTo>
                  <a:pt x="4352627" y="8930"/>
                </a:lnTo>
                <a:lnTo>
                  <a:pt x="4439692" y="238869"/>
                </a:lnTo>
                <a:lnTo>
                  <a:pt x="4443264" y="238869"/>
                </a:lnTo>
                <a:lnTo>
                  <a:pt x="4529881" y="8930"/>
                </a:lnTo>
                <a:lnTo>
                  <a:pt x="4610248" y="8930"/>
                </a:lnTo>
                <a:lnTo>
                  <a:pt x="4610248" y="336203"/>
                </a:lnTo>
                <a:lnTo>
                  <a:pt x="4548634" y="336203"/>
                </a:lnTo>
                <a:lnTo>
                  <a:pt x="4548634" y="175022"/>
                </a:lnTo>
                <a:lnTo>
                  <a:pt x="4552652" y="120551"/>
                </a:lnTo>
                <a:lnTo>
                  <a:pt x="4548634" y="120551"/>
                </a:lnTo>
                <a:lnTo>
                  <a:pt x="4465588" y="336203"/>
                </a:lnTo>
                <a:lnTo>
                  <a:pt x="4417814" y="336203"/>
                </a:lnTo>
                <a:lnTo>
                  <a:pt x="4333874" y="120551"/>
                </a:lnTo>
                <a:lnTo>
                  <a:pt x="4330302" y="120551"/>
                </a:lnTo>
                <a:lnTo>
                  <a:pt x="4333874" y="175022"/>
                </a:lnTo>
                <a:lnTo>
                  <a:pt x="4333874" y="336203"/>
                </a:lnTo>
                <a:lnTo>
                  <a:pt x="4273152" y="336203"/>
                </a:lnTo>
                <a:close/>
                <a:moveTo>
                  <a:pt x="4172842" y="8930"/>
                </a:moveTo>
                <a:lnTo>
                  <a:pt x="4231778" y="8930"/>
                </a:lnTo>
                <a:lnTo>
                  <a:pt x="4132659" y="336203"/>
                </a:lnTo>
                <a:lnTo>
                  <a:pt x="4073723" y="336203"/>
                </a:lnTo>
                <a:close/>
                <a:moveTo>
                  <a:pt x="3073003" y="8930"/>
                </a:moveTo>
                <a:lnTo>
                  <a:pt x="3183731" y="8930"/>
                </a:lnTo>
                <a:cubicBezTo>
                  <a:pt x="3217664" y="8930"/>
                  <a:pt x="3247280" y="15776"/>
                  <a:pt x="3272581" y="29468"/>
                </a:cubicBezTo>
                <a:cubicBezTo>
                  <a:pt x="3297882" y="43458"/>
                  <a:pt x="3317527" y="62657"/>
                  <a:pt x="3331517" y="87065"/>
                </a:cubicBezTo>
                <a:cubicBezTo>
                  <a:pt x="3345210" y="111473"/>
                  <a:pt x="3352056" y="139899"/>
                  <a:pt x="3352056" y="172343"/>
                </a:cubicBezTo>
                <a:cubicBezTo>
                  <a:pt x="3352056" y="205085"/>
                  <a:pt x="3345210" y="233660"/>
                  <a:pt x="3331517" y="258068"/>
                </a:cubicBezTo>
                <a:cubicBezTo>
                  <a:pt x="3317527" y="282774"/>
                  <a:pt x="3297882" y="301973"/>
                  <a:pt x="3272581" y="315665"/>
                </a:cubicBezTo>
                <a:cubicBezTo>
                  <a:pt x="3247280" y="329357"/>
                  <a:pt x="3217664" y="336203"/>
                  <a:pt x="3183731" y="336203"/>
                </a:cubicBezTo>
                <a:lnTo>
                  <a:pt x="3073003" y="336203"/>
                </a:lnTo>
                <a:close/>
                <a:moveTo>
                  <a:pt x="1836241" y="8930"/>
                </a:moveTo>
                <a:lnTo>
                  <a:pt x="1896070" y="8930"/>
                </a:lnTo>
                <a:lnTo>
                  <a:pt x="1896070" y="336203"/>
                </a:lnTo>
                <a:lnTo>
                  <a:pt x="1836241" y="336203"/>
                </a:lnTo>
                <a:close/>
                <a:moveTo>
                  <a:pt x="1034653" y="8930"/>
                </a:moveTo>
                <a:lnTo>
                  <a:pt x="1153864" y="8930"/>
                </a:lnTo>
                <a:cubicBezTo>
                  <a:pt x="1175593" y="8930"/>
                  <a:pt x="1194643" y="13395"/>
                  <a:pt x="1211014" y="22325"/>
                </a:cubicBezTo>
                <a:cubicBezTo>
                  <a:pt x="1227981" y="31552"/>
                  <a:pt x="1240780" y="43756"/>
                  <a:pt x="1249412" y="58936"/>
                </a:cubicBezTo>
                <a:cubicBezTo>
                  <a:pt x="1258639" y="75010"/>
                  <a:pt x="1263253" y="92720"/>
                  <a:pt x="1263253" y="112068"/>
                </a:cubicBezTo>
                <a:cubicBezTo>
                  <a:pt x="1263253" y="132904"/>
                  <a:pt x="1256556" y="151656"/>
                  <a:pt x="1243161" y="168325"/>
                </a:cubicBezTo>
                <a:cubicBezTo>
                  <a:pt x="1229767" y="184696"/>
                  <a:pt x="1213098" y="196453"/>
                  <a:pt x="1193155" y="203597"/>
                </a:cubicBezTo>
                <a:lnTo>
                  <a:pt x="1192709" y="206723"/>
                </a:lnTo>
                <a:lnTo>
                  <a:pt x="1280666" y="332631"/>
                </a:lnTo>
                <a:lnTo>
                  <a:pt x="1280666" y="336203"/>
                </a:lnTo>
                <a:lnTo>
                  <a:pt x="1209675" y="336203"/>
                </a:lnTo>
                <a:lnTo>
                  <a:pt x="1125289" y="213420"/>
                </a:lnTo>
                <a:lnTo>
                  <a:pt x="1096268" y="213420"/>
                </a:lnTo>
                <a:lnTo>
                  <a:pt x="1096268" y="336203"/>
                </a:lnTo>
                <a:lnTo>
                  <a:pt x="1034653" y="336203"/>
                </a:lnTo>
                <a:close/>
                <a:moveTo>
                  <a:pt x="0" y="8930"/>
                </a:moveTo>
                <a:lnTo>
                  <a:pt x="244227" y="8930"/>
                </a:lnTo>
                <a:lnTo>
                  <a:pt x="244227" y="67419"/>
                </a:lnTo>
                <a:lnTo>
                  <a:pt x="153144" y="67419"/>
                </a:lnTo>
                <a:lnTo>
                  <a:pt x="153144" y="336203"/>
                </a:lnTo>
                <a:lnTo>
                  <a:pt x="91083" y="336203"/>
                </a:lnTo>
                <a:lnTo>
                  <a:pt x="91083" y="67419"/>
                </a:lnTo>
                <a:lnTo>
                  <a:pt x="0" y="67419"/>
                </a:lnTo>
                <a:close/>
                <a:moveTo>
                  <a:pt x="2174527" y="0"/>
                </a:moveTo>
                <a:cubicBezTo>
                  <a:pt x="2185243" y="0"/>
                  <a:pt x="2194322" y="3721"/>
                  <a:pt x="2201763" y="11162"/>
                </a:cubicBezTo>
                <a:cubicBezTo>
                  <a:pt x="2209204" y="18604"/>
                  <a:pt x="2212925" y="27682"/>
                  <a:pt x="2212925" y="38398"/>
                </a:cubicBezTo>
                <a:cubicBezTo>
                  <a:pt x="2212925" y="49411"/>
                  <a:pt x="2209204" y="58639"/>
                  <a:pt x="2201763" y="66080"/>
                </a:cubicBezTo>
                <a:cubicBezTo>
                  <a:pt x="2194322" y="73521"/>
                  <a:pt x="2185243" y="77242"/>
                  <a:pt x="2174527" y="77242"/>
                </a:cubicBezTo>
                <a:cubicBezTo>
                  <a:pt x="2163812" y="77242"/>
                  <a:pt x="2154733" y="73521"/>
                  <a:pt x="2147292" y="66080"/>
                </a:cubicBezTo>
                <a:cubicBezTo>
                  <a:pt x="2139553" y="58341"/>
                  <a:pt x="2135683" y="49114"/>
                  <a:pt x="2135683" y="38398"/>
                </a:cubicBezTo>
                <a:cubicBezTo>
                  <a:pt x="2135683" y="27980"/>
                  <a:pt x="2139553" y="18902"/>
                  <a:pt x="2147292" y="11162"/>
                </a:cubicBezTo>
                <a:cubicBezTo>
                  <a:pt x="2154733" y="3721"/>
                  <a:pt x="2163812" y="0"/>
                  <a:pt x="21745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Google Sans" panose="020B0503030502040204" pitchFamily="34" charset="0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BC6A5095-28EF-4E21-942C-D742EFB46C15}"/>
              </a:ext>
            </a:extLst>
          </p:cNvPr>
          <p:cNvGrpSpPr/>
          <p:nvPr/>
        </p:nvGrpSpPr>
        <p:grpSpPr>
          <a:xfrm>
            <a:off x="-1501749" y="1262717"/>
            <a:ext cx="5549275" cy="5037199"/>
            <a:chOff x="-1698823" y="1281122"/>
            <a:chExt cx="5549275" cy="5037199"/>
          </a:xfrm>
        </p:grpSpPr>
        <p:grpSp>
          <p:nvGrpSpPr>
            <p:cNvPr id="620" name="Graphic 2">
              <a:extLst>
                <a:ext uri="{FF2B5EF4-FFF2-40B4-BE49-F238E27FC236}">
                  <a16:creationId xmlns:a16="http://schemas.microsoft.com/office/drawing/2014/main" id="{8ED63183-D4FA-401D-B3F3-2143B0B36ED1}"/>
                </a:ext>
              </a:extLst>
            </p:cNvPr>
            <p:cNvGrpSpPr/>
            <p:nvPr/>
          </p:nvGrpSpPr>
          <p:grpSpPr>
            <a:xfrm>
              <a:off x="2471066" y="2664495"/>
              <a:ext cx="1379386" cy="1823372"/>
              <a:chOff x="1989602" y="2888752"/>
              <a:chExt cx="1379386" cy="1823372"/>
            </a:xfrm>
            <a:solidFill>
              <a:schemeClr val="accent1"/>
            </a:solidFill>
          </p:grpSpPr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D7CFB8E4-D9BA-4E3A-B78E-2893162BCBEA}"/>
                  </a:ext>
                </a:extLst>
              </p:cNvPr>
              <p:cNvSpPr/>
              <p:nvPr/>
            </p:nvSpPr>
            <p:spPr>
              <a:xfrm>
                <a:off x="2128521" y="4076154"/>
                <a:ext cx="1101543" cy="635970"/>
              </a:xfrm>
              <a:custGeom>
                <a:avLst/>
                <a:gdLst>
                  <a:gd name="connsiteX0" fmla="*/ 497686 w 1101543"/>
                  <a:gd name="connsiteY0" fmla="*/ 624529 h 635970"/>
                  <a:gd name="connsiteX1" fmla="*/ 19800 w 1101543"/>
                  <a:gd name="connsiteY1" fmla="*/ 348632 h 635970"/>
                  <a:gd name="connsiteX2" fmla="*/ 28012 w 1101543"/>
                  <a:gd name="connsiteY2" fmla="*/ 282571 h 635970"/>
                  <a:gd name="connsiteX3" fmla="*/ 489438 w 1101543"/>
                  <a:gd name="connsiteY3" fmla="*/ 16166 h 635970"/>
                  <a:gd name="connsiteX4" fmla="*/ 603857 w 1101543"/>
                  <a:gd name="connsiteY4" fmla="*/ 11429 h 635970"/>
                  <a:gd name="connsiteX5" fmla="*/ 1081743 w 1101543"/>
                  <a:gd name="connsiteY5" fmla="*/ 287326 h 635970"/>
                  <a:gd name="connsiteX6" fmla="*/ 1073531 w 1101543"/>
                  <a:gd name="connsiteY6" fmla="*/ 353387 h 635970"/>
                  <a:gd name="connsiteX7" fmla="*/ 612105 w 1101543"/>
                  <a:gd name="connsiteY7" fmla="*/ 619792 h 635970"/>
                  <a:gd name="connsiteX8" fmla="*/ 497686 w 1101543"/>
                  <a:gd name="connsiteY8" fmla="*/ 624529 h 635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543" h="635970">
                    <a:moveTo>
                      <a:pt x="497686" y="624529"/>
                    </a:moveTo>
                    <a:lnTo>
                      <a:pt x="19800" y="348632"/>
                    </a:lnTo>
                    <a:cubicBezTo>
                      <a:pt x="-9536" y="331696"/>
                      <a:pt x="-5842" y="302122"/>
                      <a:pt x="28012" y="282571"/>
                    </a:cubicBezTo>
                    <a:lnTo>
                      <a:pt x="489438" y="16166"/>
                    </a:lnTo>
                    <a:cubicBezTo>
                      <a:pt x="523310" y="-3367"/>
                      <a:pt x="574521" y="-5507"/>
                      <a:pt x="603857" y="11429"/>
                    </a:cubicBezTo>
                    <a:lnTo>
                      <a:pt x="1081743" y="287326"/>
                    </a:lnTo>
                    <a:cubicBezTo>
                      <a:pt x="1111079" y="304262"/>
                      <a:pt x="1107384" y="333836"/>
                      <a:pt x="1073531" y="353387"/>
                    </a:cubicBezTo>
                    <a:lnTo>
                      <a:pt x="612105" y="619792"/>
                    </a:lnTo>
                    <a:cubicBezTo>
                      <a:pt x="578233" y="639362"/>
                      <a:pt x="527004" y="641465"/>
                      <a:pt x="497686" y="624529"/>
                    </a:cubicBezTo>
                    <a:close/>
                  </a:path>
                </a:pathLst>
              </a:custGeom>
              <a:solidFill>
                <a:srgbClr val="1E2D64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22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1989602" y="3548673"/>
                <a:ext cx="1379386" cy="1007958"/>
                <a:chOff x="1989602" y="3548673"/>
                <a:chExt cx="1379386" cy="1007958"/>
              </a:xfrm>
              <a:solidFill>
                <a:schemeClr val="accent1"/>
              </a:solidFill>
            </p:grpSpPr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23B5485D-02B5-426D-B89E-05A69405A50D}"/>
                    </a:ext>
                  </a:extLst>
                </p:cNvPr>
                <p:cNvSpPr/>
                <p:nvPr/>
              </p:nvSpPr>
              <p:spPr>
                <a:xfrm>
                  <a:off x="1989716" y="3839889"/>
                  <a:ext cx="1379185" cy="716743"/>
                </a:xfrm>
                <a:custGeom>
                  <a:avLst/>
                  <a:gdLst>
                    <a:gd name="connsiteX0" fmla="*/ 1379081 w 1379185"/>
                    <a:gd name="connsiteY0" fmla="*/ 313444 h 716743"/>
                    <a:gd name="connsiteX1" fmla="*/ 1379081 w 1379185"/>
                    <a:gd name="connsiteY1" fmla="*/ 313444 h 716743"/>
                    <a:gd name="connsiteX2" fmla="*/ 1379081 w 1379185"/>
                    <a:gd name="connsiteY2" fmla="*/ 106974 h 716743"/>
                    <a:gd name="connsiteX3" fmla="*/ 916101 w 1379185"/>
                    <a:gd name="connsiteY3" fmla="*/ 106718 h 716743"/>
                    <a:gd name="connsiteX4" fmla="*/ 756068 w 1379185"/>
                    <a:gd name="connsiteY4" fmla="*/ 14320 h 716743"/>
                    <a:gd name="connsiteX5" fmla="*/ 612788 w 1379185"/>
                    <a:gd name="connsiteY5" fmla="*/ 20246 h 716743"/>
                    <a:gd name="connsiteX6" fmla="*/ 463472 w 1379185"/>
                    <a:gd name="connsiteY6" fmla="*/ 106462 h 716743"/>
                    <a:gd name="connsiteX7" fmla="*/ 90 w 1379185"/>
                    <a:gd name="connsiteY7" fmla="*/ 106188 h 716743"/>
                    <a:gd name="connsiteX8" fmla="*/ 90 w 1379185"/>
                    <a:gd name="connsiteY8" fmla="*/ 318529 h 716743"/>
                    <a:gd name="connsiteX9" fmla="*/ 24708 w 1379185"/>
                    <a:gd name="connsiteY9" fmla="*/ 356937 h 716743"/>
                    <a:gd name="connsiteX10" fmla="*/ 623121 w 1379185"/>
                    <a:gd name="connsiteY10" fmla="*/ 702425 h 716743"/>
                    <a:gd name="connsiteX11" fmla="*/ 766401 w 1379185"/>
                    <a:gd name="connsiteY11" fmla="*/ 696481 h 716743"/>
                    <a:gd name="connsiteX12" fmla="*/ 1344203 w 1379185"/>
                    <a:gd name="connsiteY12" fmla="*/ 362899 h 716743"/>
                    <a:gd name="connsiteX13" fmla="*/ 1379081 w 1379185"/>
                    <a:gd name="connsiteY13" fmla="*/ 313444 h 716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79185" h="716743">
                      <a:moveTo>
                        <a:pt x="1379081" y="313444"/>
                      </a:moveTo>
                      <a:lnTo>
                        <a:pt x="1379081" y="313444"/>
                      </a:lnTo>
                      <a:lnTo>
                        <a:pt x="1379081" y="106974"/>
                      </a:lnTo>
                      <a:lnTo>
                        <a:pt x="916101" y="106718"/>
                      </a:lnTo>
                      <a:lnTo>
                        <a:pt x="756068" y="14320"/>
                      </a:lnTo>
                      <a:cubicBezTo>
                        <a:pt x="719342" y="-6878"/>
                        <a:pt x="655183" y="-4244"/>
                        <a:pt x="612788" y="20246"/>
                      </a:cubicBezTo>
                      <a:lnTo>
                        <a:pt x="463472" y="106462"/>
                      </a:lnTo>
                      <a:lnTo>
                        <a:pt x="90" y="106188"/>
                      </a:lnTo>
                      <a:lnTo>
                        <a:pt x="90" y="318529"/>
                      </a:lnTo>
                      <a:cubicBezTo>
                        <a:pt x="-952" y="332886"/>
                        <a:pt x="7058" y="346731"/>
                        <a:pt x="24708" y="356937"/>
                      </a:cubicBezTo>
                      <a:lnTo>
                        <a:pt x="623121" y="702425"/>
                      </a:lnTo>
                      <a:cubicBezTo>
                        <a:pt x="659847" y="723623"/>
                        <a:pt x="724006" y="720989"/>
                        <a:pt x="766401" y="696481"/>
                      </a:cubicBezTo>
                      <a:lnTo>
                        <a:pt x="1344203" y="362899"/>
                      </a:lnTo>
                      <a:cubicBezTo>
                        <a:pt x="1368637" y="348761"/>
                        <a:pt x="1380434" y="330472"/>
                        <a:pt x="1379081" y="313444"/>
                      </a:cubicBez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2A50E914-5ACF-475B-98A3-8403DDC5FA9A}"/>
                    </a:ext>
                  </a:extLst>
                </p:cNvPr>
                <p:cNvSpPr/>
                <p:nvPr/>
              </p:nvSpPr>
              <p:spPr>
                <a:xfrm>
                  <a:off x="1989698" y="3840016"/>
                  <a:ext cx="689603" cy="716564"/>
                </a:xfrm>
                <a:custGeom>
                  <a:avLst/>
                  <a:gdLst>
                    <a:gd name="connsiteX0" fmla="*/ 689585 w 689603"/>
                    <a:gd name="connsiteY0" fmla="*/ 0 h 716564"/>
                    <a:gd name="connsiteX1" fmla="*/ 612788 w 689603"/>
                    <a:gd name="connsiteY1" fmla="*/ 20137 h 716564"/>
                    <a:gd name="connsiteX2" fmla="*/ 463472 w 689603"/>
                    <a:gd name="connsiteY2" fmla="*/ 106353 h 716564"/>
                    <a:gd name="connsiteX3" fmla="*/ 90 w 689603"/>
                    <a:gd name="connsiteY3" fmla="*/ 106079 h 716564"/>
                    <a:gd name="connsiteX4" fmla="*/ 90 w 689603"/>
                    <a:gd name="connsiteY4" fmla="*/ 318420 h 716564"/>
                    <a:gd name="connsiteX5" fmla="*/ 24707 w 689603"/>
                    <a:gd name="connsiteY5" fmla="*/ 356828 h 716564"/>
                    <a:gd name="connsiteX6" fmla="*/ 623121 w 689603"/>
                    <a:gd name="connsiteY6" fmla="*/ 702316 h 716564"/>
                    <a:gd name="connsiteX7" fmla="*/ 689604 w 689603"/>
                    <a:gd name="connsiteY7" fmla="*/ 716509 h 716564"/>
                    <a:gd name="connsiteX8" fmla="*/ 689604 w 689603"/>
                    <a:gd name="connsiteY8" fmla="*/ 0 h 716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9603" h="716564">
                      <a:moveTo>
                        <a:pt x="689585" y="0"/>
                      </a:moveTo>
                      <a:cubicBezTo>
                        <a:pt x="662718" y="640"/>
                        <a:pt x="634827" y="7407"/>
                        <a:pt x="612788" y="20137"/>
                      </a:cubicBezTo>
                      <a:lnTo>
                        <a:pt x="463472" y="106353"/>
                      </a:lnTo>
                      <a:lnTo>
                        <a:pt x="90" y="106079"/>
                      </a:lnTo>
                      <a:lnTo>
                        <a:pt x="90" y="318420"/>
                      </a:lnTo>
                      <a:cubicBezTo>
                        <a:pt x="-953" y="332777"/>
                        <a:pt x="7058" y="346622"/>
                        <a:pt x="24707" y="356828"/>
                      </a:cubicBezTo>
                      <a:lnTo>
                        <a:pt x="623121" y="702316"/>
                      </a:lnTo>
                      <a:cubicBezTo>
                        <a:pt x="640771" y="712522"/>
                        <a:pt x="664730" y="717131"/>
                        <a:pt x="689604" y="716509"/>
                      </a:cubicBezTo>
                      <a:lnTo>
                        <a:pt x="689604" y="0"/>
                      </a:ln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5" name="Freeform: Shape 624">
                  <a:extLst>
                    <a:ext uri="{FF2B5EF4-FFF2-40B4-BE49-F238E27FC236}">
                      <a16:creationId xmlns:a16="http://schemas.microsoft.com/office/drawing/2014/main" id="{D7906ADD-F0D1-4C0D-BCB9-882853F5C3AB}"/>
                    </a:ext>
                  </a:extLst>
                </p:cNvPr>
                <p:cNvSpPr/>
                <p:nvPr/>
              </p:nvSpPr>
              <p:spPr>
                <a:xfrm>
                  <a:off x="1989698" y="3946077"/>
                  <a:ext cx="52525" cy="266825"/>
                </a:xfrm>
                <a:custGeom>
                  <a:avLst/>
                  <a:gdLst>
                    <a:gd name="connsiteX0" fmla="*/ 52526 w 52525"/>
                    <a:gd name="connsiteY0" fmla="*/ 37 h 266825"/>
                    <a:gd name="connsiteX1" fmla="*/ 90 w 52525"/>
                    <a:gd name="connsiteY1" fmla="*/ 0 h 266825"/>
                    <a:gd name="connsiteX2" fmla="*/ 90 w 52525"/>
                    <a:gd name="connsiteY2" fmla="*/ 212341 h 266825"/>
                    <a:gd name="connsiteX3" fmla="*/ 24707 w 52525"/>
                    <a:gd name="connsiteY3" fmla="*/ 250749 h 266825"/>
                    <a:gd name="connsiteX4" fmla="*/ 52526 w 52525"/>
                    <a:gd name="connsiteY4" fmla="*/ 266825 h 266825"/>
                    <a:gd name="connsiteX5" fmla="*/ 52526 w 52525"/>
                    <a:gd name="connsiteY5" fmla="*/ 37 h 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525" h="266825">
                      <a:moveTo>
                        <a:pt x="52526" y="37"/>
                      </a:moveTo>
                      <a:lnTo>
                        <a:pt x="90" y="0"/>
                      </a:lnTo>
                      <a:lnTo>
                        <a:pt x="90" y="212341"/>
                      </a:lnTo>
                      <a:cubicBezTo>
                        <a:pt x="-953" y="226698"/>
                        <a:pt x="7058" y="240543"/>
                        <a:pt x="24707" y="250749"/>
                      </a:cubicBezTo>
                      <a:lnTo>
                        <a:pt x="52526" y="266825"/>
                      </a:lnTo>
                      <a:lnTo>
                        <a:pt x="52526" y="37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6" name="Freeform: Shape 625">
                  <a:extLst>
                    <a:ext uri="{FF2B5EF4-FFF2-40B4-BE49-F238E27FC236}">
                      <a16:creationId xmlns:a16="http://schemas.microsoft.com/office/drawing/2014/main" id="{F9DA9FBB-2F94-49FE-82CB-BC6B562FAC73}"/>
                    </a:ext>
                  </a:extLst>
                </p:cNvPr>
                <p:cNvSpPr/>
                <p:nvPr/>
              </p:nvSpPr>
              <p:spPr>
                <a:xfrm>
                  <a:off x="2622019" y="4304423"/>
                  <a:ext cx="114528" cy="252157"/>
                </a:xfrm>
                <a:custGeom>
                  <a:avLst/>
                  <a:gdLst>
                    <a:gd name="connsiteX0" fmla="*/ 0 w 114528"/>
                    <a:gd name="connsiteY0" fmla="*/ 242409 h 252157"/>
                    <a:gd name="connsiteX1" fmla="*/ 114529 w 114528"/>
                    <a:gd name="connsiteY1" fmla="*/ 241110 h 252157"/>
                    <a:gd name="connsiteX2" fmla="*/ 114529 w 114528"/>
                    <a:gd name="connsiteY2" fmla="*/ 0 h 252157"/>
                    <a:gd name="connsiteX3" fmla="*/ 0 w 114528"/>
                    <a:gd name="connsiteY3" fmla="*/ 0 h 252157"/>
                    <a:gd name="connsiteX4" fmla="*/ 0 w 114528"/>
                    <a:gd name="connsiteY4" fmla="*/ 242409 h 252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28" h="252157">
                      <a:moveTo>
                        <a:pt x="0" y="242409"/>
                      </a:moveTo>
                      <a:cubicBezTo>
                        <a:pt x="31677" y="255980"/>
                        <a:pt x="77474" y="255230"/>
                        <a:pt x="114529" y="241110"/>
                      </a:cubicBezTo>
                      <a:lnTo>
                        <a:pt x="114529" y="0"/>
                      </a:lnTo>
                      <a:lnTo>
                        <a:pt x="0" y="0"/>
                      </a:lnTo>
                      <a:lnTo>
                        <a:pt x="0" y="242409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7" name="Freeform: Shape 626">
                  <a:extLst>
                    <a:ext uri="{FF2B5EF4-FFF2-40B4-BE49-F238E27FC236}">
                      <a16:creationId xmlns:a16="http://schemas.microsoft.com/office/drawing/2014/main" id="{721322B4-8B00-4C52-A975-4BFF4011F1D1}"/>
                    </a:ext>
                  </a:extLst>
                </p:cNvPr>
                <p:cNvSpPr/>
                <p:nvPr/>
              </p:nvSpPr>
              <p:spPr>
                <a:xfrm>
                  <a:off x="1989602" y="3548673"/>
                  <a:ext cx="1379386" cy="796372"/>
                </a:xfrm>
                <a:custGeom>
                  <a:avLst/>
                  <a:gdLst>
                    <a:gd name="connsiteX0" fmla="*/ 623217 w 1379386"/>
                    <a:gd name="connsiteY0" fmla="*/ 782068 h 796372"/>
                    <a:gd name="connsiteX1" fmla="*/ 24804 w 1379386"/>
                    <a:gd name="connsiteY1" fmla="*/ 436580 h 796372"/>
                    <a:gd name="connsiteX2" fmla="*/ 35101 w 1379386"/>
                    <a:gd name="connsiteY2" fmla="*/ 353856 h 796372"/>
                    <a:gd name="connsiteX3" fmla="*/ 612902 w 1379386"/>
                    <a:gd name="connsiteY3" fmla="*/ 20256 h 796372"/>
                    <a:gd name="connsiteX4" fmla="*/ 756182 w 1379386"/>
                    <a:gd name="connsiteY4" fmla="*/ 14312 h 796372"/>
                    <a:gd name="connsiteX5" fmla="*/ 1354596 w 1379386"/>
                    <a:gd name="connsiteY5" fmla="*/ 359800 h 796372"/>
                    <a:gd name="connsiteX6" fmla="*/ 1344298 w 1379386"/>
                    <a:gd name="connsiteY6" fmla="*/ 442524 h 796372"/>
                    <a:gd name="connsiteX7" fmla="*/ 766497 w 1379386"/>
                    <a:gd name="connsiteY7" fmla="*/ 776106 h 796372"/>
                    <a:gd name="connsiteX8" fmla="*/ 623217 w 1379386"/>
                    <a:gd name="connsiteY8" fmla="*/ 782068 h 796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9386" h="796372">
                      <a:moveTo>
                        <a:pt x="623217" y="782068"/>
                      </a:moveTo>
                      <a:lnTo>
                        <a:pt x="24804" y="436580"/>
                      </a:lnTo>
                      <a:cubicBezTo>
                        <a:pt x="-11922" y="415364"/>
                        <a:pt x="-7349" y="378309"/>
                        <a:pt x="35101" y="353856"/>
                      </a:cubicBezTo>
                      <a:lnTo>
                        <a:pt x="612902" y="20256"/>
                      </a:lnTo>
                      <a:cubicBezTo>
                        <a:pt x="655297" y="-4233"/>
                        <a:pt x="719457" y="-6886"/>
                        <a:pt x="756182" y="14312"/>
                      </a:cubicBezTo>
                      <a:lnTo>
                        <a:pt x="1354596" y="359800"/>
                      </a:lnTo>
                      <a:cubicBezTo>
                        <a:pt x="1391321" y="380998"/>
                        <a:pt x="1386712" y="418052"/>
                        <a:pt x="1344298" y="442524"/>
                      </a:cubicBezTo>
                      <a:lnTo>
                        <a:pt x="766497" y="776106"/>
                      </a:lnTo>
                      <a:cubicBezTo>
                        <a:pt x="724084" y="800595"/>
                        <a:pt x="659924" y="803266"/>
                        <a:pt x="623217" y="782068"/>
                      </a:cubicBezTo>
                      <a:close/>
                    </a:path>
                  </a:pathLst>
                </a:custGeom>
                <a:solidFill>
                  <a:srgbClr val="D4ECFF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id="{317F1FD6-77CB-4E3D-A946-2D0585087A03}"/>
                    </a:ext>
                  </a:extLst>
                </p:cNvPr>
                <p:cNvSpPr/>
                <p:nvPr/>
              </p:nvSpPr>
              <p:spPr>
                <a:xfrm>
                  <a:off x="2101299" y="3613168"/>
                  <a:ext cx="1155968" cy="667379"/>
                </a:xfrm>
                <a:custGeom>
                  <a:avLst/>
                  <a:gdLst>
                    <a:gd name="connsiteX0" fmla="*/ 522256 w 1155968"/>
                    <a:gd name="connsiteY0" fmla="*/ 655371 h 667379"/>
                    <a:gd name="connsiteX1" fmla="*/ 20795 w 1155968"/>
                    <a:gd name="connsiteY1" fmla="*/ 365848 h 667379"/>
                    <a:gd name="connsiteX2" fmla="*/ 29410 w 1155968"/>
                    <a:gd name="connsiteY2" fmla="*/ 296531 h 667379"/>
                    <a:gd name="connsiteX3" fmla="*/ 513624 w 1155968"/>
                    <a:gd name="connsiteY3" fmla="*/ 16976 h 667379"/>
                    <a:gd name="connsiteX4" fmla="*/ 633712 w 1155968"/>
                    <a:gd name="connsiteY4" fmla="*/ 12001 h 667379"/>
                    <a:gd name="connsiteX5" fmla="*/ 1135173 w 1155968"/>
                    <a:gd name="connsiteY5" fmla="*/ 301524 h 667379"/>
                    <a:gd name="connsiteX6" fmla="*/ 1126560 w 1155968"/>
                    <a:gd name="connsiteY6" fmla="*/ 370841 h 667379"/>
                    <a:gd name="connsiteX7" fmla="*/ 642345 w 1155968"/>
                    <a:gd name="connsiteY7" fmla="*/ 650414 h 667379"/>
                    <a:gd name="connsiteX8" fmla="*/ 522256 w 1155968"/>
                    <a:gd name="connsiteY8" fmla="*/ 655371 h 667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55968" h="667379">
                      <a:moveTo>
                        <a:pt x="522256" y="655371"/>
                      </a:moveTo>
                      <a:lnTo>
                        <a:pt x="20795" y="365848"/>
                      </a:lnTo>
                      <a:cubicBezTo>
                        <a:pt x="-10004" y="348071"/>
                        <a:pt x="-6145" y="317052"/>
                        <a:pt x="29410" y="296531"/>
                      </a:cubicBezTo>
                      <a:lnTo>
                        <a:pt x="513624" y="16976"/>
                      </a:lnTo>
                      <a:cubicBezTo>
                        <a:pt x="549160" y="-3545"/>
                        <a:pt x="602931" y="-5776"/>
                        <a:pt x="633712" y="12001"/>
                      </a:cubicBezTo>
                      <a:lnTo>
                        <a:pt x="1135173" y="301524"/>
                      </a:lnTo>
                      <a:cubicBezTo>
                        <a:pt x="1165973" y="319301"/>
                        <a:pt x="1162114" y="350339"/>
                        <a:pt x="1126560" y="370841"/>
                      </a:cubicBezTo>
                      <a:lnTo>
                        <a:pt x="642345" y="650414"/>
                      </a:lnTo>
                      <a:cubicBezTo>
                        <a:pt x="606809" y="670935"/>
                        <a:pt x="553056" y="673148"/>
                        <a:pt x="522256" y="655371"/>
                      </a:cubicBez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29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3100344" y="4100766"/>
                  <a:ext cx="203854" cy="152214"/>
                  <a:chOff x="3100344" y="4100766"/>
                  <a:chExt cx="203854" cy="152214"/>
                </a:xfrm>
                <a:solidFill>
                  <a:srgbClr val="D4ECFF"/>
                </a:solidFill>
              </p:grpSpPr>
              <p:sp>
                <p:nvSpPr>
                  <p:cNvPr id="630" name="Freeform: Shape 629">
                    <a:extLst>
                      <a:ext uri="{FF2B5EF4-FFF2-40B4-BE49-F238E27FC236}">
                        <a16:creationId xmlns:a16="http://schemas.microsoft.com/office/drawing/2014/main" id="{25CBC0F6-79CA-49FF-9B17-B6FCCB5A8DA3}"/>
                      </a:ext>
                    </a:extLst>
                  </p:cNvPr>
                  <p:cNvSpPr/>
                  <p:nvPr/>
                </p:nvSpPr>
                <p:spPr>
                  <a:xfrm>
                    <a:off x="3100344" y="4190556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62 h 62424"/>
                      <a:gd name="connsiteX1" fmla="*/ 24179 w 48320"/>
                      <a:gd name="connsiteY1" fmla="*/ 59126 h 62424"/>
                      <a:gd name="connsiteX2" fmla="*/ 0 w 48320"/>
                      <a:gd name="connsiteY2" fmla="*/ 45171 h 62424"/>
                      <a:gd name="connsiteX3" fmla="*/ 24179 w 48320"/>
                      <a:gd name="connsiteY3" fmla="*/ 3307 h 62424"/>
                      <a:gd name="connsiteX4" fmla="*/ 48321 w 48320"/>
                      <a:gd name="connsiteY4" fmla="*/ 17262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62"/>
                        </a:moveTo>
                        <a:cubicBezTo>
                          <a:pt x="48321" y="32680"/>
                          <a:pt x="37530" y="51426"/>
                          <a:pt x="24179" y="59126"/>
                        </a:cubicBezTo>
                        <a:cubicBezTo>
                          <a:pt x="10828" y="66826"/>
                          <a:pt x="0" y="60589"/>
                          <a:pt x="0" y="45171"/>
                        </a:cubicBezTo>
                        <a:cubicBezTo>
                          <a:pt x="0" y="29753"/>
                          <a:pt x="10828" y="11025"/>
                          <a:pt x="24179" y="3307"/>
                        </a:cubicBezTo>
                        <a:cubicBezTo>
                          <a:pt x="37530" y="-4411"/>
                          <a:pt x="48321" y="1843"/>
                          <a:pt x="48321" y="17262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:a16="http://schemas.microsoft.com/office/drawing/2014/main" id="{F0FB6047-5B16-4CA5-AD2B-7DCD71D269AF}"/>
                      </a:ext>
                    </a:extLst>
                  </p:cNvPr>
                  <p:cNvSpPr/>
                  <p:nvPr/>
                </p:nvSpPr>
                <p:spPr>
                  <a:xfrm>
                    <a:off x="3178111" y="4145664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71 h 62424"/>
                      <a:gd name="connsiteX1" fmla="*/ 24179 w 48320"/>
                      <a:gd name="connsiteY1" fmla="*/ 59118 h 62424"/>
                      <a:gd name="connsiteX2" fmla="*/ 0 w 48320"/>
                      <a:gd name="connsiteY2" fmla="*/ 45163 h 62424"/>
                      <a:gd name="connsiteX3" fmla="*/ 24179 w 48320"/>
                      <a:gd name="connsiteY3" fmla="*/ 3298 h 62424"/>
                      <a:gd name="connsiteX4" fmla="*/ 48321 w 48320"/>
                      <a:gd name="connsiteY4" fmla="*/ 17271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71"/>
                        </a:moveTo>
                        <a:cubicBezTo>
                          <a:pt x="48321" y="32671"/>
                          <a:pt x="37493" y="51418"/>
                          <a:pt x="24179" y="59118"/>
                        </a:cubicBezTo>
                        <a:cubicBezTo>
                          <a:pt x="10827" y="66836"/>
                          <a:pt x="0" y="60581"/>
                          <a:pt x="0" y="45163"/>
                        </a:cubicBezTo>
                        <a:cubicBezTo>
                          <a:pt x="0" y="29745"/>
                          <a:pt x="10827" y="11017"/>
                          <a:pt x="24179" y="3298"/>
                        </a:cubicBezTo>
                        <a:cubicBezTo>
                          <a:pt x="37512" y="-4402"/>
                          <a:pt x="48321" y="1835"/>
                          <a:pt x="48321" y="17271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:a16="http://schemas.microsoft.com/office/drawing/2014/main" id="{33954F43-B2C1-442F-BD27-CEEA6F30333D}"/>
                      </a:ext>
                    </a:extLst>
                  </p:cNvPr>
                  <p:cNvSpPr/>
                  <p:nvPr/>
                </p:nvSpPr>
                <p:spPr>
                  <a:xfrm>
                    <a:off x="3255877" y="4100766"/>
                    <a:ext cx="48320" cy="62427"/>
                  </a:xfrm>
                  <a:custGeom>
                    <a:avLst/>
                    <a:gdLst>
                      <a:gd name="connsiteX0" fmla="*/ 48321 w 48320"/>
                      <a:gd name="connsiteY0" fmla="*/ 17268 h 62427"/>
                      <a:gd name="connsiteX1" fmla="*/ 24179 w 48320"/>
                      <a:gd name="connsiteY1" fmla="*/ 59133 h 62427"/>
                      <a:gd name="connsiteX2" fmla="*/ 0 w 48320"/>
                      <a:gd name="connsiteY2" fmla="*/ 45160 h 62427"/>
                      <a:gd name="connsiteX3" fmla="*/ 24179 w 48320"/>
                      <a:gd name="connsiteY3" fmla="*/ 3295 h 62427"/>
                      <a:gd name="connsiteX4" fmla="*/ 48321 w 48320"/>
                      <a:gd name="connsiteY4" fmla="*/ 17268 h 6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7">
                        <a:moveTo>
                          <a:pt x="48321" y="17268"/>
                        </a:moveTo>
                        <a:cubicBezTo>
                          <a:pt x="48321" y="32686"/>
                          <a:pt x="37494" y="51415"/>
                          <a:pt x="24179" y="59133"/>
                        </a:cubicBezTo>
                        <a:cubicBezTo>
                          <a:pt x="10828" y="66833"/>
                          <a:pt x="0" y="60578"/>
                          <a:pt x="0" y="45160"/>
                        </a:cubicBezTo>
                        <a:cubicBezTo>
                          <a:pt x="0" y="29742"/>
                          <a:pt x="10828" y="11013"/>
                          <a:pt x="24179" y="3295"/>
                        </a:cubicBezTo>
                        <a:cubicBezTo>
                          <a:pt x="37494" y="-4405"/>
                          <a:pt x="48321" y="1850"/>
                          <a:pt x="48321" y="17268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33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1989602" y="3218713"/>
                <a:ext cx="1379386" cy="1007940"/>
                <a:chOff x="1989602" y="3218713"/>
                <a:chExt cx="1379386" cy="1007940"/>
              </a:xfrm>
              <a:solidFill>
                <a:schemeClr val="accent1"/>
              </a:solidFill>
            </p:grpSpPr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id="{DFDB1C6E-48F8-4139-AF38-1CF7A5617E38}"/>
                    </a:ext>
                  </a:extLst>
                </p:cNvPr>
                <p:cNvSpPr/>
                <p:nvPr/>
              </p:nvSpPr>
              <p:spPr>
                <a:xfrm>
                  <a:off x="1989716" y="3509916"/>
                  <a:ext cx="1379185" cy="716737"/>
                </a:xfrm>
                <a:custGeom>
                  <a:avLst/>
                  <a:gdLst>
                    <a:gd name="connsiteX0" fmla="*/ 1379081 w 1379185"/>
                    <a:gd name="connsiteY0" fmla="*/ 313457 h 716737"/>
                    <a:gd name="connsiteX1" fmla="*/ 1379081 w 1379185"/>
                    <a:gd name="connsiteY1" fmla="*/ 313457 h 716737"/>
                    <a:gd name="connsiteX2" fmla="*/ 1379081 w 1379185"/>
                    <a:gd name="connsiteY2" fmla="*/ 106968 h 716737"/>
                    <a:gd name="connsiteX3" fmla="*/ 916101 w 1379185"/>
                    <a:gd name="connsiteY3" fmla="*/ 106712 h 716737"/>
                    <a:gd name="connsiteX4" fmla="*/ 756068 w 1379185"/>
                    <a:gd name="connsiteY4" fmla="*/ 14314 h 716737"/>
                    <a:gd name="connsiteX5" fmla="*/ 612788 w 1379185"/>
                    <a:gd name="connsiteY5" fmla="*/ 20240 h 716737"/>
                    <a:gd name="connsiteX6" fmla="*/ 463472 w 1379185"/>
                    <a:gd name="connsiteY6" fmla="*/ 106456 h 716737"/>
                    <a:gd name="connsiteX7" fmla="*/ 90 w 1379185"/>
                    <a:gd name="connsiteY7" fmla="*/ 106182 h 716737"/>
                    <a:gd name="connsiteX8" fmla="*/ 90 w 1379185"/>
                    <a:gd name="connsiteY8" fmla="*/ 318523 h 716737"/>
                    <a:gd name="connsiteX9" fmla="*/ 24708 w 1379185"/>
                    <a:gd name="connsiteY9" fmla="*/ 356931 h 716737"/>
                    <a:gd name="connsiteX10" fmla="*/ 623121 w 1379185"/>
                    <a:gd name="connsiteY10" fmla="*/ 702419 h 716737"/>
                    <a:gd name="connsiteX11" fmla="*/ 766401 w 1379185"/>
                    <a:gd name="connsiteY11" fmla="*/ 696475 h 716737"/>
                    <a:gd name="connsiteX12" fmla="*/ 1344203 w 1379185"/>
                    <a:gd name="connsiteY12" fmla="*/ 362893 h 716737"/>
                    <a:gd name="connsiteX13" fmla="*/ 1379081 w 1379185"/>
                    <a:gd name="connsiteY13" fmla="*/ 313457 h 71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79185" h="716737">
                      <a:moveTo>
                        <a:pt x="1379081" y="313457"/>
                      </a:moveTo>
                      <a:lnTo>
                        <a:pt x="1379081" y="313457"/>
                      </a:lnTo>
                      <a:lnTo>
                        <a:pt x="1379081" y="106968"/>
                      </a:lnTo>
                      <a:lnTo>
                        <a:pt x="916101" y="106712"/>
                      </a:lnTo>
                      <a:lnTo>
                        <a:pt x="756068" y="14314"/>
                      </a:lnTo>
                      <a:cubicBezTo>
                        <a:pt x="719342" y="-6884"/>
                        <a:pt x="655183" y="-4232"/>
                        <a:pt x="612788" y="20240"/>
                      </a:cubicBezTo>
                      <a:lnTo>
                        <a:pt x="463472" y="106456"/>
                      </a:lnTo>
                      <a:lnTo>
                        <a:pt x="90" y="106182"/>
                      </a:lnTo>
                      <a:lnTo>
                        <a:pt x="90" y="318523"/>
                      </a:lnTo>
                      <a:cubicBezTo>
                        <a:pt x="-952" y="332880"/>
                        <a:pt x="7058" y="346725"/>
                        <a:pt x="24708" y="356931"/>
                      </a:cubicBezTo>
                      <a:lnTo>
                        <a:pt x="623121" y="702419"/>
                      </a:lnTo>
                      <a:cubicBezTo>
                        <a:pt x="659847" y="723617"/>
                        <a:pt x="724006" y="720983"/>
                        <a:pt x="766401" y="696475"/>
                      </a:cubicBezTo>
                      <a:lnTo>
                        <a:pt x="1344203" y="362893"/>
                      </a:lnTo>
                      <a:cubicBezTo>
                        <a:pt x="1368637" y="348774"/>
                        <a:pt x="1380434" y="330484"/>
                        <a:pt x="1379081" y="313457"/>
                      </a:cubicBez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id="{25D3E06C-2437-4275-8116-8F229BCA63C1}"/>
                    </a:ext>
                  </a:extLst>
                </p:cNvPr>
                <p:cNvSpPr/>
                <p:nvPr/>
              </p:nvSpPr>
              <p:spPr>
                <a:xfrm>
                  <a:off x="1989698" y="3510037"/>
                  <a:ext cx="689603" cy="716564"/>
                </a:xfrm>
                <a:custGeom>
                  <a:avLst/>
                  <a:gdLst>
                    <a:gd name="connsiteX0" fmla="*/ 689585 w 689603"/>
                    <a:gd name="connsiteY0" fmla="*/ 0 h 716564"/>
                    <a:gd name="connsiteX1" fmla="*/ 612788 w 689603"/>
                    <a:gd name="connsiteY1" fmla="*/ 20137 h 716564"/>
                    <a:gd name="connsiteX2" fmla="*/ 463472 w 689603"/>
                    <a:gd name="connsiteY2" fmla="*/ 106353 h 716564"/>
                    <a:gd name="connsiteX3" fmla="*/ 90 w 689603"/>
                    <a:gd name="connsiteY3" fmla="*/ 106079 h 716564"/>
                    <a:gd name="connsiteX4" fmla="*/ 90 w 689603"/>
                    <a:gd name="connsiteY4" fmla="*/ 318420 h 716564"/>
                    <a:gd name="connsiteX5" fmla="*/ 24707 w 689603"/>
                    <a:gd name="connsiteY5" fmla="*/ 356828 h 716564"/>
                    <a:gd name="connsiteX6" fmla="*/ 623121 w 689603"/>
                    <a:gd name="connsiteY6" fmla="*/ 702316 h 716564"/>
                    <a:gd name="connsiteX7" fmla="*/ 689604 w 689603"/>
                    <a:gd name="connsiteY7" fmla="*/ 716509 h 716564"/>
                    <a:gd name="connsiteX8" fmla="*/ 689604 w 689603"/>
                    <a:gd name="connsiteY8" fmla="*/ 0 h 716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9603" h="716564">
                      <a:moveTo>
                        <a:pt x="689585" y="0"/>
                      </a:moveTo>
                      <a:cubicBezTo>
                        <a:pt x="662718" y="658"/>
                        <a:pt x="634827" y="7426"/>
                        <a:pt x="612788" y="20137"/>
                      </a:cubicBezTo>
                      <a:lnTo>
                        <a:pt x="463472" y="106353"/>
                      </a:lnTo>
                      <a:lnTo>
                        <a:pt x="90" y="106079"/>
                      </a:lnTo>
                      <a:lnTo>
                        <a:pt x="90" y="318420"/>
                      </a:lnTo>
                      <a:cubicBezTo>
                        <a:pt x="-953" y="332777"/>
                        <a:pt x="7058" y="346622"/>
                        <a:pt x="24707" y="356828"/>
                      </a:cubicBezTo>
                      <a:lnTo>
                        <a:pt x="623121" y="702316"/>
                      </a:lnTo>
                      <a:cubicBezTo>
                        <a:pt x="640771" y="712522"/>
                        <a:pt x="664730" y="717131"/>
                        <a:pt x="689604" y="716509"/>
                      </a:cubicBezTo>
                      <a:lnTo>
                        <a:pt x="689604" y="0"/>
                      </a:ln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id="{13E2BE6F-26D0-4F9E-AEA2-C39D89AF1BB7}"/>
                    </a:ext>
                  </a:extLst>
                </p:cNvPr>
                <p:cNvSpPr/>
                <p:nvPr/>
              </p:nvSpPr>
              <p:spPr>
                <a:xfrm>
                  <a:off x="1989698" y="3616116"/>
                  <a:ext cx="52525" cy="266825"/>
                </a:xfrm>
                <a:custGeom>
                  <a:avLst/>
                  <a:gdLst>
                    <a:gd name="connsiteX0" fmla="*/ 52526 w 52525"/>
                    <a:gd name="connsiteY0" fmla="*/ 37 h 266825"/>
                    <a:gd name="connsiteX1" fmla="*/ 90 w 52525"/>
                    <a:gd name="connsiteY1" fmla="*/ 0 h 266825"/>
                    <a:gd name="connsiteX2" fmla="*/ 90 w 52525"/>
                    <a:gd name="connsiteY2" fmla="*/ 212341 h 266825"/>
                    <a:gd name="connsiteX3" fmla="*/ 24707 w 52525"/>
                    <a:gd name="connsiteY3" fmla="*/ 250749 h 266825"/>
                    <a:gd name="connsiteX4" fmla="*/ 52526 w 52525"/>
                    <a:gd name="connsiteY4" fmla="*/ 266825 h 266825"/>
                    <a:gd name="connsiteX5" fmla="*/ 52526 w 52525"/>
                    <a:gd name="connsiteY5" fmla="*/ 37 h 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525" h="266825">
                      <a:moveTo>
                        <a:pt x="52526" y="37"/>
                      </a:moveTo>
                      <a:lnTo>
                        <a:pt x="90" y="0"/>
                      </a:lnTo>
                      <a:lnTo>
                        <a:pt x="90" y="212341"/>
                      </a:lnTo>
                      <a:cubicBezTo>
                        <a:pt x="-953" y="226698"/>
                        <a:pt x="7058" y="240543"/>
                        <a:pt x="24707" y="250749"/>
                      </a:cubicBezTo>
                      <a:lnTo>
                        <a:pt x="52526" y="266825"/>
                      </a:lnTo>
                      <a:lnTo>
                        <a:pt x="52526" y="37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id="{B46526C1-48E0-4129-95F8-0E0FAA67EEF3}"/>
                    </a:ext>
                  </a:extLst>
                </p:cNvPr>
                <p:cNvSpPr/>
                <p:nvPr/>
              </p:nvSpPr>
              <p:spPr>
                <a:xfrm>
                  <a:off x="2622019" y="3974462"/>
                  <a:ext cx="114528" cy="252157"/>
                </a:xfrm>
                <a:custGeom>
                  <a:avLst/>
                  <a:gdLst>
                    <a:gd name="connsiteX0" fmla="*/ 0 w 114528"/>
                    <a:gd name="connsiteY0" fmla="*/ 242409 h 252157"/>
                    <a:gd name="connsiteX1" fmla="*/ 114529 w 114528"/>
                    <a:gd name="connsiteY1" fmla="*/ 241110 h 252157"/>
                    <a:gd name="connsiteX2" fmla="*/ 114529 w 114528"/>
                    <a:gd name="connsiteY2" fmla="*/ 0 h 252157"/>
                    <a:gd name="connsiteX3" fmla="*/ 0 w 114528"/>
                    <a:gd name="connsiteY3" fmla="*/ 0 h 252157"/>
                    <a:gd name="connsiteX4" fmla="*/ 0 w 114528"/>
                    <a:gd name="connsiteY4" fmla="*/ 242409 h 252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28" h="252157">
                      <a:moveTo>
                        <a:pt x="0" y="242409"/>
                      </a:moveTo>
                      <a:cubicBezTo>
                        <a:pt x="31677" y="255980"/>
                        <a:pt x="77474" y="255230"/>
                        <a:pt x="114529" y="241110"/>
                      </a:cubicBezTo>
                      <a:lnTo>
                        <a:pt x="114529" y="0"/>
                      </a:lnTo>
                      <a:lnTo>
                        <a:pt x="0" y="0"/>
                      </a:lnTo>
                      <a:lnTo>
                        <a:pt x="0" y="242409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8" name="Freeform: Shape 637">
                  <a:extLst>
                    <a:ext uri="{FF2B5EF4-FFF2-40B4-BE49-F238E27FC236}">
                      <a16:creationId xmlns:a16="http://schemas.microsoft.com/office/drawing/2014/main" id="{C544F47C-8098-458E-8BCC-9DAD82DC5727}"/>
                    </a:ext>
                  </a:extLst>
                </p:cNvPr>
                <p:cNvSpPr/>
                <p:nvPr/>
              </p:nvSpPr>
              <p:spPr>
                <a:xfrm>
                  <a:off x="1989602" y="3218713"/>
                  <a:ext cx="1379386" cy="796372"/>
                </a:xfrm>
                <a:custGeom>
                  <a:avLst/>
                  <a:gdLst>
                    <a:gd name="connsiteX0" fmla="*/ 623217 w 1379386"/>
                    <a:gd name="connsiteY0" fmla="*/ 782068 h 796372"/>
                    <a:gd name="connsiteX1" fmla="*/ 24804 w 1379386"/>
                    <a:gd name="connsiteY1" fmla="*/ 436580 h 796372"/>
                    <a:gd name="connsiteX2" fmla="*/ 35101 w 1379386"/>
                    <a:gd name="connsiteY2" fmla="*/ 353856 h 796372"/>
                    <a:gd name="connsiteX3" fmla="*/ 612902 w 1379386"/>
                    <a:gd name="connsiteY3" fmla="*/ 20256 h 796372"/>
                    <a:gd name="connsiteX4" fmla="*/ 756182 w 1379386"/>
                    <a:gd name="connsiteY4" fmla="*/ 14312 h 796372"/>
                    <a:gd name="connsiteX5" fmla="*/ 1354596 w 1379386"/>
                    <a:gd name="connsiteY5" fmla="*/ 359800 h 796372"/>
                    <a:gd name="connsiteX6" fmla="*/ 1344298 w 1379386"/>
                    <a:gd name="connsiteY6" fmla="*/ 442524 h 796372"/>
                    <a:gd name="connsiteX7" fmla="*/ 766497 w 1379386"/>
                    <a:gd name="connsiteY7" fmla="*/ 776106 h 796372"/>
                    <a:gd name="connsiteX8" fmla="*/ 623217 w 1379386"/>
                    <a:gd name="connsiteY8" fmla="*/ 782068 h 796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9386" h="796372">
                      <a:moveTo>
                        <a:pt x="623217" y="782068"/>
                      </a:moveTo>
                      <a:lnTo>
                        <a:pt x="24804" y="436580"/>
                      </a:lnTo>
                      <a:cubicBezTo>
                        <a:pt x="-11922" y="415364"/>
                        <a:pt x="-7349" y="378328"/>
                        <a:pt x="35101" y="353856"/>
                      </a:cubicBezTo>
                      <a:lnTo>
                        <a:pt x="612902" y="20256"/>
                      </a:lnTo>
                      <a:cubicBezTo>
                        <a:pt x="655297" y="-4234"/>
                        <a:pt x="719457" y="-6885"/>
                        <a:pt x="756182" y="14312"/>
                      </a:cubicBezTo>
                      <a:lnTo>
                        <a:pt x="1354596" y="359800"/>
                      </a:lnTo>
                      <a:cubicBezTo>
                        <a:pt x="1391321" y="380998"/>
                        <a:pt x="1386712" y="418052"/>
                        <a:pt x="1344298" y="442524"/>
                      </a:cubicBezTo>
                      <a:lnTo>
                        <a:pt x="766497" y="776106"/>
                      </a:lnTo>
                      <a:cubicBezTo>
                        <a:pt x="724084" y="800595"/>
                        <a:pt x="659924" y="803265"/>
                        <a:pt x="623217" y="782068"/>
                      </a:cubicBezTo>
                      <a:close/>
                    </a:path>
                  </a:pathLst>
                </a:custGeom>
                <a:solidFill>
                  <a:srgbClr val="D4ECFF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9" name="Freeform: Shape 638">
                  <a:extLst>
                    <a:ext uri="{FF2B5EF4-FFF2-40B4-BE49-F238E27FC236}">
                      <a16:creationId xmlns:a16="http://schemas.microsoft.com/office/drawing/2014/main" id="{66293C38-FE2F-4885-8422-1D6CFCB15803}"/>
                    </a:ext>
                  </a:extLst>
                </p:cNvPr>
                <p:cNvSpPr/>
                <p:nvPr/>
              </p:nvSpPr>
              <p:spPr>
                <a:xfrm>
                  <a:off x="2101299" y="3283208"/>
                  <a:ext cx="1155968" cy="667382"/>
                </a:xfrm>
                <a:custGeom>
                  <a:avLst/>
                  <a:gdLst>
                    <a:gd name="connsiteX0" fmla="*/ 522256 w 1155968"/>
                    <a:gd name="connsiteY0" fmla="*/ 655389 h 667382"/>
                    <a:gd name="connsiteX1" fmla="*/ 20795 w 1155968"/>
                    <a:gd name="connsiteY1" fmla="*/ 365848 h 667382"/>
                    <a:gd name="connsiteX2" fmla="*/ 29410 w 1155968"/>
                    <a:gd name="connsiteY2" fmla="*/ 296531 h 667382"/>
                    <a:gd name="connsiteX3" fmla="*/ 513624 w 1155968"/>
                    <a:gd name="connsiteY3" fmla="*/ 16976 h 667382"/>
                    <a:gd name="connsiteX4" fmla="*/ 633712 w 1155968"/>
                    <a:gd name="connsiteY4" fmla="*/ 12001 h 667382"/>
                    <a:gd name="connsiteX5" fmla="*/ 1135173 w 1155968"/>
                    <a:gd name="connsiteY5" fmla="*/ 301524 h 667382"/>
                    <a:gd name="connsiteX6" fmla="*/ 1126560 w 1155968"/>
                    <a:gd name="connsiteY6" fmla="*/ 370841 h 667382"/>
                    <a:gd name="connsiteX7" fmla="*/ 642345 w 1155968"/>
                    <a:gd name="connsiteY7" fmla="*/ 650414 h 667382"/>
                    <a:gd name="connsiteX8" fmla="*/ 522256 w 1155968"/>
                    <a:gd name="connsiteY8" fmla="*/ 655389 h 667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55968" h="667382">
                      <a:moveTo>
                        <a:pt x="522256" y="655389"/>
                      </a:moveTo>
                      <a:lnTo>
                        <a:pt x="20795" y="365848"/>
                      </a:lnTo>
                      <a:cubicBezTo>
                        <a:pt x="-10004" y="348089"/>
                        <a:pt x="-6145" y="317052"/>
                        <a:pt x="29410" y="296531"/>
                      </a:cubicBezTo>
                      <a:lnTo>
                        <a:pt x="513624" y="16976"/>
                      </a:lnTo>
                      <a:cubicBezTo>
                        <a:pt x="549160" y="-3545"/>
                        <a:pt x="602931" y="-5776"/>
                        <a:pt x="633712" y="12001"/>
                      </a:cubicBezTo>
                      <a:lnTo>
                        <a:pt x="1135173" y="301524"/>
                      </a:lnTo>
                      <a:cubicBezTo>
                        <a:pt x="1165973" y="319301"/>
                        <a:pt x="1162114" y="350339"/>
                        <a:pt x="1126560" y="370841"/>
                      </a:cubicBezTo>
                      <a:lnTo>
                        <a:pt x="642345" y="650414"/>
                      </a:lnTo>
                      <a:cubicBezTo>
                        <a:pt x="606809" y="670935"/>
                        <a:pt x="553056" y="673148"/>
                        <a:pt x="522256" y="655389"/>
                      </a:cubicBez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40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3100344" y="3770806"/>
                  <a:ext cx="203854" cy="152214"/>
                  <a:chOff x="3100344" y="3770806"/>
                  <a:chExt cx="203854" cy="152214"/>
                </a:xfrm>
                <a:solidFill>
                  <a:srgbClr val="D4ECFF"/>
                </a:solidFill>
              </p:grpSpPr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3DEED23A-ABDF-4C0A-A310-6DAC4CA71117}"/>
                      </a:ext>
                    </a:extLst>
                  </p:cNvPr>
                  <p:cNvSpPr/>
                  <p:nvPr/>
                </p:nvSpPr>
                <p:spPr>
                  <a:xfrm>
                    <a:off x="3100344" y="3860595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61 h 62424"/>
                      <a:gd name="connsiteX1" fmla="*/ 24179 w 48320"/>
                      <a:gd name="connsiteY1" fmla="*/ 59126 h 62424"/>
                      <a:gd name="connsiteX2" fmla="*/ 0 w 48320"/>
                      <a:gd name="connsiteY2" fmla="*/ 45171 h 62424"/>
                      <a:gd name="connsiteX3" fmla="*/ 24179 w 48320"/>
                      <a:gd name="connsiteY3" fmla="*/ 3307 h 62424"/>
                      <a:gd name="connsiteX4" fmla="*/ 48321 w 48320"/>
                      <a:gd name="connsiteY4" fmla="*/ 17261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61"/>
                        </a:moveTo>
                        <a:cubicBezTo>
                          <a:pt x="48321" y="32680"/>
                          <a:pt x="37530" y="51426"/>
                          <a:pt x="24179" y="59126"/>
                        </a:cubicBezTo>
                        <a:cubicBezTo>
                          <a:pt x="10828" y="66826"/>
                          <a:pt x="0" y="60589"/>
                          <a:pt x="0" y="45171"/>
                        </a:cubicBezTo>
                        <a:cubicBezTo>
                          <a:pt x="0" y="29753"/>
                          <a:pt x="10828" y="11025"/>
                          <a:pt x="24179" y="3307"/>
                        </a:cubicBezTo>
                        <a:cubicBezTo>
                          <a:pt x="37530" y="-4411"/>
                          <a:pt x="48321" y="1844"/>
                          <a:pt x="48321" y="17261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3054E87C-6B9F-44B6-8E15-F44E2524D398}"/>
                      </a:ext>
                    </a:extLst>
                  </p:cNvPr>
                  <p:cNvSpPr/>
                  <p:nvPr/>
                </p:nvSpPr>
                <p:spPr>
                  <a:xfrm>
                    <a:off x="3178111" y="3815703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71 h 62424"/>
                      <a:gd name="connsiteX1" fmla="*/ 24179 w 48320"/>
                      <a:gd name="connsiteY1" fmla="*/ 59118 h 62424"/>
                      <a:gd name="connsiteX2" fmla="*/ 0 w 48320"/>
                      <a:gd name="connsiteY2" fmla="*/ 45163 h 62424"/>
                      <a:gd name="connsiteX3" fmla="*/ 24179 w 48320"/>
                      <a:gd name="connsiteY3" fmla="*/ 3298 h 62424"/>
                      <a:gd name="connsiteX4" fmla="*/ 48321 w 48320"/>
                      <a:gd name="connsiteY4" fmla="*/ 17271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71"/>
                        </a:moveTo>
                        <a:cubicBezTo>
                          <a:pt x="48321" y="32671"/>
                          <a:pt x="37493" y="51418"/>
                          <a:pt x="24179" y="59118"/>
                        </a:cubicBezTo>
                        <a:cubicBezTo>
                          <a:pt x="10827" y="66836"/>
                          <a:pt x="0" y="60581"/>
                          <a:pt x="0" y="45163"/>
                        </a:cubicBezTo>
                        <a:cubicBezTo>
                          <a:pt x="0" y="29745"/>
                          <a:pt x="10827" y="11016"/>
                          <a:pt x="24179" y="3298"/>
                        </a:cubicBezTo>
                        <a:cubicBezTo>
                          <a:pt x="37512" y="-4402"/>
                          <a:pt x="48321" y="1835"/>
                          <a:pt x="48321" y="17271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86484188-282D-4A5D-9056-D98CCE678BCC}"/>
                      </a:ext>
                    </a:extLst>
                  </p:cNvPr>
                  <p:cNvSpPr/>
                  <p:nvPr/>
                </p:nvSpPr>
                <p:spPr>
                  <a:xfrm>
                    <a:off x="3255877" y="3770806"/>
                    <a:ext cx="48320" cy="62427"/>
                  </a:xfrm>
                  <a:custGeom>
                    <a:avLst/>
                    <a:gdLst>
                      <a:gd name="connsiteX0" fmla="*/ 48321 w 48320"/>
                      <a:gd name="connsiteY0" fmla="*/ 17268 h 62427"/>
                      <a:gd name="connsiteX1" fmla="*/ 24179 w 48320"/>
                      <a:gd name="connsiteY1" fmla="*/ 59133 h 62427"/>
                      <a:gd name="connsiteX2" fmla="*/ 0 w 48320"/>
                      <a:gd name="connsiteY2" fmla="*/ 45160 h 62427"/>
                      <a:gd name="connsiteX3" fmla="*/ 24179 w 48320"/>
                      <a:gd name="connsiteY3" fmla="*/ 3295 h 62427"/>
                      <a:gd name="connsiteX4" fmla="*/ 48321 w 48320"/>
                      <a:gd name="connsiteY4" fmla="*/ 17268 h 6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7">
                        <a:moveTo>
                          <a:pt x="48321" y="17268"/>
                        </a:moveTo>
                        <a:cubicBezTo>
                          <a:pt x="48321" y="32686"/>
                          <a:pt x="37494" y="51415"/>
                          <a:pt x="24179" y="59133"/>
                        </a:cubicBezTo>
                        <a:cubicBezTo>
                          <a:pt x="10828" y="66833"/>
                          <a:pt x="0" y="60578"/>
                          <a:pt x="0" y="45160"/>
                        </a:cubicBezTo>
                        <a:cubicBezTo>
                          <a:pt x="0" y="29742"/>
                          <a:pt x="10828" y="11013"/>
                          <a:pt x="24179" y="3295"/>
                        </a:cubicBezTo>
                        <a:cubicBezTo>
                          <a:pt x="37494" y="-4405"/>
                          <a:pt x="48321" y="1850"/>
                          <a:pt x="48321" y="17268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44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1989602" y="2888752"/>
                <a:ext cx="1379386" cy="1007942"/>
                <a:chOff x="1989602" y="2888752"/>
                <a:chExt cx="1379386" cy="1007942"/>
              </a:xfrm>
              <a:solidFill>
                <a:schemeClr val="accent1"/>
              </a:solidFill>
            </p:grpSpPr>
            <p:sp>
              <p:nvSpPr>
                <p:cNvPr id="645" name="Freeform: Shape 644">
                  <a:extLst>
                    <a:ext uri="{FF2B5EF4-FFF2-40B4-BE49-F238E27FC236}">
                      <a16:creationId xmlns:a16="http://schemas.microsoft.com/office/drawing/2014/main" id="{C10D4560-C98E-4C48-B986-F3493CF62154}"/>
                    </a:ext>
                  </a:extLst>
                </p:cNvPr>
                <p:cNvSpPr/>
                <p:nvPr/>
              </p:nvSpPr>
              <p:spPr>
                <a:xfrm>
                  <a:off x="1989716" y="3179957"/>
                  <a:ext cx="1379185" cy="716737"/>
                </a:xfrm>
                <a:custGeom>
                  <a:avLst/>
                  <a:gdLst>
                    <a:gd name="connsiteX0" fmla="*/ 1379081 w 1379185"/>
                    <a:gd name="connsiteY0" fmla="*/ 313455 h 716737"/>
                    <a:gd name="connsiteX1" fmla="*/ 1379081 w 1379185"/>
                    <a:gd name="connsiteY1" fmla="*/ 313455 h 716737"/>
                    <a:gd name="connsiteX2" fmla="*/ 1379081 w 1379185"/>
                    <a:gd name="connsiteY2" fmla="*/ 106967 h 716737"/>
                    <a:gd name="connsiteX3" fmla="*/ 916101 w 1379185"/>
                    <a:gd name="connsiteY3" fmla="*/ 106711 h 716737"/>
                    <a:gd name="connsiteX4" fmla="*/ 756068 w 1379185"/>
                    <a:gd name="connsiteY4" fmla="*/ 14312 h 716737"/>
                    <a:gd name="connsiteX5" fmla="*/ 612788 w 1379185"/>
                    <a:gd name="connsiteY5" fmla="*/ 20256 h 716737"/>
                    <a:gd name="connsiteX6" fmla="*/ 463472 w 1379185"/>
                    <a:gd name="connsiteY6" fmla="*/ 106454 h 716737"/>
                    <a:gd name="connsiteX7" fmla="*/ 90 w 1379185"/>
                    <a:gd name="connsiteY7" fmla="*/ 106180 h 716737"/>
                    <a:gd name="connsiteX8" fmla="*/ 90 w 1379185"/>
                    <a:gd name="connsiteY8" fmla="*/ 318539 h 716737"/>
                    <a:gd name="connsiteX9" fmla="*/ 24708 w 1379185"/>
                    <a:gd name="connsiteY9" fmla="*/ 356929 h 716737"/>
                    <a:gd name="connsiteX10" fmla="*/ 623121 w 1379185"/>
                    <a:gd name="connsiteY10" fmla="*/ 702417 h 716737"/>
                    <a:gd name="connsiteX11" fmla="*/ 766401 w 1379185"/>
                    <a:gd name="connsiteY11" fmla="*/ 696492 h 716737"/>
                    <a:gd name="connsiteX12" fmla="*/ 1344203 w 1379185"/>
                    <a:gd name="connsiteY12" fmla="*/ 362891 h 716737"/>
                    <a:gd name="connsiteX13" fmla="*/ 1379081 w 1379185"/>
                    <a:gd name="connsiteY13" fmla="*/ 313455 h 71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79185" h="716737">
                      <a:moveTo>
                        <a:pt x="1379081" y="313455"/>
                      </a:moveTo>
                      <a:lnTo>
                        <a:pt x="1379081" y="313455"/>
                      </a:lnTo>
                      <a:lnTo>
                        <a:pt x="1379081" y="106967"/>
                      </a:lnTo>
                      <a:lnTo>
                        <a:pt x="916101" y="106711"/>
                      </a:lnTo>
                      <a:lnTo>
                        <a:pt x="756068" y="14312"/>
                      </a:lnTo>
                      <a:cubicBezTo>
                        <a:pt x="719342" y="-6885"/>
                        <a:pt x="655183" y="-4234"/>
                        <a:pt x="612788" y="20256"/>
                      </a:cubicBezTo>
                      <a:lnTo>
                        <a:pt x="463472" y="106454"/>
                      </a:lnTo>
                      <a:lnTo>
                        <a:pt x="90" y="106180"/>
                      </a:lnTo>
                      <a:lnTo>
                        <a:pt x="90" y="318539"/>
                      </a:lnTo>
                      <a:cubicBezTo>
                        <a:pt x="-952" y="332897"/>
                        <a:pt x="7058" y="346742"/>
                        <a:pt x="24708" y="356929"/>
                      </a:cubicBezTo>
                      <a:lnTo>
                        <a:pt x="623121" y="702417"/>
                      </a:lnTo>
                      <a:cubicBezTo>
                        <a:pt x="659847" y="723615"/>
                        <a:pt x="724006" y="720981"/>
                        <a:pt x="766401" y="696492"/>
                      </a:cubicBezTo>
                      <a:lnTo>
                        <a:pt x="1344203" y="362891"/>
                      </a:lnTo>
                      <a:cubicBezTo>
                        <a:pt x="1368637" y="348790"/>
                        <a:pt x="1380434" y="330482"/>
                        <a:pt x="1379081" y="313455"/>
                      </a:cubicBez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6" name="Freeform: Shape 645">
                  <a:extLst>
                    <a:ext uri="{FF2B5EF4-FFF2-40B4-BE49-F238E27FC236}">
                      <a16:creationId xmlns:a16="http://schemas.microsoft.com/office/drawing/2014/main" id="{C479FFC2-6C5A-4C9D-A998-3A32BB425D1D}"/>
                    </a:ext>
                  </a:extLst>
                </p:cNvPr>
                <p:cNvSpPr/>
                <p:nvPr/>
              </p:nvSpPr>
              <p:spPr>
                <a:xfrm>
                  <a:off x="1989698" y="3180077"/>
                  <a:ext cx="689603" cy="716564"/>
                </a:xfrm>
                <a:custGeom>
                  <a:avLst/>
                  <a:gdLst>
                    <a:gd name="connsiteX0" fmla="*/ 689585 w 689603"/>
                    <a:gd name="connsiteY0" fmla="*/ 0 h 716564"/>
                    <a:gd name="connsiteX1" fmla="*/ 612788 w 689603"/>
                    <a:gd name="connsiteY1" fmla="*/ 20155 h 716564"/>
                    <a:gd name="connsiteX2" fmla="*/ 463472 w 689603"/>
                    <a:gd name="connsiteY2" fmla="*/ 106353 h 716564"/>
                    <a:gd name="connsiteX3" fmla="*/ 90 w 689603"/>
                    <a:gd name="connsiteY3" fmla="*/ 106079 h 716564"/>
                    <a:gd name="connsiteX4" fmla="*/ 90 w 689603"/>
                    <a:gd name="connsiteY4" fmla="*/ 318438 h 716564"/>
                    <a:gd name="connsiteX5" fmla="*/ 24707 w 689603"/>
                    <a:gd name="connsiteY5" fmla="*/ 356828 h 716564"/>
                    <a:gd name="connsiteX6" fmla="*/ 623121 w 689603"/>
                    <a:gd name="connsiteY6" fmla="*/ 702316 h 716564"/>
                    <a:gd name="connsiteX7" fmla="*/ 689604 w 689603"/>
                    <a:gd name="connsiteY7" fmla="*/ 716509 h 716564"/>
                    <a:gd name="connsiteX8" fmla="*/ 689604 w 689603"/>
                    <a:gd name="connsiteY8" fmla="*/ 0 h 716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9603" h="716564">
                      <a:moveTo>
                        <a:pt x="689585" y="0"/>
                      </a:moveTo>
                      <a:cubicBezTo>
                        <a:pt x="662718" y="658"/>
                        <a:pt x="634827" y="7425"/>
                        <a:pt x="612788" y="20155"/>
                      </a:cubicBezTo>
                      <a:lnTo>
                        <a:pt x="463472" y="106353"/>
                      </a:lnTo>
                      <a:lnTo>
                        <a:pt x="90" y="106079"/>
                      </a:lnTo>
                      <a:lnTo>
                        <a:pt x="90" y="318438"/>
                      </a:lnTo>
                      <a:cubicBezTo>
                        <a:pt x="-953" y="332795"/>
                        <a:pt x="7058" y="346640"/>
                        <a:pt x="24707" y="356828"/>
                      </a:cubicBezTo>
                      <a:lnTo>
                        <a:pt x="623121" y="702316"/>
                      </a:lnTo>
                      <a:cubicBezTo>
                        <a:pt x="640771" y="712522"/>
                        <a:pt x="664730" y="717131"/>
                        <a:pt x="689604" y="716509"/>
                      </a:cubicBezTo>
                      <a:lnTo>
                        <a:pt x="689604" y="0"/>
                      </a:lnTo>
                      <a:close/>
                    </a:path>
                  </a:pathLst>
                </a:custGeom>
                <a:solidFill>
                  <a:srgbClr val="1A558C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7" name="Freeform: Shape 646">
                  <a:extLst>
                    <a:ext uri="{FF2B5EF4-FFF2-40B4-BE49-F238E27FC236}">
                      <a16:creationId xmlns:a16="http://schemas.microsoft.com/office/drawing/2014/main" id="{7243764D-B77C-4EA8-A641-347F18DB90AA}"/>
                    </a:ext>
                  </a:extLst>
                </p:cNvPr>
                <p:cNvSpPr/>
                <p:nvPr/>
              </p:nvSpPr>
              <p:spPr>
                <a:xfrm>
                  <a:off x="1989698" y="3286156"/>
                  <a:ext cx="52525" cy="266825"/>
                </a:xfrm>
                <a:custGeom>
                  <a:avLst/>
                  <a:gdLst>
                    <a:gd name="connsiteX0" fmla="*/ 52526 w 52525"/>
                    <a:gd name="connsiteY0" fmla="*/ 37 h 266825"/>
                    <a:gd name="connsiteX1" fmla="*/ 90 w 52525"/>
                    <a:gd name="connsiteY1" fmla="*/ 0 h 266825"/>
                    <a:gd name="connsiteX2" fmla="*/ 90 w 52525"/>
                    <a:gd name="connsiteY2" fmla="*/ 212359 h 266825"/>
                    <a:gd name="connsiteX3" fmla="*/ 24707 w 52525"/>
                    <a:gd name="connsiteY3" fmla="*/ 250749 h 266825"/>
                    <a:gd name="connsiteX4" fmla="*/ 52526 w 52525"/>
                    <a:gd name="connsiteY4" fmla="*/ 266825 h 266825"/>
                    <a:gd name="connsiteX5" fmla="*/ 52526 w 52525"/>
                    <a:gd name="connsiteY5" fmla="*/ 37 h 266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525" h="266825">
                      <a:moveTo>
                        <a:pt x="52526" y="37"/>
                      </a:moveTo>
                      <a:lnTo>
                        <a:pt x="90" y="0"/>
                      </a:lnTo>
                      <a:lnTo>
                        <a:pt x="90" y="212359"/>
                      </a:lnTo>
                      <a:cubicBezTo>
                        <a:pt x="-953" y="226717"/>
                        <a:pt x="7058" y="240562"/>
                        <a:pt x="24707" y="250749"/>
                      </a:cubicBezTo>
                      <a:lnTo>
                        <a:pt x="52526" y="266825"/>
                      </a:lnTo>
                      <a:lnTo>
                        <a:pt x="52526" y="37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8" name="Freeform: Shape 647">
                  <a:extLst>
                    <a:ext uri="{FF2B5EF4-FFF2-40B4-BE49-F238E27FC236}">
                      <a16:creationId xmlns:a16="http://schemas.microsoft.com/office/drawing/2014/main" id="{DC1FD540-24C6-4016-BB33-84A7A9114F34}"/>
                    </a:ext>
                  </a:extLst>
                </p:cNvPr>
                <p:cNvSpPr/>
                <p:nvPr/>
              </p:nvSpPr>
              <p:spPr>
                <a:xfrm>
                  <a:off x="2622019" y="3644502"/>
                  <a:ext cx="114528" cy="252157"/>
                </a:xfrm>
                <a:custGeom>
                  <a:avLst/>
                  <a:gdLst>
                    <a:gd name="connsiteX0" fmla="*/ 0 w 114528"/>
                    <a:gd name="connsiteY0" fmla="*/ 242409 h 252157"/>
                    <a:gd name="connsiteX1" fmla="*/ 114529 w 114528"/>
                    <a:gd name="connsiteY1" fmla="*/ 241110 h 252157"/>
                    <a:gd name="connsiteX2" fmla="*/ 114529 w 114528"/>
                    <a:gd name="connsiteY2" fmla="*/ 0 h 252157"/>
                    <a:gd name="connsiteX3" fmla="*/ 0 w 114528"/>
                    <a:gd name="connsiteY3" fmla="*/ 0 h 252157"/>
                    <a:gd name="connsiteX4" fmla="*/ 0 w 114528"/>
                    <a:gd name="connsiteY4" fmla="*/ 242409 h 252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528" h="252157">
                      <a:moveTo>
                        <a:pt x="0" y="242409"/>
                      </a:moveTo>
                      <a:cubicBezTo>
                        <a:pt x="31677" y="255980"/>
                        <a:pt x="77474" y="255230"/>
                        <a:pt x="114529" y="241110"/>
                      </a:cubicBezTo>
                      <a:lnTo>
                        <a:pt x="114529" y="0"/>
                      </a:lnTo>
                      <a:lnTo>
                        <a:pt x="0" y="0"/>
                      </a:lnTo>
                      <a:lnTo>
                        <a:pt x="0" y="242409"/>
                      </a:lnTo>
                      <a:close/>
                    </a:path>
                  </a:pathLst>
                </a:custGeom>
                <a:solidFill>
                  <a:srgbClr val="417BF3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9" name="Freeform: Shape 648">
                  <a:extLst>
                    <a:ext uri="{FF2B5EF4-FFF2-40B4-BE49-F238E27FC236}">
                      <a16:creationId xmlns:a16="http://schemas.microsoft.com/office/drawing/2014/main" id="{54979173-4E1D-4B2C-AC06-96ED4349F1B5}"/>
                    </a:ext>
                  </a:extLst>
                </p:cNvPr>
                <p:cNvSpPr/>
                <p:nvPr/>
              </p:nvSpPr>
              <p:spPr>
                <a:xfrm>
                  <a:off x="1989602" y="2888752"/>
                  <a:ext cx="1379386" cy="796378"/>
                </a:xfrm>
                <a:custGeom>
                  <a:avLst/>
                  <a:gdLst>
                    <a:gd name="connsiteX0" fmla="*/ 623217 w 1379386"/>
                    <a:gd name="connsiteY0" fmla="*/ 782068 h 796378"/>
                    <a:gd name="connsiteX1" fmla="*/ 24804 w 1379386"/>
                    <a:gd name="connsiteY1" fmla="*/ 436580 h 796378"/>
                    <a:gd name="connsiteX2" fmla="*/ 35101 w 1379386"/>
                    <a:gd name="connsiteY2" fmla="*/ 353856 h 796378"/>
                    <a:gd name="connsiteX3" fmla="*/ 612902 w 1379386"/>
                    <a:gd name="connsiteY3" fmla="*/ 20256 h 796378"/>
                    <a:gd name="connsiteX4" fmla="*/ 756182 w 1379386"/>
                    <a:gd name="connsiteY4" fmla="*/ 14312 h 796378"/>
                    <a:gd name="connsiteX5" fmla="*/ 1354596 w 1379386"/>
                    <a:gd name="connsiteY5" fmla="*/ 359800 h 796378"/>
                    <a:gd name="connsiteX6" fmla="*/ 1344298 w 1379386"/>
                    <a:gd name="connsiteY6" fmla="*/ 442524 h 796378"/>
                    <a:gd name="connsiteX7" fmla="*/ 766497 w 1379386"/>
                    <a:gd name="connsiteY7" fmla="*/ 776106 h 796378"/>
                    <a:gd name="connsiteX8" fmla="*/ 623217 w 1379386"/>
                    <a:gd name="connsiteY8" fmla="*/ 782068 h 796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9386" h="796378">
                      <a:moveTo>
                        <a:pt x="623217" y="782068"/>
                      </a:moveTo>
                      <a:lnTo>
                        <a:pt x="24804" y="436580"/>
                      </a:lnTo>
                      <a:cubicBezTo>
                        <a:pt x="-11922" y="415382"/>
                        <a:pt x="-7349" y="378346"/>
                        <a:pt x="35101" y="353856"/>
                      </a:cubicBezTo>
                      <a:lnTo>
                        <a:pt x="612902" y="20256"/>
                      </a:lnTo>
                      <a:cubicBezTo>
                        <a:pt x="655297" y="-4233"/>
                        <a:pt x="719457" y="-6885"/>
                        <a:pt x="756182" y="14312"/>
                      </a:cubicBezTo>
                      <a:lnTo>
                        <a:pt x="1354596" y="359800"/>
                      </a:lnTo>
                      <a:cubicBezTo>
                        <a:pt x="1391321" y="380998"/>
                        <a:pt x="1386712" y="418052"/>
                        <a:pt x="1344298" y="442524"/>
                      </a:cubicBezTo>
                      <a:lnTo>
                        <a:pt x="766497" y="776106"/>
                      </a:lnTo>
                      <a:cubicBezTo>
                        <a:pt x="724084" y="800613"/>
                        <a:pt x="659924" y="803266"/>
                        <a:pt x="623217" y="782068"/>
                      </a:cubicBezTo>
                      <a:close/>
                    </a:path>
                  </a:pathLst>
                </a:custGeom>
                <a:solidFill>
                  <a:srgbClr val="D4ECFF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0" name="Freeform: Shape 649">
                  <a:extLst>
                    <a:ext uri="{FF2B5EF4-FFF2-40B4-BE49-F238E27FC236}">
                      <a16:creationId xmlns:a16="http://schemas.microsoft.com/office/drawing/2014/main" id="{56FAC327-942B-4718-AA2C-AB209D8DFCF7}"/>
                    </a:ext>
                  </a:extLst>
                </p:cNvPr>
                <p:cNvSpPr/>
                <p:nvPr/>
              </p:nvSpPr>
              <p:spPr>
                <a:xfrm>
                  <a:off x="1989606" y="3264830"/>
                  <a:ext cx="1379292" cy="420301"/>
                </a:xfrm>
                <a:custGeom>
                  <a:avLst/>
                  <a:gdLst>
                    <a:gd name="connsiteX0" fmla="*/ 1344276 w 1379292"/>
                    <a:gd name="connsiteY0" fmla="*/ 25825 h 420301"/>
                    <a:gd name="connsiteX1" fmla="*/ 766474 w 1379292"/>
                    <a:gd name="connsiteY1" fmla="*/ 359425 h 420301"/>
                    <a:gd name="connsiteX2" fmla="*/ 623195 w 1379292"/>
                    <a:gd name="connsiteY2" fmla="*/ 365351 h 420301"/>
                    <a:gd name="connsiteX3" fmla="*/ 24799 w 1379292"/>
                    <a:gd name="connsiteY3" fmla="*/ 19862 h 420301"/>
                    <a:gd name="connsiteX4" fmla="*/ 6473 w 1379292"/>
                    <a:gd name="connsiteY4" fmla="*/ 3603 h 420301"/>
                    <a:gd name="connsiteX5" fmla="*/ 24799 w 1379292"/>
                    <a:gd name="connsiteY5" fmla="*/ 60502 h 420301"/>
                    <a:gd name="connsiteX6" fmla="*/ 623213 w 1379292"/>
                    <a:gd name="connsiteY6" fmla="*/ 405990 h 420301"/>
                    <a:gd name="connsiteX7" fmla="*/ 766493 w 1379292"/>
                    <a:gd name="connsiteY7" fmla="*/ 400046 h 420301"/>
                    <a:gd name="connsiteX8" fmla="*/ 1344294 w 1379292"/>
                    <a:gd name="connsiteY8" fmla="*/ 66464 h 420301"/>
                    <a:gd name="connsiteX9" fmla="*/ 1372899 w 1379292"/>
                    <a:gd name="connsiteY9" fmla="*/ 0 h 420301"/>
                    <a:gd name="connsiteX10" fmla="*/ 1344276 w 1379292"/>
                    <a:gd name="connsiteY10" fmla="*/ 25825 h 420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79292" h="420301">
                      <a:moveTo>
                        <a:pt x="1344276" y="25825"/>
                      </a:moveTo>
                      <a:lnTo>
                        <a:pt x="766474" y="359425"/>
                      </a:lnTo>
                      <a:cubicBezTo>
                        <a:pt x="724080" y="383896"/>
                        <a:pt x="659920" y="386567"/>
                        <a:pt x="623195" y="365351"/>
                      </a:cubicBezTo>
                      <a:lnTo>
                        <a:pt x="24799" y="19862"/>
                      </a:lnTo>
                      <a:cubicBezTo>
                        <a:pt x="16587" y="15144"/>
                        <a:pt x="10588" y="9602"/>
                        <a:pt x="6473" y="3603"/>
                      </a:cubicBezTo>
                      <a:cubicBezTo>
                        <a:pt x="-6165" y="23904"/>
                        <a:pt x="-422" y="45943"/>
                        <a:pt x="24799" y="60502"/>
                      </a:cubicBezTo>
                      <a:lnTo>
                        <a:pt x="623213" y="405990"/>
                      </a:lnTo>
                      <a:cubicBezTo>
                        <a:pt x="659938" y="427188"/>
                        <a:pt x="724098" y="424535"/>
                        <a:pt x="766493" y="400046"/>
                      </a:cubicBezTo>
                      <a:lnTo>
                        <a:pt x="1344294" y="66464"/>
                      </a:lnTo>
                      <a:cubicBezTo>
                        <a:pt x="1377270" y="47443"/>
                        <a:pt x="1387274" y="20850"/>
                        <a:pt x="1372899" y="0"/>
                      </a:cubicBezTo>
                      <a:cubicBezTo>
                        <a:pt x="1367138" y="9236"/>
                        <a:pt x="1357572" y="18143"/>
                        <a:pt x="1344276" y="258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51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3100344" y="3440852"/>
                  <a:ext cx="203854" cy="152215"/>
                  <a:chOff x="3100344" y="3440852"/>
                  <a:chExt cx="203854" cy="152215"/>
                </a:xfrm>
                <a:solidFill>
                  <a:srgbClr val="D4ECFF"/>
                </a:solidFill>
              </p:grpSpPr>
              <p:sp>
                <p:nvSpPr>
                  <p:cNvPr id="652" name="Freeform: Shape 651">
                    <a:extLst>
                      <a:ext uri="{FF2B5EF4-FFF2-40B4-BE49-F238E27FC236}">
                        <a16:creationId xmlns:a16="http://schemas.microsoft.com/office/drawing/2014/main" id="{2AE40FB2-10ED-4CBC-A7DE-818362597237}"/>
                      </a:ext>
                    </a:extLst>
                  </p:cNvPr>
                  <p:cNvSpPr/>
                  <p:nvPr/>
                </p:nvSpPr>
                <p:spPr>
                  <a:xfrm>
                    <a:off x="3100344" y="3530643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54 h 62424"/>
                      <a:gd name="connsiteX1" fmla="*/ 24179 w 48320"/>
                      <a:gd name="connsiteY1" fmla="*/ 59118 h 62424"/>
                      <a:gd name="connsiteX2" fmla="*/ 0 w 48320"/>
                      <a:gd name="connsiteY2" fmla="*/ 45163 h 62424"/>
                      <a:gd name="connsiteX3" fmla="*/ 24179 w 48320"/>
                      <a:gd name="connsiteY3" fmla="*/ 3299 h 62424"/>
                      <a:gd name="connsiteX4" fmla="*/ 48321 w 48320"/>
                      <a:gd name="connsiteY4" fmla="*/ 17254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54"/>
                        </a:moveTo>
                        <a:cubicBezTo>
                          <a:pt x="48321" y="32672"/>
                          <a:pt x="37530" y="51418"/>
                          <a:pt x="24179" y="59118"/>
                        </a:cubicBezTo>
                        <a:cubicBezTo>
                          <a:pt x="10828" y="66836"/>
                          <a:pt x="0" y="60581"/>
                          <a:pt x="0" y="45163"/>
                        </a:cubicBezTo>
                        <a:cubicBezTo>
                          <a:pt x="0" y="29745"/>
                          <a:pt x="10828" y="10999"/>
                          <a:pt x="24179" y="3299"/>
                        </a:cubicBezTo>
                        <a:cubicBezTo>
                          <a:pt x="37530" y="-4401"/>
                          <a:pt x="48321" y="1836"/>
                          <a:pt x="48321" y="17254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235756E6-BE94-45FE-AE8C-16E2309BF2B0}"/>
                      </a:ext>
                    </a:extLst>
                  </p:cNvPr>
                  <p:cNvSpPr/>
                  <p:nvPr/>
                </p:nvSpPr>
                <p:spPr>
                  <a:xfrm>
                    <a:off x="3178111" y="3485746"/>
                    <a:ext cx="48320" cy="62413"/>
                  </a:xfrm>
                  <a:custGeom>
                    <a:avLst/>
                    <a:gdLst>
                      <a:gd name="connsiteX0" fmla="*/ 48321 w 48320"/>
                      <a:gd name="connsiteY0" fmla="*/ 17250 h 62413"/>
                      <a:gd name="connsiteX1" fmla="*/ 24179 w 48320"/>
                      <a:gd name="connsiteY1" fmla="*/ 59115 h 62413"/>
                      <a:gd name="connsiteX2" fmla="*/ 0 w 48320"/>
                      <a:gd name="connsiteY2" fmla="*/ 45160 h 62413"/>
                      <a:gd name="connsiteX3" fmla="*/ 24179 w 48320"/>
                      <a:gd name="connsiteY3" fmla="*/ 3295 h 62413"/>
                      <a:gd name="connsiteX4" fmla="*/ 48321 w 48320"/>
                      <a:gd name="connsiteY4" fmla="*/ 17250 h 6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13">
                        <a:moveTo>
                          <a:pt x="48321" y="17250"/>
                        </a:moveTo>
                        <a:cubicBezTo>
                          <a:pt x="48321" y="32668"/>
                          <a:pt x="37493" y="51415"/>
                          <a:pt x="24179" y="59115"/>
                        </a:cubicBezTo>
                        <a:cubicBezTo>
                          <a:pt x="10827" y="66815"/>
                          <a:pt x="0" y="60578"/>
                          <a:pt x="0" y="45160"/>
                        </a:cubicBezTo>
                        <a:cubicBezTo>
                          <a:pt x="0" y="29742"/>
                          <a:pt x="10827" y="11013"/>
                          <a:pt x="24179" y="3295"/>
                        </a:cubicBezTo>
                        <a:cubicBezTo>
                          <a:pt x="37512" y="-4404"/>
                          <a:pt x="48321" y="1850"/>
                          <a:pt x="48321" y="17250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:a16="http://schemas.microsoft.com/office/drawing/2014/main" id="{A9E5F609-9A82-41E9-B470-83D38C1D17FE}"/>
                      </a:ext>
                    </a:extLst>
                  </p:cNvPr>
                  <p:cNvSpPr/>
                  <p:nvPr/>
                </p:nvSpPr>
                <p:spPr>
                  <a:xfrm>
                    <a:off x="3255877" y="3440852"/>
                    <a:ext cx="48320" cy="62424"/>
                  </a:xfrm>
                  <a:custGeom>
                    <a:avLst/>
                    <a:gdLst>
                      <a:gd name="connsiteX0" fmla="*/ 48321 w 48320"/>
                      <a:gd name="connsiteY0" fmla="*/ 17262 h 62424"/>
                      <a:gd name="connsiteX1" fmla="*/ 24179 w 48320"/>
                      <a:gd name="connsiteY1" fmla="*/ 59126 h 62424"/>
                      <a:gd name="connsiteX2" fmla="*/ 0 w 48320"/>
                      <a:gd name="connsiteY2" fmla="*/ 45171 h 62424"/>
                      <a:gd name="connsiteX3" fmla="*/ 24179 w 48320"/>
                      <a:gd name="connsiteY3" fmla="*/ 3307 h 62424"/>
                      <a:gd name="connsiteX4" fmla="*/ 48321 w 48320"/>
                      <a:gd name="connsiteY4" fmla="*/ 17262 h 62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320" h="62424">
                        <a:moveTo>
                          <a:pt x="48321" y="17262"/>
                        </a:moveTo>
                        <a:cubicBezTo>
                          <a:pt x="48321" y="32680"/>
                          <a:pt x="37494" y="51408"/>
                          <a:pt x="24179" y="59126"/>
                        </a:cubicBezTo>
                        <a:cubicBezTo>
                          <a:pt x="10828" y="66826"/>
                          <a:pt x="0" y="60589"/>
                          <a:pt x="0" y="45171"/>
                        </a:cubicBezTo>
                        <a:cubicBezTo>
                          <a:pt x="0" y="29753"/>
                          <a:pt x="10828" y="11007"/>
                          <a:pt x="24179" y="3307"/>
                        </a:cubicBezTo>
                        <a:cubicBezTo>
                          <a:pt x="37494" y="-4411"/>
                          <a:pt x="48321" y="1843"/>
                          <a:pt x="48321" y="17262"/>
                        </a:cubicBezTo>
                        <a:close/>
                      </a:path>
                    </a:pathLst>
                  </a:custGeom>
                  <a:solidFill>
                    <a:srgbClr val="FFE65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5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2356545" y="3090637"/>
                  <a:ext cx="645479" cy="372679"/>
                  <a:chOff x="2356545" y="3090637"/>
                  <a:chExt cx="645479" cy="372679"/>
                </a:xfrm>
                <a:solidFill>
                  <a:schemeClr val="accent1"/>
                </a:solidFill>
              </p:grpSpPr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id="{419EED59-24C9-4584-B93D-FB5CBC61A909}"/>
                      </a:ext>
                    </a:extLst>
                  </p:cNvPr>
                  <p:cNvSpPr/>
                  <p:nvPr/>
                </p:nvSpPr>
                <p:spPr>
                  <a:xfrm>
                    <a:off x="2356545" y="3090662"/>
                    <a:ext cx="645479" cy="372654"/>
                  </a:xfrm>
                  <a:custGeom>
                    <a:avLst/>
                    <a:gdLst>
                      <a:gd name="connsiteX0" fmla="*/ 291628 w 645479"/>
                      <a:gd name="connsiteY0" fmla="*/ 365952 h 372654"/>
                      <a:gd name="connsiteX1" fmla="*/ 11597 w 645479"/>
                      <a:gd name="connsiteY1" fmla="*/ 204291 h 372654"/>
                      <a:gd name="connsiteX2" fmla="*/ 16425 w 645479"/>
                      <a:gd name="connsiteY2" fmla="*/ 165572 h 372654"/>
                      <a:gd name="connsiteX3" fmla="*/ 286799 w 645479"/>
                      <a:gd name="connsiteY3" fmla="*/ 9472 h 372654"/>
                      <a:gd name="connsiteX4" fmla="*/ 353848 w 645479"/>
                      <a:gd name="connsiteY4" fmla="*/ 6692 h 372654"/>
                      <a:gd name="connsiteX5" fmla="*/ 633878 w 645479"/>
                      <a:gd name="connsiteY5" fmla="*/ 168371 h 372654"/>
                      <a:gd name="connsiteX6" fmla="*/ 629087 w 645479"/>
                      <a:gd name="connsiteY6" fmla="*/ 207090 h 372654"/>
                      <a:gd name="connsiteX7" fmla="*/ 358677 w 645479"/>
                      <a:gd name="connsiteY7" fmla="*/ 363209 h 372654"/>
                      <a:gd name="connsiteX8" fmla="*/ 291628 w 645479"/>
                      <a:gd name="connsiteY8" fmla="*/ 365952 h 372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5479" h="372654">
                        <a:moveTo>
                          <a:pt x="291628" y="365952"/>
                        </a:moveTo>
                        <a:lnTo>
                          <a:pt x="11597" y="204291"/>
                        </a:lnTo>
                        <a:cubicBezTo>
                          <a:pt x="-5577" y="194360"/>
                          <a:pt x="-3437" y="177040"/>
                          <a:pt x="16425" y="165572"/>
                        </a:cubicBezTo>
                        <a:lnTo>
                          <a:pt x="286799" y="9472"/>
                        </a:lnTo>
                        <a:cubicBezTo>
                          <a:pt x="306661" y="-1977"/>
                          <a:pt x="336675" y="-3221"/>
                          <a:pt x="353848" y="6692"/>
                        </a:cubicBezTo>
                        <a:lnTo>
                          <a:pt x="633878" y="168371"/>
                        </a:lnTo>
                        <a:cubicBezTo>
                          <a:pt x="651053" y="178302"/>
                          <a:pt x="648913" y="195622"/>
                          <a:pt x="629087" y="207090"/>
                        </a:cubicBezTo>
                        <a:lnTo>
                          <a:pt x="358677" y="363209"/>
                        </a:lnTo>
                        <a:cubicBezTo>
                          <a:pt x="338851" y="374621"/>
                          <a:pt x="308819" y="375883"/>
                          <a:pt x="291628" y="365952"/>
                        </a:cubicBezTo>
                        <a:close/>
                      </a:path>
                    </a:pathLst>
                  </a:custGeom>
                  <a:solidFill>
                    <a:srgbClr val="FFD23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7" name="Freeform: Shape 656">
                    <a:extLst>
                      <a:ext uri="{FF2B5EF4-FFF2-40B4-BE49-F238E27FC236}">
                        <a16:creationId xmlns:a16="http://schemas.microsoft.com/office/drawing/2014/main" id="{38F4079D-9E55-47F8-94C0-0D50DA7CEB7F}"/>
                      </a:ext>
                    </a:extLst>
                  </p:cNvPr>
                  <p:cNvSpPr/>
                  <p:nvPr/>
                </p:nvSpPr>
                <p:spPr>
                  <a:xfrm>
                    <a:off x="2634656" y="3270614"/>
                    <a:ext cx="89304" cy="51569"/>
                  </a:xfrm>
                  <a:custGeom>
                    <a:avLst/>
                    <a:gdLst>
                      <a:gd name="connsiteX0" fmla="*/ 40348 w 89304"/>
                      <a:gd name="connsiteY0" fmla="*/ 50639 h 51569"/>
                      <a:gd name="connsiteX1" fmla="*/ 1592 w 89304"/>
                      <a:gd name="connsiteY1" fmla="*/ 28271 h 51569"/>
                      <a:gd name="connsiteX2" fmla="*/ 2269 w 89304"/>
                      <a:gd name="connsiteY2" fmla="*/ 22912 h 51569"/>
                      <a:gd name="connsiteX3" fmla="*/ 39671 w 89304"/>
                      <a:gd name="connsiteY3" fmla="*/ 1313 h 51569"/>
                      <a:gd name="connsiteX4" fmla="*/ 48962 w 89304"/>
                      <a:gd name="connsiteY4" fmla="*/ 929 h 51569"/>
                      <a:gd name="connsiteX5" fmla="*/ 87681 w 89304"/>
                      <a:gd name="connsiteY5" fmla="*/ 23315 h 51569"/>
                      <a:gd name="connsiteX6" fmla="*/ 87041 w 89304"/>
                      <a:gd name="connsiteY6" fmla="*/ 28674 h 51569"/>
                      <a:gd name="connsiteX7" fmla="*/ 49602 w 89304"/>
                      <a:gd name="connsiteY7" fmla="*/ 50274 h 51569"/>
                      <a:gd name="connsiteX8" fmla="*/ 40348 w 89304"/>
                      <a:gd name="connsiteY8" fmla="*/ 50639 h 51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04" h="51569">
                        <a:moveTo>
                          <a:pt x="40348" y="50639"/>
                        </a:moveTo>
                        <a:lnTo>
                          <a:pt x="1592" y="28271"/>
                        </a:lnTo>
                        <a:cubicBezTo>
                          <a:pt x="-767" y="26900"/>
                          <a:pt x="-474" y="24504"/>
                          <a:pt x="2269" y="22912"/>
                        </a:cubicBezTo>
                        <a:lnTo>
                          <a:pt x="39671" y="1313"/>
                        </a:lnTo>
                        <a:cubicBezTo>
                          <a:pt x="42414" y="-279"/>
                          <a:pt x="46566" y="-443"/>
                          <a:pt x="48962" y="929"/>
                        </a:cubicBezTo>
                        <a:lnTo>
                          <a:pt x="87681" y="23315"/>
                        </a:lnTo>
                        <a:cubicBezTo>
                          <a:pt x="90077" y="24687"/>
                          <a:pt x="89784" y="27083"/>
                          <a:pt x="87041" y="28674"/>
                        </a:cubicBezTo>
                        <a:lnTo>
                          <a:pt x="49602" y="50274"/>
                        </a:lnTo>
                        <a:cubicBezTo>
                          <a:pt x="46877" y="51846"/>
                          <a:pt x="42707" y="52011"/>
                          <a:pt x="40348" y="50639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:a16="http://schemas.microsoft.com/office/drawing/2014/main" id="{77CC931B-AF4E-4C5F-A3FE-1AA274380BFE}"/>
                      </a:ext>
                    </a:extLst>
                  </p:cNvPr>
                  <p:cNvSpPr/>
                  <p:nvPr/>
                </p:nvSpPr>
                <p:spPr>
                  <a:xfrm>
                    <a:off x="2356550" y="3090637"/>
                    <a:ext cx="645413" cy="204754"/>
                  </a:xfrm>
                  <a:custGeom>
                    <a:avLst/>
                    <a:gdLst>
                      <a:gd name="connsiteX0" fmla="*/ 11611 w 645413"/>
                      <a:gd name="connsiteY0" fmla="*/ 204316 h 204754"/>
                      <a:gd name="connsiteX1" fmla="*/ 12397 w 645413"/>
                      <a:gd name="connsiteY1" fmla="*/ 204755 h 204754"/>
                      <a:gd name="connsiteX2" fmla="*/ 16439 w 645413"/>
                      <a:gd name="connsiteY2" fmla="*/ 201993 h 204754"/>
                      <a:gd name="connsiteX3" fmla="*/ 286813 w 645413"/>
                      <a:gd name="connsiteY3" fmla="*/ 45892 h 204754"/>
                      <a:gd name="connsiteX4" fmla="*/ 353862 w 645413"/>
                      <a:gd name="connsiteY4" fmla="*/ 43112 h 204754"/>
                      <a:gd name="connsiteX5" fmla="*/ 633106 w 645413"/>
                      <a:gd name="connsiteY5" fmla="*/ 204334 h 204754"/>
                      <a:gd name="connsiteX6" fmla="*/ 633892 w 645413"/>
                      <a:gd name="connsiteY6" fmla="*/ 168377 h 204754"/>
                      <a:gd name="connsiteX7" fmla="*/ 353862 w 645413"/>
                      <a:gd name="connsiteY7" fmla="*/ 6698 h 204754"/>
                      <a:gd name="connsiteX8" fmla="*/ 286813 w 645413"/>
                      <a:gd name="connsiteY8" fmla="*/ 9478 h 204754"/>
                      <a:gd name="connsiteX9" fmla="*/ 16439 w 645413"/>
                      <a:gd name="connsiteY9" fmla="*/ 165579 h 204754"/>
                      <a:gd name="connsiteX10" fmla="*/ 11611 w 645413"/>
                      <a:gd name="connsiteY10" fmla="*/ 204316 h 204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5413" h="204754">
                        <a:moveTo>
                          <a:pt x="11611" y="204316"/>
                        </a:moveTo>
                        <a:lnTo>
                          <a:pt x="12397" y="204755"/>
                        </a:lnTo>
                        <a:cubicBezTo>
                          <a:pt x="13714" y="203822"/>
                          <a:pt x="14939" y="202853"/>
                          <a:pt x="16439" y="201993"/>
                        </a:cubicBezTo>
                        <a:lnTo>
                          <a:pt x="286813" y="45892"/>
                        </a:lnTo>
                        <a:cubicBezTo>
                          <a:pt x="306675" y="34443"/>
                          <a:pt x="336688" y="33199"/>
                          <a:pt x="353862" y="43112"/>
                        </a:cubicBezTo>
                        <a:lnTo>
                          <a:pt x="633106" y="204334"/>
                        </a:lnTo>
                        <a:cubicBezTo>
                          <a:pt x="648963" y="192995"/>
                          <a:pt x="649786" y="177558"/>
                          <a:pt x="633892" y="168377"/>
                        </a:cubicBezTo>
                        <a:lnTo>
                          <a:pt x="353862" y="6698"/>
                        </a:lnTo>
                        <a:cubicBezTo>
                          <a:pt x="336688" y="-3215"/>
                          <a:pt x="306675" y="-1990"/>
                          <a:pt x="286813" y="9478"/>
                        </a:cubicBezTo>
                        <a:lnTo>
                          <a:pt x="16439" y="165579"/>
                        </a:lnTo>
                        <a:cubicBezTo>
                          <a:pt x="-3442" y="177064"/>
                          <a:pt x="-5581" y="194385"/>
                          <a:pt x="11611" y="204316"/>
                        </a:cubicBezTo>
                        <a:close/>
                      </a:path>
                    </a:pathLst>
                  </a:custGeom>
                  <a:solidFill>
                    <a:srgbClr val="FFA50A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67" name="Group 866">
              <a:extLst>
                <a:ext uri="{FF2B5EF4-FFF2-40B4-BE49-F238E27FC236}">
                  <a16:creationId xmlns:a16="http://schemas.microsoft.com/office/drawing/2014/main" id="{3CB20FD5-5E29-4155-B09E-4E33453ADF4C}"/>
                </a:ext>
              </a:extLst>
            </p:cNvPr>
            <p:cNvGrpSpPr/>
            <p:nvPr/>
          </p:nvGrpSpPr>
          <p:grpSpPr>
            <a:xfrm>
              <a:off x="-1698823" y="1281122"/>
              <a:ext cx="4291882" cy="5037199"/>
              <a:chOff x="-1389318" y="887558"/>
              <a:chExt cx="4291882" cy="5037199"/>
            </a:xfrm>
          </p:grpSpPr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4F7A93F6-027C-4464-B32B-D96300DE67EA}"/>
                  </a:ext>
                </a:extLst>
              </p:cNvPr>
              <p:cNvSpPr/>
              <p:nvPr/>
            </p:nvSpPr>
            <p:spPr>
              <a:xfrm>
                <a:off x="1194444" y="4507798"/>
                <a:ext cx="1563817" cy="1416959"/>
              </a:xfrm>
              <a:custGeom>
                <a:avLst/>
                <a:gdLst>
                  <a:gd name="connsiteX0" fmla="*/ 1115176 w 1563817"/>
                  <a:gd name="connsiteY0" fmla="*/ 1416960 h 1416959"/>
                  <a:gd name="connsiteX1" fmla="*/ 1064350 w 1563817"/>
                  <a:gd name="connsiteY1" fmla="*/ 1403809 h 1416959"/>
                  <a:gd name="connsiteX2" fmla="*/ 73133 w 1563817"/>
                  <a:gd name="connsiteY2" fmla="*/ 852034 h 1416959"/>
                  <a:gd name="connsiteX3" fmla="*/ 49704 w 1563817"/>
                  <a:gd name="connsiteY3" fmla="*/ 812364 h 1416959"/>
                  <a:gd name="connsiteX4" fmla="*/ 72876 w 1563817"/>
                  <a:gd name="connsiteY4" fmla="*/ 772474 h 1416959"/>
                  <a:gd name="connsiteX5" fmla="*/ 521462 w 1563817"/>
                  <a:gd name="connsiteY5" fmla="*/ 519494 h 1416959"/>
                  <a:gd name="connsiteX6" fmla="*/ 529346 w 1563817"/>
                  <a:gd name="connsiteY6" fmla="*/ 506015 h 1416959"/>
                  <a:gd name="connsiteX7" fmla="*/ 521554 w 1563817"/>
                  <a:gd name="connsiteY7" fmla="*/ 492444 h 1416959"/>
                  <a:gd name="connsiteX8" fmla="*/ 22471 w 1563817"/>
                  <a:gd name="connsiteY8" fmla="*/ 205885 h 1416959"/>
                  <a:gd name="connsiteX9" fmla="*/ 11 w 1563817"/>
                  <a:gd name="connsiteY9" fmla="*/ 167989 h 1416959"/>
                  <a:gd name="connsiteX10" fmla="*/ 20843 w 1563817"/>
                  <a:gd name="connsiteY10" fmla="*/ 129179 h 1416959"/>
                  <a:gd name="connsiteX11" fmla="*/ 224716 w 1563817"/>
                  <a:gd name="connsiteY11" fmla="*/ 0 h 1416959"/>
                  <a:gd name="connsiteX12" fmla="*/ 240353 w 1563817"/>
                  <a:gd name="connsiteY12" fmla="*/ 24691 h 1416959"/>
                  <a:gd name="connsiteX13" fmla="*/ 36480 w 1563817"/>
                  <a:gd name="connsiteY13" fmla="*/ 153888 h 1416959"/>
                  <a:gd name="connsiteX14" fmla="*/ 29238 w 1563817"/>
                  <a:gd name="connsiteY14" fmla="*/ 167367 h 1416959"/>
                  <a:gd name="connsiteX15" fmla="*/ 37029 w 1563817"/>
                  <a:gd name="connsiteY15" fmla="*/ 180536 h 1416959"/>
                  <a:gd name="connsiteX16" fmla="*/ 536113 w 1563817"/>
                  <a:gd name="connsiteY16" fmla="*/ 467113 h 1416959"/>
                  <a:gd name="connsiteX17" fmla="*/ 558572 w 1563817"/>
                  <a:gd name="connsiteY17" fmla="*/ 506125 h 1416959"/>
                  <a:gd name="connsiteX18" fmla="*/ 535838 w 1563817"/>
                  <a:gd name="connsiteY18" fmla="*/ 544972 h 1416959"/>
                  <a:gd name="connsiteX19" fmla="*/ 87252 w 1563817"/>
                  <a:gd name="connsiteY19" fmla="*/ 797952 h 1416959"/>
                  <a:gd name="connsiteX20" fmla="*/ 78948 w 1563817"/>
                  <a:gd name="connsiteY20" fmla="*/ 812254 h 1416959"/>
                  <a:gd name="connsiteX21" fmla="*/ 87362 w 1563817"/>
                  <a:gd name="connsiteY21" fmla="*/ 826502 h 1416959"/>
                  <a:gd name="connsiteX22" fmla="*/ 1078579 w 1563817"/>
                  <a:gd name="connsiteY22" fmla="*/ 1378259 h 1416959"/>
                  <a:gd name="connsiteX23" fmla="*/ 1154279 w 1563817"/>
                  <a:gd name="connsiteY23" fmla="*/ 1376869 h 1416959"/>
                  <a:gd name="connsiteX24" fmla="*/ 1531170 w 1563817"/>
                  <a:gd name="connsiteY24" fmla="*/ 1145159 h 1416959"/>
                  <a:gd name="connsiteX25" fmla="*/ 1534609 w 1563817"/>
                  <a:gd name="connsiteY25" fmla="*/ 1139032 h 1416959"/>
                  <a:gd name="connsiteX26" fmla="*/ 1531170 w 1563817"/>
                  <a:gd name="connsiteY26" fmla="*/ 1132906 h 1416959"/>
                  <a:gd name="connsiteX27" fmla="*/ 1258364 w 1563817"/>
                  <a:gd name="connsiteY27" fmla="*/ 967093 h 1416959"/>
                  <a:gd name="connsiteX28" fmla="*/ 1273544 w 1563817"/>
                  <a:gd name="connsiteY28" fmla="*/ 942128 h 1416959"/>
                  <a:gd name="connsiteX29" fmla="*/ 1546350 w 1563817"/>
                  <a:gd name="connsiteY29" fmla="*/ 1107940 h 1416959"/>
                  <a:gd name="connsiteX30" fmla="*/ 1563817 w 1563817"/>
                  <a:gd name="connsiteY30" fmla="*/ 1138959 h 1416959"/>
                  <a:gd name="connsiteX31" fmla="*/ 1546497 w 1563817"/>
                  <a:gd name="connsiteY31" fmla="*/ 1170052 h 1416959"/>
                  <a:gd name="connsiteX32" fmla="*/ 1169496 w 1563817"/>
                  <a:gd name="connsiteY32" fmla="*/ 1401816 h 1416959"/>
                  <a:gd name="connsiteX33" fmla="*/ 1115176 w 1563817"/>
                  <a:gd name="connsiteY33" fmla="*/ 1416960 h 14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63817" h="1416959">
                    <a:moveTo>
                      <a:pt x="1115176" y="1416960"/>
                    </a:moveTo>
                    <a:cubicBezTo>
                      <a:pt x="1097636" y="1416960"/>
                      <a:pt x="1080133" y="1412588"/>
                      <a:pt x="1064350" y="1403809"/>
                    </a:cubicBezTo>
                    <a:lnTo>
                      <a:pt x="73133" y="852034"/>
                    </a:lnTo>
                    <a:cubicBezTo>
                      <a:pt x="58519" y="843913"/>
                      <a:pt x="49777" y="829062"/>
                      <a:pt x="49704" y="812364"/>
                    </a:cubicBezTo>
                    <a:cubicBezTo>
                      <a:pt x="49649" y="795611"/>
                      <a:pt x="58318" y="780723"/>
                      <a:pt x="72876" y="772474"/>
                    </a:cubicBezTo>
                    <a:lnTo>
                      <a:pt x="521462" y="519494"/>
                    </a:lnTo>
                    <a:cubicBezTo>
                      <a:pt x="528559" y="515471"/>
                      <a:pt x="529346" y="508722"/>
                      <a:pt x="529346" y="506015"/>
                    </a:cubicBezTo>
                    <a:cubicBezTo>
                      <a:pt x="529364" y="503290"/>
                      <a:pt x="528614" y="496505"/>
                      <a:pt x="521554" y="492444"/>
                    </a:cubicBezTo>
                    <a:lnTo>
                      <a:pt x="22471" y="205885"/>
                    </a:lnTo>
                    <a:cubicBezTo>
                      <a:pt x="8753" y="197984"/>
                      <a:pt x="359" y="183809"/>
                      <a:pt x="11" y="167989"/>
                    </a:cubicBezTo>
                    <a:cubicBezTo>
                      <a:pt x="-337" y="152168"/>
                      <a:pt x="7455" y="137665"/>
                      <a:pt x="20843" y="129179"/>
                    </a:cubicBezTo>
                    <a:lnTo>
                      <a:pt x="224716" y="0"/>
                    </a:lnTo>
                    <a:lnTo>
                      <a:pt x="240353" y="24691"/>
                    </a:lnTo>
                    <a:lnTo>
                      <a:pt x="36480" y="153888"/>
                    </a:lnTo>
                    <a:cubicBezTo>
                      <a:pt x="29786" y="158131"/>
                      <a:pt x="29201" y="164752"/>
                      <a:pt x="29238" y="167367"/>
                    </a:cubicBezTo>
                    <a:cubicBezTo>
                      <a:pt x="29293" y="170019"/>
                      <a:pt x="30170" y="176567"/>
                      <a:pt x="37029" y="180536"/>
                    </a:cubicBezTo>
                    <a:lnTo>
                      <a:pt x="536113" y="467113"/>
                    </a:lnTo>
                    <a:cubicBezTo>
                      <a:pt x="550232" y="475252"/>
                      <a:pt x="558627" y="489829"/>
                      <a:pt x="558572" y="506125"/>
                    </a:cubicBezTo>
                    <a:cubicBezTo>
                      <a:pt x="558517" y="522439"/>
                      <a:pt x="550012" y="536961"/>
                      <a:pt x="535838" y="544972"/>
                    </a:cubicBezTo>
                    <a:lnTo>
                      <a:pt x="87252" y="797952"/>
                    </a:lnTo>
                    <a:cubicBezTo>
                      <a:pt x="79735" y="802195"/>
                      <a:pt x="78948" y="809383"/>
                      <a:pt x="78948" y="812254"/>
                    </a:cubicBezTo>
                    <a:cubicBezTo>
                      <a:pt x="78967" y="815144"/>
                      <a:pt x="79808" y="822295"/>
                      <a:pt x="87362" y="826502"/>
                    </a:cubicBezTo>
                    <a:lnTo>
                      <a:pt x="1078579" y="1378259"/>
                    </a:lnTo>
                    <a:cubicBezTo>
                      <a:pt x="1102154" y="1391391"/>
                      <a:pt x="1131161" y="1390842"/>
                      <a:pt x="1154279" y="1376869"/>
                    </a:cubicBezTo>
                    <a:lnTo>
                      <a:pt x="1531170" y="1145159"/>
                    </a:lnTo>
                    <a:cubicBezTo>
                      <a:pt x="1534170" y="1143330"/>
                      <a:pt x="1534609" y="1140532"/>
                      <a:pt x="1534609" y="1139032"/>
                    </a:cubicBezTo>
                    <a:cubicBezTo>
                      <a:pt x="1534609" y="1137825"/>
                      <a:pt x="1534243" y="1134808"/>
                      <a:pt x="1531170" y="1132906"/>
                    </a:cubicBezTo>
                    <a:lnTo>
                      <a:pt x="1258364" y="967093"/>
                    </a:lnTo>
                    <a:lnTo>
                      <a:pt x="1273544" y="942128"/>
                    </a:lnTo>
                    <a:lnTo>
                      <a:pt x="1546350" y="1107940"/>
                    </a:lnTo>
                    <a:cubicBezTo>
                      <a:pt x="1557288" y="1114579"/>
                      <a:pt x="1563817" y="1126193"/>
                      <a:pt x="1563817" y="1138959"/>
                    </a:cubicBezTo>
                    <a:cubicBezTo>
                      <a:pt x="1563854" y="1151725"/>
                      <a:pt x="1557379" y="1163357"/>
                      <a:pt x="1546497" y="1170052"/>
                    </a:cubicBezTo>
                    <a:lnTo>
                      <a:pt x="1169496" y="1401816"/>
                    </a:lnTo>
                    <a:cubicBezTo>
                      <a:pt x="1152852" y="1411893"/>
                      <a:pt x="1133996" y="1416960"/>
                      <a:pt x="1115176" y="1416960"/>
                    </a:cubicBezTo>
                    <a:close/>
                  </a:path>
                </a:pathLst>
              </a:custGeom>
              <a:solidFill>
                <a:srgbClr val="1E2D64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59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536155" y="959363"/>
                <a:ext cx="1969666" cy="3748409"/>
                <a:chOff x="424622" y="1957040"/>
                <a:chExt cx="1969666" cy="3748409"/>
              </a:xfrm>
              <a:solidFill>
                <a:schemeClr val="accent1"/>
              </a:solidFill>
            </p:grpSpPr>
            <p:grpSp>
              <p:nvGrpSpPr>
                <p:cNvPr id="660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24622" y="1957040"/>
                  <a:ext cx="1969666" cy="3748409"/>
                  <a:chOff x="424622" y="1957040"/>
                  <a:chExt cx="1969666" cy="3748409"/>
                </a:xfrm>
                <a:solidFill>
                  <a:schemeClr val="accent1"/>
                </a:solidFill>
              </p:grpSpPr>
              <p:grpSp>
                <p:nvGrpSpPr>
                  <p:cNvPr id="661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424622" y="1957040"/>
                    <a:ext cx="1969666" cy="3748409"/>
                    <a:chOff x="424622" y="1957040"/>
                    <a:chExt cx="1969666" cy="3748409"/>
                  </a:xfrm>
                  <a:solidFill>
                    <a:schemeClr val="accent1"/>
                  </a:solidFill>
                </p:grpSpPr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id="{6C4CE4F8-45BB-43F0-945A-97FD6C972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413" y="4652785"/>
                      <a:ext cx="1836050" cy="1052664"/>
                    </a:xfrm>
                    <a:custGeom>
                      <a:avLst/>
                      <a:gdLst>
                        <a:gd name="connsiteX0" fmla="*/ 1058348 w 1836050"/>
                        <a:gd name="connsiteY0" fmla="*/ 1037944 h 1052664"/>
                        <a:gd name="connsiteX1" fmla="*/ 25504 w 1836050"/>
                        <a:gd name="connsiteY1" fmla="*/ 449023 h 1052664"/>
                        <a:gd name="connsiteX2" fmla="*/ 36075 w 1836050"/>
                        <a:gd name="connsiteY2" fmla="*/ 363940 h 1052664"/>
                        <a:gd name="connsiteX3" fmla="*/ 630337 w 1836050"/>
                        <a:gd name="connsiteY3" fmla="*/ 20829 h 1052664"/>
                        <a:gd name="connsiteX4" fmla="*/ 777714 w 1836050"/>
                        <a:gd name="connsiteY4" fmla="*/ 14721 h 1052664"/>
                        <a:gd name="connsiteX5" fmla="*/ 1810539 w 1836050"/>
                        <a:gd name="connsiteY5" fmla="*/ 603661 h 1052664"/>
                        <a:gd name="connsiteX6" fmla="*/ 1799968 w 1836050"/>
                        <a:gd name="connsiteY6" fmla="*/ 688725 h 1052664"/>
                        <a:gd name="connsiteX7" fmla="*/ 1205706 w 1836050"/>
                        <a:gd name="connsiteY7" fmla="*/ 1031836 h 1052664"/>
                        <a:gd name="connsiteX8" fmla="*/ 1058348 w 1836050"/>
                        <a:gd name="connsiteY8" fmla="*/ 1037944 h 1052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36050" h="1052664">
                          <a:moveTo>
                            <a:pt x="1058348" y="1037944"/>
                          </a:moveTo>
                          <a:lnTo>
                            <a:pt x="25504" y="449023"/>
                          </a:lnTo>
                          <a:cubicBezTo>
                            <a:pt x="-12264" y="427203"/>
                            <a:pt x="-7545" y="389125"/>
                            <a:pt x="36075" y="363940"/>
                          </a:cubicBezTo>
                          <a:lnTo>
                            <a:pt x="630337" y="20829"/>
                          </a:lnTo>
                          <a:cubicBezTo>
                            <a:pt x="673958" y="-4355"/>
                            <a:pt x="739928" y="-7080"/>
                            <a:pt x="777714" y="14721"/>
                          </a:cubicBezTo>
                          <a:lnTo>
                            <a:pt x="1810539" y="603661"/>
                          </a:lnTo>
                          <a:cubicBezTo>
                            <a:pt x="1848325" y="625443"/>
                            <a:pt x="1843589" y="663558"/>
                            <a:pt x="1799968" y="688725"/>
                          </a:cubicBezTo>
                          <a:lnTo>
                            <a:pt x="1205706" y="1031836"/>
                          </a:lnTo>
                          <a:cubicBezTo>
                            <a:pt x="1162104" y="1057020"/>
                            <a:pt x="1096116" y="1059745"/>
                            <a:pt x="1058348" y="1037944"/>
                          </a:cubicBezTo>
                          <a:close/>
                        </a:path>
                      </a:pathLst>
                    </a:custGeom>
                    <a:solidFill>
                      <a:srgbClr val="1E2D64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id="{1F81E66B-DB6F-4459-9D30-0C710018B5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830" y="2278357"/>
                      <a:ext cx="1969350" cy="3224773"/>
                    </a:xfrm>
                    <a:custGeom>
                      <a:avLst/>
                      <a:gdLst>
                        <a:gd name="connsiteX0" fmla="*/ 1969229 w 1969350"/>
                        <a:gd name="connsiteY0" fmla="*/ 2779830 h 3224773"/>
                        <a:gd name="connsiteX1" fmla="*/ 1969229 w 1969350"/>
                        <a:gd name="connsiteY1" fmla="*/ 2779830 h 3224773"/>
                        <a:gd name="connsiteX2" fmla="*/ 1969229 w 1969350"/>
                        <a:gd name="connsiteY2" fmla="*/ 368618 h 3224773"/>
                        <a:gd name="connsiteX3" fmla="*/ 1010659 w 1969350"/>
                        <a:gd name="connsiteY3" fmla="*/ 117722 h 3224773"/>
                        <a:gd name="connsiteX4" fmla="*/ 834110 w 1969350"/>
                        <a:gd name="connsiteY4" fmla="*/ 15795 h 3224773"/>
                        <a:gd name="connsiteX5" fmla="*/ 675998 w 1969350"/>
                        <a:gd name="connsiteY5" fmla="*/ 22343 h 3224773"/>
                        <a:gd name="connsiteX6" fmla="*/ 511264 w 1969350"/>
                        <a:gd name="connsiteY6" fmla="*/ 117448 h 3224773"/>
                        <a:gd name="connsiteX7" fmla="*/ 0 w 1969350"/>
                        <a:gd name="connsiteY7" fmla="*/ 117155 h 3224773"/>
                        <a:gd name="connsiteX8" fmla="*/ 151382 w 1969350"/>
                        <a:gd name="connsiteY8" fmla="*/ 2444840 h 3224773"/>
                        <a:gd name="connsiteX9" fmla="*/ 178524 w 1969350"/>
                        <a:gd name="connsiteY9" fmla="*/ 2487180 h 3224773"/>
                        <a:gd name="connsiteX10" fmla="*/ 1135119 w 1969350"/>
                        <a:gd name="connsiteY10" fmla="*/ 3208993 h 3224773"/>
                        <a:gd name="connsiteX11" fmla="*/ 1293213 w 1969350"/>
                        <a:gd name="connsiteY11" fmla="*/ 3202445 h 3224773"/>
                        <a:gd name="connsiteX12" fmla="*/ 1930748 w 1969350"/>
                        <a:gd name="connsiteY12" fmla="*/ 2834369 h 3224773"/>
                        <a:gd name="connsiteX13" fmla="*/ 1969229 w 1969350"/>
                        <a:gd name="connsiteY13" fmla="*/ 2779830 h 32247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969350" h="3224773">
                          <a:moveTo>
                            <a:pt x="1969229" y="2779830"/>
                          </a:moveTo>
                          <a:lnTo>
                            <a:pt x="1969229" y="2779830"/>
                          </a:lnTo>
                          <a:lnTo>
                            <a:pt x="1969229" y="368618"/>
                          </a:lnTo>
                          <a:lnTo>
                            <a:pt x="1010659" y="117722"/>
                          </a:lnTo>
                          <a:lnTo>
                            <a:pt x="834110" y="15795"/>
                          </a:lnTo>
                          <a:cubicBezTo>
                            <a:pt x="793581" y="-7597"/>
                            <a:pt x="722801" y="-4671"/>
                            <a:pt x="675998" y="22343"/>
                          </a:cubicBezTo>
                          <a:lnTo>
                            <a:pt x="511264" y="117448"/>
                          </a:lnTo>
                          <a:lnTo>
                            <a:pt x="0" y="117155"/>
                          </a:lnTo>
                          <a:lnTo>
                            <a:pt x="151382" y="2444840"/>
                          </a:lnTo>
                          <a:cubicBezTo>
                            <a:pt x="150230" y="2460678"/>
                            <a:pt x="159064" y="2475950"/>
                            <a:pt x="178524" y="2487180"/>
                          </a:cubicBezTo>
                          <a:lnTo>
                            <a:pt x="1135119" y="3208993"/>
                          </a:lnTo>
                          <a:cubicBezTo>
                            <a:pt x="1175648" y="3232367"/>
                            <a:pt x="1246429" y="3229440"/>
                            <a:pt x="1293213" y="3202445"/>
                          </a:cubicBezTo>
                          <a:lnTo>
                            <a:pt x="1930748" y="2834369"/>
                          </a:lnTo>
                          <a:cubicBezTo>
                            <a:pt x="1957725" y="2818805"/>
                            <a:pt x="1970765" y="2798613"/>
                            <a:pt x="1969229" y="2779830"/>
                          </a:cubicBezTo>
                          <a:close/>
                        </a:path>
                      </a:pathLst>
                    </a:custGeom>
                    <a:solidFill>
                      <a:srgbClr val="1A558C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id="{2186301E-27B5-458C-BB4F-7524AA8A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730" y="2278478"/>
                      <a:ext cx="1220026" cy="3224589"/>
                    </a:xfrm>
                    <a:custGeom>
                      <a:avLst/>
                      <a:gdLst>
                        <a:gd name="connsiteX0" fmla="*/ 760851 w 1220026"/>
                        <a:gd name="connsiteY0" fmla="*/ 0 h 3224589"/>
                        <a:gd name="connsiteX1" fmla="*/ 676097 w 1220026"/>
                        <a:gd name="connsiteY1" fmla="*/ 22240 h 3224589"/>
                        <a:gd name="connsiteX2" fmla="*/ 511364 w 1220026"/>
                        <a:gd name="connsiteY2" fmla="*/ 117345 h 3224589"/>
                        <a:gd name="connsiteX3" fmla="*/ 100 w 1220026"/>
                        <a:gd name="connsiteY3" fmla="*/ 117053 h 3224589"/>
                        <a:gd name="connsiteX4" fmla="*/ 100 w 1220026"/>
                        <a:gd name="connsiteY4" fmla="*/ 2534739 h 3224589"/>
                        <a:gd name="connsiteX5" fmla="*/ 27241 w 1220026"/>
                        <a:gd name="connsiteY5" fmla="*/ 2577080 h 3224589"/>
                        <a:gd name="connsiteX6" fmla="*/ 1135218 w 1220026"/>
                        <a:gd name="connsiteY6" fmla="*/ 3208872 h 3224589"/>
                        <a:gd name="connsiteX7" fmla="*/ 1208596 w 1220026"/>
                        <a:gd name="connsiteY7" fmla="*/ 3224527 h 3224589"/>
                        <a:gd name="connsiteX8" fmla="*/ 1220027 w 1220026"/>
                        <a:gd name="connsiteY8" fmla="*/ 791733 h 3224589"/>
                        <a:gd name="connsiteX9" fmla="*/ 760851 w 1220026"/>
                        <a:gd name="connsiteY9" fmla="*/ 0 h 3224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220026" h="3224589">
                          <a:moveTo>
                            <a:pt x="760851" y="0"/>
                          </a:moveTo>
                          <a:cubicBezTo>
                            <a:pt x="731185" y="732"/>
                            <a:pt x="700404" y="8194"/>
                            <a:pt x="676097" y="22240"/>
                          </a:cubicBezTo>
                          <a:lnTo>
                            <a:pt x="511364" y="117345"/>
                          </a:lnTo>
                          <a:lnTo>
                            <a:pt x="100" y="117053"/>
                          </a:lnTo>
                          <a:lnTo>
                            <a:pt x="100" y="2534739"/>
                          </a:lnTo>
                          <a:cubicBezTo>
                            <a:pt x="-1053" y="2550560"/>
                            <a:pt x="7781" y="2565850"/>
                            <a:pt x="27241" y="2577080"/>
                          </a:cubicBezTo>
                          <a:lnTo>
                            <a:pt x="1135218" y="3208872"/>
                          </a:lnTo>
                          <a:cubicBezTo>
                            <a:pt x="1154678" y="3220101"/>
                            <a:pt x="1181180" y="3225222"/>
                            <a:pt x="1208596" y="3224527"/>
                          </a:cubicBezTo>
                          <a:lnTo>
                            <a:pt x="1220027" y="791733"/>
                          </a:lnTo>
                          <a:lnTo>
                            <a:pt x="760851" y="0"/>
                          </a:ln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id="{41BF3161-2705-424A-8A20-ED49714C4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0136" y="3041479"/>
                      <a:ext cx="126361" cy="2461604"/>
                    </a:xfrm>
                    <a:custGeom>
                      <a:avLst/>
                      <a:gdLst>
                        <a:gd name="connsiteX0" fmla="*/ 0 w 126361"/>
                        <a:gd name="connsiteY0" fmla="*/ 2450864 h 2461604"/>
                        <a:gd name="connsiteX1" fmla="*/ 126362 w 126361"/>
                        <a:gd name="connsiteY1" fmla="*/ 2449419 h 2461604"/>
                        <a:gd name="connsiteX2" fmla="*/ 126362 w 126361"/>
                        <a:gd name="connsiteY2" fmla="*/ 0 h 2461604"/>
                        <a:gd name="connsiteX3" fmla="*/ 0 w 126361"/>
                        <a:gd name="connsiteY3" fmla="*/ 0 h 2461604"/>
                        <a:gd name="connsiteX4" fmla="*/ 0 w 126361"/>
                        <a:gd name="connsiteY4" fmla="*/ 2450864 h 24616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6361" h="2461604">
                          <a:moveTo>
                            <a:pt x="0" y="2450864"/>
                          </a:moveTo>
                          <a:cubicBezTo>
                            <a:pt x="34951" y="2465825"/>
                            <a:pt x="85503" y="2464983"/>
                            <a:pt x="126362" y="2449419"/>
                          </a:cubicBezTo>
                          <a:lnTo>
                            <a:pt x="126362" y="0"/>
                          </a:lnTo>
                          <a:lnTo>
                            <a:pt x="0" y="0"/>
                          </a:lnTo>
                          <a:lnTo>
                            <a:pt x="0" y="2450864"/>
                          </a:lnTo>
                          <a:close/>
                        </a:path>
                      </a:pathLst>
                    </a:custGeom>
                    <a:solidFill>
                      <a:srgbClr val="417BF3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id="{7EE82DC2-34C5-49CE-ABD6-C5F0DCB39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627" y="1957040"/>
                      <a:ext cx="1969661" cy="1129272"/>
                    </a:xfrm>
                    <a:custGeom>
                      <a:avLst/>
                      <a:gdLst>
                        <a:gd name="connsiteX0" fmla="*/ 1135339 w 1969661"/>
                        <a:gd name="connsiteY0" fmla="*/ 1113464 h 1129272"/>
                        <a:gd name="connsiteX1" fmla="*/ 27362 w 1969661"/>
                        <a:gd name="connsiteY1" fmla="*/ 481691 h 1129272"/>
                        <a:gd name="connsiteX2" fmla="*/ 38702 w 1969661"/>
                        <a:gd name="connsiteY2" fmla="*/ 390408 h 1129272"/>
                        <a:gd name="connsiteX3" fmla="*/ 676200 w 1969661"/>
                        <a:gd name="connsiteY3" fmla="*/ 22350 h 1129272"/>
                        <a:gd name="connsiteX4" fmla="*/ 834313 w 1969661"/>
                        <a:gd name="connsiteY4" fmla="*/ 15803 h 1129272"/>
                        <a:gd name="connsiteX5" fmla="*/ 1942290 w 1969661"/>
                        <a:gd name="connsiteY5" fmla="*/ 647576 h 1129272"/>
                        <a:gd name="connsiteX6" fmla="*/ 1930968 w 1969661"/>
                        <a:gd name="connsiteY6" fmla="*/ 738859 h 1129272"/>
                        <a:gd name="connsiteX7" fmla="*/ 1293434 w 1969661"/>
                        <a:gd name="connsiteY7" fmla="*/ 1106916 h 1129272"/>
                        <a:gd name="connsiteX8" fmla="*/ 1135339 w 1969661"/>
                        <a:gd name="connsiteY8" fmla="*/ 1113464 h 1129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969661" h="1129272">
                          <a:moveTo>
                            <a:pt x="1135339" y="1113464"/>
                          </a:moveTo>
                          <a:lnTo>
                            <a:pt x="27362" y="481691"/>
                          </a:lnTo>
                          <a:cubicBezTo>
                            <a:pt x="-13167" y="458298"/>
                            <a:pt x="-8083" y="417440"/>
                            <a:pt x="38702" y="390408"/>
                          </a:cubicBezTo>
                          <a:lnTo>
                            <a:pt x="676200" y="22350"/>
                          </a:lnTo>
                          <a:cubicBezTo>
                            <a:pt x="723003" y="-4663"/>
                            <a:pt x="793783" y="-7608"/>
                            <a:pt x="834313" y="15803"/>
                          </a:cubicBezTo>
                          <a:lnTo>
                            <a:pt x="1942290" y="647576"/>
                          </a:lnTo>
                          <a:cubicBezTo>
                            <a:pt x="1982837" y="670968"/>
                            <a:pt x="1977735" y="711845"/>
                            <a:pt x="1930968" y="738859"/>
                          </a:cubicBezTo>
                          <a:lnTo>
                            <a:pt x="1293434" y="1106916"/>
                          </a:lnTo>
                          <a:cubicBezTo>
                            <a:pt x="1246649" y="1133948"/>
                            <a:pt x="1175850" y="1136875"/>
                            <a:pt x="1135339" y="1113464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7" name="Freeform: Shape 666">
                      <a:extLst>
                        <a:ext uri="{FF2B5EF4-FFF2-40B4-BE49-F238E27FC236}">
                          <a16:creationId xmlns:a16="http://schemas.microsoft.com/office/drawing/2014/main" id="{D97A1AD5-A3A2-4F35-9FD1-A5D69BC70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622" y="2375961"/>
                      <a:ext cx="1969548" cy="710338"/>
                    </a:xfrm>
                    <a:custGeom>
                      <a:avLst/>
                      <a:gdLst>
                        <a:gd name="connsiteX0" fmla="*/ 1930956 w 1969548"/>
                        <a:gd name="connsiteY0" fmla="*/ 275110 h 710338"/>
                        <a:gd name="connsiteX1" fmla="*/ 1293421 w 1969548"/>
                        <a:gd name="connsiteY1" fmla="*/ 643168 h 710338"/>
                        <a:gd name="connsiteX2" fmla="*/ 1135326 w 1969548"/>
                        <a:gd name="connsiteY2" fmla="*/ 649716 h 710338"/>
                        <a:gd name="connsiteX3" fmla="*/ 27349 w 1969548"/>
                        <a:gd name="connsiteY3" fmla="*/ 17942 h 710338"/>
                        <a:gd name="connsiteX4" fmla="*/ 7139 w 1969548"/>
                        <a:gd name="connsiteY4" fmla="*/ 0 h 710338"/>
                        <a:gd name="connsiteX5" fmla="*/ 27349 w 1969548"/>
                        <a:gd name="connsiteY5" fmla="*/ 62769 h 710338"/>
                        <a:gd name="connsiteX6" fmla="*/ 1135326 w 1969548"/>
                        <a:gd name="connsiteY6" fmla="*/ 694543 h 710338"/>
                        <a:gd name="connsiteX7" fmla="*/ 1293421 w 1969548"/>
                        <a:gd name="connsiteY7" fmla="*/ 687995 h 710338"/>
                        <a:gd name="connsiteX8" fmla="*/ 1930956 w 1969548"/>
                        <a:gd name="connsiteY8" fmla="*/ 319938 h 710338"/>
                        <a:gd name="connsiteX9" fmla="*/ 1962505 w 1969548"/>
                        <a:gd name="connsiteY9" fmla="*/ 246597 h 710338"/>
                        <a:gd name="connsiteX10" fmla="*/ 1930956 w 1969548"/>
                        <a:gd name="connsiteY10" fmla="*/ 275110 h 7103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969548" h="710338">
                          <a:moveTo>
                            <a:pt x="1930956" y="275110"/>
                          </a:moveTo>
                          <a:lnTo>
                            <a:pt x="1293421" y="643168"/>
                          </a:lnTo>
                          <a:cubicBezTo>
                            <a:pt x="1246636" y="670200"/>
                            <a:pt x="1175856" y="673126"/>
                            <a:pt x="1135326" y="649716"/>
                          </a:cubicBezTo>
                          <a:lnTo>
                            <a:pt x="27349" y="17942"/>
                          </a:lnTo>
                          <a:cubicBezTo>
                            <a:pt x="18314" y="12729"/>
                            <a:pt x="11675" y="6603"/>
                            <a:pt x="7139" y="0"/>
                          </a:cubicBezTo>
                          <a:cubicBezTo>
                            <a:pt x="-6797" y="22405"/>
                            <a:pt x="-469" y="46711"/>
                            <a:pt x="27349" y="62769"/>
                          </a:cubicBezTo>
                          <a:lnTo>
                            <a:pt x="1135326" y="694543"/>
                          </a:lnTo>
                          <a:cubicBezTo>
                            <a:pt x="1175856" y="717935"/>
                            <a:pt x="1246636" y="715009"/>
                            <a:pt x="1293421" y="687995"/>
                          </a:cubicBezTo>
                          <a:lnTo>
                            <a:pt x="1930956" y="319938"/>
                          </a:lnTo>
                          <a:cubicBezTo>
                            <a:pt x="1967278" y="298960"/>
                            <a:pt x="1978362" y="269624"/>
                            <a:pt x="1962505" y="246597"/>
                          </a:cubicBezTo>
                          <a:cubicBezTo>
                            <a:pt x="1956140" y="256821"/>
                            <a:pt x="1945605" y="266642"/>
                            <a:pt x="1930956" y="275110"/>
                          </a:cubicBezTo>
                          <a:close/>
                        </a:path>
                      </a:pathLst>
                    </a:custGeom>
                    <a:solidFill>
                      <a:srgbClr val="FAFD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68" name="Graphic 2">
                      <a:extLst>
                        <a:ext uri="{FF2B5EF4-FFF2-40B4-BE49-F238E27FC236}">
                          <a16:creationId xmlns:a16="http://schemas.microsoft.com/office/drawing/2014/main" id="{8ED63183-D4FA-401D-B3F3-2143B0B36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0822" y="2161453"/>
                      <a:ext cx="1140895" cy="660396"/>
                      <a:chOff x="840822" y="2161453"/>
                      <a:chExt cx="1140895" cy="660396"/>
                    </a:xfrm>
                    <a:solidFill>
                      <a:schemeClr val="accent1"/>
                    </a:solidFill>
                  </p:grpSpPr>
                  <p:sp>
                    <p:nvSpPr>
                      <p:cNvPr id="669" name="Freeform: Shape 668">
                        <a:extLst>
                          <a:ext uri="{FF2B5EF4-FFF2-40B4-BE49-F238E27FC236}">
                            <a16:creationId xmlns:a16="http://schemas.microsoft.com/office/drawing/2014/main" id="{ED9B4F9D-8F03-49D3-AFC3-73A36BBA45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0822" y="2161453"/>
                        <a:ext cx="1140895" cy="660396"/>
                      </a:xfrm>
                      <a:custGeom>
                        <a:avLst/>
                        <a:gdLst>
                          <a:gd name="connsiteX0" fmla="*/ 750475 w 1140895"/>
                          <a:gd name="connsiteY0" fmla="*/ 652999 h 660396"/>
                          <a:gd name="connsiteX1" fmla="*/ 12805 w 1140895"/>
                          <a:gd name="connsiteY1" fmla="*/ 225390 h 660396"/>
                          <a:gd name="connsiteX2" fmla="*/ 18109 w 1140895"/>
                          <a:gd name="connsiteY2" fmla="*/ 182685 h 660396"/>
                          <a:gd name="connsiteX3" fmla="*/ 316447 w 1140895"/>
                          <a:gd name="connsiteY3" fmla="*/ 10452 h 660396"/>
                          <a:gd name="connsiteX4" fmla="*/ 390428 w 1140895"/>
                          <a:gd name="connsiteY4" fmla="*/ 7398 h 660396"/>
                          <a:gd name="connsiteX5" fmla="*/ 1128098 w 1140895"/>
                          <a:gd name="connsiteY5" fmla="*/ 435006 h 660396"/>
                          <a:gd name="connsiteX6" fmla="*/ 1122776 w 1140895"/>
                          <a:gd name="connsiteY6" fmla="*/ 477712 h 660396"/>
                          <a:gd name="connsiteX7" fmla="*/ 824456 w 1140895"/>
                          <a:gd name="connsiteY7" fmla="*/ 649944 h 660396"/>
                          <a:gd name="connsiteX8" fmla="*/ 750475 w 1140895"/>
                          <a:gd name="connsiteY8" fmla="*/ 652999 h 6603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140895" h="660396">
                            <a:moveTo>
                              <a:pt x="750475" y="652999"/>
                            </a:moveTo>
                            <a:lnTo>
                              <a:pt x="12805" y="225390"/>
                            </a:lnTo>
                            <a:cubicBezTo>
                              <a:pt x="-6161" y="214435"/>
                              <a:pt x="-3783" y="195323"/>
                              <a:pt x="18109" y="182685"/>
                            </a:cubicBezTo>
                            <a:lnTo>
                              <a:pt x="316447" y="10452"/>
                            </a:lnTo>
                            <a:cubicBezTo>
                              <a:pt x="338340" y="-2186"/>
                              <a:pt x="371462" y="-3557"/>
                              <a:pt x="390428" y="7398"/>
                            </a:cubicBezTo>
                            <a:lnTo>
                              <a:pt x="1128098" y="435006"/>
                            </a:lnTo>
                            <a:cubicBezTo>
                              <a:pt x="1147064" y="445962"/>
                              <a:pt x="1144668" y="465074"/>
                              <a:pt x="1122776" y="477712"/>
                            </a:cubicBezTo>
                            <a:lnTo>
                              <a:pt x="824456" y="649944"/>
                            </a:lnTo>
                            <a:cubicBezTo>
                              <a:pt x="802564" y="662582"/>
                              <a:pt x="769460" y="663954"/>
                              <a:pt x="750475" y="652999"/>
                            </a:cubicBezTo>
                            <a:close/>
                          </a:path>
                        </a:pathLst>
                      </a:custGeom>
                      <a:solidFill>
                        <a:srgbClr val="FFD23C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grpSp>
                    <p:nvGrpSpPr>
                      <p:cNvPr id="670" name="Graphic 2">
                        <a:extLst>
                          <a:ext uri="{FF2B5EF4-FFF2-40B4-BE49-F238E27FC236}">
                            <a16:creationId xmlns:a16="http://schemas.microsoft.com/office/drawing/2014/main" id="{8ED63183-D4FA-401D-B3F3-2143B0B36E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48540" y="2350206"/>
                        <a:ext cx="526969" cy="303222"/>
                        <a:chOff x="1148540" y="2350206"/>
                        <a:chExt cx="526969" cy="303222"/>
                      </a:xfrm>
                      <a:solidFill>
                        <a:srgbClr val="D4ECFF"/>
                      </a:solidFill>
                    </p:grpSpPr>
                    <p:sp>
                      <p:nvSpPr>
                        <p:cNvPr id="671" name="Freeform: Shape 670">
                          <a:extLst>
                            <a:ext uri="{FF2B5EF4-FFF2-40B4-BE49-F238E27FC236}">
                              <a16:creationId xmlns:a16="http://schemas.microsoft.com/office/drawing/2014/main" id="{62D45B4C-48D7-4254-B64C-F973DA7041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48540" y="2350206"/>
                          <a:ext cx="98547" cy="56875"/>
                        </a:xfrm>
                        <a:custGeom>
                          <a:avLst/>
                          <a:gdLst>
                            <a:gd name="connsiteX0" fmla="*/ 44521 w 98547"/>
                            <a:gd name="connsiteY0" fmla="*/ 55860 h 56875"/>
                            <a:gd name="connsiteX1" fmla="*/ 1779 w 98547"/>
                            <a:gd name="connsiteY1" fmla="*/ 31187 h 56875"/>
                            <a:gd name="connsiteX2" fmla="*/ 2510 w 98547"/>
                            <a:gd name="connsiteY2" fmla="*/ 25280 h 56875"/>
                            <a:gd name="connsiteX3" fmla="*/ 43790 w 98547"/>
                            <a:gd name="connsiteY3" fmla="*/ 1448 h 56875"/>
                            <a:gd name="connsiteX4" fmla="*/ 54032 w 98547"/>
                            <a:gd name="connsiteY4" fmla="*/ 1028 h 56875"/>
                            <a:gd name="connsiteX5" fmla="*/ 96775 w 98547"/>
                            <a:gd name="connsiteY5" fmla="*/ 25719 h 56875"/>
                            <a:gd name="connsiteX6" fmla="*/ 96043 w 98547"/>
                            <a:gd name="connsiteY6" fmla="*/ 31626 h 56875"/>
                            <a:gd name="connsiteX7" fmla="*/ 54764 w 98547"/>
                            <a:gd name="connsiteY7" fmla="*/ 55457 h 56875"/>
                            <a:gd name="connsiteX8" fmla="*/ 44521 w 98547"/>
                            <a:gd name="connsiteY8" fmla="*/ 55860 h 568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98547" h="56875">
                              <a:moveTo>
                                <a:pt x="44521" y="55860"/>
                              </a:moveTo>
                              <a:lnTo>
                                <a:pt x="1779" y="31187"/>
                              </a:lnTo>
                              <a:cubicBezTo>
                                <a:pt x="-855" y="29669"/>
                                <a:pt x="-526" y="27017"/>
                                <a:pt x="2510" y="25280"/>
                              </a:cubicBezTo>
                              <a:lnTo>
                                <a:pt x="43790" y="1448"/>
                              </a:lnTo>
                              <a:cubicBezTo>
                                <a:pt x="46808" y="-307"/>
                                <a:pt x="51398" y="-490"/>
                                <a:pt x="54032" y="1028"/>
                              </a:cubicBezTo>
                              <a:lnTo>
                                <a:pt x="96775" y="25719"/>
                              </a:lnTo>
                              <a:cubicBezTo>
                                <a:pt x="99408" y="27237"/>
                                <a:pt x="99061" y="29870"/>
                                <a:pt x="96043" y="31626"/>
                              </a:cubicBezTo>
                              <a:lnTo>
                                <a:pt x="54764" y="55457"/>
                              </a:lnTo>
                              <a:cubicBezTo>
                                <a:pt x="51728" y="57176"/>
                                <a:pt x="47155" y="57359"/>
                                <a:pt x="44521" y="55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4ECFF"/>
                        </a:solidFill>
                        <a:ln w="1828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72" name="Freeform: Shape 671">
                          <a:extLst>
                            <a:ext uri="{FF2B5EF4-FFF2-40B4-BE49-F238E27FC236}">
                              <a16:creationId xmlns:a16="http://schemas.microsoft.com/office/drawing/2014/main" id="{38B01C5F-42A5-49CA-898C-B39E4BBEF8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350" y="2432308"/>
                          <a:ext cx="98550" cy="56899"/>
                        </a:xfrm>
                        <a:custGeom>
                          <a:avLst/>
                          <a:gdLst>
                            <a:gd name="connsiteX0" fmla="*/ 44515 w 98550"/>
                            <a:gd name="connsiteY0" fmla="*/ 55878 h 56899"/>
                            <a:gd name="connsiteX1" fmla="*/ 1773 w 98550"/>
                            <a:gd name="connsiteY1" fmla="*/ 31187 h 56899"/>
                            <a:gd name="connsiteX2" fmla="*/ 2504 w 98550"/>
                            <a:gd name="connsiteY2" fmla="*/ 25280 h 56899"/>
                            <a:gd name="connsiteX3" fmla="*/ 43784 w 98550"/>
                            <a:gd name="connsiteY3" fmla="*/ 1448 h 56899"/>
                            <a:gd name="connsiteX4" fmla="*/ 54026 w 98550"/>
                            <a:gd name="connsiteY4" fmla="*/ 1028 h 56899"/>
                            <a:gd name="connsiteX5" fmla="*/ 96787 w 98550"/>
                            <a:gd name="connsiteY5" fmla="*/ 25719 h 56899"/>
                            <a:gd name="connsiteX6" fmla="*/ 96037 w 98550"/>
                            <a:gd name="connsiteY6" fmla="*/ 31626 h 56899"/>
                            <a:gd name="connsiteX7" fmla="*/ 54757 w 98550"/>
                            <a:gd name="connsiteY7" fmla="*/ 55457 h 56899"/>
                            <a:gd name="connsiteX8" fmla="*/ 44515 w 98550"/>
                            <a:gd name="connsiteY8" fmla="*/ 55878 h 568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98550" h="56899">
                              <a:moveTo>
                                <a:pt x="44515" y="55878"/>
                              </a:moveTo>
                              <a:lnTo>
                                <a:pt x="1773" y="31187"/>
                              </a:lnTo>
                              <a:cubicBezTo>
                                <a:pt x="-861" y="29669"/>
                                <a:pt x="-513" y="27017"/>
                                <a:pt x="2504" y="25280"/>
                              </a:cubicBezTo>
                              <a:lnTo>
                                <a:pt x="43784" y="1448"/>
                              </a:lnTo>
                              <a:cubicBezTo>
                                <a:pt x="46820" y="-307"/>
                                <a:pt x="51392" y="-490"/>
                                <a:pt x="54026" y="1028"/>
                              </a:cubicBezTo>
                              <a:lnTo>
                                <a:pt x="96787" y="25719"/>
                              </a:lnTo>
                              <a:cubicBezTo>
                                <a:pt x="99402" y="27237"/>
                                <a:pt x="99073" y="29889"/>
                                <a:pt x="96037" y="31626"/>
                              </a:cubicBezTo>
                              <a:lnTo>
                                <a:pt x="54757" y="55457"/>
                              </a:lnTo>
                              <a:cubicBezTo>
                                <a:pt x="51721" y="57195"/>
                                <a:pt x="47131" y="57396"/>
                                <a:pt x="44515" y="558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4ECFF"/>
                        </a:solidFill>
                        <a:ln w="1828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73" name="Freeform: Shape 672">
                          <a:extLst>
                            <a:ext uri="{FF2B5EF4-FFF2-40B4-BE49-F238E27FC236}">
                              <a16:creationId xmlns:a16="http://schemas.microsoft.com/office/drawing/2014/main" id="{C6D5D56F-A4B2-4E53-9DD0-45D29AC1D8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4148" y="2514427"/>
                          <a:ext cx="98547" cy="56887"/>
                        </a:xfrm>
                        <a:custGeom>
                          <a:avLst/>
                          <a:gdLst>
                            <a:gd name="connsiteX0" fmla="*/ 44522 w 98547"/>
                            <a:gd name="connsiteY0" fmla="*/ 55860 h 56887"/>
                            <a:gd name="connsiteX1" fmla="*/ 1779 w 98547"/>
                            <a:gd name="connsiteY1" fmla="*/ 31187 h 56887"/>
                            <a:gd name="connsiteX2" fmla="*/ 2510 w 98547"/>
                            <a:gd name="connsiteY2" fmla="*/ 25280 h 56887"/>
                            <a:gd name="connsiteX3" fmla="*/ 43790 w 98547"/>
                            <a:gd name="connsiteY3" fmla="*/ 1448 h 56887"/>
                            <a:gd name="connsiteX4" fmla="*/ 54032 w 98547"/>
                            <a:gd name="connsiteY4" fmla="*/ 1028 h 56887"/>
                            <a:gd name="connsiteX5" fmla="*/ 96775 w 98547"/>
                            <a:gd name="connsiteY5" fmla="*/ 25700 h 56887"/>
                            <a:gd name="connsiteX6" fmla="*/ 96043 w 98547"/>
                            <a:gd name="connsiteY6" fmla="*/ 31608 h 56887"/>
                            <a:gd name="connsiteX7" fmla="*/ 54764 w 98547"/>
                            <a:gd name="connsiteY7" fmla="*/ 55439 h 56887"/>
                            <a:gd name="connsiteX8" fmla="*/ 44522 w 98547"/>
                            <a:gd name="connsiteY8" fmla="*/ 55860 h 5688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98547" h="56887">
                              <a:moveTo>
                                <a:pt x="44522" y="55860"/>
                              </a:moveTo>
                              <a:lnTo>
                                <a:pt x="1779" y="31187"/>
                              </a:lnTo>
                              <a:cubicBezTo>
                                <a:pt x="-855" y="29669"/>
                                <a:pt x="-526" y="27017"/>
                                <a:pt x="2510" y="25280"/>
                              </a:cubicBezTo>
                              <a:lnTo>
                                <a:pt x="43790" y="1448"/>
                              </a:lnTo>
                              <a:cubicBezTo>
                                <a:pt x="46808" y="-307"/>
                                <a:pt x="51398" y="-490"/>
                                <a:pt x="54032" y="1028"/>
                              </a:cubicBezTo>
                              <a:lnTo>
                                <a:pt x="96775" y="25700"/>
                              </a:lnTo>
                              <a:cubicBezTo>
                                <a:pt x="99408" y="27218"/>
                                <a:pt x="99061" y="29870"/>
                                <a:pt x="96043" y="31608"/>
                              </a:cubicBezTo>
                              <a:lnTo>
                                <a:pt x="54764" y="55439"/>
                              </a:lnTo>
                              <a:cubicBezTo>
                                <a:pt x="51728" y="57195"/>
                                <a:pt x="47155" y="57378"/>
                                <a:pt x="44522" y="558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4ECFF"/>
                        </a:solidFill>
                        <a:ln w="1828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674" name="Freeform: Shape 673">
                          <a:extLst>
                            <a:ext uri="{FF2B5EF4-FFF2-40B4-BE49-F238E27FC236}">
                              <a16:creationId xmlns:a16="http://schemas.microsoft.com/office/drawing/2014/main" id="{E547BF14-891B-445C-BCA6-2CC5116081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6959" y="2596529"/>
                          <a:ext cx="98550" cy="56899"/>
                        </a:xfrm>
                        <a:custGeom>
                          <a:avLst/>
                          <a:gdLst>
                            <a:gd name="connsiteX0" fmla="*/ 44515 w 98550"/>
                            <a:gd name="connsiteY0" fmla="*/ 55878 h 56899"/>
                            <a:gd name="connsiteX1" fmla="*/ 1773 w 98550"/>
                            <a:gd name="connsiteY1" fmla="*/ 31187 h 56899"/>
                            <a:gd name="connsiteX2" fmla="*/ 2504 w 98550"/>
                            <a:gd name="connsiteY2" fmla="*/ 25280 h 56899"/>
                            <a:gd name="connsiteX3" fmla="*/ 43784 w 98550"/>
                            <a:gd name="connsiteY3" fmla="*/ 1448 h 56899"/>
                            <a:gd name="connsiteX4" fmla="*/ 54026 w 98550"/>
                            <a:gd name="connsiteY4" fmla="*/ 1028 h 56899"/>
                            <a:gd name="connsiteX5" fmla="*/ 96787 w 98550"/>
                            <a:gd name="connsiteY5" fmla="*/ 25719 h 56899"/>
                            <a:gd name="connsiteX6" fmla="*/ 96037 w 98550"/>
                            <a:gd name="connsiteY6" fmla="*/ 31626 h 56899"/>
                            <a:gd name="connsiteX7" fmla="*/ 54757 w 98550"/>
                            <a:gd name="connsiteY7" fmla="*/ 55457 h 56899"/>
                            <a:gd name="connsiteX8" fmla="*/ 44515 w 98550"/>
                            <a:gd name="connsiteY8" fmla="*/ 55878 h 568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98550" h="56899">
                              <a:moveTo>
                                <a:pt x="44515" y="55878"/>
                              </a:moveTo>
                              <a:lnTo>
                                <a:pt x="1773" y="31187"/>
                              </a:lnTo>
                              <a:cubicBezTo>
                                <a:pt x="-861" y="29669"/>
                                <a:pt x="-513" y="27017"/>
                                <a:pt x="2504" y="25280"/>
                              </a:cubicBezTo>
                              <a:lnTo>
                                <a:pt x="43784" y="1448"/>
                              </a:lnTo>
                              <a:cubicBezTo>
                                <a:pt x="46820" y="-307"/>
                                <a:pt x="51392" y="-490"/>
                                <a:pt x="54026" y="1028"/>
                              </a:cubicBezTo>
                              <a:lnTo>
                                <a:pt x="96787" y="25719"/>
                              </a:lnTo>
                              <a:cubicBezTo>
                                <a:pt x="99402" y="27237"/>
                                <a:pt x="99073" y="29889"/>
                                <a:pt x="96037" y="31626"/>
                              </a:cubicBezTo>
                              <a:lnTo>
                                <a:pt x="54757" y="55457"/>
                              </a:lnTo>
                              <a:cubicBezTo>
                                <a:pt x="51721" y="57195"/>
                                <a:pt x="47131" y="57396"/>
                                <a:pt x="44515" y="5587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D4ECFF"/>
                        </a:solidFill>
                        <a:ln w="1828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675" name="Freeform: Shape 674">
                        <a:extLst>
                          <a:ext uri="{FF2B5EF4-FFF2-40B4-BE49-F238E27FC236}">
                            <a16:creationId xmlns:a16="http://schemas.microsoft.com/office/drawing/2014/main" id="{22C12B47-72B8-40B8-B472-A3BDA26E91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0822" y="2161459"/>
                        <a:ext cx="1140804" cy="474669"/>
                      </a:xfrm>
                      <a:custGeom>
                        <a:avLst/>
                        <a:gdLst>
                          <a:gd name="connsiteX0" fmla="*/ 12805 w 1140804"/>
                          <a:gd name="connsiteY0" fmla="*/ 225403 h 474669"/>
                          <a:gd name="connsiteX1" fmla="*/ 13683 w 1140804"/>
                          <a:gd name="connsiteY1" fmla="*/ 225915 h 474669"/>
                          <a:gd name="connsiteX2" fmla="*/ 18109 w 1140804"/>
                          <a:gd name="connsiteY2" fmla="*/ 222860 h 474669"/>
                          <a:gd name="connsiteX3" fmla="*/ 316447 w 1140804"/>
                          <a:gd name="connsiteY3" fmla="*/ 50628 h 474669"/>
                          <a:gd name="connsiteX4" fmla="*/ 390428 w 1140804"/>
                          <a:gd name="connsiteY4" fmla="*/ 47574 h 474669"/>
                          <a:gd name="connsiteX5" fmla="*/ 1127220 w 1140804"/>
                          <a:gd name="connsiteY5" fmla="*/ 474670 h 474669"/>
                          <a:gd name="connsiteX6" fmla="*/ 1128116 w 1140804"/>
                          <a:gd name="connsiteY6" fmla="*/ 435018 h 474669"/>
                          <a:gd name="connsiteX7" fmla="*/ 390428 w 1140804"/>
                          <a:gd name="connsiteY7" fmla="*/ 7392 h 474669"/>
                          <a:gd name="connsiteX8" fmla="*/ 316447 w 1140804"/>
                          <a:gd name="connsiteY8" fmla="*/ 10446 h 474669"/>
                          <a:gd name="connsiteX9" fmla="*/ 18109 w 1140804"/>
                          <a:gd name="connsiteY9" fmla="*/ 182678 h 474669"/>
                          <a:gd name="connsiteX10" fmla="*/ 12805 w 1140804"/>
                          <a:gd name="connsiteY10" fmla="*/ 225403 h 4746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140804" h="474669">
                            <a:moveTo>
                              <a:pt x="12805" y="225403"/>
                            </a:moveTo>
                            <a:lnTo>
                              <a:pt x="13683" y="225915"/>
                            </a:lnTo>
                            <a:cubicBezTo>
                              <a:pt x="15110" y="224890"/>
                              <a:pt x="16445" y="223811"/>
                              <a:pt x="18109" y="222860"/>
                            </a:cubicBezTo>
                            <a:lnTo>
                              <a:pt x="316447" y="50628"/>
                            </a:lnTo>
                            <a:cubicBezTo>
                              <a:pt x="338340" y="37990"/>
                              <a:pt x="371462" y="36619"/>
                              <a:pt x="390428" y="47574"/>
                            </a:cubicBezTo>
                            <a:lnTo>
                              <a:pt x="1127220" y="474670"/>
                            </a:lnTo>
                            <a:cubicBezTo>
                              <a:pt x="1144723" y="462160"/>
                              <a:pt x="1145620" y="445114"/>
                              <a:pt x="1128116" y="435018"/>
                            </a:cubicBezTo>
                            <a:lnTo>
                              <a:pt x="390428" y="7392"/>
                            </a:lnTo>
                            <a:cubicBezTo>
                              <a:pt x="371462" y="-3563"/>
                              <a:pt x="338340" y="-2173"/>
                              <a:pt x="316447" y="10446"/>
                            </a:cubicBezTo>
                            <a:lnTo>
                              <a:pt x="18109" y="182678"/>
                            </a:lnTo>
                            <a:cubicBezTo>
                              <a:pt x="-3783" y="195335"/>
                              <a:pt x="-6161" y="214447"/>
                              <a:pt x="12805" y="225403"/>
                            </a:cubicBezTo>
                            <a:close/>
                          </a:path>
                        </a:pathLst>
                      </a:custGeom>
                      <a:solidFill>
                        <a:srgbClr val="FFA50A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76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1799778" y="3039022"/>
                    <a:ext cx="504899" cy="514349"/>
                    <a:chOff x="1799778" y="3039022"/>
                    <a:chExt cx="504899" cy="514349"/>
                  </a:xfrm>
                  <a:solidFill>
                    <a:schemeClr val="accent1"/>
                  </a:solidFill>
                </p:grpSpPr>
                <p:sp>
                  <p:nvSpPr>
                    <p:cNvPr id="677" name="Freeform: Shape 676">
                      <a:extLst>
                        <a:ext uri="{FF2B5EF4-FFF2-40B4-BE49-F238E27FC236}">
                          <a16:creationId xmlns:a16="http://schemas.microsoft.com/office/drawing/2014/main" id="{FFCB1A97-1BAA-4B7D-8425-E24EF575F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778" y="3039022"/>
                      <a:ext cx="504899" cy="514349"/>
                    </a:xfrm>
                    <a:custGeom>
                      <a:avLst/>
                      <a:gdLst>
                        <a:gd name="connsiteX0" fmla="*/ 42761 w 504899"/>
                        <a:gd name="connsiteY0" fmla="*/ 509222 h 514349"/>
                        <a:gd name="connsiteX1" fmla="*/ 462175 w 504899"/>
                        <a:gd name="connsiteY1" fmla="*/ 269081 h 514349"/>
                        <a:gd name="connsiteX2" fmla="*/ 504900 w 504899"/>
                        <a:gd name="connsiteY2" fmla="*/ 187419 h 514349"/>
                        <a:gd name="connsiteX3" fmla="*/ 504900 w 504899"/>
                        <a:gd name="connsiteY3" fmla="*/ 37445 h 514349"/>
                        <a:gd name="connsiteX4" fmla="*/ 462175 w 504899"/>
                        <a:gd name="connsiteY4" fmla="*/ 5127 h 514349"/>
                        <a:gd name="connsiteX5" fmla="*/ 42761 w 504899"/>
                        <a:gd name="connsiteY5" fmla="*/ 245268 h 514349"/>
                        <a:gd name="connsiteX6" fmla="*/ 0 w 504899"/>
                        <a:gd name="connsiteY6" fmla="*/ 326912 h 514349"/>
                        <a:gd name="connsiteX7" fmla="*/ 0 w 504899"/>
                        <a:gd name="connsiteY7" fmla="*/ 476905 h 514349"/>
                        <a:gd name="connsiteX8" fmla="*/ 42761 w 504899"/>
                        <a:gd name="connsiteY8" fmla="*/ 509222 h 5143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4899" h="514349">
                          <a:moveTo>
                            <a:pt x="42761" y="509222"/>
                          </a:moveTo>
                          <a:lnTo>
                            <a:pt x="462175" y="269081"/>
                          </a:lnTo>
                          <a:cubicBezTo>
                            <a:pt x="485787" y="255455"/>
                            <a:pt x="504900" y="218895"/>
                            <a:pt x="504900" y="187419"/>
                          </a:cubicBezTo>
                          <a:lnTo>
                            <a:pt x="504900" y="37445"/>
                          </a:lnTo>
                          <a:cubicBezTo>
                            <a:pt x="504900" y="5969"/>
                            <a:pt x="485787" y="-8498"/>
                            <a:pt x="462175" y="5127"/>
                          </a:cubicBezTo>
                          <a:lnTo>
                            <a:pt x="42761" y="245268"/>
                          </a:lnTo>
                          <a:cubicBezTo>
                            <a:pt x="19149" y="258894"/>
                            <a:pt x="0" y="295454"/>
                            <a:pt x="0" y="326912"/>
                          </a:cubicBezTo>
                          <a:lnTo>
                            <a:pt x="0" y="476905"/>
                          </a:lnTo>
                          <a:cubicBezTo>
                            <a:pt x="0" y="508381"/>
                            <a:pt x="19149" y="522848"/>
                            <a:pt x="42761" y="509222"/>
                          </a:cubicBezTo>
                          <a:close/>
                        </a:path>
                      </a:pathLst>
                    </a:custGeom>
                    <a:solidFill>
                      <a:srgbClr val="1E2D64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8" name="Freeform: Shape 677">
                      <a:extLst>
                        <a:ext uri="{FF2B5EF4-FFF2-40B4-BE49-F238E27FC236}">
                          <a16:creationId xmlns:a16="http://schemas.microsoft.com/office/drawing/2014/main" id="{493E6038-C8D9-4142-8A74-22AC6D7876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0533" y="3039613"/>
                      <a:ext cx="494145" cy="513645"/>
                    </a:xfrm>
                    <a:custGeom>
                      <a:avLst/>
                      <a:gdLst>
                        <a:gd name="connsiteX0" fmla="*/ 472180 w 494145"/>
                        <a:gd name="connsiteY0" fmla="*/ 0 h 513645"/>
                        <a:gd name="connsiteX1" fmla="*/ 482897 w 494145"/>
                        <a:gd name="connsiteY1" fmla="*/ 31220 h 513645"/>
                        <a:gd name="connsiteX2" fmla="*/ 482897 w 494145"/>
                        <a:gd name="connsiteY2" fmla="*/ 181212 h 513645"/>
                        <a:gd name="connsiteX3" fmla="*/ 440173 w 494145"/>
                        <a:gd name="connsiteY3" fmla="*/ 262856 h 513645"/>
                        <a:gd name="connsiteX4" fmla="*/ 20759 w 494145"/>
                        <a:gd name="connsiteY4" fmla="*/ 502997 h 513645"/>
                        <a:gd name="connsiteX5" fmla="*/ 0 w 494145"/>
                        <a:gd name="connsiteY5" fmla="*/ 507515 h 513645"/>
                        <a:gd name="connsiteX6" fmla="*/ 32007 w 494145"/>
                        <a:gd name="connsiteY6" fmla="*/ 508630 h 513645"/>
                        <a:gd name="connsiteX7" fmla="*/ 451421 w 494145"/>
                        <a:gd name="connsiteY7" fmla="*/ 268490 h 513645"/>
                        <a:gd name="connsiteX8" fmla="*/ 494145 w 494145"/>
                        <a:gd name="connsiteY8" fmla="*/ 186827 h 513645"/>
                        <a:gd name="connsiteX9" fmla="*/ 494145 w 494145"/>
                        <a:gd name="connsiteY9" fmla="*/ 36853 h 513645"/>
                        <a:gd name="connsiteX10" fmla="*/ 472180 w 494145"/>
                        <a:gd name="connsiteY10" fmla="*/ 0 h 513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4145" h="513645">
                          <a:moveTo>
                            <a:pt x="472180" y="0"/>
                          </a:moveTo>
                          <a:cubicBezTo>
                            <a:pt x="478782" y="6218"/>
                            <a:pt x="482897" y="16808"/>
                            <a:pt x="482897" y="31220"/>
                          </a:cubicBezTo>
                          <a:lnTo>
                            <a:pt x="482897" y="181212"/>
                          </a:lnTo>
                          <a:cubicBezTo>
                            <a:pt x="482897" y="212670"/>
                            <a:pt x="463785" y="249231"/>
                            <a:pt x="440173" y="262856"/>
                          </a:cubicBezTo>
                          <a:lnTo>
                            <a:pt x="20759" y="502997"/>
                          </a:lnTo>
                          <a:cubicBezTo>
                            <a:pt x="13187" y="507369"/>
                            <a:pt x="6145" y="508576"/>
                            <a:pt x="0" y="507515"/>
                          </a:cubicBezTo>
                          <a:cubicBezTo>
                            <a:pt x="7828" y="514904"/>
                            <a:pt x="19186" y="516019"/>
                            <a:pt x="32007" y="508630"/>
                          </a:cubicBezTo>
                          <a:lnTo>
                            <a:pt x="451421" y="268490"/>
                          </a:lnTo>
                          <a:cubicBezTo>
                            <a:pt x="475033" y="254864"/>
                            <a:pt x="494145" y="218303"/>
                            <a:pt x="494145" y="186827"/>
                          </a:cubicBezTo>
                          <a:lnTo>
                            <a:pt x="494145" y="36853"/>
                          </a:lnTo>
                          <a:cubicBezTo>
                            <a:pt x="494145" y="15473"/>
                            <a:pt x="485220" y="2231"/>
                            <a:pt x="47218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79" name="Graphic 2">
                      <a:extLst>
                        <a:ext uri="{FF2B5EF4-FFF2-40B4-BE49-F238E27FC236}">
                          <a16:creationId xmlns:a16="http://schemas.microsoft.com/office/drawing/2014/main" id="{8ED63183-D4FA-401D-B3F3-2143B0B36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354" y="3221752"/>
                      <a:ext cx="185766" cy="164666"/>
                      <a:chOff x="1959354" y="3221752"/>
                      <a:chExt cx="185766" cy="164666"/>
                    </a:xfrm>
                    <a:solidFill>
                      <a:schemeClr val="accent1"/>
                    </a:solidFill>
                  </p:grpSpPr>
                  <p:sp>
                    <p:nvSpPr>
                      <p:cNvPr id="680" name="Freeform: Shape 679">
                        <a:extLst>
                          <a:ext uri="{FF2B5EF4-FFF2-40B4-BE49-F238E27FC236}">
                            <a16:creationId xmlns:a16="http://schemas.microsoft.com/office/drawing/2014/main" id="{2EA82D6E-D12D-4FE1-BC31-4963DC9DE1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59354" y="3296033"/>
                        <a:ext cx="57136" cy="90384"/>
                      </a:xfrm>
                      <a:custGeom>
                        <a:avLst/>
                        <a:gdLst>
                          <a:gd name="connsiteX0" fmla="*/ 9328 w 57136"/>
                          <a:gd name="connsiteY0" fmla="*/ 89270 h 90384"/>
                          <a:gd name="connsiteX1" fmla="*/ 47809 w 57136"/>
                          <a:gd name="connsiteY1" fmla="*/ 67067 h 90384"/>
                          <a:gd name="connsiteX2" fmla="*/ 57136 w 57136"/>
                          <a:gd name="connsiteY2" fmla="*/ 49253 h 90384"/>
                          <a:gd name="connsiteX3" fmla="*/ 57136 w 57136"/>
                          <a:gd name="connsiteY3" fmla="*/ 8156 h 90384"/>
                          <a:gd name="connsiteX4" fmla="*/ 47809 w 57136"/>
                          <a:gd name="connsiteY4" fmla="*/ 1115 h 90384"/>
                          <a:gd name="connsiteX5" fmla="*/ 9328 w 57136"/>
                          <a:gd name="connsiteY5" fmla="*/ 23336 h 90384"/>
                          <a:gd name="connsiteX6" fmla="*/ 0 w 57136"/>
                          <a:gd name="connsiteY6" fmla="*/ 41132 h 90384"/>
                          <a:gd name="connsiteX7" fmla="*/ 0 w 57136"/>
                          <a:gd name="connsiteY7" fmla="*/ 82229 h 90384"/>
                          <a:gd name="connsiteX8" fmla="*/ 9328 w 57136"/>
                          <a:gd name="connsiteY8" fmla="*/ 89270 h 90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136" h="90384">
                            <a:moveTo>
                              <a:pt x="9328" y="89270"/>
                            </a:moveTo>
                            <a:lnTo>
                              <a:pt x="47809" y="67067"/>
                            </a:lnTo>
                            <a:cubicBezTo>
                              <a:pt x="52948" y="64085"/>
                              <a:pt x="57136" y="56111"/>
                              <a:pt x="57136" y="49253"/>
                            </a:cubicBezTo>
                            <a:lnTo>
                              <a:pt x="57136" y="8156"/>
                            </a:lnTo>
                            <a:cubicBezTo>
                              <a:pt x="57136" y="1298"/>
                              <a:pt x="52948" y="-1848"/>
                              <a:pt x="47809" y="1115"/>
                            </a:cubicBezTo>
                            <a:lnTo>
                              <a:pt x="9328" y="23336"/>
                            </a:lnTo>
                            <a:cubicBezTo>
                              <a:pt x="4188" y="26299"/>
                              <a:pt x="0" y="34274"/>
                              <a:pt x="0" y="41132"/>
                            </a:cubicBezTo>
                            <a:lnTo>
                              <a:pt x="0" y="82229"/>
                            </a:lnTo>
                            <a:cubicBezTo>
                              <a:pt x="0" y="89087"/>
                              <a:pt x="4188" y="92233"/>
                              <a:pt x="9328" y="89270"/>
                            </a:cubicBezTo>
                            <a:close/>
                          </a:path>
                        </a:pathLst>
                      </a:custGeom>
                      <a:solidFill>
                        <a:srgbClr val="1A558C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1" name="Freeform: Shape 680">
                        <a:extLst>
                          <a:ext uri="{FF2B5EF4-FFF2-40B4-BE49-F238E27FC236}">
                            <a16:creationId xmlns:a16="http://schemas.microsoft.com/office/drawing/2014/main" id="{C7743177-A1D4-4FE0-9877-714379D277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8021" y="3221752"/>
                        <a:ext cx="57099" cy="90392"/>
                      </a:xfrm>
                      <a:custGeom>
                        <a:avLst/>
                        <a:gdLst>
                          <a:gd name="connsiteX0" fmla="*/ 9291 w 57099"/>
                          <a:gd name="connsiteY0" fmla="*/ 89278 h 90392"/>
                          <a:gd name="connsiteX1" fmla="*/ 47772 w 57099"/>
                          <a:gd name="connsiteY1" fmla="*/ 67056 h 90392"/>
                          <a:gd name="connsiteX2" fmla="*/ 57100 w 57099"/>
                          <a:gd name="connsiteY2" fmla="*/ 49260 h 90392"/>
                          <a:gd name="connsiteX3" fmla="*/ 57100 w 57099"/>
                          <a:gd name="connsiteY3" fmla="*/ 8164 h 90392"/>
                          <a:gd name="connsiteX4" fmla="*/ 47772 w 57099"/>
                          <a:gd name="connsiteY4" fmla="*/ 1122 h 90392"/>
                          <a:gd name="connsiteX5" fmla="*/ 9291 w 57099"/>
                          <a:gd name="connsiteY5" fmla="*/ 23326 h 90392"/>
                          <a:gd name="connsiteX6" fmla="*/ 0 w 57099"/>
                          <a:gd name="connsiteY6" fmla="*/ 41140 h 90392"/>
                          <a:gd name="connsiteX7" fmla="*/ 0 w 57099"/>
                          <a:gd name="connsiteY7" fmla="*/ 82236 h 90392"/>
                          <a:gd name="connsiteX8" fmla="*/ 9291 w 57099"/>
                          <a:gd name="connsiteY8" fmla="*/ 89278 h 90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099" h="90392">
                            <a:moveTo>
                              <a:pt x="9291" y="89278"/>
                            </a:moveTo>
                            <a:lnTo>
                              <a:pt x="47772" y="67056"/>
                            </a:lnTo>
                            <a:cubicBezTo>
                              <a:pt x="52912" y="64093"/>
                              <a:pt x="57100" y="56119"/>
                              <a:pt x="57100" y="49260"/>
                            </a:cubicBezTo>
                            <a:lnTo>
                              <a:pt x="57100" y="8164"/>
                            </a:lnTo>
                            <a:cubicBezTo>
                              <a:pt x="57100" y="1305"/>
                              <a:pt x="52912" y="-1859"/>
                              <a:pt x="47772" y="1122"/>
                            </a:cubicBezTo>
                            <a:lnTo>
                              <a:pt x="9291" y="23326"/>
                            </a:lnTo>
                            <a:cubicBezTo>
                              <a:pt x="4152" y="26307"/>
                              <a:pt x="0" y="34281"/>
                              <a:pt x="0" y="41140"/>
                            </a:cubicBezTo>
                            <a:lnTo>
                              <a:pt x="0" y="82236"/>
                            </a:lnTo>
                            <a:cubicBezTo>
                              <a:pt x="0" y="89095"/>
                              <a:pt x="4152" y="92241"/>
                              <a:pt x="9291" y="89278"/>
                            </a:cubicBezTo>
                            <a:close/>
                          </a:path>
                        </a:pathLst>
                      </a:custGeom>
                      <a:solidFill>
                        <a:srgbClr val="FFE65A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82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1799778" y="4122838"/>
                    <a:ext cx="504899" cy="514352"/>
                    <a:chOff x="1799778" y="4122838"/>
                    <a:chExt cx="504899" cy="514352"/>
                  </a:xfrm>
                  <a:solidFill>
                    <a:schemeClr val="accent1"/>
                  </a:solidFill>
                </p:grpSpPr>
                <p:sp>
                  <p:nvSpPr>
                    <p:cNvPr id="683" name="Freeform: Shape 682">
                      <a:extLst>
                        <a:ext uri="{FF2B5EF4-FFF2-40B4-BE49-F238E27FC236}">
                          <a16:creationId xmlns:a16="http://schemas.microsoft.com/office/drawing/2014/main" id="{5F72CC4C-7010-470E-BB91-98CA6280B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778" y="4122838"/>
                      <a:ext cx="504899" cy="514352"/>
                    </a:xfrm>
                    <a:custGeom>
                      <a:avLst/>
                      <a:gdLst>
                        <a:gd name="connsiteX0" fmla="*/ 42761 w 504899"/>
                        <a:gd name="connsiteY0" fmla="*/ 509222 h 514352"/>
                        <a:gd name="connsiteX1" fmla="*/ 462175 w 504899"/>
                        <a:gd name="connsiteY1" fmla="*/ 269081 h 514352"/>
                        <a:gd name="connsiteX2" fmla="*/ 504900 w 504899"/>
                        <a:gd name="connsiteY2" fmla="*/ 187437 h 514352"/>
                        <a:gd name="connsiteX3" fmla="*/ 504900 w 504899"/>
                        <a:gd name="connsiteY3" fmla="*/ 37445 h 514352"/>
                        <a:gd name="connsiteX4" fmla="*/ 462175 w 504899"/>
                        <a:gd name="connsiteY4" fmla="*/ 5127 h 514352"/>
                        <a:gd name="connsiteX5" fmla="*/ 42761 w 504899"/>
                        <a:gd name="connsiteY5" fmla="*/ 245268 h 514352"/>
                        <a:gd name="connsiteX6" fmla="*/ 0 w 504899"/>
                        <a:gd name="connsiteY6" fmla="*/ 326931 h 514352"/>
                        <a:gd name="connsiteX7" fmla="*/ 0 w 504899"/>
                        <a:gd name="connsiteY7" fmla="*/ 476923 h 514352"/>
                        <a:gd name="connsiteX8" fmla="*/ 42761 w 504899"/>
                        <a:gd name="connsiteY8" fmla="*/ 509222 h 51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4899" h="514352">
                          <a:moveTo>
                            <a:pt x="42761" y="509222"/>
                          </a:moveTo>
                          <a:lnTo>
                            <a:pt x="462175" y="269081"/>
                          </a:lnTo>
                          <a:cubicBezTo>
                            <a:pt x="485787" y="255455"/>
                            <a:pt x="504900" y="218913"/>
                            <a:pt x="504900" y="187437"/>
                          </a:cubicBezTo>
                          <a:lnTo>
                            <a:pt x="504900" y="37445"/>
                          </a:lnTo>
                          <a:cubicBezTo>
                            <a:pt x="504900" y="5969"/>
                            <a:pt x="485787" y="-8498"/>
                            <a:pt x="462175" y="5127"/>
                          </a:cubicBezTo>
                          <a:lnTo>
                            <a:pt x="42761" y="245268"/>
                          </a:lnTo>
                          <a:cubicBezTo>
                            <a:pt x="19149" y="258894"/>
                            <a:pt x="0" y="295454"/>
                            <a:pt x="0" y="326931"/>
                          </a:cubicBezTo>
                          <a:lnTo>
                            <a:pt x="0" y="476923"/>
                          </a:lnTo>
                          <a:cubicBezTo>
                            <a:pt x="0" y="508399"/>
                            <a:pt x="19149" y="522848"/>
                            <a:pt x="42761" y="509222"/>
                          </a:cubicBezTo>
                          <a:close/>
                        </a:path>
                      </a:pathLst>
                    </a:custGeom>
                    <a:solidFill>
                      <a:srgbClr val="1E2D64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4" name="Freeform: Shape 683">
                      <a:extLst>
                        <a:ext uri="{FF2B5EF4-FFF2-40B4-BE49-F238E27FC236}">
                          <a16:creationId xmlns:a16="http://schemas.microsoft.com/office/drawing/2014/main" id="{7347D0D5-2D80-4F34-8BAD-A5DC12E96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0533" y="4123466"/>
                      <a:ext cx="494145" cy="513627"/>
                    </a:xfrm>
                    <a:custGeom>
                      <a:avLst/>
                      <a:gdLst>
                        <a:gd name="connsiteX0" fmla="*/ 472180 w 494145"/>
                        <a:gd name="connsiteY0" fmla="*/ 0 h 513627"/>
                        <a:gd name="connsiteX1" fmla="*/ 482897 w 494145"/>
                        <a:gd name="connsiteY1" fmla="*/ 31202 h 513627"/>
                        <a:gd name="connsiteX2" fmla="*/ 482897 w 494145"/>
                        <a:gd name="connsiteY2" fmla="*/ 181194 h 513627"/>
                        <a:gd name="connsiteX3" fmla="*/ 440173 w 494145"/>
                        <a:gd name="connsiteY3" fmla="*/ 262838 h 513627"/>
                        <a:gd name="connsiteX4" fmla="*/ 20759 w 494145"/>
                        <a:gd name="connsiteY4" fmla="*/ 502997 h 513627"/>
                        <a:gd name="connsiteX5" fmla="*/ 0 w 494145"/>
                        <a:gd name="connsiteY5" fmla="*/ 507497 h 513627"/>
                        <a:gd name="connsiteX6" fmla="*/ 32007 w 494145"/>
                        <a:gd name="connsiteY6" fmla="*/ 508612 h 513627"/>
                        <a:gd name="connsiteX7" fmla="*/ 451421 w 494145"/>
                        <a:gd name="connsiteY7" fmla="*/ 268471 h 513627"/>
                        <a:gd name="connsiteX8" fmla="*/ 494145 w 494145"/>
                        <a:gd name="connsiteY8" fmla="*/ 186827 h 513627"/>
                        <a:gd name="connsiteX9" fmla="*/ 494145 w 494145"/>
                        <a:gd name="connsiteY9" fmla="*/ 36835 h 513627"/>
                        <a:gd name="connsiteX10" fmla="*/ 472180 w 494145"/>
                        <a:gd name="connsiteY10" fmla="*/ 0 h 51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4145" h="513627">
                          <a:moveTo>
                            <a:pt x="472180" y="0"/>
                          </a:moveTo>
                          <a:cubicBezTo>
                            <a:pt x="478782" y="6218"/>
                            <a:pt x="482897" y="16826"/>
                            <a:pt x="482897" y="31202"/>
                          </a:cubicBezTo>
                          <a:lnTo>
                            <a:pt x="482897" y="181194"/>
                          </a:lnTo>
                          <a:cubicBezTo>
                            <a:pt x="482897" y="212670"/>
                            <a:pt x="463785" y="249231"/>
                            <a:pt x="440173" y="262838"/>
                          </a:cubicBezTo>
                          <a:lnTo>
                            <a:pt x="20759" y="502997"/>
                          </a:lnTo>
                          <a:cubicBezTo>
                            <a:pt x="13187" y="507350"/>
                            <a:pt x="6145" y="508557"/>
                            <a:pt x="0" y="507497"/>
                          </a:cubicBezTo>
                          <a:cubicBezTo>
                            <a:pt x="7828" y="514886"/>
                            <a:pt x="19186" y="516001"/>
                            <a:pt x="32007" y="508612"/>
                          </a:cubicBezTo>
                          <a:lnTo>
                            <a:pt x="451421" y="268471"/>
                          </a:lnTo>
                          <a:cubicBezTo>
                            <a:pt x="475033" y="254846"/>
                            <a:pt x="494145" y="218303"/>
                            <a:pt x="494145" y="186827"/>
                          </a:cubicBezTo>
                          <a:lnTo>
                            <a:pt x="494145" y="36835"/>
                          </a:lnTo>
                          <a:cubicBezTo>
                            <a:pt x="494145" y="15455"/>
                            <a:pt x="485220" y="2213"/>
                            <a:pt x="47218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85" name="Graphic 2">
                      <a:extLst>
                        <a:ext uri="{FF2B5EF4-FFF2-40B4-BE49-F238E27FC236}">
                          <a16:creationId xmlns:a16="http://schemas.microsoft.com/office/drawing/2014/main" id="{8ED63183-D4FA-401D-B3F3-2143B0B36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354" y="4305594"/>
                      <a:ext cx="185766" cy="164658"/>
                      <a:chOff x="1959354" y="4305594"/>
                      <a:chExt cx="185766" cy="164658"/>
                    </a:xfrm>
                    <a:solidFill>
                      <a:srgbClr val="1A558C"/>
                    </a:solidFill>
                  </p:grpSpPr>
                  <p:sp>
                    <p:nvSpPr>
                      <p:cNvPr id="686" name="Freeform: Shape 685">
                        <a:extLst>
                          <a:ext uri="{FF2B5EF4-FFF2-40B4-BE49-F238E27FC236}">
                            <a16:creationId xmlns:a16="http://schemas.microsoft.com/office/drawing/2014/main" id="{46BCBF4F-88A4-4C1E-A86E-BC4297EB3F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59354" y="4379860"/>
                        <a:ext cx="57136" cy="90392"/>
                      </a:xfrm>
                      <a:custGeom>
                        <a:avLst/>
                        <a:gdLst>
                          <a:gd name="connsiteX0" fmla="*/ 9328 w 57136"/>
                          <a:gd name="connsiteY0" fmla="*/ 89278 h 90392"/>
                          <a:gd name="connsiteX1" fmla="*/ 47809 w 57136"/>
                          <a:gd name="connsiteY1" fmla="*/ 67056 h 90392"/>
                          <a:gd name="connsiteX2" fmla="*/ 57136 w 57136"/>
                          <a:gd name="connsiteY2" fmla="*/ 49260 h 90392"/>
                          <a:gd name="connsiteX3" fmla="*/ 57136 w 57136"/>
                          <a:gd name="connsiteY3" fmla="*/ 8164 h 90392"/>
                          <a:gd name="connsiteX4" fmla="*/ 47809 w 57136"/>
                          <a:gd name="connsiteY4" fmla="*/ 1122 h 90392"/>
                          <a:gd name="connsiteX5" fmla="*/ 9328 w 57136"/>
                          <a:gd name="connsiteY5" fmla="*/ 23326 h 90392"/>
                          <a:gd name="connsiteX6" fmla="*/ 0 w 57136"/>
                          <a:gd name="connsiteY6" fmla="*/ 41140 h 90392"/>
                          <a:gd name="connsiteX7" fmla="*/ 0 w 57136"/>
                          <a:gd name="connsiteY7" fmla="*/ 82236 h 90392"/>
                          <a:gd name="connsiteX8" fmla="*/ 9328 w 57136"/>
                          <a:gd name="connsiteY8" fmla="*/ 89278 h 90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136" h="90392">
                            <a:moveTo>
                              <a:pt x="9328" y="89278"/>
                            </a:moveTo>
                            <a:lnTo>
                              <a:pt x="47809" y="67056"/>
                            </a:lnTo>
                            <a:cubicBezTo>
                              <a:pt x="52948" y="64093"/>
                              <a:pt x="57136" y="56119"/>
                              <a:pt x="57136" y="49260"/>
                            </a:cubicBezTo>
                            <a:lnTo>
                              <a:pt x="57136" y="8164"/>
                            </a:lnTo>
                            <a:cubicBezTo>
                              <a:pt x="57136" y="1305"/>
                              <a:pt x="52948" y="-1859"/>
                              <a:pt x="47809" y="1122"/>
                            </a:cubicBezTo>
                            <a:lnTo>
                              <a:pt x="9328" y="23326"/>
                            </a:lnTo>
                            <a:cubicBezTo>
                              <a:pt x="4188" y="26289"/>
                              <a:pt x="0" y="34281"/>
                              <a:pt x="0" y="41140"/>
                            </a:cubicBezTo>
                            <a:lnTo>
                              <a:pt x="0" y="82236"/>
                            </a:lnTo>
                            <a:cubicBezTo>
                              <a:pt x="0" y="89095"/>
                              <a:pt x="4188" y="92241"/>
                              <a:pt x="9328" y="89278"/>
                            </a:cubicBezTo>
                            <a:close/>
                          </a:path>
                        </a:pathLst>
                      </a:custGeom>
                      <a:solidFill>
                        <a:srgbClr val="1A558C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87" name="Freeform: Shape 686">
                        <a:extLst>
                          <a:ext uri="{FF2B5EF4-FFF2-40B4-BE49-F238E27FC236}">
                            <a16:creationId xmlns:a16="http://schemas.microsoft.com/office/drawing/2014/main" id="{50CDC1E9-5A9A-48E8-B793-83B7A9E844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8021" y="4305594"/>
                        <a:ext cx="57099" cy="90399"/>
                      </a:xfrm>
                      <a:custGeom>
                        <a:avLst/>
                        <a:gdLst>
                          <a:gd name="connsiteX0" fmla="*/ 9291 w 57099"/>
                          <a:gd name="connsiteY0" fmla="*/ 89288 h 90399"/>
                          <a:gd name="connsiteX1" fmla="*/ 47772 w 57099"/>
                          <a:gd name="connsiteY1" fmla="*/ 67066 h 90399"/>
                          <a:gd name="connsiteX2" fmla="*/ 57100 w 57099"/>
                          <a:gd name="connsiteY2" fmla="*/ 49253 h 90399"/>
                          <a:gd name="connsiteX3" fmla="*/ 57100 w 57099"/>
                          <a:gd name="connsiteY3" fmla="*/ 8156 h 90399"/>
                          <a:gd name="connsiteX4" fmla="*/ 47772 w 57099"/>
                          <a:gd name="connsiteY4" fmla="*/ 1115 h 90399"/>
                          <a:gd name="connsiteX5" fmla="*/ 9291 w 57099"/>
                          <a:gd name="connsiteY5" fmla="*/ 23336 h 90399"/>
                          <a:gd name="connsiteX6" fmla="*/ 0 w 57099"/>
                          <a:gd name="connsiteY6" fmla="*/ 41132 h 90399"/>
                          <a:gd name="connsiteX7" fmla="*/ 0 w 57099"/>
                          <a:gd name="connsiteY7" fmla="*/ 82229 h 90399"/>
                          <a:gd name="connsiteX8" fmla="*/ 9291 w 57099"/>
                          <a:gd name="connsiteY8" fmla="*/ 89288 h 903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099" h="90399">
                            <a:moveTo>
                              <a:pt x="9291" y="89288"/>
                            </a:moveTo>
                            <a:lnTo>
                              <a:pt x="47772" y="67066"/>
                            </a:lnTo>
                            <a:cubicBezTo>
                              <a:pt x="52912" y="64085"/>
                              <a:pt x="57100" y="56130"/>
                              <a:pt x="57100" y="49253"/>
                            </a:cubicBezTo>
                            <a:lnTo>
                              <a:pt x="57100" y="8156"/>
                            </a:lnTo>
                            <a:cubicBezTo>
                              <a:pt x="57100" y="1298"/>
                              <a:pt x="52912" y="-1848"/>
                              <a:pt x="47772" y="1115"/>
                            </a:cubicBezTo>
                            <a:lnTo>
                              <a:pt x="9291" y="23336"/>
                            </a:lnTo>
                            <a:cubicBezTo>
                              <a:pt x="4152" y="26299"/>
                              <a:pt x="0" y="34273"/>
                              <a:pt x="0" y="41132"/>
                            </a:cubicBezTo>
                            <a:lnTo>
                              <a:pt x="0" y="82229"/>
                            </a:lnTo>
                            <a:cubicBezTo>
                              <a:pt x="0" y="89087"/>
                              <a:pt x="4152" y="92251"/>
                              <a:pt x="9291" y="89288"/>
                            </a:cubicBezTo>
                            <a:close/>
                          </a:path>
                        </a:pathLst>
                      </a:custGeom>
                      <a:solidFill>
                        <a:srgbClr val="1A558C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88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1799778" y="4664764"/>
                    <a:ext cx="504899" cy="514349"/>
                    <a:chOff x="1799778" y="4664764"/>
                    <a:chExt cx="504899" cy="514349"/>
                  </a:xfrm>
                  <a:solidFill>
                    <a:schemeClr val="accent1"/>
                  </a:solidFill>
                </p:grpSpPr>
                <p:sp>
                  <p:nvSpPr>
                    <p:cNvPr id="689" name="Freeform: Shape 688">
                      <a:extLst>
                        <a:ext uri="{FF2B5EF4-FFF2-40B4-BE49-F238E27FC236}">
                          <a16:creationId xmlns:a16="http://schemas.microsoft.com/office/drawing/2014/main" id="{31028F79-BF2D-4B7C-8F01-52EB5626F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778" y="4664764"/>
                      <a:ext cx="504899" cy="514349"/>
                    </a:xfrm>
                    <a:custGeom>
                      <a:avLst/>
                      <a:gdLst>
                        <a:gd name="connsiteX0" fmla="*/ 42761 w 504899"/>
                        <a:gd name="connsiteY0" fmla="*/ 509232 h 514349"/>
                        <a:gd name="connsiteX1" fmla="*/ 462175 w 504899"/>
                        <a:gd name="connsiteY1" fmla="*/ 269073 h 514349"/>
                        <a:gd name="connsiteX2" fmla="*/ 504900 w 504899"/>
                        <a:gd name="connsiteY2" fmla="*/ 187429 h 514349"/>
                        <a:gd name="connsiteX3" fmla="*/ 504900 w 504899"/>
                        <a:gd name="connsiteY3" fmla="*/ 37437 h 514349"/>
                        <a:gd name="connsiteX4" fmla="*/ 462175 w 504899"/>
                        <a:gd name="connsiteY4" fmla="*/ 5120 h 514349"/>
                        <a:gd name="connsiteX5" fmla="*/ 42761 w 504899"/>
                        <a:gd name="connsiteY5" fmla="*/ 245279 h 514349"/>
                        <a:gd name="connsiteX6" fmla="*/ 0 w 504899"/>
                        <a:gd name="connsiteY6" fmla="*/ 326923 h 514349"/>
                        <a:gd name="connsiteX7" fmla="*/ 0 w 504899"/>
                        <a:gd name="connsiteY7" fmla="*/ 476915 h 514349"/>
                        <a:gd name="connsiteX8" fmla="*/ 42761 w 504899"/>
                        <a:gd name="connsiteY8" fmla="*/ 509232 h 5143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4899" h="514349">
                          <a:moveTo>
                            <a:pt x="42761" y="509232"/>
                          </a:moveTo>
                          <a:lnTo>
                            <a:pt x="462175" y="269073"/>
                          </a:lnTo>
                          <a:cubicBezTo>
                            <a:pt x="485787" y="255466"/>
                            <a:pt x="504900" y="218905"/>
                            <a:pt x="504900" y="187429"/>
                          </a:cubicBezTo>
                          <a:lnTo>
                            <a:pt x="504900" y="37437"/>
                          </a:lnTo>
                          <a:cubicBezTo>
                            <a:pt x="504900" y="5961"/>
                            <a:pt x="485787" y="-8488"/>
                            <a:pt x="462175" y="5120"/>
                          </a:cubicBezTo>
                          <a:lnTo>
                            <a:pt x="42761" y="245279"/>
                          </a:lnTo>
                          <a:cubicBezTo>
                            <a:pt x="19149" y="258886"/>
                            <a:pt x="0" y="295447"/>
                            <a:pt x="0" y="326923"/>
                          </a:cubicBezTo>
                          <a:lnTo>
                            <a:pt x="0" y="476915"/>
                          </a:lnTo>
                          <a:cubicBezTo>
                            <a:pt x="0" y="508373"/>
                            <a:pt x="19149" y="522840"/>
                            <a:pt x="42761" y="509232"/>
                          </a:cubicBezTo>
                          <a:close/>
                        </a:path>
                      </a:pathLst>
                    </a:custGeom>
                    <a:solidFill>
                      <a:srgbClr val="1E2D64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0" name="Freeform: Shape 689">
                      <a:extLst>
                        <a:ext uri="{FF2B5EF4-FFF2-40B4-BE49-F238E27FC236}">
                          <a16:creationId xmlns:a16="http://schemas.microsoft.com/office/drawing/2014/main" id="{3CBE9262-B25B-4EAE-AA3A-59FED6EE5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0533" y="4665384"/>
                      <a:ext cx="494145" cy="513639"/>
                    </a:xfrm>
                    <a:custGeom>
                      <a:avLst/>
                      <a:gdLst>
                        <a:gd name="connsiteX0" fmla="*/ 472180 w 494145"/>
                        <a:gd name="connsiteY0" fmla="*/ 0 h 513639"/>
                        <a:gd name="connsiteX1" fmla="*/ 482897 w 494145"/>
                        <a:gd name="connsiteY1" fmla="*/ 31202 h 513639"/>
                        <a:gd name="connsiteX2" fmla="*/ 482897 w 494145"/>
                        <a:gd name="connsiteY2" fmla="*/ 181194 h 513639"/>
                        <a:gd name="connsiteX3" fmla="*/ 440173 w 494145"/>
                        <a:gd name="connsiteY3" fmla="*/ 262856 h 513639"/>
                        <a:gd name="connsiteX4" fmla="*/ 20759 w 494145"/>
                        <a:gd name="connsiteY4" fmla="*/ 502979 h 513639"/>
                        <a:gd name="connsiteX5" fmla="*/ 0 w 494145"/>
                        <a:gd name="connsiteY5" fmla="*/ 507515 h 513639"/>
                        <a:gd name="connsiteX6" fmla="*/ 32007 w 494145"/>
                        <a:gd name="connsiteY6" fmla="*/ 508630 h 513639"/>
                        <a:gd name="connsiteX7" fmla="*/ 451421 w 494145"/>
                        <a:gd name="connsiteY7" fmla="*/ 268471 h 513639"/>
                        <a:gd name="connsiteX8" fmla="*/ 494145 w 494145"/>
                        <a:gd name="connsiteY8" fmla="*/ 186827 h 513639"/>
                        <a:gd name="connsiteX9" fmla="*/ 494145 w 494145"/>
                        <a:gd name="connsiteY9" fmla="*/ 36835 h 513639"/>
                        <a:gd name="connsiteX10" fmla="*/ 472180 w 494145"/>
                        <a:gd name="connsiteY10" fmla="*/ 0 h 5136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4145" h="513639">
                          <a:moveTo>
                            <a:pt x="472180" y="0"/>
                          </a:moveTo>
                          <a:cubicBezTo>
                            <a:pt x="478782" y="6237"/>
                            <a:pt x="482897" y="16826"/>
                            <a:pt x="482897" y="31202"/>
                          </a:cubicBezTo>
                          <a:lnTo>
                            <a:pt x="482897" y="181194"/>
                          </a:lnTo>
                          <a:cubicBezTo>
                            <a:pt x="482897" y="212670"/>
                            <a:pt x="463785" y="249231"/>
                            <a:pt x="440173" y="262856"/>
                          </a:cubicBezTo>
                          <a:lnTo>
                            <a:pt x="20759" y="502979"/>
                          </a:lnTo>
                          <a:cubicBezTo>
                            <a:pt x="13187" y="507369"/>
                            <a:pt x="6145" y="508557"/>
                            <a:pt x="0" y="507515"/>
                          </a:cubicBezTo>
                          <a:cubicBezTo>
                            <a:pt x="7828" y="514885"/>
                            <a:pt x="19186" y="516020"/>
                            <a:pt x="32007" y="508630"/>
                          </a:cubicBezTo>
                          <a:lnTo>
                            <a:pt x="451421" y="268471"/>
                          </a:lnTo>
                          <a:cubicBezTo>
                            <a:pt x="475033" y="254864"/>
                            <a:pt x="494145" y="218303"/>
                            <a:pt x="494145" y="186827"/>
                          </a:cubicBezTo>
                          <a:lnTo>
                            <a:pt x="494145" y="36835"/>
                          </a:lnTo>
                          <a:cubicBezTo>
                            <a:pt x="494145" y="15455"/>
                            <a:pt x="485220" y="2231"/>
                            <a:pt x="47218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91" name="Graphic 2">
                      <a:extLst>
                        <a:ext uri="{FF2B5EF4-FFF2-40B4-BE49-F238E27FC236}">
                          <a16:creationId xmlns:a16="http://schemas.microsoft.com/office/drawing/2014/main" id="{8ED63183-D4FA-401D-B3F3-2143B0B36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354" y="4847504"/>
                      <a:ext cx="185766" cy="164673"/>
                      <a:chOff x="1959354" y="4847504"/>
                      <a:chExt cx="185766" cy="164673"/>
                    </a:xfrm>
                    <a:solidFill>
                      <a:schemeClr val="accent1"/>
                    </a:solidFill>
                  </p:grpSpPr>
                  <p:sp>
                    <p:nvSpPr>
                      <p:cNvPr id="692" name="Freeform: Shape 691">
                        <a:extLst>
                          <a:ext uri="{FF2B5EF4-FFF2-40B4-BE49-F238E27FC236}">
                            <a16:creationId xmlns:a16="http://schemas.microsoft.com/office/drawing/2014/main" id="{9C1EE087-9738-43BD-8365-A7E4E6DCF2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59354" y="4921785"/>
                        <a:ext cx="57136" cy="90392"/>
                      </a:xfrm>
                      <a:custGeom>
                        <a:avLst/>
                        <a:gdLst>
                          <a:gd name="connsiteX0" fmla="*/ 9328 w 57136"/>
                          <a:gd name="connsiteY0" fmla="*/ 89270 h 90392"/>
                          <a:gd name="connsiteX1" fmla="*/ 47809 w 57136"/>
                          <a:gd name="connsiteY1" fmla="*/ 67067 h 90392"/>
                          <a:gd name="connsiteX2" fmla="*/ 57136 w 57136"/>
                          <a:gd name="connsiteY2" fmla="*/ 49252 h 90392"/>
                          <a:gd name="connsiteX3" fmla="*/ 57136 w 57136"/>
                          <a:gd name="connsiteY3" fmla="*/ 8156 h 90392"/>
                          <a:gd name="connsiteX4" fmla="*/ 47809 w 57136"/>
                          <a:gd name="connsiteY4" fmla="*/ 1115 h 90392"/>
                          <a:gd name="connsiteX5" fmla="*/ 9328 w 57136"/>
                          <a:gd name="connsiteY5" fmla="*/ 23336 h 90392"/>
                          <a:gd name="connsiteX6" fmla="*/ 0 w 57136"/>
                          <a:gd name="connsiteY6" fmla="*/ 41132 h 90392"/>
                          <a:gd name="connsiteX7" fmla="*/ 0 w 57136"/>
                          <a:gd name="connsiteY7" fmla="*/ 82229 h 90392"/>
                          <a:gd name="connsiteX8" fmla="*/ 9328 w 57136"/>
                          <a:gd name="connsiteY8" fmla="*/ 89270 h 90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136" h="90392">
                            <a:moveTo>
                              <a:pt x="9328" y="89270"/>
                            </a:moveTo>
                            <a:lnTo>
                              <a:pt x="47809" y="67067"/>
                            </a:lnTo>
                            <a:cubicBezTo>
                              <a:pt x="52948" y="64085"/>
                              <a:pt x="57136" y="56111"/>
                              <a:pt x="57136" y="49252"/>
                            </a:cubicBezTo>
                            <a:lnTo>
                              <a:pt x="57136" y="8156"/>
                            </a:lnTo>
                            <a:cubicBezTo>
                              <a:pt x="57136" y="1298"/>
                              <a:pt x="52948" y="-1848"/>
                              <a:pt x="47809" y="1115"/>
                            </a:cubicBezTo>
                            <a:lnTo>
                              <a:pt x="9328" y="23336"/>
                            </a:lnTo>
                            <a:cubicBezTo>
                              <a:pt x="4188" y="26299"/>
                              <a:pt x="0" y="34274"/>
                              <a:pt x="0" y="41132"/>
                            </a:cubicBezTo>
                            <a:lnTo>
                              <a:pt x="0" y="82229"/>
                            </a:lnTo>
                            <a:cubicBezTo>
                              <a:pt x="0" y="89087"/>
                              <a:pt x="4188" y="92251"/>
                              <a:pt x="9328" y="8927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3" name="Freeform: Shape 692">
                        <a:extLst>
                          <a:ext uri="{FF2B5EF4-FFF2-40B4-BE49-F238E27FC236}">
                            <a16:creationId xmlns:a16="http://schemas.microsoft.com/office/drawing/2014/main" id="{18E12521-E216-4F0B-B324-B88447E176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8021" y="4847504"/>
                        <a:ext cx="57099" cy="90399"/>
                      </a:xfrm>
                      <a:custGeom>
                        <a:avLst/>
                        <a:gdLst>
                          <a:gd name="connsiteX0" fmla="*/ 9291 w 57099"/>
                          <a:gd name="connsiteY0" fmla="*/ 89278 h 90399"/>
                          <a:gd name="connsiteX1" fmla="*/ 47772 w 57099"/>
                          <a:gd name="connsiteY1" fmla="*/ 67056 h 90399"/>
                          <a:gd name="connsiteX2" fmla="*/ 57100 w 57099"/>
                          <a:gd name="connsiteY2" fmla="*/ 49242 h 90399"/>
                          <a:gd name="connsiteX3" fmla="*/ 57100 w 57099"/>
                          <a:gd name="connsiteY3" fmla="*/ 8164 h 90399"/>
                          <a:gd name="connsiteX4" fmla="*/ 47772 w 57099"/>
                          <a:gd name="connsiteY4" fmla="*/ 1122 h 90399"/>
                          <a:gd name="connsiteX5" fmla="*/ 9291 w 57099"/>
                          <a:gd name="connsiteY5" fmla="*/ 23326 h 90399"/>
                          <a:gd name="connsiteX6" fmla="*/ 0 w 57099"/>
                          <a:gd name="connsiteY6" fmla="*/ 41140 h 90399"/>
                          <a:gd name="connsiteX7" fmla="*/ 0 w 57099"/>
                          <a:gd name="connsiteY7" fmla="*/ 82218 h 90399"/>
                          <a:gd name="connsiteX8" fmla="*/ 9291 w 57099"/>
                          <a:gd name="connsiteY8" fmla="*/ 89278 h 903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099" h="90399">
                            <a:moveTo>
                              <a:pt x="9291" y="89278"/>
                            </a:moveTo>
                            <a:lnTo>
                              <a:pt x="47772" y="67056"/>
                            </a:lnTo>
                            <a:cubicBezTo>
                              <a:pt x="52912" y="64075"/>
                              <a:pt x="57100" y="56101"/>
                              <a:pt x="57100" y="49242"/>
                            </a:cubicBezTo>
                            <a:lnTo>
                              <a:pt x="57100" y="8164"/>
                            </a:lnTo>
                            <a:cubicBezTo>
                              <a:pt x="57100" y="1305"/>
                              <a:pt x="52912" y="-1859"/>
                              <a:pt x="47772" y="1122"/>
                            </a:cubicBezTo>
                            <a:lnTo>
                              <a:pt x="9291" y="23326"/>
                            </a:lnTo>
                            <a:cubicBezTo>
                              <a:pt x="4152" y="26289"/>
                              <a:pt x="0" y="34263"/>
                              <a:pt x="0" y="41140"/>
                            </a:cubicBezTo>
                            <a:lnTo>
                              <a:pt x="0" y="82218"/>
                            </a:lnTo>
                            <a:cubicBezTo>
                              <a:pt x="0" y="89095"/>
                              <a:pt x="4152" y="92259"/>
                              <a:pt x="9291" y="89278"/>
                            </a:cubicBezTo>
                            <a:close/>
                          </a:path>
                        </a:pathLst>
                      </a:custGeom>
                      <a:solidFill>
                        <a:srgbClr val="1A558C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694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1799778" y="3580921"/>
                    <a:ext cx="504899" cy="514359"/>
                    <a:chOff x="1799778" y="3580921"/>
                    <a:chExt cx="504899" cy="514359"/>
                  </a:xfrm>
                  <a:solidFill>
                    <a:schemeClr val="accent1"/>
                  </a:solidFill>
                </p:grpSpPr>
                <p:sp>
                  <p:nvSpPr>
                    <p:cNvPr id="695" name="Freeform: Shape 694">
                      <a:extLst>
                        <a:ext uri="{FF2B5EF4-FFF2-40B4-BE49-F238E27FC236}">
                          <a16:creationId xmlns:a16="http://schemas.microsoft.com/office/drawing/2014/main" id="{EF1ADE44-09E1-4832-98D6-688382C844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9778" y="3580921"/>
                      <a:ext cx="504899" cy="514359"/>
                    </a:xfrm>
                    <a:custGeom>
                      <a:avLst/>
                      <a:gdLst>
                        <a:gd name="connsiteX0" fmla="*/ 42761 w 504899"/>
                        <a:gd name="connsiteY0" fmla="*/ 509222 h 514359"/>
                        <a:gd name="connsiteX1" fmla="*/ 462175 w 504899"/>
                        <a:gd name="connsiteY1" fmla="*/ 269081 h 514359"/>
                        <a:gd name="connsiteX2" fmla="*/ 504900 w 504899"/>
                        <a:gd name="connsiteY2" fmla="*/ 187418 h 514359"/>
                        <a:gd name="connsiteX3" fmla="*/ 504900 w 504899"/>
                        <a:gd name="connsiteY3" fmla="*/ 37445 h 514359"/>
                        <a:gd name="connsiteX4" fmla="*/ 462175 w 504899"/>
                        <a:gd name="connsiteY4" fmla="*/ 5127 h 514359"/>
                        <a:gd name="connsiteX5" fmla="*/ 42761 w 504899"/>
                        <a:gd name="connsiteY5" fmla="*/ 245268 h 514359"/>
                        <a:gd name="connsiteX6" fmla="*/ 0 w 504899"/>
                        <a:gd name="connsiteY6" fmla="*/ 326931 h 514359"/>
                        <a:gd name="connsiteX7" fmla="*/ 0 w 504899"/>
                        <a:gd name="connsiteY7" fmla="*/ 476904 h 514359"/>
                        <a:gd name="connsiteX8" fmla="*/ 42761 w 504899"/>
                        <a:gd name="connsiteY8" fmla="*/ 509222 h 5143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04899" h="514359">
                          <a:moveTo>
                            <a:pt x="42761" y="509222"/>
                          </a:moveTo>
                          <a:lnTo>
                            <a:pt x="462175" y="269081"/>
                          </a:lnTo>
                          <a:cubicBezTo>
                            <a:pt x="485787" y="255455"/>
                            <a:pt x="504900" y="218895"/>
                            <a:pt x="504900" y="187418"/>
                          </a:cubicBezTo>
                          <a:lnTo>
                            <a:pt x="504900" y="37445"/>
                          </a:lnTo>
                          <a:cubicBezTo>
                            <a:pt x="504900" y="5969"/>
                            <a:pt x="485787" y="-8498"/>
                            <a:pt x="462175" y="5127"/>
                          </a:cubicBezTo>
                          <a:lnTo>
                            <a:pt x="42761" y="245268"/>
                          </a:lnTo>
                          <a:cubicBezTo>
                            <a:pt x="19149" y="258894"/>
                            <a:pt x="0" y="295455"/>
                            <a:pt x="0" y="326931"/>
                          </a:cubicBezTo>
                          <a:lnTo>
                            <a:pt x="0" y="476904"/>
                          </a:lnTo>
                          <a:cubicBezTo>
                            <a:pt x="0" y="508399"/>
                            <a:pt x="19149" y="522866"/>
                            <a:pt x="42761" y="509222"/>
                          </a:cubicBezTo>
                          <a:close/>
                        </a:path>
                      </a:pathLst>
                    </a:custGeom>
                    <a:solidFill>
                      <a:srgbClr val="1E2D64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6" name="Freeform: Shape 695">
                      <a:extLst>
                        <a:ext uri="{FF2B5EF4-FFF2-40B4-BE49-F238E27FC236}">
                          <a16:creationId xmlns:a16="http://schemas.microsoft.com/office/drawing/2014/main" id="{E0B9F714-80B2-4C3C-818A-F5663B507C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0533" y="3581549"/>
                      <a:ext cx="494145" cy="513627"/>
                    </a:xfrm>
                    <a:custGeom>
                      <a:avLst/>
                      <a:gdLst>
                        <a:gd name="connsiteX0" fmla="*/ 472180 w 494145"/>
                        <a:gd name="connsiteY0" fmla="*/ 0 h 513627"/>
                        <a:gd name="connsiteX1" fmla="*/ 482897 w 494145"/>
                        <a:gd name="connsiteY1" fmla="*/ 31202 h 513627"/>
                        <a:gd name="connsiteX2" fmla="*/ 482897 w 494145"/>
                        <a:gd name="connsiteY2" fmla="*/ 181194 h 513627"/>
                        <a:gd name="connsiteX3" fmla="*/ 440173 w 494145"/>
                        <a:gd name="connsiteY3" fmla="*/ 262838 h 513627"/>
                        <a:gd name="connsiteX4" fmla="*/ 20759 w 494145"/>
                        <a:gd name="connsiteY4" fmla="*/ 502979 h 513627"/>
                        <a:gd name="connsiteX5" fmla="*/ 0 w 494145"/>
                        <a:gd name="connsiteY5" fmla="*/ 507497 h 513627"/>
                        <a:gd name="connsiteX6" fmla="*/ 32007 w 494145"/>
                        <a:gd name="connsiteY6" fmla="*/ 508612 h 513627"/>
                        <a:gd name="connsiteX7" fmla="*/ 451421 w 494145"/>
                        <a:gd name="connsiteY7" fmla="*/ 268471 h 513627"/>
                        <a:gd name="connsiteX8" fmla="*/ 494145 w 494145"/>
                        <a:gd name="connsiteY8" fmla="*/ 186809 h 513627"/>
                        <a:gd name="connsiteX9" fmla="*/ 494145 w 494145"/>
                        <a:gd name="connsiteY9" fmla="*/ 36835 h 513627"/>
                        <a:gd name="connsiteX10" fmla="*/ 472180 w 494145"/>
                        <a:gd name="connsiteY10" fmla="*/ 0 h 513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94145" h="513627">
                          <a:moveTo>
                            <a:pt x="472180" y="0"/>
                          </a:moveTo>
                          <a:cubicBezTo>
                            <a:pt x="478782" y="6218"/>
                            <a:pt x="482897" y="16808"/>
                            <a:pt x="482897" y="31202"/>
                          </a:cubicBezTo>
                          <a:lnTo>
                            <a:pt x="482897" y="181194"/>
                          </a:lnTo>
                          <a:cubicBezTo>
                            <a:pt x="482897" y="212670"/>
                            <a:pt x="463785" y="249212"/>
                            <a:pt x="440173" y="262838"/>
                          </a:cubicBezTo>
                          <a:lnTo>
                            <a:pt x="20759" y="502979"/>
                          </a:lnTo>
                          <a:cubicBezTo>
                            <a:pt x="13187" y="507350"/>
                            <a:pt x="6145" y="508557"/>
                            <a:pt x="0" y="507497"/>
                          </a:cubicBezTo>
                          <a:cubicBezTo>
                            <a:pt x="7828" y="514886"/>
                            <a:pt x="19186" y="516001"/>
                            <a:pt x="32007" y="508612"/>
                          </a:cubicBezTo>
                          <a:lnTo>
                            <a:pt x="451421" y="268471"/>
                          </a:lnTo>
                          <a:cubicBezTo>
                            <a:pt x="475033" y="254846"/>
                            <a:pt x="494145" y="218285"/>
                            <a:pt x="494145" y="186809"/>
                          </a:cubicBezTo>
                          <a:lnTo>
                            <a:pt x="494145" y="36835"/>
                          </a:lnTo>
                          <a:cubicBezTo>
                            <a:pt x="494145" y="15455"/>
                            <a:pt x="485220" y="2213"/>
                            <a:pt x="47218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697" name="Graphic 2">
                      <a:extLst>
                        <a:ext uri="{FF2B5EF4-FFF2-40B4-BE49-F238E27FC236}">
                          <a16:creationId xmlns:a16="http://schemas.microsoft.com/office/drawing/2014/main" id="{8ED63183-D4FA-401D-B3F3-2143B0B36E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59354" y="3763669"/>
                      <a:ext cx="185766" cy="164663"/>
                      <a:chOff x="1959354" y="3763669"/>
                      <a:chExt cx="185766" cy="164663"/>
                    </a:xfrm>
                    <a:solidFill>
                      <a:srgbClr val="FFFFFF"/>
                    </a:solidFill>
                  </p:grpSpPr>
                  <p:sp>
                    <p:nvSpPr>
                      <p:cNvPr id="698" name="Freeform: Shape 697">
                        <a:extLst>
                          <a:ext uri="{FF2B5EF4-FFF2-40B4-BE49-F238E27FC236}">
                            <a16:creationId xmlns:a16="http://schemas.microsoft.com/office/drawing/2014/main" id="{BD122112-00BE-42E9-8A9F-C256307CB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59354" y="3837943"/>
                        <a:ext cx="57136" cy="90389"/>
                      </a:xfrm>
                      <a:custGeom>
                        <a:avLst/>
                        <a:gdLst>
                          <a:gd name="connsiteX0" fmla="*/ 9328 w 57136"/>
                          <a:gd name="connsiteY0" fmla="*/ 89278 h 90389"/>
                          <a:gd name="connsiteX1" fmla="*/ 47809 w 57136"/>
                          <a:gd name="connsiteY1" fmla="*/ 67056 h 90389"/>
                          <a:gd name="connsiteX2" fmla="*/ 57136 w 57136"/>
                          <a:gd name="connsiteY2" fmla="*/ 49242 h 90389"/>
                          <a:gd name="connsiteX3" fmla="*/ 57136 w 57136"/>
                          <a:gd name="connsiteY3" fmla="*/ 8164 h 90389"/>
                          <a:gd name="connsiteX4" fmla="*/ 47809 w 57136"/>
                          <a:gd name="connsiteY4" fmla="*/ 1122 h 90389"/>
                          <a:gd name="connsiteX5" fmla="*/ 9328 w 57136"/>
                          <a:gd name="connsiteY5" fmla="*/ 23326 h 90389"/>
                          <a:gd name="connsiteX6" fmla="*/ 0 w 57136"/>
                          <a:gd name="connsiteY6" fmla="*/ 41140 h 90389"/>
                          <a:gd name="connsiteX7" fmla="*/ 0 w 57136"/>
                          <a:gd name="connsiteY7" fmla="*/ 82218 h 90389"/>
                          <a:gd name="connsiteX8" fmla="*/ 9328 w 57136"/>
                          <a:gd name="connsiteY8" fmla="*/ 89278 h 903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136" h="90389">
                            <a:moveTo>
                              <a:pt x="9328" y="89278"/>
                            </a:moveTo>
                            <a:lnTo>
                              <a:pt x="47809" y="67056"/>
                            </a:lnTo>
                            <a:cubicBezTo>
                              <a:pt x="52948" y="64093"/>
                              <a:pt x="57136" y="56101"/>
                              <a:pt x="57136" y="49242"/>
                            </a:cubicBezTo>
                            <a:lnTo>
                              <a:pt x="57136" y="8164"/>
                            </a:lnTo>
                            <a:cubicBezTo>
                              <a:pt x="57136" y="1305"/>
                              <a:pt x="52948" y="-1859"/>
                              <a:pt x="47809" y="1122"/>
                            </a:cubicBezTo>
                            <a:lnTo>
                              <a:pt x="9328" y="23326"/>
                            </a:lnTo>
                            <a:cubicBezTo>
                              <a:pt x="4188" y="26289"/>
                              <a:pt x="0" y="34281"/>
                              <a:pt x="0" y="41140"/>
                            </a:cubicBezTo>
                            <a:lnTo>
                              <a:pt x="0" y="82218"/>
                            </a:lnTo>
                            <a:cubicBezTo>
                              <a:pt x="0" y="89077"/>
                              <a:pt x="4188" y="92241"/>
                              <a:pt x="9328" y="89278"/>
                            </a:cubicBezTo>
                            <a:close/>
                          </a:path>
                        </a:pathLst>
                      </a:custGeom>
                      <a:solidFill>
                        <a:srgbClr val="FFE65A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99" name="Freeform: Shape 698">
                        <a:extLst>
                          <a:ext uri="{FF2B5EF4-FFF2-40B4-BE49-F238E27FC236}">
                            <a16:creationId xmlns:a16="http://schemas.microsoft.com/office/drawing/2014/main" id="{D9D065D6-763C-42AC-83E4-9EB311E9F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8021" y="3763669"/>
                        <a:ext cx="57099" cy="90392"/>
                      </a:xfrm>
                      <a:custGeom>
                        <a:avLst/>
                        <a:gdLst>
                          <a:gd name="connsiteX0" fmla="*/ 9291 w 57099"/>
                          <a:gd name="connsiteY0" fmla="*/ 89278 h 90392"/>
                          <a:gd name="connsiteX1" fmla="*/ 47772 w 57099"/>
                          <a:gd name="connsiteY1" fmla="*/ 67056 h 90392"/>
                          <a:gd name="connsiteX2" fmla="*/ 57100 w 57099"/>
                          <a:gd name="connsiteY2" fmla="*/ 49260 h 90392"/>
                          <a:gd name="connsiteX3" fmla="*/ 57100 w 57099"/>
                          <a:gd name="connsiteY3" fmla="*/ 8164 h 90392"/>
                          <a:gd name="connsiteX4" fmla="*/ 47772 w 57099"/>
                          <a:gd name="connsiteY4" fmla="*/ 1122 h 90392"/>
                          <a:gd name="connsiteX5" fmla="*/ 9291 w 57099"/>
                          <a:gd name="connsiteY5" fmla="*/ 23326 h 90392"/>
                          <a:gd name="connsiteX6" fmla="*/ 0 w 57099"/>
                          <a:gd name="connsiteY6" fmla="*/ 41140 h 90392"/>
                          <a:gd name="connsiteX7" fmla="*/ 0 w 57099"/>
                          <a:gd name="connsiteY7" fmla="*/ 82236 h 90392"/>
                          <a:gd name="connsiteX8" fmla="*/ 9291 w 57099"/>
                          <a:gd name="connsiteY8" fmla="*/ 89278 h 90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7099" h="90392">
                            <a:moveTo>
                              <a:pt x="9291" y="89278"/>
                            </a:moveTo>
                            <a:lnTo>
                              <a:pt x="47772" y="67056"/>
                            </a:lnTo>
                            <a:cubicBezTo>
                              <a:pt x="52912" y="64093"/>
                              <a:pt x="57100" y="56119"/>
                              <a:pt x="57100" y="49260"/>
                            </a:cubicBezTo>
                            <a:lnTo>
                              <a:pt x="57100" y="8164"/>
                            </a:lnTo>
                            <a:cubicBezTo>
                              <a:pt x="57100" y="1305"/>
                              <a:pt x="52912" y="-1859"/>
                              <a:pt x="47772" y="1122"/>
                            </a:cubicBezTo>
                            <a:lnTo>
                              <a:pt x="9291" y="23326"/>
                            </a:lnTo>
                            <a:cubicBezTo>
                              <a:pt x="4152" y="26307"/>
                              <a:pt x="0" y="34281"/>
                              <a:pt x="0" y="41140"/>
                            </a:cubicBezTo>
                            <a:lnTo>
                              <a:pt x="0" y="82236"/>
                            </a:lnTo>
                            <a:cubicBezTo>
                              <a:pt x="0" y="89095"/>
                              <a:pt x="4152" y="92241"/>
                              <a:pt x="9291" y="89278"/>
                            </a:cubicBezTo>
                            <a:close/>
                          </a:path>
                        </a:pathLst>
                      </a:custGeom>
                      <a:solidFill>
                        <a:srgbClr val="FFE65A"/>
                      </a:solidFill>
                      <a:ln w="1828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700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2542241"/>
                  <a:ext cx="1046066" cy="857163"/>
                  <a:chOff x="472419" y="2542241"/>
                  <a:chExt cx="1046066" cy="857163"/>
                </a:xfrm>
                <a:solidFill>
                  <a:schemeClr val="accent1"/>
                </a:solidFill>
              </p:grpSpPr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id="{63807A68-190A-4EF7-AA55-C27CD1378A57}"/>
                      </a:ext>
                    </a:extLst>
                  </p:cNvPr>
                  <p:cNvSpPr/>
                  <p:nvPr/>
                </p:nvSpPr>
                <p:spPr>
                  <a:xfrm>
                    <a:off x="472419" y="2542241"/>
                    <a:ext cx="1046066" cy="857163"/>
                  </a:xfrm>
                  <a:custGeom>
                    <a:avLst/>
                    <a:gdLst>
                      <a:gd name="connsiteX0" fmla="*/ 1006854 w 1046066"/>
                      <a:gd name="connsiteY0" fmla="*/ 852463 h 857163"/>
                      <a:gd name="connsiteX1" fmla="*/ 39213 w 1046066"/>
                      <a:gd name="connsiteY1" fmla="*/ 293810 h 857163"/>
                      <a:gd name="connsiteX2" fmla="*/ 0 w 1046066"/>
                      <a:gd name="connsiteY2" fmla="*/ 218878 h 857163"/>
                      <a:gd name="connsiteX3" fmla="*/ 0 w 1046066"/>
                      <a:gd name="connsiteY3" fmla="*/ 34356 h 857163"/>
                      <a:gd name="connsiteX4" fmla="*/ 39213 w 1046066"/>
                      <a:gd name="connsiteY4" fmla="*/ 4708 h 857163"/>
                      <a:gd name="connsiteX5" fmla="*/ 1006854 w 1046066"/>
                      <a:gd name="connsiteY5" fmla="*/ 563379 h 857163"/>
                      <a:gd name="connsiteX6" fmla="*/ 1046067 w 1046066"/>
                      <a:gd name="connsiteY6" fmla="*/ 638311 h 857163"/>
                      <a:gd name="connsiteX7" fmla="*/ 1046067 w 1046066"/>
                      <a:gd name="connsiteY7" fmla="*/ 822834 h 857163"/>
                      <a:gd name="connsiteX8" fmla="*/ 1006854 w 1046066"/>
                      <a:gd name="connsiteY8" fmla="*/ 852463 h 857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63">
                        <a:moveTo>
                          <a:pt x="1006854" y="852463"/>
                        </a:moveTo>
                        <a:lnTo>
                          <a:pt x="39213" y="293810"/>
                        </a:lnTo>
                        <a:cubicBezTo>
                          <a:pt x="17558" y="281300"/>
                          <a:pt x="0" y="247757"/>
                          <a:pt x="0" y="218878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8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34"/>
                        </a:lnTo>
                        <a:cubicBezTo>
                          <a:pt x="1046049" y="851694"/>
                          <a:pt x="1028491" y="864954"/>
                          <a:pt x="1006854" y="852463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id="{C3C08200-5739-4495-B3B3-E9DC19BA00CC}"/>
                      </a:ext>
                    </a:extLst>
                  </p:cNvPr>
                  <p:cNvSpPr/>
                  <p:nvPr/>
                </p:nvSpPr>
                <p:spPr>
                  <a:xfrm>
                    <a:off x="519496" y="2609253"/>
                    <a:ext cx="951876" cy="723132"/>
                  </a:xfrm>
                  <a:custGeom>
                    <a:avLst/>
                    <a:gdLst>
                      <a:gd name="connsiteX0" fmla="*/ 931977 w 951876"/>
                      <a:gd name="connsiteY0" fmla="*/ 720743 h 723132"/>
                      <a:gd name="connsiteX1" fmla="*/ 19917 w 951876"/>
                      <a:gd name="connsiteY1" fmla="*/ 194152 h 723132"/>
                      <a:gd name="connsiteX2" fmla="*/ 0 w 951876"/>
                      <a:gd name="connsiteY2" fmla="*/ 156146 h 723132"/>
                      <a:gd name="connsiteX3" fmla="*/ 0 w 951876"/>
                      <a:gd name="connsiteY3" fmla="*/ 17439 h 723132"/>
                      <a:gd name="connsiteX4" fmla="*/ 19917 w 951876"/>
                      <a:gd name="connsiteY4" fmla="*/ 2387 h 723132"/>
                      <a:gd name="connsiteX5" fmla="*/ 931977 w 951876"/>
                      <a:gd name="connsiteY5" fmla="*/ 528977 h 723132"/>
                      <a:gd name="connsiteX6" fmla="*/ 951876 w 951876"/>
                      <a:gd name="connsiteY6" fmla="*/ 567001 h 723132"/>
                      <a:gd name="connsiteX7" fmla="*/ 951876 w 951876"/>
                      <a:gd name="connsiteY7" fmla="*/ 705709 h 723132"/>
                      <a:gd name="connsiteX8" fmla="*/ 931977 w 951876"/>
                      <a:gd name="connsiteY8" fmla="*/ 720743 h 723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2">
                        <a:moveTo>
                          <a:pt x="931977" y="720743"/>
                        </a:moveTo>
                        <a:lnTo>
                          <a:pt x="19917" y="194152"/>
                        </a:lnTo>
                        <a:cubicBezTo>
                          <a:pt x="8907" y="187805"/>
                          <a:pt x="0" y="170796"/>
                          <a:pt x="0" y="156146"/>
                        </a:cubicBezTo>
                        <a:lnTo>
                          <a:pt x="0" y="17439"/>
                        </a:lnTo>
                        <a:cubicBezTo>
                          <a:pt x="0" y="2789"/>
                          <a:pt x="8907" y="-3960"/>
                          <a:pt x="19917" y="2387"/>
                        </a:cubicBezTo>
                        <a:lnTo>
                          <a:pt x="931977" y="528977"/>
                        </a:lnTo>
                        <a:cubicBezTo>
                          <a:pt x="942987" y="535324"/>
                          <a:pt x="951876" y="552333"/>
                          <a:pt x="951876" y="567001"/>
                        </a:cubicBezTo>
                        <a:lnTo>
                          <a:pt x="951876" y="705709"/>
                        </a:lnTo>
                        <a:cubicBezTo>
                          <a:pt x="951876" y="720359"/>
                          <a:pt x="942987" y="727089"/>
                          <a:pt x="931977" y="720743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6AD6A6DB-AF79-4324-AD35-734FD5BE8972}"/>
                      </a:ext>
                    </a:extLst>
                  </p:cNvPr>
                  <p:cNvSpPr/>
                  <p:nvPr/>
                </p:nvSpPr>
                <p:spPr>
                  <a:xfrm>
                    <a:off x="574035" y="2710590"/>
                    <a:ext cx="174755" cy="134749"/>
                  </a:xfrm>
                  <a:custGeom>
                    <a:avLst/>
                    <a:gdLst>
                      <a:gd name="connsiteX0" fmla="*/ 155442 w 174755"/>
                      <a:gd name="connsiteY0" fmla="*/ 132430 h 134749"/>
                      <a:gd name="connsiteX1" fmla="*/ 19332 w 174755"/>
                      <a:gd name="connsiteY1" fmla="*/ 53840 h 134749"/>
                      <a:gd name="connsiteX2" fmla="*/ 0 w 174755"/>
                      <a:gd name="connsiteY2" fmla="*/ 16932 h 134749"/>
                      <a:gd name="connsiteX3" fmla="*/ 0 w 174755"/>
                      <a:gd name="connsiteY3" fmla="*/ 16932 h 134749"/>
                      <a:gd name="connsiteX4" fmla="*/ 19332 w 174755"/>
                      <a:gd name="connsiteY4" fmla="*/ 2319 h 134749"/>
                      <a:gd name="connsiteX5" fmla="*/ 155442 w 174755"/>
                      <a:gd name="connsiteY5" fmla="*/ 80909 h 134749"/>
                      <a:gd name="connsiteX6" fmla="*/ 174756 w 174755"/>
                      <a:gd name="connsiteY6" fmla="*/ 117835 h 134749"/>
                      <a:gd name="connsiteX7" fmla="*/ 174756 w 174755"/>
                      <a:gd name="connsiteY7" fmla="*/ 117835 h 134749"/>
                      <a:gd name="connsiteX8" fmla="*/ 155442 w 174755"/>
                      <a:gd name="connsiteY8" fmla="*/ 132430 h 134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49">
                        <a:moveTo>
                          <a:pt x="155442" y="132430"/>
                        </a:moveTo>
                        <a:lnTo>
                          <a:pt x="19332" y="53840"/>
                        </a:lnTo>
                        <a:cubicBezTo>
                          <a:pt x="8651" y="47677"/>
                          <a:pt x="0" y="31143"/>
                          <a:pt x="0" y="16932"/>
                        </a:cubicBezTo>
                        <a:lnTo>
                          <a:pt x="0" y="16932"/>
                        </a:lnTo>
                        <a:cubicBezTo>
                          <a:pt x="0" y="2703"/>
                          <a:pt x="8651" y="-3845"/>
                          <a:pt x="19332" y="2319"/>
                        </a:cubicBezTo>
                        <a:lnTo>
                          <a:pt x="155442" y="80909"/>
                        </a:lnTo>
                        <a:cubicBezTo>
                          <a:pt x="166105" y="87072"/>
                          <a:pt x="174756" y="103588"/>
                          <a:pt x="174756" y="117835"/>
                        </a:cubicBezTo>
                        <a:lnTo>
                          <a:pt x="174756" y="117835"/>
                        </a:lnTo>
                        <a:cubicBezTo>
                          <a:pt x="174756" y="132046"/>
                          <a:pt x="166105" y="138594"/>
                          <a:pt x="155442" y="13243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:a16="http://schemas.microsoft.com/office/drawing/2014/main" id="{36D4D2CE-E8EB-4B15-BD21-511688E8A8FA}"/>
                      </a:ext>
                    </a:extLst>
                  </p:cNvPr>
                  <p:cNvSpPr/>
                  <p:nvPr/>
                </p:nvSpPr>
                <p:spPr>
                  <a:xfrm>
                    <a:off x="800843" y="2842553"/>
                    <a:ext cx="44626" cy="57603"/>
                  </a:xfrm>
                  <a:custGeom>
                    <a:avLst/>
                    <a:gdLst>
                      <a:gd name="connsiteX0" fmla="*/ 44626 w 44626"/>
                      <a:gd name="connsiteY0" fmla="*/ 41673 h 57603"/>
                      <a:gd name="connsiteX1" fmla="*/ 22313 w 44626"/>
                      <a:gd name="connsiteY1" fmla="*/ 54567 h 57603"/>
                      <a:gd name="connsiteX2" fmla="*/ 0 w 44626"/>
                      <a:gd name="connsiteY2" fmla="*/ 15921 h 57603"/>
                      <a:gd name="connsiteX3" fmla="*/ 22313 w 44626"/>
                      <a:gd name="connsiteY3" fmla="*/ 3045 h 57603"/>
                      <a:gd name="connsiteX4" fmla="*/ 44626 w 44626"/>
                      <a:gd name="connsiteY4" fmla="*/ 41673 h 576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3">
                        <a:moveTo>
                          <a:pt x="44626" y="41673"/>
                        </a:moveTo>
                        <a:cubicBezTo>
                          <a:pt x="44626" y="55902"/>
                          <a:pt x="34640" y="61663"/>
                          <a:pt x="22313" y="54567"/>
                        </a:cubicBezTo>
                        <a:cubicBezTo>
                          <a:pt x="9986" y="47452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5" name="Freeform: Shape 704">
                    <a:extLst>
                      <a:ext uri="{FF2B5EF4-FFF2-40B4-BE49-F238E27FC236}">
                        <a16:creationId xmlns:a16="http://schemas.microsoft.com/office/drawing/2014/main" id="{B777314D-6CF0-4413-B079-A8A13ACA2A20}"/>
                      </a:ext>
                    </a:extLst>
                  </p:cNvPr>
                  <p:cNvSpPr/>
                  <p:nvPr/>
                </p:nvSpPr>
                <p:spPr>
                  <a:xfrm>
                    <a:off x="879543" y="2887974"/>
                    <a:ext cx="44626" cy="57622"/>
                  </a:xfrm>
                  <a:custGeom>
                    <a:avLst/>
                    <a:gdLst>
                      <a:gd name="connsiteX0" fmla="*/ 44626 w 44626"/>
                      <a:gd name="connsiteY0" fmla="*/ 41701 h 57622"/>
                      <a:gd name="connsiteX1" fmla="*/ 22313 w 44626"/>
                      <a:gd name="connsiteY1" fmla="*/ 54577 h 57622"/>
                      <a:gd name="connsiteX2" fmla="*/ 0 w 44626"/>
                      <a:gd name="connsiteY2" fmla="*/ 15931 h 57622"/>
                      <a:gd name="connsiteX3" fmla="*/ 22313 w 44626"/>
                      <a:gd name="connsiteY3" fmla="*/ 3037 h 57622"/>
                      <a:gd name="connsiteX4" fmla="*/ 44626 w 44626"/>
                      <a:gd name="connsiteY4" fmla="*/ 41701 h 57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22">
                        <a:moveTo>
                          <a:pt x="44626" y="41701"/>
                        </a:moveTo>
                        <a:cubicBezTo>
                          <a:pt x="44626" y="55912"/>
                          <a:pt x="34640" y="61691"/>
                          <a:pt x="22313" y="54577"/>
                        </a:cubicBezTo>
                        <a:cubicBezTo>
                          <a:pt x="9986" y="47462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70"/>
                          <a:pt x="44626" y="27472"/>
                          <a:pt x="44626" y="4170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6" name="Freeform: Shape 705">
                    <a:extLst>
                      <a:ext uri="{FF2B5EF4-FFF2-40B4-BE49-F238E27FC236}">
                        <a16:creationId xmlns:a16="http://schemas.microsoft.com/office/drawing/2014/main" id="{D9EB0AE9-007C-443D-BC76-89619B7ED63D}"/>
                      </a:ext>
                    </a:extLst>
                  </p:cNvPr>
                  <p:cNvSpPr/>
                  <p:nvPr/>
                </p:nvSpPr>
                <p:spPr>
                  <a:xfrm>
                    <a:off x="958261" y="2933424"/>
                    <a:ext cx="44626" cy="57622"/>
                  </a:xfrm>
                  <a:custGeom>
                    <a:avLst/>
                    <a:gdLst>
                      <a:gd name="connsiteX0" fmla="*/ 44626 w 44626"/>
                      <a:gd name="connsiteY0" fmla="*/ 41701 h 57622"/>
                      <a:gd name="connsiteX1" fmla="*/ 22313 w 44626"/>
                      <a:gd name="connsiteY1" fmla="*/ 54577 h 57622"/>
                      <a:gd name="connsiteX2" fmla="*/ 0 w 44626"/>
                      <a:gd name="connsiteY2" fmla="*/ 15931 h 57622"/>
                      <a:gd name="connsiteX3" fmla="*/ 22313 w 44626"/>
                      <a:gd name="connsiteY3" fmla="*/ 3037 h 57622"/>
                      <a:gd name="connsiteX4" fmla="*/ 44626 w 44626"/>
                      <a:gd name="connsiteY4" fmla="*/ 41701 h 57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22">
                        <a:moveTo>
                          <a:pt x="44626" y="41701"/>
                        </a:moveTo>
                        <a:cubicBezTo>
                          <a:pt x="44626" y="55912"/>
                          <a:pt x="34640" y="61691"/>
                          <a:pt x="22313" y="54577"/>
                        </a:cubicBezTo>
                        <a:cubicBezTo>
                          <a:pt x="9986" y="47462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70"/>
                          <a:pt x="44626" y="27453"/>
                          <a:pt x="44626" y="4170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7" name="Freeform: Shape 706">
                    <a:extLst>
                      <a:ext uri="{FF2B5EF4-FFF2-40B4-BE49-F238E27FC236}">
                        <a16:creationId xmlns:a16="http://schemas.microsoft.com/office/drawing/2014/main" id="{344DD46C-67ED-4BBA-943B-7B21E7E99D95}"/>
                      </a:ext>
                    </a:extLst>
                  </p:cNvPr>
                  <p:cNvSpPr/>
                  <p:nvPr/>
                </p:nvSpPr>
                <p:spPr>
                  <a:xfrm>
                    <a:off x="1036942" y="2978865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91 h 57611"/>
                      <a:gd name="connsiteX1" fmla="*/ 22313 w 44626"/>
                      <a:gd name="connsiteY1" fmla="*/ 54566 h 57611"/>
                      <a:gd name="connsiteX2" fmla="*/ 0 w 44626"/>
                      <a:gd name="connsiteY2" fmla="*/ 15939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91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91"/>
                        </a:moveTo>
                        <a:cubicBezTo>
                          <a:pt x="44626" y="55901"/>
                          <a:pt x="34640" y="61681"/>
                          <a:pt x="22313" y="54566"/>
                        </a:cubicBezTo>
                        <a:cubicBezTo>
                          <a:pt x="9986" y="47452"/>
                          <a:pt x="0" y="30150"/>
                          <a:pt x="0" y="15939"/>
                        </a:cubicBezTo>
                        <a:cubicBezTo>
                          <a:pt x="0" y="1710"/>
                          <a:pt x="9986" y="-4070"/>
                          <a:pt x="22313" y="3045"/>
                        </a:cubicBezTo>
                        <a:cubicBezTo>
                          <a:pt x="34640" y="10160"/>
                          <a:pt x="44626" y="27461"/>
                          <a:pt x="44626" y="4169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:a16="http://schemas.microsoft.com/office/drawing/2014/main" id="{C5B56475-0209-4BC3-8BE0-F6134623C37C}"/>
                      </a:ext>
                    </a:extLst>
                  </p:cNvPr>
                  <p:cNvSpPr/>
                  <p:nvPr/>
                </p:nvSpPr>
                <p:spPr>
                  <a:xfrm>
                    <a:off x="1354850" y="3143220"/>
                    <a:ext cx="70670" cy="111026"/>
                  </a:xfrm>
                  <a:custGeom>
                    <a:avLst/>
                    <a:gdLst>
                      <a:gd name="connsiteX0" fmla="*/ 58270 w 70670"/>
                      <a:gd name="connsiteY0" fmla="*/ 109539 h 111026"/>
                      <a:gd name="connsiteX1" fmla="*/ 12419 w 70670"/>
                      <a:gd name="connsiteY1" fmla="*/ 83056 h 111026"/>
                      <a:gd name="connsiteX2" fmla="*/ 0 w 70670"/>
                      <a:gd name="connsiteY2" fmla="*/ 59371 h 111026"/>
                      <a:gd name="connsiteX3" fmla="*/ 0 w 70670"/>
                      <a:gd name="connsiteY3" fmla="*/ 10867 h 111026"/>
                      <a:gd name="connsiteX4" fmla="*/ 12419 w 70670"/>
                      <a:gd name="connsiteY4" fmla="*/ 1485 h 111026"/>
                      <a:gd name="connsiteX5" fmla="*/ 58270 w 70670"/>
                      <a:gd name="connsiteY5" fmla="*/ 27949 h 111026"/>
                      <a:gd name="connsiteX6" fmla="*/ 70671 w 70670"/>
                      <a:gd name="connsiteY6" fmla="*/ 51653 h 111026"/>
                      <a:gd name="connsiteX7" fmla="*/ 70671 w 70670"/>
                      <a:gd name="connsiteY7" fmla="*/ 100156 h 111026"/>
                      <a:gd name="connsiteX8" fmla="*/ 58270 w 70670"/>
                      <a:gd name="connsiteY8" fmla="*/ 109539 h 111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26">
                        <a:moveTo>
                          <a:pt x="58270" y="109539"/>
                        </a:moveTo>
                        <a:lnTo>
                          <a:pt x="12419" y="83056"/>
                        </a:lnTo>
                        <a:cubicBezTo>
                          <a:pt x="5560" y="79105"/>
                          <a:pt x="0" y="68497"/>
                          <a:pt x="0" y="59371"/>
                        </a:cubicBezTo>
                        <a:lnTo>
                          <a:pt x="0" y="10867"/>
                        </a:lnTo>
                        <a:cubicBezTo>
                          <a:pt x="0" y="1741"/>
                          <a:pt x="5560" y="-2466"/>
                          <a:pt x="12419" y="1485"/>
                        </a:cubicBezTo>
                        <a:lnTo>
                          <a:pt x="58270" y="27949"/>
                        </a:lnTo>
                        <a:cubicBezTo>
                          <a:pt x="65111" y="31918"/>
                          <a:pt x="70671" y="42508"/>
                          <a:pt x="70671" y="51653"/>
                        </a:cubicBezTo>
                        <a:lnTo>
                          <a:pt x="70671" y="100156"/>
                        </a:lnTo>
                        <a:cubicBezTo>
                          <a:pt x="70671" y="109301"/>
                          <a:pt x="65111" y="113489"/>
                          <a:pt x="58270" y="109539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9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2867611"/>
                  <a:ext cx="1046066" cy="857155"/>
                  <a:chOff x="472419" y="2867611"/>
                  <a:chExt cx="1046066" cy="857155"/>
                </a:xfrm>
                <a:solidFill>
                  <a:schemeClr val="accent1"/>
                </a:solidFill>
              </p:grpSpPr>
              <p:sp>
                <p:nvSpPr>
                  <p:cNvPr id="710" name="Freeform: Shape 709">
                    <a:extLst>
                      <a:ext uri="{FF2B5EF4-FFF2-40B4-BE49-F238E27FC236}">
                        <a16:creationId xmlns:a16="http://schemas.microsoft.com/office/drawing/2014/main" id="{6E2EA5EB-B5E7-46A2-96CF-F54B9C2CBF02}"/>
                      </a:ext>
                    </a:extLst>
                  </p:cNvPr>
                  <p:cNvSpPr/>
                  <p:nvPr/>
                </p:nvSpPr>
                <p:spPr>
                  <a:xfrm>
                    <a:off x="472419" y="2867611"/>
                    <a:ext cx="1046066" cy="857155"/>
                  </a:xfrm>
                  <a:custGeom>
                    <a:avLst/>
                    <a:gdLst>
                      <a:gd name="connsiteX0" fmla="*/ 1006854 w 1046066"/>
                      <a:gd name="connsiteY0" fmla="*/ 852444 h 857155"/>
                      <a:gd name="connsiteX1" fmla="*/ 39213 w 1046066"/>
                      <a:gd name="connsiteY1" fmla="*/ 293792 h 857155"/>
                      <a:gd name="connsiteX2" fmla="*/ 0 w 1046066"/>
                      <a:gd name="connsiteY2" fmla="*/ 218860 h 857155"/>
                      <a:gd name="connsiteX3" fmla="*/ 0 w 1046066"/>
                      <a:gd name="connsiteY3" fmla="*/ 34356 h 857155"/>
                      <a:gd name="connsiteX4" fmla="*/ 39213 w 1046066"/>
                      <a:gd name="connsiteY4" fmla="*/ 4708 h 857155"/>
                      <a:gd name="connsiteX5" fmla="*/ 1006854 w 1046066"/>
                      <a:gd name="connsiteY5" fmla="*/ 563379 h 857155"/>
                      <a:gd name="connsiteX6" fmla="*/ 1046067 w 1046066"/>
                      <a:gd name="connsiteY6" fmla="*/ 638311 h 857155"/>
                      <a:gd name="connsiteX7" fmla="*/ 1046067 w 1046066"/>
                      <a:gd name="connsiteY7" fmla="*/ 822815 h 857155"/>
                      <a:gd name="connsiteX8" fmla="*/ 1006854 w 1046066"/>
                      <a:gd name="connsiteY8" fmla="*/ 852444 h 8571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55">
                        <a:moveTo>
                          <a:pt x="1006854" y="852444"/>
                        </a:moveTo>
                        <a:lnTo>
                          <a:pt x="39213" y="293792"/>
                        </a:lnTo>
                        <a:cubicBezTo>
                          <a:pt x="17558" y="281282"/>
                          <a:pt x="0" y="247739"/>
                          <a:pt x="0" y="218860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8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15"/>
                        </a:lnTo>
                        <a:cubicBezTo>
                          <a:pt x="1046049" y="851694"/>
                          <a:pt x="1028491" y="864954"/>
                          <a:pt x="1006854" y="852444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1" name="Freeform: Shape 710">
                    <a:extLst>
                      <a:ext uri="{FF2B5EF4-FFF2-40B4-BE49-F238E27FC236}">
                        <a16:creationId xmlns:a16="http://schemas.microsoft.com/office/drawing/2014/main" id="{D0AAD15D-F8AF-4C1C-9E67-E901043009BF}"/>
                      </a:ext>
                    </a:extLst>
                  </p:cNvPr>
                  <p:cNvSpPr/>
                  <p:nvPr/>
                </p:nvSpPr>
                <p:spPr>
                  <a:xfrm>
                    <a:off x="519496" y="2934623"/>
                    <a:ext cx="951876" cy="723129"/>
                  </a:xfrm>
                  <a:custGeom>
                    <a:avLst/>
                    <a:gdLst>
                      <a:gd name="connsiteX0" fmla="*/ 931977 w 951876"/>
                      <a:gd name="connsiteY0" fmla="*/ 720743 h 723129"/>
                      <a:gd name="connsiteX1" fmla="*/ 19917 w 951876"/>
                      <a:gd name="connsiteY1" fmla="*/ 194152 h 723129"/>
                      <a:gd name="connsiteX2" fmla="*/ 0 w 951876"/>
                      <a:gd name="connsiteY2" fmla="*/ 156146 h 723129"/>
                      <a:gd name="connsiteX3" fmla="*/ 0 w 951876"/>
                      <a:gd name="connsiteY3" fmla="*/ 17439 h 723129"/>
                      <a:gd name="connsiteX4" fmla="*/ 19917 w 951876"/>
                      <a:gd name="connsiteY4" fmla="*/ 2387 h 723129"/>
                      <a:gd name="connsiteX5" fmla="*/ 931977 w 951876"/>
                      <a:gd name="connsiteY5" fmla="*/ 528977 h 723129"/>
                      <a:gd name="connsiteX6" fmla="*/ 951876 w 951876"/>
                      <a:gd name="connsiteY6" fmla="*/ 567001 h 723129"/>
                      <a:gd name="connsiteX7" fmla="*/ 951876 w 951876"/>
                      <a:gd name="connsiteY7" fmla="*/ 705709 h 723129"/>
                      <a:gd name="connsiteX8" fmla="*/ 931977 w 951876"/>
                      <a:gd name="connsiteY8" fmla="*/ 720743 h 723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29">
                        <a:moveTo>
                          <a:pt x="931977" y="720743"/>
                        </a:moveTo>
                        <a:lnTo>
                          <a:pt x="19917" y="194152"/>
                        </a:lnTo>
                        <a:cubicBezTo>
                          <a:pt x="8907" y="187805"/>
                          <a:pt x="0" y="170796"/>
                          <a:pt x="0" y="156146"/>
                        </a:cubicBezTo>
                        <a:lnTo>
                          <a:pt x="0" y="17439"/>
                        </a:lnTo>
                        <a:cubicBezTo>
                          <a:pt x="0" y="2789"/>
                          <a:pt x="8907" y="-3960"/>
                          <a:pt x="19917" y="2387"/>
                        </a:cubicBezTo>
                        <a:lnTo>
                          <a:pt x="931977" y="528977"/>
                        </a:lnTo>
                        <a:cubicBezTo>
                          <a:pt x="942987" y="535324"/>
                          <a:pt x="951876" y="552351"/>
                          <a:pt x="951876" y="567001"/>
                        </a:cubicBezTo>
                        <a:lnTo>
                          <a:pt x="951876" y="705709"/>
                        </a:lnTo>
                        <a:cubicBezTo>
                          <a:pt x="951876" y="720340"/>
                          <a:pt x="942987" y="727089"/>
                          <a:pt x="931977" y="720743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2" name="Freeform: Shape 711">
                    <a:extLst>
                      <a:ext uri="{FF2B5EF4-FFF2-40B4-BE49-F238E27FC236}">
                        <a16:creationId xmlns:a16="http://schemas.microsoft.com/office/drawing/2014/main" id="{7B4F9CA2-E2C6-4EE7-AD6D-6324AFC7AAF2}"/>
                      </a:ext>
                    </a:extLst>
                  </p:cNvPr>
                  <p:cNvSpPr/>
                  <p:nvPr/>
                </p:nvSpPr>
                <p:spPr>
                  <a:xfrm>
                    <a:off x="574035" y="3035975"/>
                    <a:ext cx="174755" cy="134734"/>
                  </a:xfrm>
                  <a:custGeom>
                    <a:avLst/>
                    <a:gdLst>
                      <a:gd name="connsiteX0" fmla="*/ 155442 w 174755"/>
                      <a:gd name="connsiteY0" fmla="*/ 132415 h 134734"/>
                      <a:gd name="connsiteX1" fmla="*/ 19332 w 174755"/>
                      <a:gd name="connsiteY1" fmla="*/ 53843 h 134734"/>
                      <a:gd name="connsiteX2" fmla="*/ 0 w 174755"/>
                      <a:gd name="connsiteY2" fmla="*/ 16917 h 134734"/>
                      <a:gd name="connsiteX3" fmla="*/ 0 w 174755"/>
                      <a:gd name="connsiteY3" fmla="*/ 16917 h 134734"/>
                      <a:gd name="connsiteX4" fmla="*/ 19332 w 174755"/>
                      <a:gd name="connsiteY4" fmla="*/ 2322 h 134734"/>
                      <a:gd name="connsiteX5" fmla="*/ 155442 w 174755"/>
                      <a:gd name="connsiteY5" fmla="*/ 80912 h 134734"/>
                      <a:gd name="connsiteX6" fmla="*/ 174756 w 174755"/>
                      <a:gd name="connsiteY6" fmla="*/ 117820 h 134734"/>
                      <a:gd name="connsiteX7" fmla="*/ 174756 w 174755"/>
                      <a:gd name="connsiteY7" fmla="*/ 117820 h 134734"/>
                      <a:gd name="connsiteX8" fmla="*/ 155442 w 174755"/>
                      <a:gd name="connsiteY8" fmla="*/ 132415 h 134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34">
                        <a:moveTo>
                          <a:pt x="155442" y="132415"/>
                        </a:moveTo>
                        <a:lnTo>
                          <a:pt x="19332" y="53843"/>
                        </a:lnTo>
                        <a:cubicBezTo>
                          <a:pt x="8651" y="47680"/>
                          <a:pt x="0" y="31146"/>
                          <a:pt x="0" y="16917"/>
                        </a:cubicBezTo>
                        <a:lnTo>
                          <a:pt x="0" y="16917"/>
                        </a:lnTo>
                        <a:cubicBezTo>
                          <a:pt x="0" y="2688"/>
                          <a:pt x="8651" y="-3842"/>
                          <a:pt x="19332" y="2322"/>
                        </a:cubicBezTo>
                        <a:lnTo>
                          <a:pt x="155442" y="80912"/>
                        </a:lnTo>
                        <a:cubicBezTo>
                          <a:pt x="166105" y="87075"/>
                          <a:pt x="174756" y="103591"/>
                          <a:pt x="174756" y="117820"/>
                        </a:cubicBezTo>
                        <a:lnTo>
                          <a:pt x="174756" y="117820"/>
                        </a:lnTo>
                        <a:cubicBezTo>
                          <a:pt x="174756" y="132031"/>
                          <a:pt x="166105" y="138579"/>
                          <a:pt x="155442" y="132415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3" name="Freeform: Shape 712">
                    <a:extLst>
                      <a:ext uri="{FF2B5EF4-FFF2-40B4-BE49-F238E27FC236}">
                        <a16:creationId xmlns:a16="http://schemas.microsoft.com/office/drawing/2014/main" id="{52972015-A2EC-4D22-BE97-9E89D3A6925C}"/>
                      </a:ext>
                    </a:extLst>
                  </p:cNvPr>
                  <p:cNvSpPr/>
                  <p:nvPr/>
                </p:nvSpPr>
                <p:spPr>
                  <a:xfrm>
                    <a:off x="800843" y="3167923"/>
                    <a:ext cx="44626" cy="57603"/>
                  </a:xfrm>
                  <a:custGeom>
                    <a:avLst/>
                    <a:gdLst>
                      <a:gd name="connsiteX0" fmla="*/ 44626 w 44626"/>
                      <a:gd name="connsiteY0" fmla="*/ 41673 h 57603"/>
                      <a:gd name="connsiteX1" fmla="*/ 22313 w 44626"/>
                      <a:gd name="connsiteY1" fmla="*/ 54567 h 57603"/>
                      <a:gd name="connsiteX2" fmla="*/ 0 w 44626"/>
                      <a:gd name="connsiteY2" fmla="*/ 15921 h 57603"/>
                      <a:gd name="connsiteX3" fmla="*/ 22313 w 44626"/>
                      <a:gd name="connsiteY3" fmla="*/ 3045 h 57603"/>
                      <a:gd name="connsiteX4" fmla="*/ 44626 w 44626"/>
                      <a:gd name="connsiteY4" fmla="*/ 41673 h 576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3">
                        <a:moveTo>
                          <a:pt x="44626" y="41673"/>
                        </a:moveTo>
                        <a:cubicBezTo>
                          <a:pt x="44626" y="55902"/>
                          <a:pt x="34640" y="61663"/>
                          <a:pt x="22313" y="54567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4" name="Freeform: Shape 713">
                    <a:extLst>
                      <a:ext uri="{FF2B5EF4-FFF2-40B4-BE49-F238E27FC236}">
                        <a16:creationId xmlns:a16="http://schemas.microsoft.com/office/drawing/2014/main" id="{339D36BC-1B79-4C2D-BCDE-A31EE89F01A5}"/>
                      </a:ext>
                    </a:extLst>
                  </p:cNvPr>
                  <p:cNvSpPr/>
                  <p:nvPr/>
                </p:nvSpPr>
                <p:spPr>
                  <a:xfrm>
                    <a:off x="879543" y="3213363"/>
                    <a:ext cx="44626" cy="57613"/>
                  </a:xfrm>
                  <a:custGeom>
                    <a:avLst/>
                    <a:gdLst>
                      <a:gd name="connsiteX0" fmla="*/ 44626 w 44626"/>
                      <a:gd name="connsiteY0" fmla="*/ 41683 h 57613"/>
                      <a:gd name="connsiteX1" fmla="*/ 22313 w 44626"/>
                      <a:gd name="connsiteY1" fmla="*/ 54577 h 57613"/>
                      <a:gd name="connsiteX2" fmla="*/ 0 w 44626"/>
                      <a:gd name="connsiteY2" fmla="*/ 15931 h 57613"/>
                      <a:gd name="connsiteX3" fmla="*/ 22313 w 44626"/>
                      <a:gd name="connsiteY3" fmla="*/ 3037 h 57613"/>
                      <a:gd name="connsiteX4" fmla="*/ 44626 w 44626"/>
                      <a:gd name="connsiteY4" fmla="*/ 41683 h 57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3">
                        <a:moveTo>
                          <a:pt x="44626" y="41683"/>
                        </a:moveTo>
                        <a:cubicBezTo>
                          <a:pt x="44626" y="55912"/>
                          <a:pt x="34640" y="61673"/>
                          <a:pt x="22313" y="54577"/>
                        </a:cubicBezTo>
                        <a:cubicBezTo>
                          <a:pt x="9986" y="47462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52"/>
                          <a:pt x="44626" y="27453"/>
                          <a:pt x="44626" y="4168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5" name="Freeform: Shape 714">
                    <a:extLst>
                      <a:ext uri="{FF2B5EF4-FFF2-40B4-BE49-F238E27FC236}">
                        <a16:creationId xmlns:a16="http://schemas.microsoft.com/office/drawing/2014/main" id="{21DAFFFA-3F38-4C84-A1DE-FD01B4D435D3}"/>
                      </a:ext>
                    </a:extLst>
                  </p:cNvPr>
                  <p:cNvSpPr/>
                  <p:nvPr/>
                </p:nvSpPr>
                <p:spPr>
                  <a:xfrm>
                    <a:off x="958261" y="3258794"/>
                    <a:ext cx="44626" cy="57622"/>
                  </a:xfrm>
                  <a:custGeom>
                    <a:avLst/>
                    <a:gdLst>
                      <a:gd name="connsiteX0" fmla="*/ 44626 w 44626"/>
                      <a:gd name="connsiteY0" fmla="*/ 41701 h 57622"/>
                      <a:gd name="connsiteX1" fmla="*/ 22313 w 44626"/>
                      <a:gd name="connsiteY1" fmla="*/ 54577 h 57622"/>
                      <a:gd name="connsiteX2" fmla="*/ 0 w 44626"/>
                      <a:gd name="connsiteY2" fmla="*/ 15931 h 57622"/>
                      <a:gd name="connsiteX3" fmla="*/ 22313 w 44626"/>
                      <a:gd name="connsiteY3" fmla="*/ 3037 h 57622"/>
                      <a:gd name="connsiteX4" fmla="*/ 44626 w 44626"/>
                      <a:gd name="connsiteY4" fmla="*/ 41701 h 57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22">
                        <a:moveTo>
                          <a:pt x="44626" y="41701"/>
                        </a:moveTo>
                        <a:cubicBezTo>
                          <a:pt x="44626" y="55912"/>
                          <a:pt x="34640" y="61691"/>
                          <a:pt x="22313" y="54577"/>
                        </a:cubicBezTo>
                        <a:cubicBezTo>
                          <a:pt x="9986" y="47462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70"/>
                          <a:pt x="44626" y="27453"/>
                          <a:pt x="44626" y="4170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6" name="Freeform: Shape 715">
                    <a:extLst>
                      <a:ext uri="{FF2B5EF4-FFF2-40B4-BE49-F238E27FC236}">
                        <a16:creationId xmlns:a16="http://schemas.microsoft.com/office/drawing/2014/main" id="{8C8CBDC3-D36B-4DED-AF48-4CB9BA94C339}"/>
                      </a:ext>
                    </a:extLst>
                  </p:cNvPr>
                  <p:cNvSpPr/>
                  <p:nvPr/>
                </p:nvSpPr>
                <p:spPr>
                  <a:xfrm>
                    <a:off x="1036942" y="3304225"/>
                    <a:ext cx="44626" cy="57622"/>
                  </a:xfrm>
                  <a:custGeom>
                    <a:avLst/>
                    <a:gdLst>
                      <a:gd name="connsiteX0" fmla="*/ 44626 w 44626"/>
                      <a:gd name="connsiteY0" fmla="*/ 41701 h 57622"/>
                      <a:gd name="connsiteX1" fmla="*/ 22313 w 44626"/>
                      <a:gd name="connsiteY1" fmla="*/ 54577 h 57622"/>
                      <a:gd name="connsiteX2" fmla="*/ 0 w 44626"/>
                      <a:gd name="connsiteY2" fmla="*/ 15931 h 57622"/>
                      <a:gd name="connsiteX3" fmla="*/ 22313 w 44626"/>
                      <a:gd name="connsiteY3" fmla="*/ 3037 h 57622"/>
                      <a:gd name="connsiteX4" fmla="*/ 44626 w 44626"/>
                      <a:gd name="connsiteY4" fmla="*/ 41701 h 57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22">
                        <a:moveTo>
                          <a:pt x="44626" y="41701"/>
                        </a:moveTo>
                        <a:cubicBezTo>
                          <a:pt x="44626" y="55912"/>
                          <a:pt x="34640" y="61691"/>
                          <a:pt x="22313" y="54577"/>
                        </a:cubicBezTo>
                        <a:cubicBezTo>
                          <a:pt x="9986" y="47462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70"/>
                          <a:pt x="44626" y="27472"/>
                          <a:pt x="44626" y="4170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7" name="Freeform: Shape 716">
                    <a:extLst>
                      <a:ext uri="{FF2B5EF4-FFF2-40B4-BE49-F238E27FC236}">
                        <a16:creationId xmlns:a16="http://schemas.microsoft.com/office/drawing/2014/main" id="{4C432568-F607-4FD2-B486-46805C4790C7}"/>
                      </a:ext>
                    </a:extLst>
                  </p:cNvPr>
                  <p:cNvSpPr/>
                  <p:nvPr/>
                </p:nvSpPr>
                <p:spPr>
                  <a:xfrm>
                    <a:off x="1354850" y="3468590"/>
                    <a:ext cx="70670" cy="111018"/>
                  </a:xfrm>
                  <a:custGeom>
                    <a:avLst/>
                    <a:gdLst>
                      <a:gd name="connsiteX0" fmla="*/ 58270 w 70670"/>
                      <a:gd name="connsiteY0" fmla="*/ 109520 h 111018"/>
                      <a:gd name="connsiteX1" fmla="*/ 12419 w 70670"/>
                      <a:gd name="connsiteY1" fmla="*/ 83056 h 111018"/>
                      <a:gd name="connsiteX2" fmla="*/ 0 w 70670"/>
                      <a:gd name="connsiteY2" fmla="*/ 59371 h 111018"/>
                      <a:gd name="connsiteX3" fmla="*/ 0 w 70670"/>
                      <a:gd name="connsiteY3" fmla="*/ 10867 h 111018"/>
                      <a:gd name="connsiteX4" fmla="*/ 12419 w 70670"/>
                      <a:gd name="connsiteY4" fmla="*/ 1485 h 111018"/>
                      <a:gd name="connsiteX5" fmla="*/ 58270 w 70670"/>
                      <a:gd name="connsiteY5" fmla="*/ 27949 h 111018"/>
                      <a:gd name="connsiteX6" fmla="*/ 70671 w 70670"/>
                      <a:gd name="connsiteY6" fmla="*/ 51634 h 111018"/>
                      <a:gd name="connsiteX7" fmla="*/ 70671 w 70670"/>
                      <a:gd name="connsiteY7" fmla="*/ 100138 h 111018"/>
                      <a:gd name="connsiteX8" fmla="*/ 58270 w 70670"/>
                      <a:gd name="connsiteY8" fmla="*/ 109520 h 111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18">
                        <a:moveTo>
                          <a:pt x="58270" y="109520"/>
                        </a:moveTo>
                        <a:lnTo>
                          <a:pt x="12419" y="83056"/>
                        </a:lnTo>
                        <a:cubicBezTo>
                          <a:pt x="5560" y="79105"/>
                          <a:pt x="0" y="68497"/>
                          <a:pt x="0" y="59371"/>
                        </a:cubicBezTo>
                        <a:lnTo>
                          <a:pt x="0" y="10867"/>
                        </a:lnTo>
                        <a:cubicBezTo>
                          <a:pt x="0" y="1741"/>
                          <a:pt x="5560" y="-2466"/>
                          <a:pt x="12419" y="1485"/>
                        </a:cubicBezTo>
                        <a:lnTo>
                          <a:pt x="58270" y="27949"/>
                        </a:lnTo>
                        <a:cubicBezTo>
                          <a:pt x="65111" y="31900"/>
                          <a:pt x="70671" y="42508"/>
                          <a:pt x="70671" y="51634"/>
                        </a:cubicBezTo>
                        <a:lnTo>
                          <a:pt x="70671" y="100138"/>
                        </a:lnTo>
                        <a:cubicBezTo>
                          <a:pt x="70671" y="109301"/>
                          <a:pt x="65111" y="113489"/>
                          <a:pt x="58270" y="109520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18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3192981"/>
                  <a:ext cx="1046066" cy="857168"/>
                  <a:chOff x="472419" y="3192981"/>
                  <a:chExt cx="1046066" cy="857168"/>
                </a:xfrm>
                <a:solidFill>
                  <a:schemeClr val="accent1"/>
                </a:solidFill>
              </p:grpSpPr>
              <p:sp>
                <p:nvSpPr>
                  <p:cNvPr id="719" name="Freeform: Shape 718">
                    <a:extLst>
                      <a:ext uri="{FF2B5EF4-FFF2-40B4-BE49-F238E27FC236}">
                        <a16:creationId xmlns:a16="http://schemas.microsoft.com/office/drawing/2014/main" id="{D14BA2DE-3388-4192-9DAE-D96928D523D4}"/>
                      </a:ext>
                    </a:extLst>
                  </p:cNvPr>
                  <p:cNvSpPr/>
                  <p:nvPr/>
                </p:nvSpPr>
                <p:spPr>
                  <a:xfrm>
                    <a:off x="472419" y="3192981"/>
                    <a:ext cx="1046066" cy="857168"/>
                  </a:xfrm>
                  <a:custGeom>
                    <a:avLst/>
                    <a:gdLst>
                      <a:gd name="connsiteX0" fmla="*/ 1006854 w 1046066"/>
                      <a:gd name="connsiteY0" fmla="*/ 852463 h 857168"/>
                      <a:gd name="connsiteX1" fmla="*/ 39213 w 1046066"/>
                      <a:gd name="connsiteY1" fmla="*/ 293792 h 857168"/>
                      <a:gd name="connsiteX2" fmla="*/ 0 w 1046066"/>
                      <a:gd name="connsiteY2" fmla="*/ 218860 h 857168"/>
                      <a:gd name="connsiteX3" fmla="*/ 0 w 1046066"/>
                      <a:gd name="connsiteY3" fmla="*/ 34356 h 857168"/>
                      <a:gd name="connsiteX4" fmla="*/ 39213 w 1046066"/>
                      <a:gd name="connsiteY4" fmla="*/ 4708 h 857168"/>
                      <a:gd name="connsiteX5" fmla="*/ 1006854 w 1046066"/>
                      <a:gd name="connsiteY5" fmla="*/ 563379 h 857168"/>
                      <a:gd name="connsiteX6" fmla="*/ 1046067 w 1046066"/>
                      <a:gd name="connsiteY6" fmla="*/ 638311 h 857168"/>
                      <a:gd name="connsiteX7" fmla="*/ 1046067 w 1046066"/>
                      <a:gd name="connsiteY7" fmla="*/ 822834 h 857168"/>
                      <a:gd name="connsiteX8" fmla="*/ 1006854 w 1046066"/>
                      <a:gd name="connsiteY8" fmla="*/ 852463 h 857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68">
                        <a:moveTo>
                          <a:pt x="1006854" y="852463"/>
                        </a:moveTo>
                        <a:lnTo>
                          <a:pt x="39213" y="293792"/>
                        </a:lnTo>
                        <a:cubicBezTo>
                          <a:pt x="17558" y="281282"/>
                          <a:pt x="0" y="247739"/>
                          <a:pt x="0" y="218860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8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34"/>
                        </a:lnTo>
                        <a:cubicBezTo>
                          <a:pt x="1046049" y="851676"/>
                          <a:pt x="1028491" y="864973"/>
                          <a:pt x="1006854" y="852463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0" name="Freeform: Shape 719">
                    <a:extLst>
                      <a:ext uri="{FF2B5EF4-FFF2-40B4-BE49-F238E27FC236}">
                        <a16:creationId xmlns:a16="http://schemas.microsoft.com/office/drawing/2014/main" id="{DDABA010-B6E1-4964-B9CE-9234975EE612}"/>
                      </a:ext>
                    </a:extLst>
                  </p:cNvPr>
                  <p:cNvSpPr/>
                  <p:nvPr/>
                </p:nvSpPr>
                <p:spPr>
                  <a:xfrm>
                    <a:off x="519496" y="3259990"/>
                    <a:ext cx="951876" cy="723134"/>
                  </a:xfrm>
                  <a:custGeom>
                    <a:avLst/>
                    <a:gdLst>
                      <a:gd name="connsiteX0" fmla="*/ 931977 w 951876"/>
                      <a:gd name="connsiteY0" fmla="*/ 720745 h 723134"/>
                      <a:gd name="connsiteX1" fmla="*/ 19917 w 951876"/>
                      <a:gd name="connsiteY1" fmla="*/ 194154 h 723134"/>
                      <a:gd name="connsiteX2" fmla="*/ 0 w 951876"/>
                      <a:gd name="connsiteY2" fmla="*/ 156149 h 723134"/>
                      <a:gd name="connsiteX3" fmla="*/ 0 w 951876"/>
                      <a:gd name="connsiteY3" fmla="*/ 17441 h 723134"/>
                      <a:gd name="connsiteX4" fmla="*/ 19917 w 951876"/>
                      <a:gd name="connsiteY4" fmla="*/ 2389 h 723134"/>
                      <a:gd name="connsiteX5" fmla="*/ 931977 w 951876"/>
                      <a:gd name="connsiteY5" fmla="*/ 528980 h 723134"/>
                      <a:gd name="connsiteX6" fmla="*/ 951876 w 951876"/>
                      <a:gd name="connsiteY6" fmla="*/ 567004 h 723134"/>
                      <a:gd name="connsiteX7" fmla="*/ 951876 w 951876"/>
                      <a:gd name="connsiteY7" fmla="*/ 705711 h 723134"/>
                      <a:gd name="connsiteX8" fmla="*/ 931977 w 951876"/>
                      <a:gd name="connsiteY8" fmla="*/ 720745 h 723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4">
                        <a:moveTo>
                          <a:pt x="931977" y="720745"/>
                        </a:moveTo>
                        <a:lnTo>
                          <a:pt x="19917" y="194154"/>
                        </a:lnTo>
                        <a:cubicBezTo>
                          <a:pt x="8907" y="187808"/>
                          <a:pt x="0" y="170799"/>
                          <a:pt x="0" y="156149"/>
                        </a:cubicBezTo>
                        <a:lnTo>
                          <a:pt x="0" y="17441"/>
                        </a:lnTo>
                        <a:cubicBezTo>
                          <a:pt x="0" y="2773"/>
                          <a:pt x="8907" y="-3957"/>
                          <a:pt x="19917" y="2389"/>
                        </a:cubicBezTo>
                        <a:lnTo>
                          <a:pt x="931977" y="528980"/>
                        </a:lnTo>
                        <a:cubicBezTo>
                          <a:pt x="942987" y="535345"/>
                          <a:pt x="951876" y="552336"/>
                          <a:pt x="951876" y="567004"/>
                        </a:cubicBezTo>
                        <a:lnTo>
                          <a:pt x="951876" y="705711"/>
                        </a:lnTo>
                        <a:cubicBezTo>
                          <a:pt x="951876" y="720361"/>
                          <a:pt x="942987" y="727092"/>
                          <a:pt x="931977" y="720745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1" name="Freeform: Shape 720">
                    <a:extLst>
                      <a:ext uri="{FF2B5EF4-FFF2-40B4-BE49-F238E27FC236}">
                        <a16:creationId xmlns:a16="http://schemas.microsoft.com/office/drawing/2014/main" id="{5F4FE2C0-A6A3-445D-8528-8FC368745D33}"/>
                      </a:ext>
                    </a:extLst>
                  </p:cNvPr>
                  <p:cNvSpPr/>
                  <p:nvPr/>
                </p:nvSpPr>
                <p:spPr>
                  <a:xfrm>
                    <a:off x="574035" y="3361345"/>
                    <a:ext cx="174755" cy="134736"/>
                  </a:xfrm>
                  <a:custGeom>
                    <a:avLst/>
                    <a:gdLst>
                      <a:gd name="connsiteX0" fmla="*/ 155442 w 174755"/>
                      <a:gd name="connsiteY0" fmla="*/ 132415 h 134736"/>
                      <a:gd name="connsiteX1" fmla="*/ 19332 w 174755"/>
                      <a:gd name="connsiteY1" fmla="*/ 53843 h 134736"/>
                      <a:gd name="connsiteX2" fmla="*/ 0 w 174755"/>
                      <a:gd name="connsiteY2" fmla="*/ 16917 h 134736"/>
                      <a:gd name="connsiteX3" fmla="*/ 0 w 174755"/>
                      <a:gd name="connsiteY3" fmla="*/ 16917 h 134736"/>
                      <a:gd name="connsiteX4" fmla="*/ 19332 w 174755"/>
                      <a:gd name="connsiteY4" fmla="*/ 2322 h 134736"/>
                      <a:gd name="connsiteX5" fmla="*/ 155442 w 174755"/>
                      <a:gd name="connsiteY5" fmla="*/ 80912 h 134736"/>
                      <a:gd name="connsiteX6" fmla="*/ 174756 w 174755"/>
                      <a:gd name="connsiteY6" fmla="*/ 117820 h 134736"/>
                      <a:gd name="connsiteX7" fmla="*/ 174756 w 174755"/>
                      <a:gd name="connsiteY7" fmla="*/ 117820 h 134736"/>
                      <a:gd name="connsiteX8" fmla="*/ 155442 w 174755"/>
                      <a:gd name="connsiteY8" fmla="*/ 132415 h 134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36">
                        <a:moveTo>
                          <a:pt x="155442" y="132415"/>
                        </a:moveTo>
                        <a:lnTo>
                          <a:pt x="19332" y="53843"/>
                        </a:lnTo>
                        <a:cubicBezTo>
                          <a:pt x="8651" y="47680"/>
                          <a:pt x="0" y="31146"/>
                          <a:pt x="0" y="16917"/>
                        </a:cubicBezTo>
                        <a:lnTo>
                          <a:pt x="0" y="16917"/>
                        </a:lnTo>
                        <a:cubicBezTo>
                          <a:pt x="0" y="2688"/>
                          <a:pt x="8651" y="-3842"/>
                          <a:pt x="19332" y="2322"/>
                        </a:cubicBezTo>
                        <a:lnTo>
                          <a:pt x="155442" y="80912"/>
                        </a:lnTo>
                        <a:cubicBezTo>
                          <a:pt x="166105" y="87075"/>
                          <a:pt x="174756" y="103591"/>
                          <a:pt x="174756" y="117820"/>
                        </a:cubicBezTo>
                        <a:lnTo>
                          <a:pt x="174756" y="117820"/>
                        </a:lnTo>
                        <a:cubicBezTo>
                          <a:pt x="174756" y="132049"/>
                          <a:pt x="166105" y="138579"/>
                          <a:pt x="155442" y="132415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2" name="Freeform: Shape 721">
                    <a:extLst>
                      <a:ext uri="{FF2B5EF4-FFF2-40B4-BE49-F238E27FC236}">
                        <a16:creationId xmlns:a16="http://schemas.microsoft.com/office/drawing/2014/main" id="{C96FE2A6-F020-476C-81CB-29CCAC3C7CC9}"/>
                      </a:ext>
                    </a:extLst>
                  </p:cNvPr>
                  <p:cNvSpPr/>
                  <p:nvPr/>
                </p:nvSpPr>
                <p:spPr>
                  <a:xfrm>
                    <a:off x="800843" y="3493275"/>
                    <a:ext cx="44626" cy="57615"/>
                  </a:xfrm>
                  <a:custGeom>
                    <a:avLst/>
                    <a:gdLst>
                      <a:gd name="connsiteX0" fmla="*/ 44626 w 44626"/>
                      <a:gd name="connsiteY0" fmla="*/ 41691 h 57615"/>
                      <a:gd name="connsiteX1" fmla="*/ 22313 w 44626"/>
                      <a:gd name="connsiteY1" fmla="*/ 54567 h 57615"/>
                      <a:gd name="connsiteX2" fmla="*/ 0 w 44626"/>
                      <a:gd name="connsiteY2" fmla="*/ 15921 h 57615"/>
                      <a:gd name="connsiteX3" fmla="*/ 22313 w 44626"/>
                      <a:gd name="connsiteY3" fmla="*/ 3045 h 57615"/>
                      <a:gd name="connsiteX4" fmla="*/ 44626 w 44626"/>
                      <a:gd name="connsiteY4" fmla="*/ 41691 h 57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5">
                        <a:moveTo>
                          <a:pt x="44626" y="41691"/>
                        </a:moveTo>
                        <a:cubicBezTo>
                          <a:pt x="44626" y="55920"/>
                          <a:pt x="34640" y="61681"/>
                          <a:pt x="22313" y="54567"/>
                        </a:cubicBezTo>
                        <a:cubicBezTo>
                          <a:pt x="9986" y="47452"/>
                          <a:pt x="0" y="30169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80"/>
                          <a:pt x="44626" y="416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3" name="Freeform: Shape 722">
                    <a:extLst>
                      <a:ext uri="{FF2B5EF4-FFF2-40B4-BE49-F238E27FC236}">
                        <a16:creationId xmlns:a16="http://schemas.microsoft.com/office/drawing/2014/main" id="{84F1053A-D3CE-41F2-A819-0DE7D4ECEA54}"/>
                      </a:ext>
                    </a:extLst>
                  </p:cNvPr>
                  <p:cNvSpPr/>
                  <p:nvPr/>
                </p:nvSpPr>
                <p:spPr>
                  <a:xfrm>
                    <a:off x="879543" y="3538733"/>
                    <a:ext cx="44626" cy="57613"/>
                  </a:xfrm>
                  <a:custGeom>
                    <a:avLst/>
                    <a:gdLst>
                      <a:gd name="connsiteX0" fmla="*/ 44626 w 44626"/>
                      <a:gd name="connsiteY0" fmla="*/ 41683 h 57613"/>
                      <a:gd name="connsiteX1" fmla="*/ 22313 w 44626"/>
                      <a:gd name="connsiteY1" fmla="*/ 54577 h 57613"/>
                      <a:gd name="connsiteX2" fmla="*/ 0 w 44626"/>
                      <a:gd name="connsiteY2" fmla="*/ 15931 h 57613"/>
                      <a:gd name="connsiteX3" fmla="*/ 22313 w 44626"/>
                      <a:gd name="connsiteY3" fmla="*/ 3037 h 57613"/>
                      <a:gd name="connsiteX4" fmla="*/ 44626 w 44626"/>
                      <a:gd name="connsiteY4" fmla="*/ 41683 h 57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3">
                        <a:moveTo>
                          <a:pt x="44626" y="41683"/>
                        </a:moveTo>
                        <a:cubicBezTo>
                          <a:pt x="44626" y="55912"/>
                          <a:pt x="34640" y="61673"/>
                          <a:pt x="22313" y="54577"/>
                        </a:cubicBezTo>
                        <a:cubicBezTo>
                          <a:pt x="9986" y="47444"/>
                          <a:pt x="0" y="30160"/>
                          <a:pt x="0" y="15931"/>
                        </a:cubicBezTo>
                        <a:cubicBezTo>
                          <a:pt x="0" y="1702"/>
                          <a:pt x="9986" y="-4059"/>
                          <a:pt x="22313" y="3037"/>
                        </a:cubicBezTo>
                        <a:cubicBezTo>
                          <a:pt x="34640" y="10152"/>
                          <a:pt x="44626" y="27453"/>
                          <a:pt x="44626" y="4168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370695F7-0FED-439A-9033-F34C1AC11BEA}"/>
                      </a:ext>
                    </a:extLst>
                  </p:cNvPr>
                  <p:cNvSpPr/>
                  <p:nvPr/>
                </p:nvSpPr>
                <p:spPr>
                  <a:xfrm>
                    <a:off x="958261" y="3584173"/>
                    <a:ext cx="44626" cy="57603"/>
                  </a:xfrm>
                  <a:custGeom>
                    <a:avLst/>
                    <a:gdLst>
                      <a:gd name="connsiteX0" fmla="*/ 44626 w 44626"/>
                      <a:gd name="connsiteY0" fmla="*/ 41673 h 57603"/>
                      <a:gd name="connsiteX1" fmla="*/ 22313 w 44626"/>
                      <a:gd name="connsiteY1" fmla="*/ 54567 h 57603"/>
                      <a:gd name="connsiteX2" fmla="*/ 0 w 44626"/>
                      <a:gd name="connsiteY2" fmla="*/ 15921 h 57603"/>
                      <a:gd name="connsiteX3" fmla="*/ 22313 w 44626"/>
                      <a:gd name="connsiteY3" fmla="*/ 3045 h 57603"/>
                      <a:gd name="connsiteX4" fmla="*/ 44626 w 44626"/>
                      <a:gd name="connsiteY4" fmla="*/ 41673 h 576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3">
                        <a:moveTo>
                          <a:pt x="44626" y="41673"/>
                        </a:moveTo>
                        <a:cubicBezTo>
                          <a:pt x="44626" y="55902"/>
                          <a:pt x="34640" y="61663"/>
                          <a:pt x="22313" y="54567"/>
                        </a:cubicBezTo>
                        <a:cubicBezTo>
                          <a:pt x="9986" y="47452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44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5" name="Freeform: Shape 724">
                    <a:extLst>
                      <a:ext uri="{FF2B5EF4-FFF2-40B4-BE49-F238E27FC236}">
                        <a16:creationId xmlns:a16="http://schemas.microsoft.com/office/drawing/2014/main" id="{1D98648E-642A-4492-8D75-A964EB6293A9}"/>
                      </a:ext>
                    </a:extLst>
                  </p:cNvPr>
                  <p:cNvSpPr/>
                  <p:nvPr/>
                </p:nvSpPr>
                <p:spPr>
                  <a:xfrm>
                    <a:off x="1036942" y="3629605"/>
                    <a:ext cx="44626" cy="57612"/>
                  </a:xfrm>
                  <a:custGeom>
                    <a:avLst/>
                    <a:gdLst>
                      <a:gd name="connsiteX0" fmla="*/ 44626 w 44626"/>
                      <a:gd name="connsiteY0" fmla="*/ 41691 h 57612"/>
                      <a:gd name="connsiteX1" fmla="*/ 22313 w 44626"/>
                      <a:gd name="connsiteY1" fmla="*/ 54567 h 57612"/>
                      <a:gd name="connsiteX2" fmla="*/ 0 w 44626"/>
                      <a:gd name="connsiteY2" fmla="*/ 15921 h 57612"/>
                      <a:gd name="connsiteX3" fmla="*/ 22313 w 44626"/>
                      <a:gd name="connsiteY3" fmla="*/ 3045 h 57612"/>
                      <a:gd name="connsiteX4" fmla="*/ 44626 w 44626"/>
                      <a:gd name="connsiteY4" fmla="*/ 41691 h 57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2">
                        <a:moveTo>
                          <a:pt x="44626" y="41691"/>
                        </a:moveTo>
                        <a:cubicBezTo>
                          <a:pt x="44626" y="55902"/>
                          <a:pt x="34640" y="61681"/>
                          <a:pt x="22313" y="54567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9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6" name="Freeform: Shape 725">
                    <a:extLst>
                      <a:ext uri="{FF2B5EF4-FFF2-40B4-BE49-F238E27FC236}">
                        <a16:creationId xmlns:a16="http://schemas.microsoft.com/office/drawing/2014/main" id="{1081E2AF-BA55-4806-A52E-7E0C727E2F29}"/>
                      </a:ext>
                    </a:extLst>
                  </p:cNvPr>
                  <p:cNvSpPr/>
                  <p:nvPr/>
                </p:nvSpPr>
                <p:spPr>
                  <a:xfrm>
                    <a:off x="1354850" y="3793960"/>
                    <a:ext cx="70670" cy="111015"/>
                  </a:xfrm>
                  <a:custGeom>
                    <a:avLst/>
                    <a:gdLst>
                      <a:gd name="connsiteX0" fmla="*/ 58270 w 70670"/>
                      <a:gd name="connsiteY0" fmla="*/ 109521 h 111015"/>
                      <a:gd name="connsiteX1" fmla="*/ 12419 w 70670"/>
                      <a:gd name="connsiteY1" fmla="*/ 83056 h 111015"/>
                      <a:gd name="connsiteX2" fmla="*/ 0 w 70670"/>
                      <a:gd name="connsiteY2" fmla="*/ 59371 h 111015"/>
                      <a:gd name="connsiteX3" fmla="*/ 0 w 70670"/>
                      <a:gd name="connsiteY3" fmla="*/ 10867 h 111015"/>
                      <a:gd name="connsiteX4" fmla="*/ 12419 w 70670"/>
                      <a:gd name="connsiteY4" fmla="*/ 1485 h 111015"/>
                      <a:gd name="connsiteX5" fmla="*/ 58270 w 70670"/>
                      <a:gd name="connsiteY5" fmla="*/ 27949 h 111015"/>
                      <a:gd name="connsiteX6" fmla="*/ 70671 w 70670"/>
                      <a:gd name="connsiteY6" fmla="*/ 51653 h 111015"/>
                      <a:gd name="connsiteX7" fmla="*/ 70671 w 70670"/>
                      <a:gd name="connsiteY7" fmla="*/ 100156 h 111015"/>
                      <a:gd name="connsiteX8" fmla="*/ 58270 w 70670"/>
                      <a:gd name="connsiteY8" fmla="*/ 109521 h 111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15">
                        <a:moveTo>
                          <a:pt x="58270" y="109521"/>
                        </a:moveTo>
                        <a:lnTo>
                          <a:pt x="12419" y="83056"/>
                        </a:lnTo>
                        <a:cubicBezTo>
                          <a:pt x="5560" y="79105"/>
                          <a:pt x="0" y="68497"/>
                          <a:pt x="0" y="59371"/>
                        </a:cubicBezTo>
                        <a:lnTo>
                          <a:pt x="0" y="10867"/>
                        </a:lnTo>
                        <a:cubicBezTo>
                          <a:pt x="0" y="1741"/>
                          <a:pt x="5560" y="-2466"/>
                          <a:pt x="12419" y="1485"/>
                        </a:cubicBezTo>
                        <a:lnTo>
                          <a:pt x="58270" y="27949"/>
                        </a:lnTo>
                        <a:cubicBezTo>
                          <a:pt x="65111" y="31900"/>
                          <a:pt x="70671" y="42508"/>
                          <a:pt x="70671" y="51653"/>
                        </a:cubicBezTo>
                        <a:lnTo>
                          <a:pt x="70671" y="100156"/>
                        </a:lnTo>
                        <a:cubicBezTo>
                          <a:pt x="70671" y="109283"/>
                          <a:pt x="65111" y="113489"/>
                          <a:pt x="58270" y="10952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27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3518351"/>
                  <a:ext cx="1046066" cy="857153"/>
                  <a:chOff x="472419" y="3518351"/>
                  <a:chExt cx="1046066" cy="857153"/>
                </a:xfrm>
                <a:solidFill>
                  <a:schemeClr val="accent1"/>
                </a:solidFill>
              </p:grpSpPr>
              <p:sp>
                <p:nvSpPr>
                  <p:cNvPr id="728" name="Freeform: Shape 727">
                    <a:extLst>
                      <a:ext uri="{FF2B5EF4-FFF2-40B4-BE49-F238E27FC236}">
                        <a16:creationId xmlns:a16="http://schemas.microsoft.com/office/drawing/2014/main" id="{DD9E5580-D001-4334-AA79-68EDBA80FDC1}"/>
                      </a:ext>
                    </a:extLst>
                  </p:cNvPr>
                  <p:cNvSpPr/>
                  <p:nvPr/>
                </p:nvSpPr>
                <p:spPr>
                  <a:xfrm>
                    <a:off x="472419" y="3518351"/>
                    <a:ext cx="1046066" cy="857153"/>
                  </a:xfrm>
                  <a:custGeom>
                    <a:avLst/>
                    <a:gdLst>
                      <a:gd name="connsiteX0" fmla="*/ 1006854 w 1046066"/>
                      <a:gd name="connsiteY0" fmla="*/ 852444 h 857153"/>
                      <a:gd name="connsiteX1" fmla="*/ 39213 w 1046066"/>
                      <a:gd name="connsiteY1" fmla="*/ 293792 h 857153"/>
                      <a:gd name="connsiteX2" fmla="*/ 0 w 1046066"/>
                      <a:gd name="connsiteY2" fmla="*/ 218842 h 857153"/>
                      <a:gd name="connsiteX3" fmla="*/ 0 w 1046066"/>
                      <a:gd name="connsiteY3" fmla="*/ 34356 h 857153"/>
                      <a:gd name="connsiteX4" fmla="*/ 39213 w 1046066"/>
                      <a:gd name="connsiteY4" fmla="*/ 4709 h 857153"/>
                      <a:gd name="connsiteX5" fmla="*/ 1006854 w 1046066"/>
                      <a:gd name="connsiteY5" fmla="*/ 563379 h 857153"/>
                      <a:gd name="connsiteX6" fmla="*/ 1046067 w 1046066"/>
                      <a:gd name="connsiteY6" fmla="*/ 638311 h 857153"/>
                      <a:gd name="connsiteX7" fmla="*/ 1046067 w 1046066"/>
                      <a:gd name="connsiteY7" fmla="*/ 822815 h 857153"/>
                      <a:gd name="connsiteX8" fmla="*/ 1006854 w 1046066"/>
                      <a:gd name="connsiteY8" fmla="*/ 852444 h 857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53">
                        <a:moveTo>
                          <a:pt x="1006854" y="852444"/>
                        </a:moveTo>
                        <a:lnTo>
                          <a:pt x="39213" y="293792"/>
                        </a:lnTo>
                        <a:cubicBezTo>
                          <a:pt x="17558" y="281264"/>
                          <a:pt x="0" y="247721"/>
                          <a:pt x="0" y="218842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9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15"/>
                        </a:lnTo>
                        <a:cubicBezTo>
                          <a:pt x="1046049" y="851676"/>
                          <a:pt x="1028491" y="864954"/>
                          <a:pt x="1006854" y="852444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: Shape 728">
                    <a:extLst>
                      <a:ext uri="{FF2B5EF4-FFF2-40B4-BE49-F238E27FC236}">
                        <a16:creationId xmlns:a16="http://schemas.microsoft.com/office/drawing/2014/main" id="{B8B6FCAB-83CD-4A11-A7C0-F90D11A96386}"/>
                      </a:ext>
                    </a:extLst>
                  </p:cNvPr>
                  <p:cNvSpPr/>
                  <p:nvPr/>
                </p:nvSpPr>
                <p:spPr>
                  <a:xfrm>
                    <a:off x="519496" y="3585360"/>
                    <a:ext cx="951876" cy="723135"/>
                  </a:xfrm>
                  <a:custGeom>
                    <a:avLst/>
                    <a:gdLst>
                      <a:gd name="connsiteX0" fmla="*/ 931977 w 951876"/>
                      <a:gd name="connsiteY0" fmla="*/ 720746 h 723135"/>
                      <a:gd name="connsiteX1" fmla="*/ 19917 w 951876"/>
                      <a:gd name="connsiteY1" fmla="*/ 194155 h 723135"/>
                      <a:gd name="connsiteX2" fmla="*/ 0 w 951876"/>
                      <a:gd name="connsiteY2" fmla="*/ 156149 h 723135"/>
                      <a:gd name="connsiteX3" fmla="*/ 0 w 951876"/>
                      <a:gd name="connsiteY3" fmla="*/ 17424 h 723135"/>
                      <a:gd name="connsiteX4" fmla="*/ 19917 w 951876"/>
                      <a:gd name="connsiteY4" fmla="*/ 2390 h 723135"/>
                      <a:gd name="connsiteX5" fmla="*/ 931977 w 951876"/>
                      <a:gd name="connsiteY5" fmla="*/ 528980 h 723135"/>
                      <a:gd name="connsiteX6" fmla="*/ 951876 w 951876"/>
                      <a:gd name="connsiteY6" fmla="*/ 567004 h 723135"/>
                      <a:gd name="connsiteX7" fmla="*/ 951876 w 951876"/>
                      <a:gd name="connsiteY7" fmla="*/ 705712 h 723135"/>
                      <a:gd name="connsiteX8" fmla="*/ 931977 w 951876"/>
                      <a:gd name="connsiteY8" fmla="*/ 720746 h 723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5">
                        <a:moveTo>
                          <a:pt x="931977" y="720746"/>
                        </a:moveTo>
                        <a:lnTo>
                          <a:pt x="19917" y="194155"/>
                        </a:lnTo>
                        <a:cubicBezTo>
                          <a:pt x="8907" y="187808"/>
                          <a:pt x="0" y="170799"/>
                          <a:pt x="0" y="156149"/>
                        </a:cubicBezTo>
                        <a:lnTo>
                          <a:pt x="0" y="17424"/>
                        </a:lnTo>
                        <a:cubicBezTo>
                          <a:pt x="0" y="2774"/>
                          <a:pt x="8907" y="-3957"/>
                          <a:pt x="19917" y="2390"/>
                        </a:cubicBezTo>
                        <a:lnTo>
                          <a:pt x="931977" y="528980"/>
                        </a:lnTo>
                        <a:cubicBezTo>
                          <a:pt x="942987" y="535327"/>
                          <a:pt x="951876" y="552336"/>
                          <a:pt x="951876" y="567004"/>
                        </a:cubicBezTo>
                        <a:lnTo>
                          <a:pt x="951876" y="705712"/>
                        </a:lnTo>
                        <a:cubicBezTo>
                          <a:pt x="951876" y="720361"/>
                          <a:pt x="942987" y="727092"/>
                          <a:pt x="931977" y="720746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BB778EE8-F2CD-493F-A9FE-3CE5D9FC09D7}"/>
                      </a:ext>
                    </a:extLst>
                  </p:cNvPr>
                  <p:cNvSpPr/>
                  <p:nvPr/>
                </p:nvSpPr>
                <p:spPr>
                  <a:xfrm>
                    <a:off x="574035" y="3686699"/>
                    <a:ext cx="174755" cy="134752"/>
                  </a:xfrm>
                  <a:custGeom>
                    <a:avLst/>
                    <a:gdLst>
                      <a:gd name="connsiteX0" fmla="*/ 155442 w 174755"/>
                      <a:gd name="connsiteY0" fmla="*/ 132431 h 134752"/>
                      <a:gd name="connsiteX1" fmla="*/ 19332 w 174755"/>
                      <a:gd name="connsiteY1" fmla="*/ 53841 h 134752"/>
                      <a:gd name="connsiteX2" fmla="*/ 0 w 174755"/>
                      <a:gd name="connsiteY2" fmla="*/ 16914 h 134752"/>
                      <a:gd name="connsiteX3" fmla="*/ 0 w 174755"/>
                      <a:gd name="connsiteY3" fmla="*/ 16914 h 134752"/>
                      <a:gd name="connsiteX4" fmla="*/ 19332 w 174755"/>
                      <a:gd name="connsiteY4" fmla="*/ 2319 h 134752"/>
                      <a:gd name="connsiteX5" fmla="*/ 155442 w 174755"/>
                      <a:gd name="connsiteY5" fmla="*/ 80891 h 134752"/>
                      <a:gd name="connsiteX6" fmla="*/ 174756 w 174755"/>
                      <a:gd name="connsiteY6" fmla="*/ 117817 h 134752"/>
                      <a:gd name="connsiteX7" fmla="*/ 174756 w 174755"/>
                      <a:gd name="connsiteY7" fmla="*/ 117817 h 134752"/>
                      <a:gd name="connsiteX8" fmla="*/ 155442 w 174755"/>
                      <a:gd name="connsiteY8" fmla="*/ 132431 h 134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52">
                        <a:moveTo>
                          <a:pt x="155442" y="132431"/>
                        </a:moveTo>
                        <a:lnTo>
                          <a:pt x="19332" y="53841"/>
                        </a:lnTo>
                        <a:cubicBezTo>
                          <a:pt x="8651" y="47677"/>
                          <a:pt x="0" y="31162"/>
                          <a:pt x="0" y="16914"/>
                        </a:cubicBezTo>
                        <a:lnTo>
                          <a:pt x="0" y="16914"/>
                        </a:lnTo>
                        <a:cubicBezTo>
                          <a:pt x="0" y="2703"/>
                          <a:pt x="8651" y="-3844"/>
                          <a:pt x="19332" y="2319"/>
                        </a:cubicBezTo>
                        <a:lnTo>
                          <a:pt x="155442" y="80891"/>
                        </a:lnTo>
                        <a:cubicBezTo>
                          <a:pt x="166105" y="87073"/>
                          <a:pt x="174756" y="103588"/>
                          <a:pt x="174756" y="117817"/>
                        </a:cubicBezTo>
                        <a:lnTo>
                          <a:pt x="174756" y="117817"/>
                        </a:lnTo>
                        <a:cubicBezTo>
                          <a:pt x="174756" y="132065"/>
                          <a:pt x="166105" y="138594"/>
                          <a:pt x="155442" y="13243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:a16="http://schemas.microsoft.com/office/drawing/2014/main" id="{56CF9D16-0748-4BB5-91F7-BB74335B413E}"/>
                      </a:ext>
                    </a:extLst>
                  </p:cNvPr>
                  <p:cNvSpPr/>
                  <p:nvPr/>
                </p:nvSpPr>
                <p:spPr>
                  <a:xfrm>
                    <a:off x="800843" y="3818663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73 h 57611"/>
                      <a:gd name="connsiteX1" fmla="*/ 22313 w 44626"/>
                      <a:gd name="connsiteY1" fmla="*/ 54567 h 57611"/>
                      <a:gd name="connsiteX2" fmla="*/ 0 w 44626"/>
                      <a:gd name="connsiteY2" fmla="*/ 15921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73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73"/>
                        </a:moveTo>
                        <a:cubicBezTo>
                          <a:pt x="44626" y="55902"/>
                          <a:pt x="34640" y="61681"/>
                          <a:pt x="22313" y="54567"/>
                        </a:cubicBezTo>
                        <a:cubicBezTo>
                          <a:pt x="9986" y="47434"/>
                          <a:pt x="0" y="30132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2" name="Freeform: Shape 731">
                    <a:extLst>
                      <a:ext uri="{FF2B5EF4-FFF2-40B4-BE49-F238E27FC236}">
                        <a16:creationId xmlns:a16="http://schemas.microsoft.com/office/drawing/2014/main" id="{314E1B37-33A4-4F47-A73C-70668BE838C2}"/>
                      </a:ext>
                    </a:extLst>
                  </p:cNvPr>
                  <p:cNvSpPr/>
                  <p:nvPr/>
                </p:nvSpPr>
                <p:spPr>
                  <a:xfrm>
                    <a:off x="879543" y="3864094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73 h 57611"/>
                      <a:gd name="connsiteX1" fmla="*/ 22313 w 44626"/>
                      <a:gd name="connsiteY1" fmla="*/ 54567 h 57611"/>
                      <a:gd name="connsiteX2" fmla="*/ 0 w 44626"/>
                      <a:gd name="connsiteY2" fmla="*/ 15921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73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73"/>
                        </a:moveTo>
                        <a:cubicBezTo>
                          <a:pt x="44626" y="55902"/>
                          <a:pt x="34640" y="61681"/>
                          <a:pt x="22313" y="54567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3" name="Freeform: Shape 732">
                    <a:extLst>
                      <a:ext uri="{FF2B5EF4-FFF2-40B4-BE49-F238E27FC236}">
                        <a16:creationId xmlns:a16="http://schemas.microsoft.com/office/drawing/2014/main" id="{DEF0FEB1-3699-4954-A86B-E8A8DDC493E4}"/>
                      </a:ext>
                    </a:extLst>
                  </p:cNvPr>
                  <p:cNvSpPr/>
                  <p:nvPr/>
                </p:nvSpPr>
                <p:spPr>
                  <a:xfrm>
                    <a:off x="958261" y="3909543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73 h 57611"/>
                      <a:gd name="connsiteX1" fmla="*/ 22313 w 44626"/>
                      <a:gd name="connsiteY1" fmla="*/ 54567 h 57611"/>
                      <a:gd name="connsiteX2" fmla="*/ 0 w 44626"/>
                      <a:gd name="connsiteY2" fmla="*/ 15921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73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73"/>
                        </a:moveTo>
                        <a:cubicBezTo>
                          <a:pt x="44626" y="55902"/>
                          <a:pt x="34640" y="61681"/>
                          <a:pt x="22313" y="54567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44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4" name="Freeform: Shape 733">
                    <a:extLst>
                      <a:ext uri="{FF2B5EF4-FFF2-40B4-BE49-F238E27FC236}">
                        <a16:creationId xmlns:a16="http://schemas.microsoft.com/office/drawing/2014/main" id="{0BA36FF6-86F0-41A4-A186-AA59F449C6CC}"/>
                      </a:ext>
                    </a:extLst>
                  </p:cNvPr>
                  <p:cNvSpPr/>
                  <p:nvPr/>
                </p:nvSpPr>
                <p:spPr>
                  <a:xfrm>
                    <a:off x="1036942" y="3954974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73 h 57611"/>
                      <a:gd name="connsiteX1" fmla="*/ 22313 w 44626"/>
                      <a:gd name="connsiteY1" fmla="*/ 54567 h 57611"/>
                      <a:gd name="connsiteX2" fmla="*/ 0 w 44626"/>
                      <a:gd name="connsiteY2" fmla="*/ 15921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73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73"/>
                        </a:moveTo>
                        <a:cubicBezTo>
                          <a:pt x="44626" y="55902"/>
                          <a:pt x="34640" y="61681"/>
                          <a:pt x="22313" y="54567"/>
                        </a:cubicBezTo>
                        <a:cubicBezTo>
                          <a:pt x="9986" y="47452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5" name="Freeform: Shape 734">
                    <a:extLst>
                      <a:ext uri="{FF2B5EF4-FFF2-40B4-BE49-F238E27FC236}">
                        <a16:creationId xmlns:a16="http://schemas.microsoft.com/office/drawing/2014/main" id="{218C2CB9-5A50-440E-BAAF-8A30D0DE9DBD}"/>
                      </a:ext>
                    </a:extLst>
                  </p:cNvPr>
                  <p:cNvSpPr/>
                  <p:nvPr/>
                </p:nvSpPr>
                <p:spPr>
                  <a:xfrm>
                    <a:off x="1354850" y="4119330"/>
                    <a:ext cx="70670" cy="111010"/>
                  </a:xfrm>
                  <a:custGeom>
                    <a:avLst/>
                    <a:gdLst>
                      <a:gd name="connsiteX0" fmla="*/ 58270 w 70670"/>
                      <a:gd name="connsiteY0" fmla="*/ 109521 h 111010"/>
                      <a:gd name="connsiteX1" fmla="*/ 12419 w 70670"/>
                      <a:gd name="connsiteY1" fmla="*/ 83056 h 111010"/>
                      <a:gd name="connsiteX2" fmla="*/ 0 w 70670"/>
                      <a:gd name="connsiteY2" fmla="*/ 59371 h 111010"/>
                      <a:gd name="connsiteX3" fmla="*/ 0 w 70670"/>
                      <a:gd name="connsiteY3" fmla="*/ 10867 h 111010"/>
                      <a:gd name="connsiteX4" fmla="*/ 12419 w 70670"/>
                      <a:gd name="connsiteY4" fmla="*/ 1485 h 111010"/>
                      <a:gd name="connsiteX5" fmla="*/ 58270 w 70670"/>
                      <a:gd name="connsiteY5" fmla="*/ 27949 h 111010"/>
                      <a:gd name="connsiteX6" fmla="*/ 70671 w 70670"/>
                      <a:gd name="connsiteY6" fmla="*/ 51634 h 111010"/>
                      <a:gd name="connsiteX7" fmla="*/ 70671 w 70670"/>
                      <a:gd name="connsiteY7" fmla="*/ 100138 h 111010"/>
                      <a:gd name="connsiteX8" fmla="*/ 58270 w 70670"/>
                      <a:gd name="connsiteY8" fmla="*/ 109521 h 111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10">
                        <a:moveTo>
                          <a:pt x="58270" y="109521"/>
                        </a:moveTo>
                        <a:lnTo>
                          <a:pt x="12419" y="83056"/>
                        </a:lnTo>
                        <a:cubicBezTo>
                          <a:pt x="5560" y="79105"/>
                          <a:pt x="0" y="68497"/>
                          <a:pt x="0" y="59371"/>
                        </a:cubicBezTo>
                        <a:lnTo>
                          <a:pt x="0" y="10867"/>
                        </a:lnTo>
                        <a:cubicBezTo>
                          <a:pt x="0" y="1741"/>
                          <a:pt x="5560" y="-2466"/>
                          <a:pt x="12419" y="1485"/>
                        </a:cubicBezTo>
                        <a:lnTo>
                          <a:pt x="58270" y="27949"/>
                        </a:lnTo>
                        <a:cubicBezTo>
                          <a:pt x="65111" y="31900"/>
                          <a:pt x="70671" y="42508"/>
                          <a:pt x="70671" y="51634"/>
                        </a:cubicBezTo>
                        <a:lnTo>
                          <a:pt x="70671" y="100138"/>
                        </a:lnTo>
                        <a:cubicBezTo>
                          <a:pt x="70671" y="109301"/>
                          <a:pt x="65111" y="113471"/>
                          <a:pt x="58270" y="10952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6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3843702"/>
                  <a:ext cx="1046066" cy="857171"/>
                  <a:chOff x="472419" y="3843702"/>
                  <a:chExt cx="1046066" cy="857171"/>
                </a:xfrm>
                <a:solidFill>
                  <a:schemeClr val="accent1"/>
                </a:solidFill>
              </p:grpSpPr>
              <p:sp>
                <p:nvSpPr>
                  <p:cNvPr id="737" name="Freeform: Shape 736">
                    <a:extLst>
                      <a:ext uri="{FF2B5EF4-FFF2-40B4-BE49-F238E27FC236}">
                        <a16:creationId xmlns:a16="http://schemas.microsoft.com/office/drawing/2014/main" id="{171EFF1A-E347-41E0-872E-8AC622B834CD}"/>
                      </a:ext>
                    </a:extLst>
                  </p:cNvPr>
                  <p:cNvSpPr/>
                  <p:nvPr/>
                </p:nvSpPr>
                <p:spPr>
                  <a:xfrm>
                    <a:off x="472419" y="3843702"/>
                    <a:ext cx="1046066" cy="857171"/>
                  </a:xfrm>
                  <a:custGeom>
                    <a:avLst/>
                    <a:gdLst>
                      <a:gd name="connsiteX0" fmla="*/ 1006854 w 1046066"/>
                      <a:gd name="connsiteY0" fmla="*/ 852463 h 857171"/>
                      <a:gd name="connsiteX1" fmla="*/ 39213 w 1046066"/>
                      <a:gd name="connsiteY1" fmla="*/ 293792 h 857171"/>
                      <a:gd name="connsiteX2" fmla="*/ 0 w 1046066"/>
                      <a:gd name="connsiteY2" fmla="*/ 218860 h 857171"/>
                      <a:gd name="connsiteX3" fmla="*/ 0 w 1046066"/>
                      <a:gd name="connsiteY3" fmla="*/ 34356 h 857171"/>
                      <a:gd name="connsiteX4" fmla="*/ 39213 w 1046066"/>
                      <a:gd name="connsiteY4" fmla="*/ 4709 h 857171"/>
                      <a:gd name="connsiteX5" fmla="*/ 1006854 w 1046066"/>
                      <a:gd name="connsiteY5" fmla="*/ 563379 h 857171"/>
                      <a:gd name="connsiteX6" fmla="*/ 1046067 w 1046066"/>
                      <a:gd name="connsiteY6" fmla="*/ 638311 h 857171"/>
                      <a:gd name="connsiteX7" fmla="*/ 1046067 w 1046066"/>
                      <a:gd name="connsiteY7" fmla="*/ 822834 h 857171"/>
                      <a:gd name="connsiteX8" fmla="*/ 1006854 w 1046066"/>
                      <a:gd name="connsiteY8" fmla="*/ 852463 h 8571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71">
                        <a:moveTo>
                          <a:pt x="1006854" y="852463"/>
                        </a:moveTo>
                        <a:lnTo>
                          <a:pt x="39213" y="293792"/>
                        </a:lnTo>
                        <a:cubicBezTo>
                          <a:pt x="17558" y="281282"/>
                          <a:pt x="0" y="247739"/>
                          <a:pt x="0" y="218860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9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34"/>
                        </a:lnTo>
                        <a:cubicBezTo>
                          <a:pt x="1046049" y="851694"/>
                          <a:pt x="1028491" y="864973"/>
                          <a:pt x="1006854" y="852463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8" name="Freeform: Shape 737">
                    <a:extLst>
                      <a:ext uri="{FF2B5EF4-FFF2-40B4-BE49-F238E27FC236}">
                        <a16:creationId xmlns:a16="http://schemas.microsoft.com/office/drawing/2014/main" id="{DAAEFEB4-2486-44E1-B8BB-460055381D6A}"/>
                      </a:ext>
                    </a:extLst>
                  </p:cNvPr>
                  <p:cNvSpPr/>
                  <p:nvPr/>
                </p:nvSpPr>
                <p:spPr>
                  <a:xfrm>
                    <a:off x="519496" y="3910730"/>
                    <a:ext cx="951876" cy="723135"/>
                  </a:xfrm>
                  <a:custGeom>
                    <a:avLst/>
                    <a:gdLst>
                      <a:gd name="connsiteX0" fmla="*/ 931977 w 951876"/>
                      <a:gd name="connsiteY0" fmla="*/ 720746 h 723135"/>
                      <a:gd name="connsiteX1" fmla="*/ 19917 w 951876"/>
                      <a:gd name="connsiteY1" fmla="*/ 194155 h 723135"/>
                      <a:gd name="connsiteX2" fmla="*/ 0 w 951876"/>
                      <a:gd name="connsiteY2" fmla="*/ 156149 h 723135"/>
                      <a:gd name="connsiteX3" fmla="*/ 0 w 951876"/>
                      <a:gd name="connsiteY3" fmla="*/ 17423 h 723135"/>
                      <a:gd name="connsiteX4" fmla="*/ 19917 w 951876"/>
                      <a:gd name="connsiteY4" fmla="*/ 2390 h 723135"/>
                      <a:gd name="connsiteX5" fmla="*/ 931977 w 951876"/>
                      <a:gd name="connsiteY5" fmla="*/ 528980 h 723135"/>
                      <a:gd name="connsiteX6" fmla="*/ 951876 w 951876"/>
                      <a:gd name="connsiteY6" fmla="*/ 566986 h 723135"/>
                      <a:gd name="connsiteX7" fmla="*/ 951876 w 951876"/>
                      <a:gd name="connsiteY7" fmla="*/ 705712 h 723135"/>
                      <a:gd name="connsiteX8" fmla="*/ 931977 w 951876"/>
                      <a:gd name="connsiteY8" fmla="*/ 720746 h 723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5">
                        <a:moveTo>
                          <a:pt x="931977" y="720746"/>
                        </a:moveTo>
                        <a:lnTo>
                          <a:pt x="19917" y="194155"/>
                        </a:lnTo>
                        <a:cubicBezTo>
                          <a:pt x="8907" y="187808"/>
                          <a:pt x="0" y="170799"/>
                          <a:pt x="0" y="156149"/>
                        </a:cubicBezTo>
                        <a:lnTo>
                          <a:pt x="0" y="17423"/>
                        </a:lnTo>
                        <a:cubicBezTo>
                          <a:pt x="0" y="2774"/>
                          <a:pt x="8907" y="-3957"/>
                          <a:pt x="19917" y="2390"/>
                        </a:cubicBezTo>
                        <a:lnTo>
                          <a:pt x="931977" y="528980"/>
                        </a:lnTo>
                        <a:cubicBezTo>
                          <a:pt x="942987" y="535327"/>
                          <a:pt x="951876" y="552336"/>
                          <a:pt x="951876" y="566986"/>
                        </a:cubicBezTo>
                        <a:lnTo>
                          <a:pt x="951876" y="705712"/>
                        </a:lnTo>
                        <a:cubicBezTo>
                          <a:pt x="951876" y="720362"/>
                          <a:pt x="942987" y="727092"/>
                          <a:pt x="931977" y="720746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3EB10CA0-3DB3-4174-9011-8B5D24AC8E3C}"/>
                      </a:ext>
                    </a:extLst>
                  </p:cNvPr>
                  <p:cNvSpPr/>
                  <p:nvPr/>
                </p:nvSpPr>
                <p:spPr>
                  <a:xfrm>
                    <a:off x="574035" y="4012061"/>
                    <a:ext cx="174755" cy="134759"/>
                  </a:xfrm>
                  <a:custGeom>
                    <a:avLst/>
                    <a:gdLst>
                      <a:gd name="connsiteX0" fmla="*/ 155442 w 174755"/>
                      <a:gd name="connsiteY0" fmla="*/ 132438 h 134759"/>
                      <a:gd name="connsiteX1" fmla="*/ 19332 w 174755"/>
                      <a:gd name="connsiteY1" fmla="*/ 53848 h 134759"/>
                      <a:gd name="connsiteX2" fmla="*/ 0 w 174755"/>
                      <a:gd name="connsiteY2" fmla="*/ 16922 h 134759"/>
                      <a:gd name="connsiteX3" fmla="*/ 0 w 174755"/>
                      <a:gd name="connsiteY3" fmla="*/ 16922 h 134759"/>
                      <a:gd name="connsiteX4" fmla="*/ 19332 w 174755"/>
                      <a:gd name="connsiteY4" fmla="*/ 2327 h 134759"/>
                      <a:gd name="connsiteX5" fmla="*/ 155442 w 174755"/>
                      <a:gd name="connsiteY5" fmla="*/ 80917 h 134759"/>
                      <a:gd name="connsiteX6" fmla="*/ 174756 w 174755"/>
                      <a:gd name="connsiteY6" fmla="*/ 117825 h 134759"/>
                      <a:gd name="connsiteX7" fmla="*/ 174756 w 174755"/>
                      <a:gd name="connsiteY7" fmla="*/ 117825 h 134759"/>
                      <a:gd name="connsiteX8" fmla="*/ 155442 w 174755"/>
                      <a:gd name="connsiteY8" fmla="*/ 132438 h 134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59">
                        <a:moveTo>
                          <a:pt x="155442" y="132438"/>
                        </a:moveTo>
                        <a:lnTo>
                          <a:pt x="19332" y="53848"/>
                        </a:lnTo>
                        <a:cubicBezTo>
                          <a:pt x="8651" y="47685"/>
                          <a:pt x="0" y="31169"/>
                          <a:pt x="0" y="16922"/>
                        </a:cubicBezTo>
                        <a:lnTo>
                          <a:pt x="0" y="16922"/>
                        </a:lnTo>
                        <a:cubicBezTo>
                          <a:pt x="0" y="2711"/>
                          <a:pt x="8651" y="-3855"/>
                          <a:pt x="19332" y="2327"/>
                        </a:cubicBezTo>
                        <a:lnTo>
                          <a:pt x="155442" y="80917"/>
                        </a:lnTo>
                        <a:cubicBezTo>
                          <a:pt x="166105" y="87062"/>
                          <a:pt x="174756" y="103596"/>
                          <a:pt x="174756" y="117825"/>
                        </a:cubicBezTo>
                        <a:lnTo>
                          <a:pt x="174756" y="117825"/>
                        </a:lnTo>
                        <a:cubicBezTo>
                          <a:pt x="174756" y="132073"/>
                          <a:pt x="166105" y="138602"/>
                          <a:pt x="155442" y="13243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1370D15C-5EA4-4A09-8B3C-03A29377988E}"/>
                      </a:ext>
                    </a:extLst>
                  </p:cNvPr>
                  <p:cNvSpPr/>
                  <p:nvPr/>
                </p:nvSpPr>
                <p:spPr>
                  <a:xfrm>
                    <a:off x="800843" y="4144029"/>
                    <a:ext cx="44626" cy="57608"/>
                  </a:xfrm>
                  <a:custGeom>
                    <a:avLst/>
                    <a:gdLst>
                      <a:gd name="connsiteX0" fmla="*/ 44626 w 44626"/>
                      <a:gd name="connsiteY0" fmla="*/ 41676 h 57608"/>
                      <a:gd name="connsiteX1" fmla="*/ 22313 w 44626"/>
                      <a:gd name="connsiteY1" fmla="*/ 54552 h 57608"/>
                      <a:gd name="connsiteX2" fmla="*/ 0 w 44626"/>
                      <a:gd name="connsiteY2" fmla="*/ 15924 h 57608"/>
                      <a:gd name="connsiteX3" fmla="*/ 22313 w 44626"/>
                      <a:gd name="connsiteY3" fmla="*/ 3049 h 57608"/>
                      <a:gd name="connsiteX4" fmla="*/ 44626 w 44626"/>
                      <a:gd name="connsiteY4" fmla="*/ 41676 h 57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8">
                        <a:moveTo>
                          <a:pt x="44626" y="41676"/>
                        </a:moveTo>
                        <a:cubicBezTo>
                          <a:pt x="44626" y="55905"/>
                          <a:pt x="34640" y="61685"/>
                          <a:pt x="22313" y="54552"/>
                        </a:cubicBezTo>
                        <a:cubicBezTo>
                          <a:pt x="9986" y="47437"/>
                          <a:pt x="0" y="30154"/>
                          <a:pt x="0" y="15924"/>
                        </a:cubicBezTo>
                        <a:cubicBezTo>
                          <a:pt x="0" y="1695"/>
                          <a:pt x="9986" y="-4066"/>
                          <a:pt x="22313" y="3049"/>
                        </a:cubicBezTo>
                        <a:cubicBezTo>
                          <a:pt x="34640" y="10163"/>
                          <a:pt x="44626" y="27447"/>
                          <a:pt x="44626" y="41676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FDF31E80-6616-4D4F-9974-819EBB573E45}"/>
                      </a:ext>
                    </a:extLst>
                  </p:cNvPr>
                  <p:cNvSpPr/>
                  <p:nvPr/>
                </p:nvSpPr>
                <p:spPr>
                  <a:xfrm>
                    <a:off x="879543" y="4189464"/>
                    <a:ext cx="44626" cy="57605"/>
                  </a:xfrm>
                  <a:custGeom>
                    <a:avLst/>
                    <a:gdLst>
                      <a:gd name="connsiteX0" fmla="*/ 44626 w 44626"/>
                      <a:gd name="connsiteY0" fmla="*/ 41673 h 57605"/>
                      <a:gd name="connsiteX1" fmla="*/ 22313 w 44626"/>
                      <a:gd name="connsiteY1" fmla="*/ 54549 h 57605"/>
                      <a:gd name="connsiteX2" fmla="*/ 0 w 44626"/>
                      <a:gd name="connsiteY2" fmla="*/ 15921 h 57605"/>
                      <a:gd name="connsiteX3" fmla="*/ 22313 w 44626"/>
                      <a:gd name="connsiteY3" fmla="*/ 3045 h 57605"/>
                      <a:gd name="connsiteX4" fmla="*/ 44626 w 44626"/>
                      <a:gd name="connsiteY4" fmla="*/ 41673 h 57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5">
                        <a:moveTo>
                          <a:pt x="44626" y="41673"/>
                        </a:moveTo>
                        <a:cubicBezTo>
                          <a:pt x="44626" y="55902"/>
                          <a:pt x="34640" y="61681"/>
                          <a:pt x="22313" y="54549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:a16="http://schemas.microsoft.com/office/drawing/2014/main" id="{9768D2DF-4B85-4304-A2B4-5A257B45DF98}"/>
                      </a:ext>
                    </a:extLst>
                  </p:cNvPr>
                  <p:cNvSpPr/>
                  <p:nvPr/>
                </p:nvSpPr>
                <p:spPr>
                  <a:xfrm>
                    <a:off x="958261" y="4234910"/>
                    <a:ext cx="44626" cy="57615"/>
                  </a:xfrm>
                  <a:custGeom>
                    <a:avLst/>
                    <a:gdLst>
                      <a:gd name="connsiteX0" fmla="*/ 44626 w 44626"/>
                      <a:gd name="connsiteY0" fmla="*/ 41694 h 57615"/>
                      <a:gd name="connsiteX1" fmla="*/ 22313 w 44626"/>
                      <a:gd name="connsiteY1" fmla="*/ 54570 h 57615"/>
                      <a:gd name="connsiteX2" fmla="*/ 0 w 44626"/>
                      <a:gd name="connsiteY2" fmla="*/ 15924 h 57615"/>
                      <a:gd name="connsiteX3" fmla="*/ 22313 w 44626"/>
                      <a:gd name="connsiteY3" fmla="*/ 3049 h 57615"/>
                      <a:gd name="connsiteX4" fmla="*/ 44626 w 44626"/>
                      <a:gd name="connsiteY4" fmla="*/ 41694 h 57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5">
                        <a:moveTo>
                          <a:pt x="44626" y="41694"/>
                        </a:moveTo>
                        <a:cubicBezTo>
                          <a:pt x="44626" y="55905"/>
                          <a:pt x="34640" y="61685"/>
                          <a:pt x="22313" y="54570"/>
                        </a:cubicBezTo>
                        <a:cubicBezTo>
                          <a:pt x="9986" y="47437"/>
                          <a:pt x="0" y="30154"/>
                          <a:pt x="0" y="15924"/>
                        </a:cubicBezTo>
                        <a:cubicBezTo>
                          <a:pt x="0" y="1695"/>
                          <a:pt x="9986" y="-4066"/>
                          <a:pt x="22313" y="3049"/>
                        </a:cubicBezTo>
                        <a:cubicBezTo>
                          <a:pt x="34640" y="10163"/>
                          <a:pt x="44626" y="27447"/>
                          <a:pt x="44626" y="41694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:a16="http://schemas.microsoft.com/office/drawing/2014/main" id="{1C92E7CF-716E-4EFC-82FD-5DFC63F6DF6B}"/>
                      </a:ext>
                    </a:extLst>
                  </p:cNvPr>
                  <p:cNvSpPr/>
                  <p:nvPr/>
                </p:nvSpPr>
                <p:spPr>
                  <a:xfrm>
                    <a:off x="1036942" y="4280344"/>
                    <a:ext cx="44626" cy="57605"/>
                  </a:xfrm>
                  <a:custGeom>
                    <a:avLst/>
                    <a:gdLst>
                      <a:gd name="connsiteX0" fmla="*/ 44626 w 44626"/>
                      <a:gd name="connsiteY0" fmla="*/ 41691 h 57605"/>
                      <a:gd name="connsiteX1" fmla="*/ 22313 w 44626"/>
                      <a:gd name="connsiteY1" fmla="*/ 54549 h 57605"/>
                      <a:gd name="connsiteX2" fmla="*/ 0 w 44626"/>
                      <a:gd name="connsiteY2" fmla="*/ 15921 h 57605"/>
                      <a:gd name="connsiteX3" fmla="*/ 22313 w 44626"/>
                      <a:gd name="connsiteY3" fmla="*/ 3045 h 57605"/>
                      <a:gd name="connsiteX4" fmla="*/ 44626 w 44626"/>
                      <a:gd name="connsiteY4" fmla="*/ 41691 h 57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5">
                        <a:moveTo>
                          <a:pt x="44626" y="41691"/>
                        </a:moveTo>
                        <a:cubicBezTo>
                          <a:pt x="44626" y="55902"/>
                          <a:pt x="34640" y="61681"/>
                          <a:pt x="22313" y="54549"/>
                        </a:cubicBezTo>
                        <a:cubicBezTo>
                          <a:pt x="9986" y="47434"/>
                          <a:pt x="0" y="30150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4" name="Freeform: Shape 743">
                    <a:extLst>
                      <a:ext uri="{FF2B5EF4-FFF2-40B4-BE49-F238E27FC236}">
                        <a16:creationId xmlns:a16="http://schemas.microsoft.com/office/drawing/2014/main" id="{5560411D-1A98-457C-B4A0-99729319B30D}"/>
                      </a:ext>
                    </a:extLst>
                  </p:cNvPr>
                  <p:cNvSpPr/>
                  <p:nvPr/>
                </p:nvSpPr>
                <p:spPr>
                  <a:xfrm>
                    <a:off x="1354850" y="4444697"/>
                    <a:ext cx="70670" cy="111018"/>
                  </a:xfrm>
                  <a:custGeom>
                    <a:avLst/>
                    <a:gdLst>
                      <a:gd name="connsiteX0" fmla="*/ 58270 w 70670"/>
                      <a:gd name="connsiteY0" fmla="*/ 109523 h 111018"/>
                      <a:gd name="connsiteX1" fmla="*/ 12419 w 70670"/>
                      <a:gd name="connsiteY1" fmla="*/ 83058 h 111018"/>
                      <a:gd name="connsiteX2" fmla="*/ 0 w 70670"/>
                      <a:gd name="connsiteY2" fmla="*/ 59373 h 111018"/>
                      <a:gd name="connsiteX3" fmla="*/ 0 w 70670"/>
                      <a:gd name="connsiteY3" fmla="*/ 10870 h 111018"/>
                      <a:gd name="connsiteX4" fmla="*/ 12419 w 70670"/>
                      <a:gd name="connsiteY4" fmla="*/ 1487 h 111018"/>
                      <a:gd name="connsiteX5" fmla="*/ 58270 w 70670"/>
                      <a:gd name="connsiteY5" fmla="*/ 27952 h 111018"/>
                      <a:gd name="connsiteX6" fmla="*/ 70671 w 70670"/>
                      <a:gd name="connsiteY6" fmla="*/ 51637 h 111018"/>
                      <a:gd name="connsiteX7" fmla="*/ 70671 w 70670"/>
                      <a:gd name="connsiteY7" fmla="*/ 100141 h 111018"/>
                      <a:gd name="connsiteX8" fmla="*/ 58270 w 70670"/>
                      <a:gd name="connsiteY8" fmla="*/ 109523 h 111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18">
                        <a:moveTo>
                          <a:pt x="58270" y="109523"/>
                        </a:moveTo>
                        <a:lnTo>
                          <a:pt x="12419" y="83058"/>
                        </a:lnTo>
                        <a:cubicBezTo>
                          <a:pt x="5560" y="79089"/>
                          <a:pt x="0" y="68500"/>
                          <a:pt x="0" y="59373"/>
                        </a:cubicBezTo>
                        <a:lnTo>
                          <a:pt x="0" y="10870"/>
                        </a:lnTo>
                        <a:cubicBezTo>
                          <a:pt x="0" y="1725"/>
                          <a:pt x="5560" y="-2463"/>
                          <a:pt x="12419" y="1487"/>
                        </a:cubicBezTo>
                        <a:lnTo>
                          <a:pt x="58270" y="27952"/>
                        </a:lnTo>
                        <a:cubicBezTo>
                          <a:pt x="65111" y="31903"/>
                          <a:pt x="70671" y="42511"/>
                          <a:pt x="70671" y="51637"/>
                        </a:cubicBezTo>
                        <a:lnTo>
                          <a:pt x="70671" y="100141"/>
                        </a:lnTo>
                        <a:cubicBezTo>
                          <a:pt x="70671" y="109285"/>
                          <a:pt x="65111" y="113492"/>
                          <a:pt x="58270" y="109523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45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4169072"/>
                  <a:ext cx="1046066" cy="857170"/>
                  <a:chOff x="472419" y="4169072"/>
                  <a:chExt cx="1046066" cy="857170"/>
                </a:xfrm>
                <a:solidFill>
                  <a:schemeClr val="accent1"/>
                </a:solidFill>
              </p:grpSpPr>
              <p:sp>
                <p:nvSpPr>
                  <p:cNvPr id="746" name="Freeform: Shape 745">
                    <a:extLst>
                      <a:ext uri="{FF2B5EF4-FFF2-40B4-BE49-F238E27FC236}">
                        <a16:creationId xmlns:a16="http://schemas.microsoft.com/office/drawing/2014/main" id="{1496B279-5EA2-40A2-9E5A-A263A1C956E2}"/>
                      </a:ext>
                    </a:extLst>
                  </p:cNvPr>
                  <p:cNvSpPr/>
                  <p:nvPr/>
                </p:nvSpPr>
                <p:spPr>
                  <a:xfrm>
                    <a:off x="472419" y="4169072"/>
                    <a:ext cx="1046066" cy="857170"/>
                  </a:xfrm>
                  <a:custGeom>
                    <a:avLst/>
                    <a:gdLst>
                      <a:gd name="connsiteX0" fmla="*/ 1006854 w 1046066"/>
                      <a:gd name="connsiteY0" fmla="*/ 852462 h 857170"/>
                      <a:gd name="connsiteX1" fmla="*/ 39213 w 1046066"/>
                      <a:gd name="connsiteY1" fmla="*/ 293792 h 857170"/>
                      <a:gd name="connsiteX2" fmla="*/ 0 w 1046066"/>
                      <a:gd name="connsiteY2" fmla="*/ 218860 h 857170"/>
                      <a:gd name="connsiteX3" fmla="*/ 0 w 1046066"/>
                      <a:gd name="connsiteY3" fmla="*/ 34356 h 857170"/>
                      <a:gd name="connsiteX4" fmla="*/ 39213 w 1046066"/>
                      <a:gd name="connsiteY4" fmla="*/ 4709 h 857170"/>
                      <a:gd name="connsiteX5" fmla="*/ 1006854 w 1046066"/>
                      <a:gd name="connsiteY5" fmla="*/ 563361 h 857170"/>
                      <a:gd name="connsiteX6" fmla="*/ 1046067 w 1046066"/>
                      <a:gd name="connsiteY6" fmla="*/ 638311 h 857170"/>
                      <a:gd name="connsiteX7" fmla="*/ 1046067 w 1046066"/>
                      <a:gd name="connsiteY7" fmla="*/ 822815 h 857170"/>
                      <a:gd name="connsiteX8" fmla="*/ 1006854 w 1046066"/>
                      <a:gd name="connsiteY8" fmla="*/ 852462 h 857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70">
                        <a:moveTo>
                          <a:pt x="1006854" y="852462"/>
                        </a:moveTo>
                        <a:lnTo>
                          <a:pt x="39213" y="293792"/>
                        </a:lnTo>
                        <a:cubicBezTo>
                          <a:pt x="17558" y="281282"/>
                          <a:pt x="0" y="247739"/>
                          <a:pt x="0" y="218860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2"/>
                          <a:pt x="39213" y="4709"/>
                        </a:cubicBezTo>
                        <a:lnTo>
                          <a:pt x="1006854" y="563361"/>
                        </a:lnTo>
                        <a:cubicBezTo>
                          <a:pt x="1028509" y="575889"/>
                          <a:pt x="1046067" y="609432"/>
                          <a:pt x="1046067" y="638311"/>
                        </a:cubicBezTo>
                        <a:lnTo>
                          <a:pt x="1046067" y="822815"/>
                        </a:lnTo>
                        <a:cubicBezTo>
                          <a:pt x="1046049" y="851694"/>
                          <a:pt x="1028491" y="864973"/>
                          <a:pt x="1006854" y="852462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:a16="http://schemas.microsoft.com/office/drawing/2014/main" id="{AC3D4E27-9BD7-4B5E-99BB-E97846C9CF1B}"/>
                      </a:ext>
                    </a:extLst>
                  </p:cNvPr>
                  <p:cNvSpPr/>
                  <p:nvPr/>
                </p:nvSpPr>
                <p:spPr>
                  <a:xfrm>
                    <a:off x="519496" y="4236099"/>
                    <a:ext cx="951876" cy="723135"/>
                  </a:xfrm>
                  <a:custGeom>
                    <a:avLst/>
                    <a:gdLst>
                      <a:gd name="connsiteX0" fmla="*/ 931977 w 951876"/>
                      <a:gd name="connsiteY0" fmla="*/ 720746 h 723135"/>
                      <a:gd name="connsiteX1" fmla="*/ 19917 w 951876"/>
                      <a:gd name="connsiteY1" fmla="*/ 194155 h 723135"/>
                      <a:gd name="connsiteX2" fmla="*/ 0 w 951876"/>
                      <a:gd name="connsiteY2" fmla="*/ 156131 h 723135"/>
                      <a:gd name="connsiteX3" fmla="*/ 0 w 951876"/>
                      <a:gd name="connsiteY3" fmla="*/ 17424 h 723135"/>
                      <a:gd name="connsiteX4" fmla="*/ 19917 w 951876"/>
                      <a:gd name="connsiteY4" fmla="*/ 2390 h 723135"/>
                      <a:gd name="connsiteX5" fmla="*/ 931977 w 951876"/>
                      <a:gd name="connsiteY5" fmla="*/ 528981 h 723135"/>
                      <a:gd name="connsiteX6" fmla="*/ 951876 w 951876"/>
                      <a:gd name="connsiteY6" fmla="*/ 566986 h 723135"/>
                      <a:gd name="connsiteX7" fmla="*/ 951876 w 951876"/>
                      <a:gd name="connsiteY7" fmla="*/ 705712 h 723135"/>
                      <a:gd name="connsiteX8" fmla="*/ 931977 w 951876"/>
                      <a:gd name="connsiteY8" fmla="*/ 720746 h 723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5">
                        <a:moveTo>
                          <a:pt x="931977" y="720746"/>
                        </a:moveTo>
                        <a:lnTo>
                          <a:pt x="19917" y="194155"/>
                        </a:lnTo>
                        <a:cubicBezTo>
                          <a:pt x="8907" y="187808"/>
                          <a:pt x="0" y="170799"/>
                          <a:pt x="0" y="156131"/>
                        </a:cubicBezTo>
                        <a:lnTo>
                          <a:pt x="0" y="17424"/>
                        </a:lnTo>
                        <a:cubicBezTo>
                          <a:pt x="0" y="2774"/>
                          <a:pt x="8907" y="-3957"/>
                          <a:pt x="19917" y="2390"/>
                        </a:cubicBezTo>
                        <a:lnTo>
                          <a:pt x="931977" y="528981"/>
                        </a:lnTo>
                        <a:cubicBezTo>
                          <a:pt x="942987" y="535327"/>
                          <a:pt x="951876" y="552336"/>
                          <a:pt x="951876" y="566986"/>
                        </a:cubicBezTo>
                        <a:lnTo>
                          <a:pt x="951876" y="705712"/>
                        </a:lnTo>
                        <a:cubicBezTo>
                          <a:pt x="951876" y="720361"/>
                          <a:pt x="942987" y="727092"/>
                          <a:pt x="931977" y="720746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:a16="http://schemas.microsoft.com/office/drawing/2014/main" id="{690D2127-156E-4E85-A2F7-B5634ABE6C67}"/>
                      </a:ext>
                    </a:extLst>
                  </p:cNvPr>
                  <p:cNvSpPr/>
                  <p:nvPr/>
                </p:nvSpPr>
                <p:spPr>
                  <a:xfrm>
                    <a:off x="574035" y="4337431"/>
                    <a:ext cx="174755" cy="134759"/>
                  </a:xfrm>
                  <a:custGeom>
                    <a:avLst/>
                    <a:gdLst>
                      <a:gd name="connsiteX0" fmla="*/ 155442 w 174755"/>
                      <a:gd name="connsiteY0" fmla="*/ 132438 h 134759"/>
                      <a:gd name="connsiteX1" fmla="*/ 19332 w 174755"/>
                      <a:gd name="connsiteY1" fmla="*/ 53848 h 134759"/>
                      <a:gd name="connsiteX2" fmla="*/ 0 w 174755"/>
                      <a:gd name="connsiteY2" fmla="*/ 16922 h 134759"/>
                      <a:gd name="connsiteX3" fmla="*/ 0 w 174755"/>
                      <a:gd name="connsiteY3" fmla="*/ 16922 h 134759"/>
                      <a:gd name="connsiteX4" fmla="*/ 19332 w 174755"/>
                      <a:gd name="connsiteY4" fmla="*/ 2308 h 134759"/>
                      <a:gd name="connsiteX5" fmla="*/ 155442 w 174755"/>
                      <a:gd name="connsiteY5" fmla="*/ 80899 h 134759"/>
                      <a:gd name="connsiteX6" fmla="*/ 174756 w 174755"/>
                      <a:gd name="connsiteY6" fmla="*/ 117825 h 134759"/>
                      <a:gd name="connsiteX7" fmla="*/ 174756 w 174755"/>
                      <a:gd name="connsiteY7" fmla="*/ 117825 h 134759"/>
                      <a:gd name="connsiteX8" fmla="*/ 155442 w 174755"/>
                      <a:gd name="connsiteY8" fmla="*/ 132438 h 1347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59">
                        <a:moveTo>
                          <a:pt x="155442" y="132438"/>
                        </a:moveTo>
                        <a:lnTo>
                          <a:pt x="19332" y="53848"/>
                        </a:lnTo>
                        <a:cubicBezTo>
                          <a:pt x="8651" y="47685"/>
                          <a:pt x="0" y="31169"/>
                          <a:pt x="0" y="16922"/>
                        </a:cubicBezTo>
                        <a:lnTo>
                          <a:pt x="0" y="16922"/>
                        </a:lnTo>
                        <a:cubicBezTo>
                          <a:pt x="0" y="2711"/>
                          <a:pt x="8651" y="-3837"/>
                          <a:pt x="19332" y="2308"/>
                        </a:cubicBezTo>
                        <a:lnTo>
                          <a:pt x="155442" y="80899"/>
                        </a:lnTo>
                        <a:cubicBezTo>
                          <a:pt x="166105" y="87062"/>
                          <a:pt x="174756" y="103577"/>
                          <a:pt x="174756" y="117825"/>
                        </a:cubicBezTo>
                        <a:lnTo>
                          <a:pt x="174756" y="117825"/>
                        </a:lnTo>
                        <a:cubicBezTo>
                          <a:pt x="174756" y="132072"/>
                          <a:pt x="166105" y="138602"/>
                          <a:pt x="155442" y="13243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:a16="http://schemas.microsoft.com/office/drawing/2014/main" id="{EE5E9446-A188-4D0D-9ACE-894C84668B0E}"/>
                      </a:ext>
                    </a:extLst>
                  </p:cNvPr>
                  <p:cNvSpPr/>
                  <p:nvPr/>
                </p:nvSpPr>
                <p:spPr>
                  <a:xfrm>
                    <a:off x="800843" y="4469391"/>
                    <a:ext cx="44626" cy="57616"/>
                  </a:xfrm>
                  <a:custGeom>
                    <a:avLst/>
                    <a:gdLst>
                      <a:gd name="connsiteX0" fmla="*/ 44626 w 44626"/>
                      <a:gd name="connsiteY0" fmla="*/ 41684 h 57616"/>
                      <a:gd name="connsiteX1" fmla="*/ 22313 w 44626"/>
                      <a:gd name="connsiteY1" fmla="*/ 54560 h 57616"/>
                      <a:gd name="connsiteX2" fmla="*/ 0 w 44626"/>
                      <a:gd name="connsiteY2" fmla="*/ 15932 h 57616"/>
                      <a:gd name="connsiteX3" fmla="*/ 22313 w 44626"/>
                      <a:gd name="connsiteY3" fmla="*/ 3057 h 57616"/>
                      <a:gd name="connsiteX4" fmla="*/ 44626 w 44626"/>
                      <a:gd name="connsiteY4" fmla="*/ 41684 h 57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6">
                        <a:moveTo>
                          <a:pt x="44626" y="41684"/>
                        </a:moveTo>
                        <a:cubicBezTo>
                          <a:pt x="44626" y="55913"/>
                          <a:pt x="34640" y="61693"/>
                          <a:pt x="22313" y="54560"/>
                        </a:cubicBezTo>
                        <a:cubicBezTo>
                          <a:pt x="9986" y="47445"/>
                          <a:pt x="0" y="30143"/>
                          <a:pt x="0" y="15932"/>
                        </a:cubicBezTo>
                        <a:cubicBezTo>
                          <a:pt x="0" y="1703"/>
                          <a:pt x="9986" y="-4076"/>
                          <a:pt x="22313" y="3057"/>
                        </a:cubicBezTo>
                        <a:cubicBezTo>
                          <a:pt x="34640" y="10153"/>
                          <a:pt x="44626" y="27473"/>
                          <a:pt x="44626" y="41684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:a16="http://schemas.microsoft.com/office/drawing/2014/main" id="{84458825-1D62-499B-A70D-196521FBFA72}"/>
                      </a:ext>
                    </a:extLst>
                  </p:cNvPr>
                  <p:cNvSpPr/>
                  <p:nvPr/>
                </p:nvSpPr>
                <p:spPr>
                  <a:xfrm>
                    <a:off x="879543" y="4514822"/>
                    <a:ext cx="44626" cy="57616"/>
                  </a:xfrm>
                  <a:custGeom>
                    <a:avLst/>
                    <a:gdLst>
                      <a:gd name="connsiteX0" fmla="*/ 44626 w 44626"/>
                      <a:gd name="connsiteY0" fmla="*/ 41684 h 57616"/>
                      <a:gd name="connsiteX1" fmla="*/ 22313 w 44626"/>
                      <a:gd name="connsiteY1" fmla="*/ 54560 h 57616"/>
                      <a:gd name="connsiteX2" fmla="*/ 0 w 44626"/>
                      <a:gd name="connsiteY2" fmla="*/ 15932 h 57616"/>
                      <a:gd name="connsiteX3" fmla="*/ 22313 w 44626"/>
                      <a:gd name="connsiteY3" fmla="*/ 3057 h 57616"/>
                      <a:gd name="connsiteX4" fmla="*/ 44626 w 44626"/>
                      <a:gd name="connsiteY4" fmla="*/ 41684 h 57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6">
                        <a:moveTo>
                          <a:pt x="44626" y="41684"/>
                        </a:moveTo>
                        <a:cubicBezTo>
                          <a:pt x="44626" y="55913"/>
                          <a:pt x="34640" y="61693"/>
                          <a:pt x="22313" y="54560"/>
                        </a:cubicBezTo>
                        <a:cubicBezTo>
                          <a:pt x="9986" y="47445"/>
                          <a:pt x="0" y="30143"/>
                          <a:pt x="0" y="15932"/>
                        </a:cubicBezTo>
                        <a:cubicBezTo>
                          <a:pt x="0" y="1703"/>
                          <a:pt x="9986" y="-4076"/>
                          <a:pt x="22313" y="3057"/>
                        </a:cubicBezTo>
                        <a:cubicBezTo>
                          <a:pt x="34640" y="10171"/>
                          <a:pt x="44626" y="27473"/>
                          <a:pt x="44626" y="41684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1" name="Freeform: Shape 750">
                    <a:extLst>
                      <a:ext uri="{FF2B5EF4-FFF2-40B4-BE49-F238E27FC236}">
                        <a16:creationId xmlns:a16="http://schemas.microsoft.com/office/drawing/2014/main" id="{41ED6CD6-6C0E-4B30-88D7-C736AFF44C99}"/>
                      </a:ext>
                    </a:extLst>
                  </p:cNvPr>
                  <p:cNvSpPr/>
                  <p:nvPr/>
                </p:nvSpPr>
                <p:spPr>
                  <a:xfrm>
                    <a:off x="958261" y="4560275"/>
                    <a:ext cx="44626" cy="57613"/>
                  </a:xfrm>
                  <a:custGeom>
                    <a:avLst/>
                    <a:gdLst>
                      <a:gd name="connsiteX0" fmla="*/ 44626 w 44626"/>
                      <a:gd name="connsiteY0" fmla="*/ 41681 h 57613"/>
                      <a:gd name="connsiteX1" fmla="*/ 22313 w 44626"/>
                      <a:gd name="connsiteY1" fmla="*/ 54556 h 57613"/>
                      <a:gd name="connsiteX2" fmla="*/ 0 w 44626"/>
                      <a:gd name="connsiteY2" fmla="*/ 15929 h 57613"/>
                      <a:gd name="connsiteX3" fmla="*/ 22313 w 44626"/>
                      <a:gd name="connsiteY3" fmla="*/ 3053 h 57613"/>
                      <a:gd name="connsiteX4" fmla="*/ 44626 w 44626"/>
                      <a:gd name="connsiteY4" fmla="*/ 41681 h 57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3">
                        <a:moveTo>
                          <a:pt x="44626" y="41681"/>
                        </a:moveTo>
                        <a:cubicBezTo>
                          <a:pt x="44626" y="55910"/>
                          <a:pt x="34640" y="61689"/>
                          <a:pt x="22313" y="54556"/>
                        </a:cubicBezTo>
                        <a:cubicBezTo>
                          <a:pt x="9986" y="47442"/>
                          <a:pt x="0" y="30140"/>
                          <a:pt x="0" y="15929"/>
                        </a:cubicBezTo>
                        <a:cubicBezTo>
                          <a:pt x="0" y="1718"/>
                          <a:pt x="9986" y="-4079"/>
                          <a:pt x="22313" y="3053"/>
                        </a:cubicBezTo>
                        <a:cubicBezTo>
                          <a:pt x="34640" y="10150"/>
                          <a:pt x="44626" y="27452"/>
                          <a:pt x="44626" y="4168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9C9BE5BF-DA3F-4CBC-B6AE-0FB3B5AFE9E1}"/>
                      </a:ext>
                    </a:extLst>
                  </p:cNvPr>
                  <p:cNvSpPr/>
                  <p:nvPr/>
                </p:nvSpPr>
                <p:spPr>
                  <a:xfrm>
                    <a:off x="1036942" y="4605714"/>
                    <a:ext cx="44626" cy="57611"/>
                  </a:xfrm>
                  <a:custGeom>
                    <a:avLst/>
                    <a:gdLst>
                      <a:gd name="connsiteX0" fmla="*/ 44626 w 44626"/>
                      <a:gd name="connsiteY0" fmla="*/ 41673 h 57611"/>
                      <a:gd name="connsiteX1" fmla="*/ 22313 w 44626"/>
                      <a:gd name="connsiteY1" fmla="*/ 54567 h 57611"/>
                      <a:gd name="connsiteX2" fmla="*/ 0 w 44626"/>
                      <a:gd name="connsiteY2" fmla="*/ 15921 h 57611"/>
                      <a:gd name="connsiteX3" fmla="*/ 22313 w 44626"/>
                      <a:gd name="connsiteY3" fmla="*/ 3045 h 57611"/>
                      <a:gd name="connsiteX4" fmla="*/ 44626 w 44626"/>
                      <a:gd name="connsiteY4" fmla="*/ 41673 h 57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11">
                        <a:moveTo>
                          <a:pt x="44626" y="41673"/>
                        </a:moveTo>
                        <a:cubicBezTo>
                          <a:pt x="44626" y="55902"/>
                          <a:pt x="34640" y="61682"/>
                          <a:pt x="22313" y="54567"/>
                        </a:cubicBezTo>
                        <a:cubicBezTo>
                          <a:pt x="9986" y="47434"/>
                          <a:pt x="0" y="30132"/>
                          <a:pt x="0" y="15921"/>
                        </a:cubicBezTo>
                        <a:cubicBezTo>
                          <a:pt x="0" y="1710"/>
                          <a:pt x="9986" y="-4069"/>
                          <a:pt x="22313" y="3045"/>
                        </a:cubicBezTo>
                        <a:cubicBezTo>
                          <a:pt x="34640" y="10160"/>
                          <a:pt x="44626" y="27462"/>
                          <a:pt x="44626" y="41673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:a16="http://schemas.microsoft.com/office/drawing/2014/main" id="{93D193C8-0272-4EDC-91FB-FBBE523515C7}"/>
                      </a:ext>
                    </a:extLst>
                  </p:cNvPr>
                  <p:cNvSpPr/>
                  <p:nvPr/>
                </p:nvSpPr>
                <p:spPr>
                  <a:xfrm>
                    <a:off x="1354850" y="4770059"/>
                    <a:ext cx="70670" cy="111018"/>
                  </a:xfrm>
                  <a:custGeom>
                    <a:avLst/>
                    <a:gdLst>
                      <a:gd name="connsiteX0" fmla="*/ 58270 w 70670"/>
                      <a:gd name="connsiteY0" fmla="*/ 109531 h 111018"/>
                      <a:gd name="connsiteX1" fmla="*/ 12419 w 70670"/>
                      <a:gd name="connsiteY1" fmla="*/ 83067 h 111018"/>
                      <a:gd name="connsiteX2" fmla="*/ 0 w 70670"/>
                      <a:gd name="connsiteY2" fmla="*/ 59363 h 111018"/>
                      <a:gd name="connsiteX3" fmla="*/ 0 w 70670"/>
                      <a:gd name="connsiteY3" fmla="*/ 10860 h 111018"/>
                      <a:gd name="connsiteX4" fmla="*/ 12419 w 70670"/>
                      <a:gd name="connsiteY4" fmla="*/ 1495 h 111018"/>
                      <a:gd name="connsiteX5" fmla="*/ 58270 w 70670"/>
                      <a:gd name="connsiteY5" fmla="*/ 27960 h 111018"/>
                      <a:gd name="connsiteX6" fmla="*/ 70671 w 70670"/>
                      <a:gd name="connsiteY6" fmla="*/ 51645 h 111018"/>
                      <a:gd name="connsiteX7" fmla="*/ 70671 w 70670"/>
                      <a:gd name="connsiteY7" fmla="*/ 100149 h 111018"/>
                      <a:gd name="connsiteX8" fmla="*/ 58270 w 70670"/>
                      <a:gd name="connsiteY8" fmla="*/ 109531 h 111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18">
                        <a:moveTo>
                          <a:pt x="58270" y="109531"/>
                        </a:moveTo>
                        <a:lnTo>
                          <a:pt x="12419" y="83067"/>
                        </a:lnTo>
                        <a:cubicBezTo>
                          <a:pt x="5560" y="79116"/>
                          <a:pt x="0" y="68508"/>
                          <a:pt x="0" y="59363"/>
                        </a:cubicBezTo>
                        <a:lnTo>
                          <a:pt x="0" y="10860"/>
                        </a:lnTo>
                        <a:cubicBezTo>
                          <a:pt x="0" y="1733"/>
                          <a:pt x="5560" y="-2473"/>
                          <a:pt x="12419" y="1495"/>
                        </a:cubicBezTo>
                        <a:lnTo>
                          <a:pt x="58270" y="27960"/>
                        </a:lnTo>
                        <a:cubicBezTo>
                          <a:pt x="65111" y="31911"/>
                          <a:pt x="70671" y="42519"/>
                          <a:pt x="70671" y="51645"/>
                        </a:cubicBezTo>
                        <a:lnTo>
                          <a:pt x="70671" y="100149"/>
                        </a:lnTo>
                        <a:cubicBezTo>
                          <a:pt x="70671" y="109294"/>
                          <a:pt x="65111" y="113482"/>
                          <a:pt x="58270" y="109531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54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472419" y="4494442"/>
                  <a:ext cx="1046066" cy="857170"/>
                  <a:chOff x="472419" y="4494442"/>
                  <a:chExt cx="1046066" cy="857170"/>
                </a:xfrm>
                <a:solidFill>
                  <a:schemeClr val="accent1"/>
                </a:solidFill>
              </p:grpSpPr>
              <p:sp>
                <p:nvSpPr>
                  <p:cNvPr id="755" name="Freeform: Shape 754">
                    <a:extLst>
                      <a:ext uri="{FF2B5EF4-FFF2-40B4-BE49-F238E27FC236}">
                        <a16:creationId xmlns:a16="http://schemas.microsoft.com/office/drawing/2014/main" id="{371B3F1D-FD22-49C2-B2C2-D543EB5077B0}"/>
                      </a:ext>
                    </a:extLst>
                  </p:cNvPr>
                  <p:cNvSpPr/>
                  <p:nvPr/>
                </p:nvSpPr>
                <p:spPr>
                  <a:xfrm>
                    <a:off x="472419" y="4494442"/>
                    <a:ext cx="1046066" cy="857170"/>
                  </a:xfrm>
                  <a:custGeom>
                    <a:avLst/>
                    <a:gdLst>
                      <a:gd name="connsiteX0" fmla="*/ 1006854 w 1046066"/>
                      <a:gd name="connsiteY0" fmla="*/ 852463 h 857170"/>
                      <a:gd name="connsiteX1" fmla="*/ 39213 w 1046066"/>
                      <a:gd name="connsiteY1" fmla="*/ 293792 h 857170"/>
                      <a:gd name="connsiteX2" fmla="*/ 0 w 1046066"/>
                      <a:gd name="connsiteY2" fmla="*/ 218860 h 857170"/>
                      <a:gd name="connsiteX3" fmla="*/ 0 w 1046066"/>
                      <a:gd name="connsiteY3" fmla="*/ 34356 h 857170"/>
                      <a:gd name="connsiteX4" fmla="*/ 39213 w 1046066"/>
                      <a:gd name="connsiteY4" fmla="*/ 4708 h 857170"/>
                      <a:gd name="connsiteX5" fmla="*/ 1006854 w 1046066"/>
                      <a:gd name="connsiteY5" fmla="*/ 563379 h 857170"/>
                      <a:gd name="connsiteX6" fmla="*/ 1046067 w 1046066"/>
                      <a:gd name="connsiteY6" fmla="*/ 638293 h 857170"/>
                      <a:gd name="connsiteX7" fmla="*/ 1046067 w 1046066"/>
                      <a:gd name="connsiteY7" fmla="*/ 822815 h 857170"/>
                      <a:gd name="connsiteX8" fmla="*/ 1006854 w 1046066"/>
                      <a:gd name="connsiteY8" fmla="*/ 852463 h 857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46066" h="857170">
                        <a:moveTo>
                          <a:pt x="1006854" y="852463"/>
                        </a:moveTo>
                        <a:lnTo>
                          <a:pt x="39213" y="293792"/>
                        </a:lnTo>
                        <a:cubicBezTo>
                          <a:pt x="17558" y="281282"/>
                          <a:pt x="0" y="247739"/>
                          <a:pt x="0" y="218860"/>
                        </a:cubicBezTo>
                        <a:lnTo>
                          <a:pt x="0" y="34356"/>
                        </a:lnTo>
                        <a:cubicBezTo>
                          <a:pt x="0" y="5477"/>
                          <a:pt x="17558" y="-7801"/>
                          <a:pt x="39213" y="4708"/>
                        </a:cubicBezTo>
                        <a:lnTo>
                          <a:pt x="1006854" y="563379"/>
                        </a:lnTo>
                        <a:cubicBezTo>
                          <a:pt x="1028509" y="575889"/>
                          <a:pt x="1046067" y="609432"/>
                          <a:pt x="1046067" y="638293"/>
                        </a:cubicBezTo>
                        <a:lnTo>
                          <a:pt x="1046067" y="822815"/>
                        </a:lnTo>
                        <a:cubicBezTo>
                          <a:pt x="1046049" y="851694"/>
                          <a:pt x="1028491" y="864972"/>
                          <a:pt x="1006854" y="852463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:a16="http://schemas.microsoft.com/office/drawing/2014/main" id="{3139F4BF-428F-4A21-B2B3-CF835BBA65BB}"/>
                      </a:ext>
                    </a:extLst>
                  </p:cNvPr>
                  <p:cNvSpPr/>
                  <p:nvPr/>
                </p:nvSpPr>
                <p:spPr>
                  <a:xfrm>
                    <a:off x="519496" y="4561469"/>
                    <a:ext cx="951876" cy="723134"/>
                  </a:xfrm>
                  <a:custGeom>
                    <a:avLst/>
                    <a:gdLst>
                      <a:gd name="connsiteX0" fmla="*/ 931977 w 951876"/>
                      <a:gd name="connsiteY0" fmla="*/ 720746 h 723134"/>
                      <a:gd name="connsiteX1" fmla="*/ 19917 w 951876"/>
                      <a:gd name="connsiteY1" fmla="*/ 194155 h 723134"/>
                      <a:gd name="connsiteX2" fmla="*/ 0 w 951876"/>
                      <a:gd name="connsiteY2" fmla="*/ 156149 h 723134"/>
                      <a:gd name="connsiteX3" fmla="*/ 0 w 951876"/>
                      <a:gd name="connsiteY3" fmla="*/ 17423 h 723134"/>
                      <a:gd name="connsiteX4" fmla="*/ 19917 w 951876"/>
                      <a:gd name="connsiteY4" fmla="*/ 2390 h 723134"/>
                      <a:gd name="connsiteX5" fmla="*/ 931977 w 951876"/>
                      <a:gd name="connsiteY5" fmla="*/ 528980 h 723134"/>
                      <a:gd name="connsiteX6" fmla="*/ 951876 w 951876"/>
                      <a:gd name="connsiteY6" fmla="*/ 566986 h 723134"/>
                      <a:gd name="connsiteX7" fmla="*/ 951876 w 951876"/>
                      <a:gd name="connsiteY7" fmla="*/ 705693 h 723134"/>
                      <a:gd name="connsiteX8" fmla="*/ 931977 w 951876"/>
                      <a:gd name="connsiteY8" fmla="*/ 720746 h 723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1876" h="723134">
                        <a:moveTo>
                          <a:pt x="931977" y="720746"/>
                        </a:moveTo>
                        <a:lnTo>
                          <a:pt x="19917" y="194155"/>
                        </a:lnTo>
                        <a:cubicBezTo>
                          <a:pt x="8907" y="187790"/>
                          <a:pt x="0" y="170799"/>
                          <a:pt x="0" y="156149"/>
                        </a:cubicBezTo>
                        <a:lnTo>
                          <a:pt x="0" y="17423"/>
                        </a:lnTo>
                        <a:cubicBezTo>
                          <a:pt x="0" y="2774"/>
                          <a:pt x="8907" y="-3957"/>
                          <a:pt x="19917" y="2390"/>
                        </a:cubicBezTo>
                        <a:lnTo>
                          <a:pt x="931977" y="528980"/>
                        </a:lnTo>
                        <a:cubicBezTo>
                          <a:pt x="942987" y="535327"/>
                          <a:pt x="951876" y="552336"/>
                          <a:pt x="951876" y="566986"/>
                        </a:cubicBezTo>
                        <a:lnTo>
                          <a:pt x="951876" y="705693"/>
                        </a:lnTo>
                        <a:cubicBezTo>
                          <a:pt x="951876" y="720361"/>
                          <a:pt x="942987" y="727092"/>
                          <a:pt x="931977" y="720746"/>
                        </a:cubicBezTo>
                        <a:close/>
                      </a:path>
                    </a:pathLst>
                  </a:custGeom>
                  <a:solidFill>
                    <a:srgbClr val="D4ECFF">
                      <a:alpha val="40000"/>
                    </a:srgbClr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:a16="http://schemas.microsoft.com/office/drawing/2014/main" id="{8AD8DA8A-825B-4025-8D95-D1728D5F702A}"/>
                      </a:ext>
                    </a:extLst>
                  </p:cNvPr>
                  <p:cNvSpPr/>
                  <p:nvPr/>
                </p:nvSpPr>
                <p:spPr>
                  <a:xfrm>
                    <a:off x="574035" y="4662791"/>
                    <a:ext cx="174755" cy="134767"/>
                  </a:xfrm>
                  <a:custGeom>
                    <a:avLst/>
                    <a:gdLst>
                      <a:gd name="connsiteX0" fmla="*/ 155442 w 174755"/>
                      <a:gd name="connsiteY0" fmla="*/ 132448 h 134767"/>
                      <a:gd name="connsiteX1" fmla="*/ 19332 w 174755"/>
                      <a:gd name="connsiteY1" fmla="*/ 53859 h 134767"/>
                      <a:gd name="connsiteX2" fmla="*/ 0 w 174755"/>
                      <a:gd name="connsiteY2" fmla="*/ 16932 h 134767"/>
                      <a:gd name="connsiteX3" fmla="*/ 0 w 174755"/>
                      <a:gd name="connsiteY3" fmla="*/ 16932 h 134767"/>
                      <a:gd name="connsiteX4" fmla="*/ 19332 w 174755"/>
                      <a:gd name="connsiteY4" fmla="*/ 2319 h 134767"/>
                      <a:gd name="connsiteX5" fmla="*/ 155442 w 174755"/>
                      <a:gd name="connsiteY5" fmla="*/ 80909 h 134767"/>
                      <a:gd name="connsiteX6" fmla="*/ 174756 w 174755"/>
                      <a:gd name="connsiteY6" fmla="*/ 117835 h 134767"/>
                      <a:gd name="connsiteX7" fmla="*/ 174756 w 174755"/>
                      <a:gd name="connsiteY7" fmla="*/ 117835 h 134767"/>
                      <a:gd name="connsiteX8" fmla="*/ 155442 w 174755"/>
                      <a:gd name="connsiteY8" fmla="*/ 132448 h 134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755" h="134767">
                        <a:moveTo>
                          <a:pt x="155442" y="132448"/>
                        </a:moveTo>
                        <a:lnTo>
                          <a:pt x="19332" y="53859"/>
                        </a:lnTo>
                        <a:cubicBezTo>
                          <a:pt x="8651" y="47695"/>
                          <a:pt x="0" y="31180"/>
                          <a:pt x="0" y="16932"/>
                        </a:cubicBezTo>
                        <a:lnTo>
                          <a:pt x="0" y="16932"/>
                        </a:lnTo>
                        <a:cubicBezTo>
                          <a:pt x="0" y="2703"/>
                          <a:pt x="8651" y="-3845"/>
                          <a:pt x="19332" y="2319"/>
                        </a:cubicBezTo>
                        <a:lnTo>
                          <a:pt x="155442" y="80909"/>
                        </a:lnTo>
                        <a:cubicBezTo>
                          <a:pt x="166105" y="87072"/>
                          <a:pt x="174756" y="103606"/>
                          <a:pt x="174756" y="117835"/>
                        </a:cubicBezTo>
                        <a:lnTo>
                          <a:pt x="174756" y="117835"/>
                        </a:lnTo>
                        <a:cubicBezTo>
                          <a:pt x="174756" y="132064"/>
                          <a:pt x="166105" y="138612"/>
                          <a:pt x="155442" y="13244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8" name="Freeform: Shape 757">
                    <a:extLst>
                      <a:ext uri="{FF2B5EF4-FFF2-40B4-BE49-F238E27FC236}">
                        <a16:creationId xmlns:a16="http://schemas.microsoft.com/office/drawing/2014/main" id="{20654959-F88D-4DB9-ADFA-3FBE3D4C7AC6}"/>
                      </a:ext>
                    </a:extLst>
                  </p:cNvPr>
                  <p:cNvSpPr/>
                  <p:nvPr/>
                </p:nvSpPr>
                <p:spPr>
                  <a:xfrm>
                    <a:off x="800843" y="4794761"/>
                    <a:ext cx="44626" cy="57608"/>
                  </a:xfrm>
                  <a:custGeom>
                    <a:avLst/>
                    <a:gdLst>
                      <a:gd name="connsiteX0" fmla="*/ 44626 w 44626"/>
                      <a:gd name="connsiteY0" fmla="*/ 41684 h 57608"/>
                      <a:gd name="connsiteX1" fmla="*/ 22313 w 44626"/>
                      <a:gd name="connsiteY1" fmla="*/ 54560 h 57608"/>
                      <a:gd name="connsiteX2" fmla="*/ 0 w 44626"/>
                      <a:gd name="connsiteY2" fmla="*/ 15932 h 57608"/>
                      <a:gd name="connsiteX3" fmla="*/ 22313 w 44626"/>
                      <a:gd name="connsiteY3" fmla="*/ 3057 h 57608"/>
                      <a:gd name="connsiteX4" fmla="*/ 44626 w 44626"/>
                      <a:gd name="connsiteY4" fmla="*/ 41684 h 57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8">
                        <a:moveTo>
                          <a:pt x="44626" y="41684"/>
                        </a:moveTo>
                        <a:cubicBezTo>
                          <a:pt x="44626" y="55913"/>
                          <a:pt x="34640" y="61675"/>
                          <a:pt x="22313" y="54560"/>
                        </a:cubicBezTo>
                        <a:cubicBezTo>
                          <a:pt x="9986" y="47445"/>
                          <a:pt x="0" y="30143"/>
                          <a:pt x="0" y="15932"/>
                        </a:cubicBezTo>
                        <a:cubicBezTo>
                          <a:pt x="0" y="1703"/>
                          <a:pt x="9986" y="-4076"/>
                          <a:pt x="22313" y="3057"/>
                        </a:cubicBezTo>
                        <a:cubicBezTo>
                          <a:pt x="34640" y="10153"/>
                          <a:pt x="44626" y="27455"/>
                          <a:pt x="44626" y="416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:a16="http://schemas.microsoft.com/office/drawing/2014/main" id="{A6892AB3-5026-4F6E-8822-AE02DE622837}"/>
                      </a:ext>
                    </a:extLst>
                  </p:cNvPr>
                  <p:cNvSpPr/>
                  <p:nvPr/>
                </p:nvSpPr>
                <p:spPr>
                  <a:xfrm>
                    <a:off x="879543" y="4840200"/>
                    <a:ext cx="44626" cy="57600"/>
                  </a:xfrm>
                  <a:custGeom>
                    <a:avLst/>
                    <a:gdLst>
                      <a:gd name="connsiteX0" fmla="*/ 44626 w 44626"/>
                      <a:gd name="connsiteY0" fmla="*/ 41676 h 57600"/>
                      <a:gd name="connsiteX1" fmla="*/ 22313 w 44626"/>
                      <a:gd name="connsiteY1" fmla="*/ 54552 h 57600"/>
                      <a:gd name="connsiteX2" fmla="*/ 0 w 44626"/>
                      <a:gd name="connsiteY2" fmla="*/ 15925 h 57600"/>
                      <a:gd name="connsiteX3" fmla="*/ 22313 w 44626"/>
                      <a:gd name="connsiteY3" fmla="*/ 3049 h 57600"/>
                      <a:gd name="connsiteX4" fmla="*/ 44626 w 44626"/>
                      <a:gd name="connsiteY4" fmla="*/ 41676 h 5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0">
                        <a:moveTo>
                          <a:pt x="44626" y="41676"/>
                        </a:moveTo>
                        <a:cubicBezTo>
                          <a:pt x="44626" y="55905"/>
                          <a:pt x="34640" y="61666"/>
                          <a:pt x="22313" y="54552"/>
                        </a:cubicBezTo>
                        <a:cubicBezTo>
                          <a:pt x="9986" y="47437"/>
                          <a:pt x="0" y="30135"/>
                          <a:pt x="0" y="15925"/>
                        </a:cubicBezTo>
                        <a:cubicBezTo>
                          <a:pt x="0" y="1695"/>
                          <a:pt x="9986" y="-4066"/>
                          <a:pt x="22313" y="3049"/>
                        </a:cubicBezTo>
                        <a:cubicBezTo>
                          <a:pt x="34640" y="10163"/>
                          <a:pt x="44626" y="27465"/>
                          <a:pt x="44626" y="41676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:a16="http://schemas.microsoft.com/office/drawing/2014/main" id="{CEE573F1-869C-49AA-B4C4-98E6F854A1F0}"/>
                      </a:ext>
                    </a:extLst>
                  </p:cNvPr>
                  <p:cNvSpPr/>
                  <p:nvPr/>
                </p:nvSpPr>
                <p:spPr>
                  <a:xfrm>
                    <a:off x="958261" y="4885650"/>
                    <a:ext cx="44626" cy="57600"/>
                  </a:xfrm>
                  <a:custGeom>
                    <a:avLst/>
                    <a:gdLst>
                      <a:gd name="connsiteX0" fmla="*/ 44626 w 44626"/>
                      <a:gd name="connsiteY0" fmla="*/ 41676 h 57600"/>
                      <a:gd name="connsiteX1" fmla="*/ 22313 w 44626"/>
                      <a:gd name="connsiteY1" fmla="*/ 54552 h 57600"/>
                      <a:gd name="connsiteX2" fmla="*/ 0 w 44626"/>
                      <a:gd name="connsiteY2" fmla="*/ 15925 h 57600"/>
                      <a:gd name="connsiteX3" fmla="*/ 22313 w 44626"/>
                      <a:gd name="connsiteY3" fmla="*/ 3049 h 57600"/>
                      <a:gd name="connsiteX4" fmla="*/ 44626 w 44626"/>
                      <a:gd name="connsiteY4" fmla="*/ 41676 h 5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0">
                        <a:moveTo>
                          <a:pt x="44626" y="41676"/>
                        </a:moveTo>
                        <a:cubicBezTo>
                          <a:pt x="44626" y="55905"/>
                          <a:pt x="34640" y="61666"/>
                          <a:pt x="22313" y="54552"/>
                        </a:cubicBezTo>
                        <a:cubicBezTo>
                          <a:pt x="9986" y="47437"/>
                          <a:pt x="0" y="30154"/>
                          <a:pt x="0" y="15925"/>
                        </a:cubicBezTo>
                        <a:cubicBezTo>
                          <a:pt x="0" y="1695"/>
                          <a:pt x="9986" y="-4066"/>
                          <a:pt x="22313" y="3049"/>
                        </a:cubicBezTo>
                        <a:cubicBezTo>
                          <a:pt x="34640" y="10163"/>
                          <a:pt x="44626" y="27465"/>
                          <a:pt x="44626" y="41676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:a16="http://schemas.microsoft.com/office/drawing/2014/main" id="{1C45AFB1-B377-474D-BFC8-53DB5B289ADC}"/>
                      </a:ext>
                    </a:extLst>
                  </p:cNvPr>
                  <p:cNvSpPr/>
                  <p:nvPr/>
                </p:nvSpPr>
                <p:spPr>
                  <a:xfrm>
                    <a:off x="1036942" y="4931081"/>
                    <a:ext cx="44626" cy="57608"/>
                  </a:xfrm>
                  <a:custGeom>
                    <a:avLst/>
                    <a:gdLst>
                      <a:gd name="connsiteX0" fmla="*/ 44626 w 44626"/>
                      <a:gd name="connsiteY0" fmla="*/ 41676 h 57608"/>
                      <a:gd name="connsiteX1" fmla="*/ 22313 w 44626"/>
                      <a:gd name="connsiteY1" fmla="*/ 54552 h 57608"/>
                      <a:gd name="connsiteX2" fmla="*/ 0 w 44626"/>
                      <a:gd name="connsiteY2" fmla="*/ 15924 h 57608"/>
                      <a:gd name="connsiteX3" fmla="*/ 22313 w 44626"/>
                      <a:gd name="connsiteY3" fmla="*/ 3049 h 57608"/>
                      <a:gd name="connsiteX4" fmla="*/ 44626 w 44626"/>
                      <a:gd name="connsiteY4" fmla="*/ 41676 h 57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26" h="57608">
                        <a:moveTo>
                          <a:pt x="44626" y="41676"/>
                        </a:moveTo>
                        <a:cubicBezTo>
                          <a:pt x="44626" y="55905"/>
                          <a:pt x="34640" y="61685"/>
                          <a:pt x="22313" y="54552"/>
                        </a:cubicBezTo>
                        <a:cubicBezTo>
                          <a:pt x="9986" y="47437"/>
                          <a:pt x="0" y="30154"/>
                          <a:pt x="0" y="15924"/>
                        </a:cubicBezTo>
                        <a:cubicBezTo>
                          <a:pt x="0" y="1695"/>
                          <a:pt x="9986" y="-4066"/>
                          <a:pt x="22313" y="3049"/>
                        </a:cubicBezTo>
                        <a:cubicBezTo>
                          <a:pt x="34640" y="10163"/>
                          <a:pt x="44626" y="27465"/>
                          <a:pt x="44626" y="41676"/>
                        </a:cubicBezTo>
                        <a:close/>
                      </a:path>
                    </a:pathLst>
                  </a:custGeom>
                  <a:solidFill>
                    <a:srgbClr val="1E2D64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:a16="http://schemas.microsoft.com/office/drawing/2014/main" id="{9714CCB8-899D-4723-82CD-A8FD7C849C11}"/>
                      </a:ext>
                    </a:extLst>
                  </p:cNvPr>
                  <p:cNvSpPr/>
                  <p:nvPr/>
                </p:nvSpPr>
                <p:spPr>
                  <a:xfrm>
                    <a:off x="1354850" y="5095448"/>
                    <a:ext cx="70670" cy="111007"/>
                  </a:xfrm>
                  <a:custGeom>
                    <a:avLst/>
                    <a:gdLst>
                      <a:gd name="connsiteX0" fmla="*/ 58270 w 70670"/>
                      <a:gd name="connsiteY0" fmla="*/ 109531 h 111007"/>
                      <a:gd name="connsiteX1" fmla="*/ 12419 w 70670"/>
                      <a:gd name="connsiteY1" fmla="*/ 83066 h 111007"/>
                      <a:gd name="connsiteX2" fmla="*/ 0 w 70670"/>
                      <a:gd name="connsiteY2" fmla="*/ 59363 h 111007"/>
                      <a:gd name="connsiteX3" fmla="*/ 0 w 70670"/>
                      <a:gd name="connsiteY3" fmla="*/ 10877 h 111007"/>
                      <a:gd name="connsiteX4" fmla="*/ 12419 w 70670"/>
                      <a:gd name="connsiteY4" fmla="*/ 1477 h 111007"/>
                      <a:gd name="connsiteX5" fmla="*/ 58270 w 70670"/>
                      <a:gd name="connsiteY5" fmla="*/ 27941 h 111007"/>
                      <a:gd name="connsiteX6" fmla="*/ 70671 w 70670"/>
                      <a:gd name="connsiteY6" fmla="*/ 51644 h 111007"/>
                      <a:gd name="connsiteX7" fmla="*/ 70671 w 70670"/>
                      <a:gd name="connsiteY7" fmla="*/ 100148 h 111007"/>
                      <a:gd name="connsiteX8" fmla="*/ 58270 w 70670"/>
                      <a:gd name="connsiteY8" fmla="*/ 109531 h 111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70" h="111007">
                        <a:moveTo>
                          <a:pt x="58270" y="109531"/>
                        </a:moveTo>
                        <a:lnTo>
                          <a:pt x="12419" y="83066"/>
                        </a:lnTo>
                        <a:cubicBezTo>
                          <a:pt x="5560" y="79097"/>
                          <a:pt x="0" y="68489"/>
                          <a:pt x="0" y="59363"/>
                        </a:cubicBezTo>
                        <a:lnTo>
                          <a:pt x="0" y="10877"/>
                        </a:lnTo>
                        <a:cubicBezTo>
                          <a:pt x="0" y="1732"/>
                          <a:pt x="5560" y="-2456"/>
                          <a:pt x="12419" y="1477"/>
                        </a:cubicBezTo>
                        <a:lnTo>
                          <a:pt x="58270" y="27941"/>
                        </a:lnTo>
                        <a:cubicBezTo>
                          <a:pt x="65111" y="31910"/>
                          <a:pt x="70671" y="42518"/>
                          <a:pt x="70671" y="51644"/>
                        </a:cubicBezTo>
                        <a:lnTo>
                          <a:pt x="70671" y="100148"/>
                        </a:lnTo>
                        <a:cubicBezTo>
                          <a:pt x="70671" y="109275"/>
                          <a:pt x="65111" y="113463"/>
                          <a:pt x="58270" y="109531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C035A5CC-D666-4E2A-9664-7DB14FCD4196}"/>
                  </a:ext>
                </a:extLst>
              </p:cNvPr>
              <p:cNvSpPr/>
              <p:nvPr/>
            </p:nvSpPr>
            <p:spPr>
              <a:xfrm>
                <a:off x="2089670" y="2269275"/>
                <a:ext cx="148181" cy="1700025"/>
              </a:xfrm>
              <a:custGeom>
                <a:avLst/>
                <a:gdLst>
                  <a:gd name="connsiteX0" fmla="*/ 19515 w 148181"/>
                  <a:gd name="connsiteY0" fmla="*/ 1700026 h 1700025"/>
                  <a:gd name="connsiteX1" fmla="*/ 0 w 148181"/>
                  <a:gd name="connsiteY1" fmla="*/ 1700026 h 1700025"/>
                  <a:gd name="connsiteX2" fmla="*/ 0 w 148181"/>
                  <a:gd name="connsiteY2" fmla="*/ 610558 h 1700025"/>
                  <a:gd name="connsiteX3" fmla="*/ 128685 w 148181"/>
                  <a:gd name="connsiteY3" fmla="*/ 536284 h 1700025"/>
                  <a:gd name="connsiteX4" fmla="*/ 128685 w 148181"/>
                  <a:gd name="connsiteY4" fmla="*/ 0 h 1700025"/>
                  <a:gd name="connsiteX5" fmla="*/ 148182 w 148181"/>
                  <a:gd name="connsiteY5" fmla="*/ 0 h 1700025"/>
                  <a:gd name="connsiteX6" fmla="*/ 148182 w 148181"/>
                  <a:gd name="connsiteY6" fmla="*/ 547532 h 1700025"/>
                  <a:gd name="connsiteX7" fmla="*/ 19515 w 148181"/>
                  <a:gd name="connsiteY7" fmla="*/ 621824 h 17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181" h="1700025">
                    <a:moveTo>
                      <a:pt x="19515" y="1700026"/>
                    </a:moveTo>
                    <a:lnTo>
                      <a:pt x="0" y="1700026"/>
                    </a:lnTo>
                    <a:lnTo>
                      <a:pt x="0" y="610558"/>
                    </a:lnTo>
                    <a:lnTo>
                      <a:pt x="128685" y="536284"/>
                    </a:lnTo>
                    <a:lnTo>
                      <a:pt x="128685" y="0"/>
                    </a:lnTo>
                    <a:lnTo>
                      <a:pt x="148182" y="0"/>
                    </a:lnTo>
                    <a:lnTo>
                      <a:pt x="148182" y="547532"/>
                    </a:lnTo>
                    <a:lnTo>
                      <a:pt x="19515" y="621824"/>
                    </a:lnTo>
                    <a:close/>
                  </a:path>
                </a:pathLst>
              </a:custGeom>
              <a:solidFill>
                <a:srgbClr val="FFE65A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29A98CA5-ED25-4B9A-A2E3-2D5861FE5CC6}"/>
                  </a:ext>
                </a:extLst>
              </p:cNvPr>
              <p:cNvSpPr/>
              <p:nvPr/>
            </p:nvSpPr>
            <p:spPr>
              <a:xfrm>
                <a:off x="-1389318" y="3400424"/>
                <a:ext cx="2082221" cy="804243"/>
              </a:xfrm>
              <a:custGeom>
                <a:avLst/>
                <a:gdLst>
                  <a:gd name="connsiteX0" fmla="*/ 405789 w 2082221"/>
                  <a:gd name="connsiteY0" fmla="*/ 804243 h 804243"/>
                  <a:gd name="connsiteX1" fmla="*/ 372831 w 2082221"/>
                  <a:gd name="connsiteY1" fmla="*/ 795501 h 804243"/>
                  <a:gd name="connsiteX2" fmla="*/ 17339 w 2082221"/>
                  <a:gd name="connsiteY2" fmla="*/ 594207 h 804243"/>
                  <a:gd name="connsiteX3" fmla="*/ 0 w 2082221"/>
                  <a:gd name="connsiteY3" fmla="*/ 564669 h 804243"/>
                  <a:gd name="connsiteX4" fmla="*/ 17046 w 2082221"/>
                  <a:gd name="connsiteY4" fmla="*/ 534967 h 804243"/>
                  <a:gd name="connsiteX5" fmla="*/ 903757 w 2082221"/>
                  <a:gd name="connsiteY5" fmla="*/ 22039 h 804243"/>
                  <a:gd name="connsiteX6" fmla="*/ 1068710 w 2082221"/>
                  <a:gd name="connsiteY6" fmla="*/ 22021 h 804243"/>
                  <a:gd name="connsiteX7" fmla="*/ 2082222 w 2082221"/>
                  <a:gd name="connsiteY7" fmla="*/ 607796 h 804243"/>
                  <a:gd name="connsiteX8" fmla="*/ 2067572 w 2082221"/>
                  <a:gd name="connsiteY8" fmla="*/ 633145 h 804243"/>
                  <a:gd name="connsiteX9" fmla="*/ 1054078 w 2082221"/>
                  <a:gd name="connsiteY9" fmla="*/ 47351 h 804243"/>
                  <a:gd name="connsiteX10" fmla="*/ 918388 w 2082221"/>
                  <a:gd name="connsiteY10" fmla="*/ 47351 h 804243"/>
                  <a:gd name="connsiteX11" fmla="*/ 31696 w 2082221"/>
                  <a:gd name="connsiteY11" fmla="*/ 560262 h 804243"/>
                  <a:gd name="connsiteX12" fmla="*/ 29245 w 2082221"/>
                  <a:gd name="connsiteY12" fmla="*/ 564523 h 804243"/>
                  <a:gd name="connsiteX13" fmla="*/ 31732 w 2082221"/>
                  <a:gd name="connsiteY13" fmla="*/ 568766 h 804243"/>
                  <a:gd name="connsiteX14" fmla="*/ 387243 w 2082221"/>
                  <a:gd name="connsiteY14" fmla="*/ 770060 h 804243"/>
                  <a:gd name="connsiteX15" fmla="*/ 426200 w 2082221"/>
                  <a:gd name="connsiteY15" fmla="*/ 768908 h 804243"/>
                  <a:gd name="connsiteX16" fmla="*/ 576430 w 2082221"/>
                  <a:gd name="connsiteY16" fmla="*/ 671773 h 804243"/>
                  <a:gd name="connsiteX17" fmla="*/ 592305 w 2082221"/>
                  <a:gd name="connsiteY17" fmla="*/ 696317 h 804243"/>
                  <a:gd name="connsiteX18" fmla="*/ 442075 w 2082221"/>
                  <a:gd name="connsiteY18" fmla="*/ 793489 h 804243"/>
                  <a:gd name="connsiteX19" fmla="*/ 405789 w 2082221"/>
                  <a:gd name="connsiteY19" fmla="*/ 804243 h 804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82221" h="804243">
                    <a:moveTo>
                      <a:pt x="405789" y="804243"/>
                    </a:moveTo>
                    <a:cubicBezTo>
                      <a:pt x="394449" y="804243"/>
                      <a:pt x="383110" y="801335"/>
                      <a:pt x="372831" y="795501"/>
                    </a:cubicBezTo>
                    <a:lnTo>
                      <a:pt x="17339" y="594207"/>
                    </a:lnTo>
                    <a:cubicBezTo>
                      <a:pt x="6548" y="588117"/>
                      <a:pt x="73" y="577051"/>
                      <a:pt x="0" y="564669"/>
                    </a:cubicBezTo>
                    <a:cubicBezTo>
                      <a:pt x="-36" y="552269"/>
                      <a:pt x="6328" y="541167"/>
                      <a:pt x="17046" y="534967"/>
                    </a:cubicBezTo>
                    <a:lnTo>
                      <a:pt x="903757" y="22039"/>
                    </a:lnTo>
                    <a:cubicBezTo>
                      <a:pt x="954638" y="-7371"/>
                      <a:pt x="1017847" y="-7316"/>
                      <a:pt x="1068710" y="22021"/>
                    </a:cubicBezTo>
                    <a:lnTo>
                      <a:pt x="2082222" y="607796"/>
                    </a:lnTo>
                    <a:lnTo>
                      <a:pt x="2067572" y="633145"/>
                    </a:lnTo>
                    <a:lnTo>
                      <a:pt x="1054078" y="47351"/>
                    </a:lnTo>
                    <a:cubicBezTo>
                      <a:pt x="1012250" y="23209"/>
                      <a:pt x="960253" y="23209"/>
                      <a:pt x="918388" y="47351"/>
                    </a:cubicBezTo>
                    <a:lnTo>
                      <a:pt x="31696" y="560262"/>
                    </a:lnTo>
                    <a:cubicBezTo>
                      <a:pt x="29556" y="561505"/>
                      <a:pt x="29245" y="563499"/>
                      <a:pt x="29245" y="564523"/>
                    </a:cubicBezTo>
                    <a:cubicBezTo>
                      <a:pt x="29245" y="565602"/>
                      <a:pt x="29593" y="567559"/>
                      <a:pt x="31732" y="568766"/>
                    </a:cubicBezTo>
                    <a:lnTo>
                      <a:pt x="387243" y="770060"/>
                    </a:lnTo>
                    <a:cubicBezTo>
                      <a:pt x="399497" y="776992"/>
                      <a:pt x="414385" y="776571"/>
                      <a:pt x="426200" y="768908"/>
                    </a:cubicBezTo>
                    <a:lnTo>
                      <a:pt x="576430" y="671773"/>
                    </a:lnTo>
                    <a:lnTo>
                      <a:pt x="592305" y="696317"/>
                    </a:lnTo>
                    <a:lnTo>
                      <a:pt x="442075" y="793489"/>
                    </a:lnTo>
                    <a:cubicBezTo>
                      <a:pt x="431010" y="800659"/>
                      <a:pt x="418409" y="804243"/>
                      <a:pt x="405789" y="804243"/>
                    </a:cubicBezTo>
                    <a:close/>
                  </a:path>
                </a:pathLst>
              </a:custGeom>
              <a:solidFill>
                <a:srgbClr val="1E2D64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5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-1157233" y="2470504"/>
                <a:ext cx="1379406" cy="1823375"/>
                <a:chOff x="-1268766" y="3468181"/>
                <a:chExt cx="1379406" cy="1823375"/>
              </a:xfrm>
              <a:solidFill>
                <a:schemeClr val="accent1"/>
              </a:solidFill>
            </p:grpSpPr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4B9C62E9-412A-4724-8793-3F2BFDACC801}"/>
                    </a:ext>
                  </a:extLst>
                </p:cNvPr>
                <p:cNvSpPr/>
                <p:nvPr/>
              </p:nvSpPr>
              <p:spPr>
                <a:xfrm>
                  <a:off x="-1129860" y="4655594"/>
                  <a:ext cx="1101543" cy="635963"/>
                </a:xfrm>
                <a:custGeom>
                  <a:avLst/>
                  <a:gdLst>
                    <a:gd name="connsiteX0" fmla="*/ 497686 w 1101543"/>
                    <a:gd name="connsiteY0" fmla="*/ 624536 h 635963"/>
                    <a:gd name="connsiteX1" fmla="*/ 19800 w 1101543"/>
                    <a:gd name="connsiteY1" fmla="*/ 348639 h 635963"/>
                    <a:gd name="connsiteX2" fmla="*/ 28012 w 1101543"/>
                    <a:gd name="connsiteY2" fmla="*/ 282578 h 635963"/>
                    <a:gd name="connsiteX3" fmla="*/ 489438 w 1101543"/>
                    <a:gd name="connsiteY3" fmla="*/ 16173 h 635963"/>
                    <a:gd name="connsiteX4" fmla="*/ 603857 w 1101543"/>
                    <a:gd name="connsiteY4" fmla="*/ 11436 h 635963"/>
                    <a:gd name="connsiteX5" fmla="*/ 1081743 w 1101543"/>
                    <a:gd name="connsiteY5" fmla="*/ 287333 h 635963"/>
                    <a:gd name="connsiteX6" fmla="*/ 1073531 w 1101543"/>
                    <a:gd name="connsiteY6" fmla="*/ 353395 h 635963"/>
                    <a:gd name="connsiteX7" fmla="*/ 612105 w 1101543"/>
                    <a:gd name="connsiteY7" fmla="*/ 619781 h 635963"/>
                    <a:gd name="connsiteX8" fmla="*/ 497686 w 1101543"/>
                    <a:gd name="connsiteY8" fmla="*/ 624536 h 635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1543" h="635963">
                      <a:moveTo>
                        <a:pt x="497686" y="624536"/>
                      </a:moveTo>
                      <a:lnTo>
                        <a:pt x="19800" y="348639"/>
                      </a:lnTo>
                      <a:cubicBezTo>
                        <a:pt x="-9536" y="331685"/>
                        <a:pt x="-5842" y="302111"/>
                        <a:pt x="28012" y="282578"/>
                      </a:cubicBezTo>
                      <a:lnTo>
                        <a:pt x="489438" y="16173"/>
                      </a:lnTo>
                      <a:cubicBezTo>
                        <a:pt x="523310" y="-3360"/>
                        <a:pt x="574521" y="-5518"/>
                        <a:pt x="603857" y="11436"/>
                      </a:cubicBezTo>
                      <a:lnTo>
                        <a:pt x="1081743" y="287333"/>
                      </a:lnTo>
                      <a:cubicBezTo>
                        <a:pt x="1111079" y="304269"/>
                        <a:pt x="1107385" y="333843"/>
                        <a:pt x="1073531" y="353395"/>
                      </a:cubicBezTo>
                      <a:lnTo>
                        <a:pt x="612105" y="619781"/>
                      </a:lnTo>
                      <a:cubicBezTo>
                        <a:pt x="578233" y="639333"/>
                        <a:pt x="527023" y="641472"/>
                        <a:pt x="497686" y="624536"/>
                      </a:cubicBezTo>
                      <a:close/>
                    </a:path>
                  </a:pathLst>
                </a:custGeom>
                <a:solidFill>
                  <a:srgbClr val="1E2D64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67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1268766" y="4128102"/>
                  <a:ext cx="1379406" cy="1007952"/>
                  <a:chOff x="-1268766" y="4128102"/>
                  <a:chExt cx="1379406" cy="1007952"/>
                </a:xfrm>
                <a:solidFill>
                  <a:schemeClr val="accent1"/>
                </a:solidFill>
              </p:grpSpPr>
              <p:sp>
                <p:nvSpPr>
                  <p:cNvPr id="768" name="Freeform: Shape 767">
                    <a:extLst>
                      <a:ext uri="{FF2B5EF4-FFF2-40B4-BE49-F238E27FC236}">
                        <a16:creationId xmlns:a16="http://schemas.microsoft.com/office/drawing/2014/main" id="{7145FA9A-B008-431E-881A-1F09AC1F23BF}"/>
                      </a:ext>
                    </a:extLst>
                  </p:cNvPr>
                  <p:cNvSpPr/>
                  <p:nvPr/>
                </p:nvSpPr>
                <p:spPr>
                  <a:xfrm>
                    <a:off x="-1268665" y="4419307"/>
                    <a:ext cx="1379206" cy="716747"/>
                  </a:xfrm>
                  <a:custGeom>
                    <a:avLst/>
                    <a:gdLst>
                      <a:gd name="connsiteX0" fmla="*/ 1379099 w 1379206"/>
                      <a:gd name="connsiteY0" fmla="*/ 313455 h 716747"/>
                      <a:gd name="connsiteX1" fmla="*/ 1379099 w 1379206"/>
                      <a:gd name="connsiteY1" fmla="*/ 313455 h 716747"/>
                      <a:gd name="connsiteX2" fmla="*/ 1379099 w 1379206"/>
                      <a:gd name="connsiteY2" fmla="*/ 106985 h 716747"/>
                      <a:gd name="connsiteX3" fmla="*/ 916119 w 1379206"/>
                      <a:gd name="connsiteY3" fmla="*/ 106729 h 716747"/>
                      <a:gd name="connsiteX4" fmla="*/ 756086 w 1379206"/>
                      <a:gd name="connsiteY4" fmla="*/ 14312 h 716747"/>
                      <a:gd name="connsiteX5" fmla="*/ 612806 w 1379206"/>
                      <a:gd name="connsiteY5" fmla="*/ 20256 h 716747"/>
                      <a:gd name="connsiteX6" fmla="*/ 463491 w 1379206"/>
                      <a:gd name="connsiteY6" fmla="*/ 106473 h 716747"/>
                      <a:gd name="connsiteX7" fmla="*/ 90 w 1379206"/>
                      <a:gd name="connsiteY7" fmla="*/ 106199 h 716747"/>
                      <a:gd name="connsiteX8" fmla="*/ 90 w 1379206"/>
                      <a:gd name="connsiteY8" fmla="*/ 318539 h 716747"/>
                      <a:gd name="connsiteX9" fmla="*/ 24689 w 1379206"/>
                      <a:gd name="connsiteY9" fmla="*/ 356947 h 716747"/>
                      <a:gd name="connsiteX10" fmla="*/ 623103 w 1379206"/>
                      <a:gd name="connsiteY10" fmla="*/ 702436 h 716747"/>
                      <a:gd name="connsiteX11" fmla="*/ 766383 w 1379206"/>
                      <a:gd name="connsiteY11" fmla="*/ 696492 h 716747"/>
                      <a:gd name="connsiteX12" fmla="*/ 1344203 w 1379206"/>
                      <a:gd name="connsiteY12" fmla="*/ 362910 h 716747"/>
                      <a:gd name="connsiteX13" fmla="*/ 1379099 w 1379206"/>
                      <a:gd name="connsiteY13" fmla="*/ 313455 h 716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206" h="716747">
                        <a:moveTo>
                          <a:pt x="1379099" y="313455"/>
                        </a:moveTo>
                        <a:lnTo>
                          <a:pt x="1379099" y="313455"/>
                        </a:lnTo>
                        <a:lnTo>
                          <a:pt x="1379099" y="106985"/>
                        </a:lnTo>
                        <a:lnTo>
                          <a:pt x="916119" y="106729"/>
                        </a:lnTo>
                        <a:lnTo>
                          <a:pt x="756086" y="14312"/>
                        </a:lnTo>
                        <a:cubicBezTo>
                          <a:pt x="719361" y="-6886"/>
                          <a:pt x="655201" y="-4233"/>
                          <a:pt x="612806" y="20256"/>
                        </a:cubicBezTo>
                        <a:lnTo>
                          <a:pt x="463491" y="106473"/>
                        </a:lnTo>
                        <a:lnTo>
                          <a:pt x="90" y="106199"/>
                        </a:lnTo>
                        <a:lnTo>
                          <a:pt x="90" y="318539"/>
                        </a:lnTo>
                        <a:cubicBezTo>
                          <a:pt x="-952" y="332897"/>
                          <a:pt x="7040" y="346742"/>
                          <a:pt x="24689" y="356947"/>
                        </a:cubicBezTo>
                        <a:lnTo>
                          <a:pt x="623103" y="702436"/>
                        </a:lnTo>
                        <a:cubicBezTo>
                          <a:pt x="659828" y="723633"/>
                          <a:pt x="723988" y="720981"/>
                          <a:pt x="766383" y="696492"/>
                        </a:cubicBezTo>
                        <a:lnTo>
                          <a:pt x="1344203" y="362910"/>
                        </a:lnTo>
                        <a:cubicBezTo>
                          <a:pt x="1368656" y="348790"/>
                          <a:pt x="1380471" y="330501"/>
                          <a:pt x="1379099" y="313455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Freeform: Shape 768">
                    <a:extLst>
                      <a:ext uri="{FF2B5EF4-FFF2-40B4-BE49-F238E27FC236}">
                        <a16:creationId xmlns:a16="http://schemas.microsoft.com/office/drawing/2014/main" id="{E2A9BE47-8FC5-4A4B-AAF6-C1E0CF90C556}"/>
                      </a:ext>
                    </a:extLst>
                  </p:cNvPr>
                  <p:cNvSpPr/>
                  <p:nvPr/>
                </p:nvSpPr>
                <p:spPr>
                  <a:xfrm>
                    <a:off x="-1268665" y="4419427"/>
                    <a:ext cx="689603" cy="716582"/>
                  </a:xfrm>
                  <a:custGeom>
                    <a:avLst/>
                    <a:gdLst>
                      <a:gd name="connsiteX0" fmla="*/ 689604 w 689603"/>
                      <a:gd name="connsiteY0" fmla="*/ 0 h 716582"/>
                      <a:gd name="connsiteX1" fmla="*/ 612806 w 689603"/>
                      <a:gd name="connsiteY1" fmla="*/ 20155 h 716582"/>
                      <a:gd name="connsiteX2" fmla="*/ 463491 w 689603"/>
                      <a:gd name="connsiteY2" fmla="*/ 106372 h 716582"/>
                      <a:gd name="connsiteX3" fmla="*/ 90 w 689603"/>
                      <a:gd name="connsiteY3" fmla="*/ 106097 h 716582"/>
                      <a:gd name="connsiteX4" fmla="*/ 90 w 689603"/>
                      <a:gd name="connsiteY4" fmla="*/ 318438 h 716582"/>
                      <a:gd name="connsiteX5" fmla="*/ 24689 w 689603"/>
                      <a:gd name="connsiteY5" fmla="*/ 356846 h 716582"/>
                      <a:gd name="connsiteX6" fmla="*/ 623103 w 689603"/>
                      <a:gd name="connsiteY6" fmla="*/ 702334 h 716582"/>
                      <a:gd name="connsiteX7" fmla="*/ 689604 w 689603"/>
                      <a:gd name="connsiteY7" fmla="*/ 716527 h 716582"/>
                      <a:gd name="connsiteX8" fmla="*/ 689604 w 689603"/>
                      <a:gd name="connsiteY8" fmla="*/ 0 h 716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603" h="716582">
                        <a:moveTo>
                          <a:pt x="689604" y="0"/>
                        </a:moveTo>
                        <a:cubicBezTo>
                          <a:pt x="662718" y="658"/>
                          <a:pt x="634845" y="7425"/>
                          <a:pt x="612806" y="20155"/>
                        </a:cubicBezTo>
                        <a:lnTo>
                          <a:pt x="463491" y="106372"/>
                        </a:lnTo>
                        <a:lnTo>
                          <a:pt x="90" y="106097"/>
                        </a:lnTo>
                        <a:lnTo>
                          <a:pt x="90" y="318438"/>
                        </a:lnTo>
                        <a:cubicBezTo>
                          <a:pt x="-952" y="332795"/>
                          <a:pt x="7040" y="346641"/>
                          <a:pt x="24689" y="356846"/>
                        </a:cubicBezTo>
                        <a:lnTo>
                          <a:pt x="623103" y="702334"/>
                        </a:lnTo>
                        <a:cubicBezTo>
                          <a:pt x="640753" y="712540"/>
                          <a:pt x="664730" y="717149"/>
                          <a:pt x="689604" y="716527"/>
                        </a:cubicBezTo>
                        <a:lnTo>
                          <a:pt x="689604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:a16="http://schemas.microsoft.com/office/drawing/2014/main" id="{D6378A7F-D02B-4CE0-ACE7-B2350EB4EE28}"/>
                      </a:ext>
                    </a:extLst>
                  </p:cNvPr>
                  <p:cNvSpPr/>
                  <p:nvPr/>
                </p:nvSpPr>
                <p:spPr>
                  <a:xfrm>
                    <a:off x="-1268683" y="4525524"/>
                    <a:ext cx="52544" cy="266806"/>
                  </a:xfrm>
                  <a:custGeom>
                    <a:avLst/>
                    <a:gdLst>
                      <a:gd name="connsiteX0" fmla="*/ 52544 w 52544"/>
                      <a:gd name="connsiteY0" fmla="*/ 18 h 266806"/>
                      <a:gd name="connsiteX1" fmla="*/ 90 w 52544"/>
                      <a:gd name="connsiteY1" fmla="*/ 0 h 266806"/>
                      <a:gd name="connsiteX2" fmla="*/ 90 w 52544"/>
                      <a:gd name="connsiteY2" fmla="*/ 212341 h 266806"/>
                      <a:gd name="connsiteX3" fmla="*/ 24689 w 52544"/>
                      <a:gd name="connsiteY3" fmla="*/ 250749 h 266806"/>
                      <a:gd name="connsiteX4" fmla="*/ 52526 w 52544"/>
                      <a:gd name="connsiteY4" fmla="*/ 266807 h 266806"/>
                      <a:gd name="connsiteX5" fmla="*/ 52526 w 52544"/>
                      <a:gd name="connsiteY5" fmla="*/ 18 h 26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44" h="266806">
                        <a:moveTo>
                          <a:pt x="52544" y="18"/>
                        </a:moveTo>
                        <a:lnTo>
                          <a:pt x="90" y="0"/>
                        </a:lnTo>
                        <a:lnTo>
                          <a:pt x="90" y="212341"/>
                        </a:lnTo>
                        <a:cubicBezTo>
                          <a:pt x="-952" y="226698"/>
                          <a:pt x="7040" y="240543"/>
                          <a:pt x="24689" y="250749"/>
                        </a:cubicBezTo>
                        <a:lnTo>
                          <a:pt x="52526" y="266807"/>
                        </a:lnTo>
                        <a:lnTo>
                          <a:pt x="52526" y="18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:a16="http://schemas.microsoft.com/office/drawing/2014/main" id="{9AF87087-DFC5-4002-BB67-382B6A83A6B0}"/>
                      </a:ext>
                    </a:extLst>
                  </p:cNvPr>
                  <p:cNvSpPr/>
                  <p:nvPr/>
                </p:nvSpPr>
                <p:spPr>
                  <a:xfrm>
                    <a:off x="-636343" y="4883852"/>
                    <a:ext cx="114547" cy="252167"/>
                  </a:xfrm>
                  <a:custGeom>
                    <a:avLst/>
                    <a:gdLst>
                      <a:gd name="connsiteX0" fmla="*/ 0 w 114547"/>
                      <a:gd name="connsiteY0" fmla="*/ 242427 h 252167"/>
                      <a:gd name="connsiteX1" fmla="*/ 114547 w 114547"/>
                      <a:gd name="connsiteY1" fmla="*/ 241110 h 252167"/>
                      <a:gd name="connsiteX2" fmla="*/ 114547 w 114547"/>
                      <a:gd name="connsiteY2" fmla="*/ 0 h 252167"/>
                      <a:gd name="connsiteX3" fmla="*/ 0 w 114547"/>
                      <a:gd name="connsiteY3" fmla="*/ 0 h 252167"/>
                      <a:gd name="connsiteX4" fmla="*/ 0 w 114547"/>
                      <a:gd name="connsiteY4" fmla="*/ 242427 h 252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47" h="252167">
                        <a:moveTo>
                          <a:pt x="0" y="242427"/>
                        </a:moveTo>
                        <a:cubicBezTo>
                          <a:pt x="31677" y="255998"/>
                          <a:pt x="77493" y="255230"/>
                          <a:pt x="114547" y="241110"/>
                        </a:cubicBezTo>
                        <a:lnTo>
                          <a:pt x="114547" y="0"/>
                        </a:lnTo>
                        <a:lnTo>
                          <a:pt x="0" y="0"/>
                        </a:lnTo>
                        <a:lnTo>
                          <a:pt x="0" y="242427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:a16="http://schemas.microsoft.com/office/drawing/2014/main" id="{3E7C15D9-6B6E-4616-9C7A-AC00F4AC88CA}"/>
                      </a:ext>
                    </a:extLst>
                  </p:cNvPr>
                  <p:cNvSpPr/>
                  <p:nvPr/>
                </p:nvSpPr>
                <p:spPr>
                  <a:xfrm>
                    <a:off x="-1268766" y="4128102"/>
                    <a:ext cx="1379406" cy="796387"/>
                  </a:xfrm>
                  <a:custGeom>
                    <a:avLst/>
                    <a:gdLst>
                      <a:gd name="connsiteX0" fmla="*/ 623205 w 1379406"/>
                      <a:gd name="connsiteY0" fmla="*/ 782068 h 796387"/>
                      <a:gd name="connsiteX1" fmla="*/ 24791 w 1379406"/>
                      <a:gd name="connsiteY1" fmla="*/ 436561 h 796387"/>
                      <a:gd name="connsiteX2" fmla="*/ 35088 w 1379406"/>
                      <a:gd name="connsiteY2" fmla="*/ 353856 h 796387"/>
                      <a:gd name="connsiteX3" fmla="*/ 612908 w 1379406"/>
                      <a:gd name="connsiteY3" fmla="*/ 20256 h 796387"/>
                      <a:gd name="connsiteX4" fmla="*/ 756188 w 1379406"/>
                      <a:gd name="connsiteY4" fmla="*/ 14312 h 796387"/>
                      <a:gd name="connsiteX5" fmla="*/ 1354602 w 1379406"/>
                      <a:gd name="connsiteY5" fmla="*/ 359819 h 796387"/>
                      <a:gd name="connsiteX6" fmla="*/ 1344305 w 1379406"/>
                      <a:gd name="connsiteY6" fmla="*/ 442542 h 796387"/>
                      <a:gd name="connsiteX7" fmla="*/ 766485 w 1379406"/>
                      <a:gd name="connsiteY7" fmla="*/ 776124 h 796387"/>
                      <a:gd name="connsiteX8" fmla="*/ 623205 w 1379406"/>
                      <a:gd name="connsiteY8" fmla="*/ 782068 h 796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6" h="796387">
                        <a:moveTo>
                          <a:pt x="623205" y="782068"/>
                        </a:moveTo>
                        <a:lnTo>
                          <a:pt x="24791" y="436561"/>
                        </a:lnTo>
                        <a:cubicBezTo>
                          <a:pt x="-11934" y="415364"/>
                          <a:pt x="-7325" y="378309"/>
                          <a:pt x="35088" y="353856"/>
                        </a:cubicBezTo>
                        <a:lnTo>
                          <a:pt x="612908" y="20256"/>
                        </a:lnTo>
                        <a:cubicBezTo>
                          <a:pt x="655303" y="-4233"/>
                          <a:pt x="719463" y="-6886"/>
                          <a:pt x="756188" y="14312"/>
                        </a:cubicBezTo>
                        <a:lnTo>
                          <a:pt x="1354602" y="359819"/>
                        </a:lnTo>
                        <a:cubicBezTo>
                          <a:pt x="1391345" y="381016"/>
                          <a:pt x="1386736" y="418071"/>
                          <a:pt x="1344305" y="442542"/>
                        </a:cubicBezTo>
                        <a:lnTo>
                          <a:pt x="766485" y="776124"/>
                        </a:lnTo>
                        <a:cubicBezTo>
                          <a:pt x="724072" y="800614"/>
                          <a:pt x="659930" y="803284"/>
                          <a:pt x="623205" y="78206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:a16="http://schemas.microsoft.com/office/drawing/2014/main" id="{3106CE2E-0293-4E00-8D65-FCD28C29A05E}"/>
                      </a:ext>
                    </a:extLst>
                  </p:cNvPr>
                  <p:cNvSpPr/>
                  <p:nvPr/>
                </p:nvSpPr>
                <p:spPr>
                  <a:xfrm>
                    <a:off x="-1157032" y="4192615"/>
                    <a:ext cx="1155921" cy="667371"/>
                  </a:xfrm>
                  <a:custGeom>
                    <a:avLst/>
                    <a:gdLst>
                      <a:gd name="connsiteX0" fmla="*/ 522243 w 1155921"/>
                      <a:gd name="connsiteY0" fmla="*/ 655371 h 667371"/>
                      <a:gd name="connsiteX1" fmla="*/ 20782 w 1155921"/>
                      <a:gd name="connsiteY1" fmla="*/ 365848 h 667371"/>
                      <a:gd name="connsiteX2" fmla="*/ 29396 w 1155921"/>
                      <a:gd name="connsiteY2" fmla="*/ 296531 h 667371"/>
                      <a:gd name="connsiteX3" fmla="*/ 513592 w 1155921"/>
                      <a:gd name="connsiteY3" fmla="*/ 16976 h 667371"/>
                      <a:gd name="connsiteX4" fmla="*/ 633662 w 1155921"/>
                      <a:gd name="connsiteY4" fmla="*/ 12001 h 667371"/>
                      <a:gd name="connsiteX5" fmla="*/ 1135142 w 1155921"/>
                      <a:gd name="connsiteY5" fmla="*/ 301524 h 667371"/>
                      <a:gd name="connsiteX6" fmla="*/ 1126509 w 1155921"/>
                      <a:gd name="connsiteY6" fmla="*/ 370841 h 667371"/>
                      <a:gd name="connsiteX7" fmla="*/ 642295 w 1155921"/>
                      <a:gd name="connsiteY7" fmla="*/ 650396 h 667371"/>
                      <a:gd name="connsiteX8" fmla="*/ 522243 w 1155921"/>
                      <a:gd name="connsiteY8" fmla="*/ 655371 h 667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5921" h="667371">
                        <a:moveTo>
                          <a:pt x="522243" y="655371"/>
                        </a:moveTo>
                        <a:lnTo>
                          <a:pt x="20782" y="365848"/>
                        </a:lnTo>
                        <a:cubicBezTo>
                          <a:pt x="-10000" y="348071"/>
                          <a:pt x="-6141" y="317033"/>
                          <a:pt x="29396" y="296531"/>
                        </a:cubicBezTo>
                        <a:lnTo>
                          <a:pt x="513592" y="16976"/>
                        </a:lnTo>
                        <a:cubicBezTo>
                          <a:pt x="549128" y="-3545"/>
                          <a:pt x="602899" y="-5776"/>
                          <a:pt x="633662" y="12001"/>
                        </a:cubicBezTo>
                        <a:lnTo>
                          <a:pt x="1135142" y="301524"/>
                        </a:lnTo>
                        <a:cubicBezTo>
                          <a:pt x="1165923" y="319301"/>
                          <a:pt x="1162064" y="350339"/>
                          <a:pt x="1126509" y="370841"/>
                        </a:cubicBezTo>
                        <a:lnTo>
                          <a:pt x="642295" y="650396"/>
                        </a:lnTo>
                        <a:cubicBezTo>
                          <a:pt x="606777" y="670917"/>
                          <a:pt x="553006" y="673148"/>
                          <a:pt x="522243" y="655371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74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-158000" y="4680203"/>
                    <a:ext cx="203836" cy="152224"/>
                    <a:chOff x="-158000" y="4680203"/>
                    <a:chExt cx="203836" cy="152224"/>
                  </a:xfrm>
                  <a:solidFill>
                    <a:srgbClr val="D4ECFF"/>
                  </a:solidFill>
                </p:grpSpPr>
                <p:sp>
                  <p:nvSpPr>
                    <p:cNvPr id="775" name="Freeform: Shape 774">
                      <a:extLst>
                        <a:ext uri="{FF2B5EF4-FFF2-40B4-BE49-F238E27FC236}">
                          <a16:creationId xmlns:a16="http://schemas.microsoft.com/office/drawing/2014/main" id="{901F6285-2BC8-49A2-9009-01AE0686B1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8000" y="4770003"/>
                      <a:ext cx="48339" cy="62424"/>
                    </a:xfrm>
                    <a:custGeom>
                      <a:avLst/>
                      <a:gdLst>
                        <a:gd name="connsiteX0" fmla="*/ 48339 w 48339"/>
                        <a:gd name="connsiteY0" fmla="*/ 17262 h 62424"/>
                        <a:gd name="connsiteX1" fmla="*/ 24160 w 48339"/>
                        <a:gd name="connsiteY1" fmla="*/ 59126 h 62424"/>
                        <a:gd name="connsiteX2" fmla="*/ 0 w 48339"/>
                        <a:gd name="connsiteY2" fmla="*/ 45171 h 62424"/>
                        <a:gd name="connsiteX3" fmla="*/ 24160 w 48339"/>
                        <a:gd name="connsiteY3" fmla="*/ 3307 h 62424"/>
                        <a:gd name="connsiteX4" fmla="*/ 48339 w 48339"/>
                        <a:gd name="connsiteY4" fmla="*/ 17262 h 62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24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08"/>
                            <a:pt x="24160" y="59126"/>
                          </a:cubicBezTo>
                          <a:cubicBezTo>
                            <a:pt x="10827" y="66826"/>
                            <a:pt x="0" y="60589"/>
                            <a:pt x="0" y="45171"/>
                          </a:cubicBezTo>
                          <a:cubicBezTo>
                            <a:pt x="0" y="29735"/>
                            <a:pt x="10827" y="11006"/>
                            <a:pt x="24160" y="3307"/>
                          </a:cubicBezTo>
                          <a:cubicBezTo>
                            <a:pt x="37512" y="-4411"/>
                            <a:pt x="48339" y="1843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6" name="Freeform: Shape 775">
                      <a:extLst>
                        <a:ext uri="{FF2B5EF4-FFF2-40B4-BE49-F238E27FC236}">
                          <a16:creationId xmlns:a16="http://schemas.microsoft.com/office/drawing/2014/main" id="{EFB4A46C-CECE-4952-A365-652629C9D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80233" y="4725103"/>
                      <a:ext cx="48339" cy="62424"/>
                    </a:xfrm>
                    <a:custGeom>
                      <a:avLst/>
                      <a:gdLst>
                        <a:gd name="connsiteX0" fmla="*/ 48339 w 48339"/>
                        <a:gd name="connsiteY0" fmla="*/ 17262 h 62424"/>
                        <a:gd name="connsiteX1" fmla="*/ 24160 w 48339"/>
                        <a:gd name="connsiteY1" fmla="*/ 59126 h 62424"/>
                        <a:gd name="connsiteX2" fmla="*/ 0 w 48339"/>
                        <a:gd name="connsiteY2" fmla="*/ 45171 h 62424"/>
                        <a:gd name="connsiteX3" fmla="*/ 24160 w 48339"/>
                        <a:gd name="connsiteY3" fmla="*/ 3307 h 62424"/>
                        <a:gd name="connsiteX4" fmla="*/ 48339 w 48339"/>
                        <a:gd name="connsiteY4" fmla="*/ 17262 h 62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24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26"/>
                            <a:pt x="24160" y="59126"/>
                          </a:cubicBezTo>
                          <a:cubicBezTo>
                            <a:pt x="10827" y="66826"/>
                            <a:pt x="0" y="60589"/>
                            <a:pt x="0" y="45171"/>
                          </a:cubicBezTo>
                          <a:cubicBezTo>
                            <a:pt x="0" y="29753"/>
                            <a:pt x="10827" y="11025"/>
                            <a:pt x="24160" y="3307"/>
                          </a:cubicBezTo>
                          <a:cubicBezTo>
                            <a:pt x="37512" y="-4411"/>
                            <a:pt x="48339" y="1843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7" name="Freeform: Shape 776">
                      <a:extLst>
                        <a:ext uri="{FF2B5EF4-FFF2-40B4-BE49-F238E27FC236}">
                          <a16:creationId xmlns:a16="http://schemas.microsoft.com/office/drawing/2014/main" id="{E71F1BE0-ACA2-4481-A183-22795D0EF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85" y="4680203"/>
                      <a:ext cx="48320" cy="62413"/>
                    </a:xfrm>
                    <a:custGeom>
                      <a:avLst/>
                      <a:gdLst>
                        <a:gd name="connsiteX0" fmla="*/ 48321 w 48320"/>
                        <a:gd name="connsiteY0" fmla="*/ 17260 h 62413"/>
                        <a:gd name="connsiteX1" fmla="*/ 24160 w 48320"/>
                        <a:gd name="connsiteY1" fmla="*/ 59106 h 62413"/>
                        <a:gd name="connsiteX2" fmla="*/ 0 w 48320"/>
                        <a:gd name="connsiteY2" fmla="*/ 45152 h 62413"/>
                        <a:gd name="connsiteX3" fmla="*/ 24160 w 48320"/>
                        <a:gd name="connsiteY3" fmla="*/ 3287 h 62413"/>
                        <a:gd name="connsiteX4" fmla="*/ 48321 w 48320"/>
                        <a:gd name="connsiteY4" fmla="*/ 1726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20" h="62413">
                          <a:moveTo>
                            <a:pt x="48321" y="17260"/>
                          </a:moveTo>
                          <a:cubicBezTo>
                            <a:pt x="48321" y="32660"/>
                            <a:pt x="37512" y="51407"/>
                            <a:pt x="24160" y="59106"/>
                          </a:cubicBezTo>
                          <a:cubicBezTo>
                            <a:pt x="10827" y="66825"/>
                            <a:pt x="0" y="60570"/>
                            <a:pt x="0" y="45152"/>
                          </a:cubicBezTo>
                          <a:cubicBezTo>
                            <a:pt x="0" y="29734"/>
                            <a:pt x="10827" y="11005"/>
                            <a:pt x="24160" y="3287"/>
                          </a:cubicBezTo>
                          <a:cubicBezTo>
                            <a:pt x="37530" y="-4395"/>
                            <a:pt x="48321" y="1842"/>
                            <a:pt x="48321" y="17260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778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1268766" y="3798142"/>
                  <a:ext cx="1379406" cy="1007952"/>
                  <a:chOff x="-1268766" y="3798142"/>
                  <a:chExt cx="1379406" cy="1007952"/>
                </a:xfrm>
                <a:solidFill>
                  <a:schemeClr val="accent1"/>
                </a:solidFill>
              </p:grpSpPr>
              <p:sp>
                <p:nvSpPr>
                  <p:cNvPr id="779" name="Freeform: Shape 778">
                    <a:extLst>
                      <a:ext uri="{FF2B5EF4-FFF2-40B4-BE49-F238E27FC236}">
                        <a16:creationId xmlns:a16="http://schemas.microsoft.com/office/drawing/2014/main" id="{13FCF2A5-2A5D-4E3A-AC46-48AFE66C5596}"/>
                      </a:ext>
                    </a:extLst>
                  </p:cNvPr>
                  <p:cNvSpPr/>
                  <p:nvPr/>
                </p:nvSpPr>
                <p:spPr>
                  <a:xfrm>
                    <a:off x="-1268665" y="4089354"/>
                    <a:ext cx="1379206" cy="716740"/>
                  </a:xfrm>
                  <a:custGeom>
                    <a:avLst/>
                    <a:gdLst>
                      <a:gd name="connsiteX0" fmla="*/ 1379099 w 1379206"/>
                      <a:gd name="connsiteY0" fmla="*/ 313448 h 716740"/>
                      <a:gd name="connsiteX1" fmla="*/ 1379099 w 1379206"/>
                      <a:gd name="connsiteY1" fmla="*/ 313448 h 716740"/>
                      <a:gd name="connsiteX2" fmla="*/ 1379099 w 1379206"/>
                      <a:gd name="connsiteY2" fmla="*/ 106978 h 716740"/>
                      <a:gd name="connsiteX3" fmla="*/ 916119 w 1379206"/>
                      <a:gd name="connsiteY3" fmla="*/ 106721 h 716740"/>
                      <a:gd name="connsiteX4" fmla="*/ 756086 w 1379206"/>
                      <a:gd name="connsiteY4" fmla="*/ 14305 h 716740"/>
                      <a:gd name="connsiteX5" fmla="*/ 612806 w 1379206"/>
                      <a:gd name="connsiteY5" fmla="*/ 20249 h 716740"/>
                      <a:gd name="connsiteX6" fmla="*/ 463491 w 1379206"/>
                      <a:gd name="connsiteY6" fmla="*/ 106465 h 716740"/>
                      <a:gd name="connsiteX7" fmla="*/ 90 w 1379206"/>
                      <a:gd name="connsiteY7" fmla="*/ 106191 h 716740"/>
                      <a:gd name="connsiteX8" fmla="*/ 90 w 1379206"/>
                      <a:gd name="connsiteY8" fmla="*/ 318532 h 716740"/>
                      <a:gd name="connsiteX9" fmla="*/ 24689 w 1379206"/>
                      <a:gd name="connsiteY9" fmla="*/ 356940 h 716740"/>
                      <a:gd name="connsiteX10" fmla="*/ 623103 w 1379206"/>
                      <a:gd name="connsiteY10" fmla="*/ 702428 h 716740"/>
                      <a:gd name="connsiteX11" fmla="*/ 766383 w 1379206"/>
                      <a:gd name="connsiteY11" fmla="*/ 696484 h 716740"/>
                      <a:gd name="connsiteX12" fmla="*/ 1344203 w 1379206"/>
                      <a:gd name="connsiteY12" fmla="*/ 362902 h 716740"/>
                      <a:gd name="connsiteX13" fmla="*/ 1379099 w 1379206"/>
                      <a:gd name="connsiteY13" fmla="*/ 313448 h 71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206" h="716740">
                        <a:moveTo>
                          <a:pt x="1379099" y="313448"/>
                        </a:moveTo>
                        <a:lnTo>
                          <a:pt x="1379099" y="313448"/>
                        </a:lnTo>
                        <a:lnTo>
                          <a:pt x="1379099" y="106978"/>
                        </a:lnTo>
                        <a:lnTo>
                          <a:pt x="916119" y="106721"/>
                        </a:lnTo>
                        <a:lnTo>
                          <a:pt x="756086" y="14305"/>
                        </a:lnTo>
                        <a:cubicBezTo>
                          <a:pt x="719361" y="-6875"/>
                          <a:pt x="655201" y="-4241"/>
                          <a:pt x="612806" y="20249"/>
                        </a:cubicBezTo>
                        <a:lnTo>
                          <a:pt x="463491" y="106465"/>
                        </a:lnTo>
                        <a:lnTo>
                          <a:pt x="90" y="106191"/>
                        </a:lnTo>
                        <a:lnTo>
                          <a:pt x="90" y="318532"/>
                        </a:lnTo>
                        <a:cubicBezTo>
                          <a:pt x="-952" y="332889"/>
                          <a:pt x="7040" y="346734"/>
                          <a:pt x="24689" y="356940"/>
                        </a:cubicBezTo>
                        <a:lnTo>
                          <a:pt x="623103" y="702428"/>
                        </a:lnTo>
                        <a:cubicBezTo>
                          <a:pt x="659828" y="723626"/>
                          <a:pt x="723988" y="720974"/>
                          <a:pt x="766383" y="696484"/>
                        </a:cubicBezTo>
                        <a:lnTo>
                          <a:pt x="1344203" y="362902"/>
                        </a:lnTo>
                        <a:cubicBezTo>
                          <a:pt x="1368656" y="348783"/>
                          <a:pt x="1380471" y="330493"/>
                          <a:pt x="1379099" y="313448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:a16="http://schemas.microsoft.com/office/drawing/2014/main" id="{055BA3BC-F9C0-4FAA-9D29-A3FBA6F95A1F}"/>
                      </a:ext>
                    </a:extLst>
                  </p:cNvPr>
                  <p:cNvSpPr/>
                  <p:nvPr/>
                </p:nvSpPr>
                <p:spPr>
                  <a:xfrm>
                    <a:off x="-1268665" y="4089466"/>
                    <a:ext cx="689603" cy="716582"/>
                  </a:xfrm>
                  <a:custGeom>
                    <a:avLst/>
                    <a:gdLst>
                      <a:gd name="connsiteX0" fmla="*/ 689604 w 689603"/>
                      <a:gd name="connsiteY0" fmla="*/ 0 h 716582"/>
                      <a:gd name="connsiteX1" fmla="*/ 612806 w 689603"/>
                      <a:gd name="connsiteY1" fmla="*/ 20155 h 716582"/>
                      <a:gd name="connsiteX2" fmla="*/ 463491 w 689603"/>
                      <a:gd name="connsiteY2" fmla="*/ 106372 h 716582"/>
                      <a:gd name="connsiteX3" fmla="*/ 90 w 689603"/>
                      <a:gd name="connsiteY3" fmla="*/ 106097 h 716582"/>
                      <a:gd name="connsiteX4" fmla="*/ 90 w 689603"/>
                      <a:gd name="connsiteY4" fmla="*/ 318438 h 716582"/>
                      <a:gd name="connsiteX5" fmla="*/ 24689 w 689603"/>
                      <a:gd name="connsiteY5" fmla="*/ 356846 h 716582"/>
                      <a:gd name="connsiteX6" fmla="*/ 623103 w 689603"/>
                      <a:gd name="connsiteY6" fmla="*/ 702334 h 716582"/>
                      <a:gd name="connsiteX7" fmla="*/ 689604 w 689603"/>
                      <a:gd name="connsiteY7" fmla="*/ 716527 h 716582"/>
                      <a:gd name="connsiteX8" fmla="*/ 689604 w 689603"/>
                      <a:gd name="connsiteY8" fmla="*/ 0 h 716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603" h="716582">
                        <a:moveTo>
                          <a:pt x="689604" y="0"/>
                        </a:moveTo>
                        <a:cubicBezTo>
                          <a:pt x="662718" y="658"/>
                          <a:pt x="634845" y="7425"/>
                          <a:pt x="612806" y="20155"/>
                        </a:cubicBezTo>
                        <a:lnTo>
                          <a:pt x="463491" y="106372"/>
                        </a:lnTo>
                        <a:lnTo>
                          <a:pt x="90" y="106097"/>
                        </a:lnTo>
                        <a:lnTo>
                          <a:pt x="90" y="318438"/>
                        </a:lnTo>
                        <a:cubicBezTo>
                          <a:pt x="-952" y="332795"/>
                          <a:pt x="7040" y="346641"/>
                          <a:pt x="24689" y="356846"/>
                        </a:cubicBezTo>
                        <a:lnTo>
                          <a:pt x="623103" y="702334"/>
                        </a:lnTo>
                        <a:cubicBezTo>
                          <a:pt x="640753" y="712540"/>
                          <a:pt x="664730" y="717149"/>
                          <a:pt x="689604" y="716527"/>
                        </a:cubicBezTo>
                        <a:lnTo>
                          <a:pt x="689604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:a16="http://schemas.microsoft.com/office/drawing/2014/main" id="{E324115D-21B0-4787-A76E-34F625F28152}"/>
                      </a:ext>
                    </a:extLst>
                  </p:cNvPr>
                  <p:cNvSpPr/>
                  <p:nvPr/>
                </p:nvSpPr>
                <p:spPr>
                  <a:xfrm>
                    <a:off x="-1268683" y="4195564"/>
                    <a:ext cx="52544" cy="266825"/>
                  </a:xfrm>
                  <a:custGeom>
                    <a:avLst/>
                    <a:gdLst>
                      <a:gd name="connsiteX0" fmla="*/ 52544 w 52544"/>
                      <a:gd name="connsiteY0" fmla="*/ 18 h 266825"/>
                      <a:gd name="connsiteX1" fmla="*/ 90 w 52544"/>
                      <a:gd name="connsiteY1" fmla="*/ 0 h 266825"/>
                      <a:gd name="connsiteX2" fmla="*/ 90 w 52544"/>
                      <a:gd name="connsiteY2" fmla="*/ 212341 h 266825"/>
                      <a:gd name="connsiteX3" fmla="*/ 24689 w 52544"/>
                      <a:gd name="connsiteY3" fmla="*/ 250749 h 266825"/>
                      <a:gd name="connsiteX4" fmla="*/ 52526 w 52544"/>
                      <a:gd name="connsiteY4" fmla="*/ 266825 h 266825"/>
                      <a:gd name="connsiteX5" fmla="*/ 52526 w 52544"/>
                      <a:gd name="connsiteY5" fmla="*/ 18 h 266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44" h="266825">
                        <a:moveTo>
                          <a:pt x="52544" y="18"/>
                        </a:moveTo>
                        <a:lnTo>
                          <a:pt x="90" y="0"/>
                        </a:lnTo>
                        <a:lnTo>
                          <a:pt x="90" y="212341"/>
                        </a:lnTo>
                        <a:cubicBezTo>
                          <a:pt x="-952" y="226698"/>
                          <a:pt x="7040" y="240543"/>
                          <a:pt x="24689" y="250749"/>
                        </a:cubicBezTo>
                        <a:lnTo>
                          <a:pt x="52526" y="266825"/>
                        </a:lnTo>
                        <a:lnTo>
                          <a:pt x="52526" y="18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: Shape 781">
                    <a:extLst>
                      <a:ext uri="{FF2B5EF4-FFF2-40B4-BE49-F238E27FC236}">
                        <a16:creationId xmlns:a16="http://schemas.microsoft.com/office/drawing/2014/main" id="{EB9E375C-A299-43A2-B56E-E2A93ACD98BD}"/>
                      </a:ext>
                    </a:extLst>
                  </p:cNvPr>
                  <p:cNvSpPr/>
                  <p:nvPr/>
                </p:nvSpPr>
                <p:spPr>
                  <a:xfrm>
                    <a:off x="-636343" y="4553909"/>
                    <a:ext cx="114547" cy="252148"/>
                  </a:xfrm>
                  <a:custGeom>
                    <a:avLst/>
                    <a:gdLst>
                      <a:gd name="connsiteX0" fmla="*/ 0 w 114547"/>
                      <a:gd name="connsiteY0" fmla="*/ 242409 h 252148"/>
                      <a:gd name="connsiteX1" fmla="*/ 114547 w 114547"/>
                      <a:gd name="connsiteY1" fmla="*/ 241092 h 252148"/>
                      <a:gd name="connsiteX2" fmla="*/ 114547 w 114547"/>
                      <a:gd name="connsiteY2" fmla="*/ 0 h 252148"/>
                      <a:gd name="connsiteX3" fmla="*/ 0 w 114547"/>
                      <a:gd name="connsiteY3" fmla="*/ 0 h 252148"/>
                      <a:gd name="connsiteX4" fmla="*/ 0 w 114547"/>
                      <a:gd name="connsiteY4" fmla="*/ 242409 h 252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47" h="252148">
                        <a:moveTo>
                          <a:pt x="0" y="242409"/>
                        </a:moveTo>
                        <a:cubicBezTo>
                          <a:pt x="31677" y="255980"/>
                          <a:pt x="77493" y="255211"/>
                          <a:pt x="114547" y="241092"/>
                        </a:cubicBezTo>
                        <a:lnTo>
                          <a:pt x="114547" y="0"/>
                        </a:lnTo>
                        <a:lnTo>
                          <a:pt x="0" y="0"/>
                        </a:lnTo>
                        <a:lnTo>
                          <a:pt x="0" y="242409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:a16="http://schemas.microsoft.com/office/drawing/2014/main" id="{4F125CC8-BD10-4A74-9EE9-3754F07CA01E}"/>
                      </a:ext>
                    </a:extLst>
                  </p:cNvPr>
                  <p:cNvSpPr/>
                  <p:nvPr/>
                </p:nvSpPr>
                <p:spPr>
                  <a:xfrm>
                    <a:off x="-1268766" y="3798142"/>
                    <a:ext cx="1379406" cy="796387"/>
                  </a:xfrm>
                  <a:custGeom>
                    <a:avLst/>
                    <a:gdLst>
                      <a:gd name="connsiteX0" fmla="*/ 623205 w 1379406"/>
                      <a:gd name="connsiteY0" fmla="*/ 782068 h 796387"/>
                      <a:gd name="connsiteX1" fmla="*/ 24791 w 1379406"/>
                      <a:gd name="connsiteY1" fmla="*/ 436561 h 796387"/>
                      <a:gd name="connsiteX2" fmla="*/ 35088 w 1379406"/>
                      <a:gd name="connsiteY2" fmla="*/ 353856 h 796387"/>
                      <a:gd name="connsiteX3" fmla="*/ 612908 w 1379406"/>
                      <a:gd name="connsiteY3" fmla="*/ 20256 h 796387"/>
                      <a:gd name="connsiteX4" fmla="*/ 756188 w 1379406"/>
                      <a:gd name="connsiteY4" fmla="*/ 14312 h 796387"/>
                      <a:gd name="connsiteX5" fmla="*/ 1354602 w 1379406"/>
                      <a:gd name="connsiteY5" fmla="*/ 359819 h 796387"/>
                      <a:gd name="connsiteX6" fmla="*/ 1344305 w 1379406"/>
                      <a:gd name="connsiteY6" fmla="*/ 442524 h 796387"/>
                      <a:gd name="connsiteX7" fmla="*/ 766485 w 1379406"/>
                      <a:gd name="connsiteY7" fmla="*/ 776124 h 796387"/>
                      <a:gd name="connsiteX8" fmla="*/ 623205 w 1379406"/>
                      <a:gd name="connsiteY8" fmla="*/ 782068 h 796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6" h="796387">
                        <a:moveTo>
                          <a:pt x="623205" y="782068"/>
                        </a:moveTo>
                        <a:lnTo>
                          <a:pt x="24791" y="436561"/>
                        </a:lnTo>
                        <a:cubicBezTo>
                          <a:pt x="-11934" y="415364"/>
                          <a:pt x="-7325" y="378309"/>
                          <a:pt x="35088" y="353856"/>
                        </a:cubicBezTo>
                        <a:lnTo>
                          <a:pt x="612908" y="20256"/>
                        </a:lnTo>
                        <a:cubicBezTo>
                          <a:pt x="655303" y="-4234"/>
                          <a:pt x="719463" y="-6885"/>
                          <a:pt x="756188" y="14312"/>
                        </a:cubicBezTo>
                        <a:lnTo>
                          <a:pt x="1354602" y="359819"/>
                        </a:lnTo>
                        <a:cubicBezTo>
                          <a:pt x="1391345" y="381016"/>
                          <a:pt x="1386736" y="418071"/>
                          <a:pt x="1344305" y="442524"/>
                        </a:cubicBezTo>
                        <a:lnTo>
                          <a:pt x="766485" y="776124"/>
                        </a:lnTo>
                        <a:cubicBezTo>
                          <a:pt x="724072" y="800613"/>
                          <a:pt x="659930" y="803284"/>
                          <a:pt x="623205" y="78206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:a16="http://schemas.microsoft.com/office/drawing/2014/main" id="{8AD78868-0F7D-43A6-B713-0C1B21418B6A}"/>
                      </a:ext>
                    </a:extLst>
                  </p:cNvPr>
                  <p:cNvSpPr/>
                  <p:nvPr/>
                </p:nvSpPr>
                <p:spPr>
                  <a:xfrm>
                    <a:off x="-1157032" y="3862655"/>
                    <a:ext cx="1155939" cy="667371"/>
                  </a:xfrm>
                  <a:custGeom>
                    <a:avLst/>
                    <a:gdLst>
                      <a:gd name="connsiteX0" fmla="*/ 522243 w 1155939"/>
                      <a:gd name="connsiteY0" fmla="*/ 655370 h 667371"/>
                      <a:gd name="connsiteX1" fmla="*/ 20782 w 1155939"/>
                      <a:gd name="connsiteY1" fmla="*/ 365848 h 667371"/>
                      <a:gd name="connsiteX2" fmla="*/ 29396 w 1155939"/>
                      <a:gd name="connsiteY2" fmla="*/ 296531 h 667371"/>
                      <a:gd name="connsiteX3" fmla="*/ 513610 w 1155939"/>
                      <a:gd name="connsiteY3" fmla="*/ 16976 h 667371"/>
                      <a:gd name="connsiteX4" fmla="*/ 633681 w 1155939"/>
                      <a:gd name="connsiteY4" fmla="*/ 12001 h 667371"/>
                      <a:gd name="connsiteX5" fmla="*/ 1135160 w 1155939"/>
                      <a:gd name="connsiteY5" fmla="*/ 301524 h 667371"/>
                      <a:gd name="connsiteX6" fmla="*/ 1126527 w 1155939"/>
                      <a:gd name="connsiteY6" fmla="*/ 370841 h 667371"/>
                      <a:gd name="connsiteX7" fmla="*/ 642313 w 1155939"/>
                      <a:gd name="connsiteY7" fmla="*/ 650396 h 667371"/>
                      <a:gd name="connsiteX8" fmla="*/ 522243 w 1155939"/>
                      <a:gd name="connsiteY8" fmla="*/ 655370 h 667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5939" h="667371">
                        <a:moveTo>
                          <a:pt x="522243" y="655370"/>
                        </a:moveTo>
                        <a:lnTo>
                          <a:pt x="20782" y="365848"/>
                        </a:lnTo>
                        <a:cubicBezTo>
                          <a:pt x="-10000" y="348071"/>
                          <a:pt x="-6141" y="317033"/>
                          <a:pt x="29396" y="296531"/>
                        </a:cubicBezTo>
                        <a:lnTo>
                          <a:pt x="513610" y="16976"/>
                        </a:lnTo>
                        <a:cubicBezTo>
                          <a:pt x="549147" y="-3545"/>
                          <a:pt x="602918" y="-5776"/>
                          <a:pt x="633681" y="12001"/>
                        </a:cubicBezTo>
                        <a:lnTo>
                          <a:pt x="1135160" y="301524"/>
                        </a:lnTo>
                        <a:cubicBezTo>
                          <a:pt x="1165941" y="319301"/>
                          <a:pt x="1162082" y="350339"/>
                          <a:pt x="1126527" y="370841"/>
                        </a:cubicBezTo>
                        <a:lnTo>
                          <a:pt x="642313" y="650396"/>
                        </a:lnTo>
                        <a:cubicBezTo>
                          <a:pt x="606777" y="670917"/>
                          <a:pt x="553006" y="673148"/>
                          <a:pt x="522243" y="655370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85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-158000" y="4350243"/>
                    <a:ext cx="203836" cy="152224"/>
                    <a:chOff x="-158000" y="4350243"/>
                    <a:chExt cx="203836" cy="152224"/>
                  </a:xfrm>
                  <a:solidFill>
                    <a:srgbClr val="D4ECFF"/>
                  </a:solidFill>
                </p:grpSpPr>
                <p:sp>
                  <p:nvSpPr>
                    <p:cNvPr id="786" name="Freeform: Shape 785">
                      <a:extLst>
                        <a:ext uri="{FF2B5EF4-FFF2-40B4-BE49-F238E27FC236}">
                          <a16:creationId xmlns:a16="http://schemas.microsoft.com/office/drawing/2014/main" id="{1CCDA6A4-DAE7-4761-9582-B46B43019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8000" y="4440043"/>
                      <a:ext cx="48339" cy="62424"/>
                    </a:xfrm>
                    <a:custGeom>
                      <a:avLst/>
                      <a:gdLst>
                        <a:gd name="connsiteX0" fmla="*/ 48339 w 48339"/>
                        <a:gd name="connsiteY0" fmla="*/ 17262 h 62424"/>
                        <a:gd name="connsiteX1" fmla="*/ 24160 w 48339"/>
                        <a:gd name="connsiteY1" fmla="*/ 59126 h 62424"/>
                        <a:gd name="connsiteX2" fmla="*/ 0 w 48339"/>
                        <a:gd name="connsiteY2" fmla="*/ 45171 h 62424"/>
                        <a:gd name="connsiteX3" fmla="*/ 24160 w 48339"/>
                        <a:gd name="connsiteY3" fmla="*/ 3307 h 62424"/>
                        <a:gd name="connsiteX4" fmla="*/ 48339 w 48339"/>
                        <a:gd name="connsiteY4" fmla="*/ 17262 h 62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24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08"/>
                            <a:pt x="24160" y="59126"/>
                          </a:cubicBezTo>
                          <a:cubicBezTo>
                            <a:pt x="10827" y="66826"/>
                            <a:pt x="0" y="60589"/>
                            <a:pt x="0" y="45171"/>
                          </a:cubicBezTo>
                          <a:cubicBezTo>
                            <a:pt x="0" y="29753"/>
                            <a:pt x="10827" y="11006"/>
                            <a:pt x="24160" y="3307"/>
                          </a:cubicBezTo>
                          <a:cubicBezTo>
                            <a:pt x="37512" y="-4411"/>
                            <a:pt x="48339" y="1843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7" name="Freeform: Shape 786">
                      <a:extLst>
                        <a:ext uri="{FF2B5EF4-FFF2-40B4-BE49-F238E27FC236}">
                          <a16:creationId xmlns:a16="http://schemas.microsoft.com/office/drawing/2014/main" id="{DE3B2D23-8F48-4A04-97BC-66FE02D249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80233" y="4395142"/>
                      <a:ext cx="48339" cy="62432"/>
                    </a:xfrm>
                    <a:custGeom>
                      <a:avLst/>
                      <a:gdLst>
                        <a:gd name="connsiteX0" fmla="*/ 48339 w 48339"/>
                        <a:gd name="connsiteY0" fmla="*/ 17262 h 62432"/>
                        <a:gd name="connsiteX1" fmla="*/ 24160 w 48339"/>
                        <a:gd name="connsiteY1" fmla="*/ 59126 h 62432"/>
                        <a:gd name="connsiteX2" fmla="*/ 0 w 48339"/>
                        <a:gd name="connsiteY2" fmla="*/ 45171 h 62432"/>
                        <a:gd name="connsiteX3" fmla="*/ 24160 w 48339"/>
                        <a:gd name="connsiteY3" fmla="*/ 3307 h 62432"/>
                        <a:gd name="connsiteX4" fmla="*/ 48339 w 48339"/>
                        <a:gd name="connsiteY4" fmla="*/ 17262 h 62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32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26"/>
                            <a:pt x="24160" y="59126"/>
                          </a:cubicBezTo>
                          <a:cubicBezTo>
                            <a:pt x="10827" y="66844"/>
                            <a:pt x="0" y="60589"/>
                            <a:pt x="0" y="45171"/>
                          </a:cubicBezTo>
                          <a:cubicBezTo>
                            <a:pt x="0" y="29753"/>
                            <a:pt x="10827" y="11025"/>
                            <a:pt x="24160" y="3307"/>
                          </a:cubicBezTo>
                          <a:cubicBezTo>
                            <a:pt x="37512" y="-4411"/>
                            <a:pt x="48339" y="1843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8" name="Freeform: Shape 787">
                      <a:extLst>
                        <a:ext uri="{FF2B5EF4-FFF2-40B4-BE49-F238E27FC236}">
                          <a16:creationId xmlns:a16="http://schemas.microsoft.com/office/drawing/2014/main" id="{C1C672F7-B451-4481-AE3A-35EC6CC64A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85" y="4350243"/>
                      <a:ext cx="48320" cy="62419"/>
                    </a:xfrm>
                    <a:custGeom>
                      <a:avLst/>
                      <a:gdLst>
                        <a:gd name="connsiteX0" fmla="*/ 48321 w 48320"/>
                        <a:gd name="connsiteY0" fmla="*/ 17260 h 62419"/>
                        <a:gd name="connsiteX1" fmla="*/ 24160 w 48320"/>
                        <a:gd name="connsiteY1" fmla="*/ 59125 h 62419"/>
                        <a:gd name="connsiteX2" fmla="*/ 0 w 48320"/>
                        <a:gd name="connsiteY2" fmla="*/ 45151 h 62419"/>
                        <a:gd name="connsiteX3" fmla="*/ 24160 w 48320"/>
                        <a:gd name="connsiteY3" fmla="*/ 3287 h 62419"/>
                        <a:gd name="connsiteX4" fmla="*/ 48321 w 48320"/>
                        <a:gd name="connsiteY4" fmla="*/ 17260 h 62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20" h="62419">
                          <a:moveTo>
                            <a:pt x="48321" y="17260"/>
                          </a:moveTo>
                          <a:cubicBezTo>
                            <a:pt x="48321" y="32660"/>
                            <a:pt x="37512" y="51407"/>
                            <a:pt x="24160" y="59125"/>
                          </a:cubicBezTo>
                          <a:cubicBezTo>
                            <a:pt x="10827" y="66825"/>
                            <a:pt x="0" y="60570"/>
                            <a:pt x="0" y="45151"/>
                          </a:cubicBezTo>
                          <a:cubicBezTo>
                            <a:pt x="0" y="29734"/>
                            <a:pt x="10827" y="11005"/>
                            <a:pt x="24160" y="3287"/>
                          </a:cubicBezTo>
                          <a:cubicBezTo>
                            <a:pt x="37530" y="-4395"/>
                            <a:pt x="48321" y="1842"/>
                            <a:pt x="48321" y="17260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789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1268766" y="3468181"/>
                  <a:ext cx="1379406" cy="1007952"/>
                  <a:chOff x="-1268766" y="3468181"/>
                  <a:chExt cx="1379406" cy="1007952"/>
                </a:xfrm>
                <a:solidFill>
                  <a:schemeClr val="accent1"/>
                </a:solidFill>
              </p:grpSpPr>
              <p:sp>
                <p:nvSpPr>
                  <p:cNvPr id="790" name="Freeform: Shape 789">
                    <a:extLst>
                      <a:ext uri="{FF2B5EF4-FFF2-40B4-BE49-F238E27FC236}">
                        <a16:creationId xmlns:a16="http://schemas.microsoft.com/office/drawing/2014/main" id="{2005798A-797F-4B6E-AB37-49FC1A06BAE9}"/>
                      </a:ext>
                    </a:extLst>
                  </p:cNvPr>
                  <p:cNvSpPr/>
                  <p:nvPr/>
                </p:nvSpPr>
                <p:spPr>
                  <a:xfrm>
                    <a:off x="-1268665" y="3759397"/>
                    <a:ext cx="1379206" cy="716737"/>
                  </a:xfrm>
                  <a:custGeom>
                    <a:avLst/>
                    <a:gdLst>
                      <a:gd name="connsiteX0" fmla="*/ 1379099 w 1379206"/>
                      <a:gd name="connsiteY0" fmla="*/ 313444 h 716737"/>
                      <a:gd name="connsiteX1" fmla="*/ 1379099 w 1379206"/>
                      <a:gd name="connsiteY1" fmla="*/ 313444 h 716737"/>
                      <a:gd name="connsiteX2" fmla="*/ 1379099 w 1379206"/>
                      <a:gd name="connsiteY2" fmla="*/ 106974 h 716737"/>
                      <a:gd name="connsiteX3" fmla="*/ 916119 w 1379206"/>
                      <a:gd name="connsiteY3" fmla="*/ 106718 h 716737"/>
                      <a:gd name="connsiteX4" fmla="*/ 756086 w 1379206"/>
                      <a:gd name="connsiteY4" fmla="*/ 14320 h 716737"/>
                      <a:gd name="connsiteX5" fmla="*/ 612806 w 1379206"/>
                      <a:gd name="connsiteY5" fmla="*/ 20246 h 716737"/>
                      <a:gd name="connsiteX6" fmla="*/ 463491 w 1379206"/>
                      <a:gd name="connsiteY6" fmla="*/ 106462 h 716737"/>
                      <a:gd name="connsiteX7" fmla="*/ 90 w 1379206"/>
                      <a:gd name="connsiteY7" fmla="*/ 106188 h 716737"/>
                      <a:gd name="connsiteX8" fmla="*/ 90 w 1379206"/>
                      <a:gd name="connsiteY8" fmla="*/ 318529 h 716737"/>
                      <a:gd name="connsiteX9" fmla="*/ 24689 w 1379206"/>
                      <a:gd name="connsiteY9" fmla="*/ 356937 h 716737"/>
                      <a:gd name="connsiteX10" fmla="*/ 623103 w 1379206"/>
                      <a:gd name="connsiteY10" fmla="*/ 702425 h 716737"/>
                      <a:gd name="connsiteX11" fmla="*/ 766383 w 1379206"/>
                      <a:gd name="connsiteY11" fmla="*/ 696481 h 716737"/>
                      <a:gd name="connsiteX12" fmla="*/ 1344203 w 1379206"/>
                      <a:gd name="connsiteY12" fmla="*/ 362899 h 716737"/>
                      <a:gd name="connsiteX13" fmla="*/ 1379099 w 1379206"/>
                      <a:gd name="connsiteY13" fmla="*/ 313444 h 71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206" h="716737">
                        <a:moveTo>
                          <a:pt x="1379099" y="313444"/>
                        </a:moveTo>
                        <a:lnTo>
                          <a:pt x="1379099" y="313444"/>
                        </a:lnTo>
                        <a:lnTo>
                          <a:pt x="1379099" y="106974"/>
                        </a:lnTo>
                        <a:lnTo>
                          <a:pt x="916119" y="106718"/>
                        </a:lnTo>
                        <a:lnTo>
                          <a:pt x="756086" y="14320"/>
                        </a:lnTo>
                        <a:cubicBezTo>
                          <a:pt x="719361" y="-6878"/>
                          <a:pt x="655201" y="-4244"/>
                          <a:pt x="612806" y="20246"/>
                        </a:cubicBezTo>
                        <a:lnTo>
                          <a:pt x="463491" y="106462"/>
                        </a:lnTo>
                        <a:lnTo>
                          <a:pt x="90" y="106188"/>
                        </a:lnTo>
                        <a:lnTo>
                          <a:pt x="90" y="318529"/>
                        </a:lnTo>
                        <a:cubicBezTo>
                          <a:pt x="-952" y="332886"/>
                          <a:pt x="7040" y="346731"/>
                          <a:pt x="24689" y="356937"/>
                        </a:cubicBezTo>
                        <a:lnTo>
                          <a:pt x="623103" y="702425"/>
                        </a:lnTo>
                        <a:cubicBezTo>
                          <a:pt x="659828" y="723623"/>
                          <a:pt x="723988" y="720971"/>
                          <a:pt x="766383" y="696481"/>
                        </a:cubicBezTo>
                        <a:lnTo>
                          <a:pt x="1344203" y="362899"/>
                        </a:lnTo>
                        <a:cubicBezTo>
                          <a:pt x="1368656" y="348780"/>
                          <a:pt x="1380471" y="330490"/>
                          <a:pt x="1379099" y="313444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:a16="http://schemas.microsoft.com/office/drawing/2014/main" id="{CEB2CDD3-73FD-4768-8D73-E18A08BBBA7A}"/>
                      </a:ext>
                    </a:extLst>
                  </p:cNvPr>
                  <p:cNvSpPr/>
                  <p:nvPr/>
                </p:nvSpPr>
                <p:spPr>
                  <a:xfrm>
                    <a:off x="-1268665" y="3759506"/>
                    <a:ext cx="689603" cy="716582"/>
                  </a:xfrm>
                  <a:custGeom>
                    <a:avLst/>
                    <a:gdLst>
                      <a:gd name="connsiteX0" fmla="*/ 689604 w 689603"/>
                      <a:gd name="connsiteY0" fmla="*/ 0 h 716582"/>
                      <a:gd name="connsiteX1" fmla="*/ 612806 w 689603"/>
                      <a:gd name="connsiteY1" fmla="*/ 20155 h 716582"/>
                      <a:gd name="connsiteX2" fmla="*/ 463491 w 689603"/>
                      <a:gd name="connsiteY2" fmla="*/ 106372 h 716582"/>
                      <a:gd name="connsiteX3" fmla="*/ 90 w 689603"/>
                      <a:gd name="connsiteY3" fmla="*/ 106097 h 716582"/>
                      <a:gd name="connsiteX4" fmla="*/ 90 w 689603"/>
                      <a:gd name="connsiteY4" fmla="*/ 318438 h 716582"/>
                      <a:gd name="connsiteX5" fmla="*/ 24689 w 689603"/>
                      <a:gd name="connsiteY5" fmla="*/ 356846 h 716582"/>
                      <a:gd name="connsiteX6" fmla="*/ 623103 w 689603"/>
                      <a:gd name="connsiteY6" fmla="*/ 702334 h 716582"/>
                      <a:gd name="connsiteX7" fmla="*/ 689604 w 689603"/>
                      <a:gd name="connsiteY7" fmla="*/ 716527 h 716582"/>
                      <a:gd name="connsiteX8" fmla="*/ 689604 w 689603"/>
                      <a:gd name="connsiteY8" fmla="*/ 0 h 716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603" h="716582">
                        <a:moveTo>
                          <a:pt x="689604" y="0"/>
                        </a:moveTo>
                        <a:cubicBezTo>
                          <a:pt x="662718" y="658"/>
                          <a:pt x="634845" y="7425"/>
                          <a:pt x="612806" y="20155"/>
                        </a:cubicBezTo>
                        <a:lnTo>
                          <a:pt x="463491" y="106372"/>
                        </a:lnTo>
                        <a:lnTo>
                          <a:pt x="90" y="106097"/>
                        </a:lnTo>
                        <a:lnTo>
                          <a:pt x="90" y="318438"/>
                        </a:lnTo>
                        <a:cubicBezTo>
                          <a:pt x="-952" y="332795"/>
                          <a:pt x="7040" y="346640"/>
                          <a:pt x="24689" y="356846"/>
                        </a:cubicBezTo>
                        <a:lnTo>
                          <a:pt x="623103" y="702334"/>
                        </a:lnTo>
                        <a:cubicBezTo>
                          <a:pt x="640753" y="712540"/>
                          <a:pt x="664730" y="717149"/>
                          <a:pt x="689604" y="716527"/>
                        </a:cubicBezTo>
                        <a:lnTo>
                          <a:pt x="689604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:a16="http://schemas.microsoft.com/office/drawing/2014/main" id="{51320B0B-E4F6-4F9B-840C-39EB463E63C9}"/>
                      </a:ext>
                    </a:extLst>
                  </p:cNvPr>
                  <p:cNvSpPr/>
                  <p:nvPr/>
                </p:nvSpPr>
                <p:spPr>
                  <a:xfrm>
                    <a:off x="-1268683" y="3865603"/>
                    <a:ext cx="52544" cy="266825"/>
                  </a:xfrm>
                  <a:custGeom>
                    <a:avLst/>
                    <a:gdLst>
                      <a:gd name="connsiteX0" fmla="*/ 52544 w 52544"/>
                      <a:gd name="connsiteY0" fmla="*/ 37 h 266825"/>
                      <a:gd name="connsiteX1" fmla="*/ 90 w 52544"/>
                      <a:gd name="connsiteY1" fmla="*/ 0 h 266825"/>
                      <a:gd name="connsiteX2" fmla="*/ 90 w 52544"/>
                      <a:gd name="connsiteY2" fmla="*/ 212341 h 266825"/>
                      <a:gd name="connsiteX3" fmla="*/ 24689 w 52544"/>
                      <a:gd name="connsiteY3" fmla="*/ 250749 h 266825"/>
                      <a:gd name="connsiteX4" fmla="*/ 52526 w 52544"/>
                      <a:gd name="connsiteY4" fmla="*/ 266825 h 266825"/>
                      <a:gd name="connsiteX5" fmla="*/ 52526 w 52544"/>
                      <a:gd name="connsiteY5" fmla="*/ 37 h 266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44" h="266825">
                        <a:moveTo>
                          <a:pt x="52544" y="37"/>
                        </a:moveTo>
                        <a:lnTo>
                          <a:pt x="90" y="0"/>
                        </a:lnTo>
                        <a:lnTo>
                          <a:pt x="90" y="212341"/>
                        </a:lnTo>
                        <a:cubicBezTo>
                          <a:pt x="-952" y="226698"/>
                          <a:pt x="7040" y="240543"/>
                          <a:pt x="24689" y="250749"/>
                        </a:cubicBezTo>
                        <a:lnTo>
                          <a:pt x="52526" y="266825"/>
                        </a:lnTo>
                        <a:lnTo>
                          <a:pt x="52526" y="37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:a16="http://schemas.microsoft.com/office/drawing/2014/main" id="{B4D89D5F-D5A7-4A0F-AA85-8D91AB869593}"/>
                      </a:ext>
                    </a:extLst>
                  </p:cNvPr>
                  <p:cNvSpPr/>
                  <p:nvPr/>
                </p:nvSpPr>
                <p:spPr>
                  <a:xfrm>
                    <a:off x="-636343" y="4223949"/>
                    <a:ext cx="114547" cy="252148"/>
                  </a:xfrm>
                  <a:custGeom>
                    <a:avLst/>
                    <a:gdLst>
                      <a:gd name="connsiteX0" fmla="*/ 0 w 114547"/>
                      <a:gd name="connsiteY0" fmla="*/ 242409 h 252148"/>
                      <a:gd name="connsiteX1" fmla="*/ 114547 w 114547"/>
                      <a:gd name="connsiteY1" fmla="*/ 241092 h 252148"/>
                      <a:gd name="connsiteX2" fmla="*/ 114547 w 114547"/>
                      <a:gd name="connsiteY2" fmla="*/ 0 h 252148"/>
                      <a:gd name="connsiteX3" fmla="*/ 0 w 114547"/>
                      <a:gd name="connsiteY3" fmla="*/ 0 h 252148"/>
                      <a:gd name="connsiteX4" fmla="*/ 0 w 114547"/>
                      <a:gd name="connsiteY4" fmla="*/ 242409 h 252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47" h="252148">
                        <a:moveTo>
                          <a:pt x="0" y="242409"/>
                        </a:moveTo>
                        <a:cubicBezTo>
                          <a:pt x="31677" y="255980"/>
                          <a:pt x="77493" y="255211"/>
                          <a:pt x="114547" y="241092"/>
                        </a:cubicBezTo>
                        <a:lnTo>
                          <a:pt x="114547" y="0"/>
                        </a:lnTo>
                        <a:lnTo>
                          <a:pt x="0" y="0"/>
                        </a:lnTo>
                        <a:lnTo>
                          <a:pt x="0" y="242409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Freeform: Shape 793">
                    <a:extLst>
                      <a:ext uri="{FF2B5EF4-FFF2-40B4-BE49-F238E27FC236}">
                        <a16:creationId xmlns:a16="http://schemas.microsoft.com/office/drawing/2014/main" id="{96387F27-A764-461B-94A4-7F5997D4C6AE}"/>
                      </a:ext>
                    </a:extLst>
                  </p:cNvPr>
                  <p:cNvSpPr/>
                  <p:nvPr/>
                </p:nvSpPr>
                <p:spPr>
                  <a:xfrm>
                    <a:off x="-1268766" y="3468181"/>
                    <a:ext cx="1379406" cy="796387"/>
                  </a:xfrm>
                  <a:custGeom>
                    <a:avLst/>
                    <a:gdLst>
                      <a:gd name="connsiteX0" fmla="*/ 623205 w 1379406"/>
                      <a:gd name="connsiteY0" fmla="*/ 782068 h 796387"/>
                      <a:gd name="connsiteX1" fmla="*/ 24791 w 1379406"/>
                      <a:gd name="connsiteY1" fmla="*/ 436580 h 796387"/>
                      <a:gd name="connsiteX2" fmla="*/ 35088 w 1379406"/>
                      <a:gd name="connsiteY2" fmla="*/ 353856 h 796387"/>
                      <a:gd name="connsiteX3" fmla="*/ 612908 w 1379406"/>
                      <a:gd name="connsiteY3" fmla="*/ 20256 h 796387"/>
                      <a:gd name="connsiteX4" fmla="*/ 756188 w 1379406"/>
                      <a:gd name="connsiteY4" fmla="*/ 14312 h 796387"/>
                      <a:gd name="connsiteX5" fmla="*/ 1354602 w 1379406"/>
                      <a:gd name="connsiteY5" fmla="*/ 359819 h 796387"/>
                      <a:gd name="connsiteX6" fmla="*/ 1344305 w 1379406"/>
                      <a:gd name="connsiteY6" fmla="*/ 442524 h 796387"/>
                      <a:gd name="connsiteX7" fmla="*/ 766485 w 1379406"/>
                      <a:gd name="connsiteY7" fmla="*/ 776124 h 796387"/>
                      <a:gd name="connsiteX8" fmla="*/ 623205 w 1379406"/>
                      <a:gd name="connsiteY8" fmla="*/ 782068 h 796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6" h="796387">
                        <a:moveTo>
                          <a:pt x="623205" y="782068"/>
                        </a:moveTo>
                        <a:lnTo>
                          <a:pt x="24791" y="436580"/>
                        </a:lnTo>
                        <a:cubicBezTo>
                          <a:pt x="-11934" y="415364"/>
                          <a:pt x="-7325" y="378309"/>
                          <a:pt x="35088" y="353856"/>
                        </a:cubicBezTo>
                        <a:lnTo>
                          <a:pt x="612908" y="20256"/>
                        </a:lnTo>
                        <a:cubicBezTo>
                          <a:pt x="655303" y="-4234"/>
                          <a:pt x="719463" y="-6885"/>
                          <a:pt x="756188" y="14312"/>
                        </a:cubicBezTo>
                        <a:lnTo>
                          <a:pt x="1354602" y="359819"/>
                        </a:lnTo>
                        <a:cubicBezTo>
                          <a:pt x="1391345" y="381016"/>
                          <a:pt x="1386736" y="418071"/>
                          <a:pt x="1344305" y="442524"/>
                        </a:cubicBezTo>
                        <a:lnTo>
                          <a:pt x="766485" y="776124"/>
                        </a:lnTo>
                        <a:cubicBezTo>
                          <a:pt x="724072" y="800613"/>
                          <a:pt x="659930" y="803284"/>
                          <a:pt x="623205" y="78206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:a16="http://schemas.microsoft.com/office/drawing/2014/main" id="{C938E308-B710-4839-BA6C-DC9D06181C61}"/>
                      </a:ext>
                    </a:extLst>
                  </p:cNvPr>
                  <p:cNvSpPr/>
                  <p:nvPr/>
                </p:nvSpPr>
                <p:spPr>
                  <a:xfrm>
                    <a:off x="-1268766" y="3844223"/>
                    <a:ext cx="1379299" cy="420320"/>
                  </a:xfrm>
                  <a:custGeom>
                    <a:avLst/>
                    <a:gdLst>
                      <a:gd name="connsiteX0" fmla="*/ 1344304 w 1379299"/>
                      <a:gd name="connsiteY0" fmla="*/ 25861 h 420320"/>
                      <a:gd name="connsiteX1" fmla="*/ 766485 w 1379299"/>
                      <a:gd name="connsiteY1" fmla="*/ 359443 h 420320"/>
                      <a:gd name="connsiteX2" fmla="*/ 623205 w 1379299"/>
                      <a:gd name="connsiteY2" fmla="*/ 365387 h 420320"/>
                      <a:gd name="connsiteX3" fmla="*/ 24791 w 1379299"/>
                      <a:gd name="connsiteY3" fmla="*/ 19881 h 420320"/>
                      <a:gd name="connsiteX4" fmla="*/ 6465 w 1379299"/>
                      <a:gd name="connsiteY4" fmla="*/ 3621 h 420320"/>
                      <a:gd name="connsiteX5" fmla="*/ 24791 w 1379299"/>
                      <a:gd name="connsiteY5" fmla="*/ 60502 h 420320"/>
                      <a:gd name="connsiteX6" fmla="*/ 623205 w 1379299"/>
                      <a:gd name="connsiteY6" fmla="*/ 406008 h 420320"/>
                      <a:gd name="connsiteX7" fmla="*/ 766485 w 1379299"/>
                      <a:gd name="connsiteY7" fmla="*/ 400064 h 420320"/>
                      <a:gd name="connsiteX8" fmla="*/ 1344304 w 1379299"/>
                      <a:gd name="connsiteY8" fmla="*/ 66464 h 420320"/>
                      <a:gd name="connsiteX9" fmla="*/ 1372909 w 1379299"/>
                      <a:gd name="connsiteY9" fmla="*/ 0 h 420320"/>
                      <a:gd name="connsiteX10" fmla="*/ 1344304 w 1379299"/>
                      <a:gd name="connsiteY10" fmla="*/ 25861 h 420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79299" h="420320">
                        <a:moveTo>
                          <a:pt x="1344304" y="25861"/>
                        </a:moveTo>
                        <a:lnTo>
                          <a:pt x="766485" y="359443"/>
                        </a:lnTo>
                        <a:cubicBezTo>
                          <a:pt x="724090" y="383933"/>
                          <a:pt x="659930" y="386585"/>
                          <a:pt x="623205" y="365387"/>
                        </a:cubicBezTo>
                        <a:lnTo>
                          <a:pt x="24791" y="19881"/>
                        </a:lnTo>
                        <a:cubicBezTo>
                          <a:pt x="16597" y="15162"/>
                          <a:pt x="10580" y="9620"/>
                          <a:pt x="6465" y="3621"/>
                        </a:cubicBezTo>
                        <a:cubicBezTo>
                          <a:pt x="-6155" y="23923"/>
                          <a:pt x="-430" y="45943"/>
                          <a:pt x="24791" y="60502"/>
                        </a:cubicBezTo>
                        <a:lnTo>
                          <a:pt x="623205" y="406008"/>
                        </a:lnTo>
                        <a:cubicBezTo>
                          <a:pt x="659930" y="427206"/>
                          <a:pt x="724090" y="424554"/>
                          <a:pt x="766485" y="400064"/>
                        </a:cubicBezTo>
                        <a:lnTo>
                          <a:pt x="1344304" y="66464"/>
                        </a:lnTo>
                        <a:cubicBezTo>
                          <a:pt x="1377262" y="47461"/>
                          <a:pt x="1387285" y="20887"/>
                          <a:pt x="1372909" y="0"/>
                        </a:cubicBezTo>
                        <a:cubicBezTo>
                          <a:pt x="1367166" y="9291"/>
                          <a:pt x="1357583" y="18180"/>
                          <a:pt x="1344304" y="258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796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-158000" y="4020282"/>
                    <a:ext cx="203836" cy="152224"/>
                    <a:chOff x="-158000" y="4020282"/>
                    <a:chExt cx="203836" cy="152224"/>
                  </a:xfrm>
                  <a:solidFill>
                    <a:srgbClr val="D4ECFF"/>
                  </a:solidFill>
                </p:grpSpPr>
                <p:sp>
                  <p:nvSpPr>
                    <p:cNvPr id="797" name="Freeform: Shape 796">
                      <a:extLst>
                        <a:ext uri="{FF2B5EF4-FFF2-40B4-BE49-F238E27FC236}">
                          <a16:creationId xmlns:a16="http://schemas.microsoft.com/office/drawing/2014/main" id="{E00462D3-7E8C-4021-9213-470090676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58000" y="4110082"/>
                      <a:ext cx="48339" cy="62424"/>
                    </a:xfrm>
                    <a:custGeom>
                      <a:avLst/>
                      <a:gdLst>
                        <a:gd name="connsiteX0" fmla="*/ 48339 w 48339"/>
                        <a:gd name="connsiteY0" fmla="*/ 17262 h 62424"/>
                        <a:gd name="connsiteX1" fmla="*/ 24160 w 48339"/>
                        <a:gd name="connsiteY1" fmla="*/ 59126 h 62424"/>
                        <a:gd name="connsiteX2" fmla="*/ 0 w 48339"/>
                        <a:gd name="connsiteY2" fmla="*/ 45171 h 62424"/>
                        <a:gd name="connsiteX3" fmla="*/ 24160 w 48339"/>
                        <a:gd name="connsiteY3" fmla="*/ 3307 h 62424"/>
                        <a:gd name="connsiteX4" fmla="*/ 48339 w 48339"/>
                        <a:gd name="connsiteY4" fmla="*/ 17262 h 624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24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08"/>
                            <a:pt x="24160" y="59126"/>
                          </a:cubicBezTo>
                          <a:cubicBezTo>
                            <a:pt x="10827" y="66826"/>
                            <a:pt x="0" y="60589"/>
                            <a:pt x="0" y="45171"/>
                          </a:cubicBezTo>
                          <a:cubicBezTo>
                            <a:pt x="0" y="29753"/>
                            <a:pt x="10827" y="11007"/>
                            <a:pt x="24160" y="3307"/>
                          </a:cubicBezTo>
                          <a:cubicBezTo>
                            <a:pt x="37512" y="-4411"/>
                            <a:pt x="48339" y="1844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8" name="Freeform: Shape 797">
                      <a:extLst>
                        <a:ext uri="{FF2B5EF4-FFF2-40B4-BE49-F238E27FC236}">
                          <a16:creationId xmlns:a16="http://schemas.microsoft.com/office/drawing/2014/main" id="{08B2B8B0-F1A4-4DB3-A465-D8C82A61A2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80233" y="4065182"/>
                      <a:ext cx="48339" cy="62432"/>
                    </a:xfrm>
                    <a:custGeom>
                      <a:avLst/>
                      <a:gdLst>
                        <a:gd name="connsiteX0" fmla="*/ 48339 w 48339"/>
                        <a:gd name="connsiteY0" fmla="*/ 17262 h 62432"/>
                        <a:gd name="connsiteX1" fmla="*/ 24160 w 48339"/>
                        <a:gd name="connsiteY1" fmla="*/ 59126 h 62432"/>
                        <a:gd name="connsiteX2" fmla="*/ 0 w 48339"/>
                        <a:gd name="connsiteY2" fmla="*/ 45171 h 62432"/>
                        <a:gd name="connsiteX3" fmla="*/ 24160 w 48339"/>
                        <a:gd name="connsiteY3" fmla="*/ 3307 h 62432"/>
                        <a:gd name="connsiteX4" fmla="*/ 48339 w 48339"/>
                        <a:gd name="connsiteY4" fmla="*/ 17262 h 624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39" h="62432">
                          <a:moveTo>
                            <a:pt x="48339" y="17262"/>
                          </a:moveTo>
                          <a:cubicBezTo>
                            <a:pt x="48339" y="32680"/>
                            <a:pt x="37512" y="51426"/>
                            <a:pt x="24160" y="59126"/>
                          </a:cubicBezTo>
                          <a:cubicBezTo>
                            <a:pt x="10827" y="66844"/>
                            <a:pt x="0" y="60589"/>
                            <a:pt x="0" y="45171"/>
                          </a:cubicBezTo>
                          <a:cubicBezTo>
                            <a:pt x="0" y="29753"/>
                            <a:pt x="10827" y="11025"/>
                            <a:pt x="24160" y="3307"/>
                          </a:cubicBezTo>
                          <a:cubicBezTo>
                            <a:pt x="37512" y="-4411"/>
                            <a:pt x="48339" y="1843"/>
                            <a:pt x="48339" y="17262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9" name="Freeform: Shape 798">
                      <a:extLst>
                        <a:ext uri="{FF2B5EF4-FFF2-40B4-BE49-F238E27FC236}">
                          <a16:creationId xmlns:a16="http://schemas.microsoft.com/office/drawing/2014/main" id="{3B5C0ACC-B2B6-4CC9-9B5C-D0940F8A2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485" y="4020282"/>
                      <a:ext cx="48320" cy="62419"/>
                    </a:xfrm>
                    <a:custGeom>
                      <a:avLst/>
                      <a:gdLst>
                        <a:gd name="connsiteX0" fmla="*/ 48321 w 48320"/>
                        <a:gd name="connsiteY0" fmla="*/ 17260 h 62419"/>
                        <a:gd name="connsiteX1" fmla="*/ 24160 w 48320"/>
                        <a:gd name="connsiteY1" fmla="*/ 59125 h 62419"/>
                        <a:gd name="connsiteX2" fmla="*/ 0 w 48320"/>
                        <a:gd name="connsiteY2" fmla="*/ 45152 h 62419"/>
                        <a:gd name="connsiteX3" fmla="*/ 24160 w 48320"/>
                        <a:gd name="connsiteY3" fmla="*/ 3287 h 62419"/>
                        <a:gd name="connsiteX4" fmla="*/ 48321 w 48320"/>
                        <a:gd name="connsiteY4" fmla="*/ 17260 h 62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20" h="62419">
                          <a:moveTo>
                            <a:pt x="48321" y="17260"/>
                          </a:moveTo>
                          <a:cubicBezTo>
                            <a:pt x="48321" y="32660"/>
                            <a:pt x="37512" y="51407"/>
                            <a:pt x="24160" y="59125"/>
                          </a:cubicBezTo>
                          <a:cubicBezTo>
                            <a:pt x="10827" y="66825"/>
                            <a:pt x="0" y="60570"/>
                            <a:pt x="0" y="45152"/>
                          </a:cubicBezTo>
                          <a:cubicBezTo>
                            <a:pt x="0" y="29733"/>
                            <a:pt x="10827" y="11005"/>
                            <a:pt x="24160" y="3287"/>
                          </a:cubicBezTo>
                          <a:cubicBezTo>
                            <a:pt x="37530" y="-4395"/>
                            <a:pt x="48321" y="1842"/>
                            <a:pt x="48321" y="17260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00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-901826" y="3670085"/>
                    <a:ext cx="645493" cy="372663"/>
                    <a:chOff x="-901826" y="3670085"/>
                    <a:chExt cx="645493" cy="372663"/>
                  </a:xfrm>
                  <a:solidFill>
                    <a:schemeClr val="accent1"/>
                  </a:solidFill>
                </p:grpSpPr>
                <p:sp>
                  <p:nvSpPr>
                    <p:cNvPr id="801" name="Freeform: Shape 800">
                      <a:extLst>
                        <a:ext uri="{FF2B5EF4-FFF2-40B4-BE49-F238E27FC236}">
                          <a16:creationId xmlns:a16="http://schemas.microsoft.com/office/drawing/2014/main" id="{6EC7790C-FC47-4FE9-A3B2-0FE01228B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01826" y="3670085"/>
                      <a:ext cx="645493" cy="372663"/>
                    </a:xfrm>
                    <a:custGeom>
                      <a:avLst/>
                      <a:gdLst>
                        <a:gd name="connsiteX0" fmla="*/ 291637 w 645493"/>
                        <a:gd name="connsiteY0" fmla="*/ 365958 h 372663"/>
                        <a:gd name="connsiteX1" fmla="*/ 11606 w 645493"/>
                        <a:gd name="connsiteY1" fmla="*/ 204279 h 372663"/>
                        <a:gd name="connsiteX2" fmla="*/ 16416 w 645493"/>
                        <a:gd name="connsiteY2" fmla="*/ 165579 h 372663"/>
                        <a:gd name="connsiteX3" fmla="*/ 286808 w 645493"/>
                        <a:gd name="connsiteY3" fmla="*/ 9478 h 372663"/>
                        <a:gd name="connsiteX4" fmla="*/ 353857 w 645493"/>
                        <a:gd name="connsiteY4" fmla="*/ 6698 h 372663"/>
                        <a:gd name="connsiteX5" fmla="*/ 633888 w 645493"/>
                        <a:gd name="connsiteY5" fmla="*/ 168377 h 372663"/>
                        <a:gd name="connsiteX6" fmla="*/ 629078 w 645493"/>
                        <a:gd name="connsiteY6" fmla="*/ 207077 h 372663"/>
                        <a:gd name="connsiteX7" fmla="*/ 358686 w 645493"/>
                        <a:gd name="connsiteY7" fmla="*/ 363178 h 372663"/>
                        <a:gd name="connsiteX8" fmla="*/ 291637 w 645493"/>
                        <a:gd name="connsiteY8" fmla="*/ 365958 h 372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5493" h="372663">
                          <a:moveTo>
                            <a:pt x="291637" y="365958"/>
                          </a:moveTo>
                          <a:lnTo>
                            <a:pt x="11606" y="204279"/>
                          </a:lnTo>
                          <a:cubicBezTo>
                            <a:pt x="-5586" y="194366"/>
                            <a:pt x="-3428" y="177028"/>
                            <a:pt x="16416" y="165579"/>
                          </a:cubicBezTo>
                          <a:lnTo>
                            <a:pt x="286808" y="9478"/>
                          </a:lnTo>
                          <a:cubicBezTo>
                            <a:pt x="306652" y="-1990"/>
                            <a:pt x="336684" y="-3215"/>
                            <a:pt x="353857" y="6698"/>
                          </a:cubicBezTo>
                          <a:lnTo>
                            <a:pt x="633888" y="168377"/>
                          </a:lnTo>
                          <a:cubicBezTo>
                            <a:pt x="651080" y="178290"/>
                            <a:pt x="648922" y="195628"/>
                            <a:pt x="629078" y="207077"/>
                          </a:cubicBezTo>
                          <a:lnTo>
                            <a:pt x="358686" y="363178"/>
                          </a:lnTo>
                          <a:cubicBezTo>
                            <a:pt x="338842" y="374646"/>
                            <a:pt x="308829" y="375889"/>
                            <a:pt x="291637" y="365958"/>
                          </a:cubicBezTo>
                          <a:close/>
                        </a:path>
                      </a:pathLst>
                    </a:custGeom>
                    <a:solidFill>
                      <a:srgbClr val="417BF3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2" name="Freeform: Shape 801">
                      <a:extLst>
                        <a:ext uri="{FF2B5EF4-FFF2-40B4-BE49-F238E27FC236}">
                          <a16:creationId xmlns:a16="http://schemas.microsoft.com/office/drawing/2014/main" id="{E0B79D4E-DACB-48CC-8713-4610B8605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623716" y="3850043"/>
                      <a:ext cx="89297" cy="51563"/>
                    </a:xfrm>
                    <a:custGeom>
                      <a:avLst/>
                      <a:gdLst>
                        <a:gd name="connsiteX0" fmla="*/ 40339 w 89297"/>
                        <a:gd name="connsiteY0" fmla="*/ 50639 h 51563"/>
                        <a:gd name="connsiteX1" fmla="*/ 1602 w 89297"/>
                        <a:gd name="connsiteY1" fmla="*/ 28271 h 51563"/>
                        <a:gd name="connsiteX2" fmla="*/ 2260 w 89297"/>
                        <a:gd name="connsiteY2" fmla="*/ 22912 h 51563"/>
                        <a:gd name="connsiteX3" fmla="*/ 39680 w 89297"/>
                        <a:gd name="connsiteY3" fmla="*/ 1313 h 51563"/>
                        <a:gd name="connsiteX4" fmla="*/ 48953 w 89297"/>
                        <a:gd name="connsiteY4" fmla="*/ 929 h 51563"/>
                        <a:gd name="connsiteX5" fmla="*/ 87690 w 89297"/>
                        <a:gd name="connsiteY5" fmla="*/ 23297 h 51563"/>
                        <a:gd name="connsiteX6" fmla="*/ 87032 w 89297"/>
                        <a:gd name="connsiteY6" fmla="*/ 28655 h 51563"/>
                        <a:gd name="connsiteX7" fmla="*/ 49611 w 89297"/>
                        <a:gd name="connsiteY7" fmla="*/ 50274 h 51563"/>
                        <a:gd name="connsiteX8" fmla="*/ 40339 w 89297"/>
                        <a:gd name="connsiteY8" fmla="*/ 50639 h 51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297" h="51563">
                          <a:moveTo>
                            <a:pt x="40339" y="50639"/>
                          </a:moveTo>
                          <a:lnTo>
                            <a:pt x="1602" y="28271"/>
                          </a:lnTo>
                          <a:cubicBezTo>
                            <a:pt x="-776" y="26900"/>
                            <a:pt x="-465" y="24504"/>
                            <a:pt x="2260" y="22912"/>
                          </a:cubicBezTo>
                          <a:lnTo>
                            <a:pt x="39680" y="1313"/>
                          </a:lnTo>
                          <a:cubicBezTo>
                            <a:pt x="42405" y="-279"/>
                            <a:pt x="46575" y="-443"/>
                            <a:pt x="48953" y="929"/>
                          </a:cubicBezTo>
                          <a:lnTo>
                            <a:pt x="87690" y="23297"/>
                          </a:lnTo>
                          <a:cubicBezTo>
                            <a:pt x="90068" y="24668"/>
                            <a:pt x="89775" y="27083"/>
                            <a:pt x="87032" y="28655"/>
                          </a:cubicBezTo>
                          <a:lnTo>
                            <a:pt x="49611" y="50274"/>
                          </a:lnTo>
                          <a:cubicBezTo>
                            <a:pt x="46886" y="51828"/>
                            <a:pt x="42716" y="52011"/>
                            <a:pt x="40339" y="50639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3" name="Freeform: Shape 802">
                      <a:extLst>
                        <a:ext uri="{FF2B5EF4-FFF2-40B4-BE49-F238E27FC236}">
                          <a16:creationId xmlns:a16="http://schemas.microsoft.com/office/drawing/2014/main" id="{6148998A-364A-41CA-8EAC-B29E38B79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901808" y="3670085"/>
                      <a:ext cx="645394" cy="204754"/>
                    </a:xfrm>
                    <a:custGeom>
                      <a:avLst/>
                      <a:gdLst>
                        <a:gd name="connsiteX0" fmla="*/ 11606 w 645394"/>
                        <a:gd name="connsiteY0" fmla="*/ 204297 h 204754"/>
                        <a:gd name="connsiteX1" fmla="*/ 12393 w 645394"/>
                        <a:gd name="connsiteY1" fmla="*/ 204755 h 204754"/>
                        <a:gd name="connsiteX2" fmla="*/ 16416 w 645394"/>
                        <a:gd name="connsiteY2" fmla="*/ 201993 h 204754"/>
                        <a:gd name="connsiteX3" fmla="*/ 286808 w 645394"/>
                        <a:gd name="connsiteY3" fmla="*/ 45892 h 204754"/>
                        <a:gd name="connsiteX4" fmla="*/ 353857 w 645394"/>
                        <a:gd name="connsiteY4" fmla="*/ 43130 h 204754"/>
                        <a:gd name="connsiteX5" fmla="*/ 633101 w 645394"/>
                        <a:gd name="connsiteY5" fmla="*/ 204334 h 204754"/>
                        <a:gd name="connsiteX6" fmla="*/ 633888 w 645394"/>
                        <a:gd name="connsiteY6" fmla="*/ 168377 h 204754"/>
                        <a:gd name="connsiteX7" fmla="*/ 353857 w 645394"/>
                        <a:gd name="connsiteY7" fmla="*/ 6698 h 204754"/>
                        <a:gd name="connsiteX8" fmla="*/ 286808 w 645394"/>
                        <a:gd name="connsiteY8" fmla="*/ 9478 h 204754"/>
                        <a:gd name="connsiteX9" fmla="*/ 16416 w 645394"/>
                        <a:gd name="connsiteY9" fmla="*/ 165579 h 204754"/>
                        <a:gd name="connsiteX10" fmla="*/ 11606 w 645394"/>
                        <a:gd name="connsiteY10" fmla="*/ 204297 h 2047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45394" h="204754">
                          <a:moveTo>
                            <a:pt x="11606" y="204297"/>
                          </a:moveTo>
                          <a:lnTo>
                            <a:pt x="12393" y="204755"/>
                          </a:lnTo>
                          <a:cubicBezTo>
                            <a:pt x="13691" y="203822"/>
                            <a:pt x="14898" y="202853"/>
                            <a:pt x="16416" y="201993"/>
                          </a:cubicBezTo>
                          <a:lnTo>
                            <a:pt x="286808" y="45892"/>
                          </a:lnTo>
                          <a:cubicBezTo>
                            <a:pt x="306652" y="34443"/>
                            <a:pt x="336684" y="33199"/>
                            <a:pt x="353857" y="43130"/>
                          </a:cubicBezTo>
                          <a:lnTo>
                            <a:pt x="633101" y="204334"/>
                          </a:lnTo>
                          <a:cubicBezTo>
                            <a:pt x="648940" y="192976"/>
                            <a:pt x="649763" y="177540"/>
                            <a:pt x="633888" y="168377"/>
                          </a:cubicBezTo>
                          <a:lnTo>
                            <a:pt x="353857" y="6698"/>
                          </a:lnTo>
                          <a:cubicBezTo>
                            <a:pt x="336684" y="-3215"/>
                            <a:pt x="306652" y="-1990"/>
                            <a:pt x="286808" y="9478"/>
                          </a:cubicBezTo>
                          <a:lnTo>
                            <a:pt x="16416" y="165579"/>
                          </a:lnTo>
                          <a:cubicBezTo>
                            <a:pt x="-3428" y="177028"/>
                            <a:pt x="-5586" y="194385"/>
                            <a:pt x="11606" y="204297"/>
                          </a:cubicBezTo>
                          <a:close/>
                        </a:path>
                      </a:pathLst>
                    </a:custGeom>
                    <a:solidFill>
                      <a:srgbClr val="1A558C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04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767132" y="4251260"/>
                  <a:ext cx="82997" cy="131826"/>
                  <a:chOff x="-767132" y="4251260"/>
                  <a:chExt cx="82997" cy="131826"/>
                </a:xfrm>
                <a:solidFill>
                  <a:srgbClr val="D4ECFF"/>
                </a:solidFill>
              </p:grpSpPr>
              <p:sp>
                <p:nvSpPr>
                  <p:cNvPr id="805" name="Freeform: Shape 804">
                    <a:extLst>
                      <a:ext uri="{FF2B5EF4-FFF2-40B4-BE49-F238E27FC236}">
                        <a16:creationId xmlns:a16="http://schemas.microsoft.com/office/drawing/2014/main" id="{92E5DCF2-BF88-4D42-B8AE-1FDA6AFAE6A1}"/>
                      </a:ext>
                    </a:extLst>
                  </p:cNvPr>
                  <p:cNvSpPr/>
                  <p:nvPr/>
                </p:nvSpPr>
                <p:spPr>
                  <a:xfrm>
                    <a:off x="-716689" y="4280206"/>
                    <a:ext cx="32555" cy="41995"/>
                  </a:xfrm>
                  <a:custGeom>
                    <a:avLst/>
                    <a:gdLst>
                      <a:gd name="connsiteX0" fmla="*/ 32555 w 32555"/>
                      <a:gd name="connsiteY0" fmla="*/ 30380 h 41995"/>
                      <a:gd name="connsiteX1" fmla="*/ 16278 w 32555"/>
                      <a:gd name="connsiteY1" fmla="*/ 39781 h 41995"/>
                      <a:gd name="connsiteX2" fmla="*/ 0 w 32555"/>
                      <a:gd name="connsiteY2" fmla="*/ 11615 h 41995"/>
                      <a:gd name="connsiteX3" fmla="*/ 16278 w 32555"/>
                      <a:gd name="connsiteY3" fmla="*/ 2214 h 41995"/>
                      <a:gd name="connsiteX4" fmla="*/ 32555 w 32555"/>
                      <a:gd name="connsiteY4" fmla="*/ 30380 h 4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5">
                        <a:moveTo>
                          <a:pt x="32555" y="30380"/>
                        </a:moveTo>
                        <a:cubicBezTo>
                          <a:pt x="32555" y="40750"/>
                          <a:pt x="25276" y="44957"/>
                          <a:pt x="16278" y="39781"/>
                        </a:cubicBezTo>
                        <a:cubicBezTo>
                          <a:pt x="7298" y="34587"/>
                          <a:pt x="0" y="21967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76" y="7390"/>
                          <a:pt x="32555" y="20010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: Shape 805">
                    <a:extLst>
                      <a:ext uri="{FF2B5EF4-FFF2-40B4-BE49-F238E27FC236}">
                        <a16:creationId xmlns:a16="http://schemas.microsoft.com/office/drawing/2014/main" id="{4BF6E56C-D97D-4A7A-9E0A-2395FFD002C9}"/>
                      </a:ext>
                    </a:extLst>
                  </p:cNvPr>
                  <p:cNvSpPr/>
                  <p:nvPr/>
                </p:nvSpPr>
                <p:spPr>
                  <a:xfrm>
                    <a:off x="-767132" y="4251260"/>
                    <a:ext cx="32555" cy="42007"/>
                  </a:xfrm>
                  <a:custGeom>
                    <a:avLst/>
                    <a:gdLst>
                      <a:gd name="connsiteX0" fmla="*/ 32555 w 32555"/>
                      <a:gd name="connsiteY0" fmla="*/ 30392 h 42007"/>
                      <a:gd name="connsiteX1" fmla="*/ 16278 w 32555"/>
                      <a:gd name="connsiteY1" fmla="*/ 39793 h 42007"/>
                      <a:gd name="connsiteX2" fmla="*/ 0 w 32555"/>
                      <a:gd name="connsiteY2" fmla="*/ 11609 h 42007"/>
                      <a:gd name="connsiteX3" fmla="*/ 16278 w 32555"/>
                      <a:gd name="connsiteY3" fmla="*/ 2226 h 42007"/>
                      <a:gd name="connsiteX4" fmla="*/ 32555 w 32555"/>
                      <a:gd name="connsiteY4" fmla="*/ 30392 h 42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2007">
                        <a:moveTo>
                          <a:pt x="32555" y="30392"/>
                        </a:moveTo>
                        <a:cubicBezTo>
                          <a:pt x="32555" y="40762"/>
                          <a:pt x="25276" y="44969"/>
                          <a:pt x="16278" y="39793"/>
                        </a:cubicBezTo>
                        <a:cubicBezTo>
                          <a:pt x="7298" y="34598"/>
                          <a:pt x="0" y="21979"/>
                          <a:pt x="0" y="11609"/>
                        </a:cubicBezTo>
                        <a:cubicBezTo>
                          <a:pt x="0" y="1239"/>
                          <a:pt x="7279" y="-2968"/>
                          <a:pt x="16278" y="2226"/>
                        </a:cubicBezTo>
                        <a:cubicBezTo>
                          <a:pt x="25258" y="7402"/>
                          <a:pt x="32555" y="20022"/>
                          <a:pt x="32555" y="30392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:a16="http://schemas.microsoft.com/office/drawing/2014/main" id="{D652356E-3740-404E-A6B6-62CA9B53CCAF}"/>
                      </a:ext>
                    </a:extLst>
                  </p:cNvPr>
                  <p:cNvSpPr/>
                  <p:nvPr/>
                </p:nvSpPr>
                <p:spPr>
                  <a:xfrm>
                    <a:off x="-716689" y="4341092"/>
                    <a:ext cx="32555" cy="41995"/>
                  </a:xfrm>
                  <a:custGeom>
                    <a:avLst/>
                    <a:gdLst>
                      <a:gd name="connsiteX0" fmla="*/ 32555 w 32555"/>
                      <a:gd name="connsiteY0" fmla="*/ 30380 h 41995"/>
                      <a:gd name="connsiteX1" fmla="*/ 16278 w 32555"/>
                      <a:gd name="connsiteY1" fmla="*/ 39781 h 41995"/>
                      <a:gd name="connsiteX2" fmla="*/ 0 w 32555"/>
                      <a:gd name="connsiteY2" fmla="*/ 11615 h 41995"/>
                      <a:gd name="connsiteX3" fmla="*/ 16278 w 32555"/>
                      <a:gd name="connsiteY3" fmla="*/ 2214 h 41995"/>
                      <a:gd name="connsiteX4" fmla="*/ 32555 w 32555"/>
                      <a:gd name="connsiteY4" fmla="*/ 30380 h 4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5">
                        <a:moveTo>
                          <a:pt x="32555" y="30380"/>
                        </a:moveTo>
                        <a:cubicBezTo>
                          <a:pt x="32555" y="40750"/>
                          <a:pt x="25276" y="44957"/>
                          <a:pt x="16278" y="39781"/>
                        </a:cubicBezTo>
                        <a:cubicBezTo>
                          <a:pt x="7279" y="34605"/>
                          <a:pt x="0" y="21985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76" y="7409"/>
                          <a:pt x="32555" y="20028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:a16="http://schemas.microsoft.com/office/drawing/2014/main" id="{73E2BAF7-C3EE-4233-84ED-46977A579A25}"/>
                      </a:ext>
                    </a:extLst>
                  </p:cNvPr>
                  <p:cNvSpPr/>
                  <p:nvPr/>
                </p:nvSpPr>
                <p:spPr>
                  <a:xfrm>
                    <a:off x="-767132" y="4312149"/>
                    <a:ext cx="32555" cy="42003"/>
                  </a:xfrm>
                  <a:custGeom>
                    <a:avLst/>
                    <a:gdLst>
                      <a:gd name="connsiteX0" fmla="*/ 32555 w 32555"/>
                      <a:gd name="connsiteY0" fmla="*/ 30388 h 42003"/>
                      <a:gd name="connsiteX1" fmla="*/ 16278 w 32555"/>
                      <a:gd name="connsiteY1" fmla="*/ 39789 h 42003"/>
                      <a:gd name="connsiteX2" fmla="*/ 0 w 32555"/>
                      <a:gd name="connsiteY2" fmla="*/ 11605 h 42003"/>
                      <a:gd name="connsiteX3" fmla="*/ 16278 w 32555"/>
                      <a:gd name="connsiteY3" fmla="*/ 2223 h 42003"/>
                      <a:gd name="connsiteX4" fmla="*/ 32555 w 32555"/>
                      <a:gd name="connsiteY4" fmla="*/ 30388 h 42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2003">
                        <a:moveTo>
                          <a:pt x="32555" y="30388"/>
                        </a:moveTo>
                        <a:cubicBezTo>
                          <a:pt x="32555" y="40759"/>
                          <a:pt x="25276" y="44965"/>
                          <a:pt x="16278" y="39789"/>
                        </a:cubicBezTo>
                        <a:cubicBezTo>
                          <a:pt x="7279" y="34613"/>
                          <a:pt x="0" y="21975"/>
                          <a:pt x="0" y="11605"/>
                        </a:cubicBezTo>
                        <a:cubicBezTo>
                          <a:pt x="0" y="1254"/>
                          <a:pt x="7279" y="-2971"/>
                          <a:pt x="16278" y="2223"/>
                        </a:cubicBezTo>
                        <a:cubicBezTo>
                          <a:pt x="25258" y="7399"/>
                          <a:pt x="32555" y="20018"/>
                          <a:pt x="32555" y="3038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767132" y="4579587"/>
                  <a:ext cx="82997" cy="131823"/>
                  <a:chOff x="-767132" y="4579587"/>
                  <a:chExt cx="82997" cy="131823"/>
                </a:xfrm>
                <a:solidFill>
                  <a:srgbClr val="D4ECFF"/>
                </a:solidFill>
              </p:grpSpPr>
              <p:sp>
                <p:nvSpPr>
                  <p:cNvPr id="810" name="Freeform: Shape 809">
                    <a:extLst>
                      <a:ext uri="{FF2B5EF4-FFF2-40B4-BE49-F238E27FC236}">
                        <a16:creationId xmlns:a16="http://schemas.microsoft.com/office/drawing/2014/main" id="{A2D98B62-B0DB-4ADF-BC4D-C7045412577E}"/>
                      </a:ext>
                    </a:extLst>
                  </p:cNvPr>
                  <p:cNvSpPr/>
                  <p:nvPr/>
                </p:nvSpPr>
                <p:spPr>
                  <a:xfrm>
                    <a:off x="-716689" y="4608521"/>
                    <a:ext cx="32555" cy="42003"/>
                  </a:xfrm>
                  <a:custGeom>
                    <a:avLst/>
                    <a:gdLst>
                      <a:gd name="connsiteX0" fmla="*/ 32555 w 32555"/>
                      <a:gd name="connsiteY0" fmla="*/ 30380 h 42003"/>
                      <a:gd name="connsiteX1" fmla="*/ 16278 w 32555"/>
                      <a:gd name="connsiteY1" fmla="*/ 39781 h 42003"/>
                      <a:gd name="connsiteX2" fmla="*/ 0 w 32555"/>
                      <a:gd name="connsiteY2" fmla="*/ 11615 h 42003"/>
                      <a:gd name="connsiteX3" fmla="*/ 16278 w 32555"/>
                      <a:gd name="connsiteY3" fmla="*/ 2214 h 42003"/>
                      <a:gd name="connsiteX4" fmla="*/ 32555 w 32555"/>
                      <a:gd name="connsiteY4" fmla="*/ 30380 h 42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2003">
                        <a:moveTo>
                          <a:pt x="32555" y="30380"/>
                        </a:moveTo>
                        <a:cubicBezTo>
                          <a:pt x="32555" y="40750"/>
                          <a:pt x="25276" y="44975"/>
                          <a:pt x="16278" y="39781"/>
                        </a:cubicBezTo>
                        <a:cubicBezTo>
                          <a:pt x="7298" y="34605"/>
                          <a:pt x="0" y="21967"/>
                          <a:pt x="0" y="11615"/>
                        </a:cubicBezTo>
                        <a:cubicBezTo>
                          <a:pt x="0" y="1245"/>
                          <a:pt x="7279" y="-2961"/>
                          <a:pt x="16278" y="2214"/>
                        </a:cubicBezTo>
                        <a:cubicBezTo>
                          <a:pt x="25276" y="7390"/>
                          <a:pt x="32555" y="20028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:a16="http://schemas.microsoft.com/office/drawing/2014/main" id="{16BCCC22-6021-4E91-8B69-6945ABA7B50A}"/>
                      </a:ext>
                    </a:extLst>
                  </p:cNvPr>
                  <p:cNvSpPr/>
                  <p:nvPr/>
                </p:nvSpPr>
                <p:spPr>
                  <a:xfrm>
                    <a:off x="-767132" y="4579587"/>
                    <a:ext cx="32555" cy="41995"/>
                  </a:xfrm>
                  <a:custGeom>
                    <a:avLst/>
                    <a:gdLst>
                      <a:gd name="connsiteX0" fmla="*/ 32555 w 32555"/>
                      <a:gd name="connsiteY0" fmla="*/ 30380 h 41995"/>
                      <a:gd name="connsiteX1" fmla="*/ 16278 w 32555"/>
                      <a:gd name="connsiteY1" fmla="*/ 39781 h 41995"/>
                      <a:gd name="connsiteX2" fmla="*/ 0 w 32555"/>
                      <a:gd name="connsiteY2" fmla="*/ 11615 h 41995"/>
                      <a:gd name="connsiteX3" fmla="*/ 16278 w 32555"/>
                      <a:gd name="connsiteY3" fmla="*/ 2214 h 41995"/>
                      <a:gd name="connsiteX4" fmla="*/ 32555 w 32555"/>
                      <a:gd name="connsiteY4" fmla="*/ 30380 h 4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5">
                        <a:moveTo>
                          <a:pt x="32555" y="30380"/>
                        </a:moveTo>
                        <a:cubicBezTo>
                          <a:pt x="32555" y="40750"/>
                          <a:pt x="25276" y="44957"/>
                          <a:pt x="16278" y="39781"/>
                        </a:cubicBezTo>
                        <a:cubicBezTo>
                          <a:pt x="7298" y="34587"/>
                          <a:pt x="0" y="21967"/>
                          <a:pt x="0" y="11615"/>
                        </a:cubicBezTo>
                        <a:cubicBezTo>
                          <a:pt x="0" y="1245"/>
                          <a:pt x="7279" y="-2961"/>
                          <a:pt x="16278" y="2214"/>
                        </a:cubicBezTo>
                        <a:cubicBezTo>
                          <a:pt x="25276" y="7390"/>
                          <a:pt x="32555" y="20010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:a16="http://schemas.microsoft.com/office/drawing/2014/main" id="{BBD01083-5CDC-4CCC-9BDD-5A134C80B916}"/>
                      </a:ext>
                    </a:extLst>
                  </p:cNvPr>
                  <p:cNvSpPr/>
                  <p:nvPr/>
                </p:nvSpPr>
                <p:spPr>
                  <a:xfrm>
                    <a:off x="-716689" y="4669413"/>
                    <a:ext cx="32555" cy="41997"/>
                  </a:xfrm>
                  <a:custGeom>
                    <a:avLst/>
                    <a:gdLst>
                      <a:gd name="connsiteX0" fmla="*/ 32555 w 32555"/>
                      <a:gd name="connsiteY0" fmla="*/ 30392 h 41997"/>
                      <a:gd name="connsiteX1" fmla="*/ 16278 w 32555"/>
                      <a:gd name="connsiteY1" fmla="*/ 39775 h 41997"/>
                      <a:gd name="connsiteX2" fmla="*/ 0 w 32555"/>
                      <a:gd name="connsiteY2" fmla="*/ 11609 h 41997"/>
                      <a:gd name="connsiteX3" fmla="*/ 16278 w 32555"/>
                      <a:gd name="connsiteY3" fmla="*/ 2226 h 41997"/>
                      <a:gd name="connsiteX4" fmla="*/ 32555 w 32555"/>
                      <a:gd name="connsiteY4" fmla="*/ 30392 h 41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7">
                        <a:moveTo>
                          <a:pt x="32555" y="30392"/>
                        </a:moveTo>
                        <a:cubicBezTo>
                          <a:pt x="32555" y="40744"/>
                          <a:pt x="25276" y="44969"/>
                          <a:pt x="16278" y="39775"/>
                        </a:cubicBezTo>
                        <a:cubicBezTo>
                          <a:pt x="7298" y="34599"/>
                          <a:pt x="0" y="21979"/>
                          <a:pt x="0" y="11609"/>
                        </a:cubicBezTo>
                        <a:cubicBezTo>
                          <a:pt x="0" y="1238"/>
                          <a:pt x="7279" y="-2968"/>
                          <a:pt x="16278" y="2226"/>
                        </a:cubicBezTo>
                        <a:cubicBezTo>
                          <a:pt x="25276" y="7420"/>
                          <a:pt x="32555" y="20022"/>
                          <a:pt x="32555" y="30392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:a16="http://schemas.microsoft.com/office/drawing/2014/main" id="{1A8B6CEE-9BB9-4CE6-AED4-FB187D47E027}"/>
                      </a:ext>
                    </a:extLst>
                  </p:cNvPr>
                  <p:cNvSpPr/>
                  <p:nvPr/>
                </p:nvSpPr>
                <p:spPr>
                  <a:xfrm>
                    <a:off x="-767132" y="4640472"/>
                    <a:ext cx="32555" cy="41995"/>
                  </a:xfrm>
                  <a:custGeom>
                    <a:avLst/>
                    <a:gdLst>
                      <a:gd name="connsiteX0" fmla="*/ 32555 w 32555"/>
                      <a:gd name="connsiteY0" fmla="*/ 30380 h 41995"/>
                      <a:gd name="connsiteX1" fmla="*/ 16278 w 32555"/>
                      <a:gd name="connsiteY1" fmla="*/ 39781 h 41995"/>
                      <a:gd name="connsiteX2" fmla="*/ 0 w 32555"/>
                      <a:gd name="connsiteY2" fmla="*/ 11615 h 41995"/>
                      <a:gd name="connsiteX3" fmla="*/ 16278 w 32555"/>
                      <a:gd name="connsiteY3" fmla="*/ 2214 h 41995"/>
                      <a:gd name="connsiteX4" fmla="*/ 32555 w 32555"/>
                      <a:gd name="connsiteY4" fmla="*/ 30380 h 4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5">
                        <a:moveTo>
                          <a:pt x="32555" y="30380"/>
                        </a:moveTo>
                        <a:cubicBezTo>
                          <a:pt x="32555" y="40750"/>
                          <a:pt x="25276" y="44957"/>
                          <a:pt x="16278" y="39781"/>
                        </a:cubicBezTo>
                        <a:cubicBezTo>
                          <a:pt x="7279" y="34605"/>
                          <a:pt x="0" y="21985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58" y="7427"/>
                          <a:pt x="32555" y="20028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4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-767132" y="4907901"/>
                  <a:ext cx="82997" cy="131845"/>
                  <a:chOff x="-767132" y="4907901"/>
                  <a:chExt cx="82997" cy="131845"/>
                </a:xfrm>
                <a:solidFill>
                  <a:srgbClr val="D4ECFF"/>
                </a:solidFill>
              </p:grpSpPr>
              <p:sp>
                <p:nvSpPr>
                  <p:cNvPr id="815" name="Freeform: Shape 814">
                    <a:extLst>
                      <a:ext uri="{FF2B5EF4-FFF2-40B4-BE49-F238E27FC236}">
                        <a16:creationId xmlns:a16="http://schemas.microsoft.com/office/drawing/2014/main" id="{FBF817CB-7A45-442E-9D83-4AC1134AEE97}"/>
                      </a:ext>
                    </a:extLst>
                  </p:cNvPr>
                  <p:cNvSpPr/>
                  <p:nvPr/>
                </p:nvSpPr>
                <p:spPr>
                  <a:xfrm>
                    <a:off x="-716689" y="4936835"/>
                    <a:ext cx="32555" cy="42003"/>
                  </a:xfrm>
                  <a:custGeom>
                    <a:avLst/>
                    <a:gdLst>
                      <a:gd name="connsiteX0" fmla="*/ 32555 w 32555"/>
                      <a:gd name="connsiteY0" fmla="*/ 30398 h 42003"/>
                      <a:gd name="connsiteX1" fmla="*/ 16278 w 32555"/>
                      <a:gd name="connsiteY1" fmla="*/ 39781 h 42003"/>
                      <a:gd name="connsiteX2" fmla="*/ 0 w 32555"/>
                      <a:gd name="connsiteY2" fmla="*/ 11615 h 42003"/>
                      <a:gd name="connsiteX3" fmla="*/ 16278 w 32555"/>
                      <a:gd name="connsiteY3" fmla="*/ 2214 h 42003"/>
                      <a:gd name="connsiteX4" fmla="*/ 32555 w 32555"/>
                      <a:gd name="connsiteY4" fmla="*/ 30398 h 42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2003">
                        <a:moveTo>
                          <a:pt x="32555" y="30398"/>
                        </a:moveTo>
                        <a:cubicBezTo>
                          <a:pt x="32555" y="40750"/>
                          <a:pt x="25276" y="44975"/>
                          <a:pt x="16278" y="39781"/>
                        </a:cubicBezTo>
                        <a:cubicBezTo>
                          <a:pt x="7298" y="34605"/>
                          <a:pt x="0" y="21985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76" y="7427"/>
                          <a:pt x="32555" y="20028"/>
                          <a:pt x="32555" y="30398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:a16="http://schemas.microsoft.com/office/drawing/2014/main" id="{ABABD09A-1E78-4985-87A9-B2A5DBABAB0F}"/>
                      </a:ext>
                    </a:extLst>
                  </p:cNvPr>
                  <p:cNvSpPr/>
                  <p:nvPr/>
                </p:nvSpPr>
                <p:spPr>
                  <a:xfrm>
                    <a:off x="-767132" y="4907901"/>
                    <a:ext cx="32555" cy="41995"/>
                  </a:xfrm>
                  <a:custGeom>
                    <a:avLst/>
                    <a:gdLst>
                      <a:gd name="connsiteX0" fmla="*/ 32555 w 32555"/>
                      <a:gd name="connsiteY0" fmla="*/ 30380 h 41995"/>
                      <a:gd name="connsiteX1" fmla="*/ 16278 w 32555"/>
                      <a:gd name="connsiteY1" fmla="*/ 39781 h 41995"/>
                      <a:gd name="connsiteX2" fmla="*/ 0 w 32555"/>
                      <a:gd name="connsiteY2" fmla="*/ 11615 h 41995"/>
                      <a:gd name="connsiteX3" fmla="*/ 16278 w 32555"/>
                      <a:gd name="connsiteY3" fmla="*/ 2214 h 41995"/>
                      <a:gd name="connsiteX4" fmla="*/ 32555 w 32555"/>
                      <a:gd name="connsiteY4" fmla="*/ 30380 h 41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5">
                        <a:moveTo>
                          <a:pt x="32555" y="30380"/>
                        </a:moveTo>
                        <a:cubicBezTo>
                          <a:pt x="32555" y="40750"/>
                          <a:pt x="25276" y="44957"/>
                          <a:pt x="16278" y="39781"/>
                        </a:cubicBezTo>
                        <a:cubicBezTo>
                          <a:pt x="7279" y="34605"/>
                          <a:pt x="0" y="21967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76" y="7390"/>
                          <a:pt x="32555" y="20010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:a16="http://schemas.microsoft.com/office/drawing/2014/main" id="{95AF60A1-B9C2-4871-AEB0-BD8BB33F1AFB}"/>
                      </a:ext>
                    </a:extLst>
                  </p:cNvPr>
                  <p:cNvSpPr/>
                  <p:nvPr/>
                </p:nvSpPr>
                <p:spPr>
                  <a:xfrm>
                    <a:off x="-716689" y="4997749"/>
                    <a:ext cx="32555" cy="41997"/>
                  </a:xfrm>
                  <a:custGeom>
                    <a:avLst/>
                    <a:gdLst>
                      <a:gd name="connsiteX0" fmla="*/ 32555 w 32555"/>
                      <a:gd name="connsiteY0" fmla="*/ 30389 h 41997"/>
                      <a:gd name="connsiteX1" fmla="*/ 16278 w 32555"/>
                      <a:gd name="connsiteY1" fmla="*/ 39771 h 41997"/>
                      <a:gd name="connsiteX2" fmla="*/ 0 w 32555"/>
                      <a:gd name="connsiteY2" fmla="*/ 11605 h 41997"/>
                      <a:gd name="connsiteX3" fmla="*/ 16278 w 32555"/>
                      <a:gd name="connsiteY3" fmla="*/ 2223 h 41997"/>
                      <a:gd name="connsiteX4" fmla="*/ 32555 w 32555"/>
                      <a:gd name="connsiteY4" fmla="*/ 30389 h 41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1997">
                        <a:moveTo>
                          <a:pt x="32555" y="30389"/>
                        </a:moveTo>
                        <a:cubicBezTo>
                          <a:pt x="32555" y="40759"/>
                          <a:pt x="25276" y="44965"/>
                          <a:pt x="16278" y="39771"/>
                        </a:cubicBezTo>
                        <a:cubicBezTo>
                          <a:pt x="7298" y="34595"/>
                          <a:pt x="0" y="21975"/>
                          <a:pt x="0" y="11605"/>
                        </a:cubicBezTo>
                        <a:cubicBezTo>
                          <a:pt x="0" y="1254"/>
                          <a:pt x="7279" y="-2971"/>
                          <a:pt x="16278" y="2223"/>
                        </a:cubicBezTo>
                        <a:cubicBezTo>
                          <a:pt x="25276" y="7399"/>
                          <a:pt x="32555" y="20000"/>
                          <a:pt x="32555" y="30389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:a16="http://schemas.microsoft.com/office/drawing/2014/main" id="{19E9991D-6AD6-4D8C-9A98-377CB70F7CC3}"/>
                      </a:ext>
                    </a:extLst>
                  </p:cNvPr>
                  <p:cNvSpPr/>
                  <p:nvPr/>
                </p:nvSpPr>
                <p:spPr>
                  <a:xfrm>
                    <a:off x="-767132" y="4968805"/>
                    <a:ext cx="32555" cy="42003"/>
                  </a:xfrm>
                  <a:custGeom>
                    <a:avLst/>
                    <a:gdLst>
                      <a:gd name="connsiteX0" fmla="*/ 32555 w 32555"/>
                      <a:gd name="connsiteY0" fmla="*/ 30380 h 42003"/>
                      <a:gd name="connsiteX1" fmla="*/ 16278 w 32555"/>
                      <a:gd name="connsiteY1" fmla="*/ 39781 h 42003"/>
                      <a:gd name="connsiteX2" fmla="*/ 0 w 32555"/>
                      <a:gd name="connsiteY2" fmla="*/ 11615 h 42003"/>
                      <a:gd name="connsiteX3" fmla="*/ 16278 w 32555"/>
                      <a:gd name="connsiteY3" fmla="*/ 2214 h 42003"/>
                      <a:gd name="connsiteX4" fmla="*/ 32555 w 32555"/>
                      <a:gd name="connsiteY4" fmla="*/ 30380 h 42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555" h="42003">
                        <a:moveTo>
                          <a:pt x="32555" y="30380"/>
                        </a:moveTo>
                        <a:cubicBezTo>
                          <a:pt x="32555" y="40750"/>
                          <a:pt x="25276" y="44975"/>
                          <a:pt x="16278" y="39781"/>
                        </a:cubicBezTo>
                        <a:cubicBezTo>
                          <a:pt x="7298" y="34605"/>
                          <a:pt x="0" y="21985"/>
                          <a:pt x="0" y="11615"/>
                        </a:cubicBezTo>
                        <a:cubicBezTo>
                          <a:pt x="0" y="1245"/>
                          <a:pt x="7279" y="-2962"/>
                          <a:pt x="16278" y="2214"/>
                        </a:cubicBezTo>
                        <a:cubicBezTo>
                          <a:pt x="25258" y="7409"/>
                          <a:pt x="32555" y="20010"/>
                          <a:pt x="32555" y="30380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id="{5B12D936-5236-4AB8-8E44-D59774D0E362}"/>
                  </a:ext>
                </a:extLst>
              </p:cNvPr>
              <p:cNvSpPr/>
              <p:nvPr/>
            </p:nvSpPr>
            <p:spPr>
              <a:xfrm>
                <a:off x="-827172" y="4140276"/>
                <a:ext cx="1908288" cy="387730"/>
              </a:xfrm>
              <a:custGeom>
                <a:avLst/>
                <a:gdLst>
                  <a:gd name="connsiteX0" fmla="*/ 367399 w 1908288"/>
                  <a:gd name="connsiteY0" fmla="*/ 387731 h 387730"/>
                  <a:gd name="connsiteX1" fmla="*/ 317908 w 1908288"/>
                  <a:gd name="connsiteY1" fmla="*/ 374471 h 387730"/>
                  <a:gd name="connsiteX2" fmla="*/ 16369 w 1908288"/>
                  <a:gd name="connsiteY2" fmla="*/ 199459 h 387730"/>
                  <a:gd name="connsiteX3" fmla="*/ 0 w 1908288"/>
                  <a:gd name="connsiteY3" fmla="*/ 171037 h 387730"/>
                  <a:gd name="connsiteX4" fmla="*/ 16387 w 1908288"/>
                  <a:gd name="connsiteY4" fmla="*/ 142597 h 387730"/>
                  <a:gd name="connsiteX5" fmla="*/ 214700 w 1908288"/>
                  <a:gd name="connsiteY5" fmla="*/ 27593 h 387730"/>
                  <a:gd name="connsiteX6" fmla="*/ 229387 w 1908288"/>
                  <a:gd name="connsiteY6" fmla="*/ 52906 h 387730"/>
                  <a:gd name="connsiteX7" fmla="*/ 31092 w 1908288"/>
                  <a:gd name="connsiteY7" fmla="*/ 167892 h 387730"/>
                  <a:gd name="connsiteX8" fmla="*/ 29263 w 1908288"/>
                  <a:gd name="connsiteY8" fmla="*/ 171037 h 387730"/>
                  <a:gd name="connsiteX9" fmla="*/ 31056 w 1908288"/>
                  <a:gd name="connsiteY9" fmla="*/ 174165 h 387730"/>
                  <a:gd name="connsiteX10" fmla="*/ 332594 w 1908288"/>
                  <a:gd name="connsiteY10" fmla="*/ 349159 h 387730"/>
                  <a:gd name="connsiteX11" fmla="*/ 401729 w 1908288"/>
                  <a:gd name="connsiteY11" fmla="*/ 349433 h 387730"/>
                  <a:gd name="connsiteX12" fmla="*/ 992351 w 1908288"/>
                  <a:gd name="connsiteY12" fmla="*/ 12870 h 387730"/>
                  <a:gd name="connsiteX13" fmla="*/ 1090712 w 1908288"/>
                  <a:gd name="connsiteY13" fmla="*/ 13291 h 387730"/>
                  <a:gd name="connsiteX14" fmla="*/ 1585461 w 1908288"/>
                  <a:gd name="connsiteY14" fmla="*/ 299027 h 387730"/>
                  <a:gd name="connsiteX15" fmla="*/ 1655089 w 1908288"/>
                  <a:gd name="connsiteY15" fmla="*/ 299137 h 387730"/>
                  <a:gd name="connsiteX16" fmla="*/ 1893639 w 1908288"/>
                  <a:gd name="connsiteY16" fmla="*/ 161179 h 387730"/>
                  <a:gd name="connsiteX17" fmla="*/ 1908288 w 1908288"/>
                  <a:gd name="connsiteY17" fmla="*/ 186510 h 387730"/>
                  <a:gd name="connsiteX18" fmla="*/ 1669739 w 1908288"/>
                  <a:gd name="connsiteY18" fmla="*/ 324468 h 387730"/>
                  <a:gd name="connsiteX19" fmla="*/ 1570811 w 1908288"/>
                  <a:gd name="connsiteY19" fmla="*/ 324321 h 387730"/>
                  <a:gd name="connsiteX20" fmla="*/ 1076080 w 1908288"/>
                  <a:gd name="connsiteY20" fmla="*/ 38585 h 387730"/>
                  <a:gd name="connsiteX21" fmla="*/ 1006836 w 1908288"/>
                  <a:gd name="connsiteY21" fmla="*/ 38256 h 387730"/>
                  <a:gd name="connsiteX22" fmla="*/ 416214 w 1908288"/>
                  <a:gd name="connsiteY22" fmla="*/ 374819 h 387730"/>
                  <a:gd name="connsiteX23" fmla="*/ 367399 w 1908288"/>
                  <a:gd name="connsiteY23" fmla="*/ 387731 h 387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08288" h="387730">
                    <a:moveTo>
                      <a:pt x="367399" y="387731"/>
                    </a:moveTo>
                    <a:cubicBezTo>
                      <a:pt x="350262" y="387731"/>
                      <a:pt x="333161" y="383305"/>
                      <a:pt x="317908" y="374471"/>
                    </a:cubicBezTo>
                    <a:lnTo>
                      <a:pt x="16369" y="199459"/>
                    </a:lnTo>
                    <a:cubicBezTo>
                      <a:pt x="6109" y="193497"/>
                      <a:pt x="0" y="182870"/>
                      <a:pt x="0" y="171037"/>
                    </a:cubicBezTo>
                    <a:cubicBezTo>
                      <a:pt x="0" y="159186"/>
                      <a:pt x="6127" y="148559"/>
                      <a:pt x="16387" y="142597"/>
                    </a:cubicBezTo>
                    <a:lnTo>
                      <a:pt x="214700" y="27593"/>
                    </a:lnTo>
                    <a:lnTo>
                      <a:pt x="229387" y="52906"/>
                    </a:lnTo>
                    <a:lnTo>
                      <a:pt x="31092" y="167892"/>
                    </a:lnTo>
                    <a:cubicBezTo>
                      <a:pt x="29574" y="168788"/>
                      <a:pt x="29263" y="170068"/>
                      <a:pt x="29263" y="171037"/>
                    </a:cubicBezTo>
                    <a:cubicBezTo>
                      <a:pt x="29263" y="171988"/>
                      <a:pt x="29574" y="173324"/>
                      <a:pt x="31056" y="174165"/>
                    </a:cubicBezTo>
                    <a:lnTo>
                      <a:pt x="332594" y="349159"/>
                    </a:lnTo>
                    <a:cubicBezTo>
                      <a:pt x="353883" y="361504"/>
                      <a:pt x="380366" y="361577"/>
                      <a:pt x="401729" y="349433"/>
                    </a:cubicBezTo>
                    <a:lnTo>
                      <a:pt x="992351" y="12870"/>
                    </a:lnTo>
                    <a:cubicBezTo>
                      <a:pt x="1022766" y="-4432"/>
                      <a:pt x="1060479" y="-4286"/>
                      <a:pt x="1090712" y="13291"/>
                    </a:cubicBezTo>
                    <a:lnTo>
                      <a:pt x="1585461" y="299027"/>
                    </a:lnTo>
                    <a:cubicBezTo>
                      <a:pt x="1606951" y="311537"/>
                      <a:pt x="1633635" y="311574"/>
                      <a:pt x="1655089" y="299137"/>
                    </a:cubicBezTo>
                    <a:lnTo>
                      <a:pt x="1893639" y="161179"/>
                    </a:lnTo>
                    <a:lnTo>
                      <a:pt x="1908288" y="186510"/>
                    </a:lnTo>
                    <a:lnTo>
                      <a:pt x="1669739" y="324468"/>
                    </a:lnTo>
                    <a:cubicBezTo>
                      <a:pt x="1639195" y="342135"/>
                      <a:pt x="1601318" y="342062"/>
                      <a:pt x="1570811" y="324321"/>
                    </a:cubicBezTo>
                    <a:lnTo>
                      <a:pt x="1076080" y="38585"/>
                    </a:lnTo>
                    <a:cubicBezTo>
                      <a:pt x="1054755" y="26185"/>
                      <a:pt x="1028235" y="26075"/>
                      <a:pt x="1006836" y="38256"/>
                    </a:cubicBezTo>
                    <a:lnTo>
                      <a:pt x="416214" y="374819"/>
                    </a:lnTo>
                    <a:cubicBezTo>
                      <a:pt x="401125" y="383415"/>
                      <a:pt x="384262" y="387731"/>
                      <a:pt x="367399" y="387731"/>
                    </a:cubicBezTo>
                    <a:close/>
                  </a:path>
                </a:pathLst>
              </a:custGeom>
              <a:solidFill>
                <a:srgbClr val="1E2D64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20" name="Graphic 2">
                <a:extLst>
                  <a:ext uri="{FF2B5EF4-FFF2-40B4-BE49-F238E27FC236}">
                    <a16:creationId xmlns:a16="http://schemas.microsoft.com/office/drawing/2014/main" id="{8ED63183-D4FA-401D-B3F3-2143B0B36ED1}"/>
                  </a:ext>
                </a:extLst>
              </p:cNvPr>
              <p:cNvGrpSpPr/>
              <p:nvPr/>
            </p:nvGrpSpPr>
            <p:grpSpPr>
              <a:xfrm>
                <a:off x="1523163" y="3829404"/>
                <a:ext cx="1379401" cy="1823374"/>
                <a:chOff x="1411630" y="4827081"/>
                <a:chExt cx="1379401" cy="1823374"/>
              </a:xfrm>
              <a:solidFill>
                <a:schemeClr val="accent1"/>
              </a:solidFill>
            </p:grpSpPr>
            <p:sp>
              <p:nvSpPr>
                <p:cNvPr id="821" name="Freeform: Shape 820">
                  <a:extLst>
                    <a:ext uri="{FF2B5EF4-FFF2-40B4-BE49-F238E27FC236}">
                      <a16:creationId xmlns:a16="http://schemas.microsoft.com/office/drawing/2014/main" id="{050863C1-F075-4500-9AF7-65EAD2A77877}"/>
                    </a:ext>
                  </a:extLst>
                </p:cNvPr>
                <p:cNvSpPr/>
                <p:nvPr/>
              </p:nvSpPr>
              <p:spPr>
                <a:xfrm>
                  <a:off x="1550549" y="6014493"/>
                  <a:ext cx="1101543" cy="635962"/>
                </a:xfrm>
                <a:custGeom>
                  <a:avLst/>
                  <a:gdLst>
                    <a:gd name="connsiteX0" fmla="*/ 497674 w 1101543"/>
                    <a:gd name="connsiteY0" fmla="*/ 624527 h 635962"/>
                    <a:gd name="connsiteX1" fmla="*/ 19807 w 1101543"/>
                    <a:gd name="connsiteY1" fmla="*/ 348630 h 635962"/>
                    <a:gd name="connsiteX2" fmla="*/ 28018 w 1101543"/>
                    <a:gd name="connsiteY2" fmla="*/ 282569 h 635962"/>
                    <a:gd name="connsiteX3" fmla="*/ 489425 w 1101543"/>
                    <a:gd name="connsiteY3" fmla="*/ 16182 h 635962"/>
                    <a:gd name="connsiteX4" fmla="*/ 603881 w 1101543"/>
                    <a:gd name="connsiteY4" fmla="*/ 11427 h 635962"/>
                    <a:gd name="connsiteX5" fmla="*/ 1081731 w 1101543"/>
                    <a:gd name="connsiteY5" fmla="*/ 287324 h 635962"/>
                    <a:gd name="connsiteX6" fmla="*/ 1073519 w 1101543"/>
                    <a:gd name="connsiteY6" fmla="*/ 353386 h 635962"/>
                    <a:gd name="connsiteX7" fmla="*/ 612093 w 1101543"/>
                    <a:gd name="connsiteY7" fmla="*/ 619790 h 635962"/>
                    <a:gd name="connsiteX8" fmla="*/ 497674 w 1101543"/>
                    <a:gd name="connsiteY8" fmla="*/ 624527 h 635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1543" h="635962">
                      <a:moveTo>
                        <a:pt x="497674" y="624527"/>
                      </a:moveTo>
                      <a:lnTo>
                        <a:pt x="19807" y="348630"/>
                      </a:lnTo>
                      <a:cubicBezTo>
                        <a:pt x="-9530" y="331694"/>
                        <a:pt x="-5854" y="302120"/>
                        <a:pt x="28018" y="282569"/>
                      </a:cubicBezTo>
                      <a:lnTo>
                        <a:pt x="489425" y="16182"/>
                      </a:lnTo>
                      <a:cubicBezTo>
                        <a:pt x="523298" y="-3369"/>
                        <a:pt x="574545" y="-5509"/>
                        <a:pt x="603881" y="11427"/>
                      </a:cubicBezTo>
                      <a:lnTo>
                        <a:pt x="1081731" y="287324"/>
                      </a:lnTo>
                      <a:cubicBezTo>
                        <a:pt x="1111067" y="304260"/>
                        <a:pt x="1107409" y="333834"/>
                        <a:pt x="1073519" y="353386"/>
                      </a:cubicBezTo>
                      <a:lnTo>
                        <a:pt x="612093" y="619790"/>
                      </a:lnTo>
                      <a:cubicBezTo>
                        <a:pt x="578239" y="639342"/>
                        <a:pt x="527011" y="641463"/>
                        <a:pt x="497674" y="624527"/>
                      </a:cubicBezTo>
                      <a:close/>
                    </a:path>
                  </a:pathLst>
                </a:custGeom>
                <a:solidFill>
                  <a:srgbClr val="1E2D64"/>
                </a:solidFill>
                <a:ln w="182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22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1411630" y="5487002"/>
                  <a:ext cx="1379401" cy="1007951"/>
                  <a:chOff x="1411630" y="5487002"/>
                  <a:chExt cx="1379401" cy="1007951"/>
                </a:xfrm>
                <a:solidFill>
                  <a:schemeClr val="accent1"/>
                </a:solidFill>
              </p:grpSpPr>
              <p:sp>
                <p:nvSpPr>
                  <p:cNvPr id="823" name="Freeform: Shape 822">
                    <a:extLst>
                      <a:ext uri="{FF2B5EF4-FFF2-40B4-BE49-F238E27FC236}">
                        <a16:creationId xmlns:a16="http://schemas.microsoft.com/office/drawing/2014/main" id="{14926C58-12D8-4066-9DCD-F670078DECDA}"/>
                      </a:ext>
                    </a:extLst>
                  </p:cNvPr>
                  <p:cNvSpPr/>
                  <p:nvPr/>
                </p:nvSpPr>
                <p:spPr>
                  <a:xfrm>
                    <a:off x="1411747" y="5778216"/>
                    <a:ext cx="1379175" cy="716737"/>
                  </a:xfrm>
                  <a:custGeom>
                    <a:avLst/>
                    <a:gdLst>
                      <a:gd name="connsiteX0" fmla="*/ 1379065 w 1379175"/>
                      <a:gd name="connsiteY0" fmla="*/ 313437 h 716737"/>
                      <a:gd name="connsiteX1" fmla="*/ 1379065 w 1379175"/>
                      <a:gd name="connsiteY1" fmla="*/ 313437 h 716737"/>
                      <a:gd name="connsiteX2" fmla="*/ 1379065 w 1379175"/>
                      <a:gd name="connsiteY2" fmla="*/ 106985 h 716737"/>
                      <a:gd name="connsiteX3" fmla="*/ 916085 w 1379175"/>
                      <a:gd name="connsiteY3" fmla="*/ 106710 h 716737"/>
                      <a:gd name="connsiteX4" fmla="*/ 756089 w 1379175"/>
                      <a:gd name="connsiteY4" fmla="*/ 14312 h 716737"/>
                      <a:gd name="connsiteX5" fmla="*/ 612772 w 1379175"/>
                      <a:gd name="connsiteY5" fmla="*/ 20256 h 716737"/>
                      <a:gd name="connsiteX6" fmla="*/ 463494 w 1379175"/>
                      <a:gd name="connsiteY6" fmla="*/ 106455 h 716737"/>
                      <a:gd name="connsiteX7" fmla="*/ 93 w 1379175"/>
                      <a:gd name="connsiteY7" fmla="*/ 106180 h 716737"/>
                      <a:gd name="connsiteX8" fmla="*/ 93 w 1379175"/>
                      <a:gd name="connsiteY8" fmla="*/ 318521 h 716737"/>
                      <a:gd name="connsiteX9" fmla="*/ 24692 w 1379175"/>
                      <a:gd name="connsiteY9" fmla="*/ 356929 h 716737"/>
                      <a:gd name="connsiteX10" fmla="*/ 623106 w 1379175"/>
                      <a:gd name="connsiteY10" fmla="*/ 702417 h 716737"/>
                      <a:gd name="connsiteX11" fmla="*/ 766386 w 1379175"/>
                      <a:gd name="connsiteY11" fmla="*/ 696492 h 716737"/>
                      <a:gd name="connsiteX12" fmla="*/ 1344187 w 1379175"/>
                      <a:gd name="connsiteY12" fmla="*/ 362891 h 716737"/>
                      <a:gd name="connsiteX13" fmla="*/ 1379065 w 1379175"/>
                      <a:gd name="connsiteY13" fmla="*/ 313437 h 71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175" h="716737">
                        <a:moveTo>
                          <a:pt x="1379065" y="313437"/>
                        </a:moveTo>
                        <a:lnTo>
                          <a:pt x="1379065" y="313437"/>
                        </a:lnTo>
                        <a:lnTo>
                          <a:pt x="1379065" y="106985"/>
                        </a:lnTo>
                        <a:lnTo>
                          <a:pt x="916085" y="106710"/>
                        </a:lnTo>
                        <a:lnTo>
                          <a:pt x="756089" y="14312"/>
                        </a:lnTo>
                        <a:cubicBezTo>
                          <a:pt x="719327" y="-6885"/>
                          <a:pt x="655167" y="-4233"/>
                          <a:pt x="612772" y="20256"/>
                        </a:cubicBezTo>
                        <a:lnTo>
                          <a:pt x="463494" y="106455"/>
                        </a:lnTo>
                        <a:lnTo>
                          <a:pt x="93" y="106180"/>
                        </a:lnTo>
                        <a:lnTo>
                          <a:pt x="93" y="318521"/>
                        </a:lnTo>
                        <a:cubicBezTo>
                          <a:pt x="-968" y="332878"/>
                          <a:pt x="7043" y="346742"/>
                          <a:pt x="24692" y="356929"/>
                        </a:cubicBezTo>
                        <a:lnTo>
                          <a:pt x="623106" y="702417"/>
                        </a:lnTo>
                        <a:cubicBezTo>
                          <a:pt x="659831" y="723615"/>
                          <a:pt x="723991" y="720981"/>
                          <a:pt x="766386" y="696492"/>
                        </a:cubicBezTo>
                        <a:lnTo>
                          <a:pt x="1344187" y="362891"/>
                        </a:lnTo>
                        <a:cubicBezTo>
                          <a:pt x="1368640" y="348772"/>
                          <a:pt x="1380455" y="330482"/>
                          <a:pt x="1379065" y="313437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:a16="http://schemas.microsoft.com/office/drawing/2014/main" id="{A4027093-D5B5-48BD-B72C-7F0793E88224}"/>
                      </a:ext>
                    </a:extLst>
                  </p:cNvPr>
                  <p:cNvSpPr/>
                  <p:nvPr/>
                </p:nvSpPr>
                <p:spPr>
                  <a:xfrm>
                    <a:off x="1411747" y="5778336"/>
                    <a:ext cx="689588" cy="716579"/>
                  </a:xfrm>
                  <a:custGeom>
                    <a:avLst/>
                    <a:gdLst>
                      <a:gd name="connsiteX0" fmla="*/ 689570 w 689588"/>
                      <a:gd name="connsiteY0" fmla="*/ 0 h 716579"/>
                      <a:gd name="connsiteX1" fmla="*/ 612772 w 689588"/>
                      <a:gd name="connsiteY1" fmla="*/ 20155 h 716579"/>
                      <a:gd name="connsiteX2" fmla="*/ 463494 w 689588"/>
                      <a:gd name="connsiteY2" fmla="*/ 106353 h 716579"/>
                      <a:gd name="connsiteX3" fmla="*/ 93 w 689588"/>
                      <a:gd name="connsiteY3" fmla="*/ 106079 h 716579"/>
                      <a:gd name="connsiteX4" fmla="*/ 93 w 689588"/>
                      <a:gd name="connsiteY4" fmla="*/ 318420 h 716579"/>
                      <a:gd name="connsiteX5" fmla="*/ 24692 w 689588"/>
                      <a:gd name="connsiteY5" fmla="*/ 356828 h 716579"/>
                      <a:gd name="connsiteX6" fmla="*/ 623106 w 689588"/>
                      <a:gd name="connsiteY6" fmla="*/ 702316 h 716579"/>
                      <a:gd name="connsiteX7" fmla="*/ 689588 w 689588"/>
                      <a:gd name="connsiteY7" fmla="*/ 716527 h 716579"/>
                      <a:gd name="connsiteX8" fmla="*/ 689588 w 689588"/>
                      <a:gd name="connsiteY8" fmla="*/ 0 h 716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588" h="716579">
                        <a:moveTo>
                          <a:pt x="689570" y="0"/>
                        </a:moveTo>
                        <a:cubicBezTo>
                          <a:pt x="662703" y="640"/>
                          <a:pt x="634811" y="7407"/>
                          <a:pt x="612772" y="20155"/>
                        </a:cubicBezTo>
                        <a:lnTo>
                          <a:pt x="463494" y="106353"/>
                        </a:lnTo>
                        <a:lnTo>
                          <a:pt x="93" y="106079"/>
                        </a:lnTo>
                        <a:lnTo>
                          <a:pt x="93" y="318420"/>
                        </a:lnTo>
                        <a:cubicBezTo>
                          <a:pt x="-968" y="332777"/>
                          <a:pt x="7043" y="346640"/>
                          <a:pt x="24692" y="356828"/>
                        </a:cubicBezTo>
                        <a:lnTo>
                          <a:pt x="623106" y="702316"/>
                        </a:lnTo>
                        <a:cubicBezTo>
                          <a:pt x="640755" y="712522"/>
                          <a:pt x="664751" y="717131"/>
                          <a:pt x="689588" y="716527"/>
                        </a:cubicBezTo>
                        <a:lnTo>
                          <a:pt x="689588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:a16="http://schemas.microsoft.com/office/drawing/2014/main" id="{4EC5CBD7-D936-4B03-8345-69C4E79C19B2}"/>
                      </a:ext>
                    </a:extLst>
                  </p:cNvPr>
                  <p:cNvSpPr/>
                  <p:nvPr/>
                </p:nvSpPr>
                <p:spPr>
                  <a:xfrm>
                    <a:off x="1411729" y="5884414"/>
                    <a:ext cx="52528" cy="266825"/>
                  </a:xfrm>
                  <a:custGeom>
                    <a:avLst/>
                    <a:gdLst>
                      <a:gd name="connsiteX0" fmla="*/ 52529 w 52528"/>
                      <a:gd name="connsiteY0" fmla="*/ 37 h 266825"/>
                      <a:gd name="connsiteX1" fmla="*/ 93 w 52528"/>
                      <a:gd name="connsiteY1" fmla="*/ 0 h 266825"/>
                      <a:gd name="connsiteX2" fmla="*/ 93 w 52528"/>
                      <a:gd name="connsiteY2" fmla="*/ 212341 h 266825"/>
                      <a:gd name="connsiteX3" fmla="*/ 24692 w 52528"/>
                      <a:gd name="connsiteY3" fmla="*/ 250749 h 266825"/>
                      <a:gd name="connsiteX4" fmla="*/ 52529 w 52528"/>
                      <a:gd name="connsiteY4" fmla="*/ 266825 h 266825"/>
                      <a:gd name="connsiteX5" fmla="*/ 52529 w 52528"/>
                      <a:gd name="connsiteY5" fmla="*/ 37 h 266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28" h="266825">
                        <a:moveTo>
                          <a:pt x="52529" y="37"/>
                        </a:moveTo>
                        <a:lnTo>
                          <a:pt x="93" y="0"/>
                        </a:lnTo>
                        <a:lnTo>
                          <a:pt x="93" y="212341"/>
                        </a:lnTo>
                        <a:cubicBezTo>
                          <a:pt x="-968" y="226698"/>
                          <a:pt x="7043" y="240562"/>
                          <a:pt x="24692" y="250749"/>
                        </a:cubicBezTo>
                        <a:lnTo>
                          <a:pt x="52529" y="266825"/>
                        </a:lnTo>
                        <a:lnTo>
                          <a:pt x="52529" y="37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C54E7442-CFA0-4D40-8909-F0BEE19B5090}"/>
                      </a:ext>
                    </a:extLst>
                  </p:cNvPr>
                  <p:cNvSpPr/>
                  <p:nvPr/>
                </p:nvSpPr>
                <p:spPr>
                  <a:xfrm>
                    <a:off x="2044053" y="6242760"/>
                    <a:ext cx="114528" cy="252157"/>
                  </a:xfrm>
                  <a:custGeom>
                    <a:avLst/>
                    <a:gdLst>
                      <a:gd name="connsiteX0" fmla="*/ 0 w 114528"/>
                      <a:gd name="connsiteY0" fmla="*/ 242409 h 252157"/>
                      <a:gd name="connsiteX1" fmla="*/ 114529 w 114528"/>
                      <a:gd name="connsiteY1" fmla="*/ 241110 h 252157"/>
                      <a:gd name="connsiteX2" fmla="*/ 114529 w 114528"/>
                      <a:gd name="connsiteY2" fmla="*/ 0 h 252157"/>
                      <a:gd name="connsiteX3" fmla="*/ 0 w 114528"/>
                      <a:gd name="connsiteY3" fmla="*/ 0 h 252157"/>
                      <a:gd name="connsiteX4" fmla="*/ 0 w 114528"/>
                      <a:gd name="connsiteY4" fmla="*/ 242409 h 252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28" h="252157">
                        <a:moveTo>
                          <a:pt x="0" y="242409"/>
                        </a:moveTo>
                        <a:cubicBezTo>
                          <a:pt x="31677" y="255980"/>
                          <a:pt x="77474" y="255230"/>
                          <a:pt x="114529" y="241110"/>
                        </a:cubicBezTo>
                        <a:lnTo>
                          <a:pt x="114529" y="0"/>
                        </a:lnTo>
                        <a:lnTo>
                          <a:pt x="0" y="0"/>
                        </a:lnTo>
                        <a:lnTo>
                          <a:pt x="0" y="242409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:a16="http://schemas.microsoft.com/office/drawing/2014/main" id="{B6AD654C-4498-42DD-9E2E-AC2FC908A081}"/>
                      </a:ext>
                    </a:extLst>
                  </p:cNvPr>
                  <p:cNvSpPr/>
                  <p:nvPr/>
                </p:nvSpPr>
                <p:spPr>
                  <a:xfrm>
                    <a:off x="1411630" y="5487002"/>
                    <a:ext cx="1379401" cy="796379"/>
                  </a:xfrm>
                  <a:custGeom>
                    <a:avLst/>
                    <a:gdLst>
                      <a:gd name="connsiteX0" fmla="*/ 623205 w 1379401"/>
                      <a:gd name="connsiteY0" fmla="*/ 782077 h 796379"/>
                      <a:gd name="connsiteX1" fmla="*/ 24791 w 1379401"/>
                      <a:gd name="connsiteY1" fmla="*/ 436570 h 796379"/>
                      <a:gd name="connsiteX2" fmla="*/ 35088 w 1379401"/>
                      <a:gd name="connsiteY2" fmla="*/ 353847 h 796379"/>
                      <a:gd name="connsiteX3" fmla="*/ 612890 w 1379401"/>
                      <a:gd name="connsiteY3" fmla="*/ 20247 h 796379"/>
                      <a:gd name="connsiteX4" fmla="*/ 756206 w 1379401"/>
                      <a:gd name="connsiteY4" fmla="*/ 14321 h 796379"/>
                      <a:gd name="connsiteX5" fmla="*/ 1354583 w 1379401"/>
                      <a:gd name="connsiteY5" fmla="*/ 359809 h 796379"/>
                      <a:gd name="connsiteX6" fmla="*/ 1344286 w 1379401"/>
                      <a:gd name="connsiteY6" fmla="*/ 442533 h 796379"/>
                      <a:gd name="connsiteX7" fmla="*/ 766485 w 1379401"/>
                      <a:gd name="connsiteY7" fmla="*/ 776115 h 796379"/>
                      <a:gd name="connsiteX8" fmla="*/ 623205 w 1379401"/>
                      <a:gd name="connsiteY8" fmla="*/ 782077 h 796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1" h="796379">
                        <a:moveTo>
                          <a:pt x="623205" y="782077"/>
                        </a:moveTo>
                        <a:lnTo>
                          <a:pt x="24791" y="436570"/>
                        </a:lnTo>
                        <a:cubicBezTo>
                          <a:pt x="-11934" y="415355"/>
                          <a:pt x="-7325" y="378318"/>
                          <a:pt x="35088" y="353847"/>
                        </a:cubicBezTo>
                        <a:lnTo>
                          <a:pt x="612890" y="20247"/>
                        </a:lnTo>
                        <a:cubicBezTo>
                          <a:pt x="655285" y="-4224"/>
                          <a:pt x="719444" y="-6895"/>
                          <a:pt x="756206" y="14321"/>
                        </a:cubicBezTo>
                        <a:lnTo>
                          <a:pt x="1354583" y="359809"/>
                        </a:lnTo>
                        <a:cubicBezTo>
                          <a:pt x="1391345" y="381007"/>
                          <a:pt x="1386736" y="418061"/>
                          <a:pt x="1344286" y="442533"/>
                        </a:cubicBezTo>
                        <a:lnTo>
                          <a:pt x="766485" y="776115"/>
                        </a:lnTo>
                        <a:cubicBezTo>
                          <a:pt x="724090" y="800623"/>
                          <a:pt x="659930" y="803256"/>
                          <a:pt x="623205" y="782077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74A60F74-DC2C-45FA-AC05-B227FD88703A}"/>
                      </a:ext>
                    </a:extLst>
                  </p:cNvPr>
                  <p:cNvSpPr/>
                  <p:nvPr/>
                </p:nvSpPr>
                <p:spPr>
                  <a:xfrm>
                    <a:off x="1523365" y="5551506"/>
                    <a:ext cx="1155936" cy="667369"/>
                  </a:xfrm>
                  <a:custGeom>
                    <a:avLst/>
                    <a:gdLst>
                      <a:gd name="connsiteX0" fmla="*/ 522225 w 1155936"/>
                      <a:gd name="connsiteY0" fmla="*/ 655389 h 667369"/>
                      <a:gd name="connsiteX1" fmla="*/ 20782 w 1155936"/>
                      <a:gd name="connsiteY1" fmla="*/ 365866 h 667369"/>
                      <a:gd name="connsiteX2" fmla="*/ 29396 w 1155936"/>
                      <a:gd name="connsiteY2" fmla="*/ 296531 h 667369"/>
                      <a:gd name="connsiteX3" fmla="*/ 513628 w 1155936"/>
                      <a:gd name="connsiteY3" fmla="*/ 16976 h 667369"/>
                      <a:gd name="connsiteX4" fmla="*/ 633681 w 1155936"/>
                      <a:gd name="connsiteY4" fmla="*/ 12001 h 667369"/>
                      <a:gd name="connsiteX5" fmla="*/ 1135142 w 1155936"/>
                      <a:gd name="connsiteY5" fmla="*/ 301524 h 667369"/>
                      <a:gd name="connsiteX6" fmla="*/ 1126527 w 1155936"/>
                      <a:gd name="connsiteY6" fmla="*/ 370859 h 667369"/>
                      <a:gd name="connsiteX7" fmla="*/ 642313 w 1155936"/>
                      <a:gd name="connsiteY7" fmla="*/ 650414 h 667369"/>
                      <a:gd name="connsiteX8" fmla="*/ 522225 w 1155936"/>
                      <a:gd name="connsiteY8" fmla="*/ 655389 h 667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5936" h="667369">
                        <a:moveTo>
                          <a:pt x="522225" y="655389"/>
                        </a:moveTo>
                        <a:lnTo>
                          <a:pt x="20782" y="365866"/>
                        </a:lnTo>
                        <a:cubicBezTo>
                          <a:pt x="-10000" y="348089"/>
                          <a:pt x="-6141" y="317052"/>
                          <a:pt x="29396" y="296531"/>
                        </a:cubicBezTo>
                        <a:lnTo>
                          <a:pt x="513628" y="16976"/>
                        </a:lnTo>
                        <a:cubicBezTo>
                          <a:pt x="549128" y="-3545"/>
                          <a:pt x="602899" y="-5776"/>
                          <a:pt x="633681" y="12001"/>
                        </a:cubicBezTo>
                        <a:lnTo>
                          <a:pt x="1135142" y="301524"/>
                        </a:lnTo>
                        <a:cubicBezTo>
                          <a:pt x="1165941" y="319301"/>
                          <a:pt x="1162082" y="350338"/>
                          <a:pt x="1126527" y="370859"/>
                        </a:cubicBezTo>
                        <a:lnTo>
                          <a:pt x="642313" y="650414"/>
                        </a:lnTo>
                        <a:cubicBezTo>
                          <a:pt x="606777" y="670917"/>
                          <a:pt x="553006" y="673130"/>
                          <a:pt x="522225" y="655389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29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2522378" y="6039104"/>
                    <a:ext cx="203891" cy="152204"/>
                    <a:chOff x="2522378" y="6039104"/>
                    <a:chExt cx="203891" cy="152204"/>
                  </a:xfrm>
                  <a:solidFill>
                    <a:srgbClr val="D4ECFF"/>
                  </a:solidFill>
                </p:grpSpPr>
                <p:sp>
                  <p:nvSpPr>
                    <p:cNvPr id="830" name="Freeform: Shape 829">
                      <a:extLst>
                        <a:ext uri="{FF2B5EF4-FFF2-40B4-BE49-F238E27FC236}">
                          <a16:creationId xmlns:a16="http://schemas.microsoft.com/office/drawing/2014/main" id="{A3D82F31-728B-4225-BFAF-4A01C8C201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2378" y="6128879"/>
                      <a:ext cx="48357" cy="62429"/>
                    </a:xfrm>
                    <a:custGeom>
                      <a:avLst/>
                      <a:gdLst>
                        <a:gd name="connsiteX0" fmla="*/ 48357 w 48357"/>
                        <a:gd name="connsiteY0" fmla="*/ 17276 h 62429"/>
                        <a:gd name="connsiteX1" fmla="*/ 24179 w 48357"/>
                        <a:gd name="connsiteY1" fmla="*/ 59122 h 62429"/>
                        <a:gd name="connsiteX2" fmla="*/ 0 w 48357"/>
                        <a:gd name="connsiteY2" fmla="*/ 45167 h 62429"/>
                        <a:gd name="connsiteX3" fmla="*/ 24179 w 48357"/>
                        <a:gd name="connsiteY3" fmla="*/ 3303 h 62429"/>
                        <a:gd name="connsiteX4" fmla="*/ 48357 w 48357"/>
                        <a:gd name="connsiteY4" fmla="*/ 17276 h 62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29">
                          <a:moveTo>
                            <a:pt x="48357" y="17276"/>
                          </a:moveTo>
                          <a:cubicBezTo>
                            <a:pt x="48357" y="32676"/>
                            <a:pt x="37530" y="51423"/>
                            <a:pt x="24179" y="59122"/>
                          </a:cubicBezTo>
                          <a:cubicBezTo>
                            <a:pt x="10827" y="66841"/>
                            <a:pt x="0" y="60586"/>
                            <a:pt x="0" y="45167"/>
                          </a:cubicBezTo>
                          <a:cubicBezTo>
                            <a:pt x="0" y="29750"/>
                            <a:pt x="10827" y="11021"/>
                            <a:pt x="24179" y="3303"/>
                          </a:cubicBezTo>
                          <a:cubicBezTo>
                            <a:pt x="37530" y="-4415"/>
                            <a:pt x="48357" y="1858"/>
                            <a:pt x="48357" y="17276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" name="Freeform: Shape 830">
                      <a:extLst>
                        <a:ext uri="{FF2B5EF4-FFF2-40B4-BE49-F238E27FC236}">
                          <a16:creationId xmlns:a16="http://schemas.microsoft.com/office/drawing/2014/main" id="{E061E5B6-F43F-4A8D-B220-6BA8DC2CC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0145" y="6083998"/>
                      <a:ext cx="48357" cy="62416"/>
                    </a:xfrm>
                    <a:custGeom>
                      <a:avLst/>
                      <a:gdLst>
                        <a:gd name="connsiteX0" fmla="*/ 48357 w 48357"/>
                        <a:gd name="connsiteY0" fmla="*/ 17257 h 62416"/>
                        <a:gd name="connsiteX1" fmla="*/ 24179 w 48357"/>
                        <a:gd name="connsiteY1" fmla="*/ 59121 h 62416"/>
                        <a:gd name="connsiteX2" fmla="*/ 0 w 48357"/>
                        <a:gd name="connsiteY2" fmla="*/ 45148 h 62416"/>
                        <a:gd name="connsiteX3" fmla="*/ 24179 w 48357"/>
                        <a:gd name="connsiteY3" fmla="*/ 3284 h 62416"/>
                        <a:gd name="connsiteX4" fmla="*/ 48357 w 48357"/>
                        <a:gd name="connsiteY4" fmla="*/ 17257 h 624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6">
                          <a:moveTo>
                            <a:pt x="48357" y="17257"/>
                          </a:moveTo>
                          <a:cubicBezTo>
                            <a:pt x="48357" y="32656"/>
                            <a:pt x="37530" y="51403"/>
                            <a:pt x="24179" y="59121"/>
                          </a:cubicBezTo>
                          <a:cubicBezTo>
                            <a:pt x="10827" y="66821"/>
                            <a:pt x="0" y="60566"/>
                            <a:pt x="0" y="45148"/>
                          </a:cubicBezTo>
                          <a:cubicBezTo>
                            <a:pt x="0" y="29730"/>
                            <a:pt x="10827" y="11002"/>
                            <a:pt x="24179" y="3284"/>
                          </a:cubicBezTo>
                          <a:cubicBezTo>
                            <a:pt x="37530" y="-4398"/>
                            <a:pt x="48357" y="1857"/>
                            <a:pt x="48357" y="17257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" name="Freeform: Shape 831">
                      <a:extLst>
                        <a:ext uri="{FF2B5EF4-FFF2-40B4-BE49-F238E27FC236}">
                          <a16:creationId xmlns:a16="http://schemas.microsoft.com/office/drawing/2014/main" id="{E44C899D-9589-4063-BA52-DAFD15A09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911" y="6039104"/>
                      <a:ext cx="48357" cy="62413"/>
                    </a:xfrm>
                    <a:custGeom>
                      <a:avLst/>
                      <a:gdLst>
                        <a:gd name="connsiteX0" fmla="*/ 48357 w 48357"/>
                        <a:gd name="connsiteY0" fmla="*/ 17250 h 62413"/>
                        <a:gd name="connsiteX1" fmla="*/ 24179 w 48357"/>
                        <a:gd name="connsiteY1" fmla="*/ 59115 h 62413"/>
                        <a:gd name="connsiteX2" fmla="*/ 0 w 48357"/>
                        <a:gd name="connsiteY2" fmla="*/ 45142 h 62413"/>
                        <a:gd name="connsiteX3" fmla="*/ 24179 w 48357"/>
                        <a:gd name="connsiteY3" fmla="*/ 3295 h 62413"/>
                        <a:gd name="connsiteX4" fmla="*/ 48357 w 48357"/>
                        <a:gd name="connsiteY4" fmla="*/ 1725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3">
                          <a:moveTo>
                            <a:pt x="48357" y="17250"/>
                          </a:moveTo>
                          <a:cubicBezTo>
                            <a:pt x="48357" y="32668"/>
                            <a:pt x="37530" y="51397"/>
                            <a:pt x="24179" y="59115"/>
                          </a:cubicBezTo>
                          <a:cubicBezTo>
                            <a:pt x="10827" y="66815"/>
                            <a:pt x="0" y="60578"/>
                            <a:pt x="0" y="45142"/>
                          </a:cubicBezTo>
                          <a:cubicBezTo>
                            <a:pt x="0" y="29742"/>
                            <a:pt x="10827" y="10995"/>
                            <a:pt x="24179" y="3295"/>
                          </a:cubicBezTo>
                          <a:cubicBezTo>
                            <a:pt x="37530" y="-4404"/>
                            <a:pt x="48357" y="1851"/>
                            <a:pt x="48357" y="17250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33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1411630" y="5157041"/>
                  <a:ext cx="1379401" cy="1007951"/>
                  <a:chOff x="1411630" y="5157041"/>
                  <a:chExt cx="1379401" cy="1007951"/>
                </a:xfrm>
                <a:solidFill>
                  <a:schemeClr val="accent1"/>
                </a:solidFill>
              </p:grpSpPr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7957237B-2566-4038-8C1E-86BE40A4D77E}"/>
                      </a:ext>
                    </a:extLst>
                  </p:cNvPr>
                  <p:cNvSpPr/>
                  <p:nvPr/>
                </p:nvSpPr>
                <p:spPr>
                  <a:xfrm>
                    <a:off x="1411747" y="5448255"/>
                    <a:ext cx="1379175" cy="716737"/>
                  </a:xfrm>
                  <a:custGeom>
                    <a:avLst/>
                    <a:gdLst>
                      <a:gd name="connsiteX0" fmla="*/ 1379065 w 1379175"/>
                      <a:gd name="connsiteY0" fmla="*/ 313437 h 716737"/>
                      <a:gd name="connsiteX1" fmla="*/ 1379065 w 1379175"/>
                      <a:gd name="connsiteY1" fmla="*/ 313437 h 716737"/>
                      <a:gd name="connsiteX2" fmla="*/ 1379065 w 1379175"/>
                      <a:gd name="connsiteY2" fmla="*/ 106985 h 716737"/>
                      <a:gd name="connsiteX3" fmla="*/ 916085 w 1379175"/>
                      <a:gd name="connsiteY3" fmla="*/ 106710 h 716737"/>
                      <a:gd name="connsiteX4" fmla="*/ 756089 w 1379175"/>
                      <a:gd name="connsiteY4" fmla="*/ 14312 h 716737"/>
                      <a:gd name="connsiteX5" fmla="*/ 612772 w 1379175"/>
                      <a:gd name="connsiteY5" fmla="*/ 20256 h 716737"/>
                      <a:gd name="connsiteX6" fmla="*/ 463494 w 1379175"/>
                      <a:gd name="connsiteY6" fmla="*/ 106455 h 716737"/>
                      <a:gd name="connsiteX7" fmla="*/ 93 w 1379175"/>
                      <a:gd name="connsiteY7" fmla="*/ 106180 h 716737"/>
                      <a:gd name="connsiteX8" fmla="*/ 93 w 1379175"/>
                      <a:gd name="connsiteY8" fmla="*/ 318521 h 716737"/>
                      <a:gd name="connsiteX9" fmla="*/ 24692 w 1379175"/>
                      <a:gd name="connsiteY9" fmla="*/ 356929 h 716737"/>
                      <a:gd name="connsiteX10" fmla="*/ 623106 w 1379175"/>
                      <a:gd name="connsiteY10" fmla="*/ 702417 h 716737"/>
                      <a:gd name="connsiteX11" fmla="*/ 766386 w 1379175"/>
                      <a:gd name="connsiteY11" fmla="*/ 696492 h 716737"/>
                      <a:gd name="connsiteX12" fmla="*/ 1344187 w 1379175"/>
                      <a:gd name="connsiteY12" fmla="*/ 362891 h 716737"/>
                      <a:gd name="connsiteX13" fmla="*/ 1379065 w 1379175"/>
                      <a:gd name="connsiteY13" fmla="*/ 313437 h 71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175" h="716737">
                        <a:moveTo>
                          <a:pt x="1379065" y="313437"/>
                        </a:moveTo>
                        <a:lnTo>
                          <a:pt x="1379065" y="313437"/>
                        </a:lnTo>
                        <a:lnTo>
                          <a:pt x="1379065" y="106985"/>
                        </a:lnTo>
                        <a:lnTo>
                          <a:pt x="916085" y="106710"/>
                        </a:lnTo>
                        <a:lnTo>
                          <a:pt x="756089" y="14312"/>
                        </a:lnTo>
                        <a:cubicBezTo>
                          <a:pt x="719327" y="-6885"/>
                          <a:pt x="655167" y="-4233"/>
                          <a:pt x="612772" y="20256"/>
                        </a:cubicBezTo>
                        <a:lnTo>
                          <a:pt x="463494" y="106455"/>
                        </a:lnTo>
                        <a:lnTo>
                          <a:pt x="93" y="106180"/>
                        </a:lnTo>
                        <a:lnTo>
                          <a:pt x="93" y="318521"/>
                        </a:lnTo>
                        <a:cubicBezTo>
                          <a:pt x="-968" y="332878"/>
                          <a:pt x="7043" y="346742"/>
                          <a:pt x="24692" y="356929"/>
                        </a:cubicBezTo>
                        <a:lnTo>
                          <a:pt x="623106" y="702417"/>
                        </a:lnTo>
                        <a:cubicBezTo>
                          <a:pt x="659831" y="723615"/>
                          <a:pt x="723991" y="720981"/>
                          <a:pt x="766386" y="696492"/>
                        </a:cubicBezTo>
                        <a:lnTo>
                          <a:pt x="1344187" y="362891"/>
                        </a:lnTo>
                        <a:cubicBezTo>
                          <a:pt x="1368640" y="348772"/>
                          <a:pt x="1380455" y="330482"/>
                          <a:pt x="1379065" y="313437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:a16="http://schemas.microsoft.com/office/drawing/2014/main" id="{E994197C-C274-4D76-A62F-308445CCD6F0}"/>
                      </a:ext>
                    </a:extLst>
                  </p:cNvPr>
                  <p:cNvSpPr/>
                  <p:nvPr/>
                </p:nvSpPr>
                <p:spPr>
                  <a:xfrm>
                    <a:off x="1411747" y="5448375"/>
                    <a:ext cx="689588" cy="716579"/>
                  </a:xfrm>
                  <a:custGeom>
                    <a:avLst/>
                    <a:gdLst>
                      <a:gd name="connsiteX0" fmla="*/ 689570 w 689588"/>
                      <a:gd name="connsiteY0" fmla="*/ 0 h 716579"/>
                      <a:gd name="connsiteX1" fmla="*/ 612772 w 689588"/>
                      <a:gd name="connsiteY1" fmla="*/ 20155 h 716579"/>
                      <a:gd name="connsiteX2" fmla="*/ 463494 w 689588"/>
                      <a:gd name="connsiteY2" fmla="*/ 106353 h 716579"/>
                      <a:gd name="connsiteX3" fmla="*/ 93 w 689588"/>
                      <a:gd name="connsiteY3" fmla="*/ 106079 h 716579"/>
                      <a:gd name="connsiteX4" fmla="*/ 93 w 689588"/>
                      <a:gd name="connsiteY4" fmla="*/ 318420 h 716579"/>
                      <a:gd name="connsiteX5" fmla="*/ 24692 w 689588"/>
                      <a:gd name="connsiteY5" fmla="*/ 356828 h 716579"/>
                      <a:gd name="connsiteX6" fmla="*/ 623106 w 689588"/>
                      <a:gd name="connsiteY6" fmla="*/ 702316 h 716579"/>
                      <a:gd name="connsiteX7" fmla="*/ 689588 w 689588"/>
                      <a:gd name="connsiteY7" fmla="*/ 716527 h 716579"/>
                      <a:gd name="connsiteX8" fmla="*/ 689588 w 689588"/>
                      <a:gd name="connsiteY8" fmla="*/ 0 h 716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588" h="716579">
                        <a:moveTo>
                          <a:pt x="689570" y="0"/>
                        </a:moveTo>
                        <a:cubicBezTo>
                          <a:pt x="662703" y="640"/>
                          <a:pt x="634811" y="7407"/>
                          <a:pt x="612772" y="20155"/>
                        </a:cubicBezTo>
                        <a:lnTo>
                          <a:pt x="463494" y="106353"/>
                        </a:lnTo>
                        <a:lnTo>
                          <a:pt x="93" y="106079"/>
                        </a:lnTo>
                        <a:lnTo>
                          <a:pt x="93" y="318420"/>
                        </a:lnTo>
                        <a:cubicBezTo>
                          <a:pt x="-968" y="332777"/>
                          <a:pt x="7043" y="346640"/>
                          <a:pt x="24692" y="356828"/>
                        </a:cubicBezTo>
                        <a:lnTo>
                          <a:pt x="623106" y="702316"/>
                        </a:lnTo>
                        <a:cubicBezTo>
                          <a:pt x="640755" y="712522"/>
                          <a:pt x="664751" y="717130"/>
                          <a:pt x="689588" y="716527"/>
                        </a:cubicBezTo>
                        <a:lnTo>
                          <a:pt x="689588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FEF95817-7A7D-48AA-972E-ABD439B26C78}"/>
                      </a:ext>
                    </a:extLst>
                  </p:cNvPr>
                  <p:cNvSpPr/>
                  <p:nvPr/>
                </p:nvSpPr>
                <p:spPr>
                  <a:xfrm>
                    <a:off x="1411729" y="5554454"/>
                    <a:ext cx="52528" cy="266825"/>
                  </a:xfrm>
                  <a:custGeom>
                    <a:avLst/>
                    <a:gdLst>
                      <a:gd name="connsiteX0" fmla="*/ 52529 w 52528"/>
                      <a:gd name="connsiteY0" fmla="*/ 37 h 266825"/>
                      <a:gd name="connsiteX1" fmla="*/ 93 w 52528"/>
                      <a:gd name="connsiteY1" fmla="*/ 0 h 266825"/>
                      <a:gd name="connsiteX2" fmla="*/ 93 w 52528"/>
                      <a:gd name="connsiteY2" fmla="*/ 212341 h 266825"/>
                      <a:gd name="connsiteX3" fmla="*/ 24692 w 52528"/>
                      <a:gd name="connsiteY3" fmla="*/ 250749 h 266825"/>
                      <a:gd name="connsiteX4" fmla="*/ 52529 w 52528"/>
                      <a:gd name="connsiteY4" fmla="*/ 266825 h 266825"/>
                      <a:gd name="connsiteX5" fmla="*/ 52529 w 52528"/>
                      <a:gd name="connsiteY5" fmla="*/ 37 h 266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28" h="266825">
                        <a:moveTo>
                          <a:pt x="52529" y="37"/>
                        </a:moveTo>
                        <a:lnTo>
                          <a:pt x="93" y="0"/>
                        </a:lnTo>
                        <a:lnTo>
                          <a:pt x="93" y="212341"/>
                        </a:lnTo>
                        <a:cubicBezTo>
                          <a:pt x="-968" y="226698"/>
                          <a:pt x="7043" y="240562"/>
                          <a:pt x="24692" y="250749"/>
                        </a:cubicBezTo>
                        <a:lnTo>
                          <a:pt x="52529" y="266825"/>
                        </a:lnTo>
                        <a:lnTo>
                          <a:pt x="52529" y="37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:a16="http://schemas.microsoft.com/office/drawing/2014/main" id="{7FAE7321-42A6-4D3B-B22D-A73F3ECCAD48}"/>
                      </a:ext>
                    </a:extLst>
                  </p:cNvPr>
                  <p:cNvSpPr/>
                  <p:nvPr/>
                </p:nvSpPr>
                <p:spPr>
                  <a:xfrm>
                    <a:off x="2044053" y="5912800"/>
                    <a:ext cx="114528" cy="252157"/>
                  </a:xfrm>
                  <a:custGeom>
                    <a:avLst/>
                    <a:gdLst>
                      <a:gd name="connsiteX0" fmla="*/ 0 w 114528"/>
                      <a:gd name="connsiteY0" fmla="*/ 242409 h 252157"/>
                      <a:gd name="connsiteX1" fmla="*/ 114529 w 114528"/>
                      <a:gd name="connsiteY1" fmla="*/ 241110 h 252157"/>
                      <a:gd name="connsiteX2" fmla="*/ 114529 w 114528"/>
                      <a:gd name="connsiteY2" fmla="*/ 0 h 252157"/>
                      <a:gd name="connsiteX3" fmla="*/ 0 w 114528"/>
                      <a:gd name="connsiteY3" fmla="*/ 0 h 252157"/>
                      <a:gd name="connsiteX4" fmla="*/ 0 w 114528"/>
                      <a:gd name="connsiteY4" fmla="*/ 242409 h 252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28" h="252157">
                        <a:moveTo>
                          <a:pt x="0" y="242409"/>
                        </a:moveTo>
                        <a:cubicBezTo>
                          <a:pt x="31677" y="255980"/>
                          <a:pt x="77474" y="255230"/>
                          <a:pt x="114529" y="241110"/>
                        </a:cubicBezTo>
                        <a:lnTo>
                          <a:pt x="114529" y="0"/>
                        </a:lnTo>
                        <a:lnTo>
                          <a:pt x="0" y="0"/>
                        </a:lnTo>
                        <a:lnTo>
                          <a:pt x="0" y="242409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2CF18BA0-65E5-4981-98F2-85B649C4FCAF}"/>
                      </a:ext>
                    </a:extLst>
                  </p:cNvPr>
                  <p:cNvSpPr/>
                  <p:nvPr/>
                </p:nvSpPr>
                <p:spPr>
                  <a:xfrm>
                    <a:off x="1411630" y="5157041"/>
                    <a:ext cx="1379401" cy="796381"/>
                  </a:xfrm>
                  <a:custGeom>
                    <a:avLst/>
                    <a:gdLst>
                      <a:gd name="connsiteX0" fmla="*/ 623205 w 1379401"/>
                      <a:gd name="connsiteY0" fmla="*/ 782077 h 796381"/>
                      <a:gd name="connsiteX1" fmla="*/ 24791 w 1379401"/>
                      <a:gd name="connsiteY1" fmla="*/ 436570 h 796381"/>
                      <a:gd name="connsiteX2" fmla="*/ 35088 w 1379401"/>
                      <a:gd name="connsiteY2" fmla="*/ 353847 h 796381"/>
                      <a:gd name="connsiteX3" fmla="*/ 612890 w 1379401"/>
                      <a:gd name="connsiteY3" fmla="*/ 20247 h 796381"/>
                      <a:gd name="connsiteX4" fmla="*/ 756206 w 1379401"/>
                      <a:gd name="connsiteY4" fmla="*/ 14321 h 796381"/>
                      <a:gd name="connsiteX5" fmla="*/ 1354583 w 1379401"/>
                      <a:gd name="connsiteY5" fmla="*/ 359809 h 796381"/>
                      <a:gd name="connsiteX6" fmla="*/ 1344286 w 1379401"/>
                      <a:gd name="connsiteY6" fmla="*/ 442533 h 796381"/>
                      <a:gd name="connsiteX7" fmla="*/ 766485 w 1379401"/>
                      <a:gd name="connsiteY7" fmla="*/ 776133 h 796381"/>
                      <a:gd name="connsiteX8" fmla="*/ 623205 w 1379401"/>
                      <a:gd name="connsiteY8" fmla="*/ 782077 h 796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1" h="796381">
                        <a:moveTo>
                          <a:pt x="623205" y="782077"/>
                        </a:moveTo>
                        <a:lnTo>
                          <a:pt x="24791" y="436570"/>
                        </a:lnTo>
                        <a:cubicBezTo>
                          <a:pt x="-11934" y="415355"/>
                          <a:pt x="-7325" y="378318"/>
                          <a:pt x="35088" y="353847"/>
                        </a:cubicBezTo>
                        <a:lnTo>
                          <a:pt x="612890" y="20247"/>
                        </a:lnTo>
                        <a:cubicBezTo>
                          <a:pt x="655285" y="-4224"/>
                          <a:pt x="719444" y="-6895"/>
                          <a:pt x="756206" y="14321"/>
                        </a:cubicBezTo>
                        <a:lnTo>
                          <a:pt x="1354583" y="359809"/>
                        </a:lnTo>
                        <a:cubicBezTo>
                          <a:pt x="1391345" y="381007"/>
                          <a:pt x="1386736" y="418061"/>
                          <a:pt x="1344286" y="442533"/>
                        </a:cubicBezTo>
                        <a:lnTo>
                          <a:pt x="766485" y="776133"/>
                        </a:lnTo>
                        <a:cubicBezTo>
                          <a:pt x="724090" y="800623"/>
                          <a:pt x="659930" y="803256"/>
                          <a:pt x="623205" y="782077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:a16="http://schemas.microsoft.com/office/drawing/2014/main" id="{41FB5447-32D7-474B-856B-C6390EE4C41B}"/>
                      </a:ext>
                    </a:extLst>
                  </p:cNvPr>
                  <p:cNvSpPr/>
                  <p:nvPr/>
                </p:nvSpPr>
                <p:spPr>
                  <a:xfrm>
                    <a:off x="1523365" y="5221548"/>
                    <a:ext cx="1155936" cy="667366"/>
                  </a:xfrm>
                  <a:custGeom>
                    <a:avLst/>
                    <a:gdLst>
                      <a:gd name="connsiteX0" fmla="*/ 522225 w 1155936"/>
                      <a:gd name="connsiteY0" fmla="*/ 655386 h 667366"/>
                      <a:gd name="connsiteX1" fmla="*/ 20782 w 1155936"/>
                      <a:gd name="connsiteY1" fmla="*/ 365863 h 667366"/>
                      <a:gd name="connsiteX2" fmla="*/ 29396 w 1155936"/>
                      <a:gd name="connsiteY2" fmla="*/ 296528 h 667366"/>
                      <a:gd name="connsiteX3" fmla="*/ 513628 w 1155936"/>
                      <a:gd name="connsiteY3" fmla="*/ 16973 h 667366"/>
                      <a:gd name="connsiteX4" fmla="*/ 633681 w 1155936"/>
                      <a:gd name="connsiteY4" fmla="*/ 12017 h 667366"/>
                      <a:gd name="connsiteX5" fmla="*/ 1135142 w 1155936"/>
                      <a:gd name="connsiteY5" fmla="*/ 301521 h 667366"/>
                      <a:gd name="connsiteX6" fmla="*/ 1126527 w 1155936"/>
                      <a:gd name="connsiteY6" fmla="*/ 370856 h 667366"/>
                      <a:gd name="connsiteX7" fmla="*/ 642313 w 1155936"/>
                      <a:gd name="connsiteY7" fmla="*/ 650411 h 667366"/>
                      <a:gd name="connsiteX8" fmla="*/ 522225 w 1155936"/>
                      <a:gd name="connsiteY8" fmla="*/ 655386 h 667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5936" h="667366">
                        <a:moveTo>
                          <a:pt x="522225" y="655386"/>
                        </a:moveTo>
                        <a:lnTo>
                          <a:pt x="20782" y="365863"/>
                        </a:lnTo>
                        <a:cubicBezTo>
                          <a:pt x="-10000" y="348086"/>
                          <a:pt x="-6141" y="317049"/>
                          <a:pt x="29396" y="296528"/>
                        </a:cubicBezTo>
                        <a:lnTo>
                          <a:pt x="513628" y="16973"/>
                        </a:lnTo>
                        <a:cubicBezTo>
                          <a:pt x="549128" y="-3548"/>
                          <a:pt x="602899" y="-5779"/>
                          <a:pt x="633681" y="12017"/>
                        </a:cubicBezTo>
                        <a:lnTo>
                          <a:pt x="1135142" y="301521"/>
                        </a:lnTo>
                        <a:cubicBezTo>
                          <a:pt x="1165941" y="319298"/>
                          <a:pt x="1162082" y="350336"/>
                          <a:pt x="1126527" y="370856"/>
                        </a:cubicBezTo>
                        <a:lnTo>
                          <a:pt x="642313" y="650411"/>
                        </a:lnTo>
                        <a:cubicBezTo>
                          <a:pt x="606777" y="670914"/>
                          <a:pt x="553006" y="673127"/>
                          <a:pt x="522225" y="655386"/>
                        </a:cubicBez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40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2522378" y="5709143"/>
                    <a:ext cx="203891" cy="152204"/>
                    <a:chOff x="2522378" y="5709143"/>
                    <a:chExt cx="203891" cy="152204"/>
                  </a:xfrm>
                  <a:solidFill>
                    <a:srgbClr val="D4ECFF"/>
                  </a:solidFill>
                </p:grpSpPr>
                <p:sp>
                  <p:nvSpPr>
                    <p:cNvPr id="841" name="Freeform: Shape 840">
                      <a:extLst>
                        <a:ext uri="{FF2B5EF4-FFF2-40B4-BE49-F238E27FC236}">
                          <a16:creationId xmlns:a16="http://schemas.microsoft.com/office/drawing/2014/main" id="{D6C689C6-A182-489C-9D43-BDB9926727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2378" y="5798935"/>
                      <a:ext cx="48357" cy="62413"/>
                    </a:xfrm>
                    <a:custGeom>
                      <a:avLst/>
                      <a:gdLst>
                        <a:gd name="connsiteX0" fmla="*/ 48357 w 48357"/>
                        <a:gd name="connsiteY0" fmla="*/ 17260 h 62413"/>
                        <a:gd name="connsiteX1" fmla="*/ 24179 w 48357"/>
                        <a:gd name="connsiteY1" fmla="*/ 59106 h 62413"/>
                        <a:gd name="connsiteX2" fmla="*/ 0 w 48357"/>
                        <a:gd name="connsiteY2" fmla="*/ 45151 h 62413"/>
                        <a:gd name="connsiteX3" fmla="*/ 24179 w 48357"/>
                        <a:gd name="connsiteY3" fmla="*/ 3287 h 62413"/>
                        <a:gd name="connsiteX4" fmla="*/ 48357 w 48357"/>
                        <a:gd name="connsiteY4" fmla="*/ 1726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3">
                          <a:moveTo>
                            <a:pt x="48357" y="17260"/>
                          </a:moveTo>
                          <a:cubicBezTo>
                            <a:pt x="48357" y="32660"/>
                            <a:pt x="37530" y="51407"/>
                            <a:pt x="24179" y="59106"/>
                          </a:cubicBezTo>
                          <a:cubicBezTo>
                            <a:pt x="10827" y="66825"/>
                            <a:pt x="0" y="60570"/>
                            <a:pt x="0" y="45151"/>
                          </a:cubicBezTo>
                          <a:cubicBezTo>
                            <a:pt x="0" y="29734"/>
                            <a:pt x="10827" y="11005"/>
                            <a:pt x="24179" y="3287"/>
                          </a:cubicBezTo>
                          <a:cubicBezTo>
                            <a:pt x="37530" y="-4395"/>
                            <a:pt x="48357" y="1842"/>
                            <a:pt x="48357" y="17260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Freeform: Shape 841">
                      <a:extLst>
                        <a:ext uri="{FF2B5EF4-FFF2-40B4-BE49-F238E27FC236}">
                          <a16:creationId xmlns:a16="http://schemas.microsoft.com/office/drawing/2014/main" id="{915AF5FC-5340-4742-A713-D52D87606E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0145" y="5754037"/>
                      <a:ext cx="48357" cy="62416"/>
                    </a:xfrm>
                    <a:custGeom>
                      <a:avLst/>
                      <a:gdLst>
                        <a:gd name="connsiteX0" fmla="*/ 48357 w 48357"/>
                        <a:gd name="connsiteY0" fmla="*/ 17257 h 62416"/>
                        <a:gd name="connsiteX1" fmla="*/ 24179 w 48357"/>
                        <a:gd name="connsiteY1" fmla="*/ 59121 h 62416"/>
                        <a:gd name="connsiteX2" fmla="*/ 0 w 48357"/>
                        <a:gd name="connsiteY2" fmla="*/ 45148 h 62416"/>
                        <a:gd name="connsiteX3" fmla="*/ 24179 w 48357"/>
                        <a:gd name="connsiteY3" fmla="*/ 3284 h 62416"/>
                        <a:gd name="connsiteX4" fmla="*/ 48357 w 48357"/>
                        <a:gd name="connsiteY4" fmla="*/ 17257 h 624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6">
                          <a:moveTo>
                            <a:pt x="48357" y="17257"/>
                          </a:moveTo>
                          <a:cubicBezTo>
                            <a:pt x="48357" y="32675"/>
                            <a:pt x="37530" y="51403"/>
                            <a:pt x="24179" y="59121"/>
                          </a:cubicBezTo>
                          <a:cubicBezTo>
                            <a:pt x="10827" y="66821"/>
                            <a:pt x="0" y="60566"/>
                            <a:pt x="0" y="45148"/>
                          </a:cubicBezTo>
                          <a:cubicBezTo>
                            <a:pt x="0" y="29730"/>
                            <a:pt x="10827" y="11002"/>
                            <a:pt x="24179" y="3284"/>
                          </a:cubicBezTo>
                          <a:cubicBezTo>
                            <a:pt x="37530" y="-4398"/>
                            <a:pt x="48357" y="1857"/>
                            <a:pt x="48357" y="17257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3" name="Freeform: Shape 842">
                      <a:extLst>
                        <a:ext uri="{FF2B5EF4-FFF2-40B4-BE49-F238E27FC236}">
                          <a16:creationId xmlns:a16="http://schemas.microsoft.com/office/drawing/2014/main" id="{B830803F-B582-450A-9B6F-54AD5F878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911" y="5709143"/>
                      <a:ext cx="48357" cy="62413"/>
                    </a:xfrm>
                    <a:custGeom>
                      <a:avLst/>
                      <a:gdLst>
                        <a:gd name="connsiteX0" fmla="*/ 48357 w 48357"/>
                        <a:gd name="connsiteY0" fmla="*/ 17250 h 62413"/>
                        <a:gd name="connsiteX1" fmla="*/ 24179 w 48357"/>
                        <a:gd name="connsiteY1" fmla="*/ 59115 h 62413"/>
                        <a:gd name="connsiteX2" fmla="*/ 0 w 48357"/>
                        <a:gd name="connsiteY2" fmla="*/ 45142 h 62413"/>
                        <a:gd name="connsiteX3" fmla="*/ 24179 w 48357"/>
                        <a:gd name="connsiteY3" fmla="*/ 3295 h 62413"/>
                        <a:gd name="connsiteX4" fmla="*/ 48357 w 48357"/>
                        <a:gd name="connsiteY4" fmla="*/ 1725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3">
                          <a:moveTo>
                            <a:pt x="48357" y="17250"/>
                          </a:moveTo>
                          <a:cubicBezTo>
                            <a:pt x="48357" y="32668"/>
                            <a:pt x="37530" y="51397"/>
                            <a:pt x="24179" y="59115"/>
                          </a:cubicBezTo>
                          <a:cubicBezTo>
                            <a:pt x="10827" y="66815"/>
                            <a:pt x="0" y="60578"/>
                            <a:pt x="0" y="45142"/>
                          </a:cubicBezTo>
                          <a:cubicBezTo>
                            <a:pt x="0" y="29742"/>
                            <a:pt x="10827" y="10995"/>
                            <a:pt x="24179" y="3295"/>
                          </a:cubicBezTo>
                          <a:cubicBezTo>
                            <a:pt x="37530" y="-4404"/>
                            <a:pt x="48357" y="1851"/>
                            <a:pt x="48357" y="17250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844" name="Graphic 2">
                  <a:extLst>
                    <a:ext uri="{FF2B5EF4-FFF2-40B4-BE49-F238E27FC236}">
                      <a16:creationId xmlns:a16="http://schemas.microsoft.com/office/drawing/2014/main" id="{8ED63183-D4FA-401D-B3F3-2143B0B36ED1}"/>
                    </a:ext>
                  </a:extLst>
                </p:cNvPr>
                <p:cNvGrpSpPr/>
                <p:nvPr/>
              </p:nvGrpSpPr>
              <p:grpSpPr>
                <a:xfrm>
                  <a:off x="1411630" y="4827081"/>
                  <a:ext cx="1379401" cy="1007954"/>
                  <a:chOff x="1411630" y="4827081"/>
                  <a:chExt cx="1379401" cy="1007954"/>
                </a:xfrm>
                <a:solidFill>
                  <a:schemeClr val="accent1"/>
                </a:solidFill>
              </p:grpSpPr>
              <p:sp>
                <p:nvSpPr>
                  <p:cNvPr id="845" name="Freeform: Shape 844">
                    <a:extLst>
                      <a:ext uri="{FF2B5EF4-FFF2-40B4-BE49-F238E27FC236}">
                        <a16:creationId xmlns:a16="http://schemas.microsoft.com/office/drawing/2014/main" id="{8A8A5FED-3D12-4298-B138-99C44ACDE443}"/>
                      </a:ext>
                    </a:extLst>
                  </p:cNvPr>
                  <p:cNvSpPr/>
                  <p:nvPr/>
                </p:nvSpPr>
                <p:spPr>
                  <a:xfrm>
                    <a:off x="1411747" y="5118295"/>
                    <a:ext cx="1379175" cy="716740"/>
                  </a:xfrm>
                  <a:custGeom>
                    <a:avLst/>
                    <a:gdLst>
                      <a:gd name="connsiteX0" fmla="*/ 1379065 w 1379175"/>
                      <a:gd name="connsiteY0" fmla="*/ 313455 h 716740"/>
                      <a:gd name="connsiteX1" fmla="*/ 1379065 w 1379175"/>
                      <a:gd name="connsiteY1" fmla="*/ 313455 h 716740"/>
                      <a:gd name="connsiteX2" fmla="*/ 1379065 w 1379175"/>
                      <a:gd name="connsiteY2" fmla="*/ 106985 h 716740"/>
                      <a:gd name="connsiteX3" fmla="*/ 916085 w 1379175"/>
                      <a:gd name="connsiteY3" fmla="*/ 106710 h 716740"/>
                      <a:gd name="connsiteX4" fmla="*/ 756089 w 1379175"/>
                      <a:gd name="connsiteY4" fmla="*/ 14312 h 716740"/>
                      <a:gd name="connsiteX5" fmla="*/ 612772 w 1379175"/>
                      <a:gd name="connsiteY5" fmla="*/ 20256 h 716740"/>
                      <a:gd name="connsiteX6" fmla="*/ 463494 w 1379175"/>
                      <a:gd name="connsiteY6" fmla="*/ 106455 h 716740"/>
                      <a:gd name="connsiteX7" fmla="*/ 93 w 1379175"/>
                      <a:gd name="connsiteY7" fmla="*/ 106198 h 716740"/>
                      <a:gd name="connsiteX8" fmla="*/ 93 w 1379175"/>
                      <a:gd name="connsiteY8" fmla="*/ 318539 h 716740"/>
                      <a:gd name="connsiteX9" fmla="*/ 24692 w 1379175"/>
                      <a:gd name="connsiteY9" fmla="*/ 356929 h 716740"/>
                      <a:gd name="connsiteX10" fmla="*/ 623106 w 1379175"/>
                      <a:gd name="connsiteY10" fmla="*/ 702436 h 716740"/>
                      <a:gd name="connsiteX11" fmla="*/ 766386 w 1379175"/>
                      <a:gd name="connsiteY11" fmla="*/ 696492 h 716740"/>
                      <a:gd name="connsiteX12" fmla="*/ 1344187 w 1379175"/>
                      <a:gd name="connsiteY12" fmla="*/ 362891 h 716740"/>
                      <a:gd name="connsiteX13" fmla="*/ 1379065 w 1379175"/>
                      <a:gd name="connsiteY13" fmla="*/ 313455 h 71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9175" h="716740">
                        <a:moveTo>
                          <a:pt x="1379065" y="313455"/>
                        </a:moveTo>
                        <a:lnTo>
                          <a:pt x="1379065" y="313455"/>
                        </a:lnTo>
                        <a:lnTo>
                          <a:pt x="1379065" y="106985"/>
                        </a:lnTo>
                        <a:lnTo>
                          <a:pt x="916085" y="106710"/>
                        </a:lnTo>
                        <a:lnTo>
                          <a:pt x="756089" y="14312"/>
                        </a:lnTo>
                        <a:cubicBezTo>
                          <a:pt x="719327" y="-6886"/>
                          <a:pt x="655167" y="-4233"/>
                          <a:pt x="612772" y="20256"/>
                        </a:cubicBezTo>
                        <a:lnTo>
                          <a:pt x="463494" y="106455"/>
                        </a:lnTo>
                        <a:lnTo>
                          <a:pt x="93" y="106198"/>
                        </a:lnTo>
                        <a:lnTo>
                          <a:pt x="93" y="318539"/>
                        </a:lnTo>
                        <a:cubicBezTo>
                          <a:pt x="-968" y="332878"/>
                          <a:pt x="7043" y="346742"/>
                          <a:pt x="24692" y="356929"/>
                        </a:cubicBezTo>
                        <a:lnTo>
                          <a:pt x="623106" y="702436"/>
                        </a:lnTo>
                        <a:cubicBezTo>
                          <a:pt x="659831" y="723615"/>
                          <a:pt x="723991" y="720981"/>
                          <a:pt x="766386" y="696492"/>
                        </a:cubicBezTo>
                        <a:lnTo>
                          <a:pt x="1344187" y="362891"/>
                        </a:lnTo>
                        <a:cubicBezTo>
                          <a:pt x="1368640" y="348772"/>
                          <a:pt x="1380455" y="330482"/>
                          <a:pt x="1379065" y="313455"/>
                        </a:cubicBez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:a16="http://schemas.microsoft.com/office/drawing/2014/main" id="{D3255548-9719-453C-976D-57D172FCB396}"/>
                      </a:ext>
                    </a:extLst>
                  </p:cNvPr>
                  <p:cNvSpPr/>
                  <p:nvPr/>
                </p:nvSpPr>
                <p:spPr>
                  <a:xfrm>
                    <a:off x="1411747" y="5118414"/>
                    <a:ext cx="689588" cy="716582"/>
                  </a:xfrm>
                  <a:custGeom>
                    <a:avLst/>
                    <a:gdLst>
                      <a:gd name="connsiteX0" fmla="*/ 689570 w 689588"/>
                      <a:gd name="connsiteY0" fmla="*/ 0 h 716582"/>
                      <a:gd name="connsiteX1" fmla="*/ 612772 w 689588"/>
                      <a:gd name="connsiteY1" fmla="*/ 20155 h 716582"/>
                      <a:gd name="connsiteX2" fmla="*/ 463494 w 689588"/>
                      <a:gd name="connsiteY2" fmla="*/ 106353 h 716582"/>
                      <a:gd name="connsiteX3" fmla="*/ 93 w 689588"/>
                      <a:gd name="connsiteY3" fmla="*/ 106097 h 716582"/>
                      <a:gd name="connsiteX4" fmla="*/ 93 w 689588"/>
                      <a:gd name="connsiteY4" fmla="*/ 318438 h 716582"/>
                      <a:gd name="connsiteX5" fmla="*/ 24692 w 689588"/>
                      <a:gd name="connsiteY5" fmla="*/ 356828 h 716582"/>
                      <a:gd name="connsiteX6" fmla="*/ 623106 w 689588"/>
                      <a:gd name="connsiteY6" fmla="*/ 702334 h 716582"/>
                      <a:gd name="connsiteX7" fmla="*/ 689588 w 689588"/>
                      <a:gd name="connsiteY7" fmla="*/ 716527 h 716582"/>
                      <a:gd name="connsiteX8" fmla="*/ 689588 w 689588"/>
                      <a:gd name="connsiteY8" fmla="*/ 0 h 716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9588" h="716582">
                        <a:moveTo>
                          <a:pt x="689570" y="0"/>
                        </a:moveTo>
                        <a:cubicBezTo>
                          <a:pt x="662703" y="640"/>
                          <a:pt x="634811" y="7407"/>
                          <a:pt x="612772" y="20155"/>
                        </a:cubicBezTo>
                        <a:lnTo>
                          <a:pt x="463494" y="106353"/>
                        </a:lnTo>
                        <a:lnTo>
                          <a:pt x="93" y="106097"/>
                        </a:lnTo>
                        <a:lnTo>
                          <a:pt x="93" y="318438"/>
                        </a:lnTo>
                        <a:cubicBezTo>
                          <a:pt x="-968" y="332777"/>
                          <a:pt x="7043" y="346640"/>
                          <a:pt x="24692" y="356828"/>
                        </a:cubicBezTo>
                        <a:lnTo>
                          <a:pt x="623106" y="702334"/>
                        </a:lnTo>
                        <a:cubicBezTo>
                          <a:pt x="640755" y="712522"/>
                          <a:pt x="664751" y="717149"/>
                          <a:pt x="689588" y="716527"/>
                        </a:cubicBezTo>
                        <a:lnTo>
                          <a:pt x="689588" y="0"/>
                        </a:lnTo>
                        <a:close/>
                      </a:path>
                    </a:pathLst>
                  </a:custGeom>
                  <a:solidFill>
                    <a:srgbClr val="1A558C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:a16="http://schemas.microsoft.com/office/drawing/2014/main" id="{B4004953-7B8C-4ADC-9B76-9562CD5EF99F}"/>
                      </a:ext>
                    </a:extLst>
                  </p:cNvPr>
                  <p:cNvSpPr/>
                  <p:nvPr/>
                </p:nvSpPr>
                <p:spPr>
                  <a:xfrm>
                    <a:off x="1411729" y="5224512"/>
                    <a:ext cx="52528" cy="266806"/>
                  </a:xfrm>
                  <a:custGeom>
                    <a:avLst/>
                    <a:gdLst>
                      <a:gd name="connsiteX0" fmla="*/ 52529 w 52528"/>
                      <a:gd name="connsiteY0" fmla="*/ 18 h 266806"/>
                      <a:gd name="connsiteX1" fmla="*/ 93 w 52528"/>
                      <a:gd name="connsiteY1" fmla="*/ 0 h 266806"/>
                      <a:gd name="connsiteX2" fmla="*/ 93 w 52528"/>
                      <a:gd name="connsiteY2" fmla="*/ 212341 h 266806"/>
                      <a:gd name="connsiteX3" fmla="*/ 24692 w 52528"/>
                      <a:gd name="connsiteY3" fmla="*/ 250731 h 266806"/>
                      <a:gd name="connsiteX4" fmla="*/ 52529 w 52528"/>
                      <a:gd name="connsiteY4" fmla="*/ 266807 h 266806"/>
                      <a:gd name="connsiteX5" fmla="*/ 52529 w 52528"/>
                      <a:gd name="connsiteY5" fmla="*/ 18 h 266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528" h="266806">
                        <a:moveTo>
                          <a:pt x="52529" y="18"/>
                        </a:moveTo>
                        <a:lnTo>
                          <a:pt x="93" y="0"/>
                        </a:lnTo>
                        <a:lnTo>
                          <a:pt x="93" y="212341"/>
                        </a:lnTo>
                        <a:cubicBezTo>
                          <a:pt x="-968" y="226680"/>
                          <a:pt x="7043" y="240543"/>
                          <a:pt x="24692" y="250731"/>
                        </a:cubicBezTo>
                        <a:lnTo>
                          <a:pt x="52529" y="266807"/>
                        </a:lnTo>
                        <a:lnTo>
                          <a:pt x="52529" y="18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:a16="http://schemas.microsoft.com/office/drawing/2014/main" id="{0B2930C7-2D30-453E-B2F5-50F90512503C}"/>
                      </a:ext>
                    </a:extLst>
                  </p:cNvPr>
                  <p:cNvSpPr/>
                  <p:nvPr/>
                </p:nvSpPr>
                <p:spPr>
                  <a:xfrm>
                    <a:off x="2044053" y="5582839"/>
                    <a:ext cx="114528" cy="252157"/>
                  </a:xfrm>
                  <a:custGeom>
                    <a:avLst/>
                    <a:gdLst>
                      <a:gd name="connsiteX0" fmla="*/ 0 w 114528"/>
                      <a:gd name="connsiteY0" fmla="*/ 242409 h 252157"/>
                      <a:gd name="connsiteX1" fmla="*/ 114529 w 114528"/>
                      <a:gd name="connsiteY1" fmla="*/ 241110 h 252157"/>
                      <a:gd name="connsiteX2" fmla="*/ 114529 w 114528"/>
                      <a:gd name="connsiteY2" fmla="*/ 0 h 252157"/>
                      <a:gd name="connsiteX3" fmla="*/ 0 w 114528"/>
                      <a:gd name="connsiteY3" fmla="*/ 0 h 252157"/>
                      <a:gd name="connsiteX4" fmla="*/ 0 w 114528"/>
                      <a:gd name="connsiteY4" fmla="*/ 242409 h 252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528" h="252157">
                        <a:moveTo>
                          <a:pt x="0" y="242409"/>
                        </a:moveTo>
                        <a:cubicBezTo>
                          <a:pt x="31677" y="255980"/>
                          <a:pt x="77474" y="255230"/>
                          <a:pt x="114529" y="241110"/>
                        </a:cubicBezTo>
                        <a:lnTo>
                          <a:pt x="114529" y="0"/>
                        </a:lnTo>
                        <a:lnTo>
                          <a:pt x="0" y="0"/>
                        </a:lnTo>
                        <a:lnTo>
                          <a:pt x="0" y="242409"/>
                        </a:lnTo>
                        <a:close/>
                      </a:path>
                    </a:pathLst>
                  </a:custGeom>
                  <a:solidFill>
                    <a:srgbClr val="417BF3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:a16="http://schemas.microsoft.com/office/drawing/2014/main" id="{8C47623A-688F-4C25-940D-D60D524DDCD3}"/>
                      </a:ext>
                    </a:extLst>
                  </p:cNvPr>
                  <p:cNvSpPr/>
                  <p:nvPr/>
                </p:nvSpPr>
                <p:spPr>
                  <a:xfrm>
                    <a:off x="1411630" y="4827081"/>
                    <a:ext cx="1379401" cy="796378"/>
                  </a:xfrm>
                  <a:custGeom>
                    <a:avLst/>
                    <a:gdLst>
                      <a:gd name="connsiteX0" fmla="*/ 623205 w 1379401"/>
                      <a:gd name="connsiteY0" fmla="*/ 782059 h 796378"/>
                      <a:gd name="connsiteX1" fmla="*/ 24791 w 1379401"/>
                      <a:gd name="connsiteY1" fmla="*/ 436570 h 796378"/>
                      <a:gd name="connsiteX2" fmla="*/ 35088 w 1379401"/>
                      <a:gd name="connsiteY2" fmla="*/ 353847 h 796378"/>
                      <a:gd name="connsiteX3" fmla="*/ 612890 w 1379401"/>
                      <a:gd name="connsiteY3" fmla="*/ 20247 h 796378"/>
                      <a:gd name="connsiteX4" fmla="*/ 756206 w 1379401"/>
                      <a:gd name="connsiteY4" fmla="*/ 14321 h 796378"/>
                      <a:gd name="connsiteX5" fmla="*/ 1354583 w 1379401"/>
                      <a:gd name="connsiteY5" fmla="*/ 359809 h 796378"/>
                      <a:gd name="connsiteX6" fmla="*/ 1344286 w 1379401"/>
                      <a:gd name="connsiteY6" fmla="*/ 442533 h 796378"/>
                      <a:gd name="connsiteX7" fmla="*/ 766485 w 1379401"/>
                      <a:gd name="connsiteY7" fmla="*/ 776133 h 796378"/>
                      <a:gd name="connsiteX8" fmla="*/ 623205 w 1379401"/>
                      <a:gd name="connsiteY8" fmla="*/ 782059 h 796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79401" h="796378">
                        <a:moveTo>
                          <a:pt x="623205" y="782059"/>
                        </a:moveTo>
                        <a:lnTo>
                          <a:pt x="24791" y="436570"/>
                        </a:lnTo>
                        <a:cubicBezTo>
                          <a:pt x="-11934" y="415355"/>
                          <a:pt x="-7325" y="378318"/>
                          <a:pt x="35088" y="353847"/>
                        </a:cubicBezTo>
                        <a:lnTo>
                          <a:pt x="612890" y="20247"/>
                        </a:lnTo>
                        <a:cubicBezTo>
                          <a:pt x="655285" y="-4224"/>
                          <a:pt x="719444" y="-6895"/>
                          <a:pt x="756206" y="14321"/>
                        </a:cubicBezTo>
                        <a:lnTo>
                          <a:pt x="1354583" y="359809"/>
                        </a:lnTo>
                        <a:cubicBezTo>
                          <a:pt x="1391345" y="381007"/>
                          <a:pt x="1386736" y="418062"/>
                          <a:pt x="1344286" y="442533"/>
                        </a:cubicBezTo>
                        <a:lnTo>
                          <a:pt x="766485" y="776133"/>
                        </a:lnTo>
                        <a:cubicBezTo>
                          <a:pt x="724090" y="800623"/>
                          <a:pt x="659930" y="803256"/>
                          <a:pt x="623205" y="782059"/>
                        </a:cubicBezTo>
                        <a:close/>
                      </a:path>
                    </a:pathLst>
                  </a:custGeom>
                  <a:solidFill>
                    <a:srgbClr val="D4EC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:a16="http://schemas.microsoft.com/office/drawing/2014/main" id="{80514463-01FB-4B1C-B309-837F93A1FC9D}"/>
                      </a:ext>
                    </a:extLst>
                  </p:cNvPr>
                  <p:cNvSpPr/>
                  <p:nvPr/>
                </p:nvSpPr>
                <p:spPr>
                  <a:xfrm>
                    <a:off x="1411638" y="5203131"/>
                    <a:ext cx="1379276" cy="420309"/>
                  </a:xfrm>
                  <a:custGeom>
                    <a:avLst/>
                    <a:gdLst>
                      <a:gd name="connsiteX0" fmla="*/ 1344278 w 1379276"/>
                      <a:gd name="connsiteY0" fmla="*/ 25843 h 420309"/>
                      <a:gd name="connsiteX1" fmla="*/ 766477 w 1379276"/>
                      <a:gd name="connsiteY1" fmla="*/ 359443 h 420309"/>
                      <a:gd name="connsiteX2" fmla="*/ 623197 w 1379276"/>
                      <a:gd name="connsiteY2" fmla="*/ 365369 h 420309"/>
                      <a:gd name="connsiteX3" fmla="*/ 24783 w 1379276"/>
                      <a:gd name="connsiteY3" fmla="*/ 19881 h 420309"/>
                      <a:gd name="connsiteX4" fmla="*/ 6457 w 1379276"/>
                      <a:gd name="connsiteY4" fmla="*/ 3603 h 420309"/>
                      <a:gd name="connsiteX5" fmla="*/ 24783 w 1379276"/>
                      <a:gd name="connsiteY5" fmla="*/ 60502 h 420309"/>
                      <a:gd name="connsiteX6" fmla="*/ 623197 w 1379276"/>
                      <a:gd name="connsiteY6" fmla="*/ 405990 h 420309"/>
                      <a:gd name="connsiteX7" fmla="*/ 766477 w 1379276"/>
                      <a:gd name="connsiteY7" fmla="*/ 400064 h 420309"/>
                      <a:gd name="connsiteX8" fmla="*/ 1344278 w 1379276"/>
                      <a:gd name="connsiteY8" fmla="*/ 66464 h 420309"/>
                      <a:gd name="connsiteX9" fmla="*/ 1372883 w 1379276"/>
                      <a:gd name="connsiteY9" fmla="*/ 0 h 420309"/>
                      <a:gd name="connsiteX10" fmla="*/ 1344278 w 1379276"/>
                      <a:gd name="connsiteY10" fmla="*/ 25843 h 420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79276" h="420309">
                        <a:moveTo>
                          <a:pt x="1344278" y="25843"/>
                        </a:moveTo>
                        <a:lnTo>
                          <a:pt x="766477" y="359443"/>
                        </a:lnTo>
                        <a:cubicBezTo>
                          <a:pt x="724081" y="383915"/>
                          <a:pt x="659922" y="386585"/>
                          <a:pt x="623197" y="365369"/>
                        </a:cubicBezTo>
                        <a:lnTo>
                          <a:pt x="24783" y="19881"/>
                        </a:lnTo>
                        <a:cubicBezTo>
                          <a:pt x="16608" y="15144"/>
                          <a:pt x="10590" y="9602"/>
                          <a:pt x="6457" y="3603"/>
                        </a:cubicBezTo>
                        <a:cubicBezTo>
                          <a:pt x="-6145" y="23904"/>
                          <a:pt x="-438" y="45925"/>
                          <a:pt x="24783" y="60502"/>
                        </a:cubicBezTo>
                        <a:lnTo>
                          <a:pt x="623197" y="405990"/>
                        </a:lnTo>
                        <a:cubicBezTo>
                          <a:pt x="659922" y="427188"/>
                          <a:pt x="724081" y="424554"/>
                          <a:pt x="766477" y="400064"/>
                        </a:cubicBezTo>
                        <a:lnTo>
                          <a:pt x="1344278" y="66464"/>
                        </a:lnTo>
                        <a:cubicBezTo>
                          <a:pt x="1377254" y="47443"/>
                          <a:pt x="1387258" y="20868"/>
                          <a:pt x="1372883" y="0"/>
                        </a:cubicBezTo>
                        <a:cubicBezTo>
                          <a:pt x="1367140" y="9273"/>
                          <a:pt x="1357556" y="18180"/>
                          <a:pt x="1344278" y="2584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28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51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2522378" y="5379182"/>
                    <a:ext cx="203891" cy="152204"/>
                    <a:chOff x="2522378" y="5379182"/>
                    <a:chExt cx="203891" cy="152204"/>
                  </a:xfrm>
                  <a:solidFill>
                    <a:srgbClr val="D4ECFF"/>
                  </a:solidFill>
                </p:grpSpPr>
                <p:sp>
                  <p:nvSpPr>
                    <p:cNvPr id="852" name="Freeform: Shape 851">
                      <a:extLst>
                        <a:ext uri="{FF2B5EF4-FFF2-40B4-BE49-F238E27FC236}">
                          <a16:creationId xmlns:a16="http://schemas.microsoft.com/office/drawing/2014/main" id="{55570DBD-472B-41A6-977C-BF8DAA866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22378" y="5468974"/>
                      <a:ext cx="48357" cy="62413"/>
                    </a:xfrm>
                    <a:custGeom>
                      <a:avLst/>
                      <a:gdLst>
                        <a:gd name="connsiteX0" fmla="*/ 48357 w 48357"/>
                        <a:gd name="connsiteY0" fmla="*/ 17260 h 62413"/>
                        <a:gd name="connsiteX1" fmla="*/ 24179 w 48357"/>
                        <a:gd name="connsiteY1" fmla="*/ 59106 h 62413"/>
                        <a:gd name="connsiteX2" fmla="*/ 0 w 48357"/>
                        <a:gd name="connsiteY2" fmla="*/ 45151 h 62413"/>
                        <a:gd name="connsiteX3" fmla="*/ 24179 w 48357"/>
                        <a:gd name="connsiteY3" fmla="*/ 3287 h 62413"/>
                        <a:gd name="connsiteX4" fmla="*/ 48357 w 48357"/>
                        <a:gd name="connsiteY4" fmla="*/ 1726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3">
                          <a:moveTo>
                            <a:pt x="48357" y="17260"/>
                          </a:moveTo>
                          <a:cubicBezTo>
                            <a:pt x="48357" y="32660"/>
                            <a:pt x="37530" y="51407"/>
                            <a:pt x="24179" y="59106"/>
                          </a:cubicBezTo>
                          <a:cubicBezTo>
                            <a:pt x="10827" y="66825"/>
                            <a:pt x="0" y="60570"/>
                            <a:pt x="0" y="45151"/>
                          </a:cubicBezTo>
                          <a:cubicBezTo>
                            <a:pt x="0" y="29734"/>
                            <a:pt x="10827" y="11005"/>
                            <a:pt x="24179" y="3287"/>
                          </a:cubicBezTo>
                          <a:cubicBezTo>
                            <a:pt x="37530" y="-4395"/>
                            <a:pt x="48357" y="1842"/>
                            <a:pt x="48357" y="17260"/>
                          </a:cubicBezTo>
                          <a:close/>
                        </a:path>
                      </a:pathLst>
                    </a:custGeom>
                    <a:solidFill>
                      <a:srgbClr val="FFE65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3" name="Freeform: Shape 852">
                      <a:extLst>
                        <a:ext uri="{FF2B5EF4-FFF2-40B4-BE49-F238E27FC236}">
                          <a16:creationId xmlns:a16="http://schemas.microsoft.com/office/drawing/2014/main" id="{1B86DABA-B0C4-4B91-8AF0-6EAFC79EB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00145" y="5424077"/>
                      <a:ext cx="48357" cy="62416"/>
                    </a:xfrm>
                    <a:custGeom>
                      <a:avLst/>
                      <a:gdLst>
                        <a:gd name="connsiteX0" fmla="*/ 48357 w 48357"/>
                        <a:gd name="connsiteY0" fmla="*/ 17257 h 62416"/>
                        <a:gd name="connsiteX1" fmla="*/ 24179 w 48357"/>
                        <a:gd name="connsiteY1" fmla="*/ 59121 h 62416"/>
                        <a:gd name="connsiteX2" fmla="*/ 0 w 48357"/>
                        <a:gd name="connsiteY2" fmla="*/ 45148 h 62416"/>
                        <a:gd name="connsiteX3" fmla="*/ 24179 w 48357"/>
                        <a:gd name="connsiteY3" fmla="*/ 3284 h 62416"/>
                        <a:gd name="connsiteX4" fmla="*/ 48357 w 48357"/>
                        <a:gd name="connsiteY4" fmla="*/ 17257 h 624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6">
                          <a:moveTo>
                            <a:pt x="48357" y="17257"/>
                          </a:moveTo>
                          <a:cubicBezTo>
                            <a:pt x="48357" y="32675"/>
                            <a:pt x="37530" y="51403"/>
                            <a:pt x="24179" y="59121"/>
                          </a:cubicBezTo>
                          <a:cubicBezTo>
                            <a:pt x="10827" y="66821"/>
                            <a:pt x="0" y="60566"/>
                            <a:pt x="0" y="45148"/>
                          </a:cubicBezTo>
                          <a:cubicBezTo>
                            <a:pt x="0" y="29730"/>
                            <a:pt x="10827" y="11002"/>
                            <a:pt x="24179" y="3284"/>
                          </a:cubicBezTo>
                          <a:cubicBezTo>
                            <a:pt x="37530" y="-4398"/>
                            <a:pt x="48357" y="1857"/>
                            <a:pt x="48357" y="17257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4" name="Freeform: Shape 853">
                      <a:extLst>
                        <a:ext uri="{FF2B5EF4-FFF2-40B4-BE49-F238E27FC236}">
                          <a16:creationId xmlns:a16="http://schemas.microsoft.com/office/drawing/2014/main" id="{3F25CE2F-3BCF-420D-BAD9-C4A3240913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77911" y="5379182"/>
                      <a:ext cx="48357" cy="62413"/>
                    </a:xfrm>
                    <a:custGeom>
                      <a:avLst/>
                      <a:gdLst>
                        <a:gd name="connsiteX0" fmla="*/ 48357 w 48357"/>
                        <a:gd name="connsiteY0" fmla="*/ 17250 h 62413"/>
                        <a:gd name="connsiteX1" fmla="*/ 24179 w 48357"/>
                        <a:gd name="connsiteY1" fmla="*/ 59115 h 62413"/>
                        <a:gd name="connsiteX2" fmla="*/ 0 w 48357"/>
                        <a:gd name="connsiteY2" fmla="*/ 45160 h 62413"/>
                        <a:gd name="connsiteX3" fmla="*/ 24179 w 48357"/>
                        <a:gd name="connsiteY3" fmla="*/ 3295 h 62413"/>
                        <a:gd name="connsiteX4" fmla="*/ 48357 w 48357"/>
                        <a:gd name="connsiteY4" fmla="*/ 17250 h 624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357" h="62413">
                          <a:moveTo>
                            <a:pt x="48357" y="17250"/>
                          </a:moveTo>
                          <a:cubicBezTo>
                            <a:pt x="48357" y="32668"/>
                            <a:pt x="37530" y="51397"/>
                            <a:pt x="24179" y="59115"/>
                          </a:cubicBezTo>
                          <a:cubicBezTo>
                            <a:pt x="10827" y="66815"/>
                            <a:pt x="0" y="60578"/>
                            <a:pt x="0" y="45160"/>
                          </a:cubicBezTo>
                          <a:cubicBezTo>
                            <a:pt x="0" y="29742"/>
                            <a:pt x="10827" y="10995"/>
                            <a:pt x="24179" y="3295"/>
                          </a:cubicBezTo>
                          <a:cubicBezTo>
                            <a:pt x="37530" y="-4404"/>
                            <a:pt x="48357" y="1851"/>
                            <a:pt x="48357" y="17250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5" name="Graphic 2">
                    <a:extLst>
                      <a:ext uri="{FF2B5EF4-FFF2-40B4-BE49-F238E27FC236}">
                        <a16:creationId xmlns:a16="http://schemas.microsoft.com/office/drawing/2014/main" id="{8ED63183-D4FA-401D-B3F3-2143B0B36ED1}"/>
                      </a:ext>
                    </a:extLst>
                  </p:cNvPr>
                  <p:cNvGrpSpPr/>
                  <p:nvPr/>
                </p:nvGrpSpPr>
                <p:grpSpPr>
                  <a:xfrm>
                    <a:off x="1778590" y="5028966"/>
                    <a:ext cx="645489" cy="372683"/>
                    <a:chOff x="1778590" y="5028966"/>
                    <a:chExt cx="645489" cy="372683"/>
                  </a:xfrm>
                  <a:solidFill>
                    <a:schemeClr val="accent1"/>
                  </a:solidFill>
                </p:grpSpPr>
                <p:sp>
                  <p:nvSpPr>
                    <p:cNvPr id="856" name="Freeform: Shape 855">
                      <a:extLst>
                        <a:ext uri="{FF2B5EF4-FFF2-40B4-BE49-F238E27FC236}">
                          <a16:creationId xmlns:a16="http://schemas.microsoft.com/office/drawing/2014/main" id="{DE15E538-7F7E-47DF-A0CE-27D1FA2E8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592" y="5028984"/>
                      <a:ext cx="645487" cy="372665"/>
                    </a:xfrm>
                    <a:custGeom>
                      <a:avLst/>
                      <a:gdLst>
                        <a:gd name="connsiteX0" fmla="*/ 291615 w 645487"/>
                        <a:gd name="connsiteY0" fmla="*/ 365967 h 372665"/>
                        <a:gd name="connsiteX1" fmla="*/ 11585 w 645487"/>
                        <a:gd name="connsiteY1" fmla="*/ 204288 h 372665"/>
                        <a:gd name="connsiteX2" fmla="*/ 16413 w 645487"/>
                        <a:gd name="connsiteY2" fmla="*/ 165588 h 372665"/>
                        <a:gd name="connsiteX3" fmla="*/ 286787 w 645487"/>
                        <a:gd name="connsiteY3" fmla="*/ 9469 h 372665"/>
                        <a:gd name="connsiteX4" fmla="*/ 353836 w 645487"/>
                        <a:gd name="connsiteY4" fmla="*/ 6707 h 372665"/>
                        <a:gd name="connsiteX5" fmla="*/ 633903 w 645487"/>
                        <a:gd name="connsiteY5" fmla="*/ 168368 h 372665"/>
                        <a:gd name="connsiteX6" fmla="*/ 629074 w 645487"/>
                        <a:gd name="connsiteY6" fmla="*/ 207087 h 372665"/>
                        <a:gd name="connsiteX7" fmla="*/ 358664 w 645487"/>
                        <a:gd name="connsiteY7" fmla="*/ 363187 h 372665"/>
                        <a:gd name="connsiteX8" fmla="*/ 291615 w 645487"/>
                        <a:gd name="connsiteY8" fmla="*/ 365967 h 372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45487" h="372665">
                          <a:moveTo>
                            <a:pt x="291615" y="365967"/>
                          </a:moveTo>
                          <a:lnTo>
                            <a:pt x="11585" y="204288"/>
                          </a:lnTo>
                          <a:cubicBezTo>
                            <a:pt x="-5589" y="194357"/>
                            <a:pt x="-3413" y="177037"/>
                            <a:pt x="16413" y="165588"/>
                          </a:cubicBezTo>
                          <a:lnTo>
                            <a:pt x="286787" y="9469"/>
                          </a:lnTo>
                          <a:cubicBezTo>
                            <a:pt x="306649" y="-1980"/>
                            <a:pt x="336662" y="-3224"/>
                            <a:pt x="353836" y="6707"/>
                          </a:cubicBezTo>
                          <a:lnTo>
                            <a:pt x="633903" y="168368"/>
                          </a:lnTo>
                          <a:cubicBezTo>
                            <a:pt x="651077" y="178299"/>
                            <a:pt x="648900" y="195619"/>
                            <a:pt x="629074" y="207087"/>
                          </a:cubicBezTo>
                          <a:lnTo>
                            <a:pt x="358664" y="363187"/>
                          </a:lnTo>
                          <a:cubicBezTo>
                            <a:pt x="338839" y="374655"/>
                            <a:pt x="308826" y="375880"/>
                            <a:pt x="291615" y="365967"/>
                          </a:cubicBezTo>
                          <a:close/>
                        </a:path>
                      </a:pathLst>
                    </a:custGeom>
                    <a:solidFill>
                      <a:srgbClr val="FFD23C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7" name="Freeform: Shape 856">
                      <a:extLst>
                        <a:ext uri="{FF2B5EF4-FFF2-40B4-BE49-F238E27FC236}">
                          <a16:creationId xmlns:a16="http://schemas.microsoft.com/office/drawing/2014/main" id="{51C60C28-142D-4D98-A3EF-4196884A1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6671" y="5208933"/>
                      <a:ext cx="89310" cy="51572"/>
                    </a:xfrm>
                    <a:custGeom>
                      <a:avLst/>
                      <a:gdLst>
                        <a:gd name="connsiteX0" fmla="*/ 40348 w 89310"/>
                        <a:gd name="connsiteY0" fmla="*/ 50658 h 51572"/>
                        <a:gd name="connsiteX1" fmla="*/ 1592 w 89310"/>
                        <a:gd name="connsiteY1" fmla="*/ 28271 h 51572"/>
                        <a:gd name="connsiteX2" fmla="*/ 2269 w 89310"/>
                        <a:gd name="connsiteY2" fmla="*/ 22913 h 51572"/>
                        <a:gd name="connsiteX3" fmla="*/ 39671 w 89310"/>
                        <a:gd name="connsiteY3" fmla="*/ 1313 h 51572"/>
                        <a:gd name="connsiteX4" fmla="*/ 48962 w 89310"/>
                        <a:gd name="connsiteY4" fmla="*/ 929 h 51572"/>
                        <a:gd name="connsiteX5" fmla="*/ 87718 w 89310"/>
                        <a:gd name="connsiteY5" fmla="*/ 23315 h 51572"/>
                        <a:gd name="connsiteX6" fmla="*/ 87041 w 89310"/>
                        <a:gd name="connsiteY6" fmla="*/ 28674 h 51572"/>
                        <a:gd name="connsiteX7" fmla="*/ 49639 w 89310"/>
                        <a:gd name="connsiteY7" fmla="*/ 50274 h 51572"/>
                        <a:gd name="connsiteX8" fmla="*/ 40348 w 89310"/>
                        <a:gd name="connsiteY8" fmla="*/ 50658 h 515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9310" h="51572">
                          <a:moveTo>
                            <a:pt x="40348" y="50658"/>
                          </a:moveTo>
                          <a:lnTo>
                            <a:pt x="1592" y="28271"/>
                          </a:lnTo>
                          <a:cubicBezTo>
                            <a:pt x="-767" y="26900"/>
                            <a:pt x="-474" y="24504"/>
                            <a:pt x="2269" y="22913"/>
                          </a:cubicBezTo>
                          <a:lnTo>
                            <a:pt x="39671" y="1313"/>
                          </a:lnTo>
                          <a:cubicBezTo>
                            <a:pt x="42415" y="-279"/>
                            <a:pt x="46566" y="-443"/>
                            <a:pt x="48962" y="929"/>
                          </a:cubicBezTo>
                          <a:lnTo>
                            <a:pt x="87718" y="23315"/>
                          </a:lnTo>
                          <a:cubicBezTo>
                            <a:pt x="90077" y="24687"/>
                            <a:pt x="89784" y="27083"/>
                            <a:pt x="87041" y="28674"/>
                          </a:cubicBezTo>
                          <a:lnTo>
                            <a:pt x="49639" y="50274"/>
                          </a:lnTo>
                          <a:cubicBezTo>
                            <a:pt x="46895" y="51847"/>
                            <a:pt x="42707" y="52011"/>
                            <a:pt x="40348" y="50658"/>
                          </a:cubicBezTo>
                          <a:close/>
                        </a:path>
                      </a:pathLst>
                    </a:custGeom>
                    <a:solidFill>
                      <a:srgbClr val="D4ECFF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8" name="Freeform: Shape 857">
                      <a:extLst>
                        <a:ext uri="{FF2B5EF4-FFF2-40B4-BE49-F238E27FC236}">
                          <a16:creationId xmlns:a16="http://schemas.microsoft.com/office/drawing/2014/main" id="{3D23C1C2-40B5-499F-81DA-DF1C8D628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590" y="5028966"/>
                      <a:ext cx="645375" cy="204745"/>
                    </a:xfrm>
                    <a:custGeom>
                      <a:avLst/>
                      <a:gdLst>
                        <a:gd name="connsiteX0" fmla="*/ 11587 w 645375"/>
                        <a:gd name="connsiteY0" fmla="*/ 204307 h 204745"/>
                        <a:gd name="connsiteX1" fmla="*/ 12410 w 645375"/>
                        <a:gd name="connsiteY1" fmla="*/ 204746 h 204745"/>
                        <a:gd name="connsiteX2" fmla="*/ 16415 w 645375"/>
                        <a:gd name="connsiteY2" fmla="*/ 202002 h 204745"/>
                        <a:gd name="connsiteX3" fmla="*/ 286788 w 645375"/>
                        <a:gd name="connsiteY3" fmla="*/ 45883 h 204745"/>
                        <a:gd name="connsiteX4" fmla="*/ 353838 w 645375"/>
                        <a:gd name="connsiteY4" fmla="*/ 43121 h 204745"/>
                        <a:gd name="connsiteX5" fmla="*/ 633063 w 645375"/>
                        <a:gd name="connsiteY5" fmla="*/ 204325 h 204745"/>
                        <a:gd name="connsiteX6" fmla="*/ 633886 w 645375"/>
                        <a:gd name="connsiteY6" fmla="*/ 168368 h 204745"/>
                        <a:gd name="connsiteX7" fmla="*/ 353819 w 645375"/>
                        <a:gd name="connsiteY7" fmla="*/ 6707 h 204745"/>
                        <a:gd name="connsiteX8" fmla="*/ 286770 w 645375"/>
                        <a:gd name="connsiteY8" fmla="*/ 9469 h 204745"/>
                        <a:gd name="connsiteX9" fmla="*/ 16397 w 645375"/>
                        <a:gd name="connsiteY9" fmla="*/ 165588 h 204745"/>
                        <a:gd name="connsiteX10" fmla="*/ 11587 w 645375"/>
                        <a:gd name="connsiteY10" fmla="*/ 204307 h 204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645375" h="204745">
                          <a:moveTo>
                            <a:pt x="11587" y="204307"/>
                          </a:moveTo>
                          <a:lnTo>
                            <a:pt x="12410" y="204746"/>
                          </a:lnTo>
                          <a:cubicBezTo>
                            <a:pt x="13690" y="203813"/>
                            <a:pt x="14915" y="202843"/>
                            <a:pt x="16415" y="202002"/>
                          </a:cubicBezTo>
                          <a:lnTo>
                            <a:pt x="286788" y="45883"/>
                          </a:lnTo>
                          <a:cubicBezTo>
                            <a:pt x="306651" y="34434"/>
                            <a:pt x="336664" y="33190"/>
                            <a:pt x="353838" y="43121"/>
                          </a:cubicBezTo>
                          <a:lnTo>
                            <a:pt x="633063" y="204325"/>
                          </a:lnTo>
                          <a:cubicBezTo>
                            <a:pt x="648920" y="192985"/>
                            <a:pt x="649743" y="177531"/>
                            <a:pt x="633886" y="168368"/>
                          </a:cubicBezTo>
                          <a:lnTo>
                            <a:pt x="353819" y="6707"/>
                          </a:lnTo>
                          <a:cubicBezTo>
                            <a:pt x="336646" y="-3224"/>
                            <a:pt x="306632" y="-1981"/>
                            <a:pt x="286770" y="9469"/>
                          </a:cubicBezTo>
                          <a:lnTo>
                            <a:pt x="16397" y="165588"/>
                          </a:lnTo>
                          <a:cubicBezTo>
                            <a:pt x="-3411" y="177055"/>
                            <a:pt x="-5587" y="194375"/>
                            <a:pt x="11587" y="204307"/>
                          </a:cubicBezTo>
                          <a:close/>
                        </a:path>
                      </a:pathLst>
                    </a:custGeom>
                    <a:solidFill>
                      <a:srgbClr val="FFA50A"/>
                    </a:solidFill>
                    <a:ln w="1828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id="{5F2D058A-C5C3-459E-A3FE-068ED584601C}"/>
                  </a:ext>
                </a:extLst>
              </p:cNvPr>
              <p:cNvSpPr/>
              <p:nvPr/>
            </p:nvSpPr>
            <p:spPr>
              <a:xfrm>
                <a:off x="1260755" y="887558"/>
                <a:ext cx="32555" cy="42007"/>
              </a:xfrm>
              <a:custGeom>
                <a:avLst/>
                <a:gdLst>
                  <a:gd name="connsiteX0" fmla="*/ 32555 w 32555"/>
                  <a:gd name="connsiteY0" fmla="*/ 30398 h 42007"/>
                  <a:gd name="connsiteX1" fmla="*/ 16278 w 32555"/>
                  <a:gd name="connsiteY1" fmla="*/ 39781 h 42007"/>
                  <a:gd name="connsiteX2" fmla="*/ 0 w 32555"/>
                  <a:gd name="connsiteY2" fmla="*/ 11615 h 42007"/>
                  <a:gd name="connsiteX3" fmla="*/ 16278 w 32555"/>
                  <a:gd name="connsiteY3" fmla="*/ 2214 h 42007"/>
                  <a:gd name="connsiteX4" fmla="*/ 32555 w 32555"/>
                  <a:gd name="connsiteY4" fmla="*/ 30398 h 4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55" h="42007">
                    <a:moveTo>
                      <a:pt x="32555" y="30398"/>
                    </a:moveTo>
                    <a:cubicBezTo>
                      <a:pt x="32555" y="40769"/>
                      <a:pt x="25276" y="44975"/>
                      <a:pt x="16278" y="39781"/>
                    </a:cubicBezTo>
                    <a:cubicBezTo>
                      <a:pt x="7297" y="34605"/>
                      <a:pt x="0" y="21985"/>
                      <a:pt x="0" y="11615"/>
                    </a:cubicBezTo>
                    <a:cubicBezTo>
                      <a:pt x="0" y="1245"/>
                      <a:pt x="7279" y="-2962"/>
                      <a:pt x="16278" y="2214"/>
                    </a:cubicBezTo>
                    <a:cubicBezTo>
                      <a:pt x="25258" y="7427"/>
                      <a:pt x="32555" y="20028"/>
                      <a:pt x="32555" y="30398"/>
                    </a:cubicBezTo>
                    <a:close/>
                  </a:path>
                </a:pathLst>
              </a:custGeom>
              <a:solidFill>
                <a:srgbClr val="D4ECFF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id="{4CFAEF5C-F89A-4CCA-B4F7-B27CC4D31B46}"/>
                  </a:ext>
                </a:extLst>
              </p:cNvPr>
              <p:cNvSpPr/>
              <p:nvPr/>
            </p:nvSpPr>
            <p:spPr>
              <a:xfrm>
                <a:off x="1404034" y="974433"/>
                <a:ext cx="32536" cy="42007"/>
              </a:xfrm>
              <a:custGeom>
                <a:avLst/>
                <a:gdLst>
                  <a:gd name="connsiteX0" fmla="*/ 32537 w 32536"/>
                  <a:gd name="connsiteY0" fmla="*/ 30398 h 42007"/>
                  <a:gd name="connsiteX1" fmla="*/ 16259 w 32536"/>
                  <a:gd name="connsiteY1" fmla="*/ 39781 h 42007"/>
                  <a:gd name="connsiteX2" fmla="*/ 0 w 32536"/>
                  <a:gd name="connsiteY2" fmla="*/ 11615 h 42007"/>
                  <a:gd name="connsiteX3" fmla="*/ 16259 w 32536"/>
                  <a:gd name="connsiteY3" fmla="*/ 2214 h 42007"/>
                  <a:gd name="connsiteX4" fmla="*/ 32537 w 32536"/>
                  <a:gd name="connsiteY4" fmla="*/ 30398 h 4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6" h="42007">
                    <a:moveTo>
                      <a:pt x="32537" y="30398"/>
                    </a:moveTo>
                    <a:cubicBezTo>
                      <a:pt x="32537" y="40769"/>
                      <a:pt x="25258" y="44975"/>
                      <a:pt x="16259" y="39781"/>
                    </a:cubicBezTo>
                    <a:cubicBezTo>
                      <a:pt x="7279" y="34605"/>
                      <a:pt x="0" y="21985"/>
                      <a:pt x="0" y="11615"/>
                    </a:cubicBezTo>
                    <a:cubicBezTo>
                      <a:pt x="0" y="1245"/>
                      <a:pt x="7261" y="-2962"/>
                      <a:pt x="16259" y="2214"/>
                    </a:cubicBezTo>
                    <a:cubicBezTo>
                      <a:pt x="25239" y="7427"/>
                      <a:pt x="32537" y="20028"/>
                      <a:pt x="32537" y="30398"/>
                    </a:cubicBezTo>
                    <a:close/>
                  </a:path>
                </a:pathLst>
              </a:custGeom>
              <a:solidFill>
                <a:srgbClr val="D4ECFF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id="{924F50A0-A82C-41C5-8BDB-8FFFF9CF900A}"/>
                  </a:ext>
                </a:extLst>
              </p:cNvPr>
              <p:cNvSpPr/>
              <p:nvPr/>
            </p:nvSpPr>
            <p:spPr>
              <a:xfrm>
                <a:off x="1547296" y="1061308"/>
                <a:ext cx="32537" cy="42007"/>
              </a:xfrm>
              <a:custGeom>
                <a:avLst/>
                <a:gdLst>
                  <a:gd name="connsiteX0" fmla="*/ 32537 w 32537"/>
                  <a:gd name="connsiteY0" fmla="*/ 30398 h 42007"/>
                  <a:gd name="connsiteX1" fmla="*/ 16278 w 32537"/>
                  <a:gd name="connsiteY1" fmla="*/ 39781 h 42007"/>
                  <a:gd name="connsiteX2" fmla="*/ 0 w 32537"/>
                  <a:gd name="connsiteY2" fmla="*/ 11615 h 42007"/>
                  <a:gd name="connsiteX3" fmla="*/ 16278 w 32537"/>
                  <a:gd name="connsiteY3" fmla="*/ 2214 h 42007"/>
                  <a:gd name="connsiteX4" fmla="*/ 32537 w 32537"/>
                  <a:gd name="connsiteY4" fmla="*/ 30398 h 4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7" h="42007">
                    <a:moveTo>
                      <a:pt x="32537" y="30398"/>
                    </a:moveTo>
                    <a:cubicBezTo>
                      <a:pt x="32537" y="40769"/>
                      <a:pt x="25258" y="44975"/>
                      <a:pt x="16278" y="39781"/>
                    </a:cubicBezTo>
                    <a:cubicBezTo>
                      <a:pt x="7298" y="34605"/>
                      <a:pt x="0" y="21985"/>
                      <a:pt x="0" y="11615"/>
                    </a:cubicBezTo>
                    <a:cubicBezTo>
                      <a:pt x="0" y="1245"/>
                      <a:pt x="7279" y="-2962"/>
                      <a:pt x="16278" y="2214"/>
                    </a:cubicBezTo>
                    <a:cubicBezTo>
                      <a:pt x="25240" y="7427"/>
                      <a:pt x="32537" y="20028"/>
                      <a:pt x="32537" y="30398"/>
                    </a:cubicBezTo>
                    <a:close/>
                  </a:path>
                </a:pathLst>
              </a:custGeom>
              <a:solidFill>
                <a:srgbClr val="D4ECFF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id="{E3746BAF-15D2-4F42-B376-8AE16357181D}"/>
                  </a:ext>
                </a:extLst>
              </p:cNvPr>
              <p:cNvSpPr/>
              <p:nvPr/>
            </p:nvSpPr>
            <p:spPr>
              <a:xfrm>
                <a:off x="1690557" y="1148183"/>
                <a:ext cx="32555" cy="42007"/>
              </a:xfrm>
              <a:custGeom>
                <a:avLst/>
                <a:gdLst>
                  <a:gd name="connsiteX0" fmla="*/ 32555 w 32555"/>
                  <a:gd name="connsiteY0" fmla="*/ 30398 h 42007"/>
                  <a:gd name="connsiteX1" fmla="*/ 16278 w 32555"/>
                  <a:gd name="connsiteY1" fmla="*/ 39781 h 42007"/>
                  <a:gd name="connsiteX2" fmla="*/ 0 w 32555"/>
                  <a:gd name="connsiteY2" fmla="*/ 11615 h 42007"/>
                  <a:gd name="connsiteX3" fmla="*/ 16278 w 32555"/>
                  <a:gd name="connsiteY3" fmla="*/ 2214 h 42007"/>
                  <a:gd name="connsiteX4" fmla="*/ 32555 w 32555"/>
                  <a:gd name="connsiteY4" fmla="*/ 30398 h 4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55" h="42007">
                    <a:moveTo>
                      <a:pt x="32555" y="30398"/>
                    </a:moveTo>
                    <a:cubicBezTo>
                      <a:pt x="32555" y="40769"/>
                      <a:pt x="25276" y="44975"/>
                      <a:pt x="16278" y="39781"/>
                    </a:cubicBezTo>
                    <a:cubicBezTo>
                      <a:pt x="7297" y="34605"/>
                      <a:pt x="0" y="21985"/>
                      <a:pt x="0" y="11615"/>
                    </a:cubicBezTo>
                    <a:cubicBezTo>
                      <a:pt x="0" y="1245"/>
                      <a:pt x="7279" y="-2962"/>
                      <a:pt x="16278" y="2214"/>
                    </a:cubicBezTo>
                    <a:cubicBezTo>
                      <a:pt x="25258" y="7427"/>
                      <a:pt x="32555" y="20028"/>
                      <a:pt x="32555" y="30398"/>
                    </a:cubicBezTo>
                    <a:close/>
                  </a:path>
                </a:pathLst>
              </a:custGeom>
              <a:solidFill>
                <a:srgbClr val="D4ECFF"/>
              </a:solidFill>
              <a:ln w="18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8" name="TextBox 417">
            <a:extLst>
              <a:ext uri="{FF2B5EF4-FFF2-40B4-BE49-F238E27FC236}">
                <a16:creationId xmlns:a16="http://schemas.microsoft.com/office/drawing/2014/main" id="{A9B99DF4-F0D3-4024-A711-FCCEF547A768}"/>
              </a:ext>
            </a:extLst>
          </p:cNvPr>
          <p:cNvSpPr txBox="1"/>
          <p:nvPr/>
        </p:nvSpPr>
        <p:spPr>
          <a:xfrm>
            <a:off x="9618279" y="1626290"/>
            <a:ext cx="1729308" cy="217662"/>
          </a:xfrm>
          <a:custGeom>
            <a:avLst/>
            <a:gdLst/>
            <a:ahLst/>
            <a:cxnLst/>
            <a:rect l="l" t="t" r="r" b="b"/>
            <a:pathLst>
              <a:path w="1729308" h="217662">
                <a:moveTo>
                  <a:pt x="1536501" y="187747"/>
                </a:moveTo>
                <a:cubicBezTo>
                  <a:pt x="1540073" y="187747"/>
                  <a:pt x="1542975" y="188863"/>
                  <a:pt x="1545207" y="191096"/>
                </a:cubicBezTo>
                <a:cubicBezTo>
                  <a:pt x="1547589" y="193477"/>
                  <a:pt x="1548779" y="196379"/>
                  <a:pt x="1548779" y="199802"/>
                </a:cubicBezTo>
                <a:cubicBezTo>
                  <a:pt x="1548779" y="202928"/>
                  <a:pt x="1547589" y="205830"/>
                  <a:pt x="1545207" y="208509"/>
                </a:cubicBezTo>
                <a:cubicBezTo>
                  <a:pt x="1542975" y="211039"/>
                  <a:pt x="1540073" y="212304"/>
                  <a:pt x="1536501" y="212304"/>
                </a:cubicBezTo>
                <a:cubicBezTo>
                  <a:pt x="1533227" y="212304"/>
                  <a:pt x="1530325" y="211039"/>
                  <a:pt x="1527795" y="208509"/>
                </a:cubicBezTo>
                <a:cubicBezTo>
                  <a:pt x="1525413" y="206127"/>
                  <a:pt x="1524223" y="203225"/>
                  <a:pt x="1524223" y="199802"/>
                </a:cubicBezTo>
                <a:cubicBezTo>
                  <a:pt x="1524223" y="196230"/>
                  <a:pt x="1525413" y="193328"/>
                  <a:pt x="1527795" y="191096"/>
                </a:cubicBezTo>
                <a:cubicBezTo>
                  <a:pt x="1530325" y="188863"/>
                  <a:pt x="1533227" y="187747"/>
                  <a:pt x="1536501" y="187747"/>
                </a:cubicBezTo>
                <a:close/>
                <a:moveTo>
                  <a:pt x="1150665" y="187747"/>
                </a:moveTo>
                <a:cubicBezTo>
                  <a:pt x="1154237" y="187747"/>
                  <a:pt x="1157139" y="188863"/>
                  <a:pt x="1159371" y="191096"/>
                </a:cubicBezTo>
                <a:cubicBezTo>
                  <a:pt x="1161603" y="193328"/>
                  <a:pt x="1162719" y="196230"/>
                  <a:pt x="1162719" y="199802"/>
                </a:cubicBezTo>
                <a:cubicBezTo>
                  <a:pt x="1162719" y="203225"/>
                  <a:pt x="1161603" y="206127"/>
                  <a:pt x="1159371" y="208509"/>
                </a:cubicBezTo>
                <a:cubicBezTo>
                  <a:pt x="1157139" y="211039"/>
                  <a:pt x="1154237" y="212304"/>
                  <a:pt x="1150665" y="212304"/>
                </a:cubicBezTo>
                <a:cubicBezTo>
                  <a:pt x="1147391" y="212304"/>
                  <a:pt x="1144488" y="211039"/>
                  <a:pt x="1141958" y="208509"/>
                </a:cubicBezTo>
                <a:cubicBezTo>
                  <a:pt x="1139428" y="205979"/>
                  <a:pt x="1138163" y="203076"/>
                  <a:pt x="1138163" y="199802"/>
                </a:cubicBezTo>
                <a:cubicBezTo>
                  <a:pt x="1138163" y="196230"/>
                  <a:pt x="1139428" y="193328"/>
                  <a:pt x="1141958" y="191096"/>
                </a:cubicBezTo>
                <a:cubicBezTo>
                  <a:pt x="1144339" y="188863"/>
                  <a:pt x="1147241" y="187747"/>
                  <a:pt x="1150665" y="187747"/>
                </a:cubicBezTo>
                <a:close/>
                <a:moveTo>
                  <a:pt x="1536947" y="109612"/>
                </a:moveTo>
                <a:cubicBezTo>
                  <a:pt x="1526232" y="109612"/>
                  <a:pt x="1518195" y="111845"/>
                  <a:pt x="1512837" y="116310"/>
                </a:cubicBezTo>
                <a:cubicBezTo>
                  <a:pt x="1507479" y="120774"/>
                  <a:pt x="1504801" y="126430"/>
                  <a:pt x="1504801" y="133276"/>
                </a:cubicBezTo>
                <a:cubicBezTo>
                  <a:pt x="1504801" y="139676"/>
                  <a:pt x="1507257" y="144885"/>
                  <a:pt x="1512168" y="148903"/>
                </a:cubicBezTo>
                <a:cubicBezTo>
                  <a:pt x="1517079" y="152921"/>
                  <a:pt x="1523255" y="154931"/>
                  <a:pt x="1530697" y="154931"/>
                </a:cubicBezTo>
                <a:cubicBezTo>
                  <a:pt x="1537245" y="154931"/>
                  <a:pt x="1543347" y="153219"/>
                  <a:pt x="1549003" y="149796"/>
                </a:cubicBezTo>
                <a:cubicBezTo>
                  <a:pt x="1554658" y="146373"/>
                  <a:pt x="1559123" y="141908"/>
                  <a:pt x="1562397" y="136401"/>
                </a:cubicBezTo>
                <a:cubicBezTo>
                  <a:pt x="1565671" y="130895"/>
                  <a:pt x="1567309" y="124718"/>
                  <a:pt x="1567309" y="117872"/>
                </a:cubicBezTo>
                <a:cubicBezTo>
                  <a:pt x="1563737" y="115491"/>
                  <a:pt x="1559272" y="113482"/>
                  <a:pt x="1553914" y="111845"/>
                </a:cubicBezTo>
                <a:cubicBezTo>
                  <a:pt x="1548854" y="110357"/>
                  <a:pt x="1543199" y="109612"/>
                  <a:pt x="1536947" y="109612"/>
                </a:cubicBezTo>
                <a:close/>
                <a:moveTo>
                  <a:pt x="613023" y="109612"/>
                </a:moveTo>
                <a:cubicBezTo>
                  <a:pt x="602307" y="109612"/>
                  <a:pt x="594271" y="111845"/>
                  <a:pt x="588913" y="116310"/>
                </a:cubicBezTo>
                <a:cubicBezTo>
                  <a:pt x="583555" y="120774"/>
                  <a:pt x="580876" y="126430"/>
                  <a:pt x="580876" y="133276"/>
                </a:cubicBezTo>
                <a:cubicBezTo>
                  <a:pt x="580876" y="139676"/>
                  <a:pt x="583332" y="144885"/>
                  <a:pt x="588243" y="148903"/>
                </a:cubicBezTo>
                <a:cubicBezTo>
                  <a:pt x="593155" y="152921"/>
                  <a:pt x="599331" y="154931"/>
                  <a:pt x="606772" y="154931"/>
                </a:cubicBezTo>
                <a:cubicBezTo>
                  <a:pt x="613321" y="154931"/>
                  <a:pt x="619423" y="153219"/>
                  <a:pt x="625078" y="149796"/>
                </a:cubicBezTo>
                <a:cubicBezTo>
                  <a:pt x="630733" y="146373"/>
                  <a:pt x="635199" y="141908"/>
                  <a:pt x="638473" y="136401"/>
                </a:cubicBezTo>
                <a:cubicBezTo>
                  <a:pt x="641747" y="130895"/>
                  <a:pt x="643384" y="124718"/>
                  <a:pt x="643384" y="117872"/>
                </a:cubicBezTo>
                <a:cubicBezTo>
                  <a:pt x="639812" y="115491"/>
                  <a:pt x="635347" y="113482"/>
                  <a:pt x="629989" y="111845"/>
                </a:cubicBezTo>
                <a:cubicBezTo>
                  <a:pt x="624929" y="110357"/>
                  <a:pt x="619273" y="109612"/>
                  <a:pt x="613023" y="109612"/>
                </a:cubicBezTo>
                <a:close/>
                <a:moveTo>
                  <a:pt x="184398" y="109612"/>
                </a:moveTo>
                <a:cubicBezTo>
                  <a:pt x="173682" y="109612"/>
                  <a:pt x="165645" y="111845"/>
                  <a:pt x="160288" y="116310"/>
                </a:cubicBezTo>
                <a:cubicBezTo>
                  <a:pt x="154930" y="120774"/>
                  <a:pt x="152251" y="126430"/>
                  <a:pt x="152251" y="133276"/>
                </a:cubicBezTo>
                <a:cubicBezTo>
                  <a:pt x="152251" y="139676"/>
                  <a:pt x="154707" y="144885"/>
                  <a:pt x="159618" y="148903"/>
                </a:cubicBezTo>
                <a:cubicBezTo>
                  <a:pt x="164529" y="152921"/>
                  <a:pt x="170706" y="154931"/>
                  <a:pt x="178147" y="154931"/>
                </a:cubicBezTo>
                <a:cubicBezTo>
                  <a:pt x="184695" y="154931"/>
                  <a:pt x="190797" y="153219"/>
                  <a:pt x="196453" y="149796"/>
                </a:cubicBezTo>
                <a:cubicBezTo>
                  <a:pt x="202109" y="146373"/>
                  <a:pt x="206573" y="141908"/>
                  <a:pt x="209847" y="136401"/>
                </a:cubicBezTo>
                <a:cubicBezTo>
                  <a:pt x="213122" y="130895"/>
                  <a:pt x="214759" y="124718"/>
                  <a:pt x="214759" y="117872"/>
                </a:cubicBezTo>
                <a:cubicBezTo>
                  <a:pt x="211187" y="115491"/>
                  <a:pt x="206722" y="113482"/>
                  <a:pt x="201364" y="111845"/>
                </a:cubicBezTo>
                <a:cubicBezTo>
                  <a:pt x="196304" y="110357"/>
                  <a:pt x="190649" y="109612"/>
                  <a:pt x="184398" y="109612"/>
                </a:cubicBezTo>
                <a:close/>
                <a:moveTo>
                  <a:pt x="19422" y="93762"/>
                </a:moveTo>
                <a:lnTo>
                  <a:pt x="19422" y="149796"/>
                </a:lnTo>
                <a:lnTo>
                  <a:pt x="63177" y="149796"/>
                </a:lnTo>
                <a:cubicBezTo>
                  <a:pt x="68684" y="149796"/>
                  <a:pt x="73595" y="148457"/>
                  <a:pt x="77911" y="145778"/>
                </a:cubicBezTo>
                <a:cubicBezTo>
                  <a:pt x="81930" y="143248"/>
                  <a:pt x="85279" y="139676"/>
                  <a:pt x="87957" y="135062"/>
                </a:cubicBezTo>
                <a:cubicBezTo>
                  <a:pt x="90339" y="130895"/>
                  <a:pt x="91529" y="126430"/>
                  <a:pt x="91529" y="121667"/>
                </a:cubicBezTo>
                <a:cubicBezTo>
                  <a:pt x="91529" y="117054"/>
                  <a:pt x="90264" y="112589"/>
                  <a:pt x="87734" y="108273"/>
                </a:cubicBezTo>
                <a:cubicBezTo>
                  <a:pt x="85204" y="103808"/>
                  <a:pt x="81781" y="100311"/>
                  <a:pt x="77465" y="97781"/>
                </a:cubicBezTo>
                <a:cubicBezTo>
                  <a:pt x="73000" y="95102"/>
                  <a:pt x="67865" y="93762"/>
                  <a:pt x="62061" y="93762"/>
                </a:cubicBezTo>
                <a:close/>
                <a:moveTo>
                  <a:pt x="1671489" y="65634"/>
                </a:moveTo>
                <a:cubicBezTo>
                  <a:pt x="1664940" y="65634"/>
                  <a:pt x="1658615" y="67494"/>
                  <a:pt x="1652513" y="71215"/>
                </a:cubicBezTo>
                <a:cubicBezTo>
                  <a:pt x="1646559" y="74935"/>
                  <a:pt x="1641797" y="80070"/>
                  <a:pt x="1638225" y="86618"/>
                </a:cubicBezTo>
                <a:cubicBezTo>
                  <a:pt x="1634653" y="93316"/>
                  <a:pt x="1632867" y="101129"/>
                  <a:pt x="1632867" y="110059"/>
                </a:cubicBezTo>
                <a:cubicBezTo>
                  <a:pt x="1632867" y="118840"/>
                  <a:pt x="1634653" y="126579"/>
                  <a:pt x="1638225" y="133276"/>
                </a:cubicBezTo>
                <a:cubicBezTo>
                  <a:pt x="1641797" y="140122"/>
                  <a:pt x="1646559" y="145331"/>
                  <a:pt x="1652513" y="148903"/>
                </a:cubicBezTo>
                <a:cubicBezTo>
                  <a:pt x="1658615" y="152624"/>
                  <a:pt x="1664940" y="154484"/>
                  <a:pt x="1671489" y="154484"/>
                </a:cubicBezTo>
                <a:cubicBezTo>
                  <a:pt x="1677888" y="154484"/>
                  <a:pt x="1684213" y="152624"/>
                  <a:pt x="1690464" y="148903"/>
                </a:cubicBezTo>
                <a:cubicBezTo>
                  <a:pt x="1696268" y="145480"/>
                  <a:pt x="1701031" y="140271"/>
                  <a:pt x="1704751" y="133276"/>
                </a:cubicBezTo>
                <a:cubicBezTo>
                  <a:pt x="1708175" y="126876"/>
                  <a:pt x="1709886" y="119137"/>
                  <a:pt x="1709886" y="110059"/>
                </a:cubicBezTo>
                <a:cubicBezTo>
                  <a:pt x="1709886" y="100832"/>
                  <a:pt x="1708175" y="93018"/>
                  <a:pt x="1704751" y="86618"/>
                </a:cubicBezTo>
                <a:cubicBezTo>
                  <a:pt x="1701179" y="79921"/>
                  <a:pt x="1696417" y="74787"/>
                  <a:pt x="1690464" y="71215"/>
                </a:cubicBezTo>
                <a:cubicBezTo>
                  <a:pt x="1684213" y="67494"/>
                  <a:pt x="1677888" y="65634"/>
                  <a:pt x="1671489" y="65634"/>
                </a:cubicBezTo>
                <a:close/>
                <a:moveTo>
                  <a:pt x="745108" y="65634"/>
                </a:moveTo>
                <a:cubicBezTo>
                  <a:pt x="737964" y="65634"/>
                  <a:pt x="731267" y="67420"/>
                  <a:pt x="725016" y="70991"/>
                </a:cubicBezTo>
                <a:cubicBezTo>
                  <a:pt x="718914" y="74563"/>
                  <a:pt x="713929" y="79698"/>
                  <a:pt x="710059" y="86395"/>
                </a:cubicBezTo>
                <a:cubicBezTo>
                  <a:pt x="706338" y="92944"/>
                  <a:pt x="704478" y="100832"/>
                  <a:pt x="704478" y="110059"/>
                </a:cubicBezTo>
                <a:cubicBezTo>
                  <a:pt x="704478" y="119137"/>
                  <a:pt x="706338" y="126951"/>
                  <a:pt x="710059" y="133499"/>
                </a:cubicBezTo>
                <a:cubicBezTo>
                  <a:pt x="713929" y="140197"/>
                  <a:pt x="718914" y="145331"/>
                  <a:pt x="725016" y="148903"/>
                </a:cubicBezTo>
                <a:cubicBezTo>
                  <a:pt x="731565" y="152624"/>
                  <a:pt x="738262" y="154484"/>
                  <a:pt x="745108" y="154484"/>
                </a:cubicBezTo>
                <a:cubicBezTo>
                  <a:pt x="751954" y="154484"/>
                  <a:pt x="758651" y="152624"/>
                  <a:pt x="765199" y="148903"/>
                </a:cubicBezTo>
                <a:cubicBezTo>
                  <a:pt x="771153" y="145480"/>
                  <a:pt x="776064" y="140345"/>
                  <a:pt x="779933" y="133499"/>
                </a:cubicBezTo>
                <a:cubicBezTo>
                  <a:pt x="783655" y="126951"/>
                  <a:pt x="785515" y="119137"/>
                  <a:pt x="785515" y="110059"/>
                </a:cubicBezTo>
                <a:cubicBezTo>
                  <a:pt x="785515" y="100832"/>
                  <a:pt x="783655" y="92944"/>
                  <a:pt x="779933" y="86395"/>
                </a:cubicBezTo>
                <a:cubicBezTo>
                  <a:pt x="776064" y="79549"/>
                  <a:pt x="771153" y="74415"/>
                  <a:pt x="765199" y="70991"/>
                </a:cubicBezTo>
                <a:cubicBezTo>
                  <a:pt x="758949" y="67420"/>
                  <a:pt x="752251" y="65634"/>
                  <a:pt x="745108" y="65634"/>
                </a:cubicBezTo>
                <a:close/>
                <a:moveTo>
                  <a:pt x="316483" y="65634"/>
                </a:moveTo>
                <a:cubicBezTo>
                  <a:pt x="309339" y="65634"/>
                  <a:pt x="302642" y="67420"/>
                  <a:pt x="296391" y="70991"/>
                </a:cubicBezTo>
                <a:cubicBezTo>
                  <a:pt x="290289" y="74563"/>
                  <a:pt x="285303" y="79698"/>
                  <a:pt x="281434" y="86395"/>
                </a:cubicBezTo>
                <a:cubicBezTo>
                  <a:pt x="277713" y="92944"/>
                  <a:pt x="275853" y="100832"/>
                  <a:pt x="275853" y="110059"/>
                </a:cubicBezTo>
                <a:cubicBezTo>
                  <a:pt x="275853" y="119137"/>
                  <a:pt x="277713" y="126951"/>
                  <a:pt x="281434" y="133499"/>
                </a:cubicBezTo>
                <a:cubicBezTo>
                  <a:pt x="285303" y="140197"/>
                  <a:pt x="290289" y="145331"/>
                  <a:pt x="296391" y="148903"/>
                </a:cubicBezTo>
                <a:cubicBezTo>
                  <a:pt x="302939" y="152624"/>
                  <a:pt x="309637" y="154484"/>
                  <a:pt x="316483" y="154484"/>
                </a:cubicBezTo>
                <a:cubicBezTo>
                  <a:pt x="323329" y="154484"/>
                  <a:pt x="330026" y="152624"/>
                  <a:pt x="336575" y="148903"/>
                </a:cubicBezTo>
                <a:cubicBezTo>
                  <a:pt x="342528" y="145480"/>
                  <a:pt x="347439" y="140345"/>
                  <a:pt x="351309" y="133499"/>
                </a:cubicBezTo>
                <a:cubicBezTo>
                  <a:pt x="355029" y="126951"/>
                  <a:pt x="356890" y="119137"/>
                  <a:pt x="356890" y="110059"/>
                </a:cubicBezTo>
                <a:cubicBezTo>
                  <a:pt x="356890" y="100832"/>
                  <a:pt x="355029" y="92944"/>
                  <a:pt x="351309" y="86395"/>
                </a:cubicBezTo>
                <a:cubicBezTo>
                  <a:pt x="347439" y="79549"/>
                  <a:pt x="342528" y="74415"/>
                  <a:pt x="336575" y="70991"/>
                </a:cubicBezTo>
                <a:cubicBezTo>
                  <a:pt x="330324" y="67420"/>
                  <a:pt x="323627" y="65634"/>
                  <a:pt x="316483" y="65634"/>
                </a:cubicBezTo>
                <a:close/>
                <a:moveTo>
                  <a:pt x="1673721" y="47998"/>
                </a:moveTo>
                <a:cubicBezTo>
                  <a:pt x="1684139" y="47998"/>
                  <a:pt x="1693589" y="50676"/>
                  <a:pt x="1702073" y="56034"/>
                </a:cubicBezTo>
                <a:cubicBezTo>
                  <a:pt x="1710407" y="61392"/>
                  <a:pt x="1717104" y="68833"/>
                  <a:pt x="1722165" y="78358"/>
                </a:cubicBezTo>
                <a:cubicBezTo>
                  <a:pt x="1726927" y="87437"/>
                  <a:pt x="1729308" y="98004"/>
                  <a:pt x="1729308" y="110059"/>
                </a:cubicBezTo>
                <a:cubicBezTo>
                  <a:pt x="1729308" y="122263"/>
                  <a:pt x="1726927" y="132904"/>
                  <a:pt x="1722165" y="141982"/>
                </a:cubicBezTo>
                <a:cubicBezTo>
                  <a:pt x="1717253" y="151359"/>
                  <a:pt x="1710555" y="158726"/>
                  <a:pt x="1702073" y="164083"/>
                </a:cubicBezTo>
                <a:cubicBezTo>
                  <a:pt x="1693887" y="169292"/>
                  <a:pt x="1684437" y="171897"/>
                  <a:pt x="1673721" y="171897"/>
                </a:cubicBezTo>
                <a:cubicBezTo>
                  <a:pt x="1664940" y="171897"/>
                  <a:pt x="1656977" y="169888"/>
                  <a:pt x="1649834" y="165869"/>
                </a:cubicBezTo>
                <a:cubicBezTo>
                  <a:pt x="1642690" y="161851"/>
                  <a:pt x="1637332" y="156940"/>
                  <a:pt x="1633761" y="151135"/>
                </a:cubicBezTo>
                <a:lnTo>
                  <a:pt x="1632867" y="151135"/>
                </a:lnTo>
                <a:lnTo>
                  <a:pt x="1633761" y="167209"/>
                </a:lnTo>
                <a:lnTo>
                  <a:pt x="1633761" y="217662"/>
                </a:lnTo>
                <a:lnTo>
                  <a:pt x="1614339" y="217662"/>
                </a:lnTo>
                <a:lnTo>
                  <a:pt x="1614339" y="51793"/>
                </a:lnTo>
                <a:lnTo>
                  <a:pt x="1632867" y="51793"/>
                </a:lnTo>
                <a:lnTo>
                  <a:pt x="1632867" y="69206"/>
                </a:lnTo>
                <a:lnTo>
                  <a:pt x="1633761" y="69206"/>
                </a:lnTo>
                <a:cubicBezTo>
                  <a:pt x="1637332" y="63252"/>
                  <a:pt x="1642690" y="58267"/>
                  <a:pt x="1649834" y="54248"/>
                </a:cubicBezTo>
                <a:cubicBezTo>
                  <a:pt x="1657275" y="50081"/>
                  <a:pt x="1665237" y="47998"/>
                  <a:pt x="1673721" y="47998"/>
                </a:cubicBezTo>
                <a:close/>
                <a:moveTo>
                  <a:pt x="1535161" y="47998"/>
                </a:moveTo>
                <a:cubicBezTo>
                  <a:pt x="1550937" y="47998"/>
                  <a:pt x="1563365" y="52165"/>
                  <a:pt x="1572443" y="60499"/>
                </a:cubicBezTo>
                <a:cubicBezTo>
                  <a:pt x="1581373" y="68685"/>
                  <a:pt x="1585837" y="79996"/>
                  <a:pt x="1585837" y="94432"/>
                </a:cubicBezTo>
                <a:lnTo>
                  <a:pt x="1585837" y="168325"/>
                </a:lnTo>
                <a:lnTo>
                  <a:pt x="1567309" y="168325"/>
                </a:lnTo>
                <a:lnTo>
                  <a:pt x="1567309" y="151582"/>
                </a:lnTo>
                <a:lnTo>
                  <a:pt x="1566415" y="151582"/>
                </a:lnTo>
                <a:cubicBezTo>
                  <a:pt x="1562993" y="157386"/>
                  <a:pt x="1558007" y="162223"/>
                  <a:pt x="1551459" y="166093"/>
                </a:cubicBezTo>
                <a:cubicBezTo>
                  <a:pt x="1545059" y="169962"/>
                  <a:pt x="1537469" y="171897"/>
                  <a:pt x="1528687" y="171897"/>
                </a:cubicBezTo>
                <a:cubicBezTo>
                  <a:pt x="1520055" y="171897"/>
                  <a:pt x="1512465" y="170260"/>
                  <a:pt x="1505917" y="166986"/>
                </a:cubicBezTo>
                <a:cubicBezTo>
                  <a:pt x="1499071" y="163563"/>
                  <a:pt x="1493862" y="158949"/>
                  <a:pt x="1490290" y="153145"/>
                </a:cubicBezTo>
                <a:cubicBezTo>
                  <a:pt x="1486718" y="147340"/>
                  <a:pt x="1484932" y="140643"/>
                  <a:pt x="1484932" y="133053"/>
                </a:cubicBezTo>
                <a:cubicBezTo>
                  <a:pt x="1484932" y="120700"/>
                  <a:pt x="1489546" y="111101"/>
                  <a:pt x="1498773" y="104255"/>
                </a:cubicBezTo>
                <a:cubicBezTo>
                  <a:pt x="1508299" y="97260"/>
                  <a:pt x="1520055" y="93762"/>
                  <a:pt x="1534045" y="93762"/>
                </a:cubicBezTo>
                <a:cubicBezTo>
                  <a:pt x="1541338" y="93762"/>
                  <a:pt x="1547887" y="94506"/>
                  <a:pt x="1553691" y="95995"/>
                </a:cubicBezTo>
                <a:cubicBezTo>
                  <a:pt x="1559644" y="97483"/>
                  <a:pt x="1564183" y="99269"/>
                  <a:pt x="1567309" y="101352"/>
                </a:cubicBezTo>
                <a:lnTo>
                  <a:pt x="1567309" y="94209"/>
                </a:lnTo>
                <a:cubicBezTo>
                  <a:pt x="1567309" y="85725"/>
                  <a:pt x="1564332" y="78805"/>
                  <a:pt x="1558379" y="73447"/>
                </a:cubicBezTo>
                <a:cubicBezTo>
                  <a:pt x="1552426" y="68089"/>
                  <a:pt x="1544687" y="65410"/>
                  <a:pt x="1535161" y="65410"/>
                </a:cubicBezTo>
                <a:cubicBezTo>
                  <a:pt x="1528762" y="65410"/>
                  <a:pt x="1522809" y="66824"/>
                  <a:pt x="1517303" y="69652"/>
                </a:cubicBezTo>
                <a:cubicBezTo>
                  <a:pt x="1511498" y="72629"/>
                  <a:pt x="1507107" y="76573"/>
                  <a:pt x="1504131" y="81484"/>
                </a:cubicBezTo>
                <a:lnTo>
                  <a:pt x="1489397" y="70545"/>
                </a:lnTo>
                <a:cubicBezTo>
                  <a:pt x="1493862" y="63699"/>
                  <a:pt x="1500187" y="58192"/>
                  <a:pt x="1508373" y="54025"/>
                </a:cubicBezTo>
                <a:cubicBezTo>
                  <a:pt x="1516409" y="50007"/>
                  <a:pt x="1525339" y="47998"/>
                  <a:pt x="1535161" y="47998"/>
                </a:cubicBezTo>
                <a:close/>
                <a:moveTo>
                  <a:pt x="1287139" y="47998"/>
                </a:moveTo>
                <a:cubicBezTo>
                  <a:pt x="1299493" y="47998"/>
                  <a:pt x="1310133" y="50974"/>
                  <a:pt x="1319063" y="56927"/>
                </a:cubicBezTo>
                <a:cubicBezTo>
                  <a:pt x="1327695" y="62732"/>
                  <a:pt x="1333797" y="70545"/>
                  <a:pt x="1337369" y="80368"/>
                </a:cubicBezTo>
                <a:lnTo>
                  <a:pt x="1319733" y="87735"/>
                </a:lnTo>
                <a:cubicBezTo>
                  <a:pt x="1316757" y="80293"/>
                  <a:pt x="1312515" y="74787"/>
                  <a:pt x="1307008" y="71215"/>
                </a:cubicBezTo>
                <a:cubicBezTo>
                  <a:pt x="1301353" y="67494"/>
                  <a:pt x="1294432" y="65634"/>
                  <a:pt x="1286247" y="65634"/>
                </a:cubicBezTo>
                <a:cubicBezTo>
                  <a:pt x="1279401" y="65634"/>
                  <a:pt x="1273001" y="67494"/>
                  <a:pt x="1267048" y="71215"/>
                </a:cubicBezTo>
                <a:cubicBezTo>
                  <a:pt x="1261095" y="74935"/>
                  <a:pt x="1256332" y="80144"/>
                  <a:pt x="1252761" y="86842"/>
                </a:cubicBezTo>
                <a:cubicBezTo>
                  <a:pt x="1249189" y="93539"/>
                  <a:pt x="1247403" y="101278"/>
                  <a:pt x="1247403" y="110059"/>
                </a:cubicBezTo>
                <a:cubicBezTo>
                  <a:pt x="1247403" y="118691"/>
                  <a:pt x="1249189" y="126356"/>
                  <a:pt x="1252761" y="133053"/>
                </a:cubicBezTo>
                <a:cubicBezTo>
                  <a:pt x="1256332" y="139750"/>
                  <a:pt x="1261095" y="144959"/>
                  <a:pt x="1267048" y="148680"/>
                </a:cubicBezTo>
                <a:cubicBezTo>
                  <a:pt x="1273150" y="152549"/>
                  <a:pt x="1279549" y="154484"/>
                  <a:pt x="1286247" y="154484"/>
                </a:cubicBezTo>
                <a:cubicBezTo>
                  <a:pt x="1294283" y="154484"/>
                  <a:pt x="1301353" y="152549"/>
                  <a:pt x="1307455" y="148680"/>
                </a:cubicBezTo>
                <a:cubicBezTo>
                  <a:pt x="1313408" y="144959"/>
                  <a:pt x="1317873" y="139527"/>
                  <a:pt x="1320849" y="132383"/>
                </a:cubicBezTo>
                <a:lnTo>
                  <a:pt x="1338039" y="139750"/>
                </a:lnTo>
                <a:cubicBezTo>
                  <a:pt x="1334021" y="149275"/>
                  <a:pt x="1327695" y="157014"/>
                  <a:pt x="1319063" y="162967"/>
                </a:cubicBezTo>
                <a:cubicBezTo>
                  <a:pt x="1310431" y="168920"/>
                  <a:pt x="1299790" y="171897"/>
                  <a:pt x="1287139" y="171897"/>
                </a:cubicBezTo>
                <a:cubicBezTo>
                  <a:pt x="1275829" y="171897"/>
                  <a:pt x="1265709" y="169218"/>
                  <a:pt x="1256779" y="163860"/>
                </a:cubicBezTo>
                <a:cubicBezTo>
                  <a:pt x="1247998" y="158502"/>
                  <a:pt x="1241003" y="151135"/>
                  <a:pt x="1235794" y="141759"/>
                </a:cubicBezTo>
                <a:cubicBezTo>
                  <a:pt x="1230734" y="132532"/>
                  <a:pt x="1228203" y="121965"/>
                  <a:pt x="1228203" y="110059"/>
                </a:cubicBezTo>
                <a:cubicBezTo>
                  <a:pt x="1228203" y="98153"/>
                  <a:pt x="1230734" y="87586"/>
                  <a:pt x="1235794" y="78358"/>
                </a:cubicBezTo>
                <a:cubicBezTo>
                  <a:pt x="1241152" y="68685"/>
                  <a:pt x="1248147" y="61243"/>
                  <a:pt x="1256779" y="56034"/>
                </a:cubicBezTo>
                <a:cubicBezTo>
                  <a:pt x="1265709" y="50676"/>
                  <a:pt x="1275829" y="47998"/>
                  <a:pt x="1287139" y="47998"/>
                </a:cubicBezTo>
                <a:close/>
                <a:moveTo>
                  <a:pt x="745108" y="47998"/>
                </a:moveTo>
                <a:cubicBezTo>
                  <a:pt x="756567" y="47998"/>
                  <a:pt x="766837" y="50751"/>
                  <a:pt x="775915" y="56257"/>
                </a:cubicBezTo>
                <a:cubicBezTo>
                  <a:pt x="784994" y="61764"/>
                  <a:pt x="792137" y="69280"/>
                  <a:pt x="797347" y="78805"/>
                </a:cubicBezTo>
                <a:cubicBezTo>
                  <a:pt x="802407" y="88032"/>
                  <a:pt x="804937" y="98450"/>
                  <a:pt x="804937" y="110059"/>
                </a:cubicBezTo>
                <a:cubicBezTo>
                  <a:pt x="804937" y="121667"/>
                  <a:pt x="802407" y="132085"/>
                  <a:pt x="797347" y="141313"/>
                </a:cubicBezTo>
                <a:cubicBezTo>
                  <a:pt x="792137" y="150838"/>
                  <a:pt x="784994" y="158354"/>
                  <a:pt x="775915" y="163860"/>
                </a:cubicBezTo>
                <a:cubicBezTo>
                  <a:pt x="767135" y="169218"/>
                  <a:pt x="756865" y="171897"/>
                  <a:pt x="745108" y="171897"/>
                </a:cubicBezTo>
                <a:cubicBezTo>
                  <a:pt x="733351" y="171897"/>
                  <a:pt x="723081" y="169218"/>
                  <a:pt x="714301" y="163860"/>
                </a:cubicBezTo>
                <a:cubicBezTo>
                  <a:pt x="705222" y="158354"/>
                  <a:pt x="698078" y="150838"/>
                  <a:pt x="692869" y="141313"/>
                </a:cubicBezTo>
                <a:cubicBezTo>
                  <a:pt x="687809" y="132085"/>
                  <a:pt x="685279" y="121667"/>
                  <a:pt x="685279" y="110059"/>
                </a:cubicBezTo>
                <a:cubicBezTo>
                  <a:pt x="685279" y="98450"/>
                  <a:pt x="687809" y="88032"/>
                  <a:pt x="692869" y="78805"/>
                </a:cubicBezTo>
                <a:cubicBezTo>
                  <a:pt x="698078" y="69280"/>
                  <a:pt x="705222" y="61764"/>
                  <a:pt x="714301" y="56257"/>
                </a:cubicBezTo>
                <a:cubicBezTo>
                  <a:pt x="723379" y="50751"/>
                  <a:pt x="733648" y="47998"/>
                  <a:pt x="745108" y="47998"/>
                </a:cubicBezTo>
                <a:close/>
                <a:moveTo>
                  <a:pt x="611237" y="47998"/>
                </a:moveTo>
                <a:cubicBezTo>
                  <a:pt x="627013" y="47998"/>
                  <a:pt x="639440" y="52165"/>
                  <a:pt x="648519" y="60499"/>
                </a:cubicBezTo>
                <a:cubicBezTo>
                  <a:pt x="657448" y="68685"/>
                  <a:pt x="661913" y="79996"/>
                  <a:pt x="661913" y="94432"/>
                </a:cubicBezTo>
                <a:lnTo>
                  <a:pt x="661913" y="168325"/>
                </a:lnTo>
                <a:lnTo>
                  <a:pt x="643384" y="168325"/>
                </a:lnTo>
                <a:lnTo>
                  <a:pt x="643384" y="151582"/>
                </a:lnTo>
                <a:lnTo>
                  <a:pt x="642491" y="151582"/>
                </a:lnTo>
                <a:cubicBezTo>
                  <a:pt x="639068" y="157386"/>
                  <a:pt x="634082" y="162223"/>
                  <a:pt x="627533" y="166093"/>
                </a:cubicBezTo>
                <a:cubicBezTo>
                  <a:pt x="621134" y="169962"/>
                  <a:pt x="613544" y="171897"/>
                  <a:pt x="604763" y="171897"/>
                </a:cubicBezTo>
                <a:cubicBezTo>
                  <a:pt x="596131" y="171897"/>
                  <a:pt x="588541" y="170260"/>
                  <a:pt x="581993" y="166986"/>
                </a:cubicBezTo>
                <a:cubicBezTo>
                  <a:pt x="575146" y="163563"/>
                  <a:pt x="569937" y="158949"/>
                  <a:pt x="566365" y="153145"/>
                </a:cubicBezTo>
                <a:cubicBezTo>
                  <a:pt x="562793" y="147340"/>
                  <a:pt x="561007" y="140643"/>
                  <a:pt x="561007" y="133053"/>
                </a:cubicBezTo>
                <a:cubicBezTo>
                  <a:pt x="561007" y="120700"/>
                  <a:pt x="565621" y="111101"/>
                  <a:pt x="574849" y="104255"/>
                </a:cubicBezTo>
                <a:cubicBezTo>
                  <a:pt x="584373" y="97260"/>
                  <a:pt x="596131" y="93762"/>
                  <a:pt x="610121" y="93762"/>
                </a:cubicBezTo>
                <a:cubicBezTo>
                  <a:pt x="617413" y="93762"/>
                  <a:pt x="623962" y="94506"/>
                  <a:pt x="629766" y="95995"/>
                </a:cubicBezTo>
                <a:cubicBezTo>
                  <a:pt x="635719" y="97483"/>
                  <a:pt x="640259" y="99269"/>
                  <a:pt x="643384" y="101352"/>
                </a:cubicBezTo>
                <a:lnTo>
                  <a:pt x="643384" y="94209"/>
                </a:lnTo>
                <a:cubicBezTo>
                  <a:pt x="643384" y="85725"/>
                  <a:pt x="640407" y="78805"/>
                  <a:pt x="634454" y="73447"/>
                </a:cubicBezTo>
                <a:cubicBezTo>
                  <a:pt x="628501" y="68089"/>
                  <a:pt x="620762" y="65410"/>
                  <a:pt x="611237" y="65410"/>
                </a:cubicBezTo>
                <a:cubicBezTo>
                  <a:pt x="604837" y="65410"/>
                  <a:pt x="598885" y="66824"/>
                  <a:pt x="593377" y="69652"/>
                </a:cubicBezTo>
                <a:cubicBezTo>
                  <a:pt x="587573" y="72629"/>
                  <a:pt x="583183" y="76573"/>
                  <a:pt x="580207" y="81484"/>
                </a:cubicBezTo>
                <a:lnTo>
                  <a:pt x="565473" y="70545"/>
                </a:lnTo>
                <a:cubicBezTo>
                  <a:pt x="569937" y="63699"/>
                  <a:pt x="576263" y="58192"/>
                  <a:pt x="584448" y="54025"/>
                </a:cubicBezTo>
                <a:cubicBezTo>
                  <a:pt x="592485" y="50007"/>
                  <a:pt x="601415" y="47998"/>
                  <a:pt x="611237" y="47998"/>
                </a:cubicBezTo>
                <a:close/>
                <a:moveTo>
                  <a:pt x="496565" y="47998"/>
                </a:moveTo>
                <a:cubicBezTo>
                  <a:pt x="508918" y="47998"/>
                  <a:pt x="519559" y="50974"/>
                  <a:pt x="528489" y="56927"/>
                </a:cubicBezTo>
                <a:cubicBezTo>
                  <a:pt x="537121" y="62732"/>
                  <a:pt x="543223" y="70545"/>
                  <a:pt x="546795" y="80368"/>
                </a:cubicBezTo>
                <a:lnTo>
                  <a:pt x="529158" y="87735"/>
                </a:lnTo>
                <a:cubicBezTo>
                  <a:pt x="526182" y="80293"/>
                  <a:pt x="521940" y="74787"/>
                  <a:pt x="516433" y="71215"/>
                </a:cubicBezTo>
                <a:cubicBezTo>
                  <a:pt x="510778" y="67494"/>
                  <a:pt x="503857" y="65634"/>
                  <a:pt x="495672" y="65634"/>
                </a:cubicBezTo>
                <a:cubicBezTo>
                  <a:pt x="488826" y="65634"/>
                  <a:pt x="482426" y="67494"/>
                  <a:pt x="476473" y="71215"/>
                </a:cubicBezTo>
                <a:cubicBezTo>
                  <a:pt x="470520" y="74935"/>
                  <a:pt x="465757" y="80144"/>
                  <a:pt x="462186" y="86842"/>
                </a:cubicBezTo>
                <a:cubicBezTo>
                  <a:pt x="458614" y="93539"/>
                  <a:pt x="456828" y="101278"/>
                  <a:pt x="456828" y="110059"/>
                </a:cubicBezTo>
                <a:cubicBezTo>
                  <a:pt x="456828" y="118691"/>
                  <a:pt x="458614" y="126356"/>
                  <a:pt x="462186" y="133053"/>
                </a:cubicBezTo>
                <a:cubicBezTo>
                  <a:pt x="465757" y="139750"/>
                  <a:pt x="470520" y="144959"/>
                  <a:pt x="476473" y="148680"/>
                </a:cubicBezTo>
                <a:cubicBezTo>
                  <a:pt x="482575" y="152549"/>
                  <a:pt x="488975" y="154484"/>
                  <a:pt x="495672" y="154484"/>
                </a:cubicBezTo>
                <a:cubicBezTo>
                  <a:pt x="503709" y="154484"/>
                  <a:pt x="510778" y="152549"/>
                  <a:pt x="516880" y="148680"/>
                </a:cubicBezTo>
                <a:cubicBezTo>
                  <a:pt x="522833" y="144959"/>
                  <a:pt x="527298" y="139527"/>
                  <a:pt x="530275" y="132383"/>
                </a:cubicBezTo>
                <a:lnTo>
                  <a:pt x="547464" y="139750"/>
                </a:lnTo>
                <a:cubicBezTo>
                  <a:pt x="543446" y="149275"/>
                  <a:pt x="537121" y="157014"/>
                  <a:pt x="528489" y="162967"/>
                </a:cubicBezTo>
                <a:cubicBezTo>
                  <a:pt x="519857" y="168920"/>
                  <a:pt x="509215" y="171897"/>
                  <a:pt x="496565" y="171897"/>
                </a:cubicBezTo>
                <a:cubicBezTo>
                  <a:pt x="485254" y="171897"/>
                  <a:pt x="475134" y="169218"/>
                  <a:pt x="466204" y="163860"/>
                </a:cubicBezTo>
                <a:cubicBezTo>
                  <a:pt x="457423" y="158502"/>
                  <a:pt x="450428" y="151135"/>
                  <a:pt x="445219" y="141759"/>
                </a:cubicBezTo>
                <a:cubicBezTo>
                  <a:pt x="440159" y="132532"/>
                  <a:pt x="437629" y="121965"/>
                  <a:pt x="437629" y="110059"/>
                </a:cubicBezTo>
                <a:cubicBezTo>
                  <a:pt x="437629" y="98153"/>
                  <a:pt x="440159" y="87586"/>
                  <a:pt x="445219" y="78358"/>
                </a:cubicBezTo>
                <a:cubicBezTo>
                  <a:pt x="450577" y="68685"/>
                  <a:pt x="457572" y="61243"/>
                  <a:pt x="466204" y="56034"/>
                </a:cubicBezTo>
                <a:cubicBezTo>
                  <a:pt x="475134" y="50676"/>
                  <a:pt x="485254" y="47998"/>
                  <a:pt x="496565" y="47998"/>
                </a:cubicBezTo>
                <a:close/>
                <a:moveTo>
                  <a:pt x="316483" y="47998"/>
                </a:moveTo>
                <a:cubicBezTo>
                  <a:pt x="327943" y="47998"/>
                  <a:pt x="338212" y="50751"/>
                  <a:pt x="347290" y="56257"/>
                </a:cubicBezTo>
                <a:cubicBezTo>
                  <a:pt x="356369" y="61764"/>
                  <a:pt x="363513" y="69280"/>
                  <a:pt x="368721" y="78805"/>
                </a:cubicBezTo>
                <a:cubicBezTo>
                  <a:pt x="373782" y="88032"/>
                  <a:pt x="376312" y="98450"/>
                  <a:pt x="376312" y="110059"/>
                </a:cubicBezTo>
                <a:cubicBezTo>
                  <a:pt x="376312" y="121667"/>
                  <a:pt x="373782" y="132085"/>
                  <a:pt x="368721" y="141313"/>
                </a:cubicBezTo>
                <a:cubicBezTo>
                  <a:pt x="363513" y="150838"/>
                  <a:pt x="356369" y="158354"/>
                  <a:pt x="347290" y="163860"/>
                </a:cubicBezTo>
                <a:cubicBezTo>
                  <a:pt x="338509" y="169218"/>
                  <a:pt x="328240" y="171897"/>
                  <a:pt x="316483" y="171897"/>
                </a:cubicBezTo>
                <a:cubicBezTo>
                  <a:pt x="304725" y="171897"/>
                  <a:pt x="294456" y="169218"/>
                  <a:pt x="285675" y="163860"/>
                </a:cubicBezTo>
                <a:cubicBezTo>
                  <a:pt x="276597" y="158354"/>
                  <a:pt x="269453" y="150838"/>
                  <a:pt x="264244" y="141313"/>
                </a:cubicBezTo>
                <a:cubicBezTo>
                  <a:pt x="259184" y="132085"/>
                  <a:pt x="256654" y="121667"/>
                  <a:pt x="256654" y="110059"/>
                </a:cubicBezTo>
                <a:cubicBezTo>
                  <a:pt x="256654" y="98450"/>
                  <a:pt x="259184" y="88032"/>
                  <a:pt x="264244" y="78805"/>
                </a:cubicBezTo>
                <a:cubicBezTo>
                  <a:pt x="269453" y="69280"/>
                  <a:pt x="276597" y="61764"/>
                  <a:pt x="285675" y="56257"/>
                </a:cubicBezTo>
                <a:cubicBezTo>
                  <a:pt x="294754" y="50751"/>
                  <a:pt x="305023" y="47998"/>
                  <a:pt x="316483" y="47998"/>
                </a:cubicBezTo>
                <a:close/>
                <a:moveTo>
                  <a:pt x="182612" y="47998"/>
                </a:moveTo>
                <a:cubicBezTo>
                  <a:pt x="198388" y="47998"/>
                  <a:pt x="210815" y="52165"/>
                  <a:pt x="219893" y="60499"/>
                </a:cubicBezTo>
                <a:cubicBezTo>
                  <a:pt x="228823" y="68685"/>
                  <a:pt x="233288" y="79996"/>
                  <a:pt x="233288" y="94432"/>
                </a:cubicBezTo>
                <a:lnTo>
                  <a:pt x="233288" y="168325"/>
                </a:lnTo>
                <a:lnTo>
                  <a:pt x="214759" y="168325"/>
                </a:lnTo>
                <a:lnTo>
                  <a:pt x="214759" y="151582"/>
                </a:lnTo>
                <a:lnTo>
                  <a:pt x="213866" y="151582"/>
                </a:lnTo>
                <a:cubicBezTo>
                  <a:pt x="210443" y="157386"/>
                  <a:pt x="205457" y="162223"/>
                  <a:pt x="198909" y="166093"/>
                </a:cubicBezTo>
                <a:cubicBezTo>
                  <a:pt x="192509" y="169962"/>
                  <a:pt x="184919" y="171897"/>
                  <a:pt x="176138" y="171897"/>
                </a:cubicBezTo>
                <a:cubicBezTo>
                  <a:pt x="167506" y="171897"/>
                  <a:pt x="159916" y="170260"/>
                  <a:pt x="153367" y="166986"/>
                </a:cubicBezTo>
                <a:cubicBezTo>
                  <a:pt x="146521" y="163563"/>
                  <a:pt x="141312" y="158949"/>
                  <a:pt x="137740" y="153145"/>
                </a:cubicBezTo>
                <a:cubicBezTo>
                  <a:pt x="134169" y="147340"/>
                  <a:pt x="132383" y="140643"/>
                  <a:pt x="132383" y="133053"/>
                </a:cubicBezTo>
                <a:cubicBezTo>
                  <a:pt x="132383" y="120700"/>
                  <a:pt x="136996" y="111101"/>
                  <a:pt x="146223" y="104255"/>
                </a:cubicBezTo>
                <a:cubicBezTo>
                  <a:pt x="155749" y="97260"/>
                  <a:pt x="167506" y="93762"/>
                  <a:pt x="181496" y="93762"/>
                </a:cubicBezTo>
                <a:cubicBezTo>
                  <a:pt x="188789" y="93762"/>
                  <a:pt x="195337" y="94506"/>
                  <a:pt x="201141" y="95995"/>
                </a:cubicBezTo>
                <a:cubicBezTo>
                  <a:pt x="207094" y="97483"/>
                  <a:pt x="211633" y="99269"/>
                  <a:pt x="214759" y="101352"/>
                </a:cubicBezTo>
                <a:lnTo>
                  <a:pt x="214759" y="94209"/>
                </a:lnTo>
                <a:cubicBezTo>
                  <a:pt x="214759" y="85725"/>
                  <a:pt x="211782" y="78805"/>
                  <a:pt x="205829" y="73447"/>
                </a:cubicBezTo>
                <a:cubicBezTo>
                  <a:pt x="199876" y="68089"/>
                  <a:pt x="192137" y="65410"/>
                  <a:pt x="182612" y="65410"/>
                </a:cubicBezTo>
                <a:cubicBezTo>
                  <a:pt x="176213" y="65410"/>
                  <a:pt x="170259" y="66824"/>
                  <a:pt x="164753" y="69652"/>
                </a:cubicBezTo>
                <a:cubicBezTo>
                  <a:pt x="158948" y="72629"/>
                  <a:pt x="154558" y="76573"/>
                  <a:pt x="151581" y="81484"/>
                </a:cubicBezTo>
                <a:lnTo>
                  <a:pt x="136847" y="70545"/>
                </a:lnTo>
                <a:cubicBezTo>
                  <a:pt x="141312" y="63699"/>
                  <a:pt x="147637" y="58192"/>
                  <a:pt x="155823" y="54025"/>
                </a:cubicBezTo>
                <a:cubicBezTo>
                  <a:pt x="163860" y="50007"/>
                  <a:pt x="172789" y="47998"/>
                  <a:pt x="182612" y="47998"/>
                </a:cubicBezTo>
                <a:close/>
                <a:moveTo>
                  <a:pt x="1211387" y="27013"/>
                </a:moveTo>
                <a:lnTo>
                  <a:pt x="1227013" y="27013"/>
                </a:lnTo>
                <a:lnTo>
                  <a:pt x="1227013" y="42640"/>
                </a:lnTo>
                <a:cubicBezTo>
                  <a:pt x="1227013" y="50825"/>
                  <a:pt x="1225004" y="56778"/>
                  <a:pt x="1220985" y="60499"/>
                </a:cubicBezTo>
                <a:cubicBezTo>
                  <a:pt x="1216819" y="64369"/>
                  <a:pt x="1210791" y="66303"/>
                  <a:pt x="1202903" y="66303"/>
                </a:cubicBezTo>
                <a:lnTo>
                  <a:pt x="1200447" y="66303"/>
                </a:lnTo>
                <a:lnTo>
                  <a:pt x="1200447" y="168325"/>
                </a:lnTo>
                <a:lnTo>
                  <a:pt x="1181919" y="168325"/>
                </a:lnTo>
                <a:lnTo>
                  <a:pt x="1181919" y="151359"/>
                </a:lnTo>
                <a:lnTo>
                  <a:pt x="1181025" y="151359"/>
                </a:lnTo>
                <a:cubicBezTo>
                  <a:pt x="1178049" y="157014"/>
                  <a:pt x="1172915" y="161925"/>
                  <a:pt x="1165622" y="166093"/>
                </a:cubicBezTo>
                <a:cubicBezTo>
                  <a:pt x="1158925" y="169962"/>
                  <a:pt x="1151483" y="171897"/>
                  <a:pt x="1143297" y="171897"/>
                </a:cubicBezTo>
                <a:cubicBezTo>
                  <a:pt x="1129159" y="171897"/>
                  <a:pt x="1118443" y="167804"/>
                  <a:pt x="1111151" y="159619"/>
                </a:cubicBezTo>
                <a:cubicBezTo>
                  <a:pt x="1103709" y="151284"/>
                  <a:pt x="1099989" y="139750"/>
                  <a:pt x="1099989" y="125016"/>
                </a:cubicBezTo>
                <a:lnTo>
                  <a:pt x="1099989" y="51793"/>
                </a:lnTo>
                <a:lnTo>
                  <a:pt x="1119411" y="51793"/>
                </a:lnTo>
                <a:lnTo>
                  <a:pt x="1119411" y="122114"/>
                </a:lnTo>
                <a:cubicBezTo>
                  <a:pt x="1119411" y="133425"/>
                  <a:pt x="1121941" y="141610"/>
                  <a:pt x="1127001" y="146671"/>
                </a:cubicBezTo>
                <a:cubicBezTo>
                  <a:pt x="1132210" y="151880"/>
                  <a:pt x="1138981" y="154484"/>
                  <a:pt x="1147316" y="154484"/>
                </a:cubicBezTo>
                <a:cubicBezTo>
                  <a:pt x="1153865" y="154484"/>
                  <a:pt x="1159743" y="152698"/>
                  <a:pt x="1164952" y="149126"/>
                </a:cubicBezTo>
                <a:cubicBezTo>
                  <a:pt x="1169863" y="145703"/>
                  <a:pt x="1173807" y="141164"/>
                  <a:pt x="1176784" y="135508"/>
                </a:cubicBezTo>
                <a:cubicBezTo>
                  <a:pt x="1179611" y="130002"/>
                  <a:pt x="1181025" y="124049"/>
                  <a:pt x="1181025" y="117649"/>
                </a:cubicBezTo>
                <a:lnTo>
                  <a:pt x="1181025" y="51793"/>
                </a:lnTo>
                <a:lnTo>
                  <a:pt x="1202903" y="51793"/>
                </a:lnTo>
                <a:cubicBezTo>
                  <a:pt x="1208559" y="51793"/>
                  <a:pt x="1211387" y="48742"/>
                  <a:pt x="1211387" y="42640"/>
                </a:cubicBezTo>
                <a:close/>
                <a:moveTo>
                  <a:pt x="19422" y="23218"/>
                </a:moveTo>
                <a:lnTo>
                  <a:pt x="19422" y="75233"/>
                </a:lnTo>
                <a:lnTo>
                  <a:pt x="58713" y="75233"/>
                </a:lnTo>
                <a:cubicBezTo>
                  <a:pt x="64071" y="75233"/>
                  <a:pt x="68907" y="73968"/>
                  <a:pt x="73223" y="71438"/>
                </a:cubicBezTo>
                <a:cubicBezTo>
                  <a:pt x="77539" y="68908"/>
                  <a:pt x="80813" y="65634"/>
                  <a:pt x="83046" y="61615"/>
                </a:cubicBezTo>
                <a:cubicBezTo>
                  <a:pt x="85279" y="57597"/>
                  <a:pt x="86395" y="53430"/>
                  <a:pt x="86395" y="49114"/>
                </a:cubicBezTo>
                <a:cubicBezTo>
                  <a:pt x="86395" y="45095"/>
                  <a:pt x="85279" y="41077"/>
                  <a:pt x="83046" y="37059"/>
                </a:cubicBezTo>
                <a:cubicBezTo>
                  <a:pt x="80813" y="33040"/>
                  <a:pt x="77688" y="29692"/>
                  <a:pt x="73670" y="27013"/>
                </a:cubicBezTo>
                <a:cubicBezTo>
                  <a:pt x="69800" y="24483"/>
                  <a:pt x="65112" y="23218"/>
                  <a:pt x="59605" y="23218"/>
                </a:cubicBezTo>
                <a:close/>
                <a:moveTo>
                  <a:pt x="1418183" y="18753"/>
                </a:moveTo>
                <a:lnTo>
                  <a:pt x="1437605" y="18753"/>
                </a:lnTo>
                <a:lnTo>
                  <a:pt x="1437605" y="51793"/>
                </a:lnTo>
                <a:lnTo>
                  <a:pt x="1466180" y="51793"/>
                </a:lnTo>
                <a:lnTo>
                  <a:pt x="1466180" y="69429"/>
                </a:lnTo>
                <a:lnTo>
                  <a:pt x="1437605" y="69429"/>
                </a:lnTo>
                <a:lnTo>
                  <a:pt x="1437605" y="132830"/>
                </a:lnTo>
                <a:cubicBezTo>
                  <a:pt x="1437605" y="139378"/>
                  <a:pt x="1438795" y="144141"/>
                  <a:pt x="1441177" y="147117"/>
                </a:cubicBezTo>
                <a:cubicBezTo>
                  <a:pt x="1444005" y="150391"/>
                  <a:pt x="1448246" y="152028"/>
                  <a:pt x="1453901" y="152028"/>
                </a:cubicBezTo>
                <a:cubicBezTo>
                  <a:pt x="1458813" y="152028"/>
                  <a:pt x="1463055" y="150763"/>
                  <a:pt x="1466627" y="148233"/>
                </a:cubicBezTo>
                <a:lnTo>
                  <a:pt x="1466627" y="167209"/>
                </a:lnTo>
                <a:cubicBezTo>
                  <a:pt x="1464543" y="168251"/>
                  <a:pt x="1462236" y="168995"/>
                  <a:pt x="1459706" y="169441"/>
                </a:cubicBezTo>
                <a:cubicBezTo>
                  <a:pt x="1457325" y="169888"/>
                  <a:pt x="1454273" y="170111"/>
                  <a:pt x="1450553" y="170111"/>
                </a:cubicBezTo>
                <a:cubicBezTo>
                  <a:pt x="1445641" y="170111"/>
                  <a:pt x="1441251" y="169367"/>
                  <a:pt x="1437381" y="167879"/>
                </a:cubicBezTo>
                <a:cubicBezTo>
                  <a:pt x="1433215" y="166241"/>
                  <a:pt x="1429866" y="164158"/>
                  <a:pt x="1427336" y="161628"/>
                </a:cubicBezTo>
                <a:cubicBezTo>
                  <a:pt x="1421234" y="155824"/>
                  <a:pt x="1418183" y="147861"/>
                  <a:pt x="1418183" y="137741"/>
                </a:cubicBezTo>
                <a:lnTo>
                  <a:pt x="1418183" y="69429"/>
                </a:lnTo>
                <a:lnTo>
                  <a:pt x="1397868" y="69429"/>
                </a:lnTo>
                <a:lnTo>
                  <a:pt x="1397868" y="51793"/>
                </a:lnTo>
                <a:lnTo>
                  <a:pt x="1418183" y="51793"/>
                </a:lnTo>
                <a:close/>
                <a:moveTo>
                  <a:pt x="894308" y="18753"/>
                </a:moveTo>
                <a:lnTo>
                  <a:pt x="913730" y="18753"/>
                </a:lnTo>
                <a:lnTo>
                  <a:pt x="913730" y="51793"/>
                </a:lnTo>
                <a:lnTo>
                  <a:pt x="942305" y="51793"/>
                </a:lnTo>
                <a:lnTo>
                  <a:pt x="942305" y="69429"/>
                </a:lnTo>
                <a:lnTo>
                  <a:pt x="913730" y="69429"/>
                </a:lnTo>
                <a:lnTo>
                  <a:pt x="913730" y="132830"/>
                </a:lnTo>
                <a:cubicBezTo>
                  <a:pt x="913730" y="139378"/>
                  <a:pt x="914921" y="144140"/>
                  <a:pt x="917302" y="147117"/>
                </a:cubicBezTo>
                <a:cubicBezTo>
                  <a:pt x="920130" y="150391"/>
                  <a:pt x="924371" y="152028"/>
                  <a:pt x="930027" y="152028"/>
                </a:cubicBezTo>
                <a:cubicBezTo>
                  <a:pt x="934938" y="152028"/>
                  <a:pt x="939180" y="150763"/>
                  <a:pt x="942751" y="148233"/>
                </a:cubicBezTo>
                <a:lnTo>
                  <a:pt x="942751" y="167209"/>
                </a:lnTo>
                <a:cubicBezTo>
                  <a:pt x="940668" y="168251"/>
                  <a:pt x="938361" y="168995"/>
                  <a:pt x="935831" y="169441"/>
                </a:cubicBezTo>
                <a:cubicBezTo>
                  <a:pt x="933450" y="169888"/>
                  <a:pt x="930399" y="170111"/>
                  <a:pt x="926678" y="170111"/>
                </a:cubicBezTo>
                <a:cubicBezTo>
                  <a:pt x="921767" y="170111"/>
                  <a:pt x="917377" y="169367"/>
                  <a:pt x="913507" y="167879"/>
                </a:cubicBezTo>
                <a:cubicBezTo>
                  <a:pt x="909340" y="166241"/>
                  <a:pt x="905991" y="164158"/>
                  <a:pt x="903461" y="161628"/>
                </a:cubicBezTo>
                <a:cubicBezTo>
                  <a:pt x="897359" y="155824"/>
                  <a:pt x="894308" y="147861"/>
                  <a:pt x="894308" y="137741"/>
                </a:cubicBezTo>
                <a:lnTo>
                  <a:pt x="894308" y="69429"/>
                </a:lnTo>
                <a:lnTo>
                  <a:pt x="873993" y="69429"/>
                </a:lnTo>
                <a:lnTo>
                  <a:pt x="873993" y="51793"/>
                </a:lnTo>
                <a:lnTo>
                  <a:pt x="894308" y="51793"/>
                </a:lnTo>
                <a:close/>
                <a:moveTo>
                  <a:pt x="967755" y="4689"/>
                </a:moveTo>
                <a:lnTo>
                  <a:pt x="987177" y="4689"/>
                </a:lnTo>
                <a:lnTo>
                  <a:pt x="987177" y="52909"/>
                </a:lnTo>
                <a:lnTo>
                  <a:pt x="986061" y="68982"/>
                </a:lnTo>
                <a:lnTo>
                  <a:pt x="987177" y="68982"/>
                </a:lnTo>
                <a:cubicBezTo>
                  <a:pt x="990153" y="63178"/>
                  <a:pt x="995213" y="58192"/>
                  <a:pt x="1002357" y="54025"/>
                </a:cubicBezTo>
                <a:cubicBezTo>
                  <a:pt x="1009203" y="50007"/>
                  <a:pt x="1016793" y="47998"/>
                  <a:pt x="1025128" y="47998"/>
                </a:cubicBezTo>
                <a:cubicBezTo>
                  <a:pt x="1039267" y="47998"/>
                  <a:pt x="1050057" y="52165"/>
                  <a:pt x="1057498" y="60499"/>
                </a:cubicBezTo>
                <a:cubicBezTo>
                  <a:pt x="1064939" y="68833"/>
                  <a:pt x="1068661" y="79847"/>
                  <a:pt x="1068661" y="93539"/>
                </a:cubicBezTo>
                <a:lnTo>
                  <a:pt x="1068661" y="168325"/>
                </a:lnTo>
                <a:lnTo>
                  <a:pt x="1049238" y="168325"/>
                </a:lnTo>
                <a:lnTo>
                  <a:pt x="1049238" y="96441"/>
                </a:lnTo>
                <a:cubicBezTo>
                  <a:pt x="1049238" y="86023"/>
                  <a:pt x="1046559" y="78284"/>
                  <a:pt x="1041201" y="73224"/>
                </a:cubicBezTo>
                <a:cubicBezTo>
                  <a:pt x="1035993" y="68164"/>
                  <a:pt x="1029072" y="65634"/>
                  <a:pt x="1020440" y="65634"/>
                </a:cubicBezTo>
                <a:cubicBezTo>
                  <a:pt x="1014635" y="65634"/>
                  <a:pt x="1009055" y="67494"/>
                  <a:pt x="1003697" y="71215"/>
                </a:cubicBezTo>
                <a:cubicBezTo>
                  <a:pt x="998637" y="74787"/>
                  <a:pt x="994619" y="79475"/>
                  <a:pt x="991641" y="85279"/>
                </a:cubicBezTo>
                <a:cubicBezTo>
                  <a:pt x="988665" y="91232"/>
                  <a:pt x="987177" y="97260"/>
                  <a:pt x="987177" y="103362"/>
                </a:cubicBezTo>
                <a:lnTo>
                  <a:pt x="987177" y="168325"/>
                </a:lnTo>
                <a:lnTo>
                  <a:pt x="967755" y="168325"/>
                </a:lnTo>
                <a:close/>
                <a:moveTo>
                  <a:pt x="0" y="4689"/>
                </a:moveTo>
                <a:lnTo>
                  <a:pt x="58713" y="4689"/>
                </a:lnTo>
                <a:cubicBezTo>
                  <a:pt x="67196" y="4689"/>
                  <a:pt x="74935" y="6549"/>
                  <a:pt x="81930" y="10270"/>
                </a:cubicBezTo>
                <a:cubicBezTo>
                  <a:pt x="89073" y="14139"/>
                  <a:pt x="94803" y="19423"/>
                  <a:pt x="99119" y="26120"/>
                </a:cubicBezTo>
                <a:cubicBezTo>
                  <a:pt x="103435" y="32966"/>
                  <a:pt x="105593" y="40482"/>
                  <a:pt x="105593" y="48667"/>
                </a:cubicBezTo>
                <a:cubicBezTo>
                  <a:pt x="105593" y="56704"/>
                  <a:pt x="103584" y="63699"/>
                  <a:pt x="99566" y="69652"/>
                </a:cubicBezTo>
                <a:cubicBezTo>
                  <a:pt x="95547" y="75605"/>
                  <a:pt x="90115" y="80144"/>
                  <a:pt x="83269" y="83270"/>
                </a:cubicBezTo>
                <a:lnTo>
                  <a:pt x="83269" y="84163"/>
                </a:lnTo>
                <a:cubicBezTo>
                  <a:pt x="91306" y="86842"/>
                  <a:pt x="98003" y="91604"/>
                  <a:pt x="103361" y="98450"/>
                </a:cubicBezTo>
                <a:cubicBezTo>
                  <a:pt x="108570" y="105296"/>
                  <a:pt x="111175" y="113110"/>
                  <a:pt x="111175" y="121891"/>
                </a:cubicBezTo>
                <a:cubicBezTo>
                  <a:pt x="111175" y="130374"/>
                  <a:pt x="108868" y="138336"/>
                  <a:pt x="104254" y="145778"/>
                </a:cubicBezTo>
                <a:cubicBezTo>
                  <a:pt x="99938" y="152773"/>
                  <a:pt x="93911" y="158279"/>
                  <a:pt x="86171" y="162298"/>
                </a:cubicBezTo>
                <a:cubicBezTo>
                  <a:pt x="78581" y="166316"/>
                  <a:pt x="70470" y="168325"/>
                  <a:pt x="61838" y="168325"/>
                </a:cubicBezTo>
                <a:lnTo>
                  <a:pt x="0" y="168325"/>
                </a:lnTo>
                <a:close/>
                <a:moveTo>
                  <a:pt x="1527795" y="0"/>
                </a:moveTo>
                <a:lnTo>
                  <a:pt x="1544985" y="0"/>
                </a:lnTo>
                <a:lnTo>
                  <a:pt x="1568425" y="26790"/>
                </a:lnTo>
                <a:lnTo>
                  <a:pt x="1568425" y="27906"/>
                </a:lnTo>
                <a:lnTo>
                  <a:pt x="1549673" y="27906"/>
                </a:lnTo>
                <a:lnTo>
                  <a:pt x="1537171" y="13395"/>
                </a:lnTo>
                <a:lnTo>
                  <a:pt x="1535385" y="13395"/>
                </a:lnTo>
                <a:lnTo>
                  <a:pt x="1523330" y="27906"/>
                </a:lnTo>
                <a:lnTo>
                  <a:pt x="1504577" y="27906"/>
                </a:lnTo>
                <a:lnTo>
                  <a:pt x="1504577" y="26790"/>
                </a:lnTo>
                <a:close/>
                <a:moveTo>
                  <a:pt x="615925" y="0"/>
                </a:moveTo>
                <a:lnTo>
                  <a:pt x="637133" y="0"/>
                </a:lnTo>
                <a:lnTo>
                  <a:pt x="620837" y="29022"/>
                </a:lnTo>
                <a:lnTo>
                  <a:pt x="603870" y="29022"/>
                </a:lnTo>
                <a:close/>
                <a:moveTo>
                  <a:pt x="187300" y="0"/>
                </a:moveTo>
                <a:lnTo>
                  <a:pt x="208508" y="0"/>
                </a:lnTo>
                <a:lnTo>
                  <a:pt x="192211" y="29022"/>
                </a:lnTo>
                <a:lnTo>
                  <a:pt x="175245" y="29022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92D52BB5-61BC-47E6-94DD-322365E11EFA}"/>
              </a:ext>
            </a:extLst>
          </p:cNvPr>
          <p:cNvSpPr txBox="1"/>
          <p:nvPr/>
        </p:nvSpPr>
        <p:spPr>
          <a:xfrm>
            <a:off x="6876047" y="716403"/>
            <a:ext cx="4458145" cy="548804"/>
          </a:xfrm>
          <a:custGeom>
            <a:avLst/>
            <a:gdLst/>
            <a:ahLst/>
            <a:cxnLst/>
            <a:rect l="l" t="t" r="r" b="b"/>
            <a:pathLst>
              <a:path w="4458145" h="548804">
                <a:moveTo>
                  <a:pt x="3723009" y="524247"/>
                </a:moveTo>
                <a:cubicBezTo>
                  <a:pt x="3726581" y="524247"/>
                  <a:pt x="3729483" y="525363"/>
                  <a:pt x="3731715" y="527596"/>
                </a:cubicBezTo>
                <a:cubicBezTo>
                  <a:pt x="3733948" y="529828"/>
                  <a:pt x="3735065" y="532730"/>
                  <a:pt x="3735065" y="536302"/>
                </a:cubicBezTo>
                <a:cubicBezTo>
                  <a:pt x="3735065" y="539725"/>
                  <a:pt x="3733948" y="542627"/>
                  <a:pt x="3731715" y="545009"/>
                </a:cubicBezTo>
                <a:cubicBezTo>
                  <a:pt x="3729483" y="547539"/>
                  <a:pt x="3726581" y="548804"/>
                  <a:pt x="3723009" y="548804"/>
                </a:cubicBezTo>
                <a:cubicBezTo>
                  <a:pt x="3719735" y="548804"/>
                  <a:pt x="3716833" y="547539"/>
                  <a:pt x="3714303" y="545009"/>
                </a:cubicBezTo>
                <a:cubicBezTo>
                  <a:pt x="3711921" y="542627"/>
                  <a:pt x="3710731" y="539725"/>
                  <a:pt x="3710731" y="536302"/>
                </a:cubicBezTo>
                <a:cubicBezTo>
                  <a:pt x="3710731" y="532730"/>
                  <a:pt x="3711921" y="529828"/>
                  <a:pt x="3714303" y="527596"/>
                </a:cubicBezTo>
                <a:cubicBezTo>
                  <a:pt x="3716833" y="525363"/>
                  <a:pt x="3719735" y="524247"/>
                  <a:pt x="3723009" y="524247"/>
                </a:cubicBezTo>
                <a:close/>
                <a:moveTo>
                  <a:pt x="1808484" y="524247"/>
                </a:moveTo>
                <a:cubicBezTo>
                  <a:pt x="1812056" y="524247"/>
                  <a:pt x="1814958" y="525363"/>
                  <a:pt x="1817191" y="527596"/>
                </a:cubicBezTo>
                <a:cubicBezTo>
                  <a:pt x="1819423" y="529828"/>
                  <a:pt x="1820539" y="532730"/>
                  <a:pt x="1820539" y="536302"/>
                </a:cubicBezTo>
                <a:cubicBezTo>
                  <a:pt x="1820539" y="539725"/>
                  <a:pt x="1819423" y="542627"/>
                  <a:pt x="1817191" y="545009"/>
                </a:cubicBezTo>
                <a:cubicBezTo>
                  <a:pt x="1814958" y="547539"/>
                  <a:pt x="1812056" y="548804"/>
                  <a:pt x="1808484" y="548804"/>
                </a:cubicBezTo>
                <a:cubicBezTo>
                  <a:pt x="1805210" y="548804"/>
                  <a:pt x="1802308" y="547539"/>
                  <a:pt x="1799778" y="545009"/>
                </a:cubicBezTo>
                <a:cubicBezTo>
                  <a:pt x="1797397" y="542627"/>
                  <a:pt x="1796206" y="539725"/>
                  <a:pt x="1796206" y="536302"/>
                </a:cubicBezTo>
                <a:cubicBezTo>
                  <a:pt x="1796206" y="532730"/>
                  <a:pt x="1797397" y="529828"/>
                  <a:pt x="1799778" y="527596"/>
                </a:cubicBezTo>
                <a:cubicBezTo>
                  <a:pt x="1802308" y="525363"/>
                  <a:pt x="1805210" y="524247"/>
                  <a:pt x="1808484" y="524247"/>
                </a:cubicBezTo>
                <a:close/>
                <a:moveTo>
                  <a:pt x="1105048" y="524247"/>
                </a:moveTo>
                <a:cubicBezTo>
                  <a:pt x="1108620" y="524247"/>
                  <a:pt x="1111522" y="525363"/>
                  <a:pt x="1113755" y="527596"/>
                </a:cubicBezTo>
                <a:cubicBezTo>
                  <a:pt x="1115987" y="529828"/>
                  <a:pt x="1117103" y="532730"/>
                  <a:pt x="1117103" y="536302"/>
                </a:cubicBezTo>
                <a:cubicBezTo>
                  <a:pt x="1117103" y="539725"/>
                  <a:pt x="1115987" y="542627"/>
                  <a:pt x="1113755" y="545009"/>
                </a:cubicBezTo>
                <a:cubicBezTo>
                  <a:pt x="1111522" y="547539"/>
                  <a:pt x="1108620" y="548804"/>
                  <a:pt x="1105048" y="548804"/>
                </a:cubicBezTo>
                <a:cubicBezTo>
                  <a:pt x="1101774" y="548804"/>
                  <a:pt x="1098872" y="547539"/>
                  <a:pt x="1096342" y="545009"/>
                </a:cubicBezTo>
                <a:cubicBezTo>
                  <a:pt x="1093961" y="542627"/>
                  <a:pt x="1092770" y="539725"/>
                  <a:pt x="1092770" y="536302"/>
                </a:cubicBezTo>
                <a:cubicBezTo>
                  <a:pt x="1092770" y="532730"/>
                  <a:pt x="1093961" y="529828"/>
                  <a:pt x="1096342" y="527596"/>
                </a:cubicBezTo>
                <a:cubicBezTo>
                  <a:pt x="1098723" y="525363"/>
                  <a:pt x="1101625" y="524247"/>
                  <a:pt x="1105048" y="524247"/>
                </a:cubicBezTo>
                <a:close/>
                <a:moveTo>
                  <a:pt x="284484" y="524247"/>
                </a:moveTo>
                <a:cubicBezTo>
                  <a:pt x="288056" y="524247"/>
                  <a:pt x="290958" y="525363"/>
                  <a:pt x="293191" y="527596"/>
                </a:cubicBezTo>
                <a:cubicBezTo>
                  <a:pt x="295423" y="529828"/>
                  <a:pt x="296540" y="532730"/>
                  <a:pt x="296540" y="536302"/>
                </a:cubicBezTo>
                <a:cubicBezTo>
                  <a:pt x="296540" y="539725"/>
                  <a:pt x="295423" y="542627"/>
                  <a:pt x="293191" y="545009"/>
                </a:cubicBezTo>
                <a:cubicBezTo>
                  <a:pt x="290958" y="547539"/>
                  <a:pt x="288056" y="548804"/>
                  <a:pt x="284484" y="548804"/>
                </a:cubicBezTo>
                <a:cubicBezTo>
                  <a:pt x="281210" y="548804"/>
                  <a:pt x="278308" y="547539"/>
                  <a:pt x="275778" y="545009"/>
                </a:cubicBezTo>
                <a:cubicBezTo>
                  <a:pt x="273397" y="542627"/>
                  <a:pt x="272206" y="539725"/>
                  <a:pt x="272206" y="536302"/>
                </a:cubicBezTo>
                <a:cubicBezTo>
                  <a:pt x="272206" y="532730"/>
                  <a:pt x="273397" y="529828"/>
                  <a:pt x="275778" y="527596"/>
                </a:cubicBezTo>
                <a:cubicBezTo>
                  <a:pt x="278308" y="525363"/>
                  <a:pt x="281210" y="524247"/>
                  <a:pt x="284484" y="524247"/>
                </a:cubicBezTo>
                <a:close/>
                <a:moveTo>
                  <a:pt x="4200227" y="364852"/>
                </a:moveTo>
                <a:lnTo>
                  <a:pt x="4193753" y="382488"/>
                </a:lnTo>
                <a:lnTo>
                  <a:pt x="4171875" y="441424"/>
                </a:lnTo>
                <a:lnTo>
                  <a:pt x="4229471" y="441424"/>
                </a:lnTo>
                <a:lnTo>
                  <a:pt x="4207593" y="382488"/>
                </a:lnTo>
                <a:lnTo>
                  <a:pt x="4201119" y="364852"/>
                </a:lnTo>
                <a:close/>
                <a:moveTo>
                  <a:pt x="2504777" y="364852"/>
                </a:moveTo>
                <a:lnTo>
                  <a:pt x="2498303" y="382488"/>
                </a:lnTo>
                <a:lnTo>
                  <a:pt x="2476425" y="441424"/>
                </a:lnTo>
                <a:lnTo>
                  <a:pt x="2534021" y="441424"/>
                </a:lnTo>
                <a:lnTo>
                  <a:pt x="2512144" y="382488"/>
                </a:lnTo>
                <a:lnTo>
                  <a:pt x="2505669" y="364852"/>
                </a:lnTo>
                <a:close/>
                <a:moveTo>
                  <a:pt x="1104602" y="364852"/>
                </a:moveTo>
                <a:lnTo>
                  <a:pt x="1098128" y="382488"/>
                </a:lnTo>
                <a:lnTo>
                  <a:pt x="1076250" y="441424"/>
                </a:lnTo>
                <a:lnTo>
                  <a:pt x="1133847" y="441424"/>
                </a:lnTo>
                <a:lnTo>
                  <a:pt x="1111969" y="382488"/>
                </a:lnTo>
                <a:lnTo>
                  <a:pt x="1105495" y="364852"/>
                </a:lnTo>
                <a:close/>
                <a:moveTo>
                  <a:pt x="1590525" y="359718"/>
                </a:moveTo>
                <a:lnTo>
                  <a:pt x="1590525" y="412180"/>
                </a:lnTo>
                <a:lnTo>
                  <a:pt x="1632495" y="412180"/>
                </a:lnTo>
                <a:lnTo>
                  <a:pt x="1632495" y="427360"/>
                </a:lnTo>
                <a:lnTo>
                  <a:pt x="1590525" y="427360"/>
                </a:lnTo>
                <a:lnTo>
                  <a:pt x="1590525" y="486296"/>
                </a:lnTo>
                <a:lnTo>
                  <a:pt x="1620440" y="486296"/>
                </a:lnTo>
                <a:cubicBezTo>
                  <a:pt x="1639639" y="486296"/>
                  <a:pt x="1654968" y="480715"/>
                  <a:pt x="1666428" y="469553"/>
                </a:cubicBezTo>
                <a:cubicBezTo>
                  <a:pt x="1677887" y="458391"/>
                  <a:pt x="1683617" y="442838"/>
                  <a:pt x="1683617" y="422895"/>
                </a:cubicBezTo>
                <a:cubicBezTo>
                  <a:pt x="1683617" y="403101"/>
                  <a:pt x="1677887" y="387623"/>
                  <a:pt x="1666428" y="376461"/>
                </a:cubicBezTo>
                <a:cubicBezTo>
                  <a:pt x="1654968" y="365299"/>
                  <a:pt x="1639639" y="359718"/>
                  <a:pt x="1620440" y="359718"/>
                </a:cubicBezTo>
                <a:close/>
                <a:moveTo>
                  <a:pt x="1323379" y="359718"/>
                </a:moveTo>
                <a:lnTo>
                  <a:pt x="1323379" y="486296"/>
                </a:lnTo>
                <a:lnTo>
                  <a:pt x="1353294" y="486296"/>
                </a:lnTo>
                <a:cubicBezTo>
                  <a:pt x="1372492" y="486296"/>
                  <a:pt x="1387822" y="480715"/>
                  <a:pt x="1399281" y="469553"/>
                </a:cubicBezTo>
                <a:cubicBezTo>
                  <a:pt x="1410741" y="458391"/>
                  <a:pt x="1416471" y="442838"/>
                  <a:pt x="1416471" y="422895"/>
                </a:cubicBezTo>
                <a:cubicBezTo>
                  <a:pt x="1416471" y="403101"/>
                  <a:pt x="1410741" y="387623"/>
                  <a:pt x="1399281" y="376461"/>
                </a:cubicBezTo>
                <a:cubicBezTo>
                  <a:pt x="1387822" y="365299"/>
                  <a:pt x="1372492" y="359718"/>
                  <a:pt x="1353294" y="359718"/>
                </a:cubicBezTo>
                <a:close/>
                <a:moveTo>
                  <a:pt x="37951" y="359718"/>
                </a:moveTo>
                <a:lnTo>
                  <a:pt x="37951" y="412180"/>
                </a:lnTo>
                <a:lnTo>
                  <a:pt x="79920" y="412180"/>
                </a:lnTo>
                <a:lnTo>
                  <a:pt x="79920" y="427360"/>
                </a:lnTo>
                <a:lnTo>
                  <a:pt x="37951" y="427360"/>
                </a:lnTo>
                <a:lnTo>
                  <a:pt x="37951" y="486296"/>
                </a:lnTo>
                <a:lnTo>
                  <a:pt x="67865" y="486296"/>
                </a:lnTo>
                <a:cubicBezTo>
                  <a:pt x="87064" y="486296"/>
                  <a:pt x="102393" y="480715"/>
                  <a:pt x="113853" y="469553"/>
                </a:cubicBezTo>
                <a:cubicBezTo>
                  <a:pt x="125313" y="458391"/>
                  <a:pt x="131043" y="442838"/>
                  <a:pt x="131043" y="422895"/>
                </a:cubicBezTo>
                <a:cubicBezTo>
                  <a:pt x="131043" y="403101"/>
                  <a:pt x="125313" y="387623"/>
                  <a:pt x="113853" y="376461"/>
                </a:cubicBezTo>
                <a:cubicBezTo>
                  <a:pt x="102393" y="365299"/>
                  <a:pt x="87064" y="359718"/>
                  <a:pt x="67865" y="359718"/>
                </a:cubicBezTo>
                <a:close/>
                <a:moveTo>
                  <a:pt x="1808484" y="355923"/>
                </a:moveTo>
                <a:cubicBezTo>
                  <a:pt x="1796727" y="355923"/>
                  <a:pt x="1785937" y="358825"/>
                  <a:pt x="1776114" y="364629"/>
                </a:cubicBezTo>
                <a:cubicBezTo>
                  <a:pt x="1766440" y="370284"/>
                  <a:pt x="1758701" y="378172"/>
                  <a:pt x="1752897" y="388293"/>
                </a:cubicBezTo>
                <a:cubicBezTo>
                  <a:pt x="1747093" y="398413"/>
                  <a:pt x="1744191" y="409947"/>
                  <a:pt x="1744191" y="422895"/>
                </a:cubicBezTo>
                <a:cubicBezTo>
                  <a:pt x="1744191" y="436141"/>
                  <a:pt x="1747093" y="447749"/>
                  <a:pt x="1752897" y="457721"/>
                </a:cubicBezTo>
                <a:cubicBezTo>
                  <a:pt x="1758701" y="467841"/>
                  <a:pt x="1766440" y="475729"/>
                  <a:pt x="1776114" y="481385"/>
                </a:cubicBezTo>
                <a:cubicBezTo>
                  <a:pt x="1785639" y="487040"/>
                  <a:pt x="1796429" y="489868"/>
                  <a:pt x="1808484" y="489868"/>
                </a:cubicBezTo>
                <a:cubicBezTo>
                  <a:pt x="1820539" y="489868"/>
                  <a:pt x="1831329" y="487040"/>
                  <a:pt x="1840855" y="481385"/>
                </a:cubicBezTo>
                <a:cubicBezTo>
                  <a:pt x="1850528" y="475729"/>
                  <a:pt x="1858267" y="467841"/>
                  <a:pt x="1864071" y="457721"/>
                </a:cubicBezTo>
                <a:cubicBezTo>
                  <a:pt x="1869876" y="447749"/>
                  <a:pt x="1872778" y="436141"/>
                  <a:pt x="1872778" y="422895"/>
                </a:cubicBezTo>
                <a:cubicBezTo>
                  <a:pt x="1872778" y="409947"/>
                  <a:pt x="1869876" y="398413"/>
                  <a:pt x="1864071" y="388293"/>
                </a:cubicBezTo>
                <a:cubicBezTo>
                  <a:pt x="1858267" y="378172"/>
                  <a:pt x="1850528" y="370284"/>
                  <a:pt x="1840855" y="364629"/>
                </a:cubicBezTo>
                <a:cubicBezTo>
                  <a:pt x="1831032" y="358825"/>
                  <a:pt x="1820242" y="355923"/>
                  <a:pt x="1808484" y="355923"/>
                </a:cubicBezTo>
                <a:close/>
                <a:moveTo>
                  <a:pt x="932184" y="355923"/>
                </a:moveTo>
                <a:cubicBezTo>
                  <a:pt x="920427" y="355923"/>
                  <a:pt x="909637" y="358825"/>
                  <a:pt x="899814" y="364629"/>
                </a:cubicBezTo>
                <a:cubicBezTo>
                  <a:pt x="890141" y="370284"/>
                  <a:pt x="882401" y="378172"/>
                  <a:pt x="876597" y="388293"/>
                </a:cubicBezTo>
                <a:cubicBezTo>
                  <a:pt x="870793" y="398413"/>
                  <a:pt x="867891" y="409947"/>
                  <a:pt x="867891" y="422895"/>
                </a:cubicBezTo>
                <a:cubicBezTo>
                  <a:pt x="867891" y="436141"/>
                  <a:pt x="870793" y="447749"/>
                  <a:pt x="876597" y="457721"/>
                </a:cubicBezTo>
                <a:cubicBezTo>
                  <a:pt x="882401" y="467841"/>
                  <a:pt x="890141" y="475729"/>
                  <a:pt x="899814" y="481385"/>
                </a:cubicBezTo>
                <a:cubicBezTo>
                  <a:pt x="909339" y="487040"/>
                  <a:pt x="920129" y="489868"/>
                  <a:pt x="932184" y="489868"/>
                </a:cubicBezTo>
                <a:cubicBezTo>
                  <a:pt x="944240" y="489868"/>
                  <a:pt x="955030" y="487040"/>
                  <a:pt x="964555" y="481385"/>
                </a:cubicBezTo>
                <a:cubicBezTo>
                  <a:pt x="974228" y="475729"/>
                  <a:pt x="981967" y="467841"/>
                  <a:pt x="987772" y="457721"/>
                </a:cubicBezTo>
                <a:cubicBezTo>
                  <a:pt x="993576" y="447749"/>
                  <a:pt x="996478" y="436141"/>
                  <a:pt x="996478" y="422895"/>
                </a:cubicBezTo>
                <a:cubicBezTo>
                  <a:pt x="996478" y="409947"/>
                  <a:pt x="993576" y="398413"/>
                  <a:pt x="987772" y="388293"/>
                </a:cubicBezTo>
                <a:cubicBezTo>
                  <a:pt x="981967" y="378172"/>
                  <a:pt x="974228" y="370284"/>
                  <a:pt x="964555" y="364629"/>
                </a:cubicBezTo>
                <a:cubicBezTo>
                  <a:pt x="954732" y="358825"/>
                  <a:pt x="943942" y="355923"/>
                  <a:pt x="932184" y="355923"/>
                </a:cubicBezTo>
                <a:close/>
                <a:moveTo>
                  <a:pt x="4294807" y="341189"/>
                </a:moveTo>
                <a:lnTo>
                  <a:pt x="4322935" y="341189"/>
                </a:lnTo>
                <a:lnTo>
                  <a:pt x="4374951" y="475357"/>
                </a:lnTo>
                <a:lnTo>
                  <a:pt x="4375843" y="475357"/>
                </a:lnTo>
                <a:lnTo>
                  <a:pt x="4428082" y="341189"/>
                </a:lnTo>
                <a:lnTo>
                  <a:pt x="4456211" y="341189"/>
                </a:lnTo>
                <a:lnTo>
                  <a:pt x="4456211" y="504825"/>
                </a:lnTo>
                <a:lnTo>
                  <a:pt x="4437012" y="504825"/>
                </a:lnTo>
                <a:lnTo>
                  <a:pt x="4437012" y="400794"/>
                </a:lnTo>
                <a:lnTo>
                  <a:pt x="4437905" y="369764"/>
                </a:lnTo>
                <a:lnTo>
                  <a:pt x="4437012" y="369764"/>
                </a:lnTo>
                <a:lnTo>
                  <a:pt x="4383434" y="504825"/>
                </a:lnTo>
                <a:lnTo>
                  <a:pt x="4367583" y="504825"/>
                </a:lnTo>
                <a:lnTo>
                  <a:pt x="4314005" y="369764"/>
                </a:lnTo>
                <a:lnTo>
                  <a:pt x="4313113" y="369764"/>
                </a:lnTo>
                <a:lnTo>
                  <a:pt x="4314005" y="400794"/>
                </a:lnTo>
                <a:lnTo>
                  <a:pt x="4314005" y="504825"/>
                </a:lnTo>
                <a:lnTo>
                  <a:pt x="4294807" y="504825"/>
                </a:lnTo>
                <a:close/>
                <a:moveTo>
                  <a:pt x="4189734" y="341189"/>
                </a:moveTo>
                <a:lnTo>
                  <a:pt x="4211611" y="341189"/>
                </a:lnTo>
                <a:lnTo>
                  <a:pt x="4273897" y="504825"/>
                </a:lnTo>
                <a:lnTo>
                  <a:pt x="4252465" y="504825"/>
                </a:lnTo>
                <a:lnTo>
                  <a:pt x="4236169" y="459730"/>
                </a:lnTo>
                <a:lnTo>
                  <a:pt x="4165177" y="459730"/>
                </a:lnTo>
                <a:lnTo>
                  <a:pt x="4148881" y="504825"/>
                </a:lnTo>
                <a:lnTo>
                  <a:pt x="4127449" y="504825"/>
                </a:lnTo>
                <a:close/>
                <a:moveTo>
                  <a:pt x="3980481" y="341189"/>
                </a:moveTo>
                <a:lnTo>
                  <a:pt x="4004145" y="341189"/>
                </a:lnTo>
                <a:lnTo>
                  <a:pt x="4086299" y="471339"/>
                </a:lnTo>
                <a:lnTo>
                  <a:pt x="4087191" y="471339"/>
                </a:lnTo>
                <a:lnTo>
                  <a:pt x="4086299" y="439862"/>
                </a:lnTo>
                <a:lnTo>
                  <a:pt x="4086299" y="341189"/>
                </a:lnTo>
                <a:lnTo>
                  <a:pt x="4105721" y="341189"/>
                </a:lnTo>
                <a:lnTo>
                  <a:pt x="4105721" y="504825"/>
                </a:lnTo>
                <a:lnTo>
                  <a:pt x="4085629" y="504825"/>
                </a:lnTo>
                <a:lnTo>
                  <a:pt x="3999903" y="368424"/>
                </a:lnTo>
                <a:lnTo>
                  <a:pt x="3999011" y="368424"/>
                </a:lnTo>
                <a:lnTo>
                  <a:pt x="3999903" y="399901"/>
                </a:lnTo>
                <a:lnTo>
                  <a:pt x="3999903" y="504825"/>
                </a:lnTo>
                <a:lnTo>
                  <a:pt x="3980481" y="504825"/>
                </a:lnTo>
                <a:close/>
                <a:moveTo>
                  <a:pt x="3787229" y="341189"/>
                </a:moveTo>
                <a:lnTo>
                  <a:pt x="3898180" y="341189"/>
                </a:lnTo>
                <a:lnTo>
                  <a:pt x="3898180" y="359718"/>
                </a:lnTo>
                <a:lnTo>
                  <a:pt x="3852415" y="359718"/>
                </a:lnTo>
                <a:lnTo>
                  <a:pt x="3852415" y="504825"/>
                </a:lnTo>
                <a:lnTo>
                  <a:pt x="3832993" y="504825"/>
                </a:lnTo>
                <a:lnTo>
                  <a:pt x="3832993" y="359718"/>
                </a:lnTo>
                <a:lnTo>
                  <a:pt x="3787229" y="359718"/>
                </a:lnTo>
                <a:close/>
                <a:moveTo>
                  <a:pt x="3675682" y="341189"/>
                </a:moveTo>
                <a:lnTo>
                  <a:pt x="3770337" y="341189"/>
                </a:lnTo>
                <a:lnTo>
                  <a:pt x="3770337" y="359718"/>
                </a:lnTo>
                <a:lnTo>
                  <a:pt x="3695104" y="359718"/>
                </a:lnTo>
                <a:lnTo>
                  <a:pt x="3695104" y="413742"/>
                </a:lnTo>
                <a:lnTo>
                  <a:pt x="3762969" y="413742"/>
                </a:lnTo>
                <a:lnTo>
                  <a:pt x="3762969" y="432048"/>
                </a:lnTo>
                <a:lnTo>
                  <a:pt x="3695104" y="432048"/>
                </a:lnTo>
                <a:lnTo>
                  <a:pt x="3695104" y="486296"/>
                </a:lnTo>
                <a:lnTo>
                  <a:pt x="3770337" y="486296"/>
                </a:lnTo>
                <a:lnTo>
                  <a:pt x="3770337" y="504825"/>
                </a:lnTo>
                <a:lnTo>
                  <a:pt x="3675682" y="504825"/>
                </a:lnTo>
                <a:close/>
                <a:moveTo>
                  <a:pt x="3618532" y="341189"/>
                </a:moveTo>
                <a:lnTo>
                  <a:pt x="3637954" y="341189"/>
                </a:lnTo>
                <a:lnTo>
                  <a:pt x="3637954" y="504825"/>
                </a:lnTo>
                <a:lnTo>
                  <a:pt x="3618532" y="504825"/>
                </a:lnTo>
                <a:close/>
                <a:moveTo>
                  <a:pt x="3460477" y="341189"/>
                </a:moveTo>
                <a:lnTo>
                  <a:pt x="3482131" y="341189"/>
                </a:lnTo>
                <a:lnTo>
                  <a:pt x="3522538" y="459730"/>
                </a:lnTo>
                <a:lnTo>
                  <a:pt x="3527895" y="476027"/>
                </a:lnTo>
                <a:lnTo>
                  <a:pt x="3529012" y="476027"/>
                </a:lnTo>
                <a:lnTo>
                  <a:pt x="3534593" y="459730"/>
                </a:lnTo>
                <a:lnTo>
                  <a:pt x="3577009" y="341189"/>
                </a:lnTo>
                <a:lnTo>
                  <a:pt x="3598440" y="341189"/>
                </a:lnTo>
                <a:lnTo>
                  <a:pt x="3538611" y="504825"/>
                </a:lnTo>
                <a:lnTo>
                  <a:pt x="3518519" y="504825"/>
                </a:lnTo>
                <a:close/>
                <a:moveTo>
                  <a:pt x="3075607" y="341189"/>
                </a:moveTo>
                <a:lnTo>
                  <a:pt x="3099271" y="341189"/>
                </a:lnTo>
                <a:lnTo>
                  <a:pt x="3181424" y="471339"/>
                </a:lnTo>
                <a:lnTo>
                  <a:pt x="3182317" y="471339"/>
                </a:lnTo>
                <a:lnTo>
                  <a:pt x="3181424" y="439862"/>
                </a:lnTo>
                <a:lnTo>
                  <a:pt x="3181424" y="341189"/>
                </a:lnTo>
                <a:lnTo>
                  <a:pt x="3200846" y="341189"/>
                </a:lnTo>
                <a:lnTo>
                  <a:pt x="3200846" y="504825"/>
                </a:lnTo>
                <a:lnTo>
                  <a:pt x="3180754" y="504825"/>
                </a:lnTo>
                <a:lnTo>
                  <a:pt x="3095029" y="368424"/>
                </a:lnTo>
                <a:lnTo>
                  <a:pt x="3094136" y="368424"/>
                </a:lnTo>
                <a:lnTo>
                  <a:pt x="3095029" y="399901"/>
                </a:lnTo>
                <a:lnTo>
                  <a:pt x="3095029" y="504825"/>
                </a:lnTo>
                <a:lnTo>
                  <a:pt x="3075607" y="504825"/>
                </a:lnTo>
                <a:close/>
                <a:moveTo>
                  <a:pt x="2919412" y="341189"/>
                </a:moveTo>
                <a:lnTo>
                  <a:pt x="2938834" y="341189"/>
                </a:lnTo>
                <a:lnTo>
                  <a:pt x="2938834" y="445219"/>
                </a:lnTo>
                <a:cubicBezTo>
                  <a:pt x="2938834" y="458465"/>
                  <a:pt x="2942331" y="469255"/>
                  <a:pt x="2949326" y="477589"/>
                </a:cubicBezTo>
                <a:cubicBezTo>
                  <a:pt x="2956172" y="485775"/>
                  <a:pt x="2966218" y="489868"/>
                  <a:pt x="2979464" y="489868"/>
                </a:cubicBezTo>
                <a:cubicBezTo>
                  <a:pt x="2992561" y="489868"/>
                  <a:pt x="3002681" y="485775"/>
                  <a:pt x="3009825" y="477589"/>
                </a:cubicBezTo>
                <a:cubicBezTo>
                  <a:pt x="3016820" y="469553"/>
                  <a:pt x="3020317" y="458763"/>
                  <a:pt x="3020317" y="445219"/>
                </a:cubicBezTo>
                <a:lnTo>
                  <a:pt x="3020317" y="341189"/>
                </a:lnTo>
                <a:lnTo>
                  <a:pt x="3039739" y="341189"/>
                </a:lnTo>
                <a:lnTo>
                  <a:pt x="3039739" y="444326"/>
                </a:lnTo>
                <a:cubicBezTo>
                  <a:pt x="3039739" y="457126"/>
                  <a:pt x="3037358" y="468288"/>
                  <a:pt x="3032595" y="477813"/>
                </a:cubicBezTo>
                <a:cubicBezTo>
                  <a:pt x="3027684" y="487635"/>
                  <a:pt x="3020689" y="495226"/>
                  <a:pt x="3011611" y="500583"/>
                </a:cubicBezTo>
                <a:cubicBezTo>
                  <a:pt x="3002681" y="505792"/>
                  <a:pt x="2991965" y="508397"/>
                  <a:pt x="2979464" y="508397"/>
                </a:cubicBezTo>
                <a:cubicBezTo>
                  <a:pt x="2967855" y="508397"/>
                  <a:pt x="2957437" y="505718"/>
                  <a:pt x="2948210" y="500360"/>
                </a:cubicBezTo>
                <a:cubicBezTo>
                  <a:pt x="2939131" y="495002"/>
                  <a:pt x="2931988" y="487487"/>
                  <a:pt x="2926779" y="477813"/>
                </a:cubicBezTo>
                <a:cubicBezTo>
                  <a:pt x="2921867" y="468585"/>
                  <a:pt x="2919412" y="457423"/>
                  <a:pt x="2919412" y="444326"/>
                </a:cubicBezTo>
                <a:close/>
                <a:moveTo>
                  <a:pt x="2599357" y="341189"/>
                </a:moveTo>
                <a:lnTo>
                  <a:pt x="2627485" y="341189"/>
                </a:lnTo>
                <a:lnTo>
                  <a:pt x="2679501" y="475357"/>
                </a:lnTo>
                <a:lnTo>
                  <a:pt x="2680394" y="475357"/>
                </a:lnTo>
                <a:lnTo>
                  <a:pt x="2732633" y="341189"/>
                </a:lnTo>
                <a:lnTo>
                  <a:pt x="2760761" y="341189"/>
                </a:lnTo>
                <a:lnTo>
                  <a:pt x="2760761" y="504825"/>
                </a:lnTo>
                <a:lnTo>
                  <a:pt x="2741562" y="504825"/>
                </a:lnTo>
                <a:lnTo>
                  <a:pt x="2741562" y="400794"/>
                </a:lnTo>
                <a:lnTo>
                  <a:pt x="2742455" y="369764"/>
                </a:lnTo>
                <a:lnTo>
                  <a:pt x="2741562" y="369764"/>
                </a:lnTo>
                <a:lnTo>
                  <a:pt x="2687984" y="504825"/>
                </a:lnTo>
                <a:lnTo>
                  <a:pt x="2672134" y="504825"/>
                </a:lnTo>
                <a:lnTo>
                  <a:pt x="2618556" y="369764"/>
                </a:lnTo>
                <a:lnTo>
                  <a:pt x="2617663" y="369764"/>
                </a:lnTo>
                <a:lnTo>
                  <a:pt x="2618556" y="400794"/>
                </a:lnTo>
                <a:lnTo>
                  <a:pt x="2618556" y="504825"/>
                </a:lnTo>
                <a:lnTo>
                  <a:pt x="2599357" y="504825"/>
                </a:lnTo>
                <a:close/>
                <a:moveTo>
                  <a:pt x="2494284" y="341189"/>
                </a:moveTo>
                <a:lnTo>
                  <a:pt x="2516162" y="341189"/>
                </a:lnTo>
                <a:lnTo>
                  <a:pt x="2578447" y="504825"/>
                </a:lnTo>
                <a:lnTo>
                  <a:pt x="2557015" y="504825"/>
                </a:lnTo>
                <a:lnTo>
                  <a:pt x="2540719" y="459730"/>
                </a:lnTo>
                <a:lnTo>
                  <a:pt x="2469727" y="459730"/>
                </a:lnTo>
                <a:lnTo>
                  <a:pt x="2453431" y="504825"/>
                </a:lnTo>
                <a:lnTo>
                  <a:pt x="2432000" y="504825"/>
                </a:lnTo>
                <a:close/>
                <a:moveTo>
                  <a:pt x="1923082" y="341189"/>
                </a:moveTo>
                <a:lnTo>
                  <a:pt x="1946745" y="341189"/>
                </a:lnTo>
                <a:lnTo>
                  <a:pt x="2028899" y="471339"/>
                </a:lnTo>
                <a:lnTo>
                  <a:pt x="2029792" y="471339"/>
                </a:lnTo>
                <a:lnTo>
                  <a:pt x="2028899" y="439862"/>
                </a:lnTo>
                <a:lnTo>
                  <a:pt x="2028899" y="341189"/>
                </a:lnTo>
                <a:lnTo>
                  <a:pt x="2048321" y="341189"/>
                </a:lnTo>
                <a:lnTo>
                  <a:pt x="2048321" y="504825"/>
                </a:lnTo>
                <a:lnTo>
                  <a:pt x="2028229" y="504825"/>
                </a:lnTo>
                <a:lnTo>
                  <a:pt x="1942504" y="368424"/>
                </a:lnTo>
                <a:lnTo>
                  <a:pt x="1941611" y="368424"/>
                </a:lnTo>
                <a:lnTo>
                  <a:pt x="1942504" y="399901"/>
                </a:lnTo>
                <a:lnTo>
                  <a:pt x="1942504" y="504825"/>
                </a:lnTo>
                <a:lnTo>
                  <a:pt x="1923082" y="504825"/>
                </a:lnTo>
                <a:close/>
                <a:moveTo>
                  <a:pt x="1571103" y="341189"/>
                </a:moveTo>
                <a:lnTo>
                  <a:pt x="1620440" y="341189"/>
                </a:lnTo>
                <a:cubicBezTo>
                  <a:pt x="1637406" y="341189"/>
                  <a:pt x="1652066" y="344612"/>
                  <a:pt x="1664419" y="351458"/>
                </a:cubicBezTo>
                <a:cubicBezTo>
                  <a:pt x="1676771" y="358304"/>
                  <a:pt x="1686371" y="367978"/>
                  <a:pt x="1693217" y="380479"/>
                </a:cubicBezTo>
                <a:cubicBezTo>
                  <a:pt x="1699914" y="392832"/>
                  <a:pt x="1703263" y="406971"/>
                  <a:pt x="1703263" y="422895"/>
                </a:cubicBezTo>
                <a:cubicBezTo>
                  <a:pt x="1703263" y="439117"/>
                  <a:pt x="1699914" y="453331"/>
                  <a:pt x="1693217" y="465534"/>
                </a:cubicBezTo>
                <a:cubicBezTo>
                  <a:pt x="1686519" y="477738"/>
                  <a:pt x="1676920" y="487338"/>
                  <a:pt x="1664419" y="494333"/>
                </a:cubicBezTo>
                <a:cubicBezTo>
                  <a:pt x="1651768" y="501328"/>
                  <a:pt x="1637109" y="504825"/>
                  <a:pt x="1620440" y="504825"/>
                </a:cubicBezTo>
                <a:lnTo>
                  <a:pt x="1571103" y="504825"/>
                </a:lnTo>
                <a:lnTo>
                  <a:pt x="1571103" y="427360"/>
                </a:lnTo>
                <a:lnTo>
                  <a:pt x="1552574" y="427360"/>
                </a:lnTo>
                <a:lnTo>
                  <a:pt x="1552574" y="412180"/>
                </a:lnTo>
                <a:lnTo>
                  <a:pt x="1571103" y="412180"/>
                </a:lnTo>
                <a:close/>
                <a:moveTo>
                  <a:pt x="1465882" y="341189"/>
                </a:moveTo>
                <a:lnTo>
                  <a:pt x="1485304" y="341189"/>
                </a:lnTo>
                <a:lnTo>
                  <a:pt x="1485304" y="504825"/>
                </a:lnTo>
                <a:lnTo>
                  <a:pt x="1465882" y="504825"/>
                </a:lnTo>
                <a:close/>
                <a:moveTo>
                  <a:pt x="1303957" y="341189"/>
                </a:moveTo>
                <a:lnTo>
                  <a:pt x="1353294" y="341189"/>
                </a:lnTo>
                <a:cubicBezTo>
                  <a:pt x="1370260" y="341189"/>
                  <a:pt x="1384920" y="344612"/>
                  <a:pt x="1397272" y="351458"/>
                </a:cubicBezTo>
                <a:cubicBezTo>
                  <a:pt x="1409625" y="358304"/>
                  <a:pt x="1419224" y="367978"/>
                  <a:pt x="1426071" y="380479"/>
                </a:cubicBezTo>
                <a:cubicBezTo>
                  <a:pt x="1432768" y="392832"/>
                  <a:pt x="1436116" y="406971"/>
                  <a:pt x="1436116" y="422895"/>
                </a:cubicBezTo>
                <a:cubicBezTo>
                  <a:pt x="1436116" y="439117"/>
                  <a:pt x="1432768" y="453331"/>
                  <a:pt x="1426071" y="465534"/>
                </a:cubicBezTo>
                <a:cubicBezTo>
                  <a:pt x="1419373" y="477738"/>
                  <a:pt x="1409774" y="487338"/>
                  <a:pt x="1397272" y="494333"/>
                </a:cubicBezTo>
                <a:cubicBezTo>
                  <a:pt x="1384622" y="501328"/>
                  <a:pt x="1369962" y="504825"/>
                  <a:pt x="1353294" y="504825"/>
                </a:cubicBezTo>
                <a:lnTo>
                  <a:pt x="1303957" y="504825"/>
                </a:lnTo>
                <a:close/>
                <a:moveTo>
                  <a:pt x="1199182" y="341189"/>
                </a:moveTo>
                <a:lnTo>
                  <a:pt x="1218604" y="341189"/>
                </a:lnTo>
                <a:lnTo>
                  <a:pt x="1218604" y="504825"/>
                </a:lnTo>
                <a:lnTo>
                  <a:pt x="1199182" y="504825"/>
                </a:lnTo>
                <a:close/>
                <a:moveTo>
                  <a:pt x="1094109" y="341189"/>
                </a:moveTo>
                <a:lnTo>
                  <a:pt x="1115987" y="341189"/>
                </a:lnTo>
                <a:lnTo>
                  <a:pt x="1178272" y="504825"/>
                </a:lnTo>
                <a:lnTo>
                  <a:pt x="1156841" y="504825"/>
                </a:lnTo>
                <a:lnTo>
                  <a:pt x="1140544" y="459730"/>
                </a:lnTo>
                <a:lnTo>
                  <a:pt x="1069553" y="459730"/>
                </a:lnTo>
                <a:lnTo>
                  <a:pt x="1053256" y="504825"/>
                </a:lnTo>
                <a:lnTo>
                  <a:pt x="1031825" y="504825"/>
                </a:lnTo>
                <a:close/>
                <a:moveTo>
                  <a:pt x="694357" y="341189"/>
                </a:moveTo>
                <a:lnTo>
                  <a:pt x="713779" y="341189"/>
                </a:lnTo>
                <a:lnTo>
                  <a:pt x="713779" y="411733"/>
                </a:lnTo>
                <a:lnTo>
                  <a:pt x="797941" y="411733"/>
                </a:lnTo>
                <a:lnTo>
                  <a:pt x="797941" y="341189"/>
                </a:lnTo>
                <a:lnTo>
                  <a:pt x="817364" y="341189"/>
                </a:lnTo>
                <a:lnTo>
                  <a:pt x="817364" y="504825"/>
                </a:lnTo>
                <a:lnTo>
                  <a:pt x="797941" y="504825"/>
                </a:lnTo>
                <a:lnTo>
                  <a:pt x="797941" y="430262"/>
                </a:lnTo>
                <a:lnTo>
                  <a:pt x="713779" y="430262"/>
                </a:lnTo>
                <a:lnTo>
                  <a:pt x="713779" y="504825"/>
                </a:lnTo>
                <a:lnTo>
                  <a:pt x="694357" y="504825"/>
                </a:lnTo>
                <a:close/>
                <a:moveTo>
                  <a:pt x="558254" y="341189"/>
                </a:moveTo>
                <a:lnTo>
                  <a:pt x="669205" y="341189"/>
                </a:lnTo>
                <a:lnTo>
                  <a:pt x="669205" y="359718"/>
                </a:lnTo>
                <a:lnTo>
                  <a:pt x="623441" y="359718"/>
                </a:lnTo>
                <a:lnTo>
                  <a:pt x="623441" y="504825"/>
                </a:lnTo>
                <a:lnTo>
                  <a:pt x="604018" y="504825"/>
                </a:lnTo>
                <a:lnTo>
                  <a:pt x="604018" y="359718"/>
                </a:lnTo>
                <a:lnTo>
                  <a:pt x="558254" y="359718"/>
                </a:lnTo>
                <a:close/>
                <a:moveTo>
                  <a:pt x="360982" y="341189"/>
                </a:moveTo>
                <a:lnTo>
                  <a:pt x="384646" y="341189"/>
                </a:lnTo>
                <a:lnTo>
                  <a:pt x="466799" y="471339"/>
                </a:lnTo>
                <a:lnTo>
                  <a:pt x="467692" y="471339"/>
                </a:lnTo>
                <a:lnTo>
                  <a:pt x="466799" y="439862"/>
                </a:lnTo>
                <a:lnTo>
                  <a:pt x="466799" y="341189"/>
                </a:lnTo>
                <a:lnTo>
                  <a:pt x="486221" y="341189"/>
                </a:lnTo>
                <a:lnTo>
                  <a:pt x="486221" y="504825"/>
                </a:lnTo>
                <a:lnTo>
                  <a:pt x="466129" y="504825"/>
                </a:lnTo>
                <a:lnTo>
                  <a:pt x="380404" y="368424"/>
                </a:lnTo>
                <a:lnTo>
                  <a:pt x="379511" y="368424"/>
                </a:lnTo>
                <a:lnTo>
                  <a:pt x="380404" y="399901"/>
                </a:lnTo>
                <a:lnTo>
                  <a:pt x="380404" y="504825"/>
                </a:lnTo>
                <a:lnTo>
                  <a:pt x="360982" y="504825"/>
                </a:lnTo>
                <a:close/>
                <a:moveTo>
                  <a:pt x="237157" y="341189"/>
                </a:moveTo>
                <a:lnTo>
                  <a:pt x="331812" y="341189"/>
                </a:lnTo>
                <a:lnTo>
                  <a:pt x="331812" y="359718"/>
                </a:lnTo>
                <a:lnTo>
                  <a:pt x="256579" y="359718"/>
                </a:lnTo>
                <a:lnTo>
                  <a:pt x="256579" y="413742"/>
                </a:lnTo>
                <a:lnTo>
                  <a:pt x="324445" y="413742"/>
                </a:lnTo>
                <a:lnTo>
                  <a:pt x="324445" y="432048"/>
                </a:lnTo>
                <a:lnTo>
                  <a:pt x="256579" y="432048"/>
                </a:lnTo>
                <a:lnTo>
                  <a:pt x="256579" y="486296"/>
                </a:lnTo>
                <a:lnTo>
                  <a:pt x="331812" y="486296"/>
                </a:lnTo>
                <a:lnTo>
                  <a:pt x="331812" y="504825"/>
                </a:lnTo>
                <a:lnTo>
                  <a:pt x="237157" y="504825"/>
                </a:lnTo>
                <a:close/>
                <a:moveTo>
                  <a:pt x="180007" y="341189"/>
                </a:moveTo>
                <a:lnTo>
                  <a:pt x="199429" y="341189"/>
                </a:lnTo>
                <a:lnTo>
                  <a:pt x="199429" y="504825"/>
                </a:lnTo>
                <a:lnTo>
                  <a:pt x="180007" y="504825"/>
                </a:lnTo>
                <a:close/>
                <a:moveTo>
                  <a:pt x="18529" y="341189"/>
                </a:moveTo>
                <a:lnTo>
                  <a:pt x="67865" y="341189"/>
                </a:lnTo>
                <a:cubicBezTo>
                  <a:pt x="84832" y="341189"/>
                  <a:pt x="99491" y="344612"/>
                  <a:pt x="111844" y="351458"/>
                </a:cubicBezTo>
                <a:cubicBezTo>
                  <a:pt x="124197" y="358304"/>
                  <a:pt x="133796" y="367978"/>
                  <a:pt x="140642" y="380479"/>
                </a:cubicBezTo>
                <a:cubicBezTo>
                  <a:pt x="147339" y="392832"/>
                  <a:pt x="150688" y="406971"/>
                  <a:pt x="150688" y="422895"/>
                </a:cubicBezTo>
                <a:cubicBezTo>
                  <a:pt x="150688" y="439117"/>
                  <a:pt x="147339" y="453331"/>
                  <a:pt x="140642" y="465534"/>
                </a:cubicBezTo>
                <a:cubicBezTo>
                  <a:pt x="133945" y="477738"/>
                  <a:pt x="124345" y="487338"/>
                  <a:pt x="111844" y="494333"/>
                </a:cubicBezTo>
                <a:cubicBezTo>
                  <a:pt x="99193" y="501328"/>
                  <a:pt x="84534" y="504825"/>
                  <a:pt x="67865" y="504825"/>
                </a:cubicBezTo>
                <a:lnTo>
                  <a:pt x="18529" y="504825"/>
                </a:lnTo>
                <a:lnTo>
                  <a:pt x="18529" y="427360"/>
                </a:lnTo>
                <a:lnTo>
                  <a:pt x="0" y="427360"/>
                </a:lnTo>
                <a:lnTo>
                  <a:pt x="0" y="412180"/>
                </a:lnTo>
                <a:lnTo>
                  <a:pt x="18529" y="412180"/>
                </a:lnTo>
                <a:close/>
                <a:moveTo>
                  <a:pt x="3314327" y="337393"/>
                </a:moveTo>
                <a:cubicBezTo>
                  <a:pt x="3326233" y="337393"/>
                  <a:pt x="3337545" y="339551"/>
                  <a:pt x="3348260" y="343867"/>
                </a:cubicBezTo>
                <a:cubicBezTo>
                  <a:pt x="3358678" y="348183"/>
                  <a:pt x="3367385" y="354211"/>
                  <a:pt x="3374379" y="361950"/>
                </a:cubicBezTo>
                <a:lnTo>
                  <a:pt x="3360761" y="375791"/>
                </a:lnTo>
                <a:cubicBezTo>
                  <a:pt x="3355404" y="369243"/>
                  <a:pt x="3348707" y="364331"/>
                  <a:pt x="3340670" y="361057"/>
                </a:cubicBezTo>
                <a:cubicBezTo>
                  <a:pt x="3332485" y="357634"/>
                  <a:pt x="3323778" y="355923"/>
                  <a:pt x="3314551" y="355923"/>
                </a:cubicBezTo>
                <a:cubicBezTo>
                  <a:pt x="3303239" y="355923"/>
                  <a:pt x="3292524" y="358750"/>
                  <a:pt x="3282403" y="364406"/>
                </a:cubicBezTo>
                <a:cubicBezTo>
                  <a:pt x="3272432" y="369912"/>
                  <a:pt x="3264395" y="377726"/>
                  <a:pt x="3258293" y="387846"/>
                </a:cubicBezTo>
                <a:cubicBezTo>
                  <a:pt x="3252191" y="397966"/>
                  <a:pt x="3249141" y="409649"/>
                  <a:pt x="3249141" y="422895"/>
                </a:cubicBezTo>
                <a:cubicBezTo>
                  <a:pt x="3249141" y="436290"/>
                  <a:pt x="3252191" y="448047"/>
                  <a:pt x="3258293" y="458167"/>
                </a:cubicBezTo>
                <a:cubicBezTo>
                  <a:pt x="3264395" y="468139"/>
                  <a:pt x="3272432" y="475952"/>
                  <a:pt x="3282403" y="481608"/>
                </a:cubicBezTo>
                <a:cubicBezTo>
                  <a:pt x="3292375" y="487114"/>
                  <a:pt x="3303091" y="489868"/>
                  <a:pt x="3314551" y="489868"/>
                </a:cubicBezTo>
                <a:cubicBezTo>
                  <a:pt x="3325266" y="489868"/>
                  <a:pt x="3334419" y="488156"/>
                  <a:pt x="3342009" y="484733"/>
                </a:cubicBezTo>
                <a:cubicBezTo>
                  <a:pt x="3349302" y="481459"/>
                  <a:pt x="3355701" y="476920"/>
                  <a:pt x="3361208" y="471115"/>
                </a:cubicBezTo>
                <a:cubicBezTo>
                  <a:pt x="3365077" y="466948"/>
                  <a:pt x="3368277" y="461814"/>
                  <a:pt x="3370807" y="455712"/>
                </a:cubicBezTo>
                <a:cubicBezTo>
                  <a:pt x="3373040" y="450056"/>
                  <a:pt x="3374528" y="443433"/>
                  <a:pt x="3375273" y="435843"/>
                </a:cubicBezTo>
                <a:lnTo>
                  <a:pt x="3314773" y="435843"/>
                </a:lnTo>
                <a:lnTo>
                  <a:pt x="3314773" y="417761"/>
                </a:lnTo>
                <a:lnTo>
                  <a:pt x="3393355" y="417761"/>
                </a:lnTo>
                <a:cubicBezTo>
                  <a:pt x="3394099" y="422523"/>
                  <a:pt x="3394471" y="426467"/>
                  <a:pt x="3394471" y="429592"/>
                </a:cubicBezTo>
                <a:cubicBezTo>
                  <a:pt x="3394471" y="439564"/>
                  <a:pt x="3392909" y="449387"/>
                  <a:pt x="3389783" y="459060"/>
                </a:cubicBezTo>
                <a:cubicBezTo>
                  <a:pt x="3386807" y="468139"/>
                  <a:pt x="3381672" y="476473"/>
                  <a:pt x="3374379" y="484064"/>
                </a:cubicBezTo>
                <a:cubicBezTo>
                  <a:pt x="3359199" y="500286"/>
                  <a:pt x="3339181" y="508397"/>
                  <a:pt x="3314327" y="508397"/>
                </a:cubicBezTo>
                <a:cubicBezTo>
                  <a:pt x="3299147" y="508397"/>
                  <a:pt x="3285008" y="504676"/>
                  <a:pt x="3271911" y="497235"/>
                </a:cubicBezTo>
                <a:cubicBezTo>
                  <a:pt x="3258814" y="489793"/>
                  <a:pt x="3248471" y="479524"/>
                  <a:pt x="3240881" y="466427"/>
                </a:cubicBezTo>
                <a:cubicBezTo>
                  <a:pt x="3233290" y="453331"/>
                  <a:pt x="3229495" y="438820"/>
                  <a:pt x="3229495" y="422895"/>
                </a:cubicBezTo>
                <a:cubicBezTo>
                  <a:pt x="3229495" y="407268"/>
                  <a:pt x="3233290" y="392832"/>
                  <a:pt x="3240881" y="379586"/>
                </a:cubicBezTo>
                <a:cubicBezTo>
                  <a:pt x="3248471" y="366489"/>
                  <a:pt x="3258814" y="356220"/>
                  <a:pt x="3271911" y="348779"/>
                </a:cubicBezTo>
                <a:cubicBezTo>
                  <a:pt x="3285305" y="341189"/>
                  <a:pt x="3299445" y="337393"/>
                  <a:pt x="3314327" y="337393"/>
                </a:cubicBezTo>
                <a:close/>
                <a:moveTo>
                  <a:pt x="2844030" y="337393"/>
                </a:moveTo>
                <a:cubicBezTo>
                  <a:pt x="2853555" y="337393"/>
                  <a:pt x="2861741" y="339179"/>
                  <a:pt x="2868587" y="342751"/>
                </a:cubicBezTo>
                <a:cubicBezTo>
                  <a:pt x="2875879" y="346472"/>
                  <a:pt x="2881461" y="350714"/>
                  <a:pt x="2885330" y="355476"/>
                </a:cubicBezTo>
                <a:cubicBezTo>
                  <a:pt x="2889497" y="360536"/>
                  <a:pt x="2892474" y="365522"/>
                  <a:pt x="2894260" y="370433"/>
                </a:cubicBezTo>
                <a:lnTo>
                  <a:pt x="2876177" y="378247"/>
                </a:lnTo>
                <a:cubicBezTo>
                  <a:pt x="2874243" y="372294"/>
                  <a:pt x="2870671" y="367159"/>
                  <a:pt x="2865461" y="362843"/>
                </a:cubicBezTo>
                <a:cubicBezTo>
                  <a:pt x="2859955" y="358229"/>
                  <a:pt x="2852886" y="355923"/>
                  <a:pt x="2844253" y="355923"/>
                </a:cubicBezTo>
                <a:cubicBezTo>
                  <a:pt x="2835919" y="355923"/>
                  <a:pt x="2828701" y="358304"/>
                  <a:pt x="2822599" y="363066"/>
                </a:cubicBezTo>
                <a:cubicBezTo>
                  <a:pt x="2816646" y="367680"/>
                  <a:pt x="2813669" y="373633"/>
                  <a:pt x="2813669" y="380926"/>
                </a:cubicBezTo>
                <a:cubicBezTo>
                  <a:pt x="2813669" y="387325"/>
                  <a:pt x="2816199" y="392534"/>
                  <a:pt x="2821260" y="396553"/>
                </a:cubicBezTo>
                <a:cubicBezTo>
                  <a:pt x="2826469" y="400571"/>
                  <a:pt x="2834133" y="404366"/>
                  <a:pt x="2844253" y="407938"/>
                </a:cubicBezTo>
                <a:lnTo>
                  <a:pt x="2854969" y="411510"/>
                </a:lnTo>
                <a:cubicBezTo>
                  <a:pt x="2868810" y="416719"/>
                  <a:pt x="2879600" y="423044"/>
                  <a:pt x="2887339" y="430485"/>
                </a:cubicBezTo>
                <a:cubicBezTo>
                  <a:pt x="2895079" y="438076"/>
                  <a:pt x="2898948" y="448270"/>
                  <a:pt x="2898948" y="461070"/>
                </a:cubicBezTo>
                <a:cubicBezTo>
                  <a:pt x="2898948" y="471636"/>
                  <a:pt x="2896269" y="480492"/>
                  <a:pt x="2890911" y="487635"/>
                </a:cubicBezTo>
                <a:cubicBezTo>
                  <a:pt x="2885553" y="494779"/>
                  <a:pt x="2878707" y="500063"/>
                  <a:pt x="2870373" y="503486"/>
                </a:cubicBezTo>
                <a:cubicBezTo>
                  <a:pt x="2862336" y="506760"/>
                  <a:pt x="2853927" y="508397"/>
                  <a:pt x="2845147" y="508397"/>
                </a:cubicBezTo>
                <a:cubicBezTo>
                  <a:pt x="2836961" y="508397"/>
                  <a:pt x="2828999" y="506685"/>
                  <a:pt x="2821260" y="503262"/>
                </a:cubicBezTo>
                <a:cubicBezTo>
                  <a:pt x="2813372" y="499839"/>
                  <a:pt x="2806526" y="494854"/>
                  <a:pt x="2800721" y="488305"/>
                </a:cubicBezTo>
                <a:cubicBezTo>
                  <a:pt x="2795066" y="481906"/>
                  <a:pt x="2790824" y="473869"/>
                  <a:pt x="2787997" y="464195"/>
                </a:cubicBezTo>
                <a:lnTo>
                  <a:pt x="2806526" y="456605"/>
                </a:lnTo>
                <a:cubicBezTo>
                  <a:pt x="2809205" y="466279"/>
                  <a:pt x="2813967" y="474241"/>
                  <a:pt x="2820813" y="480492"/>
                </a:cubicBezTo>
                <a:cubicBezTo>
                  <a:pt x="2827659" y="486742"/>
                  <a:pt x="2835919" y="489868"/>
                  <a:pt x="2845593" y="489868"/>
                </a:cubicBezTo>
                <a:cubicBezTo>
                  <a:pt x="2855118" y="489868"/>
                  <a:pt x="2863080" y="487338"/>
                  <a:pt x="2869480" y="482278"/>
                </a:cubicBezTo>
                <a:cubicBezTo>
                  <a:pt x="2876029" y="477069"/>
                  <a:pt x="2879303" y="470074"/>
                  <a:pt x="2879303" y="461293"/>
                </a:cubicBezTo>
                <a:cubicBezTo>
                  <a:pt x="2879303" y="453703"/>
                  <a:pt x="2876549" y="447452"/>
                  <a:pt x="2871043" y="442540"/>
                </a:cubicBezTo>
                <a:cubicBezTo>
                  <a:pt x="2865238" y="437480"/>
                  <a:pt x="2856160" y="432867"/>
                  <a:pt x="2843807" y="428699"/>
                </a:cubicBezTo>
                <a:lnTo>
                  <a:pt x="2833315" y="425128"/>
                </a:lnTo>
                <a:cubicBezTo>
                  <a:pt x="2822301" y="421258"/>
                  <a:pt x="2812925" y="415826"/>
                  <a:pt x="2805186" y="408831"/>
                </a:cubicBezTo>
                <a:cubicBezTo>
                  <a:pt x="2797745" y="402134"/>
                  <a:pt x="2794024" y="392832"/>
                  <a:pt x="2794024" y="380926"/>
                </a:cubicBezTo>
                <a:cubicBezTo>
                  <a:pt x="2794024" y="373335"/>
                  <a:pt x="2796182" y="366117"/>
                  <a:pt x="2800498" y="359271"/>
                </a:cubicBezTo>
                <a:cubicBezTo>
                  <a:pt x="2804517" y="352872"/>
                  <a:pt x="2810469" y="347588"/>
                  <a:pt x="2818357" y="343421"/>
                </a:cubicBezTo>
                <a:cubicBezTo>
                  <a:pt x="2825948" y="339403"/>
                  <a:pt x="2834505" y="337393"/>
                  <a:pt x="2844030" y="337393"/>
                </a:cubicBezTo>
                <a:close/>
                <a:moveTo>
                  <a:pt x="2367780" y="337393"/>
                </a:moveTo>
                <a:cubicBezTo>
                  <a:pt x="2377305" y="337393"/>
                  <a:pt x="2385491" y="339179"/>
                  <a:pt x="2392337" y="342751"/>
                </a:cubicBezTo>
                <a:cubicBezTo>
                  <a:pt x="2399629" y="346472"/>
                  <a:pt x="2405211" y="350714"/>
                  <a:pt x="2409080" y="355476"/>
                </a:cubicBezTo>
                <a:cubicBezTo>
                  <a:pt x="2413247" y="360536"/>
                  <a:pt x="2416224" y="365522"/>
                  <a:pt x="2418010" y="370433"/>
                </a:cubicBezTo>
                <a:lnTo>
                  <a:pt x="2399927" y="378247"/>
                </a:lnTo>
                <a:cubicBezTo>
                  <a:pt x="2397993" y="372294"/>
                  <a:pt x="2394421" y="367159"/>
                  <a:pt x="2389211" y="362843"/>
                </a:cubicBezTo>
                <a:cubicBezTo>
                  <a:pt x="2383705" y="358229"/>
                  <a:pt x="2376636" y="355923"/>
                  <a:pt x="2368003" y="355923"/>
                </a:cubicBezTo>
                <a:cubicBezTo>
                  <a:pt x="2359669" y="355923"/>
                  <a:pt x="2352451" y="358304"/>
                  <a:pt x="2346349" y="363066"/>
                </a:cubicBezTo>
                <a:cubicBezTo>
                  <a:pt x="2340396" y="367680"/>
                  <a:pt x="2337419" y="373633"/>
                  <a:pt x="2337419" y="380926"/>
                </a:cubicBezTo>
                <a:cubicBezTo>
                  <a:pt x="2337419" y="387325"/>
                  <a:pt x="2339949" y="392534"/>
                  <a:pt x="2345010" y="396553"/>
                </a:cubicBezTo>
                <a:cubicBezTo>
                  <a:pt x="2350219" y="400571"/>
                  <a:pt x="2357883" y="404366"/>
                  <a:pt x="2368003" y="407938"/>
                </a:cubicBezTo>
                <a:lnTo>
                  <a:pt x="2378719" y="411510"/>
                </a:lnTo>
                <a:cubicBezTo>
                  <a:pt x="2392560" y="416719"/>
                  <a:pt x="2403350" y="423044"/>
                  <a:pt x="2411089" y="430485"/>
                </a:cubicBezTo>
                <a:cubicBezTo>
                  <a:pt x="2418829" y="438076"/>
                  <a:pt x="2422698" y="448270"/>
                  <a:pt x="2422698" y="461070"/>
                </a:cubicBezTo>
                <a:cubicBezTo>
                  <a:pt x="2422698" y="471636"/>
                  <a:pt x="2420019" y="480492"/>
                  <a:pt x="2414661" y="487635"/>
                </a:cubicBezTo>
                <a:cubicBezTo>
                  <a:pt x="2409303" y="494779"/>
                  <a:pt x="2402457" y="500063"/>
                  <a:pt x="2394123" y="503486"/>
                </a:cubicBezTo>
                <a:cubicBezTo>
                  <a:pt x="2386086" y="506760"/>
                  <a:pt x="2377677" y="508397"/>
                  <a:pt x="2368897" y="508397"/>
                </a:cubicBezTo>
                <a:cubicBezTo>
                  <a:pt x="2360711" y="508397"/>
                  <a:pt x="2352749" y="506685"/>
                  <a:pt x="2345010" y="503262"/>
                </a:cubicBezTo>
                <a:cubicBezTo>
                  <a:pt x="2337122" y="499839"/>
                  <a:pt x="2330276" y="494854"/>
                  <a:pt x="2324471" y="488305"/>
                </a:cubicBezTo>
                <a:cubicBezTo>
                  <a:pt x="2318816" y="481906"/>
                  <a:pt x="2314574" y="473869"/>
                  <a:pt x="2311747" y="464195"/>
                </a:cubicBezTo>
                <a:lnTo>
                  <a:pt x="2330276" y="456605"/>
                </a:lnTo>
                <a:cubicBezTo>
                  <a:pt x="2332955" y="466279"/>
                  <a:pt x="2337717" y="474241"/>
                  <a:pt x="2344563" y="480492"/>
                </a:cubicBezTo>
                <a:cubicBezTo>
                  <a:pt x="2351409" y="486742"/>
                  <a:pt x="2359669" y="489868"/>
                  <a:pt x="2369343" y="489868"/>
                </a:cubicBezTo>
                <a:cubicBezTo>
                  <a:pt x="2378868" y="489868"/>
                  <a:pt x="2386830" y="487338"/>
                  <a:pt x="2393230" y="482278"/>
                </a:cubicBezTo>
                <a:cubicBezTo>
                  <a:pt x="2399779" y="477069"/>
                  <a:pt x="2403053" y="470074"/>
                  <a:pt x="2403053" y="461293"/>
                </a:cubicBezTo>
                <a:cubicBezTo>
                  <a:pt x="2403053" y="453703"/>
                  <a:pt x="2400299" y="447452"/>
                  <a:pt x="2394793" y="442540"/>
                </a:cubicBezTo>
                <a:cubicBezTo>
                  <a:pt x="2388988" y="437480"/>
                  <a:pt x="2379910" y="432867"/>
                  <a:pt x="2367557" y="428699"/>
                </a:cubicBezTo>
                <a:lnTo>
                  <a:pt x="2357065" y="425128"/>
                </a:lnTo>
                <a:cubicBezTo>
                  <a:pt x="2346051" y="421258"/>
                  <a:pt x="2336675" y="415826"/>
                  <a:pt x="2328936" y="408831"/>
                </a:cubicBezTo>
                <a:cubicBezTo>
                  <a:pt x="2321495" y="402134"/>
                  <a:pt x="2317774" y="392832"/>
                  <a:pt x="2317774" y="380926"/>
                </a:cubicBezTo>
                <a:cubicBezTo>
                  <a:pt x="2317774" y="373335"/>
                  <a:pt x="2319932" y="366117"/>
                  <a:pt x="2324248" y="359271"/>
                </a:cubicBezTo>
                <a:cubicBezTo>
                  <a:pt x="2328267" y="352872"/>
                  <a:pt x="2334219" y="347588"/>
                  <a:pt x="2342107" y="343421"/>
                </a:cubicBezTo>
                <a:cubicBezTo>
                  <a:pt x="2349698" y="339403"/>
                  <a:pt x="2358255" y="337393"/>
                  <a:pt x="2367780" y="337393"/>
                </a:cubicBezTo>
                <a:close/>
                <a:moveTo>
                  <a:pt x="2161802" y="337393"/>
                </a:moveTo>
                <a:cubicBezTo>
                  <a:pt x="2173709" y="337393"/>
                  <a:pt x="2185019" y="339551"/>
                  <a:pt x="2195735" y="343867"/>
                </a:cubicBezTo>
                <a:cubicBezTo>
                  <a:pt x="2206153" y="348183"/>
                  <a:pt x="2214859" y="354211"/>
                  <a:pt x="2221855" y="361950"/>
                </a:cubicBezTo>
                <a:lnTo>
                  <a:pt x="2208237" y="375791"/>
                </a:lnTo>
                <a:cubicBezTo>
                  <a:pt x="2202879" y="369243"/>
                  <a:pt x="2196181" y="364331"/>
                  <a:pt x="2188145" y="361057"/>
                </a:cubicBezTo>
                <a:cubicBezTo>
                  <a:pt x="2179959" y="357634"/>
                  <a:pt x="2171253" y="355923"/>
                  <a:pt x="2162025" y="355923"/>
                </a:cubicBezTo>
                <a:cubicBezTo>
                  <a:pt x="2150715" y="355923"/>
                  <a:pt x="2139999" y="358750"/>
                  <a:pt x="2129879" y="364406"/>
                </a:cubicBezTo>
                <a:cubicBezTo>
                  <a:pt x="2119907" y="369912"/>
                  <a:pt x="2111871" y="377726"/>
                  <a:pt x="2105769" y="387846"/>
                </a:cubicBezTo>
                <a:cubicBezTo>
                  <a:pt x="2099667" y="397966"/>
                  <a:pt x="2096615" y="409649"/>
                  <a:pt x="2096615" y="422895"/>
                </a:cubicBezTo>
                <a:cubicBezTo>
                  <a:pt x="2096615" y="436290"/>
                  <a:pt x="2099667" y="448047"/>
                  <a:pt x="2105769" y="458167"/>
                </a:cubicBezTo>
                <a:cubicBezTo>
                  <a:pt x="2111871" y="468139"/>
                  <a:pt x="2119907" y="475952"/>
                  <a:pt x="2129879" y="481608"/>
                </a:cubicBezTo>
                <a:cubicBezTo>
                  <a:pt x="2139850" y="487114"/>
                  <a:pt x="2150566" y="489868"/>
                  <a:pt x="2162025" y="489868"/>
                </a:cubicBezTo>
                <a:cubicBezTo>
                  <a:pt x="2172741" y="489868"/>
                  <a:pt x="2181894" y="488156"/>
                  <a:pt x="2189484" y="484733"/>
                </a:cubicBezTo>
                <a:cubicBezTo>
                  <a:pt x="2196777" y="481459"/>
                  <a:pt x="2203177" y="476920"/>
                  <a:pt x="2208683" y="471115"/>
                </a:cubicBezTo>
                <a:cubicBezTo>
                  <a:pt x="2212553" y="466948"/>
                  <a:pt x="2215753" y="461814"/>
                  <a:pt x="2218283" y="455712"/>
                </a:cubicBezTo>
                <a:cubicBezTo>
                  <a:pt x="2220515" y="450056"/>
                  <a:pt x="2222003" y="443433"/>
                  <a:pt x="2222747" y="435843"/>
                </a:cubicBezTo>
                <a:lnTo>
                  <a:pt x="2162249" y="435843"/>
                </a:lnTo>
                <a:lnTo>
                  <a:pt x="2162249" y="417761"/>
                </a:lnTo>
                <a:lnTo>
                  <a:pt x="2240830" y="417761"/>
                </a:lnTo>
                <a:cubicBezTo>
                  <a:pt x="2241574" y="422523"/>
                  <a:pt x="2241946" y="426467"/>
                  <a:pt x="2241946" y="429592"/>
                </a:cubicBezTo>
                <a:cubicBezTo>
                  <a:pt x="2241946" y="439564"/>
                  <a:pt x="2240383" y="449387"/>
                  <a:pt x="2237258" y="459060"/>
                </a:cubicBezTo>
                <a:cubicBezTo>
                  <a:pt x="2234281" y="468139"/>
                  <a:pt x="2229147" y="476473"/>
                  <a:pt x="2221855" y="484064"/>
                </a:cubicBezTo>
                <a:cubicBezTo>
                  <a:pt x="2206674" y="500286"/>
                  <a:pt x="2186657" y="508397"/>
                  <a:pt x="2161802" y="508397"/>
                </a:cubicBezTo>
                <a:cubicBezTo>
                  <a:pt x="2146622" y="508397"/>
                  <a:pt x="2132483" y="504676"/>
                  <a:pt x="2119386" y="497235"/>
                </a:cubicBezTo>
                <a:cubicBezTo>
                  <a:pt x="2106289" y="489793"/>
                  <a:pt x="2095946" y="479524"/>
                  <a:pt x="2088355" y="466427"/>
                </a:cubicBezTo>
                <a:cubicBezTo>
                  <a:pt x="2080765" y="453331"/>
                  <a:pt x="2076970" y="438820"/>
                  <a:pt x="2076970" y="422895"/>
                </a:cubicBezTo>
                <a:cubicBezTo>
                  <a:pt x="2076970" y="407268"/>
                  <a:pt x="2080765" y="392832"/>
                  <a:pt x="2088355" y="379586"/>
                </a:cubicBezTo>
                <a:cubicBezTo>
                  <a:pt x="2095946" y="366489"/>
                  <a:pt x="2106289" y="356220"/>
                  <a:pt x="2119386" y="348779"/>
                </a:cubicBezTo>
                <a:cubicBezTo>
                  <a:pt x="2132781" y="341189"/>
                  <a:pt x="2146919" y="337393"/>
                  <a:pt x="2161802" y="337393"/>
                </a:cubicBezTo>
                <a:close/>
                <a:moveTo>
                  <a:pt x="1808484" y="337393"/>
                </a:moveTo>
                <a:cubicBezTo>
                  <a:pt x="1823963" y="337393"/>
                  <a:pt x="1838175" y="341263"/>
                  <a:pt x="1851123" y="349002"/>
                </a:cubicBezTo>
                <a:cubicBezTo>
                  <a:pt x="1864071" y="356741"/>
                  <a:pt x="1874192" y="367085"/>
                  <a:pt x="1881485" y="380033"/>
                </a:cubicBezTo>
                <a:cubicBezTo>
                  <a:pt x="1888777" y="393130"/>
                  <a:pt x="1892423" y="407417"/>
                  <a:pt x="1892423" y="422895"/>
                </a:cubicBezTo>
                <a:cubicBezTo>
                  <a:pt x="1892423" y="438522"/>
                  <a:pt x="1888777" y="452884"/>
                  <a:pt x="1881485" y="465981"/>
                </a:cubicBezTo>
                <a:cubicBezTo>
                  <a:pt x="1874192" y="478929"/>
                  <a:pt x="1864071" y="489273"/>
                  <a:pt x="1851123" y="497012"/>
                </a:cubicBezTo>
                <a:cubicBezTo>
                  <a:pt x="1838473" y="504602"/>
                  <a:pt x="1824260" y="508397"/>
                  <a:pt x="1808484" y="508397"/>
                </a:cubicBezTo>
                <a:cubicBezTo>
                  <a:pt x="1792709" y="508397"/>
                  <a:pt x="1778421" y="504602"/>
                  <a:pt x="1765622" y="497012"/>
                </a:cubicBezTo>
                <a:cubicBezTo>
                  <a:pt x="1752823" y="489421"/>
                  <a:pt x="1742777" y="479078"/>
                  <a:pt x="1735484" y="465981"/>
                </a:cubicBezTo>
                <a:cubicBezTo>
                  <a:pt x="1728191" y="452884"/>
                  <a:pt x="1724545" y="438522"/>
                  <a:pt x="1724545" y="422895"/>
                </a:cubicBezTo>
                <a:cubicBezTo>
                  <a:pt x="1724545" y="407417"/>
                  <a:pt x="1728191" y="393130"/>
                  <a:pt x="1735484" y="380033"/>
                </a:cubicBezTo>
                <a:cubicBezTo>
                  <a:pt x="1742777" y="366936"/>
                  <a:pt x="1752823" y="356592"/>
                  <a:pt x="1765622" y="349002"/>
                </a:cubicBezTo>
                <a:cubicBezTo>
                  <a:pt x="1778570" y="341263"/>
                  <a:pt x="1792857" y="337393"/>
                  <a:pt x="1808484" y="337393"/>
                </a:cubicBezTo>
                <a:close/>
                <a:moveTo>
                  <a:pt x="932184" y="337393"/>
                </a:moveTo>
                <a:cubicBezTo>
                  <a:pt x="947663" y="337393"/>
                  <a:pt x="961876" y="341263"/>
                  <a:pt x="974824" y="349002"/>
                </a:cubicBezTo>
                <a:cubicBezTo>
                  <a:pt x="987772" y="356741"/>
                  <a:pt x="997892" y="367085"/>
                  <a:pt x="1005185" y="380033"/>
                </a:cubicBezTo>
                <a:cubicBezTo>
                  <a:pt x="1012477" y="393130"/>
                  <a:pt x="1016124" y="407417"/>
                  <a:pt x="1016124" y="422895"/>
                </a:cubicBezTo>
                <a:cubicBezTo>
                  <a:pt x="1016124" y="438522"/>
                  <a:pt x="1012477" y="452884"/>
                  <a:pt x="1005185" y="465981"/>
                </a:cubicBezTo>
                <a:cubicBezTo>
                  <a:pt x="997892" y="478929"/>
                  <a:pt x="987772" y="489273"/>
                  <a:pt x="974824" y="497012"/>
                </a:cubicBezTo>
                <a:cubicBezTo>
                  <a:pt x="962173" y="504602"/>
                  <a:pt x="947960" y="508397"/>
                  <a:pt x="932184" y="508397"/>
                </a:cubicBezTo>
                <a:cubicBezTo>
                  <a:pt x="916409" y="508397"/>
                  <a:pt x="902121" y="504602"/>
                  <a:pt x="889322" y="497012"/>
                </a:cubicBezTo>
                <a:cubicBezTo>
                  <a:pt x="876523" y="489421"/>
                  <a:pt x="866477" y="479078"/>
                  <a:pt x="859184" y="465981"/>
                </a:cubicBezTo>
                <a:cubicBezTo>
                  <a:pt x="851892" y="452884"/>
                  <a:pt x="848245" y="438522"/>
                  <a:pt x="848245" y="422895"/>
                </a:cubicBezTo>
                <a:cubicBezTo>
                  <a:pt x="848245" y="407417"/>
                  <a:pt x="851892" y="393130"/>
                  <a:pt x="859184" y="380033"/>
                </a:cubicBezTo>
                <a:cubicBezTo>
                  <a:pt x="866477" y="366936"/>
                  <a:pt x="876523" y="356592"/>
                  <a:pt x="889322" y="349002"/>
                </a:cubicBezTo>
                <a:cubicBezTo>
                  <a:pt x="902270" y="341263"/>
                  <a:pt x="916557" y="337393"/>
                  <a:pt x="932184" y="337393"/>
                </a:cubicBezTo>
                <a:close/>
                <a:moveTo>
                  <a:pt x="3714526" y="298996"/>
                </a:moveTo>
                <a:lnTo>
                  <a:pt x="3731715" y="298996"/>
                </a:lnTo>
                <a:lnTo>
                  <a:pt x="3754933" y="325562"/>
                </a:lnTo>
                <a:lnTo>
                  <a:pt x="3754933" y="326678"/>
                </a:lnTo>
                <a:lnTo>
                  <a:pt x="3736181" y="326678"/>
                </a:lnTo>
                <a:lnTo>
                  <a:pt x="3723902" y="312390"/>
                </a:lnTo>
                <a:lnTo>
                  <a:pt x="3722117" y="312390"/>
                </a:lnTo>
                <a:lnTo>
                  <a:pt x="3710061" y="326678"/>
                </a:lnTo>
                <a:lnTo>
                  <a:pt x="3691309" y="326678"/>
                </a:lnTo>
                <a:lnTo>
                  <a:pt x="3691309" y="325562"/>
                </a:lnTo>
                <a:close/>
                <a:moveTo>
                  <a:pt x="1800001" y="298996"/>
                </a:moveTo>
                <a:lnTo>
                  <a:pt x="1817191" y="298996"/>
                </a:lnTo>
                <a:lnTo>
                  <a:pt x="1840408" y="325562"/>
                </a:lnTo>
                <a:lnTo>
                  <a:pt x="1840408" y="326678"/>
                </a:lnTo>
                <a:lnTo>
                  <a:pt x="1821655" y="326678"/>
                </a:lnTo>
                <a:lnTo>
                  <a:pt x="1809377" y="312390"/>
                </a:lnTo>
                <a:lnTo>
                  <a:pt x="1807591" y="312390"/>
                </a:lnTo>
                <a:lnTo>
                  <a:pt x="1795536" y="326678"/>
                </a:lnTo>
                <a:lnTo>
                  <a:pt x="1776784" y="326678"/>
                </a:lnTo>
                <a:lnTo>
                  <a:pt x="1776784" y="325562"/>
                </a:lnTo>
                <a:close/>
                <a:moveTo>
                  <a:pt x="276001" y="298996"/>
                </a:moveTo>
                <a:lnTo>
                  <a:pt x="293191" y="298996"/>
                </a:lnTo>
                <a:lnTo>
                  <a:pt x="316408" y="325562"/>
                </a:lnTo>
                <a:lnTo>
                  <a:pt x="316408" y="326678"/>
                </a:lnTo>
                <a:lnTo>
                  <a:pt x="297656" y="326678"/>
                </a:lnTo>
                <a:lnTo>
                  <a:pt x="285377" y="312390"/>
                </a:lnTo>
                <a:lnTo>
                  <a:pt x="283591" y="312390"/>
                </a:lnTo>
                <a:lnTo>
                  <a:pt x="271536" y="326678"/>
                </a:lnTo>
                <a:lnTo>
                  <a:pt x="252784" y="326678"/>
                </a:lnTo>
                <a:lnTo>
                  <a:pt x="252784" y="325562"/>
                </a:lnTo>
                <a:close/>
                <a:moveTo>
                  <a:pt x="3628727" y="88627"/>
                </a:moveTo>
                <a:lnTo>
                  <a:pt x="3622253" y="106263"/>
                </a:lnTo>
                <a:lnTo>
                  <a:pt x="3600375" y="165199"/>
                </a:lnTo>
                <a:lnTo>
                  <a:pt x="3657971" y="165199"/>
                </a:lnTo>
                <a:lnTo>
                  <a:pt x="3636093" y="106263"/>
                </a:lnTo>
                <a:lnTo>
                  <a:pt x="3629619" y="88627"/>
                </a:lnTo>
                <a:close/>
                <a:moveTo>
                  <a:pt x="3123902" y="88627"/>
                </a:moveTo>
                <a:lnTo>
                  <a:pt x="3117427" y="106263"/>
                </a:lnTo>
                <a:lnTo>
                  <a:pt x="3095550" y="165199"/>
                </a:lnTo>
                <a:lnTo>
                  <a:pt x="3153146" y="165199"/>
                </a:lnTo>
                <a:lnTo>
                  <a:pt x="3131269" y="106263"/>
                </a:lnTo>
                <a:lnTo>
                  <a:pt x="3124795" y="88627"/>
                </a:lnTo>
                <a:close/>
                <a:moveTo>
                  <a:pt x="1152227" y="88627"/>
                </a:moveTo>
                <a:lnTo>
                  <a:pt x="1145753" y="106263"/>
                </a:lnTo>
                <a:lnTo>
                  <a:pt x="1123875" y="165199"/>
                </a:lnTo>
                <a:lnTo>
                  <a:pt x="1181471" y="165199"/>
                </a:lnTo>
                <a:lnTo>
                  <a:pt x="1159594" y="106263"/>
                </a:lnTo>
                <a:lnTo>
                  <a:pt x="1153120" y="88627"/>
                </a:lnTo>
                <a:close/>
                <a:moveTo>
                  <a:pt x="4038003" y="83493"/>
                </a:moveTo>
                <a:lnTo>
                  <a:pt x="4038003" y="143768"/>
                </a:lnTo>
                <a:lnTo>
                  <a:pt x="4072829" y="143768"/>
                </a:lnTo>
                <a:cubicBezTo>
                  <a:pt x="4078783" y="143768"/>
                  <a:pt x="4084066" y="142503"/>
                  <a:pt x="4088679" y="139973"/>
                </a:cubicBezTo>
                <a:cubicBezTo>
                  <a:pt x="4093740" y="137145"/>
                  <a:pt x="4097684" y="133499"/>
                  <a:pt x="4100511" y="129034"/>
                </a:cubicBezTo>
                <a:cubicBezTo>
                  <a:pt x="4103488" y="124272"/>
                  <a:pt x="4104977" y="119063"/>
                  <a:pt x="4104977" y="113407"/>
                </a:cubicBezTo>
                <a:cubicBezTo>
                  <a:pt x="4104977" y="107900"/>
                  <a:pt x="4103711" y="103064"/>
                  <a:pt x="4101181" y="98896"/>
                </a:cubicBezTo>
                <a:cubicBezTo>
                  <a:pt x="4098353" y="94283"/>
                  <a:pt x="4094707" y="90562"/>
                  <a:pt x="4090243" y="87734"/>
                </a:cubicBezTo>
                <a:cubicBezTo>
                  <a:pt x="4085629" y="84906"/>
                  <a:pt x="4080271" y="83493"/>
                  <a:pt x="4074169" y="83493"/>
                </a:cubicBezTo>
                <a:close/>
                <a:moveTo>
                  <a:pt x="3295054" y="83493"/>
                </a:moveTo>
                <a:lnTo>
                  <a:pt x="3295054" y="143322"/>
                </a:lnTo>
                <a:lnTo>
                  <a:pt x="3331219" y="143322"/>
                </a:lnTo>
                <a:cubicBezTo>
                  <a:pt x="3337321" y="143322"/>
                  <a:pt x="3342679" y="141908"/>
                  <a:pt x="3347293" y="139080"/>
                </a:cubicBezTo>
                <a:cubicBezTo>
                  <a:pt x="3351609" y="136401"/>
                  <a:pt x="3355255" y="132606"/>
                  <a:pt x="3358231" y="127695"/>
                </a:cubicBezTo>
                <a:cubicBezTo>
                  <a:pt x="3360761" y="123527"/>
                  <a:pt x="3362027" y="118765"/>
                  <a:pt x="3362027" y="113407"/>
                </a:cubicBezTo>
                <a:cubicBezTo>
                  <a:pt x="3362027" y="107900"/>
                  <a:pt x="3360761" y="103064"/>
                  <a:pt x="3358231" y="98896"/>
                </a:cubicBezTo>
                <a:cubicBezTo>
                  <a:pt x="3355404" y="94283"/>
                  <a:pt x="3351757" y="90562"/>
                  <a:pt x="3347293" y="87734"/>
                </a:cubicBezTo>
                <a:cubicBezTo>
                  <a:pt x="3342679" y="84906"/>
                  <a:pt x="3337321" y="83493"/>
                  <a:pt x="3331219" y="83493"/>
                </a:cubicBezTo>
                <a:close/>
                <a:moveTo>
                  <a:pt x="313729" y="83493"/>
                </a:moveTo>
                <a:lnTo>
                  <a:pt x="313729" y="143768"/>
                </a:lnTo>
                <a:lnTo>
                  <a:pt x="348555" y="143768"/>
                </a:lnTo>
                <a:cubicBezTo>
                  <a:pt x="354508" y="143768"/>
                  <a:pt x="359791" y="142503"/>
                  <a:pt x="364405" y="139973"/>
                </a:cubicBezTo>
                <a:cubicBezTo>
                  <a:pt x="369465" y="137145"/>
                  <a:pt x="373409" y="133499"/>
                  <a:pt x="376237" y="129034"/>
                </a:cubicBezTo>
                <a:cubicBezTo>
                  <a:pt x="379214" y="124272"/>
                  <a:pt x="380702" y="119063"/>
                  <a:pt x="380702" y="113407"/>
                </a:cubicBezTo>
                <a:cubicBezTo>
                  <a:pt x="380702" y="107900"/>
                  <a:pt x="379437" y="103064"/>
                  <a:pt x="376907" y="98896"/>
                </a:cubicBezTo>
                <a:cubicBezTo>
                  <a:pt x="374079" y="94283"/>
                  <a:pt x="370433" y="90562"/>
                  <a:pt x="365968" y="87734"/>
                </a:cubicBezTo>
                <a:cubicBezTo>
                  <a:pt x="361354" y="84906"/>
                  <a:pt x="355996" y="83493"/>
                  <a:pt x="349894" y="83493"/>
                </a:cubicBezTo>
                <a:close/>
                <a:moveTo>
                  <a:pt x="4332907" y="64964"/>
                </a:moveTo>
                <a:lnTo>
                  <a:pt x="4356571" y="64964"/>
                </a:lnTo>
                <a:lnTo>
                  <a:pt x="4438723" y="195114"/>
                </a:lnTo>
                <a:lnTo>
                  <a:pt x="4439617" y="195114"/>
                </a:lnTo>
                <a:lnTo>
                  <a:pt x="4438723" y="163637"/>
                </a:lnTo>
                <a:lnTo>
                  <a:pt x="4438723" y="64964"/>
                </a:lnTo>
                <a:lnTo>
                  <a:pt x="4458145" y="64964"/>
                </a:lnTo>
                <a:lnTo>
                  <a:pt x="4458145" y="228600"/>
                </a:lnTo>
                <a:lnTo>
                  <a:pt x="4438053" y="228600"/>
                </a:lnTo>
                <a:lnTo>
                  <a:pt x="4352329" y="92199"/>
                </a:lnTo>
                <a:lnTo>
                  <a:pt x="4351435" y="92199"/>
                </a:lnTo>
                <a:lnTo>
                  <a:pt x="4352329" y="123676"/>
                </a:lnTo>
                <a:lnTo>
                  <a:pt x="4352329" y="228600"/>
                </a:lnTo>
                <a:lnTo>
                  <a:pt x="4332907" y="228600"/>
                </a:lnTo>
                <a:close/>
                <a:moveTo>
                  <a:pt x="4209081" y="64964"/>
                </a:moveTo>
                <a:lnTo>
                  <a:pt x="4303737" y="64964"/>
                </a:lnTo>
                <a:lnTo>
                  <a:pt x="4303737" y="83493"/>
                </a:lnTo>
                <a:lnTo>
                  <a:pt x="4228503" y="83493"/>
                </a:lnTo>
                <a:lnTo>
                  <a:pt x="4228503" y="137517"/>
                </a:lnTo>
                <a:lnTo>
                  <a:pt x="4296369" y="137517"/>
                </a:lnTo>
                <a:lnTo>
                  <a:pt x="4296369" y="155823"/>
                </a:lnTo>
                <a:lnTo>
                  <a:pt x="4228503" y="155823"/>
                </a:lnTo>
                <a:lnTo>
                  <a:pt x="4228503" y="210071"/>
                </a:lnTo>
                <a:lnTo>
                  <a:pt x="4303737" y="210071"/>
                </a:lnTo>
                <a:lnTo>
                  <a:pt x="4303737" y="228600"/>
                </a:lnTo>
                <a:lnTo>
                  <a:pt x="4209081" y="228600"/>
                </a:lnTo>
                <a:close/>
                <a:moveTo>
                  <a:pt x="4151931" y="64964"/>
                </a:moveTo>
                <a:lnTo>
                  <a:pt x="4171353" y="64964"/>
                </a:lnTo>
                <a:lnTo>
                  <a:pt x="4171353" y="228600"/>
                </a:lnTo>
                <a:lnTo>
                  <a:pt x="4151931" y="228600"/>
                </a:lnTo>
                <a:close/>
                <a:moveTo>
                  <a:pt x="4018581" y="64964"/>
                </a:moveTo>
                <a:lnTo>
                  <a:pt x="4073945" y="64964"/>
                </a:lnTo>
                <a:cubicBezTo>
                  <a:pt x="4082875" y="64964"/>
                  <a:pt x="4091210" y="66973"/>
                  <a:pt x="4098949" y="70991"/>
                </a:cubicBezTo>
                <a:cubicBezTo>
                  <a:pt x="4106539" y="74861"/>
                  <a:pt x="4112790" y="80665"/>
                  <a:pt x="4117701" y="88404"/>
                </a:cubicBezTo>
                <a:cubicBezTo>
                  <a:pt x="4122315" y="95697"/>
                  <a:pt x="4124621" y="104031"/>
                  <a:pt x="4124621" y="113407"/>
                </a:cubicBezTo>
                <a:cubicBezTo>
                  <a:pt x="4124621" y="120997"/>
                  <a:pt x="4122910" y="128067"/>
                  <a:pt x="4119487" y="134615"/>
                </a:cubicBezTo>
                <a:cubicBezTo>
                  <a:pt x="4116064" y="141164"/>
                  <a:pt x="4111376" y="146670"/>
                  <a:pt x="4105423" y="151135"/>
                </a:cubicBezTo>
                <a:cubicBezTo>
                  <a:pt x="4099469" y="155451"/>
                  <a:pt x="4092773" y="158428"/>
                  <a:pt x="4085331" y="160065"/>
                </a:cubicBezTo>
                <a:lnTo>
                  <a:pt x="4084885" y="160734"/>
                </a:lnTo>
                <a:lnTo>
                  <a:pt x="4131095" y="227707"/>
                </a:lnTo>
                <a:lnTo>
                  <a:pt x="4131095" y="228600"/>
                </a:lnTo>
                <a:lnTo>
                  <a:pt x="4108101" y="228600"/>
                </a:lnTo>
                <a:lnTo>
                  <a:pt x="4063677" y="161851"/>
                </a:lnTo>
                <a:lnTo>
                  <a:pt x="4038003" y="161851"/>
                </a:lnTo>
                <a:lnTo>
                  <a:pt x="4038003" y="228600"/>
                </a:lnTo>
                <a:lnTo>
                  <a:pt x="4018581" y="228600"/>
                </a:lnTo>
                <a:close/>
                <a:moveTo>
                  <a:pt x="3882479" y="64964"/>
                </a:moveTo>
                <a:lnTo>
                  <a:pt x="3993429" y="64964"/>
                </a:lnTo>
                <a:lnTo>
                  <a:pt x="3993429" y="83493"/>
                </a:lnTo>
                <a:lnTo>
                  <a:pt x="3947665" y="83493"/>
                </a:lnTo>
                <a:lnTo>
                  <a:pt x="3947665" y="228600"/>
                </a:lnTo>
                <a:lnTo>
                  <a:pt x="3928243" y="228600"/>
                </a:lnTo>
                <a:lnTo>
                  <a:pt x="3928243" y="83493"/>
                </a:lnTo>
                <a:lnTo>
                  <a:pt x="3882479" y="83493"/>
                </a:lnTo>
                <a:close/>
                <a:moveTo>
                  <a:pt x="3711029" y="64964"/>
                </a:moveTo>
                <a:lnTo>
                  <a:pt x="3821980" y="64964"/>
                </a:lnTo>
                <a:lnTo>
                  <a:pt x="3821980" y="83493"/>
                </a:lnTo>
                <a:lnTo>
                  <a:pt x="3776215" y="83493"/>
                </a:lnTo>
                <a:lnTo>
                  <a:pt x="3776215" y="228600"/>
                </a:lnTo>
                <a:lnTo>
                  <a:pt x="3756793" y="228600"/>
                </a:lnTo>
                <a:lnTo>
                  <a:pt x="3756793" y="83493"/>
                </a:lnTo>
                <a:lnTo>
                  <a:pt x="3711029" y="83493"/>
                </a:lnTo>
                <a:close/>
                <a:moveTo>
                  <a:pt x="3618235" y="64964"/>
                </a:moveTo>
                <a:lnTo>
                  <a:pt x="3640112" y="64964"/>
                </a:lnTo>
                <a:lnTo>
                  <a:pt x="3702397" y="228600"/>
                </a:lnTo>
                <a:lnTo>
                  <a:pt x="3680965" y="228600"/>
                </a:lnTo>
                <a:lnTo>
                  <a:pt x="3664669" y="183505"/>
                </a:lnTo>
                <a:lnTo>
                  <a:pt x="3593677" y="183505"/>
                </a:lnTo>
                <a:lnTo>
                  <a:pt x="3577381" y="228600"/>
                </a:lnTo>
                <a:lnTo>
                  <a:pt x="3555949" y="228600"/>
                </a:lnTo>
                <a:close/>
                <a:moveTo>
                  <a:pt x="3408982" y="64964"/>
                </a:moveTo>
                <a:lnTo>
                  <a:pt x="3428404" y="64964"/>
                </a:lnTo>
                <a:lnTo>
                  <a:pt x="3428404" y="135508"/>
                </a:lnTo>
                <a:lnTo>
                  <a:pt x="3512567" y="135508"/>
                </a:lnTo>
                <a:lnTo>
                  <a:pt x="3512567" y="64964"/>
                </a:lnTo>
                <a:lnTo>
                  <a:pt x="3531989" y="64964"/>
                </a:lnTo>
                <a:lnTo>
                  <a:pt x="3531989" y="228600"/>
                </a:lnTo>
                <a:lnTo>
                  <a:pt x="3512567" y="228600"/>
                </a:lnTo>
                <a:lnTo>
                  <a:pt x="3512567" y="154037"/>
                </a:lnTo>
                <a:lnTo>
                  <a:pt x="3428404" y="154037"/>
                </a:lnTo>
                <a:lnTo>
                  <a:pt x="3428404" y="228600"/>
                </a:lnTo>
                <a:lnTo>
                  <a:pt x="3408982" y="228600"/>
                </a:lnTo>
                <a:close/>
                <a:moveTo>
                  <a:pt x="3275632" y="64964"/>
                </a:moveTo>
                <a:lnTo>
                  <a:pt x="3330773" y="64964"/>
                </a:lnTo>
                <a:cubicBezTo>
                  <a:pt x="3339851" y="64964"/>
                  <a:pt x="3348260" y="66973"/>
                  <a:pt x="3355999" y="70991"/>
                </a:cubicBezTo>
                <a:cubicBezTo>
                  <a:pt x="3363589" y="74861"/>
                  <a:pt x="3369840" y="80665"/>
                  <a:pt x="3374751" y="88404"/>
                </a:cubicBezTo>
                <a:cubicBezTo>
                  <a:pt x="3379365" y="95697"/>
                  <a:pt x="3381672" y="104031"/>
                  <a:pt x="3381672" y="113407"/>
                </a:cubicBezTo>
                <a:cubicBezTo>
                  <a:pt x="3381672" y="122783"/>
                  <a:pt x="3379365" y="131118"/>
                  <a:pt x="3374751" y="138410"/>
                </a:cubicBezTo>
                <a:cubicBezTo>
                  <a:pt x="3369989" y="145852"/>
                  <a:pt x="3363738" y="151581"/>
                  <a:pt x="3355999" y="155600"/>
                </a:cubicBezTo>
                <a:cubicBezTo>
                  <a:pt x="3347963" y="159767"/>
                  <a:pt x="3339553" y="161851"/>
                  <a:pt x="3330773" y="161851"/>
                </a:cubicBezTo>
                <a:lnTo>
                  <a:pt x="3295054" y="161851"/>
                </a:lnTo>
                <a:lnTo>
                  <a:pt x="3295054" y="228600"/>
                </a:lnTo>
                <a:lnTo>
                  <a:pt x="3275632" y="228600"/>
                </a:lnTo>
                <a:close/>
                <a:moveTo>
                  <a:pt x="3113409" y="64964"/>
                </a:moveTo>
                <a:lnTo>
                  <a:pt x="3135287" y="64964"/>
                </a:lnTo>
                <a:lnTo>
                  <a:pt x="3197571" y="228600"/>
                </a:lnTo>
                <a:lnTo>
                  <a:pt x="3176140" y="228600"/>
                </a:lnTo>
                <a:lnTo>
                  <a:pt x="3159844" y="183505"/>
                </a:lnTo>
                <a:lnTo>
                  <a:pt x="3088853" y="183505"/>
                </a:lnTo>
                <a:lnTo>
                  <a:pt x="3072556" y="228600"/>
                </a:lnTo>
                <a:lnTo>
                  <a:pt x="3051125" y="228600"/>
                </a:lnTo>
                <a:close/>
                <a:moveTo>
                  <a:pt x="2908027" y="64964"/>
                </a:moveTo>
                <a:lnTo>
                  <a:pt x="2929681" y="64964"/>
                </a:lnTo>
                <a:lnTo>
                  <a:pt x="2970088" y="183505"/>
                </a:lnTo>
                <a:lnTo>
                  <a:pt x="2975445" y="199802"/>
                </a:lnTo>
                <a:lnTo>
                  <a:pt x="2976562" y="199802"/>
                </a:lnTo>
                <a:lnTo>
                  <a:pt x="2982143" y="183505"/>
                </a:lnTo>
                <a:lnTo>
                  <a:pt x="3024559" y="64964"/>
                </a:lnTo>
                <a:lnTo>
                  <a:pt x="3045990" y="64964"/>
                </a:lnTo>
                <a:lnTo>
                  <a:pt x="2986161" y="228600"/>
                </a:lnTo>
                <a:lnTo>
                  <a:pt x="2966069" y="228600"/>
                </a:lnTo>
                <a:close/>
                <a:moveTo>
                  <a:pt x="2719387" y="64964"/>
                </a:moveTo>
                <a:lnTo>
                  <a:pt x="2738809" y="64964"/>
                </a:lnTo>
                <a:lnTo>
                  <a:pt x="2738809" y="168994"/>
                </a:lnTo>
                <a:cubicBezTo>
                  <a:pt x="2738809" y="182240"/>
                  <a:pt x="2742306" y="193030"/>
                  <a:pt x="2749301" y="201364"/>
                </a:cubicBezTo>
                <a:cubicBezTo>
                  <a:pt x="2756147" y="209550"/>
                  <a:pt x="2766193" y="213643"/>
                  <a:pt x="2779439" y="213643"/>
                </a:cubicBezTo>
                <a:cubicBezTo>
                  <a:pt x="2792536" y="213643"/>
                  <a:pt x="2802656" y="209550"/>
                  <a:pt x="2809800" y="201364"/>
                </a:cubicBezTo>
                <a:cubicBezTo>
                  <a:pt x="2816795" y="193328"/>
                  <a:pt x="2820292" y="182538"/>
                  <a:pt x="2820292" y="168994"/>
                </a:cubicBezTo>
                <a:lnTo>
                  <a:pt x="2820292" y="64964"/>
                </a:lnTo>
                <a:lnTo>
                  <a:pt x="2839714" y="64964"/>
                </a:lnTo>
                <a:lnTo>
                  <a:pt x="2839714" y="168101"/>
                </a:lnTo>
                <a:cubicBezTo>
                  <a:pt x="2839714" y="180901"/>
                  <a:pt x="2837333" y="192063"/>
                  <a:pt x="2832571" y="201588"/>
                </a:cubicBezTo>
                <a:cubicBezTo>
                  <a:pt x="2827659" y="211410"/>
                  <a:pt x="2820664" y="219001"/>
                  <a:pt x="2811586" y="224358"/>
                </a:cubicBezTo>
                <a:cubicBezTo>
                  <a:pt x="2802656" y="229567"/>
                  <a:pt x="2791941" y="232172"/>
                  <a:pt x="2779439" y="232172"/>
                </a:cubicBezTo>
                <a:cubicBezTo>
                  <a:pt x="2767830" y="232172"/>
                  <a:pt x="2757413" y="229493"/>
                  <a:pt x="2748185" y="224135"/>
                </a:cubicBezTo>
                <a:cubicBezTo>
                  <a:pt x="2739107" y="218777"/>
                  <a:pt x="2731963" y="211262"/>
                  <a:pt x="2726754" y="201588"/>
                </a:cubicBezTo>
                <a:cubicBezTo>
                  <a:pt x="2721843" y="192360"/>
                  <a:pt x="2719387" y="181198"/>
                  <a:pt x="2719387" y="168101"/>
                </a:cubicBezTo>
                <a:close/>
                <a:moveTo>
                  <a:pt x="2199307" y="64964"/>
                </a:moveTo>
                <a:lnTo>
                  <a:pt x="2222971" y="64964"/>
                </a:lnTo>
                <a:lnTo>
                  <a:pt x="2305124" y="195114"/>
                </a:lnTo>
                <a:lnTo>
                  <a:pt x="2306017" y="195114"/>
                </a:lnTo>
                <a:lnTo>
                  <a:pt x="2305124" y="163637"/>
                </a:lnTo>
                <a:lnTo>
                  <a:pt x="2305124" y="64964"/>
                </a:lnTo>
                <a:lnTo>
                  <a:pt x="2324546" y="64964"/>
                </a:lnTo>
                <a:lnTo>
                  <a:pt x="2324546" y="228600"/>
                </a:lnTo>
                <a:lnTo>
                  <a:pt x="2304454" y="228600"/>
                </a:lnTo>
                <a:lnTo>
                  <a:pt x="2218729" y="92199"/>
                </a:lnTo>
                <a:lnTo>
                  <a:pt x="2217836" y="92199"/>
                </a:lnTo>
                <a:lnTo>
                  <a:pt x="2218729" y="123676"/>
                </a:lnTo>
                <a:lnTo>
                  <a:pt x="2218729" y="228600"/>
                </a:lnTo>
                <a:lnTo>
                  <a:pt x="2199307" y="228600"/>
                </a:lnTo>
                <a:close/>
                <a:moveTo>
                  <a:pt x="2075482" y="64964"/>
                </a:moveTo>
                <a:lnTo>
                  <a:pt x="2170137" y="64964"/>
                </a:lnTo>
                <a:lnTo>
                  <a:pt x="2170137" y="83493"/>
                </a:lnTo>
                <a:lnTo>
                  <a:pt x="2094904" y="83493"/>
                </a:lnTo>
                <a:lnTo>
                  <a:pt x="2094904" y="137517"/>
                </a:lnTo>
                <a:lnTo>
                  <a:pt x="2162769" y="137517"/>
                </a:lnTo>
                <a:lnTo>
                  <a:pt x="2162769" y="155823"/>
                </a:lnTo>
                <a:lnTo>
                  <a:pt x="2094904" y="155823"/>
                </a:lnTo>
                <a:lnTo>
                  <a:pt x="2094904" y="210071"/>
                </a:lnTo>
                <a:lnTo>
                  <a:pt x="2170137" y="210071"/>
                </a:lnTo>
                <a:lnTo>
                  <a:pt x="2170137" y="228600"/>
                </a:lnTo>
                <a:lnTo>
                  <a:pt x="2075482" y="228600"/>
                </a:lnTo>
                <a:close/>
                <a:moveTo>
                  <a:pt x="2018332" y="64964"/>
                </a:moveTo>
                <a:lnTo>
                  <a:pt x="2037754" y="64964"/>
                </a:lnTo>
                <a:lnTo>
                  <a:pt x="2037754" y="228600"/>
                </a:lnTo>
                <a:lnTo>
                  <a:pt x="2018332" y="228600"/>
                </a:lnTo>
                <a:close/>
                <a:moveTo>
                  <a:pt x="1856407" y="64964"/>
                </a:moveTo>
                <a:lnTo>
                  <a:pt x="1875829" y="64964"/>
                </a:lnTo>
                <a:lnTo>
                  <a:pt x="1875829" y="135508"/>
                </a:lnTo>
                <a:lnTo>
                  <a:pt x="1959991" y="135508"/>
                </a:lnTo>
                <a:lnTo>
                  <a:pt x="1959991" y="64964"/>
                </a:lnTo>
                <a:lnTo>
                  <a:pt x="1979413" y="64964"/>
                </a:lnTo>
                <a:lnTo>
                  <a:pt x="1979413" y="228600"/>
                </a:lnTo>
                <a:lnTo>
                  <a:pt x="1959991" y="228600"/>
                </a:lnTo>
                <a:lnTo>
                  <a:pt x="1959991" y="154037"/>
                </a:lnTo>
                <a:lnTo>
                  <a:pt x="1875829" y="154037"/>
                </a:lnTo>
                <a:lnTo>
                  <a:pt x="1875829" y="228600"/>
                </a:lnTo>
                <a:lnTo>
                  <a:pt x="1856407" y="228600"/>
                </a:lnTo>
                <a:close/>
                <a:moveTo>
                  <a:pt x="1503982" y="64964"/>
                </a:moveTo>
                <a:lnTo>
                  <a:pt x="1527645" y="64964"/>
                </a:lnTo>
                <a:lnTo>
                  <a:pt x="1609799" y="195114"/>
                </a:lnTo>
                <a:lnTo>
                  <a:pt x="1610692" y="195114"/>
                </a:lnTo>
                <a:lnTo>
                  <a:pt x="1609799" y="163637"/>
                </a:lnTo>
                <a:lnTo>
                  <a:pt x="1609799" y="64964"/>
                </a:lnTo>
                <a:lnTo>
                  <a:pt x="1629221" y="64964"/>
                </a:lnTo>
                <a:lnTo>
                  <a:pt x="1629221" y="228600"/>
                </a:lnTo>
                <a:lnTo>
                  <a:pt x="1609129" y="228600"/>
                </a:lnTo>
                <a:lnTo>
                  <a:pt x="1523404" y="92199"/>
                </a:lnTo>
                <a:lnTo>
                  <a:pt x="1522511" y="92199"/>
                </a:lnTo>
                <a:lnTo>
                  <a:pt x="1523404" y="123676"/>
                </a:lnTo>
                <a:lnTo>
                  <a:pt x="1523404" y="228600"/>
                </a:lnTo>
                <a:lnTo>
                  <a:pt x="1503982" y="228600"/>
                </a:lnTo>
                <a:close/>
                <a:moveTo>
                  <a:pt x="1246807" y="64964"/>
                </a:moveTo>
                <a:lnTo>
                  <a:pt x="1274936" y="64964"/>
                </a:lnTo>
                <a:lnTo>
                  <a:pt x="1326951" y="199132"/>
                </a:lnTo>
                <a:lnTo>
                  <a:pt x="1327844" y="199132"/>
                </a:lnTo>
                <a:lnTo>
                  <a:pt x="1380083" y="64964"/>
                </a:lnTo>
                <a:lnTo>
                  <a:pt x="1408211" y="64964"/>
                </a:lnTo>
                <a:lnTo>
                  <a:pt x="1408211" y="228600"/>
                </a:lnTo>
                <a:lnTo>
                  <a:pt x="1389012" y="228600"/>
                </a:lnTo>
                <a:lnTo>
                  <a:pt x="1389012" y="124569"/>
                </a:lnTo>
                <a:lnTo>
                  <a:pt x="1389905" y="93539"/>
                </a:lnTo>
                <a:lnTo>
                  <a:pt x="1389012" y="93539"/>
                </a:lnTo>
                <a:lnTo>
                  <a:pt x="1335434" y="228600"/>
                </a:lnTo>
                <a:lnTo>
                  <a:pt x="1319584" y="228600"/>
                </a:lnTo>
                <a:lnTo>
                  <a:pt x="1266006" y="93539"/>
                </a:lnTo>
                <a:lnTo>
                  <a:pt x="1265113" y="93539"/>
                </a:lnTo>
                <a:lnTo>
                  <a:pt x="1266006" y="124569"/>
                </a:lnTo>
                <a:lnTo>
                  <a:pt x="1266006" y="228600"/>
                </a:lnTo>
                <a:lnTo>
                  <a:pt x="1246807" y="228600"/>
                </a:lnTo>
                <a:close/>
                <a:moveTo>
                  <a:pt x="1141734" y="64964"/>
                </a:moveTo>
                <a:lnTo>
                  <a:pt x="1163612" y="64964"/>
                </a:lnTo>
                <a:lnTo>
                  <a:pt x="1225897" y="228600"/>
                </a:lnTo>
                <a:lnTo>
                  <a:pt x="1204465" y="228600"/>
                </a:lnTo>
                <a:lnTo>
                  <a:pt x="1188169" y="183505"/>
                </a:lnTo>
                <a:lnTo>
                  <a:pt x="1117178" y="183505"/>
                </a:lnTo>
                <a:lnTo>
                  <a:pt x="1100881" y="228600"/>
                </a:lnTo>
                <a:lnTo>
                  <a:pt x="1079450" y="228600"/>
                </a:lnTo>
                <a:close/>
                <a:moveTo>
                  <a:pt x="958304" y="64964"/>
                </a:moveTo>
                <a:lnTo>
                  <a:pt x="1069255" y="64964"/>
                </a:lnTo>
                <a:lnTo>
                  <a:pt x="1069255" y="83493"/>
                </a:lnTo>
                <a:lnTo>
                  <a:pt x="1023491" y="83493"/>
                </a:lnTo>
                <a:lnTo>
                  <a:pt x="1023491" y="228600"/>
                </a:lnTo>
                <a:lnTo>
                  <a:pt x="1004068" y="228600"/>
                </a:lnTo>
                <a:lnTo>
                  <a:pt x="1004068" y="83493"/>
                </a:lnTo>
                <a:lnTo>
                  <a:pt x="958304" y="83493"/>
                </a:lnTo>
                <a:close/>
                <a:moveTo>
                  <a:pt x="580057" y="64964"/>
                </a:moveTo>
                <a:lnTo>
                  <a:pt x="603721" y="64964"/>
                </a:lnTo>
                <a:lnTo>
                  <a:pt x="685874" y="195114"/>
                </a:lnTo>
                <a:lnTo>
                  <a:pt x="686767" y="195114"/>
                </a:lnTo>
                <a:lnTo>
                  <a:pt x="685874" y="163637"/>
                </a:lnTo>
                <a:lnTo>
                  <a:pt x="685874" y="64964"/>
                </a:lnTo>
                <a:lnTo>
                  <a:pt x="705296" y="64964"/>
                </a:lnTo>
                <a:lnTo>
                  <a:pt x="705296" y="228600"/>
                </a:lnTo>
                <a:lnTo>
                  <a:pt x="685204" y="228600"/>
                </a:lnTo>
                <a:lnTo>
                  <a:pt x="599479" y="92199"/>
                </a:lnTo>
                <a:lnTo>
                  <a:pt x="598586" y="92199"/>
                </a:lnTo>
                <a:lnTo>
                  <a:pt x="599479" y="123676"/>
                </a:lnTo>
                <a:lnTo>
                  <a:pt x="599479" y="228600"/>
                </a:lnTo>
                <a:lnTo>
                  <a:pt x="580057" y="228600"/>
                </a:lnTo>
                <a:close/>
                <a:moveTo>
                  <a:pt x="423862" y="64964"/>
                </a:moveTo>
                <a:lnTo>
                  <a:pt x="443284" y="64964"/>
                </a:lnTo>
                <a:lnTo>
                  <a:pt x="443284" y="168994"/>
                </a:lnTo>
                <a:cubicBezTo>
                  <a:pt x="443284" y="182240"/>
                  <a:pt x="446782" y="193030"/>
                  <a:pt x="453776" y="201364"/>
                </a:cubicBezTo>
                <a:cubicBezTo>
                  <a:pt x="460623" y="209550"/>
                  <a:pt x="470668" y="213643"/>
                  <a:pt x="483914" y="213643"/>
                </a:cubicBezTo>
                <a:cubicBezTo>
                  <a:pt x="497011" y="213643"/>
                  <a:pt x="507131" y="209550"/>
                  <a:pt x="514275" y="201364"/>
                </a:cubicBezTo>
                <a:cubicBezTo>
                  <a:pt x="521270" y="193328"/>
                  <a:pt x="524767" y="182538"/>
                  <a:pt x="524767" y="168994"/>
                </a:cubicBezTo>
                <a:lnTo>
                  <a:pt x="524767" y="64964"/>
                </a:lnTo>
                <a:lnTo>
                  <a:pt x="544190" y="64964"/>
                </a:lnTo>
                <a:lnTo>
                  <a:pt x="544190" y="168101"/>
                </a:lnTo>
                <a:cubicBezTo>
                  <a:pt x="544190" y="180901"/>
                  <a:pt x="541808" y="192063"/>
                  <a:pt x="537046" y="201588"/>
                </a:cubicBezTo>
                <a:cubicBezTo>
                  <a:pt x="532134" y="211410"/>
                  <a:pt x="525140" y="219001"/>
                  <a:pt x="516061" y="224358"/>
                </a:cubicBezTo>
                <a:cubicBezTo>
                  <a:pt x="507131" y="229567"/>
                  <a:pt x="496416" y="232172"/>
                  <a:pt x="483914" y="232172"/>
                </a:cubicBezTo>
                <a:cubicBezTo>
                  <a:pt x="472306" y="232172"/>
                  <a:pt x="461888" y="229493"/>
                  <a:pt x="452660" y="224135"/>
                </a:cubicBezTo>
                <a:cubicBezTo>
                  <a:pt x="443582" y="218777"/>
                  <a:pt x="436438" y="211262"/>
                  <a:pt x="431229" y="201588"/>
                </a:cubicBezTo>
                <a:cubicBezTo>
                  <a:pt x="426318" y="192360"/>
                  <a:pt x="423862" y="181198"/>
                  <a:pt x="423862" y="168101"/>
                </a:cubicBezTo>
                <a:close/>
                <a:moveTo>
                  <a:pt x="294307" y="64964"/>
                </a:moveTo>
                <a:lnTo>
                  <a:pt x="349671" y="64964"/>
                </a:lnTo>
                <a:cubicBezTo>
                  <a:pt x="358601" y="64964"/>
                  <a:pt x="366935" y="66973"/>
                  <a:pt x="374674" y="70991"/>
                </a:cubicBezTo>
                <a:cubicBezTo>
                  <a:pt x="382265" y="74861"/>
                  <a:pt x="388515" y="80665"/>
                  <a:pt x="393427" y="88404"/>
                </a:cubicBezTo>
                <a:cubicBezTo>
                  <a:pt x="398040" y="95697"/>
                  <a:pt x="400347" y="104031"/>
                  <a:pt x="400347" y="113407"/>
                </a:cubicBezTo>
                <a:cubicBezTo>
                  <a:pt x="400347" y="120997"/>
                  <a:pt x="398636" y="128067"/>
                  <a:pt x="395213" y="134615"/>
                </a:cubicBezTo>
                <a:cubicBezTo>
                  <a:pt x="391790" y="141164"/>
                  <a:pt x="387101" y="146670"/>
                  <a:pt x="381148" y="151135"/>
                </a:cubicBezTo>
                <a:cubicBezTo>
                  <a:pt x="375195" y="155451"/>
                  <a:pt x="368498" y="158428"/>
                  <a:pt x="361057" y="160065"/>
                </a:cubicBezTo>
                <a:lnTo>
                  <a:pt x="360610" y="160734"/>
                </a:lnTo>
                <a:lnTo>
                  <a:pt x="406821" y="227707"/>
                </a:lnTo>
                <a:lnTo>
                  <a:pt x="406821" y="228600"/>
                </a:lnTo>
                <a:lnTo>
                  <a:pt x="383827" y="228600"/>
                </a:lnTo>
                <a:lnTo>
                  <a:pt x="339402" y="161851"/>
                </a:lnTo>
                <a:lnTo>
                  <a:pt x="313729" y="161851"/>
                </a:lnTo>
                <a:lnTo>
                  <a:pt x="313729" y="228600"/>
                </a:lnTo>
                <a:lnTo>
                  <a:pt x="294307" y="228600"/>
                </a:lnTo>
                <a:close/>
                <a:moveTo>
                  <a:pt x="158204" y="64964"/>
                </a:moveTo>
                <a:lnTo>
                  <a:pt x="269155" y="64964"/>
                </a:lnTo>
                <a:lnTo>
                  <a:pt x="269155" y="83493"/>
                </a:lnTo>
                <a:lnTo>
                  <a:pt x="223391" y="83493"/>
                </a:lnTo>
                <a:lnTo>
                  <a:pt x="223391" y="228600"/>
                </a:lnTo>
                <a:lnTo>
                  <a:pt x="203968" y="228600"/>
                </a:lnTo>
                <a:lnTo>
                  <a:pt x="203968" y="83493"/>
                </a:lnTo>
                <a:lnTo>
                  <a:pt x="158204" y="83493"/>
                </a:lnTo>
                <a:close/>
                <a:moveTo>
                  <a:pt x="2476127" y="61168"/>
                </a:moveTo>
                <a:cubicBezTo>
                  <a:pt x="2488033" y="61168"/>
                  <a:pt x="2499195" y="63475"/>
                  <a:pt x="2509613" y="68089"/>
                </a:cubicBezTo>
                <a:cubicBezTo>
                  <a:pt x="2519734" y="72554"/>
                  <a:pt x="2528515" y="79177"/>
                  <a:pt x="2535956" y="87957"/>
                </a:cubicBezTo>
                <a:lnTo>
                  <a:pt x="2522115" y="101575"/>
                </a:lnTo>
                <a:cubicBezTo>
                  <a:pt x="2515864" y="94134"/>
                  <a:pt x="2509018" y="88627"/>
                  <a:pt x="2501577" y="85055"/>
                </a:cubicBezTo>
                <a:cubicBezTo>
                  <a:pt x="2494135" y="81483"/>
                  <a:pt x="2485652" y="79697"/>
                  <a:pt x="2476127" y="79697"/>
                </a:cubicBezTo>
                <a:cubicBezTo>
                  <a:pt x="2464370" y="79697"/>
                  <a:pt x="2453505" y="82525"/>
                  <a:pt x="2443534" y="88181"/>
                </a:cubicBezTo>
                <a:cubicBezTo>
                  <a:pt x="2433563" y="93836"/>
                  <a:pt x="2425675" y="101650"/>
                  <a:pt x="2419870" y="111621"/>
                </a:cubicBezTo>
                <a:cubicBezTo>
                  <a:pt x="2413917" y="121890"/>
                  <a:pt x="2410941" y="133573"/>
                  <a:pt x="2410941" y="146670"/>
                </a:cubicBezTo>
                <a:cubicBezTo>
                  <a:pt x="2410941" y="159916"/>
                  <a:pt x="2413917" y="171673"/>
                  <a:pt x="2419870" y="181942"/>
                </a:cubicBezTo>
                <a:cubicBezTo>
                  <a:pt x="2425675" y="191914"/>
                  <a:pt x="2433563" y="199727"/>
                  <a:pt x="2443534" y="205383"/>
                </a:cubicBezTo>
                <a:cubicBezTo>
                  <a:pt x="2453208" y="210889"/>
                  <a:pt x="2464072" y="213643"/>
                  <a:pt x="2476127" y="213643"/>
                </a:cubicBezTo>
                <a:cubicBezTo>
                  <a:pt x="2495921" y="213643"/>
                  <a:pt x="2512739" y="205532"/>
                  <a:pt x="2526580" y="189309"/>
                </a:cubicBezTo>
                <a:lnTo>
                  <a:pt x="2540867" y="202927"/>
                </a:lnTo>
                <a:cubicBezTo>
                  <a:pt x="2533575" y="211708"/>
                  <a:pt x="2524199" y="218852"/>
                  <a:pt x="2512739" y="224358"/>
                </a:cubicBezTo>
                <a:cubicBezTo>
                  <a:pt x="2501875" y="229567"/>
                  <a:pt x="2489671" y="232172"/>
                  <a:pt x="2476127" y="232172"/>
                </a:cubicBezTo>
                <a:cubicBezTo>
                  <a:pt x="2460351" y="232172"/>
                  <a:pt x="2445915" y="228451"/>
                  <a:pt x="2432818" y="221010"/>
                </a:cubicBezTo>
                <a:cubicBezTo>
                  <a:pt x="2420168" y="213866"/>
                  <a:pt x="2410047" y="203597"/>
                  <a:pt x="2402457" y="190202"/>
                </a:cubicBezTo>
                <a:cubicBezTo>
                  <a:pt x="2395016" y="177106"/>
                  <a:pt x="2391295" y="162595"/>
                  <a:pt x="2391295" y="146670"/>
                </a:cubicBezTo>
                <a:cubicBezTo>
                  <a:pt x="2391295" y="130746"/>
                  <a:pt x="2395016" y="116235"/>
                  <a:pt x="2402457" y="103138"/>
                </a:cubicBezTo>
                <a:cubicBezTo>
                  <a:pt x="2409899" y="90041"/>
                  <a:pt x="2420019" y="79846"/>
                  <a:pt x="2432818" y="72554"/>
                </a:cubicBezTo>
                <a:cubicBezTo>
                  <a:pt x="2446213" y="64964"/>
                  <a:pt x="2460649" y="61168"/>
                  <a:pt x="2476127" y="61168"/>
                </a:cubicBezTo>
                <a:close/>
                <a:moveTo>
                  <a:pt x="1742702" y="61168"/>
                </a:moveTo>
                <a:cubicBezTo>
                  <a:pt x="1754609" y="61168"/>
                  <a:pt x="1765919" y="63326"/>
                  <a:pt x="1776635" y="67642"/>
                </a:cubicBezTo>
                <a:cubicBezTo>
                  <a:pt x="1787053" y="71958"/>
                  <a:pt x="1795759" y="77986"/>
                  <a:pt x="1802755" y="85725"/>
                </a:cubicBezTo>
                <a:lnTo>
                  <a:pt x="1789137" y="99566"/>
                </a:lnTo>
                <a:cubicBezTo>
                  <a:pt x="1783779" y="93018"/>
                  <a:pt x="1777081" y="88106"/>
                  <a:pt x="1769045" y="84832"/>
                </a:cubicBezTo>
                <a:cubicBezTo>
                  <a:pt x="1760859" y="81409"/>
                  <a:pt x="1752153" y="79697"/>
                  <a:pt x="1742925" y="79697"/>
                </a:cubicBezTo>
                <a:cubicBezTo>
                  <a:pt x="1731615" y="79697"/>
                  <a:pt x="1720899" y="82525"/>
                  <a:pt x="1710779" y="88181"/>
                </a:cubicBezTo>
                <a:cubicBezTo>
                  <a:pt x="1700807" y="93687"/>
                  <a:pt x="1692771" y="101501"/>
                  <a:pt x="1686669" y="111621"/>
                </a:cubicBezTo>
                <a:cubicBezTo>
                  <a:pt x="1680567" y="121741"/>
                  <a:pt x="1677515" y="133424"/>
                  <a:pt x="1677515" y="146670"/>
                </a:cubicBezTo>
                <a:cubicBezTo>
                  <a:pt x="1677515" y="160065"/>
                  <a:pt x="1680567" y="171822"/>
                  <a:pt x="1686669" y="181942"/>
                </a:cubicBezTo>
                <a:cubicBezTo>
                  <a:pt x="1692771" y="191914"/>
                  <a:pt x="1700807" y="199727"/>
                  <a:pt x="1710779" y="205383"/>
                </a:cubicBezTo>
                <a:cubicBezTo>
                  <a:pt x="1720750" y="210889"/>
                  <a:pt x="1731466" y="213643"/>
                  <a:pt x="1742925" y="213643"/>
                </a:cubicBezTo>
                <a:cubicBezTo>
                  <a:pt x="1753641" y="213643"/>
                  <a:pt x="1762794" y="211931"/>
                  <a:pt x="1770384" y="208508"/>
                </a:cubicBezTo>
                <a:cubicBezTo>
                  <a:pt x="1777677" y="205234"/>
                  <a:pt x="1784077" y="200695"/>
                  <a:pt x="1789583" y="194890"/>
                </a:cubicBezTo>
                <a:cubicBezTo>
                  <a:pt x="1793453" y="190723"/>
                  <a:pt x="1796653" y="185589"/>
                  <a:pt x="1799183" y="179487"/>
                </a:cubicBezTo>
                <a:cubicBezTo>
                  <a:pt x="1801415" y="173831"/>
                  <a:pt x="1802903" y="167208"/>
                  <a:pt x="1803647" y="159618"/>
                </a:cubicBezTo>
                <a:lnTo>
                  <a:pt x="1743149" y="159618"/>
                </a:lnTo>
                <a:lnTo>
                  <a:pt x="1743149" y="141536"/>
                </a:lnTo>
                <a:lnTo>
                  <a:pt x="1821730" y="141536"/>
                </a:lnTo>
                <a:cubicBezTo>
                  <a:pt x="1822474" y="146298"/>
                  <a:pt x="1822846" y="150242"/>
                  <a:pt x="1822846" y="153367"/>
                </a:cubicBezTo>
                <a:cubicBezTo>
                  <a:pt x="1822846" y="163339"/>
                  <a:pt x="1821283" y="173162"/>
                  <a:pt x="1818158" y="182835"/>
                </a:cubicBezTo>
                <a:cubicBezTo>
                  <a:pt x="1815181" y="191914"/>
                  <a:pt x="1810047" y="200248"/>
                  <a:pt x="1802755" y="207839"/>
                </a:cubicBezTo>
                <a:cubicBezTo>
                  <a:pt x="1787574" y="224061"/>
                  <a:pt x="1767557" y="232172"/>
                  <a:pt x="1742702" y="232172"/>
                </a:cubicBezTo>
                <a:cubicBezTo>
                  <a:pt x="1727522" y="232172"/>
                  <a:pt x="1713383" y="228451"/>
                  <a:pt x="1700286" y="221010"/>
                </a:cubicBezTo>
                <a:cubicBezTo>
                  <a:pt x="1687189" y="213568"/>
                  <a:pt x="1676846" y="203299"/>
                  <a:pt x="1669255" y="190202"/>
                </a:cubicBezTo>
                <a:cubicBezTo>
                  <a:pt x="1661665" y="177106"/>
                  <a:pt x="1657870" y="162595"/>
                  <a:pt x="1657870" y="146670"/>
                </a:cubicBezTo>
                <a:cubicBezTo>
                  <a:pt x="1657870" y="131043"/>
                  <a:pt x="1661665" y="116607"/>
                  <a:pt x="1669255" y="103361"/>
                </a:cubicBezTo>
                <a:cubicBezTo>
                  <a:pt x="1676846" y="90264"/>
                  <a:pt x="1687189" y="79995"/>
                  <a:pt x="1700286" y="72554"/>
                </a:cubicBezTo>
                <a:cubicBezTo>
                  <a:pt x="1713681" y="64964"/>
                  <a:pt x="1727819" y="61168"/>
                  <a:pt x="1742702" y="61168"/>
                </a:cubicBezTo>
                <a:close/>
                <a:moveTo>
                  <a:pt x="818777" y="61168"/>
                </a:moveTo>
                <a:cubicBezTo>
                  <a:pt x="830684" y="61168"/>
                  <a:pt x="841995" y="63326"/>
                  <a:pt x="852710" y="67642"/>
                </a:cubicBezTo>
                <a:cubicBezTo>
                  <a:pt x="863128" y="71958"/>
                  <a:pt x="871835" y="77986"/>
                  <a:pt x="878830" y="85725"/>
                </a:cubicBezTo>
                <a:lnTo>
                  <a:pt x="865212" y="99566"/>
                </a:lnTo>
                <a:cubicBezTo>
                  <a:pt x="859854" y="93018"/>
                  <a:pt x="853157" y="88106"/>
                  <a:pt x="845120" y="84832"/>
                </a:cubicBezTo>
                <a:cubicBezTo>
                  <a:pt x="836934" y="81409"/>
                  <a:pt x="828228" y="79697"/>
                  <a:pt x="819001" y="79697"/>
                </a:cubicBezTo>
                <a:cubicBezTo>
                  <a:pt x="807690" y="79697"/>
                  <a:pt x="796974" y="82525"/>
                  <a:pt x="786854" y="88181"/>
                </a:cubicBezTo>
                <a:cubicBezTo>
                  <a:pt x="776882" y="93687"/>
                  <a:pt x="768846" y="101501"/>
                  <a:pt x="762744" y="111621"/>
                </a:cubicBezTo>
                <a:cubicBezTo>
                  <a:pt x="756642" y="121741"/>
                  <a:pt x="753591" y="133424"/>
                  <a:pt x="753591" y="146670"/>
                </a:cubicBezTo>
                <a:cubicBezTo>
                  <a:pt x="753591" y="160065"/>
                  <a:pt x="756642" y="171822"/>
                  <a:pt x="762744" y="181942"/>
                </a:cubicBezTo>
                <a:cubicBezTo>
                  <a:pt x="768846" y="191914"/>
                  <a:pt x="776882" y="199727"/>
                  <a:pt x="786854" y="205383"/>
                </a:cubicBezTo>
                <a:cubicBezTo>
                  <a:pt x="796825" y="210889"/>
                  <a:pt x="807541" y="213643"/>
                  <a:pt x="819001" y="213643"/>
                </a:cubicBezTo>
                <a:cubicBezTo>
                  <a:pt x="829716" y="213643"/>
                  <a:pt x="838869" y="211931"/>
                  <a:pt x="846459" y="208508"/>
                </a:cubicBezTo>
                <a:cubicBezTo>
                  <a:pt x="853752" y="205234"/>
                  <a:pt x="860152" y="200695"/>
                  <a:pt x="865658" y="194890"/>
                </a:cubicBezTo>
                <a:cubicBezTo>
                  <a:pt x="869528" y="190723"/>
                  <a:pt x="872728" y="185589"/>
                  <a:pt x="875258" y="179487"/>
                </a:cubicBezTo>
                <a:cubicBezTo>
                  <a:pt x="877490" y="173831"/>
                  <a:pt x="878978" y="167208"/>
                  <a:pt x="879723" y="159618"/>
                </a:cubicBezTo>
                <a:lnTo>
                  <a:pt x="819224" y="159618"/>
                </a:lnTo>
                <a:lnTo>
                  <a:pt x="819224" y="141536"/>
                </a:lnTo>
                <a:lnTo>
                  <a:pt x="897805" y="141536"/>
                </a:lnTo>
                <a:cubicBezTo>
                  <a:pt x="898549" y="146298"/>
                  <a:pt x="898921" y="150242"/>
                  <a:pt x="898921" y="153367"/>
                </a:cubicBezTo>
                <a:cubicBezTo>
                  <a:pt x="898921" y="163339"/>
                  <a:pt x="897359" y="173162"/>
                  <a:pt x="894233" y="182835"/>
                </a:cubicBezTo>
                <a:cubicBezTo>
                  <a:pt x="891257" y="191914"/>
                  <a:pt x="886122" y="200248"/>
                  <a:pt x="878830" y="207839"/>
                </a:cubicBezTo>
                <a:cubicBezTo>
                  <a:pt x="863649" y="224061"/>
                  <a:pt x="843632" y="232172"/>
                  <a:pt x="818777" y="232172"/>
                </a:cubicBezTo>
                <a:cubicBezTo>
                  <a:pt x="803597" y="232172"/>
                  <a:pt x="789458" y="228451"/>
                  <a:pt x="776361" y="221010"/>
                </a:cubicBezTo>
                <a:cubicBezTo>
                  <a:pt x="763265" y="213568"/>
                  <a:pt x="752921" y="203299"/>
                  <a:pt x="745331" y="190202"/>
                </a:cubicBezTo>
                <a:cubicBezTo>
                  <a:pt x="737741" y="177106"/>
                  <a:pt x="733945" y="162595"/>
                  <a:pt x="733945" y="146670"/>
                </a:cubicBezTo>
                <a:cubicBezTo>
                  <a:pt x="733945" y="131043"/>
                  <a:pt x="737741" y="116607"/>
                  <a:pt x="745331" y="103361"/>
                </a:cubicBezTo>
                <a:cubicBezTo>
                  <a:pt x="752921" y="90264"/>
                  <a:pt x="763265" y="79995"/>
                  <a:pt x="776361" y="72554"/>
                </a:cubicBezTo>
                <a:cubicBezTo>
                  <a:pt x="789756" y="64964"/>
                  <a:pt x="803895" y="61168"/>
                  <a:pt x="818777" y="61168"/>
                </a:cubicBezTo>
                <a:close/>
                <a:moveTo>
                  <a:pt x="2698253" y="40184"/>
                </a:moveTo>
                <a:lnTo>
                  <a:pt x="2713880" y="40184"/>
                </a:lnTo>
                <a:lnTo>
                  <a:pt x="2713880" y="55811"/>
                </a:lnTo>
                <a:cubicBezTo>
                  <a:pt x="2713880" y="63847"/>
                  <a:pt x="2711871" y="69800"/>
                  <a:pt x="2707853" y="73670"/>
                </a:cubicBezTo>
                <a:cubicBezTo>
                  <a:pt x="2703685" y="77539"/>
                  <a:pt x="2697658" y="79474"/>
                  <a:pt x="2689770" y="79474"/>
                </a:cubicBezTo>
                <a:lnTo>
                  <a:pt x="2687314" y="79474"/>
                </a:lnTo>
                <a:lnTo>
                  <a:pt x="2687314" y="168101"/>
                </a:lnTo>
                <a:cubicBezTo>
                  <a:pt x="2687314" y="180901"/>
                  <a:pt x="2684933" y="192063"/>
                  <a:pt x="2680171" y="201588"/>
                </a:cubicBezTo>
                <a:cubicBezTo>
                  <a:pt x="2675259" y="211410"/>
                  <a:pt x="2668264" y="219001"/>
                  <a:pt x="2659186" y="224358"/>
                </a:cubicBezTo>
                <a:cubicBezTo>
                  <a:pt x="2650256" y="229567"/>
                  <a:pt x="2639541" y="232172"/>
                  <a:pt x="2627039" y="232172"/>
                </a:cubicBezTo>
                <a:cubicBezTo>
                  <a:pt x="2615430" y="232172"/>
                  <a:pt x="2605013" y="229493"/>
                  <a:pt x="2595785" y="224135"/>
                </a:cubicBezTo>
                <a:cubicBezTo>
                  <a:pt x="2586707" y="218777"/>
                  <a:pt x="2579563" y="211262"/>
                  <a:pt x="2574354" y="201588"/>
                </a:cubicBezTo>
                <a:cubicBezTo>
                  <a:pt x="2569443" y="192360"/>
                  <a:pt x="2566987" y="181198"/>
                  <a:pt x="2566987" y="168101"/>
                </a:cubicBezTo>
                <a:lnTo>
                  <a:pt x="2566987" y="64964"/>
                </a:lnTo>
                <a:lnTo>
                  <a:pt x="2586409" y="64964"/>
                </a:lnTo>
                <a:lnTo>
                  <a:pt x="2586409" y="168994"/>
                </a:lnTo>
                <a:cubicBezTo>
                  <a:pt x="2586409" y="182240"/>
                  <a:pt x="2589906" y="193030"/>
                  <a:pt x="2596901" y="201364"/>
                </a:cubicBezTo>
                <a:cubicBezTo>
                  <a:pt x="2603747" y="209550"/>
                  <a:pt x="2613793" y="213643"/>
                  <a:pt x="2627039" y="213643"/>
                </a:cubicBezTo>
                <a:cubicBezTo>
                  <a:pt x="2640136" y="213643"/>
                  <a:pt x="2650256" y="209550"/>
                  <a:pt x="2657400" y="201364"/>
                </a:cubicBezTo>
                <a:cubicBezTo>
                  <a:pt x="2664395" y="193328"/>
                  <a:pt x="2667892" y="182538"/>
                  <a:pt x="2667892" y="168994"/>
                </a:cubicBezTo>
                <a:lnTo>
                  <a:pt x="2667892" y="64964"/>
                </a:lnTo>
                <a:lnTo>
                  <a:pt x="2689770" y="64964"/>
                </a:lnTo>
                <a:cubicBezTo>
                  <a:pt x="2695425" y="64964"/>
                  <a:pt x="2698253" y="61913"/>
                  <a:pt x="2698253" y="55811"/>
                </a:cubicBezTo>
                <a:close/>
                <a:moveTo>
                  <a:pt x="4247926" y="27682"/>
                </a:moveTo>
                <a:lnTo>
                  <a:pt x="4265115" y="27682"/>
                </a:lnTo>
                <a:lnTo>
                  <a:pt x="4288556" y="54248"/>
                </a:lnTo>
                <a:lnTo>
                  <a:pt x="4288556" y="55364"/>
                </a:lnTo>
                <a:lnTo>
                  <a:pt x="4269803" y="55364"/>
                </a:lnTo>
                <a:lnTo>
                  <a:pt x="4257302" y="42193"/>
                </a:lnTo>
                <a:lnTo>
                  <a:pt x="4255516" y="42193"/>
                </a:lnTo>
                <a:lnTo>
                  <a:pt x="4243461" y="55364"/>
                </a:lnTo>
                <a:lnTo>
                  <a:pt x="4224709" y="55364"/>
                </a:lnTo>
                <a:lnTo>
                  <a:pt x="4224709" y="54248"/>
                </a:lnTo>
                <a:close/>
                <a:moveTo>
                  <a:pt x="3632522" y="22771"/>
                </a:moveTo>
                <a:lnTo>
                  <a:pt x="3653953" y="22771"/>
                </a:lnTo>
                <a:lnTo>
                  <a:pt x="3637657" y="51792"/>
                </a:lnTo>
                <a:lnTo>
                  <a:pt x="3620690" y="51792"/>
                </a:lnTo>
                <a:close/>
                <a:moveTo>
                  <a:pt x="3099791" y="22771"/>
                </a:moveTo>
                <a:lnTo>
                  <a:pt x="3121223" y="22771"/>
                </a:lnTo>
                <a:lnTo>
                  <a:pt x="3133055" y="51792"/>
                </a:lnTo>
                <a:lnTo>
                  <a:pt x="3115865" y="51792"/>
                </a:lnTo>
                <a:close/>
                <a:moveTo>
                  <a:pt x="2630387" y="22771"/>
                </a:moveTo>
                <a:lnTo>
                  <a:pt x="2651595" y="22771"/>
                </a:lnTo>
                <a:lnTo>
                  <a:pt x="2635522" y="51792"/>
                </a:lnTo>
                <a:lnTo>
                  <a:pt x="2618556" y="51792"/>
                </a:lnTo>
                <a:close/>
                <a:moveTo>
                  <a:pt x="2114326" y="22771"/>
                </a:moveTo>
                <a:lnTo>
                  <a:pt x="2131516" y="22771"/>
                </a:lnTo>
                <a:lnTo>
                  <a:pt x="2154733" y="49337"/>
                </a:lnTo>
                <a:lnTo>
                  <a:pt x="2154733" y="50453"/>
                </a:lnTo>
                <a:lnTo>
                  <a:pt x="2135981" y="50453"/>
                </a:lnTo>
                <a:lnTo>
                  <a:pt x="2123702" y="36165"/>
                </a:lnTo>
                <a:lnTo>
                  <a:pt x="2121916" y="36165"/>
                </a:lnTo>
                <a:lnTo>
                  <a:pt x="2109861" y="50453"/>
                </a:lnTo>
                <a:lnTo>
                  <a:pt x="2091109" y="50453"/>
                </a:lnTo>
                <a:lnTo>
                  <a:pt x="2091109" y="49337"/>
                </a:lnTo>
                <a:close/>
                <a:moveTo>
                  <a:pt x="1144190" y="22771"/>
                </a:moveTo>
                <a:lnTo>
                  <a:pt x="1161380" y="22771"/>
                </a:lnTo>
                <a:lnTo>
                  <a:pt x="1184597" y="49337"/>
                </a:lnTo>
                <a:lnTo>
                  <a:pt x="1184597" y="50453"/>
                </a:lnTo>
                <a:lnTo>
                  <a:pt x="1165845" y="50453"/>
                </a:lnTo>
                <a:lnTo>
                  <a:pt x="1153566" y="36165"/>
                </a:lnTo>
                <a:lnTo>
                  <a:pt x="1151780" y="36165"/>
                </a:lnTo>
                <a:lnTo>
                  <a:pt x="1139725" y="50453"/>
                </a:lnTo>
                <a:lnTo>
                  <a:pt x="1120973" y="50453"/>
                </a:lnTo>
                <a:lnTo>
                  <a:pt x="1120973" y="49337"/>
                </a:lnTo>
                <a:close/>
                <a:moveTo>
                  <a:pt x="4278957" y="0"/>
                </a:moveTo>
                <a:cubicBezTo>
                  <a:pt x="4285803" y="0"/>
                  <a:pt x="4291235" y="1637"/>
                  <a:pt x="4295253" y="4911"/>
                </a:cubicBezTo>
                <a:cubicBezTo>
                  <a:pt x="4299123" y="8037"/>
                  <a:pt x="4301057" y="12650"/>
                  <a:pt x="4301057" y="18752"/>
                </a:cubicBezTo>
                <a:cubicBezTo>
                  <a:pt x="4301057" y="27980"/>
                  <a:pt x="4296593" y="35123"/>
                  <a:pt x="4287663" y="40184"/>
                </a:cubicBezTo>
                <a:lnTo>
                  <a:pt x="4279403" y="30584"/>
                </a:lnTo>
                <a:cubicBezTo>
                  <a:pt x="4283719" y="27459"/>
                  <a:pt x="4285877" y="24333"/>
                  <a:pt x="4285877" y="21208"/>
                </a:cubicBezTo>
                <a:cubicBezTo>
                  <a:pt x="4285877" y="18678"/>
                  <a:pt x="4285133" y="16743"/>
                  <a:pt x="4283645" y="15404"/>
                </a:cubicBezTo>
                <a:cubicBezTo>
                  <a:pt x="4281859" y="13915"/>
                  <a:pt x="4279701" y="13171"/>
                  <a:pt x="4277171" y="13171"/>
                </a:cubicBezTo>
                <a:cubicBezTo>
                  <a:pt x="4274641" y="13171"/>
                  <a:pt x="4272036" y="13767"/>
                  <a:pt x="4269357" y="14957"/>
                </a:cubicBezTo>
                <a:lnTo>
                  <a:pt x="4269357" y="893"/>
                </a:lnTo>
                <a:cubicBezTo>
                  <a:pt x="4272483" y="298"/>
                  <a:pt x="4275682" y="0"/>
                  <a:pt x="4278957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2BFA958-C1B1-4E58-9CBD-A36E556FBC0F}"/>
              </a:ext>
            </a:extLst>
          </p:cNvPr>
          <p:cNvSpPr/>
          <p:nvPr/>
        </p:nvSpPr>
        <p:spPr>
          <a:xfrm>
            <a:off x="7450138" y="4151810"/>
            <a:ext cx="3908365" cy="21861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58800" dist="1270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6887011-99E1-43B1-8E25-4034AE41FE56}"/>
              </a:ext>
            </a:extLst>
          </p:cNvPr>
          <p:cNvGrpSpPr/>
          <p:nvPr/>
        </p:nvGrpSpPr>
        <p:grpSpPr>
          <a:xfrm>
            <a:off x="7643302" y="4410853"/>
            <a:ext cx="3403792" cy="1637611"/>
            <a:chOff x="7602482" y="4410853"/>
            <a:chExt cx="3403792" cy="1637611"/>
          </a:xfrm>
        </p:grpSpPr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DB7AB993-BD7C-4BD8-BDAE-B86550C95A52}"/>
                </a:ext>
              </a:extLst>
            </p:cNvPr>
            <p:cNvSpPr txBox="1"/>
            <p:nvPr/>
          </p:nvSpPr>
          <p:spPr>
            <a:xfrm>
              <a:off x="9997211" y="4410853"/>
              <a:ext cx="981075" cy="1029146"/>
            </a:xfrm>
            <a:custGeom>
              <a:avLst/>
              <a:gdLst/>
              <a:ahLst/>
              <a:cxnLst/>
              <a:rect l="l" t="t" r="r" b="b"/>
              <a:pathLst>
                <a:path w="981075" h="1029146">
                  <a:moveTo>
                    <a:pt x="815652" y="933152"/>
                  </a:moveTo>
                  <a:cubicBezTo>
                    <a:pt x="810294" y="933152"/>
                    <a:pt x="805011" y="934566"/>
                    <a:pt x="799802" y="937394"/>
                  </a:cubicBezTo>
                  <a:cubicBezTo>
                    <a:pt x="794891" y="940072"/>
                    <a:pt x="790947" y="944016"/>
                    <a:pt x="787970" y="949225"/>
                  </a:cubicBezTo>
                  <a:cubicBezTo>
                    <a:pt x="784993" y="954434"/>
                    <a:pt x="783505" y="960462"/>
                    <a:pt x="783505" y="967308"/>
                  </a:cubicBezTo>
                  <a:cubicBezTo>
                    <a:pt x="783505" y="973856"/>
                    <a:pt x="784993" y="979884"/>
                    <a:pt x="787970" y="985391"/>
                  </a:cubicBezTo>
                  <a:cubicBezTo>
                    <a:pt x="790798" y="990748"/>
                    <a:pt x="794741" y="994767"/>
                    <a:pt x="799802" y="997446"/>
                  </a:cubicBezTo>
                  <a:cubicBezTo>
                    <a:pt x="804713" y="1000125"/>
                    <a:pt x="809997" y="1001464"/>
                    <a:pt x="815652" y="1001464"/>
                  </a:cubicBezTo>
                  <a:cubicBezTo>
                    <a:pt x="821457" y="1001464"/>
                    <a:pt x="826814" y="1000125"/>
                    <a:pt x="831725" y="997446"/>
                  </a:cubicBezTo>
                  <a:cubicBezTo>
                    <a:pt x="836488" y="994916"/>
                    <a:pt x="840357" y="990972"/>
                    <a:pt x="843334" y="985614"/>
                  </a:cubicBezTo>
                  <a:cubicBezTo>
                    <a:pt x="846311" y="980405"/>
                    <a:pt x="847799" y="974303"/>
                    <a:pt x="847799" y="967308"/>
                  </a:cubicBezTo>
                  <a:cubicBezTo>
                    <a:pt x="847799" y="960462"/>
                    <a:pt x="846311" y="954434"/>
                    <a:pt x="843334" y="949225"/>
                  </a:cubicBezTo>
                  <a:cubicBezTo>
                    <a:pt x="840357" y="943868"/>
                    <a:pt x="836488" y="939924"/>
                    <a:pt x="831725" y="937394"/>
                  </a:cubicBezTo>
                  <a:cubicBezTo>
                    <a:pt x="826517" y="934566"/>
                    <a:pt x="821159" y="933152"/>
                    <a:pt x="815652" y="933152"/>
                  </a:cubicBezTo>
                  <a:close/>
                  <a:moveTo>
                    <a:pt x="451693" y="929803"/>
                  </a:moveTo>
                  <a:cubicBezTo>
                    <a:pt x="444549" y="929803"/>
                    <a:pt x="438447" y="931887"/>
                    <a:pt x="433387" y="936054"/>
                  </a:cubicBezTo>
                  <a:cubicBezTo>
                    <a:pt x="428179" y="940370"/>
                    <a:pt x="424457" y="946026"/>
                    <a:pt x="422225" y="953021"/>
                  </a:cubicBezTo>
                  <a:lnTo>
                    <a:pt x="480268" y="953021"/>
                  </a:lnTo>
                  <a:cubicBezTo>
                    <a:pt x="479970" y="949449"/>
                    <a:pt x="478631" y="945877"/>
                    <a:pt x="476249" y="942305"/>
                  </a:cubicBezTo>
                  <a:cubicBezTo>
                    <a:pt x="473719" y="938733"/>
                    <a:pt x="470445" y="935756"/>
                    <a:pt x="466427" y="933375"/>
                  </a:cubicBezTo>
                  <a:cubicBezTo>
                    <a:pt x="462260" y="930994"/>
                    <a:pt x="457349" y="929803"/>
                    <a:pt x="451693" y="929803"/>
                  </a:cubicBezTo>
                  <a:close/>
                  <a:moveTo>
                    <a:pt x="966341" y="905470"/>
                  </a:moveTo>
                  <a:cubicBezTo>
                    <a:pt x="971699" y="905470"/>
                    <a:pt x="976609" y="906363"/>
                    <a:pt x="981075" y="908149"/>
                  </a:cubicBezTo>
                  <a:lnTo>
                    <a:pt x="981075" y="938063"/>
                  </a:lnTo>
                  <a:cubicBezTo>
                    <a:pt x="977205" y="936575"/>
                    <a:pt x="973707" y="935459"/>
                    <a:pt x="970582" y="934715"/>
                  </a:cubicBezTo>
                  <a:cubicBezTo>
                    <a:pt x="967308" y="933971"/>
                    <a:pt x="964331" y="933598"/>
                    <a:pt x="961653" y="933598"/>
                  </a:cubicBezTo>
                  <a:cubicBezTo>
                    <a:pt x="952574" y="933598"/>
                    <a:pt x="945505" y="936798"/>
                    <a:pt x="940445" y="943198"/>
                  </a:cubicBezTo>
                  <a:cubicBezTo>
                    <a:pt x="935385" y="949597"/>
                    <a:pt x="932854" y="957709"/>
                    <a:pt x="932854" y="967531"/>
                  </a:cubicBezTo>
                  <a:lnTo>
                    <a:pt x="932854" y="1025574"/>
                  </a:lnTo>
                  <a:lnTo>
                    <a:pt x="902940" y="1025574"/>
                  </a:lnTo>
                  <a:lnTo>
                    <a:pt x="902940" y="909042"/>
                  </a:lnTo>
                  <a:lnTo>
                    <a:pt x="930845" y="909042"/>
                  </a:lnTo>
                  <a:lnTo>
                    <a:pt x="930845" y="924446"/>
                  </a:lnTo>
                  <a:lnTo>
                    <a:pt x="932854" y="924446"/>
                  </a:lnTo>
                  <a:cubicBezTo>
                    <a:pt x="935682" y="918939"/>
                    <a:pt x="940147" y="914400"/>
                    <a:pt x="946249" y="910828"/>
                  </a:cubicBezTo>
                  <a:cubicBezTo>
                    <a:pt x="952202" y="907256"/>
                    <a:pt x="958899" y="905470"/>
                    <a:pt x="966341" y="905470"/>
                  </a:cubicBezTo>
                  <a:close/>
                  <a:moveTo>
                    <a:pt x="815652" y="905247"/>
                  </a:moveTo>
                  <a:cubicBezTo>
                    <a:pt x="827409" y="905247"/>
                    <a:pt x="838125" y="908000"/>
                    <a:pt x="847799" y="913507"/>
                  </a:cubicBezTo>
                  <a:cubicBezTo>
                    <a:pt x="857027" y="918864"/>
                    <a:pt x="864393" y="926306"/>
                    <a:pt x="869900" y="935831"/>
                  </a:cubicBezTo>
                  <a:cubicBezTo>
                    <a:pt x="875109" y="944909"/>
                    <a:pt x="877713" y="955402"/>
                    <a:pt x="877713" y="967308"/>
                  </a:cubicBezTo>
                  <a:cubicBezTo>
                    <a:pt x="877713" y="979363"/>
                    <a:pt x="875109" y="989930"/>
                    <a:pt x="869900" y="999008"/>
                  </a:cubicBezTo>
                  <a:cubicBezTo>
                    <a:pt x="864542" y="1008385"/>
                    <a:pt x="857175" y="1015752"/>
                    <a:pt x="847799" y="1021109"/>
                  </a:cubicBezTo>
                  <a:cubicBezTo>
                    <a:pt x="838423" y="1026467"/>
                    <a:pt x="827707" y="1029146"/>
                    <a:pt x="815652" y="1029146"/>
                  </a:cubicBezTo>
                  <a:cubicBezTo>
                    <a:pt x="803597" y="1029146"/>
                    <a:pt x="792881" y="1026467"/>
                    <a:pt x="783505" y="1021109"/>
                  </a:cubicBezTo>
                  <a:cubicBezTo>
                    <a:pt x="774129" y="1015752"/>
                    <a:pt x="766762" y="1008385"/>
                    <a:pt x="761404" y="999008"/>
                  </a:cubicBezTo>
                  <a:cubicBezTo>
                    <a:pt x="756195" y="989930"/>
                    <a:pt x="753591" y="979363"/>
                    <a:pt x="753591" y="967308"/>
                  </a:cubicBezTo>
                  <a:cubicBezTo>
                    <a:pt x="753591" y="955402"/>
                    <a:pt x="756195" y="944909"/>
                    <a:pt x="761404" y="935831"/>
                  </a:cubicBezTo>
                  <a:cubicBezTo>
                    <a:pt x="766911" y="926306"/>
                    <a:pt x="774278" y="918864"/>
                    <a:pt x="783505" y="913507"/>
                  </a:cubicBezTo>
                  <a:cubicBezTo>
                    <a:pt x="793179" y="908000"/>
                    <a:pt x="803895" y="905247"/>
                    <a:pt x="815652" y="905247"/>
                  </a:cubicBezTo>
                  <a:close/>
                  <a:moveTo>
                    <a:pt x="596875" y="905247"/>
                  </a:moveTo>
                  <a:cubicBezTo>
                    <a:pt x="610865" y="905247"/>
                    <a:pt x="621580" y="909563"/>
                    <a:pt x="629021" y="918195"/>
                  </a:cubicBezTo>
                  <a:cubicBezTo>
                    <a:pt x="636314" y="926529"/>
                    <a:pt x="639961" y="938138"/>
                    <a:pt x="639961" y="953021"/>
                  </a:cubicBezTo>
                  <a:lnTo>
                    <a:pt x="639961" y="1025574"/>
                  </a:lnTo>
                  <a:lnTo>
                    <a:pt x="610046" y="1025574"/>
                  </a:lnTo>
                  <a:lnTo>
                    <a:pt x="610046" y="956816"/>
                  </a:lnTo>
                  <a:cubicBezTo>
                    <a:pt x="610046" y="949374"/>
                    <a:pt x="608111" y="943570"/>
                    <a:pt x="604241" y="939403"/>
                  </a:cubicBezTo>
                  <a:cubicBezTo>
                    <a:pt x="600372" y="935236"/>
                    <a:pt x="595089" y="933152"/>
                    <a:pt x="588391" y="933152"/>
                  </a:cubicBezTo>
                  <a:cubicBezTo>
                    <a:pt x="580206" y="933152"/>
                    <a:pt x="573657" y="936277"/>
                    <a:pt x="568746" y="942528"/>
                  </a:cubicBezTo>
                  <a:cubicBezTo>
                    <a:pt x="563835" y="948779"/>
                    <a:pt x="561379" y="956667"/>
                    <a:pt x="561379" y="966192"/>
                  </a:cubicBezTo>
                  <a:lnTo>
                    <a:pt x="561379" y="1025574"/>
                  </a:lnTo>
                  <a:lnTo>
                    <a:pt x="531465" y="1025574"/>
                  </a:lnTo>
                  <a:lnTo>
                    <a:pt x="531465" y="909042"/>
                  </a:lnTo>
                  <a:lnTo>
                    <a:pt x="559370" y="909042"/>
                  </a:lnTo>
                  <a:lnTo>
                    <a:pt x="559370" y="923553"/>
                  </a:lnTo>
                  <a:lnTo>
                    <a:pt x="561379" y="923553"/>
                  </a:lnTo>
                  <a:cubicBezTo>
                    <a:pt x="565100" y="917748"/>
                    <a:pt x="570011" y="913283"/>
                    <a:pt x="576113" y="910158"/>
                  </a:cubicBezTo>
                  <a:cubicBezTo>
                    <a:pt x="582513" y="906884"/>
                    <a:pt x="589433" y="905247"/>
                    <a:pt x="596875" y="905247"/>
                  </a:cubicBezTo>
                  <a:close/>
                  <a:moveTo>
                    <a:pt x="451470" y="905247"/>
                  </a:moveTo>
                  <a:cubicBezTo>
                    <a:pt x="463376" y="905247"/>
                    <a:pt x="473719" y="907851"/>
                    <a:pt x="482501" y="913060"/>
                  </a:cubicBezTo>
                  <a:cubicBezTo>
                    <a:pt x="491281" y="918269"/>
                    <a:pt x="497904" y="925339"/>
                    <a:pt x="502369" y="934268"/>
                  </a:cubicBezTo>
                  <a:cubicBezTo>
                    <a:pt x="506833" y="943198"/>
                    <a:pt x="509066" y="953244"/>
                    <a:pt x="509066" y="964406"/>
                  </a:cubicBezTo>
                  <a:cubicBezTo>
                    <a:pt x="509066" y="967978"/>
                    <a:pt x="508843" y="971326"/>
                    <a:pt x="508397" y="974452"/>
                  </a:cubicBezTo>
                  <a:lnTo>
                    <a:pt x="420885" y="974452"/>
                  </a:lnTo>
                  <a:cubicBezTo>
                    <a:pt x="422374" y="983381"/>
                    <a:pt x="426095" y="990376"/>
                    <a:pt x="432048" y="995437"/>
                  </a:cubicBezTo>
                  <a:cubicBezTo>
                    <a:pt x="437852" y="1000348"/>
                    <a:pt x="444847" y="1002804"/>
                    <a:pt x="453033" y="1002804"/>
                  </a:cubicBezTo>
                  <a:cubicBezTo>
                    <a:pt x="459879" y="1002804"/>
                    <a:pt x="465831" y="1001315"/>
                    <a:pt x="470891" y="998339"/>
                  </a:cubicBezTo>
                  <a:cubicBezTo>
                    <a:pt x="475654" y="995511"/>
                    <a:pt x="479523" y="991493"/>
                    <a:pt x="482501" y="986284"/>
                  </a:cubicBezTo>
                  <a:lnTo>
                    <a:pt x="506833" y="998115"/>
                  </a:lnTo>
                  <a:cubicBezTo>
                    <a:pt x="495077" y="1018803"/>
                    <a:pt x="476993" y="1029146"/>
                    <a:pt x="452586" y="1029146"/>
                  </a:cubicBezTo>
                  <a:cubicBezTo>
                    <a:pt x="440829" y="1029146"/>
                    <a:pt x="430411" y="1026542"/>
                    <a:pt x="421332" y="1021333"/>
                  </a:cubicBezTo>
                  <a:cubicBezTo>
                    <a:pt x="412105" y="1016124"/>
                    <a:pt x="404813" y="1008757"/>
                    <a:pt x="399455" y="999232"/>
                  </a:cubicBezTo>
                  <a:cubicBezTo>
                    <a:pt x="394245" y="990153"/>
                    <a:pt x="391641" y="979586"/>
                    <a:pt x="391641" y="967531"/>
                  </a:cubicBezTo>
                  <a:cubicBezTo>
                    <a:pt x="391641" y="956518"/>
                    <a:pt x="394245" y="946174"/>
                    <a:pt x="399455" y="936501"/>
                  </a:cubicBezTo>
                  <a:cubicBezTo>
                    <a:pt x="404515" y="926827"/>
                    <a:pt x="411659" y="919237"/>
                    <a:pt x="420885" y="913730"/>
                  </a:cubicBezTo>
                  <a:cubicBezTo>
                    <a:pt x="430113" y="908074"/>
                    <a:pt x="440308" y="905247"/>
                    <a:pt x="451470" y="905247"/>
                  </a:cubicBezTo>
                  <a:close/>
                  <a:moveTo>
                    <a:pt x="676870" y="876002"/>
                  </a:moveTo>
                  <a:lnTo>
                    <a:pt x="706785" y="876002"/>
                  </a:lnTo>
                  <a:lnTo>
                    <a:pt x="706785" y="909042"/>
                  </a:lnTo>
                  <a:lnTo>
                    <a:pt x="735359" y="909042"/>
                  </a:lnTo>
                  <a:lnTo>
                    <a:pt x="735359" y="934491"/>
                  </a:lnTo>
                  <a:lnTo>
                    <a:pt x="706785" y="934491"/>
                  </a:lnTo>
                  <a:lnTo>
                    <a:pt x="706785" y="982935"/>
                  </a:lnTo>
                  <a:cubicBezTo>
                    <a:pt x="706785" y="988888"/>
                    <a:pt x="708049" y="993130"/>
                    <a:pt x="710579" y="995660"/>
                  </a:cubicBezTo>
                  <a:cubicBezTo>
                    <a:pt x="712812" y="998041"/>
                    <a:pt x="716533" y="999232"/>
                    <a:pt x="721741" y="999232"/>
                  </a:cubicBezTo>
                  <a:cubicBezTo>
                    <a:pt x="724271" y="999232"/>
                    <a:pt x="726653" y="998860"/>
                    <a:pt x="728885" y="998115"/>
                  </a:cubicBezTo>
                  <a:cubicBezTo>
                    <a:pt x="730076" y="997669"/>
                    <a:pt x="732531" y="996404"/>
                    <a:pt x="736253" y="994320"/>
                  </a:cubicBezTo>
                  <a:lnTo>
                    <a:pt x="736253" y="1023565"/>
                  </a:lnTo>
                  <a:cubicBezTo>
                    <a:pt x="730151" y="1026095"/>
                    <a:pt x="723230" y="1027360"/>
                    <a:pt x="715491" y="1027360"/>
                  </a:cubicBezTo>
                  <a:cubicBezTo>
                    <a:pt x="709687" y="1027360"/>
                    <a:pt x="704329" y="1026467"/>
                    <a:pt x="699417" y="1024681"/>
                  </a:cubicBezTo>
                  <a:cubicBezTo>
                    <a:pt x="694506" y="1022895"/>
                    <a:pt x="690562" y="1020514"/>
                    <a:pt x="687585" y="1017537"/>
                  </a:cubicBezTo>
                  <a:cubicBezTo>
                    <a:pt x="680441" y="1010691"/>
                    <a:pt x="676870" y="1000943"/>
                    <a:pt x="676870" y="988293"/>
                  </a:cubicBezTo>
                  <a:lnTo>
                    <a:pt x="676870" y="934491"/>
                  </a:lnTo>
                  <a:lnTo>
                    <a:pt x="656555" y="934491"/>
                  </a:lnTo>
                  <a:lnTo>
                    <a:pt x="656555" y="909042"/>
                  </a:lnTo>
                  <a:lnTo>
                    <a:pt x="676870" y="909042"/>
                  </a:lnTo>
                  <a:close/>
                  <a:moveTo>
                    <a:pt x="192583" y="861938"/>
                  </a:moveTo>
                  <a:lnTo>
                    <a:pt x="232321" y="861938"/>
                  </a:lnTo>
                  <a:lnTo>
                    <a:pt x="275853" y="976907"/>
                  </a:lnTo>
                  <a:lnTo>
                    <a:pt x="277639" y="976907"/>
                  </a:lnTo>
                  <a:lnTo>
                    <a:pt x="320947" y="861938"/>
                  </a:lnTo>
                  <a:lnTo>
                    <a:pt x="361131" y="861938"/>
                  </a:lnTo>
                  <a:lnTo>
                    <a:pt x="361131" y="1025574"/>
                  </a:lnTo>
                  <a:lnTo>
                    <a:pt x="330324" y="1025574"/>
                  </a:lnTo>
                  <a:lnTo>
                    <a:pt x="330324" y="944984"/>
                  </a:lnTo>
                  <a:lnTo>
                    <a:pt x="332333" y="917748"/>
                  </a:lnTo>
                  <a:lnTo>
                    <a:pt x="330324" y="917748"/>
                  </a:lnTo>
                  <a:lnTo>
                    <a:pt x="288801" y="1025574"/>
                  </a:lnTo>
                  <a:lnTo>
                    <a:pt x="264914" y="1025574"/>
                  </a:lnTo>
                  <a:lnTo>
                    <a:pt x="222945" y="917748"/>
                  </a:lnTo>
                  <a:lnTo>
                    <a:pt x="221159" y="917748"/>
                  </a:lnTo>
                  <a:lnTo>
                    <a:pt x="222945" y="944984"/>
                  </a:lnTo>
                  <a:lnTo>
                    <a:pt x="222945" y="1025574"/>
                  </a:lnTo>
                  <a:lnTo>
                    <a:pt x="192583" y="1025574"/>
                  </a:lnTo>
                  <a:close/>
                  <a:moveTo>
                    <a:pt x="785068" y="72553"/>
                  </a:moveTo>
                  <a:cubicBezTo>
                    <a:pt x="777924" y="72553"/>
                    <a:pt x="771822" y="74637"/>
                    <a:pt x="766762" y="78804"/>
                  </a:cubicBezTo>
                  <a:cubicBezTo>
                    <a:pt x="761553" y="83120"/>
                    <a:pt x="757833" y="88776"/>
                    <a:pt x="755600" y="95771"/>
                  </a:cubicBezTo>
                  <a:lnTo>
                    <a:pt x="813643" y="95771"/>
                  </a:lnTo>
                  <a:cubicBezTo>
                    <a:pt x="813345" y="92199"/>
                    <a:pt x="812006" y="88627"/>
                    <a:pt x="809625" y="85055"/>
                  </a:cubicBezTo>
                  <a:cubicBezTo>
                    <a:pt x="807095" y="81483"/>
                    <a:pt x="803820" y="78506"/>
                    <a:pt x="799802" y="76125"/>
                  </a:cubicBezTo>
                  <a:cubicBezTo>
                    <a:pt x="795635" y="73744"/>
                    <a:pt x="790723" y="72553"/>
                    <a:pt x="785068" y="72553"/>
                  </a:cubicBezTo>
                  <a:close/>
                  <a:moveTo>
                    <a:pt x="666601" y="51792"/>
                  </a:moveTo>
                  <a:lnTo>
                    <a:pt x="696515" y="51792"/>
                  </a:lnTo>
                  <a:lnTo>
                    <a:pt x="696515" y="168324"/>
                  </a:lnTo>
                  <a:lnTo>
                    <a:pt x="666601" y="168324"/>
                  </a:lnTo>
                  <a:close/>
                  <a:moveTo>
                    <a:pt x="518293" y="51792"/>
                  </a:moveTo>
                  <a:lnTo>
                    <a:pt x="552449" y="51792"/>
                  </a:lnTo>
                  <a:lnTo>
                    <a:pt x="581917" y="127694"/>
                  </a:lnTo>
                  <a:lnTo>
                    <a:pt x="583703" y="127694"/>
                  </a:lnTo>
                  <a:lnTo>
                    <a:pt x="613618" y="51792"/>
                  </a:lnTo>
                  <a:lnTo>
                    <a:pt x="647327" y="51792"/>
                  </a:lnTo>
                  <a:lnTo>
                    <a:pt x="597321" y="168324"/>
                  </a:lnTo>
                  <a:lnTo>
                    <a:pt x="567630" y="168324"/>
                  </a:lnTo>
                  <a:close/>
                  <a:moveTo>
                    <a:pt x="142726" y="51792"/>
                  </a:moveTo>
                  <a:lnTo>
                    <a:pt x="172641" y="51792"/>
                  </a:lnTo>
                  <a:lnTo>
                    <a:pt x="172641" y="168324"/>
                  </a:lnTo>
                  <a:lnTo>
                    <a:pt x="142726" y="168324"/>
                  </a:lnTo>
                  <a:close/>
                  <a:moveTo>
                    <a:pt x="930249" y="47997"/>
                  </a:moveTo>
                  <a:cubicBezTo>
                    <a:pt x="944239" y="47997"/>
                    <a:pt x="954955" y="52313"/>
                    <a:pt x="962397" y="60945"/>
                  </a:cubicBezTo>
                  <a:cubicBezTo>
                    <a:pt x="969689" y="69279"/>
                    <a:pt x="973335" y="80888"/>
                    <a:pt x="973335" y="95771"/>
                  </a:cubicBezTo>
                  <a:lnTo>
                    <a:pt x="973335" y="168324"/>
                  </a:lnTo>
                  <a:lnTo>
                    <a:pt x="943421" y="168324"/>
                  </a:lnTo>
                  <a:lnTo>
                    <a:pt x="943421" y="99566"/>
                  </a:lnTo>
                  <a:cubicBezTo>
                    <a:pt x="943421" y="92124"/>
                    <a:pt x="941486" y="86320"/>
                    <a:pt x="937617" y="82153"/>
                  </a:cubicBezTo>
                  <a:cubicBezTo>
                    <a:pt x="933747" y="77986"/>
                    <a:pt x="928464" y="75902"/>
                    <a:pt x="921767" y="75902"/>
                  </a:cubicBezTo>
                  <a:cubicBezTo>
                    <a:pt x="913581" y="75902"/>
                    <a:pt x="907033" y="79027"/>
                    <a:pt x="902121" y="85278"/>
                  </a:cubicBezTo>
                  <a:cubicBezTo>
                    <a:pt x="897210" y="91529"/>
                    <a:pt x="894754" y="99417"/>
                    <a:pt x="894754" y="108942"/>
                  </a:cubicBezTo>
                  <a:lnTo>
                    <a:pt x="894754" y="168324"/>
                  </a:lnTo>
                  <a:lnTo>
                    <a:pt x="864840" y="168324"/>
                  </a:lnTo>
                  <a:lnTo>
                    <a:pt x="864840" y="51792"/>
                  </a:lnTo>
                  <a:lnTo>
                    <a:pt x="892745" y="51792"/>
                  </a:lnTo>
                  <a:lnTo>
                    <a:pt x="892745" y="66303"/>
                  </a:lnTo>
                  <a:lnTo>
                    <a:pt x="894754" y="66303"/>
                  </a:lnTo>
                  <a:cubicBezTo>
                    <a:pt x="898475" y="60498"/>
                    <a:pt x="903386" y="56033"/>
                    <a:pt x="909488" y="52908"/>
                  </a:cubicBezTo>
                  <a:cubicBezTo>
                    <a:pt x="915888" y="49634"/>
                    <a:pt x="922809" y="47997"/>
                    <a:pt x="930249" y="47997"/>
                  </a:cubicBezTo>
                  <a:close/>
                  <a:moveTo>
                    <a:pt x="784845" y="47997"/>
                  </a:moveTo>
                  <a:cubicBezTo>
                    <a:pt x="796751" y="47997"/>
                    <a:pt x="807095" y="50601"/>
                    <a:pt x="815875" y="55810"/>
                  </a:cubicBezTo>
                  <a:cubicBezTo>
                    <a:pt x="824656" y="61019"/>
                    <a:pt x="831279" y="68088"/>
                    <a:pt x="835744" y="77018"/>
                  </a:cubicBezTo>
                  <a:cubicBezTo>
                    <a:pt x="840209" y="85948"/>
                    <a:pt x="842441" y="95994"/>
                    <a:pt x="842441" y="107156"/>
                  </a:cubicBezTo>
                  <a:cubicBezTo>
                    <a:pt x="842441" y="110728"/>
                    <a:pt x="842218" y="114076"/>
                    <a:pt x="841771" y="117202"/>
                  </a:cubicBezTo>
                  <a:lnTo>
                    <a:pt x="754261" y="117202"/>
                  </a:lnTo>
                  <a:cubicBezTo>
                    <a:pt x="755749" y="126131"/>
                    <a:pt x="759469" y="133126"/>
                    <a:pt x="765423" y="138187"/>
                  </a:cubicBezTo>
                  <a:cubicBezTo>
                    <a:pt x="771227" y="143098"/>
                    <a:pt x="778222" y="145554"/>
                    <a:pt x="786407" y="145554"/>
                  </a:cubicBezTo>
                  <a:cubicBezTo>
                    <a:pt x="793253" y="145554"/>
                    <a:pt x="799207" y="144065"/>
                    <a:pt x="804267" y="141089"/>
                  </a:cubicBezTo>
                  <a:cubicBezTo>
                    <a:pt x="809029" y="138261"/>
                    <a:pt x="812899" y="134243"/>
                    <a:pt x="815875" y="129034"/>
                  </a:cubicBezTo>
                  <a:lnTo>
                    <a:pt x="840209" y="140865"/>
                  </a:lnTo>
                  <a:cubicBezTo>
                    <a:pt x="828451" y="161553"/>
                    <a:pt x="810369" y="171896"/>
                    <a:pt x="785961" y="171896"/>
                  </a:cubicBezTo>
                  <a:cubicBezTo>
                    <a:pt x="774203" y="171896"/>
                    <a:pt x="763785" y="169292"/>
                    <a:pt x="754707" y="164083"/>
                  </a:cubicBezTo>
                  <a:cubicBezTo>
                    <a:pt x="745479" y="158874"/>
                    <a:pt x="738187" y="151507"/>
                    <a:pt x="732829" y="141982"/>
                  </a:cubicBezTo>
                  <a:cubicBezTo>
                    <a:pt x="727620" y="132903"/>
                    <a:pt x="725015" y="122336"/>
                    <a:pt x="725015" y="110281"/>
                  </a:cubicBezTo>
                  <a:cubicBezTo>
                    <a:pt x="725015" y="99268"/>
                    <a:pt x="727620" y="88924"/>
                    <a:pt x="732829" y="79251"/>
                  </a:cubicBezTo>
                  <a:cubicBezTo>
                    <a:pt x="737889" y="69577"/>
                    <a:pt x="745033" y="61987"/>
                    <a:pt x="754261" y="56480"/>
                  </a:cubicBezTo>
                  <a:cubicBezTo>
                    <a:pt x="763488" y="50824"/>
                    <a:pt x="773683" y="47997"/>
                    <a:pt x="784845" y="47997"/>
                  </a:cubicBezTo>
                  <a:close/>
                  <a:moveTo>
                    <a:pt x="273025" y="47997"/>
                  </a:moveTo>
                  <a:cubicBezTo>
                    <a:pt x="287015" y="47997"/>
                    <a:pt x="297731" y="52313"/>
                    <a:pt x="305172" y="60945"/>
                  </a:cubicBezTo>
                  <a:cubicBezTo>
                    <a:pt x="312465" y="69279"/>
                    <a:pt x="316111" y="80888"/>
                    <a:pt x="316111" y="95771"/>
                  </a:cubicBezTo>
                  <a:lnTo>
                    <a:pt x="316111" y="168324"/>
                  </a:lnTo>
                  <a:lnTo>
                    <a:pt x="286197" y="168324"/>
                  </a:lnTo>
                  <a:lnTo>
                    <a:pt x="286197" y="99566"/>
                  </a:lnTo>
                  <a:cubicBezTo>
                    <a:pt x="286197" y="92124"/>
                    <a:pt x="284261" y="86320"/>
                    <a:pt x="280392" y="82153"/>
                  </a:cubicBezTo>
                  <a:cubicBezTo>
                    <a:pt x="276523" y="77986"/>
                    <a:pt x="271239" y="75902"/>
                    <a:pt x="264542" y="75902"/>
                  </a:cubicBezTo>
                  <a:cubicBezTo>
                    <a:pt x="256357" y="75902"/>
                    <a:pt x="249808" y="79027"/>
                    <a:pt x="244897" y="85278"/>
                  </a:cubicBezTo>
                  <a:cubicBezTo>
                    <a:pt x="239985" y="91529"/>
                    <a:pt x="237529" y="99417"/>
                    <a:pt x="237529" y="108942"/>
                  </a:cubicBezTo>
                  <a:lnTo>
                    <a:pt x="237529" y="168324"/>
                  </a:lnTo>
                  <a:lnTo>
                    <a:pt x="207615" y="168324"/>
                  </a:lnTo>
                  <a:lnTo>
                    <a:pt x="207615" y="51792"/>
                  </a:lnTo>
                  <a:lnTo>
                    <a:pt x="235521" y="51792"/>
                  </a:lnTo>
                  <a:lnTo>
                    <a:pt x="235521" y="66303"/>
                  </a:lnTo>
                  <a:lnTo>
                    <a:pt x="237529" y="66303"/>
                  </a:lnTo>
                  <a:cubicBezTo>
                    <a:pt x="241250" y="60498"/>
                    <a:pt x="246161" y="56033"/>
                    <a:pt x="252263" y="52908"/>
                  </a:cubicBezTo>
                  <a:cubicBezTo>
                    <a:pt x="258663" y="49634"/>
                    <a:pt x="265583" y="47997"/>
                    <a:pt x="273025" y="47997"/>
                  </a:cubicBezTo>
                  <a:close/>
                  <a:moveTo>
                    <a:pt x="340965" y="4688"/>
                  </a:moveTo>
                  <a:lnTo>
                    <a:pt x="370879" y="4688"/>
                  </a:lnTo>
                  <a:lnTo>
                    <a:pt x="370879" y="45988"/>
                  </a:lnTo>
                  <a:lnTo>
                    <a:pt x="368871" y="66303"/>
                  </a:lnTo>
                  <a:lnTo>
                    <a:pt x="370879" y="66303"/>
                  </a:lnTo>
                  <a:cubicBezTo>
                    <a:pt x="374153" y="60796"/>
                    <a:pt x="378991" y="56405"/>
                    <a:pt x="385390" y="53131"/>
                  </a:cubicBezTo>
                  <a:cubicBezTo>
                    <a:pt x="391939" y="49708"/>
                    <a:pt x="398859" y="47997"/>
                    <a:pt x="406152" y="47997"/>
                  </a:cubicBezTo>
                  <a:cubicBezTo>
                    <a:pt x="420291" y="47997"/>
                    <a:pt x="431155" y="52238"/>
                    <a:pt x="438745" y="60722"/>
                  </a:cubicBezTo>
                  <a:cubicBezTo>
                    <a:pt x="446335" y="69205"/>
                    <a:pt x="450131" y="80888"/>
                    <a:pt x="450131" y="95771"/>
                  </a:cubicBezTo>
                  <a:lnTo>
                    <a:pt x="450131" y="168324"/>
                  </a:lnTo>
                  <a:lnTo>
                    <a:pt x="420216" y="168324"/>
                  </a:lnTo>
                  <a:lnTo>
                    <a:pt x="420216" y="99566"/>
                  </a:lnTo>
                  <a:cubicBezTo>
                    <a:pt x="420216" y="91975"/>
                    <a:pt x="418207" y="86171"/>
                    <a:pt x="414189" y="82153"/>
                  </a:cubicBezTo>
                  <a:cubicBezTo>
                    <a:pt x="410021" y="77986"/>
                    <a:pt x="404663" y="75902"/>
                    <a:pt x="398115" y="75902"/>
                  </a:cubicBezTo>
                  <a:cubicBezTo>
                    <a:pt x="390079" y="75902"/>
                    <a:pt x="383530" y="79102"/>
                    <a:pt x="378469" y="85501"/>
                  </a:cubicBezTo>
                  <a:cubicBezTo>
                    <a:pt x="373409" y="91901"/>
                    <a:pt x="370879" y="99789"/>
                    <a:pt x="370879" y="109165"/>
                  </a:cubicBezTo>
                  <a:lnTo>
                    <a:pt x="370879" y="168324"/>
                  </a:lnTo>
                  <a:lnTo>
                    <a:pt x="340965" y="168324"/>
                  </a:lnTo>
                  <a:close/>
                  <a:moveTo>
                    <a:pt x="58935" y="893"/>
                  </a:moveTo>
                  <a:cubicBezTo>
                    <a:pt x="73669" y="893"/>
                    <a:pt x="85353" y="4390"/>
                    <a:pt x="93985" y="11385"/>
                  </a:cubicBezTo>
                  <a:cubicBezTo>
                    <a:pt x="102468" y="18380"/>
                    <a:pt x="108273" y="26491"/>
                    <a:pt x="111397" y="35718"/>
                  </a:cubicBezTo>
                  <a:lnTo>
                    <a:pt x="84385" y="47104"/>
                  </a:lnTo>
                  <a:cubicBezTo>
                    <a:pt x="82599" y="41895"/>
                    <a:pt x="79623" y="37653"/>
                    <a:pt x="75455" y="34379"/>
                  </a:cubicBezTo>
                  <a:cubicBezTo>
                    <a:pt x="71139" y="30956"/>
                    <a:pt x="65782" y="29244"/>
                    <a:pt x="59382" y="29244"/>
                  </a:cubicBezTo>
                  <a:cubicBezTo>
                    <a:pt x="52536" y="29244"/>
                    <a:pt x="47029" y="30807"/>
                    <a:pt x="42863" y="33932"/>
                  </a:cubicBezTo>
                  <a:cubicBezTo>
                    <a:pt x="38547" y="37058"/>
                    <a:pt x="36389" y="41151"/>
                    <a:pt x="36389" y="46211"/>
                  </a:cubicBezTo>
                  <a:cubicBezTo>
                    <a:pt x="36389" y="51122"/>
                    <a:pt x="38397" y="55289"/>
                    <a:pt x="42416" y="58712"/>
                  </a:cubicBezTo>
                  <a:cubicBezTo>
                    <a:pt x="46732" y="62284"/>
                    <a:pt x="53503" y="65633"/>
                    <a:pt x="62731" y="68758"/>
                  </a:cubicBezTo>
                  <a:lnTo>
                    <a:pt x="73000" y="72107"/>
                  </a:lnTo>
                  <a:cubicBezTo>
                    <a:pt x="87437" y="77167"/>
                    <a:pt x="98301" y="83567"/>
                    <a:pt x="105593" y="91306"/>
                  </a:cubicBezTo>
                  <a:cubicBezTo>
                    <a:pt x="113183" y="99342"/>
                    <a:pt x="116979" y="109835"/>
                    <a:pt x="116979" y="122783"/>
                  </a:cubicBezTo>
                  <a:cubicBezTo>
                    <a:pt x="116979" y="133647"/>
                    <a:pt x="114225" y="142726"/>
                    <a:pt x="108719" y="150018"/>
                  </a:cubicBezTo>
                  <a:cubicBezTo>
                    <a:pt x="102915" y="157609"/>
                    <a:pt x="95845" y="163115"/>
                    <a:pt x="87511" y="166538"/>
                  </a:cubicBezTo>
                  <a:cubicBezTo>
                    <a:pt x="78879" y="170110"/>
                    <a:pt x="70023" y="171896"/>
                    <a:pt x="60945" y="171896"/>
                  </a:cubicBezTo>
                  <a:cubicBezTo>
                    <a:pt x="46509" y="171896"/>
                    <a:pt x="33858" y="167878"/>
                    <a:pt x="22994" y="159841"/>
                  </a:cubicBezTo>
                  <a:cubicBezTo>
                    <a:pt x="12129" y="151804"/>
                    <a:pt x="4465" y="140419"/>
                    <a:pt x="0" y="125685"/>
                  </a:cubicBezTo>
                  <a:lnTo>
                    <a:pt x="29021" y="114076"/>
                  </a:lnTo>
                  <a:cubicBezTo>
                    <a:pt x="31253" y="122857"/>
                    <a:pt x="35123" y="129778"/>
                    <a:pt x="40630" y="134838"/>
                  </a:cubicBezTo>
                  <a:cubicBezTo>
                    <a:pt x="46285" y="140047"/>
                    <a:pt x="53131" y="142651"/>
                    <a:pt x="61168" y="142651"/>
                  </a:cubicBezTo>
                  <a:cubicBezTo>
                    <a:pt x="67865" y="142651"/>
                    <a:pt x="73744" y="140940"/>
                    <a:pt x="78805" y="137517"/>
                  </a:cubicBezTo>
                  <a:cubicBezTo>
                    <a:pt x="83715" y="134243"/>
                    <a:pt x="86171" y="129480"/>
                    <a:pt x="86171" y="123229"/>
                  </a:cubicBezTo>
                  <a:cubicBezTo>
                    <a:pt x="86171" y="116979"/>
                    <a:pt x="83865" y="111993"/>
                    <a:pt x="79251" y="108272"/>
                  </a:cubicBezTo>
                  <a:cubicBezTo>
                    <a:pt x="74489" y="104403"/>
                    <a:pt x="66154" y="100235"/>
                    <a:pt x="54247" y="95771"/>
                  </a:cubicBezTo>
                  <a:lnTo>
                    <a:pt x="44202" y="92199"/>
                  </a:lnTo>
                  <a:cubicBezTo>
                    <a:pt x="33784" y="88627"/>
                    <a:pt x="24854" y="83046"/>
                    <a:pt x="17413" y="75455"/>
                  </a:cubicBezTo>
                  <a:cubicBezTo>
                    <a:pt x="9823" y="67568"/>
                    <a:pt x="6027" y="58043"/>
                    <a:pt x="6027" y="46880"/>
                  </a:cubicBezTo>
                  <a:cubicBezTo>
                    <a:pt x="6027" y="38248"/>
                    <a:pt x="8260" y="30509"/>
                    <a:pt x="12725" y="23663"/>
                  </a:cubicBezTo>
                  <a:cubicBezTo>
                    <a:pt x="17189" y="16668"/>
                    <a:pt x="23440" y="11162"/>
                    <a:pt x="31477" y="7143"/>
                  </a:cubicBezTo>
                  <a:cubicBezTo>
                    <a:pt x="39811" y="2976"/>
                    <a:pt x="48965" y="893"/>
                    <a:pt x="58935" y="893"/>
                  </a:cubicBezTo>
                  <a:close/>
                  <a:moveTo>
                    <a:pt x="681558" y="223"/>
                  </a:moveTo>
                  <a:cubicBezTo>
                    <a:pt x="686915" y="223"/>
                    <a:pt x="691455" y="2083"/>
                    <a:pt x="695175" y="5804"/>
                  </a:cubicBezTo>
                  <a:cubicBezTo>
                    <a:pt x="698897" y="9525"/>
                    <a:pt x="700757" y="14064"/>
                    <a:pt x="700757" y="19422"/>
                  </a:cubicBezTo>
                  <a:cubicBezTo>
                    <a:pt x="700757" y="24928"/>
                    <a:pt x="698897" y="29542"/>
                    <a:pt x="695175" y="33263"/>
                  </a:cubicBezTo>
                  <a:cubicBezTo>
                    <a:pt x="691455" y="36983"/>
                    <a:pt x="686915" y="38844"/>
                    <a:pt x="681558" y="38844"/>
                  </a:cubicBezTo>
                  <a:cubicBezTo>
                    <a:pt x="676200" y="38844"/>
                    <a:pt x="671661" y="36983"/>
                    <a:pt x="667940" y="33263"/>
                  </a:cubicBezTo>
                  <a:cubicBezTo>
                    <a:pt x="664071" y="29393"/>
                    <a:pt x="662136" y="24780"/>
                    <a:pt x="662136" y="19422"/>
                  </a:cubicBezTo>
                  <a:cubicBezTo>
                    <a:pt x="662136" y="14213"/>
                    <a:pt x="664071" y="9673"/>
                    <a:pt x="667940" y="5804"/>
                  </a:cubicBezTo>
                  <a:cubicBezTo>
                    <a:pt x="671661" y="2083"/>
                    <a:pt x="676200" y="223"/>
                    <a:pt x="681558" y="223"/>
                  </a:cubicBezTo>
                  <a:close/>
                  <a:moveTo>
                    <a:pt x="157683" y="223"/>
                  </a:moveTo>
                  <a:cubicBezTo>
                    <a:pt x="163041" y="223"/>
                    <a:pt x="167581" y="2083"/>
                    <a:pt x="171301" y="5804"/>
                  </a:cubicBezTo>
                  <a:cubicBezTo>
                    <a:pt x="175021" y="9525"/>
                    <a:pt x="176882" y="14064"/>
                    <a:pt x="176882" y="19422"/>
                  </a:cubicBezTo>
                  <a:cubicBezTo>
                    <a:pt x="176882" y="24928"/>
                    <a:pt x="175021" y="29542"/>
                    <a:pt x="171301" y="33263"/>
                  </a:cubicBezTo>
                  <a:cubicBezTo>
                    <a:pt x="167581" y="36983"/>
                    <a:pt x="163041" y="38844"/>
                    <a:pt x="157683" y="38844"/>
                  </a:cubicBezTo>
                  <a:cubicBezTo>
                    <a:pt x="152325" y="38844"/>
                    <a:pt x="147786" y="36983"/>
                    <a:pt x="144065" y="33263"/>
                  </a:cubicBezTo>
                  <a:cubicBezTo>
                    <a:pt x="140196" y="29393"/>
                    <a:pt x="138261" y="24780"/>
                    <a:pt x="138261" y="19422"/>
                  </a:cubicBezTo>
                  <a:cubicBezTo>
                    <a:pt x="138261" y="14213"/>
                    <a:pt x="140196" y="9673"/>
                    <a:pt x="144065" y="5804"/>
                  </a:cubicBezTo>
                  <a:cubicBezTo>
                    <a:pt x="147786" y="2083"/>
                    <a:pt x="152325" y="223"/>
                    <a:pt x="157683" y="223"/>
                  </a:cubicBezTo>
                  <a:close/>
                  <a:moveTo>
                    <a:pt x="771673" y="0"/>
                  </a:moveTo>
                  <a:lnTo>
                    <a:pt x="797569" y="0"/>
                  </a:lnTo>
                  <a:lnTo>
                    <a:pt x="823689" y="28798"/>
                  </a:lnTo>
                  <a:lnTo>
                    <a:pt x="823689" y="30807"/>
                  </a:lnTo>
                  <a:lnTo>
                    <a:pt x="795114" y="30807"/>
                  </a:lnTo>
                  <a:lnTo>
                    <a:pt x="785961" y="17413"/>
                  </a:lnTo>
                  <a:lnTo>
                    <a:pt x="783282" y="17413"/>
                  </a:lnTo>
                  <a:lnTo>
                    <a:pt x="774129" y="30807"/>
                  </a:lnTo>
                  <a:lnTo>
                    <a:pt x="745554" y="30807"/>
                  </a:lnTo>
                  <a:lnTo>
                    <a:pt x="745554" y="28798"/>
                  </a:lnTo>
                  <a:close/>
                </a:path>
              </a:pathLst>
            </a:custGeom>
            <a:solidFill>
              <a:srgbClr val="417BF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AF5E8AE-17F6-4A1B-83D0-CED07913FAF9}"/>
                </a:ext>
              </a:extLst>
            </p:cNvPr>
            <p:cNvSpPr txBox="1"/>
            <p:nvPr/>
          </p:nvSpPr>
          <p:spPr>
            <a:xfrm>
              <a:off x="7602482" y="4755985"/>
              <a:ext cx="3403792" cy="1292479"/>
            </a:xfrm>
            <a:custGeom>
              <a:avLst/>
              <a:gdLst/>
              <a:ahLst/>
              <a:cxnLst/>
              <a:rect l="l" t="t" r="r" b="b"/>
              <a:pathLst>
                <a:path w="3403792" h="1292479">
                  <a:moveTo>
                    <a:pt x="3100630" y="1248705"/>
                  </a:moveTo>
                  <a:cubicBezTo>
                    <a:pt x="3102806" y="1248705"/>
                    <a:pt x="3104660" y="1249471"/>
                    <a:pt x="3106192" y="1251002"/>
                  </a:cubicBezTo>
                  <a:cubicBezTo>
                    <a:pt x="3107724" y="1252534"/>
                    <a:pt x="3108490" y="1254388"/>
                    <a:pt x="3108490" y="1256565"/>
                  </a:cubicBezTo>
                  <a:cubicBezTo>
                    <a:pt x="3108490" y="1258741"/>
                    <a:pt x="3107724" y="1260595"/>
                    <a:pt x="3106192" y="1262127"/>
                  </a:cubicBezTo>
                  <a:cubicBezTo>
                    <a:pt x="3104660" y="1263659"/>
                    <a:pt x="3102806" y="1264425"/>
                    <a:pt x="3100630" y="1264425"/>
                  </a:cubicBezTo>
                  <a:cubicBezTo>
                    <a:pt x="3098372" y="1264425"/>
                    <a:pt x="3096478" y="1263659"/>
                    <a:pt x="3094946" y="1262127"/>
                  </a:cubicBezTo>
                  <a:cubicBezTo>
                    <a:pt x="3093414" y="1260595"/>
                    <a:pt x="3092649" y="1258741"/>
                    <a:pt x="3092649" y="1256565"/>
                  </a:cubicBezTo>
                  <a:cubicBezTo>
                    <a:pt x="3092649" y="1254388"/>
                    <a:pt x="3093414" y="1252534"/>
                    <a:pt x="3094946" y="1251002"/>
                  </a:cubicBezTo>
                  <a:cubicBezTo>
                    <a:pt x="3096478" y="1249471"/>
                    <a:pt x="3098372" y="1248705"/>
                    <a:pt x="3100630" y="1248705"/>
                  </a:cubicBezTo>
                  <a:close/>
                  <a:moveTo>
                    <a:pt x="2262430" y="1248705"/>
                  </a:moveTo>
                  <a:cubicBezTo>
                    <a:pt x="2264606" y="1248705"/>
                    <a:pt x="2266460" y="1249471"/>
                    <a:pt x="2267992" y="1251002"/>
                  </a:cubicBezTo>
                  <a:cubicBezTo>
                    <a:pt x="2269524" y="1252534"/>
                    <a:pt x="2270290" y="1254388"/>
                    <a:pt x="2270290" y="1256565"/>
                  </a:cubicBezTo>
                  <a:cubicBezTo>
                    <a:pt x="2270290" y="1258741"/>
                    <a:pt x="2269524" y="1260595"/>
                    <a:pt x="2267992" y="1262127"/>
                  </a:cubicBezTo>
                  <a:cubicBezTo>
                    <a:pt x="2266460" y="1263659"/>
                    <a:pt x="2264606" y="1264425"/>
                    <a:pt x="2262430" y="1264425"/>
                  </a:cubicBezTo>
                  <a:cubicBezTo>
                    <a:pt x="2260172" y="1264425"/>
                    <a:pt x="2258278" y="1263659"/>
                    <a:pt x="2256746" y="1262127"/>
                  </a:cubicBezTo>
                  <a:cubicBezTo>
                    <a:pt x="2255214" y="1260595"/>
                    <a:pt x="2254448" y="1258741"/>
                    <a:pt x="2254448" y="1256565"/>
                  </a:cubicBezTo>
                  <a:cubicBezTo>
                    <a:pt x="2254448" y="1254388"/>
                    <a:pt x="2255214" y="1252534"/>
                    <a:pt x="2256746" y="1251002"/>
                  </a:cubicBezTo>
                  <a:cubicBezTo>
                    <a:pt x="2258278" y="1249471"/>
                    <a:pt x="2260172" y="1248705"/>
                    <a:pt x="2262430" y="1248705"/>
                  </a:cubicBezTo>
                  <a:close/>
                  <a:moveTo>
                    <a:pt x="2680134" y="1231897"/>
                  </a:moveTo>
                  <a:cubicBezTo>
                    <a:pt x="2674330" y="1231897"/>
                    <a:pt x="2669977" y="1233106"/>
                    <a:pt x="2667074" y="1235524"/>
                  </a:cubicBezTo>
                  <a:cubicBezTo>
                    <a:pt x="2664172" y="1237943"/>
                    <a:pt x="2662722" y="1241006"/>
                    <a:pt x="2662722" y="1244714"/>
                  </a:cubicBezTo>
                  <a:cubicBezTo>
                    <a:pt x="2662722" y="1248181"/>
                    <a:pt x="2664052" y="1251002"/>
                    <a:pt x="2666712" y="1253179"/>
                  </a:cubicBezTo>
                  <a:cubicBezTo>
                    <a:pt x="2669372" y="1255356"/>
                    <a:pt x="2672718" y="1256444"/>
                    <a:pt x="2676748" y="1256444"/>
                  </a:cubicBezTo>
                  <a:cubicBezTo>
                    <a:pt x="2680296" y="1256444"/>
                    <a:pt x="2683600" y="1255517"/>
                    <a:pt x="2686664" y="1253663"/>
                  </a:cubicBezTo>
                  <a:cubicBezTo>
                    <a:pt x="2689728" y="1251808"/>
                    <a:pt x="2692146" y="1249390"/>
                    <a:pt x="2693920" y="1246407"/>
                  </a:cubicBezTo>
                  <a:cubicBezTo>
                    <a:pt x="2695693" y="1243424"/>
                    <a:pt x="2696580" y="1240079"/>
                    <a:pt x="2696580" y="1236371"/>
                  </a:cubicBezTo>
                  <a:cubicBezTo>
                    <a:pt x="2694645" y="1235081"/>
                    <a:pt x="2692226" y="1233992"/>
                    <a:pt x="2689324" y="1233106"/>
                  </a:cubicBezTo>
                  <a:cubicBezTo>
                    <a:pt x="2686584" y="1232300"/>
                    <a:pt x="2683520" y="1231897"/>
                    <a:pt x="2680134" y="1231897"/>
                  </a:cubicBezTo>
                  <a:close/>
                  <a:moveTo>
                    <a:pt x="2080060" y="1231897"/>
                  </a:moveTo>
                  <a:cubicBezTo>
                    <a:pt x="2074255" y="1231897"/>
                    <a:pt x="2069902" y="1233106"/>
                    <a:pt x="2067000" y="1235524"/>
                  </a:cubicBezTo>
                  <a:cubicBezTo>
                    <a:pt x="2064098" y="1237943"/>
                    <a:pt x="2062646" y="1241006"/>
                    <a:pt x="2062646" y="1244714"/>
                  </a:cubicBezTo>
                  <a:cubicBezTo>
                    <a:pt x="2062646" y="1248181"/>
                    <a:pt x="2063977" y="1251002"/>
                    <a:pt x="2066637" y="1253179"/>
                  </a:cubicBezTo>
                  <a:cubicBezTo>
                    <a:pt x="2069297" y="1255356"/>
                    <a:pt x="2072643" y="1256444"/>
                    <a:pt x="2076674" y="1256444"/>
                  </a:cubicBezTo>
                  <a:cubicBezTo>
                    <a:pt x="2080220" y="1256444"/>
                    <a:pt x="2083526" y="1255517"/>
                    <a:pt x="2086589" y="1253663"/>
                  </a:cubicBezTo>
                  <a:cubicBezTo>
                    <a:pt x="2089652" y="1251808"/>
                    <a:pt x="2092071" y="1249390"/>
                    <a:pt x="2093844" y="1246407"/>
                  </a:cubicBezTo>
                  <a:cubicBezTo>
                    <a:pt x="2095618" y="1243424"/>
                    <a:pt x="2096505" y="1240079"/>
                    <a:pt x="2096505" y="1236371"/>
                  </a:cubicBezTo>
                  <a:cubicBezTo>
                    <a:pt x="2094570" y="1235081"/>
                    <a:pt x="2092152" y="1233992"/>
                    <a:pt x="2089250" y="1233106"/>
                  </a:cubicBezTo>
                  <a:cubicBezTo>
                    <a:pt x="2086508" y="1232300"/>
                    <a:pt x="2083445" y="1231897"/>
                    <a:pt x="2080060" y="1231897"/>
                  </a:cubicBezTo>
                  <a:close/>
                  <a:moveTo>
                    <a:pt x="2539734" y="1210009"/>
                  </a:moveTo>
                  <a:cubicBezTo>
                    <a:pt x="2535380" y="1210009"/>
                    <a:pt x="2531712" y="1211501"/>
                    <a:pt x="2528730" y="1214484"/>
                  </a:cubicBezTo>
                  <a:cubicBezTo>
                    <a:pt x="2525666" y="1217547"/>
                    <a:pt x="2524134" y="1221578"/>
                    <a:pt x="2524134" y="1226576"/>
                  </a:cubicBezTo>
                  <a:cubicBezTo>
                    <a:pt x="2524134" y="1231493"/>
                    <a:pt x="2525666" y="1235484"/>
                    <a:pt x="2528730" y="1238547"/>
                  </a:cubicBezTo>
                  <a:cubicBezTo>
                    <a:pt x="2531793" y="1241611"/>
                    <a:pt x="2535461" y="1243142"/>
                    <a:pt x="2539734" y="1243142"/>
                  </a:cubicBezTo>
                  <a:cubicBezTo>
                    <a:pt x="2544087" y="1243142"/>
                    <a:pt x="2547754" y="1241651"/>
                    <a:pt x="2550738" y="1238668"/>
                  </a:cubicBezTo>
                  <a:cubicBezTo>
                    <a:pt x="2553720" y="1235685"/>
                    <a:pt x="2555212" y="1231655"/>
                    <a:pt x="2555212" y="1226576"/>
                  </a:cubicBezTo>
                  <a:cubicBezTo>
                    <a:pt x="2555212" y="1221497"/>
                    <a:pt x="2553720" y="1217466"/>
                    <a:pt x="2550738" y="1214484"/>
                  </a:cubicBezTo>
                  <a:cubicBezTo>
                    <a:pt x="2547754" y="1211501"/>
                    <a:pt x="2544087" y="1210009"/>
                    <a:pt x="2539734" y="1210009"/>
                  </a:cubicBezTo>
                  <a:close/>
                  <a:moveTo>
                    <a:pt x="3218008" y="1208075"/>
                  </a:moveTo>
                  <a:cubicBezTo>
                    <a:pt x="3214138" y="1208075"/>
                    <a:pt x="3210511" y="1209042"/>
                    <a:pt x="3207125" y="1210977"/>
                  </a:cubicBezTo>
                  <a:cubicBezTo>
                    <a:pt x="3203820" y="1212912"/>
                    <a:pt x="3201120" y="1215693"/>
                    <a:pt x="3199024" y="1219321"/>
                  </a:cubicBezTo>
                  <a:cubicBezTo>
                    <a:pt x="3197008" y="1222868"/>
                    <a:pt x="3196000" y="1227140"/>
                    <a:pt x="3196000" y="1232138"/>
                  </a:cubicBezTo>
                  <a:cubicBezTo>
                    <a:pt x="3196000" y="1237056"/>
                    <a:pt x="3197008" y="1241288"/>
                    <a:pt x="3199024" y="1244835"/>
                  </a:cubicBezTo>
                  <a:cubicBezTo>
                    <a:pt x="3201120" y="1248463"/>
                    <a:pt x="3203820" y="1251244"/>
                    <a:pt x="3207125" y="1253179"/>
                  </a:cubicBezTo>
                  <a:cubicBezTo>
                    <a:pt x="3210672" y="1255194"/>
                    <a:pt x="3214300" y="1256202"/>
                    <a:pt x="3218008" y="1256202"/>
                  </a:cubicBezTo>
                  <a:cubicBezTo>
                    <a:pt x="3221716" y="1256202"/>
                    <a:pt x="3225344" y="1255194"/>
                    <a:pt x="3228892" y="1253179"/>
                  </a:cubicBezTo>
                  <a:cubicBezTo>
                    <a:pt x="3232116" y="1251325"/>
                    <a:pt x="3234776" y="1248543"/>
                    <a:pt x="3236872" y="1244835"/>
                  </a:cubicBezTo>
                  <a:cubicBezTo>
                    <a:pt x="3238888" y="1241288"/>
                    <a:pt x="3239896" y="1237056"/>
                    <a:pt x="3239896" y="1232138"/>
                  </a:cubicBezTo>
                  <a:cubicBezTo>
                    <a:pt x="3239896" y="1227140"/>
                    <a:pt x="3238888" y="1222868"/>
                    <a:pt x="3236872" y="1219321"/>
                  </a:cubicBezTo>
                  <a:cubicBezTo>
                    <a:pt x="3234776" y="1215612"/>
                    <a:pt x="3232116" y="1212831"/>
                    <a:pt x="3228892" y="1210977"/>
                  </a:cubicBezTo>
                  <a:cubicBezTo>
                    <a:pt x="3225506" y="1209042"/>
                    <a:pt x="3221878" y="1208075"/>
                    <a:pt x="3218008" y="1208075"/>
                  </a:cubicBezTo>
                  <a:close/>
                  <a:moveTo>
                    <a:pt x="3045228" y="1208075"/>
                  </a:moveTo>
                  <a:cubicBezTo>
                    <a:pt x="3041440" y="1208075"/>
                    <a:pt x="3037972" y="1209042"/>
                    <a:pt x="3034828" y="1210977"/>
                  </a:cubicBezTo>
                  <a:cubicBezTo>
                    <a:pt x="3031604" y="1212992"/>
                    <a:pt x="3029105" y="1215693"/>
                    <a:pt x="3027332" y="1219079"/>
                  </a:cubicBezTo>
                  <a:cubicBezTo>
                    <a:pt x="3025478" y="1222626"/>
                    <a:pt x="3024550" y="1226858"/>
                    <a:pt x="3024550" y="1231776"/>
                  </a:cubicBezTo>
                  <a:cubicBezTo>
                    <a:pt x="3024550" y="1236532"/>
                    <a:pt x="3025478" y="1240764"/>
                    <a:pt x="3027332" y="1244472"/>
                  </a:cubicBezTo>
                  <a:cubicBezTo>
                    <a:pt x="3029105" y="1248020"/>
                    <a:pt x="3031604" y="1250720"/>
                    <a:pt x="3034828" y="1252574"/>
                  </a:cubicBezTo>
                  <a:cubicBezTo>
                    <a:pt x="3038054" y="1254428"/>
                    <a:pt x="3041520" y="1255356"/>
                    <a:pt x="3045228" y="1255356"/>
                  </a:cubicBezTo>
                  <a:cubicBezTo>
                    <a:pt x="3049098" y="1255356"/>
                    <a:pt x="3052524" y="1254428"/>
                    <a:pt x="3055506" y="1252574"/>
                  </a:cubicBezTo>
                  <a:cubicBezTo>
                    <a:pt x="3058650" y="1250640"/>
                    <a:pt x="3061150" y="1247899"/>
                    <a:pt x="3063004" y="1244352"/>
                  </a:cubicBezTo>
                  <a:cubicBezTo>
                    <a:pt x="3064858" y="1240804"/>
                    <a:pt x="3065785" y="1236612"/>
                    <a:pt x="3065785" y="1231776"/>
                  </a:cubicBezTo>
                  <a:cubicBezTo>
                    <a:pt x="3065785" y="1226777"/>
                    <a:pt x="3064858" y="1222505"/>
                    <a:pt x="3063004" y="1218958"/>
                  </a:cubicBezTo>
                  <a:cubicBezTo>
                    <a:pt x="3061150" y="1215330"/>
                    <a:pt x="3058650" y="1212629"/>
                    <a:pt x="3055506" y="1210856"/>
                  </a:cubicBezTo>
                  <a:cubicBezTo>
                    <a:pt x="3052282" y="1209002"/>
                    <a:pt x="3048856" y="1208075"/>
                    <a:pt x="3045228" y="1208075"/>
                  </a:cubicBezTo>
                  <a:close/>
                  <a:moveTo>
                    <a:pt x="2312045" y="1208075"/>
                  </a:moveTo>
                  <a:cubicBezTo>
                    <a:pt x="2308579" y="1208075"/>
                    <a:pt x="2305152" y="1209082"/>
                    <a:pt x="2301767" y="1211098"/>
                  </a:cubicBezTo>
                  <a:cubicBezTo>
                    <a:pt x="2298623" y="1212952"/>
                    <a:pt x="2296043" y="1215773"/>
                    <a:pt x="2294028" y="1219562"/>
                  </a:cubicBezTo>
                  <a:cubicBezTo>
                    <a:pt x="2292093" y="1223190"/>
                    <a:pt x="2291126" y="1227382"/>
                    <a:pt x="2291126" y="1232138"/>
                  </a:cubicBezTo>
                  <a:cubicBezTo>
                    <a:pt x="2291126" y="1236895"/>
                    <a:pt x="2292093" y="1241087"/>
                    <a:pt x="2294028" y="1244714"/>
                  </a:cubicBezTo>
                  <a:cubicBezTo>
                    <a:pt x="2296043" y="1248503"/>
                    <a:pt x="2298623" y="1251325"/>
                    <a:pt x="2301767" y="1253179"/>
                  </a:cubicBezTo>
                  <a:cubicBezTo>
                    <a:pt x="2305152" y="1255194"/>
                    <a:pt x="2308579" y="1256202"/>
                    <a:pt x="2312045" y="1256202"/>
                  </a:cubicBezTo>
                  <a:cubicBezTo>
                    <a:pt x="2315592" y="1256202"/>
                    <a:pt x="2319018" y="1255194"/>
                    <a:pt x="2322324" y="1253179"/>
                  </a:cubicBezTo>
                  <a:cubicBezTo>
                    <a:pt x="2325548" y="1251244"/>
                    <a:pt x="2328128" y="1248423"/>
                    <a:pt x="2330062" y="1244714"/>
                  </a:cubicBezTo>
                  <a:cubicBezTo>
                    <a:pt x="2331998" y="1241087"/>
                    <a:pt x="2332965" y="1236895"/>
                    <a:pt x="2332965" y="1232138"/>
                  </a:cubicBezTo>
                  <a:cubicBezTo>
                    <a:pt x="2332965" y="1227301"/>
                    <a:pt x="2331998" y="1223069"/>
                    <a:pt x="2330062" y="1219441"/>
                  </a:cubicBezTo>
                  <a:cubicBezTo>
                    <a:pt x="2328128" y="1215894"/>
                    <a:pt x="2325548" y="1213113"/>
                    <a:pt x="2322324" y="1211098"/>
                  </a:cubicBezTo>
                  <a:cubicBezTo>
                    <a:pt x="2319018" y="1209082"/>
                    <a:pt x="2315592" y="1208075"/>
                    <a:pt x="2312045" y="1208075"/>
                  </a:cubicBezTo>
                  <a:close/>
                  <a:moveTo>
                    <a:pt x="1526456" y="1204987"/>
                  </a:moveTo>
                  <a:cubicBezTo>
                    <a:pt x="1515740" y="1204987"/>
                    <a:pt x="1507704" y="1207219"/>
                    <a:pt x="1502346" y="1211684"/>
                  </a:cubicBezTo>
                  <a:cubicBezTo>
                    <a:pt x="1496988" y="1216149"/>
                    <a:pt x="1494309" y="1221804"/>
                    <a:pt x="1494309" y="1228650"/>
                  </a:cubicBezTo>
                  <a:cubicBezTo>
                    <a:pt x="1494309" y="1235050"/>
                    <a:pt x="1496765" y="1240259"/>
                    <a:pt x="1501676" y="1244277"/>
                  </a:cubicBezTo>
                  <a:cubicBezTo>
                    <a:pt x="1506588" y="1248296"/>
                    <a:pt x="1512764" y="1250305"/>
                    <a:pt x="1520205" y="1250305"/>
                  </a:cubicBezTo>
                  <a:cubicBezTo>
                    <a:pt x="1526754" y="1250305"/>
                    <a:pt x="1532856" y="1248593"/>
                    <a:pt x="1538511" y="1245170"/>
                  </a:cubicBezTo>
                  <a:cubicBezTo>
                    <a:pt x="1544166" y="1241747"/>
                    <a:pt x="1548631" y="1237282"/>
                    <a:pt x="1551906" y="1231776"/>
                  </a:cubicBezTo>
                  <a:cubicBezTo>
                    <a:pt x="1555180" y="1226269"/>
                    <a:pt x="1556817" y="1220093"/>
                    <a:pt x="1556817" y="1213246"/>
                  </a:cubicBezTo>
                  <a:cubicBezTo>
                    <a:pt x="1553245" y="1210865"/>
                    <a:pt x="1548780" y="1208856"/>
                    <a:pt x="1543422" y="1207219"/>
                  </a:cubicBezTo>
                  <a:cubicBezTo>
                    <a:pt x="1538362" y="1205731"/>
                    <a:pt x="1532707" y="1204987"/>
                    <a:pt x="1526456" y="1204987"/>
                  </a:cubicBezTo>
                  <a:close/>
                  <a:moveTo>
                    <a:pt x="974006" y="1204987"/>
                  </a:moveTo>
                  <a:cubicBezTo>
                    <a:pt x="963290" y="1204987"/>
                    <a:pt x="955254" y="1207219"/>
                    <a:pt x="949896" y="1211684"/>
                  </a:cubicBezTo>
                  <a:cubicBezTo>
                    <a:pt x="944538" y="1216149"/>
                    <a:pt x="941859" y="1221804"/>
                    <a:pt x="941859" y="1228650"/>
                  </a:cubicBezTo>
                  <a:cubicBezTo>
                    <a:pt x="941859" y="1235050"/>
                    <a:pt x="944315" y="1240259"/>
                    <a:pt x="949226" y="1244277"/>
                  </a:cubicBezTo>
                  <a:cubicBezTo>
                    <a:pt x="954138" y="1248296"/>
                    <a:pt x="960314" y="1250305"/>
                    <a:pt x="967755" y="1250305"/>
                  </a:cubicBezTo>
                  <a:cubicBezTo>
                    <a:pt x="974304" y="1250305"/>
                    <a:pt x="980406" y="1248593"/>
                    <a:pt x="986061" y="1245170"/>
                  </a:cubicBezTo>
                  <a:cubicBezTo>
                    <a:pt x="991716" y="1241747"/>
                    <a:pt x="996181" y="1237282"/>
                    <a:pt x="999456" y="1231776"/>
                  </a:cubicBezTo>
                  <a:cubicBezTo>
                    <a:pt x="1002730" y="1226269"/>
                    <a:pt x="1004367" y="1220093"/>
                    <a:pt x="1004367" y="1213246"/>
                  </a:cubicBezTo>
                  <a:cubicBezTo>
                    <a:pt x="1000795" y="1210865"/>
                    <a:pt x="996330" y="1208856"/>
                    <a:pt x="990972" y="1207219"/>
                  </a:cubicBezTo>
                  <a:cubicBezTo>
                    <a:pt x="985912" y="1205731"/>
                    <a:pt x="980257" y="1204987"/>
                    <a:pt x="974006" y="1204987"/>
                  </a:cubicBezTo>
                  <a:close/>
                  <a:moveTo>
                    <a:pt x="2883582" y="1200577"/>
                  </a:moveTo>
                  <a:lnTo>
                    <a:pt x="2894102" y="1200577"/>
                  </a:lnTo>
                  <a:lnTo>
                    <a:pt x="2894102" y="1238668"/>
                  </a:lnTo>
                  <a:cubicBezTo>
                    <a:pt x="2894102" y="1244795"/>
                    <a:pt x="2895474" y="1249229"/>
                    <a:pt x="2898214" y="1251970"/>
                  </a:cubicBezTo>
                  <a:cubicBezTo>
                    <a:pt x="2901036" y="1254791"/>
                    <a:pt x="2904704" y="1256202"/>
                    <a:pt x="2909218" y="1256202"/>
                  </a:cubicBezTo>
                  <a:cubicBezTo>
                    <a:pt x="2912765" y="1256202"/>
                    <a:pt x="2915950" y="1255235"/>
                    <a:pt x="2918770" y="1253300"/>
                  </a:cubicBezTo>
                  <a:cubicBezTo>
                    <a:pt x="2921431" y="1251446"/>
                    <a:pt x="2923568" y="1248987"/>
                    <a:pt x="2925180" y="1245924"/>
                  </a:cubicBezTo>
                  <a:cubicBezTo>
                    <a:pt x="2926712" y="1242941"/>
                    <a:pt x="2927477" y="1239716"/>
                    <a:pt x="2927477" y="1236250"/>
                  </a:cubicBezTo>
                  <a:lnTo>
                    <a:pt x="2927477" y="1200577"/>
                  </a:lnTo>
                  <a:lnTo>
                    <a:pt x="2937998" y="1200577"/>
                  </a:lnTo>
                  <a:lnTo>
                    <a:pt x="2937998" y="1263699"/>
                  </a:lnTo>
                  <a:lnTo>
                    <a:pt x="2927961" y="1263699"/>
                  </a:lnTo>
                  <a:lnTo>
                    <a:pt x="2927961" y="1254509"/>
                  </a:lnTo>
                  <a:lnTo>
                    <a:pt x="2927477" y="1254509"/>
                  </a:lnTo>
                  <a:cubicBezTo>
                    <a:pt x="2925865" y="1257572"/>
                    <a:pt x="2923084" y="1260233"/>
                    <a:pt x="2919134" y="1262490"/>
                  </a:cubicBezTo>
                  <a:cubicBezTo>
                    <a:pt x="2915506" y="1264586"/>
                    <a:pt x="2911475" y="1265634"/>
                    <a:pt x="2907041" y="1265634"/>
                  </a:cubicBezTo>
                  <a:cubicBezTo>
                    <a:pt x="2899383" y="1265634"/>
                    <a:pt x="2893578" y="1263417"/>
                    <a:pt x="2889628" y="1258983"/>
                  </a:cubicBezTo>
                  <a:cubicBezTo>
                    <a:pt x="2885598" y="1254469"/>
                    <a:pt x="2883582" y="1248221"/>
                    <a:pt x="2883582" y="1240240"/>
                  </a:cubicBezTo>
                  <a:close/>
                  <a:moveTo>
                    <a:pt x="2353298" y="1200577"/>
                  </a:moveTo>
                  <a:lnTo>
                    <a:pt x="2364544" y="1200577"/>
                  </a:lnTo>
                  <a:lnTo>
                    <a:pt x="2384134" y="1251365"/>
                  </a:lnTo>
                  <a:lnTo>
                    <a:pt x="2384376" y="1251365"/>
                  </a:lnTo>
                  <a:lnTo>
                    <a:pt x="2404207" y="1200577"/>
                  </a:lnTo>
                  <a:lnTo>
                    <a:pt x="2415211" y="1200577"/>
                  </a:lnTo>
                  <a:lnTo>
                    <a:pt x="2389454" y="1263699"/>
                  </a:lnTo>
                  <a:lnTo>
                    <a:pt x="2378813" y="1263699"/>
                  </a:lnTo>
                  <a:close/>
                  <a:moveTo>
                    <a:pt x="3304822" y="1198522"/>
                  </a:moveTo>
                  <a:cubicBezTo>
                    <a:pt x="3309336" y="1198522"/>
                    <a:pt x="3313367" y="1199650"/>
                    <a:pt x="3316914" y="1201908"/>
                  </a:cubicBezTo>
                  <a:cubicBezTo>
                    <a:pt x="3320380" y="1204165"/>
                    <a:pt x="3322839" y="1207148"/>
                    <a:pt x="3324290" y="1210856"/>
                  </a:cubicBezTo>
                  <a:cubicBezTo>
                    <a:pt x="3326466" y="1207148"/>
                    <a:pt x="3329410" y="1204165"/>
                    <a:pt x="3333118" y="1201908"/>
                  </a:cubicBezTo>
                  <a:cubicBezTo>
                    <a:pt x="3336907" y="1199650"/>
                    <a:pt x="3341179" y="1198522"/>
                    <a:pt x="3345936" y="1198522"/>
                  </a:cubicBezTo>
                  <a:cubicBezTo>
                    <a:pt x="3353272" y="1198522"/>
                    <a:pt x="3358753" y="1200739"/>
                    <a:pt x="3362381" y="1205173"/>
                  </a:cubicBezTo>
                  <a:cubicBezTo>
                    <a:pt x="3366090" y="1209768"/>
                    <a:pt x="3367944" y="1215773"/>
                    <a:pt x="3367944" y="1223190"/>
                  </a:cubicBezTo>
                  <a:lnTo>
                    <a:pt x="3367944" y="1263699"/>
                  </a:lnTo>
                  <a:lnTo>
                    <a:pt x="3357544" y="1263699"/>
                  </a:lnTo>
                  <a:lnTo>
                    <a:pt x="3357544" y="1224762"/>
                  </a:lnTo>
                  <a:cubicBezTo>
                    <a:pt x="3357544" y="1218958"/>
                    <a:pt x="3356334" y="1214725"/>
                    <a:pt x="3353916" y="1212065"/>
                  </a:cubicBezTo>
                  <a:cubicBezTo>
                    <a:pt x="3351498" y="1209405"/>
                    <a:pt x="3347951" y="1208075"/>
                    <a:pt x="3343275" y="1208075"/>
                  </a:cubicBezTo>
                  <a:cubicBezTo>
                    <a:pt x="3340131" y="1208075"/>
                    <a:pt x="3337270" y="1209002"/>
                    <a:pt x="3334690" y="1210856"/>
                  </a:cubicBezTo>
                  <a:cubicBezTo>
                    <a:pt x="3332110" y="1212710"/>
                    <a:pt x="3330094" y="1215128"/>
                    <a:pt x="3328644" y="1218111"/>
                  </a:cubicBezTo>
                  <a:cubicBezTo>
                    <a:pt x="3327273" y="1220933"/>
                    <a:pt x="3326588" y="1224238"/>
                    <a:pt x="3326588" y="1228027"/>
                  </a:cubicBezTo>
                  <a:lnTo>
                    <a:pt x="3326588" y="1263699"/>
                  </a:lnTo>
                  <a:lnTo>
                    <a:pt x="3316068" y="1263699"/>
                  </a:lnTo>
                  <a:lnTo>
                    <a:pt x="3316068" y="1224883"/>
                  </a:lnTo>
                  <a:cubicBezTo>
                    <a:pt x="3316068" y="1218998"/>
                    <a:pt x="3314858" y="1214725"/>
                    <a:pt x="3312440" y="1212065"/>
                  </a:cubicBezTo>
                  <a:cubicBezTo>
                    <a:pt x="3310021" y="1209405"/>
                    <a:pt x="3306514" y="1208075"/>
                    <a:pt x="3301920" y="1208075"/>
                  </a:cubicBezTo>
                  <a:cubicBezTo>
                    <a:pt x="3298776" y="1208075"/>
                    <a:pt x="3295914" y="1209002"/>
                    <a:pt x="3293334" y="1210856"/>
                  </a:cubicBezTo>
                  <a:cubicBezTo>
                    <a:pt x="3290754" y="1212710"/>
                    <a:pt x="3288739" y="1215209"/>
                    <a:pt x="3287288" y="1218353"/>
                  </a:cubicBezTo>
                  <a:cubicBezTo>
                    <a:pt x="3285918" y="1221336"/>
                    <a:pt x="3285232" y="1224641"/>
                    <a:pt x="3285232" y="1228269"/>
                  </a:cubicBezTo>
                  <a:lnTo>
                    <a:pt x="3285232" y="1263699"/>
                  </a:lnTo>
                  <a:lnTo>
                    <a:pt x="3274712" y="1263699"/>
                  </a:lnTo>
                  <a:lnTo>
                    <a:pt x="3274712" y="1200577"/>
                  </a:lnTo>
                  <a:lnTo>
                    <a:pt x="3284628" y="1200577"/>
                  </a:lnTo>
                  <a:lnTo>
                    <a:pt x="3284628" y="1209889"/>
                  </a:lnTo>
                  <a:lnTo>
                    <a:pt x="3285232" y="1209889"/>
                  </a:lnTo>
                  <a:cubicBezTo>
                    <a:pt x="3287006" y="1206664"/>
                    <a:pt x="3289706" y="1203963"/>
                    <a:pt x="3293334" y="1201787"/>
                  </a:cubicBezTo>
                  <a:cubicBezTo>
                    <a:pt x="3296962" y="1199610"/>
                    <a:pt x="3300791" y="1198522"/>
                    <a:pt x="3304822" y="1198522"/>
                  </a:cubicBezTo>
                  <a:close/>
                  <a:moveTo>
                    <a:pt x="3218008" y="1198522"/>
                  </a:moveTo>
                  <a:cubicBezTo>
                    <a:pt x="3224216" y="1198522"/>
                    <a:pt x="3229778" y="1200013"/>
                    <a:pt x="3234696" y="1202996"/>
                  </a:cubicBezTo>
                  <a:cubicBezTo>
                    <a:pt x="3239614" y="1205979"/>
                    <a:pt x="3243483" y="1210050"/>
                    <a:pt x="3246304" y="1215209"/>
                  </a:cubicBezTo>
                  <a:cubicBezTo>
                    <a:pt x="3249046" y="1220207"/>
                    <a:pt x="3250416" y="1225850"/>
                    <a:pt x="3250416" y="1232138"/>
                  </a:cubicBezTo>
                  <a:cubicBezTo>
                    <a:pt x="3250416" y="1238426"/>
                    <a:pt x="3249046" y="1244069"/>
                    <a:pt x="3246304" y="1249068"/>
                  </a:cubicBezTo>
                  <a:cubicBezTo>
                    <a:pt x="3243483" y="1254227"/>
                    <a:pt x="3239614" y="1258298"/>
                    <a:pt x="3234696" y="1261281"/>
                  </a:cubicBezTo>
                  <a:cubicBezTo>
                    <a:pt x="3229940" y="1264183"/>
                    <a:pt x="3224377" y="1265634"/>
                    <a:pt x="3218008" y="1265634"/>
                  </a:cubicBezTo>
                  <a:cubicBezTo>
                    <a:pt x="3211640" y="1265634"/>
                    <a:pt x="3206078" y="1264183"/>
                    <a:pt x="3201321" y="1261281"/>
                  </a:cubicBezTo>
                  <a:cubicBezTo>
                    <a:pt x="3196404" y="1258298"/>
                    <a:pt x="3192534" y="1254227"/>
                    <a:pt x="3189712" y="1249068"/>
                  </a:cubicBezTo>
                  <a:cubicBezTo>
                    <a:pt x="3186972" y="1244069"/>
                    <a:pt x="3185601" y="1238426"/>
                    <a:pt x="3185601" y="1232138"/>
                  </a:cubicBezTo>
                  <a:cubicBezTo>
                    <a:pt x="3185601" y="1225850"/>
                    <a:pt x="3186972" y="1220207"/>
                    <a:pt x="3189712" y="1215209"/>
                  </a:cubicBezTo>
                  <a:cubicBezTo>
                    <a:pt x="3192534" y="1210050"/>
                    <a:pt x="3196404" y="1205979"/>
                    <a:pt x="3201321" y="1202996"/>
                  </a:cubicBezTo>
                  <a:cubicBezTo>
                    <a:pt x="3206238" y="1200013"/>
                    <a:pt x="3211801" y="1198522"/>
                    <a:pt x="3218008" y="1198522"/>
                  </a:cubicBezTo>
                  <a:close/>
                  <a:moveTo>
                    <a:pt x="3150850" y="1198522"/>
                  </a:moveTo>
                  <a:cubicBezTo>
                    <a:pt x="3157541" y="1198522"/>
                    <a:pt x="3163304" y="1200134"/>
                    <a:pt x="3168142" y="1203359"/>
                  </a:cubicBezTo>
                  <a:cubicBezTo>
                    <a:pt x="3172818" y="1206503"/>
                    <a:pt x="3176122" y="1210735"/>
                    <a:pt x="3178057" y="1216056"/>
                  </a:cubicBezTo>
                  <a:lnTo>
                    <a:pt x="3168504" y="1220046"/>
                  </a:lnTo>
                  <a:cubicBezTo>
                    <a:pt x="3166892" y="1216015"/>
                    <a:pt x="3164594" y="1213033"/>
                    <a:pt x="3161612" y="1211098"/>
                  </a:cubicBezTo>
                  <a:cubicBezTo>
                    <a:pt x="3158548" y="1209082"/>
                    <a:pt x="3154800" y="1208075"/>
                    <a:pt x="3150366" y="1208075"/>
                  </a:cubicBezTo>
                  <a:cubicBezTo>
                    <a:pt x="3146658" y="1208075"/>
                    <a:pt x="3143192" y="1209082"/>
                    <a:pt x="3139966" y="1211098"/>
                  </a:cubicBezTo>
                  <a:cubicBezTo>
                    <a:pt x="3136742" y="1213113"/>
                    <a:pt x="3134162" y="1215935"/>
                    <a:pt x="3132228" y="1219562"/>
                  </a:cubicBezTo>
                  <a:cubicBezTo>
                    <a:pt x="3130292" y="1223190"/>
                    <a:pt x="3129326" y="1227382"/>
                    <a:pt x="3129326" y="1232138"/>
                  </a:cubicBezTo>
                  <a:cubicBezTo>
                    <a:pt x="3129326" y="1236814"/>
                    <a:pt x="3130292" y="1240966"/>
                    <a:pt x="3132228" y="1244593"/>
                  </a:cubicBezTo>
                  <a:cubicBezTo>
                    <a:pt x="3134162" y="1248221"/>
                    <a:pt x="3136742" y="1251043"/>
                    <a:pt x="3139966" y="1253058"/>
                  </a:cubicBezTo>
                  <a:cubicBezTo>
                    <a:pt x="3143272" y="1255154"/>
                    <a:pt x="3146738" y="1256202"/>
                    <a:pt x="3150366" y="1256202"/>
                  </a:cubicBezTo>
                  <a:cubicBezTo>
                    <a:pt x="3154719" y="1256202"/>
                    <a:pt x="3158548" y="1255154"/>
                    <a:pt x="3161854" y="1253058"/>
                  </a:cubicBezTo>
                  <a:cubicBezTo>
                    <a:pt x="3165078" y="1251043"/>
                    <a:pt x="3167497" y="1248100"/>
                    <a:pt x="3169109" y="1244231"/>
                  </a:cubicBezTo>
                  <a:lnTo>
                    <a:pt x="3178420" y="1248221"/>
                  </a:lnTo>
                  <a:cubicBezTo>
                    <a:pt x="3176244" y="1253380"/>
                    <a:pt x="3172818" y="1257572"/>
                    <a:pt x="3168142" y="1260797"/>
                  </a:cubicBezTo>
                  <a:cubicBezTo>
                    <a:pt x="3163466" y="1264022"/>
                    <a:pt x="3157702" y="1265634"/>
                    <a:pt x="3150850" y="1265634"/>
                  </a:cubicBezTo>
                  <a:cubicBezTo>
                    <a:pt x="3144723" y="1265634"/>
                    <a:pt x="3139241" y="1264183"/>
                    <a:pt x="3134404" y="1261281"/>
                  </a:cubicBezTo>
                  <a:cubicBezTo>
                    <a:pt x="3129648" y="1258379"/>
                    <a:pt x="3125859" y="1254388"/>
                    <a:pt x="3123038" y="1249309"/>
                  </a:cubicBezTo>
                  <a:cubicBezTo>
                    <a:pt x="3120297" y="1244311"/>
                    <a:pt x="3118926" y="1238588"/>
                    <a:pt x="3118926" y="1232138"/>
                  </a:cubicBezTo>
                  <a:cubicBezTo>
                    <a:pt x="3118926" y="1225689"/>
                    <a:pt x="3120297" y="1219965"/>
                    <a:pt x="3123038" y="1214967"/>
                  </a:cubicBezTo>
                  <a:cubicBezTo>
                    <a:pt x="3125940" y="1209727"/>
                    <a:pt x="3129728" y="1205697"/>
                    <a:pt x="3134404" y="1202875"/>
                  </a:cubicBezTo>
                  <a:cubicBezTo>
                    <a:pt x="3139241" y="1199973"/>
                    <a:pt x="3144723" y="1198522"/>
                    <a:pt x="3150850" y="1198522"/>
                  </a:cubicBezTo>
                  <a:close/>
                  <a:moveTo>
                    <a:pt x="3043777" y="1198522"/>
                  </a:moveTo>
                  <a:cubicBezTo>
                    <a:pt x="3048614" y="1198522"/>
                    <a:pt x="3052887" y="1199529"/>
                    <a:pt x="3056595" y="1201545"/>
                  </a:cubicBezTo>
                  <a:cubicBezTo>
                    <a:pt x="3060304" y="1203560"/>
                    <a:pt x="3063206" y="1206261"/>
                    <a:pt x="3065302" y="1209647"/>
                  </a:cubicBezTo>
                  <a:lnTo>
                    <a:pt x="3065785" y="1209647"/>
                  </a:lnTo>
                  <a:lnTo>
                    <a:pt x="3065785" y="1200577"/>
                  </a:lnTo>
                  <a:lnTo>
                    <a:pt x="3075822" y="1200577"/>
                  </a:lnTo>
                  <a:lnTo>
                    <a:pt x="3075822" y="1261281"/>
                  </a:lnTo>
                  <a:cubicBezTo>
                    <a:pt x="3075822" y="1271358"/>
                    <a:pt x="3073000" y="1279097"/>
                    <a:pt x="3067357" y="1284498"/>
                  </a:cubicBezTo>
                  <a:cubicBezTo>
                    <a:pt x="3061794" y="1289819"/>
                    <a:pt x="3054418" y="1292479"/>
                    <a:pt x="3045228" y="1292479"/>
                  </a:cubicBezTo>
                  <a:cubicBezTo>
                    <a:pt x="3037731" y="1292479"/>
                    <a:pt x="3031604" y="1290746"/>
                    <a:pt x="3026848" y="1287279"/>
                  </a:cubicBezTo>
                  <a:cubicBezTo>
                    <a:pt x="3022011" y="1283813"/>
                    <a:pt x="3018746" y="1279621"/>
                    <a:pt x="3017053" y="1274703"/>
                  </a:cubicBezTo>
                  <a:lnTo>
                    <a:pt x="3026727" y="1270592"/>
                  </a:lnTo>
                  <a:cubicBezTo>
                    <a:pt x="3028098" y="1274300"/>
                    <a:pt x="3030396" y="1277283"/>
                    <a:pt x="3033620" y="1279540"/>
                  </a:cubicBezTo>
                  <a:cubicBezTo>
                    <a:pt x="3036844" y="1281797"/>
                    <a:pt x="3040714" y="1282926"/>
                    <a:pt x="3045228" y="1282926"/>
                  </a:cubicBezTo>
                  <a:cubicBezTo>
                    <a:pt x="3051678" y="1282926"/>
                    <a:pt x="3056716" y="1281031"/>
                    <a:pt x="3060344" y="1277243"/>
                  </a:cubicBezTo>
                  <a:cubicBezTo>
                    <a:pt x="3063971" y="1273534"/>
                    <a:pt x="3065785" y="1268133"/>
                    <a:pt x="3065785" y="1261039"/>
                  </a:cubicBezTo>
                  <a:lnTo>
                    <a:pt x="3065785" y="1254025"/>
                  </a:lnTo>
                  <a:lnTo>
                    <a:pt x="3065302" y="1254025"/>
                  </a:lnTo>
                  <a:cubicBezTo>
                    <a:pt x="3063286" y="1257169"/>
                    <a:pt x="3060384" y="1259789"/>
                    <a:pt x="3056595" y="1261885"/>
                  </a:cubicBezTo>
                  <a:cubicBezTo>
                    <a:pt x="3052887" y="1263901"/>
                    <a:pt x="3048614" y="1264908"/>
                    <a:pt x="3043777" y="1264908"/>
                  </a:cubicBezTo>
                  <a:cubicBezTo>
                    <a:pt x="3038296" y="1264908"/>
                    <a:pt x="3033298" y="1263498"/>
                    <a:pt x="3028782" y="1260676"/>
                  </a:cubicBezTo>
                  <a:cubicBezTo>
                    <a:pt x="3024349" y="1257935"/>
                    <a:pt x="3020802" y="1254025"/>
                    <a:pt x="3018142" y="1248947"/>
                  </a:cubicBezTo>
                  <a:cubicBezTo>
                    <a:pt x="3015481" y="1243868"/>
                    <a:pt x="3014151" y="1238144"/>
                    <a:pt x="3014151" y="1231776"/>
                  </a:cubicBezTo>
                  <a:cubicBezTo>
                    <a:pt x="3014151" y="1225407"/>
                    <a:pt x="3015481" y="1219683"/>
                    <a:pt x="3018142" y="1214605"/>
                  </a:cubicBezTo>
                  <a:cubicBezTo>
                    <a:pt x="3020882" y="1209445"/>
                    <a:pt x="3024430" y="1205495"/>
                    <a:pt x="3028782" y="1202754"/>
                  </a:cubicBezTo>
                  <a:cubicBezTo>
                    <a:pt x="3033298" y="1199932"/>
                    <a:pt x="3038296" y="1198522"/>
                    <a:pt x="3043777" y="1198522"/>
                  </a:cubicBezTo>
                  <a:close/>
                  <a:moveTo>
                    <a:pt x="2981818" y="1198522"/>
                  </a:moveTo>
                  <a:cubicBezTo>
                    <a:pt x="2989396" y="1198522"/>
                    <a:pt x="2995160" y="1200739"/>
                    <a:pt x="2999110" y="1205173"/>
                  </a:cubicBezTo>
                  <a:cubicBezTo>
                    <a:pt x="3003141" y="1209687"/>
                    <a:pt x="3005156" y="1215693"/>
                    <a:pt x="3005156" y="1223190"/>
                  </a:cubicBezTo>
                  <a:lnTo>
                    <a:pt x="3005156" y="1263699"/>
                  </a:lnTo>
                  <a:lnTo>
                    <a:pt x="2994636" y="1263699"/>
                  </a:lnTo>
                  <a:lnTo>
                    <a:pt x="2994636" y="1224762"/>
                  </a:lnTo>
                  <a:cubicBezTo>
                    <a:pt x="2994636" y="1218958"/>
                    <a:pt x="2993226" y="1214725"/>
                    <a:pt x="2990404" y="1212065"/>
                  </a:cubicBezTo>
                  <a:cubicBezTo>
                    <a:pt x="2987663" y="1209405"/>
                    <a:pt x="2983834" y="1208075"/>
                    <a:pt x="2978916" y="1208075"/>
                  </a:cubicBezTo>
                  <a:cubicBezTo>
                    <a:pt x="2975530" y="1208075"/>
                    <a:pt x="2972507" y="1209042"/>
                    <a:pt x="2969846" y="1210977"/>
                  </a:cubicBezTo>
                  <a:cubicBezTo>
                    <a:pt x="2967026" y="1213073"/>
                    <a:pt x="2964930" y="1215572"/>
                    <a:pt x="2963558" y="1218474"/>
                  </a:cubicBezTo>
                  <a:cubicBezTo>
                    <a:pt x="2962108" y="1221618"/>
                    <a:pt x="2961382" y="1224843"/>
                    <a:pt x="2961382" y="1228148"/>
                  </a:cubicBezTo>
                  <a:lnTo>
                    <a:pt x="2961382" y="1263699"/>
                  </a:lnTo>
                  <a:lnTo>
                    <a:pt x="2950862" y="1263699"/>
                  </a:lnTo>
                  <a:lnTo>
                    <a:pt x="2950862" y="1200577"/>
                  </a:lnTo>
                  <a:lnTo>
                    <a:pt x="2960778" y="1200577"/>
                  </a:lnTo>
                  <a:lnTo>
                    <a:pt x="2960778" y="1209889"/>
                  </a:lnTo>
                  <a:lnTo>
                    <a:pt x="2961382" y="1209889"/>
                  </a:lnTo>
                  <a:cubicBezTo>
                    <a:pt x="2963075" y="1206745"/>
                    <a:pt x="2965816" y="1204084"/>
                    <a:pt x="2969605" y="1201908"/>
                  </a:cubicBezTo>
                  <a:cubicBezTo>
                    <a:pt x="2973474" y="1199650"/>
                    <a:pt x="2977546" y="1198522"/>
                    <a:pt x="2981818" y="1198522"/>
                  </a:cubicBezTo>
                  <a:close/>
                  <a:moveTo>
                    <a:pt x="2848440" y="1198522"/>
                  </a:moveTo>
                  <a:cubicBezTo>
                    <a:pt x="2853922" y="1198522"/>
                    <a:pt x="2858840" y="1199731"/>
                    <a:pt x="2863193" y="1202149"/>
                  </a:cubicBezTo>
                  <a:cubicBezTo>
                    <a:pt x="2867466" y="1204487"/>
                    <a:pt x="2870529" y="1207833"/>
                    <a:pt x="2872383" y="1212186"/>
                  </a:cubicBezTo>
                  <a:lnTo>
                    <a:pt x="2863314" y="1216418"/>
                  </a:lnTo>
                  <a:cubicBezTo>
                    <a:pt x="2860492" y="1210775"/>
                    <a:pt x="2855494" y="1207954"/>
                    <a:pt x="2848320" y="1207954"/>
                  </a:cubicBezTo>
                  <a:cubicBezTo>
                    <a:pt x="2844934" y="1207954"/>
                    <a:pt x="2841870" y="1208760"/>
                    <a:pt x="2839130" y="1210372"/>
                  </a:cubicBezTo>
                  <a:cubicBezTo>
                    <a:pt x="2836550" y="1211904"/>
                    <a:pt x="2835260" y="1213960"/>
                    <a:pt x="2835260" y="1216539"/>
                  </a:cubicBezTo>
                  <a:cubicBezTo>
                    <a:pt x="2835260" y="1218796"/>
                    <a:pt x="2836187" y="1220651"/>
                    <a:pt x="2838041" y="1222102"/>
                  </a:cubicBezTo>
                  <a:cubicBezTo>
                    <a:pt x="2839896" y="1223553"/>
                    <a:pt x="2842596" y="1224762"/>
                    <a:pt x="2846143" y="1225729"/>
                  </a:cubicBezTo>
                  <a:lnTo>
                    <a:pt x="2855333" y="1228027"/>
                  </a:lnTo>
                  <a:cubicBezTo>
                    <a:pt x="2861621" y="1229639"/>
                    <a:pt x="2866296" y="1231977"/>
                    <a:pt x="2869360" y="1235041"/>
                  </a:cubicBezTo>
                  <a:cubicBezTo>
                    <a:pt x="2872504" y="1238184"/>
                    <a:pt x="2874076" y="1241973"/>
                    <a:pt x="2874076" y="1246407"/>
                  </a:cubicBezTo>
                  <a:cubicBezTo>
                    <a:pt x="2874076" y="1250196"/>
                    <a:pt x="2872948" y="1253582"/>
                    <a:pt x="2870690" y="1256565"/>
                  </a:cubicBezTo>
                  <a:cubicBezTo>
                    <a:pt x="2868514" y="1259467"/>
                    <a:pt x="2865490" y="1261724"/>
                    <a:pt x="2861621" y="1263336"/>
                  </a:cubicBezTo>
                  <a:cubicBezTo>
                    <a:pt x="2857994" y="1264868"/>
                    <a:pt x="2853802" y="1265634"/>
                    <a:pt x="2849045" y="1265634"/>
                  </a:cubicBezTo>
                  <a:cubicBezTo>
                    <a:pt x="2842274" y="1265634"/>
                    <a:pt x="2836590" y="1264062"/>
                    <a:pt x="2831995" y="1260918"/>
                  </a:cubicBezTo>
                  <a:cubicBezTo>
                    <a:pt x="2827642" y="1257935"/>
                    <a:pt x="2824458" y="1253864"/>
                    <a:pt x="2822442" y="1248705"/>
                  </a:cubicBezTo>
                  <a:lnTo>
                    <a:pt x="2831753" y="1244472"/>
                  </a:lnTo>
                  <a:cubicBezTo>
                    <a:pt x="2833366" y="1248342"/>
                    <a:pt x="2835703" y="1251284"/>
                    <a:pt x="2838766" y="1253300"/>
                  </a:cubicBezTo>
                  <a:cubicBezTo>
                    <a:pt x="2841991" y="1255396"/>
                    <a:pt x="2845418" y="1256444"/>
                    <a:pt x="2849045" y="1256444"/>
                  </a:cubicBezTo>
                  <a:cubicBezTo>
                    <a:pt x="2852995" y="1256444"/>
                    <a:pt x="2856381" y="1255638"/>
                    <a:pt x="2859202" y="1254025"/>
                  </a:cubicBezTo>
                  <a:cubicBezTo>
                    <a:pt x="2862024" y="1252413"/>
                    <a:pt x="2863435" y="1250115"/>
                    <a:pt x="2863435" y="1247133"/>
                  </a:cubicBezTo>
                  <a:cubicBezTo>
                    <a:pt x="2863435" y="1244472"/>
                    <a:pt x="2862306" y="1242336"/>
                    <a:pt x="2860049" y="1240724"/>
                  </a:cubicBezTo>
                  <a:cubicBezTo>
                    <a:pt x="2857953" y="1239192"/>
                    <a:pt x="2854446" y="1237822"/>
                    <a:pt x="2849528" y="1236612"/>
                  </a:cubicBezTo>
                  <a:lnTo>
                    <a:pt x="2841790" y="1234557"/>
                  </a:lnTo>
                  <a:cubicBezTo>
                    <a:pt x="2836792" y="1233348"/>
                    <a:pt x="2832680" y="1231251"/>
                    <a:pt x="2829456" y="1228269"/>
                  </a:cubicBezTo>
                  <a:cubicBezTo>
                    <a:pt x="2826231" y="1225286"/>
                    <a:pt x="2824618" y="1221457"/>
                    <a:pt x="2824618" y="1216781"/>
                  </a:cubicBezTo>
                  <a:cubicBezTo>
                    <a:pt x="2824618" y="1213234"/>
                    <a:pt x="2825707" y="1210050"/>
                    <a:pt x="2827884" y="1207228"/>
                  </a:cubicBezTo>
                  <a:cubicBezTo>
                    <a:pt x="2830140" y="1204407"/>
                    <a:pt x="2833043" y="1202270"/>
                    <a:pt x="2836590" y="1200819"/>
                  </a:cubicBezTo>
                  <a:cubicBezTo>
                    <a:pt x="2840460" y="1199288"/>
                    <a:pt x="2844410" y="1198522"/>
                    <a:pt x="2848440" y="1198522"/>
                  </a:cubicBezTo>
                  <a:close/>
                  <a:moveTo>
                    <a:pt x="2752372" y="1198522"/>
                  </a:moveTo>
                  <a:cubicBezTo>
                    <a:pt x="2756886" y="1198522"/>
                    <a:pt x="2760917" y="1199650"/>
                    <a:pt x="2764464" y="1201908"/>
                  </a:cubicBezTo>
                  <a:cubicBezTo>
                    <a:pt x="2767930" y="1204165"/>
                    <a:pt x="2770390" y="1207148"/>
                    <a:pt x="2771840" y="1210856"/>
                  </a:cubicBezTo>
                  <a:cubicBezTo>
                    <a:pt x="2774017" y="1207148"/>
                    <a:pt x="2776960" y="1204165"/>
                    <a:pt x="2780668" y="1201908"/>
                  </a:cubicBezTo>
                  <a:cubicBezTo>
                    <a:pt x="2784457" y="1199650"/>
                    <a:pt x="2788729" y="1198522"/>
                    <a:pt x="2793486" y="1198522"/>
                  </a:cubicBezTo>
                  <a:cubicBezTo>
                    <a:pt x="2800822" y="1198522"/>
                    <a:pt x="2806304" y="1200739"/>
                    <a:pt x="2809931" y="1205173"/>
                  </a:cubicBezTo>
                  <a:cubicBezTo>
                    <a:pt x="2813640" y="1209768"/>
                    <a:pt x="2815494" y="1215773"/>
                    <a:pt x="2815494" y="1223190"/>
                  </a:cubicBezTo>
                  <a:lnTo>
                    <a:pt x="2815494" y="1263699"/>
                  </a:lnTo>
                  <a:lnTo>
                    <a:pt x="2805094" y="1263699"/>
                  </a:lnTo>
                  <a:lnTo>
                    <a:pt x="2805094" y="1224762"/>
                  </a:lnTo>
                  <a:cubicBezTo>
                    <a:pt x="2805094" y="1218958"/>
                    <a:pt x="2803885" y="1214725"/>
                    <a:pt x="2801466" y="1212065"/>
                  </a:cubicBezTo>
                  <a:cubicBezTo>
                    <a:pt x="2799048" y="1209405"/>
                    <a:pt x="2795501" y="1208075"/>
                    <a:pt x="2790826" y="1208075"/>
                  </a:cubicBezTo>
                  <a:cubicBezTo>
                    <a:pt x="2787682" y="1208075"/>
                    <a:pt x="2784820" y="1209002"/>
                    <a:pt x="2782240" y="1210856"/>
                  </a:cubicBezTo>
                  <a:cubicBezTo>
                    <a:pt x="2779660" y="1212710"/>
                    <a:pt x="2777644" y="1215128"/>
                    <a:pt x="2776194" y="1218111"/>
                  </a:cubicBezTo>
                  <a:cubicBezTo>
                    <a:pt x="2774823" y="1220933"/>
                    <a:pt x="2774138" y="1224238"/>
                    <a:pt x="2774138" y="1228027"/>
                  </a:cubicBezTo>
                  <a:lnTo>
                    <a:pt x="2774138" y="1263699"/>
                  </a:lnTo>
                  <a:lnTo>
                    <a:pt x="2763618" y="1263699"/>
                  </a:lnTo>
                  <a:lnTo>
                    <a:pt x="2763618" y="1224883"/>
                  </a:lnTo>
                  <a:cubicBezTo>
                    <a:pt x="2763618" y="1218998"/>
                    <a:pt x="2762408" y="1214725"/>
                    <a:pt x="2759990" y="1212065"/>
                  </a:cubicBezTo>
                  <a:cubicBezTo>
                    <a:pt x="2757572" y="1209405"/>
                    <a:pt x="2754065" y="1208075"/>
                    <a:pt x="2749470" y="1208075"/>
                  </a:cubicBezTo>
                  <a:cubicBezTo>
                    <a:pt x="2746326" y="1208075"/>
                    <a:pt x="2743464" y="1209002"/>
                    <a:pt x="2740884" y="1210856"/>
                  </a:cubicBezTo>
                  <a:cubicBezTo>
                    <a:pt x="2738304" y="1212710"/>
                    <a:pt x="2736289" y="1215209"/>
                    <a:pt x="2734838" y="1218353"/>
                  </a:cubicBezTo>
                  <a:cubicBezTo>
                    <a:pt x="2733468" y="1221336"/>
                    <a:pt x="2732782" y="1224641"/>
                    <a:pt x="2732782" y="1228269"/>
                  </a:cubicBezTo>
                  <a:lnTo>
                    <a:pt x="2732782" y="1263699"/>
                  </a:lnTo>
                  <a:lnTo>
                    <a:pt x="2722262" y="1263699"/>
                  </a:lnTo>
                  <a:lnTo>
                    <a:pt x="2722262" y="1200577"/>
                  </a:lnTo>
                  <a:lnTo>
                    <a:pt x="2732178" y="1200577"/>
                  </a:lnTo>
                  <a:lnTo>
                    <a:pt x="2732178" y="1209889"/>
                  </a:lnTo>
                  <a:lnTo>
                    <a:pt x="2732782" y="1209889"/>
                  </a:lnTo>
                  <a:cubicBezTo>
                    <a:pt x="2734556" y="1206664"/>
                    <a:pt x="2737256" y="1203963"/>
                    <a:pt x="2740884" y="1201787"/>
                  </a:cubicBezTo>
                  <a:cubicBezTo>
                    <a:pt x="2744512" y="1199610"/>
                    <a:pt x="2748341" y="1198522"/>
                    <a:pt x="2752372" y="1198522"/>
                  </a:cubicBezTo>
                  <a:close/>
                  <a:moveTo>
                    <a:pt x="2679167" y="1198522"/>
                  </a:moveTo>
                  <a:cubicBezTo>
                    <a:pt x="2687712" y="1198522"/>
                    <a:pt x="2694444" y="1200779"/>
                    <a:pt x="2699361" y="1205293"/>
                  </a:cubicBezTo>
                  <a:cubicBezTo>
                    <a:pt x="2704198" y="1209727"/>
                    <a:pt x="2706616" y="1215854"/>
                    <a:pt x="2706616" y="1223674"/>
                  </a:cubicBezTo>
                  <a:lnTo>
                    <a:pt x="2706616" y="1263699"/>
                  </a:lnTo>
                  <a:lnTo>
                    <a:pt x="2696580" y="1263699"/>
                  </a:lnTo>
                  <a:lnTo>
                    <a:pt x="2696580" y="1254630"/>
                  </a:lnTo>
                  <a:lnTo>
                    <a:pt x="2696096" y="1254630"/>
                  </a:lnTo>
                  <a:cubicBezTo>
                    <a:pt x="2694242" y="1257774"/>
                    <a:pt x="2691542" y="1260394"/>
                    <a:pt x="2687994" y="1262490"/>
                  </a:cubicBezTo>
                  <a:cubicBezTo>
                    <a:pt x="2684528" y="1264586"/>
                    <a:pt x="2680416" y="1265634"/>
                    <a:pt x="2675660" y="1265634"/>
                  </a:cubicBezTo>
                  <a:cubicBezTo>
                    <a:pt x="2670984" y="1265634"/>
                    <a:pt x="2666874" y="1264747"/>
                    <a:pt x="2663326" y="1262974"/>
                  </a:cubicBezTo>
                  <a:cubicBezTo>
                    <a:pt x="2659618" y="1261119"/>
                    <a:pt x="2656796" y="1258620"/>
                    <a:pt x="2654862" y="1255476"/>
                  </a:cubicBezTo>
                  <a:cubicBezTo>
                    <a:pt x="2652926" y="1252332"/>
                    <a:pt x="2651960" y="1248705"/>
                    <a:pt x="2651960" y="1244593"/>
                  </a:cubicBezTo>
                  <a:cubicBezTo>
                    <a:pt x="2651960" y="1237902"/>
                    <a:pt x="2654458" y="1232703"/>
                    <a:pt x="2659456" y="1228994"/>
                  </a:cubicBezTo>
                  <a:cubicBezTo>
                    <a:pt x="2664616" y="1225205"/>
                    <a:pt x="2670984" y="1223311"/>
                    <a:pt x="2678562" y="1223311"/>
                  </a:cubicBezTo>
                  <a:cubicBezTo>
                    <a:pt x="2682512" y="1223311"/>
                    <a:pt x="2686060" y="1223714"/>
                    <a:pt x="2689204" y="1224520"/>
                  </a:cubicBezTo>
                  <a:cubicBezTo>
                    <a:pt x="2692428" y="1225326"/>
                    <a:pt x="2694887" y="1226294"/>
                    <a:pt x="2696580" y="1227422"/>
                  </a:cubicBezTo>
                  <a:lnTo>
                    <a:pt x="2696580" y="1223553"/>
                  </a:lnTo>
                  <a:cubicBezTo>
                    <a:pt x="2696580" y="1218958"/>
                    <a:pt x="2694968" y="1215209"/>
                    <a:pt x="2691743" y="1212307"/>
                  </a:cubicBezTo>
                  <a:cubicBezTo>
                    <a:pt x="2688518" y="1209405"/>
                    <a:pt x="2684326" y="1207954"/>
                    <a:pt x="2679167" y="1207954"/>
                  </a:cubicBezTo>
                  <a:cubicBezTo>
                    <a:pt x="2675700" y="1207954"/>
                    <a:pt x="2672476" y="1208720"/>
                    <a:pt x="2669493" y="1210251"/>
                  </a:cubicBezTo>
                  <a:cubicBezTo>
                    <a:pt x="2666349" y="1211864"/>
                    <a:pt x="2663971" y="1214000"/>
                    <a:pt x="2662358" y="1216660"/>
                  </a:cubicBezTo>
                  <a:lnTo>
                    <a:pt x="2654378" y="1210735"/>
                  </a:lnTo>
                  <a:cubicBezTo>
                    <a:pt x="2656796" y="1207027"/>
                    <a:pt x="2660222" y="1204044"/>
                    <a:pt x="2664656" y="1201787"/>
                  </a:cubicBezTo>
                  <a:cubicBezTo>
                    <a:pt x="2669010" y="1199610"/>
                    <a:pt x="2673846" y="1198522"/>
                    <a:pt x="2679167" y="1198522"/>
                  </a:cubicBezTo>
                  <a:close/>
                  <a:moveTo>
                    <a:pt x="2619840" y="1198522"/>
                  </a:moveTo>
                  <a:cubicBezTo>
                    <a:pt x="2625322" y="1198522"/>
                    <a:pt x="2630240" y="1199731"/>
                    <a:pt x="2634593" y="1202149"/>
                  </a:cubicBezTo>
                  <a:cubicBezTo>
                    <a:pt x="2638866" y="1204487"/>
                    <a:pt x="2641929" y="1207833"/>
                    <a:pt x="2643783" y="1212186"/>
                  </a:cubicBezTo>
                  <a:lnTo>
                    <a:pt x="2634714" y="1216418"/>
                  </a:lnTo>
                  <a:cubicBezTo>
                    <a:pt x="2631892" y="1210775"/>
                    <a:pt x="2626894" y="1207954"/>
                    <a:pt x="2619720" y="1207954"/>
                  </a:cubicBezTo>
                  <a:cubicBezTo>
                    <a:pt x="2616334" y="1207954"/>
                    <a:pt x="2613270" y="1208760"/>
                    <a:pt x="2610530" y="1210372"/>
                  </a:cubicBezTo>
                  <a:cubicBezTo>
                    <a:pt x="2607950" y="1211904"/>
                    <a:pt x="2606660" y="1213960"/>
                    <a:pt x="2606660" y="1216539"/>
                  </a:cubicBezTo>
                  <a:cubicBezTo>
                    <a:pt x="2606660" y="1218796"/>
                    <a:pt x="2607587" y="1220651"/>
                    <a:pt x="2609441" y="1222102"/>
                  </a:cubicBezTo>
                  <a:cubicBezTo>
                    <a:pt x="2611296" y="1223553"/>
                    <a:pt x="2613996" y="1224762"/>
                    <a:pt x="2617543" y="1225729"/>
                  </a:cubicBezTo>
                  <a:lnTo>
                    <a:pt x="2626733" y="1228027"/>
                  </a:lnTo>
                  <a:cubicBezTo>
                    <a:pt x="2633021" y="1229639"/>
                    <a:pt x="2637696" y="1231977"/>
                    <a:pt x="2640760" y="1235041"/>
                  </a:cubicBezTo>
                  <a:cubicBezTo>
                    <a:pt x="2643904" y="1238184"/>
                    <a:pt x="2645476" y="1241973"/>
                    <a:pt x="2645476" y="1246407"/>
                  </a:cubicBezTo>
                  <a:cubicBezTo>
                    <a:pt x="2645476" y="1250196"/>
                    <a:pt x="2644348" y="1253582"/>
                    <a:pt x="2642090" y="1256565"/>
                  </a:cubicBezTo>
                  <a:cubicBezTo>
                    <a:pt x="2639914" y="1259467"/>
                    <a:pt x="2636890" y="1261724"/>
                    <a:pt x="2633021" y="1263336"/>
                  </a:cubicBezTo>
                  <a:cubicBezTo>
                    <a:pt x="2629394" y="1264868"/>
                    <a:pt x="2625202" y="1265634"/>
                    <a:pt x="2620445" y="1265634"/>
                  </a:cubicBezTo>
                  <a:cubicBezTo>
                    <a:pt x="2613674" y="1265634"/>
                    <a:pt x="2607990" y="1264062"/>
                    <a:pt x="2603395" y="1260918"/>
                  </a:cubicBezTo>
                  <a:cubicBezTo>
                    <a:pt x="2599042" y="1257935"/>
                    <a:pt x="2595858" y="1253864"/>
                    <a:pt x="2593842" y="1248705"/>
                  </a:cubicBezTo>
                  <a:lnTo>
                    <a:pt x="2603153" y="1244472"/>
                  </a:lnTo>
                  <a:cubicBezTo>
                    <a:pt x="2604766" y="1248342"/>
                    <a:pt x="2607103" y="1251284"/>
                    <a:pt x="2610166" y="1253300"/>
                  </a:cubicBezTo>
                  <a:cubicBezTo>
                    <a:pt x="2613391" y="1255396"/>
                    <a:pt x="2616818" y="1256444"/>
                    <a:pt x="2620445" y="1256444"/>
                  </a:cubicBezTo>
                  <a:cubicBezTo>
                    <a:pt x="2624395" y="1256444"/>
                    <a:pt x="2627781" y="1255638"/>
                    <a:pt x="2630602" y="1254025"/>
                  </a:cubicBezTo>
                  <a:cubicBezTo>
                    <a:pt x="2633424" y="1252413"/>
                    <a:pt x="2634835" y="1250115"/>
                    <a:pt x="2634835" y="1247133"/>
                  </a:cubicBezTo>
                  <a:cubicBezTo>
                    <a:pt x="2634835" y="1244472"/>
                    <a:pt x="2633706" y="1242336"/>
                    <a:pt x="2631449" y="1240724"/>
                  </a:cubicBezTo>
                  <a:cubicBezTo>
                    <a:pt x="2629353" y="1239192"/>
                    <a:pt x="2625846" y="1237822"/>
                    <a:pt x="2620928" y="1236612"/>
                  </a:cubicBezTo>
                  <a:lnTo>
                    <a:pt x="2613190" y="1234557"/>
                  </a:lnTo>
                  <a:cubicBezTo>
                    <a:pt x="2608192" y="1233348"/>
                    <a:pt x="2604080" y="1231251"/>
                    <a:pt x="2600856" y="1228269"/>
                  </a:cubicBezTo>
                  <a:cubicBezTo>
                    <a:pt x="2597631" y="1225286"/>
                    <a:pt x="2596018" y="1221457"/>
                    <a:pt x="2596018" y="1216781"/>
                  </a:cubicBezTo>
                  <a:cubicBezTo>
                    <a:pt x="2596018" y="1213234"/>
                    <a:pt x="2597107" y="1210050"/>
                    <a:pt x="2599284" y="1207228"/>
                  </a:cubicBezTo>
                  <a:cubicBezTo>
                    <a:pt x="2601540" y="1204407"/>
                    <a:pt x="2604443" y="1202270"/>
                    <a:pt x="2607990" y="1200819"/>
                  </a:cubicBezTo>
                  <a:cubicBezTo>
                    <a:pt x="2611860" y="1199288"/>
                    <a:pt x="2615810" y="1198522"/>
                    <a:pt x="2619840" y="1198522"/>
                  </a:cubicBezTo>
                  <a:close/>
                  <a:moveTo>
                    <a:pt x="2153143" y="1198522"/>
                  </a:moveTo>
                  <a:cubicBezTo>
                    <a:pt x="2160721" y="1198522"/>
                    <a:pt x="2166485" y="1200739"/>
                    <a:pt x="2170435" y="1205173"/>
                  </a:cubicBezTo>
                  <a:cubicBezTo>
                    <a:pt x="2174466" y="1209687"/>
                    <a:pt x="2176482" y="1215693"/>
                    <a:pt x="2176482" y="1223190"/>
                  </a:cubicBezTo>
                  <a:lnTo>
                    <a:pt x="2176482" y="1263699"/>
                  </a:lnTo>
                  <a:lnTo>
                    <a:pt x="2165961" y="1263699"/>
                  </a:lnTo>
                  <a:lnTo>
                    <a:pt x="2165961" y="1224762"/>
                  </a:lnTo>
                  <a:cubicBezTo>
                    <a:pt x="2165961" y="1218958"/>
                    <a:pt x="2164550" y="1214725"/>
                    <a:pt x="2161729" y="1212065"/>
                  </a:cubicBezTo>
                  <a:cubicBezTo>
                    <a:pt x="2158988" y="1209405"/>
                    <a:pt x="2155158" y="1208075"/>
                    <a:pt x="2150241" y="1208075"/>
                  </a:cubicBezTo>
                  <a:cubicBezTo>
                    <a:pt x="2146855" y="1208075"/>
                    <a:pt x="2143832" y="1209042"/>
                    <a:pt x="2141172" y="1210977"/>
                  </a:cubicBezTo>
                  <a:cubicBezTo>
                    <a:pt x="2138350" y="1213073"/>
                    <a:pt x="2136254" y="1215572"/>
                    <a:pt x="2134884" y="1218474"/>
                  </a:cubicBezTo>
                  <a:cubicBezTo>
                    <a:pt x="2133433" y="1221618"/>
                    <a:pt x="2132707" y="1224843"/>
                    <a:pt x="2132707" y="1228148"/>
                  </a:cubicBezTo>
                  <a:lnTo>
                    <a:pt x="2132707" y="1263699"/>
                  </a:lnTo>
                  <a:lnTo>
                    <a:pt x="2122187" y="1263699"/>
                  </a:lnTo>
                  <a:lnTo>
                    <a:pt x="2122187" y="1200577"/>
                  </a:lnTo>
                  <a:lnTo>
                    <a:pt x="2132103" y="1200577"/>
                  </a:lnTo>
                  <a:lnTo>
                    <a:pt x="2132103" y="1209889"/>
                  </a:lnTo>
                  <a:lnTo>
                    <a:pt x="2132707" y="1209889"/>
                  </a:lnTo>
                  <a:cubicBezTo>
                    <a:pt x="2134400" y="1206745"/>
                    <a:pt x="2137141" y="1204084"/>
                    <a:pt x="2140930" y="1201908"/>
                  </a:cubicBezTo>
                  <a:cubicBezTo>
                    <a:pt x="2144800" y="1199650"/>
                    <a:pt x="2148870" y="1198522"/>
                    <a:pt x="2153143" y="1198522"/>
                  </a:cubicBezTo>
                  <a:close/>
                  <a:moveTo>
                    <a:pt x="2079092" y="1198522"/>
                  </a:moveTo>
                  <a:cubicBezTo>
                    <a:pt x="2087637" y="1198522"/>
                    <a:pt x="2094369" y="1200779"/>
                    <a:pt x="2099286" y="1205293"/>
                  </a:cubicBezTo>
                  <a:cubicBezTo>
                    <a:pt x="2104123" y="1209727"/>
                    <a:pt x="2106542" y="1215854"/>
                    <a:pt x="2106542" y="1223674"/>
                  </a:cubicBezTo>
                  <a:lnTo>
                    <a:pt x="2106542" y="1263699"/>
                  </a:lnTo>
                  <a:lnTo>
                    <a:pt x="2096505" y="1263699"/>
                  </a:lnTo>
                  <a:lnTo>
                    <a:pt x="2096505" y="1254630"/>
                  </a:lnTo>
                  <a:lnTo>
                    <a:pt x="2096021" y="1254630"/>
                  </a:lnTo>
                  <a:cubicBezTo>
                    <a:pt x="2094167" y="1257774"/>
                    <a:pt x="2091466" y="1260394"/>
                    <a:pt x="2087919" y="1262490"/>
                  </a:cubicBezTo>
                  <a:cubicBezTo>
                    <a:pt x="2084453" y="1264586"/>
                    <a:pt x="2080342" y="1265634"/>
                    <a:pt x="2075585" y="1265634"/>
                  </a:cubicBezTo>
                  <a:cubicBezTo>
                    <a:pt x="2070909" y="1265634"/>
                    <a:pt x="2066798" y="1264747"/>
                    <a:pt x="2063251" y="1262974"/>
                  </a:cubicBezTo>
                  <a:cubicBezTo>
                    <a:pt x="2059542" y="1261119"/>
                    <a:pt x="2056721" y="1258620"/>
                    <a:pt x="2054786" y="1255476"/>
                  </a:cubicBezTo>
                  <a:cubicBezTo>
                    <a:pt x="2052852" y="1252332"/>
                    <a:pt x="2051884" y="1248705"/>
                    <a:pt x="2051884" y="1244593"/>
                  </a:cubicBezTo>
                  <a:cubicBezTo>
                    <a:pt x="2051884" y="1237902"/>
                    <a:pt x="2054383" y="1232703"/>
                    <a:pt x="2059382" y="1228994"/>
                  </a:cubicBezTo>
                  <a:cubicBezTo>
                    <a:pt x="2064541" y="1225205"/>
                    <a:pt x="2070909" y="1223311"/>
                    <a:pt x="2078488" y="1223311"/>
                  </a:cubicBezTo>
                  <a:cubicBezTo>
                    <a:pt x="2082438" y="1223311"/>
                    <a:pt x="2085984" y="1223714"/>
                    <a:pt x="2089128" y="1224520"/>
                  </a:cubicBezTo>
                  <a:cubicBezTo>
                    <a:pt x="2092353" y="1225326"/>
                    <a:pt x="2094812" y="1226294"/>
                    <a:pt x="2096505" y="1227422"/>
                  </a:cubicBezTo>
                  <a:lnTo>
                    <a:pt x="2096505" y="1223553"/>
                  </a:lnTo>
                  <a:cubicBezTo>
                    <a:pt x="2096505" y="1218958"/>
                    <a:pt x="2094892" y="1215209"/>
                    <a:pt x="2091668" y="1212307"/>
                  </a:cubicBezTo>
                  <a:cubicBezTo>
                    <a:pt x="2088443" y="1209405"/>
                    <a:pt x="2084251" y="1207954"/>
                    <a:pt x="2079092" y="1207954"/>
                  </a:cubicBezTo>
                  <a:cubicBezTo>
                    <a:pt x="2075625" y="1207954"/>
                    <a:pt x="2072401" y="1208720"/>
                    <a:pt x="2069418" y="1210251"/>
                  </a:cubicBezTo>
                  <a:cubicBezTo>
                    <a:pt x="2066274" y="1211864"/>
                    <a:pt x="2063896" y="1214000"/>
                    <a:pt x="2062284" y="1216660"/>
                  </a:cubicBezTo>
                  <a:lnTo>
                    <a:pt x="2054303" y="1210735"/>
                  </a:lnTo>
                  <a:cubicBezTo>
                    <a:pt x="2056721" y="1207027"/>
                    <a:pt x="2060148" y="1204044"/>
                    <a:pt x="2064581" y="1201787"/>
                  </a:cubicBezTo>
                  <a:cubicBezTo>
                    <a:pt x="2068934" y="1199610"/>
                    <a:pt x="2073772" y="1198522"/>
                    <a:pt x="2079092" y="1198522"/>
                  </a:cubicBezTo>
                  <a:close/>
                  <a:moveTo>
                    <a:pt x="1947863" y="1182681"/>
                  </a:moveTo>
                  <a:lnTo>
                    <a:pt x="1958383" y="1182681"/>
                  </a:lnTo>
                  <a:lnTo>
                    <a:pt x="1958383" y="1200577"/>
                  </a:lnTo>
                  <a:lnTo>
                    <a:pt x="1973861" y="1200577"/>
                  </a:lnTo>
                  <a:lnTo>
                    <a:pt x="1973861" y="1210130"/>
                  </a:lnTo>
                  <a:lnTo>
                    <a:pt x="1958383" y="1210130"/>
                  </a:lnTo>
                  <a:lnTo>
                    <a:pt x="1958383" y="1244472"/>
                  </a:lnTo>
                  <a:cubicBezTo>
                    <a:pt x="1958383" y="1248020"/>
                    <a:pt x="1959028" y="1250599"/>
                    <a:pt x="1960318" y="1252212"/>
                  </a:cubicBezTo>
                  <a:cubicBezTo>
                    <a:pt x="1961850" y="1253985"/>
                    <a:pt x="1964147" y="1254872"/>
                    <a:pt x="1967210" y="1254872"/>
                  </a:cubicBezTo>
                  <a:cubicBezTo>
                    <a:pt x="1969871" y="1254872"/>
                    <a:pt x="1972168" y="1254187"/>
                    <a:pt x="1974103" y="1252816"/>
                  </a:cubicBezTo>
                  <a:lnTo>
                    <a:pt x="1974103" y="1263095"/>
                  </a:lnTo>
                  <a:cubicBezTo>
                    <a:pt x="1972974" y="1263659"/>
                    <a:pt x="1971725" y="1264062"/>
                    <a:pt x="1970354" y="1264304"/>
                  </a:cubicBezTo>
                  <a:cubicBezTo>
                    <a:pt x="1969065" y="1264546"/>
                    <a:pt x="1967412" y="1264667"/>
                    <a:pt x="1965396" y="1264667"/>
                  </a:cubicBezTo>
                  <a:cubicBezTo>
                    <a:pt x="1962736" y="1264667"/>
                    <a:pt x="1960358" y="1264263"/>
                    <a:pt x="1958262" y="1263457"/>
                  </a:cubicBezTo>
                  <a:cubicBezTo>
                    <a:pt x="1956005" y="1262571"/>
                    <a:pt x="1954191" y="1261442"/>
                    <a:pt x="1952821" y="1260072"/>
                  </a:cubicBezTo>
                  <a:cubicBezTo>
                    <a:pt x="1949515" y="1256928"/>
                    <a:pt x="1947863" y="1252615"/>
                    <a:pt x="1947863" y="1247133"/>
                  </a:cubicBezTo>
                  <a:lnTo>
                    <a:pt x="1947863" y="1210130"/>
                  </a:lnTo>
                  <a:lnTo>
                    <a:pt x="1936859" y="1210130"/>
                  </a:lnTo>
                  <a:lnTo>
                    <a:pt x="1936859" y="1200577"/>
                  </a:lnTo>
                  <a:lnTo>
                    <a:pt x="1947863" y="1200577"/>
                  </a:lnTo>
                  <a:close/>
                  <a:moveTo>
                    <a:pt x="2540822" y="1178207"/>
                  </a:moveTo>
                  <a:cubicBezTo>
                    <a:pt x="2549528" y="1178207"/>
                    <a:pt x="2557630" y="1180383"/>
                    <a:pt x="2565128" y="1184737"/>
                  </a:cubicBezTo>
                  <a:cubicBezTo>
                    <a:pt x="2572302" y="1188928"/>
                    <a:pt x="2578066" y="1194733"/>
                    <a:pt x="2582420" y="1202149"/>
                  </a:cubicBezTo>
                  <a:cubicBezTo>
                    <a:pt x="2586612" y="1209324"/>
                    <a:pt x="2588708" y="1217305"/>
                    <a:pt x="2588708" y="1226092"/>
                  </a:cubicBezTo>
                  <a:cubicBezTo>
                    <a:pt x="2588708" y="1233589"/>
                    <a:pt x="2587136" y="1239756"/>
                    <a:pt x="2583992" y="1244593"/>
                  </a:cubicBezTo>
                  <a:cubicBezTo>
                    <a:pt x="2580848" y="1249430"/>
                    <a:pt x="2576292" y="1251849"/>
                    <a:pt x="2570327" y="1251849"/>
                  </a:cubicBezTo>
                  <a:cubicBezTo>
                    <a:pt x="2567344" y="1251849"/>
                    <a:pt x="2564644" y="1251002"/>
                    <a:pt x="2562226" y="1249309"/>
                  </a:cubicBezTo>
                  <a:cubicBezTo>
                    <a:pt x="2559888" y="1247697"/>
                    <a:pt x="2558033" y="1245399"/>
                    <a:pt x="2556663" y="1242417"/>
                  </a:cubicBezTo>
                  <a:cubicBezTo>
                    <a:pt x="2554648" y="1245561"/>
                    <a:pt x="2552148" y="1247899"/>
                    <a:pt x="2549166" y="1249430"/>
                  </a:cubicBezTo>
                  <a:cubicBezTo>
                    <a:pt x="2546102" y="1251043"/>
                    <a:pt x="2542676" y="1251849"/>
                    <a:pt x="2538887" y="1251849"/>
                  </a:cubicBezTo>
                  <a:cubicBezTo>
                    <a:pt x="2534454" y="1251849"/>
                    <a:pt x="2530422" y="1250760"/>
                    <a:pt x="2526795" y="1248584"/>
                  </a:cubicBezTo>
                  <a:cubicBezTo>
                    <a:pt x="2523006" y="1246327"/>
                    <a:pt x="2520144" y="1243344"/>
                    <a:pt x="2518210" y="1239636"/>
                  </a:cubicBezTo>
                  <a:cubicBezTo>
                    <a:pt x="2516114" y="1235685"/>
                    <a:pt x="2515066" y="1231332"/>
                    <a:pt x="2515066" y="1226576"/>
                  </a:cubicBezTo>
                  <a:cubicBezTo>
                    <a:pt x="2515066" y="1221578"/>
                    <a:pt x="2516114" y="1217224"/>
                    <a:pt x="2518210" y="1213516"/>
                  </a:cubicBezTo>
                  <a:cubicBezTo>
                    <a:pt x="2520386" y="1209727"/>
                    <a:pt x="2523248" y="1206745"/>
                    <a:pt x="2526795" y="1204568"/>
                  </a:cubicBezTo>
                  <a:cubicBezTo>
                    <a:pt x="2530422" y="1202391"/>
                    <a:pt x="2534332" y="1201303"/>
                    <a:pt x="2538524" y="1201303"/>
                  </a:cubicBezTo>
                  <a:cubicBezTo>
                    <a:pt x="2541588" y="1201303"/>
                    <a:pt x="2544570" y="1201988"/>
                    <a:pt x="2547472" y="1203359"/>
                  </a:cubicBezTo>
                  <a:cubicBezTo>
                    <a:pt x="2550294" y="1204729"/>
                    <a:pt x="2552712" y="1206583"/>
                    <a:pt x="2554728" y="1208921"/>
                  </a:cubicBezTo>
                  <a:lnTo>
                    <a:pt x="2555212" y="1208921"/>
                  </a:lnTo>
                  <a:lnTo>
                    <a:pt x="2555212" y="1202996"/>
                  </a:lnTo>
                  <a:lnTo>
                    <a:pt x="2563556" y="1202996"/>
                  </a:lnTo>
                  <a:lnTo>
                    <a:pt x="2563556" y="1235403"/>
                  </a:lnTo>
                  <a:cubicBezTo>
                    <a:pt x="2563556" y="1237822"/>
                    <a:pt x="2564200" y="1239918"/>
                    <a:pt x="2565490" y="1241691"/>
                  </a:cubicBezTo>
                  <a:cubicBezTo>
                    <a:pt x="2566780" y="1243465"/>
                    <a:pt x="2568674" y="1244352"/>
                    <a:pt x="2571174" y="1244352"/>
                  </a:cubicBezTo>
                  <a:cubicBezTo>
                    <a:pt x="2574560" y="1244352"/>
                    <a:pt x="2576938" y="1242538"/>
                    <a:pt x="2578308" y="1238910"/>
                  </a:cubicBezTo>
                  <a:cubicBezTo>
                    <a:pt x="2579678" y="1235202"/>
                    <a:pt x="2580364" y="1230929"/>
                    <a:pt x="2580364" y="1226092"/>
                  </a:cubicBezTo>
                  <a:cubicBezTo>
                    <a:pt x="2580364" y="1218917"/>
                    <a:pt x="2578590" y="1212267"/>
                    <a:pt x="2575043" y="1206140"/>
                  </a:cubicBezTo>
                  <a:cubicBezTo>
                    <a:pt x="2571576" y="1200094"/>
                    <a:pt x="2566820" y="1195337"/>
                    <a:pt x="2560774" y="1191871"/>
                  </a:cubicBezTo>
                  <a:cubicBezTo>
                    <a:pt x="2554648" y="1188324"/>
                    <a:pt x="2547996" y="1186550"/>
                    <a:pt x="2540822" y="1186550"/>
                  </a:cubicBezTo>
                  <a:cubicBezTo>
                    <a:pt x="2533566" y="1186550"/>
                    <a:pt x="2526876" y="1188324"/>
                    <a:pt x="2520749" y="1191871"/>
                  </a:cubicBezTo>
                  <a:cubicBezTo>
                    <a:pt x="2514622" y="1195418"/>
                    <a:pt x="2509826" y="1200174"/>
                    <a:pt x="2506359" y="1206140"/>
                  </a:cubicBezTo>
                  <a:cubicBezTo>
                    <a:pt x="2502812" y="1212267"/>
                    <a:pt x="2501038" y="1218917"/>
                    <a:pt x="2501038" y="1226092"/>
                  </a:cubicBezTo>
                  <a:cubicBezTo>
                    <a:pt x="2501038" y="1233267"/>
                    <a:pt x="2502812" y="1239918"/>
                    <a:pt x="2506359" y="1246044"/>
                  </a:cubicBezTo>
                  <a:cubicBezTo>
                    <a:pt x="2509826" y="1252010"/>
                    <a:pt x="2514622" y="1256766"/>
                    <a:pt x="2520749" y="1260313"/>
                  </a:cubicBezTo>
                  <a:cubicBezTo>
                    <a:pt x="2526714" y="1263780"/>
                    <a:pt x="2533406" y="1265513"/>
                    <a:pt x="2540822" y="1265513"/>
                  </a:cubicBezTo>
                  <a:cubicBezTo>
                    <a:pt x="2546788" y="1265513"/>
                    <a:pt x="2552028" y="1264384"/>
                    <a:pt x="2556542" y="1262127"/>
                  </a:cubicBezTo>
                  <a:lnTo>
                    <a:pt x="2559807" y="1269866"/>
                  </a:lnTo>
                  <a:cubicBezTo>
                    <a:pt x="2554002" y="1272527"/>
                    <a:pt x="2547674" y="1273857"/>
                    <a:pt x="2540822" y="1273857"/>
                  </a:cubicBezTo>
                  <a:cubicBezTo>
                    <a:pt x="2531793" y="1273857"/>
                    <a:pt x="2523570" y="1271720"/>
                    <a:pt x="2516154" y="1267448"/>
                  </a:cubicBezTo>
                  <a:cubicBezTo>
                    <a:pt x="2508898" y="1263256"/>
                    <a:pt x="2503094" y="1257451"/>
                    <a:pt x="2498741" y="1250035"/>
                  </a:cubicBezTo>
                  <a:cubicBezTo>
                    <a:pt x="2494468" y="1242699"/>
                    <a:pt x="2492332" y="1234718"/>
                    <a:pt x="2492332" y="1226092"/>
                  </a:cubicBezTo>
                  <a:cubicBezTo>
                    <a:pt x="2492332" y="1217466"/>
                    <a:pt x="2494468" y="1209485"/>
                    <a:pt x="2498741" y="1202149"/>
                  </a:cubicBezTo>
                  <a:cubicBezTo>
                    <a:pt x="2503014" y="1194813"/>
                    <a:pt x="2508858" y="1189009"/>
                    <a:pt x="2516274" y="1184737"/>
                  </a:cubicBezTo>
                  <a:cubicBezTo>
                    <a:pt x="2523852" y="1180383"/>
                    <a:pt x="2532035" y="1178207"/>
                    <a:pt x="2540822" y="1178207"/>
                  </a:cubicBezTo>
                  <a:close/>
                  <a:moveTo>
                    <a:pt x="2450809" y="1176998"/>
                  </a:moveTo>
                  <a:cubicBezTo>
                    <a:pt x="2455565" y="1176998"/>
                    <a:pt x="2460040" y="1178005"/>
                    <a:pt x="2464232" y="1180021"/>
                  </a:cubicBezTo>
                  <a:cubicBezTo>
                    <a:pt x="2468101" y="1181875"/>
                    <a:pt x="2471204" y="1184616"/>
                    <a:pt x="2473542" y="1188243"/>
                  </a:cubicBezTo>
                  <a:cubicBezTo>
                    <a:pt x="2475800" y="1191710"/>
                    <a:pt x="2476928" y="1195700"/>
                    <a:pt x="2476928" y="1200215"/>
                  </a:cubicBezTo>
                  <a:cubicBezTo>
                    <a:pt x="2476928" y="1204648"/>
                    <a:pt x="2475840" y="1208357"/>
                    <a:pt x="2473664" y="1211340"/>
                  </a:cubicBezTo>
                  <a:cubicBezTo>
                    <a:pt x="2471486" y="1214322"/>
                    <a:pt x="2468706" y="1216700"/>
                    <a:pt x="2465320" y="1218474"/>
                  </a:cubicBezTo>
                  <a:lnTo>
                    <a:pt x="2465320" y="1218958"/>
                  </a:lnTo>
                  <a:cubicBezTo>
                    <a:pt x="2469431" y="1220570"/>
                    <a:pt x="2472898" y="1223230"/>
                    <a:pt x="2475719" y="1226939"/>
                  </a:cubicBezTo>
                  <a:cubicBezTo>
                    <a:pt x="2478460" y="1230486"/>
                    <a:pt x="2479830" y="1234718"/>
                    <a:pt x="2479830" y="1239636"/>
                  </a:cubicBezTo>
                  <a:cubicBezTo>
                    <a:pt x="2479830" y="1244634"/>
                    <a:pt x="2478580" y="1249108"/>
                    <a:pt x="2476082" y="1253058"/>
                  </a:cubicBezTo>
                  <a:cubicBezTo>
                    <a:pt x="2473502" y="1257169"/>
                    <a:pt x="2470076" y="1260273"/>
                    <a:pt x="2465804" y="1262369"/>
                  </a:cubicBezTo>
                  <a:cubicBezTo>
                    <a:pt x="2461450" y="1264546"/>
                    <a:pt x="2456654" y="1265634"/>
                    <a:pt x="2451414" y="1265634"/>
                  </a:cubicBezTo>
                  <a:cubicBezTo>
                    <a:pt x="2447947" y="1265634"/>
                    <a:pt x="2444320" y="1264908"/>
                    <a:pt x="2440530" y="1263457"/>
                  </a:cubicBezTo>
                  <a:cubicBezTo>
                    <a:pt x="2437064" y="1262087"/>
                    <a:pt x="2433718" y="1259749"/>
                    <a:pt x="2430494" y="1256444"/>
                  </a:cubicBezTo>
                  <a:cubicBezTo>
                    <a:pt x="2427430" y="1253300"/>
                    <a:pt x="2425254" y="1249309"/>
                    <a:pt x="2423964" y="1244472"/>
                  </a:cubicBezTo>
                  <a:lnTo>
                    <a:pt x="2433517" y="1240603"/>
                  </a:lnTo>
                  <a:cubicBezTo>
                    <a:pt x="2434806" y="1245279"/>
                    <a:pt x="2437064" y="1248987"/>
                    <a:pt x="2440288" y="1251728"/>
                  </a:cubicBezTo>
                  <a:cubicBezTo>
                    <a:pt x="2443352" y="1254307"/>
                    <a:pt x="2447060" y="1255597"/>
                    <a:pt x="2451414" y="1255597"/>
                  </a:cubicBezTo>
                  <a:cubicBezTo>
                    <a:pt x="2454638" y="1255597"/>
                    <a:pt x="2457580" y="1254952"/>
                    <a:pt x="2460241" y="1253663"/>
                  </a:cubicBezTo>
                  <a:cubicBezTo>
                    <a:pt x="2462901" y="1252373"/>
                    <a:pt x="2465078" y="1250438"/>
                    <a:pt x="2466770" y="1247858"/>
                  </a:cubicBezTo>
                  <a:cubicBezTo>
                    <a:pt x="2468383" y="1245359"/>
                    <a:pt x="2469189" y="1242659"/>
                    <a:pt x="2469189" y="1239756"/>
                  </a:cubicBezTo>
                  <a:cubicBezTo>
                    <a:pt x="2469189" y="1237016"/>
                    <a:pt x="2468383" y="1234395"/>
                    <a:pt x="2466770" y="1231897"/>
                  </a:cubicBezTo>
                  <a:cubicBezTo>
                    <a:pt x="2465158" y="1229478"/>
                    <a:pt x="2462942" y="1227584"/>
                    <a:pt x="2460120" y="1226213"/>
                  </a:cubicBezTo>
                  <a:cubicBezTo>
                    <a:pt x="2457218" y="1224843"/>
                    <a:pt x="2454194" y="1224157"/>
                    <a:pt x="2451050" y="1224157"/>
                  </a:cubicBezTo>
                  <a:lnTo>
                    <a:pt x="2443796" y="1224157"/>
                  </a:lnTo>
                  <a:lnTo>
                    <a:pt x="2443796" y="1214363"/>
                  </a:lnTo>
                  <a:lnTo>
                    <a:pt x="2450325" y="1214363"/>
                  </a:lnTo>
                  <a:cubicBezTo>
                    <a:pt x="2455000" y="1214363"/>
                    <a:pt x="2458790" y="1213073"/>
                    <a:pt x="2461692" y="1210493"/>
                  </a:cubicBezTo>
                  <a:cubicBezTo>
                    <a:pt x="2464756" y="1207833"/>
                    <a:pt x="2466287" y="1204407"/>
                    <a:pt x="2466287" y="1200215"/>
                  </a:cubicBezTo>
                  <a:cubicBezTo>
                    <a:pt x="2466287" y="1196265"/>
                    <a:pt x="2464796" y="1193080"/>
                    <a:pt x="2461813" y="1190662"/>
                  </a:cubicBezTo>
                  <a:cubicBezTo>
                    <a:pt x="2458830" y="1188243"/>
                    <a:pt x="2455162" y="1187034"/>
                    <a:pt x="2450809" y="1187034"/>
                  </a:cubicBezTo>
                  <a:cubicBezTo>
                    <a:pt x="2446617" y="1187034"/>
                    <a:pt x="2443271" y="1188163"/>
                    <a:pt x="2440772" y="1190420"/>
                  </a:cubicBezTo>
                  <a:cubicBezTo>
                    <a:pt x="2438274" y="1192677"/>
                    <a:pt x="2436500" y="1195378"/>
                    <a:pt x="2435452" y="1198522"/>
                  </a:cubicBezTo>
                  <a:lnTo>
                    <a:pt x="2425778" y="1194531"/>
                  </a:lnTo>
                  <a:cubicBezTo>
                    <a:pt x="2427229" y="1190178"/>
                    <a:pt x="2430090" y="1186147"/>
                    <a:pt x="2434364" y="1182439"/>
                  </a:cubicBezTo>
                  <a:cubicBezTo>
                    <a:pt x="2438555" y="1178811"/>
                    <a:pt x="2444037" y="1176998"/>
                    <a:pt x="2450809" y="1176998"/>
                  </a:cubicBezTo>
                  <a:close/>
                  <a:moveTo>
                    <a:pt x="2332481" y="1175063"/>
                  </a:moveTo>
                  <a:lnTo>
                    <a:pt x="2343002" y="1175063"/>
                  </a:lnTo>
                  <a:lnTo>
                    <a:pt x="2343002" y="1263699"/>
                  </a:lnTo>
                  <a:lnTo>
                    <a:pt x="2332965" y="1263699"/>
                  </a:lnTo>
                  <a:lnTo>
                    <a:pt x="2332965" y="1254388"/>
                  </a:lnTo>
                  <a:lnTo>
                    <a:pt x="2332481" y="1254388"/>
                  </a:lnTo>
                  <a:cubicBezTo>
                    <a:pt x="2330627" y="1257451"/>
                    <a:pt x="2327725" y="1260112"/>
                    <a:pt x="2323774" y="1262369"/>
                  </a:cubicBezTo>
                  <a:cubicBezTo>
                    <a:pt x="2319986" y="1264546"/>
                    <a:pt x="2315714" y="1265634"/>
                    <a:pt x="2310957" y="1265634"/>
                  </a:cubicBezTo>
                  <a:cubicBezTo>
                    <a:pt x="2305072" y="1265634"/>
                    <a:pt x="2299912" y="1264223"/>
                    <a:pt x="2295479" y="1261402"/>
                  </a:cubicBezTo>
                  <a:cubicBezTo>
                    <a:pt x="2290964" y="1258580"/>
                    <a:pt x="2287377" y="1254590"/>
                    <a:pt x="2284716" y="1249430"/>
                  </a:cubicBezTo>
                  <a:cubicBezTo>
                    <a:pt x="2282056" y="1244352"/>
                    <a:pt x="2280726" y="1238588"/>
                    <a:pt x="2280726" y="1232138"/>
                  </a:cubicBezTo>
                  <a:cubicBezTo>
                    <a:pt x="2280726" y="1225770"/>
                    <a:pt x="2282056" y="1220046"/>
                    <a:pt x="2284716" y="1214967"/>
                  </a:cubicBezTo>
                  <a:cubicBezTo>
                    <a:pt x="2287458" y="1209727"/>
                    <a:pt x="2291045" y="1205697"/>
                    <a:pt x="2295479" y="1202875"/>
                  </a:cubicBezTo>
                  <a:cubicBezTo>
                    <a:pt x="2300074" y="1199973"/>
                    <a:pt x="2305233" y="1198522"/>
                    <a:pt x="2310957" y="1198522"/>
                  </a:cubicBezTo>
                  <a:cubicBezTo>
                    <a:pt x="2315632" y="1198522"/>
                    <a:pt x="2319905" y="1199650"/>
                    <a:pt x="2323774" y="1201908"/>
                  </a:cubicBezTo>
                  <a:cubicBezTo>
                    <a:pt x="2327725" y="1204245"/>
                    <a:pt x="2330627" y="1206946"/>
                    <a:pt x="2332481" y="1210009"/>
                  </a:cubicBezTo>
                  <a:lnTo>
                    <a:pt x="2332965" y="1210009"/>
                  </a:lnTo>
                  <a:lnTo>
                    <a:pt x="2332481" y="1201182"/>
                  </a:lnTo>
                  <a:close/>
                  <a:moveTo>
                    <a:pt x="2188862" y="1175063"/>
                  </a:moveTo>
                  <a:lnTo>
                    <a:pt x="2199382" y="1175063"/>
                  </a:lnTo>
                  <a:lnTo>
                    <a:pt x="2199382" y="1201182"/>
                  </a:lnTo>
                  <a:lnTo>
                    <a:pt x="2198778" y="1209889"/>
                  </a:lnTo>
                  <a:lnTo>
                    <a:pt x="2199382" y="1209889"/>
                  </a:lnTo>
                  <a:cubicBezTo>
                    <a:pt x="2200995" y="1206745"/>
                    <a:pt x="2203736" y="1204044"/>
                    <a:pt x="2207605" y="1201787"/>
                  </a:cubicBezTo>
                  <a:cubicBezTo>
                    <a:pt x="2211314" y="1199610"/>
                    <a:pt x="2215424" y="1198522"/>
                    <a:pt x="2219939" y="1198522"/>
                  </a:cubicBezTo>
                  <a:cubicBezTo>
                    <a:pt x="2227598" y="1198522"/>
                    <a:pt x="2233442" y="1200779"/>
                    <a:pt x="2237473" y="1205293"/>
                  </a:cubicBezTo>
                  <a:cubicBezTo>
                    <a:pt x="2241504" y="1209808"/>
                    <a:pt x="2243519" y="1215773"/>
                    <a:pt x="2243519" y="1223190"/>
                  </a:cubicBezTo>
                  <a:lnTo>
                    <a:pt x="2243519" y="1263699"/>
                  </a:lnTo>
                  <a:lnTo>
                    <a:pt x="2232999" y="1263699"/>
                  </a:lnTo>
                  <a:lnTo>
                    <a:pt x="2232999" y="1224762"/>
                  </a:lnTo>
                  <a:cubicBezTo>
                    <a:pt x="2232999" y="1219119"/>
                    <a:pt x="2231548" y="1214927"/>
                    <a:pt x="2228646" y="1212186"/>
                  </a:cubicBezTo>
                  <a:cubicBezTo>
                    <a:pt x="2225824" y="1209445"/>
                    <a:pt x="2222076" y="1208075"/>
                    <a:pt x="2217400" y="1208075"/>
                  </a:cubicBezTo>
                  <a:cubicBezTo>
                    <a:pt x="2214256" y="1208075"/>
                    <a:pt x="2211233" y="1209082"/>
                    <a:pt x="2208330" y="1211098"/>
                  </a:cubicBezTo>
                  <a:cubicBezTo>
                    <a:pt x="2205590" y="1213033"/>
                    <a:pt x="2203413" y="1215572"/>
                    <a:pt x="2201801" y="1218716"/>
                  </a:cubicBezTo>
                  <a:cubicBezTo>
                    <a:pt x="2200188" y="1221940"/>
                    <a:pt x="2199382" y="1225205"/>
                    <a:pt x="2199382" y="1228511"/>
                  </a:cubicBezTo>
                  <a:lnTo>
                    <a:pt x="2199382" y="1263699"/>
                  </a:lnTo>
                  <a:lnTo>
                    <a:pt x="2188862" y="1263699"/>
                  </a:lnTo>
                  <a:close/>
                  <a:moveTo>
                    <a:pt x="1988837" y="1175063"/>
                  </a:moveTo>
                  <a:lnTo>
                    <a:pt x="1999357" y="1175063"/>
                  </a:lnTo>
                  <a:lnTo>
                    <a:pt x="1999357" y="1201182"/>
                  </a:lnTo>
                  <a:lnTo>
                    <a:pt x="1998753" y="1209889"/>
                  </a:lnTo>
                  <a:lnTo>
                    <a:pt x="1999357" y="1209889"/>
                  </a:lnTo>
                  <a:cubicBezTo>
                    <a:pt x="2000970" y="1206745"/>
                    <a:pt x="2003710" y="1204044"/>
                    <a:pt x="2007580" y="1201787"/>
                  </a:cubicBezTo>
                  <a:cubicBezTo>
                    <a:pt x="2011288" y="1199610"/>
                    <a:pt x="2015400" y="1198522"/>
                    <a:pt x="2019914" y="1198522"/>
                  </a:cubicBezTo>
                  <a:cubicBezTo>
                    <a:pt x="2027573" y="1198522"/>
                    <a:pt x="2033417" y="1200779"/>
                    <a:pt x="2037448" y="1205293"/>
                  </a:cubicBezTo>
                  <a:cubicBezTo>
                    <a:pt x="2041479" y="1209808"/>
                    <a:pt x="2043494" y="1215773"/>
                    <a:pt x="2043494" y="1223190"/>
                  </a:cubicBezTo>
                  <a:lnTo>
                    <a:pt x="2043494" y="1263699"/>
                  </a:lnTo>
                  <a:lnTo>
                    <a:pt x="2032974" y="1263699"/>
                  </a:lnTo>
                  <a:lnTo>
                    <a:pt x="2032974" y="1224762"/>
                  </a:lnTo>
                  <a:cubicBezTo>
                    <a:pt x="2032974" y="1219119"/>
                    <a:pt x="2031523" y="1214927"/>
                    <a:pt x="2028621" y="1212186"/>
                  </a:cubicBezTo>
                  <a:cubicBezTo>
                    <a:pt x="2025799" y="1209445"/>
                    <a:pt x="2022050" y="1208075"/>
                    <a:pt x="2017375" y="1208075"/>
                  </a:cubicBezTo>
                  <a:cubicBezTo>
                    <a:pt x="2014231" y="1208075"/>
                    <a:pt x="2011208" y="1209082"/>
                    <a:pt x="2008306" y="1211098"/>
                  </a:cubicBezTo>
                  <a:cubicBezTo>
                    <a:pt x="2005565" y="1213033"/>
                    <a:pt x="2003388" y="1215572"/>
                    <a:pt x="2001776" y="1218716"/>
                  </a:cubicBezTo>
                  <a:cubicBezTo>
                    <a:pt x="2000164" y="1221940"/>
                    <a:pt x="1999357" y="1225205"/>
                    <a:pt x="1999357" y="1228511"/>
                  </a:cubicBezTo>
                  <a:lnTo>
                    <a:pt x="1999357" y="1263699"/>
                  </a:lnTo>
                  <a:lnTo>
                    <a:pt x="1988837" y="1263699"/>
                  </a:lnTo>
                  <a:close/>
                  <a:moveTo>
                    <a:pt x="3381784" y="1167082"/>
                  </a:moveTo>
                  <a:cubicBezTo>
                    <a:pt x="3387670" y="1173773"/>
                    <a:pt x="3392829" y="1182197"/>
                    <a:pt x="3397262" y="1192355"/>
                  </a:cubicBezTo>
                  <a:cubicBezTo>
                    <a:pt x="3401616" y="1202270"/>
                    <a:pt x="3403792" y="1212750"/>
                    <a:pt x="3403792" y="1223795"/>
                  </a:cubicBezTo>
                  <a:cubicBezTo>
                    <a:pt x="3403792" y="1234920"/>
                    <a:pt x="3401616" y="1245440"/>
                    <a:pt x="3397262" y="1255356"/>
                  </a:cubicBezTo>
                  <a:cubicBezTo>
                    <a:pt x="3392829" y="1265352"/>
                    <a:pt x="3387670" y="1273736"/>
                    <a:pt x="3381784" y="1280507"/>
                  </a:cubicBezTo>
                  <a:lnTo>
                    <a:pt x="3374045" y="1275066"/>
                  </a:lnTo>
                  <a:cubicBezTo>
                    <a:pt x="3379770" y="1268214"/>
                    <a:pt x="3384404" y="1260354"/>
                    <a:pt x="3387952" y="1251486"/>
                  </a:cubicBezTo>
                  <a:cubicBezTo>
                    <a:pt x="3391579" y="1242376"/>
                    <a:pt x="3393393" y="1233146"/>
                    <a:pt x="3393393" y="1223795"/>
                  </a:cubicBezTo>
                  <a:cubicBezTo>
                    <a:pt x="3393393" y="1214443"/>
                    <a:pt x="3391579" y="1205213"/>
                    <a:pt x="3387952" y="1196103"/>
                  </a:cubicBezTo>
                  <a:cubicBezTo>
                    <a:pt x="3384404" y="1187236"/>
                    <a:pt x="3379770" y="1179376"/>
                    <a:pt x="3374045" y="1172523"/>
                  </a:cubicBezTo>
                  <a:close/>
                  <a:moveTo>
                    <a:pt x="1925120" y="1167082"/>
                  </a:moveTo>
                  <a:lnTo>
                    <a:pt x="1932738" y="1172523"/>
                  </a:lnTo>
                  <a:cubicBezTo>
                    <a:pt x="1927176" y="1179134"/>
                    <a:pt x="1922580" y="1186994"/>
                    <a:pt x="1918953" y="1196103"/>
                  </a:cubicBezTo>
                  <a:cubicBezTo>
                    <a:pt x="1915325" y="1205213"/>
                    <a:pt x="1913512" y="1214443"/>
                    <a:pt x="1913512" y="1223795"/>
                  </a:cubicBezTo>
                  <a:cubicBezTo>
                    <a:pt x="1913512" y="1233146"/>
                    <a:pt x="1915325" y="1242376"/>
                    <a:pt x="1918953" y="1251486"/>
                  </a:cubicBezTo>
                  <a:cubicBezTo>
                    <a:pt x="1922580" y="1260595"/>
                    <a:pt x="1927176" y="1268455"/>
                    <a:pt x="1932738" y="1275066"/>
                  </a:cubicBezTo>
                  <a:lnTo>
                    <a:pt x="1925120" y="1280507"/>
                  </a:lnTo>
                  <a:cubicBezTo>
                    <a:pt x="1919074" y="1273574"/>
                    <a:pt x="1913874" y="1265191"/>
                    <a:pt x="1909521" y="1255356"/>
                  </a:cubicBezTo>
                  <a:cubicBezTo>
                    <a:pt x="1905248" y="1245601"/>
                    <a:pt x="1903112" y="1235081"/>
                    <a:pt x="1903112" y="1223795"/>
                  </a:cubicBezTo>
                  <a:cubicBezTo>
                    <a:pt x="1903112" y="1212589"/>
                    <a:pt x="1905248" y="1202109"/>
                    <a:pt x="1909521" y="1192355"/>
                  </a:cubicBezTo>
                  <a:cubicBezTo>
                    <a:pt x="1913874" y="1182358"/>
                    <a:pt x="1919074" y="1173934"/>
                    <a:pt x="1925120" y="1167082"/>
                  </a:cubicBezTo>
                  <a:close/>
                  <a:moveTo>
                    <a:pt x="648891" y="1161008"/>
                  </a:moveTo>
                  <a:cubicBezTo>
                    <a:pt x="641747" y="1161008"/>
                    <a:pt x="635050" y="1162794"/>
                    <a:pt x="628799" y="1166366"/>
                  </a:cubicBezTo>
                  <a:cubicBezTo>
                    <a:pt x="622697" y="1169937"/>
                    <a:pt x="617712" y="1175072"/>
                    <a:pt x="613842" y="1181769"/>
                  </a:cubicBezTo>
                  <a:cubicBezTo>
                    <a:pt x="610121" y="1188318"/>
                    <a:pt x="608261" y="1196206"/>
                    <a:pt x="608261" y="1205433"/>
                  </a:cubicBezTo>
                  <a:cubicBezTo>
                    <a:pt x="608261" y="1214512"/>
                    <a:pt x="610121" y="1222325"/>
                    <a:pt x="613842" y="1228873"/>
                  </a:cubicBezTo>
                  <a:cubicBezTo>
                    <a:pt x="617712" y="1235571"/>
                    <a:pt x="622697" y="1240705"/>
                    <a:pt x="628799" y="1244277"/>
                  </a:cubicBezTo>
                  <a:cubicBezTo>
                    <a:pt x="635348" y="1247998"/>
                    <a:pt x="642045" y="1249858"/>
                    <a:pt x="648891" y="1249858"/>
                  </a:cubicBezTo>
                  <a:cubicBezTo>
                    <a:pt x="655737" y="1249858"/>
                    <a:pt x="662434" y="1247998"/>
                    <a:pt x="668983" y="1244277"/>
                  </a:cubicBezTo>
                  <a:cubicBezTo>
                    <a:pt x="674936" y="1240854"/>
                    <a:pt x="679847" y="1235720"/>
                    <a:pt x="683717" y="1228873"/>
                  </a:cubicBezTo>
                  <a:cubicBezTo>
                    <a:pt x="687438" y="1222325"/>
                    <a:pt x="689298" y="1214512"/>
                    <a:pt x="689298" y="1205433"/>
                  </a:cubicBezTo>
                  <a:cubicBezTo>
                    <a:pt x="689298" y="1196206"/>
                    <a:pt x="687438" y="1188318"/>
                    <a:pt x="683717" y="1181769"/>
                  </a:cubicBezTo>
                  <a:cubicBezTo>
                    <a:pt x="679847" y="1174923"/>
                    <a:pt x="674936" y="1169789"/>
                    <a:pt x="668983" y="1166366"/>
                  </a:cubicBezTo>
                  <a:cubicBezTo>
                    <a:pt x="662732" y="1162794"/>
                    <a:pt x="656035" y="1161008"/>
                    <a:pt x="648891" y="1161008"/>
                  </a:cubicBezTo>
                  <a:close/>
                  <a:moveTo>
                    <a:pt x="1662113" y="1143372"/>
                  </a:moveTo>
                  <a:cubicBezTo>
                    <a:pt x="1676103" y="1143372"/>
                    <a:pt x="1686744" y="1147464"/>
                    <a:pt x="1694036" y="1155650"/>
                  </a:cubicBezTo>
                  <a:cubicBezTo>
                    <a:pt x="1701478" y="1163984"/>
                    <a:pt x="1705198" y="1175072"/>
                    <a:pt x="1705198" y="1188913"/>
                  </a:cubicBezTo>
                  <a:lnTo>
                    <a:pt x="1705198" y="1263699"/>
                  </a:lnTo>
                  <a:lnTo>
                    <a:pt x="1685776" y="1263699"/>
                  </a:lnTo>
                  <a:lnTo>
                    <a:pt x="1685776" y="1191815"/>
                  </a:lnTo>
                  <a:cubicBezTo>
                    <a:pt x="1685776" y="1181100"/>
                    <a:pt x="1683172" y="1173286"/>
                    <a:pt x="1677963" y="1168375"/>
                  </a:cubicBezTo>
                  <a:cubicBezTo>
                    <a:pt x="1672903" y="1163463"/>
                    <a:pt x="1665834" y="1161008"/>
                    <a:pt x="1656755" y="1161008"/>
                  </a:cubicBezTo>
                  <a:cubicBezTo>
                    <a:pt x="1650504" y="1161008"/>
                    <a:pt x="1644923" y="1162794"/>
                    <a:pt x="1640012" y="1166366"/>
                  </a:cubicBezTo>
                  <a:cubicBezTo>
                    <a:pt x="1634803" y="1170235"/>
                    <a:pt x="1630933" y="1174849"/>
                    <a:pt x="1628403" y="1180207"/>
                  </a:cubicBezTo>
                  <a:cubicBezTo>
                    <a:pt x="1625724" y="1186011"/>
                    <a:pt x="1624385" y="1191964"/>
                    <a:pt x="1624385" y="1198066"/>
                  </a:cubicBezTo>
                  <a:lnTo>
                    <a:pt x="1624385" y="1263699"/>
                  </a:lnTo>
                  <a:lnTo>
                    <a:pt x="1604963" y="1263699"/>
                  </a:lnTo>
                  <a:lnTo>
                    <a:pt x="1604963" y="1147167"/>
                  </a:lnTo>
                  <a:lnTo>
                    <a:pt x="1623269" y="1147167"/>
                  </a:lnTo>
                  <a:lnTo>
                    <a:pt x="1623269" y="1164356"/>
                  </a:lnTo>
                  <a:lnTo>
                    <a:pt x="1624385" y="1164356"/>
                  </a:lnTo>
                  <a:cubicBezTo>
                    <a:pt x="1627510" y="1158552"/>
                    <a:pt x="1632570" y="1153641"/>
                    <a:pt x="1639565" y="1149622"/>
                  </a:cubicBezTo>
                  <a:cubicBezTo>
                    <a:pt x="1646709" y="1145455"/>
                    <a:pt x="1654225" y="1143372"/>
                    <a:pt x="1662113" y="1143372"/>
                  </a:cubicBezTo>
                  <a:close/>
                  <a:moveTo>
                    <a:pt x="1524670" y="1143372"/>
                  </a:moveTo>
                  <a:cubicBezTo>
                    <a:pt x="1540446" y="1143372"/>
                    <a:pt x="1552873" y="1147539"/>
                    <a:pt x="1561952" y="1155873"/>
                  </a:cubicBezTo>
                  <a:cubicBezTo>
                    <a:pt x="1570881" y="1164059"/>
                    <a:pt x="1575346" y="1175370"/>
                    <a:pt x="1575346" y="1189806"/>
                  </a:cubicBezTo>
                  <a:lnTo>
                    <a:pt x="1575346" y="1263699"/>
                  </a:lnTo>
                  <a:lnTo>
                    <a:pt x="1556817" y="1263699"/>
                  </a:lnTo>
                  <a:lnTo>
                    <a:pt x="1556817" y="1246956"/>
                  </a:lnTo>
                  <a:lnTo>
                    <a:pt x="1555924" y="1246956"/>
                  </a:lnTo>
                  <a:cubicBezTo>
                    <a:pt x="1552501" y="1252760"/>
                    <a:pt x="1547515" y="1257597"/>
                    <a:pt x="1540967" y="1261467"/>
                  </a:cubicBezTo>
                  <a:cubicBezTo>
                    <a:pt x="1534567" y="1265336"/>
                    <a:pt x="1526977" y="1267271"/>
                    <a:pt x="1518196" y="1267271"/>
                  </a:cubicBezTo>
                  <a:cubicBezTo>
                    <a:pt x="1509564" y="1267271"/>
                    <a:pt x="1501974" y="1265634"/>
                    <a:pt x="1495425" y="1262360"/>
                  </a:cubicBezTo>
                  <a:cubicBezTo>
                    <a:pt x="1488579" y="1258937"/>
                    <a:pt x="1483370" y="1254323"/>
                    <a:pt x="1479798" y="1248519"/>
                  </a:cubicBezTo>
                  <a:cubicBezTo>
                    <a:pt x="1476226" y="1242714"/>
                    <a:pt x="1474440" y="1236017"/>
                    <a:pt x="1474440" y="1228427"/>
                  </a:cubicBezTo>
                  <a:cubicBezTo>
                    <a:pt x="1474440" y="1216074"/>
                    <a:pt x="1479054" y="1206475"/>
                    <a:pt x="1488282" y="1199629"/>
                  </a:cubicBezTo>
                  <a:cubicBezTo>
                    <a:pt x="1497806" y="1192634"/>
                    <a:pt x="1509564" y="1189136"/>
                    <a:pt x="1523554" y="1189136"/>
                  </a:cubicBezTo>
                  <a:cubicBezTo>
                    <a:pt x="1530846" y="1189136"/>
                    <a:pt x="1537395" y="1189880"/>
                    <a:pt x="1543199" y="1191369"/>
                  </a:cubicBezTo>
                  <a:cubicBezTo>
                    <a:pt x="1549152" y="1192857"/>
                    <a:pt x="1553692" y="1194643"/>
                    <a:pt x="1556817" y="1196727"/>
                  </a:cubicBezTo>
                  <a:lnTo>
                    <a:pt x="1556817" y="1189583"/>
                  </a:lnTo>
                  <a:cubicBezTo>
                    <a:pt x="1556817" y="1181100"/>
                    <a:pt x="1553840" y="1174179"/>
                    <a:pt x="1547887" y="1168821"/>
                  </a:cubicBezTo>
                  <a:cubicBezTo>
                    <a:pt x="1541934" y="1163463"/>
                    <a:pt x="1534195" y="1160785"/>
                    <a:pt x="1524670" y="1160785"/>
                  </a:cubicBezTo>
                  <a:cubicBezTo>
                    <a:pt x="1518270" y="1160785"/>
                    <a:pt x="1512317" y="1162198"/>
                    <a:pt x="1506811" y="1165026"/>
                  </a:cubicBezTo>
                  <a:cubicBezTo>
                    <a:pt x="1501006" y="1168003"/>
                    <a:pt x="1496616" y="1171947"/>
                    <a:pt x="1493639" y="1176858"/>
                  </a:cubicBezTo>
                  <a:lnTo>
                    <a:pt x="1478906" y="1165919"/>
                  </a:lnTo>
                  <a:cubicBezTo>
                    <a:pt x="1483370" y="1159073"/>
                    <a:pt x="1489696" y="1153566"/>
                    <a:pt x="1497881" y="1149399"/>
                  </a:cubicBezTo>
                  <a:cubicBezTo>
                    <a:pt x="1505918" y="1145381"/>
                    <a:pt x="1514847" y="1143372"/>
                    <a:pt x="1524670" y="1143372"/>
                  </a:cubicBezTo>
                  <a:close/>
                  <a:moveTo>
                    <a:pt x="1109663" y="1143372"/>
                  </a:moveTo>
                  <a:cubicBezTo>
                    <a:pt x="1123653" y="1143372"/>
                    <a:pt x="1134294" y="1147464"/>
                    <a:pt x="1141586" y="1155650"/>
                  </a:cubicBezTo>
                  <a:cubicBezTo>
                    <a:pt x="1149028" y="1163984"/>
                    <a:pt x="1152748" y="1175072"/>
                    <a:pt x="1152748" y="1188913"/>
                  </a:cubicBezTo>
                  <a:lnTo>
                    <a:pt x="1152748" y="1263699"/>
                  </a:lnTo>
                  <a:lnTo>
                    <a:pt x="1133326" y="1263699"/>
                  </a:lnTo>
                  <a:lnTo>
                    <a:pt x="1133326" y="1191815"/>
                  </a:lnTo>
                  <a:cubicBezTo>
                    <a:pt x="1133326" y="1181100"/>
                    <a:pt x="1130722" y="1173286"/>
                    <a:pt x="1125513" y="1168375"/>
                  </a:cubicBezTo>
                  <a:cubicBezTo>
                    <a:pt x="1120453" y="1163463"/>
                    <a:pt x="1113384" y="1161008"/>
                    <a:pt x="1104305" y="1161008"/>
                  </a:cubicBezTo>
                  <a:cubicBezTo>
                    <a:pt x="1098054" y="1161008"/>
                    <a:pt x="1092473" y="1162794"/>
                    <a:pt x="1087562" y="1166366"/>
                  </a:cubicBezTo>
                  <a:cubicBezTo>
                    <a:pt x="1082353" y="1170235"/>
                    <a:pt x="1078483" y="1174849"/>
                    <a:pt x="1075953" y="1180207"/>
                  </a:cubicBezTo>
                  <a:cubicBezTo>
                    <a:pt x="1073274" y="1186011"/>
                    <a:pt x="1071935" y="1191964"/>
                    <a:pt x="1071935" y="1198066"/>
                  </a:cubicBezTo>
                  <a:lnTo>
                    <a:pt x="1071935" y="1263699"/>
                  </a:lnTo>
                  <a:lnTo>
                    <a:pt x="1052513" y="1263699"/>
                  </a:lnTo>
                  <a:lnTo>
                    <a:pt x="1052513" y="1147167"/>
                  </a:lnTo>
                  <a:lnTo>
                    <a:pt x="1070819" y="1147167"/>
                  </a:lnTo>
                  <a:lnTo>
                    <a:pt x="1070819" y="1164356"/>
                  </a:lnTo>
                  <a:lnTo>
                    <a:pt x="1071935" y="1164356"/>
                  </a:lnTo>
                  <a:cubicBezTo>
                    <a:pt x="1075060" y="1158552"/>
                    <a:pt x="1080120" y="1153641"/>
                    <a:pt x="1087115" y="1149622"/>
                  </a:cubicBezTo>
                  <a:cubicBezTo>
                    <a:pt x="1094259" y="1145455"/>
                    <a:pt x="1101775" y="1143372"/>
                    <a:pt x="1109663" y="1143372"/>
                  </a:cubicBezTo>
                  <a:close/>
                  <a:moveTo>
                    <a:pt x="972220" y="1143372"/>
                  </a:moveTo>
                  <a:cubicBezTo>
                    <a:pt x="987996" y="1143372"/>
                    <a:pt x="1000423" y="1147539"/>
                    <a:pt x="1009502" y="1155873"/>
                  </a:cubicBezTo>
                  <a:cubicBezTo>
                    <a:pt x="1018431" y="1164059"/>
                    <a:pt x="1022896" y="1175370"/>
                    <a:pt x="1022896" y="1189806"/>
                  </a:cubicBezTo>
                  <a:lnTo>
                    <a:pt x="1022896" y="1263699"/>
                  </a:lnTo>
                  <a:lnTo>
                    <a:pt x="1004367" y="1263699"/>
                  </a:lnTo>
                  <a:lnTo>
                    <a:pt x="1004367" y="1246956"/>
                  </a:lnTo>
                  <a:lnTo>
                    <a:pt x="1003474" y="1246956"/>
                  </a:lnTo>
                  <a:cubicBezTo>
                    <a:pt x="1000051" y="1252760"/>
                    <a:pt x="995065" y="1257597"/>
                    <a:pt x="988517" y="1261467"/>
                  </a:cubicBezTo>
                  <a:cubicBezTo>
                    <a:pt x="982117" y="1265336"/>
                    <a:pt x="974527" y="1267271"/>
                    <a:pt x="965746" y="1267271"/>
                  </a:cubicBezTo>
                  <a:cubicBezTo>
                    <a:pt x="957114" y="1267271"/>
                    <a:pt x="949524" y="1265634"/>
                    <a:pt x="942975" y="1262360"/>
                  </a:cubicBezTo>
                  <a:cubicBezTo>
                    <a:pt x="936129" y="1258937"/>
                    <a:pt x="930920" y="1254323"/>
                    <a:pt x="927348" y="1248519"/>
                  </a:cubicBezTo>
                  <a:cubicBezTo>
                    <a:pt x="923776" y="1242714"/>
                    <a:pt x="921990" y="1236017"/>
                    <a:pt x="921990" y="1228427"/>
                  </a:cubicBezTo>
                  <a:cubicBezTo>
                    <a:pt x="921990" y="1216074"/>
                    <a:pt x="926604" y="1206475"/>
                    <a:pt x="935832" y="1199629"/>
                  </a:cubicBezTo>
                  <a:cubicBezTo>
                    <a:pt x="945356" y="1192634"/>
                    <a:pt x="957114" y="1189136"/>
                    <a:pt x="971104" y="1189136"/>
                  </a:cubicBezTo>
                  <a:cubicBezTo>
                    <a:pt x="978396" y="1189136"/>
                    <a:pt x="984945" y="1189880"/>
                    <a:pt x="990749" y="1191369"/>
                  </a:cubicBezTo>
                  <a:cubicBezTo>
                    <a:pt x="996702" y="1192857"/>
                    <a:pt x="1001242" y="1194643"/>
                    <a:pt x="1004367" y="1196727"/>
                  </a:cubicBezTo>
                  <a:lnTo>
                    <a:pt x="1004367" y="1189583"/>
                  </a:lnTo>
                  <a:cubicBezTo>
                    <a:pt x="1004367" y="1181100"/>
                    <a:pt x="1001390" y="1174179"/>
                    <a:pt x="995437" y="1168821"/>
                  </a:cubicBezTo>
                  <a:cubicBezTo>
                    <a:pt x="989484" y="1163463"/>
                    <a:pt x="981745" y="1160785"/>
                    <a:pt x="972220" y="1160785"/>
                  </a:cubicBezTo>
                  <a:cubicBezTo>
                    <a:pt x="965820" y="1160785"/>
                    <a:pt x="959867" y="1162198"/>
                    <a:pt x="954361" y="1165026"/>
                  </a:cubicBezTo>
                  <a:cubicBezTo>
                    <a:pt x="948556" y="1168003"/>
                    <a:pt x="944166" y="1171947"/>
                    <a:pt x="941189" y="1176858"/>
                  </a:cubicBezTo>
                  <a:lnTo>
                    <a:pt x="926456" y="1165919"/>
                  </a:lnTo>
                  <a:cubicBezTo>
                    <a:pt x="930920" y="1159073"/>
                    <a:pt x="937246" y="1153566"/>
                    <a:pt x="945431" y="1149399"/>
                  </a:cubicBezTo>
                  <a:cubicBezTo>
                    <a:pt x="953468" y="1145381"/>
                    <a:pt x="962397" y="1143372"/>
                    <a:pt x="972220" y="1143372"/>
                  </a:cubicBezTo>
                  <a:close/>
                  <a:moveTo>
                    <a:pt x="648891" y="1143372"/>
                  </a:moveTo>
                  <a:cubicBezTo>
                    <a:pt x="660351" y="1143372"/>
                    <a:pt x="670620" y="1146125"/>
                    <a:pt x="679698" y="1151632"/>
                  </a:cubicBezTo>
                  <a:cubicBezTo>
                    <a:pt x="688777" y="1157138"/>
                    <a:pt x="695921" y="1164654"/>
                    <a:pt x="701130" y="1174179"/>
                  </a:cubicBezTo>
                  <a:cubicBezTo>
                    <a:pt x="706190" y="1183406"/>
                    <a:pt x="708720" y="1193824"/>
                    <a:pt x="708720" y="1205433"/>
                  </a:cubicBezTo>
                  <a:cubicBezTo>
                    <a:pt x="708720" y="1217042"/>
                    <a:pt x="706190" y="1227460"/>
                    <a:pt x="701130" y="1236687"/>
                  </a:cubicBezTo>
                  <a:cubicBezTo>
                    <a:pt x="695921" y="1246212"/>
                    <a:pt x="688777" y="1253728"/>
                    <a:pt x="679698" y="1259234"/>
                  </a:cubicBezTo>
                  <a:cubicBezTo>
                    <a:pt x="670918" y="1264592"/>
                    <a:pt x="660648" y="1267271"/>
                    <a:pt x="648891" y="1267271"/>
                  </a:cubicBezTo>
                  <a:cubicBezTo>
                    <a:pt x="637134" y="1267271"/>
                    <a:pt x="626864" y="1264592"/>
                    <a:pt x="618084" y="1259234"/>
                  </a:cubicBezTo>
                  <a:cubicBezTo>
                    <a:pt x="609005" y="1253728"/>
                    <a:pt x="601861" y="1246212"/>
                    <a:pt x="596652" y="1236687"/>
                  </a:cubicBezTo>
                  <a:cubicBezTo>
                    <a:pt x="591592" y="1227460"/>
                    <a:pt x="589062" y="1217042"/>
                    <a:pt x="589062" y="1205433"/>
                  </a:cubicBezTo>
                  <a:cubicBezTo>
                    <a:pt x="589062" y="1193824"/>
                    <a:pt x="591592" y="1183406"/>
                    <a:pt x="596652" y="1174179"/>
                  </a:cubicBezTo>
                  <a:cubicBezTo>
                    <a:pt x="601861" y="1164654"/>
                    <a:pt x="609005" y="1157138"/>
                    <a:pt x="618084" y="1151632"/>
                  </a:cubicBezTo>
                  <a:cubicBezTo>
                    <a:pt x="627162" y="1146125"/>
                    <a:pt x="637431" y="1143372"/>
                    <a:pt x="648891" y="1143372"/>
                  </a:cubicBezTo>
                  <a:close/>
                  <a:moveTo>
                    <a:pt x="457052" y="1118592"/>
                  </a:moveTo>
                  <a:lnTo>
                    <a:pt x="457052" y="1171054"/>
                  </a:lnTo>
                  <a:lnTo>
                    <a:pt x="499021" y="1171054"/>
                  </a:lnTo>
                  <a:lnTo>
                    <a:pt x="499021" y="1186234"/>
                  </a:lnTo>
                  <a:lnTo>
                    <a:pt x="457052" y="1186234"/>
                  </a:lnTo>
                  <a:lnTo>
                    <a:pt x="457052" y="1245170"/>
                  </a:lnTo>
                  <a:lnTo>
                    <a:pt x="486966" y="1245170"/>
                  </a:lnTo>
                  <a:cubicBezTo>
                    <a:pt x="506165" y="1245170"/>
                    <a:pt x="521494" y="1239589"/>
                    <a:pt x="532954" y="1228427"/>
                  </a:cubicBezTo>
                  <a:cubicBezTo>
                    <a:pt x="544414" y="1217265"/>
                    <a:pt x="550144" y="1201712"/>
                    <a:pt x="550144" y="1181769"/>
                  </a:cubicBezTo>
                  <a:cubicBezTo>
                    <a:pt x="550144" y="1161975"/>
                    <a:pt x="544414" y="1146497"/>
                    <a:pt x="532954" y="1135335"/>
                  </a:cubicBezTo>
                  <a:cubicBezTo>
                    <a:pt x="521494" y="1124173"/>
                    <a:pt x="506165" y="1118592"/>
                    <a:pt x="486966" y="1118592"/>
                  </a:cubicBezTo>
                  <a:close/>
                  <a:moveTo>
                    <a:pt x="1728788" y="1100063"/>
                  </a:moveTo>
                  <a:lnTo>
                    <a:pt x="1748210" y="1100063"/>
                  </a:lnTo>
                  <a:lnTo>
                    <a:pt x="1748210" y="1148283"/>
                  </a:lnTo>
                  <a:lnTo>
                    <a:pt x="1747094" y="1164356"/>
                  </a:lnTo>
                  <a:lnTo>
                    <a:pt x="1748210" y="1164356"/>
                  </a:lnTo>
                  <a:cubicBezTo>
                    <a:pt x="1751186" y="1158552"/>
                    <a:pt x="1756246" y="1153566"/>
                    <a:pt x="1763390" y="1149399"/>
                  </a:cubicBezTo>
                  <a:cubicBezTo>
                    <a:pt x="1770236" y="1145381"/>
                    <a:pt x="1777827" y="1143372"/>
                    <a:pt x="1786161" y="1143372"/>
                  </a:cubicBezTo>
                  <a:cubicBezTo>
                    <a:pt x="1800300" y="1143372"/>
                    <a:pt x="1811090" y="1147539"/>
                    <a:pt x="1818531" y="1155873"/>
                  </a:cubicBezTo>
                  <a:cubicBezTo>
                    <a:pt x="1825972" y="1164208"/>
                    <a:pt x="1829693" y="1175221"/>
                    <a:pt x="1829693" y="1188913"/>
                  </a:cubicBezTo>
                  <a:lnTo>
                    <a:pt x="1829693" y="1263699"/>
                  </a:lnTo>
                  <a:lnTo>
                    <a:pt x="1810271" y="1263699"/>
                  </a:lnTo>
                  <a:lnTo>
                    <a:pt x="1810271" y="1191815"/>
                  </a:lnTo>
                  <a:cubicBezTo>
                    <a:pt x="1810271" y="1181397"/>
                    <a:pt x="1807592" y="1173658"/>
                    <a:pt x="1802234" y="1168598"/>
                  </a:cubicBezTo>
                  <a:cubicBezTo>
                    <a:pt x="1797026" y="1163538"/>
                    <a:pt x="1790105" y="1161008"/>
                    <a:pt x="1781473" y="1161008"/>
                  </a:cubicBezTo>
                  <a:cubicBezTo>
                    <a:pt x="1775669" y="1161008"/>
                    <a:pt x="1770088" y="1162868"/>
                    <a:pt x="1764730" y="1166589"/>
                  </a:cubicBezTo>
                  <a:cubicBezTo>
                    <a:pt x="1759670" y="1170161"/>
                    <a:pt x="1755651" y="1174849"/>
                    <a:pt x="1752675" y="1180653"/>
                  </a:cubicBezTo>
                  <a:cubicBezTo>
                    <a:pt x="1749698" y="1186606"/>
                    <a:pt x="1748210" y="1192634"/>
                    <a:pt x="1748210" y="1198736"/>
                  </a:cubicBezTo>
                  <a:lnTo>
                    <a:pt x="1748210" y="1263699"/>
                  </a:lnTo>
                  <a:lnTo>
                    <a:pt x="1728788" y="1263699"/>
                  </a:lnTo>
                  <a:close/>
                  <a:moveTo>
                    <a:pt x="1347788" y="1100063"/>
                  </a:moveTo>
                  <a:lnTo>
                    <a:pt x="1367210" y="1100063"/>
                  </a:lnTo>
                  <a:lnTo>
                    <a:pt x="1367210" y="1148283"/>
                  </a:lnTo>
                  <a:lnTo>
                    <a:pt x="1366094" y="1164356"/>
                  </a:lnTo>
                  <a:lnTo>
                    <a:pt x="1367210" y="1164356"/>
                  </a:lnTo>
                  <a:cubicBezTo>
                    <a:pt x="1370186" y="1158552"/>
                    <a:pt x="1375246" y="1153566"/>
                    <a:pt x="1382390" y="1149399"/>
                  </a:cubicBezTo>
                  <a:cubicBezTo>
                    <a:pt x="1389236" y="1145381"/>
                    <a:pt x="1396827" y="1143372"/>
                    <a:pt x="1405161" y="1143372"/>
                  </a:cubicBezTo>
                  <a:cubicBezTo>
                    <a:pt x="1419300" y="1143372"/>
                    <a:pt x="1430090" y="1147539"/>
                    <a:pt x="1437531" y="1155873"/>
                  </a:cubicBezTo>
                  <a:cubicBezTo>
                    <a:pt x="1444972" y="1164208"/>
                    <a:pt x="1448693" y="1175221"/>
                    <a:pt x="1448693" y="1188913"/>
                  </a:cubicBezTo>
                  <a:lnTo>
                    <a:pt x="1448693" y="1263699"/>
                  </a:lnTo>
                  <a:lnTo>
                    <a:pt x="1429271" y="1263699"/>
                  </a:lnTo>
                  <a:lnTo>
                    <a:pt x="1429271" y="1191815"/>
                  </a:lnTo>
                  <a:cubicBezTo>
                    <a:pt x="1429271" y="1181397"/>
                    <a:pt x="1426592" y="1173658"/>
                    <a:pt x="1421234" y="1168598"/>
                  </a:cubicBezTo>
                  <a:cubicBezTo>
                    <a:pt x="1416026" y="1163538"/>
                    <a:pt x="1409105" y="1161008"/>
                    <a:pt x="1400473" y="1161008"/>
                  </a:cubicBezTo>
                  <a:cubicBezTo>
                    <a:pt x="1394669" y="1161008"/>
                    <a:pt x="1389088" y="1162868"/>
                    <a:pt x="1383730" y="1166589"/>
                  </a:cubicBezTo>
                  <a:cubicBezTo>
                    <a:pt x="1378670" y="1170161"/>
                    <a:pt x="1374651" y="1174849"/>
                    <a:pt x="1371675" y="1180653"/>
                  </a:cubicBezTo>
                  <a:cubicBezTo>
                    <a:pt x="1368698" y="1186606"/>
                    <a:pt x="1367210" y="1192634"/>
                    <a:pt x="1367210" y="1198736"/>
                  </a:cubicBezTo>
                  <a:lnTo>
                    <a:pt x="1367210" y="1263699"/>
                  </a:lnTo>
                  <a:lnTo>
                    <a:pt x="1347788" y="1263699"/>
                  </a:lnTo>
                  <a:close/>
                  <a:moveTo>
                    <a:pt x="1215480" y="1100063"/>
                  </a:moveTo>
                  <a:lnTo>
                    <a:pt x="1326431" y="1100063"/>
                  </a:lnTo>
                  <a:lnTo>
                    <a:pt x="1326431" y="1118592"/>
                  </a:lnTo>
                  <a:lnTo>
                    <a:pt x="1280666" y="1118592"/>
                  </a:lnTo>
                  <a:lnTo>
                    <a:pt x="1280666" y="1263699"/>
                  </a:lnTo>
                  <a:lnTo>
                    <a:pt x="1261244" y="1263699"/>
                  </a:lnTo>
                  <a:lnTo>
                    <a:pt x="1261244" y="1118592"/>
                  </a:lnTo>
                  <a:lnTo>
                    <a:pt x="1215480" y="1118592"/>
                  </a:lnTo>
                  <a:close/>
                  <a:moveTo>
                    <a:pt x="774428" y="1100063"/>
                  </a:moveTo>
                  <a:lnTo>
                    <a:pt x="796082" y="1100063"/>
                  </a:lnTo>
                  <a:lnTo>
                    <a:pt x="836489" y="1218604"/>
                  </a:lnTo>
                  <a:lnTo>
                    <a:pt x="841846" y="1234901"/>
                  </a:lnTo>
                  <a:lnTo>
                    <a:pt x="842963" y="1234901"/>
                  </a:lnTo>
                  <a:lnTo>
                    <a:pt x="848544" y="1218604"/>
                  </a:lnTo>
                  <a:lnTo>
                    <a:pt x="890960" y="1100063"/>
                  </a:lnTo>
                  <a:lnTo>
                    <a:pt x="912391" y="1100063"/>
                  </a:lnTo>
                  <a:lnTo>
                    <a:pt x="852562" y="1263699"/>
                  </a:lnTo>
                  <a:lnTo>
                    <a:pt x="832470" y="1263699"/>
                  </a:lnTo>
                  <a:close/>
                  <a:moveTo>
                    <a:pt x="437630" y="1100063"/>
                  </a:moveTo>
                  <a:lnTo>
                    <a:pt x="486966" y="1100063"/>
                  </a:lnTo>
                  <a:cubicBezTo>
                    <a:pt x="503932" y="1100063"/>
                    <a:pt x="518592" y="1103486"/>
                    <a:pt x="530945" y="1110332"/>
                  </a:cubicBezTo>
                  <a:cubicBezTo>
                    <a:pt x="543297" y="1117178"/>
                    <a:pt x="552897" y="1126852"/>
                    <a:pt x="559743" y="1139353"/>
                  </a:cubicBezTo>
                  <a:cubicBezTo>
                    <a:pt x="566440" y="1151706"/>
                    <a:pt x="569789" y="1165845"/>
                    <a:pt x="569789" y="1181769"/>
                  </a:cubicBezTo>
                  <a:cubicBezTo>
                    <a:pt x="569789" y="1197992"/>
                    <a:pt x="566440" y="1212205"/>
                    <a:pt x="559743" y="1224409"/>
                  </a:cubicBezTo>
                  <a:cubicBezTo>
                    <a:pt x="553046" y="1236612"/>
                    <a:pt x="543446" y="1246212"/>
                    <a:pt x="530945" y="1253207"/>
                  </a:cubicBezTo>
                  <a:cubicBezTo>
                    <a:pt x="518294" y="1260202"/>
                    <a:pt x="503635" y="1263699"/>
                    <a:pt x="486966" y="1263699"/>
                  </a:cubicBezTo>
                  <a:lnTo>
                    <a:pt x="437630" y="1263699"/>
                  </a:lnTo>
                  <a:lnTo>
                    <a:pt x="437630" y="1186234"/>
                  </a:lnTo>
                  <a:lnTo>
                    <a:pt x="419100" y="1186234"/>
                  </a:lnTo>
                  <a:lnTo>
                    <a:pt x="419100" y="1171054"/>
                  </a:lnTo>
                  <a:lnTo>
                    <a:pt x="437630" y="1171054"/>
                  </a:lnTo>
                  <a:close/>
                  <a:moveTo>
                    <a:pt x="944315" y="1096268"/>
                  </a:moveTo>
                  <a:lnTo>
                    <a:pt x="960165" y="1096268"/>
                  </a:lnTo>
                  <a:cubicBezTo>
                    <a:pt x="960165" y="1100286"/>
                    <a:pt x="961356" y="1103560"/>
                    <a:pt x="963737" y="1106090"/>
                  </a:cubicBezTo>
                  <a:cubicBezTo>
                    <a:pt x="966267" y="1108918"/>
                    <a:pt x="969541" y="1110332"/>
                    <a:pt x="973560" y="1110332"/>
                  </a:cubicBezTo>
                  <a:cubicBezTo>
                    <a:pt x="977280" y="1110332"/>
                    <a:pt x="980406" y="1108918"/>
                    <a:pt x="982936" y="1106090"/>
                  </a:cubicBezTo>
                  <a:cubicBezTo>
                    <a:pt x="985466" y="1103262"/>
                    <a:pt x="986731" y="1099988"/>
                    <a:pt x="986731" y="1096268"/>
                  </a:cubicBezTo>
                  <a:lnTo>
                    <a:pt x="1002134" y="1096268"/>
                  </a:lnTo>
                  <a:cubicBezTo>
                    <a:pt x="1002134" y="1101625"/>
                    <a:pt x="1000795" y="1106462"/>
                    <a:pt x="998116" y="1110778"/>
                  </a:cubicBezTo>
                  <a:cubicBezTo>
                    <a:pt x="995140" y="1115541"/>
                    <a:pt x="991642" y="1119038"/>
                    <a:pt x="987624" y="1121271"/>
                  </a:cubicBezTo>
                  <a:cubicBezTo>
                    <a:pt x="983308" y="1123652"/>
                    <a:pt x="978620" y="1124843"/>
                    <a:pt x="973560" y="1124843"/>
                  </a:cubicBezTo>
                  <a:cubicBezTo>
                    <a:pt x="968350" y="1124843"/>
                    <a:pt x="963588" y="1123652"/>
                    <a:pt x="959272" y="1121271"/>
                  </a:cubicBezTo>
                  <a:cubicBezTo>
                    <a:pt x="955105" y="1119038"/>
                    <a:pt x="951533" y="1115541"/>
                    <a:pt x="948556" y="1110778"/>
                  </a:cubicBezTo>
                  <a:cubicBezTo>
                    <a:pt x="945728" y="1106313"/>
                    <a:pt x="944315" y="1101477"/>
                    <a:pt x="944315" y="1096268"/>
                  </a:cubicBezTo>
                  <a:close/>
                  <a:moveTo>
                    <a:pt x="640185" y="1095598"/>
                  </a:moveTo>
                  <a:lnTo>
                    <a:pt x="657374" y="1095598"/>
                  </a:lnTo>
                  <a:lnTo>
                    <a:pt x="681038" y="1122164"/>
                  </a:lnTo>
                  <a:lnTo>
                    <a:pt x="681038" y="1123280"/>
                  </a:lnTo>
                  <a:lnTo>
                    <a:pt x="662286" y="1123280"/>
                  </a:lnTo>
                  <a:lnTo>
                    <a:pt x="649561" y="1110332"/>
                  </a:lnTo>
                  <a:lnTo>
                    <a:pt x="647775" y="1110332"/>
                  </a:lnTo>
                  <a:lnTo>
                    <a:pt x="635720" y="1123280"/>
                  </a:lnTo>
                  <a:lnTo>
                    <a:pt x="616967" y="1123280"/>
                  </a:lnTo>
                  <a:lnTo>
                    <a:pt x="616967" y="1122164"/>
                  </a:lnTo>
                  <a:close/>
                  <a:moveTo>
                    <a:pt x="636389" y="1067916"/>
                  </a:moveTo>
                  <a:cubicBezTo>
                    <a:pt x="638324" y="1067916"/>
                    <a:pt x="640780" y="1068362"/>
                    <a:pt x="643756" y="1069255"/>
                  </a:cubicBezTo>
                  <a:cubicBezTo>
                    <a:pt x="645245" y="1069702"/>
                    <a:pt x="647626" y="1070744"/>
                    <a:pt x="650900" y="1072381"/>
                  </a:cubicBezTo>
                  <a:lnTo>
                    <a:pt x="655588" y="1074390"/>
                  </a:lnTo>
                  <a:cubicBezTo>
                    <a:pt x="656928" y="1074985"/>
                    <a:pt x="658416" y="1075283"/>
                    <a:pt x="660053" y="1075283"/>
                  </a:cubicBezTo>
                  <a:cubicBezTo>
                    <a:pt x="664220" y="1075283"/>
                    <a:pt x="666750" y="1072827"/>
                    <a:pt x="667643" y="1067916"/>
                  </a:cubicBezTo>
                  <a:lnTo>
                    <a:pt x="681708" y="1067916"/>
                  </a:lnTo>
                  <a:cubicBezTo>
                    <a:pt x="681708" y="1074167"/>
                    <a:pt x="679698" y="1079152"/>
                    <a:pt x="675680" y="1082873"/>
                  </a:cubicBezTo>
                  <a:cubicBezTo>
                    <a:pt x="671959" y="1086445"/>
                    <a:pt x="667197" y="1088231"/>
                    <a:pt x="661393" y="1088231"/>
                  </a:cubicBezTo>
                  <a:cubicBezTo>
                    <a:pt x="659309" y="1088231"/>
                    <a:pt x="656779" y="1087784"/>
                    <a:pt x="653802" y="1086891"/>
                  </a:cubicBezTo>
                  <a:cubicBezTo>
                    <a:pt x="651868" y="1086296"/>
                    <a:pt x="649412" y="1085254"/>
                    <a:pt x="646435" y="1083766"/>
                  </a:cubicBezTo>
                  <a:cubicBezTo>
                    <a:pt x="643012" y="1081831"/>
                    <a:pt x="640110" y="1080864"/>
                    <a:pt x="637729" y="1080864"/>
                  </a:cubicBezTo>
                  <a:cubicBezTo>
                    <a:pt x="633562" y="1080864"/>
                    <a:pt x="631032" y="1083320"/>
                    <a:pt x="630139" y="1088231"/>
                  </a:cubicBezTo>
                  <a:lnTo>
                    <a:pt x="616298" y="1088231"/>
                  </a:lnTo>
                  <a:cubicBezTo>
                    <a:pt x="616298" y="1081980"/>
                    <a:pt x="618232" y="1077069"/>
                    <a:pt x="622102" y="1073497"/>
                  </a:cubicBezTo>
                  <a:cubicBezTo>
                    <a:pt x="626120" y="1069776"/>
                    <a:pt x="630883" y="1067916"/>
                    <a:pt x="636389" y="1067916"/>
                  </a:cubicBezTo>
                  <a:close/>
                  <a:moveTo>
                    <a:pt x="678285" y="1016421"/>
                  </a:moveTo>
                  <a:cubicBezTo>
                    <a:pt x="681856" y="1016421"/>
                    <a:pt x="684759" y="1017537"/>
                    <a:pt x="686991" y="1019770"/>
                  </a:cubicBezTo>
                  <a:cubicBezTo>
                    <a:pt x="689372" y="1022151"/>
                    <a:pt x="690563" y="1025053"/>
                    <a:pt x="690563" y="1028476"/>
                  </a:cubicBezTo>
                  <a:cubicBezTo>
                    <a:pt x="690563" y="1031602"/>
                    <a:pt x="689372" y="1034504"/>
                    <a:pt x="686991" y="1037183"/>
                  </a:cubicBezTo>
                  <a:cubicBezTo>
                    <a:pt x="684759" y="1039713"/>
                    <a:pt x="681856" y="1040978"/>
                    <a:pt x="678285" y="1040978"/>
                  </a:cubicBezTo>
                  <a:cubicBezTo>
                    <a:pt x="675010" y="1040978"/>
                    <a:pt x="672108" y="1039713"/>
                    <a:pt x="669578" y="1037183"/>
                  </a:cubicBezTo>
                  <a:cubicBezTo>
                    <a:pt x="667197" y="1034802"/>
                    <a:pt x="666006" y="1031899"/>
                    <a:pt x="666006" y="1028476"/>
                  </a:cubicBezTo>
                  <a:cubicBezTo>
                    <a:pt x="666006" y="1024904"/>
                    <a:pt x="667197" y="1022002"/>
                    <a:pt x="669578" y="1019770"/>
                  </a:cubicBezTo>
                  <a:cubicBezTo>
                    <a:pt x="672108" y="1017537"/>
                    <a:pt x="675010" y="1016421"/>
                    <a:pt x="678285" y="1016421"/>
                  </a:cubicBezTo>
                  <a:close/>
                  <a:moveTo>
                    <a:pt x="3100630" y="982005"/>
                  </a:moveTo>
                  <a:cubicBezTo>
                    <a:pt x="3102806" y="982005"/>
                    <a:pt x="3104660" y="982771"/>
                    <a:pt x="3106192" y="984302"/>
                  </a:cubicBezTo>
                  <a:cubicBezTo>
                    <a:pt x="3107724" y="985834"/>
                    <a:pt x="3108490" y="987688"/>
                    <a:pt x="3108490" y="989865"/>
                  </a:cubicBezTo>
                  <a:cubicBezTo>
                    <a:pt x="3108490" y="992041"/>
                    <a:pt x="3107724" y="993895"/>
                    <a:pt x="3106192" y="995427"/>
                  </a:cubicBezTo>
                  <a:cubicBezTo>
                    <a:pt x="3104660" y="996959"/>
                    <a:pt x="3102806" y="997725"/>
                    <a:pt x="3100630" y="997725"/>
                  </a:cubicBezTo>
                  <a:cubicBezTo>
                    <a:pt x="3098372" y="997725"/>
                    <a:pt x="3096478" y="996959"/>
                    <a:pt x="3094946" y="995427"/>
                  </a:cubicBezTo>
                  <a:cubicBezTo>
                    <a:pt x="3093414" y="993895"/>
                    <a:pt x="3092648" y="992041"/>
                    <a:pt x="3092648" y="989865"/>
                  </a:cubicBezTo>
                  <a:cubicBezTo>
                    <a:pt x="3092648" y="987688"/>
                    <a:pt x="3093414" y="985834"/>
                    <a:pt x="3094946" y="984302"/>
                  </a:cubicBezTo>
                  <a:cubicBezTo>
                    <a:pt x="3096478" y="982771"/>
                    <a:pt x="3098372" y="982005"/>
                    <a:pt x="3100630" y="982005"/>
                  </a:cubicBezTo>
                  <a:close/>
                  <a:moveTo>
                    <a:pt x="2148130" y="982005"/>
                  </a:moveTo>
                  <a:cubicBezTo>
                    <a:pt x="2150306" y="982005"/>
                    <a:pt x="2152160" y="982771"/>
                    <a:pt x="2153692" y="984302"/>
                  </a:cubicBezTo>
                  <a:cubicBezTo>
                    <a:pt x="2155224" y="985834"/>
                    <a:pt x="2155990" y="987688"/>
                    <a:pt x="2155990" y="989865"/>
                  </a:cubicBezTo>
                  <a:cubicBezTo>
                    <a:pt x="2155990" y="992041"/>
                    <a:pt x="2155224" y="993895"/>
                    <a:pt x="2153692" y="995427"/>
                  </a:cubicBezTo>
                  <a:cubicBezTo>
                    <a:pt x="2152160" y="996959"/>
                    <a:pt x="2150306" y="997725"/>
                    <a:pt x="2148130" y="997725"/>
                  </a:cubicBezTo>
                  <a:cubicBezTo>
                    <a:pt x="2145872" y="997725"/>
                    <a:pt x="2143978" y="996959"/>
                    <a:pt x="2142446" y="995427"/>
                  </a:cubicBezTo>
                  <a:cubicBezTo>
                    <a:pt x="2140915" y="993895"/>
                    <a:pt x="2140149" y="992041"/>
                    <a:pt x="2140149" y="989865"/>
                  </a:cubicBezTo>
                  <a:cubicBezTo>
                    <a:pt x="2140149" y="987688"/>
                    <a:pt x="2140915" y="985834"/>
                    <a:pt x="2142446" y="984302"/>
                  </a:cubicBezTo>
                  <a:cubicBezTo>
                    <a:pt x="2143978" y="982771"/>
                    <a:pt x="2145872" y="982005"/>
                    <a:pt x="2148130" y="982005"/>
                  </a:cubicBezTo>
                  <a:close/>
                  <a:moveTo>
                    <a:pt x="2670610" y="965197"/>
                  </a:moveTo>
                  <a:cubicBezTo>
                    <a:pt x="2664805" y="965197"/>
                    <a:pt x="2660452" y="966406"/>
                    <a:pt x="2657550" y="968824"/>
                  </a:cubicBezTo>
                  <a:cubicBezTo>
                    <a:pt x="2654648" y="971243"/>
                    <a:pt x="2653196" y="974306"/>
                    <a:pt x="2653196" y="978014"/>
                  </a:cubicBezTo>
                  <a:cubicBezTo>
                    <a:pt x="2653196" y="981481"/>
                    <a:pt x="2654526" y="984302"/>
                    <a:pt x="2657187" y="986479"/>
                  </a:cubicBezTo>
                  <a:cubicBezTo>
                    <a:pt x="2659847" y="988656"/>
                    <a:pt x="2663192" y="989744"/>
                    <a:pt x="2667224" y="989744"/>
                  </a:cubicBezTo>
                  <a:cubicBezTo>
                    <a:pt x="2670770" y="989744"/>
                    <a:pt x="2674076" y="988817"/>
                    <a:pt x="2677139" y="986963"/>
                  </a:cubicBezTo>
                  <a:cubicBezTo>
                    <a:pt x="2680202" y="985108"/>
                    <a:pt x="2682621" y="982690"/>
                    <a:pt x="2684394" y="979707"/>
                  </a:cubicBezTo>
                  <a:cubicBezTo>
                    <a:pt x="2686168" y="976724"/>
                    <a:pt x="2687055" y="973379"/>
                    <a:pt x="2687055" y="969671"/>
                  </a:cubicBezTo>
                  <a:cubicBezTo>
                    <a:pt x="2685120" y="968381"/>
                    <a:pt x="2682702" y="967292"/>
                    <a:pt x="2679800" y="966406"/>
                  </a:cubicBezTo>
                  <a:cubicBezTo>
                    <a:pt x="2677058" y="965600"/>
                    <a:pt x="2673995" y="965197"/>
                    <a:pt x="2670610" y="965197"/>
                  </a:cubicBezTo>
                  <a:close/>
                  <a:moveTo>
                    <a:pt x="2337234" y="965197"/>
                  </a:moveTo>
                  <a:cubicBezTo>
                    <a:pt x="2331430" y="965197"/>
                    <a:pt x="2327077" y="966406"/>
                    <a:pt x="2324174" y="968824"/>
                  </a:cubicBezTo>
                  <a:cubicBezTo>
                    <a:pt x="2321272" y="971243"/>
                    <a:pt x="2319822" y="974306"/>
                    <a:pt x="2319822" y="978014"/>
                  </a:cubicBezTo>
                  <a:cubicBezTo>
                    <a:pt x="2319822" y="981481"/>
                    <a:pt x="2321152" y="984302"/>
                    <a:pt x="2323812" y="986479"/>
                  </a:cubicBezTo>
                  <a:cubicBezTo>
                    <a:pt x="2326472" y="988656"/>
                    <a:pt x="2329818" y="989744"/>
                    <a:pt x="2333848" y="989744"/>
                  </a:cubicBezTo>
                  <a:cubicBezTo>
                    <a:pt x="2337396" y="989744"/>
                    <a:pt x="2340700" y="988817"/>
                    <a:pt x="2343764" y="986963"/>
                  </a:cubicBezTo>
                  <a:cubicBezTo>
                    <a:pt x="2346828" y="985108"/>
                    <a:pt x="2349246" y="982690"/>
                    <a:pt x="2351020" y="979707"/>
                  </a:cubicBezTo>
                  <a:cubicBezTo>
                    <a:pt x="2352793" y="976724"/>
                    <a:pt x="2353680" y="973379"/>
                    <a:pt x="2353680" y="969671"/>
                  </a:cubicBezTo>
                  <a:cubicBezTo>
                    <a:pt x="2351745" y="968381"/>
                    <a:pt x="2349326" y="967292"/>
                    <a:pt x="2346424" y="966406"/>
                  </a:cubicBezTo>
                  <a:cubicBezTo>
                    <a:pt x="2343684" y="965600"/>
                    <a:pt x="2340620" y="965197"/>
                    <a:pt x="2337234" y="965197"/>
                  </a:cubicBezTo>
                  <a:close/>
                  <a:moveTo>
                    <a:pt x="2032434" y="965197"/>
                  </a:moveTo>
                  <a:cubicBezTo>
                    <a:pt x="2026630" y="965197"/>
                    <a:pt x="2022277" y="966406"/>
                    <a:pt x="2019375" y="968824"/>
                  </a:cubicBezTo>
                  <a:cubicBezTo>
                    <a:pt x="2016472" y="971243"/>
                    <a:pt x="2015022" y="974306"/>
                    <a:pt x="2015022" y="978014"/>
                  </a:cubicBezTo>
                  <a:cubicBezTo>
                    <a:pt x="2015022" y="981481"/>
                    <a:pt x="2016352" y="984302"/>
                    <a:pt x="2019012" y="986479"/>
                  </a:cubicBezTo>
                  <a:cubicBezTo>
                    <a:pt x="2021672" y="988656"/>
                    <a:pt x="2025018" y="989744"/>
                    <a:pt x="2029048" y="989744"/>
                  </a:cubicBezTo>
                  <a:cubicBezTo>
                    <a:pt x="2032596" y="989744"/>
                    <a:pt x="2035901" y="988817"/>
                    <a:pt x="2038964" y="986963"/>
                  </a:cubicBezTo>
                  <a:cubicBezTo>
                    <a:pt x="2042028" y="985108"/>
                    <a:pt x="2044446" y="982690"/>
                    <a:pt x="2046220" y="979707"/>
                  </a:cubicBezTo>
                  <a:cubicBezTo>
                    <a:pt x="2047993" y="976724"/>
                    <a:pt x="2048880" y="973379"/>
                    <a:pt x="2048880" y="969671"/>
                  </a:cubicBezTo>
                  <a:cubicBezTo>
                    <a:pt x="2046945" y="968381"/>
                    <a:pt x="2044527" y="967292"/>
                    <a:pt x="2041624" y="966406"/>
                  </a:cubicBezTo>
                  <a:cubicBezTo>
                    <a:pt x="2038884" y="965600"/>
                    <a:pt x="2035820" y="965197"/>
                    <a:pt x="2032434" y="965197"/>
                  </a:cubicBezTo>
                  <a:close/>
                  <a:moveTo>
                    <a:pt x="1899084" y="965197"/>
                  </a:moveTo>
                  <a:cubicBezTo>
                    <a:pt x="1893280" y="965197"/>
                    <a:pt x="1888927" y="966406"/>
                    <a:pt x="1886025" y="968824"/>
                  </a:cubicBezTo>
                  <a:cubicBezTo>
                    <a:pt x="1883122" y="971243"/>
                    <a:pt x="1881672" y="974306"/>
                    <a:pt x="1881672" y="978014"/>
                  </a:cubicBezTo>
                  <a:cubicBezTo>
                    <a:pt x="1881672" y="981481"/>
                    <a:pt x="1883002" y="984302"/>
                    <a:pt x="1885662" y="986479"/>
                  </a:cubicBezTo>
                  <a:cubicBezTo>
                    <a:pt x="1888322" y="988656"/>
                    <a:pt x="1891668" y="989744"/>
                    <a:pt x="1895698" y="989744"/>
                  </a:cubicBezTo>
                  <a:cubicBezTo>
                    <a:pt x="1899246" y="989744"/>
                    <a:pt x="1902551" y="988817"/>
                    <a:pt x="1905614" y="986963"/>
                  </a:cubicBezTo>
                  <a:cubicBezTo>
                    <a:pt x="1908678" y="985108"/>
                    <a:pt x="1911096" y="982690"/>
                    <a:pt x="1912870" y="979707"/>
                  </a:cubicBezTo>
                  <a:cubicBezTo>
                    <a:pt x="1914643" y="976724"/>
                    <a:pt x="1915530" y="973379"/>
                    <a:pt x="1915530" y="969671"/>
                  </a:cubicBezTo>
                  <a:cubicBezTo>
                    <a:pt x="1913595" y="968381"/>
                    <a:pt x="1911177" y="967292"/>
                    <a:pt x="1908274" y="966406"/>
                  </a:cubicBezTo>
                  <a:cubicBezTo>
                    <a:pt x="1905534" y="965600"/>
                    <a:pt x="1902470" y="965197"/>
                    <a:pt x="1899084" y="965197"/>
                  </a:cubicBezTo>
                  <a:close/>
                  <a:moveTo>
                    <a:pt x="2530208" y="943310"/>
                  </a:moveTo>
                  <a:cubicBezTo>
                    <a:pt x="2525856" y="943310"/>
                    <a:pt x="2522188" y="944801"/>
                    <a:pt x="2519204" y="947784"/>
                  </a:cubicBezTo>
                  <a:cubicBezTo>
                    <a:pt x="2516141" y="950847"/>
                    <a:pt x="2514610" y="954878"/>
                    <a:pt x="2514610" y="959876"/>
                  </a:cubicBezTo>
                  <a:cubicBezTo>
                    <a:pt x="2514610" y="964793"/>
                    <a:pt x="2516141" y="968784"/>
                    <a:pt x="2519204" y="971847"/>
                  </a:cubicBezTo>
                  <a:cubicBezTo>
                    <a:pt x="2522268" y="974911"/>
                    <a:pt x="2525936" y="976442"/>
                    <a:pt x="2530208" y="976442"/>
                  </a:cubicBezTo>
                  <a:cubicBezTo>
                    <a:pt x="2534562" y="976442"/>
                    <a:pt x="2538230" y="974951"/>
                    <a:pt x="2541212" y="971968"/>
                  </a:cubicBezTo>
                  <a:cubicBezTo>
                    <a:pt x="2544196" y="968985"/>
                    <a:pt x="2545687" y="964955"/>
                    <a:pt x="2545687" y="959876"/>
                  </a:cubicBezTo>
                  <a:cubicBezTo>
                    <a:pt x="2545687" y="954797"/>
                    <a:pt x="2544196" y="950766"/>
                    <a:pt x="2541212" y="947784"/>
                  </a:cubicBezTo>
                  <a:cubicBezTo>
                    <a:pt x="2538230" y="944801"/>
                    <a:pt x="2534562" y="943310"/>
                    <a:pt x="2530208" y="943310"/>
                  </a:cubicBezTo>
                  <a:close/>
                  <a:moveTo>
                    <a:pt x="3218008" y="941375"/>
                  </a:moveTo>
                  <a:cubicBezTo>
                    <a:pt x="3214138" y="941375"/>
                    <a:pt x="3210511" y="942342"/>
                    <a:pt x="3207125" y="944277"/>
                  </a:cubicBezTo>
                  <a:cubicBezTo>
                    <a:pt x="3203820" y="946212"/>
                    <a:pt x="3201120" y="948993"/>
                    <a:pt x="3199024" y="952621"/>
                  </a:cubicBezTo>
                  <a:cubicBezTo>
                    <a:pt x="3197008" y="956168"/>
                    <a:pt x="3196000" y="960440"/>
                    <a:pt x="3196000" y="965438"/>
                  </a:cubicBezTo>
                  <a:cubicBezTo>
                    <a:pt x="3196000" y="970356"/>
                    <a:pt x="3197008" y="974588"/>
                    <a:pt x="3199024" y="978135"/>
                  </a:cubicBezTo>
                  <a:cubicBezTo>
                    <a:pt x="3201120" y="981763"/>
                    <a:pt x="3203820" y="984544"/>
                    <a:pt x="3207125" y="986479"/>
                  </a:cubicBezTo>
                  <a:cubicBezTo>
                    <a:pt x="3210672" y="988494"/>
                    <a:pt x="3214300" y="989502"/>
                    <a:pt x="3218008" y="989502"/>
                  </a:cubicBezTo>
                  <a:cubicBezTo>
                    <a:pt x="3221716" y="989502"/>
                    <a:pt x="3225344" y="988494"/>
                    <a:pt x="3228892" y="986479"/>
                  </a:cubicBezTo>
                  <a:cubicBezTo>
                    <a:pt x="3232116" y="984625"/>
                    <a:pt x="3234776" y="981844"/>
                    <a:pt x="3236872" y="978135"/>
                  </a:cubicBezTo>
                  <a:cubicBezTo>
                    <a:pt x="3238888" y="974588"/>
                    <a:pt x="3239896" y="970356"/>
                    <a:pt x="3239896" y="965438"/>
                  </a:cubicBezTo>
                  <a:cubicBezTo>
                    <a:pt x="3239896" y="960440"/>
                    <a:pt x="3238888" y="956168"/>
                    <a:pt x="3236872" y="952621"/>
                  </a:cubicBezTo>
                  <a:cubicBezTo>
                    <a:pt x="3234776" y="948912"/>
                    <a:pt x="3232116" y="946131"/>
                    <a:pt x="3228892" y="944277"/>
                  </a:cubicBezTo>
                  <a:cubicBezTo>
                    <a:pt x="3225506" y="942342"/>
                    <a:pt x="3221878" y="941375"/>
                    <a:pt x="3218008" y="941375"/>
                  </a:cubicBezTo>
                  <a:close/>
                  <a:moveTo>
                    <a:pt x="3045228" y="941375"/>
                  </a:moveTo>
                  <a:cubicBezTo>
                    <a:pt x="3041440" y="941375"/>
                    <a:pt x="3037972" y="942342"/>
                    <a:pt x="3034828" y="944277"/>
                  </a:cubicBezTo>
                  <a:cubicBezTo>
                    <a:pt x="3031604" y="946292"/>
                    <a:pt x="3029105" y="948993"/>
                    <a:pt x="3027332" y="952379"/>
                  </a:cubicBezTo>
                  <a:cubicBezTo>
                    <a:pt x="3025478" y="955926"/>
                    <a:pt x="3024550" y="960158"/>
                    <a:pt x="3024550" y="965076"/>
                  </a:cubicBezTo>
                  <a:cubicBezTo>
                    <a:pt x="3024550" y="969832"/>
                    <a:pt x="3025478" y="974064"/>
                    <a:pt x="3027332" y="977772"/>
                  </a:cubicBezTo>
                  <a:cubicBezTo>
                    <a:pt x="3029105" y="981320"/>
                    <a:pt x="3031604" y="984020"/>
                    <a:pt x="3034828" y="985874"/>
                  </a:cubicBezTo>
                  <a:cubicBezTo>
                    <a:pt x="3038054" y="987728"/>
                    <a:pt x="3041520" y="988656"/>
                    <a:pt x="3045228" y="988656"/>
                  </a:cubicBezTo>
                  <a:cubicBezTo>
                    <a:pt x="3049098" y="988656"/>
                    <a:pt x="3052524" y="987728"/>
                    <a:pt x="3055506" y="985874"/>
                  </a:cubicBezTo>
                  <a:cubicBezTo>
                    <a:pt x="3058650" y="983940"/>
                    <a:pt x="3061150" y="981199"/>
                    <a:pt x="3063004" y="977652"/>
                  </a:cubicBezTo>
                  <a:cubicBezTo>
                    <a:pt x="3064858" y="974104"/>
                    <a:pt x="3065785" y="969912"/>
                    <a:pt x="3065785" y="965076"/>
                  </a:cubicBezTo>
                  <a:cubicBezTo>
                    <a:pt x="3065785" y="960077"/>
                    <a:pt x="3064858" y="955805"/>
                    <a:pt x="3063004" y="952258"/>
                  </a:cubicBezTo>
                  <a:cubicBezTo>
                    <a:pt x="3061150" y="948630"/>
                    <a:pt x="3058650" y="945929"/>
                    <a:pt x="3055506" y="944156"/>
                  </a:cubicBezTo>
                  <a:cubicBezTo>
                    <a:pt x="3052282" y="942302"/>
                    <a:pt x="3048856" y="941375"/>
                    <a:pt x="3045228" y="941375"/>
                  </a:cubicBezTo>
                  <a:close/>
                  <a:moveTo>
                    <a:pt x="2200164" y="941375"/>
                  </a:moveTo>
                  <a:cubicBezTo>
                    <a:pt x="2196616" y="941375"/>
                    <a:pt x="2193190" y="942382"/>
                    <a:pt x="2189885" y="944398"/>
                  </a:cubicBezTo>
                  <a:cubicBezTo>
                    <a:pt x="2186661" y="946413"/>
                    <a:pt x="2184081" y="949194"/>
                    <a:pt x="2182146" y="952741"/>
                  </a:cubicBezTo>
                  <a:cubicBezTo>
                    <a:pt x="2180212" y="956369"/>
                    <a:pt x="2179244" y="960601"/>
                    <a:pt x="2179244" y="965438"/>
                  </a:cubicBezTo>
                  <a:cubicBezTo>
                    <a:pt x="2179244" y="970195"/>
                    <a:pt x="2180212" y="974387"/>
                    <a:pt x="2182146" y="978014"/>
                  </a:cubicBezTo>
                  <a:cubicBezTo>
                    <a:pt x="2184081" y="981723"/>
                    <a:pt x="2186661" y="984544"/>
                    <a:pt x="2189885" y="986479"/>
                  </a:cubicBezTo>
                  <a:cubicBezTo>
                    <a:pt x="2193190" y="988494"/>
                    <a:pt x="2196616" y="989502"/>
                    <a:pt x="2200164" y="989502"/>
                  </a:cubicBezTo>
                  <a:cubicBezTo>
                    <a:pt x="2203630" y="989502"/>
                    <a:pt x="2207056" y="988494"/>
                    <a:pt x="2210442" y="986479"/>
                  </a:cubicBezTo>
                  <a:cubicBezTo>
                    <a:pt x="2213586" y="984625"/>
                    <a:pt x="2216166" y="981803"/>
                    <a:pt x="2218181" y="978014"/>
                  </a:cubicBezTo>
                  <a:cubicBezTo>
                    <a:pt x="2220036" y="974548"/>
                    <a:pt x="2220962" y="970356"/>
                    <a:pt x="2220962" y="965438"/>
                  </a:cubicBezTo>
                  <a:cubicBezTo>
                    <a:pt x="2220962" y="960440"/>
                    <a:pt x="2220036" y="956208"/>
                    <a:pt x="2218181" y="952741"/>
                  </a:cubicBezTo>
                  <a:cubicBezTo>
                    <a:pt x="2216246" y="949114"/>
                    <a:pt x="2213666" y="946333"/>
                    <a:pt x="2210442" y="944398"/>
                  </a:cubicBezTo>
                  <a:cubicBezTo>
                    <a:pt x="2207056" y="942382"/>
                    <a:pt x="2203630" y="941375"/>
                    <a:pt x="2200164" y="941375"/>
                  </a:cubicBezTo>
                  <a:close/>
                  <a:moveTo>
                    <a:pt x="1516931" y="938287"/>
                  </a:moveTo>
                  <a:cubicBezTo>
                    <a:pt x="1506215" y="938287"/>
                    <a:pt x="1498178" y="940519"/>
                    <a:pt x="1492821" y="944984"/>
                  </a:cubicBezTo>
                  <a:cubicBezTo>
                    <a:pt x="1487463" y="949449"/>
                    <a:pt x="1484784" y="955104"/>
                    <a:pt x="1484784" y="961950"/>
                  </a:cubicBezTo>
                  <a:cubicBezTo>
                    <a:pt x="1484784" y="968350"/>
                    <a:pt x="1487240" y="973559"/>
                    <a:pt x="1492151" y="977577"/>
                  </a:cubicBezTo>
                  <a:cubicBezTo>
                    <a:pt x="1497062" y="981596"/>
                    <a:pt x="1503239" y="983605"/>
                    <a:pt x="1510680" y="983605"/>
                  </a:cubicBezTo>
                  <a:cubicBezTo>
                    <a:pt x="1517228" y="983605"/>
                    <a:pt x="1523330" y="981893"/>
                    <a:pt x="1528986" y="978470"/>
                  </a:cubicBezTo>
                  <a:cubicBezTo>
                    <a:pt x="1534642" y="975047"/>
                    <a:pt x="1539106" y="970582"/>
                    <a:pt x="1542380" y="965076"/>
                  </a:cubicBezTo>
                  <a:cubicBezTo>
                    <a:pt x="1545655" y="959569"/>
                    <a:pt x="1547292" y="953393"/>
                    <a:pt x="1547292" y="946547"/>
                  </a:cubicBezTo>
                  <a:cubicBezTo>
                    <a:pt x="1543720" y="944165"/>
                    <a:pt x="1539255" y="942156"/>
                    <a:pt x="1533897" y="940519"/>
                  </a:cubicBezTo>
                  <a:cubicBezTo>
                    <a:pt x="1528837" y="939031"/>
                    <a:pt x="1523182" y="938287"/>
                    <a:pt x="1516931" y="938287"/>
                  </a:cubicBezTo>
                  <a:close/>
                  <a:moveTo>
                    <a:pt x="1202606" y="938287"/>
                  </a:moveTo>
                  <a:cubicBezTo>
                    <a:pt x="1191890" y="938287"/>
                    <a:pt x="1183854" y="940519"/>
                    <a:pt x="1178496" y="944984"/>
                  </a:cubicBezTo>
                  <a:cubicBezTo>
                    <a:pt x="1173138" y="949449"/>
                    <a:pt x="1170459" y="955104"/>
                    <a:pt x="1170459" y="961950"/>
                  </a:cubicBezTo>
                  <a:cubicBezTo>
                    <a:pt x="1170459" y="968350"/>
                    <a:pt x="1172915" y="973559"/>
                    <a:pt x="1177826" y="977577"/>
                  </a:cubicBezTo>
                  <a:cubicBezTo>
                    <a:pt x="1182738" y="981596"/>
                    <a:pt x="1188914" y="983605"/>
                    <a:pt x="1196355" y="983605"/>
                  </a:cubicBezTo>
                  <a:cubicBezTo>
                    <a:pt x="1202904" y="983605"/>
                    <a:pt x="1209006" y="981893"/>
                    <a:pt x="1214661" y="978470"/>
                  </a:cubicBezTo>
                  <a:cubicBezTo>
                    <a:pt x="1220316" y="975047"/>
                    <a:pt x="1224781" y="970582"/>
                    <a:pt x="1228056" y="965076"/>
                  </a:cubicBezTo>
                  <a:cubicBezTo>
                    <a:pt x="1231330" y="959569"/>
                    <a:pt x="1232967" y="953393"/>
                    <a:pt x="1232967" y="946547"/>
                  </a:cubicBezTo>
                  <a:cubicBezTo>
                    <a:pt x="1229395" y="944165"/>
                    <a:pt x="1224930" y="942156"/>
                    <a:pt x="1219572" y="940519"/>
                  </a:cubicBezTo>
                  <a:cubicBezTo>
                    <a:pt x="1214512" y="939031"/>
                    <a:pt x="1208857" y="938287"/>
                    <a:pt x="1202606" y="938287"/>
                  </a:cubicBezTo>
                  <a:close/>
                  <a:moveTo>
                    <a:pt x="678731" y="938287"/>
                  </a:moveTo>
                  <a:cubicBezTo>
                    <a:pt x="668015" y="938287"/>
                    <a:pt x="659979" y="940519"/>
                    <a:pt x="654621" y="944984"/>
                  </a:cubicBezTo>
                  <a:cubicBezTo>
                    <a:pt x="649263" y="949449"/>
                    <a:pt x="646584" y="955104"/>
                    <a:pt x="646584" y="961950"/>
                  </a:cubicBezTo>
                  <a:cubicBezTo>
                    <a:pt x="646584" y="968350"/>
                    <a:pt x="649040" y="973559"/>
                    <a:pt x="653951" y="977577"/>
                  </a:cubicBezTo>
                  <a:cubicBezTo>
                    <a:pt x="658863" y="981596"/>
                    <a:pt x="665039" y="983605"/>
                    <a:pt x="672480" y="983605"/>
                  </a:cubicBezTo>
                  <a:cubicBezTo>
                    <a:pt x="679029" y="983605"/>
                    <a:pt x="685131" y="981893"/>
                    <a:pt x="690786" y="978470"/>
                  </a:cubicBezTo>
                  <a:cubicBezTo>
                    <a:pt x="696442" y="975047"/>
                    <a:pt x="700906" y="970582"/>
                    <a:pt x="704181" y="965076"/>
                  </a:cubicBezTo>
                  <a:cubicBezTo>
                    <a:pt x="707455" y="959569"/>
                    <a:pt x="709092" y="953393"/>
                    <a:pt x="709092" y="946547"/>
                  </a:cubicBezTo>
                  <a:cubicBezTo>
                    <a:pt x="705520" y="944165"/>
                    <a:pt x="701055" y="942156"/>
                    <a:pt x="695697" y="940519"/>
                  </a:cubicBezTo>
                  <a:cubicBezTo>
                    <a:pt x="690637" y="939031"/>
                    <a:pt x="684982" y="938287"/>
                    <a:pt x="678731" y="938287"/>
                  </a:cubicBezTo>
                  <a:close/>
                  <a:moveTo>
                    <a:pt x="2874058" y="933878"/>
                  </a:moveTo>
                  <a:lnTo>
                    <a:pt x="2884578" y="933878"/>
                  </a:lnTo>
                  <a:lnTo>
                    <a:pt x="2884578" y="971968"/>
                  </a:lnTo>
                  <a:cubicBezTo>
                    <a:pt x="2884578" y="978095"/>
                    <a:pt x="2885948" y="982529"/>
                    <a:pt x="2888689" y="985270"/>
                  </a:cubicBezTo>
                  <a:cubicBezTo>
                    <a:pt x="2891510" y="988091"/>
                    <a:pt x="2895178" y="989502"/>
                    <a:pt x="2899693" y="989502"/>
                  </a:cubicBezTo>
                  <a:cubicBezTo>
                    <a:pt x="2903240" y="989502"/>
                    <a:pt x="2906424" y="988535"/>
                    <a:pt x="2909246" y="986600"/>
                  </a:cubicBezTo>
                  <a:cubicBezTo>
                    <a:pt x="2911906" y="984746"/>
                    <a:pt x="2914042" y="982287"/>
                    <a:pt x="2915654" y="979224"/>
                  </a:cubicBezTo>
                  <a:cubicBezTo>
                    <a:pt x="2917186" y="976241"/>
                    <a:pt x="2917952" y="973016"/>
                    <a:pt x="2917952" y="969550"/>
                  </a:cubicBezTo>
                  <a:lnTo>
                    <a:pt x="2917952" y="933878"/>
                  </a:lnTo>
                  <a:lnTo>
                    <a:pt x="2928472" y="933878"/>
                  </a:lnTo>
                  <a:lnTo>
                    <a:pt x="2928472" y="996999"/>
                  </a:lnTo>
                  <a:lnTo>
                    <a:pt x="2918436" y="996999"/>
                  </a:lnTo>
                  <a:lnTo>
                    <a:pt x="2918436" y="987809"/>
                  </a:lnTo>
                  <a:lnTo>
                    <a:pt x="2917952" y="987809"/>
                  </a:lnTo>
                  <a:cubicBezTo>
                    <a:pt x="2916340" y="990872"/>
                    <a:pt x="2913559" y="993533"/>
                    <a:pt x="2909608" y="995790"/>
                  </a:cubicBezTo>
                  <a:cubicBezTo>
                    <a:pt x="2905981" y="997886"/>
                    <a:pt x="2901950" y="998934"/>
                    <a:pt x="2897516" y="998934"/>
                  </a:cubicBezTo>
                  <a:cubicBezTo>
                    <a:pt x="2889858" y="998934"/>
                    <a:pt x="2884054" y="996717"/>
                    <a:pt x="2880104" y="992283"/>
                  </a:cubicBezTo>
                  <a:cubicBezTo>
                    <a:pt x="2876072" y="987769"/>
                    <a:pt x="2874058" y="981521"/>
                    <a:pt x="2874058" y="973540"/>
                  </a:cubicBezTo>
                  <a:close/>
                  <a:moveTo>
                    <a:pt x="1934198" y="933878"/>
                  </a:moveTo>
                  <a:lnTo>
                    <a:pt x="1945444" y="933878"/>
                  </a:lnTo>
                  <a:lnTo>
                    <a:pt x="1965034" y="984665"/>
                  </a:lnTo>
                  <a:lnTo>
                    <a:pt x="1965276" y="984665"/>
                  </a:lnTo>
                  <a:lnTo>
                    <a:pt x="1985107" y="933878"/>
                  </a:lnTo>
                  <a:lnTo>
                    <a:pt x="1996111" y="933878"/>
                  </a:lnTo>
                  <a:lnTo>
                    <a:pt x="1970354" y="996999"/>
                  </a:lnTo>
                  <a:lnTo>
                    <a:pt x="1959713" y="996999"/>
                  </a:lnTo>
                  <a:close/>
                  <a:moveTo>
                    <a:pt x="3304822" y="931822"/>
                  </a:moveTo>
                  <a:cubicBezTo>
                    <a:pt x="3309336" y="931822"/>
                    <a:pt x="3313367" y="932950"/>
                    <a:pt x="3316914" y="935208"/>
                  </a:cubicBezTo>
                  <a:cubicBezTo>
                    <a:pt x="3320380" y="937465"/>
                    <a:pt x="3322839" y="940448"/>
                    <a:pt x="3324290" y="944156"/>
                  </a:cubicBezTo>
                  <a:cubicBezTo>
                    <a:pt x="3326466" y="940448"/>
                    <a:pt x="3329410" y="937465"/>
                    <a:pt x="3333118" y="935208"/>
                  </a:cubicBezTo>
                  <a:cubicBezTo>
                    <a:pt x="3336907" y="932950"/>
                    <a:pt x="3341179" y="931822"/>
                    <a:pt x="3345936" y="931822"/>
                  </a:cubicBezTo>
                  <a:cubicBezTo>
                    <a:pt x="3353272" y="931822"/>
                    <a:pt x="3358753" y="934039"/>
                    <a:pt x="3362381" y="938473"/>
                  </a:cubicBezTo>
                  <a:cubicBezTo>
                    <a:pt x="3366090" y="943068"/>
                    <a:pt x="3367944" y="949073"/>
                    <a:pt x="3367944" y="956490"/>
                  </a:cubicBezTo>
                  <a:lnTo>
                    <a:pt x="3367944" y="996999"/>
                  </a:lnTo>
                  <a:lnTo>
                    <a:pt x="3357544" y="996999"/>
                  </a:lnTo>
                  <a:lnTo>
                    <a:pt x="3357544" y="958062"/>
                  </a:lnTo>
                  <a:cubicBezTo>
                    <a:pt x="3357544" y="952258"/>
                    <a:pt x="3356334" y="948025"/>
                    <a:pt x="3353916" y="945365"/>
                  </a:cubicBezTo>
                  <a:cubicBezTo>
                    <a:pt x="3351498" y="942705"/>
                    <a:pt x="3347951" y="941375"/>
                    <a:pt x="3343275" y="941375"/>
                  </a:cubicBezTo>
                  <a:cubicBezTo>
                    <a:pt x="3340131" y="941375"/>
                    <a:pt x="3337270" y="942302"/>
                    <a:pt x="3334690" y="944156"/>
                  </a:cubicBezTo>
                  <a:cubicBezTo>
                    <a:pt x="3332110" y="946010"/>
                    <a:pt x="3330094" y="948429"/>
                    <a:pt x="3328644" y="951411"/>
                  </a:cubicBezTo>
                  <a:cubicBezTo>
                    <a:pt x="3327273" y="954233"/>
                    <a:pt x="3326588" y="957538"/>
                    <a:pt x="3326588" y="961327"/>
                  </a:cubicBezTo>
                  <a:lnTo>
                    <a:pt x="3326588" y="996999"/>
                  </a:lnTo>
                  <a:lnTo>
                    <a:pt x="3316068" y="996999"/>
                  </a:lnTo>
                  <a:lnTo>
                    <a:pt x="3316068" y="958183"/>
                  </a:lnTo>
                  <a:cubicBezTo>
                    <a:pt x="3316068" y="952298"/>
                    <a:pt x="3314858" y="948025"/>
                    <a:pt x="3312440" y="945365"/>
                  </a:cubicBezTo>
                  <a:cubicBezTo>
                    <a:pt x="3310021" y="942705"/>
                    <a:pt x="3306514" y="941375"/>
                    <a:pt x="3301920" y="941375"/>
                  </a:cubicBezTo>
                  <a:cubicBezTo>
                    <a:pt x="3298776" y="941375"/>
                    <a:pt x="3295914" y="942302"/>
                    <a:pt x="3293334" y="944156"/>
                  </a:cubicBezTo>
                  <a:cubicBezTo>
                    <a:pt x="3290754" y="946010"/>
                    <a:pt x="3288739" y="948509"/>
                    <a:pt x="3287288" y="951653"/>
                  </a:cubicBezTo>
                  <a:cubicBezTo>
                    <a:pt x="3285918" y="954636"/>
                    <a:pt x="3285232" y="957941"/>
                    <a:pt x="3285232" y="961569"/>
                  </a:cubicBezTo>
                  <a:lnTo>
                    <a:pt x="3285232" y="996999"/>
                  </a:lnTo>
                  <a:lnTo>
                    <a:pt x="3274712" y="996999"/>
                  </a:lnTo>
                  <a:lnTo>
                    <a:pt x="3274712" y="933878"/>
                  </a:lnTo>
                  <a:lnTo>
                    <a:pt x="3284628" y="933878"/>
                  </a:lnTo>
                  <a:lnTo>
                    <a:pt x="3284628" y="943189"/>
                  </a:lnTo>
                  <a:lnTo>
                    <a:pt x="3285232" y="943189"/>
                  </a:lnTo>
                  <a:cubicBezTo>
                    <a:pt x="3287006" y="939964"/>
                    <a:pt x="3289706" y="937263"/>
                    <a:pt x="3293334" y="935087"/>
                  </a:cubicBezTo>
                  <a:cubicBezTo>
                    <a:pt x="3296962" y="932910"/>
                    <a:pt x="3300791" y="931822"/>
                    <a:pt x="3304822" y="931822"/>
                  </a:cubicBezTo>
                  <a:close/>
                  <a:moveTo>
                    <a:pt x="3218008" y="931822"/>
                  </a:moveTo>
                  <a:cubicBezTo>
                    <a:pt x="3224216" y="931822"/>
                    <a:pt x="3229778" y="933313"/>
                    <a:pt x="3234696" y="936296"/>
                  </a:cubicBezTo>
                  <a:cubicBezTo>
                    <a:pt x="3239614" y="939279"/>
                    <a:pt x="3243483" y="943350"/>
                    <a:pt x="3246304" y="948509"/>
                  </a:cubicBezTo>
                  <a:cubicBezTo>
                    <a:pt x="3249046" y="953507"/>
                    <a:pt x="3250416" y="959150"/>
                    <a:pt x="3250416" y="965438"/>
                  </a:cubicBezTo>
                  <a:cubicBezTo>
                    <a:pt x="3250416" y="971726"/>
                    <a:pt x="3249046" y="977369"/>
                    <a:pt x="3246304" y="982368"/>
                  </a:cubicBezTo>
                  <a:cubicBezTo>
                    <a:pt x="3243483" y="987527"/>
                    <a:pt x="3239614" y="991598"/>
                    <a:pt x="3234696" y="994581"/>
                  </a:cubicBezTo>
                  <a:cubicBezTo>
                    <a:pt x="3229940" y="997483"/>
                    <a:pt x="3224377" y="998934"/>
                    <a:pt x="3218008" y="998934"/>
                  </a:cubicBezTo>
                  <a:cubicBezTo>
                    <a:pt x="3211640" y="998934"/>
                    <a:pt x="3206078" y="997483"/>
                    <a:pt x="3201321" y="994581"/>
                  </a:cubicBezTo>
                  <a:cubicBezTo>
                    <a:pt x="3196404" y="991598"/>
                    <a:pt x="3192534" y="987527"/>
                    <a:pt x="3189712" y="982368"/>
                  </a:cubicBezTo>
                  <a:cubicBezTo>
                    <a:pt x="3186972" y="977369"/>
                    <a:pt x="3185601" y="971726"/>
                    <a:pt x="3185601" y="965438"/>
                  </a:cubicBezTo>
                  <a:cubicBezTo>
                    <a:pt x="3185601" y="959150"/>
                    <a:pt x="3186972" y="953507"/>
                    <a:pt x="3189712" y="948509"/>
                  </a:cubicBezTo>
                  <a:cubicBezTo>
                    <a:pt x="3192534" y="943350"/>
                    <a:pt x="3196404" y="939279"/>
                    <a:pt x="3201321" y="936296"/>
                  </a:cubicBezTo>
                  <a:cubicBezTo>
                    <a:pt x="3206238" y="933313"/>
                    <a:pt x="3211801" y="931822"/>
                    <a:pt x="3218008" y="931822"/>
                  </a:cubicBezTo>
                  <a:close/>
                  <a:moveTo>
                    <a:pt x="3150850" y="931822"/>
                  </a:moveTo>
                  <a:cubicBezTo>
                    <a:pt x="3157541" y="931822"/>
                    <a:pt x="3163304" y="933434"/>
                    <a:pt x="3168142" y="936659"/>
                  </a:cubicBezTo>
                  <a:cubicBezTo>
                    <a:pt x="3172818" y="939803"/>
                    <a:pt x="3176122" y="944035"/>
                    <a:pt x="3178057" y="949356"/>
                  </a:cubicBezTo>
                  <a:lnTo>
                    <a:pt x="3168504" y="953346"/>
                  </a:lnTo>
                  <a:cubicBezTo>
                    <a:pt x="3166892" y="949315"/>
                    <a:pt x="3164594" y="946333"/>
                    <a:pt x="3161612" y="944398"/>
                  </a:cubicBezTo>
                  <a:cubicBezTo>
                    <a:pt x="3158548" y="942382"/>
                    <a:pt x="3154800" y="941375"/>
                    <a:pt x="3150366" y="941375"/>
                  </a:cubicBezTo>
                  <a:cubicBezTo>
                    <a:pt x="3146658" y="941375"/>
                    <a:pt x="3143192" y="942382"/>
                    <a:pt x="3139966" y="944398"/>
                  </a:cubicBezTo>
                  <a:cubicBezTo>
                    <a:pt x="3136742" y="946413"/>
                    <a:pt x="3134162" y="949235"/>
                    <a:pt x="3132228" y="952862"/>
                  </a:cubicBezTo>
                  <a:cubicBezTo>
                    <a:pt x="3130292" y="956490"/>
                    <a:pt x="3129326" y="960682"/>
                    <a:pt x="3129326" y="965438"/>
                  </a:cubicBezTo>
                  <a:cubicBezTo>
                    <a:pt x="3129326" y="970114"/>
                    <a:pt x="3130292" y="974266"/>
                    <a:pt x="3132228" y="977893"/>
                  </a:cubicBezTo>
                  <a:cubicBezTo>
                    <a:pt x="3134162" y="981521"/>
                    <a:pt x="3136742" y="984343"/>
                    <a:pt x="3139966" y="986358"/>
                  </a:cubicBezTo>
                  <a:cubicBezTo>
                    <a:pt x="3143272" y="988454"/>
                    <a:pt x="3146738" y="989502"/>
                    <a:pt x="3150366" y="989502"/>
                  </a:cubicBezTo>
                  <a:cubicBezTo>
                    <a:pt x="3154719" y="989502"/>
                    <a:pt x="3158548" y="988454"/>
                    <a:pt x="3161854" y="986358"/>
                  </a:cubicBezTo>
                  <a:cubicBezTo>
                    <a:pt x="3165078" y="984343"/>
                    <a:pt x="3167497" y="981400"/>
                    <a:pt x="3169109" y="977531"/>
                  </a:cubicBezTo>
                  <a:lnTo>
                    <a:pt x="3178420" y="981521"/>
                  </a:lnTo>
                  <a:cubicBezTo>
                    <a:pt x="3176244" y="986680"/>
                    <a:pt x="3172818" y="990872"/>
                    <a:pt x="3168142" y="994097"/>
                  </a:cubicBezTo>
                  <a:cubicBezTo>
                    <a:pt x="3163466" y="997322"/>
                    <a:pt x="3157702" y="998934"/>
                    <a:pt x="3150850" y="998934"/>
                  </a:cubicBezTo>
                  <a:cubicBezTo>
                    <a:pt x="3144723" y="998934"/>
                    <a:pt x="3139241" y="997483"/>
                    <a:pt x="3134404" y="994581"/>
                  </a:cubicBezTo>
                  <a:cubicBezTo>
                    <a:pt x="3129648" y="991679"/>
                    <a:pt x="3125859" y="987688"/>
                    <a:pt x="3123038" y="982609"/>
                  </a:cubicBezTo>
                  <a:cubicBezTo>
                    <a:pt x="3120297" y="977611"/>
                    <a:pt x="3118926" y="971888"/>
                    <a:pt x="3118926" y="965438"/>
                  </a:cubicBezTo>
                  <a:cubicBezTo>
                    <a:pt x="3118926" y="958989"/>
                    <a:pt x="3120297" y="953265"/>
                    <a:pt x="3123038" y="948267"/>
                  </a:cubicBezTo>
                  <a:cubicBezTo>
                    <a:pt x="3125940" y="943027"/>
                    <a:pt x="3129728" y="938997"/>
                    <a:pt x="3134404" y="936175"/>
                  </a:cubicBezTo>
                  <a:cubicBezTo>
                    <a:pt x="3139241" y="933273"/>
                    <a:pt x="3144723" y="931822"/>
                    <a:pt x="3150850" y="931822"/>
                  </a:cubicBezTo>
                  <a:close/>
                  <a:moveTo>
                    <a:pt x="3043777" y="931822"/>
                  </a:moveTo>
                  <a:cubicBezTo>
                    <a:pt x="3048614" y="931822"/>
                    <a:pt x="3052887" y="932829"/>
                    <a:pt x="3056595" y="934845"/>
                  </a:cubicBezTo>
                  <a:cubicBezTo>
                    <a:pt x="3060304" y="936860"/>
                    <a:pt x="3063206" y="939561"/>
                    <a:pt x="3065302" y="942947"/>
                  </a:cubicBezTo>
                  <a:lnTo>
                    <a:pt x="3065785" y="942947"/>
                  </a:lnTo>
                  <a:lnTo>
                    <a:pt x="3065785" y="933878"/>
                  </a:lnTo>
                  <a:lnTo>
                    <a:pt x="3075822" y="933878"/>
                  </a:lnTo>
                  <a:lnTo>
                    <a:pt x="3075822" y="994581"/>
                  </a:lnTo>
                  <a:cubicBezTo>
                    <a:pt x="3075822" y="1004658"/>
                    <a:pt x="3073000" y="1012397"/>
                    <a:pt x="3067357" y="1017798"/>
                  </a:cubicBezTo>
                  <a:cubicBezTo>
                    <a:pt x="3061794" y="1023119"/>
                    <a:pt x="3054418" y="1025779"/>
                    <a:pt x="3045228" y="1025779"/>
                  </a:cubicBezTo>
                  <a:cubicBezTo>
                    <a:pt x="3037731" y="1025779"/>
                    <a:pt x="3031604" y="1024046"/>
                    <a:pt x="3026848" y="1020579"/>
                  </a:cubicBezTo>
                  <a:cubicBezTo>
                    <a:pt x="3022011" y="1017113"/>
                    <a:pt x="3018746" y="1012921"/>
                    <a:pt x="3017053" y="1008003"/>
                  </a:cubicBezTo>
                  <a:lnTo>
                    <a:pt x="3026727" y="1003892"/>
                  </a:lnTo>
                  <a:cubicBezTo>
                    <a:pt x="3028098" y="1007600"/>
                    <a:pt x="3030396" y="1010583"/>
                    <a:pt x="3033620" y="1012840"/>
                  </a:cubicBezTo>
                  <a:cubicBezTo>
                    <a:pt x="3036844" y="1015097"/>
                    <a:pt x="3040714" y="1016226"/>
                    <a:pt x="3045228" y="1016226"/>
                  </a:cubicBezTo>
                  <a:cubicBezTo>
                    <a:pt x="3051678" y="1016226"/>
                    <a:pt x="3056716" y="1014331"/>
                    <a:pt x="3060344" y="1010543"/>
                  </a:cubicBezTo>
                  <a:cubicBezTo>
                    <a:pt x="3063971" y="1006834"/>
                    <a:pt x="3065785" y="1001433"/>
                    <a:pt x="3065785" y="994339"/>
                  </a:cubicBezTo>
                  <a:lnTo>
                    <a:pt x="3065785" y="987325"/>
                  </a:lnTo>
                  <a:lnTo>
                    <a:pt x="3065302" y="987325"/>
                  </a:lnTo>
                  <a:cubicBezTo>
                    <a:pt x="3063286" y="990469"/>
                    <a:pt x="3060384" y="993089"/>
                    <a:pt x="3056595" y="995185"/>
                  </a:cubicBezTo>
                  <a:cubicBezTo>
                    <a:pt x="3052887" y="997201"/>
                    <a:pt x="3048614" y="998208"/>
                    <a:pt x="3043777" y="998208"/>
                  </a:cubicBezTo>
                  <a:cubicBezTo>
                    <a:pt x="3038296" y="998208"/>
                    <a:pt x="3033298" y="996798"/>
                    <a:pt x="3028782" y="993976"/>
                  </a:cubicBezTo>
                  <a:cubicBezTo>
                    <a:pt x="3024349" y="991235"/>
                    <a:pt x="3020802" y="987325"/>
                    <a:pt x="3018142" y="982247"/>
                  </a:cubicBezTo>
                  <a:cubicBezTo>
                    <a:pt x="3015481" y="977168"/>
                    <a:pt x="3014151" y="971444"/>
                    <a:pt x="3014151" y="965076"/>
                  </a:cubicBezTo>
                  <a:cubicBezTo>
                    <a:pt x="3014151" y="958707"/>
                    <a:pt x="3015481" y="952983"/>
                    <a:pt x="3018142" y="947905"/>
                  </a:cubicBezTo>
                  <a:cubicBezTo>
                    <a:pt x="3020882" y="942745"/>
                    <a:pt x="3024430" y="938795"/>
                    <a:pt x="3028782" y="936054"/>
                  </a:cubicBezTo>
                  <a:cubicBezTo>
                    <a:pt x="3033298" y="933233"/>
                    <a:pt x="3038296" y="931822"/>
                    <a:pt x="3043777" y="931822"/>
                  </a:cubicBezTo>
                  <a:close/>
                  <a:moveTo>
                    <a:pt x="2981818" y="931822"/>
                  </a:moveTo>
                  <a:cubicBezTo>
                    <a:pt x="2989396" y="931822"/>
                    <a:pt x="2995160" y="934039"/>
                    <a:pt x="2999110" y="938473"/>
                  </a:cubicBezTo>
                  <a:cubicBezTo>
                    <a:pt x="3003141" y="942987"/>
                    <a:pt x="3005156" y="948993"/>
                    <a:pt x="3005156" y="956490"/>
                  </a:cubicBezTo>
                  <a:lnTo>
                    <a:pt x="3005156" y="996999"/>
                  </a:lnTo>
                  <a:lnTo>
                    <a:pt x="2994636" y="996999"/>
                  </a:lnTo>
                  <a:lnTo>
                    <a:pt x="2994636" y="958062"/>
                  </a:lnTo>
                  <a:cubicBezTo>
                    <a:pt x="2994636" y="952258"/>
                    <a:pt x="2993226" y="948025"/>
                    <a:pt x="2990404" y="945365"/>
                  </a:cubicBezTo>
                  <a:cubicBezTo>
                    <a:pt x="2987663" y="942705"/>
                    <a:pt x="2983834" y="941375"/>
                    <a:pt x="2978916" y="941375"/>
                  </a:cubicBezTo>
                  <a:cubicBezTo>
                    <a:pt x="2975530" y="941375"/>
                    <a:pt x="2972507" y="942342"/>
                    <a:pt x="2969846" y="944277"/>
                  </a:cubicBezTo>
                  <a:cubicBezTo>
                    <a:pt x="2967026" y="946373"/>
                    <a:pt x="2964930" y="948872"/>
                    <a:pt x="2963558" y="951774"/>
                  </a:cubicBezTo>
                  <a:cubicBezTo>
                    <a:pt x="2962108" y="954918"/>
                    <a:pt x="2961382" y="958143"/>
                    <a:pt x="2961382" y="961448"/>
                  </a:cubicBezTo>
                  <a:lnTo>
                    <a:pt x="2961382" y="996999"/>
                  </a:lnTo>
                  <a:lnTo>
                    <a:pt x="2950862" y="996999"/>
                  </a:lnTo>
                  <a:lnTo>
                    <a:pt x="2950862" y="933878"/>
                  </a:lnTo>
                  <a:lnTo>
                    <a:pt x="2960778" y="933878"/>
                  </a:lnTo>
                  <a:lnTo>
                    <a:pt x="2960778" y="943189"/>
                  </a:lnTo>
                  <a:lnTo>
                    <a:pt x="2961382" y="943189"/>
                  </a:lnTo>
                  <a:cubicBezTo>
                    <a:pt x="2963075" y="940045"/>
                    <a:pt x="2965816" y="937384"/>
                    <a:pt x="2969605" y="935208"/>
                  </a:cubicBezTo>
                  <a:cubicBezTo>
                    <a:pt x="2973474" y="932950"/>
                    <a:pt x="2977546" y="931822"/>
                    <a:pt x="2981818" y="931822"/>
                  </a:cubicBezTo>
                  <a:close/>
                  <a:moveTo>
                    <a:pt x="2838916" y="931822"/>
                  </a:moveTo>
                  <a:cubicBezTo>
                    <a:pt x="2844397" y="931822"/>
                    <a:pt x="2849315" y="933031"/>
                    <a:pt x="2853668" y="935450"/>
                  </a:cubicBezTo>
                  <a:cubicBezTo>
                    <a:pt x="2857940" y="937787"/>
                    <a:pt x="2861004" y="941133"/>
                    <a:pt x="2862858" y="945486"/>
                  </a:cubicBezTo>
                  <a:lnTo>
                    <a:pt x="2853789" y="949718"/>
                  </a:lnTo>
                  <a:cubicBezTo>
                    <a:pt x="2850968" y="944075"/>
                    <a:pt x="2845969" y="941254"/>
                    <a:pt x="2838794" y="941254"/>
                  </a:cubicBezTo>
                  <a:cubicBezTo>
                    <a:pt x="2835408" y="941254"/>
                    <a:pt x="2832345" y="942060"/>
                    <a:pt x="2829604" y="943672"/>
                  </a:cubicBezTo>
                  <a:cubicBezTo>
                    <a:pt x="2827024" y="945204"/>
                    <a:pt x="2825735" y="947260"/>
                    <a:pt x="2825735" y="949839"/>
                  </a:cubicBezTo>
                  <a:cubicBezTo>
                    <a:pt x="2825735" y="952097"/>
                    <a:pt x="2826662" y="953951"/>
                    <a:pt x="2828516" y="955402"/>
                  </a:cubicBezTo>
                  <a:cubicBezTo>
                    <a:pt x="2830370" y="956853"/>
                    <a:pt x="2833070" y="958062"/>
                    <a:pt x="2836618" y="959029"/>
                  </a:cubicBezTo>
                  <a:lnTo>
                    <a:pt x="2845808" y="961327"/>
                  </a:lnTo>
                  <a:cubicBezTo>
                    <a:pt x="2852096" y="962939"/>
                    <a:pt x="2856772" y="965277"/>
                    <a:pt x="2859835" y="968341"/>
                  </a:cubicBezTo>
                  <a:cubicBezTo>
                    <a:pt x="2862979" y="971484"/>
                    <a:pt x="2864551" y="975273"/>
                    <a:pt x="2864551" y="979707"/>
                  </a:cubicBezTo>
                  <a:cubicBezTo>
                    <a:pt x="2864551" y="983496"/>
                    <a:pt x="2863422" y="986882"/>
                    <a:pt x="2861165" y="989865"/>
                  </a:cubicBezTo>
                  <a:cubicBezTo>
                    <a:pt x="2858988" y="992767"/>
                    <a:pt x="2855966" y="995024"/>
                    <a:pt x="2852096" y="996636"/>
                  </a:cubicBezTo>
                  <a:cubicBezTo>
                    <a:pt x="2848468" y="998168"/>
                    <a:pt x="2844276" y="998934"/>
                    <a:pt x="2839520" y="998934"/>
                  </a:cubicBezTo>
                  <a:cubicBezTo>
                    <a:pt x="2832748" y="998934"/>
                    <a:pt x="2827065" y="997362"/>
                    <a:pt x="2822470" y="994218"/>
                  </a:cubicBezTo>
                  <a:cubicBezTo>
                    <a:pt x="2818116" y="991235"/>
                    <a:pt x="2814932" y="987164"/>
                    <a:pt x="2812917" y="982005"/>
                  </a:cubicBezTo>
                  <a:lnTo>
                    <a:pt x="2822228" y="977772"/>
                  </a:lnTo>
                  <a:cubicBezTo>
                    <a:pt x="2823840" y="981642"/>
                    <a:pt x="2826178" y="984584"/>
                    <a:pt x="2829242" y="986600"/>
                  </a:cubicBezTo>
                  <a:cubicBezTo>
                    <a:pt x="2832466" y="988696"/>
                    <a:pt x="2835892" y="989744"/>
                    <a:pt x="2839520" y="989744"/>
                  </a:cubicBezTo>
                  <a:cubicBezTo>
                    <a:pt x="2843470" y="989744"/>
                    <a:pt x="2846856" y="988938"/>
                    <a:pt x="2849678" y="987325"/>
                  </a:cubicBezTo>
                  <a:cubicBezTo>
                    <a:pt x="2852499" y="985713"/>
                    <a:pt x="2853910" y="983416"/>
                    <a:pt x="2853910" y="980433"/>
                  </a:cubicBezTo>
                  <a:cubicBezTo>
                    <a:pt x="2853910" y="977772"/>
                    <a:pt x="2852781" y="975636"/>
                    <a:pt x="2850524" y="974024"/>
                  </a:cubicBezTo>
                  <a:cubicBezTo>
                    <a:pt x="2848428" y="972492"/>
                    <a:pt x="2844921" y="971122"/>
                    <a:pt x="2840004" y="969912"/>
                  </a:cubicBezTo>
                  <a:lnTo>
                    <a:pt x="2832264" y="967857"/>
                  </a:lnTo>
                  <a:cubicBezTo>
                    <a:pt x="2827266" y="966648"/>
                    <a:pt x="2823155" y="964552"/>
                    <a:pt x="2819930" y="961569"/>
                  </a:cubicBezTo>
                  <a:cubicBezTo>
                    <a:pt x="2816706" y="958586"/>
                    <a:pt x="2815094" y="954757"/>
                    <a:pt x="2815094" y="950081"/>
                  </a:cubicBezTo>
                  <a:cubicBezTo>
                    <a:pt x="2815094" y="946534"/>
                    <a:pt x="2816182" y="943350"/>
                    <a:pt x="2818358" y="940528"/>
                  </a:cubicBezTo>
                  <a:cubicBezTo>
                    <a:pt x="2820616" y="937707"/>
                    <a:pt x="2823518" y="935570"/>
                    <a:pt x="2827065" y="934119"/>
                  </a:cubicBezTo>
                  <a:cubicBezTo>
                    <a:pt x="2830934" y="932588"/>
                    <a:pt x="2834884" y="931822"/>
                    <a:pt x="2838916" y="931822"/>
                  </a:cubicBezTo>
                  <a:close/>
                  <a:moveTo>
                    <a:pt x="2742847" y="931822"/>
                  </a:moveTo>
                  <a:cubicBezTo>
                    <a:pt x="2747362" y="931822"/>
                    <a:pt x="2751392" y="932950"/>
                    <a:pt x="2754939" y="935208"/>
                  </a:cubicBezTo>
                  <a:cubicBezTo>
                    <a:pt x="2758406" y="937465"/>
                    <a:pt x="2760864" y="940448"/>
                    <a:pt x="2762316" y="944156"/>
                  </a:cubicBezTo>
                  <a:cubicBezTo>
                    <a:pt x="2764492" y="940448"/>
                    <a:pt x="2767434" y="937465"/>
                    <a:pt x="2771143" y="935208"/>
                  </a:cubicBezTo>
                  <a:cubicBezTo>
                    <a:pt x="2774932" y="932950"/>
                    <a:pt x="2779204" y="931822"/>
                    <a:pt x="2783960" y="931822"/>
                  </a:cubicBezTo>
                  <a:cubicBezTo>
                    <a:pt x="2791296" y="931822"/>
                    <a:pt x="2796778" y="934039"/>
                    <a:pt x="2800406" y="938473"/>
                  </a:cubicBezTo>
                  <a:cubicBezTo>
                    <a:pt x="2804114" y="943068"/>
                    <a:pt x="2805968" y="949073"/>
                    <a:pt x="2805968" y="956490"/>
                  </a:cubicBezTo>
                  <a:lnTo>
                    <a:pt x="2805968" y="996999"/>
                  </a:lnTo>
                  <a:lnTo>
                    <a:pt x="2795569" y="996999"/>
                  </a:lnTo>
                  <a:lnTo>
                    <a:pt x="2795569" y="958062"/>
                  </a:lnTo>
                  <a:cubicBezTo>
                    <a:pt x="2795569" y="952258"/>
                    <a:pt x="2794360" y="948025"/>
                    <a:pt x="2791942" y="945365"/>
                  </a:cubicBezTo>
                  <a:cubicBezTo>
                    <a:pt x="2789523" y="942705"/>
                    <a:pt x="2785976" y="941375"/>
                    <a:pt x="2781300" y="941375"/>
                  </a:cubicBezTo>
                  <a:cubicBezTo>
                    <a:pt x="2778156" y="941375"/>
                    <a:pt x="2775294" y="942302"/>
                    <a:pt x="2772715" y="944156"/>
                  </a:cubicBezTo>
                  <a:cubicBezTo>
                    <a:pt x="2770135" y="946010"/>
                    <a:pt x="2768120" y="948429"/>
                    <a:pt x="2766668" y="951411"/>
                  </a:cubicBezTo>
                  <a:cubicBezTo>
                    <a:pt x="2765298" y="954233"/>
                    <a:pt x="2764613" y="957538"/>
                    <a:pt x="2764613" y="961327"/>
                  </a:cubicBezTo>
                  <a:lnTo>
                    <a:pt x="2764613" y="996999"/>
                  </a:lnTo>
                  <a:lnTo>
                    <a:pt x="2754092" y="996999"/>
                  </a:lnTo>
                  <a:lnTo>
                    <a:pt x="2754092" y="958183"/>
                  </a:lnTo>
                  <a:cubicBezTo>
                    <a:pt x="2754092" y="952298"/>
                    <a:pt x="2752884" y="948025"/>
                    <a:pt x="2750465" y="945365"/>
                  </a:cubicBezTo>
                  <a:cubicBezTo>
                    <a:pt x="2748046" y="942705"/>
                    <a:pt x="2744540" y="941375"/>
                    <a:pt x="2739944" y="941375"/>
                  </a:cubicBezTo>
                  <a:cubicBezTo>
                    <a:pt x="2736800" y="941375"/>
                    <a:pt x="2733939" y="942302"/>
                    <a:pt x="2731359" y="944156"/>
                  </a:cubicBezTo>
                  <a:cubicBezTo>
                    <a:pt x="2728780" y="946010"/>
                    <a:pt x="2726764" y="948509"/>
                    <a:pt x="2725313" y="951653"/>
                  </a:cubicBezTo>
                  <a:cubicBezTo>
                    <a:pt x="2723942" y="954636"/>
                    <a:pt x="2723258" y="957941"/>
                    <a:pt x="2723258" y="961569"/>
                  </a:cubicBezTo>
                  <a:lnTo>
                    <a:pt x="2723258" y="996999"/>
                  </a:lnTo>
                  <a:lnTo>
                    <a:pt x="2712737" y="996999"/>
                  </a:lnTo>
                  <a:lnTo>
                    <a:pt x="2712737" y="933878"/>
                  </a:lnTo>
                  <a:lnTo>
                    <a:pt x="2722652" y="933878"/>
                  </a:lnTo>
                  <a:lnTo>
                    <a:pt x="2722652" y="943189"/>
                  </a:lnTo>
                  <a:lnTo>
                    <a:pt x="2723258" y="943189"/>
                  </a:lnTo>
                  <a:cubicBezTo>
                    <a:pt x="2725031" y="939964"/>
                    <a:pt x="2727732" y="937263"/>
                    <a:pt x="2731359" y="935087"/>
                  </a:cubicBezTo>
                  <a:cubicBezTo>
                    <a:pt x="2734987" y="932910"/>
                    <a:pt x="2738816" y="931822"/>
                    <a:pt x="2742847" y="931822"/>
                  </a:cubicBezTo>
                  <a:close/>
                  <a:moveTo>
                    <a:pt x="2669642" y="931822"/>
                  </a:moveTo>
                  <a:cubicBezTo>
                    <a:pt x="2678187" y="931822"/>
                    <a:pt x="2684918" y="934079"/>
                    <a:pt x="2689836" y="938594"/>
                  </a:cubicBezTo>
                  <a:cubicBezTo>
                    <a:pt x="2694673" y="943027"/>
                    <a:pt x="2697092" y="949154"/>
                    <a:pt x="2697092" y="956974"/>
                  </a:cubicBezTo>
                  <a:lnTo>
                    <a:pt x="2697092" y="996999"/>
                  </a:lnTo>
                  <a:lnTo>
                    <a:pt x="2687055" y="996999"/>
                  </a:lnTo>
                  <a:lnTo>
                    <a:pt x="2687055" y="987930"/>
                  </a:lnTo>
                  <a:lnTo>
                    <a:pt x="2686571" y="987930"/>
                  </a:lnTo>
                  <a:cubicBezTo>
                    <a:pt x="2684717" y="991074"/>
                    <a:pt x="2682016" y="993694"/>
                    <a:pt x="2678470" y="995790"/>
                  </a:cubicBezTo>
                  <a:cubicBezTo>
                    <a:pt x="2675003" y="997886"/>
                    <a:pt x="2670892" y="998934"/>
                    <a:pt x="2666135" y="998934"/>
                  </a:cubicBezTo>
                  <a:cubicBezTo>
                    <a:pt x="2661460" y="998934"/>
                    <a:pt x="2657348" y="998047"/>
                    <a:pt x="2653801" y="996274"/>
                  </a:cubicBezTo>
                  <a:cubicBezTo>
                    <a:pt x="2650093" y="994420"/>
                    <a:pt x="2647272" y="991920"/>
                    <a:pt x="2645336" y="988776"/>
                  </a:cubicBezTo>
                  <a:cubicBezTo>
                    <a:pt x="2643402" y="985632"/>
                    <a:pt x="2642434" y="982005"/>
                    <a:pt x="2642434" y="977893"/>
                  </a:cubicBezTo>
                  <a:cubicBezTo>
                    <a:pt x="2642434" y="971202"/>
                    <a:pt x="2644934" y="966003"/>
                    <a:pt x="2649932" y="962294"/>
                  </a:cubicBezTo>
                  <a:cubicBezTo>
                    <a:pt x="2655091" y="958505"/>
                    <a:pt x="2661460" y="956611"/>
                    <a:pt x="2669038" y="956611"/>
                  </a:cubicBezTo>
                  <a:cubicBezTo>
                    <a:pt x="2672988" y="956611"/>
                    <a:pt x="2676534" y="957014"/>
                    <a:pt x="2679678" y="957820"/>
                  </a:cubicBezTo>
                  <a:cubicBezTo>
                    <a:pt x="2682903" y="958626"/>
                    <a:pt x="2685362" y="959594"/>
                    <a:pt x="2687055" y="960722"/>
                  </a:cubicBezTo>
                  <a:lnTo>
                    <a:pt x="2687055" y="956853"/>
                  </a:lnTo>
                  <a:cubicBezTo>
                    <a:pt x="2687055" y="952258"/>
                    <a:pt x="2685442" y="948509"/>
                    <a:pt x="2682218" y="945607"/>
                  </a:cubicBezTo>
                  <a:cubicBezTo>
                    <a:pt x="2678994" y="942705"/>
                    <a:pt x="2674802" y="941254"/>
                    <a:pt x="2669642" y="941254"/>
                  </a:cubicBezTo>
                  <a:cubicBezTo>
                    <a:pt x="2666176" y="941254"/>
                    <a:pt x="2662951" y="942020"/>
                    <a:pt x="2659968" y="943551"/>
                  </a:cubicBezTo>
                  <a:cubicBezTo>
                    <a:pt x="2656824" y="945164"/>
                    <a:pt x="2654446" y="947300"/>
                    <a:pt x="2652834" y="949960"/>
                  </a:cubicBezTo>
                  <a:lnTo>
                    <a:pt x="2644853" y="944035"/>
                  </a:lnTo>
                  <a:cubicBezTo>
                    <a:pt x="2647272" y="940327"/>
                    <a:pt x="2650698" y="937344"/>
                    <a:pt x="2655132" y="935087"/>
                  </a:cubicBezTo>
                  <a:cubicBezTo>
                    <a:pt x="2659484" y="932910"/>
                    <a:pt x="2664322" y="931822"/>
                    <a:pt x="2669642" y="931822"/>
                  </a:cubicBezTo>
                  <a:close/>
                  <a:moveTo>
                    <a:pt x="2610316" y="931822"/>
                  </a:moveTo>
                  <a:cubicBezTo>
                    <a:pt x="2615798" y="931822"/>
                    <a:pt x="2620715" y="933031"/>
                    <a:pt x="2625068" y="935450"/>
                  </a:cubicBezTo>
                  <a:cubicBezTo>
                    <a:pt x="2629340" y="937787"/>
                    <a:pt x="2632404" y="941133"/>
                    <a:pt x="2634258" y="945486"/>
                  </a:cubicBezTo>
                  <a:lnTo>
                    <a:pt x="2625189" y="949718"/>
                  </a:lnTo>
                  <a:cubicBezTo>
                    <a:pt x="2622368" y="944075"/>
                    <a:pt x="2617370" y="941254"/>
                    <a:pt x="2610194" y="941254"/>
                  </a:cubicBezTo>
                  <a:cubicBezTo>
                    <a:pt x="2606808" y="941254"/>
                    <a:pt x="2603745" y="942060"/>
                    <a:pt x="2601004" y="943672"/>
                  </a:cubicBezTo>
                  <a:cubicBezTo>
                    <a:pt x="2598424" y="945204"/>
                    <a:pt x="2597135" y="947260"/>
                    <a:pt x="2597135" y="949839"/>
                  </a:cubicBezTo>
                  <a:cubicBezTo>
                    <a:pt x="2597135" y="952097"/>
                    <a:pt x="2598062" y="953951"/>
                    <a:pt x="2599916" y="955402"/>
                  </a:cubicBezTo>
                  <a:cubicBezTo>
                    <a:pt x="2601770" y="956853"/>
                    <a:pt x="2604470" y="958062"/>
                    <a:pt x="2608018" y="959029"/>
                  </a:cubicBezTo>
                  <a:lnTo>
                    <a:pt x="2617208" y="961327"/>
                  </a:lnTo>
                  <a:cubicBezTo>
                    <a:pt x="2623496" y="962939"/>
                    <a:pt x="2628172" y="965277"/>
                    <a:pt x="2631235" y="968341"/>
                  </a:cubicBezTo>
                  <a:cubicBezTo>
                    <a:pt x="2634379" y="971484"/>
                    <a:pt x="2635951" y="975273"/>
                    <a:pt x="2635951" y="979707"/>
                  </a:cubicBezTo>
                  <a:cubicBezTo>
                    <a:pt x="2635951" y="983496"/>
                    <a:pt x="2634822" y="986882"/>
                    <a:pt x="2632565" y="989865"/>
                  </a:cubicBezTo>
                  <a:cubicBezTo>
                    <a:pt x="2630388" y="992767"/>
                    <a:pt x="2627366" y="995024"/>
                    <a:pt x="2623496" y="996636"/>
                  </a:cubicBezTo>
                  <a:cubicBezTo>
                    <a:pt x="2619868" y="998168"/>
                    <a:pt x="2615676" y="998934"/>
                    <a:pt x="2610920" y="998934"/>
                  </a:cubicBezTo>
                  <a:cubicBezTo>
                    <a:pt x="2604148" y="998934"/>
                    <a:pt x="2598465" y="997362"/>
                    <a:pt x="2593870" y="994218"/>
                  </a:cubicBezTo>
                  <a:cubicBezTo>
                    <a:pt x="2589516" y="991235"/>
                    <a:pt x="2586332" y="987164"/>
                    <a:pt x="2584317" y="982005"/>
                  </a:cubicBezTo>
                  <a:lnTo>
                    <a:pt x="2593628" y="977772"/>
                  </a:lnTo>
                  <a:cubicBezTo>
                    <a:pt x="2595240" y="981642"/>
                    <a:pt x="2597578" y="984584"/>
                    <a:pt x="2600642" y="986600"/>
                  </a:cubicBezTo>
                  <a:cubicBezTo>
                    <a:pt x="2603866" y="988696"/>
                    <a:pt x="2607292" y="989744"/>
                    <a:pt x="2610920" y="989744"/>
                  </a:cubicBezTo>
                  <a:cubicBezTo>
                    <a:pt x="2614870" y="989744"/>
                    <a:pt x="2618256" y="988938"/>
                    <a:pt x="2621078" y="987325"/>
                  </a:cubicBezTo>
                  <a:cubicBezTo>
                    <a:pt x="2623899" y="985713"/>
                    <a:pt x="2625310" y="983416"/>
                    <a:pt x="2625310" y="980433"/>
                  </a:cubicBezTo>
                  <a:cubicBezTo>
                    <a:pt x="2625310" y="977772"/>
                    <a:pt x="2624181" y="975636"/>
                    <a:pt x="2621924" y="974024"/>
                  </a:cubicBezTo>
                  <a:cubicBezTo>
                    <a:pt x="2619828" y="972492"/>
                    <a:pt x="2616321" y="971122"/>
                    <a:pt x="2611404" y="969912"/>
                  </a:cubicBezTo>
                  <a:lnTo>
                    <a:pt x="2603664" y="967857"/>
                  </a:lnTo>
                  <a:cubicBezTo>
                    <a:pt x="2598666" y="966648"/>
                    <a:pt x="2594555" y="964552"/>
                    <a:pt x="2591330" y="961569"/>
                  </a:cubicBezTo>
                  <a:cubicBezTo>
                    <a:pt x="2588106" y="958586"/>
                    <a:pt x="2586494" y="954757"/>
                    <a:pt x="2586494" y="950081"/>
                  </a:cubicBezTo>
                  <a:cubicBezTo>
                    <a:pt x="2586494" y="946534"/>
                    <a:pt x="2587582" y="943350"/>
                    <a:pt x="2589758" y="940528"/>
                  </a:cubicBezTo>
                  <a:cubicBezTo>
                    <a:pt x="2592016" y="937707"/>
                    <a:pt x="2594918" y="935570"/>
                    <a:pt x="2598465" y="934119"/>
                  </a:cubicBezTo>
                  <a:cubicBezTo>
                    <a:pt x="2602334" y="932588"/>
                    <a:pt x="2606284" y="931822"/>
                    <a:pt x="2610316" y="931822"/>
                  </a:cubicBezTo>
                  <a:close/>
                  <a:moveTo>
                    <a:pt x="2409472" y="931822"/>
                  </a:moveTo>
                  <a:cubicBezTo>
                    <a:pt x="2413986" y="931822"/>
                    <a:pt x="2418017" y="932950"/>
                    <a:pt x="2421564" y="935208"/>
                  </a:cubicBezTo>
                  <a:cubicBezTo>
                    <a:pt x="2425030" y="937465"/>
                    <a:pt x="2427490" y="940448"/>
                    <a:pt x="2428940" y="944156"/>
                  </a:cubicBezTo>
                  <a:cubicBezTo>
                    <a:pt x="2431117" y="940448"/>
                    <a:pt x="2434060" y="937465"/>
                    <a:pt x="2437768" y="935208"/>
                  </a:cubicBezTo>
                  <a:cubicBezTo>
                    <a:pt x="2441556" y="932950"/>
                    <a:pt x="2445829" y="931822"/>
                    <a:pt x="2450586" y="931822"/>
                  </a:cubicBezTo>
                  <a:cubicBezTo>
                    <a:pt x="2457922" y="931822"/>
                    <a:pt x="2463404" y="934039"/>
                    <a:pt x="2467031" y="938473"/>
                  </a:cubicBezTo>
                  <a:cubicBezTo>
                    <a:pt x="2470740" y="943068"/>
                    <a:pt x="2472594" y="949073"/>
                    <a:pt x="2472594" y="956490"/>
                  </a:cubicBezTo>
                  <a:lnTo>
                    <a:pt x="2472594" y="996999"/>
                  </a:lnTo>
                  <a:lnTo>
                    <a:pt x="2462194" y="996999"/>
                  </a:lnTo>
                  <a:lnTo>
                    <a:pt x="2462194" y="958062"/>
                  </a:lnTo>
                  <a:cubicBezTo>
                    <a:pt x="2462194" y="952258"/>
                    <a:pt x="2460985" y="948025"/>
                    <a:pt x="2458566" y="945365"/>
                  </a:cubicBezTo>
                  <a:cubicBezTo>
                    <a:pt x="2456148" y="942705"/>
                    <a:pt x="2452601" y="941375"/>
                    <a:pt x="2447926" y="941375"/>
                  </a:cubicBezTo>
                  <a:cubicBezTo>
                    <a:pt x="2444782" y="941375"/>
                    <a:pt x="2441920" y="942302"/>
                    <a:pt x="2439340" y="944156"/>
                  </a:cubicBezTo>
                  <a:cubicBezTo>
                    <a:pt x="2436760" y="946010"/>
                    <a:pt x="2434744" y="948429"/>
                    <a:pt x="2433294" y="951411"/>
                  </a:cubicBezTo>
                  <a:cubicBezTo>
                    <a:pt x="2431923" y="954233"/>
                    <a:pt x="2431238" y="957538"/>
                    <a:pt x="2431238" y="961327"/>
                  </a:cubicBezTo>
                  <a:lnTo>
                    <a:pt x="2431238" y="996999"/>
                  </a:lnTo>
                  <a:lnTo>
                    <a:pt x="2420718" y="996999"/>
                  </a:lnTo>
                  <a:lnTo>
                    <a:pt x="2420718" y="958183"/>
                  </a:lnTo>
                  <a:cubicBezTo>
                    <a:pt x="2420718" y="952298"/>
                    <a:pt x="2419508" y="948025"/>
                    <a:pt x="2417090" y="945365"/>
                  </a:cubicBezTo>
                  <a:cubicBezTo>
                    <a:pt x="2414672" y="942705"/>
                    <a:pt x="2411165" y="941375"/>
                    <a:pt x="2406570" y="941375"/>
                  </a:cubicBezTo>
                  <a:cubicBezTo>
                    <a:pt x="2403426" y="941375"/>
                    <a:pt x="2400564" y="942302"/>
                    <a:pt x="2397984" y="944156"/>
                  </a:cubicBezTo>
                  <a:cubicBezTo>
                    <a:pt x="2395404" y="946010"/>
                    <a:pt x="2393389" y="948509"/>
                    <a:pt x="2391938" y="951653"/>
                  </a:cubicBezTo>
                  <a:cubicBezTo>
                    <a:pt x="2390568" y="954636"/>
                    <a:pt x="2389882" y="957941"/>
                    <a:pt x="2389882" y="961569"/>
                  </a:cubicBezTo>
                  <a:lnTo>
                    <a:pt x="2389882" y="996999"/>
                  </a:lnTo>
                  <a:lnTo>
                    <a:pt x="2379362" y="996999"/>
                  </a:lnTo>
                  <a:lnTo>
                    <a:pt x="2379362" y="933878"/>
                  </a:lnTo>
                  <a:lnTo>
                    <a:pt x="2389278" y="933878"/>
                  </a:lnTo>
                  <a:lnTo>
                    <a:pt x="2389278" y="943189"/>
                  </a:lnTo>
                  <a:lnTo>
                    <a:pt x="2389882" y="943189"/>
                  </a:lnTo>
                  <a:cubicBezTo>
                    <a:pt x="2391656" y="939964"/>
                    <a:pt x="2394356" y="937263"/>
                    <a:pt x="2397984" y="935087"/>
                  </a:cubicBezTo>
                  <a:cubicBezTo>
                    <a:pt x="2401612" y="932910"/>
                    <a:pt x="2405441" y="931822"/>
                    <a:pt x="2409472" y="931822"/>
                  </a:cubicBezTo>
                  <a:close/>
                  <a:moveTo>
                    <a:pt x="2336267" y="931822"/>
                  </a:moveTo>
                  <a:cubicBezTo>
                    <a:pt x="2344812" y="931822"/>
                    <a:pt x="2351544" y="934079"/>
                    <a:pt x="2356461" y="938594"/>
                  </a:cubicBezTo>
                  <a:cubicBezTo>
                    <a:pt x="2361298" y="943027"/>
                    <a:pt x="2363716" y="949154"/>
                    <a:pt x="2363716" y="956974"/>
                  </a:cubicBezTo>
                  <a:lnTo>
                    <a:pt x="2363716" y="996999"/>
                  </a:lnTo>
                  <a:lnTo>
                    <a:pt x="2353680" y="996999"/>
                  </a:lnTo>
                  <a:lnTo>
                    <a:pt x="2353680" y="987930"/>
                  </a:lnTo>
                  <a:lnTo>
                    <a:pt x="2353196" y="987930"/>
                  </a:lnTo>
                  <a:cubicBezTo>
                    <a:pt x="2351342" y="991074"/>
                    <a:pt x="2348642" y="993694"/>
                    <a:pt x="2345094" y="995790"/>
                  </a:cubicBezTo>
                  <a:cubicBezTo>
                    <a:pt x="2341628" y="997886"/>
                    <a:pt x="2337516" y="998934"/>
                    <a:pt x="2332760" y="998934"/>
                  </a:cubicBezTo>
                  <a:cubicBezTo>
                    <a:pt x="2328084" y="998934"/>
                    <a:pt x="2323974" y="998047"/>
                    <a:pt x="2320426" y="996274"/>
                  </a:cubicBezTo>
                  <a:cubicBezTo>
                    <a:pt x="2316718" y="994420"/>
                    <a:pt x="2313896" y="991920"/>
                    <a:pt x="2311962" y="988776"/>
                  </a:cubicBezTo>
                  <a:cubicBezTo>
                    <a:pt x="2310026" y="985632"/>
                    <a:pt x="2309060" y="982005"/>
                    <a:pt x="2309060" y="977893"/>
                  </a:cubicBezTo>
                  <a:cubicBezTo>
                    <a:pt x="2309060" y="971202"/>
                    <a:pt x="2311558" y="966003"/>
                    <a:pt x="2316556" y="962294"/>
                  </a:cubicBezTo>
                  <a:cubicBezTo>
                    <a:pt x="2321716" y="958505"/>
                    <a:pt x="2328084" y="956611"/>
                    <a:pt x="2335662" y="956611"/>
                  </a:cubicBezTo>
                  <a:cubicBezTo>
                    <a:pt x="2339612" y="956611"/>
                    <a:pt x="2343160" y="957014"/>
                    <a:pt x="2346304" y="957820"/>
                  </a:cubicBezTo>
                  <a:cubicBezTo>
                    <a:pt x="2349528" y="958626"/>
                    <a:pt x="2351987" y="959594"/>
                    <a:pt x="2353680" y="960722"/>
                  </a:cubicBezTo>
                  <a:lnTo>
                    <a:pt x="2353680" y="956853"/>
                  </a:lnTo>
                  <a:cubicBezTo>
                    <a:pt x="2353680" y="952258"/>
                    <a:pt x="2352068" y="948509"/>
                    <a:pt x="2348843" y="945607"/>
                  </a:cubicBezTo>
                  <a:cubicBezTo>
                    <a:pt x="2345618" y="942705"/>
                    <a:pt x="2341426" y="941254"/>
                    <a:pt x="2336267" y="941254"/>
                  </a:cubicBezTo>
                  <a:cubicBezTo>
                    <a:pt x="2332800" y="941254"/>
                    <a:pt x="2329576" y="942020"/>
                    <a:pt x="2326593" y="943551"/>
                  </a:cubicBezTo>
                  <a:cubicBezTo>
                    <a:pt x="2323449" y="945164"/>
                    <a:pt x="2321071" y="947300"/>
                    <a:pt x="2319458" y="949960"/>
                  </a:cubicBezTo>
                  <a:lnTo>
                    <a:pt x="2311478" y="944035"/>
                  </a:lnTo>
                  <a:cubicBezTo>
                    <a:pt x="2313896" y="940327"/>
                    <a:pt x="2317322" y="937344"/>
                    <a:pt x="2321756" y="935087"/>
                  </a:cubicBezTo>
                  <a:cubicBezTo>
                    <a:pt x="2326110" y="932910"/>
                    <a:pt x="2330946" y="931822"/>
                    <a:pt x="2336267" y="931822"/>
                  </a:cubicBezTo>
                  <a:close/>
                  <a:moveTo>
                    <a:pt x="2201373" y="931822"/>
                  </a:moveTo>
                  <a:cubicBezTo>
                    <a:pt x="2207016" y="931822"/>
                    <a:pt x="2212135" y="933273"/>
                    <a:pt x="2216730" y="936175"/>
                  </a:cubicBezTo>
                  <a:cubicBezTo>
                    <a:pt x="2221244" y="939077"/>
                    <a:pt x="2224872" y="943108"/>
                    <a:pt x="2227613" y="948267"/>
                  </a:cubicBezTo>
                  <a:cubicBezTo>
                    <a:pt x="2230193" y="953185"/>
                    <a:pt x="2231482" y="958909"/>
                    <a:pt x="2231482" y="965438"/>
                  </a:cubicBezTo>
                  <a:cubicBezTo>
                    <a:pt x="2231482" y="972049"/>
                    <a:pt x="2230193" y="977813"/>
                    <a:pt x="2227613" y="982730"/>
                  </a:cubicBezTo>
                  <a:cubicBezTo>
                    <a:pt x="2224953" y="987809"/>
                    <a:pt x="2221325" y="991800"/>
                    <a:pt x="2216730" y="994702"/>
                  </a:cubicBezTo>
                  <a:cubicBezTo>
                    <a:pt x="2212296" y="997523"/>
                    <a:pt x="2207177" y="998934"/>
                    <a:pt x="2201373" y="998934"/>
                  </a:cubicBezTo>
                  <a:cubicBezTo>
                    <a:pt x="2196616" y="998934"/>
                    <a:pt x="2192304" y="997846"/>
                    <a:pt x="2188434" y="995669"/>
                  </a:cubicBezTo>
                  <a:cubicBezTo>
                    <a:pt x="2184565" y="993492"/>
                    <a:pt x="2181662" y="990832"/>
                    <a:pt x="2179728" y="987688"/>
                  </a:cubicBezTo>
                  <a:lnTo>
                    <a:pt x="2179244" y="987688"/>
                  </a:lnTo>
                  <a:lnTo>
                    <a:pt x="2179728" y="996395"/>
                  </a:lnTo>
                  <a:lnTo>
                    <a:pt x="2179728" y="1023723"/>
                  </a:lnTo>
                  <a:lnTo>
                    <a:pt x="2169208" y="1023723"/>
                  </a:lnTo>
                  <a:lnTo>
                    <a:pt x="2169208" y="933878"/>
                  </a:lnTo>
                  <a:lnTo>
                    <a:pt x="2179244" y="933878"/>
                  </a:lnTo>
                  <a:lnTo>
                    <a:pt x="2179244" y="943310"/>
                  </a:lnTo>
                  <a:lnTo>
                    <a:pt x="2179728" y="943310"/>
                  </a:lnTo>
                  <a:cubicBezTo>
                    <a:pt x="2181662" y="940085"/>
                    <a:pt x="2184565" y="937384"/>
                    <a:pt x="2188434" y="935208"/>
                  </a:cubicBezTo>
                  <a:cubicBezTo>
                    <a:pt x="2192465" y="932950"/>
                    <a:pt x="2196778" y="931822"/>
                    <a:pt x="2201373" y="931822"/>
                  </a:cubicBezTo>
                  <a:close/>
                  <a:moveTo>
                    <a:pt x="2105518" y="931822"/>
                  </a:moveTo>
                  <a:cubicBezTo>
                    <a:pt x="2113096" y="931822"/>
                    <a:pt x="2118860" y="934039"/>
                    <a:pt x="2122810" y="938473"/>
                  </a:cubicBezTo>
                  <a:cubicBezTo>
                    <a:pt x="2126841" y="942987"/>
                    <a:pt x="2128856" y="948993"/>
                    <a:pt x="2128856" y="956490"/>
                  </a:cubicBezTo>
                  <a:lnTo>
                    <a:pt x="2128856" y="996999"/>
                  </a:lnTo>
                  <a:lnTo>
                    <a:pt x="2118336" y="996999"/>
                  </a:lnTo>
                  <a:lnTo>
                    <a:pt x="2118336" y="958062"/>
                  </a:lnTo>
                  <a:cubicBezTo>
                    <a:pt x="2118336" y="952258"/>
                    <a:pt x="2116926" y="948025"/>
                    <a:pt x="2114104" y="945365"/>
                  </a:cubicBezTo>
                  <a:cubicBezTo>
                    <a:pt x="2111363" y="942705"/>
                    <a:pt x="2107534" y="941375"/>
                    <a:pt x="2102616" y="941375"/>
                  </a:cubicBezTo>
                  <a:cubicBezTo>
                    <a:pt x="2099230" y="941375"/>
                    <a:pt x="2096207" y="942342"/>
                    <a:pt x="2093547" y="944277"/>
                  </a:cubicBezTo>
                  <a:cubicBezTo>
                    <a:pt x="2090725" y="946373"/>
                    <a:pt x="2088630" y="948872"/>
                    <a:pt x="2087259" y="951774"/>
                  </a:cubicBezTo>
                  <a:cubicBezTo>
                    <a:pt x="2085808" y="954918"/>
                    <a:pt x="2085082" y="958143"/>
                    <a:pt x="2085082" y="961448"/>
                  </a:cubicBezTo>
                  <a:lnTo>
                    <a:pt x="2085082" y="996999"/>
                  </a:lnTo>
                  <a:lnTo>
                    <a:pt x="2074562" y="996999"/>
                  </a:lnTo>
                  <a:lnTo>
                    <a:pt x="2074562" y="933878"/>
                  </a:lnTo>
                  <a:lnTo>
                    <a:pt x="2084478" y="933878"/>
                  </a:lnTo>
                  <a:lnTo>
                    <a:pt x="2084478" y="943189"/>
                  </a:lnTo>
                  <a:lnTo>
                    <a:pt x="2085082" y="943189"/>
                  </a:lnTo>
                  <a:cubicBezTo>
                    <a:pt x="2086775" y="940045"/>
                    <a:pt x="2089516" y="937384"/>
                    <a:pt x="2093305" y="935208"/>
                  </a:cubicBezTo>
                  <a:cubicBezTo>
                    <a:pt x="2097174" y="932950"/>
                    <a:pt x="2101246" y="931822"/>
                    <a:pt x="2105518" y="931822"/>
                  </a:cubicBezTo>
                  <a:close/>
                  <a:moveTo>
                    <a:pt x="2031467" y="931822"/>
                  </a:moveTo>
                  <a:cubicBezTo>
                    <a:pt x="2040012" y="931822"/>
                    <a:pt x="2046744" y="934079"/>
                    <a:pt x="2051661" y="938594"/>
                  </a:cubicBezTo>
                  <a:cubicBezTo>
                    <a:pt x="2056498" y="943027"/>
                    <a:pt x="2058916" y="949154"/>
                    <a:pt x="2058916" y="956974"/>
                  </a:cubicBezTo>
                  <a:lnTo>
                    <a:pt x="2058916" y="996999"/>
                  </a:lnTo>
                  <a:lnTo>
                    <a:pt x="2048880" y="996999"/>
                  </a:lnTo>
                  <a:lnTo>
                    <a:pt x="2048880" y="987930"/>
                  </a:lnTo>
                  <a:lnTo>
                    <a:pt x="2048396" y="987930"/>
                  </a:lnTo>
                  <a:cubicBezTo>
                    <a:pt x="2046542" y="991074"/>
                    <a:pt x="2043842" y="993694"/>
                    <a:pt x="2040294" y="995790"/>
                  </a:cubicBezTo>
                  <a:cubicBezTo>
                    <a:pt x="2036828" y="997886"/>
                    <a:pt x="2032717" y="998934"/>
                    <a:pt x="2027960" y="998934"/>
                  </a:cubicBezTo>
                  <a:cubicBezTo>
                    <a:pt x="2023285" y="998934"/>
                    <a:pt x="2019173" y="998047"/>
                    <a:pt x="2015626" y="996274"/>
                  </a:cubicBezTo>
                  <a:cubicBezTo>
                    <a:pt x="2011918" y="994420"/>
                    <a:pt x="2009096" y="991920"/>
                    <a:pt x="2007162" y="988776"/>
                  </a:cubicBezTo>
                  <a:cubicBezTo>
                    <a:pt x="2005227" y="985632"/>
                    <a:pt x="2004259" y="982005"/>
                    <a:pt x="2004259" y="977893"/>
                  </a:cubicBezTo>
                  <a:cubicBezTo>
                    <a:pt x="2004259" y="971202"/>
                    <a:pt x="2006758" y="966003"/>
                    <a:pt x="2011756" y="962294"/>
                  </a:cubicBezTo>
                  <a:cubicBezTo>
                    <a:pt x="2016916" y="958505"/>
                    <a:pt x="2023285" y="956611"/>
                    <a:pt x="2030862" y="956611"/>
                  </a:cubicBezTo>
                  <a:cubicBezTo>
                    <a:pt x="2034812" y="956611"/>
                    <a:pt x="2038360" y="957014"/>
                    <a:pt x="2041504" y="957820"/>
                  </a:cubicBezTo>
                  <a:cubicBezTo>
                    <a:pt x="2044728" y="958626"/>
                    <a:pt x="2047187" y="959594"/>
                    <a:pt x="2048880" y="960722"/>
                  </a:cubicBezTo>
                  <a:lnTo>
                    <a:pt x="2048880" y="956853"/>
                  </a:lnTo>
                  <a:cubicBezTo>
                    <a:pt x="2048880" y="952258"/>
                    <a:pt x="2047268" y="948509"/>
                    <a:pt x="2044043" y="945607"/>
                  </a:cubicBezTo>
                  <a:cubicBezTo>
                    <a:pt x="2040818" y="942705"/>
                    <a:pt x="2036626" y="941254"/>
                    <a:pt x="2031467" y="941254"/>
                  </a:cubicBezTo>
                  <a:cubicBezTo>
                    <a:pt x="2028001" y="941254"/>
                    <a:pt x="2024776" y="942020"/>
                    <a:pt x="2021793" y="943551"/>
                  </a:cubicBezTo>
                  <a:cubicBezTo>
                    <a:pt x="2018649" y="945164"/>
                    <a:pt x="2016271" y="947300"/>
                    <a:pt x="2014659" y="949960"/>
                  </a:cubicBezTo>
                  <a:lnTo>
                    <a:pt x="2006678" y="944035"/>
                  </a:lnTo>
                  <a:cubicBezTo>
                    <a:pt x="2009096" y="940327"/>
                    <a:pt x="2012522" y="937344"/>
                    <a:pt x="2016956" y="935087"/>
                  </a:cubicBezTo>
                  <a:cubicBezTo>
                    <a:pt x="2021310" y="932910"/>
                    <a:pt x="2026146" y="931822"/>
                    <a:pt x="2031467" y="931822"/>
                  </a:cubicBezTo>
                  <a:close/>
                  <a:moveTo>
                    <a:pt x="1898117" y="931822"/>
                  </a:moveTo>
                  <a:cubicBezTo>
                    <a:pt x="1906662" y="931822"/>
                    <a:pt x="1913394" y="934079"/>
                    <a:pt x="1918311" y="938594"/>
                  </a:cubicBezTo>
                  <a:cubicBezTo>
                    <a:pt x="1923148" y="943027"/>
                    <a:pt x="1925566" y="949154"/>
                    <a:pt x="1925566" y="956974"/>
                  </a:cubicBezTo>
                  <a:lnTo>
                    <a:pt x="1925566" y="996999"/>
                  </a:lnTo>
                  <a:lnTo>
                    <a:pt x="1915530" y="996999"/>
                  </a:lnTo>
                  <a:lnTo>
                    <a:pt x="1915530" y="987930"/>
                  </a:lnTo>
                  <a:lnTo>
                    <a:pt x="1915046" y="987930"/>
                  </a:lnTo>
                  <a:cubicBezTo>
                    <a:pt x="1913192" y="991074"/>
                    <a:pt x="1910492" y="993694"/>
                    <a:pt x="1906944" y="995790"/>
                  </a:cubicBezTo>
                  <a:cubicBezTo>
                    <a:pt x="1903478" y="997886"/>
                    <a:pt x="1899367" y="998934"/>
                    <a:pt x="1894610" y="998934"/>
                  </a:cubicBezTo>
                  <a:cubicBezTo>
                    <a:pt x="1889935" y="998934"/>
                    <a:pt x="1885823" y="998047"/>
                    <a:pt x="1882276" y="996274"/>
                  </a:cubicBezTo>
                  <a:cubicBezTo>
                    <a:pt x="1878568" y="994420"/>
                    <a:pt x="1875746" y="991920"/>
                    <a:pt x="1873812" y="988776"/>
                  </a:cubicBezTo>
                  <a:cubicBezTo>
                    <a:pt x="1871877" y="985632"/>
                    <a:pt x="1870909" y="982005"/>
                    <a:pt x="1870909" y="977893"/>
                  </a:cubicBezTo>
                  <a:cubicBezTo>
                    <a:pt x="1870909" y="971202"/>
                    <a:pt x="1873408" y="966003"/>
                    <a:pt x="1878406" y="962294"/>
                  </a:cubicBezTo>
                  <a:cubicBezTo>
                    <a:pt x="1883566" y="958505"/>
                    <a:pt x="1889935" y="956611"/>
                    <a:pt x="1897512" y="956611"/>
                  </a:cubicBezTo>
                  <a:cubicBezTo>
                    <a:pt x="1901462" y="956611"/>
                    <a:pt x="1905010" y="957014"/>
                    <a:pt x="1908154" y="957820"/>
                  </a:cubicBezTo>
                  <a:cubicBezTo>
                    <a:pt x="1911378" y="958626"/>
                    <a:pt x="1913837" y="959594"/>
                    <a:pt x="1915530" y="960722"/>
                  </a:cubicBezTo>
                  <a:lnTo>
                    <a:pt x="1915530" y="956853"/>
                  </a:lnTo>
                  <a:cubicBezTo>
                    <a:pt x="1915530" y="952258"/>
                    <a:pt x="1913918" y="948509"/>
                    <a:pt x="1910693" y="945607"/>
                  </a:cubicBezTo>
                  <a:cubicBezTo>
                    <a:pt x="1907468" y="942705"/>
                    <a:pt x="1903276" y="941254"/>
                    <a:pt x="1898117" y="941254"/>
                  </a:cubicBezTo>
                  <a:cubicBezTo>
                    <a:pt x="1894651" y="941254"/>
                    <a:pt x="1891426" y="942020"/>
                    <a:pt x="1888443" y="943551"/>
                  </a:cubicBezTo>
                  <a:cubicBezTo>
                    <a:pt x="1885299" y="945164"/>
                    <a:pt x="1882921" y="947300"/>
                    <a:pt x="1881309" y="949960"/>
                  </a:cubicBezTo>
                  <a:lnTo>
                    <a:pt x="1873328" y="944035"/>
                  </a:lnTo>
                  <a:cubicBezTo>
                    <a:pt x="1875746" y="940327"/>
                    <a:pt x="1879172" y="937344"/>
                    <a:pt x="1883606" y="935087"/>
                  </a:cubicBezTo>
                  <a:cubicBezTo>
                    <a:pt x="1887960" y="932910"/>
                    <a:pt x="1892796" y="931822"/>
                    <a:pt x="1898117" y="931822"/>
                  </a:cubicBezTo>
                  <a:close/>
                  <a:moveTo>
                    <a:pt x="2531297" y="911507"/>
                  </a:moveTo>
                  <a:cubicBezTo>
                    <a:pt x="2540004" y="911507"/>
                    <a:pt x="2548105" y="913683"/>
                    <a:pt x="2555602" y="918037"/>
                  </a:cubicBezTo>
                  <a:cubicBezTo>
                    <a:pt x="2562777" y="922229"/>
                    <a:pt x="2568541" y="928033"/>
                    <a:pt x="2572894" y="935450"/>
                  </a:cubicBezTo>
                  <a:cubicBezTo>
                    <a:pt x="2577086" y="942624"/>
                    <a:pt x="2579182" y="950605"/>
                    <a:pt x="2579182" y="959392"/>
                  </a:cubicBezTo>
                  <a:cubicBezTo>
                    <a:pt x="2579182" y="966889"/>
                    <a:pt x="2577610" y="973056"/>
                    <a:pt x="2574466" y="977893"/>
                  </a:cubicBezTo>
                  <a:cubicBezTo>
                    <a:pt x="2571322" y="982730"/>
                    <a:pt x="2566768" y="985149"/>
                    <a:pt x="2560802" y="985149"/>
                  </a:cubicBezTo>
                  <a:cubicBezTo>
                    <a:pt x="2557819" y="985149"/>
                    <a:pt x="2555119" y="984302"/>
                    <a:pt x="2552700" y="982609"/>
                  </a:cubicBezTo>
                  <a:cubicBezTo>
                    <a:pt x="2550362" y="980997"/>
                    <a:pt x="2548508" y="978700"/>
                    <a:pt x="2547138" y="975717"/>
                  </a:cubicBezTo>
                  <a:cubicBezTo>
                    <a:pt x="2545122" y="978861"/>
                    <a:pt x="2542624" y="981199"/>
                    <a:pt x="2539640" y="982730"/>
                  </a:cubicBezTo>
                  <a:cubicBezTo>
                    <a:pt x="2536577" y="984343"/>
                    <a:pt x="2533151" y="985149"/>
                    <a:pt x="2529362" y="985149"/>
                  </a:cubicBezTo>
                  <a:cubicBezTo>
                    <a:pt x="2524928" y="985149"/>
                    <a:pt x="2520898" y="984060"/>
                    <a:pt x="2517270" y="981884"/>
                  </a:cubicBezTo>
                  <a:cubicBezTo>
                    <a:pt x="2513481" y="979627"/>
                    <a:pt x="2510619" y="976644"/>
                    <a:pt x="2508684" y="972936"/>
                  </a:cubicBezTo>
                  <a:cubicBezTo>
                    <a:pt x="2506588" y="968985"/>
                    <a:pt x="2505540" y="964632"/>
                    <a:pt x="2505540" y="959876"/>
                  </a:cubicBezTo>
                  <a:cubicBezTo>
                    <a:pt x="2505540" y="954878"/>
                    <a:pt x="2506588" y="950525"/>
                    <a:pt x="2508684" y="946816"/>
                  </a:cubicBezTo>
                  <a:cubicBezTo>
                    <a:pt x="2510861" y="943027"/>
                    <a:pt x="2513722" y="940045"/>
                    <a:pt x="2517270" y="937868"/>
                  </a:cubicBezTo>
                  <a:cubicBezTo>
                    <a:pt x="2520898" y="935691"/>
                    <a:pt x="2524808" y="934603"/>
                    <a:pt x="2529000" y="934603"/>
                  </a:cubicBezTo>
                  <a:cubicBezTo>
                    <a:pt x="2532063" y="934603"/>
                    <a:pt x="2535046" y="935288"/>
                    <a:pt x="2537948" y="936659"/>
                  </a:cubicBezTo>
                  <a:cubicBezTo>
                    <a:pt x="2540769" y="938029"/>
                    <a:pt x="2543188" y="939883"/>
                    <a:pt x="2545203" y="942221"/>
                  </a:cubicBezTo>
                  <a:lnTo>
                    <a:pt x="2545687" y="942221"/>
                  </a:lnTo>
                  <a:lnTo>
                    <a:pt x="2545687" y="936296"/>
                  </a:lnTo>
                  <a:lnTo>
                    <a:pt x="2554030" y="936296"/>
                  </a:lnTo>
                  <a:lnTo>
                    <a:pt x="2554030" y="968703"/>
                  </a:lnTo>
                  <a:cubicBezTo>
                    <a:pt x="2554030" y="971122"/>
                    <a:pt x="2554675" y="973218"/>
                    <a:pt x="2555965" y="974991"/>
                  </a:cubicBezTo>
                  <a:cubicBezTo>
                    <a:pt x="2557255" y="976765"/>
                    <a:pt x="2559150" y="977652"/>
                    <a:pt x="2561648" y="977652"/>
                  </a:cubicBezTo>
                  <a:cubicBezTo>
                    <a:pt x="2565034" y="977652"/>
                    <a:pt x="2567412" y="975838"/>
                    <a:pt x="2568783" y="972210"/>
                  </a:cubicBezTo>
                  <a:cubicBezTo>
                    <a:pt x="2570154" y="968502"/>
                    <a:pt x="2570838" y="964229"/>
                    <a:pt x="2570838" y="959392"/>
                  </a:cubicBezTo>
                  <a:cubicBezTo>
                    <a:pt x="2570838" y="952217"/>
                    <a:pt x="2569065" y="945567"/>
                    <a:pt x="2565518" y="939440"/>
                  </a:cubicBezTo>
                  <a:cubicBezTo>
                    <a:pt x="2562052" y="933394"/>
                    <a:pt x="2557296" y="928638"/>
                    <a:pt x="2551249" y="925171"/>
                  </a:cubicBezTo>
                  <a:cubicBezTo>
                    <a:pt x="2545122" y="921624"/>
                    <a:pt x="2538472" y="919850"/>
                    <a:pt x="2531297" y="919850"/>
                  </a:cubicBezTo>
                  <a:cubicBezTo>
                    <a:pt x="2524042" y="919850"/>
                    <a:pt x="2517350" y="921624"/>
                    <a:pt x="2511224" y="925171"/>
                  </a:cubicBezTo>
                  <a:cubicBezTo>
                    <a:pt x="2505097" y="928718"/>
                    <a:pt x="2500300" y="933474"/>
                    <a:pt x="2496834" y="939440"/>
                  </a:cubicBezTo>
                  <a:cubicBezTo>
                    <a:pt x="2493287" y="945567"/>
                    <a:pt x="2491514" y="952217"/>
                    <a:pt x="2491514" y="959392"/>
                  </a:cubicBezTo>
                  <a:cubicBezTo>
                    <a:pt x="2491514" y="966567"/>
                    <a:pt x="2493287" y="973218"/>
                    <a:pt x="2496834" y="979344"/>
                  </a:cubicBezTo>
                  <a:cubicBezTo>
                    <a:pt x="2500300" y="985310"/>
                    <a:pt x="2505097" y="990066"/>
                    <a:pt x="2511224" y="993613"/>
                  </a:cubicBezTo>
                  <a:cubicBezTo>
                    <a:pt x="2517190" y="997080"/>
                    <a:pt x="2523880" y="998813"/>
                    <a:pt x="2531297" y="998813"/>
                  </a:cubicBezTo>
                  <a:cubicBezTo>
                    <a:pt x="2537262" y="998813"/>
                    <a:pt x="2542502" y="997684"/>
                    <a:pt x="2547017" y="995427"/>
                  </a:cubicBezTo>
                  <a:lnTo>
                    <a:pt x="2550282" y="1003166"/>
                  </a:lnTo>
                  <a:cubicBezTo>
                    <a:pt x="2544478" y="1005827"/>
                    <a:pt x="2538149" y="1007157"/>
                    <a:pt x="2531297" y="1007157"/>
                  </a:cubicBezTo>
                  <a:cubicBezTo>
                    <a:pt x="2522268" y="1007157"/>
                    <a:pt x="2514046" y="1005020"/>
                    <a:pt x="2506628" y="1000748"/>
                  </a:cubicBezTo>
                  <a:cubicBezTo>
                    <a:pt x="2499374" y="996556"/>
                    <a:pt x="2493569" y="990751"/>
                    <a:pt x="2489216" y="983335"/>
                  </a:cubicBezTo>
                  <a:cubicBezTo>
                    <a:pt x="2484943" y="975999"/>
                    <a:pt x="2482807" y="968018"/>
                    <a:pt x="2482807" y="959392"/>
                  </a:cubicBezTo>
                  <a:cubicBezTo>
                    <a:pt x="2482807" y="950766"/>
                    <a:pt x="2484943" y="942785"/>
                    <a:pt x="2489216" y="935450"/>
                  </a:cubicBezTo>
                  <a:cubicBezTo>
                    <a:pt x="2493488" y="928113"/>
                    <a:pt x="2499333" y="922309"/>
                    <a:pt x="2506750" y="918037"/>
                  </a:cubicBezTo>
                  <a:cubicBezTo>
                    <a:pt x="2514328" y="913683"/>
                    <a:pt x="2522510" y="911507"/>
                    <a:pt x="2531297" y="911507"/>
                  </a:cubicBezTo>
                  <a:close/>
                  <a:moveTo>
                    <a:pt x="2246012" y="908363"/>
                  </a:moveTo>
                  <a:lnTo>
                    <a:pt x="2256532" y="908363"/>
                  </a:lnTo>
                  <a:lnTo>
                    <a:pt x="2256532" y="934482"/>
                  </a:lnTo>
                  <a:lnTo>
                    <a:pt x="2255928" y="943189"/>
                  </a:lnTo>
                  <a:lnTo>
                    <a:pt x="2256532" y="943189"/>
                  </a:lnTo>
                  <a:cubicBezTo>
                    <a:pt x="2258144" y="940045"/>
                    <a:pt x="2260886" y="937344"/>
                    <a:pt x="2264755" y="935087"/>
                  </a:cubicBezTo>
                  <a:cubicBezTo>
                    <a:pt x="2268464" y="932910"/>
                    <a:pt x="2272574" y="931822"/>
                    <a:pt x="2277089" y="931822"/>
                  </a:cubicBezTo>
                  <a:cubicBezTo>
                    <a:pt x="2284748" y="931822"/>
                    <a:pt x="2290592" y="934079"/>
                    <a:pt x="2294623" y="938594"/>
                  </a:cubicBezTo>
                  <a:cubicBezTo>
                    <a:pt x="2298654" y="943108"/>
                    <a:pt x="2300669" y="949073"/>
                    <a:pt x="2300669" y="956490"/>
                  </a:cubicBezTo>
                  <a:lnTo>
                    <a:pt x="2300669" y="996999"/>
                  </a:lnTo>
                  <a:lnTo>
                    <a:pt x="2290149" y="996999"/>
                  </a:lnTo>
                  <a:lnTo>
                    <a:pt x="2290149" y="958062"/>
                  </a:lnTo>
                  <a:cubicBezTo>
                    <a:pt x="2290149" y="952419"/>
                    <a:pt x="2288698" y="948227"/>
                    <a:pt x="2285796" y="945486"/>
                  </a:cubicBezTo>
                  <a:cubicBezTo>
                    <a:pt x="2282974" y="942745"/>
                    <a:pt x="2279226" y="941375"/>
                    <a:pt x="2274550" y="941375"/>
                  </a:cubicBezTo>
                  <a:cubicBezTo>
                    <a:pt x="2271406" y="941375"/>
                    <a:pt x="2268383" y="942382"/>
                    <a:pt x="2265480" y="944398"/>
                  </a:cubicBezTo>
                  <a:cubicBezTo>
                    <a:pt x="2262740" y="946333"/>
                    <a:pt x="2260563" y="948872"/>
                    <a:pt x="2258951" y="952016"/>
                  </a:cubicBezTo>
                  <a:cubicBezTo>
                    <a:pt x="2257338" y="955241"/>
                    <a:pt x="2256532" y="958505"/>
                    <a:pt x="2256532" y="961811"/>
                  </a:cubicBezTo>
                  <a:lnTo>
                    <a:pt x="2256532" y="996999"/>
                  </a:lnTo>
                  <a:lnTo>
                    <a:pt x="2246012" y="996999"/>
                  </a:lnTo>
                  <a:close/>
                  <a:moveTo>
                    <a:pt x="1807862" y="908363"/>
                  </a:moveTo>
                  <a:lnTo>
                    <a:pt x="1818382" y="908363"/>
                  </a:lnTo>
                  <a:lnTo>
                    <a:pt x="1818382" y="934482"/>
                  </a:lnTo>
                  <a:lnTo>
                    <a:pt x="1817778" y="943189"/>
                  </a:lnTo>
                  <a:lnTo>
                    <a:pt x="1818382" y="943189"/>
                  </a:lnTo>
                  <a:cubicBezTo>
                    <a:pt x="1819995" y="940045"/>
                    <a:pt x="1822736" y="937344"/>
                    <a:pt x="1826605" y="935087"/>
                  </a:cubicBezTo>
                  <a:cubicBezTo>
                    <a:pt x="1830313" y="932910"/>
                    <a:pt x="1834425" y="931822"/>
                    <a:pt x="1838939" y="931822"/>
                  </a:cubicBezTo>
                  <a:cubicBezTo>
                    <a:pt x="1846598" y="931822"/>
                    <a:pt x="1852442" y="934079"/>
                    <a:pt x="1856473" y="938594"/>
                  </a:cubicBezTo>
                  <a:cubicBezTo>
                    <a:pt x="1860504" y="943108"/>
                    <a:pt x="1862519" y="949073"/>
                    <a:pt x="1862519" y="956490"/>
                  </a:cubicBezTo>
                  <a:lnTo>
                    <a:pt x="1862519" y="996999"/>
                  </a:lnTo>
                  <a:lnTo>
                    <a:pt x="1851999" y="996999"/>
                  </a:lnTo>
                  <a:lnTo>
                    <a:pt x="1851999" y="958062"/>
                  </a:lnTo>
                  <a:cubicBezTo>
                    <a:pt x="1851999" y="952419"/>
                    <a:pt x="1850548" y="948227"/>
                    <a:pt x="1847646" y="945486"/>
                  </a:cubicBezTo>
                  <a:cubicBezTo>
                    <a:pt x="1844824" y="942745"/>
                    <a:pt x="1841076" y="941375"/>
                    <a:pt x="1836400" y="941375"/>
                  </a:cubicBezTo>
                  <a:cubicBezTo>
                    <a:pt x="1833256" y="941375"/>
                    <a:pt x="1830233" y="942382"/>
                    <a:pt x="1827330" y="944398"/>
                  </a:cubicBezTo>
                  <a:cubicBezTo>
                    <a:pt x="1824590" y="946333"/>
                    <a:pt x="1822413" y="948872"/>
                    <a:pt x="1820801" y="952016"/>
                  </a:cubicBezTo>
                  <a:cubicBezTo>
                    <a:pt x="1819188" y="955241"/>
                    <a:pt x="1818382" y="958505"/>
                    <a:pt x="1818382" y="961811"/>
                  </a:cubicBezTo>
                  <a:lnTo>
                    <a:pt x="1818382" y="996999"/>
                  </a:lnTo>
                  <a:lnTo>
                    <a:pt x="1807862" y="996999"/>
                  </a:lnTo>
                  <a:close/>
                  <a:moveTo>
                    <a:pt x="3381784" y="900382"/>
                  </a:moveTo>
                  <a:cubicBezTo>
                    <a:pt x="3387670" y="907073"/>
                    <a:pt x="3392829" y="915497"/>
                    <a:pt x="3397262" y="925655"/>
                  </a:cubicBezTo>
                  <a:cubicBezTo>
                    <a:pt x="3401616" y="935570"/>
                    <a:pt x="3403792" y="946050"/>
                    <a:pt x="3403792" y="957095"/>
                  </a:cubicBezTo>
                  <a:cubicBezTo>
                    <a:pt x="3403792" y="968220"/>
                    <a:pt x="3401616" y="978740"/>
                    <a:pt x="3397262" y="988656"/>
                  </a:cubicBezTo>
                  <a:cubicBezTo>
                    <a:pt x="3392829" y="998652"/>
                    <a:pt x="3387670" y="1007036"/>
                    <a:pt x="3381784" y="1013807"/>
                  </a:cubicBezTo>
                  <a:lnTo>
                    <a:pt x="3374045" y="1008366"/>
                  </a:lnTo>
                  <a:cubicBezTo>
                    <a:pt x="3379770" y="1001514"/>
                    <a:pt x="3384404" y="993654"/>
                    <a:pt x="3387952" y="984786"/>
                  </a:cubicBezTo>
                  <a:cubicBezTo>
                    <a:pt x="3391579" y="975676"/>
                    <a:pt x="3393393" y="966446"/>
                    <a:pt x="3393393" y="957095"/>
                  </a:cubicBezTo>
                  <a:cubicBezTo>
                    <a:pt x="3393393" y="947743"/>
                    <a:pt x="3391579" y="938513"/>
                    <a:pt x="3387952" y="929403"/>
                  </a:cubicBezTo>
                  <a:cubicBezTo>
                    <a:pt x="3384404" y="920536"/>
                    <a:pt x="3379770" y="912676"/>
                    <a:pt x="3374045" y="905823"/>
                  </a:cubicBezTo>
                  <a:close/>
                  <a:moveTo>
                    <a:pt x="1791770" y="900382"/>
                  </a:moveTo>
                  <a:lnTo>
                    <a:pt x="1799388" y="905823"/>
                  </a:lnTo>
                  <a:cubicBezTo>
                    <a:pt x="1793826" y="912434"/>
                    <a:pt x="1789230" y="920294"/>
                    <a:pt x="1785603" y="929403"/>
                  </a:cubicBezTo>
                  <a:cubicBezTo>
                    <a:pt x="1781975" y="938513"/>
                    <a:pt x="1780162" y="947743"/>
                    <a:pt x="1780162" y="957095"/>
                  </a:cubicBezTo>
                  <a:cubicBezTo>
                    <a:pt x="1780162" y="966446"/>
                    <a:pt x="1781975" y="975676"/>
                    <a:pt x="1785603" y="984786"/>
                  </a:cubicBezTo>
                  <a:cubicBezTo>
                    <a:pt x="1789230" y="993895"/>
                    <a:pt x="1793826" y="1001755"/>
                    <a:pt x="1799388" y="1008366"/>
                  </a:cubicBezTo>
                  <a:lnTo>
                    <a:pt x="1791770" y="1013807"/>
                  </a:lnTo>
                  <a:cubicBezTo>
                    <a:pt x="1785724" y="1006875"/>
                    <a:pt x="1780524" y="998491"/>
                    <a:pt x="1776171" y="988656"/>
                  </a:cubicBezTo>
                  <a:cubicBezTo>
                    <a:pt x="1771898" y="978901"/>
                    <a:pt x="1769762" y="968381"/>
                    <a:pt x="1769762" y="957095"/>
                  </a:cubicBezTo>
                  <a:cubicBezTo>
                    <a:pt x="1769762" y="945889"/>
                    <a:pt x="1771898" y="935409"/>
                    <a:pt x="1776171" y="925655"/>
                  </a:cubicBezTo>
                  <a:cubicBezTo>
                    <a:pt x="1780524" y="915658"/>
                    <a:pt x="1785724" y="907234"/>
                    <a:pt x="1791770" y="900382"/>
                  </a:cubicBezTo>
                  <a:close/>
                  <a:moveTo>
                    <a:pt x="1652588" y="876672"/>
                  </a:moveTo>
                  <a:cubicBezTo>
                    <a:pt x="1666578" y="876672"/>
                    <a:pt x="1677219" y="880764"/>
                    <a:pt x="1684512" y="888950"/>
                  </a:cubicBezTo>
                  <a:cubicBezTo>
                    <a:pt x="1691953" y="897284"/>
                    <a:pt x="1695674" y="908372"/>
                    <a:pt x="1695674" y="922213"/>
                  </a:cubicBezTo>
                  <a:lnTo>
                    <a:pt x="1695674" y="996999"/>
                  </a:lnTo>
                  <a:lnTo>
                    <a:pt x="1676252" y="996999"/>
                  </a:lnTo>
                  <a:lnTo>
                    <a:pt x="1676252" y="925115"/>
                  </a:lnTo>
                  <a:cubicBezTo>
                    <a:pt x="1676252" y="914400"/>
                    <a:pt x="1673647" y="906586"/>
                    <a:pt x="1668438" y="901675"/>
                  </a:cubicBezTo>
                  <a:cubicBezTo>
                    <a:pt x="1663378" y="896764"/>
                    <a:pt x="1656308" y="894308"/>
                    <a:pt x="1647230" y="894308"/>
                  </a:cubicBezTo>
                  <a:cubicBezTo>
                    <a:pt x="1640979" y="894308"/>
                    <a:pt x="1635398" y="896094"/>
                    <a:pt x="1630487" y="899666"/>
                  </a:cubicBezTo>
                  <a:cubicBezTo>
                    <a:pt x="1625278" y="903535"/>
                    <a:pt x="1621408" y="908149"/>
                    <a:pt x="1618878" y="913507"/>
                  </a:cubicBezTo>
                  <a:cubicBezTo>
                    <a:pt x="1616199" y="919311"/>
                    <a:pt x="1614860" y="925264"/>
                    <a:pt x="1614860" y="931366"/>
                  </a:cubicBezTo>
                  <a:lnTo>
                    <a:pt x="1614860" y="996999"/>
                  </a:lnTo>
                  <a:lnTo>
                    <a:pt x="1595438" y="996999"/>
                  </a:lnTo>
                  <a:lnTo>
                    <a:pt x="1595438" y="880467"/>
                  </a:lnTo>
                  <a:lnTo>
                    <a:pt x="1613744" y="880467"/>
                  </a:lnTo>
                  <a:lnTo>
                    <a:pt x="1613744" y="897656"/>
                  </a:lnTo>
                  <a:lnTo>
                    <a:pt x="1614860" y="897656"/>
                  </a:lnTo>
                  <a:cubicBezTo>
                    <a:pt x="1617985" y="891852"/>
                    <a:pt x="1623046" y="886941"/>
                    <a:pt x="1630040" y="882922"/>
                  </a:cubicBezTo>
                  <a:cubicBezTo>
                    <a:pt x="1637184" y="878755"/>
                    <a:pt x="1644700" y="876672"/>
                    <a:pt x="1652588" y="876672"/>
                  </a:cubicBezTo>
                  <a:close/>
                  <a:moveTo>
                    <a:pt x="1515145" y="876672"/>
                  </a:moveTo>
                  <a:cubicBezTo>
                    <a:pt x="1530921" y="876672"/>
                    <a:pt x="1543348" y="880839"/>
                    <a:pt x="1552426" y="889173"/>
                  </a:cubicBezTo>
                  <a:cubicBezTo>
                    <a:pt x="1561356" y="897359"/>
                    <a:pt x="1565821" y="908670"/>
                    <a:pt x="1565821" y="923106"/>
                  </a:cubicBezTo>
                  <a:lnTo>
                    <a:pt x="1565821" y="996999"/>
                  </a:lnTo>
                  <a:lnTo>
                    <a:pt x="1547292" y="996999"/>
                  </a:lnTo>
                  <a:lnTo>
                    <a:pt x="1547292" y="980256"/>
                  </a:lnTo>
                  <a:lnTo>
                    <a:pt x="1546399" y="980256"/>
                  </a:lnTo>
                  <a:cubicBezTo>
                    <a:pt x="1542976" y="986060"/>
                    <a:pt x="1537990" y="990897"/>
                    <a:pt x="1531442" y="994767"/>
                  </a:cubicBezTo>
                  <a:cubicBezTo>
                    <a:pt x="1525042" y="998636"/>
                    <a:pt x="1517452" y="1000571"/>
                    <a:pt x="1508671" y="1000571"/>
                  </a:cubicBezTo>
                  <a:cubicBezTo>
                    <a:pt x="1500039" y="1000571"/>
                    <a:pt x="1492449" y="998934"/>
                    <a:pt x="1485900" y="995660"/>
                  </a:cubicBezTo>
                  <a:cubicBezTo>
                    <a:pt x="1479054" y="992237"/>
                    <a:pt x="1473845" y="987623"/>
                    <a:pt x="1470273" y="981819"/>
                  </a:cubicBezTo>
                  <a:cubicBezTo>
                    <a:pt x="1466702" y="976014"/>
                    <a:pt x="1464916" y="969317"/>
                    <a:pt x="1464916" y="961727"/>
                  </a:cubicBezTo>
                  <a:cubicBezTo>
                    <a:pt x="1464916" y="949374"/>
                    <a:pt x="1469529" y="939775"/>
                    <a:pt x="1478756" y="932929"/>
                  </a:cubicBezTo>
                  <a:cubicBezTo>
                    <a:pt x="1488282" y="925934"/>
                    <a:pt x="1500039" y="922436"/>
                    <a:pt x="1514029" y="922436"/>
                  </a:cubicBezTo>
                  <a:cubicBezTo>
                    <a:pt x="1521322" y="922436"/>
                    <a:pt x="1527870" y="923180"/>
                    <a:pt x="1533674" y="924669"/>
                  </a:cubicBezTo>
                  <a:cubicBezTo>
                    <a:pt x="1539627" y="926157"/>
                    <a:pt x="1544166" y="927943"/>
                    <a:pt x="1547292" y="930027"/>
                  </a:cubicBezTo>
                  <a:lnTo>
                    <a:pt x="1547292" y="922883"/>
                  </a:lnTo>
                  <a:cubicBezTo>
                    <a:pt x="1547292" y="914400"/>
                    <a:pt x="1544315" y="907479"/>
                    <a:pt x="1538362" y="902121"/>
                  </a:cubicBezTo>
                  <a:cubicBezTo>
                    <a:pt x="1532409" y="896764"/>
                    <a:pt x="1524670" y="894085"/>
                    <a:pt x="1515145" y="894085"/>
                  </a:cubicBezTo>
                  <a:cubicBezTo>
                    <a:pt x="1508746" y="894085"/>
                    <a:pt x="1502792" y="895498"/>
                    <a:pt x="1497286" y="898326"/>
                  </a:cubicBezTo>
                  <a:cubicBezTo>
                    <a:pt x="1491481" y="901303"/>
                    <a:pt x="1487091" y="905247"/>
                    <a:pt x="1484114" y="910158"/>
                  </a:cubicBezTo>
                  <a:lnTo>
                    <a:pt x="1469380" y="899219"/>
                  </a:lnTo>
                  <a:cubicBezTo>
                    <a:pt x="1473845" y="892373"/>
                    <a:pt x="1480170" y="886866"/>
                    <a:pt x="1488356" y="882699"/>
                  </a:cubicBezTo>
                  <a:cubicBezTo>
                    <a:pt x="1496393" y="878681"/>
                    <a:pt x="1505322" y="876672"/>
                    <a:pt x="1515145" y="876672"/>
                  </a:cubicBezTo>
                  <a:close/>
                  <a:moveTo>
                    <a:pt x="1200820" y="876672"/>
                  </a:moveTo>
                  <a:cubicBezTo>
                    <a:pt x="1216596" y="876672"/>
                    <a:pt x="1229023" y="880839"/>
                    <a:pt x="1238102" y="889173"/>
                  </a:cubicBezTo>
                  <a:cubicBezTo>
                    <a:pt x="1247031" y="897359"/>
                    <a:pt x="1251496" y="908670"/>
                    <a:pt x="1251496" y="923106"/>
                  </a:cubicBezTo>
                  <a:lnTo>
                    <a:pt x="1251496" y="996999"/>
                  </a:lnTo>
                  <a:lnTo>
                    <a:pt x="1232967" y="996999"/>
                  </a:lnTo>
                  <a:lnTo>
                    <a:pt x="1232967" y="980256"/>
                  </a:lnTo>
                  <a:lnTo>
                    <a:pt x="1232074" y="980256"/>
                  </a:lnTo>
                  <a:cubicBezTo>
                    <a:pt x="1228651" y="986060"/>
                    <a:pt x="1223665" y="990897"/>
                    <a:pt x="1217117" y="994767"/>
                  </a:cubicBezTo>
                  <a:cubicBezTo>
                    <a:pt x="1210717" y="998636"/>
                    <a:pt x="1203127" y="1000571"/>
                    <a:pt x="1194346" y="1000571"/>
                  </a:cubicBezTo>
                  <a:cubicBezTo>
                    <a:pt x="1185714" y="1000571"/>
                    <a:pt x="1178124" y="998934"/>
                    <a:pt x="1171575" y="995660"/>
                  </a:cubicBezTo>
                  <a:cubicBezTo>
                    <a:pt x="1164729" y="992237"/>
                    <a:pt x="1159520" y="987623"/>
                    <a:pt x="1155948" y="981819"/>
                  </a:cubicBezTo>
                  <a:cubicBezTo>
                    <a:pt x="1152376" y="976014"/>
                    <a:pt x="1150590" y="969317"/>
                    <a:pt x="1150590" y="961727"/>
                  </a:cubicBezTo>
                  <a:cubicBezTo>
                    <a:pt x="1150590" y="949374"/>
                    <a:pt x="1155204" y="939775"/>
                    <a:pt x="1164432" y="932929"/>
                  </a:cubicBezTo>
                  <a:cubicBezTo>
                    <a:pt x="1173956" y="925934"/>
                    <a:pt x="1185714" y="922436"/>
                    <a:pt x="1199704" y="922436"/>
                  </a:cubicBezTo>
                  <a:cubicBezTo>
                    <a:pt x="1206996" y="922436"/>
                    <a:pt x="1213545" y="923180"/>
                    <a:pt x="1219349" y="924669"/>
                  </a:cubicBezTo>
                  <a:cubicBezTo>
                    <a:pt x="1225302" y="926157"/>
                    <a:pt x="1229842" y="927943"/>
                    <a:pt x="1232967" y="930027"/>
                  </a:cubicBezTo>
                  <a:lnTo>
                    <a:pt x="1232967" y="922883"/>
                  </a:lnTo>
                  <a:cubicBezTo>
                    <a:pt x="1232967" y="914400"/>
                    <a:pt x="1229990" y="907479"/>
                    <a:pt x="1224037" y="902121"/>
                  </a:cubicBezTo>
                  <a:cubicBezTo>
                    <a:pt x="1218084" y="896764"/>
                    <a:pt x="1210345" y="894085"/>
                    <a:pt x="1200820" y="894085"/>
                  </a:cubicBezTo>
                  <a:cubicBezTo>
                    <a:pt x="1194420" y="894085"/>
                    <a:pt x="1188467" y="895498"/>
                    <a:pt x="1182961" y="898326"/>
                  </a:cubicBezTo>
                  <a:cubicBezTo>
                    <a:pt x="1177156" y="901303"/>
                    <a:pt x="1172766" y="905247"/>
                    <a:pt x="1169789" y="910158"/>
                  </a:cubicBezTo>
                  <a:lnTo>
                    <a:pt x="1155056" y="899219"/>
                  </a:lnTo>
                  <a:cubicBezTo>
                    <a:pt x="1159520" y="892373"/>
                    <a:pt x="1165846" y="886866"/>
                    <a:pt x="1174031" y="882699"/>
                  </a:cubicBezTo>
                  <a:cubicBezTo>
                    <a:pt x="1182068" y="878681"/>
                    <a:pt x="1190997" y="876672"/>
                    <a:pt x="1200820" y="876672"/>
                  </a:cubicBezTo>
                  <a:close/>
                  <a:moveTo>
                    <a:pt x="812825" y="876672"/>
                  </a:moveTo>
                  <a:cubicBezTo>
                    <a:pt x="821160" y="876672"/>
                    <a:pt x="828601" y="878755"/>
                    <a:pt x="835149" y="882922"/>
                  </a:cubicBezTo>
                  <a:cubicBezTo>
                    <a:pt x="841549" y="887090"/>
                    <a:pt x="846088" y="892596"/>
                    <a:pt x="848767" y="899442"/>
                  </a:cubicBezTo>
                  <a:cubicBezTo>
                    <a:pt x="852786" y="892596"/>
                    <a:pt x="858218" y="887090"/>
                    <a:pt x="865064" y="882922"/>
                  </a:cubicBezTo>
                  <a:cubicBezTo>
                    <a:pt x="872059" y="878755"/>
                    <a:pt x="879946" y="876672"/>
                    <a:pt x="888728" y="876672"/>
                  </a:cubicBezTo>
                  <a:cubicBezTo>
                    <a:pt x="902271" y="876672"/>
                    <a:pt x="912391" y="880764"/>
                    <a:pt x="919088" y="888950"/>
                  </a:cubicBezTo>
                  <a:cubicBezTo>
                    <a:pt x="925934" y="897433"/>
                    <a:pt x="929358" y="908521"/>
                    <a:pt x="929358" y="922213"/>
                  </a:cubicBezTo>
                  <a:lnTo>
                    <a:pt x="929358" y="996999"/>
                  </a:lnTo>
                  <a:lnTo>
                    <a:pt x="910159" y="996999"/>
                  </a:lnTo>
                  <a:lnTo>
                    <a:pt x="910159" y="925115"/>
                  </a:lnTo>
                  <a:cubicBezTo>
                    <a:pt x="910159" y="914400"/>
                    <a:pt x="907926" y="906586"/>
                    <a:pt x="903462" y="901675"/>
                  </a:cubicBezTo>
                  <a:cubicBezTo>
                    <a:pt x="898996" y="896764"/>
                    <a:pt x="892448" y="894308"/>
                    <a:pt x="883816" y="894308"/>
                  </a:cubicBezTo>
                  <a:cubicBezTo>
                    <a:pt x="878012" y="894308"/>
                    <a:pt x="872728" y="896019"/>
                    <a:pt x="867966" y="899442"/>
                  </a:cubicBezTo>
                  <a:cubicBezTo>
                    <a:pt x="863204" y="902865"/>
                    <a:pt x="859483" y="907330"/>
                    <a:pt x="856804" y="912837"/>
                  </a:cubicBezTo>
                  <a:cubicBezTo>
                    <a:pt x="854274" y="918046"/>
                    <a:pt x="853009" y="924148"/>
                    <a:pt x="853009" y="931143"/>
                  </a:cubicBezTo>
                  <a:lnTo>
                    <a:pt x="853009" y="996999"/>
                  </a:lnTo>
                  <a:lnTo>
                    <a:pt x="833587" y="996999"/>
                  </a:lnTo>
                  <a:lnTo>
                    <a:pt x="833587" y="925339"/>
                  </a:lnTo>
                  <a:cubicBezTo>
                    <a:pt x="833587" y="914474"/>
                    <a:pt x="831354" y="906586"/>
                    <a:pt x="826889" y="901675"/>
                  </a:cubicBezTo>
                  <a:cubicBezTo>
                    <a:pt x="822424" y="896764"/>
                    <a:pt x="815950" y="894308"/>
                    <a:pt x="807467" y="894308"/>
                  </a:cubicBezTo>
                  <a:cubicBezTo>
                    <a:pt x="801663" y="894308"/>
                    <a:pt x="796380" y="896019"/>
                    <a:pt x="791617" y="899442"/>
                  </a:cubicBezTo>
                  <a:cubicBezTo>
                    <a:pt x="786854" y="902865"/>
                    <a:pt x="783134" y="907479"/>
                    <a:pt x="780455" y="913283"/>
                  </a:cubicBezTo>
                  <a:cubicBezTo>
                    <a:pt x="777925" y="918790"/>
                    <a:pt x="776660" y="924892"/>
                    <a:pt x="776660" y="931589"/>
                  </a:cubicBezTo>
                  <a:lnTo>
                    <a:pt x="776660" y="996999"/>
                  </a:lnTo>
                  <a:lnTo>
                    <a:pt x="757238" y="996999"/>
                  </a:lnTo>
                  <a:lnTo>
                    <a:pt x="757238" y="880467"/>
                  </a:lnTo>
                  <a:lnTo>
                    <a:pt x="775544" y="880467"/>
                  </a:lnTo>
                  <a:lnTo>
                    <a:pt x="775544" y="897656"/>
                  </a:lnTo>
                  <a:lnTo>
                    <a:pt x="776660" y="897656"/>
                  </a:lnTo>
                  <a:cubicBezTo>
                    <a:pt x="779934" y="891703"/>
                    <a:pt x="784920" y="886718"/>
                    <a:pt x="791617" y="882699"/>
                  </a:cubicBezTo>
                  <a:cubicBezTo>
                    <a:pt x="798314" y="878681"/>
                    <a:pt x="805384" y="876672"/>
                    <a:pt x="812825" y="876672"/>
                  </a:cubicBezTo>
                  <a:close/>
                  <a:moveTo>
                    <a:pt x="676945" y="876672"/>
                  </a:moveTo>
                  <a:cubicBezTo>
                    <a:pt x="692721" y="876672"/>
                    <a:pt x="705148" y="880839"/>
                    <a:pt x="714227" y="889173"/>
                  </a:cubicBezTo>
                  <a:cubicBezTo>
                    <a:pt x="723156" y="897359"/>
                    <a:pt x="727621" y="908670"/>
                    <a:pt x="727621" y="923106"/>
                  </a:cubicBezTo>
                  <a:lnTo>
                    <a:pt x="727621" y="996999"/>
                  </a:lnTo>
                  <a:lnTo>
                    <a:pt x="709092" y="996999"/>
                  </a:lnTo>
                  <a:lnTo>
                    <a:pt x="709092" y="980256"/>
                  </a:lnTo>
                  <a:lnTo>
                    <a:pt x="708199" y="980256"/>
                  </a:lnTo>
                  <a:cubicBezTo>
                    <a:pt x="704776" y="986060"/>
                    <a:pt x="699790" y="990897"/>
                    <a:pt x="693242" y="994767"/>
                  </a:cubicBezTo>
                  <a:cubicBezTo>
                    <a:pt x="686842" y="998636"/>
                    <a:pt x="679252" y="1000571"/>
                    <a:pt x="670471" y="1000571"/>
                  </a:cubicBezTo>
                  <a:cubicBezTo>
                    <a:pt x="661839" y="1000571"/>
                    <a:pt x="654249" y="998934"/>
                    <a:pt x="647700" y="995660"/>
                  </a:cubicBezTo>
                  <a:cubicBezTo>
                    <a:pt x="640854" y="992237"/>
                    <a:pt x="635645" y="987623"/>
                    <a:pt x="632073" y="981819"/>
                  </a:cubicBezTo>
                  <a:cubicBezTo>
                    <a:pt x="628502" y="976014"/>
                    <a:pt x="626716" y="969317"/>
                    <a:pt x="626716" y="961727"/>
                  </a:cubicBezTo>
                  <a:cubicBezTo>
                    <a:pt x="626716" y="949374"/>
                    <a:pt x="631329" y="939775"/>
                    <a:pt x="640557" y="932929"/>
                  </a:cubicBezTo>
                  <a:cubicBezTo>
                    <a:pt x="650082" y="925934"/>
                    <a:pt x="661839" y="922436"/>
                    <a:pt x="675829" y="922436"/>
                  </a:cubicBezTo>
                  <a:cubicBezTo>
                    <a:pt x="683122" y="922436"/>
                    <a:pt x="689670" y="923180"/>
                    <a:pt x="695474" y="924669"/>
                  </a:cubicBezTo>
                  <a:cubicBezTo>
                    <a:pt x="701427" y="926157"/>
                    <a:pt x="705967" y="927943"/>
                    <a:pt x="709092" y="930027"/>
                  </a:cubicBezTo>
                  <a:lnTo>
                    <a:pt x="709092" y="922883"/>
                  </a:lnTo>
                  <a:cubicBezTo>
                    <a:pt x="709092" y="914400"/>
                    <a:pt x="706115" y="907479"/>
                    <a:pt x="700162" y="902121"/>
                  </a:cubicBezTo>
                  <a:cubicBezTo>
                    <a:pt x="694209" y="896764"/>
                    <a:pt x="686470" y="894085"/>
                    <a:pt x="676945" y="894085"/>
                  </a:cubicBezTo>
                  <a:cubicBezTo>
                    <a:pt x="670546" y="894085"/>
                    <a:pt x="664592" y="895498"/>
                    <a:pt x="659086" y="898326"/>
                  </a:cubicBezTo>
                  <a:cubicBezTo>
                    <a:pt x="653281" y="901303"/>
                    <a:pt x="648891" y="905247"/>
                    <a:pt x="645914" y="910158"/>
                  </a:cubicBezTo>
                  <a:lnTo>
                    <a:pt x="631181" y="899219"/>
                  </a:lnTo>
                  <a:cubicBezTo>
                    <a:pt x="635645" y="892373"/>
                    <a:pt x="641971" y="886866"/>
                    <a:pt x="650156" y="882699"/>
                  </a:cubicBezTo>
                  <a:cubicBezTo>
                    <a:pt x="658193" y="878681"/>
                    <a:pt x="667122" y="876672"/>
                    <a:pt x="676945" y="876672"/>
                  </a:cubicBezTo>
                  <a:close/>
                  <a:moveTo>
                    <a:pt x="389930" y="851892"/>
                  </a:moveTo>
                  <a:lnTo>
                    <a:pt x="389930" y="911721"/>
                  </a:lnTo>
                  <a:lnTo>
                    <a:pt x="426095" y="911721"/>
                  </a:lnTo>
                  <a:cubicBezTo>
                    <a:pt x="432197" y="911721"/>
                    <a:pt x="437555" y="910307"/>
                    <a:pt x="442169" y="907479"/>
                  </a:cubicBezTo>
                  <a:cubicBezTo>
                    <a:pt x="446485" y="904800"/>
                    <a:pt x="450131" y="901005"/>
                    <a:pt x="453108" y="896094"/>
                  </a:cubicBezTo>
                  <a:cubicBezTo>
                    <a:pt x="455638" y="891927"/>
                    <a:pt x="456903" y="887164"/>
                    <a:pt x="456903" y="881806"/>
                  </a:cubicBezTo>
                  <a:cubicBezTo>
                    <a:pt x="456903" y="876300"/>
                    <a:pt x="455638" y="871463"/>
                    <a:pt x="453108" y="867296"/>
                  </a:cubicBezTo>
                  <a:cubicBezTo>
                    <a:pt x="450280" y="862682"/>
                    <a:pt x="446634" y="858961"/>
                    <a:pt x="442169" y="856133"/>
                  </a:cubicBezTo>
                  <a:cubicBezTo>
                    <a:pt x="437555" y="853306"/>
                    <a:pt x="432197" y="851892"/>
                    <a:pt x="426095" y="851892"/>
                  </a:cubicBezTo>
                  <a:close/>
                  <a:moveTo>
                    <a:pt x="1317352" y="833363"/>
                  </a:moveTo>
                  <a:lnTo>
                    <a:pt x="1339007" y="833363"/>
                  </a:lnTo>
                  <a:lnTo>
                    <a:pt x="1379414" y="951904"/>
                  </a:lnTo>
                  <a:lnTo>
                    <a:pt x="1384772" y="968201"/>
                  </a:lnTo>
                  <a:lnTo>
                    <a:pt x="1385888" y="968201"/>
                  </a:lnTo>
                  <a:lnTo>
                    <a:pt x="1391469" y="951904"/>
                  </a:lnTo>
                  <a:lnTo>
                    <a:pt x="1433885" y="833363"/>
                  </a:lnTo>
                  <a:lnTo>
                    <a:pt x="1455316" y="833363"/>
                  </a:lnTo>
                  <a:lnTo>
                    <a:pt x="1395487" y="996999"/>
                  </a:lnTo>
                  <a:lnTo>
                    <a:pt x="1375396" y="996999"/>
                  </a:lnTo>
                  <a:close/>
                  <a:moveTo>
                    <a:pt x="999158" y="833363"/>
                  </a:moveTo>
                  <a:lnTo>
                    <a:pt x="1018580" y="833363"/>
                  </a:lnTo>
                  <a:lnTo>
                    <a:pt x="1018580" y="903907"/>
                  </a:lnTo>
                  <a:lnTo>
                    <a:pt x="1102742" y="903907"/>
                  </a:lnTo>
                  <a:lnTo>
                    <a:pt x="1102742" y="833363"/>
                  </a:lnTo>
                  <a:lnTo>
                    <a:pt x="1122164" y="833363"/>
                  </a:lnTo>
                  <a:lnTo>
                    <a:pt x="1122164" y="996999"/>
                  </a:lnTo>
                  <a:lnTo>
                    <a:pt x="1102742" y="996999"/>
                  </a:lnTo>
                  <a:lnTo>
                    <a:pt x="1102742" y="922436"/>
                  </a:lnTo>
                  <a:lnTo>
                    <a:pt x="1018580" y="922436"/>
                  </a:lnTo>
                  <a:lnTo>
                    <a:pt x="1018580" y="996999"/>
                  </a:lnTo>
                  <a:lnTo>
                    <a:pt x="999158" y="996999"/>
                  </a:lnTo>
                  <a:close/>
                  <a:moveTo>
                    <a:pt x="500063" y="833363"/>
                  </a:moveTo>
                  <a:lnTo>
                    <a:pt x="519485" y="833363"/>
                  </a:lnTo>
                  <a:lnTo>
                    <a:pt x="519485" y="881583"/>
                  </a:lnTo>
                  <a:lnTo>
                    <a:pt x="518369" y="897656"/>
                  </a:lnTo>
                  <a:lnTo>
                    <a:pt x="519485" y="897656"/>
                  </a:lnTo>
                  <a:cubicBezTo>
                    <a:pt x="522462" y="891852"/>
                    <a:pt x="527522" y="886866"/>
                    <a:pt x="534665" y="882699"/>
                  </a:cubicBezTo>
                  <a:cubicBezTo>
                    <a:pt x="541512" y="878681"/>
                    <a:pt x="549102" y="876672"/>
                    <a:pt x="557436" y="876672"/>
                  </a:cubicBezTo>
                  <a:cubicBezTo>
                    <a:pt x="571575" y="876672"/>
                    <a:pt x="582365" y="880839"/>
                    <a:pt x="589806" y="889173"/>
                  </a:cubicBezTo>
                  <a:cubicBezTo>
                    <a:pt x="597248" y="897508"/>
                    <a:pt x="600968" y="908521"/>
                    <a:pt x="600968" y="922213"/>
                  </a:cubicBezTo>
                  <a:lnTo>
                    <a:pt x="600968" y="996999"/>
                  </a:lnTo>
                  <a:lnTo>
                    <a:pt x="581546" y="996999"/>
                  </a:lnTo>
                  <a:lnTo>
                    <a:pt x="581546" y="925115"/>
                  </a:lnTo>
                  <a:cubicBezTo>
                    <a:pt x="581546" y="914697"/>
                    <a:pt x="578867" y="906958"/>
                    <a:pt x="573510" y="901898"/>
                  </a:cubicBezTo>
                  <a:cubicBezTo>
                    <a:pt x="568301" y="896838"/>
                    <a:pt x="561380" y="894308"/>
                    <a:pt x="552748" y="894308"/>
                  </a:cubicBezTo>
                  <a:cubicBezTo>
                    <a:pt x="546944" y="894308"/>
                    <a:pt x="541363" y="896168"/>
                    <a:pt x="536005" y="899889"/>
                  </a:cubicBezTo>
                  <a:cubicBezTo>
                    <a:pt x="530945" y="903461"/>
                    <a:pt x="526926" y="908149"/>
                    <a:pt x="523950" y="913953"/>
                  </a:cubicBezTo>
                  <a:cubicBezTo>
                    <a:pt x="520973" y="919906"/>
                    <a:pt x="519485" y="925934"/>
                    <a:pt x="519485" y="932036"/>
                  </a:cubicBezTo>
                  <a:lnTo>
                    <a:pt x="519485" y="996999"/>
                  </a:lnTo>
                  <a:lnTo>
                    <a:pt x="500063" y="996999"/>
                  </a:lnTo>
                  <a:close/>
                  <a:moveTo>
                    <a:pt x="370508" y="833363"/>
                  </a:moveTo>
                  <a:lnTo>
                    <a:pt x="425649" y="833363"/>
                  </a:lnTo>
                  <a:cubicBezTo>
                    <a:pt x="434727" y="833363"/>
                    <a:pt x="443136" y="835372"/>
                    <a:pt x="450875" y="839390"/>
                  </a:cubicBezTo>
                  <a:cubicBezTo>
                    <a:pt x="458465" y="843260"/>
                    <a:pt x="464716" y="849064"/>
                    <a:pt x="469628" y="856803"/>
                  </a:cubicBezTo>
                  <a:cubicBezTo>
                    <a:pt x="474241" y="864096"/>
                    <a:pt x="476548" y="872430"/>
                    <a:pt x="476548" y="881806"/>
                  </a:cubicBezTo>
                  <a:cubicBezTo>
                    <a:pt x="476548" y="891182"/>
                    <a:pt x="474241" y="899517"/>
                    <a:pt x="469628" y="906809"/>
                  </a:cubicBezTo>
                  <a:cubicBezTo>
                    <a:pt x="464865" y="914251"/>
                    <a:pt x="458614" y="919981"/>
                    <a:pt x="450875" y="923999"/>
                  </a:cubicBezTo>
                  <a:cubicBezTo>
                    <a:pt x="442839" y="928166"/>
                    <a:pt x="434430" y="930250"/>
                    <a:pt x="425649" y="930250"/>
                  </a:cubicBezTo>
                  <a:lnTo>
                    <a:pt x="389930" y="930250"/>
                  </a:lnTo>
                  <a:lnTo>
                    <a:pt x="389930" y="996999"/>
                  </a:lnTo>
                  <a:lnTo>
                    <a:pt x="370508" y="996999"/>
                  </a:lnTo>
                  <a:close/>
                  <a:moveTo>
                    <a:pt x="1507778" y="828675"/>
                  </a:moveTo>
                  <a:lnTo>
                    <a:pt x="1524968" y="828675"/>
                  </a:lnTo>
                  <a:lnTo>
                    <a:pt x="1548408" y="855464"/>
                  </a:lnTo>
                  <a:lnTo>
                    <a:pt x="1548408" y="856580"/>
                  </a:lnTo>
                  <a:lnTo>
                    <a:pt x="1529656" y="856580"/>
                  </a:lnTo>
                  <a:lnTo>
                    <a:pt x="1517154" y="842069"/>
                  </a:lnTo>
                  <a:lnTo>
                    <a:pt x="1515368" y="842069"/>
                  </a:lnTo>
                  <a:lnTo>
                    <a:pt x="1503313" y="856580"/>
                  </a:lnTo>
                  <a:lnTo>
                    <a:pt x="1484561" y="856580"/>
                  </a:lnTo>
                  <a:lnTo>
                    <a:pt x="1484561" y="855464"/>
                  </a:lnTo>
                  <a:close/>
                  <a:moveTo>
                    <a:pt x="1177603" y="828675"/>
                  </a:moveTo>
                  <a:lnTo>
                    <a:pt x="1198811" y="828675"/>
                  </a:lnTo>
                  <a:lnTo>
                    <a:pt x="1210643" y="857696"/>
                  </a:lnTo>
                  <a:lnTo>
                    <a:pt x="1193453" y="857696"/>
                  </a:lnTo>
                  <a:close/>
                  <a:moveTo>
                    <a:pt x="783060" y="187746"/>
                  </a:moveTo>
                  <a:cubicBezTo>
                    <a:pt x="786631" y="187746"/>
                    <a:pt x="789534" y="188863"/>
                    <a:pt x="791766" y="191095"/>
                  </a:cubicBezTo>
                  <a:cubicBezTo>
                    <a:pt x="794147" y="193476"/>
                    <a:pt x="795338" y="196378"/>
                    <a:pt x="795338" y="199801"/>
                  </a:cubicBezTo>
                  <a:cubicBezTo>
                    <a:pt x="795338" y="202927"/>
                    <a:pt x="794147" y="205829"/>
                    <a:pt x="791766" y="208508"/>
                  </a:cubicBezTo>
                  <a:cubicBezTo>
                    <a:pt x="789534" y="211038"/>
                    <a:pt x="786631" y="212303"/>
                    <a:pt x="783060" y="212303"/>
                  </a:cubicBezTo>
                  <a:cubicBezTo>
                    <a:pt x="779785" y="212303"/>
                    <a:pt x="776883" y="211038"/>
                    <a:pt x="774353" y="208508"/>
                  </a:cubicBezTo>
                  <a:cubicBezTo>
                    <a:pt x="771972" y="206127"/>
                    <a:pt x="770781" y="203224"/>
                    <a:pt x="770781" y="199801"/>
                  </a:cubicBezTo>
                  <a:cubicBezTo>
                    <a:pt x="770781" y="196230"/>
                    <a:pt x="771972" y="193327"/>
                    <a:pt x="774353" y="191095"/>
                  </a:cubicBezTo>
                  <a:cubicBezTo>
                    <a:pt x="776883" y="188863"/>
                    <a:pt x="779785" y="187746"/>
                    <a:pt x="783060" y="187746"/>
                  </a:cubicBezTo>
                  <a:close/>
                  <a:moveTo>
                    <a:pt x="3082714" y="152176"/>
                  </a:moveTo>
                  <a:cubicBezTo>
                    <a:pt x="3085058" y="152176"/>
                    <a:pt x="3087055" y="153001"/>
                    <a:pt x="3088704" y="154651"/>
                  </a:cubicBezTo>
                  <a:cubicBezTo>
                    <a:pt x="3090354" y="156300"/>
                    <a:pt x="3091179" y="158297"/>
                    <a:pt x="3091179" y="160641"/>
                  </a:cubicBezTo>
                  <a:cubicBezTo>
                    <a:pt x="3091179" y="162985"/>
                    <a:pt x="3090354" y="164982"/>
                    <a:pt x="3088704" y="166631"/>
                  </a:cubicBezTo>
                  <a:cubicBezTo>
                    <a:pt x="3087055" y="168281"/>
                    <a:pt x="3085058" y="169106"/>
                    <a:pt x="3082714" y="169106"/>
                  </a:cubicBezTo>
                  <a:cubicBezTo>
                    <a:pt x="3080284" y="169106"/>
                    <a:pt x="3078244" y="168281"/>
                    <a:pt x="3076594" y="166631"/>
                  </a:cubicBezTo>
                  <a:cubicBezTo>
                    <a:pt x="3074944" y="164982"/>
                    <a:pt x="3074120" y="162985"/>
                    <a:pt x="3074120" y="160641"/>
                  </a:cubicBezTo>
                  <a:cubicBezTo>
                    <a:pt x="3074120" y="158297"/>
                    <a:pt x="3074944" y="156300"/>
                    <a:pt x="3076594" y="154651"/>
                  </a:cubicBezTo>
                  <a:cubicBezTo>
                    <a:pt x="3078244" y="153001"/>
                    <a:pt x="3080284" y="152176"/>
                    <a:pt x="3082714" y="152176"/>
                  </a:cubicBezTo>
                  <a:close/>
                  <a:moveTo>
                    <a:pt x="2977902" y="134075"/>
                  </a:moveTo>
                  <a:cubicBezTo>
                    <a:pt x="2971651" y="134075"/>
                    <a:pt x="2966963" y="135377"/>
                    <a:pt x="2963838" y="137982"/>
                  </a:cubicBezTo>
                  <a:cubicBezTo>
                    <a:pt x="2960712" y="140586"/>
                    <a:pt x="2959150" y="143885"/>
                    <a:pt x="2959150" y="147879"/>
                  </a:cubicBezTo>
                  <a:cubicBezTo>
                    <a:pt x="2959150" y="151612"/>
                    <a:pt x="2960582" y="154651"/>
                    <a:pt x="2963447" y="156995"/>
                  </a:cubicBezTo>
                  <a:cubicBezTo>
                    <a:pt x="2966312" y="159339"/>
                    <a:pt x="2969915" y="160511"/>
                    <a:pt x="2974256" y="160511"/>
                  </a:cubicBezTo>
                  <a:cubicBezTo>
                    <a:pt x="2978076" y="160511"/>
                    <a:pt x="2981636" y="159512"/>
                    <a:pt x="2984934" y="157516"/>
                  </a:cubicBezTo>
                  <a:cubicBezTo>
                    <a:pt x="2988234" y="155519"/>
                    <a:pt x="2990838" y="152914"/>
                    <a:pt x="2992748" y="149702"/>
                  </a:cubicBezTo>
                  <a:cubicBezTo>
                    <a:pt x="2994658" y="146490"/>
                    <a:pt x="2995612" y="142887"/>
                    <a:pt x="2995612" y="138893"/>
                  </a:cubicBezTo>
                  <a:cubicBezTo>
                    <a:pt x="2993529" y="137504"/>
                    <a:pt x="2990924" y="136332"/>
                    <a:pt x="2987799" y="135377"/>
                  </a:cubicBezTo>
                  <a:cubicBezTo>
                    <a:pt x="2984848" y="134509"/>
                    <a:pt x="2981548" y="134075"/>
                    <a:pt x="2977902" y="134075"/>
                  </a:cubicBezTo>
                  <a:close/>
                  <a:moveTo>
                    <a:pt x="2696282" y="110505"/>
                  </a:moveTo>
                  <a:cubicBezTo>
                    <a:pt x="2691594" y="110505"/>
                    <a:pt x="2687644" y="112111"/>
                    <a:pt x="2684432" y="115323"/>
                  </a:cubicBezTo>
                  <a:cubicBezTo>
                    <a:pt x="2681132" y="118622"/>
                    <a:pt x="2679484" y="122963"/>
                    <a:pt x="2679484" y="128345"/>
                  </a:cubicBezTo>
                  <a:cubicBezTo>
                    <a:pt x="2679484" y="133641"/>
                    <a:pt x="2681132" y="137938"/>
                    <a:pt x="2684432" y="141238"/>
                  </a:cubicBezTo>
                  <a:cubicBezTo>
                    <a:pt x="2687730" y="144537"/>
                    <a:pt x="2691681" y="146186"/>
                    <a:pt x="2696282" y="146186"/>
                  </a:cubicBezTo>
                  <a:cubicBezTo>
                    <a:pt x="2700970" y="146186"/>
                    <a:pt x="2704920" y="144580"/>
                    <a:pt x="2708132" y="141368"/>
                  </a:cubicBezTo>
                  <a:cubicBezTo>
                    <a:pt x="2711345" y="138156"/>
                    <a:pt x="2712951" y="133815"/>
                    <a:pt x="2712951" y="128345"/>
                  </a:cubicBezTo>
                  <a:cubicBezTo>
                    <a:pt x="2712951" y="122876"/>
                    <a:pt x="2711345" y="118535"/>
                    <a:pt x="2708132" y="115323"/>
                  </a:cubicBezTo>
                  <a:cubicBezTo>
                    <a:pt x="2704920" y="112111"/>
                    <a:pt x="2700970" y="110505"/>
                    <a:pt x="2696282" y="110505"/>
                  </a:cubicBezTo>
                  <a:close/>
                  <a:moveTo>
                    <a:pt x="783506" y="109612"/>
                  </a:moveTo>
                  <a:cubicBezTo>
                    <a:pt x="772790" y="109612"/>
                    <a:pt x="764754" y="111844"/>
                    <a:pt x="759396" y="116309"/>
                  </a:cubicBezTo>
                  <a:cubicBezTo>
                    <a:pt x="754038" y="120774"/>
                    <a:pt x="751359" y="126429"/>
                    <a:pt x="751359" y="133275"/>
                  </a:cubicBezTo>
                  <a:cubicBezTo>
                    <a:pt x="751359" y="139675"/>
                    <a:pt x="753815" y="144884"/>
                    <a:pt x="758726" y="148902"/>
                  </a:cubicBezTo>
                  <a:cubicBezTo>
                    <a:pt x="763638" y="152921"/>
                    <a:pt x="769814" y="154930"/>
                    <a:pt x="777255" y="154930"/>
                  </a:cubicBezTo>
                  <a:cubicBezTo>
                    <a:pt x="783804" y="154930"/>
                    <a:pt x="789906" y="153218"/>
                    <a:pt x="795561" y="149795"/>
                  </a:cubicBezTo>
                  <a:cubicBezTo>
                    <a:pt x="801216" y="146372"/>
                    <a:pt x="805681" y="141907"/>
                    <a:pt x="808956" y="136401"/>
                  </a:cubicBezTo>
                  <a:cubicBezTo>
                    <a:pt x="812230" y="130894"/>
                    <a:pt x="813867" y="124718"/>
                    <a:pt x="813867" y="117872"/>
                  </a:cubicBezTo>
                  <a:cubicBezTo>
                    <a:pt x="810295" y="115490"/>
                    <a:pt x="805830" y="113481"/>
                    <a:pt x="800472" y="111844"/>
                  </a:cubicBezTo>
                  <a:cubicBezTo>
                    <a:pt x="795412" y="110356"/>
                    <a:pt x="789757" y="109612"/>
                    <a:pt x="783506" y="109612"/>
                  </a:cubicBezTo>
                  <a:close/>
                  <a:moveTo>
                    <a:pt x="3211320" y="108421"/>
                  </a:moveTo>
                  <a:cubicBezTo>
                    <a:pt x="3207153" y="108421"/>
                    <a:pt x="3203246" y="109463"/>
                    <a:pt x="3199600" y="111546"/>
                  </a:cubicBezTo>
                  <a:cubicBezTo>
                    <a:pt x="3196041" y="113630"/>
                    <a:pt x="3193132" y="116625"/>
                    <a:pt x="3190875" y="120532"/>
                  </a:cubicBezTo>
                  <a:cubicBezTo>
                    <a:pt x="3188705" y="124352"/>
                    <a:pt x="3187620" y="128953"/>
                    <a:pt x="3187620" y="134336"/>
                  </a:cubicBezTo>
                  <a:cubicBezTo>
                    <a:pt x="3187620" y="139631"/>
                    <a:pt x="3188705" y="144189"/>
                    <a:pt x="3190875" y="148009"/>
                  </a:cubicBezTo>
                  <a:cubicBezTo>
                    <a:pt x="3193132" y="151916"/>
                    <a:pt x="3196041" y="154911"/>
                    <a:pt x="3199600" y="156995"/>
                  </a:cubicBezTo>
                  <a:cubicBezTo>
                    <a:pt x="3203420" y="159165"/>
                    <a:pt x="3207327" y="160250"/>
                    <a:pt x="3211320" y="160250"/>
                  </a:cubicBezTo>
                  <a:cubicBezTo>
                    <a:pt x="3215314" y="160250"/>
                    <a:pt x="3219221" y="159165"/>
                    <a:pt x="3223040" y="156995"/>
                  </a:cubicBezTo>
                  <a:cubicBezTo>
                    <a:pt x="3226514" y="154998"/>
                    <a:pt x="3229378" y="152003"/>
                    <a:pt x="3231636" y="148009"/>
                  </a:cubicBezTo>
                  <a:cubicBezTo>
                    <a:pt x="3233806" y="144189"/>
                    <a:pt x="3234891" y="139631"/>
                    <a:pt x="3234891" y="134336"/>
                  </a:cubicBezTo>
                  <a:cubicBezTo>
                    <a:pt x="3234891" y="128953"/>
                    <a:pt x="3233806" y="124352"/>
                    <a:pt x="3231636" y="120532"/>
                  </a:cubicBezTo>
                  <a:cubicBezTo>
                    <a:pt x="3229378" y="116538"/>
                    <a:pt x="3226514" y="113543"/>
                    <a:pt x="3223040" y="111546"/>
                  </a:cubicBezTo>
                  <a:cubicBezTo>
                    <a:pt x="3219394" y="109463"/>
                    <a:pt x="3215488" y="108421"/>
                    <a:pt x="3211320" y="108421"/>
                  </a:cubicBezTo>
                  <a:close/>
                  <a:moveTo>
                    <a:pt x="2790788" y="108421"/>
                  </a:moveTo>
                  <a:cubicBezTo>
                    <a:pt x="2786708" y="108421"/>
                    <a:pt x="2782974" y="109463"/>
                    <a:pt x="2779589" y="111546"/>
                  </a:cubicBezTo>
                  <a:cubicBezTo>
                    <a:pt x="2776116" y="113717"/>
                    <a:pt x="2773424" y="116625"/>
                    <a:pt x="2771515" y="120271"/>
                  </a:cubicBezTo>
                  <a:cubicBezTo>
                    <a:pt x="2769518" y="124091"/>
                    <a:pt x="2768520" y="128649"/>
                    <a:pt x="2768520" y="133945"/>
                  </a:cubicBezTo>
                  <a:cubicBezTo>
                    <a:pt x="2768520" y="139067"/>
                    <a:pt x="2769518" y="143625"/>
                    <a:pt x="2771515" y="147619"/>
                  </a:cubicBezTo>
                  <a:cubicBezTo>
                    <a:pt x="2773424" y="151438"/>
                    <a:pt x="2776116" y="154347"/>
                    <a:pt x="2779589" y="156344"/>
                  </a:cubicBezTo>
                  <a:cubicBezTo>
                    <a:pt x="2783061" y="158340"/>
                    <a:pt x="2786794" y="159339"/>
                    <a:pt x="2790788" y="159339"/>
                  </a:cubicBezTo>
                  <a:cubicBezTo>
                    <a:pt x="2794956" y="159339"/>
                    <a:pt x="2798645" y="158340"/>
                    <a:pt x="2801857" y="156344"/>
                  </a:cubicBezTo>
                  <a:cubicBezTo>
                    <a:pt x="2805243" y="154260"/>
                    <a:pt x="2807934" y="151308"/>
                    <a:pt x="2809931" y="147488"/>
                  </a:cubicBezTo>
                  <a:cubicBezTo>
                    <a:pt x="2811928" y="143668"/>
                    <a:pt x="2812926" y="139154"/>
                    <a:pt x="2812926" y="133945"/>
                  </a:cubicBezTo>
                  <a:cubicBezTo>
                    <a:pt x="2812926" y="128562"/>
                    <a:pt x="2811928" y="123961"/>
                    <a:pt x="2809931" y="120141"/>
                  </a:cubicBezTo>
                  <a:cubicBezTo>
                    <a:pt x="2807934" y="116234"/>
                    <a:pt x="2805243" y="113326"/>
                    <a:pt x="2801857" y="111416"/>
                  </a:cubicBezTo>
                  <a:cubicBezTo>
                    <a:pt x="2798384" y="109419"/>
                    <a:pt x="2794695" y="108421"/>
                    <a:pt x="2790788" y="108421"/>
                  </a:cubicBezTo>
                  <a:close/>
                  <a:moveTo>
                    <a:pt x="2324063" y="108421"/>
                  </a:moveTo>
                  <a:cubicBezTo>
                    <a:pt x="2319983" y="108421"/>
                    <a:pt x="2316250" y="109463"/>
                    <a:pt x="2312864" y="111546"/>
                  </a:cubicBezTo>
                  <a:cubicBezTo>
                    <a:pt x="2309391" y="113717"/>
                    <a:pt x="2306700" y="116625"/>
                    <a:pt x="2304790" y="120271"/>
                  </a:cubicBezTo>
                  <a:cubicBezTo>
                    <a:pt x="2302793" y="124091"/>
                    <a:pt x="2301794" y="128649"/>
                    <a:pt x="2301794" y="133945"/>
                  </a:cubicBezTo>
                  <a:cubicBezTo>
                    <a:pt x="2301794" y="139067"/>
                    <a:pt x="2302793" y="143625"/>
                    <a:pt x="2304790" y="147619"/>
                  </a:cubicBezTo>
                  <a:cubicBezTo>
                    <a:pt x="2306700" y="151438"/>
                    <a:pt x="2309391" y="154347"/>
                    <a:pt x="2312864" y="156344"/>
                  </a:cubicBezTo>
                  <a:cubicBezTo>
                    <a:pt x="2316336" y="158340"/>
                    <a:pt x="2320070" y="159339"/>
                    <a:pt x="2324063" y="159339"/>
                  </a:cubicBezTo>
                  <a:cubicBezTo>
                    <a:pt x="2328230" y="159339"/>
                    <a:pt x="2331920" y="158340"/>
                    <a:pt x="2335132" y="156344"/>
                  </a:cubicBezTo>
                  <a:cubicBezTo>
                    <a:pt x="2338518" y="154260"/>
                    <a:pt x="2341210" y="151308"/>
                    <a:pt x="2343206" y="147488"/>
                  </a:cubicBezTo>
                  <a:cubicBezTo>
                    <a:pt x="2345203" y="143668"/>
                    <a:pt x="2346202" y="139154"/>
                    <a:pt x="2346202" y="133945"/>
                  </a:cubicBezTo>
                  <a:cubicBezTo>
                    <a:pt x="2346202" y="128562"/>
                    <a:pt x="2345203" y="123961"/>
                    <a:pt x="2343206" y="120141"/>
                  </a:cubicBezTo>
                  <a:cubicBezTo>
                    <a:pt x="2341210" y="116234"/>
                    <a:pt x="2338518" y="113326"/>
                    <a:pt x="2335132" y="111416"/>
                  </a:cubicBezTo>
                  <a:cubicBezTo>
                    <a:pt x="2331660" y="109419"/>
                    <a:pt x="2327970" y="108421"/>
                    <a:pt x="2324063" y="108421"/>
                  </a:cubicBezTo>
                  <a:close/>
                  <a:moveTo>
                    <a:pt x="1838548" y="108421"/>
                  </a:moveTo>
                  <a:cubicBezTo>
                    <a:pt x="1834815" y="108421"/>
                    <a:pt x="1831126" y="109506"/>
                    <a:pt x="1827480" y="111677"/>
                  </a:cubicBezTo>
                  <a:cubicBezTo>
                    <a:pt x="1824094" y="113673"/>
                    <a:pt x="1821316" y="116712"/>
                    <a:pt x="1819145" y="120792"/>
                  </a:cubicBezTo>
                  <a:cubicBezTo>
                    <a:pt x="1817062" y="124699"/>
                    <a:pt x="1816020" y="129213"/>
                    <a:pt x="1816020" y="134336"/>
                  </a:cubicBezTo>
                  <a:cubicBezTo>
                    <a:pt x="1816020" y="139458"/>
                    <a:pt x="1817062" y="143972"/>
                    <a:pt x="1819145" y="147879"/>
                  </a:cubicBezTo>
                  <a:cubicBezTo>
                    <a:pt x="1821316" y="151959"/>
                    <a:pt x="1824094" y="154998"/>
                    <a:pt x="1827480" y="156995"/>
                  </a:cubicBezTo>
                  <a:cubicBezTo>
                    <a:pt x="1831126" y="159165"/>
                    <a:pt x="1834815" y="160250"/>
                    <a:pt x="1838548" y="160250"/>
                  </a:cubicBezTo>
                  <a:cubicBezTo>
                    <a:pt x="1842368" y="160250"/>
                    <a:pt x="1846058" y="159165"/>
                    <a:pt x="1849618" y="156995"/>
                  </a:cubicBezTo>
                  <a:cubicBezTo>
                    <a:pt x="1853090" y="154911"/>
                    <a:pt x="1855868" y="151873"/>
                    <a:pt x="1857952" y="147879"/>
                  </a:cubicBezTo>
                  <a:cubicBezTo>
                    <a:pt x="1860036" y="143972"/>
                    <a:pt x="1861078" y="139458"/>
                    <a:pt x="1861078" y="134336"/>
                  </a:cubicBezTo>
                  <a:cubicBezTo>
                    <a:pt x="1861078" y="129127"/>
                    <a:pt x="1860036" y="124569"/>
                    <a:pt x="1857952" y="120662"/>
                  </a:cubicBezTo>
                  <a:cubicBezTo>
                    <a:pt x="1855868" y="116842"/>
                    <a:pt x="1853090" y="113847"/>
                    <a:pt x="1849618" y="111677"/>
                  </a:cubicBezTo>
                  <a:cubicBezTo>
                    <a:pt x="1846058" y="109506"/>
                    <a:pt x="1842368" y="108421"/>
                    <a:pt x="1838548" y="108421"/>
                  </a:cubicBezTo>
                  <a:close/>
                  <a:moveTo>
                    <a:pt x="3019183" y="100347"/>
                  </a:moveTo>
                  <a:lnTo>
                    <a:pt x="3030512" y="100347"/>
                  </a:lnTo>
                  <a:lnTo>
                    <a:pt x="3030512" y="168324"/>
                  </a:lnTo>
                  <a:lnTo>
                    <a:pt x="3019183" y="168324"/>
                  </a:lnTo>
                  <a:close/>
                  <a:moveTo>
                    <a:pt x="2141190" y="100347"/>
                  </a:moveTo>
                  <a:lnTo>
                    <a:pt x="2152520" y="100347"/>
                  </a:lnTo>
                  <a:lnTo>
                    <a:pt x="2152520" y="141368"/>
                  </a:lnTo>
                  <a:cubicBezTo>
                    <a:pt x="2152520" y="147966"/>
                    <a:pt x="2153996" y="152741"/>
                    <a:pt x="2156948" y="155692"/>
                  </a:cubicBezTo>
                  <a:cubicBezTo>
                    <a:pt x="2159986" y="158731"/>
                    <a:pt x="2163936" y="160250"/>
                    <a:pt x="2168798" y="160250"/>
                  </a:cubicBezTo>
                  <a:cubicBezTo>
                    <a:pt x="2172618" y="160250"/>
                    <a:pt x="2176048" y="159209"/>
                    <a:pt x="2179086" y="157125"/>
                  </a:cubicBezTo>
                  <a:cubicBezTo>
                    <a:pt x="2181951" y="155128"/>
                    <a:pt x="2184251" y="152480"/>
                    <a:pt x="2185988" y="149181"/>
                  </a:cubicBezTo>
                  <a:cubicBezTo>
                    <a:pt x="2187638" y="145969"/>
                    <a:pt x="2188462" y="142496"/>
                    <a:pt x="2188462" y="138763"/>
                  </a:cubicBezTo>
                  <a:lnTo>
                    <a:pt x="2188462" y="100347"/>
                  </a:lnTo>
                  <a:lnTo>
                    <a:pt x="2199792" y="100347"/>
                  </a:lnTo>
                  <a:lnTo>
                    <a:pt x="2199792" y="168324"/>
                  </a:lnTo>
                  <a:lnTo>
                    <a:pt x="2188983" y="168324"/>
                  </a:lnTo>
                  <a:lnTo>
                    <a:pt x="2188983" y="158427"/>
                  </a:lnTo>
                  <a:lnTo>
                    <a:pt x="2188462" y="158427"/>
                  </a:lnTo>
                  <a:cubicBezTo>
                    <a:pt x="2186726" y="161726"/>
                    <a:pt x="2183731" y="164591"/>
                    <a:pt x="2179476" y="167022"/>
                  </a:cubicBezTo>
                  <a:cubicBezTo>
                    <a:pt x="2175570" y="169279"/>
                    <a:pt x="2171229" y="170408"/>
                    <a:pt x="2166454" y="170408"/>
                  </a:cubicBezTo>
                  <a:cubicBezTo>
                    <a:pt x="2158207" y="170408"/>
                    <a:pt x="2151956" y="168020"/>
                    <a:pt x="2147702" y="163245"/>
                  </a:cubicBezTo>
                  <a:cubicBezTo>
                    <a:pt x="2143361" y="158384"/>
                    <a:pt x="2141190" y="151655"/>
                    <a:pt x="2141190" y="143061"/>
                  </a:cubicBezTo>
                  <a:close/>
                  <a:moveTo>
                    <a:pt x="1885708" y="100347"/>
                  </a:moveTo>
                  <a:lnTo>
                    <a:pt x="1897038" y="100347"/>
                  </a:lnTo>
                  <a:lnTo>
                    <a:pt x="1897038" y="168324"/>
                  </a:lnTo>
                  <a:lnTo>
                    <a:pt x="1885708" y="168324"/>
                  </a:lnTo>
                  <a:close/>
                  <a:moveTo>
                    <a:pt x="3288692" y="98133"/>
                  </a:moveTo>
                  <a:cubicBezTo>
                    <a:pt x="3293554" y="98133"/>
                    <a:pt x="3297895" y="99349"/>
                    <a:pt x="3301715" y="101779"/>
                  </a:cubicBezTo>
                  <a:cubicBezTo>
                    <a:pt x="3305448" y="104210"/>
                    <a:pt x="3308096" y="107423"/>
                    <a:pt x="3309658" y="111416"/>
                  </a:cubicBezTo>
                  <a:cubicBezTo>
                    <a:pt x="3312002" y="107423"/>
                    <a:pt x="3315172" y="104210"/>
                    <a:pt x="3319165" y="101779"/>
                  </a:cubicBezTo>
                  <a:cubicBezTo>
                    <a:pt x="3323246" y="99349"/>
                    <a:pt x="3327847" y="98133"/>
                    <a:pt x="3332968" y="98133"/>
                  </a:cubicBezTo>
                  <a:cubicBezTo>
                    <a:pt x="3340870" y="98133"/>
                    <a:pt x="3346772" y="100521"/>
                    <a:pt x="3350679" y="105296"/>
                  </a:cubicBezTo>
                  <a:cubicBezTo>
                    <a:pt x="3354673" y="110244"/>
                    <a:pt x="3356670" y="116712"/>
                    <a:pt x="3356670" y="124699"/>
                  </a:cubicBezTo>
                  <a:lnTo>
                    <a:pt x="3356670" y="168324"/>
                  </a:lnTo>
                  <a:lnTo>
                    <a:pt x="3345470" y="168324"/>
                  </a:lnTo>
                  <a:lnTo>
                    <a:pt x="3345470" y="126392"/>
                  </a:lnTo>
                  <a:cubicBezTo>
                    <a:pt x="3345470" y="120141"/>
                    <a:pt x="3344168" y="115583"/>
                    <a:pt x="3341564" y="112718"/>
                  </a:cubicBezTo>
                  <a:cubicBezTo>
                    <a:pt x="3338959" y="109853"/>
                    <a:pt x="3335140" y="108421"/>
                    <a:pt x="3330104" y="108421"/>
                  </a:cubicBezTo>
                  <a:cubicBezTo>
                    <a:pt x="3326718" y="108421"/>
                    <a:pt x="3323636" y="109419"/>
                    <a:pt x="3320858" y="111416"/>
                  </a:cubicBezTo>
                  <a:cubicBezTo>
                    <a:pt x="3318080" y="113413"/>
                    <a:pt x="3315909" y="116017"/>
                    <a:pt x="3314346" y="119230"/>
                  </a:cubicBezTo>
                  <a:cubicBezTo>
                    <a:pt x="3312871" y="122268"/>
                    <a:pt x="3312132" y="125828"/>
                    <a:pt x="3312132" y="129908"/>
                  </a:cubicBezTo>
                  <a:lnTo>
                    <a:pt x="3312132" y="168324"/>
                  </a:lnTo>
                  <a:lnTo>
                    <a:pt x="3300803" y="168324"/>
                  </a:lnTo>
                  <a:lnTo>
                    <a:pt x="3300803" y="126522"/>
                  </a:lnTo>
                  <a:cubicBezTo>
                    <a:pt x="3300803" y="120185"/>
                    <a:pt x="3299501" y="115583"/>
                    <a:pt x="3296896" y="112718"/>
                  </a:cubicBezTo>
                  <a:cubicBezTo>
                    <a:pt x="3294292" y="109853"/>
                    <a:pt x="3290516" y="108421"/>
                    <a:pt x="3285567" y="108421"/>
                  </a:cubicBezTo>
                  <a:cubicBezTo>
                    <a:pt x="3282181" y="108421"/>
                    <a:pt x="3279100" y="109419"/>
                    <a:pt x="3276321" y="111416"/>
                  </a:cubicBezTo>
                  <a:cubicBezTo>
                    <a:pt x="3273543" y="113413"/>
                    <a:pt x="3271372" y="116104"/>
                    <a:pt x="3269810" y="119490"/>
                  </a:cubicBezTo>
                  <a:cubicBezTo>
                    <a:pt x="3268334" y="122702"/>
                    <a:pt x="3267596" y="126262"/>
                    <a:pt x="3267596" y="130168"/>
                  </a:cubicBezTo>
                  <a:lnTo>
                    <a:pt x="3267596" y="168324"/>
                  </a:lnTo>
                  <a:lnTo>
                    <a:pt x="3256266" y="168324"/>
                  </a:lnTo>
                  <a:lnTo>
                    <a:pt x="3256266" y="100347"/>
                  </a:lnTo>
                  <a:lnTo>
                    <a:pt x="3266945" y="100347"/>
                  </a:lnTo>
                  <a:lnTo>
                    <a:pt x="3266945" y="110374"/>
                  </a:lnTo>
                  <a:lnTo>
                    <a:pt x="3267596" y="110374"/>
                  </a:lnTo>
                  <a:cubicBezTo>
                    <a:pt x="3269506" y="106902"/>
                    <a:pt x="3272414" y="103993"/>
                    <a:pt x="3276321" y="101649"/>
                  </a:cubicBezTo>
                  <a:cubicBezTo>
                    <a:pt x="3280228" y="99305"/>
                    <a:pt x="3284352" y="98133"/>
                    <a:pt x="3288692" y="98133"/>
                  </a:cubicBezTo>
                  <a:close/>
                  <a:moveTo>
                    <a:pt x="3211320" y="98133"/>
                  </a:moveTo>
                  <a:cubicBezTo>
                    <a:pt x="3218006" y="98133"/>
                    <a:pt x="3223996" y="99739"/>
                    <a:pt x="3229292" y="102951"/>
                  </a:cubicBezTo>
                  <a:cubicBezTo>
                    <a:pt x="3234588" y="106164"/>
                    <a:pt x="3238754" y="110548"/>
                    <a:pt x="3241793" y="116104"/>
                  </a:cubicBezTo>
                  <a:cubicBezTo>
                    <a:pt x="3244745" y="121487"/>
                    <a:pt x="3246220" y="127564"/>
                    <a:pt x="3246220" y="134336"/>
                  </a:cubicBezTo>
                  <a:cubicBezTo>
                    <a:pt x="3246220" y="141107"/>
                    <a:pt x="3244745" y="147184"/>
                    <a:pt x="3241793" y="152567"/>
                  </a:cubicBezTo>
                  <a:cubicBezTo>
                    <a:pt x="3238754" y="158123"/>
                    <a:pt x="3234588" y="162508"/>
                    <a:pt x="3229292" y="165720"/>
                  </a:cubicBezTo>
                  <a:cubicBezTo>
                    <a:pt x="3224170" y="168845"/>
                    <a:pt x="3218179" y="170408"/>
                    <a:pt x="3211320" y="170408"/>
                  </a:cubicBezTo>
                  <a:cubicBezTo>
                    <a:pt x="3204462" y="170408"/>
                    <a:pt x="3198472" y="168845"/>
                    <a:pt x="3193350" y="165720"/>
                  </a:cubicBezTo>
                  <a:cubicBezTo>
                    <a:pt x="3188054" y="162508"/>
                    <a:pt x="3183886" y="158123"/>
                    <a:pt x="3180848" y="152567"/>
                  </a:cubicBezTo>
                  <a:cubicBezTo>
                    <a:pt x="3177896" y="147184"/>
                    <a:pt x="3176420" y="141107"/>
                    <a:pt x="3176420" y="134336"/>
                  </a:cubicBezTo>
                  <a:cubicBezTo>
                    <a:pt x="3176420" y="127564"/>
                    <a:pt x="3177896" y="121487"/>
                    <a:pt x="3180848" y="116104"/>
                  </a:cubicBezTo>
                  <a:cubicBezTo>
                    <a:pt x="3183886" y="110548"/>
                    <a:pt x="3188054" y="106164"/>
                    <a:pt x="3193350" y="102951"/>
                  </a:cubicBezTo>
                  <a:cubicBezTo>
                    <a:pt x="3198646" y="99739"/>
                    <a:pt x="3204636" y="98133"/>
                    <a:pt x="3211320" y="98133"/>
                  </a:cubicBezTo>
                  <a:close/>
                  <a:moveTo>
                    <a:pt x="3134600" y="98133"/>
                  </a:moveTo>
                  <a:cubicBezTo>
                    <a:pt x="3141806" y="98133"/>
                    <a:pt x="3148012" y="99870"/>
                    <a:pt x="3153222" y="103342"/>
                  </a:cubicBezTo>
                  <a:cubicBezTo>
                    <a:pt x="3158257" y="106728"/>
                    <a:pt x="3161816" y="111286"/>
                    <a:pt x="3163900" y="117016"/>
                  </a:cubicBezTo>
                  <a:lnTo>
                    <a:pt x="3153612" y="121313"/>
                  </a:lnTo>
                  <a:cubicBezTo>
                    <a:pt x="3151876" y="116972"/>
                    <a:pt x="3149402" y="113760"/>
                    <a:pt x="3146190" y="111677"/>
                  </a:cubicBezTo>
                  <a:cubicBezTo>
                    <a:pt x="3142890" y="109506"/>
                    <a:pt x="3138854" y="108421"/>
                    <a:pt x="3134078" y="108421"/>
                  </a:cubicBezTo>
                  <a:cubicBezTo>
                    <a:pt x="3130085" y="108421"/>
                    <a:pt x="3126352" y="109506"/>
                    <a:pt x="3122879" y="111677"/>
                  </a:cubicBezTo>
                  <a:cubicBezTo>
                    <a:pt x="3119406" y="113847"/>
                    <a:pt x="3116628" y="116886"/>
                    <a:pt x="3114545" y="120792"/>
                  </a:cubicBezTo>
                  <a:cubicBezTo>
                    <a:pt x="3112461" y="124699"/>
                    <a:pt x="3111420" y="129213"/>
                    <a:pt x="3111420" y="134336"/>
                  </a:cubicBezTo>
                  <a:cubicBezTo>
                    <a:pt x="3111420" y="139371"/>
                    <a:pt x="3112461" y="143842"/>
                    <a:pt x="3114545" y="147749"/>
                  </a:cubicBezTo>
                  <a:cubicBezTo>
                    <a:pt x="3116628" y="151655"/>
                    <a:pt x="3119406" y="154694"/>
                    <a:pt x="3122879" y="156864"/>
                  </a:cubicBezTo>
                  <a:cubicBezTo>
                    <a:pt x="3126439" y="159122"/>
                    <a:pt x="3130172" y="160250"/>
                    <a:pt x="3134078" y="160250"/>
                  </a:cubicBezTo>
                  <a:cubicBezTo>
                    <a:pt x="3138766" y="160250"/>
                    <a:pt x="3142890" y="159122"/>
                    <a:pt x="3146450" y="156864"/>
                  </a:cubicBezTo>
                  <a:cubicBezTo>
                    <a:pt x="3149923" y="154694"/>
                    <a:pt x="3152528" y="151525"/>
                    <a:pt x="3154264" y="147358"/>
                  </a:cubicBezTo>
                  <a:lnTo>
                    <a:pt x="3164290" y="151655"/>
                  </a:lnTo>
                  <a:cubicBezTo>
                    <a:pt x="3161946" y="157212"/>
                    <a:pt x="3158257" y="161726"/>
                    <a:pt x="3153222" y="165199"/>
                  </a:cubicBezTo>
                  <a:cubicBezTo>
                    <a:pt x="3148186" y="168672"/>
                    <a:pt x="3141979" y="170408"/>
                    <a:pt x="3134600" y="170408"/>
                  </a:cubicBezTo>
                  <a:cubicBezTo>
                    <a:pt x="3128002" y="170408"/>
                    <a:pt x="3122098" y="168845"/>
                    <a:pt x="3116889" y="165720"/>
                  </a:cubicBezTo>
                  <a:cubicBezTo>
                    <a:pt x="3111767" y="162594"/>
                    <a:pt x="3107686" y="158297"/>
                    <a:pt x="3104648" y="152828"/>
                  </a:cubicBezTo>
                  <a:cubicBezTo>
                    <a:pt x="3101696" y="147445"/>
                    <a:pt x="3100220" y="141281"/>
                    <a:pt x="3100220" y="134336"/>
                  </a:cubicBezTo>
                  <a:cubicBezTo>
                    <a:pt x="3100220" y="127390"/>
                    <a:pt x="3101696" y="121226"/>
                    <a:pt x="3104648" y="115844"/>
                  </a:cubicBezTo>
                  <a:cubicBezTo>
                    <a:pt x="3107773" y="110201"/>
                    <a:pt x="3111854" y="105860"/>
                    <a:pt x="3116889" y="102821"/>
                  </a:cubicBezTo>
                  <a:cubicBezTo>
                    <a:pt x="3122098" y="99696"/>
                    <a:pt x="3128002" y="98133"/>
                    <a:pt x="3134600" y="98133"/>
                  </a:cubicBezTo>
                  <a:close/>
                  <a:moveTo>
                    <a:pt x="2976860" y="98133"/>
                  </a:moveTo>
                  <a:cubicBezTo>
                    <a:pt x="2986063" y="98133"/>
                    <a:pt x="2993312" y="100564"/>
                    <a:pt x="2998608" y="105426"/>
                  </a:cubicBezTo>
                  <a:cubicBezTo>
                    <a:pt x="3003816" y="110201"/>
                    <a:pt x="3006421" y="116799"/>
                    <a:pt x="3006421" y="125220"/>
                  </a:cubicBezTo>
                  <a:lnTo>
                    <a:pt x="3006421" y="168324"/>
                  </a:lnTo>
                  <a:lnTo>
                    <a:pt x="2995612" y="168324"/>
                  </a:lnTo>
                  <a:lnTo>
                    <a:pt x="2995612" y="158557"/>
                  </a:lnTo>
                  <a:lnTo>
                    <a:pt x="2995092" y="158557"/>
                  </a:lnTo>
                  <a:cubicBezTo>
                    <a:pt x="2993095" y="161943"/>
                    <a:pt x="2990186" y="164765"/>
                    <a:pt x="2986366" y="167022"/>
                  </a:cubicBezTo>
                  <a:cubicBezTo>
                    <a:pt x="2982634" y="169279"/>
                    <a:pt x="2978206" y="170408"/>
                    <a:pt x="2973084" y="170408"/>
                  </a:cubicBezTo>
                  <a:cubicBezTo>
                    <a:pt x="2968048" y="170408"/>
                    <a:pt x="2963621" y="169453"/>
                    <a:pt x="2959800" y="167543"/>
                  </a:cubicBezTo>
                  <a:cubicBezTo>
                    <a:pt x="2955808" y="165546"/>
                    <a:pt x="2952768" y="162855"/>
                    <a:pt x="2950685" y="159469"/>
                  </a:cubicBezTo>
                  <a:cubicBezTo>
                    <a:pt x="2948602" y="156083"/>
                    <a:pt x="2947560" y="152176"/>
                    <a:pt x="2947560" y="147749"/>
                  </a:cubicBezTo>
                  <a:cubicBezTo>
                    <a:pt x="2947560" y="140543"/>
                    <a:pt x="2950252" y="134943"/>
                    <a:pt x="2955634" y="130950"/>
                  </a:cubicBezTo>
                  <a:cubicBezTo>
                    <a:pt x="2961190" y="126869"/>
                    <a:pt x="2968048" y="124829"/>
                    <a:pt x="2976209" y="124829"/>
                  </a:cubicBezTo>
                  <a:cubicBezTo>
                    <a:pt x="2980464" y="124829"/>
                    <a:pt x="2984283" y="125263"/>
                    <a:pt x="2987669" y="126131"/>
                  </a:cubicBezTo>
                  <a:cubicBezTo>
                    <a:pt x="2991142" y="127000"/>
                    <a:pt x="2993790" y="128041"/>
                    <a:pt x="2995612" y="129257"/>
                  </a:cubicBezTo>
                  <a:lnTo>
                    <a:pt x="2995612" y="125090"/>
                  </a:lnTo>
                  <a:cubicBezTo>
                    <a:pt x="2995612" y="120141"/>
                    <a:pt x="2993876" y="116104"/>
                    <a:pt x="2990404" y="112979"/>
                  </a:cubicBezTo>
                  <a:cubicBezTo>
                    <a:pt x="2986931" y="109853"/>
                    <a:pt x="2982417" y="108291"/>
                    <a:pt x="2976860" y="108291"/>
                  </a:cubicBezTo>
                  <a:cubicBezTo>
                    <a:pt x="2973128" y="108291"/>
                    <a:pt x="2969655" y="109115"/>
                    <a:pt x="2966442" y="110765"/>
                  </a:cubicBezTo>
                  <a:cubicBezTo>
                    <a:pt x="2963056" y="112501"/>
                    <a:pt x="2960496" y="114802"/>
                    <a:pt x="2958759" y="117667"/>
                  </a:cubicBezTo>
                  <a:lnTo>
                    <a:pt x="2950164" y="111286"/>
                  </a:lnTo>
                  <a:cubicBezTo>
                    <a:pt x="2952768" y="107292"/>
                    <a:pt x="2956458" y="104080"/>
                    <a:pt x="2961233" y="101649"/>
                  </a:cubicBezTo>
                  <a:cubicBezTo>
                    <a:pt x="2965922" y="99305"/>
                    <a:pt x="2971130" y="98133"/>
                    <a:pt x="2976860" y="98133"/>
                  </a:cubicBezTo>
                  <a:close/>
                  <a:moveTo>
                    <a:pt x="2869592" y="98133"/>
                  </a:moveTo>
                  <a:cubicBezTo>
                    <a:pt x="2874454" y="98133"/>
                    <a:pt x="2878795" y="99349"/>
                    <a:pt x="2882615" y="101779"/>
                  </a:cubicBezTo>
                  <a:cubicBezTo>
                    <a:pt x="2886348" y="104210"/>
                    <a:pt x="2888996" y="107423"/>
                    <a:pt x="2890558" y="111416"/>
                  </a:cubicBezTo>
                  <a:cubicBezTo>
                    <a:pt x="2892902" y="107423"/>
                    <a:pt x="2896072" y="104210"/>
                    <a:pt x="2900065" y="101779"/>
                  </a:cubicBezTo>
                  <a:cubicBezTo>
                    <a:pt x="2904146" y="99349"/>
                    <a:pt x="2908747" y="98133"/>
                    <a:pt x="2913868" y="98133"/>
                  </a:cubicBezTo>
                  <a:cubicBezTo>
                    <a:pt x="2921770" y="98133"/>
                    <a:pt x="2927672" y="100521"/>
                    <a:pt x="2931579" y="105296"/>
                  </a:cubicBezTo>
                  <a:cubicBezTo>
                    <a:pt x="2935573" y="110244"/>
                    <a:pt x="2937570" y="116712"/>
                    <a:pt x="2937570" y="124699"/>
                  </a:cubicBezTo>
                  <a:lnTo>
                    <a:pt x="2937570" y="168324"/>
                  </a:lnTo>
                  <a:lnTo>
                    <a:pt x="2926370" y="168324"/>
                  </a:lnTo>
                  <a:lnTo>
                    <a:pt x="2926370" y="126392"/>
                  </a:lnTo>
                  <a:cubicBezTo>
                    <a:pt x="2926370" y="120141"/>
                    <a:pt x="2925068" y="115583"/>
                    <a:pt x="2922464" y="112718"/>
                  </a:cubicBezTo>
                  <a:cubicBezTo>
                    <a:pt x="2919859" y="109853"/>
                    <a:pt x="2916040" y="108421"/>
                    <a:pt x="2911004" y="108421"/>
                  </a:cubicBezTo>
                  <a:cubicBezTo>
                    <a:pt x="2907618" y="108421"/>
                    <a:pt x="2904536" y="109419"/>
                    <a:pt x="2901758" y="111416"/>
                  </a:cubicBezTo>
                  <a:cubicBezTo>
                    <a:pt x="2898980" y="113413"/>
                    <a:pt x="2896809" y="116017"/>
                    <a:pt x="2895246" y="119230"/>
                  </a:cubicBezTo>
                  <a:cubicBezTo>
                    <a:pt x="2893771" y="122268"/>
                    <a:pt x="2893032" y="125828"/>
                    <a:pt x="2893032" y="129908"/>
                  </a:cubicBezTo>
                  <a:lnTo>
                    <a:pt x="2893032" y="168324"/>
                  </a:lnTo>
                  <a:lnTo>
                    <a:pt x="2881704" y="168324"/>
                  </a:lnTo>
                  <a:lnTo>
                    <a:pt x="2881704" y="126522"/>
                  </a:lnTo>
                  <a:cubicBezTo>
                    <a:pt x="2881704" y="120185"/>
                    <a:pt x="2880401" y="115583"/>
                    <a:pt x="2877796" y="112718"/>
                  </a:cubicBezTo>
                  <a:cubicBezTo>
                    <a:pt x="2875192" y="109853"/>
                    <a:pt x="2871416" y="108421"/>
                    <a:pt x="2866467" y="108421"/>
                  </a:cubicBezTo>
                  <a:cubicBezTo>
                    <a:pt x="2863082" y="108421"/>
                    <a:pt x="2860000" y="109419"/>
                    <a:pt x="2857221" y="111416"/>
                  </a:cubicBezTo>
                  <a:cubicBezTo>
                    <a:pt x="2854443" y="113413"/>
                    <a:pt x="2852272" y="116104"/>
                    <a:pt x="2850710" y="119490"/>
                  </a:cubicBezTo>
                  <a:cubicBezTo>
                    <a:pt x="2849234" y="122702"/>
                    <a:pt x="2848496" y="126262"/>
                    <a:pt x="2848496" y="130168"/>
                  </a:cubicBezTo>
                  <a:lnTo>
                    <a:pt x="2848496" y="168324"/>
                  </a:lnTo>
                  <a:lnTo>
                    <a:pt x="2837166" y="168324"/>
                  </a:lnTo>
                  <a:lnTo>
                    <a:pt x="2837166" y="100347"/>
                  </a:lnTo>
                  <a:lnTo>
                    <a:pt x="2847845" y="100347"/>
                  </a:lnTo>
                  <a:lnTo>
                    <a:pt x="2847845" y="110374"/>
                  </a:lnTo>
                  <a:lnTo>
                    <a:pt x="2848496" y="110374"/>
                  </a:lnTo>
                  <a:cubicBezTo>
                    <a:pt x="2850406" y="106902"/>
                    <a:pt x="2853314" y="103993"/>
                    <a:pt x="2857221" y="101649"/>
                  </a:cubicBezTo>
                  <a:cubicBezTo>
                    <a:pt x="2861128" y="99305"/>
                    <a:pt x="2865252" y="98133"/>
                    <a:pt x="2869592" y="98133"/>
                  </a:cubicBezTo>
                  <a:close/>
                  <a:moveTo>
                    <a:pt x="2789226" y="98133"/>
                  </a:moveTo>
                  <a:cubicBezTo>
                    <a:pt x="2794434" y="98133"/>
                    <a:pt x="2799036" y="99218"/>
                    <a:pt x="2803029" y="101389"/>
                  </a:cubicBezTo>
                  <a:cubicBezTo>
                    <a:pt x="2807022" y="103559"/>
                    <a:pt x="2810148" y="106468"/>
                    <a:pt x="2812406" y="110114"/>
                  </a:cubicBezTo>
                  <a:lnTo>
                    <a:pt x="2812926" y="110114"/>
                  </a:lnTo>
                  <a:lnTo>
                    <a:pt x="2812926" y="100347"/>
                  </a:lnTo>
                  <a:lnTo>
                    <a:pt x="2823735" y="100347"/>
                  </a:lnTo>
                  <a:lnTo>
                    <a:pt x="2823735" y="165720"/>
                  </a:lnTo>
                  <a:cubicBezTo>
                    <a:pt x="2823735" y="176572"/>
                    <a:pt x="2820696" y="184906"/>
                    <a:pt x="2814619" y="190723"/>
                  </a:cubicBezTo>
                  <a:cubicBezTo>
                    <a:pt x="2808629" y="196453"/>
                    <a:pt x="2800685" y="199318"/>
                    <a:pt x="2790788" y="199318"/>
                  </a:cubicBezTo>
                  <a:cubicBezTo>
                    <a:pt x="2782714" y="199318"/>
                    <a:pt x="2776116" y="197451"/>
                    <a:pt x="2770994" y="193718"/>
                  </a:cubicBezTo>
                  <a:cubicBezTo>
                    <a:pt x="2765785" y="189985"/>
                    <a:pt x="2762269" y="185470"/>
                    <a:pt x="2760446" y="180175"/>
                  </a:cubicBezTo>
                  <a:lnTo>
                    <a:pt x="2770864" y="175747"/>
                  </a:lnTo>
                  <a:cubicBezTo>
                    <a:pt x="2772340" y="179741"/>
                    <a:pt x="2774814" y="182953"/>
                    <a:pt x="2778286" y="185384"/>
                  </a:cubicBezTo>
                  <a:cubicBezTo>
                    <a:pt x="2781759" y="187815"/>
                    <a:pt x="2785926" y="189030"/>
                    <a:pt x="2790788" y="189030"/>
                  </a:cubicBezTo>
                  <a:cubicBezTo>
                    <a:pt x="2797734" y="189030"/>
                    <a:pt x="2803160" y="186990"/>
                    <a:pt x="2807066" y="182909"/>
                  </a:cubicBezTo>
                  <a:cubicBezTo>
                    <a:pt x="2810973" y="178916"/>
                    <a:pt x="2812926" y="173099"/>
                    <a:pt x="2812926" y="165459"/>
                  </a:cubicBezTo>
                  <a:lnTo>
                    <a:pt x="2812926" y="157906"/>
                  </a:lnTo>
                  <a:lnTo>
                    <a:pt x="2812406" y="157906"/>
                  </a:lnTo>
                  <a:cubicBezTo>
                    <a:pt x="2810235" y="161292"/>
                    <a:pt x="2807110" y="164114"/>
                    <a:pt x="2803029" y="166371"/>
                  </a:cubicBezTo>
                  <a:cubicBezTo>
                    <a:pt x="2799036" y="168541"/>
                    <a:pt x="2794434" y="169626"/>
                    <a:pt x="2789226" y="169626"/>
                  </a:cubicBezTo>
                  <a:cubicBezTo>
                    <a:pt x="2783322" y="169626"/>
                    <a:pt x="2777939" y="168107"/>
                    <a:pt x="2773078" y="165069"/>
                  </a:cubicBezTo>
                  <a:cubicBezTo>
                    <a:pt x="2768302" y="162117"/>
                    <a:pt x="2764482" y="157906"/>
                    <a:pt x="2761618" y="152437"/>
                  </a:cubicBezTo>
                  <a:cubicBezTo>
                    <a:pt x="2758753" y="146967"/>
                    <a:pt x="2757320" y="140803"/>
                    <a:pt x="2757320" y="133945"/>
                  </a:cubicBezTo>
                  <a:cubicBezTo>
                    <a:pt x="2757320" y="127086"/>
                    <a:pt x="2758753" y="120922"/>
                    <a:pt x="2761618" y="115453"/>
                  </a:cubicBezTo>
                  <a:cubicBezTo>
                    <a:pt x="2764570" y="109897"/>
                    <a:pt x="2768390" y="105643"/>
                    <a:pt x="2773078" y="102691"/>
                  </a:cubicBezTo>
                  <a:cubicBezTo>
                    <a:pt x="2777939" y="99652"/>
                    <a:pt x="2783322" y="98133"/>
                    <a:pt x="2789226" y="98133"/>
                  </a:cubicBezTo>
                  <a:close/>
                  <a:moveTo>
                    <a:pt x="2322500" y="98133"/>
                  </a:moveTo>
                  <a:cubicBezTo>
                    <a:pt x="2327710" y="98133"/>
                    <a:pt x="2332310" y="99218"/>
                    <a:pt x="2336304" y="101389"/>
                  </a:cubicBezTo>
                  <a:cubicBezTo>
                    <a:pt x="2340298" y="103559"/>
                    <a:pt x="2343423" y="106468"/>
                    <a:pt x="2345680" y="110114"/>
                  </a:cubicBezTo>
                  <a:lnTo>
                    <a:pt x="2346202" y="110114"/>
                  </a:lnTo>
                  <a:lnTo>
                    <a:pt x="2346202" y="100347"/>
                  </a:lnTo>
                  <a:lnTo>
                    <a:pt x="2357010" y="100347"/>
                  </a:lnTo>
                  <a:lnTo>
                    <a:pt x="2357010" y="165720"/>
                  </a:lnTo>
                  <a:cubicBezTo>
                    <a:pt x="2357010" y="176572"/>
                    <a:pt x="2353971" y="184906"/>
                    <a:pt x="2347894" y="190723"/>
                  </a:cubicBezTo>
                  <a:cubicBezTo>
                    <a:pt x="2341904" y="196453"/>
                    <a:pt x="2333960" y="199318"/>
                    <a:pt x="2324063" y="199318"/>
                  </a:cubicBezTo>
                  <a:cubicBezTo>
                    <a:pt x="2315989" y="199318"/>
                    <a:pt x="2309391" y="197451"/>
                    <a:pt x="2304269" y="193718"/>
                  </a:cubicBezTo>
                  <a:cubicBezTo>
                    <a:pt x="2299060" y="189985"/>
                    <a:pt x="2295544" y="185470"/>
                    <a:pt x="2293721" y="180175"/>
                  </a:cubicBezTo>
                  <a:lnTo>
                    <a:pt x="2304138" y="175747"/>
                  </a:lnTo>
                  <a:cubicBezTo>
                    <a:pt x="2305614" y="179741"/>
                    <a:pt x="2308089" y="182953"/>
                    <a:pt x="2311562" y="185384"/>
                  </a:cubicBezTo>
                  <a:cubicBezTo>
                    <a:pt x="2315034" y="187815"/>
                    <a:pt x="2319202" y="189030"/>
                    <a:pt x="2324063" y="189030"/>
                  </a:cubicBezTo>
                  <a:cubicBezTo>
                    <a:pt x="2331008" y="189030"/>
                    <a:pt x="2336434" y="186990"/>
                    <a:pt x="2340341" y="182909"/>
                  </a:cubicBezTo>
                  <a:cubicBezTo>
                    <a:pt x="2344248" y="178916"/>
                    <a:pt x="2346202" y="173099"/>
                    <a:pt x="2346202" y="165459"/>
                  </a:cubicBezTo>
                  <a:lnTo>
                    <a:pt x="2346202" y="157906"/>
                  </a:lnTo>
                  <a:lnTo>
                    <a:pt x="2345680" y="157906"/>
                  </a:lnTo>
                  <a:cubicBezTo>
                    <a:pt x="2343510" y="161292"/>
                    <a:pt x="2340384" y="164114"/>
                    <a:pt x="2336304" y="166371"/>
                  </a:cubicBezTo>
                  <a:cubicBezTo>
                    <a:pt x="2332310" y="168541"/>
                    <a:pt x="2327710" y="169626"/>
                    <a:pt x="2322500" y="169626"/>
                  </a:cubicBezTo>
                  <a:cubicBezTo>
                    <a:pt x="2316597" y="169626"/>
                    <a:pt x="2311214" y="168107"/>
                    <a:pt x="2306352" y="165069"/>
                  </a:cubicBezTo>
                  <a:cubicBezTo>
                    <a:pt x="2301578" y="162117"/>
                    <a:pt x="2297758" y="157906"/>
                    <a:pt x="2294893" y="152437"/>
                  </a:cubicBezTo>
                  <a:cubicBezTo>
                    <a:pt x="2292028" y="146967"/>
                    <a:pt x="2290596" y="140803"/>
                    <a:pt x="2290596" y="133945"/>
                  </a:cubicBezTo>
                  <a:cubicBezTo>
                    <a:pt x="2290596" y="127086"/>
                    <a:pt x="2292028" y="120922"/>
                    <a:pt x="2294893" y="115453"/>
                  </a:cubicBezTo>
                  <a:cubicBezTo>
                    <a:pt x="2297844" y="109897"/>
                    <a:pt x="2301664" y="105643"/>
                    <a:pt x="2306352" y="102691"/>
                  </a:cubicBezTo>
                  <a:cubicBezTo>
                    <a:pt x="2311214" y="99652"/>
                    <a:pt x="2316597" y="98133"/>
                    <a:pt x="2322500" y="98133"/>
                  </a:cubicBezTo>
                  <a:close/>
                  <a:moveTo>
                    <a:pt x="2251379" y="98133"/>
                  </a:moveTo>
                  <a:cubicBezTo>
                    <a:pt x="2259540" y="98133"/>
                    <a:pt x="2265747" y="100521"/>
                    <a:pt x="2270002" y="105296"/>
                  </a:cubicBezTo>
                  <a:cubicBezTo>
                    <a:pt x="2274342" y="110157"/>
                    <a:pt x="2276512" y="116625"/>
                    <a:pt x="2276512" y="124699"/>
                  </a:cubicBezTo>
                  <a:lnTo>
                    <a:pt x="2276512" y="168324"/>
                  </a:lnTo>
                  <a:lnTo>
                    <a:pt x="2265183" y="168324"/>
                  </a:lnTo>
                  <a:lnTo>
                    <a:pt x="2265183" y="126392"/>
                  </a:lnTo>
                  <a:cubicBezTo>
                    <a:pt x="2265183" y="120141"/>
                    <a:pt x="2263664" y="115583"/>
                    <a:pt x="2260625" y="112718"/>
                  </a:cubicBezTo>
                  <a:cubicBezTo>
                    <a:pt x="2257674" y="109853"/>
                    <a:pt x="2253550" y="108421"/>
                    <a:pt x="2248254" y="108421"/>
                  </a:cubicBezTo>
                  <a:cubicBezTo>
                    <a:pt x="2244608" y="108421"/>
                    <a:pt x="2241352" y="109463"/>
                    <a:pt x="2238487" y="111546"/>
                  </a:cubicBezTo>
                  <a:cubicBezTo>
                    <a:pt x="2235448" y="113804"/>
                    <a:pt x="2233191" y="116495"/>
                    <a:pt x="2231715" y="119620"/>
                  </a:cubicBezTo>
                  <a:cubicBezTo>
                    <a:pt x="2230152" y="123006"/>
                    <a:pt x="2229371" y="126479"/>
                    <a:pt x="2229371" y="130038"/>
                  </a:cubicBezTo>
                  <a:lnTo>
                    <a:pt x="2229371" y="168324"/>
                  </a:lnTo>
                  <a:lnTo>
                    <a:pt x="2218042" y="168324"/>
                  </a:lnTo>
                  <a:lnTo>
                    <a:pt x="2218042" y="100347"/>
                  </a:lnTo>
                  <a:lnTo>
                    <a:pt x="2228720" y="100347"/>
                  </a:lnTo>
                  <a:lnTo>
                    <a:pt x="2228720" y="110374"/>
                  </a:lnTo>
                  <a:lnTo>
                    <a:pt x="2229371" y="110374"/>
                  </a:lnTo>
                  <a:cubicBezTo>
                    <a:pt x="2231194" y="106988"/>
                    <a:pt x="2234146" y="104124"/>
                    <a:pt x="2238226" y="101779"/>
                  </a:cubicBezTo>
                  <a:cubicBezTo>
                    <a:pt x="2242394" y="99349"/>
                    <a:pt x="2246778" y="98133"/>
                    <a:pt x="2251379" y="98133"/>
                  </a:cubicBezTo>
                  <a:close/>
                  <a:moveTo>
                    <a:pt x="1946579" y="98133"/>
                  </a:moveTo>
                  <a:cubicBezTo>
                    <a:pt x="1954740" y="98133"/>
                    <a:pt x="1960947" y="100521"/>
                    <a:pt x="1965201" y="105296"/>
                  </a:cubicBezTo>
                  <a:cubicBezTo>
                    <a:pt x="1969542" y="110157"/>
                    <a:pt x="1971712" y="116625"/>
                    <a:pt x="1971712" y="124699"/>
                  </a:cubicBezTo>
                  <a:lnTo>
                    <a:pt x="1971712" y="168324"/>
                  </a:lnTo>
                  <a:lnTo>
                    <a:pt x="1960383" y="168324"/>
                  </a:lnTo>
                  <a:lnTo>
                    <a:pt x="1960383" y="126392"/>
                  </a:lnTo>
                  <a:cubicBezTo>
                    <a:pt x="1960383" y="120141"/>
                    <a:pt x="1958864" y="115583"/>
                    <a:pt x="1955825" y="112718"/>
                  </a:cubicBezTo>
                  <a:cubicBezTo>
                    <a:pt x="1952873" y="109853"/>
                    <a:pt x="1948750" y="108421"/>
                    <a:pt x="1943454" y="108421"/>
                  </a:cubicBezTo>
                  <a:cubicBezTo>
                    <a:pt x="1939808" y="108421"/>
                    <a:pt x="1936552" y="109463"/>
                    <a:pt x="1933687" y="111546"/>
                  </a:cubicBezTo>
                  <a:cubicBezTo>
                    <a:pt x="1930648" y="113804"/>
                    <a:pt x="1928391" y="116495"/>
                    <a:pt x="1926915" y="119620"/>
                  </a:cubicBezTo>
                  <a:cubicBezTo>
                    <a:pt x="1925352" y="123006"/>
                    <a:pt x="1924571" y="126479"/>
                    <a:pt x="1924571" y="130038"/>
                  </a:cubicBezTo>
                  <a:lnTo>
                    <a:pt x="1924571" y="168324"/>
                  </a:lnTo>
                  <a:lnTo>
                    <a:pt x="1913242" y="168324"/>
                  </a:lnTo>
                  <a:lnTo>
                    <a:pt x="1913242" y="100347"/>
                  </a:lnTo>
                  <a:lnTo>
                    <a:pt x="1923920" y="100347"/>
                  </a:lnTo>
                  <a:lnTo>
                    <a:pt x="1923920" y="110374"/>
                  </a:lnTo>
                  <a:lnTo>
                    <a:pt x="1924571" y="110374"/>
                  </a:lnTo>
                  <a:cubicBezTo>
                    <a:pt x="1926394" y="106988"/>
                    <a:pt x="1929346" y="104124"/>
                    <a:pt x="1933426" y="101779"/>
                  </a:cubicBezTo>
                  <a:cubicBezTo>
                    <a:pt x="1937594" y="99349"/>
                    <a:pt x="1941978" y="98133"/>
                    <a:pt x="1946579" y="98133"/>
                  </a:cubicBezTo>
                  <a:close/>
                  <a:moveTo>
                    <a:pt x="2595451" y="85762"/>
                  </a:moveTo>
                  <a:cubicBezTo>
                    <a:pt x="2590416" y="85762"/>
                    <a:pt x="2585988" y="87411"/>
                    <a:pt x="2582168" y="90710"/>
                  </a:cubicBezTo>
                  <a:cubicBezTo>
                    <a:pt x="2578348" y="94009"/>
                    <a:pt x="2575483" y="98394"/>
                    <a:pt x="2573574" y="103863"/>
                  </a:cubicBezTo>
                  <a:cubicBezTo>
                    <a:pt x="2571576" y="109593"/>
                    <a:pt x="2570578" y="115887"/>
                    <a:pt x="2570578" y="122746"/>
                  </a:cubicBezTo>
                  <a:cubicBezTo>
                    <a:pt x="2570578" y="129517"/>
                    <a:pt x="2571576" y="135768"/>
                    <a:pt x="2573574" y="141498"/>
                  </a:cubicBezTo>
                  <a:cubicBezTo>
                    <a:pt x="2575483" y="147054"/>
                    <a:pt x="2578348" y="151482"/>
                    <a:pt x="2582168" y="154781"/>
                  </a:cubicBezTo>
                  <a:cubicBezTo>
                    <a:pt x="2585901" y="157993"/>
                    <a:pt x="2590329" y="159599"/>
                    <a:pt x="2595451" y="159599"/>
                  </a:cubicBezTo>
                  <a:cubicBezTo>
                    <a:pt x="2600486" y="159599"/>
                    <a:pt x="2604870" y="157993"/>
                    <a:pt x="2608604" y="154781"/>
                  </a:cubicBezTo>
                  <a:cubicBezTo>
                    <a:pt x="2612337" y="151569"/>
                    <a:pt x="2615246" y="147141"/>
                    <a:pt x="2617329" y="141498"/>
                  </a:cubicBezTo>
                  <a:cubicBezTo>
                    <a:pt x="2619326" y="136115"/>
                    <a:pt x="2620324" y="129865"/>
                    <a:pt x="2620324" y="122746"/>
                  </a:cubicBezTo>
                  <a:cubicBezTo>
                    <a:pt x="2620324" y="115540"/>
                    <a:pt x="2619326" y="109246"/>
                    <a:pt x="2617329" y="103863"/>
                  </a:cubicBezTo>
                  <a:cubicBezTo>
                    <a:pt x="2615246" y="98307"/>
                    <a:pt x="2612337" y="93923"/>
                    <a:pt x="2608604" y="90710"/>
                  </a:cubicBezTo>
                  <a:cubicBezTo>
                    <a:pt x="2604784" y="87411"/>
                    <a:pt x="2600400" y="85762"/>
                    <a:pt x="2595451" y="85762"/>
                  </a:cubicBezTo>
                  <a:close/>
                  <a:moveTo>
                    <a:pt x="2465766" y="85762"/>
                  </a:moveTo>
                  <a:cubicBezTo>
                    <a:pt x="2462206" y="85762"/>
                    <a:pt x="2458908" y="86630"/>
                    <a:pt x="2455869" y="88366"/>
                  </a:cubicBezTo>
                  <a:cubicBezTo>
                    <a:pt x="2452917" y="90016"/>
                    <a:pt x="2450530" y="92360"/>
                    <a:pt x="2448706" y="95398"/>
                  </a:cubicBezTo>
                  <a:cubicBezTo>
                    <a:pt x="2446884" y="98350"/>
                    <a:pt x="2445972" y="101693"/>
                    <a:pt x="2445972" y="105426"/>
                  </a:cubicBezTo>
                  <a:cubicBezTo>
                    <a:pt x="2445972" y="108985"/>
                    <a:pt x="2446884" y="112241"/>
                    <a:pt x="2448706" y="115193"/>
                  </a:cubicBezTo>
                  <a:cubicBezTo>
                    <a:pt x="2450530" y="118231"/>
                    <a:pt x="2452917" y="120575"/>
                    <a:pt x="2455869" y="122225"/>
                  </a:cubicBezTo>
                  <a:cubicBezTo>
                    <a:pt x="2458908" y="123961"/>
                    <a:pt x="2462206" y="124829"/>
                    <a:pt x="2465766" y="124829"/>
                  </a:cubicBezTo>
                  <a:cubicBezTo>
                    <a:pt x="2469152" y="124829"/>
                    <a:pt x="2472451" y="123961"/>
                    <a:pt x="2475663" y="122225"/>
                  </a:cubicBezTo>
                  <a:cubicBezTo>
                    <a:pt x="2478702" y="120575"/>
                    <a:pt x="2481132" y="118231"/>
                    <a:pt x="2482956" y="115193"/>
                  </a:cubicBezTo>
                  <a:cubicBezTo>
                    <a:pt x="2484692" y="112328"/>
                    <a:pt x="2485560" y="109072"/>
                    <a:pt x="2485560" y="105426"/>
                  </a:cubicBezTo>
                  <a:cubicBezTo>
                    <a:pt x="2485560" y="101606"/>
                    <a:pt x="2484692" y="98263"/>
                    <a:pt x="2482956" y="95398"/>
                  </a:cubicBezTo>
                  <a:cubicBezTo>
                    <a:pt x="2481132" y="92360"/>
                    <a:pt x="2478702" y="90016"/>
                    <a:pt x="2475663" y="88366"/>
                  </a:cubicBezTo>
                  <a:cubicBezTo>
                    <a:pt x="2472451" y="86630"/>
                    <a:pt x="2469152" y="85762"/>
                    <a:pt x="2465766" y="85762"/>
                  </a:cubicBezTo>
                  <a:close/>
                  <a:moveTo>
                    <a:pt x="2536888" y="77167"/>
                  </a:moveTo>
                  <a:lnTo>
                    <a:pt x="2544050" y="77167"/>
                  </a:lnTo>
                  <a:lnTo>
                    <a:pt x="2544050" y="168324"/>
                  </a:lnTo>
                  <a:lnTo>
                    <a:pt x="2532720" y="168324"/>
                  </a:lnTo>
                  <a:lnTo>
                    <a:pt x="2532720" y="92924"/>
                  </a:lnTo>
                  <a:lnTo>
                    <a:pt x="2516702" y="104514"/>
                  </a:lnTo>
                  <a:lnTo>
                    <a:pt x="2510842" y="95789"/>
                  </a:lnTo>
                  <a:close/>
                  <a:moveTo>
                    <a:pt x="2697454" y="76255"/>
                  </a:moveTo>
                  <a:cubicBezTo>
                    <a:pt x="2706830" y="76255"/>
                    <a:pt x="2715556" y="78599"/>
                    <a:pt x="2723630" y="83288"/>
                  </a:cubicBezTo>
                  <a:cubicBezTo>
                    <a:pt x="2731356" y="87802"/>
                    <a:pt x="2737564" y="94053"/>
                    <a:pt x="2742252" y="102040"/>
                  </a:cubicBezTo>
                  <a:cubicBezTo>
                    <a:pt x="2746766" y="109767"/>
                    <a:pt x="2749023" y="118361"/>
                    <a:pt x="2749023" y="127824"/>
                  </a:cubicBezTo>
                  <a:cubicBezTo>
                    <a:pt x="2749023" y="135898"/>
                    <a:pt x="2747330" y="142540"/>
                    <a:pt x="2743944" y="147749"/>
                  </a:cubicBezTo>
                  <a:cubicBezTo>
                    <a:pt x="2740558" y="152958"/>
                    <a:pt x="2735654" y="155562"/>
                    <a:pt x="2729229" y="155562"/>
                  </a:cubicBezTo>
                  <a:cubicBezTo>
                    <a:pt x="2726017" y="155562"/>
                    <a:pt x="2723108" y="154651"/>
                    <a:pt x="2720504" y="152828"/>
                  </a:cubicBezTo>
                  <a:cubicBezTo>
                    <a:pt x="2717986" y="151091"/>
                    <a:pt x="2715990" y="148617"/>
                    <a:pt x="2714514" y="145405"/>
                  </a:cubicBezTo>
                  <a:cubicBezTo>
                    <a:pt x="2712343" y="148791"/>
                    <a:pt x="2709652" y="151308"/>
                    <a:pt x="2706440" y="152958"/>
                  </a:cubicBezTo>
                  <a:cubicBezTo>
                    <a:pt x="2703140" y="154694"/>
                    <a:pt x="2699451" y="155562"/>
                    <a:pt x="2695370" y="155562"/>
                  </a:cubicBezTo>
                  <a:cubicBezTo>
                    <a:pt x="2690596" y="155562"/>
                    <a:pt x="2686255" y="154390"/>
                    <a:pt x="2682348" y="152046"/>
                  </a:cubicBezTo>
                  <a:cubicBezTo>
                    <a:pt x="2678268" y="149615"/>
                    <a:pt x="2675186" y="146403"/>
                    <a:pt x="2673102" y="142410"/>
                  </a:cubicBezTo>
                  <a:cubicBezTo>
                    <a:pt x="2670845" y="138156"/>
                    <a:pt x="2669716" y="133467"/>
                    <a:pt x="2669716" y="128345"/>
                  </a:cubicBezTo>
                  <a:cubicBezTo>
                    <a:pt x="2669716" y="122963"/>
                    <a:pt x="2670845" y="118275"/>
                    <a:pt x="2673102" y="114281"/>
                  </a:cubicBezTo>
                  <a:cubicBezTo>
                    <a:pt x="2675446" y="110201"/>
                    <a:pt x="2678528" y="106988"/>
                    <a:pt x="2682348" y="104644"/>
                  </a:cubicBezTo>
                  <a:cubicBezTo>
                    <a:pt x="2686255" y="102300"/>
                    <a:pt x="2690466" y="101128"/>
                    <a:pt x="2694980" y="101128"/>
                  </a:cubicBezTo>
                  <a:cubicBezTo>
                    <a:pt x="2698279" y="101128"/>
                    <a:pt x="2701491" y="101866"/>
                    <a:pt x="2704616" y="103342"/>
                  </a:cubicBezTo>
                  <a:cubicBezTo>
                    <a:pt x="2707655" y="104818"/>
                    <a:pt x="2710260" y="106815"/>
                    <a:pt x="2712430" y="109332"/>
                  </a:cubicBezTo>
                  <a:lnTo>
                    <a:pt x="2712951" y="109332"/>
                  </a:lnTo>
                  <a:lnTo>
                    <a:pt x="2712951" y="102951"/>
                  </a:lnTo>
                  <a:lnTo>
                    <a:pt x="2721936" y="102951"/>
                  </a:lnTo>
                  <a:lnTo>
                    <a:pt x="2721936" y="137852"/>
                  </a:lnTo>
                  <a:cubicBezTo>
                    <a:pt x="2721936" y="140456"/>
                    <a:pt x="2722631" y="142713"/>
                    <a:pt x="2724020" y="144623"/>
                  </a:cubicBezTo>
                  <a:cubicBezTo>
                    <a:pt x="2725409" y="146533"/>
                    <a:pt x="2727449" y="147488"/>
                    <a:pt x="2730140" y="147488"/>
                  </a:cubicBezTo>
                  <a:cubicBezTo>
                    <a:pt x="2733787" y="147488"/>
                    <a:pt x="2736348" y="145535"/>
                    <a:pt x="2737824" y="141628"/>
                  </a:cubicBezTo>
                  <a:cubicBezTo>
                    <a:pt x="2739300" y="137635"/>
                    <a:pt x="2740038" y="133033"/>
                    <a:pt x="2740038" y="127824"/>
                  </a:cubicBezTo>
                  <a:cubicBezTo>
                    <a:pt x="2740038" y="120098"/>
                    <a:pt x="2738128" y="112935"/>
                    <a:pt x="2734308" y="106337"/>
                  </a:cubicBezTo>
                  <a:cubicBezTo>
                    <a:pt x="2730574" y="99826"/>
                    <a:pt x="2725452" y="94704"/>
                    <a:pt x="2718942" y="90971"/>
                  </a:cubicBezTo>
                  <a:cubicBezTo>
                    <a:pt x="2712343" y="87151"/>
                    <a:pt x="2705181" y="85241"/>
                    <a:pt x="2697454" y="85241"/>
                  </a:cubicBezTo>
                  <a:cubicBezTo>
                    <a:pt x="2689641" y="85241"/>
                    <a:pt x="2682435" y="87151"/>
                    <a:pt x="2675837" y="90971"/>
                  </a:cubicBezTo>
                  <a:cubicBezTo>
                    <a:pt x="2669239" y="94791"/>
                    <a:pt x="2664073" y="99913"/>
                    <a:pt x="2660340" y="106337"/>
                  </a:cubicBezTo>
                  <a:cubicBezTo>
                    <a:pt x="2656520" y="112935"/>
                    <a:pt x="2654610" y="120098"/>
                    <a:pt x="2654610" y="127824"/>
                  </a:cubicBezTo>
                  <a:cubicBezTo>
                    <a:pt x="2654610" y="135551"/>
                    <a:pt x="2656520" y="142713"/>
                    <a:pt x="2660340" y="149311"/>
                  </a:cubicBezTo>
                  <a:cubicBezTo>
                    <a:pt x="2664073" y="155736"/>
                    <a:pt x="2669239" y="160858"/>
                    <a:pt x="2675837" y="164678"/>
                  </a:cubicBezTo>
                  <a:cubicBezTo>
                    <a:pt x="2682262" y="168411"/>
                    <a:pt x="2689467" y="170278"/>
                    <a:pt x="2697454" y="170278"/>
                  </a:cubicBezTo>
                  <a:cubicBezTo>
                    <a:pt x="2703878" y="170278"/>
                    <a:pt x="2709522" y="169062"/>
                    <a:pt x="2714384" y="166631"/>
                  </a:cubicBezTo>
                  <a:lnTo>
                    <a:pt x="2717900" y="174966"/>
                  </a:lnTo>
                  <a:cubicBezTo>
                    <a:pt x="2711648" y="177831"/>
                    <a:pt x="2704834" y="179263"/>
                    <a:pt x="2697454" y="179263"/>
                  </a:cubicBezTo>
                  <a:cubicBezTo>
                    <a:pt x="2687730" y="179263"/>
                    <a:pt x="2678876" y="176962"/>
                    <a:pt x="2670888" y="172361"/>
                  </a:cubicBezTo>
                  <a:cubicBezTo>
                    <a:pt x="2663075" y="167847"/>
                    <a:pt x="2656824" y="161596"/>
                    <a:pt x="2652136" y="153609"/>
                  </a:cubicBezTo>
                  <a:cubicBezTo>
                    <a:pt x="2647534" y="145709"/>
                    <a:pt x="2645234" y="137114"/>
                    <a:pt x="2645234" y="127824"/>
                  </a:cubicBezTo>
                  <a:cubicBezTo>
                    <a:pt x="2645234" y="118535"/>
                    <a:pt x="2647534" y="109940"/>
                    <a:pt x="2652136" y="102040"/>
                  </a:cubicBezTo>
                  <a:cubicBezTo>
                    <a:pt x="2656738" y="94140"/>
                    <a:pt x="2663032" y="87889"/>
                    <a:pt x="2671018" y="83288"/>
                  </a:cubicBezTo>
                  <a:cubicBezTo>
                    <a:pt x="2679179" y="78599"/>
                    <a:pt x="2687991" y="76255"/>
                    <a:pt x="2697454" y="76255"/>
                  </a:cubicBezTo>
                  <a:close/>
                  <a:moveTo>
                    <a:pt x="2595451" y="74953"/>
                  </a:moveTo>
                  <a:cubicBezTo>
                    <a:pt x="2602657" y="74953"/>
                    <a:pt x="2609038" y="77080"/>
                    <a:pt x="2614594" y="81334"/>
                  </a:cubicBezTo>
                  <a:cubicBezTo>
                    <a:pt x="2620150" y="85588"/>
                    <a:pt x="2624404" y="91318"/>
                    <a:pt x="2627356" y="98524"/>
                  </a:cubicBezTo>
                  <a:cubicBezTo>
                    <a:pt x="2630394" y="105903"/>
                    <a:pt x="2631914" y="113977"/>
                    <a:pt x="2631914" y="122746"/>
                  </a:cubicBezTo>
                  <a:cubicBezTo>
                    <a:pt x="2631914" y="131514"/>
                    <a:pt x="2630394" y="139588"/>
                    <a:pt x="2627356" y="146967"/>
                  </a:cubicBezTo>
                  <a:cubicBezTo>
                    <a:pt x="2624318" y="154347"/>
                    <a:pt x="2620064" y="160077"/>
                    <a:pt x="2614594" y="164157"/>
                  </a:cubicBezTo>
                  <a:cubicBezTo>
                    <a:pt x="2608951" y="168324"/>
                    <a:pt x="2602570" y="170408"/>
                    <a:pt x="2595451" y="170408"/>
                  </a:cubicBezTo>
                  <a:cubicBezTo>
                    <a:pt x="2588332" y="170408"/>
                    <a:pt x="2581951" y="168324"/>
                    <a:pt x="2576308" y="164157"/>
                  </a:cubicBezTo>
                  <a:cubicBezTo>
                    <a:pt x="2570665" y="159990"/>
                    <a:pt x="2566368" y="154260"/>
                    <a:pt x="2563416" y="146967"/>
                  </a:cubicBezTo>
                  <a:cubicBezTo>
                    <a:pt x="2560464" y="139762"/>
                    <a:pt x="2558988" y="131688"/>
                    <a:pt x="2558988" y="122746"/>
                  </a:cubicBezTo>
                  <a:cubicBezTo>
                    <a:pt x="2558988" y="113804"/>
                    <a:pt x="2560464" y="105730"/>
                    <a:pt x="2563416" y="98524"/>
                  </a:cubicBezTo>
                  <a:cubicBezTo>
                    <a:pt x="2566368" y="91318"/>
                    <a:pt x="2570622" y="85588"/>
                    <a:pt x="2576178" y="81334"/>
                  </a:cubicBezTo>
                  <a:cubicBezTo>
                    <a:pt x="2581734" y="77080"/>
                    <a:pt x="2588158" y="74953"/>
                    <a:pt x="2595451" y="74953"/>
                  </a:cubicBezTo>
                  <a:close/>
                  <a:moveTo>
                    <a:pt x="2465766" y="74953"/>
                  </a:moveTo>
                  <a:cubicBezTo>
                    <a:pt x="2471756" y="74953"/>
                    <a:pt x="2477139" y="76429"/>
                    <a:pt x="2481914" y="79381"/>
                  </a:cubicBezTo>
                  <a:cubicBezTo>
                    <a:pt x="2486689" y="82333"/>
                    <a:pt x="2490378" y="86153"/>
                    <a:pt x="2492983" y="90841"/>
                  </a:cubicBezTo>
                  <a:cubicBezTo>
                    <a:pt x="2495588" y="95529"/>
                    <a:pt x="2496890" y="100434"/>
                    <a:pt x="2496890" y="105556"/>
                  </a:cubicBezTo>
                  <a:cubicBezTo>
                    <a:pt x="2496890" y="110418"/>
                    <a:pt x="2495892" y="115106"/>
                    <a:pt x="2493894" y="119620"/>
                  </a:cubicBezTo>
                  <a:cubicBezTo>
                    <a:pt x="2491811" y="124308"/>
                    <a:pt x="2488946" y="129300"/>
                    <a:pt x="2485300" y="134596"/>
                  </a:cubicBezTo>
                  <a:lnTo>
                    <a:pt x="2461468" y="170408"/>
                  </a:lnTo>
                  <a:lnTo>
                    <a:pt x="2452353" y="164157"/>
                  </a:lnTo>
                  <a:lnTo>
                    <a:pt x="2475272" y="131992"/>
                  </a:lnTo>
                  <a:lnTo>
                    <a:pt x="2475012" y="131731"/>
                  </a:lnTo>
                  <a:cubicBezTo>
                    <a:pt x="2471713" y="133902"/>
                    <a:pt x="2467806" y="134987"/>
                    <a:pt x="2463292" y="134987"/>
                  </a:cubicBezTo>
                  <a:cubicBezTo>
                    <a:pt x="2458690" y="134987"/>
                    <a:pt x="2454176" y="133684"/>
                    <a:pt x="2449748" y="131080"/>
                  </a:cubicBezTo>
                  <a:cubicBezTo>
                    <a:pt x="2445321" y="128476"/>
                    <a:pt x="2441674" y="124959"/>
                    <a:pt x="2438810" y="120532"/>
                  </a:cubicBezTo>
                  <a:cubicBezTo>
                    <a:pt x="2436032" y="116278"/>
                    <a:pt x="2434642" y="111286"/>
                    <a:pt x="2434642" y="105556"/>
                  </a:cubicBezTo>
                  <a:cubicBezTo>
                    <a:pt x="2434642" y="100000"/>
                    <a:pt x="2436032" y="94964"/>
                    <a:pt x="2438810" y="90450"/>
                  </a:cubicBezTo>
                  <a:cubicBezTo>
                    <a:pt x="2441674" y="85762"/>
                    <a:pt x="2445451" y="82029"/>
                    <a:pt x="2450139" y="79251"/>
                  </a:cubicBezTo>
                  <a:cubicBezTo>
                    <a:pt x="2454914" y="76386"/>
                    <a:pt x="2460123" y="74953"/>
                    <a:pt x="2465766" y="74953"/>
                  </a:cubicBezTo>
                  <a:close/>
                  <a:moveTo>
                    <a:pt x="2395966" y="74953"/>
                  </a:moveTo>
                  <a:cubicBezTo>
                    <a:pt x="2401435" y="74953"/>
                    <a:pt x="2406384" y="76169"/>
                    <a:pt x="2410812" y="78599"/>
                  </a:cubicBezTo>
                  <a:cubicBezTo>
                    <a:pt x="2415239" y="81030"/>
                    <a:pt x="2418625" y="84243"/>
                    <a:pt x="2420969" y="88236"/>
                  </a:cubicBezTo>
                  <a:cubicBezTo>
                    <a:pt x="2423313" y="92316"/>
                    <a:pt x="2424485" y="96614"/>
                    <a:pt x="2424485" y="101128"/>
                  </a:cubicBezTo>
                  <a:cubicBezTo>
                    <a:pt x="2424485" y="110591"/>
                    <a:pt x="2419623" y="120228"/>
                    <a:pt x="2409900" y="130038"/>
                  </a:cubicBezTo>
                  <a:lnTo>
                    <a:pt x="2382552" y="157516"/>
                  </a:lnTo>
                  <a:lnTo>
                    <a:pt x="2425526" y="157516"/>
                  </a:lnTo>
                  <a:lnTo>
                    <a:pt x="2425526" y="168324"/>
                  </a:lnTo>
                  <a:lnTo>
                    <a:pt x="2367968" y="168324"/>
                  </a:lnTo>
                  <a:lnTo>
                    <a:pt x="2367968" y="156995"/>
                  </a:lnTo>
                  <a:cubicBezTo>
                    <a:pt x="2383682" y="141281"/>
                    <a:pt x="2394837" y="129865"/>
                    <a:pt x="2401435" y="122746"/>
                  </a:cubicBezTo>
                  <a:cubicBezTo>
                    <a:pt x="2406210" y="117623"/>
                    <a:pt x="2409292" y="113804"/>
                    <a:pt x="2410681" y="111286"/>
                  </a:cubicBezTo>
                  <a:cubicBezTo>
                    <a:pt x="2412244" y="108508"/>
                    <a:pt x="2413025" y="105165"/>
                    <a:pt x="2413025" y="101259"/>
                  </a:cubicBezTo>
                  <a:cubicBezTo>
                    <a:pt x="2413025" y="98654"/>
                    <a:pt x="2412374" y="96180"/>
                    <a:pt x="2411072" y="93836"/>
                  </a:cubicBezTo>
                  <a:cubicBezTo>
                    <a:pt x="2409682" y="91405"/>
                    <a:pt x="2407686" y="89452"/>
                    <a:pt x="2405082" y="87976"/>
                  </a:cubicBezTo>
                  <a:cubicBezTo>
                    <a:pt x="2402390" y="86500"/>
                    <a:pt x="2399264" y="85762"/>
                    <a:pt x="2395705" y="85762"/>
                  </a:cubicBezTo>
                  <a:cubicBezTo>
                    <a:pt x="2390844" y="85762"/>
                    <a:pt x="2386980" y="87151"/>
                    <a:pt x="2384115" y="89929"/>
                  </a:cubicBezTo>
                  <a:cubicBezTo>
                    <a:pt x="2381250" y="92707"/>
                    <a:pt x="2379340" y="95789"/>
                    <a:pt x="2378386" y="99175"/>
                  </a:cubicBezTo>
                  <a:lnTo>
                    <a:pt x="2368098" y="95008"/>
                  </a:lnTo>
                  <a:cubicBezTo>
                    <a:pt x="2368879" y="92316"/>
                    <a:pt x="2370442" y="89365"/>
                    <a:pt x="2372786" y="86153"/>
                  </a:cubicBezTo>
                  <a:cubicBezTo>
                    <a:pt x="2375043" y="83114"/>
                    <a:pt x="2378168" y="80466"/>
                    <a:pt x="2382162" y="78209"/>
                  </a:cubicBezTo>
                  <a:cubicBezTo>
                    <a:pt x="2385982" y="76038"/>
                    <a:pt x="2390583" y="74953"/>
                    <a:pt x="2395966" y="74953"/>
                  </a:cubicBezTo>
                  <a:close/>
                  <a:moveTo>
                    <a:pt x="3046716" y="72870"/>
                  </a:moveTo>
                  <a:lnTo>
                    <a:pt x="3058046" y="72870"/>
                  </a:lnTo>
                  <a:lnTo>
                    <a:pt x="3058046" y="168324"/>
                  </a:lnTo>
                  <a:lnTo>
                    <a:pt x="3046716" y="168324"/>
                  </a:lnTo>
                  <a:close/>
                  <a:moveTo>
                    <a:pt x="2065642" y="72870"/>
                  </a:moveTo>
                  <a:lnTo>
                    <a:pt x="2076971" y="72870"/>
                  </a:lnTo>
                  <a:lnTo>
                    <a:pt x="2076971" y="100998"/>
                  </a:lnTo>
                  <a:lnTo>
                    <a:pt x="2076320" y="110374"/>
                  </a:lnTo>
                  <a:lnTo>
                    <a:pt x="2076971" y="110374"/>
                  </a:lnTo>
                  <a:cubicBezTo>
                    <a:pt x="2078708" y="106988"/>
                    <a:pt x="2081659" y="104080"/>
                    <a:pt x="2085826" y="101649"/>
                  </a:cubicBezTo>
                  <a:cubicBezTo>
                    <a:pt x="2089820" y="99305"/>
                    <a:pt x="2094248" y="98133"/>
                    <a:pt x="2099110" y="98133"/>
                  </a:cubicBezTo>
                  <a:cubicBezTo>
                    <a:pt x="2107357" y="98133"/>
                    <a:pt x="2113651" y="100564"/>
                    <a:pt x="2117992" y="105426"/>
                  </a:cubicBezTo>
                  <a:cubicBezTo>
                    <a:pt x="2122333" y="110287"/>
                    <a:pt x="2124503" y="116712"/>
                    <a:pt x="2124503" y="124699"/>
                  </a:cubicBezTo>
                  <a:lnTo>
                    <a:pt x="2124503" y="168324"/>
                  </a:lnTo>
                  <a:lnTo>
                    <a:pt x="2113174" y="168324"/>
                  </a:lnTo>
                  <a:lnTo>
                    <a:pt x="2113174" y="126392"/>
                  </a:lnTo>
                  <a:cubicBezTo>
                    <a:pt x="2113174" y="120315"/>
                    <a:pt x="2111611" y="115800"/>
                    <a:pt x="2108486" y="112849"/>
                  </a:cubicBezTo>
                  <a:cubicBezTo>
                    <a:pt x="2105447" y="109897"/>
                    <a:pt x="2101410" y="108421"/>
                    <a:pt x="2096375" y="108421"/>
                  </a:cubicBezTo>
                  <a:cubicBezTo>
                    <a:pt x="2092989" y="108421"/>
                    <a:pt x="2089733" y="109506"/>
                    <a:pt x="2086608" y="111677"/>
                  </a:cubicBezTo>
                  <a:cubicBezTo>
                    <a:pt x="2083656" y="113760"/>
                    <a:pt x="2081312" y="116495"/>
                    <a:pt x="2079576" y="119881"/>
                  </a:cubicBezTo>
                  <a:cubicBezTo>
                    <a:pt x="2077840" y="123353"/>
                    <a:pt x="2076971" y="126869"/>
                    <a:pt x="2076971" y="130429"/>
                  </a:cubicBezTo>
                  <a:lnTo>
                    <a:pt x="2076971" y="168324"/>
                  </a:lnTo>
                  <a:lnTo>
                    <a:pt x="2065642" y="168324"/>
                  </a:lnTo>
                  <a:close/>
                  <a:moveTo>
                    <a:pt x="1989442" y="72870"/>
                  </a:moveTo>
                  <a:lnTo>
                    <a:pt x="2000771" y="72870"/>
                  </a:lnTo>
                  <a:lnTo>
                    <a:pt x="2000771" y="100998"/>
                  </a:lnTo>
                  <a:lnTo>
                    <a:pt x="2000120" y="110374"/>
                  </a:lnTo>
                  <a:lnTo>
                    <a:pt x="2000771" y="110374"/>
                  </a:lnTo>
                  <a:cubicBezTo>
                    <a:pt x="2002508" y="106988"/>
                    <a:pt x="2005459" y="104080"/>
                    <a:pt x="2009626" y="101649"/>
                  </a:cubicBezTo>
                  <a:cubicBezTo>
                    <a:pt x="2013620" y="99305"/>
                    <a:pt x="2018048" y="98133"/>
                    <a:pt x="2022910" y="98133"/>
                  </a:cubicBezTo>
                  <a:cubicBezTo>
                    <a:pt x="2031157" y="98133"/>
                    <a:pt x="2037451" y="100564"/>
                    <a:pt x="2041792" y="105426"/>
                  </a:cubicBezTo>
                  <a:cubicBezTo>
                    <a:pt x="2046133" y="110287"/>
                    <a:pt x="2048303" y="116712"/>
                    <a:pt x="2048303" y="124699"/>
                  </a:cubicBezTo>
                  <a:lnTo>
                    <a:pt x="2048303" y="168324"/>
                  </a:lnTo>
                  <a:lnTo>
                    <a:pt x="2036974" y="168324"/>
                  </a:lnTo>
                  <a:lnTo>
                    <a:pt x="2036974" y="126392"/>
                  </a:lnTo>
                  <a:cubicBezTo>
                    <a:pt x="2036974" y="120315"/>
                    <a:pt x="2035411" y="115800"/>
                    <a:pt x="2032286" y="112849"/>
                  </a:cubicBezTo>
                  <a:cubicBezTo>
                    <a:pt x="2029247" y="109897"/>
                    <a:pt x="2025210" y="108421"/>
                    <a:pt x="2020175" y="108421"/>
                  </a:cubicBezTo>
                  <a:cubicBezTo>
                    <a:pt x="2016789" y="108421"/>
                    <a:pt x="2013533" y="109506"/>
                    <a:pt x="2010408" y="111677"/>
                  </a:cubicBezTo>
                  <a:cubicBezTo>
                    <a:pt x="2007456" y="113760"/>
                    <a:pt x="2005112" y="116495"/>
                    <a:pt x="2003376" y="119881"/>
                  </a:cubicBezTo>
                  <a:cubicBezTo>
                    <a:pt x="2001639" y="123353"/>
                    <a:pt x="2000771" y="126869"/>
                    <a:pt x="2000771" y="130429"/>
                  </a:cubicBezTo>
                  <a:lnTo>
                    <a:pt x="2000771" y="168324"/>
                  </a:lnTo>
                  <a:lnTo>
                    <a:pt x="1989442" y="168324"/>
                  </a:lnTo>
                  <a:close/>
                  <a:moveTo>
                    <a:pt x="1860556" y="72870"/>
                  </a:moveTo>
                  <a:lnTo>
                    <a:pt x="1871886" y="72870"/>
                  </a:lnTo>
                  <a:lnTo>
                    <a:pt x="1871886" y="168324"/>
                  </a:lnTo>
                  <a:lnTo>
                    <a:pt x="1861078" y="168324"/>
                  </a:lnTo>
                  <a:lnTo>
                    <a:pt x="1861078" y="158297"/>
                  </a:lnTo>
                  <a:lnTo>
                    <a:pt x="1860556" y="158297"/>
                  </a:lnTo>
                  <a:cubicBezTo>
                    <a:pt x="1858560" y="161596"/>
                    <a:pt x="1855434" y="164461"/>
                    <a:pt x="1851180" y="166892"/>
                  </a:cubicBezTo>
                  <a:cubicBezTo>
                    <a:pt x="1847100" y="169236"/>
                    <a:pt x="1842498" y="170408"/>
                    <a:pt x="1837376" y="170408"/>
                  </a:cubicBezTo>
                  <a:cubicBezTo>
                    <a:pt x="1831039" y="170408"/>
                    <a:pt x="1825483" y="168889"/>
                    <a:pt x="1820708" y="165850"/>
                  </a:cubicBezTo>
                  <a:cubicBezTo>
                    <a:pt x="1815846" y="162811"/>
                    <a:pt x="1811983" y="158514"/>
                    <a:pt x="1809118" y="152958"/>
                  </a:cubicBezTo>
                  <a:cubicBezTo>
                    <a:pt x="1806253" y="147488"/>
                    <a:pt x="1804820" y="141281"/>
                    <a:pt x="1804820" y="134336"/>
                  </a:cubicBezTo>
                  <a:cubicBezTo>
                    <a:pt x="1804820" y="127477"/>
                    <a:pt x="1806253" y="121313"/>
                    <a:pt x="1809118" y="115844"/>
                  </a:cubicBezTo>
                  <a:cubicBezTo>
                    <a:pt x="1812070" y="110201"/>
                    <a:pt x="1815933" y="105860"/>
                    <a:pt x="1820708" y="102821"/>
                  </a:cubicBezTo>
                  <a:cubicBezTo>
                    <a:pt x="1825656" y="99696"/>
                    <a:pt x="1831213" y="98133"/>
                    <a:pt x="1837376" y="98133"/>
                  </a:cubicBezTo>
                  <a:cubicBezTo>
                    <a:pt x="1842412" y="98133"/>
                    <a:pt x="1847013" y="99349"/>
                    <a:pt x="1851180" y="101779"/>
                  </a:cubicBezTo>
                  <a:cubicBezTo>
                    <a:pt x="1855434" y="104297"/>
                    <a:pt x="1858560" y="107205"/>
                    <a:pt x="1860556" y="110505"/>
                  </a:cubicBezTo>
                  <a:lnTo>
                    <a:pt x="1861078" y="110505"/>
                  </a:lnTo>
                  <a:lnTo>
                    <a:pt x="1860556" y="100998"/>
                  </a:lnTo>
                  <a:close/>
                  <a:moveTo>
                    <a:pt x="3024783" y="71567"/>
                  </a:moveTo>
                  <a:cubicBezTo>
                    <a:pt x="3027127" y="71567"/>
                    <a:pt x="3029037" y="72305"/>
                    <a:pt x="3030512" y="73781"/>
                  </a:cubicBezTo>
                  <a:cubicBezTo>
                    <a:pt x="3032076" y="75344"/>
                    <a:pt x="3032856" y="77297"/>
                    <a:pt x="3032856" y="79641"/>
                  </a:cubicBezTo>
                  <a:cubicBezTo>
                    <a:pt x="3032856" y="81898"/>
                    <a:pt x="3032076" y="83808"/>
                    <a:pt x="3030512" y="85371"/>
                  </a:cubicBezTo>
                  <a:cubicBezTo>
                    <a:pt x="3028864" y="87021"/>
                    <a:pt x="3026954" y="87845"/>
                    <a:pt x="3024783" y="87845"/>
                  </a:cubicBezTo>
                  <a:cubicBezTo>
                    <a:pt x="3022612" y="87845"/>
                    <a:pt x="3020703" y="87021"/>
                    <a:pt x="3019053" y="85371"/>
                  </a:cubicBezTo>
                  <a:cubicBezTo>
                    <a:pt x="3017404" y="83722"/>
                    <a:pt x="3016578" y="81812"/>
                    <a:pt x="3016578" y="79641"/>
                  </a:cubicBezTo>
                  <a:cubicBezTo>
                    <a:pt x="3016578" y="77384"/>
                    <a:pt x="3017404" y="75431"/>
                    <a:pt x="3019053" y="73781"/>
                  </a:cubicBezTo>
                  <a:cubicBezTo>
                    <a:pt x="3020529" y="72305"/>
                    <a:pt x="3022439" y="71567"/>
                    <a:pt x="3024783" y="71567"/>
                  </a:cubicBezTo>
                  <a:close/>
                  <a:moveTo>
                    <a:pt x="1891308" y="71567"/>
                  </a:moveTo>
                  <a:cubicBezTo>
                    <a:pt x="1893652" y="71567"/>
                    <a:pt x="1895562" y="72305"/>
                    <a:pt x="1897038" y="73781"/>
                  </a:cubicBezTo>
                  <a:cubicBezTo>
                    <a:pt x="1898601" y="75344"/>
                    <a:pt x="1899382" y="77297"/>
                    <a:pt x="1899382" y="79641"/>
                  </a:cubicBezTo>
                  <a:cubicBezTo>
                    <a:pt x="1899382" y="81898"/>
                    <a:pt x="1898601" y="83808"/>
                    <a:pt x="1897038" y="85371"/>
                  </a:cubicBezTo>
                  <a:cubicBezTo>
                    <a:pt x="1895388" y="87021"/>
                    <a:pt x="1893478" y="87845"/>
                    <a:pt x="1891308" y="87845"/>
                  </a:cubicBezTo>
                  <a:cubicBezTo>
                    <a:pt x="1889138" y="87845"/>
                    <a:pt x="1887228" y="87021"/>
                    <a:pt x="1885578" y="85371"/>
                  </a:cubicBezTo>
                  <a:cubicBezTo>
                    <a:pt x="1883928" y="83722"/>
                    <a:pt x="1883104" y="81812"/>
                    <a:pt x="1883104" y="79641"/>
                  </a:cubicBezTo>
                  <a:cubicBezTo>
                    <a:pt x="1883104" y="77384"/>
                    <a:pt x="1883928" y="75431"/>
                    <a:pt x="1885578" y="73781"/>
                  </a:cubicBezTo>
                  <a:cubicBezTo>
                    <a:pt x="1887054" y="72305"/>
                    <a:pt x="1888964" y="71567"/>
                    <a:pt x="1891308" y="71567"/>
                  </a:cubicBezTo>
                  <a:close/>
                  <a:moveTo>
                    <a:pt x="1627510" y="65633"/>
                  </a:moveTo>
                  <a:cubicBezTo>
                    <a:pt x="1620515" y="65633"/>
                    <a:pt x="1614116" y="67419"/>
                    <a:pt x="1608312" y="70991"/>
                  </a:cubicBezTo>
                  <a:cubicBezTo>
                    <a:pt x="1602358" y="74711"/>
                    <a:pt x="1597745" y="79697"/>
                    <a:pt x="1594470" y="85948"/>
                  </a:cubicBezTo>
                  <a:cubicBezTo>
                    <a:pt x="1591047" y="92496"/>
                    <a:pt x="1589336" y="100310"/>
                    <a:pt x="1589336" y="109388"/>
                  </a:cubicBezTo>
                  <a:cubicBezTo>
                    <a:pt x="1589336" y="118169"/>
                    <a:pt x="1591047" y="125983"/>
                    <a:pt x="1594470" y="132829"/>
                  </a:cubicBezTo>
                  <a:cubicBezTo>
                    <a:pt x="1597745" y="139377"/>
                    <a:pt x="1602358" y="144363"/>
                    <a:pt x="1608312" y="147786"/>
                  </a:cubicBezTo>
                  <a:cubicBezTo>
                    <a:pt x="1614264" y="151209"/>
                    <a:pt x="1620664" y="152921"/>
                    <a:pt x="1627510" y="152921"/>
                  </a:cubicBezTo>
                  <a:cubicBezTo>
                    <a:pt x="1634654" y="152921"/>
                    <a:pt x="1640979" y="151209"/>
                    <a:pt x="1646486" y="147786"/>
                  </a:cubicBezTo>
                  <a:cubicBezTo>
                    <a:pt x="1652290" y="144214"/>
                    <a:pt x="1656904" y="139154"/>
                    <a:pt x="1660327" y="132605"/>
                  </a:cubicBezTo>
                  <a:cubicBezTo>
                    <a:pt x="1663750" y="126057"/>
                    <a:pt x="1665462" y="118318"/>
                    <a:pt x="1665462" y="109388"/>
                  </a:cubicBezTo>
                  <a:cubicBezTo>
                    <a:pt x="1665462" y="100161"/>
                    <a:pt x="1663750" y="92273"/>
                    <a:pt x="1660327" y="85725"/>
                  </a:cubicBezTo>
                  <a:cubicBezTo>
                    <a:pt x="1656904" y="79027"/>
                    <a:pt x="1652290" y="74042"/>
                    <a:pt x="1646486" y="70767"/>
                  </a:cubicBezTo>
                  <a:cubicBezTo>
                    <a:pt x="1640533" y="67344"/>
                    <a:pt x="1634208" y="65633"/>
                    <a:pt x="1627510" y="65633"/>
                  </a:cubicBezTo>
                  <a:close/>
                  <a:moveTo>
                    <a:pt x="3373040" y="64275"/>
                  </a:moveTo>
                  <a:cubicBezTo>
                    <a:pt x="3379378" y="71481"/>
                    <a:pt x="3384934" y="80553"/>
                    <a:pt x="3389710" y="91492"/>
                  </a:cubicBezTo>
                  <a:cubicBezTo>
                    <a:pt x="3394398" y="102170"/>
                    <a:pt x="3396742" y="113456"/>
                    <a:pt x="3396742" y="125350"/>
                  </a:cubicBezTo>
                  <a:cubicBezTo>
                    <a:pt x="3396742" y="137331"/>
                    <a:pt x="3394398" y="148660"/>
                    <a:pt x="3389710" y="159339"/>
                  </a:cubicBezTo>
                  <a:cubicBezTo>
                    <a:pt x="3384934" y="170104"/>
                    <a:pt x="3379378" y="179133"/>
                    <a:pt x="3373040" y="186425"/>
                  </a:cubicBezTo>
                  <a:lnTo>
                    <a:pt x="3364706" y="180565"/>
                  </a:lnTo>
                  <a:cubicBezTo>
                    <a:pt x="3370870" y="173186"/>
                    <a:pt x="3375862" y="164721"/>
                    <a:pt x="3379682" y="155172"/>
                  </a:cubicBezTo>
                  <a:cubicBezTo>
                    <a:pt x="3383589" y="145361"/>
                    <a:pt x="3385542" y="135421"/>
                    <a:pt x="3385542" y="125350"/>
                  </a:cubicBezTo>
                  <a:cubicBezTo>
                    <a:pt x="3385542" y="115279"/>
                    <a:pt x="3383589" y="105339"/>
                    <a:pt x="3379682" y="95529"/>
                  </a:cubicBezTo>
                  <a:cubicBezTo>
                    <a:pt x="3375862" y="85979"/>
                    <a:pt x="3370870" y="77514"/>
                    <a:pt x="3364706" y="70135"/>
                  </a:cubicBezTo>
                  <a:close/>
                  <a:moveTo>
                    <a:pt x="1784542" y="64275"/>
                  </a:moveTo>
                  <a:lnTo>
                    <a:pt x="1792747" y="70135"/>
                  </a:lnTo>
                  <a:cubicBezTo>
                    <a:pt x="1786756" y="77254"/>
                    <a:pt x="1781808" y="85718"/>
                    <a:pt x="1777901" y="95529"/>
                  </a:cubicBezTo>
                  <a:cubicBezTo>
                    <a:pt x="1773994" y="105339"/>
                    <a:pt x="1772041" y="115279"/>
                    <a:pt x="1772041" y="125350"/>
                  </a:cubicBezTo>
                  <a:cubicBezTo>
                    <a:pt x="1772041" y="135421"/>
                    <a:pt x="1773994" y="145361"/>
                    <a:pt x="1777901" y="155172"/>
                  </a:cubicBezTo>
                  <a:cubicBezTo>
                    <a:pt x="1781808" y="164982"/>
                    <a:pt x="1786756" y="173446"/>
                    <a:pt x="1792747" y="180565"/>
                  </a:cubicBezTo>
                  <a:lnTo>
                    <a:pt x="1784542" y="186425"/>
                  </a:lnTo>
                  <a:cubicBezTo>
                    <a:pt x="1778031" y="178959"/>
                    <a:pt x="1772432" y="169930"/>
                    <a:pt x="1767744" y="159339"/>
                  </a:cubicBezTo>
                  <a:cubicBezTo>
                    <a:pt x="1763142" y="148834"/>
                    <a:pt x="1760842" y="137504"/>
                    <a:pt x="1760842" y="125350"/>
                  </a:cubicBezTo>
                  <a:cubicBezTo>
                    <a:pt x="1760842" y="113283"/>
                    <a:pt x="1763142" y="101997"/>
                    <a:pt x="1767744" y="91492"/>
                  </a:cubicBezTo>
                  <a:cubicBezTo>
                    <a:pt x="1772432" y="80726"/>
                    <a:pt x="1778031" y="71654"/>
                    <a:pt x="1784542" y="64275"/>
                  </a:cubicBezTo>
                  <a:close/>
                  <a:moveTo>
                    <a:pt x="1327622" y="51792"/>
                  </a:moveTo>
                  <a:lnTo>
                    <a:pt x="1347044" y="51792"/>
                  </a:lnTo>
                  <a:lnTo>
                    <a:pt x="1347044" y="122113"/>
                  </a:lnTo>
                  <a:cubicBezTo>
                    <a:pt x="1347044" y="133424"/>
                    <a:pt x="1349574" y="141610"/>
                    <a:pt x="1354634" y="146670"/>
                  </a:cubicBezTo>
                  <a:cubicBezTo>
                    <a:pt x="1359843" y="151879"/>
                    <a:pt x="1366614" y="154483"/>
                    <a:pt x="1374949" y="154483"/>
                  </a:cubicBezTo>
                  <a:cubicBezTo>
                    <a:pt x="1381497" y="154483"/>
                    <a:pt x="1387376" y="152697"/>
                    <a:pt x="1392585" y="149125"/>
                  </a:cubicBezTo>
                  <a:cubicBezTo>
                    <a:pt x="1397496" y="145702"/>
                    <a:pt x="1401440" y="141163"/>
                    <a:pt x="1404417" y="135508"/>
                  </a:cubicBezTo>
                  <a:cubicBezTo>
                    <a:pt x="1407245" y="130001"/>
                    <a:pt x="1408658" y="124048"/>
                    <a:pt x="1408658" y="117648"/>
                  </a:cubicBezTo>
                  <a:lnTo>
                    <a:pt x="1408658" y="51792"/>
                  </a:lnTo>
                  <a:lnTo>
                    <a:pt x="1428080" y="51792"/>
                  </a:lnTo>
                  <a:lnTo>
                    <a:pt x="1428080" y="168324"/>
                  </a:lnTo>
                  <a:lnTo>
                    <a:pt x="1409552" y="168324"/>
                  </a:lnTo>
                  <a:lnTo>
                    <a:pt x="1409552" y="151358"/>
                  </a:lnTo>
                  <a:lnTo>
                    <a:pt x="1408658" y="151358"/>
                  </a:lnTo>
                  <a:cubicBezTo>
                    <a:pt x="1405682" y="157013"/>
                    <a:pt x="1400547" y="161925"/>
                    <a:pt x="1393255" y="166092"/>
                  </a:cubicBezTo>
                  <a:cubicBezTo>
                    <a:pt x="1386558" y="169961"/>
                    <a:pt x="1379116" y="171896"/>
                    <a:pt x="1370930" y="171896"/>
                  </a:cubicBezTo>
                  <a:cubicBezTo>
                    <a:pt x="1356792" y="171896"/>
                    <a:pt x="1346076" y="167803"/>
                    <a:pt x="1338784" y="159618"/>
                  </a:cubicBezTo>
                  <a:cubicBezTo>
                    <a:pt x="1331342" y="151283"/>
                    <a:pt x="1327622" y="139749"/>
                    <a:pt x="1327622" y="125015"/>
                  </a:cubicBezTo>
                  <a:close/>
                  <a:moveTo>
                    <a:pt x="177999" y="51792"/>
                  </a:moveTo>
                  <a:lnTo>
                    <a:pt x="197421" y="51792"/>
                  </a:lnTo>
                  <a:lnTo>
                    <a:pt x="197421" y="168324"/>
                  </a:lnTo>
                  <a:lnTo>
                    <a:pt x="177999" y="168324"/>
                  </a:lnTo>
                  <a:close/>
                  <a:moveTo>
                    <a:pt x="1624831" y="47997"/>
                  </a:moveTo>
                  <a:cubicBezTo>
                    <a:pt x="1633761" y="47997"/>
                    <a:pt x="1641649" y="49857"/>
                    <a:pt x="1648495" y="53578"/>
                  </a:cubicBezTo>
                  <a:cubicBezTo>
                    <a:pt x="1655341" y="57298"/>
                    <a:pt x="1660699" y="62284"/>
                    <a:pt x="1664568" y="68535"/>
                  </a:cubicBezTo>
                  <a:lnTo>
                    <a:pt x="1665462" y="68535"/>
                  </a:lnTo>
                  <a:lnTo>
                    <a:pt x="1665462" y="51792"/>
                  </a:lnTo>
                  <a:lnTo>
                    <a:pt x="1683990" y="51792"/>
                  </a:lnTo>
                  <a:lnTo>
                    <a:pt x="1683990" y="163859"/>
                  </a:lnTo>
                  <a:cubicBezTo>
                    <a:pt x="1683990" y="182463"/>
                    <a:pt x="1678782" y="196750"/>
                    <a:pt x="1668364" y="206722"/>
                  </a:cubicBezTo>
                  <a:cubicBezTo>
                    <a:pt x="1658094" y="216545"/>
                    <a:pt x="1644477" y="221456"/>
                    <a:pt x="1627510" y="221456"/>
                  </a:cubicBezTo>
                  <a:cubicBezTo>
                    <a:pt x="1613669" y="221456"/>
                    <a:pt x="1602358" y="218256"/>
                    <a:pt x="1593578" y="211856"/>
                  </a:cubicBezTo>
                  <a:cubicBezTo>
                    <a:pt x="1584648" y="205457"/>
                    <a:pt x="1578620" y="197718"/>
                    <a:pt x="1575495" y="188639"/>
                  </a:cubicBezTo>
                  <a:lnTo>
                    <a:pt x="1593354" y="181049"/>
                  </a:lnTo>
                  <a:cubicBezTo>
                    <a:pt x="1595884" y="187895"/>
                    <a:pt x="1600126" y="193402"/>
                    <a:pt x="1606079" y="197569"/>
                  </a:cubicBezTo>
                  <a:cubicBezTo>
                    <a:pt x="1612032" y="201736"/>
                    <a:pt x="1619176" y="203820"/>
                    <a:pt x="1627510" y="203820"/>
                  </a:cubicBezTo>
                  <a:cubicBezTo>
                    <a:pt x="1639416" y="203820"/>
                    <a:pt x="1648718" y="200322"/>
                    <a:pt x="1655416" y="193327"/>
                  </a:cubicBezTo>
                  <a:cubicBezTo>
                    <a:pt x="1662113" y="186481"/>
                    <a:pt x="1665462" y="176510"/>
                    <a:pt x="1665462" y="163413"/>
                  </a:cubicBezTo>
                  <a:lnTo>
                    <a:pt x="1665462" y="150465"/>
                  </a:lnTo>
                  <a:lnTo>
                    <a:pt x="1664568" y="150465"/>
                  </a:lnTo>
                  <a:cubicBezTo>
                    <a:pt x="1660848" y="156269"/>
                    <a:pt x="1655490" y="161106"/>
                    <a:pt x="1648495" y="164976"/>
                  </a:cubicBezTo>
                  <a:cubicBezTo>
                    <a:pt x="1641649" y="168696"/>
                    <a:pt x="1633761" y="170557"/>
                    <a:pt x="1624831" y="170557"/>
                  </a:cubicBezTo>
                  <a:cubicBezTo>
                    <a:pt x="1614711" y="170557"/>
                    <a:pt x="1605484" y="167952"/>
                    <a:pt x="1597149" y="162743"/>
                  </a:cubicBezTo>
                  <a:cubicBezTo>
                    <a:pt x="1588964" y="157683"/>
                    <a:pt x="1582415" y="150465"/>
                    <a:pt x="1577504" y="141089"/>
                  </a:cubicBezTo>
                  <a:cubicBezTo>
                    <a:pt x="1572593" y="131713"/>
                    <a:pt x="1570137" y="121146"/>
                    <a:pt x="1570137" y="109388"/>
                  </a:cubicBezTo>
                  <a:cubicBezTo>
                    <a:pt x="1570137" y="97631"/>
                    <a:pt x="1572593" y="87064"/>
                    <a:pt x="1577504" y="77688"/>
                  </a:cubicBezTo>
                  <a:cubicBezTo>
                    <a:pt x="1582564" y="68163"/>
                    <a:pt x="1589112" y="60870"/>
                    <a:pt x="1597149" y="55810"/>
                  </a:cubicBezTo>
                  <a:cubicBezTo>
                    <a:pt x="1605484" y="50601"/>
                    <a:pt x="1614711" y="47997"/>
                    <a:pt x="1624831" y="47997"/>
                  </a:cubicBezTo>
                  <a:close/>
                  <a:moveTo>
                    <a:pt x="1509713" y="47997"/>
                  </a:moveTo>
                  <a:cubicBezTo>
                    <a:pt x="1523703" y="47997"/>
                    <a:pt x="1534344" y="52089"/>
                    <a:pt x="1541636" y="60275"/>
                  </a:cubicBezTo>
                  <a:cubicBezTo>
                    <a:pt x="1549078" y="68609"/>
                    <a:pt x="1552798" y="79697"/>
                    <a:pt x="1552798" y="93538"/>
                  </a:cubicBezTo>
                  <a:lnTo>
                    <a:pt x="1552798" y="168324"/>
                  </a:lnTo>
                  <a:lnTo>
                    <a:pt x="1533376" y="168324"/>
                  </a:lnTo>
                  <a:lnTo>
                    <a:pt x="1533376" y="96440"/>
                  </a:lnTo>
                  <a:cubicBezTo>
                    <a:pt x="1533376" y="85725"/>
                    <a:pt x="1530772" y="77911"/>
                    <a:pt x="1525563" y="73000"/>
                  </a:cubicBezTo>
                  <a:cubicBezTo>
                    <a:pt x="1520503" y="68088"/>
                    <a:pt x="1513434" y="65633"/>
                    <a:pt x="1504355" y="65633"/>
                  </a:cubicBezTo>
                  <a:cubicBezTo>
                    <a:pt x="1498104" y="65633"/>
                    <a:pt x="1492523" y="67419"/>
                    <a:pt x="1487612" y="70991"/>
                  </a:cubicBezTo>
                  <a:cubicBezTo>
                    <a:pt x="1482403" y="74860"/>
                    <a:pt x="1478533" y="79474"/>
                    <a:pt x="1476003" y="84832"/>
                  </a:cubicBezTo>
                  <a:cubicBezTo>
                    <a:pt x="1473324" y="90636"/>
                    <a:pt x="1471985" y="96589"/>
                    <a:pt x="1471985" y="102691"/>
                  </a:cubicBezTo>
                  <a:lnTo>
                    <a:pt x="1471985" y="168324"/>
                  </a:lnTo>
                  <a:lnTo>
                    <a:pt x="1452563" y="168324"/>
                  </a:lnTo>
                  <a:lnTo>
                    <a:pt x="1452563" y="51792"/>
                  </a:lnTo>
                  <a:lnTo>
                    <a:pt x="1470869" y="51792"/>
                  </a:lnTo>
                  <a:lnTo>
                    <a:pt x="1470869" y="68981"/>
                  </a:lnTo>
                  <a:lnTo>
                    <a:pt x="1471985" y="68981"/>
                  </a:lnTo>
                  <a:cubicBezTo>
                    <a:pt x="1475110" y="63177"/>
                    <a:pt x="1480170" y="58266"/>
                    <a:pt x="1487165" y="54247"/>
                  </a:cubicBezTo>
                  <a:cubicBezTo>
                    <a:pt x="1494309" y="50080"/>
                    <a:pt x="1501825" y="47997"/>
                    <a:pt x="1509713" y="47997"/>
                  </a:cubicBezTo>
                  <a:close/>
                  <a:moveTo>
                    <a:pt x="919163" y="47997"/>
                  </a:moveTo>
                  <a:cubicBezTo>
                    <a:pt x="933153" y="47997"/>
                    <a:pt x="943794" y="52089"/>
                    <a:pt x="951086" y="60275"/>
                  </a:cubicBezTo>
                  <a:cubicBezTo>
                    <a:pt x="958528" y="68609"/>
                    <a:pt x="962248" y="79697"/>
                    <a:pt x="962248" y="93538"/>
                  </a:cubicBezTo>
                  <a:lnTo>
                    <a:pt x="962248" y="168324"/>
                  </a:lnTo>
                  <a:lnTo>
                    <a:pt x="942826" y="168324"/>
                  </a:lnTo>
                  <a:lnTo>
                    <a:pt x="942826" y="96440"/>
                  </a:lnTo>
                  <a:cubicBezTo>
                    <a:pt x="942826" y="85725"/>
                    <a:pt x="940222" y="77911"/>
                    <a:pt x="935013" y="73000"/>
                  </a:cubicBezTo>
                  <a:cubicBezTo>
                    <a:pt x="929953" y="68088"/>
                    <a:pt x="922884" y="65633"/>
                    <a:pt x="913805" y="65633"/>
                  </a:cubicBezTo>
                  <a:cubicBezTo>
                    <a:pt x="907554" y="65633"/>
                    <a:pt x="901973" y="67419"/>
                    <a:pt x="897062" y="70991"/>
                  </a:cubicBezTo>
                  <a:cubicBezTo>
                    <a:pt x="891853" y="74860"/>
                    <a:pt x="887983" y="79474"/>
                    <a:pt x="885453" y="84832"/>
                  </a:cubicBezTo>
                  <a:cubicBezTo>
                    <a:pt x="882774" y="90636"/>
                    <a:pt x="881435" y="96589"/>
                    <a:pt x="881435" y="102691"/>
                  </a:cubicBezTo>
                  <a:lnTo>
                    <a:pt x="881435" y="168324"/>
                  </a:lnTo>
                  <a:lnTo>
                    <a:pt x="862013" y="168324"/>
                  </a:lnTo>
                  <a:lnTo>
                    <a:pt x="862013" y="51792"/>
                  </a:lnTo>
                  <a:lnTo>
                    <a:pt x="880319" y="51792"/>
                  </a:lnTo>
                  <a:lnTo>
                    <a:pt x="880319" y="68981"/>
                  </a:lnTo>
                  <a:lnTo>
                    <a:pt x="881435" y="68981"/>
                  </a:lnTo>
                  <a:cubicBezTo>
                    <a:pt x="884560" y="63177"/>
                    <a:pt x="889620" y="58266"/>
                    <a:pt x="896615" y="54247"/>
                  </a:cubicBezTo>
                  <a:cubicBezTo>
                    <a:pt x="903759" y="50080"/>
                    <a:pt x="911275" y="47997"/>
                    <a:pt x="919163" y="47997"/>
                  </a:cubicBezTo>
                  <a:close/>
                  <a:moveTo>
                    <a:pt x="781720" y="47997"/>
                  </a:moveTo>
                  <a:cubicBezTo>
                    <a:pt x="797496" y="47997"/>
                    <a:pt x="809923" y="52164"/>
                    <a:pt x="819002" y="60498"/>
                  </a:cubicBezTo>
                  <a:cubicBezTo>
                    <a:pt x="827931" y="68684"/>
                    <a:pt x="832396" y="79995"/>
                    <a:pt x="832396" y="94431"/>
                  </a:cubicBezTo>
                  <a:lnTo>
                    <a:pt x="832396" y="168324"/>
                  </a:lnTo>
                  <a:lnTo>
                    <a:pt x="813867" y="168324"/>
                  </a:lnTo>
                  <a:lnTo>
                    <a:pt x="813867" y="151581"/>
                  </a:lnTo>
                  <a:lnTo>
                    <a:pt x="812974" y="151581"/>
                  </a:lnTo>
                  <a:cubicBezTo>
                    <a:pt x="809551" y="157385"/>
                    <a:pt x="804565" y="162222"/>
                    <a:pt x="798017" y="166092"/>
                  </a:cubicBezTo>
                  <a:cubicBezTo>
                    <a:pt x="791617" y="169961"/>
                    <a:pt x="784027" y="171896"/>
                    <a:pt x="775246" y="171896"/>
                  </a:cubicBezTo>
                  <a:cubicBezTo>
                    <a:pt x="766614" y="171896"/>
                    <a:pt x="759024" y="170259"/>
                    <a:pt x="752475" y="166985"/>
                  </a:cubicBezTo>
                  <a:cubicBezTo>
                    <a:pt x="745629" y="163562"/>
                    <a:pt x="740420" y="158948"/>
                    <a:pt x="736848" y="153144"/>
                  </a:cubicBezTo>
                  <a:cubicBezTo>
                    <a:pt x="733277" y="147339"/>
                    <a:pt x="731491" y="140642"/>
                    <a:pt x="731491" y="133052"/>
                  </a:cubicBezTo>
                  <a:cubicBezTo>
                    <a:pt x="731491" y="120699"/>
                    <a:pt x="736104" y="111100"/>
                    <a:pt x="745332" y="104254"/>
                  </a:cubicBezTo>
                  <a:cubicBezTo>
                    <a:pt x="754857" y="97259"/>
                    <a:pt x="766614" y="93761"/>
                    <a:pt x="780604" y="93761"/>
                  </a:cubicBezTo>
                  <a:cubicBezTo>
                    <a:pt x="787896" y="93761"/>
                    <a:pt x="794445" y="94506"/>
                    <a:pt x="800249" y="95994"/>
                  </a:cubicBezTo>
                  <a:cubicBezTo>
                    <a:pt x="806202" y="97482"/>
                    <a:pt x="810742" y="99268"/>
                    <a:pt x="813867" y="101352"/>
                  </a:cubicBezTo>
                  <a:lnTo>
                    <a:pt x="813867" y="94208"/>
                  </a:lnTo>
                  <a:cubicBezTo>
                    <a:pt x="813867" y="85725"/>
                    <a:pt x="810890" y="78804"/>
                    <a:pt x="804937" y="73446"/>
                  </a:cubicBezTo>
                  <a:cubicBezTo>
                    <a:pt x="798984" y="68088"/>
                    <a:pt x="791245" y="65410"/>
                    <a:pt x="781720" y="65410"/>
                  </a:cubicBezTo>
                  <a:cubicBezTo>
                    <a:pt x="775321" y="65410"/>
                    <a:pt x="769367" y="66823"/>
                    <a:pt x="763861" y="69651"/>
                  </a:cubicBezTo>
                  <a:cubicBezTo>
                    <a:pt x="758056" y="72628"/>
                    <a:pt x="753666" y="76572"/>
                    <a:pt x="750689" y="81483"/>
                  </a:cubicBezTo>
                  <a:lnTo>
                    <a:pt x="735956" y="70544"/>
                  </a:lnTo>
                  <a:cubicBezTo>
                    <a:pt x="740420" y="63698"/>
                    <a:pt x="746746" y="58191"/>
                    <a:pt x="754931" y="54024"/>
                  </a:cubicBezTo>
                  <a:cubicBezTo>
                    <a:pt x="762968" y="50006"/>
                    <a:pt x="771897" y="47997"/>
                    <a:pt x="781720" y="47997"/>
                  </a:cubicBezTo>
                  <a:close/>
                  <a:moveTo>
                    <a:pt x="280988" y="47997"/>
                  </a:moveTo>
                  <a:cubicBezTo>
                    <a:pt x="294978" y="47997"/>
                    <a:pt x="305619" y="52089"/>
                    <a:pt x="312912" y="60275"/>
                  </a:cubicBezTo>
                  <a:cubicBezTo>
                    <a:pt x="320353" y="68609"/>
                    <a:pt x="324074" y="79697"/>
                    <a:pt x="324074" y="93538"/>
                  </a:cubicBezTo>
                  <a:lnTo>
                    <a:pt x="324074" y="168324"/>
                  </a:lnTo>
                  <a:lnTo>
                    <a:pt x="304652" y="168324"/>
                  </a:lnTo>
                  <a:lnTo>
                    <a:pt x="304652" y="96440"/>
                  </a:lnTo>
                  <a:cubicBezTo>
                    <a:pt x="304652" y="85725"/>
                    <a:pt x="302047" y="77911"/>
                    <a:pt x="296838" y="73000"/>
                  </a:cubicBezTo>
                  <a:cubicBezTo>
                    <a:pt x="291778" y="68088"/>
                    <a:pt x="284709" y="65633"/>
                    <a:pt x="275630" y="65633"/>
                  </a:cubicBezTo>
                  <a:cubicBezTo>
                    <a:pt x="269379" y="65633"/>
                    <a:pt x="263798" y="67419"/>
                    <a:pt x="258887" y="70991"/>
                  </a:cubicBezTo>
                  <a:cubicBezTo>
                    <a:pt x="253678" y="74860"/>
                    <a:pt x="249808" y="79474"/>
                    <a:pt x="247278" y="84832"/>
                  </a:cubicBezTo>
                  <a:cubicBezTo>
                    <a:pt x="244599" y="90636"/>
                    <a:pt x="243260" y="96589"/>
                    <a:pt x="243260" y="102691"/>
                  </a:cubicBezTo>
                  <a:lnTo>
                    <a:pt x="243260" y="168324"/>
                  </a:lnTo>
                  <a:lnTo>
                    <a:pt x="223838" y="168324"/>
                  </a:lnTo>
                  <a:lnTo>
                    <a:pt x="223838" y="51792"/>
                  </a:lnTo>
                  <a:lnTo>
                    <a:pt x="242144" y="51792"/>
                  </a:lnTo>
                  <a:lnTo>
                    <a:pt x="242144" y="68981"/>
                  </a:lnTo>
                  <a:lnTo>
                    <a:pt x="243260" y="68981"/>
                  </a:lnTo>
                  <a:cubicBezTo>
                    <a:pt x="246385" y="63177"/>
                    <a:pt x="251446" y="58266"/>
                    <a:pt x="258440" y="54247"/>
                  </a:cubicBezTo>
                  <a:cubicBezTo>
                    <a:pt x="265584" y="50080"/>
                    <a:pt x="273100" y="47997"/>
                    <a:pt x="280988" y="47997"/>
                  </a:cubicBezTo>
                  <a:close/>
                  <a:moveTo>
                    <a:pt x="37952" y="23217"/>
                  </a:moveTo>
                  <a:lnTo>
                    <a:pt x="37952" y="75679"/>
                  </a:lnTo>
                  <a:lnTo>
                    <a:pt x="79921" y="75679"/>
                  </a:lnTo>
                  <a:lnTo>
                    <a:pt x="79921" y="90859"/>
                  </a:lnTo>
                  <a:lnTo>
                    <a:pt x="37952" y="90859"/>
                  </a:lnTo>
                  <a:lnTo>
                    <a:pt x="37952" y="149795"/>
                  </a:lnTo>
                  <a:lnTo>
                    <a:pt x="67866" y="149795"/>
                  </a:lnTo>
                  <a:cubicBezTo>
                    <a:pt x="87065" y="149795"/>
                    <a:pt x="102394" y="144214"/>
                    <a:pt x="113854" y="133052"/>
                  </a:cubicBezTo>
                  <a:cubicBezTo>
                    <a:pt x="125314" y="121890"/>
                    <a:pt x="131044" y="106337"/>
                    <a:pt x="131044" y="86394"/>
                  </a:cubicBezTo>
                  <a:cubicBezTo>
                    <a:pt x="131044" y="66600"/>
                    <a:pt x="125314" y="51122"/>
                    <a:pt x="113854" y="39960"/>
                  </a:cubicBezTo>
                  <a:cubicBezTo>
                    <a:pt x="102394" y="28798"/>
                    <a:pt x="87065" y="23217"/>
                    <a:pt x="67866" y="23217"/>
                  </a:cubicBezTo>
                  <a:close/>
                  <a:moveTo>
                    <a:pt x="1170608" y="4688"/>
                  </a:moveTo>
                  <a:lnTo>
                    <a:pt x="1190030" y="4688"/>
                  </a:lnTo>
                  <a:lnTo>
                    <a:pt x="1190030" y="75232"/>
                  </a:lnTo>
                  <a:lnTo>
                    <a:pt x="1274192" y="75232"/>
                  </a:lnTo>
                  <a:lnTo>
                    <a:pt x="1274192" y="4688"/>
                  </a:lnTo>
                  <a:lnTo>
                    <a:pt x="1293614" y="4688"/>
                  </a:lnTo>
                  <a:lnTo>
                    <a:pt x="1293614" y="168324"/>
                  </a:lnTo>
                  <a:lnTo>
                    <a:pt x="1274192" y="168324"/>
                  </a:lnTo>
                  <a:lnTo>
                    <a:pt x="1274192" y="93761"/>
                  </a:lnTo>
                  <a:lnTo>
                    <a:pt x="1190030" y="93761"/>
                  </a:lnTo>
                  <a:lnTo>
                    <a:pt x="1190030" y="168324"/>
                  </a:lnTo>
                  <a:lnTo>
                    <a:pt x="1170608" y="168324"/>
                  </a:lnTo>
                  <a:close/>
                  <a:moveTo>
                    <a:pt x="985838" y="4688"/>
                  </a:moveTo>
                  <a:lnTo>
                    <a:pt x="1005260" y="4688"/>
                  </a:lnTo>
                  <a:lnTo>
                    <a:pt x="1005260" y="52908"/>
                  </a:lnTo>
                  <a:lnTo>
                    <a:pt x="1004144" y="68981"/>
                  </a:lnTo>
                  <a:lnTo>
                    <a:pt x="1005260" y="68981"/>
                  </a:lnTo>
                  <a:cubicBezTo>
                    <a:pt x="1008236" y="63177"/>
                    <a:pt x="1013296" y="58191"/>
                    <a:pt x="1020440" y="54024"/>
                  </a:cubicBezTo>
                  <a:cubicBezTo>
                    <a:pt x="1027286" y="50006"/>
                    <a:pt x="1034877" y="47997"/>
                    <a:pt x="1043211" y="47997"/>
                  </a:cubicBezTo>
                  <a:cubicBezTo>
                    <a:pt x="1057350" y="47997"/>
                    <a:pt x="1068140" y="52164"/>
                    <a:pt x="1075581" y="60498"/>
                  </a:cubicBezTo>
                  <a:cubicBezTo>
                    <a:pt x="1083022" y="68833"/>
                    <a:pt x="1086743" y="79846"/>
                    <a:pt x="1086743" y="93538"/>
                  </a:cubicBezTo>
                  <a:lnTo>
                    <a:pt x="1086743" y="168324"/>
                  </a:lnTo>
                  <a:lnTo>
                    <a:pt x="1067321" y="168324"/>
                  </a:lnTo>
                  <a:lnTo>
                    <a:pt x="1067321" y="96440"/>
                  </a:lnTo>
                  <a:cubicBezTo>
                    <a:pt x="1067321" y="86022"/>
                    <a:pt x="1064642" y="78283"/>
                    <a:pt x="1059284" y="73223"/>
                  </a:cubicBezTo>
                  <a:cubicBezTo>
                    <a:pt x="1054076" y="68163"/>
                    <a:pt x="1047155" y="65633"/>
                    <a:pt x="1038523" y="65633"/>
                  </a:cubicBezTo>
                  <a:cubicBezTo>
                    <a:pt x="1032719" y="65633"/>
                    <a:pt x="1027138" y="67493"/>
                    <a:pt x="1021780" y="71214"/>
                  </a:cubicBezTo>
                  <a:cubicBezTo>
                    <a:pt x="1016720" y="74786"/>
                    <a:pt x="1012701" y="79474"/>
                    <a:pt x="1009725" y="85278"/>
                  </a:cubicBezTo>
                  <a:cubicBezTo>
                    <a:pt x="1006748" y="91231"/>
                    <a:pt x="1005260" y="97259"/>
                    <a:pt x="1005260" y="103361"/>
                  </a:cubicBezTo>
                  <a:lnTo>
                    <a:pt x="1005260" y="168324"/>
                  </a:lnTo>
                  <a:lnTo>
                    <a:pt x="985838" y="168324"/>
                  </a:lnTo>
                  <a:close/>
                  <a:moveTo>
                    <a:pt x="541958" y="4688"/>
                  </a:moveTo>
                  <a:lnTo>
                    <a:pt x="570087" y="4688"/>
                  </a:lnTo>
                  <a:lnTo>
                    <a:pt x="622102" y="138856"/>
                  </a:lnTo>
                  <a:lnTo>
                    <a:pt x="622995" y="138856"/>
                  </a:lnTo>
                  <a:lnTo>
                    <a:pt x="675234" y="4688"/>
                  </a:lnTo>
                  <a:lnTo>
                    <a:pt x="703362" y="4688"/>
                  </a:lnTo>
                  <a:lnTo>
                    <a:pt x="703362" y="168324"/>
                  </a:lnTo>
                  <a:lnTo>
                    <a:pt x="684163" y="168324"/>
                  </a:lnTo>
                  <a:lnTo>
                    <a:pt x="684163" y="64293"/>
                  </a:lnTo>
                  <a:lnTo>
                    <a:pt x="685056" y="33263"/>
                  </a:lnTo>
                  <a:lnTo>
                    <a:pt x="684163" y="33263"/>
                  </a:lnTo>
                  <a:lnTo>
                    <a:pt x="630585" y="168324"/>
                  </a:lnTo>
                  <a:lnTo>
                    <a:pt x="614735" y="168324"/>
                  </a:lnTo>
                  <a:lnTo>
                    <a:pt x="561157" y="33263"/>
                  </a:lnTo>
                  <a:lnTo>
                    <a:pt x="560264" y="33263"/>
                  </a:lnTo>
                  <a:lnTo>
                    <a:pt x="561157" y="64293"/>
                  </a:lnTo>
                  <a:lnTo>
                    <a:pt x="561157" y="168324"/>
                  </a:lnTo>
                  <a:lnTo>
                    <a:pt x="541958" y="168324"/>
                  </a:lnTo>
                  <a:close/>
                  <a:moveTo>
                    <a:pt x="347663" y="4688"/>
                  </a:moveTo>
                  <a:lnTo>
                    <a:pt x="367085" y="4688"/>
                  </a:lnTo>
                  <a:lnTo>
                    <a:pt x="367085" y="52908"/>
                  </a:lnTo>
                  <a:lnTo>
                    <a:pt x="365969" y="68981"/>
                  </a:lnTo>
                  <a:lnTo>
                    <a:pt x="367085" y="68981"/>
                  </a:lnTo>
                  <a:cubicBezTo>
                    <a:pt x="370062" y="63177"/>
                    <a:pt x="375122" y="58191"/>
                    <a:pt x="382265" y="54024"/>
                  </a:cubicBezTo>
                  <a:cubicBezTo>
                    <a:pt x="389112" y="50006"/>
                    <a:pt x="396702" y="47997"/>
                    <a:pt x="405036" y="47997"/>
                  </a:cubicBezTo>
                  <a:cubicBezTo>
                    <a:pt x="419175" y="47997"/>
                    <a:pt x="429965" y="52164"/>
                    <a:pt x="437406" y="60498"/>
                  </a:cubicBezTo>
                  <a:cubicBezTo>
                    <a:pt x="444848" y="68833"/>
                    <a:pt x="448568" y="79846"/>
                    <a:pt x="448568" y="93538"/>
                  </a:cubicBezTo>
                  <a:lnTo>
                    <a:pt x="448568" y="168324"/>
                  </a:lnTo>
                  <a:lnTo>
                    <a:pt x="429146" y="168324"/>
                  </a:lnTo>
                  <a:lnTo>
                    <a:pt x="429146" y="96440"/>
                  </a:lnTo>
                  <a:cubicBezTo>
                    <a:pt x="429146" y="86022"/>
                    <a:pt x="426467" y="78283"/>
                    <a:pt x="421110" y="73223"/>
                  </a:cubicBezTo>
                  <a:cubicBezTo>
                    <a:pt x="415901" y="68163"/>
                    <a:pt x="408980" y="65633"/>
                    <a:pt x="400348" y="65633"/>
                  </a:cubicBezTo>
                  <a:cubicBezTo>
                    <a:pt x="394544" y="65633"/>
                    <a:pt x="388963" y="67493"/>
                    <a:pt x="383605" y="71214"/>
                  </a:cubicBezTo>
                  <a:cubicBezTo>
                    <a:pt x="378545" y="74786"/>
                    <a:pt x="374526" y="79474"/>
                    <a:pt x="371550" y="85278"/>
                  </a:cubicBezTo>
                  <a:cubicBezTo>
                    <a:pt x="368573" y="91231"/>
                    <a:pt x="367085" y="97259"/>
                    <a:pt x="367085" y="103361"/>
                  </a:cubicBezTo>
                  <a:lnTo>
                    <a:pt x="367085" y="168324"/>
                  </a:lnTo>
                  <a:lnTo>
                    <a:pt x="347663" y="168324"/>
                  </a:lnTo>
                  <a:close/>
                  <a:moveTo>
                    <a:pt x="18530" y="4688"/>
                  </a:moveTo>
                  <a:lnTo>
                    <a:pt x="67866" y="4688"/>
                  </a:lnTo>
                  <a:cubicBezTo>
                    <a:pt x="84833" y="4688"/>
                    <a:pt x="99492" y="8111"/>
                    <a:pt x="111845" y="14957"/>
                  </a:cubicBezTo>
                  <a:cubicBezTo>
                    <a:pt x="124197" y="21803"/>
                    <a:pt x="133797" y="31477"/>
                    <a:pt x="140643" y="43978"/>
                  </a:cubicBezTo>
                  <a:cubicBezTo>
                    <a:pt x="147340" y="56331"/>
                    <a:pt x="150689" y="70470"/>
                    <a:pt x="150689" y="86394"/>
                  </a:cubicBezTo>
                  <a:cubicBezTo>
                    <a:pt x="150689" y="102617"/>
                    <a:pt x="147340" y="116830"/>
                    <a:pt x="140643" y="129034"/>
                  </a:cubicBezTo>
                  <a:cubicBezTo>
                    <a:pt x="133946" y="141238"/>
                    <a:pt x="124346" y="150837"/>
                    <a:pt x="111845" y="157832"/>
                  </a:cubicBezTo>
                  <a:cubicBezTo>
                    <a:pt x="99194" y="164827"/>
                    <a:pt x="84535" y="168324"/>
                    <a:pt x="67866" y="168324"/>
                  </a:cubicBezTo>
                  <a:lnTo>
                    <a:pt x="18530" y="168324"/>
                  </a:lnTo>
                  <a:lnTo>
                    <a:pt x="18530" y="90859"/>
                  </a:lnTo>
                  <a:lnTo>
                    <a:pt x="0" y="90859"/>
                  </a:lnTo>
                  <a:lnTo>
                    <a:pt x="0" y="75679"/>
                  </a:lnTo>
                  <a:lnTo>
                    <a:pt x="18530" y="75679"/>
                  </a:lnTo>
                  <a:close/>
                  <a:moveTo>
                    <a:pt x="187598" y="2455"/>
                  </a:moveTo>
                  <a:cubicBezTo>
                    <a:pt x="191617" y="2455"/>
                    <a:pt x="194891" y="3720"/>
                    <a:pt x="197421" y="6250"/>
                  </a:cubicBezTo>
                  <a:cubicBezTo>
                    <a:pt x="200100" y="8929"/>
                    <a:pt x="201439" y="12278"/>
                    <a:pt x="201439" y="16296"/>
                  </a:cubicBezTo>
                  <a:cubicBezTo>
                    <a:pt x="201439" y="20166"/>
                    <a:pt x="200100" y="23440"/>
                    <a:pt x="197421" y="26119"/>
                  </a:cubicBezTo>
                  <a:cubicBezTo>
                    <a:pt x="194593" y="28947"/>
                    <a:pt x="191319" y="30361"/>
                    <a:pt x="187598" y="30361"/>
                  </a:cubicBezTo>
                  <a:cubicBezTo>
                    <a:pt x="183878" y="30361"/>
                    <a:pt x="180603" y="28947"/>
                    <a:pt x="177776" y="26119"/>
                  </a:cubicBezTo>
                  <a:cubicBezTo>
                    <a:pt x="174948" y="23291"/>
                    <a:pt x="173534" y="20017"/>
                    <a:pt x="173534" y="16296"/>
                  </a:cubicBezTo>
                  <a:cubicBezTo>
                    <a:pt x="173534" y="12427"/>
                    <a:pt x="174948" y="9078"/>
                    <a:pt x="177776" y="6250"/>
                  </a:cubicBezTo>
                  <a:cubicBezTo>
                    <a:pt x="180306" y="3720"/>
                    <a:pt x="183580" y="2455"/>
                    <a:pt x="187598" y="2455"/>
                  </a:cubicBezTo>
                  <a:close/>
                  <a:moveTo>
                    <a:pt x="1353294" y="0"/>
                  </a:moveTo>
                  <a:lnTo>
                    <a:pt x="1374502" y="0"/>
                  </a:lnTo>
                  <a:lnTo>
                    <a:pt x="1386558" y="29021"/>
                  </a:lnTo>
                  <a:lnTo>
                    <a:pt x="1369368" y="2902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908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E47874BB-FF4E-49BB-A868-730FC7665837}"/>
              </a:ext>
            </a:extLst>
          </p:cNvPr>
          <p:cNvSpPr txBox="1"/>
          <p:nvPr/>
        </p:nvSpPr>
        <p:spPr>
          <a:xfrm>
            <a:off x="838134" y="880180"/>
            <a:ext cx="4960143" cy="578048"/>
          </a:xfrm>
          <a:custGeom>
            <a:avLst/>
            <a:gdLst/>
            <a:ahLst/>
            <a:cxnLst/>
            <a:rect l="l" t="t" r="r" b="b"/>
            <a:pathLst>
              <a:path w="4960143" h="578048">
                <a:moveTo>
                  <a:pt x="1637109" y="294680"/>
                </a:moveTo>
                <a:cubicBezTo>
                  <a:pt x="1595834" y="294680"/>
                  <a:pt x="1575196" y="310158"/>
                  <a:pt x="1575196" y="341114"/>
                </a:cubicBezTo>
                <a:cubicBezTo>
                  <a:pt x="1575196" y="353814"/>
                  <a:pt x="1579760" y="364133"/>
                  <a:pt x="1588889" y="372070"/>
                </a:cubicBezTo>
                <a:cubicBezTo>
                  <a:pt x="1598017" y="380008"/>
                  <a:pt x="1610717" y="383977"/>
                  <a:pt x="1626989" y="383977"/>
                </a:cubicBezTo>
                <a:cubicBezTo>
                  <a:pt x="1650404" y="383977"/>
                  <a:pt x="1668859" y="376634"/>
                  <a:pt x="1682353" y="361950"/>
                </a:cubicBezTo>
                <a:cubicBezTo>
                  <a:pt x="1695846" y="347266"/>
                  <a:pt x="1702593" y="329803"/>
                  <a:pt x="1702593" y="309563"/>
                </a:cubicBezTo>
                <a:cubicBezTo>
                  <a:pt x="1680765" y="299641"/>
                  <a:pt x="1658937" y="294680"/>
                  <a:pt x="1637109" y="294680"/>
                </a:cubicBezTo>
                <a:close/>
                <a:moveTo>
                  <a:pt x="3823692" y="189905"/>
                </a:moveTo>
                <a:cubicBezTo>
                  <a:pt x="3809404" y="189905"/>
                  <a:pt x="3795315" y="193675"/>
                  <a:pt x="3781424" y="201216"/>
                </a:cubicBezTo>
                <a:cubicBezTo>
                  <a:pt x="3768328" y="208359"/>
                  <a:pt x="3757810" y="218877"/>
                  <a:pt x="3749873" y="232767"/>
                </a:cubicBezTo>
                <a:cubicBezTo>
                  <a:pt x="3741935" y="246658"/>
                  <a:pt x="3737967" y="262731"/>
                  <a:pt x="3737967" y="280988"/>
                </a:cubicBezTo>
                <a:cubicBezTo>
                  <a:pt x="3737967" y="298450"/>
                  <a:pt x="3741935" y="314523"/>
                  <a:pt x="3749873" y="329208"/>
                </a:cubicBezTo>
                <a:cubicBezTo>
                  <a:pt x="3757413" y="343495"/>
                  <a:pt x="3767931" y="354211"/>
                  <a:pt x="3781424" y="361355"/>
                </a:cubicBezTo>
                <a:cubicBezTo>
                  <a:pt x="3794521" y="368498"/>
                  <a:pt x="3808610" y="372070"/>
                  <a:pt x="3823692" y="372070"/>
                </a:cubicBezTo>
                <a:cubicBezTo>
                  <a:pt x="3839170" y="372070"/>
                  <a:pt x="3853457" y="368498"/>
                  <a:pt x="3866554" y="361355"/>
                </a:cubicBezTo>
                <a:cubicBezTo>
                  <a:pt x="3879254" y="354608"/>
                  <a:pt x="3889573" y="344091"/>
                  <a:pt x="3897510" y="329803"/>
                </a:cubicBezTo>
                <a:cubicBezTo>
                  <a:pt x="3905448" y="315913"/>
                  <a:pt x="3909417" y="299641"/>
                  <a:pt x="3909417" y="280988"/>
                </a:cubicBezTo>
                <a:cubicBezTo>
                  <a:pt x="3909417" y="262731"/>
                  <a:pt x="3905448" y="246658"/>
                  <a:pt x="3897510" y="232767"/>
                </a:cubicBezTo>
                <a:cubicBezTo>
                  <a:pt x="3889573" y="218480"/>
                  <a:pt x="3879254" y="207963"/>
                  <a:pt x="3866554" y="201216"/>
                </a:cubicBezTo>
                <a:cubicBezTo>
                  <a:pt x="3852663" y="193675"/>
                  <a:pt x="3838376" y="189905"/>
                  <a:pt x="3823692" y="189905"/>
                </a:cubicBezTo>
                <a:close/>
                <a:moveTo>
                  <a:pt x="3196232" y="189905"/>
                </a:moveTo>
                <a:cubicBezTo>
                  <a:pt x="3181151" y="189905"/>
                  <a:pt x="3167260" y="193675"/>
                  <a:pt x="3154560" y="201216"/>
                </a:cubicBezTo>
                <a:cubicBezTo>
                  <a:pt x="3141860" y="208756"/>
                  <a:pt x="3131542" y="219472"/>
                  <a:pt x="3123604" y="233363"/>
                </a:cubicBezTo>
                <a:cubicBezTo>
                  <a:pt x="3115667" y="247253"/>
                  <a:pt x="3111698" y="263128"/>
                  <a:pt x="3111698" y="280988"/>
                </a:cubicBezTo>
                <a:cubicBezTo>
                  <a:pt x="3111698" y="298847"/>
                  <a:pt x="3115667" y="314722"/>
                  <a:pt x="3123604" y="328613"/>
                </a:cubicBezTo>
                <a:cubicBezTo>
                  <a:pt x="3131542" y="342503"/>
                  <a:pt x="3141860" y="353219"/>
                  <a:pt x="3154560" y="360759"/>
                </a:cubicBezTo>
                <a:cubicBezTo>
                  <a:pt x="3167260" y="368300"/>
                  <a:pt x="3181151" y="372070"/>
                  <a:pt x="3196232" y="372070"/>
                </a:cubicBezTo>
                <a:cubicBezTo>
                  <a:pt x="3211314" y="372070"/>
                  <a:pt x="3225204" y="368300"/>
                  <a:pt x="3237904" y="360759"/>
                </a:cubicBezTo>
                <a:cubicBezTo>
                  <a:pt x="3251398" y="352822"/>
                  <a:pt x="3261915" y="342106"/>
                  <a:pt x="3269456" y="328613"/>
                </a:cubicBezTo>
                <a:cubicBezTo>
                  <a:pt x="3276996" y="315119"/>
                  <a:pt x="3280767" y="299244"/>
                  <a:pt x="3280767" y="280988"/>
                </a:cubicBezTo>
                <a:cubicBezTo>
                  <a:pt x="3280767" y="262731"/>
                  <a:pt x="3276996" y="246856"/>
                  <a:pt x="3269456" y="233363"/>
                </a:cubicBezTo>
                <a:cubicBezTo>
                  <a:pt x="3261915" y="219869"/>
                  <a:pt x="3251398" y="209153"/>
                  <a:pt x="3237904" y="201216"/>
                </a:cubicBezTo>
                <a:cubicBezTo>
                  <a:pt x="3225204" y="193675"/>
                  <a:pt x="3211314" y="189905"/>
                  <a:pt x="3196232" y="189905"/>
                </a:cubicBezTo>
                <a:close/>
                <a:moveTo>
                  <a:pt x="2000250" y="188119"/>
                </a:moveTo>
                <a:cubicBezTo>
                  <a:pt x="1978024" y="188119"/>
                  <a:pt x="1958776" y="195858"/>
                  <a:pt x="1942504" y="211336"/>
                </a:cubicBezTo>
                <a:cubicBezTo>
                  <a:pt x="1926629" y="226814"/>
                  <a:pt x="1918692" y="248444"/>
                  <a:pt x="1918692" y="276225"/>
                </a:cubicBezTo>
                <a:cubicBezTo>
                  <a:pt x="1918692" y="303609"/>
                  <a:pt x="1926629" y="325041"/>
                  <a:pt x="1942504" y="340519"/>
                </a:cubicBezTo>
                <a:cubicBezTo>
                  <a:pt x="1958776" y="355997"/>
                  <a:pt x="1978024" y="363736"/>
                  <a:pt x="2000250" y="363736"/>
                </a:cubicBezTo>
                <a:cubicBezTo>
                  <a:pt x="2022474" y="363736"/>
                  <a:pt x="2041525" y="355997"/>
                  <a:pt x="2057399" y="340519"/>
                </a:cubicBezTo>
                <a:cubicBezTo>
                  <a:pt x="2073274" y="325041"/>
                  <a:pt x="2081212" y="303609"/>
                  <a:pt x="2081212" y="276225"/>
                </a:cubicBezTo>
                <a:cubicBezTo>
                  <a:pt x="2081212" y="248444"/>
                  <a:pt x="2073473" y="226814"/>
                  <a:pt x="2057995" y="211336"/>
                </a:cubicBezTo>
                <a:cubicBezTo>
                  <a:pt x="2042517" y="195858"/>
                  <a:pt x="2023268" y="188119"/>
                  <a:pt x="2000250" y="188119"/>
                </a:cubicBezTo>
                <a:close/>
                <a:moveTo>
                  <a:pt x="4532709" y="180975"/>
                </a:moveTo>
                <a:cubicBezTo>
                  <a:pt x="4513659" y="180975"/>
                  <a:pt x="4497387" y="186531"/>
                  <a:pt x="4483893" y="197644"/>
                </a:cubicBezTo>
                <a:cubicBezTo>
                  <a:pt x="4470003" y="209153"/>
                  <a:pt x="4460081" y="224234"/>
                  <a:pt x="4454128" y="242888"/>
                </a:cubicBezTo>
                <a:lnTo>
                  <a:pt x="4608909" y="242888"/>
                </a:lnTo>
                <a:cubicBezTo>
                  <a:pt x="4608115" y="233363"/>
                  <a:pt x="4604543" y="223838"/>
                  <a:pt x="4598193" y="214313"/>
                </a:cubicBezTo>
                <a:cubicBezTo>
                  <a:pt x="4591446" y="204788"/>
                  <a:pt x="4582715" y="196850"/>
                  <a:pt x="4572000" y="190500"/>
                </a:cubicBezTo>
                <a:cubicBezTo>
                  <a:pt x="4560887" y="184150"/>
                  <a:pt x="4547790" y="180975"/>
                  <a:pt x="4532709" y="180975"/>
                </a:cubicBezTo>
                <a:close/>
                <a:moveTo>
                  <a:pt x="2380059" y="180975"/>
                </a:moveTo>
                <a:cubicBezTo>
                  <a:pt x="2361009" y="180975"/>
                  <a:pt x="2344737" y="186531"/>
                  <a:pt x="2331243" y="197644"/>
                </a:cubicBezTo>
                <a:cubicBezTo>
                  <a:pt x="2317352" y="209153"/>
                  <a:pt x="2307431" y="224234"/>
                  <a:pt x="2301478" y="242888"/>
                </a:cubicBezTo>
                <a:lnTo>
                  <a:pt x="2456259" y="242888"/>
                </a:lnTo>
                <a:cubicBezTo>
                  <a:pt x="2455465" y="233363"/>
                  <a:pt x="2451893" y="223838"/>
                  <a:pt x="2445543" y="214313"/>
                </a:cubicBezTo>
                <a:cubicBezTo>
                  <a:pt x="2438796" y="204788"/>
                  <a:pt x="2430065" y="196850"/>
                  <a:pt x="2419349" y="190500"/>
                </a:cubicBezTo>
                <a:cubicBezTo>
                  <a:pt x="2408237" y="184150"/>
                  <a:pt x="2395140" y="180975"/>
                  <a:pt x="2380059" y="180975"/>
                </a:cubicBezTo>
                <a:close/>
                <a:moveTo>
                  <a:pt x="684609" y="180975"/>
                </a:moveTo>
                <a:cubicBezTo>
                  <a:pt x="665559" y="180975"/>
                  <a:pt x="649287" y="186531"/>
                  <a:pt x="635793" y="197644"/>
                </a:cubicBezTo>
                <a:cubicBezTo>
                  <a:pt x="621903" y="209153"/>
                  <a:pt x="611981" y="224234"/>
                  <a:pt x="606028" y="242888"/>
                </a:cubicBezTo>
                <a:lnTo>
                  <a:pt x="760809" y="242888"/>
                </a:lnTo>
                <a:cubicBezTo>
                  <a:pt x="760015" y="233363"/>
                  <a:pt x="756443" y="223838"/>
                  <a:pt x="750093" y="214313"/>
                </a:cubicBezTo>
                <a:cubicBezTo>
                  <a:pt x="743346" y="204788"/>
                  <a:pt x="734615" y="196850"/>
                  <a:pt x="723899" y="190500"/>
                </a:cubicBezTo>
                <a:cubicBezTo>
                  <a:pt x="712787" y="184150"/>
                  <a:pt x="699690" y="180975"/>
                  <a:pt x="684609" y="180975"/>
                </a:cubicBezTo>
                <a:close/>
                <a:moveTo>
                  <a:pt x="4920852" y="116086"/>
                </a:moveTo>
                <a:cubicBezTo>
                  <a:pt x="4935140" y="116086"/>
                  <a:pt x="4948237" y="118467"/>
                  <a:pt x="4960143" y="123230"/>
                </a:cubicBezTo>
                <a:lnTo>
                  <a:pt x="4960143" y="203002"/>
                </a:lnTo>
                <a:cubicBezTo>
                  <a:pt x="4949824" y="199033"/>
                  <a:pt x="4940498" y="196056"/>
                  <a:pt x="4932163" y="194072"/>
                </a:cubicBezTo>
                <a:cubicBezTo>
                  <a:pt x="4923432" y="192088"/>
                  <a:pt x="4915495" y="191095"/>
                  <a:pt x="4908351" y="191095"/>
                </a:cubicBezTo>
                <a:cubicBezTo>
                  <a:pt x="4884142" y="191095"/>
                  <a:pt x="4865290" y="199628"/>
                  <a:pt x="4851796" y="216694"/>
                </a:cubicBezTo>
                <a:cubicBezTo>
                  <a:pt x="4838303" y="233759"/>
                  <a:pt x="4831556" y="255389"/>
                  <a:pt x="4831556" y="281583"/>
                </a:cubicBezTo>
                <a:lnTo>
                  <a:pt x="4831556" y="436364"/>
                </a:lnTo>
                <a:lnTo>
                  <a:pt x="4751784" y="436364"/>
                </a:lnTo>
                <a:lnTo>
                  <a:pt x="4751784" y="125611"/>
                </a:lnTo>
                <a:lnTo>
                  <a:pt x="4826198" y="125611"/>
                </a:lnTo>
                <a:lnTo>
                  <a:pt x="4826198" y="166687"/>
                </a:lnTo>
                <a:lnTo>
                  <a:pt x="4831556" y="166687"/>
                </a:lnTo>
                <a:cubicBezTo>
                  <a:pt x="4839096" y="152003"/>
                  <a:pt x="4851003" y="139898"/>
                  <a:pt x="4867274" y="130373"/>
                </a:cubicBezTo>
                <a:cubicBezTo>
                  <a:pt x="4883149" y="120848"/>
                  <a:pt x="4901009" y="116086"/>
                  <a:pt x="4920852" y="116086"/>
                </a:cubicBezTo>
                <a:close/>
                <a:moveTo>
                  <a:pt x="3587353" y="116086"/>
                </a:moveTo>
                <a:cubicBezTo>
                  <a:pt x="3601640" y="116086"/>
                  <a:pt x="3614737" y="118467"/>
                  <a:pt x="3626643" y="123230"/>
                </a:cubicBezTo>
                <a:lnTo>
                  <a:pt x="3626643" y="203002"/>
                </a:lnTo>
                <a:cubicBezTo>
                  <a:pt x="3616324" y="199033"/>
                  <a:pt x="3606998" y="196056"/>
                  <a:pt x="3598663" y="194072"/>
                </a:cubicBezTo>
                <a:cubicBezTo>
                  <a:pt x="3589932" y="192088"/>
                  <a:pt x="3581995" y="191095"/>
                  <a:pt x="3574851" y="191095"/>
                </a:cubicBezTo>
                <a:cubicBezTo>
                  <a:pt x="3550642" y="191095"/>
                  <a:pt x="3531790" y="199628"/>
                  <a:pt x="3518296" y="216694"/>
                </a:cubicBezTo>
                <a:cubicBezTo>
                  <a:pt x="3504803" y="233759"/>
                  <a:pt x="3498056" y="255389"/>
                  <a:pt x="3498056" y="281583"/>
                </a:cubicBezTo>
                <a:lnTo>
                  <a:pt x="3498056" y="436364"/>
                </a:lnTo>
                <a:lnTo>
                  <a:pt x="3418284" y="436364"/>
                </a:lnTo>
                <a:lnTo>
                  <a:pt x="3418284" y="125611"/>
                </a:lnTo>
                <a:lnTo>
                  <a:pt x="3492698" y="125611"/>
                </a:lnTo>
                <a:lnTo>
                  <a:pt x="3492698" y="166687"/>
                </a:lnTo>
                <a:lnTo>
                  <a:pt x="3498056" y="166687"/>
                </a:lnTo>
                <a:cubicBezTo>
                  <a:pt x="3505596" y="152003"/>
                  <a:pt x="3517502" y="139898"/>
                  <a:pt x="3533774" y="130373"/>
                </a:cubicBezTo>
                <a:cubicBezTo>
                  <a:pt x="3549649" y="120848"/>
                  <a:pt x="3567509" y="116086"/>
                  <a:pt x="3587353" y="116086"/>
                </a:cubicBezTo>
                <a:close/>
                <a:moveTo>
                  <a:pt x="4532114" y="115491"/>
                </a:moveTo>
                <a:cubicBezTo>
                  <a:pt x="4563863" y="115491"/>
                  <a:pt x="4591446" y="122436"/>
                  <a:pt x="4614862" y="136327"/>
                </a:cubicBezTo>
                <a:cubicBezTo>
                  <a:pt x="4638277" y="150217"/>
                  <a:pt x="4655939" y="169069"/>
                  <a:pt x="4667845" y="192881"/>
                </a:cubicBezTo>
                <a:cubicBezTo>
                  <a:pt x="4679751" y="216694"/>
                  <a:pt x="4685704" y="243483"/>
                  <a:pt x="4685704" y="273248"/>
                </a:cubicBezTo>
                <a:cubicBezTo>
                  <a:pt x="4685704" y="282773"/>
                  <a:pt x="4685109" y="291703"/>
                  <a:pt x="4683918" y="300038"/>
                </a:cubicBezTo>
                <a:lnTo>
                  <a:pt x="4450556" y="300038"/>
                </a:lnTo>
                <a:cubicBezTo>
                  <a:pt x="4454524" y="323850"/>
                  <a:pt x="4464446" y="342503"/>
                  <a:pt x="4480321" y="355997"/>
                </a:cubicBezTo>
                <a:cubicBezTo>
                  <a:pt x="4495800" y="369094"/>
                  <a:pt x="4514452" y="375642"/>
                  <a:pt x="4536281" y="375642"/>
                </a:cubicBezTo>
                <a:cubicBezTo>
                  <a:pt x="4554537" y="375642"/>
                  <a:pt x="4570412" y="371673"/>
                  <a:pt x="4583906" y="363736"/>
                </a:cubicBezTo>
                <a:cubicBezTo>
                  <a:pt x="4596606" y="356195"/>
                  <a:pt x="4606924" y="345480"/>
                  <a:pt x="4614862" y="331589"/>
                </a:cubicBezTo>
                <a:lnTo>
                  <a:pt x="4679751" y="363141"/>
                </a:lnTo>
                <a:cubicBezTo>
                  <a:pt x="4648398" y="418306"/>
                  <a:pt x="4600177" y="445889"/>
                  <a:pt x="4535090" y="445889"/>
                </a:cubicBezTo>
                <a:cubicBezTo>
                  <a:pt x="4503737" y="445889"/>
                  <a:pt x="4475956" y="438944"/>
                  <a:pt x="4451746" y="425053"/>
                </a:cubicBezTo>
                <a:cubicBezTo>
                  <a:pt x="4427140" y="411163"/>
                  <a:pt x="4407693" y="391517"/>
                  <a:pt x="4393406" y="366117"/>
                </a:cubicBezTo>
                <a:cubicBezTo>
                  <a:pt x="4379515" y="341908"/>
                  <a:pt x="4372570" y="313730"/>
                  <a:pt x="4372570" y="281583"/>
                </a:cubicBezTo>
                <a:cubicBezTo>
                  <a:pt x="4372570" y="252214"/>
                  <a:pt x="4379515" y="224631"/>
                  <a:pt x="4393406" y="198834"/>
                </a:cubicBezTo>
                <a:cubicBezTo>
                  <a:pt x="4406899" y="173038"/>
                  <a:pt x="4425949" y="152797"/>
                  <a:pt x="4450556" y="138112"/>
                </a:cubicBezTo>
                <a:cubicBezTo>
                  <a:pt x="4475162" y="123031"/>
                  <a:pt x="4502348" y="115491"/>
                  <a:pt x="4532114" y="115491"/>
                </a:cubicBezTo>
                <a:close/>
                <a:moveTo>
                  <a:pt x="3823692" y="115491"/>
                </a:moveTo>
                <a:cubicBezTo>
                  <a:pt x="3855045" y="115491"/>
                  <a:pt x="3883620" y="122833"/>
                  <a:pt x="3909417" y="137517"/>
                </a:cubicBezTo>
                <a:cubicBezTo>
                  <a:pt x="3934023" y="151805"/>
                  <a:pt x="3953668" y="171648"/>
                  <a:pt x="3968353" y="197048"/>
                </a:cubicBezTo>
                <a:cubicBezTo>
                  <a:pt x="3982243" y="221258"/>
                  <a:pt x="3989188" y="249238"/>
                  <a:pt x="3989188" y="280988"/>
                </a:cubicBezTo>
                <a:cubicBezTo>
                  <a:pt x="3989188" y="313134"/>
                  <a:pt x="3982243" y="341312"/>
                  <a:pt x="3968353" y="365522"/>
                </a:cubicBezTo>
                <a:cubicBezTo>
                  <a:pt x="3954065" y="390525"/>
                  <a:pt x="3934420" y="410170"/>
                  <a:pt x="3909417" y="424458"/>
                </a:cubicBezTo>
                <a:cubicBezTo>
                  <a:pt x="3884413" y="438745"/>
                  <a:pt x="3855838" y="445889"/>
                  <a:pt x="3823692" y="445889"/>
                </a:cubicBezTo>
                <a:cubicBezTo>
                  <a:pt x="3791545" y="445889"/>
                  <a:pt x="3762970" y="438745"/>
                  <a:pt x="3737967" y="424458"/>
                </a:cubicBezTo>
                <a:cubicBezTo>
                  <a:pt x="3712963" y="410170"/>
                  <a:pt x="3693318" y="390525"/>
                  <a:pt x="3679031" y="365522"/>
                </a:cubicBezTo>
                <a:cubicBezTo>
                  <a:pt x="3665140" y="341312"/>
                  <a:pt x="3658195" y="313134"/>
                  <a:pt x="3658195" y="280988"/>
                </a:cubicBezTo>
                <a:cubicBezTo>
                  <a:pt x="3658195" y="249238"/>
                  <a:pt x="3665140" y="221258"/>
                  <a:pt x="3679031" y="197048"/>
                </a:cubicBezTo>
                <a:cubicBezTo>
                  <a:pt x="3693715" y="171648"/>
                  <a:pt x="3713360" y="151805"/>
                  <a:pt x="3737967" y="137517"/>
                </a:cubicBezTo>
                <a:cubicBezTo>
                  <a:pt x="3763764" y="122833"/>
                  <a:pt x="3792339" y="115491"/>
                  <a:pt x="3823692" y="115491"/>
                </a:cubicBezTo>
                <a:close/>
                <a:moveTo>
                  <a:pt x="2711648" y="115491"/>
                </a:moveTo>
                <a:cubicBezTo>
                  <a:pt x="2775942" y="115491"/>
                  <a:pt x="2818804" y="138112"/>
                  <a:pt x="2840235" y="183356"/>
                </a:cubicBezTo>
                <a:lnTo>
                  <a:pt x="2771774" y="213122"/>
                </a:lnTo>
                <a:cubicBezTo>
                  <a:pt x="2759868" y="191294"/>
                  <a:pt x="2740422" y="180380"/>
                  <a:pt x="2713434" y="180380"/>
                </a:cubicBezTo>
                <a:cubicBezTo>
                  <a:pt x="2699543" y="180380"/>
                  <a:pt x="2688629" y="182959"/>
                  <a:pt x="2680692" y="188119"/>
                </a:cubicBezTo>
                <a:cubicBezTo>
                  <a:pt x="2672357" y="193278"/>
                  <a:pt x="2668190" y="199628"/>
                  <a:pt x="2668190" y="207169"/>
                </a:cubicBezTo>
                <a:cubicBezTo>
                  <a:pt x="2668190" y="221853"/>
                  <a:pt x="2682081" y="232767"/>
                  <a:pt x="2709862" y="239911"/>
                </a:cubicBezTo>
                <a:lnTo>
                  <a:pt x="2755701" y="251222"/>
                </a:lnTo>
                <a:cubicBezTo>
                  <a:pt x="2787054" y="259159"/>
                  <a:pt x="2810271" y="270867"/>
                  <a:pt x="2825353" y="286345"/>
                </a:cubicBezTo>
                <a:cubicBezTo>
                  <a:pt x="2840831" y="302220"/>
                  <a:pt x="2848570" y="321667"/>
                  <a:pt x="2848570" y="344686"/>
                </a:cubicBezTo>
                <a:cubicBezTo>
                  <a:pt x="2848570" y="364133"/>
                  <a:pt x="2842815" y="381794"/>
                  <a:pt x="2831306" y="397669"/>
                </a:cubicBezTo>
                <a:cubicBezTo>
                  <a:pt x="2820193" y="413147"/>
                  <a:pt x="2804318" y="425053"/>
                  <a:pt x="2783681" y="433388"/>
                </a:cubicBezTo>
                <a:cubicBezTo>
                  <a:pt x="2763440" y="441722"/>
                  <a:pt x="2741215" y="445889"/>
                  <a:pt x="2717006" y="445889"/>
                </a:cubicBezTo>
                <a:cubicBezTo>
                  <a:pt x="2678906" y="445889"/>
                  <a:pt x="2648346" y="438150"/>
                  <a:pt x="2625328" y="422672"/>
                </a:cubicBezTo>
                <a:cubicBezTo>
                  <a:pt x="2602309" y="407194"/>
                  <a:pt x="2586037" y="387152"/>
                  <a:pt x="2576512" y="362545"/>
                </a:cubicBezTo>
                <a:lnTo>
                  <a:pt x="2647354" y="331589"/>
                </a:lnTo>
                <a:cubicBezTo>
                  <a:pt x="2653704" y="345877"/>
                  <a:pt x="2663031" y="356989"/>
                  <a:pt x="2675334" y="364927"/>
                </a:cubicBezTo>
                <a:cubicBezTo>
                  <a:pt x="2686844" y="372467"/>
                  <a:pt x="2700734" y="376238"/>
                  <a:pt x="2717006" y="376238"/>
                </a:cubicBezTo>
                <a:cubicBezTo>
                  <a:pt x="2732087" y="376238"/>
                  <a:pt x="2744390" y="373856"/>
                  <a:pt x="2753915" y="369094"/>
                </a:cubicBezTo>
                <a:cubicBezTo>
                  <a:pt x="2763440" y="364331"/>
                  <a:pt x="2768203" y="356592"/>
                  <a:pt x="2768203" y="345877"/>
                </a:cubicBezTo>
                <a:cubicBezTo>
                  <a:pt x="2768203" y="335955"/>
                  <a:pt x="2763837" y="328414"/>
                  <a:pt x="2755106" y="323255"/>
                </a:cubicBezTo>
                <a:cubicBezTo>
                  <a:pt x="2747565" y="318492"/>
                  <a:pt x="2734071" y="313928"/>
                  <a:pt x="2714625" y="309563"/>
                </a:cubicBezTo>
                <a:lnTo>
                  <a:pt x="2678311" y="301823"/>
                </a:lnTo>
                <a:cubicBezTo>
                  <a:pt x="2652911" y="295870"/>
                  <a:pt x="2631876" y="284758"/>
                  <a:pt x="2615207" y="268486"/>
                </a:cubicBezTo>
                <a:cubicBezTo>
                  <a:pt x="2598539" y="252611"/>
                  <a:pt x="2590204" y="232569"/>
                  <a:pt x="2590204" y="208359"/>
                </a:cubicBezTo>
                <a:cubicBezTo>
                  <a:pt x="2590204" y="190500"/>
                  <a:pt x="2595562" y="174427"/>
                  <a:pt x="2606278" y="160139"/>
                </a:cubicBezTo>
                <a:cubicBezTo>
                  <a:pt x="2616596" y="146248"/>
                  <a:pt x="2631281" y="135334"/>
                  <a:pt x="2650331" y="127397"/>
                </a:cubicBezTo>
                <a:cubicBezTo>
                  <a:pt x="2669381" y="119459"/>
                  <a:pt x="2689820" y="115491"/>
                  <a:pt x="2711648" y="115491"/>
                </a:cubicBezTo>
                <a:close/>
                <a:moveTo>
                  <a:pt x="2379463" y="115491"/>
                </a:moveTo>
                <a:cubicBezTo>
                  <a:pt x="2411214" y="115491"/>
                  <a:pt x="2438796" y="122436"/>
                  <a:pt x="2462212" y="136327"/>
                </a:cubicBezTo>
                <a:cubicBezTo>
                  <a:pt x="2485628" y="150217"/>
                  <a:pt x="2503288" y="169069"/>
                  <a:pt x="2515195" y="192881"/>
                </a:cubicBezTo>
                <a:cubicBezTo>
                  <a:pt x="2527101" y="216694"/>
                  <a:pt x="2533054" y="243483"/>
                  <a:pt x="2533054" y="273248"/>
                </a:cubicBezTo>
                <a:cubicBezTo>
                  <a:pt x="2533054" y="282773"/>
                  <a:pt x="2532459" y="291703"/>
                  <a:pt x="2531268" y="300038"/>
                </a:cubicBezTo>
                <a:lnTo>
                  <a:pt x="2297906" y="300038"/>
                </a:lnTo>
                <a:cubicBezTo>
                  <a:pt x="2301874" y="323850"/>
                  <a:pt x="2311796" y="342503"/>
                  <a:pt x="2327671" y="355997"/>
                </a:cubicBezTo>
                <a:cubicBezTo>
                  <a:pt x="2343149" y="369094"/>
                  <a:pt x="2361802" y="375642"/>
                  <a:pt x="2383631" y="375642"/>
                </a:cubicBezTo>
                <a:cubicBezTo>
                  <a:pt x="2401887" y="375642"/>
                  <a:pt x="2417762" y="371673"/>
                  <a:pt x="2431256" y="363736"/>
                </a:cubicBezTo>
                <a:cubicBezTo>
                  <a:pt x="2443956" y="356195"/>
                  <a:pt x="2454274" y="345480"/>
                  <a:pt x="2462212" y="331589"/>
                </a:cubicBezTo>
                <a:lnTo>
                  <a:pt x="2527101" y="363141"/>
                </a:lnTo>
                <a:cubicBezTo>
                  <a:pt x="2495748" y="418306"/>
                  <a:pt x="2447528" y="445889"/>
                  <a:pt x="2382440" y="445889"/>
                </a:cubicBezTo>
                <a:cubicBezTo>
                  <a:pt x="2351087" y="445889"/>
                  <a:pt x="2323306" y="438944"/>
                  <a:pt x="2299096" y="425053"/>
                </a:cubicBezTo>
                <a:cubicBezTo>
                  <a:pt x="2274490" y="411163"/>
                  <a:pt x="2255043" y="391517"/>
                  <a:pt x="2240756" y="366117"/>
                </a:cubicBezTo>
                <a:cubicBezTo>
                  <a:pt x="2226865" y="341908"/>
                  <a:pt x="2219920" y="313730"/>
                  <a:pt x="2219920" y="281583"/>
                </a:cubicBezTo>
                <a:cubicBezTo>
                  <a:pt x="2219920" y="252214"/>
                  <a:pt x="2226865" y="224631"/>
                  <a:pt x="2240756" y="198834"/>
                </a:cubicBezTo>
                <a:cubicBezTo>
                  <a:pt x="2254249" y="173038"/>
                  <a:pt x="2273299" y="152797"/>
                  <a:pt x="2297906" y="138112"/>
                </a:cubicBezTo>
                <a:cubicBezTo>
                  <a:pt x="2322512" y="123031"/>
                  <a:pt x="2349698" y="115491"/>
                  <a:pt x="2379463" y="115491"/>
                </a:cubicBezTo>
                <a:close/>
                <a:moveTo>
                  <a:pt x="1984176" y="115491"/>
                </a:moveTo>
                <a:cubicBezTo>
                  <a:pt x="2003226" y="115491"/>
                  <a:pt x="2021284" y="119261"/>
                  <a:pt x="2038349" y="126802"/>
                </a:cubicBezTo>
                <a:cubicBezTo>
                  <a:pt x="2053828" y="133548"/>
                  <a:pt x="2066528" y="144066"/>
                  <a:pt x="2076449" y="158353"/>
                </a:cubicBezTo>
                <a:lnTo>
                  <a:pt x="2081212" y="158353"/>
                </a:lnTo>
                <a:lnTo>
                  <a:pt x="2081212" y="125611"/>
                </a:lnTo>
                <a:lnTo>
                  <a:pt x="2158007" y="125611"/>
                </a:lnTo>
                <a:lnTo>
                  <a:pt x="2158007" y="414933"/>
                </a:lnTo>
                <a:cubicBezTo>
                  <a:pt x="2158007" y="449064"/>
                  <a:pt x="2151657" y="478036"/>
                  <a:pt x="2138957" y="501848"/>
                </a:cubicBezTo>
                <a:cubicBezTo>
                  <a:pt x="2126257" y="525661"/>
                  <a:pt x="2107604" y="544314"/>
                  <a:pt x="2082998" y="557808"/>
                </a:cubicBezTo>
                <a:cubicBezTo>
                  <a:pt x="2058392" y="571302"/>
                  <a:pt x="2030412" y="578048"/>
                  <a:pt x="1999059" y="578048"/>
                </a:cubicBezTo>
                <a:cubicBezTo>
                  <a:pt x="1959768" y="578048"/>
                  <a:pt x="1927026" y="569119"/>
                  <a:pt x="1900832" y="551259"/>
                </a:cubicBezTo>
                <a:cubicBezTo>
                  <a:pt x="1874639" y="533400"/>
                  <a:pt x="1857176" y="512167"/>
                  <a:pt x="1848445" y="487561"/>
                </a:cubicBezTo>
                <a:lnTo>
                  <a:pt x="1923454" y="457200"/>
                </a:lnTo>
                <a:cubicBezTo>
                  <a:pt x="1930201" y="472678"/>
                  <a:pt x="1940123" y="484783"/>
                  <a:pt x="1953220" y="493514"/>
                </a:cubicBezTo>
                <a:cubicBezTo>
                  <a:pt x="1967111" y="502642"/>
                  <a:pt x="1982390" y="507206"/>
                  <a:pt x="1999059" y="507206"/>
                </a:cubicBezTo>
                <a:cubicBezTo>
                  <a:pt x="2024459" y="507206"/>
                  <a:pt x="2044501" y="499467"/>
                  <a:pt x="2059185" y="483989"/>
                </a:cubicBezTo>
                <a:cubicBezTo>
                  <a:pt x="2073870" y="468908"/>
                  <a:pt x="2081212" y="446881"/>
                  <a:pt x="2081212" y="417909"/>
                </a:cubicBezTo>
                <a:lnTo>
                  <a:pt x="2081212" y="393502"/>
                </a:lnTo>
                <a:lnTo>
                  <a:pt x="2076449" y="393502"/>
                </a:lnTo>
                <a:cubicBezTo>
                  <a:pt x="2066131" y="408186"/>
                  <a:pt x="2053431" y="418902"/>
                  <a:pt x="2038349" y="425648"/>
                </a:cubicBezTo>
                <a:cubicBezTo>
                  <a:pt x="2022474" y="432792"/>
                  <a:pt x="2004417" y="436364"/>
                  <a:pt x="1984176" y="436364"/>
                </a:cubicBezTo>
                <a:cubicBezTo>
                  <a:pt x="1958379" y="436364"/>
                  <a:pt x="1934368" y="429816"/>
                  <a:pt x="1912143" y="416719"/>
                </a:cubicBezTo>
                <a:cubicBezTo>
                  <a:pt x="1890712" y="404019"/>
                  <a:pt x="1873051" y="385366"/>
                  <a:pt x="1859161" y="360759"/>
                </a:cubicBezTo>
                <a:cubicBezTo>
                  <a:pt x="1845667" y="336550"/>
                  <a:pt x="1838920" y="308372"/>
                  <a:pt x="1838920" y="276225"/>
                </a:cubicBezTo>
                <a:cubicBezTo>
                  <a:pt x="1838920" y="244078"/>
                  <a:pt x="1845667" y="215900"/>
                  <a:pt x="1859161" y="191691"/>
                </a:cubicBezTo>
                <a:cubicBezTo>
                  <a:pt x="1873051" y="167084"/>
                  <a:pt x="1890712" y="148431"/>
                  <a:pt x="1912143" y="135731"/>
                </a:cubicBezTo>
                <a:cubicBezTo>
                  <a:pt x="1934765" y="122237"/>
                  <a:pt x="1958776" y="115491"/>
                  <a:pt x="1984176" y="115491"/>
                </a:cubicBezTo>
                <a:close/>
                <a:moveTo>
                  <a:pt x="1635323" y="115491"/>
                </a:moveTo>
                <a:cubicBezTo>
                  <a:pt x="1682551" y="115491"/>
                  <a:pt x="1718865" y="126603"/>
                  <a:pt x="1744265" y="148828"/>
                </a:cubicBezTo>
                <a:cubicBezTo>
                  <a:pt x="1768871" y="170656"/>
                  <a:pt x="1781174" y="202605"/>
                  <a:pt x="1781174" y="244673"/>
                </a:cubicBezTo>
                <a:lnTo>
                  <a:pt x="1781174" y="436364"/>
                </a:lnTo>
                <a:lnTo>
                  <a:pt x="1702593" y="436364"/>
                </a:lnTo>
                <a:lnTo>
                  <a:pt x="1702593" y="404813"/>
                </a:lnTo>
                <a:lnTo>
                  <a:pt x="1697831" y="404813"/>
                </a:lnTo>
                <a:cubicBezTo>
                  <a:pt x="1687909" y="417513"/>
                  <a:pt x="1675606" y="427434"/>
                  <a:pt x="1660921" y="434578"/>
                </a:cubicBezTo>
                <a:cubicBezTo>
                  <a:pt x="1645840" y="442119"/>
                  <a:pt x="1628179" y="445889"/>
                  <a:pt x="1607939" y="445889"/>
                </a:cubicBezTo>
                <a:cubicBezTo>
                  <a:pt x="1574998" y="445889"/>
                  <a:pt x="1548010" y="436364"/>
                  <a:pt x="1526976" y="417314"/>
                </a:cubicBezTo>
                <a:cubicBezTo>
                  <a:pt x="1505942" y="398264"/>
                  <a:pt x="1495424" y="372864"/>
                  <a:pt x="1495424" y="341114"/>
                </a:cubicBezTo>
                <a:cubicBezTo>
                  <a:pt x="1495424" y="320477"/>
                  <a:pt x="1500782" y="302220"/>
                  <a:pt x="1511498" y="286345"/>
                </a:cubicBezTo>
                <a:cubicBezTo>
                  <a:pt x="1521817" y="270867"/>
                  <a:pt x="1536898" y="258763"/>
                  <a:pt x="1556742" y="250031"/>
                </a:cubicBezTo>
                <a:cubicBezTo>
                  <a:pt x="1576586" y="241300"/>
                  <a:pt x="1597818" y="236934"/>
                  <a:pt x="1620440" y="236934"/>
                </a:cubicBezTo>
                <a:cubicBezTo>
                  <a:pt x="1652587" y="236934"/>
                  <a:pt x="1679971" y="241697"/>
                  <a:pt x="1702593" y="251222"/>
                </a:cubicBezTo>
                <a:lnTo>
                  <a:pt x="1702593" y="237530"/>
                </a:lnTo>
                <a:cubicBezTo>
                  <a:pt x="1702593" y="220464"/>
                  <a:pt x="1696243" y="206772"/>
                  <a:pt x="1683543" y="196453"/>
                </a:cubicBezTo>
                <a:cubicBezTo>
                  <a:pt x="1670446" y="185738"/>
                  <a:pt x="1653182" y="180380"/>
                  <a:pt x="1631751" y="180380"/>
                </a:cubicBezTo>
                <a:cubicBezTo>
                  <a:pt x="1617861" y="180380"/>
                  <a:pt x="1603771" y="183753"/>
                  <a:pt x="1589484" y="190500"/>
                </a:cubicBezTo>
                <a:cubicBezTo>
                  <a:pt x="1575990" y="196850"/>
                  <a:pt x="1564679" y="205581"/>
                  <a:pt x="1555551" y="216694"/>
                </a:cubicBezTo>
                <a:lnTo>
                  <a:pt x="1504354" y="176808"/>
                </a:lnTo>
                <a:cubicBezTo>
                  <a:pt x="1519039" y="157758"/>
                  <a:pt x="1537890" y="142677"/>
                  <a:pt x="1560909" y="131564"/>
                </a:cubicBezTo>
                <a:cubicBezTo>
                  <a:pt x="1583531" y="120848"/>
                  <a:pt x="1608335" y="115491"/>
                  <a:pt x="1635323" y="115491"/>
                </a:cubicBezTo>
                <a:close/>
                <a:moveTo>
                  <a:pt x="1320998" y="115491"/>
                </a:moveTo>
                <a:cubicBezTo>
                  <a:pt x="1385292" y="115491"/>
                  <a:pt x="1428154" y="138112"/>
                  <a:pt x="1449585" y="183356"/>
                </a:cubicBezTo>
                <a:lnTo>
                  <a:pt x="1381125" y="213122"/>
                </a:lnTo>
                <a:cubicBezTo>
                  <a:pt x="1369218" y="191294"/>
                  <a:pt x="1349771" y="180380"/>
                  <a:pt x="1322784" y="180380"/>
                </a:cubicBezTo>
                <a:cubicBezTo>
                  <a:pt x="1308893" y="180380"/>
                  <a:pt x="1297979" y="182959"/>
                  <a:pt x="1290042" y="188119"/>
                </a:cubicBezTo>
                <a:cubicBezTo>
                  <a:pt x="1281707" y="193278"/>
                  <a:pt x="1277540" y="199628"/>
                  <a:pt x="1277540" y="207169"/>
                </a:cubicBezTo>
                <a:cubicBezTo>
                  <a:pt x="1277540" y="221853"/>
                  <a:pt x="1291431" y="232767"/>
                  <a:pt x="1319212" y="239911"/>
                </a:cubicBezTo>
                <a:lnTo>
                  <a:pt x="1365051" y="251222"/>
                </a:lnTo>
                <a:cubicBezTo>
                  <a:pt x="1396404" y="259159"/>
                  <a:pt x="1419621" y="270867"/>
                  <a:pt x="1434703" y="286345"/>
                </a:cubicBezTo>
                <a:cubicBezTo>
                  <a:pt x="1450181" y="302220"/>
                  <a:pt x="1457920" y="321667"/>
                  <a:pt x="1457920" y="344686"/>
                </a:cubicBezTo>
                <a:cubicBezTo>
                  <a:pt x="1457920" y="364133"/>
                  <a:pt x="1452165" y="381794"/>
                  <a:pt x="1440656" y="397669"/>
                </a:cubicBezTo>
                <a:cubicBezTo>
                  <a:pt x="1429543" y="413147"/>
                  <a:pt x="1413668" y="425053"/>
                  <a:pt x="1393031" y="433388"/>
                </a:cubicBezTo>
                <a:cubicBezTo>
                  <a:pt x="1372790" y="441722"/>
                  <a:pt x="1350565" y="445889"/>
                  <a:pt x="1326356" y="445889"/>
                </a:cubicBezTo>
                <a:cubicBezTo>
                  <a:pt x="1288256" y="445889"/>
                  <a:pt x="1257696" y="438150"/>
                  <a:pt x="1234678" y="422672"/>
                </a:cubicBezTo>
                <a:cubicBezTo>
                  <a:pt x="1211659" y="407194"/>
                  <a:pt x="1195387" y="387152"/>
                  <a:pt x="1185862" y="362545"/>
                </a:cubicBezTo>
                <a:lnTo>
                  <a:pt x="1256704" y="331589"/>
                </a:lnTo>
                <a:cubicBezTo>
                  <a:pt x="1263054" y="345877"/>
                  <a:pt x="1272381" y="356989"/>
                  <a:pt x="1284684" y="364927"/>
                </a:cubicBezTo>
                <a:cubicBezTo>
                  <a:pt x="1296193" y="372467"/>
                  <a:pt x="1310084" y="376238"/>
                  <a:pt x="1326356" y="376238"/>
                </a:cubicBezTo>
                <a:cubicBezTo>
                  <a:pt x="1341437" y="376238"/>
                  <a:pt x="1353740" y="373856"/>
                  <a:pt x="1363265" y="369094"/>
                </a:cubicBezTo>
                <a:cubicBezTo>
                  <a:pt x="1372790" y="364331"/>
                  <a:pt x="1377553" y="356592"/>
                  <a:pt x="1377553" y="345877"/>
                </a:cubicBezTo>
                <a:cubicBezTo>
                  <a:pt x="1377553" y="335955"/>
                  <a:pt x="1373187" y="328414"/>
                  <a:pt x="1364456" y="323255"/>
                </a:cubicBezTo>
                <a:cubicBezTo>
                  <a:pt x="1356915" y="318492"/>
                  <a:pt x="1343421" y="313928"/>
                  <a:pt x="1323974" y="309563"/>
                </a:cubicBezTo>
                <a:lnTo>
                  <a:pt x="1287660" y="301823"/>
                </a:lnTo>
                <a:cubicBezTo>
                  <a:pt x="1262260" y="295870"/>
                  <a:pt x="1241226" y="284758"/>
                  <a:pt x="1224557" y="268486"/>
                </a:cubicBezTo>
                <a:cubicBezTo>
                  <a:pt x="1207889" y="252611"/>
                  <a:pt x="1199554" y="232569"/>
                  <a:pt x="1199554" y="208359"/>
                </a:cubicBezTo>
                <a:cubicBezTo>
                  <a:pt x="1199554" y="190500"/>
                  <a:pt x="1204912" y="174427"/>
                  <a:pt x="1215627" y="160139"/>
                </a:cubicBezTo>
                <a:cubicBezTo>
                  <a:pt x="1225946" y="146248"/>
                  <a:pt x="1240631" y="135334"/>
                  <a:pt x="1259681" y="127397"/>
                </a:cubicBezTo>
                <a:cubicBezTo>
                  <a:pt x="1278731" y="119459"/>
                  <a:pt x="1299170" y="115491"/>
                  <a:pt x="1320998" y="115491"/>
                </a:cubicBezTo>
                <a:close/>
                <a:moveTo>
                  <a:pt x="1016198" y="115491"/>
                </a:moveTo>
                <a:cubicBezTo>
                  <a:pt x="1080492" y="115491"/>
                  <a:pt x="1123354" y="138112"/>
                  <a:pt x="1144785" y="183356"/>
                </a:cubicBezTo>
                <a:lnTo>
                  <a:pt x="1076325" y="213122"/>
                </a:lnTo>
                <a:cubicBezTo>
                  <a:pt x="1064418" y="191294"/>
                  <a:pt x="1044972" y="180380"/>
                  <a:pt x="1017984" y="180380"/>
                </a:cubicBezTo>
                <a:cubicBezTo>
                  <a:pt x="1004093" y="180380"/>
                  <a:pt x="993179" y="182959"/>
                  <a:pt x="985242" y="188119"/>
                </a:cubicBezTo>
                <a:cubicBezTo>
                  <a:pt x="976907" y="193278"/>
                  <a:pt x="972740" y="199628"/>
                  <a:pt x="972740" y="207169"/>
                </a:cubicBezTo>
                <a:cubicBezTo>
                  <a:pt x="972740" y="221853"/>
                  <a:pt x="986631" y="232767"/>
                  <a:pt x="1014412" y="239911"/>
                </a:cubicBezTo>
                <a:lnTo>
                  <a:pt x="1060251" y="251222"/>
                </a:lnTo>
                <a:cubicBezTo>
                  <a:pt x="1091604" y="259159"/>
                  <a:pt x="1114821" y="270867"/>
                  <a:pt x="1129903" y="286345"/>
                </a:cubicBezTo>
                <a:cubicBezTo>
                  <a:pt x="1145381" y="302220"/>
                  <a:pt x="1153120" y="321667"/>
                  <a:pt x="1153120" y="344686"/>
                </a:cubicBezTo>
                <a:cubicBezTo>
                  <a:pt x="1153120" y="364133"/>
                  <a:pt x="1147365" y="381794"/>
                  <a:pt x="1135856" y="397669"/>
                </a:cubicBezTo>
                <a:cubicBezTo>
                  <a:pt x="1124743" y="413147"/>
                  <a:pt x="1108868" y="425053"/>
                  <a:pt x="1088231" y="433388"/>
                </a:cubicBezTo>
                <a:cubicBezTo>
                  <a:pt x="1067990" y="441722"/>
                  <a:pt x="1045765" y="445889"/>
                  <a:pt x="1021556" y="445889"/>
                </a:cubicBezTo>
                <a:cubicBezTo>
                  <a:pt x="983456" y="445889"/>
                  <a:pt x="952896" y="438150"/>
                  <a:pt x="929878" y="422672"/>
                </a:cubicBezTo>
                <a:cubicBezTo>
                  <a:pt x="906859" y="407194"/>
                  <a:pt x="890587" y="387152"/>
                  <a:pt x="881062" y="362545"/>
                </a:cubicBezTo>
                <a:lnTo>
                  <a:pt x="951904" y="331589"/>
                </a:lnTo>
                <a:cubicBezTo>
                  <a:pt x="958254" y="345877"/>
                  <a:pt x="967581" y="356989"/>
                  <a:pt x="979884" y="364927"/>
                </a:cubicBezTo>
                <a:cubicBezTo>
                  <a:pt x="991393" y="372467"/>
                  <a:pt x="1005284" y="376238"/>
                  <a:pt x="1021556" y="376238"/>
                </a:cubicBezTo>
                <a:cubicBezTo>
                  <a:pt x="1036637" y="376238"/>
                  <a:pt x="1048940" y="373856"/>
                  <a:pt x="1058465" y="369094"/>
                </a:cubicBezTo>
                <a:cubicBezTo>
                  <a:pt x="1067990" y="364331"/>
                  <a:pt x="1072753" y="356592"/>
                  <a:pt x="1072753" y="345877"/>
                </a:cubicBezTo>
                <a:cubicBezTo>
                  <a:pt x="1072753" y="335955"/>
                  <a:pt x="1068387" y="328414"/>
                  <a:pt x="1059656" y="323255"/>
                </a:cubicBezTo>
                <a:cubicBezTo>
                  <a:pt x="1052115" y="318492"/>
                  <a:pt x="1038621" y="313928"/>
                  <a:pt x="1019175" y="309563"/>
                </a:cubicBezTo>
                <a:lnTo>
                  <a:pt x="982860" y="301823"/>
                </a:lnTo>
                <a:cubicBezTo>
                  <a:pt x="957461" y="295870"/>
                  <a:pt x="936426" y="284758"/>
                  <a:pt x="919757" y="268486"/>
                </a:cubicBezTo>
                <a:cubicBezTo>
                  <a:pt x="903089" y="252611"/>
                  <a:pt x="894754" y="232569"/>
                  <a:pt x="894754" y="208359"/>
                </a:cubicBezTo>
                <a:cubicBezTo>
                  <a:pt x="894754" y="190500"/>
                  <a:pt x="900112" y="174427"/>
                  <a:pt x="910828" y="160139"/>
                </a:cubicBezTo>
                <a:cubicBezTo>
                  <a:pt x="921146" y="146248"/>
                  <a:pt x="935831" y="135334"/>
                  <a:pt x="954881" y="127397"/>
                </a:cubicBezTo>
                <a:cubicBezTo>
                  <a:pt x="973931" y="119459"/>
                  <a:pt x="994370" y="115491"/>
                  <a:pt x="1016198" y="115491"/>
                </a:cubicBezTo>
                <a:close/>
                <a:moveTo>
                  <a:pt x="684013" y="115491"/>
                </a:moveTo>
                <a:cubicBezTo>
                  <a:pt x="715764" y="115491"/>
                  <a:pt x="743346" y="122436"/>
                  <a:pt x="766762" y="136327"/>
                </a:cubicBezTo>
                <a:cubicBezTo>
                  <a:pt x="790178" y="150217"/>
                  <a:pt x="807839" y="169069"/>
                  <a:pt x="819745" y="192881"/>
                </a:cubicBezTo>
                <a:cubicBezTo>
                  <a:pt x="831651" y="216694"/>
                  <a:pt x="837604" y="243483"/>
                  <a:pt x="837604" y="273248"/>
                </a:cubicBezTo>
                <a:cubicBezTo>
                  <a:pt x="837604" y="282773"/>
                  <a:pt x="837009" y="291703"/>
                  <a:pt x="835818" y="300038"/>
                </a:cubicBezTo>
                <a:lnTo>
                  <a:pt x="602456" y="300038"/>
                </a:lnTo>
                <a:cubicBezTo>
                  <a:pt x="606425" y="323850"/>
                  <a:pt x="616347" y="342503"/>
                  <a:pt x="632222" y="355997"/>
                </a:cubicBezTo>
                <a:cubicBezTo>
                  <a:pt x="647700" y="369094"/>
                  <a:pt x="666353" y="375642"/>
                  <a:pt x="688181" y="375642"/>
                </a:cubicBezTo>
                <a:cubicBezTo>
                  <a:pt x="706437" y="375642"/>
                  <a:pt x="722312" y="371673"/>
                  <a:pt x="735806" y="363736"/>
                </a:cubicBezTo>
                <a:cubicBezTo>
                  <a:pt x="748506" y="356195"/>
                  <a:pt x="758824" y="345480"/>
                  <a:pt x="766762" y="331589"/>
                </a:cubicBezTo>
                <a:lnTo>
                  <a:pt x="831651" y="363141"/>
                </a:lnTo>
                <a:cubicBezTo>
                  <a:pt x="800298" y="418306"/>
                  <a:pt x="752078" y="445889"/>
                  <a:pt x="686990" y="445889"/>
                </a:cubicBezTo>
                <a:cubicBezTo>
                  <a:pt x="655637" y="445889"/>
                  <a:pt x="627856" y="438944"/>
                  <a:pt x="603646" y="425053"/>
                </a:cubicBezTo>
                <a:cubicBezTo>
                  <a:pt x="579040" y="411163"/>
                  <a:pt x="559593" y="391517"/>
                  <a:pt x="545306" y="366117"/>
                </a:cubicBezTo>
                <a:cubicBezTo>
                  <a:pt x="531415" y="341908"/>
                  <a:pt x="524470" y="313730"/>
                  <a:pt x="524470" y="281583"/>
                </a:cubicBezTo>
                <a:cubicBezTo>
                  <a:pt x="524470" y="252214"/>
                  <a:pt x="531415" y="224631"/>
                  <a:pt x="545306" y="198834"/>
                </a:cubicBezTo>
                <a:cubicBezTo>
                  <a:pt x="558800" y="173038"/>
                  <a:pt x="577850" y="152797"/>
                  <a:pt x="602456" y="138112"/>
                </a:cubicBezTo>
                <a:cubicBezTo>
                  <a:pt x="627062" y="123031"/>
                  <a:pt x="654248" y="115491"/>
                  <a:pt x="684013" y="115491"/>
                </a:cubicBezTo>
                <a:close/>
                <a:moveTo>
                  <a:pt x="4046934" y="0"/>
                </a:moveTo>
                <a:lnTo>
                  <a:pt x="4126706" y="0"/>
                </a:lnTo>
                <a:lnTo>
                  <a:pt x="4126706" y="237530"/>
                </a:lnTo>
                <a:lnTo>
                  <a:pt x="4130873" y="237530"/>
                </a:lnTo>
                <a:lnTo>
                  <a:pt x="4242196" y="125611"/>
                </a:lnTo>
                <a:lnTo>
                  <a:pt x="4340423" y="125611"/>
                </a:lnTo>
                <a:lnTo>
                  <a:pt x="4340423" y="130373"/>
                </a:lnTo>
                <a:lnTo>
                  <a:pt x="4222551" y="245269"/>
                </a:lnTo>
                <a:lnTo>
                  <a:pt x="4345781" y="431602"/>
                </a:lnTo>
                <a:lnTo>
                  <a:pt x="4345781" y="436364"/>
                </a:lnTo>
                <a:lnTo>
                  <a:pt x="4251721" y="436364"/>
                </a:lnTo>
                <a:lnTo>
                  <a:pt x="4166592" y="300633"/>
                </a:lnTo>
                <a:lnTo>
                  <a:pt x="4126706" y="339923"/>
                </a:lnTo>
                <a:lnTo>
                  <a:pt x="4126706" y="436364"/>
                </a:lnTo>
                <a:lnTo>
                  <a:pt x="4046934" y="436364"/>
                </a:lnTo>
                <a:close/>
                <a:moveTo>
                  <a:pt x="3037284" y="0"/>
                </a:moveTo>
                <a:lnTo>
                  <a:pt x="3117056" y="0"/>
                </a:lnTo>
                <a:lnTo>
                  <a:pt x="3117056" y="119658"/>
                </a:lnTo>
                <a:lnTo>
                  <a:pt x="3111698" y="163116"/>
                </a:lnTo>
                <a:lnTo>
                  <a:pt x="3117056" y="163116"/>
                </a:lnTo>
                <a:cubicBezTo>
                  <a:pt x="3125390" y="149622"/>
                  <a:pt x="3137693" y="138311"/>
                  <a:pt x="3153965" y="129183"/>
                </a:cubicBezTo>
                <a:cubicBezTo>
                  <a:pt x="3170237" y="120055"/>
                  <a:pt x="3188890" y="115491"/>
                  <a:pt x="3209924" y="115491"/>
                </a:cubicBezTo>
                <a:cubicBezTo>
                  <a:pt x="3237706" y="115491"/>
                  <a:pt x="3263304" y="122634"/>
                  <a:pt x="3286720" y="136922"/>
                </a:cubicBezTo>
                <a:cubicBezTo>
                  <a:pt x="3308945" y="150813"/>
                  <a:pt x="3326804" y="170458"/>
                  <a:pt x="3340298" y="195858"/>
                </a:cubicBezTo>
                <a:cubicBezTo>
                  <a:pt x="3353395" y="220861"/>
                  <a:pt x="3359943" y="249238"/>
                  <a:pt x="3359943" y="280988"/>
                </a:cubicBezTo>
                <a:cubicBezTo>
                  <a:pt x="3359943" y="313134"/>
                  <a:pt x="3353395" y="341709"/>
                  <a:pt x="3340298" y="366713"/>
                </a:cubicBezTo>
                <a:cubicBezTo>
                  <a:pt x="3327201" y="391716"/>
                  <a:pt x="3309342" y="411163"/>
                  <a:pt x="3286720" y="425053"/>
                </a:cubicBezTo>
                <a:cubicBezTo>
                  <a:pt x="3264098" y="438944"/>
                  <a:pt x="3238499" y="445889"/>
                  <a:pt x="3209924" y="445889"/>
                </a:cubicBezTo>
                <a:cubicBezTo>
                  <a:pt x="3188890" y="445889"/>
                  <a:pt x="3170237" y="441523"/>
                  <a:pt x="3153965" y="432792"/>
                </a:cubicBezTo>
                <a:cubicBezTo>
                  <a:pt x="3137693" y="424061"/>
                  <a:pt x="3125390" y="412948"/>
                  <a:pt x="3117056" y="399455"/>
                </a:cubicBezTo>
                <a:lnTo>
                  <a:pt x="3111698" y="399455"/>
                </a:lnTo>
                <a:lnTo>
                  <a:pt x="3111698" y="436364"/>
                </a:lnTo>
                <a:lnTo>
                  <a:pt x="3037284" y="436364"/>
                </a:lnTo>
                <a:close/>
                <a:moveTo>
                  <a:pt x="0" y="0"/>
                </a:moveTo>
                <a:lnTo>
                  <a:pt x="105965" y="0"/>
                </a:lnTo>
                <a:lnTo>
                  <a:pt x="222051" y="306586"/>
                </a:lnTo>
                <a:lnTo>
                  <a:pt x="226814" y="306586"/>
                </a:lnTo>
                <a:lnTo>
                  <a:pt x="342304" y="0"/>
                </a:lnTo>
                <a:lnTo>
                  <a:pt x="449461" y="0"/>
                </a:lnTo>
                <a:lnTo>
                  <a:pt x="449461" y="436364"/>
                </a:lnTo>
                <a:lnTo>
                  <a:pt x="367307" y="436364"/>
                </a:lnTo>
                <a:lnTo>
                  <a:pt x="367307" y="221456"/>
                </a:lnTo>
                <a:lnTo>
                  <a:pt x="372665" y="148828"/>
                </a:lnTo>
                <a:lnTo>
                  <a:pt x="367307" y="148828"/>
                </a:lnTo>
                <a:lnTo>
                  <a:pt x="256579" y="436364"/>
                </a:lnTo>
                <a:lnTo>
                  <a:pt x="192881" y="436364"/>
                </a:lnTo>
                <a:lnTo>
                  <a:pt x="80962" y="148828"/>
                </a:lnTo>
                <a:lnTo>
                  <a:pt x="76199" y="148828"/>
                </a:lnTo>
                <a:lnTo>
                  <a:pt x="80962" y="221456"/>
                </a:lnTo>
                <a:lnTo>
                  <a:pt x="80962" y="436364"/>
                </a:lnTo>
                <a:lnTo>
                  <a:pt x="0" y="436364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434277B-D152-4F29-A754-73B94FBF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4743878"/>
            <a:ext cx="643021" cy="6430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B21ECA-43DC-40EA-9B0B-AE221E00F291}"/>
              </a:ext>
            </a:extLst>
          </p:cNvPr>
          <p:cNvSpPr txBox="1"/>
          <p:nvPr/>
        </p:nvSpPr>
        <p:spPr>
          <a:xfrm>
            <a:off x="2119100" y="5237218"/>
            <a:ext cx="7959911" cy="1042029"/>
          </a:xfrm>
          <a:custGeom>
            <a:avLst/>
            <a:gdLst/>
            <a:ahLst/>
            <a:cxnLst/>
            <a:rect l="l" t="t" r="r" b="b"/>
            <a:pathLst>
              <a:path w="7959911" h="1042029">
                <a:moveTo>
                  <a:pt x="4849859" y="1004106"/>
                </a:moveTo>
                <a:cubicBezTo>
                  <a:pt x="4853877" y="1004106"/>
                  <a:pt x="4857142" y="1005362"/>
                  <a:pt x="4859654" y="1007873"/>
                </a:cubicBezTo>
                <a:cubicBezTo>
                  <a:pt x="4862165" y="1010385"/>
                  <a:pt x="4863421" y="1013650"/>
                  <a:pt x="4863421" y="1017668"/>
                </a:cubicBezTo>
                <a:cubicBezTo>
                  <a:pt x="4863421" y="1021519"/>
                  <a:pt x="4862165" y="1024784"/>
                  <a:pt x="4859654" y="1027463"/>
                </a:cubicBezTo>
                <a:cubicBezTo>
                  <a:pt x="4857142" y="1030309"/>
                  <a:pt x="4853877" y="1031732"/>
                  <a:pt x="4849859" y="1031732"/>
                </a:cubicBezTo>
                <a:cubicBezTo>
                  <a:pt x="4846175" y="1031732"/>
                  <a:pt x="4842910" y="1030309"/>
                  <a:pt x="4840064" y="1027463"/>
                </a:cubicBezTo>
                <a:cubicBezTo>
                  <a:pt x="4837218" y="1024616"/>
                  <a:pt x="4835795" y="1021352"/>
                  <a:pt x="4835795" y="1017668"/>
                </a:cubicBezTo>
                <a:cubicBezTo>
                  <a:pt x="4835795" y="1013650"/>
                  <a:pt x="4837218" y="1010385"/>
                  <a:pt x="4840064" y="1007873"/>
                </a:cubicBezTo>
                <a:cubicBezTo>
                  <a:pt x="4842910" y="1005362"/>
                  <a:pt x="4846175" y="1004106"/>
                  <a:pt x="4849859" y="1004106"/>
                </a:cubicBezTo>
                <a:close/>
                <a:moveTo>
                  <a:pt x="3563984" y="1004106"/>
                </a:moveTo>
                <a:cubicBezTo>
                  <a:pt x="3568002" y="1004106"/>
                  <a:pt x="3571267" y="1005362"/>
                  <a:pt x="3573779" y="1007873"/>
                </a:cubicBezTo>
                <a:cubicBezTo>
                  <a:pt x="3576290" y="1010385"/>
                  <a:pt x="3577546" y="1013650"/>
                  <a:pt x="3577546" y="1017668"/>
                </a:cubicBezTo>
                <a:cubicBezTo>
                  <a:pt x="3577546" y="1021519"/>
                  <a:pt x="3576290" y="1024784"/>
                  <a:pt x="3573779" y="1027463"/>
                </a:cubicBezTo>
                <a:cubicBezTo>
                  <a:pt x="3571267" y="1030309"/>
                  <a:pt x="3568002" y="1031732"/>
                  <a:pt x="3563984" y="1031732"/>
                </a:cubicBezTo>
                <a:cubicBezTo>
                  <a:pt x="3560300" y="1031732"/>
                  <a:pt x="3557036" y="1030309"/>
                  <a:pt x="3554189" y="1027463"/>
                </a:cubicBezTo>
                <a:cubicBezTo>
                  <a:pt x="3551343" y="1024616"/>
                  <a:pt x="3549920" y="1021352"/>
                  <a:pt x="3549920" y="1017668"/>
                </a:cubicBezTo>
                <a:cubicBezTo>
                  <a:pt x="3549920" y="1013650"/>
                  <a:pt x="3551343" y="1010385"/>
                  <a:pt x="3554189" y="1007873"/>
                </a:cubicBezTo>
                <a:cubicBezTo>
                  <a:pt x="3557036" y="1005362"/>
                  <a:pt x="3560300" y="1004106"/>
                  <a:pt x="3563984" y="1004106"/>
                </a:cubicBezTo>
                <a:close/>
                <a:moveTo>
                  <a:pt x="2338756" y="1004106"/>
                </a:moveTo>
                <a:cubicBezTo>
                  <a:pt x="2342775" y="1004106"/>
                  <a:pt x="2346040" y="1005362"/>
                  <a:pt x="2348551" y="1007873"/>
                </a:cubicBezTo>
                <a:cubicBezTo>
                  <a:pt x="2351230" y="1010552"/>
                  <a:pt x="2352570" y="1013817"/>
                  <a:pt x="2352570" y="1017668"/>
                </a:cubicBezTo>
                <a:cubicBezTo>
                  <a:pt x="2352570" y="1021184"/>
                  <a:pt x="2351230" y="1024449"/>
                  <a:pt x="2348551" y="1027463"/>
                </a:cubicBezTo>
                <a:cubicBezTo>
                  <a:pt x="2346040" y="1030309"/>
                  <a:pt x="2342775" y="1031732"/>
                  <a:pt x="2338756" y="1031732"/>
                </a:cubicBezTo>
                <a:cubicBezTo>
                  <a:pt x="2335073" y="1031732"/>
                  <a:pt x="2331808" y="1030309"/>
                  <a:pt x="2328962" y="1027463"/>
                </a:cubicBezTo>
                <a:cubicBezTo>
                  <a:pt x="2326283" y="1024784"/>
                  <a:pt x="2324943" y="1021519"/>
                  <a:pt x="2324943" y="1017668"/>
                </a:cubicBezTo>
                <a:cubicBezTo>
                  <a:pt x="2324943" y="1013650"/>
                  <a:pt x="2326283" y="1010385"/>
                  <a:pt x="2328962" y="1007873"/>
                </a:cubicBezTo>
                <a:cubicBezTo>
                  <a:pt x="2331808" y="1005362"/>
                  <a:pt x="2335073" y="1004106"/>
                  <a:pt x="2338756" y="1004106"/>
                </a:cubicBezTo>
                <a:close/>
                <a:moveTo>
                  <a:pt x="5901609" y="916204"/>
                </a:moveTo>
                <a:cubicBezTo>
                  <a:pt x="5889553" y="916204"/>
                  <a:pt x="5880512" y="918716"/>
                  <a:pt x="5874485" y="923739"/>
                </a:cubicBezTo>
                <a:cubicBezTo>
                  <a:pt x="5868457" y="928762"/>
                  <a:pt x="5865443" y="935124"/>
                  <a:pt x="5865443" y="942826"/>
                </a:cubicBezTo>
                <a:cubicBezTo>
                  <a:pt x="5865443" y="950026"/>
                  <a:pt x="5868206" y="955886"/>
                  <a:pt x="5873731" y="960406"/>
                </a:cubicBezTo>
                <a:cubicBezTo>
                  <a:pt x="5879256" y="964927"/>
                  <a:pt x="5886205" y="967187"/>
                  <a:pt x="5894576" y="967187"/>
                </a:cubicBezTo>
                <a:cubicBezTo>
                  <a:pt x="5901943" y="967187"/>
                  <a:pt x="5908808" y="965262"/>
                  <a:pt x="5915170" y="961411"/>
                </a:cubicBezTo>
                <a:cubicBezTo>
                  <a:pt x="5921533" y="957560"/>
                  <a:pt x="5926556" y="952537"/>
                  <a:pt x="5930239" y="946342"/>
                </a:cubicBezTo>
                <a:cubicBezTo>
                  <a:pt x="5933923" y="940147"/>
                  <a:pt x="5935765" y="933199"/>
                  <a:pt x="5935765" y="925497"/>
                </a:cubicBezTo>
                <a:cubicBezTo>
                  <a:pt x="5931746" y="922818"/>
                  <a:pt x="5926723" y="920558"/>
                  <a:pt x="5920696" y="918716"/>
                </a:cubicBezTo>
                <a:cubicBezTo>
                  <a:pt x="5915003" y="917042"/>
                  <a:pt x="5908641" y="916204"/>
                  <a:pt x="5901609" y="916204"/>
                </a:cubicBezTo>
                <a:close/>
                <a:moveTo>
                  <a:pt x="2825034" y="916204"/>
                </a:moveTo>
                <a:cubicBezTo>
                  <a:pt x="2812979" y="916204"/>
                  <a:pt x="2803937" y="918716"/>
                  <a:pt x="2797910" y="923739"/>
                </a:cubicBezTo>
                <a:cubicBezTo>
                  <a:pt x="2791882" y="928762"/>
                  <a:pt x="2788868" y="935124"/>
                  <a:pt x="2788868" y="942826"/>
                </a:cubicBezTo>
                <a:cubicBezTo>
                  <a:pt x="2788868" y="950026"/>
                  <a:pt x="2791631" y="955886"/>
                  <a:pt x="2797156" y="960406"/>
                </a:cubicBezTo>
                <a:cubicBezTo>
                  <a:pt x="2802682" y="964927"/>
                  <a:pt x="2809630" y="967187"/>
                  <a:pt x="2818002" y="967187"/>
                </a:cubicBezTo>
                <a:cubicBezTo>
                  <a:pt x="2825369" y="967187"/>
                  <a:pt x="2832233" y="965262"/>
                  <a:pt x="2838596" y="961411"/>
                </a:cubicBezTo>
                <a:cubicBezTo>
                  <a:pt x="2844958" y="957560"/>
                  <a:pt x="2849981" y="952537"/>
                  <a:pt x="2853665" y="946342"/>
                </a:cubicBezTo>
                <a:cubicBezTo>
                  <a:pt x="2857348" y="940147"/>
                  <a:pt x="2859190" y="933199"/>
                  <a:pt x="2859190" y="925497"/>
                </a:cubicBezTo>
                <a:cubicBezTo>
                  <a:pt x="2855171" y="922818"/>
                  <a:pt x="2850148" y="920558"/>
                  <a:pt x="2844121" y="918716"/>
                </a:cubicBezTo>
                <a:cubicBezTo>
                  <a:pt x="2838428" y="917042"/>
                  <a:pt x="2832066" y="916204"/>
                  <a:pt x="2825034" y="916204"/>
                </a:cubicBezTo>
                <a:close/>
                <a:moveTo>
                  <a:pt x="2339259" y="916204"/>
                </a:moveTo>
                <a:cubicBezTo>
                  <a:pt x="2327204" y="916204"/>
                  <a:pt x="2318162" y="918716"/>
                  <a:pt x="2312135" y="923739"/>
                </a:cubicBezTo>
                <a:cubicBezTo>
                  <a:pt x="2306107" y="928762"/>
                  <a:pt x="2303093" y="935124"/>
                  <a:pt x="2303093" y="942826"/>
                </a:cubicBezTo>
                <a:cubicBezTo>
                  <a:pt x="2303093" y="950026"/>
                  <a:pt x="2305856" y="955886"/>
                  <a:pt x="2311381" y="960406"/>
                </a:cubicBezTo>
                <a:cubicBezTo>
                  <a:pt x="2316907" y="964927"/>
                  <a:pt x="2323855" y="967187"/>
                  <a:pt x="2332227" y="967187"/>
                </a:cubicBezTo>
                <a:cubicBezTo>
                  <a:pt x="2339594" y="967187"/>
                  <a:pt x="2346458" y="965262"/>
                  <a:pt x="2352821" y="961411"/>
                </a:cubicBezTo>
                <a:cubicBezTo>
                  <a:pt x="2359183" y="957560"/>
                  <a:pt x="2364206" y="952537"/>
                  <a:pt x="2367890" y="946342"/>
                </a:cubicBezTo>
                <a:cubicBezTo>
                  <a:pt x="2371573" y="940147"/>
                  <a:pt x="2373415" y="933199"/>
                  <a:pt x="2373415" y="925497"/>
                </a:cubicBezTo>
                <a:cubicBezTo>
                  <a:pt x="2369396" y="922818"/>
                  <a:pt x="2364373" y="920558"/>
                  <a:pt x="2358346" y="918716"/>
                </a:cubicBezTo>
                <a:cubicBezTo>
                  <a:pt x="2352653" y="917042"/>
                  <a:pt x="2346291" y="916204"/>
                  <a:pt x="2339259" y="916204"/>
                </a:cubicBezTo>
                <a:close/>
                <a:moveTo>
                  <a:pt x="1062910" y="916204"/>
                </a:moveTo>
                <a:cubicBezTo>
                  <a:pt x="1050855" y="916204"/>
                  <a:pt x="1041813" y="918716"/>
                  <a:pt x="1035785" y="923739"/>
                </a:cubicBezTo>
                <a:cubicBezTo>
                  <a:pt x="1029758" y="928762"/>
                  <a:pt x="1026745" y="935124"/>
                  <a:pt x="1026745" y="942826"/>
                </a:cubicBezTo>
                <a:cubicBezTo>
                  <a:pt x="1026745" y="950026"/>
                  <a:pt x="1029507" y="955886"/>
                  <a:pt x="1035033" y="960406"/>
                </a:cubicBezTo>
                <a:cubicBezTo>
                  <a:pt x="1040558" y="964927"/>
                  <a:pt x="1047506" y="967187"/>
                  <a:pt x="1055878" y="967187"/>
                </a:cubicBezTo>
                <a:cubicBezTo>
                  <a:pt x="1063245" y="967187"/>
                  <a:pt x="1070109" y="965262"/>
                  <a:pt x="1076472" y="961411"/>
                </a:cubicBezTo>
                <a:cubicBezTo>
                  <a:pt x="1082834" y="957560"/>
                  <a:pt x="1087857" y="952537"/>
                  <a:pt x="1091541" y="946342"/>
                </a:cubicBezTo>
                <a:cubicBezTo>
                  <a:pt x="1095224" y="940147"/>
                  <a:pt x="1097065" y="933199"/>
                  <a:pt x="1097065" y="925497"/>
                </a:cubicBezTo>
                <a:cubicBezTo>
                  <a:pt x="1093047" y="922818"/>
                  <a:pt x="1088025" y="920558"/>
                  <a:pt x="1081997" y="918716"/>
                </a:cubicBezTo>
                <a:cubicBezTo>
                  <a:pt x="1076305" y="917042"/>
                  <a:pt x="1069942" y="916204"/>
                  <a:pt x="1062910" y="916204"/>
                </a:cubicBezTo>
                <a:close/>
                <a:moveTo>
                  <a:pt x="739060" y="916204"/>
                </a:moveTo>
                <a:cubicBezTo>
                  <a:pt x="727005" y="916204"/>
                  <a:pt x="717963" y="918716"/>
                  <a:pt x="711936" y="923739"/>
                </a:cubicBezTo>
                <a:cubicBezTo>
                  <a:pt x="705908" y="928762"/>
                  <a:pt x="702895" y="935124"/>
                  <a:pt x="702895" y="942826"/>
                </a:cubicBezTo>
                <a:cubicBezTo>
                  <a:pt x="702895" y="950026"/>
                  <a:pt x="705658" y="955886"/>
                  <a:pt x="711183" y="960406"/>
                </a:cubicBezTo>
                <a:cubicBezTo>
                  <a:pt x="716708" y="964927"/>
                  <a:pt x="723656" y="967187"/>
                  <a:pt x="732028" y="967187"/>
                </a:cubicBezTo>
                <a:cubicBezTo>
                  <a:pt x="739395" y="967187"/>
                  <a:pt x="746260" y="965262"/>
                  <a:pt x="752622" y="961411"/>
                </a:cubicBezTo>
                <a:cubicBezTo>
                  <a:pt x="758984" y="957560"/>
                  <a:pt x="764007" y="952537"/>
                  <a:pt x="767691" y="946342"/>
                </a:cubicBezTo>
                <a:cubicBezTo>
                  <a:pt x="771374" y="940147"/>
                  <a:pt x="773216" y="933199"/>
                  <a:pt x="773216" y="925497"/>
                </a:cubicBezTo>
                <a:cubicBezTo>
                  <a:pt x="769198" y="922818"/>
                  <a:pt x="764175" y="920558"/>
                  <a:pt x="758148" y="918716"/>
                </a:cubicBezTo>
                <a:cubicBezTo>
                  <a:pt x="752454" y="917042"/>
                  <a:pt x="746092" y="916204"/>
                  <a:pt x="739060" y="916204"/>
                </a:cubicBezTo>
                <a:close/>
                <a:moveTo>
                  <a:pt x="5698588" y="866728"/>
                </a:moveTo>
                <a:cubicBezTo>
                  <a:pt x="5690719" y="866728"/>
                  <a:pt x="5683520" y="868738"/>
                  <a:pt x="5676990" y="872756"/>
                </a:cubicBezTo>
                <a:cubicBezTo>
                  <a:pt x="5670292" y="876942"/>
                  <a:pt x="5665102" y="882551"/>
                  <a:pt x="5661419" y="889583"/>
                </a:cubicBezTo>
                <a:cubicBezTo>
                  <a:pt x="5657568" y="896950"/>
                  <a:pt x="5655642" y="905740"/>
                  <a:pt x="5655642" y="915953"/>
                </a:cubicBezTo>
                <a:cubicBezTo>
                  <a:pt x="5655642" y="925832"/>
                  <a:pt x="5657568" y="934622"/>
                  <a:pt x="5661419" y="942324"/>
                </a:cubicBezTo>
                <a:cubicBezTo>
                  <a:pt x="5665102" y="949691"/>
                  <a:pt x="5670292" y="955300"/>
                  <a:pt x="5676990" y="959151"/>
                </a:cubicBezTo>
                <a:cubicBezTo>
                  <a:pt x="5683687" y="963002"/>
                  <a:pt x="5690887" y="964927"/>
                  <a:pt x="5698588" y="964927"/>
                </a:cubicBezTo>
                <a:cubicBezTo>
                  <a:pt x="5706625" y="964927"/>
                  <a:pt x="5713741" y="963002"/>
                  <a:pt x="5719936" y="959151"/>
                </a:cubicBezTo>
                <a:cubicBezTo>
                  <a:pt x="5726466" y="955132"/>
                  <a:pt x="5731656" y="949440"/>
                  <a:pt x="5735507" y="942073"/>
                </a:cubicBezTo>
                <a:cubicBezTo>
                  <a:pt x="5739358" y="934706"/>
                  <a:pt x="5741283" y="925999"/>
                  <a:pt x="5741283" y="915953"/>
                </a:cubicBezTo>
                <a:cubicBezTo>
                  <a:pt x="5741283" y="905573"/>
                  <a:pt x="5739358" y="896699"/>
                  <a:pt x="5735507" y="889332"/>
                </a:cubicBezTo>
                <a:cubicBezTo>
                  <a:pt x="5731656" y="881797"/>
                  <a:pt x="5726466" y="876188"/>
                  <a:pt x="5719936" y="872505"/>
                </a:cubicBezTo>
                <a:cubicBezTo>
                  <a:pt x="5713239" y="868654"/>
                  <a:pt x="5706123" y="866728"/>
                  <a:pt x="5698588" y="866728"/>
                </a:cubicBezTo>
                <a:close/>
                <a:moveTo>
                  <a:pt x="5434651" y="866728"/>
                </a:moveTo>
                <a:cubicBezTo>
                  <a:pt x="5426614" y="866728"/>
                  <a:pt x="5419080" y="868738"/>
                  <a:pt x="5412048" y="872756"/>
                </a:cubicBezTo>
                <a:cubicBezTo>
                  <a:pt x="5405183" y="876774"/>
                  <a:pt x="5399574" y="882551"/>
                  <a:pt x="5395221" y="890085"/>
                </a:cubicBezTo>
                <a:cubicBezTo>
                  <a:pt x="5391035" y="897452"/>
                  <a:pt x="5388942" y="906326"/>
                  <a:pt x="5388942" y="916707"/>
                </a:cubicBezTo>
                <a:cubicBezTo>
                  <a:pt x="5388942" y="926920"/>
                  <a:pt x="5391035" y="935710"/>
                  <a:pt x="5395221" y="943077"/>
                </a:cubicBezTo>
                <a:cubicBezTo>
                  <a:pt x="5399574" y="950612"/>
                  <a:pt x="5405183" y="956388"/>
                  <a:pt x="5412048" y="960406"/>
                </a:cubicBezTo>
                <a:cubicBezTo>
                  <a:pt x="5419415" y="964592"/>
                  <a:pt x="5426949" y="966685"/>
                  <a:pt x="5434651" y="966685"/>
                </a:cubicBezTo>
                <a:cubicBezTo>
                  <a:pt x="5442353" y="966685"/>
                  <a:pt x="5449887" y="964592"/>
                  <a:pt x="5457254" y="960406"/>
                </a:cubicBezTo>
                <a:cubicBezTo>
                  <a:pt x="5463952" y="956555"/>
                  <a:pt x="5469477" y="950779"/>
                  <a:pt x="5473830" y="943077"/>
                </a:cubicBezTo>
                <a:cubicBezTo>
                  <a:pt x="5478016" y="935710"/>
                  <a:pt x="5480109" y="926920"/>
                  <a:pt x="5480109" y="916707"/>
                </a:cubicBezTo>
                <a:cubicBezTo>
                  <a:pt x="5480109" y="906326"/>
                  <a:pt x="5478016" y="897452"/>
                  <a:pt x="5473830" y="890085"/>
                </a:cubicBezTo>
                <a:cubicBezTo>
                  <a:pt x="5469477" y="882383"/>
                  <a:pt x="5463952" y="876607"/>
                  <a:pt x="5457254" y="872756"/>
                </a:cubicBezTo>
                <a:cubicBezTo>
                  <a:pt x="5450222" y="868738"/>
                  <a:pt x="5442688" y="866728"/>
                  <a:pt x="5434651" y="866728"/>
                </a:cubicBezTo>
                <a:close/>
                <a:moveTo>
                  <a:pt x="4999264" y="866728"/>
                </a:moveTo>
                <a:cubicBezTo>
                  <a:pt x="4991897" y="866728"/>
                  <a:pt x="4984781" y="868821"/>
                  <a:pt x="4977916" y="873007"/>
                </a:cubicBezTo>
                <a:cubicBezTo>
                  <a:pt x="4971219" y="877193"/>
                  <a:pt x="4965861" y="882969"/>
                  <a:pt x="4961843" y="890336"/>
                </a:cubicBezTo>
                <a:cubicBezTo>
                  <a:pt x="4957824" y="897871"/>
                  <a:pt x="4955815" y="906661"/>
                  <a:pt x="4955815" y="916707"/>
                </a:cubicBezTo>
                <a:cubicBezTo>
                  <a:pt x="4955815" y="926585"/>
                  <a:pt x="4957824" y="935292"/>
                  <a:pt x="4961843" y="942826"/>
                </a:cubicBezTo>
                <a:cubicBezTo>
                  <a:pt x="4965861" y="950528"/>
                  <a:pt x="4971219" y="956388"/>
                  <a:pt x="4977916" y="960406"/>
                </a:cubicBezTo>
                <a:cubicBezTo>
                  <a:pt x="4984781" y="964592"/>
                  <a:pt x="4991897" y="966685"/>
                  <a:pt x="4999264" y="966685"/>
                </a:cubicBezTo>
                <a:cubicBezTo>
                  <a:pt x="5006463" y="966685"/>
                  <a:pt x="5013579" y="964592"/>
                  <a:pt x="5020611" y="960406"/>
                </a:cubicBezTo>
                <a:cubicBezTo>
                  <a:pt x="5027141" y="956555"/>
                  <a:pt x="5032499" y="950695"/>
                  <a:pt x="5036685" y="942826"/>
                </a:cubicBezTo>
                <a:cubicBezTo>
                  <a:pt x="5040536" y="935627"/>
                  <a:pt x="5042461" y="926920"/>
                  <a:pt x="5042461" y="916707"/>
                </a:cubicBezTo>
                <a:cubicBezTo>
                  <a:pt x="5042461" y="906326"/>
                  <a:pt x="5040536" y="897536"/>
                  <a:pt x="5036685" y="890336"/>
                </a:cubicBezTo>
                <a:cubicBezTo>
                  <a:pt x="5032666" y="882802"/>
                  <a:pt x="5027308" y="877025"/>
                  <a:pt x="5020611" y="873007"/>
                </a:cubicBezTo>
                <a:cubicBezTo>
                  <a:pt x="5013579" y="868821"/>
                  <a:pt x="5006463" y="866728"/>
                  <a:pt x="4999264" y="866728"/>
                </a:cubicBezTo>
                <a:close/>
                <a:moveTo>
                  <a:pt x="4849859" y="866728"/>
                </a:moveTo>
                <a:cubicBezTo>
                  <a:pt x="4839813" y="866728"/>
                  <a:pt x="4831023" y="870077"/>
                  <a:pt x="4823488" y="876774"/>
                </a:cubicBezTo>
                <a:cubicBezTo>
                  <a:pt x="4816456" y="883137"/>
                  <a:pt x="4811768" y="891843"/>
                  <a:pt x="4809424" y="902894"/>
                </a:cubicBezTo>
                <a:lnTo>
                  <a:pt x="4889289" y="902894"/>
                </a:lnTo>
                <a:cubicBezTo>
                  <a:pt x="4889122" y="897368"/>
                  <a:pt x="4887615" y="891843"/>
                  <a:pt x="4884768" y="886318"/>
                </a:cubicBezTo>
                <a:cubicBezTo>
                  <a:pt x="4882089" y="880960"/>
                  <a:pt x="4877820" y="876356"/>
                  <a:pt x="4871960" y="872505"/>
                </a:cubicBezTo>
                <a:cubicBezTo>
                  <a:pt x="4866100" y="868654"/>
                  <a:pt x="4858733" y="866728"/>
                  <a:pt x="4849859" y="866728"/>
                </a:cubicBezTo>
                <a:close/>
                <a:moveTo>
                  <a:pt x="4641816" y="866728"/>
                </a:moveTo>
                <a:cubicBezTo>
                  <a:pt x="4634616" y="866728"/>
                  <a:pt x="4627500" y="868821"/>
                  <a:pt x="4620468" y="873007"/>
                </a:cubicBezTo>
                <a:cubicBezTo>
                  <a:pt x="4613938" y="876858"/>
                  <a:pt x="4608580" y="882718"/>
                  <a:pt x="4604395" y="890587"/>
                </a:cubicBezTo>
                <a:cubicBezTo>
                  <a:pt x="4600376" y="898122"/>
                  <a:pt x="4598367" y="906828"/>
                  <a:pt x="4598367" y="916707"/>
                </a:cubicBezTo>
                <a:cubicBezTo>
                  <a:pt x="4598367" y="926585"/>
                  <a:pt x="4600376" y="935292"/>
                  <a:pt x="4604395" y="942826"/>
                </a:cubicBezTo>
                <a:cubicBezTo>
                  <a:pt x="4608580" y="950695"/>
                  <a:pt x="4613938" y="956555"/>
                  <a:pt x="4620468" y="960406"/>
                </a:cubicBezTo>
                <a:cubicBezTo>
                  <a:pt x="4627500" y="964592"/>
                  <a:pt x="4634616" y="966685"/>
                  <a:pt x="4641816" y="966685"/>
                </a:cubicBezTo>
                <a:cubicBezTo>
                  <a:pt x="4649183" y="966685"/>
                  <a:pt x="4656299" y="964592"/>
                  <a:pt x="4663163" y="960406"/>
                </a:cubicBezTo>
                <a:cubicBezTo>
                  <a:pt x="4669860" y="956388"/>
                  <a:pt x="4675218" y="950528"/>
                  <a:pt x="4679237" y="942826"/>
                </a:cubicBezTo>
                <a:cubicBezTo>
                  <a:pt x="4683255" y="935292"/>
                  <a:pt x="4685264" y="926585"/>
                  <a:pt x="4685264" y="916707"/>
                </a:cubicBezTo>
                <a:cubicBezTo>
                  <a:pt x="4685264" y="906661"/>
                  <a:pt x="4683255" y="897871"/>
                  <a:pt x="4679237" y="890336"/>
                </a:cubicBezTo>
                <a:cubicBezTo>
                  <a:pt x="4675218" y="882969"/>
                  <a:pt x="4669860" y="877193"/>
                  <a:pt x="4663163" y="873007"/>
                </a:cubicBezTo>
                <a:cubicBezTo>
                  <a:pt x="4656299" y="868821"/>
                  <a:pt x="4649183" y="866728"/>
                  <a:pt x="4641816" y="866728"/>
                </a:cubicBezTo>
                <a:close/>
                <a:moveTo>
                  <a:pt x="4441288" y="866728"/>
                </a:moveTo>
                <a:cubicBezTo>
                  <a:pt x="4433419" y="866728"/>
                  <a:pt x="4426220" y="868738"/>
                  <a:pt x="4419690" y="872756"/>
                </a:cubicBezTo>
                <a:cubicBezTo>
                  <a:pt x="4412993" y="876942"/>
                  <a:pt x="4407802" y="882551"/>
                  <a:pt x="4404119" y="889583"/>
                </a:cubicBezTo>
                <a:cubicBezTo>
                  <a:pt x="4400268" y="896950"/>
                  <a:pt x="4398342" y="905740"/>
                  <a:pt x="4398342" y="915953"/>
                </a:cubicBezTo>
                <a:cubicBezTo>
                  <a:pt x="4398342" y="925832"/>
                  <a:pt x="4400268" y="934622"/>
                  <a:pt x="4404119" y="942324"/>
                </a:cubicBezTo>
                <a:cubicBezTo>
                  <a:pt x="4407802" y="949691"/>
                  <a:pt x="4412993" y="955300"/>
                  <a:pt x="4419690" y="959151"/>
                </a:cubicBezTo>
                <a:cubicBezTo>
                  <a:pt x="4426387" y="963002"/>
                  <a:pt x="4433587" y="964927"/>
                  <a:pt x="4441288" y="964927"/>
                </a:cubicBezTo>
                <a:cubicBezTo>
                  <a:pt x="4449325" y="964927"/>
                  <a:pt x="4456441" y="963002"/>
                  <a:pt x="4462636" y="959151"/>
                </a:cubicBezTo>
                <a:cubicBezTo>
                  <a:pt x="4469166" y="955132"/>
                  <a:pt x="4474356" y="949440"/>
                  <a:pt x="4478207" y="942073"/>
                </a:cubicBezTo>
                <a:cubicBezTo>
                  <a:pt x="4482058" y="934706"/>
                  <a:pt x="4483983" y="925999"/>
                  <a:pt x="4483983" y="915953"/>
                </a:cubicBezTo>
                <a:cubicBezTo>
                  <a:pt x="4483983" y="905573"/>
                  <a:pt x="4482058" y="896699"/>
                  <a:pt x="4478207" y="889332"/>
                </a:cubicBezTo>
                <a:cubicBezTo>
                  <a:pt x="4474356" y="881797"/>
                  <a:pt x="4469166" y="876188"/>
                  <a:pt x="4462636" y="872505"/>
                </a:cubicBezTo>
                <a:cubicBezTo>
                  <a:pt x="4455939" y="868654"/>
                  <a:pt x="4448823" y="866728"/>
                  <a:pt x="4441288" y="866728"/>
                </a:cubicBezTo>
                <a:close/>
                <a:moveTo>
                  <a:pt x="4148776" y="866728"/>
                </a:moveTo>
                <a:cubicBezTo>
                  <a:pt x="4140740" y="866728"/>
                  <a:pt x="4133205" y="868738"/>
                  <a:pt x="4126173" y="872756"/>
                </a:cubicBezTo>
                <a:cubicBezTo>
                  <a:pt x="4119308" y="876774"/>
                  <a:pt x="4113699" y="882551"/>
                  <a:pt x="4109346" y="890085"/>
                </a:cubicBezTo>
                <a:cubicBezTo>
                  <a:pt x="4105160" y="897452"/>
                  <a:pt x="4103067" y="906326"/>
                  <a:pt x="4103067" y="916707"/>
                </a:cubicBezTo>
                <a:cubicBezTo>
                  <a:pt x="4103067" y="926920"/>
                  <a:pt x="4105160" y="935710"/>
                  <a:pt x="4109346" y="943077"/>
                </a:cubicBezTo>
                <a:cubicBezTo>
                  <a:pt x="4113699" y="950612"/>
                  <a:pt x="4119308" y="956388"/>
                  <a:pt x="4126173" y="960406"/>
                </a:cubicBezTo>
                <a:cubicBezTo>
                  <a:pt x="4133540" y="964592"/>
                  <a:pt x="4141074" y="966685"/>
                  <a:pt x="4148776" y="966685"/>
                </a:cubicBezTo>
                <a:cubicBezTo>
                  <a:pt x="4156478" y="966685"/>
                  <a:pt x="4164013" y="964592"/>
                  <a:pt x="4171380" y="960406"/>
                </a:cubicBezTo>
                <a:cubicBezTo>
                  <a:pt x="4178077" y="956555"/>
                  <a:pt x="4183602" y="950779"/>
                  <a:pt x="4187955" y="943077"/>
                </a:cubicBezTo>
                <a:cubicBezTo>
                  <a:pt x="4192141" y="935710"/>
                  <a:pt x="4194234" y="926920"/>
                  <a:pt x="4194234" y="916707"/>
                </a:cubicBezTo>
                <a:cubicBezTo>
                  <a:pt x="4194234" y="906326"/>
                  <a:pt x="4192141" y="897452"/>
                  <a:pt x="4187955" y="890085"/>
                </a:cubicBezTo>
                <a:cubicBezTo>
                  <a:pt x="4183602" y="882383"/>
                  <a:pt x="4178077" y="876607"/>
                  <a:pt x="4171380" y="872756"/>
                </a:cubicBezTo>
                <a:cubicBezTo>
                  <a:pt x="4164347" y="868738"/>
                  <a:pt x="4156813" y="866728"/>
                  <a:pt x="4148776" y="866728"/>
                </a:cubicBezTo>
                <a:close/>
                <a:moveTo>
                  <a:pt x="3563984" y="866728"/>
                </a:moveTo>
                <a:cubicBezTo>
                  <a:pt x="3553938" y="866728"/>
                  <a:pt x="3545148" y="870077"/>
                  <a:pt x="3537613" y="876774"/>
                </a:cubicBezTo>
                <a:cubicBezTo>
                  <a:pt x="3530581" y="883137"/>
                  <a:pt x="3525893" y="891843"/>
                  <a:pt x="3523549" y="902894"/>
                </a:cubicBezTo>
                <a:lnTo>
                  <a:pt x="3603414" y="902894"/>
                </a:lnTo>
                <a:cubicBezTo>
                  <a:pt x="3603247" y="897368"/>
                  <a:pt x="3601740" y="891843"/>
                  <a:pt x="3598893" y="886318"/>
                </a:cubicBezTo>
                <a:cubicBezTo>
                  <a:pt x="3596215" y="880960"/>
                  <a:pt x="3591945" y="876356"/>
                  <a:pt x="3586085" y="872505"/>
                </a:cubicBezTo>
                <a:cubicBezTo>
                  <a:pt x="3580225" y="868654"/>
                  <a:pt x="3572858" y="866728"/>
                  <a:pt x="3563984" y="866728"/>
                </a:cubicBezTo>
                <a:close/>
                <a:moveTo>
                  <a:pt x="3107789" y="866728"/>
                </a:moveTo>
                <a:cubicBezTo>
                  <a:pt x="3099919" y="866728"/>
                  <a:pt x="3092720" y="868738"/>
                  <a:pt x="3086190" y="872756"/>
                </a:cubicBezTo>
                <a:cubicBezTo>
                  <a:pt x="3079493" y="876942"/>
                  <a:pt x="3074302" y="882551"/>
                  <a:pt x="3070619" y="889583"/>
                </a:cubicBezTo>
                <a:cubicBezTo>
                  <a:pt x="3066768" y="896950"/>
                  <a:pt x="3064842" y="905740"/>
                  <a:pt x="3064842" y="915953"/>
                </a:cubicBezTo>
                <a:cubicBezTo>
                  <a:pt x="3064842" y="925832"/>
                  <a:pt x="3066768" y="934622"/>
                  <a:pt x="3070619" y="942324"/>
                </a:cubicBezTo>
                <a:cubicBezTo>
                  <a:pt x="3074302" y="949691"/>
                  <a:pt x="3079493" y="955300"/>
                  <a:pt x="3086190" y="959151"/>
                </a:cubicBezTo>
                <a:cubicBezTo>
                  <a:pt x="3092887" y="963002"/>
                  <a:pt x="3100087" y="964927"/>
                  <a:pt x="3107789" y="964927"/>
                </a:cubicBezTo>
                <a:cubicBezTo>
                  <a:pt x="3115825" y="964927"/>
                  <a:pt x="3122941" y="963002"/>
                  <a:pt x="3129136" y="959151"/>
                </a:cubicBezTo>
                <a:cubicBezTo>
                  <a:pt x="3135666" y="955132"/>
                  <a:pt x="3140856" y="949440"/>
                  <a:pt x="3144707" y="942073"/>
                </a:cubicBezTo>
                <a:cubicBezTo>
                  <a:pt x="3148558" y="934706"/>
                  <a:pt x="3150484" y="925999"/>
                  <a:pt x="3150484" y="915953"/>
                </a:cubicBezTo>
                <a:cubicBezTo>
                  <a:pt x="3150484" y="905573"/>
                  <a:pt x="3148558" y="896699"/>
                  <a:pt x="3144707" y="889332"/>
                </a:cubicBezTo>
                <a:cubicBezTo>
                  <a:pt x="3140856" y="881797"/>
                  <a:pt x="3135666" y="876188"/>
                  <a:pt x="3129136" y="872505"/>
                </a:cubicBezTo>
                <a:cubicBezTo>
                  <a:pt x="3122439" y="868654"/>
                  <a:pt x="3115323" y="866728"/>
                  <a:pt x="3107789" y="866728"/>
                </a:cubicBezTo>
                <a:close/>
                <a:moveTo>
                  <a:pt x="1865540" y="866728"/>
                </a:moveTo>
                <a:cubicBezTo>
                  <a:pt x="1858173" y="866728"/>
                  <a:pt x="1851057" y="868821"/>
                  <a:pt x="1844192" y="873007"/>
                </a:cubicBezTo>
                <a:cubicBezTo>
                  <a:pt x="1837495" y="877193"/>
                  <a:pt x="1832137" y="882969"/>
                  <a:pt x="1828119" y="890336"/>
                </a:cubicBezTo>
                <a:cubicBezTo>
                  <a:pt x="1824100" y="897871"/>
                  <a:pt x="1822091" y="906661"/>
                  <a:pt x="1822091" y="916707"/>
                </a:cubicBezTo>
                <a:cubicBezTo>
                  <a:pt x="1822091" y="926585"/>
                  <a:pt x="1824100" y="935292"/>
                  <a:pt x="1828119" y="942826"/>
                </a:cubicBezTo>
                <a:cubicBezTo>
                  <a:pt x="1832137" y="950528"/>
                  <a:pt x="1837495" y="956388"/>
                  <a:pt x="1844192" y="960406"/>
                </a:cubicBezTo>
                <a:cubicBezTo>
                  <a:pt x="1851057" y="964592"/>
                  <a:pt x="1858173" y="966685"/>
                  <a:pt x="1865540" y="966685"/>
                </a:cubicBezTo>
                <a:cubicBezTo>
                  <a:pt x="1872739" y="966685"/>
                  <a:pt x="1879855" y="964592"/>
                  <a:pt x="1886888" y="960406"/>
                </a:cubicBezTo>
                <a:cubicBezTo>
                  <a:pt x="1893417" y="956555"/>
                  <a:pt x="1898775" y="950695"/>
                  <a:pt x="1902961" y="942826"/>
                </a:cubicBezTo>
                <a:cubicBezTo>
                  <a:pt x="1906812" y="935627"/>
                  <a:pt x="1908737" y="926920"/>
                  <a:pt x="1908737" y="916707"/>
                </a:cubicBezTo>
                <a:cubicBezTo>
                  <a:pt x="1908737" y="906326"/>
                  <a:pt x="1906812" y="897536"/>
                  <a:pt x="1902961" y="890336"/>
                </a:cubicBezTo>
                <a:cubicBezTo>
                  <a:pt x="1898943" y="882802"/>
                  <a:pt x="1893585" y="877025"/>
                  <a:pt x="1886888" y="873007"/>
                </a:cubicBezTo>
                <a:cubicBezTo>
                  <a:pt x="1879855" y="868821"/>
                  <a:pt x="1872739" y="866728"/>
                  <a:pt x="1865540" y="866728"/>
                </a:cubicBezTo>
                <a:close/>
                <a:moveTo>
                  <a:pt x="1716135" y="866728"/>
                </a:moveTo>
                <a:cubicBezTo>
                  <a:pt x="1706089" y="866728"/>
                  <a:pt x="1697299" y="870077"/>
                  <a:pt x="1689764" y="876774"/>
                </a:cubicBezTo>
                <a:cubicBezTo>
                  <a:pt x="1682732" y="883137"/>
                  <a:pt x="1678044" y="891843"/>
                  <a:pt x="1675700" y="902894"/>
                </a:cubicBezTo>
                <a:lnTo>
                  <a:pt x="1755565" y="902894"/>
                </a:lnTo>
                <a:cubicBezTo>
                  <a:pt x="1755398" y="897368"/>
                  <a:pt x="1753891" y="891843"/>
                  <a:pt x="1751045" y="886318"/>
                </a:cubicBezTo>
                <a:cubicBezTo>
                  <a:pt x="1748366" y="880960"/>
                  <a:pt x="1744096" y="876356"/>
                  <a:pt x="1738236" y="872505"/>
                </a:cubicBezTo>
                <a:cubicBezTo>
                  <a:pt x="1732376" y="868654"/>
                  <a:pt x="1725009" y="866728"/>
                  <a:pt x="1716135" y="866728"/>
                </a:cubicBezTo>
                <a:close/>
                <a:moveTo>
                  <a:pt x="1345665" y="866728"/>
                </a:moveTo>
                <a:cubicBezTo>
                  <a:pt x="1337796" y="866728"/>
                  <a:pt x="1330596" y="868738"/>
                  <a:pt x="1324066" y="872756"/>
                </a:cubicBezTo>
                <a:cubicBezTo>
                  <a:pt x="1317369" y="876942"/>
                  <a:pt x="1312178" y="882551"/>
                  <a:pt x="1308495" y="889583"/>
                </a:cubicBezTo>
                <a:cubicBezTo>
                  <a:pt x="1304644" y="896950"/>
                  <a:pt x="1302719" y="905740"/>
                  <a:pt x="1302719" y="915953"/>
                </a:cubicBezTo>
                <a:cubicBezTo>
                  <a:pt x="1302719" y="925832"/>
                  <a:pt x="1304644" y="934622"/>
                  <a:pt x="1308495" y="942324"/>
                </a:cubicBezTo>
                <a:cubicBezTo>
                  <a:pt x="1312178" y="949691"/>
                  <a:pt x="1317369" y="955300"/>
                  <a:pt x="1324066" y="959151"/>
                </a:cubicBezTo>
                <a:cubicBezTo>
                  <a:pt x="1330764" y="963002"/>
                  <a:pt x="1337963" y="964927"/>
                  <a:pt x="1345665" y="964927"/>
                </a:cubicBezTo>
                <a:cubicBezTo>
                  <a:pt x="1353701" y="964927"/>
                  <a:pt x="1360817" y="963002"/>
                  <a:pt x="1367012" y="959151"/>
                </a:cubicBezTo>
                <a:cubicBezTo>
                  <a:pt x="1373542" y="955132"/>
                  <a:pt x="1378732" y="949440"/>
                  <a:pt x="1382583" y="942073"/>
                </a:cubicBezTo>
                <a:cubicBezTo>
                  <a:pt x="1386434" y="934706"/>
                  <a:pt x="1388360" y="925999"/>
                  <a:pt x="1388360" y="915953"/>
                </a:cubicBezTo>
                <a:cubicBezTo>
                  <a:pt x="1388360" y="905573"/>
                  <a:pt x="1386434" y="896699"/>
                  <a:pt x="1382583" y="889332"/>
                </a:cubicBezTo>
                <a:cubicBezTo>
                  <a:pt x="1378732" y="881797"/>
                  <a:pt x="1373542" y="876188"/>
                  <a:pt x="1367012" y="872505"/>
                </a:cubicBezTo>
                <a:cubicBezTo>
                  <a:pt x="1360315" y="868654"/>
                  <a:pt x="1353200" y="866728"/>
                  <a:pt x="1345665" y="866728"/>
                </a:cubicBezTo>
                <a:close/>
                <a:moveTo>
                  <a:pt x="262578" y="866728"/>
                </a:moveTo>
                <a:cubicBezTo>
                  <a:pt x="254541" y="866728"/>
                  <a:pt x="247006" y="868738"/>
                  <a:pt x="239974" y="872756"/>
                </a:cubicBezTo>
                <a:cubicBezTo>
                  <a:pt x="233110" y="876774"/>
                  <a:pt x="227501" y="882551"/>
                  <a:pt x="223148" y="890085"/>
                </a:cubicBezTo>
                <a:cubicBezTo>
                  <a:pt x="218962" y="897452"/>
                  <a:pt x="216869" y="906326"/>
                  <a:pt x="216869" y="916707"/>
                </a:cubicBezTo>
                <a:cubicBezTo>
                  <a:pt x="216869" y="926920"/>
                  <a:pt x="218962" y="935710"/>
                  <a:pt x="223148" y="943077"/>
                </a:cubicBezTo>
                <a:cubicBezTo>
                  <a:pt x="227501" y="950612"/>
                  <a:pt x="233110" y="956388"/>
                  <a:pt x="239974" y="960406"/>
                </a:cubicBezTo>
                <a:cubicBezTo>
                  <a:pt x="247341" y="964592"/>
                  <a:pt x="254875" y="966685"/>
                  <a:pt x="262578" y="966685"/>
                </a:cubicBezTo>
                <a:cubicBezTo>
                  <a:pt x="270279" y="966685"/>
                  <a:pt x="277814" y="964592"/>
                  <a:pt x="285181" y="960406"/>
                </a:cubicBezTo>
                <a:cubicBezTo>
                  <a:pt x="291878" y="956555"/>
                  <a:pt x="297404" y="950779"/>
                  <a:pt x="301757" y="943077"/>
                </a:cubicBezTo>
                <a:cubicBezTo>
                  <a:pt x="305942" y="935710"/>
                  <a:pt x="308035" y="926920"/>
                  <a:pt x="308035" y="916707"/>
                </a:cubicBezTo>
                <a:cubicBezTo>
                  <a:pt x="308035" y="906326"/>
                  <a:pt x="305942" y="897452"/>
                  <a:pt x="301757" y="890085"/>
                </a:cubicBezTo>
                <a:cubicBezTo>
                  <a:pt x="297404" y="882383"/>
                  <a:pt x="291878" y="876607"/>
                  <a:pt x="285181" y="872756"/>
                </a:cubicBezTo>
                <a:cubicBezTo>
                  <a:pt x="278149" y="868738"/>
                  <a:pt x="270615" y="866728"/>
                  <a:pt x="262578" y="866728"/>
                </a:cubicBezTo>
                <a:close/>
                <a:moveTo>
                  <a:pt x="5969660" y="851157"/>
                </a:moveTo>
                <a:lnTo>
                  <a:pt x="5993268" y="851157"/>
                </a:lnTo>
                <a:lnTo>
                  <a:pt x="6034456" y="948602"/>
                </a:lnTo>
                <a:lnTo>
                  <a:pt x="6034959" y="948602"/>
                </a:lnTo>
                <a:lnTo>
                  <a:pt x="6074640" y="851157"/>
                </a:lnTo>
                <a:lnTo>
                  <a:pt x="6098248" y="851157"/>
                </a:lnTo>
                <a:lnTo>
                  <a:pt x="6017378" y="1037760"/>
                </a:lnTo>
                <a:lnTo>
                  <a:pt x="5994775" y="1037760"/>
                </a:lnTo>
                <a:lnTo>
                  <a:pt x="6023908" y="973968"/>
                </a:lnTo>
                <a:close/>
                <a:moveTo>
                  <a:pt x="5795485" y="851157"/>
                </a:moveTo>
                <a:lnTo>
                  <a:pt x="5817335" y="851157"/>
                </a:lnTo>
                <a:lnTo>
                  <a:pt x="5817335" y="982256"/>
                </a:lnTo>
                <a:lnTo>
                  <a:pt x="5795485" y="982256"/>
                </a:lnTo>
                <a:close/>
                <a:moveTo>
                  <a:pt x="5528785" y="851157"/>
                </a:moveTo>
                <a:lnTo>
                  <a:pt x="5550635" y="851157"/>
                </a:lnTo>
                <a:lnTo>
                  <a:pt x="5550635" y="982256"/>
                </a:lnTo>
                <a:lnTo>
                  <a:pt x="5528785" y="982256"/>
                </a:lnTo>
                <a:close/>
                <a:moveTo>
                  <a:pt x="4738210" y="851157"/>
                </a:moveTo>
                <a:lnTo>
                  <a:pt x="4760060" y="851157"/>
                </a:lnTo>
                <a:lnTo>
                  <a:pt x="4760060" y="982256"/>
                </a:lnTo>
                <a:lnTo>
                  <a:pt x="4738210" y="982256"/>
                </a:lnTo>
                <a:close/>
                <a:moveTo>
                  <a:pt x="3649095" y="851157"/>
                </a:moveTo>
                <a:lnTo>
                  <a:pt x="3670945" y="851157"/>
                </a:lnTo>
                <a:lnTo>
                  <a:pt x="3670945" y="930269"/>
                </a:lnTo>
                <a:cubicBezTo>
                  <a:pt x="3670945" y="942993"/>
                  <a:pt x="3673791" y="952202"/>
                  <a:pt x="3679484" y="957895"/>
                </a:cubicBezTo>
                <a:cubicBezTo>
                  <a:pt x="3685344" y="963755"/>
                  <a:pt x="3692962" y="966685"/>
                  <a:pt x="3702338" y="966685"/>
                </a:cubicBezTo>
                <a:cubicBezTo>
                  <a:pt x="3709705" y="966685"/>
                  <a:pt x="3716319" y="964676"/>
                  <a:pt x="3722179" y="960658"/>
                </a:cubicBezTo>
                <a:cubicBezTo>
                  <a:pt x="3727704" y="956807"/>
                  <a:pt x="3732141" y="951700"/>
                  <a:pt x="3735490" y="945338"/>
                </a:cubicBezTo>
                <a:cubicBezTo>
                  <a:pt x="3738671" y="939143"/>
                  <a:pt x="3740262" y="932445"/>
                  <a:pt x="3740262" y="925246"/>
                </a:cubicBezTo>
                <a:lnTo>
                  <a:pt x="3740262" y="851157"/>
                </a:lnTo>
                <a:lnTo>
                  <a:pt x="3762112" y="851157"/>
                </a:lnTo>
                <a:lnTo>
                  <a:pt x="3762112" y="982256"/>
                </a:lnTo>
                <a:lnTo>
                  <a:pt x="3741266" y="982256"/>
                </a:lnTo>
                <a:lnTo>
                  <a:pt x="3741266" y="963169"/>
                </a:lnTo>
                <a:lnTo>
                  <a:pt x="3740262" y="963169"/>
                </a:lnTo>
                <a:cubicBezTo>
                  <a:pt x="3736913" y="969531"/>
                  <a:pt x="3731137" y="975057"/>
                  <a:pt x="3722932" y="979745"/>
                </a:cubicBezTo>
                <a:cubicBezTo>
                  <a:pt x="3715398" y="984098"/>
                  <a:pt x="3707026" y="986275"/>
                  <a:pt x="3697818" y="986275"/>
                </a:cubicBezTo>
                <a:cubicBezTo>
                  <a:pt x="3681912" y="986275"/>
                  <a:pt x="3669857" y="981670"/>
                  <a:pt x="3661652" y="972461"/>
                </a:cubicBezTo>
                <a:cubicBezTo>
                  <a:pt x="3653281" y="963085"/>
                  <a:pt x="3649095" y="950109"/>
                  <a:pt x="3649095" y="933534"/>
                </a:cubicBezTo>
                <a:close/>
                <a:moveTo>
                  <a:pt x="3452335" y="851157"/>
                </a:moveTo>
                <a:lnTo>
                  <a:pt x="3474185" y="851157"/>
                </a:lnTo>
                <a:lnTo>
                  <a:pt x="3474185" y="982256"/>
                </a:lnTo>
                <a:lnTo>
                  <a:pt x="3452335" y="982256"/>
                </a:lnTo>
                <a:close/>
                <a:moveTo>
                  <a:pt x="1604486" y="851157"/>
                </a:moveTo>
                <a:lnTo>
                  <a:pt x="1626336" y="851157"/>
                </a:lnTo>
                <a:lnTo>
                  <a:pt x="1626336" y="982256"/>
                </a:lnTo>
                <a:lnTo>
                  <a:pt x="1604486" y="982256"/>
                </a:lnTo>
                <a:close/>
                <a:moveTo>
                  <a:pt x="3414849" y="847139"/>
                </a:moveTo>
                <a:cubicBezTo>
                  <a:pt x="3420709" y="847139"/>
                  <a:pt x="3425899" y="848060"/>
                  <a:pt x="3430420" y="849902"/>
                </a:cubicBezTo>
                <a:lnTo>
                  <a:pt x="3430420" y="873509"/>
                </a:lnTo>
                <a:cubicBezTo>
                  <a:pt x="3424727" y="870663"/>
                  <a:pt x="3418532" y="869240"/>
                  <a:pt x="3411835" y="869240"/>
                </a:cubicBezTo>
                <a:cubicBezTo>
                  <a:pt x="3405640" y="869240"/>
                  <a:pt x="3399780" y="871082"/>
                  <a:pt x="3394255" y="874765"/>
                </a:cubicBezTo>
                <a:cubicBezTo>
                  <a:pt x="3389064" y="878114"/>
                  <a:pt x="3384795" y="882969"/>
                  <a:pt x="3381446" y="889332"/>
                </a:cubicBezTo>
                <a:cubicBezTo>
                  <a:pt x="3378432" y="894857"/>
                  <a:pt x="3376926" y="901387"/>
                  <a:pt x="3376926" y="908921"/>
                </a:cubicBezTo>
                <a:lnTo>
                  <a:pt x="3376926" y="982256"/>
                </a:lnTo>
                <a:lnTo>
                  <a:pt x="3355076" y="982256"/>
                </a:lnTo>
                <a:lnTo>
                  <a:pt x="3355076" y="851157"/>
                </a:lnTo>
                <a:lnTo>
                  <a:pt x="3375670" y="851157"/>
                </a:lnTo>
                <a:lnTo>
                  <a:pt x="3375670" y="872254"/>
                </a:lnTo>
                <a:lnTo>
                  <a:pt x="3376926" y="872254"/>
                </a:lnTo>
                <a:cubicBezTo>
                  <a:pt x="3379270" y="865221"/>
                  <a:pt x="3384209" y="859278"/>
                  <a:pt x="3391743" y="854422"/>
                </a:cubicBezTo>
                <a:cubicBezTo>
                  <a:pt x="3399110" y="849567"/>
                  <a:pt x="3406812" y="847139"/>
                  <a:pt x="3414849" y="847139"/>
                </a:cubicBezTo>
                <a:close/>
                <a:moveTo>
                  <a:pt x="5899599" y="846888"/>
                </a:moveTo>
                <a:cubicBezTo>
                  <a:pt x="5917347" y="846888"/>
                  <a:pt x="5931328" y="851576"/>
                  <a:pt x="5941541" y="860952"/>
                </a:cubicBezTo>
                <a:cubicBezTo>
                  <a:pt x="5951587" y="870161"/>
                  <a:pt x="5956610" y="882886"/>
                  <a:pt x="5956610" y="899126"/>
                </a:cubicBezTo>
                <a:lnTo>
                  <a:pt x="5956610" y="982256"/>
                </a:lnTo>
                <a:lnTo>
                  <a:pt x="5935765" y="982256"/>
                </a:lnTo>
                <a:lnTo>
                  <a:pt x="5935765" y="963420"/>
                </a:lnTo>
                <a:lnTo>
                  <a:pt x="5934760" y="963420"/>
                </a:lnTo>
                <a:cubicBezTo>
                  <a:pt x="5930909" y="969950"/>
                  <a:pt x="5925300" y="975392"/>
                  <a:pt x="5917933" y="979745"/>
                </a:cubicBezTo>
                <a:cubicBezTo>
                  <a:pt x="5910734" y="984098"/>
                  <a:pt x="5902195" y="986275"/>
                  <a:pt x="5892316" y="986275"/>
                </a:cubicBezTo>
                <a:cubicBezTo>
                  <a:pt x="5882605" y="986275"/>
                  <a:pt x="5874066" y="984433"/>
                  <a:pt x="5866699" y="980749"/>
                </a:cubicBezTo>
                <a:cubicBezTo>
                  <a:pt x="5858997" y="976898"/>
                  <a:pt x="5853137" y="971708"/>
                  <a:pt x="5849119" y="965178"/>
                </a:cubicBezTo>
                <a:cubicBezTo>
                  <a:pt x="5845100" y="958648"/>
                  <a:pt x="5843091" y="951114"/>
                  <a:pt x="5843091" y="942575"/>
                </a:cubicBezTo>
                <a:cubicBezTo>
                  <a:pt x="5843091" y="928678"/>
                  <a:pt x="5848282" y="917879"/>
                  <a:pt x="5858662" y="910177"/>
                </a:cubicBezTo>
                <a:cubicBezTo>
                  <a:pt x="5869378" y="902308"/>
                  <a:pt x="5882605" y="898373"/>
                  <a:pt x="5898344" y="898373"/>
                </a:cubicBezTo>
                <a:cubicBezTo>
                  <a:pt x="5906548" y="898373"/>
                  <a:pt x="5913915" y="899210"/>
                  <a:pt x="5920445" y="900884"/>
                </a:cubicBezTo>
                <a:cubicBezTo>
                  <a:pt x="5927142" y="902559"/>
                  <a:pt x="5932249" y="904568"/>
                  <a:pt x="5935765" y="906912"/>
                </a:cubicBezTo>
                <a:lnTo>
                  <a:pt x="5935765" y="898875"/>
                </a:lnTo>
                <a:cubicBezTo>
                  <a:pt x="5935765" y="889332"/>
                  <a:pt x="5932416" y="881546"/>
                  <a:pt x="5925719" y="875519"/>
                </a:cubicBezTo>
                <a:cubicBezTo>
                  <a:pt x="5919021" y="869491"/>
                  <a:pt x="5910315" y="866477"/>
                  <a:pt x="5899599" y="866477"/>
                </a:cubicBezTo>
                <a:cubicBezTo>
                  <a:pt x="5892400" y="866477"/>
                  <a:pt x="5885703" y="868068"/>
                  <a:pt x="5879508" y="871249"/>
                </a:cubicBezTo>
                <a:cubicBezTo>
                  <a:pt x="5872978" y="874598"/>
                  <a:pt x="5868038" y="879035"/>
                  <a:pt x="5864690" y="884560"/>
                </a:cubicBezTo>
                <a:lnTo>
                  <a:pt x="5848114" y="872254"/>
                </a:lnTo>
                <a:cubicBezTo>
                  <a:pt x="5853137" y="864552"/>
                  <a:pt x="5860253" y="858357"/>
                  <a:pt x="5869462" y="853669"/>
                </a:cubicBezTo>
                <a:cubicBezTo>
                  <a:pt x="5878503" y="849148"/>
                  <a:pt x="5888549" y="846888"/>
                  <a:pt x="5899599" y="846888"/>
                </a:cubicBezTo>
                <a:close/>
                <a:moveTo>
                  <a:pt x="5695575" y="846888"/>
                </a:moveTo>
                <a:cubicBezTo>
                  <a:pt x="5705620" y="846888"/>
                  <a:pt x="5714494" y="848981"/>
                  <a:pt x="5722196" y="853166"/>
                </a:cubicBezTo>
                <a:cubicBezTo>
                  <a:pt x="5729898" y="857352"/>
                  <a:pt x="5735926" y="862961"/>
                  <a:pt x="5740279" y="869993"/>
                </a:cubicBezTo>
                <a:lnTo>
                  <a:pt x="5741283" y="869993"/>
                </a:lnTo>
                <a:lnTo>
                  <a:pt x="5741283" y="851157"/>
                </a:lnTo>
                <a:lnTo>
                  <a:pt x="5762129" y="851157"/>
                </a:lnTo>
                <a:lnTo>
                  <a:pt x="5762129" y="977233"/>
                </a:lnTo>
                <a:cubicBezTo>
                  <a:pt x="5762129" y="998162"/>
                  <a:pt x="5756269" y="1014236"/>
                  <a:pt x="5744548" y="1025454"/>
                </a:cubicBezTo>
                <a:cubicBezTo>
                  <a:pt x="5732996" y="1036504"/>
                  <a:pt x="5717676" y="1042029"/>
                  <a:pt x="5698588" y="1042029"/>
                </a:cubicBezTo>
                <a:cubicBezTo>
                  <a:pt x="5683017" y="1042029"/>
                  <a:pt x="5670292" y="1038430"/>
                  <a:pt x="5660414" y="1031230"/>
                </a:cubicBezTo>
                <a:cubicBezTo>
                  <a:pt x="5650368" y="1024030"/>
                  <a:pt x="5643587" y="1015324"/>
                  <a:pt x="5640071" y="1005111"/>
                </a:cubicBezTo>
                <a:lnTo>
                  <a:pt x="5660163" y="996572"/>
                </a:lnTo>
                <a:cubicBezTo>
                  <a:pt x="5663009" y="1004273"/>
                  <a:pt x="5667781" y="1010468"/>
                  <a:pt x="5674478" y="1015157"/>
                </a:cubicBezTo>
                <a:cubicBezTo>
                  <a:pt x="5681175" y="1019845"/>
                  <a:pt x="5689212" y="1022189"/>
                  <a:pt x="5698588" y="1022189"/>
                </a:cubicBezTo>
                <a:cubicBezTo>
                  <a:pt x="5711983" y="1022189"/>
                  <a:pt x="5722447" y="1018254"/>
                  <a:pt x="5729982" y="1010385"/>
                </a:cubicBezTo>
                <a:cubicBezTo>
                  <a:pt x="5737516" y="1002683"/>
                  <a:pt x="5741283" y="991465"/>
                  <a:pt x="5741283" y="976731"/>
                </a:cubicBezTo>
                <a:lnTo>
                  <a:pt x="5741283" y="962164"/>
                </a:lnTo>
                <a:lnTo>
                  <a:pt x="5740279" y="962164"/>
                </a:lnTo>
                <a:cubicBezTo>
                  <a:pt x="5736093" y="968694"/>
                  <a:pt x="5730066" y="974136"/>
                  <a:pt x="5722196" y="978489"/>
                </a:cubicBezTo>
                <a:cubicBezTo>
                  <a:pt x="5714494" y="982675"/>
                  <a:pt x="5705620" y="984768"/>
                  <a:pt x="5695575" y="984768"/>
                </a:cubicBezTo>
                <a:cubicBezTo>
                  <a:pt x="5684189" y="984768"/>
                  <a:pt x="5673808" y="981838"/>
                  <a:pt x="5664432" y="975978"/>
                </a:cubicBezTo>
                <a:cubicBezTo>
                  <a:pt x="5655224" y="970285"/>
                  <a:pt x="5647857" y="962164"/>
                  <a:pt x="5642331" y="951616"/>
                </a:cubicBezTo>
                <a:cubicBezTo>
                  <a:pt x="5636806" y="941068"/>
                  <a:pt x="5634043" y="929180"/>
                  <a:pt x="5634043" y="915953"/>
                </a:cubicBezTo>
                <a:cubicBezTo>
                  <a:pt x="5634043" y="902726"/>
                  <a:pt x="5636806" y="890839"/>
                  <a:pt x="5642331" y="880290"/>
                </a:cubicBezTo>
                <a:cubicBezTo>
                  <a:pt x="5648024" y="869575"/>
                  <a:pt x="5655391" y="861371"/>
                  <a:pt x="5664432" y="855678"/>
                </a:cubicBezTo>
                <a:cubicBezTo>
                  <a:pt x="5673808" y="849818"/>
                  <a:pt x="5684189" y="846888"/>
                  <a:pt x="5695575" y="846888"/>
                </a:cubicBezTo>
                <a:close/>
                <a:moveTo>
                  <a:pt x="5434651" y="846888"/>
                </a:moveTo>
                <a:cubicBezTo>
                  <a:pt x="5447543" y="846888"/>
                  <a:pt x="5459096" y="849985"/>
                  <a:pt x="5469309" y="856180"/>
                </a:cubicBezTo>
                <a:cubicBezTo>
                  <a:pt x="5479523" y="862375"/>
                  <a:pt x="5487559" y="870830"/>
                  <a:pt x="5493419" y="881546"/>
                </a:cubicBezTo>
                <a:cubicBezTo>
                  <a:pt x="5499112" y="891927"/>
                  <a:pt x="5501959" y="903647"/>
                  <a:pt x="5501959" y="916707"/>
                </a:cubicBezTo>
                <a:cubicBezTo>
                  <a:pt x="5501959" y="929766"/>
                  <a:pt x="5499112" y="941487"/>
                  <a:pt x="5493419" y="951867"/>
                </a:cubicBezTo>
                <a:cubicBezTo>
                  <a:pt x="5487559" y="962583"/>
                  <a:pt x="5479523" y="971038"/>
                  <a:pt x="5469309" y="977233"/>
                </a:cubicBezTo>
                <a:cubicBezTo>
                  <a:pt x="5459431" y="983261"/>
                  <a:pt x="5447878" y="986275"/>
                  <a:pt x="5434651" y="986275"/>
                </a:cubicBezTo>
                <a:cubicBezTo>
                  <a:pt x="5421424" y="986275"/>
                  <a:pt x="5409871" y="983261"/>
                  <a:pt x="5399993" y="977233"/>
                </a:cubicBezTo>
                <a:cubicBezTo>
                  <a:pt x="5389779" y="971038"/>
                  <a:pt x="5381743" y="962583"/>
                  <a:pt x="5375882" y="951867"/>
                </a:cubicBezTo>
                <a:cubicBezTo>
                  <a:pt x="5370190" y="941487"/>
                  <a:pt x="5367343" y="929766"/>
                  <a:pt x="5367343" y="916707"/>
                </a:cubicBezTo>
                <a:cubicBezTo>
                  <a:pt x="5367343" y="903647"/>
                  <a:pt x="5370190" y="891927"/>
                  <a:pt x="5375882" y="881546"/>
                </a:cubicBezTo>
                <a:cubicBezTo>
                  <a:pt x="5381743" y="870830"/>
                  <a:pt x="5389779" y="862375"/>
                  <a:pt x="5399993" y="856180"/>
                </a:cubicBezTo>
                <a:cubicBezTo>
                  <a:pt x="5410206" y="849985"/>
                  <a:pt x="5421759" y="846888"/>
                  <a:pt x="5434651" y="846888"/>
                </a:cubicBezTo>
                <a:close/>
                <a:moveTo>
                  <a:pt x="5208311" y="846888"/>
                </a:moveTo>
                <a:cubicBezTo>
                  <a:pt x="5217687" y="846888"/>
                  <a:pt x="5226059" y="849232"/>
                  <a:pt x="5233426" y="853920"/>
                </a:cubicBezTo>
                <a:cubicBezTo>
                  <a:pt x="5240626" y="858608"/>
                  <a:pt x="5245732" y="864803"/>
                  <a:pt x="5248746" y="872505"/>
                </a:cubicBezTo>
                <a:cubicBezTo>
                  <a:pt x="5253267" y="864803"/>
                  <a:pt x="5259378" y="858608"/>
                  <a:pt x="5267080" y="853920"/>
                </a:cubicBezTo>
                <a:cubicBezTo>
                  <a:pt x="5274949" y="849232"/>
                  <a:pt x="5283823" y="846888"/>
                  <a:pt x="5293701" y="846888"/>
                </a:cubicBezTo>
                <a:cubicBezTo>
                  <a:pt x="5308938" y="846888"/>
                  <a:pt x="5320323" y="851492"/>
                  <a:pt x="5327858" y="860701"/>
                </a:cubicBezTo>
                <a:cubicBezTo>
                  <a:pt x="5335559" y="870244"/>
                  <a:pt x="5339410" y="882718"/>
                  <a:pt x="5339410" y="898122"/>
                </a:cubicBezTo>
                <a:lnTo>
                  <a:pt x="5339410" y="982256"/>
                </a:lnTo>
                <a:lnTo>
                  <a:pt x="5317812" y="982256"/>
                </a:lnTo>
                <a:lnTo>
                  <a:pt x="5317812" y="901387"/>
                </a:lnTo>
                <a:cubicBezTo>
                  <a:pt x="5317812" y="889332"/>
                  <a:pt x="5315300" y="880541"/>
                  <a:pt x="5310277" y="875016"/>
                </a:cubicBezTo>
                <a:cubicBezTo>
                  <a:pt x="5305254" y="869491"/>
                  <a:pt x="5297887" y="866728"/>
                  <a:pt x="5288176" y="866728"/>
                </a:cubicBezTo>
                <a:cubicBezTo>
                  <a:pt x="5281646" y="866728"/>
                  <a:pt x="5275703" y="868654"/>
                  <a:pt x="5270345" y="872505"/>
                </a:cubicBezTo>
                <a:cubicBezTo>
                  <a:pt x="5264987" y="876356"/>
                  <a:pt x="5260801" y="881379"/>
                  <a:pt x="5257787" y="887574"/>
                </a:cubicBezTo>
                <a:cubicBezTo>
                  <a:pt x="5254941" y="893434"/>
                  <a:pt x="5253518" y="900298"/>
                  <a:pt x="5253518" y="908168"/>
                </a:cubicBezTo>
                <a:lnTo>
                  <a:pt x="5253518" y="982256"/>
                </a:lnTo>
                <a:lnTo>
                  <a:pt x="5231668" y="982256"/>
                </a:lnTo>
                <a:lnTo>
                  <a:pt x="5231668" y="901638"/>
                </a:lnTo>
                <a:cubicBezTo>
                  <a:pt x="5231668" y="889415"/>
                  <a:pt x="5229157" y="880541"/>
                  <a:pt x="5224134" y="875016"/>
                </a:cubicBezTo>
                <a:cubicBezTo>
                  <a:pt x="5219111" y="869491"/>
                  <a:pt x="5211827" y="866728"/>
                  <a:pt x="5202284" y="866728"/>
                </a:cubicBezTo>
                <a:cubicBezTo>
                  <a:pt x="5195754" y="866728"/>
                  <a:pt x="5189810" y="868654"/>
                  <a:pt x="5184452" y="872505"/>
                </a:cubicBezTo>
                <a:cubicBezTo>
                  <a:pt x="5179094" y="876356"/>
                  <a:pt x="5174909" y="881546"/>
                  <a:pt x="5171895" y="888076"/>
                </a:cubicBezTo>
                <a:cubicBezTo>
                  <a:pt x="5169049" y="894271"/>
                  <a:pt x="5167625" y="901136"/>
                  <a:pt x="5167625" y="908670"/>
                </a:cubicBezTo>
                <a:lnTo>
                  <a:pt x="5167625" y="982256"/>
                </a:lnTo>
                <a:lnTo>
                  <a:pt x="5145776" y="982256"/>
                </a:lnTo>
                <a:lnTo>
                  <a:pt x="5145776" y="851157"/>
                </a:lnTo>
                <a:lnTo>
                  <a:pt x="5166370" y="851157"/>
                </a:lnTo>
                <a:lnTo>
                  <a:pt x="5166370" y="870496"/>
                </a:lnTo>
                <a:lnTo>
                  <a:pt x="5167625" y="870496"/>
                </a:lnTo>
                <a:cubicBezTo>
                  <a:pt x="5171309" y="863798"/>
                  <a:pt x="5176918" y="858189"/>
                  <a:pt x="5184452" y="853669"/>
                </a:cubicBezTo>
                <a:cubicBezTo>
                  <a:pt x="5191987" y="849148"/>
                  <a:pt x="5199940" y="846888"/>
                  <a:pt x="5208311" y="846888"/>
                </a:cubicBezTo>
                <a:close/>
                <a:moveTo>
                  <a:pt x="5001775" y="846888"/>
                </a:moveTo>
                <a:cubicBezTo>
                  <a:pt x="5013495" y="846888"/>
                  <a:pt x="5024127" y="849902"/>
                  <a:pt x="5033671" y="855929"/>
                </a:cubicBezTo>
                <a:cubicBezTo>
                  <a:pt x="5043047" y="861957"/>
                  <a:pt x="5050581" y="870328"/>
                  <a:pt x="5056274" y="881044"/>
                </a:cubicBezTo>
                <a:cubicBezTo>
                  <a:pt x="5061632" y="891257"/>
                  <a:pt x="5064311" y="903145"/>
                  <a:pt x="5064311" y="916707"/>
                </a:cubicBezTo>
                <a:cubicBezTo>
                  <a:pt x="5064311" y="930436"/>
                  <a:pt x="5061632" y="942407"/>
                  <a:pt x="5056274" y="952621"/>
                </a:cubicBezTo>
                <a:cubicBezTo>
                  <a:pt x="5050749" y="963169"/>
                  <a:pt x="5043214" y="971457"/>
                  <a:pt x="5033671" y="977484"/>
                </a:cubicBezTo>
                <a:cubicBezTo>
                  <a:pt x="5024462" y="983345"/>
                  <a:pt x="5013830" y="986275"/>
                  <a:pt x="5001775" y="986275"/>
                </a:cubicBezTo>
                <a:cubicBezTo>
                  <a:pt x="4991897" y="986275"/>
                  <a:pt x="4982939" y="984014"/>
                  <a:pt x="4974902" y="979494"/>
                </a:cubicBezTo>
                <a:cubicBezTo>
                  <a:pt x="4966866" y="974973"/>
                  <a:pt x="4960838" y="969448"/>
                  <a:pt x="4956820" y="962918"/>
                </a:cubicBezTo>
                <a:lnTo>
                  <a:pt x="4955815" y="962918"/>
                </a:lnTo>
                <a:lnTo>
                  <a:pt x="4956820" y="981000"/>
                </a:lnTo>
                <a:lnTo>
                  <a:pt x="4956820" y="1037760"/>
                </a:lnTo>
                <a:lnTo>
                  <a:pt x="4934970" y="1037760"/>
                </a:lnTo>
                <a:lnTo>
                  <a:pt x="4934970" y="851157"/>
                </a:lnTo>
                <a:lnTo>
                  <a:pt x="4955815" y="851157"/>
                </a:lnTo>
                <a:lnTo>
                  <a:pt x="4955815" y="870747"/>
                </a:lnTo>
                <a:lnTo>
                  <a:pt x="4956820" y="870747"/>
                </a:lnTo>
                <a:cubicBezTo>
                  <a:pt x="4960838" y="864049"/>
                  <a:pt x="4966866" y="858441"/>
                  <a:pt x="4974902" y="853920"/>
                </a:cubicBezTo>
                <a:cubicBezTo>
                  <a:pt x="4983274" y="849232"/>
                  <a:pt x="4992231" y="846888"/>
                  <a:pt x="5001775" y="846888"/>
                </a:cubicBezTo>
                <a:close/>
                <a:moveTo>
                  <a:pt x="4849859" y="846888"/>
                </a:moveTo>
                <a:cubicBezTo>
                  <a:pt x="4862416" y="846888"/>
                  <a:pt x="4873550" y="849818"/>
                  <a:pt x="4883261" y="855678"/>
                </a:cubicBezTo>
                <a:cubicBezTo>
                  <a:pt x="4892638" y="861371"/>
                  <a:pt x="4899837" y="869240"/>
                  <a:pt x="4904860" y="879286"/>
                </a:cubicBezTo>
                <a:cubicBezTo>
                  <a:pt x="4910050" y="889667"/>
                  <a:pt x="4912646" y="901303"/>
                  <a:pt x="4912646" y="914195"/>
                </a:cubicBezTo>
                <a:cubicBezTo>
                  <a:pt x="4912646" y="915200"/>
                  <a:pt x="4912478" y="917376"/>
                  <a:pt x="4912143" y="920725"/>
                </a:cubicBezTo>
                <a:lnTo>
                  <a:pt x="4808168" y="920725"/>
                </a:lnTo>
                <a:cubicBezTo>
                  <a:pt x="4808671" y="930771"/>
                  <a:pt x="4811098" y="939226"/>
                  <a:pt x="4815452" y="946091"/>
                </a:cubicBezTo>
                <a:cubicBezTo>
                  <a:pt x="4819637" y="952621"/>
                  <a:pt x="4825079" y="957727"/>
                  <a:pt x="4831776" y="961411"/>
                </a:cubicBezTo>
                <a:cubicBezTo>
                  <a:pt x="4838306" y="964927"/>
                  <a:pt x="4845171" y="966685"/>
                  <a:pt x="4852370" y="966685"/>
                </a:cubicBezTo>
                <a:cubicBezTo>
                  <a:pt x="4869448" y="966685"/>
                  <a:pt x="4882424" y="958732"/>
                  <a:pt x="4891298" y="942826"/>
                </a:cubicBezTo>
                <a:lnTo>
                  <a:pt x="4909632" y="951867"/>
                </a:lnTo>
                <a:cubicBezTo>
                  <a:pt x="4904107" y="962416"/>
                  <a:pt x="4896488" y="970787"/>
                  <a:pt x="4886777" y="976982"/>
                </a:cubicBezTo>
                <a:cubicBezTo>
                  <a:pt x="4877066" y="983177"/>
                  <a:pt x="4865346" y="986275"/>
                  <a:pt x="4851617" y="986275"/>
                </a:cubicBezTo>
                <a:cubicBezTo>
                  <a:pt x="4838892" y="986275"/>
                  <a:pt x="4827674" y="983345"/>
                  <a:pt x="4817963" y="977484"/>
                </a:cubicBezTo>
                <a:cubicBezTo>
                  <a:pt x="4807917" y="971457"/>
                  <a:pt x="4800132" y="963169"/>
                  <a:pt x="4794606" y="952621"/>
                </a:cubicBezTo>
                <a:cubicBezTo>
                  <a:pt x="4789081" y="942073"/>
                  <a:pt x="4786318" y="930185"/>
                  <a:pt x="4786318" y="916958"/>
                </a:cubicBezTo>
                <a:cubicBezTo>
                  <a:pt x="4786318" y="904233"/>
                  <a:pt x="4788914" y="892597"/>
                  <a:pt x="4794104" y="882048"/>
                </a:cubicBezTo>
                <a:cubicBezTo>
                  <a:pt x="4799462" y="871165"/>
                  <a:pt x="4806913" y="862626"/>
                  <a:pt x="4816456" y="856431"/>
                </a:cubicBezTo>
                <a:cubicBezTo>
                  <a:pt x="4826335" y="850069"/>
                  <a:pt x="4837469" y="846888"/>
                  <a:pt x="4849859" y="846888"/>
                </a:cubicBezTo>
                <a:close/>
                <a:moveTo>
                  <a:pt x="4438275" y="846888"/>
                </a:moveTo>
                <a:cubicBezTo>
                  <a:pt x="4448320" y="846888"/>
                  <a:pt x="4457194" y="848981"/>
                  <a:pt x="4464896" y="853166"/>
                </a:cubicBezTo>
                <a:cubicBezTo>
                  <a:pt x="4472598" y="857352"/>
                  <a:pt x="4478626" y="862961"/>
                  <a:pt x="4482979" y="869993"/>
                </a:cubicBezTo>
                <a:lnTo>
                  <a:pt x="4483983" y="869993"/>
                </a:lnTo>
                <a:lnTo>
                  <a:pt x="4483983" y="851157"/>
                </a:lnTo>
                <a:lnTo>
                  <a:pt x="4504829" y="851157"/>
                </a:lnTo>
                <a:lnTo>
                  <a:pt x="4504829" y="977233"/>
                </a:lnTo>
                <a:cubicBezTo>
                  <a:pt x="4504829" y="998162"/>
                  <a:pt x="4498969" y="1014236"/>
                  <a:pt x="4487248" y="1025454"/>
                </a:cubicBezTo>
                <a:cubicBezTo>
                  <a:pt x="4475696" y="1036504"/>
                  <a:pt x="4460376" y="1042029"/>
                  <a:pt x="4441288" y="1042029"/>
                </a:cubicBezTo>
                <a:cubicBezTo>
                  <a:pt x="4425718" y="1042029"/>
                  <a:pt x="4412993" y="1038430"/>
                  <a:pt x="4403114" y="1031230"/>
                </a:cubicBezTo>
                <a:cubicBezTo>
                  <a:pt x="4393068" y="1024030"/>
                  <a:pt x="4386287" y="1015324"/>
                  <a:pt x="4382771" y="1005111"/>
                </a:cubicBezTo>
                <a:lnTo>
                  <a:pt x="4402863" y="996572"/>
                </a:lnTo>
                <a:cubicBezTo>
                  <a:pt x="4405709" y="1004273"/>
                  <a:pt x="4410481" y="1010468"/>
                  <a:pt x="4417179" y="1015157"/>
                </a:cubicBezTo>
                <a:cubicBezTo>
                  <a:pt x="4423876" y="1019845"/>
                  <a:pt x="4431912" y="1022189"/>
                  <a:pt x="4441288" y="1022189"/>
                </a:cubicBezTo>
                <a:cubicBezTo>
                  <a:pt x="4454683" y="1022189"/>
                  <a:pt x="4465147" y="1018254"/>
                  <a:pt x="4472682" y="1010385"/>
                </a:cubicBezTo>
                <a:cubicBezTo>
                  <a:pt x="4480216" y="1002683"/>
                  <a:pt x="4483983" y="991465"/>
                  <a:pt x="4483983" y="976731"/>
                </a:cubicBezTo>
                <a:lnTo>
                  <a:pt x="4483983" y="962164"/>
                </a:lnTo>
                <a:lnTo>
                  <a:pt x="4482979" y="962164"/>
                </a:lnTo>
                <a:cubicBezTo>
                  <a:pt x="4478793" y="968694"/>
                  <a:pt x="4472766" y="974136"/>
                  <a:pt x="4464896" y="978489"/>
                </a:cubicBezTo>
                <a:cubicBezTo>
                  <a:pt x="4457194" y="982675"/>
                  <a:pt x="4448320" y="984768"/>
                  <a:pt x="4438275" y="984768"/>
                </a:cubicBezTo>
                <a:cubicBezTo>
                  <a:pt x="4426890" y="984768"/>
                  <a:pt x="4416509" y="981838"/>
                  <a:pt x="4407133" y="975978"/>
                </a:cubicBezTo>
                <a:cubicBezTo>
                  <a:pt x="4397924" y="970285"/>
                  <a:pt x="4390557" y="962164"/>
                  <a:pt x="4385032" y="951616"/>
                </a:cubicBezTo>
                <a:cubicBezTo>
                  <a:pt x="4379506" y="941068"/>
                  <a:pt x="4376744" y="929180"/>
                  <a:pt x="4376744" y="915953"/>
                </a:cubicBezTo>
                <a:cubicBezTo>
                  <a:pt x="4376744" y="902726"/>
                  <a:pt x="4379506" y="890839"/>
                  <a:pt x="4385032" y="880290"/>
                </a:cubicBezTo>
                <a:cubicBezTo>
                  <a:pt x="4390724" y="869575"/>
                  <a:pt x="4398091" y="861371"/>
                  <a:pt x="4407133" y="855678"/>
                </a:cubicBezTo>
                <a:cubicBezTo>
                  <a:pt x="4416509" y="849818"/>
                  <a:pt x="4426890" y="846888"/>
                  <a:pt x="4438275" y="846888"/>
                </a:cubicBezTo>
                <a:close/>
                <a:moveTo>
                  <a:pt x="4305195" y="846888"/>
                </a:moveTo>
                <a:cubicBezTo>
                  <a:pt x="4320933" y="846888"/>
                  <a:pt x="4332905" y="851492"/>
                  <a:pt x="4341109" y="860701"/>
                </a:cubicBezTo>
                <a:cubicBezTo>
                  <a:pt x="4349480" y="870077"/>
                  <a:pt x="4353666" y="882551"/>
                  <a:pt x="4353666" y="898122"/>
                </a:cubicBezTo>
                <a:lnTo>
                  <a:pt x="4353666" y="982256"/>
                </a:lnTo>
                <a:lnTo>
                  <a:pt x="4331816" y="982256"/>
                </a:lnTo>
                <a:lnTo>
                  <a:pt x="4331816" y="901387"/>
                </a:lnTo>
                <a:cubicBezTo>
                  <a:pt x="4331816" y="889332"/>
                  <a:pt x="4328886" y="880541"/>
                  <a:pt x="4323026" y="875016"/>
                </a:cubicBezTo>
                <a:cubicBezTo>
                  <a:pt x="4317333" y="869491"/>
                  <a:pt x="4309380" y="866728"/>
                  <a:pt x="4299167" y="866728"/>
                </a:cubicBezTo>
                <a:cubicBezTo>
                  <a:pt x="4292135" y="866728"/>
                  <a:pt x="4285856" y="868738"/>
                  <a:pt x="4280331" y="872756"/>
                </a:cubicBezTo>
                <a:cubicBezTo>
                  <a:pt x="4274471" y="877109"/>
                  <a:pt x="4270118" y="882300"/>
                  <a:pt x="4267271" y="888327"/>
                </a:cubicBezTo>
                <a:cubicBezTo>
                  <a:pt x="4264258" y="894857"/>
                  <a:pt x="4262751" y="901554"/>
                  <a:pt x="4262751" y="908419"/>
                </a:cubicBezTo>
                <a:lnTo>
                  <a:pt x="4262751" y="982256"/>
                </a:lnTo>
                <a:lnTo>
                  <a:pt x="4240901" y="982256"/>
                </a:lnTo>
                <a:lnTo>
                  <a:pt x="4240901" y="851157"/>
                </a:lnTo>
                <a:lnTo>
                  <a:pt x="4261495" y="851157"/>
                </a:lnTo>
                <a:lnTo>
                  <a:pt x="4261495" y="870496"/>
                </a:lnTo>
                <a:lnTo>
                  <a:pt x="4262751" y="870496"/>
                </a:lnTo>
                <a:cubicBezTo>
                  <a:pt x="4266267" y="863966"/>
                  <a:pt x="4271959" y="858441"/>
                  <a:pt x="4279829" y="853920"/>
                </a:cubicBezTo>
                <a:cubicBezTo>
                  <a:pt x="4287865" y="849232"/>
                  <a:pt x="4296321" y="846888"/>
                  <a:pt x="4305195" y="846888"/>
                </a:cubicBezTo>
                <a:close/>
                <a:moveTo>
                  <a:pt x="4148776" y="846888"/>
                </a:moveTo>
                <a:cubicBezTo>
                  <a:pt x="4161669" y="846888"/>
                  <a:pt x="4173221" y="849985"/>
                  <a:pt x="4183435" y="856180"/>
                </a:cubicBezTo>
                <a:cubicBezTo>
                  <a:pt x="4193648" y="862375"/>
                  <a:pt x="4201685" y="870830"/>
                  <a:pt x="4207545" y="881546"/>
                </a:cubicBezTo>
                <a:cubicBezTo>
                  <a:pt x="4213237" y="891927"/>
                  <a:pt x="4216084" y="903647"/>
                  <a:pt x="4216084" y="916707"/>
                </a:cubicBezTo>
                <a:cubicBezTo>
                  <a:pt x="4216084" y="929766"/>
                  <a:pt x="4213237" y="941487"/>
                  <a:pt x="4207545" y="951867"/>
                </a:cubicBezTo>
                <a:cubicBezTo>
                  <a:pt x="4201685" y="962583"/>
                  <a:pt x="4193648" y="971038"/>
                  <a:pt x="4183435" y="977233"/>
                </a:cubicBezTo>
                <a:cubicBezTo>
                  <a:pt x="4173556" y="983261"/>
                  <a:pt x="4162003" y="986275"/>
                  <a:pt x="4148776" y="986275"/>
                </a:cubicBezTo>
                <a:cubicBezTo>
                  <a:pt x="4135549" y="986275"/>
                  <a:pt x="4123996" y="983261"/>
                  <a:pt x="4114118" y="977233"/>
                </a:cubicBezTo>
                <a:cubicBezTo>
                  <a:pt x="4103905" y="971038"/>
                  <a:pt x="4095868" y="962583"/>
                  <a:pt x="4090008" y="951867"/>
                </a:cubicBezTo>
                <a:cubicBezTo>
                  <a:pt x="4084315" y="941487"/>
                  <a:pt x="4081469" y="929766"/>
                  <a:pt x="4081469" y="916707"/>
                </a:cubicBezTo>
                <a:cubicBezTo>
                  <a:pt x="4081469" y="903647"/>
                  <a:pt x="4084315" y="891927"/>
                  <a:pt x="4090008" y="881546"/>
                </a:cubicBezTo>
                <a:cubicBezTo>
                  <a:pt x="4095868" y="870830"/>
                  <a:pt x="4103905" y="862375"/>
                  <a:pt x="4114118" y="856180"/>
                </a:cubicBezTo>
                <a:cubicBezTo>
                  <a:pt x="4124331" y="849985"/>
                  <a:pt x="4135884" y="846888"/>
                  <a:pt x="4148776" y="846888"/>
                </a:cubicBezTo>
                <a:close/>
                <a:moveTo>
                  <a:pt x="3563984" y="846888"/>
                </a:moveTo>
                <a:cubicBezTo>
                  <a:pt x="3576541" y="846888"/>
                  <a:pt x="3587676" y="849818"/>
                  <a:pt x="3597387" y="855678"/>
                </a:cubicBezTo>
                <a:cubicBezTo>
                  <a:pt x="3606763" y="861371"/>
                  <a:pt x="3613962" y="869240"/>
                  <a:pt x="3618985" y="879286"/>
                </a:cubicBezTo>
                <a:cubicBezTo>
                  <a:pt x="3624176" y="889667"/>
                  <a:pt x="3626771" y="901303"/>
                  <a:pt x="3626771" y="914195"/>
                </a:cubicBezTo>
                <a:cubicBezTo>
                  <a:pt x="3626771" y="915200"/>
                  <a:pt x="3626603" y="917376"/>
                  <a:pt x="3626269" y="920725"/>
                </a:cubicBezTo>
                <a:lnTo>
                  <a:pt x="3522293" y="920725"/>
                </a:lnTo>
                <a:cubicBezTo>
                  <a:pt x="3522796" y="930771"/>
                  <a:pt x="3525224" y="939226"/>
                  <a:pt x="3529577" y="946091"/>
                </a:cubicBezTo>
                <a:cubicBezTo>
                  <a:pt x="3533763" y="952621"/>
                  <a:pt x="3539204" y="957727"/>
                  <a:pt x="3545901" y="961411"/>
                </a:cubicBezTo>
                <a:cubicBezTo>
                  <a:pt x="3552431" y="964927"/>
                  <a:pt x="3559296" y="966685"/>
                  <a:pt x="3566495" y="966685"/>
                </a:cubicBezTo>
                <a:cubicBezTo>
                  <a:pt x="3583573" y="966685"/>
                  <a:pt x="3596549" y="958732"/>
                  <a:pt x="3605423" y="942826"/>
                </a:cubicBezTo>
                <a:lnTo>
                  <a:pt x="3623757" y="951867"/>
                </a:lnTo>
                <a:cubicBezTo>
                  <a:pt x="3618232" y="962416"/>
                  <a:pt x="3610614" y="970787"/>
                  <a:pt x="3600903" y="976982"/>
                </a:cubicBezTo>
                <a:cubicBezTo>
                  <a:pt x="3591192" y="983177"/>
                  <a:pt x="3579471" y="986275"/>
                  <a:pt x="3565742" y="986275"/>
                </a:cubicBezTo>
                <a:cubicBezTo>
                  <a:pt x="3553017" y="986275"/>
                  <a:pt x="3541799" y="983345"/>
                  <a:pt x="3532088" y="977484"/>
                </a:cubicBezTo>
                <a:cubicBezTo>
                  <a:pt x="3522042" y="971457"/>
                  <a:pt x="3514257" y="963169"/>
                  <a:pt x="3508732" y="952621"/>
                </a:cubicBezTo>
                <a:cubicBezTo>
                  <a:pt x="3503206" y="942073"/>
                  <a:pt x="3500444" y="930185"/>
                  <a:pt x="3500444" y="916958"/>
                </a:cubicBezTo>
                <a:cubicBezTo>
                  <a:pt x="3500444" y="904233"/>
                  <a:pt x="3503039" y="892597"/>
                  <a:pt x="3508229" y="882048"/>
                </a:cubicBezTo>
                <a:cubicBezTo>
                  <a:pt x="3513587" y="871165"/>
                  <a:pt x="3521038" y="862626"/>
                  <a:pt x="3530581" y="856431"/>
                </a:cubicBezTo>
                <a:cubicBezTo>
                  <a:pt x="3540460" y="850069"/>
                  <a:pt x="3551594" y="846888"/>
                  <a:pt x="3563984" y="846888"/>
                </a:cubicBezTo>
                <a:close/>
                <a:moveTo>
                  <a:pt x="3104775" y="846888"/>
                </a:moveTo>
                <a:cubicBezTo>
                  <a:pt x="3114821" y="846888"/>
                  <a:pt x="3123695" y="848981"/>
                  <a:pt x="3131396" y="853166"/>
                </a:cubicBezTo>
                <a:cubicBezTo>
                  <a:pt x="3139098" y="857352"/>
                  <a:pt x="3145126" y="862961"/>
                  <a:pt x="3149479" y="869993"/>
                </a:cubicBezTo>
                <a:lnTo>
                  <a:pt x="3150484" y="869993"/>
                </a:lnTo>
                <a:lnTo>
                  <a:pt x="3150484" y="851157"/>
                </a:lnTo>
                <a:lnTo>
                  <a:pt x="3171329" y="851157"/>
                </a:lnTo>
                <a:lnTo>
                  <a:pt x="3171329" y="977233"/>
                </a:lnTo>
                <a:cubicBezTo>
                  <a:pt x="3171329" y="998162"/>
                  <a:pt x="3165469" y="1014236"/>
                  <a:pt x="3153749" y="1025454"/>
                </a:cubicBezTo>
                <a:cubicBezTo>
                  <a:pt x="3142196" y="1036504"/>
                  <a:pt x="3126876" y="1042029"/>
                  <a:pt x="3107789" y="1042029"/>
                </a:cubicBezTo>
                <a:cubicBezTo>
                  <a:pt x="3092217" y="1042029"/>
                  <a:pt x="3079493" y="1038430"/>
                  <a:pt x="3069614" y="1031230"/>
                </a:cubicBezTo>
                <a:cubicBezTo>
                  <a:pt x="3059568" y="1024030"/>
                  <a:pt x="3052787" y="1015324"/>
                  <a:pt x="3049271" y="1005111"/>
                </a:cubicBezTo>
                <a:lnTo>
                  <a:pt x="3069363" y="996572"/>
                </a:lnTo>
                <a:cubicBezTo>
                  <a:pt x="3072209" y="1004273"/>
                  <a:pt x="3076981" y="1010468"/>
                  <a:pt x="3083678" y="1015157"/>
                </a:cubicBezTo>
                <a:cubicBezTo>
                  <a:pt x="3090376" y="1019845"/>
                  <a:pt x="3098412" y="1022189"/>
                  <a:pt x="3107789" y="1022189"/>
                </a:cubicBezTo>
                <a:cubicBezTo>
                  <a:pt x="3121183" y="1022189"/>
                  <a:pt x="3131648" y="1018254"/>
                  <a:pt x="3139182" y="1010385"/>
                </a:cubicBezTo>
                <a:cubicBezTo>
                  <a:pt x="3146716" y="1002683"/>
                  <a:pt x="3150484" y="991465"/>
                  <a:pt x="3150484" y="976731"/>
                </a:cubicBezTo>
                <a:lnTo>
                  <a:pt x="3150484" y="962164"/>
                </a:lnTo>
                <a:lnTo>
                  <a:pt x="3149479" y="962164"/>
                </a:lnTo>
                <a:cubicBezTo>
                  <a:pt x="3145293" y="968694"/>
                  <a:pt x="3139266" y="974136"/>
                  <a:pt x="3131396" y="978489"/>
                </a:cubicBezTo>
                <a:cubicBezTo>
                  <a:pt x="3123695" y="982675"/>
                  <a:pt x="3114821" y="984768"/>
                  <a:pt x="3104775" y="984768"/>
                </a:cubicBezTo>
                <a:cubicBezTo>
                  <a:pt x="3093389" y="984768"/>
                  <a:pt x="3083009" y="981838"/>
                  <a:pt x="3073632" y="975978"/>
                </a:cubicBezTo>
                <a:cubicBezTo>
                  <a:pt x="3064424" y="970285"/>
                  <a:pt x="3057057" y="962164"/>
                  <a:pt x="3051532" y="951616"/>
                </a:cubicBezTo>
                <a:cubicBezTo>
                  <a:pt x="3046006" y="941068"/>
                  <a:pt x="3043244" y="929180"/>
                  <a:pt x="3043244" y="915953"/>
                </a:cubicBezTo>
                <a:cubicBezTo>
                  <a:pt x="3043244" y="902726"/>
                  <a:pt x="3046006" y="890839"/>
                  <a:pt x="3051532" y="880290"/>
                </a:cubicBezTo>
                <a:cubicBezTo>
                  <a:pt x="3057224" y="869575"/>
                  <a:pt x="3064591" y="861371"/>
                  <a:pt x="3073632" y="855678"/>
                </a:cubicBezTo>
                <a:cubicBezTo>
                  <a:pt x="3083009" y="849818"/>
                  <a:pt x="3093389" y="846888"/>
                  <a:pt x="3104775" y="846888"/>
                </a:cubicBezTo>
                <a:close/>
                <a:moveTo>
                  <a:pt x="2971695" y="846888"/>
                </a:moveTo>
                <a:cubicBezTo>
                  <a:pt x="2987433" y="846888"/>
                  <a:pt x="2999404" y="851492"/>
                  <a:pt x="3007609" y="860701"/>
                </a:cubicBezTo>
                <a:cubicBezTo>
                  <a:pt x="3015980" y="870077"/>
                  <a:pt x="3020166" y="882551"/>
                  <a:pt x="3020166" y="898122"/>
                </a:cubicBezTo>
                <a:lnTo>
                  <a:pt x="3020166" y="982256"/>
                </a:lnTo>
                <a:lnTo>
                  <a:pt x="2998316" y="982256"/>
                </a:lnTo>
                <a:lnTo>
                  <a:pt x="2998316" y="901387"/>
                </a:lnTo>
                <a:cubicBezTo>
                  <a:pt x="2998316" y="889332"/>
                  <a:pt x="2995386" y="880541"/>
                  <a:pt x="2989526" y="875016"/>
                </a:cubicBezTo>
                <a:cubicBezTo>
                  <a:pt x="2983833" y="869491"/>
                  <a:pt x="2975880" y="866728"/>
                  <a:pt x="2965667" y="866728"/>
                </a:cubicBezTo>
                <a:cubicBezTo>
                  <a:pt x="2958635" y="866728"/>
                  <a:pt x="2952356" y="868738"/>
                  <a:pt x="2946831" y="872756"/>
                </a:cubicBezTo>
                <a:cubicBezTo>
                  <a:pt x="2940971" y="877109"/>
                  <a:pt x="2936618" y="882300"/>
                  <a:pt x="2933771" y="888327"/>
                </a:cubicBezTo>
                <a:cubicBezTo>
                  <a:pt x="2930757" y="894857"/>
                  <a:pt x="2929251" y="901554"/>
                  <a:pt x="2929251" y="908419"/>
                </a:cubicBezTo>
                <a:lnTo>
                  <a:pt x="2929251" y="982256"/>
                </a:lnTo>
                <a:lnTo>
                  <a:pt x="2907401" y="982256"/>
                </a:lnTo>
                <a:lnTo>
                  <a:pt x="2907401" y="851157"/>
                </a:lnTo>
                <a:lnTo>
                  <a:pt x="2927995" y="851157"/>
                </a:lnTo>
                <a:lnTo>
                  <a:pt x="2927995" y="870496"/>
                </a:lnTo>
                <a:lnTo>
                  <a:pt x="2929251" y="870496"/>
                </a:lnTo>
                <a:cubicBezTo>
                  <a:pt x="2932767" y="863966"/>
                  <a:pt x="2938459" y="858441"/>
                  <a:pt x="2946329" y="853920"/>
                </a:cubicBezTo>
                <a:cubicBezTo>
                  <a:pt x="2954365" y="849232"/>
                  <a:pt x="2962821" y="846888"/>
                  <a:pt x="2971695" y="846888"/>
                </a:cubicBezTo>
                <a:close/>
                <a:moveTo>
                  <a:pt x="2823025" y="846888"/>
                </a:moveTo>
                <a:cubicBezTo>
                  <a:pt x="2840772" y="846888"/>
                  <a:pt x="2854753" y="851576"/>
                  <a:pt x="2864966" y="860952"/>
                </a:cubicBezTo>
                <a:cubicBezTo>
                  <a:pt x="2875012" y="870161"/>
                  <a:pt x="2880035" y="882886"/>
                  <a:pt x="2880035" y="899126"/>
                </a:cubicBezTo>
                <a:lnTo>
                  <a:pt x="2880035" y="982256"/>
                </a:lnTo>
                <a:lnTo>
                  <a:pt x="2859190" y="982256"/>
                </a:lnTo>
                <a:lnTo>
                  <a:pt x="2859190" y="963420"/>
                </a:lnTo>
                <a:lnTo>
                  <a:pt x="2858185" y="963420"/>
                </a:lnTo>
                <a:cubicBezTo>
                  <a:pt x="2854334" y="969950"/>
                  <a:pt x="2848725" y="975392"/>
                  <a:pt x="2841358" y="979745"/>
                </a:cubicBezTo>
                <a:cubicBezTo>
                  <a:pt x="2834159" y="984098"/>
                  <a:pt x="2825620" y="986275"/>
                  <a:pt x="2815741" y="986275"/>
                </a:cubicBezTo>
                <a:cubicBezTo>
                  <a:pt x="2806030" y="986275"/>
                  <a:pt x="2797491" y="984433"/>
                  <a:pt x="2790124" y="980749"/>
                </a:cubicBezTo>
                <a:cubicBezTo>
                  <a:pt x="2782422" y="976898"/>
                  <a:pt x="2776562" y="971708"/>
                  <a:pt x="2772544" y="965178"/>
                </a:cubicBezTo>
                <a:cubicBezTo>
                  <a:pt x="2768526" y="958648"/>
                  <a:pt x="2766516" y="951114"/>
                  <a:pt x="2766516" y="942575"/>
                </a:cubicBezTo>
                <a:cubicBezTo>
                  <a:pt x="2766516" y="928678"/>
                  <a:pt x="2771707" y="917879"/>
                  <a:pt x="2782087" y="910177"/>
                </a:cubicBezTo>
                <a:cubicBezTo>
                  <a:pt x="2792803" y="902308"/>
                  <a:pt x="2806030" y="898373"/>
                  <a:pt x="2821769" y="898373"/>
                </a:cubicBezTo>
                <a:cubicBezTo>
                  <a:pt x="2829973" y="898373"/>
                  <a:pt x="2837340" y="899210"/>
                  <a:pt x="2843870" y="900884"/>
                </a:cubicBezTo>
                <a:cubicBezTo>
                  <a:pt x="2850567" y="902559"/>
                  <a:pt x="2855674" y="904568"/>
                  <a:pt x="2859190" y="906912"/>
                </a:cubicBezTo>
                <a:lnTo>
                  <a:pt x="2859190" y="898875"/>
                </a:lnTo>
                <a:cubicBezTo>
                  <a:pt x="2859190" y="889332"/>
                  <a:pt x="2855841" y="881546"/>
                  <a:pt x="2849144" y="875519"/>
                </a:cubicBezTo>
                <a:cubicBezTo>
                  <a:pt x="2842447" y="869491"/>
                  <a:pt x="2833740" y="866477"/>
                  <a:pt x="2823025" y="866477"/>
                </a:cubicBezTo>
                <a:cubicBezTo>
                  <a:pt x="2815825" y="866477"/>
                  <a:pt x="2809128" y="868068"/>
                  <a:pt x="2802933" y="871249"/>
                </a:cubicBezTo>
                <a:cubicBezTo>
                  <a:pt x="2796403" y="874598"/>
                  <a:pt x="2791464" y="879035"/>
                  <a:pt x="2788115" y="884560"/>
                </a:cubicBezTo>
                <a:lnTo>
                  <a:pt x="2771539" y="872254"/>
                </a:lnTo>
                <a:cubicBezTo>
                  <a:pt x="2776562" y="864552"/>
                  <a:pt x="2783678" y="858357"/>
                  <a:pt x="2792887" y="853669"/>
                </a:cubicBezTo>
                <a:cubicBezTo>
                  <a:pt x="2801928" y="849148"/>
                  <a:pt x="2811974" y="846888"/>
                  <a:pt x="2823025" y="846888"/>
                </a:cubicBezTo>
                <a:close/>
                <a:moveTo>
                  <a:pt x="2485920" y="846888"/>
                </a:moveTo>
                <a:cubicBezTo>
                  <a:pt x="2501658" y="846888"/>
                  <a:pt x="2513629" y="851492"/>
                  <a:pt x="2521834" y="860701"/>
                </a:cubicBezTo>
                <a:cubicBezTo>
                  <a:pt x="2530205" y="870077"/>
                  <a:pt x="2534391" y="882551"/>
                  <a:pt x="2534391" y="898122"/>
                </a:cubicBezTo>
                <a:lnTo>
                  <a:pt x="2534391" y="982256"/>
                </a:lnTo>
                <a:lnTo>
                  <a:pt x="2512541" y="982256"/>
                </a:lnTo>
                <a:lnTo>
                  <a:pt x="2512541" y="901387"/>
                </a:lnTo>
                <a:cubicBezTo>
                  <a:pt x="2512541" y="889332"/>
                  <a:pt x="2509611" y="880541"/>
                  <a:pt x="2503751" y="875016"/>
                </a:cubicBezTo>
                <a:cubicBezTo>
                  <a:pt x="2498058" y="869491"/>
                  <a:pt x="2490105" y="866728"/>
                  <a:pt x="2479892" y="866728"/>
                </a:cubicBezTo>
                <a:cubicBezTo>
                  <a:pt x="2472860" y="866728"/>
                  <a:pt x="2466581" y="868738"/>
                  <a:pt x="2461056" y="872756"/>
                </a:cubicBezTo>
                <a:cubicBezTo>
                  <a:pt x="2455196" y="877109"/>
                  <a:pt x="2450843" y="882300"/>
                  <a:pt x="2447996" y="888327"/>
                </a:cubicBezTo>
                <a:cubicBezTo>
                  <a:pt x="2444982" y="894857"/>
                  <a:pt x="2443476" y="901554"/>
                  <a:pt x="2443476" y="908419"/>
                </a:cubicBezTo>
                <a:lnTo>
                  <a:pt x="2443476" y="982256"/>
                </a:lnTo>
                <a:lnTo>
                  <a:pt x="2421626" y="982256"/>
                </a:lnTo>
                <a:lnTo>
                  <a:pt x="2421626" y="851157"/>
                </a:lnTo>
                <a:lnTo>
                  <a:pt x="2442220" y="851157"/>
                </a:lnTo>
                <a:lnTo>
                  <a:pt x="2442220" y="870496"/>
                </a:lnTo>
                <a:lnTo>
                  <a:pt x="2443476" y="870496"/>
                </a:lnTo>
                <a:cubicBezTo>
                  <a:pt x="2446992" y="863966"/>
                  <a:pt x="2452684" y="858441"/>
                  <a:pt x="2460554" y="853920"/>
                </a:cubicBezTo>
                <a:cubicBezTo>
                  <a:pt x="2468590" y="849232"/>
                  <a:pt x="2477046" y="846888"/>
                  <a:pt x="2485920" y="846888"/>
                </a:cubicBezTo>
                <a:close/>
                <a:moveTo>
                  <a:pt x="2337250" y="846888"/>
                </a:moveTo>
                <a:cubicBezTo>
                  <a:pt x="2354997" y="846888"/>
                  <a:pt x="2368978" y="851576"/>
                  <a:pt x="2379191" y="860952"/>
                </a:cubicBezTo>
                <a:cubicBezTo>
                  <a:pt x="2389237" y="870161"/>
                  <a:pt x="2394260" y="882886"/>
                  <a:pt x="2394260" y="899126"/>
                </a:cubicBezTo>
                <a:lnTo>
                  <a:pt x="2394260" y="982256"/>
                </a:lnTo>
                <a:lnTo>
                  <a:pt x="2373415" y="982256"/>
                </a:lnTo>
                <a:lnTo>
                  <a:pt x="2373415" y="963420"/>
                </a:lnTo>
                <a:lnTo>
                  <a:pt x="2372410" y="963420"/>
                </a:lnTo>
                <a:cubicBezTo>
                  <a:pt x="2368559" y="969950"/>
                  <a:pt x="2362950" y="975392"/>
                  <a:pt x="2355583" y="979745"/>
                </a:cubicBezTo>
                <a:cubicBezTo>
                  <a:pt x="2348384" y="984098"/>
                  <a:pt x="2339845" y="986275"/>
                  <a:pt x="2329966" y="986275"/>
                </a:cubicBezTo>
                <a:cubicBezTo>
                  <a:pt x="2320255" y="986275"/>
                  <a:pt x="2311716" y="984433"/>
                  <a:pt x="2304349" y="980749"/>
                </a:cubicBezTo>
                <a:cubicBezTo>
                  <a:pt x="2296647" y="976898"/>
                  <a:pt x="2290787" y="971708"/>
                  <a:pt x="2286769" y="965178"/>
                </a:cubicBezTo>
                <a:cubicBezTo>
                  <a:pt x="2282751" y="958648"/>
                  <a:pt x="2280741" y="951114"/>
                  <a:pt x="2280741" y="942575"/>
                </a:cubicBezTo>
                <a:cubicBezTo>
                  <a:pt x="2280741" y="928678"/>
                  <a:pt x="2285932" y="917879"/>
                  <a:pt x="2296312" y="910177"/>
                </a:cubicBezTo>
                <a:cubicBezTo>
                  <a:pt x="2307028" y="902308"/>
                  <a:pt x="2320255" y="898373"/>
                  <a:pt x="2335994" y="898373"/>
                </a:cubicBezTo>
                <a:cubicBezTo>
                  <a:pt x="2344198" y="898373"/>
                  <a:pt x="2351565" y="899210"/>
                  <a:pt x="2358095" y="900884"/>
                </a:cubicBezTo>
                <a:cubicBezTo>
                  <a:pt x="2364792" y="902559"/>
                  <a:pt x="2369899" y="904568"/>
                  <a:pt x="2373415" y="906912"/>
                </a:cubicBezTo>
                <a:lnTo>
                  <a:pt x="2373415" y="898875"/>
                </a:lnTo>
                <a:cubicBezTo>
                  <a:pt x="2373415" y="889332"/>
                  <a:pt x="2370066" y="881546"/>
                  <a:pt x="2363369" y="875519"/>
                </a:cubicBezTo>
                <a:cubicBezTo>
                  <a:pt x="2356672" y="869491"/>
                  <a:pt x="2347965" y="866477"/>
                  <a:pt x="2337250" y="866477"/>
                </a:cubicBezTo>
                <a:cubicBezTo>
                  <a:pt x="2330050" y="866477"/>
                  <a:pt x="2323353" y="868068"/>
                  <a:pt x="2317158" y="871249"/>
                </a:cubicBezTo>
                <a:cubicBezTo>
                  <a:pt x="2310628" y="874598"/>
                  <a:pt x="2305689" y="879035"/>
                  <a:pt x="2302340" y="884560"/>
                </a:cubicBezTo>
                <a:lnTo>
                  <a:pt x="2285764" y="872254"/>
                </a:lnTo>
                <a:cubicBezTo>
                  <a:pt x="2290787" y="864552"/>
                  <a:pt x="2297903" y="858357"/>
                  <a:pt x="2307112" y="853669"/>
                </a:cubicBezTo>
                <a:cubicBezTo>
                  <a:pt x="2316153" y="849148"/>
                  <a:pt x="2326199" y="846888"/>
                  <a:pt x="2337250" y="846888"/>
                </a:cubicBezTo>
                <a:close/>
                <a:moveTo>
                  <a:pt x="2066821" y="846888"/>
                </a:moveTo>
                <a:cubicBezTo>
                  <a:pt x="2082558" y="846888"/>
                  <a:pt x="2094529" y="851492"/>
                  <a:pt x="2102734" y="860701"/>
                </a:cubicBezTo>
                <a:cubicBezTo>
                  <a:pt x="2111105" y="870077"/>
                  <a:pt x="2115291" y="882551"/>
                  <a:pt x="2115291" y="898122"/>
                </a:cubicBezTo>
                <a:lnTo>
                  <a:pt x="2115291" y="982256"/>
                </a:lnTo>
                <a:lnTo>
                  <a:pt x="2093441" y="982256"/>
                </a:lnTo>
                <a:lnTo>
                  <a:pt x="2093441" y="901387"/>
                </a:lnTo>
                <a:cubicBezTo>
                  <a:pt x="2093441" y="889332"/>
                  <a:pt x="2090511" y="880541"/>
                  <a:pt x="2084651" y="875016"/>
                </a:cubicBezTo>
                <a:cubicBezTo>
                  <a:pt x="2078958" y="869491"/>
                  <a:pt x="2071007" y="866728"/>
                  <a:pt x="2060793" y="866728"/>
                </a:cubicBezTo>
                <a:cubicBezTo>
                  <a:pt x="2053761" y="866728"/>
                  <a:pt x="2047482" y="868738"/>
                  <a:pt x="2041957" y="872756"/>
                </a:cubicBezTo>
                <a:cubicBezTo>
                  <a:pt x="2036097" y="877109"/>
                  <a:pt x="2031744" y="882300"/>
                  <a:pt x="2028898" y="888327"/>
                </a:cubicBezTo>
                <a:cubicBezTo>
                  <a:pt x="2025884" y="894857"/>
                  <a:pt x="2024377" y="901554"/>
                  <a:pt x="2024377" y="908419"/>
                </a:cubicBezTo>
                <a:lnTo>
                  <a:pt x="2024377" y="982256"/>
                </a:lnTo>
                <a:lnTo>
                  <a:pt x="2002527" y="982256"/>
                </a:lnTo>
                <a:lnTo>
                  <a:pt x="2002527" y="851157"/>
                </a:lnTo>
                <a:lnTo>
                  <a:pt x="2023121" y="851157"/>
                </a:lnTo>
                <a:lnTo>
                  <a:pt x="2023121" y="870496"/>
                </a:lnTo>
                <a:lnTo>
                  <a:pt x="2024377" y="870496"/>
                </a:lnTo>
                <a:cubicBezTo>
                  <a:pt x="2027893" y="863966"/>
                  <a:pt x="2033585" y="858441"/>
                  <a:pt x="2041455" y="853920"/>
                </a:cubicBezTo>
                <a:cubicBezTo>
                  <a:pt x="2049491" y="849232"/>
                  <a:pt x="2057947" y="846888"/>
                  <a:pt x="2066821" y="846888"/>
                </a:cubicBezTo>
                <a:close/>
                <a:moveTo>
                  <a:pt x="1868052" y="846888"/>
                </a:moveTo>
                <a:cubicBezTo>
                  <a:pt x="1879771" y="846888"/>
                  <a:pt x="1890404" y="849902"/>
                  <a:pt x="1899947" y="855929"/>
                </a:cubicBezTo>
                <a:cubicBezTo>
                  <a:pt x="1909323" y="861957"/>
                  <a:pt x="1916858" y="870328"/>
                  <a:pt x="1922551" y="881044"/>
                </a:cubicBezTo>
                <a:cubicBezTo>
                  <a:pt x="1927908" y="891257"/>
                  <a:pt x="1930587" y="903145"/>
                  <a:pt x="1930587" y="916707"/>
                </a:cubicBezTo>
                <a:cubicBezTo>
                  <a:pt x="1930587" y="930436"/>
                  <a:pt x="1927908" y="942407"/>
                  <a:pt x="1922551" y="952621"/>
                </a:cubicBezTo>
                <a:cubicBezTo>
                  <a:pt x="1917025" y="963169"/>
                  <a:pt x="1909491" y="971457"/>
                  <a:pt x="1899947" y="977484"/>
                </a:cubicBezTo>
                <a:cubicBezTo>
                  <a:pt x="1890738" y="983345"/>
                  <a:pt x="1880107" y="986275"/>
                  <a:pt x="1868052" y="986275"/>
                </a:cubicBezTo>
                <a:cubicBezTo>
                  <a:pt x="1858173" y="986275"/>
                  <a:pt x="1849215" y="984014"/>
                  <a:pt x="1841178" y="979494"/>
                </a:cubicBezTo>
                <a:cubicBezTo>
                  <a:pt x="1833142" y="974973"/>
                  <a:pt x="1827114" y="969448"/>
                  <a:pt x="1823096" y="962918"/>
                </a:cubicBezTo>
                <a:lnTo>
                  <a:pt x="1822091" y="962918"/>
                </a:lnTo>
                <a:lnTo>
                  <a:pt x="1823096" y="981000"/>
                </a:lnTo>
                <a:lnTo>
                  <a:pt x="1823096" y="1037760"/>
                </a:lnTo>
                <a:lnTo>
                  <a:pt x="1801246" y="1037760"/>
                </a:lnTo>
                <a:lnTo>
                  <a:pt x="1801246" y="851157"/>
                </a:lnTo>
                <a:lnTo>
                  <a:pt x="1822091" y="851157"/>
                </a:lnTo>
                <a:lnTo>
                  <a:pt x="1822091" y="870747"/>
                </a:lnTo>
                <a:lnTo>
                  <a:pt x="1823096" y="870747"/>
                </a:lnTo>
                <a:cubicBezTo>
                  <a:pt x="1827114" y="864049"/>
                  <a:pt x="1833142" y="858441"/>
                  <a:pt x="1841178" y="853920"/>
                </a:cubicBezTo>
                <a:cubicBezTo>
                  <a:pt x="1849550" y="849232"/>
                  <a:pt x="1858508" y="846888"/>
                  <a:pt x="1868052" y="846888"/>
                </a:cubicBezTo>
                <a:close/>
                <a:moveTo>
                  <a:pt x="1716135" y="846888"/>
                </a:moveTo>
                <a:cubicBezTo>
                  <a:pt x="1728693" y="846888"/>
                  <a:pt x="1739827" y="849818"/>
                  <a:pt x="1749538" y="855678"/>
                </a:cubicBezTo>
                <a:cubicBezTo>
                  <a:pt x="1758914" y="861371"/>
                  <a:pt x="1766114" y="869240"/>
                  <a:pt x="1771136" y="879286"/>
                </a:cubicBezTo>
                <a:cubicBezTo>
                  <a:pt x="1776327" y="889667"/>
                  <a:pt x="1778922" y="901303"/>
                  <a:pt x="1778922" y="914195"/>
                </a:cubicBezTo>
                <a:cubicBezTo>
                  <a:pt x="1778922" y="915200"/>
                  <a:pt x="1778754" y="917376"/>
                  <a:pt x="1778420" y="920725"/>
                </a:cubicBezTo>
                <a:lnTo>
                  <a:pt x="1674445" y="920725"/>
                </a:lnTo>
                <a:cubicBezTo>
                  <a:pt x="1674947" y="930771"/>
                  <a:pt x="1677375" y="939226"/>
                  <a:pt x="1681728" y="946091"/>
                </a:cubicBezTo>
                <a:cubicBezTo>
                  <a:pt x="1685914" y="952621"/>
                  <a:pt x="1691355" y="957727"/>
                  <a:pt x="1698053" y="961411"/>
                </a:cubicBezTo>
                <a:cubicBezTo>
                  <a:pt x="1704582" y="964927"/>
                  <a:pt x="1711447" y="966685"/>
                  <a:pt x="1718647" y="966685"/>
                </a:cubicBezTo>
                <a:cubicBezTo>
                  <a:pt x="1735724" y="966685"/>
                  <a:pt x="1748701" y="958732"/>
                  <a:pt x="1757575" y="942826"/>
                </a:cubicBezTo>
                <a:lnTo>
                  <a:pt x="1775908" y="951867"/>
                </a:lnTo>
                <a:cubicBezTo>
                  <a:pt x="1770383" y="962416"/>
                  <a:pt x="1762765" y="970787"/>
                  <a:pt x="1753054" y="976982"/>
                </a:cubicBezTo>
                <a:cubicBezTo>
                  <a:pt x="1743343" y="983177"/>
                  <a:pt x="1731623" y="986275"/>
                  <a:pt x="1717893" y="986275"/>
                </a:cubicBezTo>
                <a:cubicBezTo>
                  <a:pt x="1705168" y="986275"/>
                  <a:pt x="1693951" y="983345"/>
                  <a:pt x="1684239" y="977484"/>
                </a:cubicBezTo>
                <a:cubicBezTo>
                  <a:pt x="1674193" y="971457"/>
                  <a:pt x="1666408" y="963169"/>
                  <a:pt x="1660883" y="952621"/>
                </a:cubicBezTo>
                <a:cubicBezTo>
                  <a:pt x="1655357" y="942073"/>
                  <a:pt x="1652595" y="930185"/>
                  <a:pt x="1652595" y="916958"/>
                </a:cubicBezTo>
                <a:cubicBezTo>
                  <a:pt x="1652595" y="904233"/>
                  <a:pt x="1655190" y="892597"/>
                  <a:pt x="1660380" y="882048"/>
                </a:cubicBezTo>
                <a:cubicBezTo>
                  <a:pt x="1665738" y="871165"/>
                  <a:pt x="1673189" y="862626"/>
                  <a:pt x="1682732" y="856431"/>
                </a:cubicBezTo>
                <a:cubicBezTo>
                  <a:pt x="1692611" y="850069"/>
                  <a:pt x="1703745" y="846888"/>
                  <a:pt x="1716135" y="846888"/>
                </a:cubicBezTo>
                <a:close/>
                <a:moveTo>
                  <a:pt x="1342651" y="846888"/>
                </a:moveTo>
                <a:cubicBezTo>
                  <a:pt x="1352697" y="846888"/>
                  <a:pt x="1361571" y="848981"/>
                  <a:pt x="1369273" y="853166"/>
                </a:cubicBezTo>
                <a:cubicBezTo>
                  <a:pt x="1376974" y="857352"/>
                  <a:pt x="1383002" y="862961"/>
                  <a:pt x="1387355" y="869993"/>
                </a:cubicBezTo>
                <a:lnTo>
                  <a:pt x="1388360" y="869993"/>
                </a:lnTo>
                <a:lnTo>
                  <a:pt x="1388360" y="851157"/>
                </a:lnTo>
                <a:lnTo>
                  <a:pt x="1409205" y="851157"/>
                </a:lnTo>
                <a:lnTo>
                  <a:pt x="1409205" y="977233"/>
                </a:lnTo>
                <a:cubicBezTo>
                  <a:pt x="1409205" y="998162"/>
                  <a:pt x="1403345" y="1014236"/>
                  <a:pt x="1391625" y="1025454"/>
                </a:cubicBezTo>
                <a:cubicBezTo>
                  <a:pt x="1380072" y="1036504"/>
                  <a:pt x="1364752" y="1042029"/>
                  <a:pt x="1345665" y="1042029"/>
                </a:cubicBezTo>
                <a:cubicBezTo>
                  <a:pt x="1330094" y="1042029"/>
                  <a:pt x="1317369" y="1038430"/>
                  <a:pt x="1307490" y="1031230"/>
                </a:cubicBezTo>
                <a:cubicBezTo>
                  <a:pt x="1297445" y="1024030"/>
                  <a:pt x="1290664" y="1015324"/>
                  <a:pt x="1287147" y="1005111"/>
                </a:cubicBezTo>
                <a:lnTo>
                  <a:pt x="1307239" y="996572"/>
                </a:lnTo>
                <a:cubicBezTo>
                  <a:pt x="1310086" y="1004273"/>
                  <a:pt x="1314857" y="1010468"/>
                  <a:pt x="1321555" y="1015157"/>
                </a:cubicBezTo>
                <a:cubicBezTo>
                  <a:pt x="1328252" y="1019845"/>
                  <a:pt x="1336289" y="1022189"/>
                  <a:pt x="1345665" y="1022189"/>
                </a:cubicBezTo>
                <a:cubicBezTo>
                  <a:pt x="1359060" y="1022189"/>
                  <a:pt x="1369524" y="1018254"/>
                  <a:pt x="1377059" y="1010385"/>
                </a:cubicBezTo>
                <a:cubicBezTo>
                  <a:pt x="1384593" y="1002683"/>
                  <a:pt x="1388360" y="991465"/>
                  <a:pt x="1388360" y="976731"/>
                </a:cubicBezTo>
                <a:lnTo>
                  <a:pt x="1388360" y="962164"/>
                </a:lnTo>
                <a:lnTo>
                  <a:pt x="1387355" y="962164"/>
                </a:lnTo>
                <a:cubicBezTo>
                  <a:pt x="1383169" y="968694"/>
                  <a:pt x="1377142" y="974136"/>
                  <a:pt x="1369273" y="978489"/>
                </a:cubicBezTo>
                <a:cubicBezTo>
                  <a:pt x="1361571" y="982675"/>
                  <a:pt x="1352697" y="984768"/>
                  <a:pt x="1342651" y="984768"/>
                </a:cubicBezTo>
                <a:cubicBezTo>
                  <a:pt x="1331266" y="984768"/>
                  <a:pt x="1320885" y="981838"/>
                  <a:pt x="1311509" y="975978"/>
                </a:cubicBezTo>
                <a:cubicBezTo>
                  <a:pt x="1302300" y="970285"/>
                  <a:pt x="1294933" y="962164"/>
                  <a:pt x="1289408" y="951616"/>
                </a:cubicBezTo>
                <a:cubicBezTo>
                  <a:pt x="1283882" y="941068"/>
                  <a:pt x="1281120" y="929180"/>
                  <a:pt x="1281120" y="915953"/>
                </a:cubicBezTo>
                <a:cubicBezTo>
                  <a:pt x="1281120" y="902726"/>
                  <a:pt x="1283882" y="890839"/>
                  <a:pt x="1289408" y="880290"/>
                </a:cubicBezTo>
                <a:cubicBezTo>
                  <a:pt x="1295101" y="869575"/>
                  <a:pt x="1302467" y="861371"/>
                  <a:pt x="1311509" y="855678"/>
                </a:cubicBezTo>
                <a:cubicBezTo>
                  <a:pt x="1320885" y="849818"/>
                  <a:pt x="1331266" y="846888"/>
                  <a:pt x="1342651" y="846888"/>
                </a:cubicBezTo>
                <a:close/>
                <a:moveTo>
                  <a:pt x="1209571" y="846888"/>
                </a:moveTo>
                <a:cubicBezTo>
                  <a:pt x="1225309" y="846888"/>
                  <a:pt x="1237281" y="851492"/>
                  <a:pt x="1245485" y="860701"/>
                </a:cubicBezTo>
                <a:cubicBezTo>
                  <a:pt x="1253856" y="870077"/>
                  <a:pt x="1258043" y="882551"/>
                  <a:pt x="1258043" y="898122"/>
                </a:cubicBezTo>
                <a:lnTo>
                  <a:pt x="1258043" y="982256"/>
                </a:lnTo>
                <a:lnTo>
                  <a:pt x="1236192" y="982256"/>
                </a:lnTo>
                <a:lnTo>
                  <a:pt x="1236192" y="901387"/>
                </a:lnTo>
                <a:cubicBezTo>
                  <a:pt x="1236192" y="889332"/>
                  <a:pt x="1233263" y="880541"/>
                  <a:pt x="1227402" y="875016"/>
                </a:cubicBezTo>
                <a:cubicBezTo>
                  <a:pt x="1221709" y="869491"/>
                  <a:pt x="1213756" y="866728"/>
                  <a:pt x="1203543" y="866728"/>
                </a:cubicBezTo>
                <a:cubicBezTo>
                  <a:pt x="1196511" y="866728"/>
                  <a:pt x="1190232" y="868738"/>
                  <a:pt x="1184707" y="872756"/>
                </a:cubicBezTo>
                <a:cubicBezTo>
                  <a:pt x="1178847" y="877109"/>
                  <a:pt x="1174494" y="882300"/>
                  <a:pt x="1171647" y="888327"/>
                </a:cubicBezTo>
                <a:cubicBezTo>
                  <a:pt x="1168634" y="894857"/>
                  <a:pt x="1167127" y="901554"/>
                  <a:pt x="1167127" y="908419"/>
                </a:cubicBezTo>
                <a:lnTo>
                  <a:pt x="1167127" y="982256"/>
                </a:lnTo>
                <a:lnTo>
                  <a:pt x="1145277" y="982256"/>
                </a:lnTo>
                <a:lnTo>
                  <a:pt x="1145277" y="851157"/>
                </a:lnTo>
                <a:lnTo>
                  <a:pt x="1165871" y="851157"/>
                </a:lnTo>
                <a:lnTo>
                  <a:pt x="1165871" y="870496"/>
                </a:lnTo>
                <a:lnTo>
                  <a:pt x="1167127" y="870496"/>
                </a:lnTo>
                <a:cubicBezTo>
                  <a:pt x="1170643" y="863966"/>
                  <a:pt x="1176336" y="858441"/>
                  <a:pt x="1184205" y="853920"/>
                </a:cubicBezTo>
                <a:cubicBezTo>
                  <a:pt x="1192242" y="849232"/>
                  <a:pt x="1200697" y="846888"/>
                  <a:pt x="1209571" y="846888"/>
                </a:cubicBezTo>
                <a:close/>
                <a:moveTo>
                  <a:pt x="1060901" y="846888"/>
                </a:moveTo>
                <a:cubicBezTo>
                  <a:pt x="1078648" y="846888"/>
                  <a:pt x="1092629" y="851576"/>
                  <a:pt x="1102842" y="860952"/>
                </a:cubicBezTo>
                <a:cubicBezTo>
                  <a:pt x="1112888" y="870161"/>
                  <a:pt x="1117912" y="882886"/>
                  <a:pt x="1117912" y="899126"/>
                </a:cubicBezTo>
                <a:lnTo>
                  <a:pt x="1117912" y="982256"/>
                </a:lnTo>
                <a:lnTo>
                  <a:pt x="1097065" y="982256"/>
                </a:lnTo>
                <a:lnTo>
                  <a:pt x="1097065" y="963420"/>
                </a:lnTo>
                <a:lnTo>
                  <a:pt x="1096061" y="963420"/>
                </a:lnTo>
                <a:cubicBezTo>
                  <a:pt x="1092211" y="969950"/>
                  <a:pt x="1086602" y="975392"/>
                  <a:pt x="1079235" y="979745"/>
                </a:cubicBezTo>
                <a:cubicBezTo>
                  <a:pt x="1072035" y="984098"/>
                  <a:pt x="1063496" y="986275"/>
                  <a:pt x="1053617" y="986275"/>
                </a:cubicBezTo>
                <a:cubicBezTo>
                  <a:pt x="1043907" y="986275"/>
                  <a:pt x="1035368" y="984433"/>
                  <a:pt x="1028001" y="980749"/>
                </a:cubicBezTo>
                <a:cubicBezTo>
                  <a:pt x="1020299" y="976898"/>
                  <a:pt x="1014438" y="971708"/>
                  <a:pt x="1010420" y="965178"/>
                </a:cubicBezTo>
                <a:cubicBezTo>
                  <a:pt x="1006402" y="958648"/>
                  <a:pt x="1004393" y="951114"/>
                  <a:pt x="1004393" y="942575"/>
                </a:cubicBezTo>
                <a:cubicBezTo>
                  <a:pt x="1004393" y="928678"/>
                  <a:pt x="1009583" y="917879"/>
                  <a:pt x="1019964" y="910177"/>
                </a:cubicBezTo>
                <a:cubicBezTo>
                  <a:pt x="1030679" y="902308"/>
                  <a:pt x="1043907" y="898373"/>
                  <a:pt x="1059645" y="898373"/>
                </a:cubicBezTo>
                <a:cubicBezTo>
                  <a:pt x="1067849" y="898373"/>
                  <a:pt x="1075216" y="899210"/>
                  <a:pt x="1081746" y="900884"/>
                </a:cubicBezTo>
                <a:cubicBezTo>
                  <a:pt x="1088443" y="902559"/>
                  <a:pt x="1093550" y="904568"/>
                  <a:pt x="1097065" y="906912"/>
                </a:cubicBezTo>
                <a:lnTo>
                  <a:pt x="1097065" y="898875"/>
                </a:lnTo>
                <a:cubicBezTo>
                  <a:pt x="1097065" y="889332"/>
                  <a:pt x="1093718" y="881546"/>
                  <a:pt x="1087020" y="875519"/>
                </a:cubicBezTo>
                <a:cubicBezTo>
                  <a:pt x="1080323" y="869491"/>
                  <a:pt x="1071617" y="866477"/>
                  <a:pt x="1060901" y="866477"/>
                </a:cubicBezTo>
                <a:cubicBezTo>
                  <a:pt x="1053701" y="866477"/>
                  <a:pt x="1047004" y="868068"/>
                  <a:pt x="1040809" y="871249"/>
                </a:cubicBezTo>
                <a:cubicBezTo>
                  <a:pt x="1034279" y="874598"/>
                  <a:pt x="1029340" y="879035"/>
                  <a:pt x="1025992" y="884560"/>
                </a:cubicBezTo>
                <a:lnTo>
                  <a:pt x="1009416" y="872254"/>
                </a:lnTo>
                <a:cubicBezTo>
                  <a:pt x="1014438" y="864552"/>
                  <a:pt x="1021555" y="858357"/>
                  <a:pt x="1030763" y="853669"/>
                </a:cubicBezTo>
                <a:cubicBezTo>
                  <a:pt x="1039804" y="849148"/>
                  <a:pt x="1049850" y="846888"/>
                  <a:pt x="1060901" y="846888"/>
                </a:cubicBezTo>
                <a:close/>
                <a:moveTo>
                  <a:pt x="933346" y="846888"/>
                </a:moveTo>
                <a:cubicBezTo>
                  <a:pt x="949084" y="846888"/>
                  <a:pt x="961056" y="851492"/>
                  <a:pt x="969260" y="860701"/>
                </a:cubicBezTo>
                <a:cubicBezTo>
                  <a:pt x="977631" y="870077"/>
                  <a:pt x="981817" y="882551"/>
                  <a:pt x="981817" y="898122"/>
                </a:cubicBezTo>
                <a:lnTo>
                  <a:pt x="981817" y="982256"/>
                </a:lnTo>
                <a:lnTo>
                  <a:pt x="959967" y="982256"/>
                </a:lnTo>
                <a:lnTo>
                  <a:pt x="959967" y="901387"/>
                </a:lnTo>
                <a:cubicBezTo>
                  <a:pt x="959967" y="889332"/>
                  <a:pt x="957037" y="880541"/>
                  <a:pt x="951177" y="875016"/>
                </a:cubicBezTo>
                <a:cubicBezTo>
                  <a:pt x="945484" y="869491"/>
                  <a:pt x="937531" y="866728"/>
                  <a:pt x="927319" y="866728"/>
                </a:cubicBezTo>
                <a:cubicBezTo>
                  <a:pt x="920286" y="866728"/>
                  <a:pt x="914007" y="868738"/>
                  <a:pt x="908482" y="872756"/>
                </a:cubicBezTo>
                <a:cubicBezTo>
                  <a:pt x="902621" y="877109"/>
                  <a:pt x="898269" y="882300"/>
                  <a:pt x="895422" y="888327"/>
                </a:cubicBezTo>
                <a:cubicBezTo>
                  <a:pt x="892409" y="894857"/>
                  <a:pt x="890902" y="901554"/>
                  <a:pt x="890902" y="908419"/>
                </a:cubicBezTo>
                <a:lnTo>
                  <a:pt x="890902" y="982256"/>
                </a:lnTo>
                <a:lnTo>
                  <a:pt x="869052" y="982256"/>
                </a:lnTo>
                <a:lnTo>
                  <a:pt x="869052" y="851157"/>
                </a:lnTo>
                <a:lnTo>
                  <a:pt x="889646" y="851157"/>
                </a:lnTo>
                <a:lnTo>
                  <a:pt x="889646" y="870496"/>
                </a:lnTo>
                <a:lnTo>
                  <a:pt x="890902" y="870496"/>
                </a:lnTo>
                <a:cubicBezTo>
                  <a:pt x="894418" y="863966"/>
                  <a:pt x="900111" y="858441"/>
                  <a:pt x="907980" y="853920"/>
                </a:cubicBezTo>
                <a:cubicBezTo>
                  <a:pt x="916016" y="849232"/>
                  <a:pt x="924472" y="846888"/>
                  <a:pt x="933346" y="846888"/>
                </a:cubicBezTo>
                <a:close/>
                <a:moveTo>
                  <a:pt x="737051" y="846888"/>
                </a:moveTo>
                <a:cubicBezTo>
                  <a:pt x="754799" y="846888"/>
                  <a:pt x="768779" y="851576"/>
                  <a:pt x="778993" y="860952"/>
                </a:cubicBezTo>
                <a:cubicBezTo>
                  <a:pt x="789038" y="870161"/>
                  <a:pt x="794061" y="882886"/>
                  <a:pt x="794061" y="899126"/>
                </a:cubicBezTo>
                <a:lnTo>
                  <a:pt x="794061" y="982256"/>
                </a:lnTo>
                <a:lnTo>
                  <a:pt x="773216" y="982256"/>
                </a:lnTo>
                <a:lnTo>
                  <a:pt x="773216" y="963420"/>
                </a:lnTo>
                <a:lnTo>
                  <a:pt x="772212" y="963420"/>
                </a:lnTo>
                <a:cubicBezTo>
                  <a:pt x="768360" y="969950"/>
                  <a:pt x="762751" y="975392"/>
                  <a:pt x="755385" y="979745"/>
                </a:cubicBezTo>
                <a:cubicBezTo>
                  <a:pt x="748185" y="984098"/>
                  <a:pt x="739646" y="986275"/>
                  <a:pt x="729768" y="986275"/>
                </a:cubicBezTo>
                <a:cubicBezTo>
                  <a:pt x="720056" y="986275"/>
                  <a:pt x="711517" y="984433"/>
                  <a:pt x="704151" y="980749"/>
                </a:cubicBezTo>
                <a:cubicBezTo>
                  <a:pt x="696448" y="976898"/>
                  <a:pt x="690589" y="971708"/>
                  <a:pt x="686569" y="965178"/>
                </a:cubicBezTo>
                <a:cubicBezTo>
                  <a:pt x="682551" y="958648"/>
                  <a:pt x="680542" y="951114"/>
                  <a:pt x="680542" y="942575"/>
                </a:cubicBezTo>
                <a:cubicBezTo>
                  <a:pt x="680542" y="928678"/>
                  <a:pt x="685733" y="917879"/>
                  <a:pt x="696114" y="910177"/>
                </a:cubicBezTo>
                <a:cubicBezTo>
                  <a:pt x="706830" y="902308"/>
                  <a:pt x="720056" y="898373"/>
                  <a:pt x="735795" y="898373"/>
                </a:cubicBezTo>
                <a:cubicBezTo>
                  <a:pt x="743999" y="898373"/>
                  <a:pt x="751366" y="899210"/>
                  <a:pt x="757896" y="900884"/>
                </a:cubicBezTo>
                <a:cubicBezTo>
                  <a:pt x="764593" y="902559"/>
                  <a:pt x="769700" y="904568"/>
                  <a:pt x="773216" y="906912"/>
                </a:cubicBezTo>
                <a:lnTo>
                  <a:pt x="773216" y="898875"/>
                </a:lnTo>
                <a:cubicBezTo>
                  <a:pt x="773216" y="889332"/>
                  <a:pt x="769868" y="881546"/>
                  <a:pt x="763170" y="875519"/>
                </a:cubicBezTo>
                <a:cubicBezTo>
                  <a:pt x="756473" y="869491"/>
                  <a:pt x="747767" y="866477"/>
                  <a:pt x="737051" y="866477"/>
                </a:cubicBezTo>
                <a:cubicBezTo>
                  <a:pt x="729851" y="866477"/>
                  <a:pt x="723154" y="868068"/>
                  <a:pt x="716959" y="871249"/>
                </a:cubicBezTo>
                <a:cubicBezTo>
                  <a:pt x="710429" y="874598"/>
                  <a:pt x="705490" y="879035"/>
                  <a:pt x="702141" y="884560"/>
                </a:cubicBezTo>
                <a:lnTo>
                  <a:pt x="685565" y="872254"/>
                </a:lnTo>
                <a:cubicBezTo>
                  <a:pt x="690589" y="864552"/>
                  <a:pt x="697704" y="858357"/>
                  <a:pt x="706913" y="853669"/>
                </a:cubicBezTo>
                <a:cubicBezTo>
                  <a:pt x="715954" y="849148"/>
                  <a:pt x="726000" y="846888"/>
                  <a:pt x="737051" y="846888"/>
                </a:cubicBezTo>
                <a:close/>
                <a:moveTo>
                  <a:pt x="262578" y="846888"/>
                </a:moveTo>
                <a:cubicBezTo>
                  <a:pt x="275470" y="846888"/>
                  <a:pt x="287023" y="849985"/>
                  <a:pt x="297236" y="856180"/>
                </a:cubicBezTo>
                <a:cubicBezTo>
                  <a:pt x="307449" y="862375"/>
                  <a:pt x="315486" y="870830"/>
                  <a:pt x="321346" y="881546"/>
                </a:cubicBezTo>
                <a:cubicBezTo>
                  <a:pt x="327038" y="891927"/>
                  <a:pt x="329885" y="903647"/>
                  <a:pt x="329885" y="916707"/>
                </a:cubicBezTo>
                <a:cubicBezTo>
                  <a:pt x="329885" y="929766"/>
                  <a:pt x="327038" y="941487"/>
                  <a:pt x="321346" y="951867"/>
                </a:cubicBezTo>
                <a:cubicBezTo>
                  <a:pt x="315486" y="962583"/>
                  <a:pt x="307449" y="971038"/>
                  <a:pt x="297236" y="977233"/>
                </a:cubicBezTo>
                <a:cubicBezTo>
                  <a:pt x="287358" y="983261"/>
                  <a:pt x="275805" y="986275"/>
                  <a:pt x="262578" y="986275"/>
                </a:cubicBezTo>
                <a:cubicBezTo>
                  <a:pt x="249350" y="986275"/>
                  <a:pt x="237798" y="983261"/>
                  <a:pt x="227919" y="977233"/>
                </a:cubicBezTo>
                <a:cubicBezTo>
                  <a:pt x="217706" y="971038"/>
                  <a:pt x="209669" y="962583"/>
                  <a:pt x="203809" y="951867"/>
                </a:cubicBezTo>
                <a:cubicBezTo>
                  <a:pt x="198116" y="941487"/>
                  <a:pt x="195270" y="929766"/>
                  <a:pt x="195270" y="916707"/>
                </a:cubicBezTo>
                <a:cubicBezTo>
                  <a:pt x="195270" y="903647"/>
                  <a:pt x="198116" y="891927"/>
                  <a:pt x="203809" y="881546"/>
                </a:cubicBezTo>
                <a:cubicBezTo>
                  <a:pt x="209669" y="870830"/>
                  <a:pt x="217706" y="862375"/>
                  <a:pt x="227919" y="856180"/>
                </a:cubicBezTo>
                <a:cubicBezTo>
                  <a:pt x="238133" y="849985"/>
                  <a:pt x="249686" y="846888"/>
                  <a:pt x="262578" y="846888"/>
                </a:cubicBezTo>
                <a:close/>
                <a:moveTo>
                  <a:pt x="3864189" y="813987"/>
                </a:moveTo>
                <a:lnTo>
                  <a:pt x="3886039" y="813987"/>
                </a:lnTo>
                <a:lnTo>
                  <a:pt x="3886039" y="851157"/>
                </a:lnTo>
                <a:lnTo>
                  <a:pt x="3918186" y="851157"/>
                </a:lnTo>
                <a:lnTo>
                  <a:pt x="3918186" y="870998"/>
                </a:lnTo>
                <a:lnTo>
                  <a:pt x="3886039" y="870998"/>
                </a:lnTo>
                <a:lnTo>
                  <a:pt x="3886039" y="942324"/>
                </a:lnTo>
                <a:cubicBezTo>
                  <a:pt x="3886039" y="949691"/>
                  <a:pt x="3887378" y="955049"/>
                  <a:pt x="3890057" y="958397"/>
                </a:cubicBezTo>
                <a:cubicBezTo>
                  <a:pt x="3893238" y="962081"/>
                  <a:pt x="3898010" y="963922"/>
                  <a:pt x="3904373" y="963922"/>
                </a:cubicBezTo>
                <a:cubicBezTo>
                  <a:pt x="3909898" y="963922"/>
                  <a:pt x="3914670" y="962499"/>
                  <a:pt x="3918688" y="959653"/>
                </a:cubicBezTo>
                <a:lnTo>
                  <a:pt x="3918688" y="981000"/>
                </a:lnTo>
                <a:cubicBezTo>
                  <a:pt x="3916344" y="982173"/>
                  <a:pt x="3913749" y="983010"/>
                  <a:pt x="3910902" y="983512"/>
                </a:cubicBezTo>
                <a:cubicBezTo>
                  <a:pt x="3908224" y="984014"/>
                  <a:pt x="3904791" y="984265"/>
                  <a:pt x="3900605" y="984265"/>
                </a:cubicBezTo>
                <a:cubicBezTo>
                  <a:pt x="3895080" y="984265"/>
                  <a:pt x="3890141" y="983428"/>
                  <a:pt x="3885788" y="981754"/>
                </a:cubicBezTo>
                <a:cubicBezTo>
                  <a:pt x="3881100" y="979912"/>
                  <a:pt x="3877332" y="977568"/>
                  <a:pt x="3874486" y="974722"/>
                </a:cubicBezTo>
                <a:cubicBezTo>
                  <a:pt x="3867621" y="968192"/>
                  <a:pt x="3864189" y="959234"/>
                  <a:pt x="3864189" y="947849"/>
                </a:cubicBezTo>
                <a:lnTo>
                  <a:pt x="3864189" y="870998"/>
                </a:lnTo>
                <a:lnTo>
                  <a:pt x="3841335" y="870998"/>
                </a:lnTo>
                <a:lnTo>
                  <a:pt x="3841335" y="851157"/>
                </a:lnTo>
                <a:lnTo>
                  <a:pt x="3864189" y="851157"/>
                </a:lnTo>
                <a:close/>
                <a:moveTo>
                  <a:pt x="3273639" y="813987"/>
                </a:moveTo>
                <a:lnTo>
                  <a:pt x="3295489" y="813987"/>
                </a:lnTo>
                <a:lnTo>
                  <a:pt x="3295489" y="851157"/>
                </a:lnTo>
                <a:lnTo>
                  <a:pt x="3327636" y="851157"/>
                </a:lnTo>
                <a:lnTo>
                  <a:pt x="3327636" y="870998"/>
                </a:lnTo>
                <a:lnTo>
                  <a:pt x="3295489" y="870998"/>
                </a:lnTo>
                <a:lnTo>
                  <a:pt x="3295489" y="942324"/>
                </a:lnTo>
                <a:cubicBezTo>
                  <a:pt x="3295489" y="949691"/>
                  <a:pt x="3296828" y="955049"/>
                  <a:pt x="3299507" y="958397"/>
                </a:cubicBezTo>
                <a:cubicBezTo>
                  <a:pt x="3302688" y="962081"/>
                  <a:pt x="3307460" y="963922"/>
                  <a:pt x="3313822" y="963922"/>
                </a:cubicBezTo>
                <a:cubicBezTo>
                  <a:pt x="3319348" y="963922"/>
                  <a:pt x="3324120" y="962499"/>
                  <a:pt x="3328138" y="959653"/>
                </a:cubicBezTo>
                <a:lnTo>
                  <a:pt x="3328138" y="981000"/>
                </a:lnTo>
                <a:cubicBezTo>
                  <a:pt x="3325794" y="982173"/>
                  <a:pt x="3323199" y="983010"/>
                  <a:pt x="3320352" y="983512"/>
                </a:cubicBezTo>
                <a:cubicBezTo>
                  <a:pt x="3317673" y="984014"/>
                  <a:pt x="3314241" y="984265"/>
                  <a:pt x="3310055" y="984265"/>
                </a:cubicBezTo>
                <a:cubicBezTo>
                  <a:pt x="3304530" y="984265"/>
                  <a:pt x="3299591" y="983428"/>
                  <a:pt x="3295238" y="981754"/>
                </a:cubicBezTo>
                <a:cubicBezTo>
                  <a:pt x="3290549" y="979912"/>
                  <a:pt x="3286782" y="977568"/>
                  <a:pt x="3283936" y="974722"/>
                </a:cubicBezTo>
                <a:cubicBezTo>
                  <a:pt x="3277071" y="968192"/>
                  <a:pt x="3273639" y="959234"/>
                  <a:pt x="3273639" y="947849"/>
                </a:cubicBezTo>
                <a:lnTo>
                  <a:pt x="3273639" y="870998"/>
                </a:lnTo>
                <a:lnTo>
                  <a:pt x="3250784" y="870998"/>
                </a:lnTo>
                <a:lnTo>
                  <a:pt x="3250784" y="851157"/>
                </a:lnTo>
                <a:lnTo>
                  <a:pt x="3273639" y="851157"/>
                </a:lnTo>
                <a:close/>
                <a:moveTo>
                  <a:pt x="1521040" y="813987"/>
                </a:moveTo>
                <a:lnTo>
                  <a:pt x="1542890" y="813987"/>
                </a:lnTo>
                <a:lnTo>
                  <a:pt x="1542890" y="851157"/>
                </a:lnTo>
                <a:lnTo>
                  <a:pt x="1575036" y="851157"/>
                </a:lnTo>
                <a:lnTo>
                  <a:pt x="1575036" y="870998"/>
                </a:lnTo>
                <a:lnTo>
                  <a:pt x="1542890" y="870998"/>
                </a:lnTo>
                <a:lnTo>
                  <a:pt x="1542890" y="942324"/>
                </a:lnTo>
                <a:cubicBezTo>
                  <a:pt x="1542890" y="949691"/>
                  <a:pt x="1544229" y="955049"/>
                  <a:pt x="1546908" y="958397"/>
                </a:cubicBezTo>
                <a:cubicBezTo>
                  <a:pt x="1550089" y="962081"/>
                  <a:pt x="1554861" y="963922"/>
                  <a:pt x="1561224" y="963922"/>
                </a:cubicBezTo>
                <a:cubicBezTo>
                  <a:pt x="1566749" y="963922"/>
                  <a:pt x="1571520" y="962499"/>
                  <a:pt x="1575539" y="959653"/>
                </a:cubicBezTo>
                <a:lnTo>
                  <a:pt x="1575539" y="981000"/>
                </a:lnTo>
                <a:cubicBezTo>
                  <a:pt x="1573195" y="982173"/>
                  <a:pt x="1570600" y="983010"/>
                  <a:pt x="1567753" y="983512"/>
                </a:cubicBezTo>
                <a:cubicBezTo>
                  <a:pt x="1565075" y="984014"/>
                  <a:pt x="1561642" y="984265"/>
                  <a:pt x="1557456" y="984265"/>
                </a:cubicBezTo>
                <a:cubicBezTo>
                  <a:pt x="1551931" y="984265"/>
                  <a:pt x="1546992" y="983428"/>
                  <a:pt x="1542639" y="981754"/>
                </a:cubicBezTo>
                <a:cubicBezTo>
                  <a:pt x="1537950" y="979912"/>
                  <a:pt x="1534183" y="977568"/>
                  <a:pt x="1531337" y="974722"/>
                </a:cubicBezTo>
                <a:cubicBezTo>
                  <a:pt x="1524473" y="968192"/>
                  <a:pt x="1521040" y="959234"/>
                  <a:pt x="1521040" y="947849"/>
                </a:cubicBezTo>
                <a:lnTo>
                  <a:pt x="1521040" y="870998"/>
                </a:lnTo>
                <a:lnTo>
                  <a:pt x="1498186" y="870998"/>
                </a:lnTo>
                <a:lnTo>
                  <a:pt x="1498186" y="851157"/>
                </a:lnTo>
                <a:lnTo>
                  <a:pt x="1521040" y="851157"/>
                </a:lnTo>
                <a:close/>
                <a:moveTo>
                  <a:pt x="4684260" y="798165"/>
                </a:moveTo>
                <a:lnTo>
                  <a:pt x="4706109" y="798165"/>
                </a:lnTo>
                <a:lnTo>
                  <a:pt x="4706109" y="814992"/>
                </a:lnTo>
                <a:lnTo>
                  <a:pt x="4722434" y="814992"/>
                </a:lnTo>
                <a:lnTo>
                  <a:pt x="4722434" y="832321"/>
                </a:lnTo>
                <a:lnTo>
                  <a:pt x="4706109" y="832321"/>
                </a:lnTo>
                <a:lnTo>
                  <a:pt x="4706109" y="982256"/>
                </a:lnTo>
                <a:lnTo>
                  <a:pt x="4685264" y="982256"/>
                </a:lnTo>
                <a:lnTo>
                  <a:pt x="4685264" y="962918"/>
                </a:lnTo>
                <a:lnTo>
                  <a:pt x="4684260" y="962918"/>
                </a:lnTo>
                <a:cubicBezTo>
                  <a:pt x="4680409" y="969280"/>
                  <a:pt x="4674381" y="974806"/>
                  <a:pt x="4666177" y="979494"/>
                </a:cubicBezTo>
                <a:cubicBezTo>
                  <a:pt x="4658308" y="984014"/>
                  <a:pt x="4649434" y="986275"/>
                  <a:pt x="4639555" y="986275"/>
                </a:cubicBezTo>
                <a:cubicBezTo>
                  <a:pt x="4627333" y="986275"/>
                  <a:pt x="4616617" y="983345"/>
                  <a:pt x="4607408" y="977484"/>
                </a:cubicBezTo>
                <a:cubicBezTo>
                  <a:pt x="4598032" y="971624"/>
                  <a:pt x="4590582" y="963336"/>
                  <a:pt x="4585056" y="952621"/>
                </a:cubicBezTo>
                <a:cubicBezTo>
                  <a:pt x="4579531" y="942073"/>
                  <a:pt x="4576768" y="930101"/>
                  <a:pt x="4576768" y="916707"/>
                </a:cubicBezTo>
                <a:cubicBezTo>
                  <a:pt x="4576768" y="903480"/>
                  <a:pt x="4579531" y="891592"/>
                  <a:pt x="4585056" y="881044"/>
                </a:cubicBezTo>
                <a:cubicBezTo>
                  <a:pt x="4590749" y="870161"/>
                  <a:pt x="4598200" y="861789"/>
                  <a:pt x="4607408" y="855929"/>
                </a:cubicBezTo>
                <a:cubicBezTo>
                  <a:pt x="4616952" y="849902"/>
                  <a:pt x="4627668" y="846888"/>
                  <a:pt x="4639555" y="846888"/>
                </a:cubicBezTo>
                <a:cubicBezTo>
                  <a:pt x="4649266" y="846888"/>
                  <a:pt x="4658140" y="849232"/>
                  <a:pt x="4666177" y="853920"/>
                </a:cubicBezTo>
                <a:cubicBezTo>
                  <a:pt x="4674381" y="858775"/>
                  <a:pt x="4680409" y="864384"/>
                  <a:pt x="4684260" y="870747"/>
                </a:cubicBezTo>
                <a:lnTo>
                  <a:pt x="4685264" y="870747"/>
                </a:lnTo>
                <a:lnTo>
                  <a:pt x="4684260" y="853166"/>
                </a:lnTo>
                <a:lnTo>
                  <a:pt x="4684260" y="832321"/>
                </a:lnTo>
                <a:lnTo>
                  <a:pt x="4644578" y="832321"/>
                </a:lnTo>
                <a:lnTo>
                  <a:pt x="4644578" y="814992"/>
                </a:lnTo>
                <a:lnTo>
                  <a:pt x="4684260" y="814992"/>
                </a:lnTo>
                <a:close/>
                <a:moveTo>
                  <a:pt x="3945626" y="798165"/>
                </a:moveTo>
                <a:lnTo>
                  <a:pt x="3967476" y="798165"/>
                </a:lnTo>
                <a:lnTo>
                  <a:pt x="3967476" y="852413"/>
                </a:lnTo>
                <a:lnTo>
                  <a:pt x="3966220" y="870496"/>
                </a:lnTo>
                <a:lnTo>
                  <a:pt x="3967476" y="870496"/>
                </a:lnTo>
                <a:cubicBezTo>
                  <a:pt x="3970824" y="863966"/>
                  <a:pt x="3976517" y="858357"/>
                  <a:pt x="3984554" y="853669"/>
                </a:cubicBezTo>
                <a:cubicBezTo>
                  <a:pt x="3992256" y="849148"/>
                  <a:pt x="4000795" y="846888"/>
                  <a:pt x="4010171" y="846888"/>
                </a:cubicBezTo>
                <a:cubicBezTo>
                  <a:pt x="4026077" y="846888"/>
                  <a:pt x="4038216" y="851576"/>
                  <a:pt x="4046587" y="860952"/>
                </a:cubicBezTo>
                <a:cubicBezTo>
                  <a:pt x="4054959" y="870328"/>
                  <a:pt x="4059145" y="882718"/>
                  <a:pt x="4059145" y="898122"/>
                </a:cubicBezTo>
                <a:lnTo>
                  <a:pt x="4059145" y="982256"/>
                </a:lnTo>
                <a:lnTo>
                  <a:pt x="4037295" y="982256"/>
                </a:lnTo>
                <a:lnTo>
                  <a:pt x="4037295" y="901387"/>
                </a:lnTo>
                <a:cubicBezTo>
                  <a:pt x="4037295" y="889667"/>
                  <a:pt x="4034281" y="880960"/>
                  <a:pt x="4028253" y="875267"/>
                </a:cubicBezTo>
                <a:cubicBezTo>
                  <a:pt x="4022393" y="869575"/>
                  <a:pt x="4014608" y="866728"/>
                  <a:pt x="4004897" y="866728"/>
                </a:cubicBezTo>
                <a:cubicBezTo>
                  <a:pt x="3998367" y="866728"/>
                  <a:pt x="3992088" y="868821"/>
                  <a:pt x="3986061" y="873007"/>
                </a:cubicBezTo>
                <a:cubicBezTo>
                  <a:pt x="3980368" y="877025"/>
                  <a:pt x="3975847" y="882300"/>
                  <a:pt x="3972499" y="888829"/>
                </a:cubicBezTo>
                <a:cubicBezTo>
                  <a:pt x="3969150" y="895527"/>
                  <a:pt x="3967476" y="902308"/>
                  <a:pt x="3967476" y="909172"/>
                </a:cubicBezTo>
                <a:lnTo>
                  <a:pt x="3967476" y="982256"/>
                </a:lnTo>
                <a:lnTo>
                  <a:pt x="3945626" y="982256"/>
                </a:lnTo>
                <a:close/>
                <a:moveTo>
                  <a:pt x="2631176" y="798165"/>
                </a:moveTo>
                <a:lnTo>
                  <a:pt x="2653026" y="798165"/>
                </a:lnTo>
                <a:lnTo>
                  <a:pt x="2653026" y="852413"/>
                </a:lnTo>
                <a:lnTo>
                  <a:pt x="2651770" y="870496"/>
                </a:lnTo>
                <a:lnTo>
                  <a:pt x="2653026" y="870496"/>
                </a:lnTo>
                <a:cubicBezTo>
                  <a:pt x="2656374" y="863966"/>
                  <a:pt x="2662067" y="858357"/>
                  <a:pt x="2670104" y="853669"/>
                </a:cubicBezTo>
                <a:cubicBezTo>
                  <a:pt x="2677805" y="849148"/>
                  <a:pt x="2686344" y="846888"/>
                  <a:pt x="2695721" y="846888"/>
                </a:cubicBezTo>
                <a:cubicBezTo>
                  <a:pt x="2711627" y="846888"/>
                  <a:pt x="2723765" y="851576"/>
                  <a:pt x="2732137" y="860952"/>
                </a:cubicBezTo>
                <a:cubicBezTo>
                  <a:pt x="2740509" y="870328"/>
                  <a:pt x="2744694" y="882718"/>
                  <a:pt x="2744694" y="898122"/>
                </a:cubicBezTo>
                <a:lnTo>
                  <a:pt x="2744694" y="982256"/>
                </a:lnTo>
                <a:lnTo>
                  <a:pt x="2722845" y="982256"/>
                </a:lnTo>
                <a:lnTo>
                  <a:pt x="2722845" y="901387"/>
                </a:lnTo>
                <a:cubicBezTo>
                  <a:pt x="2722845" y="889667"/>
                  <a:pt x="2719831" y="880960"/>
                  <a:pt x="2713803" y="875267"/>
                </a:cubicBezTo>
                <a:cubicBezTo>
                  <a:pt x="2707943" y="869575"/>
                  <a:pt x="2700158" y="866728"/>
                  <a:pt x="2690447" y="866728"/>
                </a:cubicBezTo>
                <a:cubicBezTo>
                  <a:pt x="2683917" y="866728"/>
                  <a:pt x="2677638" y="868821"/>
                  <a:pt x="2671611" y="873007"/>
                </a:cubicBezTo>
                <a:cubicBezTo>
                  <a:pt x="2665918" y="877025"/>
                  <a:pt x="2661397" y="882300"/>
                  <a:pt x="2658049" y="888829"/>
                </a:cubicBezTo>
                <a:cubicBezTo>
                  <a:pt x="2654700" y="895527"/>
                  <a:pt x="2653026" y="902308"/>
                  <a:pt x="2653026" y="909172"/>
                </a:cubicBezTo>
                <a:lnTo>
                  <a:pt x="2653026" y="982256"/>
                </a:lnTo>
                <a:lnTo>
                  <a:pt x="2631176" y="982256"/>
                </a:lnTo>
                <a:close/>
                <a:moveTo>
                  <a:pt x="2145401" y="798165"/>
                </a:moveTo>
                <a:lnTo>
                  <a:pt x="2167251" y="798165"/>
                </a:lnTo>
                <a:lnTo>
                  <a:pt x="2167251" y="852413"/>
                </a:lnTo>
                <a:lnTo>
                  <a:pt x="2165995" y="870496"/>
                </a:lnTo>
                <a:lnTo>
                  <a:pt x="2167251" y="870496"/>
                </a:lnTo>
                <a:cubicBezTo>
                  <a:pt x="2170599" y="863966"/>
                  <a:pt x="2176292" y="858357"/>
                  <a:pt x="2184329" y="853669"/>
                </a:cubicBezTo>
                <a:cubicBezTo>
                  <a:pt x="2192030" y="849148"/>
                  <a:pt x="2200569" y="846888"/>
                  <a:pt x="2209946" y="846888"/>
                </a:cubicBezTo>
                <a:cubicBezTo>
                  <a:pt x="2225852" y="846888"/>
                  <a:pt x="2237990" y="851576"/>
                  <a:pt x="2246362" y="860952"/>
                </a:cubicBezTo>
                <a:cubicBezTo>
                  <a:pt x="2254734" y="870328"/>
                  <a:pt x="2258919" y="882718"/>
                  <a:pt x="2258919" y="898122"/>
                </a:cubicBezTo>
                <a:lnTo>
                  <a:pt x="2258919" y="982256"/>
                </a:lnTo>
                <a:lnTo>
                  <a:pt x="2237070" y="982256"/>
                </a:lnTo>
                <a:lnTo>
                  <a:pt x="2237070" y="901387"/>
                </a:lnTo>
                <a:cubicBezTo>
                  <a:pt x="2237070" y="889667"/>
                  <a:pt x="2234056" y="880960"/>
                  <a:pt x="2228028" y="875267"/>
                </a:cubicBezTo>
                <a:cubicBezTo>
                  <a:pt x="2222168" y="869575"/>
                  <a:pt x="2214383" y="866728"/>
                  <a:pt x="2204672" y="866728"/>
                </a:cubicBezTo>
                <a:cubicBezTo>
                  <a:pt x="2198142" y="866728"/>
                  <a:pt x="2191863" y="868821"/>
                  <a:pt x="2185836" y="873007"/>
                </a:cubicBezTo>
                <a:cubicBezTo>
                  <a:pt x="2180143" y="877025"/>
                  <a:pt x="2175622" y="882300"/>
                  <a:pt x="2172274" y="888829"/>
                </a:cubicBezTo>
                <a:cubicBezTo>
                  <a:pt x="2168925" y="895527"/>
                  <a:pt x="2167251" y="902308"/>
                  <a:pt x="2167251" y="909172"/>
                </a:cubicBezTo>
                <a:lnTo>
                  <a:pt x="2167251" y="982256"/>
                </a:lnTo>
                <a:lnTo>
                  <a:pt x="2145401" y="982256"/>
                </a:lnTo>
                <a:close/>
                <a:moveTo>
                  <a:pt x="545202" y="798165"/>
                </a:moveTo>
                <a:lnTo>
                  <a:pt x="567052" y="798165"/>
                </a:lnTo>
                <a:lnTo>
                  <a:pt x="567052" y="852413"/>
                </a:lnTo>
                <a:lnTo>
                  <a:pt x="565796" y="870496"/>
                </a:lnTo>
                <a:lnTo>
                  <a:pt x="567052" y="870496"/>
                </a:lnTo>
                <a:cubicBezTo>
                  <a:pt x="570400" y="863966"/>
                  <a:pt x="576094" y="858357"/>
                  <a:pt x="584130" y="853669"/>
                </a:cubicBezTo>
                <a:cubicBezTo>
                  <a:pt x="591832" y="849148"/>
                  <a:pt x="600370" y="846888"/>
                  <a:pt x="609747" y="846888"/>
                </a:cubicBezTo>
                <a:cubicBezTo>
                  <a:pt x="625653" y="846888"/>
                  <a:pt x="637791" y="851576"/>
                  <a:pt x="646164" y="860952"/>
                </a:cubicBezTo>
                <a:cubicBezTo>
                  <a:pt x="654535" y="870328"/>
                  <a:pt x="658721" y="882718"/>
                  <a:pt x="658721" y="898122"/>
                </a:cubicBezTo>
                <a:lnTo>
                  <a:pt x="658721" y="982256"/>
                </a:lnTo>
                <a:lnTo>
                  <a:pt x="636871" y="982256"/>
                </a:lnTo>
                <a:lnTo>
                  <a:pt x="636871" y="901387"/>
                </a:lnTo>
                <a:cubicBezTo>
                  <a:pt x="636871" y="889667"/>
                  <a:pt x="633857" y="880960"/>
                  <a:pt x="627830" y="875267"/>
                </a:cubicBezTo>
                <a:cubicBezTo>
                  <a:pt x="621969" y="869575"/>
                  <a:pt x="614184" y="866728"/>
                  <a:pt x="604473" y="866728"/>
                </a:cubicBezTo>
                <a:cubicBezTo>
                  <a:pt x="597943" y="866728"/>
                  <a:pt x="591665" y="868821"/>
                  <a:pt x="585637" y="873007"/>
                </a:cubicBezTo>
                <a:cubicBezTo>
                  <a:pt x="579944" y="877025"/>
                  <a:pt x="575424" y="882300"/>
                  <a:pt x="572075" y="888829"/>
                </a:cubicBezTo>
                <a:cubicBezTo>
                  <a:pt x="568726" y="895527"/>
                  <a:pt x="567052" y="902308"/>
                  <a:pt x="567052" y="909172"/>
                </a:cubicBezTo>
                <a:lnTo>
                  <a:pt x="567052" y="982256"/>
                </a:lnTo>
                <a:lnTo>
                  <a:pt x="545202" y="982256"/>
                </a:lnTo>
                <a:close/>
                <a:moveTo>
                  <a:pt x="411852" y="798165"/>
                </a:moveTo>
                <a:lnTo>
                  <a:pt x="433702" y="798165"/>
                </a:lnTo>
                <a:lnTo>
                  <a:pt x="433702" y="913944"/>
                </a:lnTo>
                <a:lnTo>
                  <a:pt x="495234" y="851157"/>
                </a:lnTo>
                <a:lnTo>
                  <a:pt x="523110" y="851157"/>
                </a:lnTo>
                <a:lnTo>
                  <a:pt x="523110" y="852162"/>
                </a:lnTo>
                <a:lnTo>
                  <a:pt x="471625" y="904149"/>
                </a:lnTo>
                <a:lnTo>
                  <a:pt x="524617" y="981252"/>
                </a:lnTo>
                <a:lnTo>
                  <a:pt x="524617" y="982256"/>
                </a:lnTo>
                <a:lnTo>
                  <a:pt x="498499" y="982256"/>
                </a:lnTo>
                <a:lnTo>
                  <a:pt x="456305" y="919218"/>
                </a:lnTo>
                <a:lnTo>
                  <a:pt x="433702" y="941821"/>
                </a:lnTo>
                <a:lnTo>
                  <a:pt x="433702" y="982256"/>
                </a:lnTo>
                <a:lnTo>
                  <a:pt x="411852" y="982256"/>
                </a:lnTo>
                <a:close/>
                <a:moveTo>
                  <a:pt x="5806284" y="795654"/>
                </a:moveTo>
                <a:cubicBezTo>
                  <a:pt x="5810805" y="795654"/>
                  <a:pt x="5814488" y="797077"/>
                  <a:pt x="5817335" y="799923"/>
                </a:cubicBezTo>
                <a:cubicBezTo>
                  <a:pt x="5820348" y="802937"/>
                  <a:pt x="5821855" y="806704"/>
                  <a:pt x="5821855" y="811225"/>
                </a:cubicBezTo>
                <a:cubicBezTo>
                  <a:pt x="5821855" y="815578"/>
                  <a:pt x="5820348" y="819262"/>
                  <a:pt x="5817335" y="822275"/>
                </a:cubicBezTo>
                <a:cubicBezTo>
                  <a:pt x="5814153" y="825456"/>
                  <a:pt x="5810470" y="827047"/>
                  <a:pt x="5806284" y="827047"/>
                </a:cubicBezTo>
                <a:cubicBezTo>
                  <a:pt x="5802098" y="827047"/>
                  <a:pt x="5798415" y="825456"/>
                  <a:pt x="5795234" y="822275"/>
                </a:cubicBezTo>
                <a:cubicBezTo>
                  <a:pt x="5792052" y="819094"/>
                  <a:pt x="5790462" y="815411"/>
                  <a:pt x="5790462" y="811225"/>
                </a:cubicBezTo>
                <a:cubicBezTo>
                  <a:pt x="5790462" y="806872"/>
                  <a:pt x="5792052" y="803104"/>
                  <a:pt x="5795234" y="799923"/>
                </a:cubicBezTo>
                <a:cubicBezTo>
                  <a:pt x="5798080" y="797077"/>
                  <a:pt x="5801763" y="795654"/>
                  <a:pt x="5806284" y="795654"/>
                </a:cubicBezTo>
                <a:close/>
                <a:moveTo>
                  <a:pt x="5539584" y="795654"/>
                </a:moveTo>
                <a:cubicBezTo>
                  <a:pt x="5544105" y="795654"/>
                  <a:pt x="5547788" y="797077"/>
                  <a:pt x="5550635" y="799923"/>
                </a:cubicBezTo>
                <a:cubicBezTo>
                  <a:pt x="5553648" y="802937"/>
                  <a:pt x="5555155" y="806704"/>
                  <a:pt x="5555155" y="811225"/>
                </a:cubicBezTo>
                <a:cubicBezTo>
                  <a:pt x="5555155" y="815578"/>
                  <a:pt x="5553648" y="819262"/>
                  <a:pt x="5550635" y="822275"/>
                </a:cubicBezTo>
                <a:cubicBezTo>
                  <a:pt x="5547453" y="825456"/>
                  <a:pt x="5543770" y="827047"/>
                  <a:pt x="5539584" y="827047"/>
                </a:cubicBezTo>
                <a:cubicBezTo>
                  <a:pt x="5535398" y="827047"/>
                  <a:pt x="5531715" y="825456"/>
                  <a:pt x="5528534" y="822275"/>
                </a:cubicBezTo>
                <a:cubicBezTo>
                  <a:pt x="5525352" y="819094"/>
                  <a:pt x="5523762" y="815411"/>
                  <a:pt x="5523762" y="811225"/>
                </a:cubicBezTo>
                <a:cubicBezTo>
                  <a:pt x="5523762" y="806872"/>
                  <a:pt x="5525352" y="803104"/>
                  <a:pt x="5528534" y="799923"/>
                </a:cubicBezTo>
                <a:cubicBezTo>
                  <a:pt x="5531380" y="797077"/>
                  <a:pt x="5535063" y="795654"/>
                  <a:pt x="5539584" y="795654"/>
                </a:cubicBezTo>
                <a:close/>
                <a:moveTo>
                  <a:pt x="4749009" y="795654"/>
                </a:moveTo>
                <a:cubicBezTo>
                  <a:pt x="4753530" y="795654"/>
                  <a:pt x="4757213" y="797077"/>
                  <a:pt x="4760060" y="799923"/>
                </a:cubicBezTo>
                <a:cubicBezTo>
                  <a:pt x="4763073" y="802937"/>
                  <a:pt x="4764580" y="806704"/>
                  <a:pt x="4764580" y="811225"/>
                </a:cubicBezTo>
                <a:cubicBezTo>
                  <a:pt x="4764580" y="815578"/>
                  <a:pt x="4763073" y="819262"/>
                  <a:pt x="4760060" y="822275"/>
                </a:cubicBezTo>
                <a:cubicBezTo>
                  <a:pt x="4756878" y="825456"/>
                  <a:pt x="4753195" y="827047"/>
                  <a:pt x="4749009" y="827047"/>
                </a:cubicBezTo>
                <a:cubicBezTo>
                  <a:pt x="4744823" y="827047"/>
                  <a:pt x="4741140" y="825456"/>
                  <a:pt x="4737959" y="822275"/>
                </a:cubicBezTo>
                <a:cubicBezTo>
                  <a:pt x="4734777" y="819094"/>
                  <a:pt x="4733187" y="815411"/>
                  <a:pt x="4733187" y="811225"/>
                </a:cubicBezTo>
                <a:cubicBezTo>
                  <a:pt x="4733187" y="806872"/>
                  <a:pt x="4734777" y="803104"/>
                  <a:pt x="4737959" y="799923"/>
                </a:cubicBezTo>
                <a:cubicBezTo>
                  <a:pt x="4740805" y="797077"/>
                  <a:pt x="4744488" y="795654"/>
                  <a:pt x="4749009" y="795654"/>
                </a:cubicBezTo>
                <a:close/>
                <a:moveTo>
                  <a:pt x="3463134" y="795654"/>
                </a:moveTo>
                <a:cubicBezTo>
                  <a:pt x="3467655" y="795654"/>
                  <a:pt x="3471338" y="797077"/>
                  <a:pt x="3474185" y="799923"/>
                </a:cubicBezTo>
                <a:cubicBezTo>
                  <a:pt x="3477199" y="802937"/>
                  <a:pt x="3478705" y="806704"/>
                  <a:pt x="3478705" y="811225"/>
                </a:cubicBezTo>
                <a:cubicBezTo>
                  <a:pt x="3478705" y="815578"/>
                  <a:pt x="3477199" y="819262"/>
                  <a:pt x="3474185" y="822275"/>
                </a:cubicBezTo>
                <a:cubicBezTo>
                  <a:pt x="3471004" y="825456"/>
                  <a:pt x="3467320" y="827047"/>
                  <a:pt x="3463134" y="827047"/>
                </a:cubicBezTo>
                <a:cubicBezTo>
                  <a:pt x="3458948" y="827047"/>
                  <a:pt x="3455265" y="825456"/>
                  <a:pt x="3452084" y="822275"/>
                </a:cubicBezTo>
                <a:cubicBezTo>
                  <a:pt x="3448903" y="819094"/>
                  <a:pt x="3447312" y="815411"/>
                  <a:pt x="3447312" y="811225"/>
                </a:cubicBezTo>
                <a:cubicBezTo>
                  <a:pt x="3447312" y="806872"/>
                  <a:pt x="3448903" y="803104"/>
                  <a:pt x="3452084" y="799923"/>
                </a:cubicBezTo>
                <a:cubicBezTo>
                  <a:pt x="3454930" y="797077"/>
                  <a:pt x="3458614" y="795654"/>
                  <a:pt x="3463134" y="795654"/>
                </a:cubicBezTo>
                <a:close/>
                <a:moveTo>
                  <a:pt x="1615285" y="795654"/>
                </a:moveTo>
                <a:cubicBezTo>
                  <a:pt x="1619806" y="795654"/>
                  <a:pt x="1623490" y="797077"/>
                  <a:pt x="1626336" y="799923"/>
                </a:cubicBezTo>
                <a:cubicBezTo>
                  <a:pt x="1629350" y="802937"/>
                  <a:pt x="1630857" y="806704"/>
                  <a:pt x="1630857" y="811225"/>
                </a:cubicBezTo>
                <a:cubicBezTo>
                  <a:pt x="1630857" y="815578"/>
                  <a:pt x="1629350" y="819262"/>
                  <a:pt x="1626336" y="822275"/>
                </a:cubicBezTo>
                <a:cubicBezTo>
                  <a:pt x="1623155" y="825456"/>
                  <a:pt x="1619471" y="827047"/>
                  <a:pt x="1615285" y="827047"/>
                </a:cubicBezTo>
                <a:cubicBezTo>
                  <a:pt x="1611100" y="827047"/>
                  <a:pt x="1607416" y="825456"/>
                  <a:pt x="1604235" y="822275"/>
                </a:cubicBezTo>
                <a:cubicBezTo>
                  <a:pt x="1601054" y="819094"/>
                  <a:pt x="1599463" y="815411"/>
                  <a:pt x="1599463" y="811225"/>
                </a:cubicBezTo>
                <a:cubicBezTo>
                  <a:pt x="1599463" y="806872"/>
                  <a:pt x="1601054" y="803104"/>
                  <a:pt x="1604235" y="799923"/>
                </a:cubicBezTo>
                <a:cubicBezTo>
                  <a:pt x="1607081" y="797077"/>
                  <a:pt x="1610765" y="795654"/>
                  <a:pt x="1615285" y="795654"/>
                </a:cubicBezTo>
                <a:close/>
                <a:moveTo>
                  <a:pt x="1029507" y="793896"/>
                </a:moveTo>
                <a:lnTo>
                  <a:pt x="1047339" y="793896"/>
                </a:lnTo>
                <a:cubicBezTo>
                  <a:pt x="1047339" y="798416"/>
                  <a:pt x="1048678" y="802100"/>
                  <a:pt x="1051357" y="804946"/>
                </a:cubicBezTo>
                <a:cubicBezTo>
                  <a:pt x="1054203" y="808127"/>
                  <a:pt x="1057887" y="809718"/>
                  <a:pt x="1062407" y="809718"/>
                </a:cubicBezTo>
                <a:cubicBezTo>
                  <a:pt x="1066593" y="809718"/>
                  <a:pt x="1070109" y="808127"/>
                  <a:pt x="1072956" y="804946"/>
                </a:cubicBezTo>
                <a:cubicBezTo>
                  <a:pt x="1075802" y="801765"/>
                  <a:pt x="1077225" y="798081"/>
                  <a:pt x="1077225" y="793896"/>
                </a:cubicBezTo>
                <a:lnTo>
                  <a:pt x="1094554" y="793896"/>
                </a:lnTo>
                <a:cubicBezTo>
                  <a:pt x="1094554" y="799923"/>
                  <a:pt x="1093047" y="805365"/>
                  <a:pt x="1090034" y="810220"/>
                </a:cubicBezTo>
                <a:cubicBezTo>
                  <a:pt x="1086685" y="815578"/>
                  <a:pt x="1082750" y="819513"/>
                  <a:pt x="1078230" y="822024"/>
                </a:cubicBezTo>
                <a:cubicBezTo>
                  <a:pt x="1073374" y="824703"/>
                  <a:pt x="1068100" y="826042"/>
                  <a:pt x="1062407" y="826042"/>
                </a:cubicBezTo>
                <a:cubicBezTo>
                  <a:pt x="1056547" y="826042"/>
                  <a:pt x="1051190" y="824703"/>
                  <a:pt x="1046335" y="822024"/>
                </a:cubicBezTo>
                <a:cubicBezTo>
                  <a:pt x="1041646" y="819513"/>
                  <a:pt x="1037628" y="815578"/>
                  <a:pt x="1034279" y="810220"/>
                </a:cubicBezTo>
                <a:cubicBezTo>
                  <a:pt x="1031098" y="805197"/>
                  <a:pt x="1029507" y="799756"/>
                  <a:pt x="1029507" y="793896"/>
                </a:cubicBezTo>
                <a:close/>
                <a:moveTo>
                  <a:pt x="102466" y="793896"/>
                </a:moveTo>
                <a:cubicBezTo>
                  <a:pt x="115862" y="793896"/>
                  <a:pt x="128418" y="796491"/>
                  <a:pt x="140138" y="801681"/>
                </a:cubicBezTo>
                <a:cubicBezTo>
                  <a:pt x="151524" y="806704"/>
                  <a:pt x="161402" y="814155"/>
                  <a:pt x="169774" y="824033"/>
                </a:cubicBezTo>
                <a:lnTo>
                  <a:pt x="154203" y="839353"/>
                </a:lnTo>
                <a:cubicBezTo>
                  <a:pt x="147170" y="830982"/>
                  <a:pt x="139469" y="824787"/>
                  <a:pt x="131097" y="820768"/>
                </a:cubicBezTo>
                <a:cubicBezTo>
                  <a:pt x="122725" y="816750"/>
                  <a:pt x="113182" y="814741"/>
                  <a:pt x="102466" y="814741"/>
                </a:cubicBezTo>
                <a:cubicBezTo>
                  <a:pt x="89239" y="814741"/>
                  <a:pt x="77017" y="817922"/>
                  <a:pt x="65799" y="824284"/>
                </a:cubicBezTo>
                <a:cubicBezTo>
                  <a:pt x="54581" y="830647"/>
                  <a:pt x="45707" y="839437"/>
                  <a:pt x="39177" y="850655"/>
                </a:cubicBezTo>
                <a:cubicBezTo>
                  <a:pt x="32480" y="862208"/>
                  <a:pt x="29131" y="875351"/>
                  <a:pt x="29131" y="890085"/>
                </a:cubicBezTo>
                <a:cubicBezTo>
                  <a:pt x="29131" y="904987"/>
                  <a:pt x="32480" y="918214"/>
                  <a:pt x="39177" y="929766"/>
                </a:cubicBezTo>
                <a:cubicBezTo>
                  <a:pt x="45707" y="940984"/>
                  <a:pt x="54581" y="949774"/>
                  <a:pt x="65799" y="956137"/>
                </a:cubicBezTo>
                <a:cubicBezTo>
                  <a:pt x="76682" y="962332"/>
                  <a:pt x="88904" y="965429"/>
                  <a:pt x="102466" y="965429"/>
                </a:cubicBezTo>
                <a:cubicBezTo>
                  <a:pt x="124734" y="965429"/>
                  <a:pt x="143655" y="956304"/>
                  <a:pt x="159226" y="938054"/>
                </a:cubicBezTo>
                <a:lnTo>
                  <a:pt x="175299" y="953374"/>
                </a:lnTo>
                <a:cubicBezTo>
                  <a:pt x="167095" y="963253"/>
                  <a:pt x="156547" y="971289"/>
                  <a:pt x="143655" y="977484"/>
                </a:cubicBezTo>
                <a:cubicBezTo>
                  <a:pt x="131433" y="983345"/>
                  <a:pt x="117702" y="986275"/>
                  <a:pt x="102466" y="986275"/>
                </a:cubicBezTo>
                <a:cubicBezTo>
                  <a:pt x="84719" y="986275"/>
                  <a:pt x="68478" y="982089"/>
                  <a:pt x="53744" y="973717"/>
                </a:cubicBezTo>
                <a:cubicBezTo>
                  <a:pt x="39512" y="965680"/>
                  <a:pt x="28127" y="954128"/>
                  <a:pt x="19588" y="939059"/>
                </a:cubicBezTo>
                <a:cubicBezTo>
                  <a:pt x="11216" y="924325"/>
                  <a:pt x="7030" y="908000"/>
                  <a:pt x="7030" y="890085"/>
                </a:cubicBezTo>
                <a:cubicBezTo>
                  <a:pt x="7030" y="872170"/>
                  <a:pt x="11216" y="855845"/>
                  <a:pt x="19588" y="841111"/>
                </a:cubicBezTo>
                <a:cubicBezTo>
                  <a:pt x="27959" y="826377"/>
                  <a:pt x="39345" y="814908"/>
                  <a:pt x="53744" y="806704"/>
                </a:cubicBezTo>
                <a:cubicBezTo>
                  <a:pt x="68813" y="798165"/>
                  <a:pt x="85053" y="793896"/>
                  <a:pt x="102466" y="793896"/>
                </a:cubicBezTo>
                <a:close/>
                <a:moveTo>
                  <a:pt x="5424856" y="793142"/>
                </a:moveTo>
                <a:lnTo>
                  <a:pt x="5444195" y="793142"/>
                </a:lnTo>
                <a:lnTo>
                  <a:pt x="5470816" y="823029"/>
                </a:lnTo>
                <a:lnTo>
                  <a:pt x="5470816" y="824284"/>
                </a:lnTo>
                <a:lnTo>
                  <a:pt x="5449720" y="824284"/>
                </a:lnTo>
                <a:lnTo>
                  <a:pt x="5435404" y="809718"/>
                </a:lnTo>
                <a:lnTo>
                  <a:pt x="5433395" y="809718"/>
                </a:lnTo>
                <a:lnTo>
                  <a:pt x="5419833" y="824284"/>
                </a:lnTo>
                <a:lnTo>
                  <a:pt x="5398737" y="824284"/>
                </a:lnTo>
                <a:lnTo>
                  <a:pt x="5398737" y="823029"/>
                </a:lnTo>
                <a:close/>
                <a:moveTo>
                  <a:pt x="5891311" y="792891"/>
                </a:moveTo>
                <a:lnTo>
                  <a:pt x="5910650" y="792891"/>
                </a:lnTo>
                <a:lnTo>
                  <a:pt x="5937020" y="823029"/>
                </a:lnTo>
                <a:lnTo>
                  <a:pt x="5937020" y="824284"/>
                </a:lnTo>
                <a:lnTo>
                  <a:pt x="5915924" y="824284"/>
                </a:lnTo>
                <a:lnTo>
                  <a:pt x="5901860" y="807960"/>
                </a:lnTo>
                <a:lnTo>
                  <a:pt x="5899851" y="807960"/>
                </a:lnTo>
                <a:lnTo>
                  <a:pt x="5886289" y="824284"/>
                </a:lnTo>
                <a:lnTo>
                  <a:pt x="5865192" y="824284"/>
                </a:lnTo>
                <a:lnTo>
                  <a:pt x="5865192" y="823029"/>
                </a:lnTo>
                <a:close/>
                <a:moveTo>
                  <a:pt x="4840566" y="792891"/>
                </a:moveTo>
                <a:lnTo>
                  <a:pt x="4859905" y="792891"/>
                </a:lnTo>
                <a:lnTo>
                  <a:pt x="4886024" y="823029"/>
                </a:lnTo>
                <a:lnTo>
                  <a:pt x="4886024" y="824284"/>
                </a:lnTo>
                <a:lnTo>
                  <a:pt x="4864928" y="824284"/>
                </a:lnTo>
                <a:lnTo>
                  <a:pt x="4851115" y="807960"/>
                </a:lnTo>
                <a:lnTo>
                  <a:pt x="4849105" y="807960"/>
                </a:lnTo>
                <a:lnTo>
                  <a:pt x="4835292" y="824284"/>
                </a:lnTo>
                <a:lnTo>
                  <a:pt x="4814196" y="824284"/>
                </a:lnTo>
                <a:lnTo>
                  <a:pt x="4814196" y="823029"/>
                </a:lnTo>
                <a:close/>
                <a:moveTo>
                  <a:pt x="4139233" y="792891"/>
                </a:moveTo>
                <a:lnTo>
                  <a:pt x="4158571" y="792891"/>
                </a:lnTo>
                <a:lnTo>
                  <a:pt x="4184942" y="823029"/>
                </a:lnTo>
                <a:lnTo>
                  <a:pt x="4184942" y="824284"/>
                </a:lnTo>
                <a:lnTo>
                  <a:pt x="4163845" y="824284"/>
                </a:lnTo>
                <a:lnTo>
                  <a:pt x="4149781" y="807960"/>
                </a:lnTo>
                <a:lnTo>
                  <a:pt x="4147772" y="807960"/>
                </a:lnTo>
                <a:lnTo>
                  <a:pt x="4134210" y="824284"/>
                </a:lnTo>
                <a:lnTo>
                  <a:pt x="4113113" y="824284"/>
                </a:lnTo>
                <a:lnTo>
                  <a:pt x="4113113" y="823029"/>
                </a:lnTo>
                <a:close/>
                <a:moveTo>
                  <a:pt x="3554691" y="792891"/>
                </a:moveTo>
                <a:lnTo>
                  <a:pt x="3574030" y="792891"/>
                </a:lnTo>
                <a:lnTo>
                  <a:pt x="3600149" y="823029"/>
                </a:lnTo>
                <a:lnTo>
                  <a:pt x="3600149" y="824284"/>
                </a:lnTo>
                <a:lnTo>
                  <a:pt x="3579053" y="824284"/>
                </a:lnTo>
                <a:lnTo>
                  <a:pt x="3565240" y="807960"/>
                </a:lnTo>
                <a:lnTo>
                  <a:pt x="3563231" y="807960"/>
                </a:lnTo>
                <a:lnTo>
                  <a:pt x="3549417" y="824284"/>
                </a:lnTo>
                <a:lnTo>
                  <a:pt x="3528321" y="824284"/>
                </a:lnTo>
                <a:lnTo>
                  <a:pt x="3528321" y="823029"/>
                </a:lnTo>
                <a:close/>
                <a:moveTo>
                  <a:pt x="2796905" y="792891"/>
                </a:moveTo>
                <a:lnTo>
                  <a:pt x="2820764" y="792891"/>
                </a:lnTo>
                <a:lnTo>
                  <a:pt x="2834075" y="825540"/>
                </a:lnTo>
                <a:lnTo>
                  <a:pt x="2814737" y="825540"/>
                </a:lnTo>
                <a:close/>
                <a:moveTo>
                  <a:pt x="2328962" y="792891"/>
                </a:moveTo>
                <a:lnTo>
                  <a:pt x="2348300" y="792891"/>
                </a:lnTo>
                <a:lnTo>
                  <a:pt x="2374670" y="823029"/>
                </a:lnTo>
                <a:lnTo>
                  <a:pt x="2374670" y="824284"/>
                </a:lnTo>
                <a:lnTo>
                  <a:pt x="2353574" y="824284"/>
                </a:lnTo>
                <a:lnTo>
                  <a:pt x="2339510" y="807960"/>
                </a:lnTo>
                <a:lnTo>
                  <a:pt x="2337501" y="807960"/>
                </a:lnTo>
                <a:lnTo>
                  <a:pt x="2323939" y="824284"/>
                </a:lnTo>
                <a:lnTo>
                  <a:pt x="2302842" y="824284"/>
                </a:lnTo>
                <a:lnTo>
                  <a:pt x="2302842" y="823029"/>
                </a:lnTo>
                <a:close/>
                <a:moveTo>
                  <a:pt x="1706842" y="792891"/>
                </a:moveTo>
                <a:lnTo>
                  <a:pt x="1726181" y="792891"/>
                </a:lnTo>
                <a:lnTo>
                  <a:pt x="1752552" y="823029"/>
                </a:lnTo>
                <a:lnTo>
                  <a:pt x="1752552" y="824284"/>
                </a:lnTo>
                <a:lnTo>
                  <a:pt x="1731455" y="824284"/>
                </a:lnTo>
                <a:lnTo>
                  <a:pt x="1717391" y="809467"/>
                </a:lnTo>
                <a:lnTo>
                  <a:pt x="1715382" y="809467"/>
                </a:lnTo>
                <a:lnTo>
                  <a:pt x="1701569" y="824284"/>
                </a:lnTo>
                <a:lnTo>
                  <a:pt x="1680472" y="824284"/>
                </a:lnTo>
                <a:lnTo>
                  <a:pt x="1680472" y="823029"/>
                </a:lnTo>
                <a:close/>
                <a:moveTo>
                  <a:pt x="266596" y="792891"/>
                </a:moveTo>
                <a:lnTo>
                  <a:pt x="290455" y="792891"/>
                </a:lnTo>
                <a:lnTo>
                  <a:pt x="272121" y="825540"/>
                </a:lnTo>
                <a:lnTo>
                  <a:pt x="253034" y="825540"/>
                </a:lnTo>
                <a:close/>
                <a:moveTo>
                  <a:pt x="733283" y="783096"/>
                </a:moveTo>
                <a:cubicBezTo>
                  <a:pt x="741823" y="783096"/>
                  <a:pt x="748352" y="785105"/>
                  <a:pt x="752873" y="789124"/>
                </a:cubicBezTo>
                <a:cubicBezTo>
                  <a:pt x="757394" y="793142"/>
                  <a:pt x="759654" y="799002"/>
                  <a:pt x="759654" y="806704"/>
                </a:cubicBezTo>
                <a:cubicBezTo>
                  <a:pt x="759654" y="814741"/>
                  <a:pt x="757142" y="821020"/>
                  <a:pt x="752119" y="825540"/>
                </a:cubicBezTo>
                <a:cubicBezTo>
                  <a:pt x="746762" y="830396"/>
                  <a:pt x="739981" y="833409"/>
                  <a:pt x="731777" y="834582"/>
                </a:cubicBezTo>
                <a:lnTo>
                  <a:pt x="727759" y="821020"/>
                </a:lnTo>
                <a:cubicBezTo>
                  <a:pt x="733283" y="819513"/>
                  <a:pt x="737135" y="817755"/>
                  <a:pt x="739311" y="815745"/>
                </a:cubicBezTo>
                <a:cubicBezTo>
                  <a:pt x="741656" y="813736"/>
                  <a:pt x="742827" y="811057"/>
                  <a:pt x="742827" y="807709"/>
                </a:cubicBezTo>
                <a:cubicBezTo>
                  <a:pt x="742827" y="804862"/>
                  <a:pt x="741823" y="802518"/>
                  <a:pt x="739813" y="800677"/>
                </a:cubicBezTo>
                <a:cubicBezTo>
                  <a:pt x="737972" y="799002"/>
                  <a:pt x="735126" y="798165"/>
                  <a:pt x="731274" y="798165"/>
                </a:cubicBezTo>
                <a:cubicBezTo>
                  <a:pt x="726419" y="798165"/>
                  <a:pt x="721647" y="799170"/>
                  <a:pt x="716959" y="801179"/>
                </a:cubicBezTo>
                <a:lnTo>
                  <a:pt x="712690" y="787366"/>
                </a:lnTo>
                <a:cubicBezTo>
                  <a:pt x="719220" y="784519"/>
                  <a:pt x="726084" y="783096"/>
                  <a:pt x="733283" y="783096"/>
                </a:cubicBezTo>
                <a:close/>
                <a:moveTo>
                  <a:pt x="5420587" y="762000"/>
                </a:moveTo>
                <a:cubicBezTo>
                  <a:pt x="5422763" y="762000"/>
                  <a:pt x="5425526" y="762502"/>
                  <a:pt x="5428875" y="763507"/>
                </a:cubicBezTo>
                <a:cubicBezTo>
                  <a:pt x="5430549" y="764009"/>
                  <a:pt x="5433228" y="765181"/>
                  <a:pt x="5436911" y="767023"/>
                </a:cubicBezTo>
                <a:lnTo>
                  <a:pt x="5442185" y="769283"/>
                </a:lnTo>
                <a:cubicBezTo>
                  <a:pt x="5443692" y="769953"/>
                  <a:pt x="5445367" y="770288"/>
                  <a:pt x="5447208" y="770288"/>
                </a:cubicBezTo>
                <a:cubicBezTo>
                  <a:pt x="5451896" y="770288"/>
                  <a:pt x="5454743" y="767525"/>
                  <a:pt x="5455747" y="762000"/>
                </a:cubicBezTo>
                <a:lnTo>
                  <a:pt x="5471570" y="762000"/>
                </a:lnTo>
                <a:cubicBezTo>
                  <a:pt x="5471570" y="769032"/>
                  <a:pt x="5469309" y="774641"/>
                  <a:pt x="5464789" y="778827"/>
                </a:cubicBezTo>
                <a:cubicBezTo>
                  <a:pt x="5460603" y="782845"/>
                  <a:pt x="5455245" y="784854"/>
                  <a:pt x="5448715" y="784854"/>
                </a:cubicBezTo>
                <a:cubicBezTo>
                  <a:pt x="5446371" y="784854"/>
                  <a:pt x="5443525" y="784352"/>
                  <a:pt x="5440176" y="783347"/>
                </a:cubicBezTo>
                <a:cubicBezTo>
                  <a:pt x="5438000" y="782678"/>
                  <a:pt x="5435237" y="781506"/>
                  <a:pt x="5431888" y="779831"/>
                </a:cubicBezTo>
                <a:cubicBezTo>
                  <a:pt x="5428037" y="777655"/>
                  <a:pt x="5424773" y="776566"/>
                  <a:pt x="5422094" y="776566"/>
                </a:cubicBezTo>
                <a:cubicBezTo>
                  <a:pt x="5417406" y="776566"/>
                  <a:pt x="5414559" y="779329"/>
                  <a:pt x="5413555" y="784854"/>
                </a:cubicBezTo>
                <a:lnTo>
                  <a:pt x="5397983" y="784854"/>
                </a:lnTo>
                <a:cubicBezTo>
                  <a:pt x="5397983" y="777822"/>
                  <a:pt x="5400160" y="772297"/>
                  <a:pt x="5404513" y="768279"/>
                </a:cubicBezTo>
                <a:cubicBezTo>
                  <a:pt x="5409034" y="764093"/>
                  <a:pt x="5414392" y="762000"/>
                  <a:pt x="5420587" y="762000"/>
                </a:cubicBezTo>
                <a:close/>
                <a:moveTo>
                  <a:pt x="1749538" y="762000"/>
                </a:moveTo>
                <a:lnTo>
                  <a:pt x="1773397" y="762000"/>
                </a:lnTo>
                <a:lnTo>
                  <a:pt x="1755565" y="793393"/>
                </a:lnTo>
                <a:lnTo>
                  <a:pt x="1737985" y="793393"/>
                </a:lnTo>
                <a:close/>
                <a:moveTo>
                  <a:pt x="7739701" y="623106"/>
                </a:moveTo>
                <a:cubicBezTo>
                  <a:pt x="7743719" y="623106"/>
                  <a:pt x="7746984" y="624362"/>
                  <a:pt x="7749495" y="626873"/>
                </a:cubicBezTo>
                <a:cubicBezTo>
                  <a:pt x="7752007" y="629385"/>
                  <a:pt x="7753263" y="632650"/>
                  <a:pt x="7753263" y="636668"/>
                </a:cubicBezTo>
                <a:cubicBezTo>
                  <a:pt x="7753263" y="640519"/>
                  <a:pt x="7752007" y="643784"/>
                  <a:pt x="7749495" y="646463"/>
                </a:cubicBezTo>
                <a:cubicBezTo>
                  <a:pt x="7746984" y="649309"/>
                  <a:pt x="7743719" y="650732"/>
                  <a:pt x="7739701" y="650732"/>
                </a:cubicBezTo>
                <a:cubicBezTo>
                  <a:pt x="7736017" y="650732"/>
                  <a:pt x="7732753" y="649309"/>
                  <a:pt x="7729906" y="646463"/>
                </a:cubicBezTo>
                <a:cubicBezTo>
                  <a:pt x="7727227" y="643784"/>
                  <a:pt x="7725887" y="640519"/>
                  <a:pt x="7725887" y="636668"/>
                </a:cubicBezTo>
                <a:cubicBezTo>
                  <a:pt x="7725887" y="632650"/>
                  <a:pt x="7727227" y="629385"/>
                  <a:pt x="7729906" y="626873"/>
                </a:cubicBezTo>
                <a:cubicBezTo>
                  <a:pt x="7732585" y="624362"/>
                  <a:pt x="7735850" y="623106"/>
                  <a:pt x="7739701" y="623106"/>
                </a:cubicBezTo>
                <a:close/>
                <a:moveTo>
                  <a:pt x="5068934" y="623106"/>
                </a:moveTo>
                <a:cubicBezTo>
                  <a:pt x="5072952" y="623106"/>
                  <a:pt x="5076217" y="624362"/>
                  <a:pt x="5078729" y="626873"/>
                </a:cubicBezTo>
                <a:cubicBezTo>
                  <a:pt x="5081240" y="629385"/>
                  <a:pt x="5082496" y="632650"/>
                  <a:pt x="5082496" y="636668"/>
                </a:cubicBezTo>
                <a:cubicBezTo>
                  <a:pt x="5082496" y="640519"/>
                  <a:pt x="5081240" y="643784"/>
                  <a:pt x="5078729" y="646463"/>
                </a:cubicBezTo>
                <a:cubicBezTo>
                  <a:pt x="5076217" y="649309"/>
                  <a:pt x="5072952" y="650732"/>
                  <a:pt x="5068934" y="650732"/>
                </a:cubicBezTo>
                <a:cubicBezTo>
                  <a:pt x="5065250" y="650732"/>
                  <a:pt x="5061985" y="649309"/>
                  <a:pt x="5059139" y="646463"/>
                </a:cubicBezTo>
                <a:cubicBezTo>
                  <a:pt x="5056293" y="643616"/>
                  <a:pt x="5054870" y="640352"/>
                  <a:pt x="5054870" y="636668"/>
                </a:cubicBezTo>
                <a:cubicBezTo>
                  <a:pt x="5054870" y="632650"/>
                  <a:pt x="5056293" y="629385"/>
                  <a:pt x="5059139" y="626873"/>
                </a:cubicBezTo>
                <a:cubicBezTo>
                  <a:pt x="5061985" y="624362"/>
                  <a:pt x="5065250" y="623106"/>
                  <a:pt x="5068934" y="623106"/>
                </a:cubicBezTo>
                <a:close/>
                <a:moveTo>
                  <a:pt x="2215359" y="623106"/>
                </a:moveTo>
                <a:cubicBezTo>
                  <a:pt x="2219378" y="623106"/>
                  <a:pt x="2222643" y="624362"/>
                  <a:pt x="2225154" y="626873"/>
                </a:cubicBezTo>
                <a:cubicBezTo>
                  <a:pt x="2227666" y="629385"/>
                  <a:pt x="2228921" y="632650"/>
                  <a:pt x="2228921" y="636668"/>
                </a:cubicBezTo>
                <a:cubicBezTo>
                  <a:pt x="2228921" y="640519"/>
                  <a:pt x="2227666" y="643784"/>
                  <a:pt x="2225154" y="646463"/>
                </a:cubicBezTo>
                <a:cubicBezTo>
                  <a:pt x="2222643" y="649309"/>
                  <a:pt x="2219378" y="650732"/>
                  <a:pt x="2215359" y="650732"/>
                </a:cubicBezTo>
                <a:cubicBezTo>
                  <a:pt x="2211676" y="650732"/>
                  <a:pt x="2208411" y="649309"/>
                  <a:pt x="2205565" y="646463"/>
                </a:cubicBezTo>
                <a:cubicBezTo>
                  <a:pt x="2202718" y="643616"/>
                  <a:pt x="2201295" y="640352"/>
                  <a:pt x="2201295" y="636668"/>
                </a:cubicBezTo>
                <a:cubicBezTo>
                  <a:pt x="2201295" y="632650"/>
                  <a:pt x="2202718" y="629385"/>
                  <a:pt x="2205565" y="626873"/>
                </a:cubicBezTo>
                <a:cubicBezTo>
                  <a:pt x="2208411" y="624362"/>
                  <a:pt x="2211676" y="623106"/>
                  <a:pt x="2215359" y="623106"/>
                </a:cubicBezTo>
                <a:close/>
                <a:moveTo>
                  <a:pt x="843336" y="623106"/>
                </a:moveTo>
                <a:cubicBezTo>
                  <a:pt x="847353" y="623106"/>
                  <a:pt x="850618" y="624362"/>
                  <a:pt x="853130" y="626873"/>
                </a:cubicBezTo>
                <a:cubicBezTo>
                  <a:pt x="855808" y="629552"/>
                  <a:pt x="857148" y="632817"/>
                  <a:pt x="857148" y="636668"/>
                </a:cubicBezTo>
                <a:cubicBezTo>
                  <a:pt x="857148" y="640184"/>
                  <a:pt x="855808" y="643449"/>
                  <a:pt x="853130" y="646463"/>
                </a:cubicBezTo>
                <a:cubicBezTo>
                  <a:pt x="850618" y="649309"/>
                  <a:pt x="847353" y="650732"/>
                  <a:pt x="843336" y="650732"/>
                </a:cubicBezTo>
                <a:cubicBezTo>
                  <a:pt x="839652" y="650732"/>
                  <a:pt x="836387" y="649309"/>
                  <a:pt x="833541" y="646463"/>
                </a:cubicBezTo>
                <a:cubicBezTo>
                  <a:pt x="830861" y="643784"/>
                  <a:pt x="829522" y="640519"/>
                  <a:pt x="829522" y="636668"/>
                </a:cubicBezTo>
                <a:cubicBezTo>
                  <a:pt x="829522" y="632650"/>
                  <a:pt x="830861" y="629385"/>
                  <a:pt x="833541" y="626873"/>
                </a:cubicBezTo>
                <a:cubicBezTo>
                  <a:pt x="836387" y="624362"/>
                  <a:pt x="839652" y="623106"/>
                  <a:pt x="843336" y="623106"/>
                </a:cubicBezTo>
                <a:close/>
                <a:moveTo>
                  <a:pt x="1950922" y="570114"/>
                </a:moveTo>
                <a:cubicBezTo>
                  <a:pt x="1955611" y="570114"/>
                  <a:pt x="1959545" y="571705"/>
                  <a:pt x="1962727" y="574886"/>
                </a:cubicBezTo>
                <a:cubicBezTo>
                  <a:pt x="1965741" y="577900"/>
                  <a:pt x="1967248" y="581750"/>
                  <a:pt x="1967248" y="586439"/>
                </a:cubicBezTo>
                <a:cubicBezTo>
                  <a:pt x="1967248" y="589452"/>
                  <a:pt x="1966661" y="592215"/>
                  <a:pt x="1965489" y="594726"/>
                </a:cubicBezTo>
                <a:cubicBezTo>
                  <a:pt x="1964149" y="597740"/>
                  <a:pt x="1962392" y="600754"/>
                  <a:pt x="1960216" y="603768"/>
                </a:cubicBezTo>
                <a:lnTo>
                  <a:pt x="1943138" y="629636"/>
                </a:lnTo>
                <a:lnTo>
                  <a:pt x="1932589" y="622604"/>
                </a:lnTo>
                <a:lnTo>
                  <a:pt x="1946653" y="601256"/>
                </a:lnTo>
                <a:cubicBezTo>
                  <a:pt x="1943305" y="600754"/>
                  <a:pt x="1940459" y="599163"/>
                  <a:pt x="1938114" y="596484"/>
                </a:cubicBezTo>
                <a:cubicBezTo>
                  <a:pt x="1935603" y="593638"/>
                  <a:pt x="1934347" y="590289"/>
                  <a:pt x="1934347" y="586439"/>
                </a:cubicBezTo>
                <a:cubicBezTo>
                  <a:pt x="1934347" y="581918"/>
                  <a:pt x="1935937" y="578067"/>
                  <a:pt x="1939119" y="574886"/>
                </a:cubicBezTo>
                <a:cubicBezTo>
                  <a:pt x="1942300" y="571705"/>
                  <a:pt x="1946235" y="570114"/>
                  <a:pt x="1950922" y="570114"/>
                </a:cubicBezTo>
                <a:close/>
                <a:moveTo>
                  <a:pt x="1084148" y="570114"/>
                </a:moveTo>
                <a:cubicBezTo>
                  <a:pt x="1088835" y="570114"/>
                  <a:pt x="1092770" y="571705"/>
                  <a:pt x="1095951" y="574886"/>
                </a:cubicBezTo>
                <a:cubicBezTo>
                  <a:pt x="1098967" y="577900"/>
                  <a:pt x="1100471" y="581750"/>
                  <a:pt x="1100471" y="586439"/>
                </a:cubicBezTo>
                <a:cubicBezTo>
                  <a:pt x="1100471" y="589452"/>
                  <a:pt x="1099887" y="592215"/>
                  <a:pt x="1098713" y="594726"/>
                </a:cubicBezTo>
                <a:cubicBezTo>
                  <a:pt x="1097375" y="597740"/>
                  <a:pt x="1095617" y="600754"/>
                  <a:pt x="1093440" y="603768"/>
                </a:cubicBezTo>
                <a:lnTo>
                  <a:pt x="1076362" y="629636"/>
                </a:lnTo>
                <a:lnTo>
                  <a:pt x="1065814" y="622604"/>
                </a:lnTo>
                <a:lnTo>
                  <a:pt x="1079877" y="601256"/>
                </a:lnTo>
                <a:cubicBezTo>
                  <a:pt x="1076529" y="600754"/>
                  <a:pt x="1073684" y="599163"/>
                  <a:pt x="1071338" y="596484"/>
                </a:cubicBezTo>
                <a:cubicBezTo>
                  <a:pt x="1068827" y="593638"/>
                  <a:pt x="1067571" y="590289"/>
                  <a:pt x="1067571" y="586439"/>
                </a:cubicBezTo>
                <a:cubicBezTo>
                  <a:pt x="1067571" y="581918"/>
                  <a:pt x="1069163" y="578067"/>
                  <a:pt x="1072344" y="574886"/>
                </a:cubicBezTo>
                <a:cubicBezTo>
                  <a:pt x="1075525" y="571705"/>
                  <a:pt x="1079460" y="570114"/>
                  <a:pt x="1084148" y="570114"/>
                </a:cubicBezTo>
                <a:close/>
                <a:moveTo>
                  <a:pt x="3501309" y="535204"/>
                </a:moveTo>
                <a:cubicBezTo>
                  <a:pt x="3489254" y="535204"/>
                  <a:pt x="3480212" y="537716"/>
                  <a:pt x="3474185" y="542739"/>
                </a:cubicBezTo>
                <a:cubicBezTo>
                  <a:pt x="3468157" y="547762"/>
                  <a:pt x="3465143" y="554124"/>
                  <a:pt x="3465143" y="561826"/>
                </a:cubicBezTo>
                <a:cubicBezTo>
                  <a:pt x="3465143" y="569026"/>
                  <a:pt x="3467906" y="574886"/>
                  <a:pt x="3473431" y="579406"/>
                </a:cubicBezTo>
                <a:cubicBezTo>
                  <a:pt x="3478957" y="583927"/>
                  <a:pt x="3485905" y="586187"/>
                  <a:pt x="3494277" y="586187"/>
                </a:cubicBezTo>
                <a:cubicBezTo>
                  <a:pt x="3501644" y="586187"/>
                  <a:pt x="3508508" y="584262"/>
                  <a:pt x="3514871" y="580411"/>
                </a:cubicBezTo>
                <a:cubicBezTo>
                  <a:pt x="3521233" y="576560"/>
                  <a:pt x="3526256" y="571537"/>
                  <a:pt x="3529940" y="565342"/>
                </a:cubicBezTo>
                <a:cubicBezTo>
                  <a:pt x="3533623" y="559147"/>
                  <a:pt x="3535465" y="552199"/>
                  <a:pt x="3535465" y="544497"/>
                </a:cubicBezTo>
                <a:cubicBezTo>
                  <a:pt x="3531446" y="541818"/>
                  <a:pt x="3526423" y="539558"/>
                  <a:pt x="3520396" y="537716"/>
                </a:cubicBezTo>
                <a:cubicBezTo>
                  <a:pt x="3514703" y="536042"/>
                  <a:pt x="3508341" y="535204"/>
                  <a:pt x="3501309" y="535204"/>
                </a:cubicBezTo>
                <a:close/>
                <a:moveTo>
                  <a:pt x="843838" y="535204"/>
                </a:moveTo>
                <a:cubicBezTo>
                  <a:pt x="831783" y="535204"/>
                  <a:pt x="822741" y="537716"/>
                  <a:pt x="816713" y="542739"/>
                </a:cubicBezTo>
                <a:cubicBezTo>
                  <a:pt x="810685" y="547762"/>
                  <a:pt x="807672" y="554124"/>
                  <a:pt x="807672" y="561826"/>
                </a:cubicBezTo>
                <a:cubicBezTo>
                  <a:pt x="807672" y="569026"/>
                  <a:pt x="810435" y="574886"/>
                  <a:pt x="815960" y="579406"/>
                </a:cubicBezTo>
                <a:cubicBezTo>
                  <a:pt x="821485" y="583927"/>
                  <a:pt x="828435" y="586187"/>
                  <a:pt x="836806" y="586187"/>
                </a:cubicBezTo>
                <a:cubicBezTo>
                  <a:pt x="844172" y="586187"/>
                  <a:pt x="851037" y="584262"/>
                  <a:pt x="857399" y="580411"/>
                </a:cubicBezTo>
                <a:cubicBezTo>
                  <a:pt x="863762" y="576560"/>
                  <a:pt x="868785" y="571537"/>
                  <a:pt x="872468" y="565342"/>
                </a:cubicBezTo>
                <a:cubicBezTo>
                  <a:pt x="876152" y="559147"/>
                  <a:pt x="877993" y="552199"/>
                  <a:pt x="877993" y="544497"/>
                </a:cubicBezTo>
                <a:cubicBezTo>
                  <a:pt x="873975" y="541818"/>
                  <a:pt x="868952" y="539558"/>
                  <a:pt x="862925" y="537716"/>
                </a:cubicBezTo>
                <a:cubicBezTo>
                  <a:pt x="857232" y="536042"/>
                  <a:pt x="850869" y="535204"/>
                  <a:pt x="843838" y="535204"/>
                </a:cubicBezTo>
                <a:close/>
                <a:moveTo>
                  <a:pt x="224712" y="535204"/>
                </a:moveTo>
                <a:cubicBezTo>
                  <a:pt x="212658" y="535204"/>
                  <a:pt x="203616" y="537716"/>
                  <a:pt x="197588" y="542739"/>
                </a:cubicBezTo>
                <a:cubicBezTo>
                  <a:pt x="191561" y="547762"/>
                  <a:pt x="188547" y="554124"/>
                  <a:pt x="188547" y="561826"/>
                </a:cubicBezTo>
                <a:cubicBezTo>
                  <a:pt x="188547" y="569026"/>
                  <a:pt x="191310" y="574886"/>
                  <a:pt x="196834" y="579406"/>
                </a:cubicBezTo>
                <a:cubicBezTo>
                  <a:pt x="202360" y="583927"/>
                  <a:pt x="209308" y="586187"/>
                  <a:pt x="217680" y="586187"/>
                </a:cubicBezTo>
                <a:cubicBezTo>
                  <a:pt x="225047" y="586187"/>
                  <a:pt x="231912" y="584262"/>
                  <a:pt x="238274" y="580411"/>
                </a:cubicBezTo>
                <a:cubicBezTo>
                  <a:pt x="244637" y="576560"/>
                  <a:pt x="249659" y="571537"/>
                  <a:pt x="253343" y="565342"/>
                </a:cubicBezTo>
                <a:cubicBezTo>
                  <a:pt x="257027" y="559147"/>
                  <a:pt x="258869" y="552199"/>
                  <a:pt x="258869" y="544497"/>
                </a:cubicBezTo>
                <a:cubicBezTo>
                  <a:pt x="254850" y="541818"/>
                  <a:pt x="249827" y="539558"/>
                  <a:pt x="243799" y="537716"/>
                </a:cubicBezTo>
                <a:cubicBezTo>
                  <a:pt x="238107" y="536042"/>
                  <a:pt x="231744" y="535204"/>
                  <a:pt x="224712" y="535204"/>
                </a:cubicBezTo>
                <a:close/>
                <a:moveTo>
                  <a:pt x="7894863" y="485728"/>
                </a:moveTo>
                <a:cubicBezTo>
                  <a:pt x="7887497" y="485728"/>
                  <a:pt x="7880381" y="487821"/>
                  <a:pt x="7873516" y="492007"/>
                </a:cubicBezTo>
                <a:cubicBezTo>
                  <a:pt x="7866819" y="496193"/>
                  <a:pt x="7861461" y="501969"/>
                  <a:pt x="7857443" y="509336"/>
                </a:cubicBezTo>
                <a:cubicBezTo>
                  <a:pt x="7853424" y="516871"/>
                  <a:pt x="7851415" y="525661"/>
                  <a:pt x="7851415" y="535707"/>
                </a:cubicBezTo>
                <a:cubicBezTo>
                  <a:pt x="7851415" y="545585"/>
                  <a:pt x="7853424" y="554292"/>
                  <a:pt x="7857443" y="561826"/>
                </a:cubicBezTo>
                <a:cubicBezTo>
                  <a:pt x="7861461" y="569528"/>
                  <a:pt x="7866819" y="575388"/>
                  <a:pt x="7873516" y="579406"/>
                </a:cubicBezTo>
                <a:cubicBezTo>
                  <a:pt x="7880381" y="583592"/>
                  <a:pt x="7887497" y="585685"/>
                  <a:pt x="7894863" y="585685"/>
                </a:cubicBezTo>
                <a:cubicBezTo>
                  <a:pt x="7902063" y="585685"/>
                  <a:pt x="7909179" y="583592"/>
                  <a:pt x="7916211" y="579406"/>
                </a:cubicBezTo>
                <a:cubicBezTo>
                  <a:pt x="7922741" y="575555"/>
                  <a:pt x="7928099" y="569695"/>
                  <a:pt x="7932285" y="561826"/>
                </a:cubicBezTo>
                <a:cubicBezTo>
                  <a:pt x="7936135" y="554627"/>
                  <a:pt x="7938061" y="545920"/>
                  <a:pt x="7938061" y="535707"/>
                </a:cubicBezTo>
                <a:cubicBezTo>
                  <a:pt x="7938061" y="525326"/>
                  <a:pt x="7936135" y="516536"/>
                  <a:pt x="7932285" y="509336"/>
                </a:cubicBezTo>
                <a:cubicBezTo>
                  <a:pt x="7928266" y="501802"/>
                  <a:pt x="7922908" y="496025"/>
                  <a:pt x="7916211" y="492007"/>
                </a:cubicBezTo>
                <a:cubicBezTo>
                  <a:pt x="7909179" y="487821"/>
                  <a:pt x="7902063" y="485728"/>
                  <a:pt x="7894863" y="485728"/>
                </a:cubicBezTo>
                <a:close/>
                <a:moveTo>
                  <a:pt x="7739701" y="485728"/>
                </a:moveTo>
                <a:cubicBezTo>
                  <a:pt x="7731664" y="485728"/>
                  <a:pt x="7724129" y="487738"/>
                  <a:pt x="7717097" y="491756"/>
                </a:cubicBezTo>
                <a:cubicBezTo>
                  <a:pt x="7710233" y="495774"/>
                  <a:pt x="7704624" y="501551"/>
                  <a:pt x="7700271" y="509085"/>
                </a:cubicBezTo>
                <a:cubicBezTo>
                  <a:pt x="7696085" y="516452"/>
                  <a:pt x="7693992" y="525326"/>
                  <a:pt x="7693992" y="535707"/>
                </a:cubicBezTo>
                <a:cubicBezTo>
                  <a:pt x="7693992" y="545920"/>
                  <a:pt x="7696085" y="554710"/>
                  <a:pt x="7700271" y="562077"/>
                </a:cubicBezTo>
                <a:cubicBezTo>
                  <a:pt x="7704624" y="569612"/>
                  <a:pt x="7710233" y="575388"/>
                  <a:pt x="7717097" y="579406"/>
                </a:cubicBezTo>
                <a:cubicBezTo>
                  <a:pt x="7724465" y="583592"/>
                  <a:pt x="7731999" y="585685"/>
                  <a:pt x="7739701" y="585685"/>
                </a:cubicBezTo>
                <a:cubicBezTo>
                  <a:pt x="7747403" y="585685"/>
                  <a:pt x="7754937" y="583592"/>
                  <a:pt x="7762304" y="579406"/>
                </a:cubicBezTo>
                <a:cubicBezTo>
                  <a:pt x="7769001" y="575555"/>
                  <a:pt x="7774527" y="569779"/>
                  <a:pt x="7778879" y="562077"/>
                </a:cubicBezTo>
                <a:cubicBezTo>
                  <a:pt x="7783065" y="554710"/>
                  <a:pt x="7785159" y="545920"/>
                  <a:pt x="7785159" y="535707"/>
                </a:cubicBezTo>
                <a:cubicBezTo>
                  <a:pt x="7785159" y="525326"/>
                  <a:pt x="7783065" y="516452"/>
                  <a:pt x="7778879" y="509085"/>
                </a:cubicBezTo>
                <a:cubicBezTo>
                  <a:pt x="7774527" y="501383"/>
                  <a:pt x="7769001" y="495607"/>
                  <a:pt x="7762304" y="491756"/>
                </a:cubicBezTo>
                <a:cubicBezTo>
                  <a:pt x="7755272" y="487738"/>
                  <a:pt x="7747737" y="485728"/>
                  <a:pt x="7739701" y="485728"/>
                </a:cubicBezTo>
                <a:close/>
                <a:moveTo>
                  <a:pt x="6621509" y="485728"/>
                </a:moveTo>
                <a:cubicBezTo>
                  <a:pt x="6611463" y="485728"/>
                  <a:pt x="6602673" y="489077"/>
                  <a:pt x="6595138" y="495774"/>
                </a:cubicBezTo>
                <a:cubicBezTo>
                  <a:pt x="6588106" y="502137"/>
                  <a:pt x="6583418" y="510843"/>
                  <a:pt x="6581074" y="521894"/>
                </a:cubicBezTo>
                <a:lnTo>
                  <a:pt x="6660939" y="521894"/>
                </a:lnTo>
                <a:cubicBezTo>
                  <a:pt x="6660771" y="516368"/>
                  <a:pt x="6659265" y="510843"/>
                  <a:pt x="6656418" y="505318"/>
                </a:cubicBezTo>
                <a:cubicBezTo>
                  <a:pt x="6653739" y="499960"/>
                  <a:pt x="6649469" y="495356"/>
                  <a:pt x="6643609" y="491505"/>
                </a:cubicBezTo>
                <a:cubicBezTo>
                  <a:pt x="6637749" y="487654"/>
                  <a:pt x="6630383" y="485728"/>
                  <a:pt x="6621509" y="485728"/>
                </a:cubicBezTo>
                <a:close/>
                <a:moveTo>
                  <a:pt x="6470615" y="485728"/>
                </a:moveTo>
                <a:cubicBezTo>
                  <a:pt x="6463416" y="485728"/>
                  <a:pt x="6456300" y="487821"/>
                  <a:pt x="6449268" y="492007"/>
                </a:cubicBezTo>
                <a:cubicBezTo>
                  <a:pt x="6442738" y="495858"/>
                  <a:pt x="6437380" y="501718"/>
                  <a:pt x="6433195" y="509587"/>
                </a:cubicBezTo>
                <a:cubicBezTo>
                  <a:pt x="6429176" y="517122"/>
                  <a:pt x="6427167" y="525828"/>
                  <a:pt x="6427167" y="535707"/>
                </a:cubicBezTo>
                <a:cubicBezTo>
                  <a:pt x="6427167" y="545585"/>
                  <a:pt x="6429176" y="554292"/>
                  <a:pt x="6433195" y="561826"/>
                </a:cubicBezTo>
                <a:cubicBezTo>
                  <a:pt x="6437380" y="569695"/>
                  <a:pt x="6442738" y="575555"/>
                  <a:pt x="6449268" y="579406"/>
                </a:cubicBezTo>
                <a:cubicBezTo>
                  <a:pt x="6456300" y="583592"/>
                  <a:pt x="6463416" y="585685"/>
                  <a:pt x="6470615" y="585685"/>
                </a:cubicBezTo>
                <a:cubicBezTo>
                  <a:pt x="6477983" y="585685"/>
                  <a:pt x="6485099" y="583592"/>
                  <a:pt x="6491963" y="579406"/>
                </a:cubicBezTo>
                <a:cubicBezTo>
                  <a:pt x="6498660" y="575388"/>
                  <a:pt x="6504018" y="569528"/>
                  <a:pt x="6508037" y="561826"/>
                </a:cubicBezTo>
                <a:cubicBezTo>
                  <a:pt x="6512055" y="554292"/>
                  <a:pt x="6514064" y="545585"/>
                  <a:pt x="6514064" y="535707"/>
                </a:cubicBezTo>
                <a:cubicBezTo>
                  <a:pt x="6514064" y="525661"/>
                  <a:pt x="6512055" y="516871"/>
                  <a:pt x="6508037" y="509336"/>
                </a:cubicBezTo>
                <a:cubicBezTo>
                  <a:pt x="6504018" y="501969"/>
                  <a:pt x="6498660" y="496193"/>
                  <a:pt x="6491963" y="492007"/>
                </a:cubicBezTo>
                <a:cubicBezTo>
                  <a:pt x="6485099" y="487821"/>
                  <a:pt x="6477983" y="485728"/>
                  <a:pt x="6470615" y="485728"/>
                </a:cubicBezTo>
                <a:close/>
                <a:moveTo>
                  <a:pt x="5918166" y="485728"/>
                </a:moveTo>
                <a:cubicBezTo>
                  <a:pt x="5910966" y="485728"/>
                  <a:pt x="5903850" y="487821"/>
                  <a:pt x="5896818" y="492007"/>
                </a:cubicBezTo>
                <a:cubicBezTo>
                  <a:pt x="5890288" y="495858"/>
                  <a:pt x="5884930" y="501718"/>
                  <a:pt x="5880745" y="509587"/>
                </a:cubicBezTo>
                <a:cubicBezTo>
                  <a:pt x="5876726" y="517122"/>
                  <a:pt x="5874717" y="525828"/>
                  <a:pt x="5874717" y="535707"/>
                </a:cubicBezTo>
                <a:cubicBezTo>
                  <a:pt x="5874717" y="545585"/>
                  <a:pt x="5876726" y="554292"/>
                  <a:pt x="5880745" y="561826"/>
                </a:cubicBezTo>
                <a:cubicBezTo>
                  <a:pt x="5884930" y="569695"/>
                  <a:pt x="5890288" y="575555"/>
                  <a:pt x="5896818" y="579406"/>
                </a:cubicBezTo>
                <a:cubicBezTo>
                  <a:pt x="5903850" y="583592"/>
                  <a:pt x="5910966" y="585685"/>
                  <a:pt x="5918166" y="585685"/>
                </a:cubicBezTo>
                <a:cubicBezTo>
                  <a:pt x="5925533" y="585685"/>
                  <a:pt x="5932649" y="583592"/>
                  <a:pt x="5939513" y="579406"/>
                </a:cubicBezTo>
                <a:cubicBezTo>
                  <a:pt x="5946210" y="575388"/>
                  <a:pt x="5951568" y="569528"/>
                  <a:pt x="5955587" y="561826"/>
                </a:cubicBezTo>
                <a:cubicBezTo>
                  <a:pt x="5959605" y="554292"/>
                  <a:pt x="5961614" y="545585"/>
                  <a:pt x="5961614" y="535707"/>
                </a:cubicBezTo>
                <a:cubicBezTo>
                  <a:pt x="5961614" y="525661"/>
                  <a:pt x="5959605" y="516871"/>
                  <a:pt x="5955587" y="509336"/>
                </a:cubicBezTo>
                <a:cubicBezTo>
                  <a:pt x="5951568" y="501969"/>
                  <a:pt x="5946210" y="496193"/>
                  <a:pt x="5939513" y="492007"/>
                </a:cubicBezTo>
                <a:cubicBezTo>
                  <a:pt x="5932649" y="487821"/>
                  <a:pt x="5925533" y="485728"/>
                  <a:pt x="5918166" y="485728"/>
                </a:cubicBezTo>
                <a:close/>
                <a:moveTo>
                  <a:pt x="5573759" y="485728"/>
                </a:moveTo>
                <a:cubicBezTo>
                  <a:pt x="5563713" y="485728"/>
                  <a:pt x="5554923" y="489077"/>
                  <a:pt x="5547388" y="495774"/>
                </a:cubicBezTo>
                <a:cubicBezTo>
                  <a:pt x="5540356" y="502137"/>
                  <a:pt x="5535668" y="510843"/>
                  <a:pt x="5533324" y="521894"/>
                </a:cubicBezTo>
                <a:lnTo>
                  <a:pt x="5613189" y="521894"/>
                </a:lnTo>
                <a:cubicBezTo>
                  <a:pt x="5613022" y="516368"/>
                  <a:pt x="5611515" y="510843"/>
                  <a:pt x="5608668" y="505318"/>
                </a:cubicBezTo>
                <a:cubicBezTo>
                  <a:pt x="5605989" y="499960"/>
                  <a:pt x="5601720" y="495356"/>
                  <a:pt x="5595860" y="491505"/>
                </a:cubicBezTo>
                <a:cubicBezTo>
                  <a:pt x="5590000" y="487654"/>
                  <a:pt x="5582633" y="485728"/>
                  <a:pt x="5573759" y="485728"/>
                </a:cubicBezTo>
                <a:close/>
                <a:moveTo>
                  <a:pt x="5422866" y="485728"/>
                </a:moveTo>
                <a:cubicBezTo>
                  <a:pt x="5415666" y="485728"/>
                  <a:pt x="5408550" y="487821"/>
                  <a:pt x="5401518" y="492007"/>
                </a:cubicBezTo>
                <a:cubicBezTo>
                  <a:pt x="5394988" y="495858"/>
                  <a:pt x="5389630" y="501718"/>
                  <a:pt x="5385445" y="509587"/>
                </a:cubicBezTo>
                <a:cubicBezTo>
                  <a:pt x="5381426" y="517122"/>
                  <a:pt x="5379417" y="525828"/>
                  <a:pt x="5379417" y="535707"/>
                </a:cubicBezTo>
                <a:cubicBezTo>
                  <a:pt x="5379417" y="545585"/>
                  <a:pt x="5381426" y="554292"/>
                  <a:pt x="5385445" y="561826"/>
                </a:cubicBezTo>
                <a:cubicBezTo>
                  <a:pt x="5389630" y="569695"/>
                  <a:pt x="5394988" y="575555"/>
                  <a:pt x="5401518" y="579406"/>
                </a:cubicBezTo>
                <a:cubicBezTo>
                  <a:pt x="5408550" y="583592"/>
                  <a:pt x="5415666" y="585685"/>
                  <a:pt x="5422866" y="585685"/>
                </a:cubicBezTo>
                <a:cubicBezTo>
                  <a:pt x="5430233" y="585685"/>
                  <a:pt x="5437349" y="583592"/>
                  <a:pt x="5444213" y="579406"/>
                </a:cubicBezTo>
                <a:cubicBezTo>
                  <a:pt x="5450910" y="575388"/>
                  <a:pt x="5456268" y="569528"/>
                  <a:pt x="5460287" y="561826"/>
                </a:cubicBezTo>
                <a:cubicBezTo>
                  <a:pt x="5464305" y="554292"/>
                  <a:pt x="5466314" y="545585"/>
                  <a:pt x="5466314" y="535707"/>
                </a:cubicBezTo>
                <a:cubicBezTo>
                  <a:pt x="5466314" y="525661"/>
                  <a:pt x="5464305" y="516871"/>
                  <a:pt x="5460287" y="509336"/>
                </a:cubicBezTo>
                <a:cubicBezTo>
                  <a:pt x="5456268" y="501969"/>
                  <a:pt x="5450910" y="496193"/>
                  <a:pt x="5444213" y="492007"/>
                </a:cubicBezTo>
                <a:cubicBezTo>
                  <a:pt x="5437349" y="487821"/>
                  <a:pt x="5430233" y="485728"/>
                  <a:pt x="5422866" y="485728"/>
                </a:cubicBezTo>
                <a:close/>
                <a:moveTo>
                  <a:pt x="5218339" y="485728"/>
                </a:moveTo>
                <a:cubicBezTo>
                  <a:pt x="5210972" y="485728"/>
                  <a:pt x="5203856" y="487821"/>
                  <a:pt x="5196991" y="492007"/>
                </a:cubicBezTo>
                <a:cubicBezTo>
                  <a:pt x="5190294" y="496193"/>
                  <a:pt x="5184936" y="501969"/>
                  <a:pt x="5180918" y="509336"/>
                </a:cubicBezTo>
                <a:cubicBezTo>
                  <a:pt x="5176899" y="516871"/>
                  <a:pt x="5174890" y="525661"/>
                  <a:pt x="5174890" y="535707"/>
                </a:cubicBezTo>
                <a:cubicBezTo>
                  <a:pt x="5174890" y="545585"/>
                  <a:pt x="5176899" y="554292"/>
                  <a:pt x="5180918" y="561826"/>
                </a:cubicBezTo>
                <a:cubicBezTo>
                  <a:pt x="5184936" y="569528"/>
                  <a:pt x="5190294" y="575388"/>
                  <a:pt x="5196991" y="579406"/>
                </a:cubicBezTo>
                <a:cubicBezTo>
                  <a:pt x="5203856" y="583592"/>
                  <a:pt x="5210972" y="585685"/>
                  <a:pt x="5218339" y="585685"/>
                </a:cubicBezTo>
                <a:cubicBezTo>
                  <a:pt x="5225538" y="585685"/>
                  <a:pt x="5232654" y="583592"/>
                  <a:pt x="5239686" y="579406"/>
                </a:cubicBezTo>
                <a:cubicBezTo>
                  <a:pt x="5246216" y="575555"/>
                  <a:pt x="5251574" y="569695"/>
                  <a:pt x="5255760" y="561826"/>
                </a:cubicBezTo>
                <a:cubicBezTo>
                  <a:pt x="5259611" y="554627"/>
                  <a:pt x="5261536" y="545920"/>
                  <a:pt x="5261536" y="535707"/>
                </a:cubicBezTo>
                <a:cubicBezTo>
                  <a:pt x="5261536" y="525326"/>
                  <a:pt x="5259611" y="516536"/>
                  <a:pt x="5255760" y="509336"/>
                </a:cubicBezTo>
                <a:cubicBezTo>
                  <a:pt x="5251741" y="501802"/>
                  <a:pt x="5246383" y="496025"/>
                  <a:pt x="5239686" y="492007"/>
                </a:cubicBezTo>
                <a:cubicBezTo>
                  <a:pt x="5232654" y="487821"/>
                  <a:pt x="5225538" y="485728"/>
                  <a:pt x="5218339" y="485728"/>
                </a:cubicBezTo>
                <a:close/>
                <a:moveTo>
                  <a:pt x="5068934" y="485728"/>
                </a:moveTo>
                <a:cubicBezTo>
                  <a:pt x="5058888" y="485728"/>
                  <a:pt x="5050098" y="489077"/>
                  <a:pt x="5042563" y="495774"/>
                </a:cubicBezTo>
                <a:cubicBezTo>
                  <a:pt x="5035531" y="502137"/>
                  <a:pt x="5030843" y="510843"/>
                  <a:pt x="5028499" y="521894"/>
                </a:cubicBezTo>
                <a:lnTo>
                  <a:pt x="5108364" y="521894"/>
                </a:lnTo>
                <a:cubicBezTo>
                  <a:pt x="5108197" y="516368"/>
                  <a:pt x="5106690" y="510843"/>
                  <a:pt x="5103843" y="505318"/>
                </a:cubicBezTo>
                <a:cubicBezTo>
                  <a:pt x="5101164" y="499960"/>
                  <a:pt x="5096895" y="495356"/>
                  <a:pt x="5091035" y="491505"/>
                </a:cubicBezTo>
                <a:cubicBezTo>
                  <a:pt x="5085175" y="487654"/>
                  <a:pt x="5077808" y="485728"/>
                  <a:pt x="5068934" y="485728"/>
                </a:cubicBezTo>
                <a:close/>
                <a:moveTo>
                  <a:pt x="4860891" y="485728"/>
                </a:moveTo>
                <a:cubicBezTo>
                  <a:pt x="4853691" y="485728"/>
                  <a:pt x="4846575" y="487821"/>
                  <a:pt x="4839543" y="492007"/>
                </a:cubicBezTo>
                <a:cubicBezTo>
                  <a:pt x="4833013" y="495858"/>
                  <a:pt x="4827655" y="501718"/>
                  <a:pt x="4823470" y="509587"/>
                </a:cubicBezTo>
                <a:cubicBezTo>
                  <a:pt x="4819451" y="517122"/>
                  <a:pt x="4817442" y="525828"/>
                  <a:pt x="4817442" y="535707"/>
                </a:cubicBezTo>
                <a:cubicBezTo>
                  <a:pt x="4817442" y="545585"/>
                  <a:pt x="4819451" y="554292"/>
                  <a:pt x="4823470" y="561826"/>
                </a:cubicBezTo>
                <a:cubicBezTo>
                  <a:pt x="4827655" y="569695"/>
                  <a:pt x="4833013" y="575555"/>
                  <a:pt x="4839543" y="579406"/>
                </a:cubicBezTo>
                <a:cubicBezTo>
                  <a:pt x="4846575" y="583592"/>
                  <a:pt x="4853691" y="585685"/>
                  <a:pt x="4860891" y="585685"/>
                </a:cubicBezTo>
                <a:cubicBezTo>
                  <a:pt x="4868258" y="585685"/>
                  <a:pt x="4875374" y="583592"/>
                  <a:pt x="4882238" y="579406"/>
                </a:cubicBezTo>
                <a:cubicBezTo>
                  <a:pt x="4888935" y="575388"/>
                  <a:pt x="4894293" y="569528"/>
                  <a:pt x="4898312" y="561826"/>
                </a:cubicBezTo>
                <a:cubicBezTo>
                  <a:pt x="4902330" y="554292"/>
                  <a:pt x="4904339" y="545585"/>
                  <a:pt x="4904339" y="535707"/>
                </a:cubicBezTo>
                <a:cubicBezTo>
                  <a:pt x="4904339" y="525661"/>
                  <a:pt x="4902330" y="516871"/>
                  <a:pt x="4898312" y="509336"/>
                </a:cubicBezTo>
                <a:cubicBezTo>
                  <a:pt x="4894293" y="501969"/>
                  <a:pt x="4888935" y="496193"/>
                  <a:pt x="4882238" y="492007"/>
                </a:cubicBezTo>
                <a:cubicBezTo>
                  <a:pt x="4875374" y="487821"/>
                  <a:pt x="4868258" y="485728"/>
                  <a:pt x="4860891" y="485728"/>
                </a:cubicBezTo>
                <a:close/>
                <a:moveTo>
                  <a:pt x="4650838" y="485728"/>
                </a:moveTo>
                <a:cubicBezTo>
                  <a:pt x="4642969" y="485728"/>
                  <a:pt x="4635770" y="487738"/>
                  <a:pt x="4629240" y="491756"/>
                </a:cubicBezTo>
                <a:cubicBezTo>
                  <a:pt x="4622542" y="495942"/>
                  <a:pt x="4617352" y="501551"/>
                  <a:pt x="4613669" y="508583"/>
                </a:cubicBezTo>
                <a:cubicBezTo>
                  <a:pt x="4609818" y="515950"/>
                  <a:pt x="4607892" y="524740"/>
                  <a:pt x="4607892" y="534953"/>
                </a:cubicBezTo>
                <a:cubicBezTo>
                  <a:pt x="4607892" y="544832"/>
                  <a:pt x="4609818" y="553622"/>
                  <a:pt x="4613669" y="561324"/>
                </a:cubicBezTo>
                <a:cubicBezTo>
                  <a:pt x="4617352" y="568691"/>
                  <a:pt x="4622542" y="574300"/>
                  <a:pt x="4629240" y="578151"/>
                </a:cubicBezTo>
                <a:cubicBezTo>
                  <a:pt x="4635937" y="582002"/>
                  <a:pt x="4643137" y="583927"/>
                  <a:pt x="4650838" y="583927"/>
                </a:cubicBezTo>
                <a:cubicBezTo>
                  <a:pt x="4658875" y="583927"/>
                  <a:pt x="4665991" y="582002"/>
                  <a:pt x="4672186" y="578151"/>
                </a:cubicBezTo>
                <a:cubicBezTo>
                  <a:pt x="4678716" y="574132"/>
                  <a:pt x="4683906" y="568440"/>
                  <a:pt x="4687757" y="561073"/>
                </a:cubicBezTo>
                <a:cubicBezTo>
                  <a:pt x="4691608" y="553706"/>
                  <a:pt x="4693533" y="544999"/>
                  <a:pt x="4693533" y="534953"/>
                </a:cubicBezTo>
                <a:cubicBezTo>
                  <a:pt x="4693533" y="524573"/>
                  <a:pt x="4691608" y="515699"/>
                  <a:pt x="4687757" y="508332"/>
                </a:cubicBezTo>
                <a:cubicBezTo>
                  <a:pt x="4683906" y="500797"/>
                  <a:pt x="4678716" y="495188"/>
                  <a:pt x="4672186" y="491505"/>
                </a:cubicBezTo>
                <a:cubicBezTo>
                  <a:pt x="4665489" y="487654"/>
                  <a:pt x="4658373" y="485728"/>
                  <a:pt x="4650838" y="485728"/>
                </a:cubicBezTo>
                <a:close/>
                <a:moveTo>
                  <a:pt x="4358326" y="485728"/>
                </a:moveTo>
                <a:cubicBezTo>
                  <a:pt x="4350290" y="485728"/>
                  <a:pt x="4342755" y="487738"/>
                  <a:pt x="4335723" y="491756"/>
                </a:cubicBezTo>
                <a:cubicBezTo>
                  <a:pt x="4328858" y="495774"/>
                  <a:pt x="4323249" y="501551"/>
                  <a:pt x="4318896" y="509085"/>
                </a:cubicBezTo>
                <a:cubicBezTo>
                  <a:pt x="4314710" y="516452"/>
                  <a:pt x="4312617" y="525326"/>
                  <a:pt x="4312617" y="535707"/>
                </a:cubicBezTo>
                <a:cubicBezTo>
                  <a:pt x="4312617" y="545920"/>
                  <a:pt x="4314710" y="554710"/>
                  <a:pt x="4318896" y="562077"/>
                </a:cubicBezTo>
                <a:cubicBezTo>
                  <a:pt x="4323249" y="569612"/>
                  <a:pt x="4328858" y="575388"/>
                  <a:pt x="4335723" y="579406"/>
                </a:cubicBezTo>
                <a:cubicBezTo>
                  <a:pt x="4343090" y="583592"/>
                  <a:pt x="4350624" y="585685"/>
                  <a:pt x="4358326" y="585685"/>
                </a:cubicBezTo>
                <a:cubicBezTo>
                  <a:pt x="4366028" y="585685"/>
                  <a:pt x="4373563" y="583592"/>
                  <a:pt x="4380930" y="579406"/>
                </a:cubicBezTo>
                <a:cubicBezTo>
                  <a:pt x="4387627" y="575555"/>
                  <a:pt x="4393152" y="569779"/>
                  <a:pt x="4397505" y="562077"/>
                </a:cubicBezTo>
                <a:cubicBezTo>
                  <a:pt x="4401691" y="554710"/>
                  <a:pt x="4403784" y="545920"/>
                  <a:pt x="4403784" y="535707"/>
                </a:cubicBezTo>
                <a:cubicBezTo>
                  <a:pt x="4403784" y="525326"/>
                  <a:pt x="4401691" y="516452"/>
                  <a:pt x="4397505" y="509085"/>
                </a:cubicBezTo>
                <a:cubicBezTo>
                  <a:pt x="4393152" y="501383"/>
                  <a:pt x="4387627" y="495607"/>
                  <a:pt x="4380930" y="491756"/>
                </a:cubicBezTo>
                <a:cubicBezTo>
                  <a:pt x="4373897" y="487738"/>
                  <a:pt x="4366363" y="485728"/>
                  <a:pt x="4358326" y="485728"/>
                </a:cubicBezTo>
                <a:close/>
                <a:moveTo>
                  <a:pt x="3698339" y="485728"/>
                </a:moveTo>
                <a:cubicBezTo>
                  <a:pt x="3690469" y="485728"/>
                  <a:pt x="3683270" y="487738"/>
                  <a:pt x="3676740" y="491756"/>
                </a:cubicBezTo>
                <a:cubicBezTo>
                  <a:pt x="3670043" y="495942"/>
                  <a:pt x="3664852" y="501551"/>
                  <a:pt x="3661169" y="508583"/>
                </a:cubicBezTo>
                <a:cubicBezTo>
                  <a:pt x="3657318" y="515950"/>
                  <a:pt x="3655392" y="524740"/>
                  <a:pt x="3655392" y="534953"/>
                </a:cubicBezTo>
                <a:cubicBezTo>
                  <a:pt x="3655392" y="544832"/>
                  <a:pt x="3657318" y="553622"/>
                  <a:pt x="3661169" y="561324"/>
                </a:cubicBezTo>
                <a:cubicBezTo>
                  <a:pt x="3664852" y="568691"/>
                  <a:pt x="3670043" y="574300"/>
                  <a:pt x="3676740" y="578151"/>
                </a:cubicBezTo>
                <a:cubicBezTo>
                  <a:pt x="3683437" y="582002"/>
                  <a:pt x="3690637" y="583927"/>
                  <a:pt x="3698339" y="583927"/>
                </a:cubicBezTo>
                <a:cubicBezTo>
                  <a:pt x="3706375" y="583927"/>
                  <a:pt x="3713491" y="582002"/>
                  <a:pt x="3719686" y="578151"/>
                </a:cubicBezTo>
                <a:cubicBezTo>
                  <a:pt x="3726216" y="574132"/>
                  <a:pt x="3731406" y="568440"/>
                  <a:pt x="3735257" y="561073"/>
                </a:cubicBezTo>
                <a:cubicBezTo>
                  <a:pt x="3739108" y="553706"/>
                  <a:pt x="3741034" y="544999"/>
                  <a:pt x="3741034" y="534953"/>
                </a:cubicBezTo>
                <a:cubicBezTo>
                  <a:pt x="3741034" y="524573"/>
                  <a:pt x="3739108" y="515699"/>
                  <a:pt x="3735257" y="508332"/>
                </a:cubicBezTo>
                <a:cubicBezTo>
                  <a:pt x="3731406" y="500797"/>
                  <a:pt x="3726216" y="495188"/>
                  <a:pt x="3719686" y="491505"/>
                </a:cubicBezTo>
                <a:cubicBezTo>
                  <a:pt x="3712989" y="487654"/>
                  <a:pt x="3705873" y="485728"/>
                  <a:pt x="3698339" y="485728"/>
                </a:cubicBezTo>
                <a:close/>
                <a:moveTo>
                  <a:pt x="3030584" y="485728"/>
                </a:moveTo>
                <a:cubicBezTo>
                  <a:pt x="3020538" y="485728"/>
                  <a:pt x="3011748" y="489077"/>
                  <a:pt x="3004213" y="495774"/>
                </a:cubicBezTo>
                <a:cubicBezTo>
                  <a:pt x="2997181" y="502137"/>
                  <a:pt x="2992493" y="510843"/>
                  <a:pt x="2990149" y="521894"/>
                </a:cubicBezTo>
                <a:lnTo>
                  <a:pt x="3070014" y="521894"/>
                </a:lnTo>
                <a:cubicBezTo>
                  <a:pt x="3069847" y="516368"/>
                  <a:pt x="3068340" y="510843"/>
                  <a:pt x="3065493" y="505318"/>
                </a:cubicBezTo>
                <a:cubicBezTo>
                  <a:pt x="3062815" y="499960"/>
                  <a:pt x="3058545" y="495356"/>
                  <a:pt x="3052685" y="491505"/>
                </a:cubicBezTo>
                <a:cubicBezTo>
                  <a:pt x="3046825" y="487654"/>
                  <a:pt x="3039458" y="485728"/>
                  <a:pt x="3030584" y="485728"/>
                </a:cubicBezTo>
                <a:close/>
                <a:moveTo>
                  <a:pt x="2108166" y="485728"/>
                </a:moveTo>
                <a:cubicBezTo>
                  <a:pt x="2100966" y="485728"/>
                  <a:pt x="2093850" y="487821"/>
                  <a:pt x="2086818" y="492007"/>
                </a:cubicBezTo>
                <a:cubicBezTo>
                  <a:pt x="2080288" y="495858"/>
                  <a:pt x="2074934" y="501718"/>
                  <a:pt x="2070747" y="509587"/>
                </a:cubicBezTo>
                <a:cubicBezTo>
                  <a:pt x="2066730" y="517122"/>
                  <a:pt x="2064720" y="525828"/>
                  <a:pt x="2064720" y="535707"/>
                </a:cubicBezTo>
                <a:cubicBezTo>
                  <a:pt x="2064720" y="545585"/>
                  <a:pt x="2066730" y="554292"/>
                  <a:pt x="2070747" y="561826"/>
                </a:cubicBezTo>
                <a:cubicBezTo>
                  <a:pt x="2074934" y="569695"/>
                  <a:pt x="2080288" y="575555"/>
                  <a:pt x="2086818" y="579406"/>
                </a:cubicBezTo>
                <a:cubicBezTo>
                  <a:pt x="2093850" y="583592"/>
                  <a:pt x="2100966" y="585685"/>
                  <a:pt x="2108166" y="585685"/>
                </a:cubicBezTo>
                <a:cubicBezTo>
                  <a:pt x="2115533" y="585685"/>
                  <a:pt x="2122649" y="583592"/>
                  <a:pt x="2129513" y="579406"/>
                </a:cubicBezTo>
                <a:cubicBezTo>
                  <a:pt x="2136211" y="575388"/>
                  <a:pt x="2141568" y="569528"/>
                  <a:pt x="2145587" y="561826"/>
                </a:cubicBezTo>
                <a:cubicBezTo>
                  <a:pt x="2149605" y="554292"/>
                  <a:pt x="2151614" y="545585"/>
                  <a:pt x="2151614" y="535707"/>
                </a:cubicBezTo>
                <a:cubicBezTo>
                  <a:pt x="2151614" y="525661"/>
                  <a:pt x="2149605" y="516871"/>
                  <a:pt x="2145587" y="509336"/>
                </a:cubicBezTo>
                <a:cubicBezTo>
                  <a:pt x="2141568" y="501969"/>
                  <a:pt x="2136211" y="496193"/>
                  <a:pt x="2129513" y="492007"/>
                </a:cubicBezTo>
                <a:cubicBezTo>
                  <a:pt x="2122649" y="487821"/>
                  <a:pt x="2115533" y="485728"/>
                  <a:pt x="2108166" y="485728"/>
                </a:cubicBezTo>
                <a:close/>
                <a:moveTo>
                  <a:pt x="7148035" y="470157"/>
                </a:moveTo>
                <a:lnTo>
                  <a:pt x="7169885" y="470157"/>
                </a:lnTo>
                <a:lnTo>
                  <a:pt x="7169885" y="601256"/>
                </a:lnTo>
                <a:lnTo>
                  <a:pt x="7148035" y="601256"/>
                </a:lnTo>
                <a:close/>
                <a:moveTo>
                  <a:pt x="6014560" y="470157"/>
                </a:moveTo>
                <a:lnTo>
                  <a:pt x="6036410" y="470157"/>
                </a:lnTo>
                <a:lnTo>
                  <a:pt x="6036410" y="601256"/>
                </a:lnTo>
                <a:lnTo>
                  <a:pt x="6014560" y="601256"/>
                </a:lnTo>
                <a:close/>
                <a:moveTo>
                  <a:pt x="4957285" y="470157"/>
                </a:moveTo>
                <a:lnTo>
                  <a:pt x="4979135" y="470157"/>
                </a:lnTo>
                <a:lnTo>
                  <a:pt x="4979135" y="601256"/>
                </a:lnTo>
                <a:lnTo>
                  <a:pt x="4957285" y="601256"/>
                </a:lnTo>
                <a:close/>
                <a:moveTo>
                  <a:pt x="3947635" y="470157"/>
                </a:moveTo>
                <a:lnTo>
                  <a:pt x="3969485" y="470157"/>
                </a:lnTo>
                <a:lnTo>
                  <a:pt x="3969485" y="601256"/>
                </a:lnTo>
                <a:lnTo>
                  <a:pt x="3947635" y="601256"/>
                </a:lnTo>
                <a:close/>
                <a:moveTo>
                  <a:pt x="3302409" y="470157"/>
                </a:moveTo>
                <a:lnTo>
                  <a:pt x="3325766" y="470157"/>
                </a:lnTo>
                <a:lnTo>
                  <a:pt x="3366452" y="575639"/>
                </a:lnTo>
                <a:lnTo>
                  <a:pt x="3366954" y="575639"/>
                </a:lnTo>
                <a:lnTo>
                  <a:pt x="3408142" y="470157"/>
                </a:lnTo>
                <a:lnTo>
                  <a:pt x="3430997" y="470157"/>
                </a:lnTo>
                <a:lnTo>
                  <a:pt x="3377502" y="601256"/>
                </a:lnTo>
                <a:lnTo>
                  <a:pt x="3355401" y="601256"/>
                </a:lnTo>
                <a:close/>
                <a:moveTo>
                  <a:pt x="2826410" y="470157"/>
                </a:moveTo>
                <a:lnTo>
                  <a:pt x="2850018" y="470157"/>
                </a:lnTo>
                <a:lnTo>
                  <a:pt x="2891206" y="567602"/>
                </a:lnTo>
                <a:lnTo>
                  <a:pt x="2891709" y="567602"/>
                </a:lnTo>
                <a:lnTo>
                  <a:pt x="2931390" y="470157"/>
                </a:lnTo>
                <a:lnTo>
                  <a:pt x="2954998" y="470157"/>
                </a:lnTo>
                <a:lnTo>
                  <a:pt x="2874128" y="656760"/>
                </a:lnTo>
                <a:lnTo>
                  <a:pt x="2851525" y="656760"/>
                </a:lnTo>
                <a:lnTo>
                  <a:pt x="2880658" y="592968"/>
                </a:lnTo>
                <a:close/>
                <a:moveTo>
                  <a:pt x="2696595" y="470157"/>
                </a:moveTo>
                <a:lnTo>
                  <a:pt x="2718445" y="470157"/>
                </a:lnTo>
                <a:lnTo>
                  <a:pt x="2718445" y="549269"/>
                </a:lnTo>
                <a:cubicBezTo>
                  <a:pt x="2718445" y="561993"/>
                  <a:pt x="2721291" y="571202"/>
                  <a:pt x="2726984" y="576895"/>
                </a:cubicBezTo>
                <a:cubicBezTo>
                  <a:pt x="2732844" y="582755"/>
                  <a:pt x="2740462" y="585685"/>
                  <a:pt x="2749838" y="585685"/>
                </a:cubicBezTo>
                <a:cubicBezTo>
                  <a:pt x="2757205" y="585685"/>
                  <a:pt x="2763819" y="583676"/>
                  <a:pt x="2769679" y="579658"/>
                </a:cubicBezTo>
                <a:cubicBezTo>
                  <a:pt x="2775204" y="575807"/>
                  <a:pt x="2779641" y="570700"/>
                  <a:pt x="2782990" y="564338"/>
                </a:cubicBezTo>
                <a:cubicBezTo>
                  <a:pt x="2786171" y="558143"/>
                  <a:pt x="2787762" y="551445"/>
                  <a:pt x="2787762" y="544246"/>
                </a:cubicBezTo>
                <a:lnTo>
                  <a:pt x="2787762" y="470157"/>
                </a:lnTo>
                <a:lnTo>
                  <a:pt x="2809611" y="470157"/>
                </a:lnTo>
                <a:lnTo>
                  <a:pt x="2809611" y="601256"/>
                </a:lnTo>
                <a:lnTo>
                  <a:pt x="2788766" y="601256"/>
                </a:lnTo>
                <a:lnTo>
                  <a:pt x="2788766" y="582169"/>
                </a:lnTo>
                <a:lnTo>
                  <a:pt x="2787762" y="582169"/>
                </a:lnTo>
                <a:cubicBezTo>
                  <a:pt x="2784413" y="588531"/>
                  <a:pt x="2778637" y="594057"/>
                  <a:pt x="2770432" y="598745"/>
                </a:cubicBezTo>
                <a:cubicBezTo>
                  <a:pt x="2762898" y="603098"/>
                  <a:pt x="2754526" y="605275"/>
                  <a:pt x="2745318" y="605275"/>
                </a:cubicBezTo>
                <a:cubicBezTo>
                  <a:pt x="2729412" y="605275"/>
                  <a:pt x="2717357" y="600670"/>
                  <a:pt x="2709152" y="591461"/>
                </a:cubicBezTo>
                <a:cubicBezTo>
                  <a:pt x="2700781" y="582085"/>
                  <a:pt x="2696595" y="569109"/>
                  <a:pt x="2696595" y="552534"/>
                </a:cubicBezTo>
                <a:close/>
                <a:moveTo>
                  <a:pt x="2204560" y="470157"/>
                </a:moveTo>
                <a:lnTo>
                  <a:pt x="2226410" y="470157"/>
                </a:lnTo>
                <a:lnTo>
                  <a:pt x="2226410" y="601256"/>
                </a:lnTo>
                <a:lnTo>
                  <a:pt x="2204560" y="601256"/>
                </a:lnTo>
                <a:close/>
                <a:moveTo>
                  <a:pt x="1391673" y="470157"/>
                </a:moveTo>
                <a:lnTo>
                  <a:pt x="1413523" y="470157"/>
                </a:lnTo>
                <a:lnTo>
                  <a:pt x="1413523" y="549269"/>
                </a:lnTo>
                <a:cubicBezTo>
                  <a:pt x="1413523" y="561993"/>
                  <a:pt x="1416369" y="571202"/>
                  <a:pt x="1422062" y="576895"/>
                </a:cubicBezTo>
                <a:cubicBezTo>
                  <a:pt x="1427923" y="582755"/>
                  <a:pt x="1435541" y="585685"/>
                  <a:pt x="1444916" y="585685"/>
                </a:cubicBezTo>
                <a:cubicBezTo>
                  <a:pt x="1452283" y="585685"/>
                  <a:pt x="1458896" y="583676"/>
                  <a:pt x="1464757" y="579658"/>
                </a:cubicBezTo>
                <a:cubicBezTo>
                  <a:pt x="1470282" y="575807"/>
                  <a:pt x="1474719" y="570700"/>
                  <a:pt x="1478068" y="564338"/>
                </a:cubicBezTo>
                <a:cubicBezTo>
                  <a:pt x="1481248" y="558143"/>
                  <a:pt x="1482839" y="551445"/>
                  <a:pt x="1482839" y="544246"/>
                </a:cubicBezTo>
                <a:lnTo>
                  <a:pt x="1482839" y="470157"/>
                </a:lnTo>
                <a:lnTo>
                  <a:pt x="1504689" y="470157"/>
                </a:lnTo>
                <a:lnTo>
                  <a:pt x="1504689" y="601256"/>
                </a:lnTo>
                <a:lnTo>
                  <a:pt x="1483844" y="601256"/>
                </a:lnTo>
                <a:lnTo>
                  <a:pt x="1483844" y="582169"/>
                </a:lnTo>
                <a:lnTo>
                  <a:pt x="1482839" y="582169"/>
                </a:lnTo>
                <a:cubicBezTo>
                  <a:pt x="1479490" y="588531"/>
                  <a:pt x="1473714" y="594057"/>
                  <a:pt x="1465511" y="598745"/>
                </a:cubicBezTo>
                <a:cubicBezTo>
                  <a:pt x="1457976" y="603098"/>
                  <a:pt x="1449604" y="605275"/>
                  <a:pt x="1440395" y="605275"/>
                </a:cubicBezTo>
                <a:cubicBezTo>
                  <a:pt x="1424489" y="605275"/>
                  <a:pt x="1412435" y="600670"/>
                  <a:pt x="1404230" y="591461"/>
                </a:cubicBezTo>
                <a:cubicBezTo>
                  <a:pt x="1395859" y="582085"/>
                  <a:pt x="1391673" y="569109"/>
                  <a:pt x="1391673" y="552534"/>
                </a:cubicBezTo>
                <a:close/>
                <a:moveTo>
                  <a:pt x="1747976" y="466139"/>
                </a:moveTo>
                <a:cubicBezTo>
                  <a:pt x="1753836" y="466139"/>
                  <a:pt x="1759027" y="467060"/>
                  <a:pt x="1763548" y="468902"/>
                </a:cubicBezTo>
                <a:lnTo>
                  <a:pt x="1763548" y="492509"/>
                </a:lnTo>
                <a:cubicBezTo>
                  <a:pt x="1757855" y="489663"/>
                  <a:pt x="1751660" y="488240"/>
                  <a:pt x="1744963" y="488240"/>
                </a:cubicBezTo>
                <a:cubicBezTo>
                  <a:pt x="1738768" y="488240"/>
                  <a:pt x="1732908" y="490082"/>
                  <a:pt x="1727382" y="493765"/>
                </a:cubicBezTo>
                <a:cubicBezTo>
                  <a:pt x="1722192" y="497114"/>
                  <a:pt x="1717922" y="501969"/>
                  <a:pt x="1714574" y="508332"/>
                </a:cubicBezTo>
                <a:cubicBezTo>
                  <a:pt x="1711561" y="513857"/>
                  <a:pt x="1710053" y="520387"/>
                  <a:pt x="1710053" y="527921"/>
                </a:cubicBezTo>
                <a:lnTo>
                  <a:pt x="1710053" y="601256"/>
                </a:lnTo>
                <a:lnTo>
                  <a:pt x="1688204" y="601256"/>
                </a:lnTo>
                <a:lnTo>
                  <a:pt x="1688204" y="470157"/>
                </a:lnTo>
                <a:lnTo>
                  <a:pt x="1708798" y="470157"/>
                </a:lnTo>
                <a:lnTo>
                  <a:pt x="1708798" y="491254"/>
                </a:lnTo>
                <a:lnTo>
                  <a:pt x="1710053" y="491254"/>
                </a:lnTo>
                <a:cubicBezTo>
                  <a:pt x="1712397" y="484222"/>
                  <a:pt x="1717337" y="478278"/>
                  <a:pt x="1724871" y="473422"/>
                </a:cubicBezTo>
                <a:cubicBezTo>
                  <a:pt x="1732238" y="468567"/>
                  <a:pt x="1739940" y="466139"/>
                  <a:pt x="1747976" y="466139"/>
                </a:cubicBezTo>
                <a:close/>
                <a:moveTo>
                  <a:pt x="7897375" y="465888"/>
                </a:moveTo>
                <a:cubicBezTo>
                  <a:pt x="7909095" y="465888"/>
                  <a:pt x="7919727" y="468902"/>
                  <a:pt x="7929271" y="474929"/>
                </a:cubicBezTo>
                <a:cubicBezTo>
                  <a:pt x="7938647" y="480957"/>
                  <a:pt x="7946181" y="489328"/>
                  <a:pt x="7951874" y="500044"/>
                </a:cubicBezTo>
                <a:cubicBezTo>
                  <a:pt x="7957232" y="510257"/>
                  <a:pt x="7959911" y="522145"/>
                  <a:pt x="7959911" y="535707"/>
                </a:cubicBezTo>
                <a:cubicBezTo>
                  <a:pt x="7959911" y="549436"/>
                  <a:pt x="7957232" y="561407"/>
                  <a:pt x="7951874" y="571621"/>
                </a:cubicBezTo>
                <a:cubicBezTo>
                  <a:pt x="7946349" y="582169"/>
                  <a:pt x="7938814" y="590457"/>
                  <a:pt x="7929271" y="596484"/>
                </a:cubicBezTo>
                <a:cubicBezTo>
                  <a:pt x="7920062" y="602345"/>
                  <a:pt x="7909430" y="605275"/>
                  <a:pt x="7897375" y="605275"/>
                </a:cubicBezTo>
                <a:cubicBezTo>
                  <a:pt x="7887497" y="605275"/>
                  <a:pt x="7878539" y="603014"/>
                  <a:pt x="7870502" y="598494"/>
                </a:cubicBezTo>
                <a:cubicBezTo>
                  <a:pt x="7862465" y="593973"/>
                  <a:pt x="7856438" y="588448"/>
                  <a:pt x="7852419" y="581918"/>
                </a:cubicBezTo>
                <a:lnTo>
                  <a:pt x="7851415" y="581918"/>
                </a:lnTo>
                <a:lnTo>
                  <a:pt x="7852419" y="600000"/>
                </a:lnTo>
                <a:lnTo>
                  <a:pt x="7852419" y="656760"/>
                </a:lnTo>
                <a:lnTo>
                  <a:pt x="7830569" y="656760"/>
                </a:lnTo>
                <a:lnTo>
                  <a:pt x="7830569" y="470157"/>
                </a:lnTo>
                <a:lnTo>
                  <a:pt x="7851415" y="470157"/>
                </a:lnTo>
                <a:lnTo>
                  <a:pt x="7851415" y="489747"/>
                </a:lnTo>
                <a:lnTo>
                  <a:pt x="7852419" y="489747"/>
                </a:lnTo>
                <a:cubicBezTo>
                  <a:pt x="7856438" y="483050"/>
                  <a:pt x="7862465" y="477441"/>
                  <a:pt x="7870502" y="472920"/>
                </a:cubicBezTo>
                <a:cubicBezTo>
                  <a:pt x="7878873" y="468232"/>
                  <a:pt x="7887831" y="465888"/>
                  <a:pt x="7897375" y="465888"/>
                </a:cubicBezTo>
                <a:close/>
                <a:moveTo>
                  <a:pt x="7262446" y="465888"/>
                </a:moveTo>
                <a:cubicBezTo>
                  <a:pt x="7276343" y="465888"/>
                  <a:pt x="7288315" y="469236"/>
                  <a:pt x="7298360" y="475934"/>
                </a:cubicBezTo>
                <a:cubicBezTo>
                  <a:pt x="7308071" y="482463"/>
                  <a:pt x="7314936" y="491254"/>
                  <a:pt x="7318955" y="502304"/>
                </a:cubicBezTo>
                <a:lnTo>
                  <a:pt x="7299113" y="510592"/>
                </a:lnTo>
                <a:cubicBezTo>
                  <a:pt x="7295765" y="502220"/>
                  <a:pt x="7290993" y="496025"/>
                  <a:pt x="7284799" y="492007"/>
                </a:cubicBezTo>
                <a:cubicBezTo>
                  <a:pt x="7278436" y="487821"/>
                  <a:pt x="7270651" y="485728"/>
                  <a:pt x="7261441" y="485728"/>
                </a:cubicBezTo>
                <a:cubicBezTo>
                  <a:pt x="7253739" y="485728"/>
                  <a:pt x="7246540" y="487821"/>
                  <a:pt x="7239843" y="492007"/>
                </a:cubicBezTo>
                <a:cubicBezTo>
                  <a:pt x="7233145" y="496193"/>
                  <a:pt x="7227788" y="502053"/>
                  <a:pt x="7223769" y="509587"/>
                </a:cubicBezTo>
                <a:cubicBezTo>
                  <a:pt x="7219751" y="517122"/>
                  <a:pt x="7217742" y="525828"/>
                  <a:pt x="7217742" y="535707"/>
                </a:cubicBezTo>
                <a:cubicBezTo>
                  <a:pt x="7217742" y="545418"/>
                  <a:pt x="7219751" y="554040"/>
                  <a:pt x="7223769" y="561575"/>
                </a:cubicBezTo>
                <a:cubicBezTo>
                  <a:pt x="7227788" y="569109"/>
                  <a:pt x="7233145" y="574969"/>
                  <a:pt x="7239843" y="579155"/>
                </a:cubicBezTo>
                <a:cubicBezTo>
                  <a:pt x="7246707" y="583508"/>
                  <a:pt x="7253907" y="585685"/>
                  <a:pt x="7261441" y="585685"/>
                </a:cubicBezTo>
                <a:cubicBezTo>
                  <a:pt x="7270483" y="585685"/>
                  <a:pt x="7278436" y="583508"/>
                  <a:pt x="7285301" y="579155"/>
                </a:cubicBezTo>
                <a:cubicBezTo>
                  <a:pt x="7291998" y="574969"/>
                  <a:pt x="7297021" y="568858"/>
                  <a:pt x="7300369" y="560821"/>
                </a:cubicBezTo>
                <a:lnTo>
                  <a:pt x="7319708" y="569109"/>
                </a:lnTo>
                <a:cubicBezTo>
                  <a:pt x="7315187" y="579825"/>
                  <a:pt x="7308071" y="588531"/>
                  <a:pt x="7298360" y="595229"/>
                </a:cubicBezTo>
                <a:cubicBezTo>
                  <a:pt x="7288649" y="601926"/>
                  <a:pt x="7276678" y="605275"/>
                  <a:pt x="7262446" y="605275"/>
                </a:cubicBezTo>
                <a:cubicBezTo>
                  <a:pt x="7249721" y="605275"/>
                  <a:pt x="7238336" y="602261"/>
                  <a:pt x="7228290" y="596233"/>
                </a:cubicBezTo>
                <a:cubicBezTo>
                  <a:pt x="7218411" y="590206"/>
                  <a:pt x="7210543" y="581918"/>
                  <a:pt x="7204682" y="571370"/>
                </a:cubicBezTo>
                <a:cubicBezTo>
                  <a:pt x="7198989" y="560989"/>
                  <a:pt x="7196143" y="549101"/>
                  <a:pt x="7196143" y="535707"/>
                </a:cubicBezTo>
                <a:cubicBezTo>
                  <a:pt x="7196143" y="522312"/>
                  <a:pt x="7198989" y="510425"/>
                  <a:pt x="7204682" y="500044"/>
                </a:cubicBezTo>
                <a:cubicBezTo>
                  <a:pt x="7210710" y="489161"/>
                  <a:pt x="7218579" y="480789"/>
                  <a:pt x="7228290" y="474929"/>
                </a:cubicBezTo>
                <a:cubicBezTo>
                  <a:pt x="7238336" y="468902"/>
                  <a:pt x="7249721" y="465888"/>
                  <a:pt x="7262446" y="465888"/>
                </a:cubicBezTo>
                <a:close/>
                <a:moveTo>
                  <a:pt x="6772169" y="465888"/>
                </a:moveTo>
                <a:cubicBezTo>
                  <a:pt x="6787907" y="465888"/>
                  <a:pt x="6799879" y="470492"/>
                  <a:pt x="6808083" y="479701"/>
                </a:cubicBezTo>
                <a:cubicBezTo>
                  <a:pt x="6816455" y="489077"/>
                  <a:pt x="6820641" y="501551"/>
                  <a:pt x="6820641" y="517122"/>
                </a:cubicBezTo>
                <a:lnTo>
                  <a:pt x="6820641" y="601256"/>
                </a:lnTo>
                <a:lnTo>
                  <a:pt x="6798791" y="601256"/>
                </a:lnTo>
                <a:lnTo>
                  <a:pt x="6798791" y="520387"/>
                </a:lnTo>
                <a:cubicBezTo>
                  <a:pt x="6798791" y="508332"/>
                  <a:pt x="6795861" y="499541"/>
                  <a:pt x="6790001" y="494016"/>
                </a:cubicBezTo>
                <a:cubicBezTo>
                  <a:pt x="6784308" y="488491"/>
                  <a:pt x="6776355" y="485728"/>
                  <a:pt x="6766141" y="485728"/>
                </a:cubicBezTo>
                <a:cubicBezTo>
                  <a:pt x="6759109" y="485728"/>
                  <a:pt x="6752831" y="487738"/>
                  <a:pt x="6747305" y="491756"/>
                </a:cubicBezTo>
                <a:cubicBezTo>
                  <a:pt x="6741445" y="496109"/>
                  <a:pt x="6737092" y="501300"/>
                  <a:pt x="6734246" y="507327"/>
                </a:cubicBezTo>
                <a:cubicBezTo>
                  <a:pt x="6731232" y="513857"/>
                  <a:pt x="6729725" y="520554"/>
                  <a:pt x="6729725" y="527419"/>
                </a:cubicBezTo>
                <a:lnTo>
                  <a:pt x="6729725" y="601256"/>
                </a:lnTo>
                <a:lnTo>
                  <a:pt x="6707875" y="601256"/>
                </a:lnTo>
                <a:lnTo>
                  <a:pt x="6707875" y="470157"/>
                </a:lnTo>
                <a:lnTo>
                  <a:pt x="6728469" y="470157"/>
                </a:lnTo>
                <a:lnTo>
                  <a:pt x="6728469" y="489496"/>
                </a:lnTo>
                <a:lnTo>
                  <a:pt x="6729725" y="489496"/>
                </a:lnTo>
                <a:cubicBezTo>
                  <a:pt x="6733241" y="482966"/>
                  <a:pt x="6738934" y="477441"/>
                  <a:pt x="6746803" y="472920"/>
                </a:cubicBezTo>
                <a:cubicBezTo>
                  <a:pt x="6754840" y="468232"/>
                  <a:pt x="6763295" y="465888"/>
                  <a:pt x="6772169" y="465888"/>
                </a:cubicBezTo>
                <a:close/>
                <a:moveTo>
                  <a:pt x="6621509" y="465888"/>
                </a:moveTo>
                <a:cubicBezTo>
                  <a:pt x="6634066" y="465888"/>
                  <a:pt x="6645200" y="468818"/>
                  <a:pt x="6654911" y="474678"/>
                </a:cubicBezTo>
                <a:cubicBezTo>
                  <a:pt x="6664287" y="480371"/>
                  <a:pt x="6671487" y="488240"/>
                  <a:pt x="6676510" y="498286"/>
                </a:cubicBezTo>
                <a:cubicBezTo>
                  <a:pt x="6681700" y="508667"/>
                  <a:pt x="6684295" y="520303"/>
                  <a:pt x="6684295" y="533195"/>
                </a:cubicBezTo>
                <a:cubicBezTo>
                  <a:pt x="6684295" y="534200"/>
                  <a:pt x="6684128" y="536376"/>
                  <a:pt x="6683793" y="539725"/>
                </a:cubicBezTo>
                <a:lnTo>
                  <a:pt x="6579818" y="539725"/>
                </a:lnTo>
                <a:cubicBezTo>
                  <a:pt x="6580321" y="549771"/>
                  <a:pt x="6582748" y="558226"/>
                  <a:pt x="6587101" y="565091"/>
                </a:cubicBezTo>
                <a:cubicBezTo>
                  <a:pt x="6591287" y="571621"/>
                  <a:pt x="6596729" y="576727"/>
                  <a:pt x="6603426" y="580411"/>
                </a:cubicBezTo>
                <a:cubicBezTo>
                  <a:pt x="6609955" y="583927"/>
                  <a:pt x="6616821" y="585685"/>
                  <a:pt x="6624020" y="585685"/>
                </a:cubicBezTo>
                <a:cubicBezTo>
                  <a:pt x="6641098" y="585685"/>
                  <a:pt x="6654074" y="577732"/>
                  <a:pt x="6662948" y="561826"/>
                </a:cubicBezTo>
                <a:lnTo>
                  <a:pt x="6681281" y="570867"/>
                </a:lnTo>
                <a:cubicBezTo>
                  <a:pt x="6675757" y="581416"/>
                  <a:pt x="6668138" y="589787"/>
                  <a:pt x="6658427" y="595982"/>
                </a:cubicBezTo>
                <a:cubicBezTo>
                  <a:pt x="6648716" y="602177"/>
                  <a:pt x="6636996" y="605275"/>
                  <a:pt x="6623267" y="605275"/>
                </a:cubicBezTo>
                <a:cubicBezTo>
                  <a:pt x="6610542" y="605275"/>
                  <a:pt x="6599324" y="602345"/>
                  <a:pt x="6589613" y="596484"/>
                </a:cubicBezTo>
                <a:cubicBezTo>
                  <a:pt x="6579567" y="590457"/>
                  <a:pt x="6571781" y="582169"/>
                  <a:pt x="6566256" y="571621"/>
                </a:cubicBezTo>
                <a:cubicBezTo>
                  <a:pt x="6560731" y="561073"/>
                  <a:pt x="6557968" y="549185"/>
                  <a:pt x="6557968" y="535958"/>
                </a:cubicBezTo>
                <a:cubicBezTo>
                  <a:pt x="6557968" y="523233"/>
                  <a:pt x="6560563" y="511597"/>
                  <a:pt x="6565754" y="501048"/>
                </a:cubicBezTo>
                <a:cubicBezTo>
                  <a:pt x="6571111" y="490165"/>
                  <a:pt x="6578563" y="481626"/>
                  <a:pt x="6588106" y="475431"/>
                </a:cubicBezTo>
                <a:cubicBezTo>
                  <a:pt x="6597985" y="469069"/>
                  <a:pt x="6609119" y="465888"/>
                  <a:pt x="6621509" y="465888"/>
                </a:cubicBezTo>
                <a:close/>
                <a:moveTo>
                  <a:pt x="6128971" y="465888"/>
                </a:moveTo>
                <a:cubicBezTo>
                  <a:pt x="6142868" y="465888"/>
                  <a:pt x="6154840" y="469236"/>
                  <a:pt x="6164885" y="475934"/>
                </a:cubicBezTo>
                <a:cubicBezTo>
                  <a:pt x="6174597" y="482463"/>
                  <a:pt x="6181461" y="491254"/>
                  <a:pt x="6185480" y="502304"/>
                </a:cubicBezTo>
                <a:lnTo>
                  <a:pt x="6165639" y="510592"/>
                </a:lnTo>
                <a:cubicBezTo>
                  <a:pt x="6162290" y="502220"/>
                  <a:pt x="6157518" y="496025"/>
                  <a:pt x="6151324" y="492007"/>
                </a:cubicBezTo>
                <a:cubicBezTo>
                  <a:pt x="6144961" y="487821"/>
                  <a:pt x="6137176" y="485728"/>
                  <a:pt x="6127967" y="485728"/>
                </a:cubicBezTo>
                <a:cubicBezTo>
                  <a:pt x="6120265" y="485728"/>
                  <a:pt x="6113065" y="487821"/>
                  <a:pt x="6106368" y="492007"/>
                </a:cubicBezTo>
                <a:cubicBezTo>
                  <a:pt x="6099671" y="496193"/>
                  <a:pt x="6094313" y="502053"/>
                  <a:pt x="6090295" y="509587"/>
                </a:cubicBezTo>
                <a:cubicBezTo>
                  <a:pt x="6086276" y="517122"/>
                  <a:pt x="6084267" y="525828"/>
                  <a:pt x="6084267" y="535707"/>
                </a:cubicBezTo>
                <a:cubicBezTo>
                  <a:pt x="6084267" y="545418"/>
                  <a:pt x="6086276" y="554040"/>
                  <a:pt x="6090295" y="561575"/>
                </a:cubicBezTo>
                <a:cubicBezTo>
                  <a:pt x="6094313" y="569109"/>
                  <a:pt x="6099671" y="574969"/>
                  <a:pt x="6106368" y="579155"/>
                </a:cubicBezTo>
                <a:cubicBezTo>
                  <a:pt x="6113233" y="583508"/>
                  <a:pt x="6120432" y="585685"/>
                  <a:pt x="6127967" y="585685"/>
                </a:cubicBezTo>
                <a:cubicBezTo>
                  <a:pt x="6137008" y="585685"/>
                  <a:pt x="6144961" y="583508"/>
                  <a:pt x="6151826" y="579155"/>
                </a:cubicBezTo>
                <a:cubicBezTo>
                  <a:pt x="6158523" y="574969"/>
                  <a:pt x="6163546" y="568858"/>
                  <a:pt x="6166895" y="560821"/>
                </a:cubicBezTo>
                <a:lnTo>
                  <a:pt x="6186233" y="569109"/>
                </a:lnTo>
                <a:cubicBezTo>
                  <a:pt x="6181712" y="579825"/>
                  <a:pt x="6174597" y="588531"/>
                  <a:pt x="6164885" y="595229"/>
                </a:cubicBezTo>
                <a:cubicBezTo>
                  <a:pt x="6155174" y="601926"/>
                  <a:pt x="6143203" y="605275"/>
                  <a:pt x="6128971" y="605275"/>
                </a:cubicBezTo>
                <a:cubicBezTo>
                  <a:pt x="6116247" y="605275"/>
                  <a:pt x="6104861" y="602261"/>
                  <a:pt x="6094815" y="596233"/>
                </a:cubicBezTo>
                <a:cubicBezTo>
                  <a:pt x="6084937" y="590206"/>
                  <a:pt x="6077068" y="581918"/>
                  <a:pt x="6071207" y="571370"/>
                </a:cubicBezTo>
                <a:cubicBezTo>
                  <a:pt x="6065515" y="560989"/>
                  <a:pt x="6062668" y="549101"/>
                  <a:pt x="6062668" y="535707"/>
                </a:cubicBezTo>
                <a:cubicBezTo>
                  <a:pt x="6062668" y="522312"/>
                  <a:pt x="6065515" y="510425"/>
                  <a:pt x="6071207" y="500044"/>
                </a:cubicBezTo>
                <a:cubicBezTo>
                  <a:pt x="6077235" y="489161"/>
                  <a:pt x="6085104" y="480789"/>
                  <a:pt x="6094815" y="474929"/>
                </a:cubicBezTo>
                <a:cubicBezTo>
                  <a:pt x="6104861" y="468902"/>
                  <a:pt x="6116247" y="465888"/>
                  <a:pt x="6128971" y="465888"/>
                </a:cubicBezTo>
                <a:close/>
                <a:moveTo>
                  <a:pt x="5724419" y="465888"/>
                </a:moveTo>
                <a:cubicBezTo>
                  <a:pt x="5740158" y="465888"/>
                  <a:pt x="5752129" y="470492"/>
                  <a:pt x="5760333" y="479701"/>
                </a:cubicBezTo>
                <a:cubicBezTo>
                  <a:pt x="5768705" y="489077"/>
                  <a:pt x="5772891" y="501551"/>
                  <a:pt x="5772891" y="517122"/>
                </a:cubicBezTo>
                <a:lnTo>
                  <a:pt x="5772891" y="601256"/>
                </a:lnTo>
                <a:lnTo>
                  <a:pt x="5751041" y="601256"/>
                </a:lnTo>
                <a:lnTo>
                  <a:pt x="5751041" y="520387"/>
                </a:lnTo>
                <a:cubicBezTo>
                  <a:pt x="5751041" y="508332"/>
                  <a:pt x="5748111" y="499541"/>
                  <a:pt x="5742251" y="494016"/>
                </a:cubicBezTo>
                <a:cubicBezTo>
                  <a:pt x="5736558" y="488491"/>
                  <a:pt x="5728605" y="485728"/>
                  <a:pt x="5718392" y="485728"/>
                </a:cubicBezTo>
                <a:cubicBezTo>
                  <a:pt x="5711360" y="485728"/>
                  <a:pt x="5705081" y="487738"/>
                  <a:pt x="5699556" y="491756"/>
                </a:cubicBezTo>
                <a:cubicBezTo>
                  <a:pt x="5693696" y="496109"/>
                  <a:pt x="5689342" y="501300"/>
                  <a:pt x="5686496" y="507327"/>
                </a:cubicBezTo>
                <a:cubicBezTo>
                  <a:pt x="5683482" y="513857"/>
                  <a:pt x="5681975" y="520554"/>
                  <a:pt x="5681975" y="527419"/>
                </a:cubicBezTo>
                <a:lnTo>
                  <a:pt x="5681975" y="601256"/>
                </a:lnTo>
                <a:lnTo>
                  <a:pt x="5660126" y="601256"/>
                </a:lnTo>
                <a:lnTo>
                  <a:pt x="5660126" y="470157"/>
                </a:lnTo>
                <a:lnTo>
                  <a:pt x="5680720" y="470157"/>
                </a:lnTo>
                <a:lnTo>
                  <a:pt x="5680720" y="489496"/>
                </a:lnTo>
                <a:lnTo>
                  <a:pt x="5681975" y="489496"/>
                </a:lnTo>
                <a:cubicBezTo>
                  <a:pt x="5685491" y="482966"/>
                  <a:pt x="5691184" y="477441"/>
                  <a:pt x="5699053" y="472920"/>
                </a:cubicBezTo>
                <a:cubicBezTo>
                  <a:pt x="5707090" y="468232"/>
                  <a:pt x="5715545" y="465888"/>
                  <a:pt x="5724419" y="465888"/>
                </a:cubicBezTo>
                <a:close/>
                <a:moveTo>
                  <a:pt x="5573759" y="465888"/>
                </a:moveTo>
                <a:cubicBezTo>
                  <a:pt x="5586316" y="465888"/>
                  <a:pt x="5597450" y="468818"/>
                  <a:pt x="5607161" y="474678"/>
                </a:cubicBezTo>
                <a:cubicBezTo>
                  <a:pt x="5616538" y="480371"/>
                  <a:pt x="5623737" y="488240"/>
                  <a:pt x="5628760" y="498286"/>
                </a:cubicBezTo>
                <a:cubicBezTo>
                  <a:pt x="5633950" y="508667"/>
                  <a:pt x="5636546" y="520303"/>
                  <a:pt x="5636546" y="533195"/>
                </a:cubicBezTo>
                <a:cubicBezTo>
                  <a:pt x="5636546" y="534200"/>
                  <a:pt x="5636378" y="536376"/>
                  <a:pt x="5636043" y="539725"/>
                </a:cubicBezTo>
                <a:lnTo>
                  <a:pt x="5532068" y="539725"/>
                </a:lnTo>
                <a:cubicBezTo>
                  <a:pt x="5532571" y="549771"/>
                  <a:pt x="5534998" y="558226"/>
                  <a:pt x="5539352" y="565091"/>
                </a:cubicBezTo>
                <a:cubicBezTo>
                  <a:pt x="5543537" y="571621"/>
                  <a:pt x="5548979" y="576727"/>
                  <a:pt x="5555676" y="580411"/>
                </a:cubicBezTo>
                <a:cubicBezTo>
                  <a:pt x="5562206" y="583927"/>
                  <a:pt x="5569071" y="585685"/>
                  <a:pt x="5576270" y="585685"/>
                </a:cubicBezTo>
                <a:cubicBezTo>
                  <a:pt x="5593348" y="585685"/>
                  <a:pt x="5606324" y="577732"/>
                  <a:pt x="5615198" y="561826"/>
                </a:cubicBezTo>
                <a:lnTo>
                  <a:pt x="5633532" y="570867"/>
                </a:lnTo>
                <a:cubicBezTo>
                  <a:pt x="5628007" y="581416"/>
                  <a:pt x="5620388" y="589787"/>
                  <a:pt x="5610677" y="595982"/>
                </a:cubicBezTo>
                <a:cubicBezTo>
                  <a:pt x="5600966" y="602177"/>
                  <a:pt x="5589246" y="605275"/>
                  <a:pt x="5575517" y="605275"/>
                </a:cubicBezTo>
                <a:cubicBezTo>
                  <a:pt x="5562792" y="605275"/>
                  <a:pt x="5551574" y="602345"/>
                  <a:pt x="5541863" y="596484"/>
                </a:cubicBezTo>
                <a:cubicBezTo>
                  <a:pt x="5531817" y="590457"/>
                  <a:pt x="5524032" y="582169"/>
                  <a:pt x="5518506" y="571621"/>
                </a:cubicBezTo>
                <a:cubicBezTo>
                  <a:pt x="5512981" y="561073"/>
                  <a:pt x="5510218" y="549185"/>
                  <a:pt x="5510218" y="535958"/>
                </a:cubicBezTo>
                <a:cubicBezTo>
                  <a:pt x="5510218" y="523233"/>
                  <a:pt x="5512814" y="511597"/>
                  <a:pt x="5518004" y="501048"/>
                </a:cubicBezTo>
                <a:cubicBezTo>
                  <a:pt x="5523362" y="490165"/>
                  <a:pt x="5530813" y="481626"/>
                  <a:pt x="5540356" y="475431"/>
                </a:cubicBezTo>
                <a:cubicBezTo>
                  <a:pt x="5550235" y="469069"/>
                  <a:pt x="5561369" y="465888"/>
                  <a:pt x="5573759" y="465888"/>
                </a:cubicBezTo>
                <a:close/>
                <a:moveTo>
                  <a:pt x="5220850" y="465888"/>
                </a:moveTo>
                <a:cubicBezTo>
                  <a:pt x="5232570" y="465888"/>
                  <a:pt x="5243202" y="468902"/>
                  <a:pt x="5252746" y="474929"/>
                </a:cubicBezTo>
                <a:cubicBezTo>
                  <a:pt x="5262122" y="480957"/>
                  <a:pt x="5269656" y="489328"/>
                  <a:pt x="5275349" y="500044"/>
                </a:cubicBezTo>
                <a:cubicBezTo>
                  <a:pt x="5280707" y="510257"/>
                  <a:pt x="5283386" y="522145"/>
                  <a:pt x="5283386" y="535707"/>
                </a:cubicBezTo>
                <a:cubicBezTo>
                  <a:pt x="5283386" y="549436"/>
                  <a:pt x="5280707" y="561407"/>
                  <a:pt x="5275349" y="571621"/>
                </a:cubicBezTo>
                <a:cubicBezTo>
                  <a:pt x="5269824" y="582169"/>
                  <a:pt x="5262289" y="590457"/>
                  <a:pt x="5252746" y="596484"/>
                </a:cubicBezTo>
                <a:cubicBezTo>
                  <a:pt x="5243537" y="602345"/>
                  <a:pt x="5232905" y="605275"/>
                  <a:pt x="5220850" y="605275"/>
                </a:cubicBezTo>
                <a:cubicBezTo>
                  <a:pt x="5210972" y="605275"/>
                  <a:pt x="5202014" y="603014"/>
                  <a:pt x="5193977" y="598494"/>
                </a:cubicBezTo>
                <a:cubicBezTo>
                  <a:pt x="5185941" y="593973"/>
                  <a:pt x="5179913" y="588448"/>
                  <a:pt x="5175895" y="581918"/>
                </a:cubicBezTo>
                <a:lnTo>
                  <a:pt x="5174890" y="581918"/>
                </a:lnTo>
                <a:lnTo>
                  <a:pt x="5175895" y="600000"/>
                </a:lnTo>
                <a:lnTo>
                  <a:pt x="5175895" y="656760"/>
                </a:lnTo>
                <a:lnTo>
                  <a:pt x="5154045" y="656760"/>
                </a:lnTo>
                <a:lnTo>
                  <a:pt x="5154045" y="470157"/>
                </a:lnTo>
                <a:lnTo>
                  <a:pt x="5174890" y="470157"/>
                </a:lnTo>
                <a:lnTo>
                  <a:pt x="5174890" y="489747"/>
                </a:lnTo>
                <a:lnTo>
                  <a:pt x="5175895" y="489747"/>
                </a:lnTo>
                <a:cubicBezTo>
                  <a:pt x="5179913" y="483050"/>
                  <a:pt x="5185941" y="477441"/>
                  <a:pt x="5193977" y="472920"/>
                </a:cubicBezTo>
                <a:cubicBezTo>
                  <a:pt x="5202349" y="468232"/>
                  <a:pt x="5211306" y="465888"/>
                  <a:pt x="5220850" y="465888"/>
                </a:cubicBezTo>
                <a:close/>
                <a:moveTo>
                  <a:pt x="5068934" y="465888"/>
                </a:moveTo>
                <a:cubicBezTo>
                  <a:pt x="5081491" y="465888"/>
                  <a:pt x="5092625" y="468818"/>
                  <a:pt x="5102336" y="474678"/>
                </a:cubicBezTo>
                <a:cubicBezTo>
                  <a:pt x="5111713" y="480371"/>
                  <a:pt x="5118912" y="488240"/>
                  <a:pt x="5123935" y="498286"/>
                </a:cubicBezTo>
                <a:cubicBezTo>
                  <a:pt x="5129125" y="508667"/>
                  <a:pt x="5131721" y="520303"/>
                  <a:pt x="5131721" y="533195"/>
                </a:cubicBezTo>
                <a:cubicBezTo>
                  <a:pt x="5131721" y="534200"/>
                  <a:pt x="5131553" y="536376"/>
                  <a:pt x="5131218" y="539725"/>
                </a:cubicBezTo>
                <a:lnTo>
                  <a:pt x="5027243" y="539725"/>
                </a:lnTo>
                <a:cubicBezTo>
                  <a:pt x="5027746" y="549771"/>
                  <a:pt x="5030173" y="558226"/>
                  <a:pt x="5034527" y="565091"/>
                </a:cubicBezTo>
                <a:cubicBezTo>
                  <a:pt x="5038712" y="571621"/>
                  <a:pt x="5044154" y="576727"/>
                  <a:pt x="5050851" y="580411"/>
                </a:cubicBezTo>
                <a:cubicBezTo>
                  <a:pt x="5057381" y="583927"/>
                  <a:pt x="5064246" y="585685"/>
                  <a:pt x="5071445" y="585685"/>
                </a:cubicBezTo>
                <a:cubicBezTo>
                  <a:pt x="5088523" y="585685"/>
                  <a:pt x="5101499" y="577732"/>
                  <a:pt x="5110373" y="561826"/>
                </a:cubicBezTo>
                <a:lnTo>
                  <a:pt x="5128707" y="570867"/>
                </a:lnTo>
                <a:cubicBezTo>
                  <a:pt x="5123182" y="581416"/>
                  <a:pt x="5115563" y="589787"/>
                  <a:pt x="5105852" y="595982"/>
                </a:cubicBezTo>
                <a:cubicBezTo>
                  <a:pt x="5096141" y="602177"/>
                  <a:pt x="5084421" y="605275"/>
                  <a:pt x="5070692" y="605275"/>
                </a:cubicBezTo>
                <a:cubicBezTo>
                  <a:pt x="5057967" y="605275"/>
                  <a:pt x="5046749" y="602345"/>
                  <a:pt x="5037038" y="596484"/>
                </a:cubicBezTo>
                <a:cubicBezTo>
                  <a:pt x="5026992" y="590457"/>
                  <a:pt x="5019207" y="582169"/>
                  <a:pt x="5013681" y="571621"/>
                </a:cubicBezTo>
                <a:cubicBezTo>
                  <a:pt x="5008156" y="561073"/>
                  <a:pt x="5005393" y="549185"/>
                  <a:pt x="5005393" y="535958"/>
                </a:cubicBezTo>
                <a:cubicBezTo>
                  <a:pt x="5005393" y="523233"/>
                  <a:pt x="5007989" y="511597"/>
                  <a:pt x="5013179" y="501048"/>
                </a:cubicBezTo>
                <a:cubicBezTo>
                  <a:pt x="5018537" y="490165"/>
                  <a:pt x="5025988" y="481626"/>
                  <a:pt x="5035531" y="475431"/>
                </a:cubicBezTo>
                <a:cubicBezTo>
                  <a:pt x="5045410" y="469069"/>
                  <a:pt x="5056544" y="465888"/>
                  <a:pt x="5068934" y="465888"/>
                </a:cubicBezTo>
                <a:close/>
                <a:moveTo>
                  <a:pt x="4647825" y="465888"/>
                </a:moveTo>
                <a:cubicBezTo>
                  <a:pt x="4657870" y="465888"/>
                  <a:pt x="4666744" y="467981"/>
                  <a:pt x="4674446" y="472166"/>
                </a:cubicBezTo>
                <a:cubicBezTo>
                  <a:pt x="4682148" y="476352"/>
                  <a:pt x="4688176" y="481961"/>
                  <a:pt x="4692529" y="488993"/>
                </a:cubicBezTo>
                <a:lnTo>
                  <a:pt x="4693533" y="488993"/>
                </a:lnTo>
                <a:lnTo>
                  <a:pt x="4693533" y="470157"/>
                </a:lnTo>
                <a:lnTo>
                  <a:pt x="4714379" y="470157"/>
                </a:lnTo>
                <a:lnTo>
                  <a:pt x="4714379" y="596233"/>
                </a:lnTo>
                <a:cubicBezTo>
                  <a:pt x="4714379" y="617162"/>
                  <a:pt x="4708519" y="633236"/>
                  <a:pt x="4696798" y="644454"/>
                </a:cubicBezTo>
                <a:cubicBezTo>
                  <a:pt x="4685246" y="655504"/>
                  <a:pt x="4669926" y="661029"/>
                  <a:pt x="4650838" y="661029"/>
                </a:cubicBezTo>
                <a:cubicBezTo>
                  <a:pt x="4635267" y="661029"/>
                  <a:pt x="4622542" y="657430"/>
                  <a:pt x="4612664" y="650230"/>
                </a:cubicBezTo>
                <a:cubicBezTo>
                  <a:pt x="4602618" y="643030"/>
                  <a:pt x="4595837" y="634324"/>
                  <a:pt x="4592321" y="624111"/>
                </a:cubicBezTo>
                <a:lnTo>
                  <a:pt x="4612413" y="615572"/>
                </a:lnTo>
                <a:cubicBezTo>
                  <a:pt x="4615259" y="623273"/>
                  <a:pt x="4620031" y="629468"/>
                  <a:pt x="4626728" y="634157"/>
                </a:cubicBezTo>
                <a:cubicBezTo>
                  <a:pt x="4633425" y="638845"/>
                  <a:pt x="4641462" y="641189"/>
                  <a:pt x="4650838" y="641189"/>
                </a:cubicBezTo>
                <a:cubicBezTo>
                  <a:pt x="4664233" y="641189"/>
                  <a:pt x="4674697" y="637254"/>
                  <a:pt x="4682232" y="629385"/>
                </a:cubicBezTo>
                <a:cubicBezTo>
                  <a:pt x="4689766" y="621683"/>
                  <a:pt x="4693533" y="610465"/>
                  <a:pt x="4693533" y="595731"/>
                </a:cubicBezTo>
                <a:lnTo>
                  <a:pt x="4693533" y="581164"/>
                </a:lnTo>
                <a:lnTo>
                  <a:pt x="4692529" y="581164"/>
                </a:lnTo>
                <a:cubicBezTo>
                  <a:pt x="4688343" y="587694"/>
                  <a:pt x="4682316" y="593136"/>
                  <a:pt x="4674446" y="597489"/>
                </a:cubicBezTo>
                <a:cubicBezTo>
                  <a:pt x="4666744" y="601675"/>
                  <a:pt x="4657870" y="603768"/>
                  <a:pt x="4647825" y="603768"/>
                </a:cubicBezTo>
                <a:cubicBezTo>
                  <a:pt x="4636439" y="603768"/>
                  <a:pt x="4626058" y="600838"/>
                  <a:pt x="4616682" y="594978"/>
                </a:cubicBezTo>
                <a:cubicBezTo>
                  <a:pt x="4607474" y="589285"/>
                  <a:pt x="4600107" y="581164"/>
                  <a:pt x="4594581" y="570616"/>
                </a:cubicBezTo>
                <a:cubicBezTo>
                  <a:pt x="4589056" y="560068"/>
                  <a:pt x="4586293" y="548180"/>
                  <a:pt x="4586293" y="534953"/>
                </a:cubicBezTo>
                <a:cubicBezTo>
                  <a:pt x="4586293" y="521726"/>
                  <a:pt x="4589056" y="509839"/>
                  <a:pt x="4594581" y="499290"/>
                </a:cubicBezTo>
                <a:cubicBezTo>
                  <a:pt x="4600274" y="488575"/>
                  <a:pt x="4607641" y="480371"/>
                  <a:pt x="4616682" y="474678"/>
                </a:cubicBezTo>
                <a:cubicBezTo>
                  <a:pt x="4626058" y="468818"/>
                  <a:pt x="4636439" y="465888"/>
                  <a:pt x="4647825" y="465888"/>
                </a:cubicBezTo>
                <a:close/>
                <a:moveTo>
                  <a:pt x="4514744" y="465888"/>
                </a:moveTo>
                <a:cubicBezTo>
                  <a:pt x="4530483" y="465888"/>
                  <a:pt x="4542454" y="470492"/>
                  <a:pt x="4550658" y="479701"/>
                </a:cubicBezTo>
                <a:cubicBezTo>
                  <a:pt x="4559030" y="489077"/>
                  <a:pt x="4563216" y="501551"/>
                  <a:pt x="4563216" y="517122"/>
                </a:cubicBezTo>
                <a:lnTo>
                  <a:pt x="4563216" y="601256"/>
                </a:lnTo>
                <a:lnTo>
                  <a:pt x="4541366" y="601256"/>
                </a:lnTo>
                <a:lnTo>
                  <a:pt x="4541366" y="520387"/>
                </a:lnTo>
                <a:cubicBezTo>
                  <a:pt x="4541366" y="508332"/>
                  <a:pt x="4538436" y="499541"/>
                  <a:pt x="4532576" y="494016"/>
                </a:cubicBezTo>
                <a:cubicBezTo>
                  <a:pt x="4526883" y="488491"/>
                  <a:pt x="4518930" y="485728"/>
                  <a:pt x="4508717" y="485728"/>
                </a:cubicBezTo>
                <a:cubicBezTo>
                  <a:pt x="4501685" y="485728"/>
                  <a:pt x="4495406" y="487738"/>
                  <a:pt x="4489881" y="491756"/>
                </a:cubicBezTo>
                <a:cubicBezTo>
                  <a:pt x="4484021" y="496109"/>
                  <a:pt x="4479667" y="501300"/>
                  <a:pt x="4476821" y="507327"/>
                </a:cubicBezTo>
                <a:cubicBezTo>
                  <a:pt x="4473807" y="513857"/>
                  <a:pt x="4472300" y="520554"/>
                  <a:pt x="4472300" y="527419"/>
                </a:cubicBezTo>
                <a:lnTo>
                  <a:pt x="4472300" y="601256"/>
                </a:lnTo>
                <a:lnTo>
                  <a:pt x="4450451" y="601256"/>
                </a:lnTo>
                <a:lnTo>
                  <a:pt x="4450451" y="470157"/>
                </a:lnTo>
                <a:lnTo>
                  <a:pt x="4471045" y="470157"/>
                </a:lnTo>
                <a:lnTo>
                  <a:pt x="4471045" y="489496"/>
                </a:lnTo>
                <a:lnTo>
                  <a:pt x="4472300" y="489496"/>
                </a:lnTo>
                <a:cubicBezTo>
                  <a:pt x="4475816" y="482966"/>
                  <a:pt x="4481509" y="477441"/>
                  <a:pt x="4489378" y="472920"/>
                </a:cubicBezTo>
                <a:cubicBezTo>
                  <a:pt x="4497415" y="468232"/>
                  <a:pt x="4505870" y="465888"/>
                  <a:pt x="4514744" y="465888"/>
                </a:cubicBezTo>
                <a:close/>
                <a:moveTo>
                  <a:pt x="4358326" y="465888"/>
                </a:moveTo>
                <a:cubicBezTo>
                  <a:pt x="4371219" y="465888"/>
                  <a:pt x="4382771" y="468985"/>
                  <a:pt x="4392985" y="475180"/>
                </a:cubicBezTo>
                <a:cubicBezTo>
                  <a:pt x="4403198" y="481375"/>
                  <a:pt x="4411235" y="489830"/>
                  <a:pt x="4417095" y="500546"/>
                </a:cubicBezTo>
                <a:cubicBezTo>
                  <a:pt x="4422787" y="510927"/>
                  <a:pt x="4425634" y="522647"/>
                  <a:pt x="4425634" y="535707"/>
                </a:cubicBezTo>
                <a:cubicBezTo>
                  <a:pt x="4425634" y="548766"/>
                  <a:pt x="4422787" y="560487"/>
                  <a:pt x="4417095" y="570867"/>
                </a:cubicBezTo>
                <a:cubicBezTo>
                  <a:pt x="4411235" y="581583"/>
                  <a:pt x="4403198" y="590038"/>
                  <a:pt x="4392985" y="596233"/>
                </a:cubicBezTo>
                <a:cubicBezTo>
                  <a:pt x="4383106" y="602261"/>
                  <a:pt x="4371553" y="605275"/>
                  <a:pt x="4358326" y="605275"/>
                </a:cubicBezTo>
                <a:cubicBezTo>
                  <a:pt x="4345099" y="605275"/>
                  <a:pt x="4333546" y="602261"/>
                  <a:pt x="4323668" y="596233"/>
                </a:cubicBezTo>
                <a:cubicBezTo>
                  <a:pt x="4313455" y="590038"/>
                  <a:pt x="4305418" y="581583"/>
                  <a:pt x="4299558" y="570867"/>
                </a:cubicBezTo>
                <a:cubicBezTo>
                  <a:pt x="4293865" y="560487"/>
                  <a:pt x="4291019" y="548766"/>
                  <a:pt x="4291019" y="535707"/>
                </a:cubicBezTo>
                <a:cubicBezTo>
                  <a:pt x="4291019" y="522647"/>
                  <a:pt x="4293865" y="510927"/>
                  <a:pt x="4299558" y="500546"/>
                </a:cubicBezTo>
                <a:cubicBezTo>
                  <a:pt x="4305418" y="489830"/>
                  <a:pt x="4313455" y="481375"/>
                  <a:pt x="4323668" y="475180"/>
                </a:cubicBezTo>
                <a:cubicBezTo>
                  <a:pt x="4333881" y="468985"/>
                  <a:pt x="4345434" y="465888"/>
                  <a:pt x="4358326" y="465888"/>
                </a:cubicBezTo>
                <a:close/>
                <a:moveTo>
                  <a:pt x="3695325" y="465888"/>
                </a:moveTo>
                <a:cubicBezTo>
                  <a:pt x="3705371" y="465888"/>
                  <a:pt x="3714245" y="467981"/>
                  <a:pt x="3721946" y="472166"/>
                </a:cubicBezTo>
                <a:cubicBezTo>
                  <a:pt x="3729648" y="476352"/>
                  <a:pt x="3735676" y="481961"/>
                  <a:pt x="3740029" y="488993"/>
                </a:cubicBezTo>
                <a:lnTo>
                  <a:pt x="3741034" y="488993"/>
                </a:lnTo>
                <a:lnTo>
                  <a:pt x="3741034" y="470157"/>
                </a:lnTo>
                <a:lnTo>
                  <a:pt x="3761879" y="470157"/>
                </a:lnTo>
                <a:lnTo>
                  <a:pt x="3761879" y="596233"/>
                </a:lnTo>
                <a:cubicBezTo>
                  <a:pt x="3761879" y="617162"/>
                  <a:pt x="3756019" y="633236"/>
                  <a:pt x="3744299" y="644454"/>
                </a:cubicBezTo>
                <a:cubicBezTo>
                  <a:pt x="3732746" y="655504"/>
                  <a:pt x="3717426" y="661029"/>
                  <a:pt x="3698339" y="661029"/>
                </a:cubicBezTo>
                <a:cubicBezTo>
                  <a:pt x="3682767" y="661029"/>
                  <a:pt x="3670043" y="657430"/>
                  <a:pt x="3660164" y="650230"/>
                </a:cubicBezTo>
                <a:cubicBezTo>
                  <a:pt x="3650118" y="643030"/>
                  <a:pt x="3643337" y="634324"/>
                  <a:pt x="3639821" y="624111"/>
                </a:cubicBezTo>
                <a:lnTo>
                  <a:pt x="3659913" y="615572"/>
                </a:lnTo>
                <a:cubicBezTo>
                  <a:pt x="3662759" y="623273"/>
                  <a:pt x="3667531" y="629468"/>
                  <a:pt x="3674228" y="634157"/>
                </a:cubicBezTo>
                <a:cubicBezTo>
                  <a:pt x="3680926" y="638845"/>
                  <a:pt x="3688962" y="641189"/>
                  <a:pt x="3698339" y="641189"/>
                </a:cubicBezTo>
                <a:cubicBezTo>
                  <a:pt x="3711733" y="641189"/>
                  <a:pt x="3722198" y="637254"/>
                  <a:pt x="3729732" y="629385"/>
                </a:cubicBezTo>
                <a:cubicBezTo>
                  <a:pt x="3737266" y="621683"/>
                  <a:pt x="3741034" y="610465"/>
                  <a:pt x="3741034" y="595731"/>
                </a:cubicBezTo>
                <a:lnTo>
                  <a:pt x="3741034" y="581164"/>
                </a:lnTo>
                <a:lnTo>
                  <a:pt x="3740029" y="581164"/>
                </a:lnTo>
                <a:cubicBezTo>
                  <a:pt x="3735843" y="587694"/>
                  <a:pt x="3729816" y="593136"/>
                  <a:pt x="3721946" y="597489"/>
                </a:cubicBezTo>
                <a:cubicBezTo>
                  <a:pt x="3714245" y="601675"/>
                  <a:pt x="3705371" y="603768"/>
                  <a:pt x="3695325" y="603768"/>
                </a:cubicBezTo>
                <a:cubicBezTo>
                  <a:pt x="3683939" y="603768"/>
                  <a:pt x="3673559" y="600838"/>
                  <a:pt x="3664182" y="594978"/>
                </a:cubicBezTo>
                <a:cubicBezTo>
                  <a:pt x="3654974" y="589285"/>
                  <a:pt x="3647607" y="581164"/>
                  <a:pt x="3642082" y="570616"/>
                </a:cubicBezTo>
                <a:cubicBezTo>
                  <a:pt x="3636556" y="560068"/>
                  <a:pt x="3633794" y="548180"/>
                  <a:pt x="3633794" y="534953"/>
                </a:cubicBezTo>
                <a:cubicBezTo>
                  <a:pt x="3633794" y="521726"/>
                  <a:pt x="3636556" y="509839"/>
                  <a:pt x="3642082" y="499290"/>
                </a:cubicBezTo>
                <a:cubicBezTo>
                  <a:pt x="3647774" y="488575"/>
                  <a:pt x="3655141" y="480371"/>
                  <a:pt x="3664182" y="474678"/>
                </a:cubicBezTo>
                <a:cubicBezTo>
                  <a:pt x="3673559" y="468818"/>
                  <a:pt x="3683939" y="465888"/>
                  <a:pt x="3695325" y="465888"/>
                </a:cubicBezTo>
                <a:close/>
                <a:moveTo>
                  <a:pt x="3499300" y="465888"/>
                </a:moveTo>
                <a:cubicBezTo>
                  <a:pt x="3517047" y="465888"/>
                  <a:pt x="3531028" y="470576"/>
                  <a:pt x="3541241" y="479952"/>
                </a:cubicBezTo>
                <a:cubicBezTo>
                  <a:pt x="3551287" y="489161"/>
                  <a:pt x="3556310" y="501886"/>
                  <a:pt x="3556310" y="518126"/>
                </a:cubicBezTo>
                <a:lnTo>
                  <a:pt x="3556310" y="601256"/>
                </a:lnTo>
                <a:lnTo>
                  <a:pt x="3535465" y="601256"/>
                </a:lnTo>
                <a:lnTo>
                  <a:pt x="3535465" y="582420"/>
                </a:lnTo>
                <a:lnTo>
                  <a:pt x="3534460" y="582420"/>
                </a:lnTo>
                <a:cubicBezTo>
                  <a:pt x="3530609" y="588950"/>
                  <a:pt x="3525000" y="594392"/>
                  <a:pt x="3517633" y="598745"/>
                </a:cubicBezTo>
                <a:cubicBezTo>
                  <a:pt x="3510434" y="603098"/>
                  <a:pt x="3501895" y="605275"/>
                  <a:pt x="3492016" y="605275"/>
                </a:cubicBezTo>
                <a:cubicBezTo>
                  <a:pt x="3482305" y="605275"/>
                  <a:pt x="3473766" y="603433"/>
                  <a:pt x="3466399" y="599749"/>
                </a:cubicBezTo>
                <a:cubicBezTo>
                  <a:pt x="3458697" y="595898"/>
                  <a:pt x="3452837" y="590708"/>
                  <a:pt x="3448819" y="584178"/>
                </a:cubicBezTo>
                <a:cubicBezTo>
                  <a:pt x="3444801" y="577648"/>
                  <a:pt x="3442791" y="570114"/>
                  <a:pt x="3442791" y="561575"/>
                </a:cubicBezTo>
                <a:cubicBezTo>
                  <a:pt x="3442791" y="547678"/>
                  <a:pt x="3447982" y="536879"/>
                  <a:pt x="3458362" y="529177"/>
                </a:cubicBezTo>
                <a:cubicBezTo>
                  <a:pt x="3469078" y="521308"/>
                  <a:pt x="3482305" y="517373"/>
                  <a:pt x="3498044" y="517373"/>
                </a:cubicBezTo>
                <a:cubicBezTo>
                  <a:pt x="3506248" y="517373"/>
                  <a:pt x="3513615" y="518210"/>
                  <a:pt x="3520145" y="519884"/>
                </a:cubicBezTo>
                <a:cubicBezTo>
                  <a:pt x="3526842" y="521559"/>
                  <a:pt x="3531949" y="523568"/>
                  <a:pt x="3535465" y="525912"/>
                </a:cubicBezTo>
                <a:lnTo>
                  <a:pt x="3535465" y="517875"/>
                </a:lnTo>
                <a:cubicBezTo>
                  <a:pt x="3535465" y="508332"/>
                  <a:pt x="3532116" y="500546"/>
                  <a:pt x="3525419" y="494519"/>
                </a:cubicBezTo>
                <a:cubicBezTo>
                  <a:pt x="3518722" y="488491"/>
                  <a:pt x="3510015" y="485477"/>
                  <a:pt x="3499300" y="485477"/>
                </a:cubicBezTo>
                <a:cubicBezTo>
                  <a:pt x="3492100" y="485477"/>
                  <a:pt x="3485403" y="487068"/>
                  <a:pt x="3479208" y="490249"/>
                </a:cubicBezTo>
                <a:cubicBezTo>
                  <a:pt x="3472678" y="493598"/>
                  <a:pt x="3467739" y="498035"/>
                  <a:pt x="3464390" y="503560"/>
                </a:cubicBezTo>
                <a:lnTo>
                  <a:pt x="3447814" y="491254"/>
                </a:lnTo>
                <a:cubicBezTo>
                  <a:pt x="3452837" y="483552"/>
                  <a:pt x="3459953" y="477357"/>
                  <a:pt x="3469162" y="472669"/>
                </a:cubicBezTo>
                <a:cubicBezTo>
                  <a:pt x="3478203" y="468148"/>
                  <a:pt x="3488249" y="465888"/>
                  <a:pt x="3499300" y="465888"/>
                </a:cubicBezTo>
                <a:close/>
                <a:moveTo>
                  <a:pt x="3181245" y="465888"/>
                </a:moveTo>
                <a:cubicBezTo>
                  <a:pt x="3196983" y="465888"/>
                  <a:pt x="3208954" y="470492"/>
                  <a:pt x="3217159" y="479701"/>
                </a:cubicBezTo>
                <a:cubicBezTo>
                  <a:pt x="3225530" y="489077"/>
                  <a:pt x="3229716" y="501551"/>
                  <a:pt x="3229716" y="517122"/>
                </a:cubicBezTo>
                <a:lnTo>
                  <a:pt x="3229716" y="601256"/>
                </a:lnTo>
                <a:lnTo>
                  <a:pt x="3207866" y="601256"/>
                </a:lnTo>
                <a:lnTo>
                  <a:pt x="3207866" y="520387"/>
                </a:lnTo>
                <a:cubicBezTo>
                  <a:pt x="3207866" y="508332"/>
                  <a:pt x="3204936" y="499541"/>
                  <a:pt x="3199076" y="494016"/>
                </a:cubicBezTo>
                <a:cubicBezTo>
                  <a:pt x="3193383" y="488491"/>
                  <a:pt x="3185430" y="485728"/>
                  <a:pt x="3175217" y="485728"/>
                </a:cubicBezTo>
                <a:cubicBezTo>
                  <a:pt x="3168185" y="485728"/>
                  <a:pt x="3161906" y="487738"/>
                  <a:pt x="3156381" y="491756"/>
                </a:cubicBezTo>
                <a:cubicBezTo>
                  <a:pt x="3150521" y="496109"/>
                  <a:pt x="3146168" y="501300"/>
                  <a:pt x="3143321" y="507327"/>
                </a:cubicBezTo>
                <a:cubicBezTo>
                  <a:pt x="3140307" y="513857"/>
                  <a:pt x="3138801" y="520554"/>
                  <a:pt x="3138801" y="527419"/>
                </a:cubicBezTo>
                <a:lnTo>
                  <a:pt x="3138801" y="601256"/>
                </a:lnTo>
                <a:lnTo>
                  <a:pt x="3116951" y="601256"/>
                </a:lnTo>
                <a:lnTo>
                  <a:pt x="3116951" y="470157"/>
                </a:lnTo>
                <a:lnTo>
                  <a:pt x="3137545" y="470157"/>
                </a:lnTo>
                <a:lnTo>
                  <a:pt x="3137545" y="489496"/>
                </a:lnTo>
                <a:lnTo>
                  <a:pt x="3138801" y="489496"/>
                </a:lnTo>
                <a:cubicBezTo>
                  <a:pt x="3142317" y="482966"/>
                  <a:pt x="3148009" y="477441"/>
                  <a:pt x="3155879" y="472920"/>
                </a:cubicBezTo>
                <a:cubicBezTo>
                  <a:pt x="3163915" y="468232"/>
                  <a:pt x="3172371" y="465888"/>
                  <a:pt x="3181245" y="465888"/>
                </a:cubicBezTo>
                <a:close/>
                <a:moveTo>
                  <a:pt x="3030584" y="465888"/>
                </a:moveTo>
                <a:cubicBezTo>
                  <a:pt x="3043141" y="465888"/>
                  <a:pt x="3054276" y="468818"/>
                  <a:pt x="3063987" y="474678"/>
                </a:cubicBezTo>
                <a:cubicBezTo>
                  <a:pt x="3073363" y="480371"/>
                  <a:pt x="3080562" y="488240"/>
                  <a:pt x="3085585" y="498286"/>
                </a:cubicBezTo>
                <a:cubicBezTo>
                  <a:pt x="3090776" y="508667"/>
                  <a:pt x="3093371" y="520303"/>
                  <a:pt x="3093371" y="533195"/>
                </a:cubicBezTo>
                <a:cubicBezTo>
                  <a:pt x="3093371" y="534200"/>
                  <a:pt x="3093203" y="536376"/>
                  <a:pt x="3092869" y="539725"/>
                </a:cubicBezTo>
                <a:lnTo>
                  <a:pt x="2988893" y="539725"/>
                </a:lnTo>
                <a:cubicBezTo>
                  <a:pt x="2989396" y="549771"/>
                  <a:pt x="2991824" y="558226"/>
                  <a:pt x="2996177" y="565091"/>
                </a:cubicBezTo>
                <a:cubicBezTo>
                  <a:pt x="3000363" y="571621"/>
                  <a:pt x="3005804" y="576727"/>
                  <a:pt x="3012501" y="580411"/>
                </a:cubicBezTo>
                <a:cubicBezTo>
                  <a:pt x="3019031" y="583927"/>
                  <a:pt x="3025896" y="585685"/>
                  <a:pt x="3033095" y="585685"/>
                </a:cubicBezTo>
                <a:cubicBezTo>
                  <a:pt x="3050173" y="585685"/>
                  <a:pt x="3063149" y="577732"/>
                  <a:pt x="3072023" y="561826"/>
                </a:cubicBezTo>
                <a:lnTo>
                  <a:pt x="3090357" y="570867"/>
                </a:lnTo>
                <a:cubicBezTo>
                  <a:pt x="3084832" y="581416"/>
                  <a:pt x="3077214" y="589787"/>
                  <a:pt x="3067503" y="595982"/>
                </a:cubicBezTo>
                <a:cubicBezTo>
                  <a:pt x="3057792" y="602177"/>
                  <a:pt x="3046071" y="605275"/>
                  <a:pt x="3032342" y="605275"/>
                </a:cubicBezTo>
                <a:cubicBezTo>
                  <a:pt x="3019617" y="605275"/>
                  <a:pt x="3008399" y="602345"/>
                  <a:pt x="2998688" y="596484"/>
                </a:cubicBezTo>
                <a:cubicBezTo>
                  <a:pt x="2988642" y="590457"/>
                  <a:pt x="2980857" y="582169"/>
                  <a:pt x="2975332" y="571621"/>
                </a:cubicBezTo>
                <a:cubicBezTo>
                  <a:pt x="2969806" y="561073"/>
                  <a:pt x="2967044" y="549185"/>
                  <a:pt x="2967044" y="535958"/>
                </a:cubicBezTo>
                <a:cubicBezTo>
                  <a:pt x="2967044" y="523233"/>
                  <a:pt x="2969639" y="511597"/>
                  <a:pt x="2974829" y="501048"/>
                </a:cubicBezTo>
                <a:cubicBezTo>
                  <a:pt x="2980187" y="490165"/>
                  <a:pt x="2987638" y="481626"/>
                  <a:pt x="2997181" y="475431"/>
                </a:cubicBezTo>
                <a:cubicBezTo>
                  <a:pt x="3007060" y="469069"/>
                  <a:pt x="3018194" y="465888"/>
                  <a:pt x="3030584" y="465888"/>
                </a:cubicBezTo>
                <a:close/>
                <a:moveTo>
                  <a:pt x="2323995" y="465888"/>
                </a:moveTo>
                <a:cubicBezTo>
                  <a:pt x="2339733" y="465888"/>
                  <a:pt x="2351704" y="470492"/>
                  <a:pt x="2359909" y="479701"/>
                </a:cubicBezTo>
                <a:cubicBezTo>
                  <a:pt x="2368280" y="489077"/>
                  <a:pt x="2372466" y="501551"/>
                  <a:pt x="2372466" y="517122"/>
                </a:cubicBezTo>
                <a:lnTo>
                  <a:pt x="2372466" y="601256"/>
                </a:lnTo>
                <a:lnTo>
                  <a:pt x="2350616" y="601256"/>
                </a:lnTo>
                <a:lnTo>
                  <a:pt x="2350616" y="520387"/>
                </a:lnTo>
                <a:cubicBezTo>
                  <a:pt x="2350616" y="508332"/>
                  <a:pt x="2347686" y="499541"/>
                  <a:pt x="2341826" y="494016"/>
                </a:cubicBezTo>
                <a:cubicBezTo>
                  <a:pt x="2336133" y="488491"/>
                  <a:pt x="2328180" y="485728"/>
                  <a:pt x="2317967" y="485728"/>
                </a:cubicBezTo>
                <a:cubicBezTo>
                  <a:pt x="2310935" y="485728"/>
                  <a:pt x="2304656" y="487738"/>
                  <a:pt x="2299131" y="491756"/>
                </a:cubicBezTo>
                <a:cubicBezTo>
                  <a:pt x="2293271" y="496109"/>
                  <a:pt x="2288918" y="501300"/>
                  <a:pt x="2286071" y="507327"/>
                </a:cubicBezTo>
                <a:cubicBezTo>
                  <a:pt x="2283057" y="513857"/>
                  <a:pt x="2281551" y="520554"/>
                  <a:pt x="2281551" y="527419"/>
                </a:cubicBezTo>
                <a:lnTo>
                  <a:pt x="2281551" y="601256"/>
                </a:lnTo>
                <a:lnTo>
                  <a:pt x="2259701" y="601256"/>
                </a:lnTo>
                <a:lnTo>
                  <a:pt x="2259701" y="470157"/>
                </a:lnTo>
                <a:lnTo>
                  <a:pt x="2280295" y="470157"/>
                </a:lnTo>
                <a:lnTo>
                  <a:pt x="2280295" y="489496"/>
                </a:lnTo>
                <a:lnTo>
                  <a:pt x="2281551" y="489496"/>
                </a:lnTo>
                <a:cubicBezTo>
                  <a:pt x="2285067" y="482966"/>
                  <a:pt x="2290759" y="477441"/>
                  <a:pt x="2298629" y="472920"/>
                </a:cubicBezTo>
                <a:cubicBezTo>
                  <a:pt x="2306665" y="468232"/>
                  <a:pt x="2315121" y="465888"/>
                  <a:pt x="2323995" y="465888"/>
                </a:cubicBezTo>
                <a:close/>
                <a:moveTo>
                  <a:pt x="990498" y="465888"/>
                </a:moveTo>
                <a:cubicBezTo>
                  <a:pt x="1006236" y="465888"/>
                  <a:pt x="1018208" y="470492"/>
                  <a:pt x="1026412" y="479701"/>
                </a:cubicBezTo>
                <a:cubicBezTo>
                  <a:pt x="1034783" y="489077"/>
                  <a:pt x="1038970" y="501551"/>
                  <a:pt x="1038970" y="517122"/>
                </a:cubicBezTo>
                <a:lnTo>
                  <a:pt x="1038970" y="601256"/>
                </a:lnTo>
                <a:lnTo>
                  <a:pt x="1017120" y="601256"/>
                </a:lnTo>
                <a:lnTo>
                  <a:pt x="1017120" y="520387"/>
                </a:lnTo>
                <a:cubicBezTo>
                  <a:pt x="1017120" y="508332"/>
                  <a:pt x="1014190" y="499541"/>
                  <a:pt x="1008330" y="494016"/>
                </a:cubicBezTo>
                <a:cubicBezTo>
                  <a:pt x="1002636" y="488491"/>
                  <a:pt x="994684" y="485728"/>
                  <a:pt x="984470" y="485728"/>
                </a:cubicBezTo>
                <a:cubicBezTo>
                  <a:pt x="977438" y="485728"/>
                  <a:pt x="971159" y="487738"/>
                  <a:pt x="965634" y="491756"/>
                </a:cubicBezTo>
                <a:cubicBezTo>
                  <a:pt x="959773" y="496109"/>
                  <a:pt x="955421" y="501300"/>
                  <a:pt x="952574" y="507327"/>
                </a:cubicBezTo>
                <a:cubicBezTo>
                  <a:pt x="949561" y="513857"/>
                  <a:pt x="948054" y="520554"/>
                  <a:pt x="948054" y="527419"/>
                </a:cubicBezTo>
                <a:lnTo>
                  <a:pt x="948054" y="601256"/>
                </a:lnTo>
                <a:lnTo>
                  <a:pt x="926204" y="601256"/>
                </a:lnTo>
                <a:lnTo>
                  <a:pt x="926204" y="470157"/>
                </a:lnTo>
                <a:lnTo>
                  <a:pt x="946798" y="470157"/>
                </a:lnTo>
                <a:lnTo>
                  <a:pt x="946798" y="489496"/>
                </a:lnTo>
                <a:lnTo>
                  <a:pt x="948054" y="489496"/>
                </a:lnTo>
                <a:cubicBezTo>
                  <a:pt x="951570" y="482966"/>
                  <a:pt x="957263" y="477441"/>
                  <a:pt x="965132" y="472920"/>
                </a:cubicBezTo>
                <a:cubicBezTo>
                  <a:pt x="973169" y="468232"/>
                  <a:pt x="981624" y="465888"/>
                  <a:pt x="990498" y="465888"/>
                </a:cubicBezTo>
                <a:close/>
                <a:moveTo>
                  <a:pt x="841828" y="465888"/>
                </a:moveTo>
                <a:cubicBezTo>
                  <a:pt x="859575" y="465888"/>
                  <a:pt x="873556" y="470576"/>
                  <a:pt x="883769" y="479952"/>
                </a:cubicBezTo>
                <a:cubicBezTo>
                  <a:pt x="893816" y="489161"/>
                  <a:pt x="898839" y="501886"/>
                  <a:pt x="898839" y="518126"/>
                </a:cubicBezTo>
                <a:lnTo>
                  <a:pt x="898839" y="601256"/>
                </a:lnTo>
                <a:lnTo>
                  <a:pt x="877993" y="601256"/>
                </a:lnTo>
                <a:lnTo>
                  <a:pt x="877993" y="582420"/>
                </a:lnTo>
                <a:lnTo>
                  <a:pt x="876989" y="582420"/>
                </a:lnTo>
                <a:cubicBezTo>
                  <a:pt x="873138" y="588950"/>
                  <a:pt x="867529" y="594392"/>
                  <a:pt x="860161" y="598745"/>
                </a:cubicBezTo>
                <a:cubicBezTo>
                  <a:pt x="852963" y="603098"/>
                  <a:pt x="844424" y="605275"/>
                  <a:pt x="834545" y="605275"/>
                </a:cubicBezTo>
                <a:cubicBezTo>
                  <a:pt x="824833" y="605275"/>
                  <a:pt x="816295" y="603433"/>
                  <a:pt x="808927" y="599749"/>
                </a:cubicBezTo>
                <a:cubicBezTo>
                  <a:pt x="801226" y="595898"/>
                  <a:pt x="795366" y="590708"/>
                  <a:pt x="791347" y="584178"/>
                </a:cubicBezTo>
                <a:cubicBezTo>
                  <a:pt x="787328" y="577648"/>
                  <a:pt x="785320" y="570114"/>
                  <a:pt x="785320" y="561575"/>
                </a:cubicBezTo>
                <a:cubicBezTo>
                  <a:pt x="785320" y="547678"/>
                  <a:pt x="790510" y="536879"/>
                  <a:pt x="800890" y="529177"/>
                </a:cubicBezTo>
                <a:cubicBezTo>
                  <a:pt x="811606" y="521308"/>
                  <a:pt x="824833" y="517373"/>
                  <a:pt x="840573" y="517373"/>
                </a:cubicBezTo>
                <a:cubicBezTo>
                  <a:pt x="848776" y="517373"/>
                  <a:pt x="856144" y="518210"/>
                  <a:pt x="862673" y="519884"/>
                </a:cubicBezTo>
                <a:cubicBezTo>
                  <a:pt x="869371" y="521559"/>
                  <a:pt x="874476" y="523568"/>
                  <a:pt x="877993" y="525912"/>
                </a:cubicBezTo>
                <a:lnTo>
                  <a:pt x="877993" y="517875"/>
                </a:lnTo>
                <a:cubicBezTo>
                  <a:pt x="877993" y="508332"/>
                  <a:pt x="874645" y="500546"/>
                  <a:pt x="867947" y="494519"/>
                </a:cubicBezTo>
                <a:cubicBezTo>
                  <a:pt x="861250" y="488491"/>
                  <a:pt x="852544" y="485477"/>
                  <a:pt x="841828" y="485477"/>
                </a:cubicBezTo>
                <a:cubicBezTo>
                  <a:pt x="834628" y="485477"/>
                  <a:pt x="827932" y="487068"/>
                  <a:pt x="821736" y="490249"/>
                </a:cubicBezTo>
                <a:cubicBezTo>
                  <a:pt x="815207" y="493598"/>
                  <a:pt x="810267" y="498035"/>
                  <a:pt x="806919" y="503560"/>
                </a:cubicBezTo>
                <a:lnTo>
                  <a:pt x="790344" y="491254"/>
                </a:lnTo>
                <a:cubicBezTo>
                  <a:pt x="795366" y="483552"/>
                  <a:pt x="802482" y="477357"/>
                  <a:pt x="811690" y="472669"/>
                </a:cubicBezTo>
                <a:cubicBezTo>
                  <a:pt x="820731" y="468148"/>
                  <a:pt x="830777" y="465888"/>
                  <a:pt x="841828" y="465888"/>
                </a:cubicBezTo>
                <a:close/>
                <a:moveTo>
                  <a:pt x="571397" y="465888"/>
                </a:moveTo>
                <a:cubicBezTo>
                  <a:pt x="587136" y="465888"/>
                  <a:pt x="599108" y="470492"/>
                  <a:pt x="607312" y="479701"/>
                </a:cubicBezTo>
                <a:cubicBezTo>
                  <a:pt x="615683" y="489077"/>
                  <a:pt x="619869" y="501551"/>
                  <a:pt x="619869" y="517122"/>
                </a:cubicBezTo>
                <a:lnTo>
                  <a:pt x="619869" y="601256"/>
                </a:lnTo>
                <a:lnTo>
                  <a:pt x="598020" y="601256"/>
                </a:lnTo>
                <a:lnTo>
                  <a:pt x="598020" y="520387"/>
                </a:lnTo>
                <a:cubicBezTo>
                  <a:pt x="598020" y="508332"/>
                  <a:pt x="595090" y="499541"/>
                  <a:pt x="589229" y="494016"/>
                </a:cubicBezTo>
                <a:cubicBezTo>
                  <a:pt x="583537" y="488491"/>
                  <a:pt x="575584" y="485728"/>
                  <a:pt x="565370" y="485728"/>
                </a:cubicBezTo>
                <a:cubicBezTo>
                  <a:pt x="558339" y="485728"/>
                  <a:pt x="552059" y="487738"/>
                  <a:pt x="546534" y="491756"/>
                </a:cubicBezTo>
                <a:cubicBezTo>
                  <a:pt x="540673" y="496109"/>
                  <a:pt x="536320" y="501300"/>
                  <a:pt x="533474" y="507327"/>
                </a:cubicBezTo>
                <a:cubicBezTo>
                  <a:pt x="530461" y="513857"/>
                  <a:pt x="528954" y="520554"/>
                  <a:pt x="528954" y="527419"/>
                </a:cubicBezTo>
                <a:lnTo>
                  <a:pt x="528954" y="601256"/>
                </a:lnTo>
                <a:lnTo>
                  <a:pt x="507105" y="601256"/>
                </a:lnTo>
                <a:lnTo>
                  <a:pt x="507105" y="470157"/>
                </a:lnTo>
                <a:lnTo>
                  <a:pt x="527699" y="470157"/>
                </a:lnTo>
                <a:lnTo>
                  <a:pt x="527699" y="489496"/>
                </a:lnTo>
                <a:lnTo>
                  <a:pt x="528954" y="489496"/>
                </a:lnTo>
                <a:cubicBezTo>
                  <a:pt x="532470" y="482966"/>
                  <a:pt x="538162" y="477441"/>
                  <a:pt x="546032" y="472920"/>
                </a:cubicBezTo>
                <a:cubicBezTo>
                  <a:pt x="554068" y="468232"/>
                  <a:pt x="562524" y="465888"/>
                  <a:pt x="571397" y="465888"/>
                </a:cubicBezTo>
                <a:close/>
                <a:moveTo>
                  <a:pt x="366350" y="465888"/>
                </a:moveTo>
                <a:cubicBezTo>
                  <a:pt x="380248" y="465888"/>
                  <a:pt x="392218" y="469236"/>
                  <a:pt x="402264" y="475934"/>
                </a:cubicBezTo>
                <a:cubicBezTo>
                  <a:pt x="411976" y="482463"/>
                  <a:pt x="418840" y="491254"/>
                  <a:pt x="422858" y="502304"/>
                </a:cubicBezTo>
                <a:lnTo>
                  <a:pt x="403018" y="510592"/>
                </a:lnTo>
                <a:cubicBezTo>
                  <a:pt x="399669" y="502220"/>
                  <a:pt x="394898" y="496025"/>
                  <a:pt x="388702" y="492007"/>
                </a:cubicBezTo>
                <a:cubicBezTo>
                  <a:pt x="382340" y="487821"/>
                  <a:pt x="374554" y="485728"/>
                  <a:pt x="365346" y="485728"/>
                </a:cubicBezTo>
                <a:cubicBezTo>
                  <a:pt x="357644" y="485728"/>
                  <a:pt x="350444" y="487821"/>
                  <a:pt x="343747" y="492007"/>
                </a:cubicBezTo>
                <a:cubicBezTo>
                  <a:pt x="337050" y="496193"/>
                  <a:pt x="331692" y="502053"/>
                  <a:pt x="327673" y="509587"/>
                </a:cubicBezTo>
                <a:cubicBezTo>
                  <a:pt x="323655" y="517122"/>
                  <a:pt x="321646" y="525828"/>
                  <a:pt x="321646" y="535707"/>
                </a:cubicBezTo>
                <a:cubicBezTo>
                  <a:pt x="321646" y="545418"/>
                  <a:pt x="323655" y="554040"/>
                  <a:pt x="327673" y="561575"/>
                </a:cubicBezTo>
                <a:cubicBezTo>
                  <a:pt x="331692" y="569109"/>
                  <a:pt x="337050" y="574969"/>
                  <a:pt x="343747" y="579155"/>
                </a:cubicBezTo>
                <a:cubicBezTo>
                  <a:pt x="350611" y="583508"/>
                  <a:pt x="357812" y="585685"/>
                  <a:pt x="365346" y="585685"/>
                </a:cubicBezTo>
                <a:cubicBezTo>
                  <a:pt x="374387" y="585685"/>
                  <a:pt x="382340" y="583508"/>
                  <a:pt x="389204" y="579155"/>
                </a:cubicBezTo>
                <a:cubicBezTo>
                  <a:pt x="395902" y="574969"/>
                  <a:pt x="400925" y="568858"/>
                  <a:pt x="404273" y="560821"/>
                </a:cubicBezTo>
                <a:lnTo>
                  <a:pt x="423612" y="569109"/>
                </a:lnTo>
                <a:cubicBezTo>
                  <a:pt x="419091" y="579825"/>
                  <a:pt x="411976" y="588531"/>
                  <a:pt x="402264" y="595229"/>
                </a:cubicBezTo>
                <a:cubicBezTo>
                  <a:pt x="392553" y="601926"/>
                  <a:pt x="380582" y="605275"/>
                  <a:pt x="366350" y="605275"/>
                </a:cubicBezTo>
                <a:cubicBezTo>
                  <a:pt x="353625" y="605275"/>
                  <a:pt x="342240" y="602261"/>
                  <a:pt x="332194" y="596233"/>
                </a:cubicBezTo>
                <a:cubicBezTo>
                  <a:pt x="322316" y="590206"/>
                  <a:pt x="314446" y="581918"/>
                  <a:pt x="308587" y="571370"/>
                </a:cubicBezTo>
                <a:cubicBezTo>
                  <a:pt x="302894" y="560989"/>
                  <a:pt x="300047" y="549101"/>
                  <a:pt x="300047" y="535707"/>
                </a:cubicBezTo>
                <a:cubicBezTo>
                  <a:pt x="300047" y="522312"/>
                  <a:pt x="302894" y="510425"/>
                  <a:pt x="308587" y="500044"/>
                </a:cubicBezTo>
                <a:cubicBezTo>
                  <a:pt x="314614" y="489161"/>
                  <a:pt x="322483" y="480789"/>
                  <a:pt x="332194" y="474929"/>
                </a:cubicBezTo>
                <a:cubicBezTo>
                  <a:pt x="342240" y="468902"/>
                  <a:pt x="353625" y="465888"/>
                  <a:pt x="366350" y="465888"/>
                </a:cubicBezTo>
                <a:close/>
                <a:moveTo>
                  <a:pt x="222703" y="465888"/>
                </a:moveTo>
                <a:cubicBezTo>
                  <a:pt x="240451" y="465888"/>
                  <a:pt x="254431" y="470576"/>
                  <a:pt x="264645" y="479952"/>
                </a:cubicBezTo>
                <a:cubicBezTo>
                  <a:pt x="274691" y="489161"/>
                  <a:pt x="279714" y="501886"/>
                  <a:pt x="279714" y="518126"/>
                </a:cubicBezTo>
                <a:lnTo>
                  <a:pt x="279714" y="601256"/>
                </a:lnTo>
                <a:lnTo>
                  <a:pt x="258869" y="601256"/>
                </a:lnTo>
                <a:lnTo>
                  <a:pt x="258869" y="582420"/>
                </a:lnTo>
                <a:lnTo>
                  <a:pt x="257864" y="582420"/>
                </a:lnTo>
                <a:cubicBezTo>
                  <a:pt x="254013" y="588950"/>
                  <a:pt x="248404" y="594392"/>
                  <a:pt x="241037" y="598745"/>
                </a:cubicBezTo>
                <a:cubicBezTo>
                  <a:pt x="233837" y="603098"/>
                  <a:pt x="225298" y="605275"/>
                  <a:pt x="215420" y="605275"/>
                </a:cubicBezTo>
                <a:cubicBezTo>
                  <a:pt x="205708" y="605275"/>
                  <a:pt x="197170" y="603433"/>
                  <a:pt x="189802" y="599749"/>
                </a:cubicBezTo>
                <a:cubicBezTo>
                  <a:pt x="182101" y="595898"/>
                  <a:pt x="176241" y="590708"/>
                  <a:pt x="172222" y="584178"/>
                </a:cubicBezTo>
                <a:cubicBezTo>
                  <a:pt x="168204" y="577648"/>
                  <a:pt x="166195" y="570114"/>
                  <a:pt x="166195" y="561575"/>
                </a:cubicBezTo>
                <a:cubicBezTo>
                  <a:pt x="166195" y="547678"/>
                  <a:pt x="171385" y="536879"/>
                  <a:pt x="181765" y="529177"/>
                </a:cubicBezTo>
                <a:cubicBezTo>
                  <a:pt x="192482" y="521308"/>
                  <a:pt x="205708" y="517373"/>
                  <a:pt x="221447" y="517373"/>
                </a:cubicBezTo>
                <a:cubicBezTo>
                  <a:pt x="229652" y="517373"/>
                  <a:pt x="237018" y="518210"/>
                  <a:pt x="243548" y="519884"/>
                </a:cubicBezTo>
                <a:cubicBezTo>
                  <a:pt x="250246" y="521559"/>
                  <a:pt x="255352" y="523568"/>
                  <a:pt x="258869" y="525912"/>
                </a:cubicBezTo>
                <a:lnTo>
                  <a:pt x="258869" y="517875"/>
                </a:lnTo>
                <a:cubicBezTo>
                  <a:pt x="258869" y="508332"/>
                  <a:pt x="255520" y="500546"/>
                  <a:pt x="248823" y="494519"/>
                </a:cubicBezTo>
                <a:cubicBezTo>
                  <a:pt x="242125" y="488491"/>
                  <a:pt x="233419" y="485477"/>
                  <a:pt x="222703" y="485477"/>
                </a:cubicBezTo>
                <a:cubicBezTo>
                  <a:pt x="215504" y="485477"/>
                  <a:pt x="208806" y="487068"/>
                  <a:pt x="202611" y="490249"/>
                </a:cubicBezTo>
                <a:cubicBezTo>
                  <a:pt x="196081" y="493598"/>
                  <a:pt x="191142" y="498035"/>
                  <a:pt x="187793" y="503560"/>
                </a:cubicBezTo>
                <a:lnTo>
                  <a:pt x="171218" y="491254"/>
                </a:lnTo>
                <a:cubicBezTo>
                  <a:pt x="176241" y="483552"/>
                  <a:pt x="183356" y="477357"/>
                  <a:pt x="192565" y="472669"/>
                </a:cubicBezTo>
                <a:cubicBezTo>
                  <a:pt x="201607" y="468148"/>
                  <a:pt x="211653" y="465888"/>
                  <a:pt x="222703" y="465888"/>
                </a:cubicBezTo>
                <a:close/>
                <a:moveTo>
                  <a:pt x="7793195" y="442280"/>
                </a:moveTo>
                <a:lnTo>
                  <a:pt x="7810775" y="442280"/>
                </a:lnTo>
                <a:lnTo>
                  <a:pt x="7810775" y="459860"/>
                </a:lnTo>
                <a:cubicBezTo>
                  <a:pt x="7810775" y="467395"/>
                  <a:pt x="7809101" y="473506"/>
                  <a:pt x="7805753" y="478194"/>
                </a:cubicBezTo>
                <a:cubicBezTo>
                  <a:pt x="7802404" y="482715"/>
                  <a:pt x="7797465" y="484975"/>
                  <a:pt x="7790935" y="484975"/>
                </a:cubicBezTo>
                <a:cubicBezTo>
                  <a:pt x="7789093" y="484975"/>
                  <a:pt x="7787335" y="484724"/>
                  <a:pt x="7785661" y="484222"/>
                </a:cubicBezTo>
                <a:lnTo>
                  <a:pt x="7785661" y="485226"/>
                </a:lnTo>
                <a:cubicBezTo>
                  <a:pt x="7799893" y="497783"/>
                  <a:pt x="7807009" y="514610"/>
                  <a:pt x="7807009" y="535707"/>
                </a:cubicBezTo>
                <a:cubicBezTo>
                  <a:pt x="7807009" y="548766"/>
                  <a:pt x="7804162" y="560487"/>
                  <a:pt x="7798469" y="570867"/>
                </a:cubicBezTo>
                <a:cubicBezTo>
                  <a:pt x="7792609" y="581583"/>
                  <a:pt x="7784573" y="590038"/>
                  <a:pt x="7774359" y="596233"/>
                </a:cubicBezTo>
                <a:cubicBezTo>
                  <a:pt x="7764481" y="602261"/>
                  <a:pt x="7752928" y="605275"/>
                  <a:pt x="7739701" y="605275"/>
                </a:cubicBezTo>
                <a:cubicBezTo>
                  <a:pt x="7726473" y="605275"/>
                  <a:pt x="7714921" y="602261"/>
                  <a:pt x="7705043" y="596233"/>
                </a:cubicBezTo>
                <a:cubicBezTo>
                  <a:pt x="7694829" y="590038"/>
                  <a:pt x="7686793" y="581583"/>
                  <a:pt x="7680932" y="570867"/>
                </a:cubicBezTo>
                <a:cubicBezTo>
                  <a:pt x="7675239" y="560487"/>
                  <a:pt x="7672393" y="548766"/>
                  <a:pt x="7672393" y="535707"/>
                </a:cubicBezTo>
                <a:cubicBezTo>
                  <a:pt x="7672393" y="522647"/>
                  <a:pt x="7675239" y="510927"/>
                  <a:pt x="7680932" y="500546"/>
                </a:cubicBezTo>
                <a:cubicBezTo>
                  <a:pt x="7686793" y="489830"/>
                  <a:pt x="7694829" y="481375"/>
                  <a:pt x="7705043" y="475180"/>
                </a:cubicBezTo>
                <a:cubicBezTo>
                  <a:pt x="7715255" y="468985"/>
                  <a:pt x="7726809" y="465888"/>
                  <a:pt x="7739701" y="465888"/>
                </a:cubicBezTo>
                <a:cubicBezTo>
                  <a:pt x="7744054" y="465888"/>
                  <a:pt x="7750751" y="466641"/>
                  <a:pt x="7759793" y="468148"/>
                </a:cubicBezTo>
                <a:cubicBezTo>
                  <a:pt x="7767829" y="469487"/>
                  <a:pt x="7773941" y="470157"/>
                  <a:pt x="7778127" y="470157"/>
                </a:cubicBezTo>
                <a:cubicBezTo>
                  <a:pt x="7783484" y="470157"/>
                  <a:pt x="7787419" y="469320"/>
                  <a:pt x="7789930" y="467646"/>
                </a:cubicBezTo>
                <a:cubicBezTo>
                  <a:pt x="7792107" y="466139"/>
                  <a:pt x="7793195" y="463544"/>
                  <a:pt x="7793195" y="459860"/>
                </a:cubicBezTo>
                <a:close/>
                <a:moveTo>
                  <a:pt x="3917293" y="442280"/>
                </a:moveTo>
                <a:lnTo>
                  <a:pt x="3934873" y="442280"/>
                </a:lnTo>
                <a:lnTo>
                  <a:pt x="3934873" y="459860"/>
                </a:lnTo>
                <a:cubicBezTo>
                  <a:pt x="3934873" y="469069"/>
                  <a:pt x="3932613" y="475766"/>
                  <a:pt x="3928092" y="479952"/>
                </a:cubicBezTo>
                <a:cubicBezTo>
                  <a:pt x="3923404" y="484305"/>
                  <a:pt x="3916623" y="486482"/>
                  <a:pt x="3907749" y="486482"/>
                </a:cubicBezTo>
                <a:lnTo>
                  <a:pt x="3904987" y="486482"/>
                </a:lnTo>
                <a:lnTo>
                  <a:pt x="3904987" y="601256"/>
                </a:lnTo>
                <a:lnTo>
                  <a:pt x="3884141" y="601256"/>
                </a:lnTo>
                <a:lnTo>
                  <a:pt x="3884141" y="582169"/>
                </a:lnTo>
                <a:lnTo>
                  <a:pt x="3883137" y="582169"/>
                </a:lnTo>
                <a:cubicBezTo>
                  <a:pt x="3879788" y="588531"/>
                  <a:pt x="3874012" y="594057"/>
                  <a:pt x="3865808" y="598745"/>
                </a:cubicBezTo>
                <a:cubicBezTo>
                  <a:pt x="3858273" y="603098"/>
                  <a:pt x="3849902" y="605275"/>
                  <a:pt x="3840693" y="605275"/>
                </a:cubicBezTo>
                <a:cubicBezTo>
                  <a:pt x="3824787" y="605275"/>
                  <a:pt x="3812732" y="600670"/>
                  <a:pt x="3804528" y="591461"/>
                </a:cubicBezTo>
                <a:cubicBezTo>
                  <a:pt x="3796156" y="582085"/>
                  <a:pt x="3791970" y="569109"/>
                  <a:pt x="3791970" y="552534"/>
                </a:cubicBezTo>
                <a:lnTo>
                  <a:pt x="3791970" y="470157"/>
                </a:lnTo>
                <a:lnTo>
                  <a:pt x="3813820" y="470157"/>
                </a:lnTo>
                <a:lnTo>
                  <a:pt x="3813820" y="549269"/>
                </a:lnTo>
                <a:cubicBezTo>
                  <a:pt x="3813820" y="561993"/>
                  <a:pt x="3816666" y="571202"/>
                  <a:pt x="3822359" y="576895"/>
                </a:cubicBezTo>
                <a:cubicBezTo>
                  <a:pt x="3828219" y="582755"/>
                  <a:pt x="3835837" y="585685"/>
                  <a:pt x="3845213" y="585685"/>
                </a:cubicBezTo>
                <a:cubicBezTo>
                  <a:pt x="3852580" y="585685"/>
                  <a:pt x="3859194" y="583676"/>
                  <a:pt x="3865054" y="579658"/>
                </a:cubicBezTo>
                <a:cubicBezTo>
                  <a:pt x="3870579" y="575807"/>
                  <a:pt x="3875016" y="570700"/>
                  <a:pt x="3878365" y="564338"/>
                </a:cubicBezTo>
                <a:cubicBezTo>
                  <a:pt x="3881546" y="558143"/>
                  <a:pt x="3883137" y="551445"/>
                  <a:pt x="3883137" y="544246"/>
                </a:cubicBezTo>
                <a:lnTo>
                  <a:pt x="3883137" y="470157"/>
                </a:lnTo>
                <a:lnTo>
                  <a:pt x="3907749" y="470157"/>
                </a:lnTo>
                <a:cubicBezTo>
                  <a:pt x="3914112" y="470157"/>
                  <a:pt x="3917293" y="466725"/>
                  <a:pt x="3917293" y="459860"/>
                </a:cubicBezTo>
                <a:close/>
                <a:moveTo>
                  <a:pt x="1907521" y="442280"/>
                </a:moveTo>
                <a:lnTo>
                  <a:pt x="1925101" y="442280"/>
                </a:lnTo>
                <a:lnTo>
                  <a:pt x="1925101" y="459860"/>
                </a:lnTo>
                <a:cubicBezTo>
                  <a:pt x="1925101" y="469069"/>
                  <a:pt x="1922841" y="475766"/>
                  <a:pt x="1918320" y="479952"/>
                </a:cubicBezTo>
                <a:cubicBezTo>
                  <a:pt x="1913632" y="484305"/>
                  <a:pt x="1906851" y="486482"/>
                  <a:pt x="1897977" y="486482"/>
                </a:cubicBezTo>
                <a:lnTo>
                  <a:pt x="1895215" y="486482"/>
                </a:lnTo>
                <a:lnTo>
                  <a:pt x="1895215" y="601256"/>
                </a:lnTo>
                <a:lnTo>
                  <a:pt x="1874370" y="601256"/>
                </a:lnTo>
                <a:lnTo>
                  <a:pt x="1874370" y="582169"/>
                </a:lnTo>
                <a:lnTo>
                  <a:pt x="1873365" y="582169"/>
                </a:lnTo>
                <a:cubicBezTo>
                  <a:pt x="1870016" y="588531"/>
                  <a:pt x="1864239" y="594057"/>
                  <a:pt x="1856036" y="598745"/>
                </a:cubicBezTo>
                <a:cubicBezTo>
                  <a:pt x="1848501" y="603098"/>
                  <a:pt x="1840129" y="605275"/>
                  <a:pt x="1830921" y="605275"/>
                </a:cubicBezTo>
                <a:cubicBezTo>
                  <a:pt x="1815014" y="605275"/>
                  <a:pt x="1802960" y="600670"/>
                  <a:pt x="1794755" y="591461"/>
                </a:cubicBezTo>
                <a:cubicBezTo>
                  <a:pt x="1786383" y="582085"/>
                  <a:pt x="1782198" y="569109"/>
                  <a:pt x="1782198" y="552534"/>
                </a:cubicBezTo>
                <a:lnTo>
                  <a:pt x="1782198" y="470157"/>
                </a:lnTo>
                <a:lnTo>
                  <a:pt x="1804048" y="470157"/>
                </a:lnTo>
                <a:lnTo>
                  <a:pt x="1804048" y="549269"/>
                </a:lnTo>
                <a:cubicBezTo>
                  <a:pt x="1804048" y="561993"/>
                  <a:pt x="1806894" y="571202"/>
                  <a:pt x="1812587" y="576895"/>
                </a:cubicBezTo>
                <a:cubicBezTo>
                  <a:pt x="1818447" y="582755"/>
                  <a:pt x="1826065" y="585685"/>
                  <a:pt x="1835441" y="585685"/>
                </a:cubicBezTo>
                <a:cubicBezTo>
                  <a:pt x="1842808" y="585685"/>
                  <a:pt x="1849422" y="583676"/>
                  <a:pt x="1855282" y="579658"/>
                </a:cubicBezTo>
                <a:cubicBezTo>
                  <a:pt x="1860807" y="575807"/>
                  <a:pt x="1865244" y="570700"/>
                  <a:pt x="1868593" y="564338"/>
                </a:cubicBezTo>
                <a:cubicBezTo>
                  <a:pt x="1871774" y="558143"/>
                  <a:pt x="1873365" y="551445"/>
                  <a:pt x="1873365" y="544246"/>
                </a:cubicBezTo>
                <a:lnTo>
                  <a:pt x="1873365" y="470157"/>
                </a:lnTo>
                <a:lnTo>
                  <a:pt x="1897977" y="470157"/>
                </a:lnTo>
                <a:cubicBezTo>
                  <a:pt x="1904339" y="470157"/>
                  <a:pt x="1907521" y="466725"/>
                  <a:pt x="1907521" y="459860"/>
                </a:cubicBezTo>
                <a:close/>
                <a:moveTo>
                  <a:pt x="1364596" y="442280"/>
                </a:moveTo>
                <a:lnTo>
                  <a:pt x="1382176" y="442280"/>
                </a:lnTo>
                <a:lnTo>
                  <a:pt x="1382176" y="459860"/>
                </a:lnTo>
                <a:cubicBezTo>
                  <a:pt x="1382176" y="469069"/>
                  <a:pt x="1379916" y="475766"/>
                  <a:pt x="1375395" y="479952"/>
                </a:cubicBezTo>
                <a:cubicBezTo>
                  <a:pt x="1370707" y="484305"/>
                  <a:pt x="1363926" y="486482"/>
                  <a:pt x="1355052" y="486482"/>
                </a:cubicBezTo>
                <a:lnTo>
                  <a:pt x="1352289" y="486482"/>
                </a:lnTo>
                <a:lnTo>
                  <a:pt x="1352289" y="601256"/>
                </a:lnTo>
                <a:lnTo>
                  <a:pt x="1331444" y="601256"/>
                </a:lnTo>
                <a:lnTo>
                  <a:pt x="1331444" y="582169"/>
                </a:lnTo>
                <a:lnTo>
                  <a:pt x="1330440" y="582169"/>
                </a:lnTo>
                <a:cubicBezTo>
                  <a:pt x="1327091" y="588531"/>
                  <a:pt x="1321314" y="594057"/>
                  <a:pt x="1313110" y="598745"/>
                </a:cubicBezTo>
                <a:cubicBezTo>
                  <a:pt x="1305575" y="603098"/>
                  <a:pt x="1297204" y="605275"/>
                  <a:pt x="1287995" y="605275"/>
                </a:cubicBezTo>
                <a:cubicBezTo>
                  <a:pt x="1272089" y="605275"/>
                  <a:pt x="1260035" y="600670"/>
                  <a:pt x="1251831" y="591461"/>
                </a:cubicBezTo>
                <a:cubicBezTo>
                  <a:pt x="1243458" y="582085"/>
                  <a:pt x="1239273" y="569109"/>
                  <a:pt x="1239273" y="552534"/>
                </a:cubicBezTo>
                <a:lnTo>
                  <a:pt x="1239273" y="470157"/>
                </a:lnTo>
                <a:lnTo>
                  <a:pt x="1261122" y="470157"/>
                </a:lnTo>
                <a:lnTo>
                  <a:pt x="1261122" y="549269"/>
                </a:lnTo>
                <a:cubicBezTo>
                  <a:pt x="1261122" y="561993"/>
                  <a:pt x="1263968" y="571202"/>
                  <a:pt x="1269662" y="576895"/>
                </a:cubicBezTo>
                <a:cubicBezTo>
                  <a:pt x="1275521" y="582755"/>
                  <a:pt x="1283140" y="585685"/>
                  <a:pt x="1292516" y="585685"/>
                </a:cubicBezTo>
                <a:cubicBezTo>
                  <a:pt x="1299883" y="585685"/>
                  <a:pt x="1306498" y="583676"/>
                  <a:pt x="1312357" y="579658"/>
                </a:cubicBezTo>
                <a:cubicBezTo>
                  <a:pt x="1317882" y="575807"/>
                  <a:pt x="1322319" y="570700"/>
                  <a:pt x="1325668" y="564338"/>
                </a:cubicBezTo>
                <a:cubicBezTo>
                  <a:pt x="1328849" y="558143"/>
                  <a:pt x="1330440" y="551445"/>
                  <a:pt x="1330440" y="544246"/>
                </a:cubicBezTo>
                <a:lnTo>
                  <a:pt x="1330440" y="470157"/>
                </a:lnTo>
                <a:lnTo>
                  <a:pt x="1355052" y="470157"/>
                </a:lnTo>
                <a:cubicBezTo>
                  <a:pt x="1361414" y="470157"/>
                  <a:pt x="1364596" y="466725"/>
                  <a:pt x="1364596" y="459860"/>
                </a:cubicBezTo>
                <a:close/>
                <a:moveTo>
                  <a:pt x="6921713" y="432987"/>
                </a:moveTo>
                <a:lnTo>
                  <a:pt x="6943563" y="432987"/>
                </a:lnTo>
                <a:lnTo>
                  <a:pt x="6943563" y="470157"/>
                </a:lnTo>
                <a:lnTo>
                  <a:pt x="6975710" y="470157"/>
                </a:lnTo>
                <a:lnTo>
                  <a:pt x="6975710" y="489998"/>
                </a:lnTo>
                <a:lnTo>
                  <a:pt x="6943563" y="489998"/>
                </a:lnTo>
                <a:lnTo>
                  <a:pt x="6943563" y="561324"/>
                </a:lnTo>
                <a:cubicBezTo>
                  <a:pt x="6943563" y="568691"/>
                  <a:pt x="6944903" y="574049"/>
                  <a:pt x="6947581" y="577397"/>
                </a:cubicBezTo>
                <a:cubicBezTo>
                  <a:pt x="6950763" y="581081"/>
                  <a:pt x="6955535" y="582922"/>
                  <a:pt x="6961897" y="582922"/>
                </a:cubicBezTo>
                <a:cubicBezTo>
                  <a:pt x="6967423" y="582922"/>
                  <a:pt x="6972194" y="581499"/>
                  <a:pt x="6976213" y="578653"/>
                </a:cubicBezTo>
                <a:lnTo>
                  <a:pt x="6976213" y="600000"/>
                </a:lnTo>
                <a:cubicBezTo>
                  <a:pt x="6973869" y="601173"/>
                  <a:pt x="6971273" y="602010"/>
                  <a:pt x="6968427" y="602512"/>
                </a:cubicBezTo>
                <a:cubicBezTo>
                  <a:pt x="6965748" y="603014"/>
                  <a:pt x="6962315" y="603265"/>
                  <a:pt x="6958130" y="603265"/>
                </a:cubicBezTo>
                <a:cubicBezTo>
                  <a:pt x="6952605" y="603265"/>
                  <a:pt x="6947665" y="602428"/>
                  <a:pt x="6943312" y="600754"/>
                </a:cubicBezTo>
                <a:cubicBezTo>
                  <a:pt x="6938624" y="598912"/>
                  <a:pt x="6934857" y="596568"/>
                  <a:pt x="6932011" y="593722"/>
                </a:cubicBezTo>
                <a:cubicBezTo>
                  <a:pt x="6925146" y="587192"/>
                  <a:pt x="6921713" y="578234"/>
                  <a:pt x="6921713" y="566849"/>
                </a:cubicBezTo>
                <a:lnTo>
                  <a:pt x="6921713" y="489998"/>
                </a:lnTo>
                <a:lnTo>
                  <a:pt x="6898859" y="489998"/>
                </a:lnTo>
                <a:lnTo>
                  <a:pt x="6898859" y="470157"/>
                </a:lnTo>
                <a:lnTo>
                  <a:pt x="6921713" y="470157"/>
                </a:lnTo>
                <a:close/>
                <a:moveTo>
                  <a:pt x="4073739" y="432987"/>
                </a:moveTo>
                <a:lnTo>
                  <a:pt x="4095589" y="432987"/>
                </a:lnTo>
                <a:lnTo>
                  <a:pt x="4095589" y="470157"/>
                </a:lnTo>
                <a:lnTo>
                  <a:pt x="4127736" y="470157"/>
                </a:lnTo>
                <a:lnTo>
                  <a:pt x="4127736" y="489998"/>
                </a:lnTo>
                <a:lnTo>
                  <a:pt x="4095589" y="489998"/>
                </a:lnTo>
                <a:lnTo>
                  <a:pt x="4095589" y="561324"/>
                </a:lnTo>
                <a:cubicBezTo>
                  <a:pt x="4095589" y="568691"/>
                  <a:pt x="4096928" y="574049"/>
                  <a:pt x="4099607" y="577397"/>
                </a:cubicBezTo>
                <a:cubicBezTo>
                  <a:pt x="4102788" y="581081"/>
                  <a:pt x="4107560" y="582922"/>
                  <a:pt x="4113923" y="582922"/>
                </a:cubicBezTo>
                <a:cubicBezTo>
                  <a:pt x="4119448" y="582922"/>
                  <a:pt x="4124220" y="581499"/>
                  <a:pt x="4128238" y="578653"/>
                </a:cubicBezTo>
                <a:lnTo>
                  <a:pt x="4128238" y="600000"/>
                </a:lnTo>
                <a:cubicBezTo>
                  <a:pt x="4125894" y="601173"/>
                  <a:pt x="4123299" y="602010"/>
                  <a:pt x="4120452" y="602512"/>
                </a:cubicBezTo>
                <a:cubicBezTo>
                  <a:pt x="4117774" y="603014"/>
                  <a:pt x="4114341" y="603265"/>
                  <a:pt x="4110155" y="603265"/>
                </a:cubicBezTo>
                <a:cubicBezTo>
                  <a:pt x="4104630" y="603265"/>
                  <a:pt x="4099691" y="602428"/>
                  <a:pt x="4095338" y="600754"/>
                </a:cubicBezTo>
                <a:cubicBezTo>
                  <a:pt x="4090650" y="598912"/>
                  <a:pt x="4086882" y="596568"/>
                  <a:pt x="4084036" y="593722"/>
                </a:cubicBezTo>
                <a:cubicBezTo>
                  <a:pt x="4077171" y="587192"/>
                  <a:pt x="4073739" y="578234"/>
                  <a:pt x="4073739" y="566849"/>
                </a:cubicBezTo>
                <a:lnTo>
                  <a:pt x="4073739" y="489998"/>
                </a:lnTo>
                <a:lnTo>
                  <a:pt x="4050885" y="489998"/>
                </a:lnTo>
                <a:lnTo>
                  <a:pt x="4050885" y="470157"/>
                </a:lnTo>
                <a:lnTo>
                  <a:pt x="4073739" y="470157"/>
                </a:lnTo>
                <a:close/>
                <a:moveTo>
                  <a:pt x="2616414" y="432987"/>
                </a:moveTo>
                <a:lnTo>
                  <a:pt x="2638264" y="432987"/>
                </a:lnTo>
                <a:lnTo>
                  <a:pt x="2638264" y="470157"/>
                </a:lnTo>
                <a:lnTo>
                  <a:pt x="2670411" y="470157"/>
                </a:lnTo>
                <a:lnTo>
                  <a:pt x="2670411" y="489998"/>
                </a:lnTo>
                <a:lnTo>
                  <a:pt x="2638264" y="489998"/>
                </a:lnTo>
                <a:lnTo>
                  <a:pt x="2638264" y="561324"/>
                </a:lnTo>
                <a:cubicBezTo>
                  <a:pt x="2638264" y="568691"/>
                  <a:pt x="2639603" y="574049"/>
                  <a:pt x="2642282" y="577397"/>
                </a:cubicBezTo>
                <a:cubicBezTo>
                  <a:pt x="2645463" y="581081"/>
                  <a:pt x="2650235" y="582922"/>
                  <a:pt x="2656597" y="582922"/>
                </a:cubicBezTo>
                <a:cubicBezTo>
                  <a:pt x="2662123" y="582922"/>
                  <a:pt x="2666895" y="581499"/>
                  <a:pt x="2670913" y="578653"/>
                </a:cubicBezTo>
                <a:lnTo>
                  <a:pt x="2670913" y="600000"/>
                </a:lnTo>
                <a:cubicBezTo>
                  <a:pt x="2668569" y="601173"/>
                  <a:pt x="2665974" y="602010"/>
                  <a:pt x="2663127" y="602512"/>
                </a:cubicBezTo>
                <a:cubicBezTo>
                  <a:pt x="2660448" y="603014"/>
                  <a:pt x="2657016" y="603265"/>
                  <a:pt x="2652830" y="603265"/>
                </a:cubicBezTo>
                <a:cubicBezTo>
                  <a:pt x="2647305" y="603265"/>
                  <a:pt x="2642366" y="602428"/>
                  <a:pt x="2638013" y="600754"/>
                </a:cubicBezTo>
                <a:cubicBezTo>
                  <a:pt x="2633324" y="598912"/>
                  <a:pt x="2629557" y="596568"/>
                  <a:pt x="2626711" y="593722"/>
                </a:cubicBezTo>
                <a:cubicBezTo>
                  <a:pt x="2619846" y="587192"/>
                  <a:pt x="2616414" y="578234"/>
                  <a:pt x="2616414" y="566849"/>
                </a:cubicBezTo>
                <a:lnTo>
                  <a:pt x="2616414" y="489998"/>
                </a:lnTo>
                <a:lnTo>
                  <a:pt x="2593559" y="489998"/>
                </a:lnTo>
                <a:lnTo>
                  <a:pt x="2593559" y="470157"/>
                </a:lnTo>
                <a:lnTo>
                  <a:pt x="2616414" y="470157"/>
                </a:lnTo>
                <a:close/>
                <a:moveTo>
                  <a:pt x="1606767" y="432987"/>
                </a:moveTo>
                <a:lnTo>
                  <a:pt x="1628616" y="432987"/>
                </a:lnTo>
                <a:lnTo>
                  <a:pt x="1628616" y="470157"/>
                </a:lnTo>
                <a:lnTo>
                  <a:pt x="1660764" y="470157"/>
                </a:lnTo>
                <a:lnTo>
                  <a:pt x="1660764" y="489998"/>
                </a:lnTo>
                <a:lnTo>
                  <a:pt x="1628616" y="489998"/>
                </a:lnTo>
                <a:lnTo>
                  <a:pt x="1628616" y="561324"/>
                </a:lnTo>
                <a:cubicBezTo>
                  <a:pt x="1628616" y="568691"/>
                  <a:pt x="1629956" y="574049"/>
                  <a:pt x="1632634" y="577397"/>
                </a:cubicBezTo>
                <a:cubicBezTo>
                  <a:pt x="1635816" y="581081"/>
                  <a:pt x="1640588" y="582922"/>
                  <a:pt x="1646951" y="582922"/>
                </a:cubicBezTo>
                <a:cubicBezTo>
                  <a:pt x="1652475" y="582922"/>
                  <a:pt x="1657247" y="581499"/>
                  <a:pt x="1661266" y="578653"/>
                </a:cubicBezTo>
                <a:lnTo>
                  <a:pt x="1661266" y="600000"/>
                </a:lnTo>
                <a:cubicBezTo>
                  <a:pt x="1658921" y="601173"/>
                  <a:pt x="1656326" y="602010"/>
                  <a:pt x="1653480" y="602512"/>
                </a:cubicBezTo>
                <a:cubicBezTo>
                  <a:pt x="1650801" y="603014"/>
                  <a:pt x="1647369" y="603265"/>
                  <a:pt x="1643183" y="603265"/>
                </a:cubicBezTo>
                <a:cubicBezTo>
                  <a:pt x="1637658" y="603265"/>
                  <a:pt x="1632718" y="602428"/>
                  <a:pt x="1628365" y="600754"/>
                </a:cubicBezTo>
                <a:cubicBezTo>
                  <a:pt x="1623677" y="598912"/>
                  <a:pt x="1619910" y="596568"/>
                  <a:pt x="1617064" y="593722"/>
                </a:cubicBezTo>
                <a:cubicBezTo>
                  <a:pt x="1610199" y="587192"/>
                  <a:pt x="1606767" y="578234"/>
                  <a:pt x="1606767" y="566849"/>
                </a:cubicBezTo>
                <a:lnTo>
                  <a:pt x="1606767" y="489998"/>
                </a:lnTo>
                <a:lnTo>
                  <a:pt x="1583912" y="489998"/>
                </a:lnTo>
                <a:lnTo>
                  <a:pt x="1583912" y="470157"/>
                </a:lnTo>
                <a:lnTo>
                  <a:pt x="1606767" y="470157"/>
                </a:lnTo>
                <a:close/>
                <a:moveTo>
                  <a:pt x="7536551" y="417165"/>
                </a:moveTo>
                <a:lnTo>
                  <a:pt x="7558400" y="417165"/>
                </a:lnTo>
                <a:lnTo>
                  <a:pt x="7558400" y="471413"/>
                </a:lnTo>
                <a:lnTo>
                  <a:pt x="7557145" y="489496"/>
                </a:lnTo>
                <a:lnTo>
                  <a:pt x="7558400" y="489496"/>
                </a:lnTo>
                <a:cubicBezTo>
                  <a:pt x="7561749" y="482966"/>
                  <a:pt x="7567441" y="477357"/>
                  <a:pt x="7575478" y="472669"/>
                </a:cubicBezTo>
                <a:cubicBezTo>
                  <a:pt x="7583180" y="468148"/>
                  <a:pt x="7591719" y="465888"/>
                  <a:pt x="7601095" y="465888"/>
                </a:cubicBezTo>
                <a:cubicBezTo>
                  <a:pt x="7617001" y="465888"/>
                  <a:pt x="7629140" y="470576"/>
                  <a:pt x="7637511" y="479952"/>
                </a:cubicBezTo>
                <a:cubicBezTo>
                  <a:pt x="7645883" y="489328"/>
                  <a:pt x="7650069" y="501718"/>
                  <a:pt x="7650069" y="517122"/>
                </a:cubicBezTo>
                <a:lnTo>
                  <a:pt x="7650069" y="601256"/>
                </a:lnTo>
                <a:lnTo>
                  <a:pt x="7628219" y="601256"/>
                </a:lnTo>
                <a:lnTo>
                  <a:pt x="7628219" y="520387"/>
                </a:lnTo>
                <a:cubicBezTo>
                  <a:pt x="7628219" y="508667"/>
                  <a:pt x="7625205" y="499960"/>
                  <a:pt x="7619178" y="494267"/>
                </a:cubicBezTo>
                <a:cubicBezTo>
                  <a:pt x="7613318" y="488575"/>
                  <a:pt x="7605532" y="485728"/>
                  <a:pt x="7595821" y="485728"/>
                </a:cubicBezTo>
                <a:cubicBezTo>
                  <a:pt x="7589291" y="485728"/>
                  <a:pt x="7583013" y="487821"/>
                  <a:pt x="7576985" y="492007"/>
                </a:cubicBezTo>
                <a:cubicBezTo>
                  <a:pt x="7571293" y="496025"/>
                  <a:pt x="7566772" y="501300"/>
                  <a:pt x="7563423" y="507829"/>
                </a:cubicBezTo>
                <a:cubicBezTo>
                  <a:pt x="7560075" y="514527"/>
                  <a:pt x="7558400" y="521308"/>
                  <a:pt x="7558400" y="528172"/>
                </a:cubicBezTo>
                <a:lnTo>
                  <a:pt x="7558400" y="601256"/>
                </a:lnTo>
                <a:lnTo>
                  <a:pt x="7536551" y="601256"/>
                </a:lnTo>
                <a:close/>
                <a:moveTo>
                  <a:pt x="7346051" y="417165"/>
                </a:moveTo>
                <a:lnTo>
                  <a:pt x="7367900" y="417165"/>
                </a:lnTo>
                <a:lnTo>
                  <a:pt x="7367900" y="471413"/>
                </a:lnTo>
                <a:lnTo>
                  <a:pt x="7366645" y="489496"/>
                </a:lnTo>
                <a:lnTo>
                  <a:pt x="7367900" y="489496"/>
                </a:lnTo>
                <a:cubicBezTo>
                  <a:pt x="7371249" y="482966"/>
                  <a:pt x="7376941" y="477357"/>
                  <a:pt x="7384978" y="472669"/>
                </a:cubicBezTo>
                <a:cubicBezTo>
                  <a:pt x="7392680" y="468148"/>
                  <a:pt x="7401219" y="465888"/>
                  <a:pt x="7410595" y="465888"/>
                </a:cubicBezTo>
                <a:cubicBezTo>
                  <a:pt x="7426501" y="465888"/>
                  <a:pt x="7438640" y="470576"/>
                  <a:pt x="7447011" y="479952"/>
                </a:cubicBezTo>
                <a:cubicBezTo>
                  <a:pt x="7455383" y="489328"/>
                  <a:pt x="7459569" y="501718"/>
                  <a:pt x="7459569" y="517122"/>
                </a:cubicBezTo>
                <a:lnTo>
                  <a:pt x="7459569" y="601256"/>
                </a:lnTo>
                <a:lnTo>
                  <a:pt x="7437719" y="601256"/>
                </a:lnTo>
                <a:lnTo>
                  <a:pt x="7437719" y="520387"/>
                </a:lnTo>
                <a:cubicBezTo>
                  <a:pt x="7437719" y="508667"/>
                  <a:pt x="7434705" y="499960"/>
                  <a:pt x="7428678" y="494267"/>
                </a:cubicBezTo>
                <a:cubicBezTo>
                  <a:pt x="7422818" y="488575"/>
                  <a:pt x="7415032" y="485728"/>
                  <a:pt x="7405321" y="485728"/>
                </a:cubicBezTo>
                <a:cubicBezTo>
                  <a:pt x="7398791" y="485728"/>
                  <a:pt x="7392513" y="487821"/>
                  <a:pt x="7386485" y="492007"/>
                </a:cubicBezTo>
                <a:cubicBezTo>
                  <a:pt x="7380793" y="496025"/>
                  <a:pt x="7376272" y="501300"/>
                  <a:pt x="7372923" y="507829"/>
                </a:cubicBezTo>
                <a:cubicBezTo>
                  <a:pt x="7369575" y="514527"/>
                  <a:pt x="7367900" y="521308"/>
                  <a:pt x="7367900" y="528172"/>
                </a:cubicBezTo>
                <a:lnTo>
                  <a:pt x="7367900" y="601256"/>
                </a:lnTo>
                <a:lnTo>
                  <a:pt x="7346051" y="601256"/>
                </a:lnTo>
                <a:close/>
                <a:moveTo>
                  <a:pt x="7003151" y="417165"/>
                </a:moveTo>
                <a:lnTo>
                  <a:pt x="7025000" y="417165"/>
                </a:lnTo>
                <a:lnTo>
                  <a:pt x="7025000" y="471413"/>
                </a:lnTo>
                <a:lnTo>
                  <a:pt x="7023745" y="489496"/>
                </a:lnTo>
                <a:lnTo>
                  <a:pt x="7025000" y="489496"/>
                </a:lnTo>
                <a:cubicBezTo>
                  <a:pt x="7028349" y="482966"/>
                  <a:pt x="7034041" y="477357"/>
                  <a:pt x="7042078" y="472669"/>
                </a:cubicBezTo>
                <a:cubicBezTo>
                  <a:pt x="7049780" y="468148"/>
                  <a:pt x="7058319" y="465888"/>
                  <a:pt x="7067695" y="465888"/>
                </a:cubicBezTo>
                <a:cubicBezTo>
                  <a:pt x="7083601" y="465888"/>
                  <a:pt x="7095740" y="470576"/>
                  <a:pt x="7104111" y="479952"/>
                </a:cubicBezTo>
                <a:cubicBezTo>
                  <a:pt x="7112483" y="489328"/>
                  <a:pt x="7116669" y="501718"/>
                  <a:pt x="7116669" y="517122"/>
                </a:cubicBezTo>
                <a:lnTo>
                  <a:pt x="7116669" y="601256"/>
                </a:lnTo>
                <a:lnTo>
                  <a:pt x="7094819" y="601256"/>
                </a:lnTo>
                <a:lnTo>
                  <a:pt x="7094819" y="520387"/>
                </a:lnTo>
                <a:cubicBezTo>
                  <a:pt x="7094819" y="508667"/>
                  <a:pt x="7091805" y="499960"/>
                  <a:pt x="7085778" y="494267"/>
                </a:cubicBezTo>
                <a:cubicBezTo>
                  <a:pt x="7079918" y="488575"/>
                  <a:pt x="7072132" y="485728"/>
                  <a:pt x="7062421" y="485728"/>
                </a:cubicBezTo>
                <a:cubicBezTo>
                  <a:pt x="7055891" y="485728"/>
                  <a:pt x="7049613" y="487821"/>
                  <a:pt x="7043585" y="492007"/>
                </a:cubicBezTo>
                <a:cubicBezTo>
                  <a:pt x="7037893" y="496025"/>
                  <a:pt x="7033372" y="501300"/>
                  <a:pt x="7030023" y="507829"/>
                </a:cubicBezTo>
                <a:cubicBezTo>
                  <a:pt x="7026675" y="514527"/>
                  <a:pt x="7025000" y="521308"/>
                  <a:pt x="7025000" y="528172"/>
                </a:cubicBezTo>
                <a:lnTo>
                  <a:pt x="7025000" y="601256"/>
                </a:lnTo>
                <a:lnTo>
                  <a:pt x="7003151" y="601256"/>
                </a:lnTo>
                <a:close/>
                <a:moveTo>
                  <a:pt x="6513059" y="417165"/>
                </a:moveTo>
                <a:lnTo>
                  <a:pt x="6534909" y="417165"/>
                </a:lnTo>
                <a:lnTo>
                  <a:pt x="6534909" y="433992"/>
                </a:lnTo>
                <a:lnTo>
                  <a:pt x="6551234" y="433992"/>
                </a:lnTo>
                <a:lnTo>
                  <a:pt x="6551234" y="451321"/>
                </a:lnTo>
                <a:lnTo>
                  <a:pt x="6534909" y="451321"/>
                </a:lnTo>
                <a:lnTo>
                  <a:pt x="6534909" y="601256"/>
                </a:lnTo>
                <a:lnTo>
                  <a:pt x="6514064" y="601256"/>
                </a:lnTo>
                <a:lnTo>
                  <a:pt x="6514064" y="581918"/>
                </a:lnTo>
                <a:lnTo>
                  <a:pt x="6513059" y="581918"/>
                </a:lnTo>
                <a:cubicBezTo>
                  <a:pt x="6509209" y="588280"/>
                  <a:pt x="6503181" y="593806"/>
                  <a:pt x="6494977" y="598494"/>
                </a:cubicBezTo>
                <a:cubicBezTo>
                  <a:pt x="6487107" y="603014"/>
                  <a:pt x="6478233" y="605275"/>
                  <a:pt x="6468355" y="605275"/>
                </a:cubicBezTo>
                <a:cubicBezTo>
                  <a:pt x="6456133" y="605275"/>
                  <a:pt x="6445417" y="602345"/>
                  <a:pt x="6436208" y="596484"/>
                </a:cubicBezTo>
                <a:cubicBezTo>
                  <a:pt x="6426832" y="590624"/>
                  <a:pt x="6419381" y="582336"/>
                  <a:pt x="6413856" y="571621"/>
                </a:cubicBezTo>
                <a:cubicBezTo>
                  <a:pt x="6408331" y="561073"/>
                  <a:pt x="6405568" y="549101"/>
                  <a:pt x="6405568" y="535707"/>
                </a:cubicBezTo>
                <a:cubicBezTo>
                  <a:pt x="6405568" y="522480"/>
                  <a:pt x="6408331" y="510592"/>
                  <a:pt x="6413856" y="500044"/>
                </a:cubicBezTo>
                <a:cubicBezTo>
                  <a:pt x="6419549" y="489161"/>
                  <a:pt x="6426999" y="480789"/>
                  <a:pt x="6436208" y="474929"/>
                </a:cubicBezTo>
                <a:cubicBezTo>
                  <a:pt x="6445752" y="468902"/>
                  <a:pt x="6456467" y="465888"/>
                  <a:pt x="6468355" y="465888"/>
                </a:cubicBezTo>
                <a:cubicBezTo>
                  <a:pt x="6478066" y="465888"/>
                  <a:pt x="6486940" y="468232"/>
                  <a:pt x="6494977" y="472920"/>
                </a:cubicBezTo>
                <a:cubicBezTo>
                  <a:pt x="6503181" y="477775"/>
                  <a:pt x="6509209" y="483384"/>
                  <a:pt x="6513059" y="489747"/>
                </a:cubicBezTo>
                <a:lnTo>
                  <a:pt x="6514064" y="489747"/>
                </a:lnTo>
                <a:lnTo>
                  <a:pt x="6513059" y="472166"/>
                </a:lnTo>
                <a:lnTo>
                  <a:pt x="6513059" y="451321"/>
                </a:lnTo>
                <a:lnTo>
                  <a:pt x="6473378" y="451321"/>
                </a:lnTo>
                <a:lnTo>
                  <a:pt x="6473378" y="433992"/>
                </a:lnTo>
                <a:lnTo>
                  <a:pt x="6513059" y="433992"/>
                </a:lnTo>
                <a:close/>
                <a:moveTo>
                  <a:pt x="6212576" y="417165"/>
                </a:moveTo>
                <a:lnTo>
                  <a:pt x="6234425" y="417165"/>
                </a:lnTo>
                <a:lnTo>
                  <a:pt x="6234425" y="471413"/>
                </a:lnTo>
                <a:lnTo>
                  <a:pt x="6233170" y="489496"/>
                </a:lnTo>
                <a:lnTo>
                  <a:pt x="6234425" y="489496"/>
                </a:lnTo>
                <a:cubicBezTo>
                  <a:pt x="6237774" y="482966"/>
                  <a:pt x="6243467" y="477357"/>
                  <a:pt x="6251503" y="472669"/>
                </a:cubicBezTo>
                <a:cubicBezTo>
                  <a:pt x="6259205" y="468148"/>
                  <a:pt x="6267744" y="465888"/>
                  <a:pt x="6277120" y="465888"/>
                </a:cubicBezTo>
                <a:cubicBezTo>
                  <a:pt x="6293027" y="465888"/>
                  <a:pt x="6305165" y="470576"/>
                  <a:pt x="6313537" y="479952"/>
                </a:cubicBezTo>
                <a:cubicBezTo>
                  <a:pt x="6321908" y="489328"/>
                  <a:pt x="6326094" y="501718"/>
                  <a:pt x="6326094" y="517122"/>
                </a:cubicBezTo>
                <a:lnTo>
                  <a:pt x="6326094" y="601256"/>
                </a:lnTo>
                <a:lnTo>
                  <a:pt x="6304244" y="601256"/>
                </a:lnTo>
                <a:lnTo>
                  <a:pt x="6304244" y="520387"/>
                </a:lnTo>
                <a:cubicBezTo>
                  <a:pt x="6304244" y="508667"/>
                  <a:pt x="6301231" y="499960"/>
                  <a:pt x="6295203" y="494267"/>
                </a:cubicBezTo>
                <a:cubicBezTo>
                  <a:pt x="6289343" y="488575"/>
                  <a:pt x="6281557" y="485728"/>
                  <a:pt x="6271846" y="485728"/>
                </a:cubicBezTo>
                <a:cubicBezTo>
                  <a:pt x="6265317" y="485728"/>
                  <a:pt x="6259038" y="487821"/>
                  <a:pt x="6253010" y="492007"/>
                </a:cubicBezTo>
                <a:cubicBezTo>
                  <a:pt x="6247318" y="496025"/>
                  <a:pt x="6242797" y="501300"/>
                  <a:pt x="6239448" y="507829"/>
                </a:cubicBezTo>
                <a:cubicBezTo>
                  <a:pt x="6236100" y="514527"/>
                  <a:pt x="6234425" y="521308"/>
                  <a:pt x="6234425" y="528172"/>
                </a:cubicBezTo>
                <a:lnTo>
                  <a:pt x="6234425" y="601256"/>
                </a:lnTo>
                <a:lnTo>
                  <a:pt x="6212576" y="601256"/>
                </a:lnTo>
                <a:close/>
                <a:moveTo>
                  <a:pt x="5960610" y="417165"/>
                </a:moveTo>
                <a:lnTo>
                  <a:pt x="5982459" y="417165"/>
                </a:lnTo>
                <a:lnTo>
                  <a:pt x="5982459" y="433992"/>
                </a:lnTo>
                <a:lnTo>
                  <a:pt x="5998784" y="433992"/>
                </a:lnTo>
                <a:lnTo>
                  <a:pt x="5998784" y="451321"/>
                </a:lnTo>
                <a:lnTo>
                  <a:pt x="5982459" y="451321"/>
                </a:lnTo>
                <a:lnTo>
                  <a:pt x="5982459" y="601256"/>
                </a:lnTo>
                <a:lnTo>
                  <a:pt x="5961614" y="601256"/>
                </a:lnTo>
                <a:lnTo>
                  <a:pt x="5961614" y="581918"/>
                </a:lnTo>
                <a:lnTo>
                  <a:pt x="5960610" y="581918"/>
                </a:lnTo>
                <a:cubicBezTo>
                  <a:pt x="5956759" y="588280"/>
                  <a:pt x="5950731" y="593806"/>
                  <a:pt x="5942527" y="598494"/>
                </a:cubicBezTo>
                <a:cubicBezTo>
                  <a:pt x="5934658" y="603014"/>
                  <a:pt x="5925784" y="605275"/>
                  <a:pt x="5915905" y="605275"/>
                </a:cubicBezTo>
                <a:cubicBezTo>
                  <a:pt x="5903683" y="605275"/>
                  <a:pt x="5892967" y="602345"/>
                  <a:pt x="5883758" y="596484"/>
                </a:cubicBezTo>
                <a:cubicBezTo>
                  <a:pt x="5874382" y="590624"/>
                  <a:pt x="5866932" y="582336"/>
                  <a:pt x="5861406" y="571621"/>
                </a:cubicBezTo>
                <a:cubicBezTo>
                  <a:pt x="5855881" y="561073"/>
                  <a:pt x="5853118" y="549101"/>
                  <a:pt x="5853118" y="535707"/>
                </a:cubicBezTo>
                <a:cubicBezTo>
                  <a:pt x="5853118" y="522480"/>
                  <a:pt x="5855881" y="510592"/>
                  <a:pt x="5861406" y="500044"/>
                </a:cubicBezTo>
                <a:cubicBezTo>
                  <a:pt x="5867099" y="489161"/>
                  <a:pt x="5874550" y="480789"/>
                  <a:pt x="5883758" y="474929"/>
                </a:cubicBezTo>
                <a:cubicBezTo>
                  <a:pt x="5893302" y="468902"/>
                  <a:pt x="5904018" y="465888"/>
                  <a:pt x="5915905" y="465888"/>
                </a:cubicBezTo>
                <a:cubicBezTo>
                  <a:pt x="5925616" y="465888"/>
                  <a:pt x="5934490" y="468232"/>
                  <a:pt x="5942527" y="472920"/>
                </a:cubicBezTo>
                <a:cubicBezTo>
                  <a:pt x="5950731" y="477775"/>
                  <a:pt x="5956759" y="483384"/>
                  <a:pt x="5960610" y="489747"/>
                </a:cubicBezTo>
                <a:lnTo>
                  <a:pt x="5961614" y="489747"/>
                </a:lnTo>
                <a:lnTo>
                  <a:pt x="5960610" y="472166"/>
                </a:lnTo>
                <a:lnTo>
                  <a:pt x="5960610" y="451321"/>
                </a:lnTo>
                <a:lnTo>
                  <a:pt x="5920928" y="451321"/>
                </a:lnTo>
                <a:lnTo>
                  <a:pt x="5920928" y="433992"/>
                </a:lnTo>
                <a:lnTo>
                  <a:pt x="5960610" y="433992"/>
                </a:lnTo>
                <a:close/>
                <a:moveTo>
                  <a:pt x="5465310" y="417165"/>
                </a:moveTo>
                <a:lnTo>
                  <a:pt x="5487159" y="417165"/>
                </a:lnTo>
                <a:lnTo>
                  <a:pt x="5487159" y="433992"/>
                </a:lnTo>
                <a:lnTo>
                  <a:pt x="5503484" y="433992"/>
                </a:lnTo>
                <a:lnTo>
                  <a:pt x="5503484" y="451321"/>
                </a:lnTo>
                <a:lnTo>
                  <a:pt x="5487159" y="451321"/>
                </a:lnTo>
                <a:lnTo>
                  <a:pt x="5487159" y="601256"/>
                </a:lnTo>
                <a:lnTo>
                  <a:pt x="5466314" y="601256"/>
                </a:lnTo>
                <a:lnTo>
                  <a:pt x="5466314" y="581918"/>
                </a:lnTo>
                <a:lnTo>
                  <a:pt x="5465310" y="581918"/>
                </a:lnTo>
                <a:cubicBezTo>
                  <a:pt x="5461459" y="588280"/>
                  <a:pt x="5455431" y="593806"/>
                  <a:pt x="5447227" y="598494"/>
                </a:cubicBezTo>
                <a:cubicBezTo>
                  <a:pt x="5439358" y="603014"/>
                  <a:pt x="5430484" y="605275"/>
                  <a:pt x="5420605" y="605275"/>
                </a:cubicBezTo>
                <a:cubicBezTo>
                  <a:pt x="5408383" y="605275"/>
                  <a:pt x="5397667" y="602345"/>
                  <a:pt x="5388458" y="596484"/>
                </a:cubicBezTo>
                <a:cubicBezTo>
                  <a:pt x="5379082" y="590624"/>
                  <a:pt x="5371632" y="582336"/>
                  <a:pt x="5366106" y="571621"/>
                </a:cubicBezTo>
                <a:cubicBezTo>
                  <a:pt x="5360581" y="561073"/>
                  <a:pt x="5357818" y="549101"/>
                  <a:pt x="5357818" y="535707"/>
                </a:cubicBezTo>
                <a:cubicBezTo>
                  <a:pt x="5357818" y="522480"/>
                  <a:pt x="5360581" y="510592"/>
                  <a:pt x="5366106" y="500044"/>
                </a:cubicBezTo>
                <a:cubicBezTo>
                  <a:pt x="5371799" y="489161"/>
                  <a:pt x="5379250" y="480789"/>
                  <a:pt x="5388458" y="474929"/>
                </a:cubicBezTo>
                <a:cubicBezTo>
                  <a:pt x="5398002" y="468902"/>
                  <a:pt x="5408718" y="465888"/>
                  <a:pt x="5420605" y="465888"/>
                </a:cubicBezTo>
                <a:cubicBezTo>
                  <a:pt x="5430316" y="465888"/>
                  <a:pt x="5439190" y="468232"/>
                  <a:pt x="5447227" y="472920"/>
                </a:cubicBezTo>
                <a:cubicBezTo>
                  <a:pt x="5455431" y="477775"/>
                  <a:pt x="5461459" y="483384"/>
                  <a:pt x="5465310" y="489747"/>
                </a:cubicBezTo>
                <a:lnTo>
                  <a:pt x="5466314" y="489747"/>
                </a:lnTo>
                <a:lnTo>
                  <a:pt x="5465310" y="472166"/>
                </a:lnTo>
                <a:lnTo>
                  <a:pt x="5465310" y="451321"/>
                </a:lnTo>
                <a:lnTo>
                  <a:pt x="5425628" y="451321"/>
                </a:lnTo>
                <a:lnTo>
                  <a:pt x="5425628" y="433992"/>
                </a:lnTo>
                <a:lnTo>
                  <a:pt x="5465310" y="433992"/>
                </a:lnTo>
                <a:close/>
                <a:moveTo>
                  <a:pt x="4903335" y="417165"/>
                </a:moveTo>
                <a:lnTo>
                  <a:pt x="4925184" y="417165"/>
                </a:lnTo>
                <a:lnTo>
                  <a:pt x="4925184" y="433992"/>
                </a:lnTo>
                <a:lnTo>
                  <a:pt x="4941509" y="433992"/>
                </a:lnTo>
                <a:lnTo>
                  <a:pt x="4941509" y="451321"/>
                </a:lnTo>
                <a:lnTo>
                  <a:pt x="4925184" y="451321"/>
                </a:lnTo>
                <a:lnTo>
                  <a:pt x="4925184" y="601256"/>
                </a:lnTo>
                <a:lnTo>
                  <a:pt x="4904339" y="601256"/>
                </a:lnTo>
                <a:lnTo>
                  <a:pt x="4904339" y="581918"/>
                </a:lnTo>
                <a:lnTo>
                  <a:pt x="4903335" y="581918"/>
                </a:lnTo>
                <a:cubicBezTo>
                  <a:pt x="4899484" y="588280"/>
                  <a:pt x="4893456" y="593806"/>
                  <a:pt x="4885252" y="598494"/>
                </a:cubicBezTo>
                <a:cubicBezTo>
                  <a:pt x="4877383" y="603014"/>
                  <a:pt x="4868509" y="605275"/>
                  <a:pt x="4858630" y="605275"/>
                </a:cubicBezTo>
                <a:cubicBezTo>
                  <a:pt x="4846408" y="605275"/>
                  <a:pt x="4835692" y="602345"/>
                  <a:pt x="4826483" y="596484"/>
                </a:cubicBezTo>
                <a:cubicBezTo>
                  <a:pt x="4817107" y="590624"/>
                  <a:pt x="4809657" y="582336"/>
                  <a:pt x="4804131" y="571621"/>
                </a:cubicBezTo>
                <a:cubicBezTo>
                  <a:pt x="4798606" y="561073"/>
                  <a:pt x="4795843" y="549101"/>
                  <a:pt x="4795843" y="535707"/>
                </a:cubicBezTo>
                <a:cubicBezTo>
                  <a:pt x="4795843" y="522480"/>
                  <a:pt x="4798606" y="510592"/>
                  <a:pt x="4804131" y="500044"/>
                </a:cubicBezTo>
                <a:cubicBezTo>
                  <a:pt x="4809824" y="489161"/>
                  <a:pt x="4817275" y="480789"/>
                  <a:pt x="4826483" y="474929"/>
                </a:cubicBezTo>
                <a:cubicBezTo>
                  <a:pt x="4836027" y="468902"/>
                  <a:pt x="4846743" y="465888"/>
                  <a:pt x="4858630" y="465888"/>
                </a:cubicBezTo>
                <a:cubicBezTo>
                  <a:pt x="4868341" y="465888"/>
                  <a:pt x="4877215" y="468232"/>
                  <a:pt x="4885252" y="472920"/>
                </a:cubicBezTo>
                <a:cubicBezTo>
                  <a:pt x="4893456" y="477775"/>
                  <a:pt x="4899484" y="483384"/>
                  <a:pt x="4903335" y="489747"/>
                </a:cubicBezTo>
                <a:lnTo>
                  <a:pt x="4904339" y="489747"/>
                </a:lnTo>
                <a:lnTo>
                  <a:pt x="4903335" y="472166"/>
                </a:lnTo>
                <a:lnTo>
                  <a:pt x="4903335" y="451321"/>
                </a:lnTo>
                <a:lnTo>
                  <a:pt x="4863653" y="451321"/>
                </a:lnTo>
                <a:lnTo>
                  <a:pt x="4863653" y="433992"/>
                </a:lnTo>
                <a:lnTo>
                  <a:pt x="4903335" y="433992"/>
                </a:lnTo>
                <a:close/>
                <a:moveTo>
                  <a:pt x="4155176" y="417165"/>
                </a:moveTo>
                <a:lnTo>
                  <a:pt x="4177026" y="417165"/>
                </a:lnTo>
                <a:lnTo>
                  <a:pt x="4177026" y="471413"/>
                </a:lnTo>
                <a:lnTo>
                  <a:pt x="4175770" y="489496"/>
                </a:lnTo>
                <a:lnTo>
                  <a:pt x="4177026" y="489496"/>
                </a:lnTo>
                <a:cubicBezTo>
                  <a:pt x="4180374" y="482966"/>
                  <a:pt x="4186067" y="477357"/>
                  <a:pt x="4194104" y="472669"/>
                </a:cubicBezTo>
                <a:cubicBezTo>
                  <a:pt x="4201806" y="468148"/>
                  <a:pt x="4210345" y="465888"/>
                  <a:pt x="4219721" y="465888"/>
                </a:cubicBezTo>
                <a:cubicBezTo>
                  <a:pt x="4235627" y="465888"/>
                  <a:pt x="4247766" y="470576"/>
                  <a:pt x="4256137" y="479952"/>
                </a:cubicBezTo>
                <a:cubicBezTo>
                  <a:pt x="4264509" y="489328"/>
                  <a:pt x="4268695" y="501718"/>
                  <a:pt x="4268695" y="517122"/>
                </a:cubicBezTo>
                <a:lnTo>
                  <a:pt x="4268695" y="601256"/>
                </a:lnTo>
                <a:lnTo>
                  <a:pt x="4246845" y="601256"/>
                </a:lnTo>
                <a:lnTo>
                  <a:pt x="4246845" y="520387"/>
                </a:lnTo>
                <a:cubicBezTo>
                  <a:pt x="4246845" y="508667"/>
                  <a:pt x="4243831" y="499960"/>
                  <a:pt x="4237803" y="494267"/>
                </a:cubicBezTo>
                <a:cubicBezTo>
                  <a:pt x="4231943" y="488575"/>
                  <a:pt x="4224158" y="485728"/>
                  <a:pt x="4214447" y="485728"/>
                </a:cubicBezTo>
                <a:cubicBezTo>
                  <a:pt x="4207917" y="485728"/>
                  <a:pt x="4201638" y="487821"/>
                  <a:pt x="4195611" y="492007"/>
                </a:cubicBezTo>
                <a:cubicBezTo>
                  <a:pt x="4189918" y="496025"/>
                  <a:pt x="4185397" y="501300"/>
                  <a:pt x="4182049" y="507829"/>
                </a:cubicBezTo>
                <a:cubicBezTo>
                  <a:pt x="4178700" y="514527"/>
                  <a:pt x="4177026" y="521308"/>
                  <a:pt x="4177026" y="528172"/>
                </a:cubicBezTo>
                <a:lnTo>
                  <a:pt x="4177026" y="601256"/>
                </a:lnTo>
                <a:lnTo>
                  <a:pt x="4155176" y="601256"/>
                </a:lnTo>
                <a:close/>
                <a:moveTo>
                  <a:pt x="2402576" y="417165"/>
                </a:moveTo>
                <a:lnTo>
                  <a:pt x="2424426" y="417165"/>
                </a:lnTo>
                <a:lnTo>
                  <a:pt x="2424426" y="471413"/>
                </a:lnTo>
                <a:lnTo>
                  <a:pt x="2423170" y="489496"/>
                </a:lnTo>
                <a:lnTo>
                  <a:pt x="2424426" y="489496"/>
                </a:lnTo>
                <a:cubicBezTo>
                  <a:pt x="2427774" y="482966"/>
                  <a:pt x="2433467" y="477357"/>
                  <a:pt x="2441504" y="472669"/>
                </a:cubicBezTo>
                <a:cubicBezTo>
                  <a:pt x="2449205" y="468148"/>
                  <a:pt x="2457744" y="465888"/>
                  <a:pt x="2467121" y="465888"/>
                </a:cubicBezTo>
                <a:cubicBezTo>
                  <a:pt x="2483027" y="465888"/>
                  <a:pt x="2495165" y="470576"/>
                  <a:pt x="2503537" y="479952"/>
                </a:cubicBezTo>
                <a:cubicBezTo>
                  <a:pt x="2511909" y="489328"/>
                  <a:pt x="2516094" y="501718"/>
                  <a:pt x="2516094" y="517122"/>
                </a:cubicBezTo>
                <a:lnTo>
                  <a:pt x="2516094" y="601256"/>
                </a:lnTo>
                <a:lnTo>
                  <a:pt x="2494245" y="601256"/>
                </a:lnTo>
                <a:lnTo>
                  <a:pt x="2494245" y="520387"/>
                </a:lnTo>
                <a:cubicBezTo>
                  <a:pt x="2494245" y="508667"/>
                  <a:pt x="2491231" y="499960"/>
                  <a:pt x="2485203" y="494267"/>
                </a:cubicBezTo>
                <a:cubicBezTo>
                  <a:pt x="2479343" y="488575"/>
                  <a:pt x="2471558" y="485728"/>
                  <a:pt x="2461847" y="485728"/>
                </a:cubicBezTo>
                <a:cubicBezTo>
                  <a:pt x="2455317" y="485728"/>
                  <a:pt x="2449038" y="487821"/>
                  <a:pt x="2443011" y="492007"/>
                </a:cubicBezTo>
                <a:cubicBezTo>
                  <a:pt x="2437318" y="496025"/>
                  <a:pt x="2432797" y="501300"/>
                  <a:pt x="2429449" y="507829"/>
                </a:cubicBezTo>
                <a:cubicBezTo>
                  <a:pt x="2426100" y="514527"/>
                  <a:pt x="2424426" y="521308"/>
                  <a:pt x="2424426" y="528172"/>
                </a:cubicBezTo>
                <a:lnTo>
                  <a:pt x="2424426" y="601256"/>
                </a:lnTo>
                <a:lnTo>
                  <a:pt x="2402576" y="601256"/>
                </a:lnTo>
                <a:close/>
                <a:moveTo>
                  <a:pt x="2150610" y="417165"/>
                </a:moveTo>
                <a:lnTo>
                  <a:pt x="2172460" y="417165"/>
                </a:lnTo>
                <a:lnTo>
                  <a:pt x="2172460" y="433992"/>
                </a:lnTo>
                <a:lnTo>
                  <a:pt x="2188784" y="433992"/>
                </a:lnTo>
                <a:lnTo>
                  <a:pt x="2188784" y="451321"/>
                </a:lnTo>
                <a:lnTo>
                  <a:pt x="2172460" y="451321"/>
                </a:lnTo>
                <a:lnTo>
                  <a:pt x="2172460" y="601256"/>
                </a:lnTo>
                <a:lnTo>
                  <a:pt x="2151614" y="601256"/>
                </a:lnTo>
                <a:lnTo>
                  <a:pt x="2151614" y="581918"/>
                </a:lnTo>
                <a:lnTo>
                  <a:pt x="2150610" y="581918"/>
                </a:lnTo>
                <a:cubicBezTo>
                  <a:pt x="2146759" y="588280"/>
                  <a:pt x="2140731" y="593806"/>
                  <a:pt x="2132527" y="598494"/>
                </a:cubicBezTo>
                <a:cubicBezTo>
                  <a:pt x="2124658" y="603014"/>
                  <a:pt x="2115784" y="605275"/>
                  <a:pt x="2105906" y="605275"/>
                </a:cubicBezTo>
                <a:cubicBezTo>
                  <a:pt x="2093683" y="605275"/>
                  <a:pt x="2082967" y="602345"/>
                  <a:pt x="2073761" y="596484"/>
                </a:cubicBezTo>
                <a:cubicBezTo>
                  <a:pt x="2064385" y="590624"/>
                  <a:pt x="2056934" y="582336"/>
                  <a:pt x="2051410" y="571621"/>
                </a:cubicBezTo>
                <a:cubicBezTo>
                  <a:pt x="2045885" y="561073"/>
                  <a:pt x="2043122" y="549101"/>
                  <a:pt x="2043122" y="535707"/>
                </a:cubicBezTo>
                <a:cubicBezTo>
                  <a:pt x="2043122" y="522480"/>
                  <a:pt x="2045885" y="510592"/>
                  <a:pt x="2051410" y="500044"/>
                </a:cubicBezTo>
                <a:cubicBezTo>
                  <a:pt x="2057102" y="489161"/>
                  <a:pt x="2064553" y="480789"/>
                  <a:pt x="2073761" y="474929"/>
                </a:cubicBezTo>
                <a:cubicBezTo>
                  <a:pt x="2083302" y="468902"/>
                  <a:pt x="2094018" y="465888"/>
                  <a:pt x="2105906" y="465888"/>
                </a:cubicBezTo>
                <a:cubicBezTo>
                  <a:pt x="2115617" y="465888"/>
                  <a:pt x="2124490" y="468232"/>
                  <a:pt x="2132527" y="472920"/>
                </a:cubicBezTo>
                <a:cubicBezTo>
                  <a:pt x="2140731" y="477775"/>
                  <a:pt x="2146759" y="483384"/>
                  <a:pt x="2150610" y="489747"/>
                </a:cubicBezTo>
                <a:lnTo>
                  <a:pt x="2151614" y="489747"/>
                </a:lnTo>
                <a:lnTo>
                  <a:pt x="2150610" y="472166"/>
                </a:lnTo>
                <a:lnTo>
                  <a:pt x="2150610" y="451321"/>
                </a:lnTo>
                <a:lnTo>
                  <a:pt x="2110928" y="451321"/>
                </a:lnTo>
                <a:lnTo>
                  <a:pt x="2110928" y="433992"/>
                </a:lnTo>
                <a:lnTo>
                  <a:pt x="2150610" y="433992"/>
                </a:lnTo>
                <a:close/>
                <a:moveTo>
                  <a:pt x="1183378" y="417165"/>
                </a:moveTo>
                <a:lnTo>
                  <a:pt x="1205230" y="417165"/>
                </a:lnTo>
                <a:lnTo>
                  <a:pt x="1205230" y="601256"/>
                </a:lnTo>
                <a:lnTo>
                  <a:pt x="1183378" y="601256"/>
                </a:lnTo>
                <a:close/>
                <a:moveTo>
                  <a:pt x="649978" y="417165"/>
                </a:moveTo>
                <a:lnTo>
                  <a:pt x="671829" y="417165"/>
                </a:lnTo>
                <a:lnTo>
                  <a:pt x="671829" y="471413"/>
                </a:lnTo>
                <a:lnTo>
                  <a:pt x="670573" y="489496"/>
                </a:lnTo>
                <a:lnTo>
                  <a:pt x="671829" y="489496"/>
                </a:lnTo>
                <a:cubicBezTo>
                  <a:pt x="675178" y="482966"/>
                  <a:pt x="680870" y="477357"/>
                  <a:pt x="688907" y="472669"/>
                </a:cubicBezTo>
                <a:cubicBezTo>
                  <a:pt x="696609" y="468148"/>
                  <a:pt x="705149" y="465888"/>
                  <a:pt x="714524" y="465888"/>
                </a:cubicBezTo>
                <a:cubicBezTo>
                  <a:pt x="730430" y="465888"/>
                  <a:pt x="742569" y="470576"/>
                  <a:pt x="750941" y="479952"/>
                </a:cubicBezTo>
                <a:cubicBezTo>
                  <a:pt x="759311" y="489328"/>
                  <a:pt x="763498" y="501718"/>
                  <a:pt x="763498" y="517122"/>
                </a:cubicBezTo>
                <a:lnTo>
                  <a:pt x="763498" y="601256"/>
                </a:lnTo>
                <a:lnTo>
                  <a:pt x="741647" y="601256"/>
                </a:lnTo>
                <a:lnTo>
                  <a:pt x="741647" y="520387"/>
                </a:lnTo>
                <a:cubicBezTo>
                  <a:pt x="741647" y="508667"/>
                  <a:pt x="738633" y="499960"/>
                  <a:pt x="732606" y="494267"/>
                </a:cubicBezTo>
                <a:cubicBezTo>
                  <a:pt x="726746" y="488575"/>
                  <a:pt x="718961" y="485728"/>
                  <a:pt x="709251" y="485728"/>
                </a:cubicBezTo>
                <a:cubicBezTo>
                  <a:pt x="702721" y="485728"/>
                  <a:pt x="696441" y="487821"/>
                  <a:pt x="690414" y="492007"/>
                </a:cubicBezTo>
                <a:cubicBezTo>
                  <a:pt x="684721" y="496025"/>
                  <a:pt x="680201" y="501300"/>
                  <a:pt x="676852" y="507829"/>
                </a:cubicBezTo>
                <a:cubicBezTo>
                  <a:pt x="673504" y="514527"/>
                  <a:pt x="671829" y="521308"/>
                  <a:pt x="671829" y="528172"/>
                </a:cubicBezTo>
                <a:lnTo>
                  <a:pt x="671829" y="601256"/>
                </a:lnTo>
                <a:lnTo>
                  <a:pt x="649978" y="601256"/>
                </a:lnTo>
                <a:close/>
                <a:moveTo>
                  <a:pt x="3767" y="417165"/>
                </a:moveTo>
                <a:lnTo>
                  <a:pt x="29887" y="417165"/>
                </a:lnTo>
                <a:lnTo>
                  <a:pt x="76349" y="488993"/>
                </a:lnTo>
                <a:lnTo>
                  <a:pt x="77354" y="488993"/>
                </a:lnTo>
                <a:lnTo>
                  <a:pt x="123565" y="417165"/>
                </a:lnTo>
                <a:lnTo>
                  <a:pt x="149434" y="417165"/>
                </a:lnTo>
                <a:lnTo>
                  <a:pt x="90916" y="506071"/>
                </a:lnTo>
                <a:lnTo>
                  <a:pt x="153200" y="601256"/>
                </a:lnTo>
                <a:lnTo>
                  <a:pt x="127332" y="601256"/>
                </a:lnTo>
                <a:lnTo>
                  <a:pt x="77354" y="524405"/>
                </a:lnTo>
                <a:lnTo>
                  <a:pt x="76349" y="524405"/>
                </a:lnTo>
                <a:lnTo>
                  <a:pt x="25868" y="601256"/>
                </a:lnTo>
                <a:lnTo>
                  <a:pt x="0" y="601256"/>
                </a:lnTo>
                <a:lnTo>
                  <a:pt x="62285" y="506071"/>
                </a:lnTo>
                <a:close/>
                <a:moveTo>
                  <a:pt x="4968084" y="414654"/>
                </a:moveTo>
                <a:cubicBezTo>
                  <a:pt x="4972605" y="414654"/>
                  <a:pt x="4976288" y="416077"/>
                  <a:pt x="4979135" y="418923"/>
                </a:cubicBezTo>
                <a:cubicBezTo>
                  <a:pt x="4982148" y="421937"/>
                  <a:pt x="4983655" y="425704"/>
                  <a:pt x="4983655" y="430225"/>
                </a:cubicBezTo>
                <a:cubicBezTo>
                  <a:pt x="4983655" y="434578"/>
                  <a:pt x="4982148" y="438262"/>
                  <a:pt x="4979135" y="441275"/>
                </a:cubicBezTo>
                <a:cubicBezTo>
                  <a:pt x="4975953" y="444457"/>
                  <a:pt x="4972270" y="446047"/>
                  <a:pt x="4968084" y="446047"/>
                </a:cubicBezTo>
                <a:cubicBezTo>
                  <a:pt x="4963898" y="446047"/>
                  <a:pt x="4960215" y="444457"/>
                  <a:pt x="4957034" y="441275"/>
                </a:cubicBezTo>
                <a:cubicBezTo>
                  <a:pt x="4953852" y="438094"/>
                  <a:pt x="4952262" y="434411"/>
                  <a:pt x="4952262" y="430225"/>
                </a:cubicBezTo>
                <a:cubicBezTo>
                  <a:pt x="4952262" y="425872"/>
                  <a:pt x="4953852" y="422104"/>
                  <a:pt x="4957034" y="418923"/>
                </a:cubicBezTo>
                <a:cubicBezTo>
                  <a:pt x="4959880" y="416077"/>
                  <a:pt x="4963563" y="414654"/>
                  <a:pt x="4968084" y="414654"/>
                </a:cubicBezTo>
                <a:close/>
                <a:moveTo>
                  <a:pt x="3958434" y="414654"/>
                </a:moveTo>
                <a:cubicBezTo>
                  <a:pt x="3962955" y="414654"/>
                  <a:pt x="3966639" y="416077"/>
                  <a:pt x="3969485" y="418923"/>
                </a:cubicBezTo>
                <a:cubicBezTo>
                  <a:pt x="3972499" y="421937"/>
                  <a:pt x="3974006" y="425704"/>
                  <a:pt x="3974006" y="430225"/>
                </a:cubicBezTo>
                <a:cubicBezTo>
                  <a:pt x="3974006" y="434578"/>
                  <a:pt x="3972499" y="438262"/>
                  <a:pt x="3969485" y="441275"/>
                </a:cubicBezTo>
                <a:cubicBezTo>
                  <a:pt x="3966304" y="444457"/>
                  <a:pt x="3962620" y="446047"/>
                  <a:pt x="3958434" y="446047"/>
                </a:cubicBezTo>
                <a:cubicBezTo>
                  <a:pt x="3954249" y="446047"/>
                  <a:pt x="3950565" y="444457"/>
                  <a:pt x="3947384" y="441275"/>
                </a:cubicBezTo>
                <a:cubicBezTo>
                  <a:pt x="3944203" y="438094"/>
                  <a:pt x="3942612" y="434411"/>
                  <a:pt x="3942612" y="430225"/>
                </a:cubicBezTo>
                <a:cubicBezTo>
                  <a:pt x="3942612" y="425872"/>
                  <a:pt x="3944203" y="422104"/>
                  <a:pt x="3947384" y="418923"/>
                </a:cubicBezTo>
                <a:cubicBezTo>
                  <a:pt x="3950230" y="416077"/>
                  <a:pt x="3953914" y="414654"/>
                  <a:pt x="3958434" y="414654"/>
                </a:cubicBezTo>
                <a:close/>
                <a:moveTo>
                  <a:pt x="2215359" y="414654"/>
                </a:moveTo>
                <a:cubicBezTo>
                  <a:pt x="2219880" y="414654"/>
                  <a:pt x="2223563" y="416077"/>
                  <a:pt x="2226410" y="418923"/>
                </a:cubicBezTo>
                <a:cubicBezTo>
                  <a:pt x="2229424" y="421937"/>
                  <a:pt x="2230930" y="425704"/>
                  <a:pt x="2230930" y="430225"/>
                </a:cubicBezTo>
                <a:cubicBezTo>
                  <a:pt x="2230930" y="434578"/>
                  <a:pt x="2229424" y="438262"/>
                  <a:pt x="2226410" y="441275"/>
                </a:cubicBezTo>
                <a:cubicBezTo>
                  <a:pt x="2223229" y="444457"/>
                  <a:pt x="2219545" y="446047"/>
                  <a:pt x="2215359" y="446047"/>
                </a:cubicBezTo>
                <a:cubicBezTo>
                  <a:pt x="2211173" y="446047"/>
                  <a:pt x="2207490" y="444457"/>
                  <a:pt x="2204309" y="441275"/>
                </a:cubicBezTo>
                <a:cubicBezTo>
                  <a:pt x="2201128" y="438094"/>
                  <a:pt x="2199537" y="434411"/>
                  <a:pt x="2199537" y="430225"/>
                </a:cubicBezTo>
                <a:cubicBezTo>
                  <a:pt x="2199537" y="425872"/>
                  <a:pt x="2201128" y="422104"/>
                  <a:pt x="2204309" y="418923"/>
                </a:cubicBezTo>
                <a:cubicBezTo>
                  <a:pt x="2207155" y="416077"/>
                  <a:pt x="2210839" y="414654"/>
                  <a:pt x="2215359" y="414654"/>
                </a:cubicBezTo>
                <a:close/>
                <a:moveTo>
                  <a:pt x="7162852" y="411891"/>
                </a:moveTo>
                <a:lnTo>
                  <a:pt x="7186711" y="411891"/>
                </a:lnTo>
                <a:lnTo>
                  <a:pt x="7168629" y="444540"/>
                </a:lnTo>
                <a:lnTo>
                  <a:pt x="7149541" y="444540"/>
                </a:lnTo>
                <a:close/>
                <a:moveTo>
                  <a:pt x="6612216" y="411891"/>
                </a:moveTo>
                <a:lnTo>
                  <a:pt x="6631555" y="411891"/>
                </a:lnTo>
                <a:lnTo>
                  <a:pt x="6657925" y="442029"/>
                </a:lnTo>
                <a:lnTo>
                  <a:pt x="6657925" y="443284"/>
                </a:lnTo>
                <a:lnTo>
                  <a:pt x="6636829" y="443284"/>
                </a:lnTo>
                <a:lnTo>
                  <a:pt x="6622765" y="428467"/>
                </a:lnTo>
                <a:lnTo>
                  <a:pt x="6620755" y="428467"/>
                </a:lnTo>
                <a:lnTo>
                  <a:pt x="6606942" y="443284"/>
                </a:lnTo>
                <a:lnTo>
                  <a:pt x="6585845" y="443284"/>
                </a:lnTo>
                <a:lnTo>
                  <a:pt x="6585845" y="442029"/>
                </a:lnTo>
                <a:close/>
                <a:moveTo>
                  <a:pt x="6029377" y="411891"/>
                </a:moveTo>
                <a:lnTo>
                  <a:pt x="6053236" y="411891"/>
                </a:lnTo>
                <a:lnTo>
                  <a:pt x="6035154" y="444540"/>
                </a:lnTo>
                <a:lnTo>
                  <a:pt x="6016067" y="444540"/>
                </a:lnTo>
                <a:close/>
                <a:moveTo>
                  <a:pt x="5564466" y="411891"/>
                </a:moveTo>
                <a:lnTo>
                  <a:pt x="5583805" y="411891"/>
                </a:lnTo>
                <a:lnTo>
                  <a:pt x="5610175" y="442029"/>
                </a:lnTo>
                <a:lnTo>
                  <a:pt x="5610175" y="443284"/>
                </a:lnTo>
                <a:lnTo>
                  <a:pt x="5589079" y="443284"/>
                </a:lnTo>
                <a:lnTo>
                  <a:pt x="5575015" y="428467"/>
                </a:lnTo>
                <a:lnTo>
                  <a:pt x="5573005" y="428467"/>
                </a:lnTo>
                <a:lnTo>
                  <a:pt x="5559192" y="443284"/>
                </a:lnTo>
                <a:lnTo>
                  <a:pt x="5538096" y="443284"/>
                </a:lnTo>
                <a:lnTo>
                  <a:pt x="5538096" y="442029"/>
                </a:lnTo>
                <a:close/>
                <a:moveTo>
                  <a:pt x="5059641" y="411891"/>
                </a:moveTo>
                <a:lnTo>
                  <a:pt x="5078980" y="411891"/>
                </a:lnTo>
                <a:lnTo>
                  <a:pt x="5105099" y="442029"/>
                </a:lnTo>
                <a:lnTo>
                  <a:pt x="5105099" y="443284"/>
                </a:lnTo>
                <a:lnTo>
                  <a:pt x="5084003" y="443284"/>
                </a:lnTo>
                <a:lnTo>
                  <a:pt x="5070190" y="426960"/>
                </a:lnTo>
                <a:lnTo>
                  <a:pt x="5068180" y="426960"/>
                </a:lnTo>
                <a:lnTo>
                  <a:pt x="5054367" y="443284"/>
                </a:lnTo>
                <a:lnTo>
                  <a:pt x="5033271" y="443284"/>
                </a:lnTo>
                <a:lnTo>
                  <a:pt x="5033271" y="442029"/>
                </a:lnTo>
                <a:close/>
                <a:moveTo>
                  <a:pt x="4348783" y="411891"/>
                </a:moveTo>
                <a:lnTo>
                  <a:pt x="4368121" y="411891"/>
                </a:lnTo>
                <a:lnTo>
                  <a:pt x="4394492" y="442029"/>
                </a:lnTo>
                <a:lnTo>
                  <a:pt x="4394492" y="443284"/>
                </a:lnTo>
                <a:lnTo>
                  <a:pt x="4373395" y="443284"/>
                </a:lnTo>
                <a:lnTo>
                  <a:pt x="4359331" y="426960"/>
                </a:lnTo>
                <a:lnTo>
                  <a:pt x="4357322" y="426960"/>
                </a:lnTo>
                <a:lnTo>
                  <a:pt x="4343760" y="443284"/>
                </a:lnTo>
                <a:lnTo>
                  <a:pt x="4322663" y="443284"/>
                </a:lnTo>
                <a:lnTo>
                  <a:pt x="4322663" y="442029"/>
                </a:lnTo>
                <a:close/>
                <a:moveTo>
                  <a:pt x="3473180" y="411891"/>
                </a:moveTo>
                <a:lnTo>
                  <a:pt x="3497039" y="411891"/>
                </a:lnTo>
                <a:lnTo>
                  <a:pt x="3510350" y="444540"/>
                </a:lnTo>
                <a:lnTo>
                  <a:pt x="3491012" y="444540"/>
                </a:lnTo>
                <a:close/>
                <a:moveTo>
                  <a:pt x="3021291" y="411891"/>
                </a:moveTo>
                <a:lnTo>
                  <a:pt x="3040630" y="411891"/>
                </a:lnTo>
                <a:lnTo>
                  <a:pt x="3067000" y="442029"/>
                </a:lnTo>
                <a:lnTo>
                  <a:pt x="3067000" y="443284"/>
                </a:lnTo>
                <a:lnTo>
                  <a:pt x="3045904" y="443284"/>
                </a:lnTo>
                <a:lnTo>
                  <a:pt x="3031840" y="428467"/>
                </a:lnTo>
                <a:lnTo>
                  <a:pt x="3029831" y="428467"/>
                </a:lnTo>
                <a:lnTo>
                  <a:pt x="3016017" y="443284"/>
                </a:lnTo>
                <a:lnTo>
                  <a:pt x="2994921" y="443284"/>
                </a:lnTo>
                <a:lnTo>
                  <a:pt x="2994921" y="442029"/>
                </a:lnTo>
                <a:close/>
                <a:moveTo>
                  <a:pt x="833541" y="411891"/>
                </a:moveTo>
                <a:lnTo>
                  <a:pt x="852878" y="411891"/>
                </a:lnTo>
                <a:lnTo>
                  <a:pt x="879249" y="442029"/>
                </a:lnTo>
                <a:lnTo>
                  <a:pt x="879249" y="443284"/>
                </a:lnTo>
                <a:lnTo>
                  <a:pt x="858153" y="443284"/>
                </a:lnTo>
                <a:lnTo>
                  <a:pt x="844089" y="426960"/>
                </a:lnTo>
                <a:lnTo>
                  <a:pt x="842080" y="426960"/>
                </a:lnTo>
                <a:lnTo>
                  <a:pt x="828517" y="443284"/>
                </a:lnTo>
                <a:lnTo>
                  <a:pt x="807420" y="443284"/>
                </a:lnTo>
                <a:lnTo>
                  <a:pt x="807420" y="442029"/>
                </a:lnTo>
                <a:close/>
                <a:moveTo>
                  <a:pt x="227977" y="411891"/>
                </a:moveTo>
                <a:lnTo>
                  <a:pt x="251836" y="411891"/>
                </a:lnTo>
                <a:lnTo>
                  <a:pt x="233502" y="444540"/>
                </a:lnTo>
                <a:lnTo>
                  <a:pt x="214416" y="444540"/>
                </a:lnTo>
                <a:close/>
                <a:moveTo>
                  <a:pt x="1823386" y="411138"/>
                </a:moveTo>
                <a:cubicBezTo>
                  <a:pt x="1828577" y="411138"/>
                  <a:pt x="1835441" y="413733"/>
                  <a:pt x="1843980" y="418923"/>
                </a:cubicBezTo>
                <a:cubicBezTo>
                  <a:pt x="1848668" y="421770"/>
                  <a:pt x="1852018" y="423193"/>
                  <a:pt x="1854026" y="423193"/>
                </a:cubicBezTo>
                <a:cubicBezTo>
                  <a:pt x="1859719" y="423193"/>
                  <a:pt x="1862817" y="420095"/>
                  <a:pt x="1863319" y="413900"/>
                </a:cubicBezTo>
                <a:lnTo>
                  <a:pt x="1881401" y="413900"/>
                </a:lnTo>
                <a:cubicBezTo>
                  <a:pt x="1881401" y="423276"/>
                  <a:pt x="1878555" y="430476"/>
                  <a:pt x="1872863" y="435499"/>
                </a:cubicBezTo>
                <a:cubicBezTo>
                  <a:pt x="1867337" y="440354"/>
                  <a:pt x="1860891" y="442782"/>
                  <a:pt x="1853524" y="442782"/>
                </a:cubicBezTo>
                <a:cubicBezTo>
                  <a:pt x="1850342" y="442782"/>
                  <a:pt x="1847328" y="442196"/>
                  <a:pt x="1844482" y="441024"/>
                </a:cubicBezTo>
                <a:cubicBezTo>
                  <a:pt x="1840632" y="439517"/>
                  <a:pt x="1836948" y="437676"/>
                  <a:pt x="1833432" y="435499"/>
                </a:cubicBezTo>
                <a:cubicBezTo>
                  <a:pt x="1828074" y="432318"/>
                  <a:pt x="1824642" y="430727"/>
                  <a:pt x="1823135" y="430727"/>
                </a:cubicBezTo>
                <a:cubicBezTo>
                  <a:pt x="1817442" y="430727"/>
                  <a:pt x="1814345" y="433908"/>
                  <a:pt x="1813843" y="440271"/>
                </a:cubicBezTo>
                <a:lnTo>
                  <a:pt x="1796011" y="440271"/>
                </a:lnTo>
                <a:cubicBezTo>
                  <a:pt x="1796011" y="430727"/>
                  <a:pt x="1798774" y="423528"/>
                  <a:pt x="1804299" y="418672"/>
                </a:cubicBezTo>
                <a:cubicBezTo>
                  <a:pt x="1809992" y="413649"/>
                  <a:pt x="1816354" y="411138"/>
                  <a:pt x="1823386" y="411138"/>
                </a:cubicBezTo>
                <a:close/>
                <a:moveTo>
                  <a:pt x="3843204" y="402096"/>
                </a:moveTo>
                <a:cubicBezTo>
                  <a:pt x="3851743" y="402096"/>
                  <a:pt x="3858273" y="404105"/>
                  <a:pt x="3862794" y="408124"/>
                </a:cubicBezTo>
                <a:cubicBezTo>
                  <a:pt x="3867482" y="412310"/>
                  <a:pt x="3869826" y="418170"/>
                  <a:pt x="3869826" y="425704"/>
                </a:cubicBezTo>
                <a:cubicBezTo>
                  <a:pt x="3869826" y="433573"/>
                  <a:pt x="3867231" y="439852"/>
                  <a:pt x="3862040" y="444540"/>
                </a:cubicBezTo>
                <a:cubicBezTo>
                  <a:pt x="3856682" y="449396"/>
                  <a:pt x="3849902" y="452409"/>
                  <a:pt x="3841697" y="453582"/>
                </a:cubicBezTo>
                <a:lnTo>
                  <a:pt x="3837930" y="440020"/>
                </a:lnTo>
                <a:cubicBezTo>
                  <a:pt x="3843121" y="438513"/>
                  <a:pt x="3846888" y="436755"/>
                  <a:pt x="3849232" y="434745"/>
                </a:cubicBezTo>
                <a:cubicBezTo>
                  <a:pt x="3851576" y="432736"/>
                  <a:pt x="3852748" y="430057"/>
                  <a:pt x="3852748" y="426709"/>
                </a:cubicBezTo>
                <a:cubicBezTo>
                  <a:pt x="3852748" y="423862"/>
                  <a:pt x="3851743" y="421518"/>
                  <a:pt x="3849734" y="419677"/>
                </a:cubicBezTo>
                <a:cubicBezTo>
                  <a:pt x="3847892" y="418002"/>
                  <a:pt x="3845046" y="417165"/>
                  <a:pt x="3841195" y="417165"/>
                </a:cubicBezTo>
                <a:cubicBezTo>
                  <a:pt x="3836507" y="417165"/>
                  <a:pt x="3831819" y="418170"/>
                  <a:pt x="3827131" y="420179"/>
                </a:cubicBezTo>
                <a:lnTo>
                  <a:pt x="3822610" y="406366"/>
                </a:lnTo>
                <a:cubicBezTo>
                  <a:pt x="3829140" y="403519"/>
                  <a:pt x="3836005" y="402096"/>
                  <a:pt x="3843204" y="402096"/>
                </a:cubicBezTo>
                <a:close/>
                <a:moveTo>
                  <a:pt x="6654911" y="381000"/>
                </a:moveTo>
                <a:lnTo>
                  <a:pt x="6678770" y="381000"/>
                </a:lnTo>
                <a:lnTo>
                  <a:pt x="6660939" y="412393"/>
                </a:lnTo>
                <a:lnTo>
                  <a:pt x="6643359" y="412393"/>
                </a:lnTo>
                <a:close/>
                <a:moveTo>
                  <a:pt x="5607161" y="381000"/>
                </a:moveTo>
                <a:lnTo>
                  <a:pt x="5631020" y="381000"/>
                </a:lnTo>
                <a:lnTo>
                  <a:pt x="5613189" y="412393"/>
                </a:lnTo>
                <a:lnTo>
                  <a:pt x="5595609" y="412393"/>
                </a:lnTo>
                <a:close/>
                <a:moveTo>
                  <a:pt x="3063987" y="381000"/>
                </a:moveTo>
                <a:lnTo>
                  <a:pt x="3087846" y="381000"/>
                </a:lnTo>
                <a:lnTo>
                  <a:pt x="3070014" y="412393"/>
                </a:lnTo>
                <a:lnTo>
                  <a:pt x="3052434" y="412393"/>
                </a:lnTo>
                <a:close/>
                <a:moveTo>
                  <a:pt x="1201789" y="242106"/>
                </a:moveTo>
                <a:cubicBezTo>
                  <a:pt x="1205806" y="242106"/>
                  <a:pt x="1209069" y="243362"/>
                  <a:pt x="1211580" y="245873"/>
                </a:cubicBezTo>
                <a:cubicBezTo>
                  <a:pt x="1214095" y="248385"/>
                  <a:pt x="1215348" y="251650"/>
                  <a:pt x="1215348" y="255668"/>
                </a:cubicBezTo>
                <a:cubicBezTo>
                  <a:pt x="1215348" y="259519"/>
                  <a:pt x="1214095" y="262784"/>
                  <a:pt x="1211580" y="265463"/>
                </a:cubicBezTo>
                <a:cubicBezTo>
                  <a:pt x="1209069" y="268309"/>
                  <a:pt x="1205806" y="269732"/>
                  <a:pt x="1201789" y="269732"/>
                </a:cubicBezTo>
                <a:cubicBezTo>
                  <a:pt x="1198103" y="269732"/>
                  <a:pt x="1194840" y="268309"/>
                  <a:pt x="1191992" y="265463"/>
                </a:cubicBezTo>
                <a:cubicBezTo>
                  <a:pt x="1189145" y="262616"/>
                  <a:pt x="1187722" y="259352"/>
                  <a:pt x="1187722" y="255668"/>
                </a:cubicBezTo>
                <a:cubicBezTo>
                  <a:pt x="1187722" y="251650"/>
                  <a:pt x="1189145" y="248385"/>
                  <a:pt x="1191992" y="245873"/>
                </a:cubicBezTo>
                <a:cubicBezTo>
                  <a:pt x="1194840" y="243362"/>
                  <a:pt x="1198103" y="242106"/>
                  <a:pt x="1201789" y="242106"/>
                </a:cubicBezTo>
                <a:close/>
                <a:moveTo>
                  <a:pt x="386135" y="242106"/>
                </a:moveTo>
                <a:cubicBezTo>
                  <a:pt x="390153" y="242106"/>
                  <a:pt x="393418" y="243362"/>
                  <a:pt x="395930" y="245873"/>
                </a:cubicBezTo>
                <a:cubicBezTo>
                  <a:pt x="398610" y="248552"/>
                  <a:pt x="399949" y="251817"/>
                  <a:pt x="399949" y="255668"/>
                </a:cubicBezTo>
                <a:cubicBezTo>
                  <a:pt x="399949" y="259184"/>
                  <a:pt x="398610" y="262449"/>
                  <a:pt x="395930" y="265463"/>
                </a:cubicBezTo>
                <a:cubicBezTo>
                  <a:pt x="393418" y="268309"/>
                  <a:pt x="390153" y="269732"/>
                  <a:pt x="386135" y="269732"/>
                </a:cubicBezTo>
                <a:cubicBezTo>
                  <a:pt x="382452" y="269732"/>
                  <a:pt x="379186" y="268309"/>
                  <a:pt x="376340" y="265463"/>
                </a:cubicBezTo>
                <a:cubicBezTo>
                  <a:pt x="373662" y="262784"/>
                  <a:pt x="372322" y="259519"/>
                  <a:pt x="372322" y="255668"/>
                </a:cubicBezTo>
                <a:cubicBezTo>
                  <a:pt x="372322" y="251650"/>
                  <a:pt x="373662" y="248385"/>
                  <a:pt x="376340" y="245873"/>
                </a:cubicBezTo>
                <a:cubicBezTo>
                  <a:pt x="379186" y="243362"/>
                  <a:pt x="382452" y="242106"/>
                  <a:pt x="386135" y="242106"/>
                </a:cubicBezTo>
                <a:close/>
                <a:moveTo>
                  <a:pt x="2884370" y="189114"/>
                </a:moveTo>
                <a:cubicBezTo>
                  <a:pt x="2889058" y="189114"/>
                  <a:pt x="2892992" y="190705"/>
                  <a:pt x="2896174" y="193886"/>
                </a:cubicBezTo>
                <a:cubicBezTo>
                  <a:pt x="2899187" y="196900"/>
                  <a:pt x="2900694" y="200750"/>
                  <a:pt x="2900694" y="205439"/>
                </a:cubicBezTo>
                <a:cubicBezTo>
                  <a:pt x="2900694" y="208452"/>
                  <a:pt x="2900108" y="211215"/>
                  <a:pt x="2898936" y="213726"/>
                </a:cubicBezTo>
                <a:cubicBezTo>
                  <a:pt x="2897597" y="216740"/>
                  <a:pt x="2895839" y="219754"/>
                  <a:pt x="2893662" y="222768"/>
                </a:cubicBezTo>
                <a:lnTo>
                  <a:pt x="2876584" y="248636"/>
                </a:lnTo>
                <a:lnTo>
                  <a:pt x="2866036" y="241604"/>
                </a:lnTo>
                <a:lnTo>
                  <a:pt x="2880100" y="220256"/>
                </a:lnTo>
                <a:cubicBezTo>
                  <a:pt x="2876751" y="219754"/>
                  <a:pt x="2873905" y="218163"/>
                  <a:pt x="2871561" y="215484"/>
                </a:cubicBezTo>
                <a:cubicBezTo>
                  <a:pt x="2869050" y="212638"/>
                  <a:pt x="2867794" y="209289"/>
                  <a:pt x="2867794" y="205439"/>
                </a:cubicBezTo>
                <a:cubicBezTo>
                  <a:pt x="2867794" y="200918"/>
                  <a:pt x="2869384" y="197067"/>
                  <a:pt x="2872566" y="193886"/>
                </a:cubicBezTo>
                <a:cubicBezTo>
                  <a:pt x="2875747" y="190705"/>
                  <a:pt x="2879682" y="189114"/>
                  <a:pt x="2884370" y="189114"/>
                </a:cubicBezTo>
                <a:close/>
                <a:moveTo>
                  <a:pt x="5101509" y="154204"/>
                </a:moveTo>
                <a:cubicBezTo>
                  <a:pt x="5089453" y="154204"/>
                  <a:pt x="5080412" y="156716"/>
                  <a:pt x="5074385" y="161739"/>
                </a:cubicBezTo>
                <a:cubicBezTo>
                  <a:pt x="5068357" y="166762"/>
                  <a:pt x="5065343" y="173124"/>
                  <a:pt x="5065343" y="180826"/>
                </a:cubicBezTo>
                <a:cubicBezTo>
                  <a:pt x="5065343" y="188026"/>
                  <a:pt x="5068106" y="193886"/>
                  <a:pt x="5073631" y="198406"/>
                </a:cubicBezTo>
                <a:cubicBezTo>
                  <a:pt x="5079156" y="202927"/>
                  <a:pt x="5086105" y="205187"/>
                  <a:pt x="5094476" y="205187"/>
                </a:cubicBezTo>
                <a:cubicBezTo>
                  <a:pt x="5101843" y="205187"/>
                  <a:pt x="5108708" y="203262"/>
                  <a:pt x="5115070" y="199411"/>
                </a:cubicBezTo>
                <a:cubicBezTo>
                  <a:pt x="5121433" y="195560"/>
                  <a:pt x="5126456" y="190537"/>
                  <a:pt x="5130139" y="184342"/>
                </a:cubicBezTo>
                <a:cubicBezTo>
                  <a:pt x="5133823" y="178147"/>
                  <a:pt x="5135665" y="171199"/>
                  <a:pt x="5135665" y="163497"/>
                </a:cubicBezTo>
                <a:cubicBezTo>
                  <a:pt x="5131646" y="160818"/>
                  <a:pt x="5126623" y="158558"/>
                  <a:pt x="5120596" y="156716"/>
                </a:cubicBezTo>
                <a:cubicBezTo>
                  <a:pt x="5114903" y="155042"/>
                  <a:pt x="5108541" y="154204"/>
                  <a:pt x="5101509" y="154204"/>
                </a:cubicBezTo>
                <a:close/>
                <a:moveTo>
                  <a:pt x="4091859" y="154204"/>
                </a:moveTo>
                <a:cubicBezTo>
                  <a:pt x="4079804" y="154204"/>
                  <a:pt x="4070762" y="156716"/>
                  <a:pt x="4064735" y="161739"/>
                </a:cubicBezTo>
                <a:cubicBezTo>
                  <a:pt x="4058707" y="166762"/>
                  <a:pt x="4055694" y="173124"/>
                  <a:pt x="4055694" y="180826"/>
                </a:cubicBezTo>
                <a:cubicBezTo>
                  <a:pt x="4055694" y="188026"/>
                  <a:pt x="4058456" y="193886"/>
                  <a:pt x="4063981" y="198406"/>
                </a:cubicBezTo>
                <a:cubicBezTo>
                  <a:pt x="4069507" y="202927"/>
                  <a:pt x="4076455" y="205187"/>
                  <a:pt x="4084827" y="205187"/>
                </a:cubicBezTo>
                <a:cubicBezTo>
                  <a:pt x="4092194" y="205187"/>
                  <a:pt x="4099058" y="203262"/>
                  <a:pt x="4105421" y="199411"/>
                </a:cubicBezTo>
                <a:cubicBezTo>
                  <a:pt x="4111783" y="195560"/>
                  <a:pt x="4116806" y="190537"/>
                  <a:pt x="4120490" y="184342"/>
                </a:cubicBezTo>
                <a:cubicBezTo>
                  <a:pt x="4124173" y="178147"/>
                  <a:pt x="4126015" y="171199"/>
                  <a:pt x="4126015" y="163497"/>
                </a:cubicBezTo>
                <a:cubicBezTo>
                  <a:pt x="4121997" y="160818"/>
                  <a:pt x="4116974" y="158558"/>
                  <a:pt x="4110946" y="156716"/>
                </a:cubicBezTo>
                <a:cubicBezTo>
                  <a:pt x="4105253" y="155042"/>
                  <a:pt x="4098891" y="154204"/>
                  <a:pt x="4091859" y="154204"/>
                </a:cubicBezTo>
                <a:close/>
                <a:moveTo>
                  <a:pt x="3463209" y="154204"/>
                </a:moveTo>
                <a:cubicBezTo>
                  <a:pt x="3451154" y="154204"/>
                  <a:pt x="3442112" y="156716"/>
                  <a:pt x="3436085" y="161739"/>
                </a:cubicBezTo>
                <a:cubicBezTo>
                  <a:pt x="3430057" y="166762"/>
                  <a:pt x="3427043" y="173124"/>
                  <a:pt x="3427043" y="180826"/>
                </a:cubicBezTo>
                <a:cubicBezTo>
                  <a:pt x="3427043" y="188026"/>
                  <a:pt x="3429806" y="193886"/>
                  <a:pt x="3435331" y="198406"/>
                </a:cubicBezTo>
                <a:cubicBezTo>
                  <a:pt x="3440857" y="202927"/>
                  <a:pt x="3447805" y="205187"/>
                  <a:pt x="3456177" y="205187"/>
                </a:cubicBezTo>
                <a:cubicBezTo>
                  <a:pt x="3463544" y="205187"/>
                  <a:pt x="3470408" y="203262"/>
                  <a:pt x="3476771" y="199411"/>
                </a:cubicBezTo>
                <a:cubicBezTo>
                  <a:pt x="3483133" y="195560"/>
                  <a:pt x="3488156" y="190537"/>
                  <a:pt x="3491840" y="184342"/>
                </a:cubicBezTo>
                <a:cubicBezTo>
                  <a:pt x="3495523" y="178147"/>
                  <a:pt x="3497365" y="171199"/>
                  <a:pt x="3497365" y="163497"/>
                </a:cubicBezTo>
                <a:cubicBezTo>
                  <a:pt x="3493346" y="160818"/>
                  <a:pt x="3488323" y="158558"/>
                  <a:pt x="3482296" y="156716"/>
                </a:cubicBezTo>
                <a:cubicBezTo>
                  <a:pt x="3476603" y="155042"/>
                  <a:pt x="3470241" y="154204"/>
                  <a:pt x="3463209" y="154204"/>
                </a:cubicBezTo>
                <a:close/>
                <a:moveTo>
                  <a:pt x="386638" y="154204"/>
                </a:moveTo>
                <a:cubicBezTo>
                  <a:pt x="374582" y="154204"/>
                  <a:pt x="365542" y="156716"/>
                  <a:pt x="359514" y="161739"/>
                </a:cubicBezTo>
                <a:cubicBezTo>
                  <a:pt x="353486" y="166762"/>
                  <a:pt x="350472" y="173124"/>
                  <a:pt x="350472" y="180826"/>
                </a:cubicBezTo>
                <a:cubicBezTo>
                  <a:pt x="350472" y="188026"/>
                  <a:pt x="353235" y="193886"/>
                  <a:pt x="358761" y="198406"/>
                </a:cubicBezTo>
                <a:cubicBezTo>
                  <a:pt x="364286" y="202927"/>
                  <a:pt x="371234" y="205187"/>
                  <a:pt x="379606" y="205187"/>
                </a:cubicBezTo>
                <a:cubicBezTo>
                  <a:pt x="386973" y="205187"/>
                  <a:pt x="393837" y="203262"/>
                  <a:pt x="400201" y="199411"/>
                </a:cubicBezTo>
                <a:cubicBezTo>
                  <a:pt x="406562" y="195560"/>
                  <a:pt x="411584" y="190537"/>
                  <a:pt x="415269" y="184342"/>
                </a:cubicBezTo>
                <a:cubicBezTo>
                  <a:pt x="418952" y="178147"/>
                  <a:pt x="420794" y="171199"/>
                  <a:pt x="420794" y="163497"/>
                </a:cubicBezTo>
                <a:cubicBezTo>
                  <a:pt x="416776" y="160818"/>
                  <a:pt x="411752" y="158558"/>
                  <a:pt x="405725" y="156716"/>
                </a:cubicBezTo>
                <a:cubicBezTo>
                  <a:pt x="400032" y="155042"/>
                  <a:pt x="393669" y="154204"/>
                  <a:pt x="386638" y="154204"/>
                </a:cubicBezTo>
                <a:close/>
                <a:moveTo>
                  <a:pt x="6945359" y="104728"/>
                </a:moveTo>
                <a:cubicBezTo>
                  <a:pt x="6935313" y="104728"/>
                  <a:pt x="6926523" y="108077"/>
                  <a:pt x="6918988" y="114774"/>
                </a:cubicBezTo>
                <a:cubicBezTo>
                  <a:pt x="6911956" y="121137"/>
                  <a:pt x="6907268" y="129843"/>
                  <a:pt x="6904924" y="140894"/>
                </a:cubicBezTo>
                <a:lnTo>
                  <a:pt x="6984789" y="140894"/>
                </a:lnTo>
                <a:cubicBezTo>
                  <a:pt x="6984621" y="135368"/>
                  <a:pt x="6983115" y="129843"/>
                  <a:pt x="6980268" y="124318"/>
                </a:cubicBezTo>
                <a:cubicBezTo>
                  <a:pt x="6977589" y="118960"/>
                  <a:pt x="6973319" y="114356"/>
                  <a:pt x="6967459" y="110505"/>
                </a:cubicBezTo>
                <a:cubicBezTo>
                  <a:pt x="6961599" y="106654"/>
                  <a:pt x="6954233" y="104728"/>
                  <a:pt x="6945359" y="104728"/>
                </a:cubicBezTo>
                <a:close/>
                <a:moveTo>
                  <a:pt x="6158551" y="104728"/>
                </a:moveTo>
                <a:cubicBezTo>
                  <a:pt x="6150514" y="104728"/>
                  <a:pt x="6142980" y="106738"/>
                  <a:pt x="6135948" y="110756"/>
                </a:cubicBezTo>
                <a:cubicBezTo>
                  <a:pt x="6129083" y="114774"/>
                  <a:pt x="6123474" y="120551"/>
                  <a:pt x="6119121" y="128085"/>
                </a:cubicBezTo>
                <a:cubicBezTo>
                  <a:pt x="6114935" y="135452"/>
                  <a:pt x="6112842" y="144326"/>
                  <a:pt x="6112842" y="154707"/>
                </a:cubicBezTo>
                <a:cubicBezTo>
                  <a:pt x="6112842" y="164920"/>
                  <a:pt x="6114935" y="173710"/>
                  <a:pt x="6119121" y="181077"/>
                </a:cubicBezTo>
                <a:cubicBezTo>
                  <a:pt x="6123474" y="188612"/>
                  <a:pt x="6129083" y="194388"/>
                  <a:pt x="6135948" y="198406"/>
                </a:cubicBezTo>
                <a:cubicBezTo>
                  <a:pt x="6143315" y="202592"/>
                  <a:pt x="6150849" y="204685"/>
                  <a:pt x="6158551" y="204685"/>
                </a:cubicBezTo>
                <a:cubicBezTo>
                  <a:pt x="6166253" y="204685"/>
                  <a:pt x="6173787" y="202592"/>
                  <a:pt x="6181154" y="198406"/>
                </a:cubicBezTo>
                <a:cubicBezTo>
                  <a:pt x="6187852" y="194555"/>
                  <a:pt x="6193377" y="188779"/>
                  <a:pt x="6197730" y="181077"/>
                </a:cubicBezTo>
                <a:cubicBezTo>
                  <a:pt x="6201916" y="173710"/>
                  <a:pt x="6204009" y="164920"/>
                  <a:pt x="6204009" y="154707"/>
                </a:cubicBezTo>
                <a:cubicBezTo>
                  <a:pt x="6204009" y="144326"/>
                  <a:pt x="6201916" y="135452"/>
                  <a:pt x="6197730" y="128085"/>
                </a:cubicBezTo>
                <a:cubicBezTo>
                  <a:pt x="6193377" y="120383"/>
                  <a:pt x="6187852" y="114607"/>
                  <a:pt x="6181154" y="110756"/>
                </a:cubicBezTo>
                <a:cubicBezTo>
                  <a:pt x="6174122" y="106738"/>
                  <a:pt x="6166588" y="104728"/>
                  <a:pt x="6158551" y="104728"/>
                </a:cubicBezTo>
                <a:close/>
                <a:moveTo>
                  <a:pt x="5669009" y="104728"/>
                </a:moveTo>
                <a:cubicBezTo>
                  <a:pt x="5658963" y="104728"/>
                  <a:pt x="5650173" y="108077"/>
                  <a:pt x="5642638" y="114774"/>
                </a:cubicBezTo>
                <a:cubicBezTo>
                  <a:pt x="5635606" y="121137"/>
                  <a:pt x="5630918" y="129843"/>
                  <a:pt x="5628574" y="140894"/>
                </a:cubicBezTo>
                <a:lnTo>
                  <a:pt x="5708439" y="140894"/>
                </a:lnTo>
                <a:cubicBezTo>
                  <a:pt x="5708272" y="135368"/>
                  <a:pt x="5706765" y="129843"/>
                  <a:pt x="5703918" y="124318"/>
                </a:cubicBezTo>
                <a:cubicBezTo>
                  <a:pt x="5701239" y="118960"/>
                  <a:pt x="5696970" y="114356"/>
                  <a:pt x="5691110" y="110505"/>
                </a:cubicBezTo>
                <a:cubicBezTo>
                  <a:pt x="5685250" y="106654"/>
                  <a:pt x="5677883" y="104728"/>
                  <a:pt x="5669009" y="104728"/>
                </a:cubicBezTo>
                <a:close/>
                <a:moveTo>
                  <a:pt x="5518116" y="104728"/>
                </a:moveTo>
                <a:cubicBezTo>
                  <a:pt x="5510916" y="104728"/>
                  <a:pt x="5503800" y="106821"/>
                  <a:pt x="5496768" y="111007"/>
                </a:cubicBezTo>
                <a:cubicBezTo>
                  <a:pt x="5490238" y="114858"/>
                  <a:pt x="5484880" y="120718"/>
                  <a:pt x="5480695" y="128587"/>
                </a:cubicBezTo>
                <a:cubicBezTo>
                  <a:pt x="5476676" y="136122"/>
                  <a:pt x="5474667" y="144828"/>
                  <a:pt x="5474667" y="154707"/>
                </a:cubicBezTo>
                <a:cubicBezTo>
                  <a:pt x="5474667" y="164585"/>
                  <a:pt x="5476676" y="173292"/>
                  <a:pt x="5480695" y="180826"/>
                </a:cubicBezTo>
                <a:cubicBezTo>
                  <a:pt x="5484880" y="188695"/>
                  <a:pt x="5490238" y="194555"/>
                  <a:pt x="5496768" y="198406"/>
                </a:cubicBezTo>
                <a:cubicBezTo>
                  <a:pt x="5503800" y="202592"/>
                  <a:pt x="5510916" y="204685"/>
                  <a:pt x="5518116" y="204685"/>
                </a:cubicBezTo>
                <a:cubicBezTo>
                  <a:pt x="5525483" y="204685"/>
                  <a:pt x="5532599" y="202592"/>
                  <a:pt x="5539463" y="198406"/>
                </a:cubicBezTo>
                <a:cubicBezTo>
                  <a:pt x="5546160" y="194388"/>
                  <a:pt x="5551518" y="188528"/>
                  <a:pt x="5555537" y="180826"/>
                </a:cubicBezTo>
                <a:cubicBezTo>
                  <a:pt x="5559555" y="173292"/>
                  <a:pt x="5561564" y="164585"/>
                  <a:pt x="5561564" y="154707"/>
                </a:cubicBezTo>
                <a:cubicBezTo>
                  <a:pt x="5561564" y="144661"/>
                  <a:pt x="5559555" y="135871"/>
                  <a:pt x="5555537" y="128336"/>
                </a:cubicBezTo>
                <a:cubicBezTo>
                  <a:pt x="5551518" y="120969"/>
                  <a:pt x="5546160" y="115193"/>
                  <a:pt x="5539463" y="111007"/>
                </a:cubicBezTo>
                <a:cubicBezTo>
                  <a:pt x="5532599" y="106821"/>
                  <a:pt x="5525483" y="104728"/>
                  <a:pt x="5518116" y="104728"/>
                </a:cubicBezTo>
                <a:close/>
                <a:moveTo>
                  <a:pt x="4964159" y="104728"/>
                </a:moveTo>
                <a:cubicBezTo>
                  <a:pt x="4954113" y="104728"/>
                  <a:pt x="4945323" y="108077"/>
                  <a:pt x="4937788" y="114774"/>
                </a:cubicBezTo>
                <a:cubicBezTo>
                  <a:pt x="4930756" y="121137"/>
                  <a:pt x="4926068" y="129843"/>
                  <a:pt x="4923724" y="140894"/>
                </a:cubicBezTo>
                <a:lnTo>
                  <a:pt x="5003589" y="140894"/>
                </a:lnTo>
                <a:cubicBezTo>
                  <a:pt x="5003422" y="135368"/>
                  <a:pt x="5001915" y="129843"/>
                  <a:pt x="4999068" y="124318"/>
                </a:cubicBezTo>
                <a:cubicBezTo>
                  <a:pt x="4996389" y="118960"/>
                  <a:pt x="4992120" y="114356"/>
                  <a:pt x="4986260" y="110505"/>
                </a:cubicBezTo>
                <a:cubicBezTo>
                  <a:pt x="4980400" y="106654"/>
                  <a:pt x="4973033" y="104728"/>
                  <a:pt x="4964159" y="104728"/>
                </a:cubicBezTo>
                <a:close/>
                <a:moveTo>
                  <a:pt x="4386901" y="104728"/>
                </a:moveTo>
                <a:cubicBezTo>
                  <a:pt x="4378865" y="104728"/>
                  <a:pt x="4371330" y="106738"/>
                  <a:pt x="4364298" y="110756"/>
                </a:cubicBezTo>
                <a:cubicBezTo>
                  <a:pt x="4357433" y="114774"/>
                  <a:pt x="4351824" y="120551"/>
                  <a:pt x="4347471" y="128085"/>
                </a:cubicBezTo>
                <a:cubicBezTo>
                  <a:pt x="4343285" y="135452"/>
                  <a:pt x="4341192" y="144326"/>
                  <a:pt x="4341192" y="154707"/>
                </a:cubicBezTo>
                <a:cubicBezTo>
                  <a:pt x="4341192" y="164920"/>
                  <a:pt x="4343285" y="173710"/>
                  <a:pt x="4347471" y="181077"/>
                </a:cubicBezTo>
                <a:cubicBezTo>
                  <a:pt x="4351824" y="188612"/>
                  <a:pt x="4357433" y="194388"/>
                  <a:pt x="4364298" y="198406"/>
                </a:cubicBezTo>
                <a:cubicBezTo>
                  <a:pt x="4371665" y="202592"/>
                  <a:pt x="4379199" y="204685"/>
                  <a:pt x="4386901" y="204685"/>
                </a:cubicBezTo>
                <a:cubicBezTo>
                  <a:pt x="4394603" y="204685"/>
                  <a:pt x="4402138" y="202592"/>
                  <a:pt x="4409505" y="198406"/>
                </a:cubicBezTo>
                <a:cubicBezTo>
                  <a:pt x="4416202" y="194555"/>
                  <a:pt x="4421727" y="188779"/>
                  <a:pt x="4426080" y="181077"/>
                </a:cubicBezTo>
                <a:cubicBezTo>
                  <a:pt x="4430266" y="173710"/>
                  <a:pt x="4432359" y="164920"/>
                  <a:pt x="4432359" y="154707"/>
                </a:cubicBezTo>
                <a:cubicBezTo>
                  <a:pt x="4432359" y="144326"/>
                  <a:pt x="4430266" y="135452"/>
                  <a:pt x="4426080" y="128085"/>
                </a:cubicBezTo>
                <a:cubicBezTo>
                  <a:pt x="4421727" y="120383"/>
                  <a:pt x="4416202" y="114607"/>
                  <a:pt x="4409505" y="110756"/>
                </a:cubicBezTo>
                <a:cubicBezTo>
                  <a:pt x="4402472" y="106738"/>
                  <a:pt x="4394938" y="104728"/>
                  <a:pt x="4386901" y="104728"/>
                </a:cubicBezTo>
                <a:close/>
                <a:moveTo>
                  <a:pt x="3948751" y="104728"/>
                </a:moveTo>
                <a:cubicBezTo>
                  <a:pt x="3940715" y="104728"/>
                  <a:pt x="3933180" y="106738"/>
                  <a:pt x="3926148" y="110756"/>
                </a:cubicBezTo>
                <a:cubicBezTo>
                  <a:pt x="3919283" y="114774"/>
                  <a:pt x="3913674" y="120551"/>
                  <a:pt x="3909321" y="128085"/>
                </a:cubicBezTo>
                <a:cubicBezTo>
                  <a:pt x="3905135" y="135452"/>
                  <a:pt x="3903042" y="144326"/>
                  <a:pt x="3903042" y="154707"/>
                </a:cubicBezTo>
                <a:cubicBezTo>
                  <a:pt x="3903042" y="164920"/>
                  <a:pt x="3905135" y="173710"/>
                  <a:pt x="3909321" y="181077"/>
                </a:cubicBezTo>
                <a:cubicBezTo>
                  <a:pt x="3913674" y="188612"/>
                  <a:pt x="3919283" y="194388"/>
                  <a:pt x="3926148" y="198406"/>
                </a:cubicBezTo>
                <a:cubicBezTo>
                  <a:pt x="3933515" y="202592"/>
                  <a:pt x="3941049" y="204685"/>
                  <a:pt x="3948751" y="204685"/>
                </a:cubicBezTo>
                <a:cubicBezTo>
                  <a:pt x="3956453" y="204685"/>
                  <a:pt x="3963988" y="202592"/>
                  <a:pt x="3971355" y="198406"/>
                </a:cubicBezTo>
                <a:cubicBezTo>
                  <a:pt x="3978052" y="194555"/>
                  <a:pt x="3983577" y="188779"/>
                  <a:pt x="3987930" y="181077"/>
                </a:cubicBezTo>
                <a:cubicBezTo>
                  <a:pt x="3992116" y="173710"/>
                  <a:pt x="3994209" y="164920"/>
                  <a:pt x="3994209" y="154707"/>
                </a:cubicBezTo>
                <a:cubicBezTo>
                  <a:pt x="3994209" y="144326"/>
                  <a:pt x="3992116" y="135452"/>
                  <a:pt x="3987930" y="128085"/>
                </a:cubicBezTo>
                <a:cubicBezTo>
                  <a:pt x="3983577" y="120383"/>
                  <a:pt x="3978052" y="114607"/>
                  <a:pt x="3971355" y="110756"/>
                </a:cubicBezTo>
                <a:cubicBezTo>
                  <a:pt x="3964322" y="106738"/>
                  <a:pt x="3956788" y="104728"/>
                  <a:pt x="3948751" y="104728"/>
                </a:cubicBezTo>
                <a:close/>
                <a:moveTo>
                  <a:pt x="2687684" y="104728"/>
                </a:moveTo>
                <a:cubicBezTo>
                  <a:pt x="2677638" y="104728"/>
                  <a:pt x="2668848" y="108077"/>
                  <a:pt x="2661313" y="114774"/>
                </a:cubicBezTo>
                <a:cubicBezTo>
                  <a:pt x="2654281" y="121137"/>
                  <a:pt x="2649593" y="129843"/>
                  <a:pt x="2647249" y="140894"/>
                </a:cubicBezTo>
                <a:lnTo>
                  <a:pt x="2727114" y="140894"/>
                </a:lnTo>
                <a:cubicBezTo>
                  <a:pt x="2726947" y="135368"/>
                  <a:pt x="2725440" y="129843"/>
                  <a:pt x="2722593" y="124318"/>
                </a:cubicBezTo>
                <a:cubicBezTo>
                  <a:pt x="2719915" y="118960"/>
                  <a:pt x="2715645" y="114356"/>
                  <a:pt x="2709785" y="110505"/>
                </a:cubicBezTo>
                <a:cubicBezTo>
                  <a:pt x="2703925" y="106654"/>
                  <a:pt x="2696558" y="104728"/>
                  <a:pt x="2687684" y="104728"/>
                </a:cubicBezTo>
                <a:close/>
                <a:moveTo>
                  <a:pt x="2251041" y="104728"/>
                </a:moveTo>
                <a:cubicBezTo>
                  <a:pt x="2243841" y="104728"/>
                  <a:pt x="2236725" y="106821"/>
                  <a:pt x="2229693" y="111007"/>
                </a:cubicBezTo>
                <a:cubicBezTo>
                  <a:pt x="2223163" y="114858"/>
                  <a:pt x="2217806" y="120718"/>
                  <a:pt x="2213620" y="128587"/>
                </a:cubicBezTo>
                <a:cubicBezTo>
                  <a:pt x="2209602" y="136122"/>
                  <a:pt x="2207592" y="144828"/>
                  <a:pt x="2207592" y="154707"/>
                </a:cubicBezTo>
                <a:cubicBezTo>
                  <a:pt x="2207592" y="164585"/>
                  <a:pt x="2209602" y="173292"/>
                  <a:pt x="2213620" y="180826"/>
                </a:cubicBezTo>
                <a:cubicBezTo>
                  <a:pt x="2217806" y="188695"/>
                  <a:pt x="2223163" y="194555"/>
                  <a:pt x="2229693" y="198406"/>
                </a:cubicBezTo>
                <a:cubicBezTo>
                  <a:pt x="2236725" y="202592"/>
                  <a:pt x="2243841" y="204685"/>
                  <a:pt x="2251041" y="204685"/>
                </a:cubicBezTo>
                <a:cubicBezTo>
                  <a:pt x="2258408" y="204685"/>
                  <a:pt x="2265524" y="202592"/>
                  <a:pt x="2272388" y="198406"/>
                </a:cubicBezTo>
                <a:cubicBezTo>
                  <a:pt x="2279086" y="194388"/>
                  <a:pt x="2284443" y="188528"/>
                  <a:pt x="2288462" y="180826"/>
                </a:cubicBezTo>
                <a:cubicBezTo>
                  <a:pt x="2292480" y="173292"/>
                  <a:pt x="2294489" y="164585"/>
                  <a:pt x="2294489" y="154707"/>
                </a:cubicBezTo>
                <a:cubicBezTo>
                  <a:pt x="2294489" y="144661"/>
                  <a:pt x="2292480" y="135871"/>
                  <a:pt x="2288462" y="128336"/>
                </a:cubicBezTo>
                <a:cubicBezTo>
                  <a:pt x="2284443" y="120969"/>
                  <a:pt x="2279086" y="115193"/>
                  <a:pt x="2272388" y="111007"/>
                </a:cubicBezTo>
                <a:cubicBezTo>
                  <a:pt x="2265524" y="106821"/>
                  <a:pt x="2258408" y="104728"/>
                  <a:pt x="2251041" y="104728"/>
                </a:cubicBezTo>
                <a:close/>
                <a:moveTo>
                  <a:pt x="2100901" y="104728"/>
                </a:moveTo>
                <a:cubicBezTo>
                  <a:pt x="2092864" y="104728"/>
                  <a:pt x="2085330" y="106738"/>
                  <a:pt x="2078298" y="110756"/>
                </a:cubicBezTo>
                <a:cubicBezTo>
                  <a:pt x="2071438" y="114774"/>
                  <a:pt x="2065828" y="120551"/>
                  <a:pt x="2061475" y="128085"/>
                </a:cubicBezTo>
                <a:cubicBezTo>
                  <a:pt x="2057290" y="135452"/>
                  <a:pt x="2055197" y="144326"/>
                  <a:pt x="2055197" y="154707"/>
                </a:cubicBezTo>
                <a:cubicBezTo>
                  <a:pt x="2055197" y="164920"/>
                  <a:pt x="2057290" y="173710"/>
                  <a:pt x="2061475" y="181077"/>
                </a:cubicBezTo>
                <a:cubicBezTo>
                  <a:pt x="2065828" y="188612"/>
                  <a:pt x="2071438" y="194388"/>
                  <a:pt x="2078298" y="198406"/>
                </a:cubicBezTo>
                <a:cubicBezTo>
                  <a:pt x="2085665" y="202592"/>
                  <a:pt x="2093199" y="204685"/>
                  <a:pt x="2100901" y="204685"/>
                </a:cubicBezTo>
                <a:cubicBezTo>
                  <a:pt x="2108603" y="204685"/>
                  <a:pt x="2116137" y="202592"/>
                  <a:pt x="2123504" y="198406"/>
                </a:cubicBezTo>
                <a:cubicBezTo>
                  <a:pt x="2130202" y="194555"/>
                  <a:pt x="2135727" y="188779"/>
                  <a:pt x="2140080" y="181077"/>
                </a:cubicBezTo>
                <a:cubicBezTo>
                  <a:pt x="2144266" y="173710"/>
                  <a:pt x="2146359" y="164920"/>
                  <a:pt x="2146359" y="154707"/>
                </a:cubicBezTo>
                <a:cubicBezTo>
                  <a:pt x="2146359" y="144326"/>
                  <a:pt x="2144266" y="135452"/>
                  <a:pt x="2140080" y="128085"/>
                </a:cubicBezTo>
                <a:cubicBezTo>
                  <a:pt x="2135727" y="120383"/>
                  <a:pt x="2130202" y="114607"/>
                  <a:pt x="2123504" y="110756"/>
                </a:cubicBezTo>
                <a:cubicBezTo>
                  <a:pt x="2116472" y="106738"/>
                  <a:pt x="2108938" y="104728"/>
                  <a:pt x="2100901" y="104728"/>
                </a:cubicBezTo>
                <a:close/>
                <a:moveTo>
                  <a:pt x="1856017" y="104728"/>
                </a:moveTo>
                <a:cubicBezTo>
                  <a:pt x="1848650" y="104728"/>
                  <a:pt x="1841534" y="106821"/>
                  <a:pt x="1834670" y="111007"/>
                </a:cubicBezTo>
                <a:cubicBezTo>
                  <a:pt x="1827972" y="115193"/>
                  <a:pt x="1822615" y="120969"/>
                  <a:pt x="1818596" y="128336"/>
                </a:cubicBezTo>
                <a:cubicBezTo>
                  <a:pt x="1814578" y="135871"/>
                  <a:pt x="1812569" y="144661"/>
                  <a:pt x="1812569" y="154707"/>
                </a:cubicBezTo>
                <a:cubicBezTo>
                  <a:pt x="1812569" y="164585"/>
                  <a:pt x="1814578" y="173292"/>
                  <a:pt x="1818596" y="180826"/>
                </a:cubicBezTo>
                <a:cubicBezTo>
                  <a:pt x="1822615" y="188528"/>
                  <a:pt x="1827972" y="194388"/>
                  <a:pt x="1834670" y="198406"/>
                </a:cubicBezTo>
                <a:cubicBezTo>
                  <a:pt x="1841534" y="202592"/>
                  <a:pt x="1848650" y="204685"/>
                  <a:pt x="1856017" y="204685"/>
                </a:cubicBezTo>
                <a:cubicBezTo>
                  <a:pt x="1863217" y="204685"/>
                  <a:pt x="1870333" y="202592"/>
                  <a:pt x="1877365" y="198406"/>
                </a:cubicBezTo>
                <a:cubicBezTo>
                  <a:pt x="1883895" y="194555"/>
                  <a:pt x="1889252" y="188695"/>
                  <a:pt x="1893439" y="180826"/>
                </a:cubicBezTo>
                <a:cubicBezTo>
                  <a:pt x="1897289" y="173627"/>
                  <a:pt x="1899215" y="164920"/>
                  <a:pt x="1899215" y="154707"/>
                </a:cubicBezTo>
                <a:cubicBezTo>
                  <a:pt x="1899215" y="144326"/>
                  <a:pt x="1897289" y="135536"/>
                  <a:pt x="1893439" y="128336"/>
                </a:cubicBezTo>
                <a:cubicBezTo>
                  <a:pt x="1889420" y="120802"/>
                  <a:pt x="1884062" y="115025"/>
                  <a:pt x="1877365" y="111007"/>
                </a:cubicBezTo>
                <a:cubicBezTo>
                  <a:pt x="1870333" y="106821"/>
                  <a:pt x="1863217" y="104728"/>
                  <a:pt x="1856017" y="104728"/>
                </a:cubicBezTo>
                <a:close/>
                <a:moveTo>
                  <a:pt x="1201789" y="104728"/>
                </a:moveTo>
                <a:cubicBezTo>
                  <a:pt x="1191741" y="104728"/>
                  <a:pt x="1182953" y="108077"/>
                  <a:pt x="1175416" y="114774"/>
                </a:cubicBezTo>
                <a:cubicBezTo>
                  <a:pt x="1168386" y="121137"/>
                  <a:pt x="1163698" y="129843"/>
                  <a:pt x="1161351" y="140894"/>
                </a:cubicBezTo>
                <a:lnTo>
                  <a:pt x="1241217" y="140894"/>
                </a:lnTo>
                <a:cubicBezTo>
                  <a:pt x="1241050" y="135368"/>
                  <a:pt x="1239542" y="129843"/>
                  <a:pt x="1236697" y="124318"/>
                </a:cubicBezTo>
                <a:cubicBezTo>
                  <a:pt x="1234018" y="118960"/>
                  <a:pt x="1229748" y="114356"/>
                  <a:pt x="1223887" y="110505"/>
                </a:cubicBezTo>
                <a:cubicBezTo>
                  <a:pt x="1218027" y="106654"/>
                  <a:pt x="1210660" y="104728"/>
                  <a:pt x="1201789" y="104728"/>
                </a:cubicBezTo>
                <a:close/>
                <a:moveTo>
                  <a:pt x="727046" y="104728"/>
                </a:moveTo>
                <a:cubicBezTo>
                  <a:pt x="719844" y="104728"/>
                  <a:pt x="712729" y="106821"/>
                  <a:pt x="705697" y="111007"/>
                </a:cubicBezTo>
                <a:cubicBezTo>
                  <a:pt x="699167" y="114858"/>
                  <a:pt x="693810" y="120718"/>
                  <a:pt x="689625" y="128587"/>
                </a:cubicBezTo>
                <a:cubicBezTo>
                  <a:pt x="685605" y="136122"/>
                  <a:pt x="683596" y="144828"/>
                  <a:pt x="683596" y="154707"/>
                </a:cubicBezTo>
                <a:cubicBezTo>
                  <a:pt x="683596" y="164585"/>
                  <a:pt x="685605" y="173292"/>
                  <a:pt x="689625" y="180826"/>
                </a:cubicBezTo>
                <a:cubicBezTo>
                  <a:pt x="693810" y="188695"/>
                  <a:pt x="699167" y="194555"/>
                  <a:pt x="705697" y="198406"/>
                </a:cubicBezTo>
                <a:cubicBezTo>
                  <a:pt x="712729" y="202592"/>
                  <a:pt x="719844" y="204685"/>
                  <a:pt x="727046" y="204685"/>
                </a:cubicBezTo>
                <a:cubicBezTo>
                  <a:pt x="734411" y="204685"/>
                  <a:pt x="741526" y="202592"/>
                  <a:pt x="748391" y="198406"/>
                </a:cubicBezTo>
                <a:cubicBezTo>
                  <a:pt x="755089" y="194388"/>
                  <a:pt x="760447" y="188528"/>
                  <a:pt x="764465" y="180826"/>
                </a:cubicBezTo>
                <a:cubicBezTo>
                  <a:pt x="768483" y="173292"/>
                  <a:pt x="770492" y="164585"/>
                  <a:pt x="770492" y="154707"/>
                </a:cubicBezTo>
                <a:cubicBezTo>
                  <a:pt x="770492" y="144661"/>
                  <a:pt x="768483" y="135871"/>
                  <a:pt x="764465" y="128336"/>
                </a:cubicBezTo>
                <a:cubicBezTo>
                  <a:pt x="760447" y="120969"/>
                  <a:pt x="755089" y="115193"/>
                  <a:pt x="748391" y="111007"/>
                </a:cubicBezTo>
                <a:cubicBezTo>
                  <a:pt x="741526" y="106821"/>
                  <a:pt x="734411" y="104728"/>
                  <a:pt x="727046" y="104728"/>
                </a:cubicBezTo>
                <a:close/>
                <a:moveTo>
                  <a:pt x="6516119" y="89157"/>
                </a:moveTo>
                <a:lnTo>
                  <a:pt x="6537969" y="89157"/>
                </a:lnTo>
                <a:lnTo>
                  <a:pt x="6537969" y="168269"/>
                </a:lnTo>
                <a:cubicBezTo>
                  <a:pt x="6537969" y="180994"/>
                  <a:pt x="6540816" y="190202"/>
                  <a:pt x="6546509" y="195895"/>
                </a:cubicBezTo>
                <a:cubicBezTo>
                  <a:pt x="6552369" y="201755"/>
                  <a:pt x="6559987" y="204685"/>
                  <a:pt x="6569363" y="204685"/>
                </a:cubicBezTo>
                <a:cubicBezTo>
                  <a:pt x="6576730" y="204685"/>
                  <a:pt x="6583343" y="202676"/>
                  <a:pt x="6589203" y="198658"/>
                </a:cubicBezTo>
                <a:cubicBezTo>
                  <a:pt x="6594729" y="194807"/>
                  <a:pt x="6599165" y="189700"/>
                  <a:pt x="6602515" y="183338"/>
                </a:cubicBezTo>
                <a:cubicBezTo>
                  <a:pt x="6605695" y="177143"/>
                  <a:pt x="6607286" y="170445"/>
                  <a:pt x="6607286" y="163246"/>
                </a:cubicBezTo>
                <a:lnTo>
                  <a:pt x="6607286" y="89157"/>
                </a:lnTo>
                <a:lnTo>
                  <a:pt x="6629136" y="89157"/>
                </a:lnTo>
                <a:lnTo>
                  <a:pt x="6629136" y="220256"/>
                </a:lnTo>
                <a:lnTo>
                  <a:pt x="6608291" y="220256"/>
                </a:lnTo>
                <a:lnTo>
                  <a:pt x="6608291" y="201169"/>
                </a:lnTo>
                <a:lnTo>
                  <a:pt x="6607286" y="201169"/>
                </a:lnTo>
                <a:cubicBezTo>
                  <a:pt x="6603937" y="207531"/>
                  <a:pt x="6598161" y="213057"/>
                  <a:pt x="6589957" y="217745"/>
                </a:cubicBezTo>
                <a:cubicBezTo>
                  <a:pt x="6582423" y="222098"/>
                  <a:pt x="6574051" y="224275"/>
                  <a:pt x="6564842" y="224275"/>
                </a:cubicBezTo>
                <a:cubicBezTo>
                  <a:pt x="6548936" y="224275"/>
                  <a:pt x="6536881" y="219670"/>
                  <a:pt x="6528677" y="210461"/>
                </a:cubicBezTo>
                <a:cubicBezTo>
                  <a:pt x="6520305" y="201085"/>
                  <a:pt x="6516119" y="188109"/>
                  <a:pt x="6516119" y="171534"/>
                </a:cubicBezTo>
                <a:close/>
                <a:moveTo>
                  <a:pt x="4481035" y="89157"/>
                </a:moveTo>
                <a:lnTo>
                  <a:pt x="4502885" y="89157"/>
                </a:lnTo>
                <a:lnTo>
                  <a:pt x="4502885" y="220256"/>
                </a:lnTo>
                <a:lnTo>
                  <a:pt x="4481035" y="220256"/>
                </a:lnTo>
                <a:close/>
                <a:moveTo>
                  <a:pt x="3268095" y="89157"/>
                </a:moveTo>
                <a:lnTo>
                  <a:pt x="3289945" y="89157"/>
                </a:lnTo>
                <a:lnTo>
                  <a:pt x="3289945" y="168269"/>
                </a:lnTo>
                <a:cubicBezTo>
                  <a:pt x="3289945" y="180994"/>
                  <a:pt x="3292791" y="190202"/>
                  <a:pt x="3298484" y="195895"/>
                </a:cubicBezTo>
                <a:cubicBezTo>
                  <a:pt x="3304344" y="201755"/>
                  <a:pt x="3311962" y="204685"/>
                  <a:pt x="3321338" y="204685"/>
                </a:cubicBezTo>
                <a:cubicBezTo>
                  <a:pt x="3328705" y="204685"/>
                  <a:pt x="3335319" y="202676"/>
                  <a:pt x="3341179" y="198658"/>
                </a:cubicBezTo>
                <a:cubicBezTo>
                  <a:pt x="3346704" y="194807"/>
                  <a:pt x="3351141" y="189700"/>
                  <a:pt x="3354490" y="183338"/>
                </a:cubicBezTo>
                <a:cubicBezTo>
                  <a:pt x="3357671" y="177143"/>
                  <a:pt x="3359262" y="170445"/>
                  <a:pt x="3359262" y="163246"/>
                </a:cubicBezTo>
                <a:lnTo>
                  <a:pt x="3359262" y="89157"/>
                </a:lnTo>
                <a:lnTo>
                  <a:pt x="3381111" y="89157"/>
                </a:lnTo>
                <a:lnTo>
                  <a:pt x="3381111" y="220256"/>
                </a:lnTo>
                <a:lnTo>
                  <a:pt x="3360266" y="220256"/>
                </a:lnTo>
                <a:lnTo>
                  <a:pt x="3360266" y="201169"/>
                </a:lnTo>
                <a:lnTo>
                  <a:pt x="3359262" y="201169"/>
                </a:lnTo>
                <a:cubicBezTo>
                  <a:pt x="3355913" y="207531"/>
                  <a:pt x="3350137" y="213057"/>
                  <a:pt x="3341932" y="217745"/>
                </a:cubicBezTo>
                <a:cubicBezTo>
                  <a:pt x="3334398" y="222098"/>
                  <a:pt x="3326026" y="224275"/>
                  <a:pt x="3316818" y="224275"/>
                </a:cubicBezTo>
                <a:cubicBezTo>
                  <a:pt x="3300912" y="224275"/>
                  <a:pt x="3288857" y="219670"/>
                  <a:pt x="3280652" y="210461"/>
                </a:cubicBezTo>
                <a:cubicBezTo>
                  <a:pt x="3272281" y="201085"/>
                  <a:pt x="3268095" y="188109"/>
                  <a:pt x="3268095" y="171534"/>
                </a:cubicBezTo>
                <a:close/>
                <a:moveTo>
                  <a:pt x="2344170" y="89157"/>
                </a:moveTo>
                <a:lnTo>
                  <a:pt x="2366020" y="89157"/>
                </a:lnTo>
                <a:lnTo>
                  <a:pt x="2366020" y="168269"/>
                </a:lnTo>
                <a:cubicBezTo>
                  <a:pt x="2366020" y="180994"/>
                  <a:pt x="2368866" y="190202"/>
                  <a:pt x="2374559" y="195895"/>
                </a:cubicBezTo>
                <a:cubicBezTo>
                  <a:pt x="2380419" y="201755"/>
                  <a:pt x="2388037" y="204685"/>
                  <a:pt x="2397413" y="204685"/>
                </a:cubicBezTo>
                <a:cubicBezTo>
                  <a:pt x="2404780" y="204685"/>
                  <a:pt x="2411394" y="202676"/>
                  <a:pt x="2417254" y="198658"/>
                </a:cubicBezTo>
                <a:cubicBezTo>
                  <a:pt x="2422779" y="194807"/>
                  <a:pt x="2427216" y="189700"/>
                  <a:pt x="2430565" y="183338"/>
                </a:cubicBezTo>
                <a:cubicBezTo>
                  <a:pt x="2433746" y="177143"/>
                  <a:pt x="2435337" y="170445"/>
                  <a:pt x="2435337" y="163246"/>
                </a:cubicBezTo>
                <a:lnTo>
                  <a:pt x="2435337" y="89157"/>
                </a:lnTo>
                <a:lnTo>
                  <a:pt x="2457186" y="89157"/>
                </a:lnTo>
                <a:lnTo>
                  <a:pt x="2457186" y="220256"/>
                </a:lnTo>
                <a:lnTo>
                  <a:pt x="2436341" y="220256"/>
                </a:lnTo>
                <a:lnTo>
                  <a:pt x="2436341" y="201169"/>
                </a:lnTo>
                <a:lnTo>
                  <a:pt x="2435337" y="201169"/>
                </a:lnTo>
                <a:cubicBezTo>
                  <a:pt x="2431988" y="207531"/>
                  <a:pt x="2426212" y="213057"/>
                  <a:pt x="2418007" y="217745"/>
                </a:cubicBezTo>
                <a:cubicBezTo>
                  <a:pt x="2410473" y="222098"/>
                  <a:pt x="2402101" y="224275"/>
                  <a:pt x="2392893" y="224275"/>
                </a:cubicBezTo>
                <a:cubicBezTo>
                  <a:pt x="2376987" y="224275"/>
                  <a:pt x="2364932" y="219670"/>
                  <a:pt x="2356727" y="210461"/>
                </a:cubicBezTo>
                <a:cubicBezTo>
                  <a:pt x="2348356" y="201085"/>
                  <a:pt x="2344170" y="188109"/>
                  <a:pt x="2344170" y="171534"/>
                </a:cubicBezTo>
                <a:close/>
                <a:moveTo>
                  <a:pt x="1286898" y="89157"/>
                </a:moveTo>
                <a:lnTo>
                  <a:pt x="1308748" y="89157"/>
                </a:lnTo>
                <a:lnTo>
                  <a:pt x="1308748" y="168269"/>
                </a:lnTo>
                <a:cubicBezTo>
                  <a:pt x="1308748" y="180994"/>
                  <a:pt x="1311593" y="190202"/>
                  <a:pt x="1317287" y="195895"/>
                </a:cubicBezTo>
                <a:cubicBezTo>
                  <a:pt x="1323148" y="201755"/>
                  <a:pt x="1330766" y="204685"/>
                  <a:pt x="1340142" y="204685"/>
                </a:cubicBezTo>
                <a:cubicBezTo>
                  <a:pt x="1347508" y="204685"/>
                  <a:pt x="1354122" y="202676"/>
                  <a:pt x="1359983" y="198658"/>
                </a:cubicBezTo>
                <a:cubicBezTo>
                  <a:pt x="1365508" y="194807"/>
                  <a:pt x="1369945" y="189700"/>
                  <a:pt x="1373293" y="183338"/>
                </a:cubicBezTo>
                <a:cubicBezTo>
                  <a:pt x="1376475" y="177143"/>
                  <a:pt x="1378065" y="170445"/>
                  <a:pt x="1378065" y="163246"/>
                </a:cubicBezTo>
                <a:lnTo>
                  <a:pt x="1378065" y="89157"/>
                </a:lnTo>
                <a:lnTo>
                  <a:pt x="1399915" y="89157"/>
                </a:lnTo>
                <a:lnTo>
                  <a:pt x="1399915" y="220256"/>
                </a:lnTo>
                <a:lnTo>
                  <a:pt x="1379069" y="220256"/>
                </a:lnTo>
                <a:lnTo>
                  <a:pt x="1379069" y="201169"/>
                </a:lnTo>
                <a:lnTo>
                  <a:pt x="1378065" y="201169"/>
                </a:lnTo>
                <a:cubicBezTo>
                  <a:pt x="1374717" y="207531"/>
                  <a:pt x="1368940" y="213057"/>
                  <a:pt x="1360736" y="217745"/>
                </a:cubicBezTo>
                <a:cubicBezTo>
                  <a:pt x="1353201" y="222098"/>
                  <a:pt x="1344830" y="224275"/>
                  <a:pt x="1335620" y="224275"/>
                </a:cubicBezTo>
                <a:cubicBezTo>
                  <a:pt x="1319715" y="224275"/>
                  <a:pt x="1307660" y="219670"/>
                  <a:pt x="1299455" y="210461"/>
                </a:cubicBezTo>
                <a:cubicBezTo>
                  <a:pt x="1291085" y="201085"/>
                  <a:pt x="1286898" y="188109"/>
                  <a:pt x="1286898" y="171534"/>
                </a:cubicBezTo>
                <a:close/>
                <a:moveTo>
                  <a:pt x="1090139" y="89157"/>
                </a:moveTo>
                <a:lnTo>
                  <a:pt x="1111988" y="89157"/>
                </a:lnTo>
                <a:lnTo>
                  <a:pt x="1111988" y="220256"/>
                </a:lnTo>
                <a:lnTo>
                  <a:pt x="1090139" y="220256"/>
                </a:lnTo>
                <a:close/>
                <a:moveTo>
                  <a:pt x="7091499" y="85139"/>
                </a:moveTo>
                <a:cubicBezTo>
                  <a:pt x="7097359" y="85139"/>
                  <a:pt x="7102549" y="86060"/>
                  <a:pt x="7107069" y="87902"/>
                </a:cubicBezTo>
                <a:lnTo>
                  <a:pt x="7107069" y="111509"/>
                </a:lnTo>
                <a:cubicBezTo>
                  <a:pt x="7101377" y="108663"/>
                  <a:pt x="7095182" y="107240"/>
                  <a:pt x="7088485" y="107240"/>
                </a:cubicBezTo>
                <a:cubicBezTo>
                  <a:pt x="7082289" y="107240"/>
                  <a:pt x="7076429" y="109082"/>
                  <a:pt x="7070905" y="112765"/>
                </a:cubicBezTo>
                <a:cubicBezTo>
                  <a:pt x="7065714" y="116114"/>
                  <a:pt x="7061445" y="120969"/>
                  <a:pt x="7058096" y="127332"/>
                </a:cubicBezTo>
                <a:cubicBezTo>
                  <a:pt x="7055082" y="132857"/>
                  <a:pt x="7053575" y="139387"/>
                  <a:pt x="7053575" y="146921"/>
                </a:cubicBezTo>
                <a:lnTo>
                  <a:pt x="7053575" y="220256"/>
                </a:lnTo>
                <a:lnTo>
                  <a:pt x="7031725" y="220256"/>
                </a:lnTo>
                <a:lnTo>
                  <a:pt x="7031725" y="89157"/>
                </a:lnTo>
                <a:lnTo>
                  <a:pt x="7052319" y="89157"/>
                </a:lnTo>
                <a:lnTo>
                  <a:pt x="7052319" y="110254"/>
                </a:lnTo>
                <a:lnTo>
                  <a:pt x="7053575" y="110254"/>
                </a:lnTo>
                <a:cubicBezTo>
                  <a:pt x="7055919" y="103222"/>
                  <a:pt x="7060859" y="97278"/>
                  <a:pt x="7068393" y="92422"/>
                </a:cubicBezTo>
                <a:cubicBezTo>
                  <a:pt x="7075760" y="87567"/>
                  <a:pt x="7083461" y="85139"/>
                  <a:pt x="7091499" y="85139"/>
                </a:cubicBezTo>
                <a:close/>
                <a:moveTo>
                  <a:pt x="4872174" y="85139"/>
                </a:moveTo>
                <a:cubicBezTo>
                  <a:pt x="4878034" y="85139"/>
                  <a:pt x="4883224" y="86060"/>
                  <a:pt x="4887745" y="87902"/>
                </a:cubicBezTo>
                <a:lnTo>
                  <a:pt x="4887745" y="111509"/>
                </a:lnTo>
                <a:cubicBezTo>
                  <a:pt x="4882052" y="108663"/>
                  <a:pt x="4875857" y="107240"/>
                  <a:pt x="4869160" y="107240"/>
                </a:cubicBezTo>
                <a:cubicBezTo>
                  <a:pt x="4862965" y="107240"/>
                  <a:pt x="4857105" y="109082"/>
                  <a:pt x="4851580" y="112765"/>
                </a:cubicBezTo>
                <a:cubicBezTo>
                  <a:pt x="4846389" y="116114"/>
                  <a:pt x="4842120" y="120969"/>
                  <a:pt x="4838771" y="127332"/>
                </a:cubicBezTo>
                <a:cubicBezTo>
                  <a:pt x="4835757" y="132857"/>
                  <a:pt x="4834250" y="139387"/>
                  <a:pt x="4834250" y="146921"/>
                </a:cubicBezTo>
                <a:lnTo>
                  <a:pt x="4834250" y="220256"/>
                </a:lnTo>
                <a:lnTo>
                  <a:pt x="4812401" y="220256"/>
                </a:lnTo>
                <a:lnTo>
                  <a:pt x="4812401" y="89157"/>
                </a:lnTo>
                <a:lnTo>
                  <a:pt x="4832995" y="89157"/>
                </a:lnTo>
                <a:lnTo>
                  <a:pt x="4832995" y="110254"/>
                </a:lnTo>
                <a:lnTo>
                  <a:pt x="4834250" y="110254"/>
                </a:lnTo>
                <a:cubicBezTo>
                  <a:pt x="4836594" y="103222"/>
                  <a:pt x="4841534" y="97278"/>
                  <a:pt x="4849068" y="92422"/>
                </a:cubicBezTo>
                <a:cubicBezTo>
                  <a:pt x="4856435" y="87567"/>
                  <a:pt x="4864137" y="85139"/>
                  <a:pt x="4872174" y="85139"/>
                </a:cubicBezTo>
                <a:close/>
                <a:moveTo>
                  <a:pt x="4291149" y="85139"/>
                </a:moveTo>
                <a:cubicBezTo>
                  <a:pt x="4297009" y="85139"/>
                  <a:pt x="4302199" y="86060"/>
                  <a:pt x="4306720" y="87902"/>
                </a:cubicBezTo>
                <a:lnTo>
                  <a:pt x="4306720" y="111509"/>
                </a:lnTo>
                <a:cubicBezTo>
                  <a:pt x="4301027" y="108663"/>
                  <a:pt x="4294832" y="107240"/>
                  <a:pt x="4288135" y="107240"/>
                </a:cubicBezTo>
                <a:cubicBezTo>
                  <a:pt x="4281940" y="107240"/>
                  <a:pt x="4276080" y="109082"/>
                  <a:pt x="4270555" y="112765"/>
                </a:cubicBezTo>
                <a:cubicBezTo>
                  <a:pt x="4265365" y="116114"/>
                  <a:pt x="4261095" y="120969"/>
                  <a:pt x="4257746" y="127332"/>
                </a:cubicBezTo>
                <a:cubicBezTo>
                  <a:pt x="4254733" y="132857"/>
                  <a:pt x="4253226" y="139387"/>
                  <a:pt x="4253226" y="146921"/>
                </a:cubicBezTo>
                <a:lnTo>
                  <a:pt x="4253226" y="220256"/>
                </a:lnTo>
                <a:lnTo>
                  <a:pt x="4231376" y="220256"/>
                </a:lnTo>
                <a:lnTo>
                  <a:pt x="4231376" y="89157"/>
                </a:lnTo>
                <a:lnTo>
                  <a:pt x="4251970" y="89157"/>
                </a:lnTo>
                <a:lnTo>
                  <a:pt x="4251970" y="110254"/>
                </a:lnTo>
                <a:lnTo>
                  <a:pt x="4253226" y="110254"/>
                </a:lnTo>
                <a:cubicBezTo>
                  <a:pt x="4255570" y="103222"/>
                  <a:pt x="4260509" y="97278"/>
                  <a:pt x="4268043" y="92422"/>
                </a:cubicBezTo>
                <a:cubicBezTo>
                  <a:pt x="4275410" y="87567"/>
                  <a:pt x="4283112" y="85139"/>
                  <a:pt x="4291149" y="85139"/>
                </a:cubicBezTo>
                <a:close/>
                <a:moveTo>
                  <a:pt x="2833824" y="85139"/>
                </a:moveTo>
                <a:cubicBezTo>
                  <a:pt x="2839684" y="85139"/>
                  <a:pt x="2844874" y="86060"/>
                  <a:pt x="2849395" y="87902"/>
                </a:cubicBezTo>
                <a:lnTo>
                  <a:pt x="2849395" y="111509"/>
                </a:lnTo>
                <a:cubicBezTo>
                  <a:pt x="2843702" y="108663"/>
                  <a:pt x="2837507" y="107240"/>
                  <a:pt x="2830810" y="107240"/>
                </a:cubicBezTo>
                <a:cubicBezTo>
                  <a:pt x="2824615" y="107240"/>
                  <a:pt x="2818755" y="109082"/>
                  <a:pt x="2813230" y="112765"/>
                </a:cubicBezTo>
                <a:cubicBezTo>
                  <a:pt x="2808039" y="116114"/>
                  <a:pt x="2803770" y="120969"/>
                  <a:pt x="2800421" y="127332"/>
                </a:cubicBezTo>
                <a:cubicBezTo>
                  <a:pt x="2797407" y="132857"/>
                  <a:pt x="2795901" y="139387"/>
                  <a:pt x="2795901" y="146921"/>
                </a:cubicBezTo>
                <a:lnTo>
                  <a:pt x="2795901" y="220256"/>
                </a:lnTo>
                <a:lnTo>
                  <a:pt x="2774051" y="220256"/>
                </a:lnTo>
                <a:lnTo>
                  <a:pt x="2774051" y="89157"/>
                </a:lnTo>
                <a:lnTo>
                  <a:pt x="2794645" y="89157"/>
                </a:lnTo>
                <a:lnTo>
                  <a:pt x="2794645" y="110254"/>
                </a:lnTo>
                <a:lnTo>
                  <a:pt x="2795901" y="110254"/>
                </a:lnTo>
                <a:cubicBezTo>
                  <a:pt x="2798245" y="103222"/>
                  <a:pt x="2803184" y="97278"/>
                  <a:pt x="2810718" y="92422"/>
                </a:cubicBezTo>
                <a:cubicBezTo>
                  <a:pt x="2818085" y="87567"/>
                  <a:pt x="2825787" y="85139"/>
                  <a:pt x="2833824" y="85139"/>
                </a:cubicBezTo>
                <a:close/>
                <a:moveTo>
                  <a:pt x="2005153" y="85139"/>
                </a:moveTo>
                <a:cubicBezTo>
                  <a:pt x="2011013" y="85139"/>
                  <a:pt x="2016204" y="86060"/>
                  <a:pt x="2020724" y="87902"/>
                </a:cubicBezTo>
                <a:lnTo>
                  <a:pt x="2020724" y="111509"/>
                </a:lnTo>
                <a:cubicBezTo>
                  <a:pt x="2015031" y="108663"/>
                  <a:pt x="2008836" y="107240"/>
                  <a:pt x="2002139" y="107240"/>
                </a:cubicBezTo>
                <a:cubicBezTo>
                  <a:pt x="1995944" y="107240"/>
                  <a:pt x="1990084" y="109082"/>
                  <a:pt x="1984559" y="112765"/>
                </a:cubicBezTo>
                <a:cubicBezTo>
                  <a:pt x="1979368" y="116114"/>
                  <a:pt x="1975099" y="120969"/>
                  <a:pt x="1971750" y="127332"/>
                </a:cubicBezTo>
                <a:cubicBezTo>
                  <a:pt x="1968736" y="132857"/>
                  <a:pt x="1967229" y="139387"/>
                  <a:pt x="1967229" y="146921"/>
                </a:cubicBezTo>
                <a:lnTo>
                  <a:pt x="1967229" y="220256"/>
                </a:lnTo>
                <a:lnTo>
                  <a:pt x="1945380" y="220256"/>
                </a:lnTo>
                <a:lnTo>
                  <a:pt x="1945380" y="89157"/>
                </a:lnTo>
                <a:lnTo>
                  <a:pt x="1965974" y="89157"/>
                </a:lnTo>
                <a:lnTo>
                  <a:pt x="1965974" y="110254"/>
                </a:lnTo>
                <a:lnTo>
                  <a:pt x="1967229" y="110254"/>
                </a:lnTo>
                <a:cubicBezTo>
                  <a:pt x="1969574" y="103222"/>
                  <a:pt x="1974513" y="97278"/>
                  <a:pt x="1982047" y="92422"/>
                </a:cubicBezTo>
                <a:cubicBezTo>
                  <a:pt x="1989414" y="87567"/>
                  <a:pt x="1997117" y="85139"/>
                  <a:pt x="2005153" y="85139"/>
                </a:cubicBezTo>
                <a:close/>
                <a:moveTo>
                  <a:pt x="6945359" y="84888"/>
                </a:moveTo>
                <a:cubicBezTo>
                  <a:pt x="6957916" y="84888"/>
                  <a:pt x="6969050" y="87818"/>
                  <a:pt x="6978761" y="93678"/>
                </a:cubicBezTo>
                <a:cubicBezTo>
                  <a:pt x="6988137" y="99371"/>
                  <a:pt x="6995337" y="107240"/>
                  <a:pt x="7000360" y="117286"/>
                </a:cubicBezTo>
                <a:cubicBezTo>
                  <a:pt x="7005550" y="127667"/>
                  <a:pt x="7008145" y="139303"/>
                  <a:pt x="7008145" y="152195"/>
                </a:cubicBezTo>
                <a:cubicBezTo>
                  <a:pt x="7008145" y="153200"/>
                  <a:pt x="7007978" y="155376"/>
                  <a:pt x="7007643" y="158725"/>
                </a:cubicBezTo>
                <a:lnTo>
                  <a:pt x="6903668" y="158725"/>
                </a:lnTo>
                <a:cubicBezTo>
                  <a:pt x="6904171" y="168771"/>
                  <a:pt x="6906598" y="177226"/>
                  <a:pt x="6910951" y="184091"/>
                </a:cubicBezTo>
                <a:cubicBezTo>
                  <a:pt x="6915137" y="190621"/>
                  <a:pt x="6920579" y="195728"/>
                  <a:pt x="6927276" y="199411"/>
                </a:cubicBezTo>
                <a:cubicBezTo>
                  <a:pt x="6933805" y="202927"/>
                  <a:pt x="6940671" y="204685"/>
                  <a:pt x="6947870" y="204685"/>
                </a:cubicBezTo>
                <a:cubicBezTo>
                  <a:pt x="6964948" y="204685"/>
                  <a:pt x="6977924" y="196732"/>
                  <a:pt x="6986798" y="180826"/>
                </a:cubicBezTo>
                <a:lnTo>
                  <a:pt x="7005131" y="189867"/>
                </a:lnTo>
                <a:cubicBezTo>
                  <a:pt x="6999607" y="200416"/>
                  <a:pt x="6991988" y="208787"/>
                  <a:pt x="6982277" y="214982"/>
                </a:cubicBezTo>
                <a:cubicBezTo>
                  <a:pt x="6972566" y="221177"/>
                  <a:pt x="6960846" y="224275"/>
                  <a:pt x="6947117" y="224275"/>
                </a:cubicBezTo>
                <a:cubicBezTo>
                  <a:pt x="6934392" y="224275"/>
                  <a:pt x="6923174" y="221345"/>
                  <a:pt x="6913463" y="215484"/>
                </a:cubicBezTo>
                <a:cubicBezTo>
                  <a:pt x="6903417" y="209457"/>
                  <a:pt x="6895631" y="201169"/>
                  <a:pt x="6890106" y="190621"/>
                </a:cubicBezTo>
                <a:cubicBezTo>
                  <a:pt x="6884581" y="180073"/>
                  <a:pt x="6881818" y="168185"/>
                  <a:pt x="6881818" y="154958"/>
                </a:cubicBezTo>
                <a:cubicBezTo>
                  <a:pt x="6881818" y="142233"/>
                  <a:pt x="6884413" y="130597"/>
                  <a:pt x="6889604" y="120048"/>
                </a:cubicBezTo>
                <a:cubicBezTo>
                  <a:pt x="6894961" y="109165"/>
                  <a:pt x="6902413" y="100626"/>
                  <a:pt x="6911956" y="94431"/>
                </a:cubicBezTo>
                <a:cubicBezTo>
                  <a:pt x="6921835" y="88069"/>
                  <a:pt x="6932969" y="84888"/>
                  <a:pt x="6945359" y="84888"/>
                </a:cubicBezTo>
                <a:close/>
                <a:moveTo>
                  <a:pt x="6722786" y="84888"/>
                </a:moveTo>
                <a:cubicBezTo>
                  <a:pt x="6732162" y="84888"/>
                  <a:pt x="6740534" y="87232"/>
                  <a:pt x="6747901" y="91920"/>
                </a:cubicBezTo>
                <a:cubicBezTo>
                  <a:pt x="6755101" y="96608"/>
                  <a:pt x="6760207" y="102803"/>
                  <a:pt x="6763221" y="110505"/>
                </a:cubicBezTo>
                <a:cubicBezTo>
                  <a:pt x="6767741" y="102803"/>
                  <a:pt x="6773853" y="96608"/>
                  <a:pt x="6781555" y="91920"/>
                </a:cubicBezTo>
                <a:cubicBezTo>
                  <a:pt x="6789424" y="87232"/>
                  <a:pt x="6798297" y="84888"/>
                  <a:pt x="6808176" y="84888"/>
                </a:cubicBezTo>
                <a:cubicBezTo>
                  <a:pt x="6823413" y="84888"/>
                  <a:pt x="6834798" y="89492"/>
                  <a:pt x="6842333" y="98701"/>
                </a:cubicBezTo>
                <a:cubicBezTo>
                  <a:pt x="6850034" y="108244"/>
                  <a:pt x="6853885" y="120718"/>
                  <a:pt x="6853885" y="136122"/>
                </a:cubicBezTo>
                <a:lnTo>
                  <a:pt x="6853885" y="220256"/>
                </a:lnTo>
                <a:lnTo>
                  <a:pt x="6832287" y="220256"/>
                </a:lnTo>
                <a:lnTo>
                  <a:pt x="6832287" y="139387"/>
                </a:lnTo>
                <a:cubicBezTo>
                  <a:pt x="6832287" y="127332"/>
                  <a:pt x="6829775" y="118542"/>
                  <a:pt x="6824752" y="113016"/>
                </a:cubicBezTo>
                <a:cubicBezTo>
                  <a:pt x="6819729" y="107491"/>
                  <a:pt x="6812362" y="104728"/>
                  <a:pt x="6802651" y="104728"/>
                </a:cubicBezTo>
                <a:cubicBezTo>
                  <a:pt x="6796121" y="104728"/>
                  <a:pt x="6790177" y="106654"/>
                  <a:pt x="6784819" y="110505"/>
                </a:cubicBezTo>
                <a:cubicBezTo>
                  <a:pt x="6779461" y="114356"/>
                  <a:pt x="6775276" y="119379"/>
                  <a:pt x="6772262" y="125574"/>
                </a:cubicBezTo>
                <a:cubicBezTo>
                  <a:pt x="6769416" y="131434"/>
                  <a:pt x="6767993" y="138298"/>
                  <a:pt x="6767993" y="146168"/>
                </a:cubicBezTo>
                <a:lnTo>
                  <a:pt x="6767993" y="220256"/>
                </a:lnTo>
                <a:lnTo>
                  <a:pt x="6746143" y="220256"/>
                </a:lnTo>
                <a:lnTo>
                  <a:pt x="6746143" y="139638"/>
                </a:lnTo>
                <a:cubicBezTo>
                  <a:pt x="6746143" y="127415"/>
                  <a:pt x="6743631" y="118542"/>
                  <a:pt x="6738609" y="113016"/>
                </a:cubicBezTo>
                <a:cubicBezTo>
                  <a:pt x="6733585" y="107491"/>
                  <a:pt x="6726302" y="104728"/>
                  <a:pt x="6716759" y="104728"/>
                </a:cubicBezTo>
                <a:cubicBezTo>
                  <a:pt x="6710229" y="104728"/>
                  <a:pt x="6704285" y="106654"/>
                  <a:pt x="6698927" y="110505"/>
                </a:cubicBezTo>
                <a:cubicBezTo>
                  <a:pt x="6693569" y="114356"/>
                  <a:pt x="6689383" y="119546"/>
                  <a:pt x="6686369" y="126076"/>
                </a:cubicBezTo>
                <a:cubicBezTo>
                  <a:pt x="6683523" y="132271"/>
                  <a:pt x="6682100" y="139136"/>
                  <a:pt x="6682100" y="146670"/>
                </a:cubicBezTo>
                <a:lnTo>
                  <a:pt x="6682100" y="220256"/>
                </a:lnTo>
                <a:lnTo>
                  <a:pt x="6660251" y="220256"/>
                </a:lnTo>
                <a:lnTo>
                  <a:pt x="6660251" y="89157"/>
                </a:lnTo>
                <a:lnTo>
                  <a:pt x="6680845" y="89157"/>
                </a:lnTo>
                <a:lnTo>
                  <a:pt x="6680845" y="108496"/>
                </a:lnTo>
                <a:lnTo>
                  <a:pt x="6682100" y="108496"/>
                </a:lnTo>
                <a:cubicBezTo>
                  <a:pt x="6685783" y="101798"/>
                  <a:pt x="6691393" y="96189"/>
                  <a:pt x="6698927" y="91669"/>
                </a:cubicBezTo>
                <a:cubicBezTo>
                  <a:pt x="6706461" y="87148"/>
                  <a:pt x="6714415" y="84888"/>
                  <a:pt x="6722786" y="84888"/>
                </a:cubicBezTo>
                <a:close/>
                <a:moveTo>
                  <a:pt x="6438003" y="84888"/>
                </a:moveTo>
                <a:cubicBezTo>
                  <a:pt x="6449389" y="84888"/>
                  <a:pt x="6459602" y="87399"/>
                  <a:pt x="6468643" y="92422"/>
                </a:cubicBezTo>
                <a:cubicBezTo>
                  <a:pt x="6477517" y="97278"/>
                  <a:pt x="6483879" y="104226"/>
                  <a:pt x="6487731" y="113267"/>
                </a:cubicBezTo>
                <a:lnTo>
                  <a:pt x="6468895" y="122058"/>
                </a:lnTo>
                <a:cubicBezTo>
                  <a:pt x="6463035" y="110337"/>
                  <a:pt x="6452653" y="104477"/>
                  <a:pt x="6437753" y="104477"/>
                </a:cubicBezTo>
                <a:cubicBezTo>
                  <a:pt x="6430720" y="104477"/>
                  <a:pt x="6424358" y="106152"/>
                  <a:pt x="6418665" y="109500"/>
                </a:cubicBezTo>
                <a:cubicBezTo>
                  <a:pt x="6413307" y="112681"/>
                  <a:pt x="6410629" y="116951"/>
                  <a:pt x="6410629" y="122309"/>
                </a:cubicBezTo>
                <a:cubicBezTo>
                  <a:pt x="6410629" y="126997"/>
                  <a:pt x="6412554" y="130848"/>
                  <a:pt x="6416405" y="133862"/>
                </a:cubicBezTo>
                <a:cubicBezTo>
                  <a:pt x="6420255" y="136875"/>
                  <a:pt x="6425865" y="139387"/>
                  <a:pt x="6433231" y="141396"/>
                </a:cubicBezTo>
                <a:lnTo>
                  <a:pt x="6452319" y="146168"/>
                </a:lnTo>
                <a:cubicBezTo>
                  <a:pt x="6465379" y="149516"/>
                  <a:pt x="6475089" y="154372"/>
                  <a:pt x="6481452" y="160734"/>
                </a:cubicBezTo>
                <a:cubicBezTo>
                  <a:pt x="6487982" y="167264"/>
                  <a:pt x="6491247" y="175133"/>
                  <a:pt x="6491247" y="184342"/>
                </a:cubicBezTo>
                <a:cubicBezTo>
                  <a:pt x="6491247" y="192211"/>
                  <a:pt x="6488903" y="199244"/>
                  <a:pt x="6484215" y="205439"/>
                </a:cubicBezTo>
                <a:cubicBezTo>
                  <a:pt x="6479694" y="211466"/>
                  <a:pt x="6473415" y="216154"/>
                  <a:pt x="6465379" y="219503"/>
                </a:cubicBezTo>
                <a:cubicBezTo>
                  <a:pt x="6457844" y="222684"/>
                  <a:pt x="6449137" y="224275"/>
                  <a:pt x="6439259" y="224275"/>
                </a:cubicBezTo>
                <a:cubicBezTo>
                  <a:pt x="6425195" y="224275"/>
                  <a:pt x="6413391" y="221010"/>
                  <a:pt x="6403847" y="214480"/>
                </a:cubicBezTo>
                <a:cubicBezTo>
                  <a:pt x="6394806" y="208285"/>
                  <a:pt x="6388193" y="199830"/>
                  <a:pt x="6384007" y="189114"/>
                </a:cubicBezTo>
                <a:lnTo>
                  <a:pt x="6403345" y="180324"/>
                </a:lnTo>
                <a:cubicBezTo>
                  <a:pt x="6406693" y="188361"/>
                  <a:pt x="6411549" y="194472"/>
                  <a:pt x="6417911" y="198658"/>
                </a:cubicBezTo>
                <a:cubicBezTo>
                  <a:pt x="6424609" y="203011"/>
                  <a:pt x="6431725" y="205187"/>
                  <a:pt x="6439259" y="205187"/>
                </a:cubicBezTo>
                <a:cubicBezTo>
                  <a:pt x="6447463" y="205187"/>
                  <a:pt x="6454495" y="203513"/>
                  <a:pt x="6460355" y="200164"/>
                </a:cubicBezTo>
                <a:cubicBezTo>
                  <a:pt x="6466215" y="196816"/>
                  <a:pt x="6469145" y="192044"/>
                  <a:pt x="6469145" y="185849"/>
                </a:cubicBezTo>
                <a:cubicBezTo>
                  <a:pt x="6469145" y="180324"/>
                  <a:pt x="6466801" y="175887"/>
                  <a:pt x="6462113" y="172538"/>
                </a:cubicBezTo>
                <a:cubicBezTo>
                  <a:pt x="6457761" y="169357"/>
                  <a:pt x="6450477" y="166511"/>
                  <a:pt x="6440264" y="163999"/>
                </a:cubicBezTo>
                <a:lnTo>
                  <a:pt x="6424191" y="159730"/>
                </a:lnTo>
                <a:cubicBezTo>
                  <a:pt x="6413809" y="157218"/>
                  <a:pt x="6405271" y="152865"/>
                  <a:pt x="6398573" y="146670"/>
                </a:cubicBezTo>
                <a:cubicBezTo>
                  <a:pt x="6391876" y="140475"/>
                  <a:pt x="6388527" y="132522"/>
                  <a:pt x="6388527" y="122811"/>
                </a:cubicBezTo>
                <a:cubicBezTo>
                  <a:pt x="6388527" y="115444"/>
                  <a:pt x="6390787" y="108830"/>
                  <a:pt x="6395309" y="102970"/>
                </a:cubicBezTo>
                <a:cubicBezTo>
                  <a:pt x="6399997" y="97110"/>
                  <a:pt x="6406024" y="92673"/>
                  <a:pt x="6413391" y="89660"/>
                </a:cubicBezTo>
                <a:cubicBezTo>
                  <a:pt x="6421427" y="86478"/>
                  <a:pt x="6429632" y="84888"/>
                  <a:pt x="6438003" y="84888"/>
                </a:cubicBezTo>
                <a:close/>
                <a:moveTo>
                  <a:pt x="6314969" y="84888"/>
                </a:moveTo>
                <a:cubicBezTo>
                  <a:pt x="6330707" y="84888"/>
                  <a:pt x="6342679" y="89492"/>
                  <a:pt x="6350883" y="98701"/>
                </a:cubicBezTo>
                <a:cubicBezTo>
                  <a:pt x="6359255" y="108077"/>
                  <a:pt x="6363441" y="120551"/>
                  <a:pt x="6363441" y="136122"/>
                </a:cubicBezTo>
                <a:lnTo>
                  <a:pt x="6363441" y="220256"/>
                </a:lnTo>
                <a:lnTo>
                  <a:pt x="6341591" y="220256"/>
                </a:lnTo>
                <a:lnTo>
                  <a:pt x="6341591" y="139387"/>
                </a:lnTo>
                <a:cubicBezTo>
                  <a:pt x="6341591" y="127332"/>
                  <a:pt x="6338661" y="118542"/>
                  <a:pt x="6332801" y="113016"/>
                </a:cubicBezTo>
                <a:cubicBezTo>
                  <a:pt x="6327108" y="107491"/>
                  <a:pt x="6319155" y="104728"/>
                  <a:pt x="6308941" y="104728"/>
                </a:cubicBezTo>
                <a:cubicBezTo>
                  <a:pt x="6301909" y="104728"/>
                  <a:pt x="6295631" y="106738"/>
                  <a:pt x="6290105" y="110756"/>
                </a:cubicBezTo>
                <a:cubicBezTo>
                  <a:pt x="6284245" y="115109"/>
                  <a:pt x="6279892" y="120300"/>
                  <a:pt x="6277046" y="126327"/>
                </a:cubicBezTo>
                <a:cubicBezTo>
                  <a:pt x="6274032" y="132857"/>
                  <a:pt x="6272525" y="139554"/>
                  <a:pt x="6272525" y="146419"/>
                </a:cubicBezTo>
                <a:lnTo>
                  <a:pt x="6272525" y="220256"/>
                </a:lnTo>
                <a:lnTo>
                  <a:pt x="6250676" y="220256"/>
                </a:lnTo>
                <a:lnTo>
                  <a:pt x="6250676" y="89157"/>
                </a:lnTo>
                <a:lnTo>
                  <a:pt x="6271269" y="89157"/>
                </a:lnTo>
                <a:lnTo>
                  <a:pt x="6271269" y="108496"/>
                </a:lnTo>
                <a:lnTo>
                  <a:pt x="6272525" y="108496"/>
                </a:lnTo>
                <a:cubicBezTo>
                  <a:pt x="6276041" y="101966"/>
                  <a:pt x="6281734" y="96441"/>
                  <a:pt x="6289603" y="91920"/>
                </a:cubicBezTo>
                <a:cubicBezTo>
                  <a:pt x="6297640" y="87232"/>
                  <a:pt x="6306095" y="84888"/>
                  <a:pt x="6314969" y="84888"/>
                </a:cubicBezTo>
                <a:close/>
                <a:moveTo>
                  <a:pt x="6158551" y="84888"/>
                </a:moveTo>
                <a:cubicBezTo>
                  <a:pt x="6171443" y="84888"/>
                  <a:pt x="6182996" y="87985"/>
                  <a:pt x="6193209" y="94180"/>
                </a:cubicBezTo>
                <a:cubicBezTo>
                  <a:pt x="6203423" y="100375"/>
                  <a:pt x="6211459" y="108830"/>
                  <a:pt x="6217319" y="119546"/>
                </a:cubicBezTo>
                <a:cubicBezTo>
                  <a:pt x="6223012" y="129927"/>
                  <a:pt x="6225859" y="141647"/>
                  <a:pt x="6225859" y="154707"/>
                </a:cubicBezTo>
                <a:cubicBezTo>
                  <a:pt x="6225859" y="167766"/>
                  <a:pt x="6223012" y="179487"/>
                  <a:pt x="6217319" y="189867"/>
                </a:cubicBezTo>
                <a:cubicBezTo>
                  <a:pt x="6211459" y="200583"/>
                  <a:pt x="6203423" y="209038"/>
                  <a:pt x="6193209" y="215233"/>
                </a:cubicBezTo>
                <a:cubicBezTo>
                  <a:pt x="6183331" y="221261"/>
                  <a:pt x="6171778" y="224275"/>
                  <a:pt x="6158551" y="224275"/>
                </a:cubicBezTo>
                <a:cubicBezTo>
                  <a:pt x="6145324" y="224275"/>
                  <a:pt x="6133771" y="221261"/>
                  <a:pt x="6123893" y="215233"/>
                </a:cubicBezTo>
                <a:cubicBezTo>
                  <a:pt x="6113679" y="209038"/>
                  <a:pt x="6105643" y="200583"/>
                  <a:pt x="6099782" y="189867"/>
                </a:cubicBezTo>
                <a:cubicBezTo>
                  <a:pt x="6094090" y="179487"/>
                  <a:pt x="6091243" y="167766"/>
                  <a:pt x="6091243" y="154707"/>
                </a:cubicBezTo>
                <a:cubicBezTo>
                  <a:pt x="6091243" y="141647"/>
                  <a:pt x="6094090" y="129927"/>
                  <a:pt x="6099782" y="119546"/>
                </a:cubicBezTo>
                <a:cubicBezTo>
                  <a:pt x="6105643" y="108830"/>
                  <a:pt x="6113679" y="100375"/>
                  <a:pt x="6123893" y="94180"/>
                </a:cubicBezTo>
                <a:cubicBezTo>
                  <a:pt x="6134106" y="87985"/>
                  <a:pt x="6145659" y="84888"/>
                  <a:pt x="6158551" y="84888"/>
                </a:cubicBezTo>
                <a:close/>
                <a:moveTo>
                  <a:pt x="6014671" y="84888"/>
                </a:moveTo>
                <a:cubicBezTo>
                  <a:pt x="6028568" y="84888"/>
                  <a:pt x="6040540" y="88236"/>
                  <a:pt x="6050585" y="94934"/>
                </a:cubicBezTo>
                <a:cubicBezTo>
                  <a:pt x="6060297" y="101463"/>
                  <a:pt x="6067161" y="110254"/>
                  <a:pt x="6071180" y="121304"/>
                </a:cubicBezTo>
                <a:lnTo>
                  <a:pt x="6051339" y="129592"/>
                </a:lnTo>
                <a:cubicBezTo>
                  <a:pt x="6047990" y="121220"/>
                  <a:pt x="6043218" y="115025"/>
                  <a:pt x="6037024" y="111007"/>
                </a:cubicBezTo>
                <a:cubicBezTo>
                  <a:pt x="6030661" y="106821"/>
                  <a:pt x="6022876" y="104728"/>
                  <a:pt x="6013667" y="104728"/>
                </a:cubicBezTo>
                <a:cubicBezTo>
                  <a:pt x="6005965" y="104728"/>
                  <a:pt x="5998765" y="106821"/>
                  <a:pt x="5992068" y="111007"/>
                </a:cubicBezTo>
                <a:cubicBezTo>
                  <a:pt x="5985371" y="115193"/>
                  <a:pt x="5980013" y="121053"/>
                  <a:pt x="5975995" y="128587"/>
                </a:cubicBezTo>
                <a:cubicBezTo>
                  <a:pt x="5971976" y="136122"/>
                  <a:pt x="5969967" y="144828"/>
                  <a:pt x="5969967" y="154707"/>
                </a:cubicBezTo>
                <a:cubicBezTo>
                  <a:pt x="5969967" y="164418"/>
                  <a:pt x="5971976" y="173041"/>
                  <a:pt x="5975995" y="180575"/>
                </a:cubicBezTo>
                <a:cubicBezTo>
                  <a:pt x="5980013" y="188109"/>
                  <a:pt x="5985371" y="193969"/>
                  <a:pt x="5992068" y="198155"/>
                </a:cubicBezTo>
                <a:cubicBezTo>
                  <a:pt x="5998933" y="202508"/>
                  <a:pt x="6006132" y="204685"/>
                  <a:pt x="6013667" y="204685"/>
                </a:cubicBezTo>
                <a:cubicBezTo>
                  <a:pt x="6022708" y="204685"/>
                  <a:pt x="6030661" y="202508"/>
                  <a:pt x="6037526" y="198155"/>
                </a:cubicBezTo>
                <a:cubicBezTo>
                  <a:pt x="6044223" y="193969"/>
                  <a:pt x="6049246" y="187858"/>
                  <a:pt x="6052595" y="179822"/>
                </a:cubicBezTo>
                <a:lnTo>
                  <a:pt x="6071933" y="188109"/>
                </a:lnTo>
                <a:cubicBezTo>
                  <a:pt x="6067412" y="198825"/>
                  <a:pt x="6060297" y="207531"/>
                  <a:pt x="6050585" y="214229"/>
                </a:cubicBezTo>
                <a:cubicBezTo>
                  <a:pt x="6040874" y="220926"/>
                  <a:pt x="6028903" y="224275"/>
                  <a:pt x="6014671" y="224275"/>
                </a:cubicBezTo>
                <a:cubicBezTo>
                  <a:pt x="6001947" y="224275"/>
                  <a:pt x="5990561" y="221261"/>
                  <a:pt x="5980515" y="215233"/>
                </a:cubicBezTo>
                <a:cubicBezTo>
                  <a:pt x="5970637" y="209206"/>
                  <a:pt x="5962768" y="200918"/>
                  <a:pt x="5956907" y="190370"/>
                </a:cubicBezTo>
                <a:cubicBezTo>
                  <a:pt x="5951215" y="179989"/>
                  <a:pt x="5948368" y="168101"/>
                  <a:pt x="5948368" y="154707"/>
                </a:cubicBezTo>
                <a:cubicBezTo>
                  <a:pt x="5948368" y="141312"/>
                  <a:pt x="5951215" y="129425"/>
                  <a:pt x="5956907" y="119044"/>
                </a:cubicBezTo>
                <a:cubicBezTo>
                  <a:pt x="5962935" y="108161"/>
                  <a:pt x="5970804" y="99789"/>
                  <a:pt x="5980515" y="93929"/>
                </a:cubicBezTo>
                <a:cubicBezTo>
                  <a:pt x="5990561" y="87902"/>
                  <a:pt x="6001947" y="84888"/>
                  <a:pt x="6014671" y="84888"/>
                </a:cubicBezTo>
                <a:close/>
                <a:moveTo>
                  <a:pt x="5819669" y="84888"/>
                </a:moveTo>
                <a:cubicBezTo>
                  <a:pt x="5835408" y="84888"/>
                  <a:pt x="5847379" y="89492"/>
                  <a:pt x="5855583" y="98701"/>
                </a:cubicBezTo>
                <a:cubicBezTo>
                  <a:pt x="5863955" y="108077"/>
                  <a:pt x="5868141" y="120551"/>
                  <a:pt x="5868141" y="136122"/>
                </a:cubicBezTo>
                <a:lnTo>
                  <a:pt x="5868141" y="220256"/>
                </a:lnTo>
                <a:lnTo>
                  <a:pt x="5846291" y="220256"/>
                </a:lnTo>
                <a:lnTo>
                  <a:pt x="5846291" y="139387"/>
                </a:lnTo>
                <a:cubicBezTo>
                  <a:pt x="5846291" y="127332"/>
                  <a:pt x="5843361" y="118542"/>
                  <a:pt x="5837501" y="113016"/>
                </a:cubicBezTo>
                <a:cubicBezTo>
                  <a:pt x="5831808" y="107491"/>
                  <a:pt x="5823855" y="104728"/>
                  <a:pt x="5813642" y="104728"/>
                </a:cubicBezTo>
                <a:cubicBezTo>
                  <a:pt x="5806610" y="104728"/>
                  <a:pt x="5800331" y="106738"/>
                  <a:pt x="5794806" y="110756"/>
                </a:cubicBezTo>
                <a:cubicBezTo>
                  <a:pt x="5788946" y="115109"/>
                  <a:pt x="5784592" y="120300"/>
                  <a:pt x="5781746" y="126327"/>
                </a:cubicBezTo>
                <a:cubicBezTo>
                  <a:pt x="5778732" y="132857"/>
                  <a:pt x="5777225" y="139554"/>
                  <a:pt x="5777225" y="146419"/>
                </a:cubicBezTo>
                <a:lnTo>
                  <a:pt x="5777225" y="220256"/>
                </a:lnTo>
                <a:lnTo>
                  <a:pt x="5755376" y="220256"/>
                </a:lnTo>
                <a:lnTo>
                  <a:pt x="5755376" y="89157"/>
                </a:lnTo>
                <a:lnTo>
                  <a:pt x="5775970" y="89157"/>
                </a:lnTo>
                <a:lnTo>
                  <a:pt x="5775970" y="108496"/>
                </a:lnTo>
                <a:lnTo>
                  <a:pt x="5777225" y="108496"/>
                </a:lnTo>
                <a:cubicBezTo>
                  <a:pt x="5780741" y="101966"/>
                  <a:pt x="5786434" y="96441"/>
                  <a:pt x="5794303" y="91920"/>
                </a:cubicBezTo>
                <a:cubicBezTo>
                  <a:pt x="5802340" y="87232"/>
                  <a:pt x="5810795" y="84888"/>
                  <a:pt x="5819669" y="84888"/>
                </a:cubicBezTo>
                <a:close/>
                <a:moveTo>
                  <a:pt x="5669009" y="84888"/>
                </a:moveTo>
                <a:cubicBezTo>
                  <a:pt x="5681566" y="84888"/>
                  <a:pt x="5692700" y="87818"/>
                  <a:pt x="5702411" y="93678"/>
                </a:cubicBezTo>
                <a:cubicBezTo>
                  <a:pt x="5711788" y="99371"/>
                  <a:pt x="5718987" y="107240"/>
                  <a:pt x="5724010" y="117286"/>
                </a:cubicBezTo>
                <a:cubicBezTo>
                  <a:pt x="5729200" y="127667"/>
                  <a:pt x="5731796" y="139303"/>
                  <a:pt x="5731796" y="152195"/>
                </a:cubicBezTo>
                <a:cubicBezTo>
                  <a:pt x="5731796" y="153200"/>
                  <a:pt x="5731628" y="155376"/>
                  <a:pt x="5731293" y="158725"/>
                </a:cubicBezTo>
                <a:lnTo>
                  <a:pt x="5627318" y="158725"/>
                </a:lnTo>
                <a:cubicBezTo>
                  <a:pt x="5627821" y="168771"/>
                  <a:pt x="5630248" y="177226"/>
                  <a:pt x="5634602" y="184091"/>
                </a:cubicBezTo>
                <a:cubicBezTo>
                  <a:pt x="5638787" y="190621"/>
                  <a:pt x="5644229" y="195728"/>
                  <a:pt x="5650926" y="199411"/>
                </a:cubicBezTo>
                <a:cubicBezTo>
                  <a:pt x="5657456" y="202927"/>
                  <a:pt x="5664321" y="204685"/>
                  <a:pt x="5671520" y="204685"/>
                </a:cubicBezTo>
                <a:cubicBezTo>
                  <a:pt x="5688598" y="204685"/>
                  <a:pt x="5701574" y="196732"/>
                  <a:pt x="5710448" y="180826"/>
                </a:cubicBezTo>
                <a:lnTo>
                  <a:pt x="5728782" y="189867"/>
                </a:lnTo>
                <a:cubicBezTo>
                  <a:pt x="5723257" y="200416"/>
                  <a:pt x="5715638" y="208787"/>
                  <a:pt x="5705927" y="214982"/>
                </a:cubicBezTo>
                <a:cubicBezTo>
                  <a:pt x="5696216" y="221177"/>
                  <a:pt x="5684496" y="224275"/>
                  <a:pt x="5670767" y="224275"/>
                </a:cubicBezTo>
                <a:cubicBezTo>
                  <a:pt x="5658042" y="224275"/>
                  <a:pt x="5646824" y="221345"/>
                  <a:pt x="5637113" y="215484"/>
                </a:cubicBezTo>
                <a:cubicBezTo>
                  <a:pt x="5627067" y="209457"/>
                  <a:pt x="5619282" y="201169"/>
                  <a:pt x="5613756" y="190621"/>
                </a:cubicBezTo>
                <a:cubicBezTo>
                  <a:pt x="5608231" y="180073"/>
                  <a:pt x="5605468" y="168185"/>
                  <a:pt x="5605468" y="154958"/>
                </a:cubicBezTo>
                <a:cubicBezTo>
                  <a:pt x="5605468" y="142233"/>
                  <a:pt x="5608064" y="130597"/>
                  <a:pt x="5613254" y="120048"/>
                </a:cubicBezTo>
                <a:cubicBezTo>
                  <a:pt x="5618612" y="109165"/>
                  <a:pt x="5626063" y="100626"/>
                  <a:pt x="5635606" y="94431"/>
                </a:cubicBezTo>
                <a:cubicBezTo>
                  <a:pt x="5645485" y="88069"/>
                  <a:pt x="5656619" y="84888"/>
                  <a:pt x="5669009" y="84888"/>
                </a:cubicBezTo>
                <a:close/>
                <a:moveTo>
                  <a:pt x="5246411" y="84888"/>
                </a:moveTo>
                <a:cubicBezTo>
                  <a:pt x="5255787" y="84888"/>
                  <a:pt x="5264159" y="87232"/>
                  <a:pt x="5271526" y="91920"/>
                </a:cubicBezTo>
                <a:cubicBezTo>
                  <a:pt x="5278726" y="96608"/>
                  <a:pt x="5283832" y="102803"/>
                  <a:pt x="5286846" y="110505"/>
                </a:cubicBezTo>
                <a:cubicBezTo>
                  <a:pt x="5291367" y="102803"/>
                  <a:pt x="5297478" y="96608"/>
                  <a:pt x="5305180" y="91920"/>
                </a:cubicBezTo>
                <a:cubicBezTo>
                  <a:pt x="5313049" y="87232"/>
                  <a:pt x="5321923" y="84888"/>
                  <a:pt x="5331801" y="84888"/>
                </a:cubicBezTo>
                <a:cubicBezTo>
                  <a:pt x="5347038" y="84888"/>
                  <a:pt x="5358423" y="89492"/>
                  <a:pt x="5365958" y="98701"/>
                </a:cubicBezTo>
                <a:cubicBezTo>
                  <a:pt x="5373659" y="108244"/>
                  <a:pt x="5377510" y="120718"/>
                  <a:pt x="5377510" y="136122"/>
                </a:cubicBezTo>
                <a:lnTo>
                  <a:pt x="5377510" y="220256"/>
                </a:lnTo>
                <a:lnTo>
                  <a:pt x="5355912" y="220256"/>
                </a:lnTo>
                <a:lnTo>
                  <a:pt x="5355912" y="139387"/>
                </a:lnTo>
                <a:cubicBezTo>
                  <a:pt x="5355912" y="127332"/>
                  <a:pt x="5353400" y="118542"/>
                  <a:pt x="5348377" y="113016"/>
                </a:cubicBezTo>
                <a:cubicBezTo>
                  <a:pt x="5343354" y="107491"/>
                  <a:pt x="5335987" y="104728"/>
                  <a:pt x="5326276" y="104728"/>
                </a:cubicBezTo>
                <a:cubicBezTo>
                  <a:pt x="5319746" y="104728"/>
                  <a:pt x="5313803" y="106654"/>
                  <a:pt x="5308445" y="110505"/>
                </a:cubicBezTo>
                <a:cubicBezTo>
                  <a:pt x="5303087" y="114356"/>
                  <a:pt x="5298901" y="119379"/>
                  <a:pt x="5295887" y="125574"/>
                </a:cubicBezTo>
                <a:cubicBezTo>
                  <a:pt x="5293041" y="131434"/>
                  <a:pt x="5291618" y="138298"/>
                  <a:pt x="5291618" y="146168"/>
                </a:cubicBezTo>
                <a:lnTo>
                  <a:pt x="5291618" y="220256"/>
                </a:lnTo>
                <a:lnTo>
                  <a:pt x="5269768" y="220256"/>
                </a:lnTo>
                <a:lnTo>
                  <a:pt x="5269768" y="139638"/>
                </a:lnTo>
                <a:cubicBezTo>
                  <a:pt x="5269768" y="127415"/>
                  <a:pt x="5267257" y="118542"/>
                  <a:pt x="5262234" y="113016"/>
                </a:cubicBezTo>
                <a:cubicBezTo>
                  <a:pt x="5257211" y="107491"/>
                  <a:pt x="5249927" y="104728"/>
                  <a:pt x="5240384" y="104728"/>
                </a:cubicBezTo>
                <a:cubicBezTo>
                  <a:pt x="5233854" y="104728"/>
                  <a:pt x="5227910" y="106654"/>
                  <a:pt x="5222552" y="110505"/>
                </a:cubicBezTo>
                <a:cubicBezTo>
                  <a:pt x="5217194" y="114356"/>
                  <a:pt x="5213009" y="119546"/>
                  <a:pt x="5209995" y="126076"/>
                </a:cubicBezTo>
                <a:cubicBezTo>
                  <a:pt x="5207149" y="132271"/>
                  <a:pt x="5205725" y="139136"/>
                  <a:pt x="5205725" y="146670"/>
                </a:cubicBezTo>
                <a:lnTo>
                  <a:pt x="5205725" y="220256"/>
                </a:lnTo>
                <a:lnTo>
                  <a:pt x="5183876" y="220256"/>
                </a:lnTo>
                <a:lnTo>
                  <a:pt x="5183876" y="89157"/>
                </a:lnTo>
                <a:lnTo>
                  <a:pt x="5204470" y="89157"/>
                </a:lnTo>
                <a:lnTo>
                  <a:pt x="5204470" y="108496"/>
                </a:lnTo>
                <a:lnTo>
                  <a:pt x="5205725" y="108496"/>
                </a:lnTo>
                <a:cubicBezTo>
                  <a:pt x="5209409" y="101798"/>
                  <a:pt x="5215018" y="96189"/>
                  <a:pt x="5222552" y="91669"/>
                </a:cubicBezTo>
                <a:cubicBezTo>
                  <a:pt x="5230087" y="87148"/>
                  <a:pt x="5238040" y="84888"/>
                  <a:pt x="5246411" y="84888"/>
                </a:cubicBezTo>
                <a:close/>
                <a:moveTo>
                  <a:pt x="5099499" y="84888"/>
                </a:moveTo>
                <a:cubicBezTo>
                  <a:pt x="5117247" y="84888"/>
                  <a:pt x="5131228" y="89576"/>
                  <a:pt x="5141441" y="98952"/>
                </a:cubicBezTo>
                <a:cubicBezTo>
                  <a:pt x="5151487" y="108161"/>
                  <a:pt x="5156510" y="120886"/>
                  <a:pt x="5156510" y="137126"/>
                </a:cubicBezTo>
                <a:lnTo>
                  <a:pt x="5156510" y="220256"/>
                </a:lnTo>
                <a:lnTo>
                  <a:pt x="5135665" y="220256"/>
                </a:lnTo>
                <a:lnTo>
                  <a:pt x="5135665" y="201420"/>
                </a:lnTo>
                <a:lnTo>
                  <a:pt x="5134660" y="201420"/>
                </a:lnTo>
                <a:cubicBezTo>
                  <a:pt x="5130809" y="207950"/>
                  <a:pt x="5125200" y="213392"/>
                  <a:pt x="5117833" y="217745"/>
                </a:cubicBezTo>
                <a:cubicBezTo>
                  <a:pt x="5110634" y="222098"/>
                  <a:pt x="5102095" y="224275"/>
                  <a:pt x="5092216" y="224275"/>
                </a:cubicBezTo>
                <a:cubicBezTo>
                  <a:pt x="5082505" y="224275"/>
                  <a:pt x="5073966" y="222433"/>
                  <a:pt x="5066599" y="218749"/>
                </a:cubicBezTo>
                <a:cubicBezTo>
                  <a:pt x="5058897" y="214898"/>
                  <a:pt x="5053037" y="209708"/>
                  <a:pt x="5049019" y="203178"/>
                </a:cubicBezTo>
                <a:cubicBezTo>
                  <a:pt x="5045000" y="196648"/>
                  <a:pt x="5042991" y="189114"/>
                  <a:pt x="5042991" y="180575"/>
                </a:cubicBezTo>
                <a:cubicBezTo>
                  <a:pt x="5042991" y="166678"/>
                  <a:pt x="5048182" y="155879"/>
                  <a:pt x="5058562" y="148177"/>
                </a:cubicBezTo>
                <a:cubicBezTo>
                  <a:pt x="5069278" y="140308"/>
                  <a:pt x="5082505" y="136373"/>
                  <a:pt x="5098244" y="136373"/>
                </a:cubicBezTo>
                <a:cubicBezTo>
                  <a:pt x="5106448" y="136373"/>
                  <a:pt x="5113815" y="137210"/>
                  <a:pt x="5120345" y="138884"/>
                </a:cubicBezTo>
                <a:cubicBezTo>
                  <a:pt x="5127042" y="140559"/>
                  <a:pt x="5132149" y="142568"/>
                  <a:pt x="5135665" y="144912"/>
                </a:cubicBezTo>
                <a:lnTo>
                  <a:pt x="5135665" y="136875"/>
                </a:lnTo>
                <a:cubicBezTo>
                  <a:pt x="5135665" y="127332"/>
                  <a:pt x="5132316" y="119546"/>
                  <a:pt x="5125619" y="113519"/>
                </a:cubicBezTo>
                <a:cubicBezTo>
                  <a:pt x="5118921" y="107491"/>
                  <a:pt x="5110215" y="104477"/>
                  <a:pt x="5099499" y="104477"/>
                </a:cubicBezTo>
                <a:cubicBezTo>
                  <a:pt x="5092300" y="104477"/>
                  <a:pt x="5085603" y="106068"/>
                  <a:pt x="5079408" y="109249"/>
                </a:cubicBezTo>
                <a:cubicBezTo>
                  <a:pt x="5072878" y="112598"/>
                  <a:pt x="5067938" y="117035"/>
                  <a:pt x="5064590" y="122560"/>
                </a:cubicBezTo>
                <a:lnTo>
                  <a:pt x="5048014" y="110254"/>
                </a:lnTo>
                <a:cubicBezTo>
                  <a:pt x="5053037" y="102552"/>
                  <a:pt x="5060153" y="96357"/>
                  <a:pt x="5069362" y="91669"/>
                </a:cubicBezTo>
                <a:cubicBezTo>
                  <a:pt x="5078403" y="87148"/>
                  <a:pt x="5088449" y="84888"/>
                  <a:pt x="5099499" y="84888"/>
                </a:cubicBezTo>
                <a:close/>
                <a:moveTo>
                  <a:pt x="4964159" y="84888"/>
                </a:moveTo>
                <a:cubicBezTo>
                  <a:pt x="4976716" y="84888"/>
                  <a:pt x="4987850" y="87818"/>
                  <a:pt x="4997561" y="93678"/>
                </a:cubicBezTo>
                <a:cubicBezTo>
                  <a:pt x="5006938" y="99371"/>
                  <a:pt x="5014137" y="107240"/>
                  <a:pt x="5019160" y="117286"/>
                </a:cubicBezTo>
                <a:cubicBezTo>
                  <a:pt x="5024350" y="127667"/>
                  <a:pt x="5026946" y="139303"/>
                  <a:pt x="5026946" y="152195"/>
                </a:cubicBezTo>
                <a:cubicBezTo>
                  <a:pt x="5026946" y="153200"/>
                  <a:pt x="5026778" y="155376"/>
                  <a:pt x="5026443" y="158725"/>
                </a:cubicBezTo>
                <a:lnTo>
                  <a:pt x="4922468" y="158725"/>
                </a:lnTo>
                <a:cubicBezTo>
                  <a:pt x="4922971" y="168771"/>
                  <a:pt x="4925398" y="177226"/>
                  <a:pt x="4929752" y="184091"/>
                </a:cubicBezTo>
                <a:cubicBezTo>
                  <a:pt x="4933937" y="190621"/>
                  <a:pt x="4939379" y="195728"/>
                  <a:pt x="4946076" y="199411"/>
                </a:cubicBezTo>
                <a:cubicBezTo>
                  <a:pt x="4952606" y="202927"/>
                  <a:pt x="4959471" y="204685"/>
                  <a:pt x="4966670" y="204685"/>
                </a:cubicBezTo>
                <a:cubicBezTo>
                  <a:pt x="4983748" y="204685"/>
                  <a:pt x="4996724" y="196732"/>
                  <a:pt x="5005598" y="180826"/>
                </a:cubicBezTo>
                <a:lnTo>
                  <a:pt x="5023932" y="189867"/>
                </a:lnTo>
                <a:cubicBezTo>
                  <a:pt x="5018407" y="200416"/>
                  <a:pt x="5010788" y="208787"/>
                  <a:pt x="5001077" y="214982"/>
                </a:cubicBezTo>
                <a:cubicBezTo>
                  <a:pt x="4991366" y="221177"/>
                  <a:pt x="4979646" y="224275"/>
                  <a:pt x="4965917" y="224275"/>
                </a:cubicBezTo>
                <a:cubicBezTo>
                  <a:pt x="4953192" y="224275"/>
                  <a:pt x="4941974" y="221345"/>
                  <a:pt x="4932263" y="215484"/>
                </a:cubicBezTo>
                <a:cubicBezTo>
                  <a:pt x="4922217" y="209457"/>
                  <a:pt x="4914432" y="201169"/>
                  <a:pt x="4908906" y="190621"/>
                </a:cubicBezTo>
                <a:cubicBezTo>
                  <a:pt x="4903381" y="180073"/>
                  <a:pt x="4900618" y="168185"/>
                  <a:pt x="4900618" y="154958"/>
                </a:cubicBezTo>
                <a:cubicBezTo>
                  <a:pt x="4900618" y="142233"/>
                  <a:pt x="4903214" y="130597"/>
                  <a:pt x="4908404" y="120048"/>
                </a:cubicBezTo>
                <a:cubicBezTo>
                  <a:pt x="4913762" y="109165"/>
                  <a:pt x="4921213" y="100626"/>
                  <a:pt x="4930756" y="94431"/>
                </a:cubicBezTo>
                <a:cubicBezTo>
                  <a:pt x="4940635" y="88069"/>
                  <a:pt x="4951769" y="84888"/>
                  <a:pt x="4964159" y="84888"/>
                </a:cubicBezTo>
                <a:close/>
                <a:moveTo>
                  <a:pt x="4637779" y="84888"/>
                </a:moveTo>
                <a:cubicBezTo>
                  <a:pt x="4649164" y="84888"/>
                  <a:pt x="4659377" y="87399"/>
                  <a:pt x="4668419" y="92422"/>
                </a:cubicBezTo>
                <a:cubicBezTo>
                  <a:pt x="4677293" y="97278"/>
                  <a:pt x="4683655" y="104226"/>
                  <a:pt x="4687506" y="113267"/>
                </a:cubicBezTo>
                <a:lnTo>
                  <a:pt x="4668670" y="122058"/>
                </a:lnTo>
                <a:cubicBezTo>
                  <a:pt x="4662810" y="110337"/>
                  <a:pt x="4652429" y="104477"/>
                  <a:pt x="4637528" y="104477"/>
                </a:cubicBezTo>
                <a:cubicBezTo>
                  <a:pt x="4630495" y="104477"/>
                  <a:pt x="4624133" y="106152"/>
                  <a:pt x="4618440" y="109500"/>
                </a:cubicBezTo>
                <a:cubicBezTo>
                  <a:pt x="4613083" y="112681"/>
                  <a:pt x="4610404" y="116951"/>
                  <a:pt x="4610404" y="122309"/>
                </a:cubicBezTo>
                <a:cubicBezTo>
                  <a:pt x="4610404" y="126997"/>
                  <a:pt x="4612329" y="130848"/>
                  <a:pt x="4616180" y="133862"/>
                </a:cubicBezTo>
                <a:cubicBezTo>
                  <a:pt x="4620031" y="136875"/>
                  <a:pt x="4625640" y="139387"/>
                  <a:pt x="4633007" y="141396"/>
                </a:cubicBezTo>
                <a:lnTo>
                  <a:pt x="4652094" y="146168"/>
                </a:lnTo>
                <a:cubicBezTo>
                  <a:pt x="4665154" y="149516"/>
                  <a:pt x="4674865" y="154372"/>
                  <a:pt x="4681227" y="160734"/>
                </a:cubicBezTo>
                <a:cubicBezTo>
                  <a:pt x="4687757" y="167264"/>
                  <a:pt x="4691022" y="175133"/>
                  <a:pt x="4691022" y="184342"/>
                </a:cubicBezTo>
                <a:cubicBezTo>
                  <a:pt x="4691022" y="192211"/>
                  <a:pt x="4688678" y="199244"/>
                  <a:pt x="4683990" y="205439"/>
                </a:cubicBezTo>
                <a:cubicBezTo>
                  <a:pt x="4679469" y="211466"/>
                  <a:pt x="4673190" y="216154"/>
                  <a:pt x="4665154" y="219503"/>
                </a:cubicBezTo>
                <a:cubicBezTo>
                  <a:pt x="4657619" y="222684"/>
                  <a:pt x="4648913" y="224275"/>
                  <a:pt x="4639034" y="224275"/>
                </a:cubicBezTo>
                <a:cubicBezTo>
                  <a:pt x="4624970" y="224275"/>
                  <a:pt x="4613166" y="221010"/>
                  <a:pt x="4603623" y="214480"/>
                </a:cubicBezTo>
                <a:cubicBezTo>
                  <a:pt x="4594581" y="208285"/>
                  <a:pt x="4587968" y="199830"/>
                  <a:pt x="4583782" y="189114"/>
                </a:cubicBezTo>
                <a:lnTo>
                  <a:pt x="4603120" y="180324"/>
                </a:lnTo>
                <a:cubicBezTo>
                  <a:pt x="4606469" y="188361"/>
                  <a:pt x="4611325" y="194472"/>
                  <a:pt x="4617687" y="198658"/>
                </a:cubicBezTo>
                <a:cubicBezTo>
                  <a:pt x="4624384" y="203011"/>
                  <a:pt x="4631500" y="205187"/>
                  <a:pt x="4639034" y="205187"/>
                </a:cubicBezTo>
                <a:cubicBezTo>
                  <a:pt x="4647239" y="205187"/>
                  <a:pt x="4654271" y="203513"/>
                  <a:pt x="4660131" y="200164"/>
                </a:cubicBezTo>
                <a:cubicBezTo>
                  <a:pt x="4665991" y="196816"/>
                  <a:pt x="4668921" y="192044"/>
                  <a:pt x="4668921" y="185849"/>
                </a:cubicBezTo>
                <a:cubicBezTo>
                  <a:pt x="4668921" y="180324"/>
                  <a:pt x="4666577" y="175887"/>
                  <a:pt x="4661889" y="172538"/>
                </a:cubicBezTo>
                <a:cubicBezTo>
                  <a:pt x="4657536" y="169357"/>
                  <a:pt x="4650252" y="166511"/>
                  <a:pt x="4640039" y="163999"/>
                </a:cubicBezTo>
                <a:lnTo>
                  <a:pt x="4623966" y="159730"/>
                </a:lnTo>
                <a:cubicBezTo>
                  <a:pt x="4613585" y="157218"/>
                  <a:pt x="4605046" y="152865"/>
                  <a:pt x="4598349" y="146670"/>
                </a:cubicBezTo>
                <a:cubicBezTo>
                  <a:pt x="4591651" y="140475"/>
                  <a:pt x="4588303" y="132522"/>
                  <a:pt x="4588303" y="122811"/>
                </a:cubicBezTo>
                <a:cubicBezTo>
                  <a:pt x="4588303" y="115444"/>
                  <a:pt x="4590563" y="108830"/>
                  <a:pt x="4595084" y="102970"/>
                </a:cubicBezTo>
                <a:cubicBezTo>
                  <a:pt x="4599772" y="97110"/>
                  <a:pt x="4605799" y="92673"/>
                  <a:pt x="4613166" y="89660"/>
                </a:cubicBezTo>
                <a:cubicBezTo>
                  <a:pt x="4621203" y="86478"/>
                  <a:pt x="4629407" y="84888"/>
                  <a:pt x="4637779" y="84888"/>
                </a:cubicBezTo>
                <a:close/>
                <a:moveTo>
                  <a:pt x="4386901" y="84888"/>
                </a:moveTo>
                <a:cubicBezTo>
                  <a:pt x="4399794" y="84888"/>
                  <a:pt x="4411346" y="87985"/>
                  <a:pt x="4421560" y="94180"/>
                </a:cubicBezTo>
                <a:cubicBezTo>
                  <a:pt x="4431773" y="100375"/>
                  <a:pt x="4439809" y="108830"/>
                  <a:pt x="4445669" y="119546"/>
                </a:cubicBezTo>
                <a:cubicBezTo>
                  <a:pt x="4451362" y="129927"/>
                  <a:pt x="4454209" y="141647"/>
                  <a:pt x="4454209" y="154707"/>
                </a:cubicBezTo>
                <a:cubicBezTo>
                  <a:pt x="4454209" y="167766"/>
                  <a:pt x="4451362" y="179487"/>
                  <a:pt x="4445669" y="189867"/>
                </a:cubicBezTo>
                <a:cubicBezTo>
                  <a:pt x="4439809" y="200583"/>
                  <a:pt x="4431773" y="209038"/>
                  <a:pt x="4421560" y="215233"/>
                </a:cubicBezTo>
                <a:cubicBezTo>
                  <a:pt x="4411681" y="221261"/>
                  <a:pt x="4400128" y="224275"/>
                  <a:pt x="4386901" y="224275"/>
                </a:cubicBezTo>
                <a:cubicBezTo>
                  <a:pt x="4373674" y="224275"/>
                  <a:pt x="4362121" y="221261"/>
                  <a:pt x="4352243" y="215233"/>
                </a:cubicBezTo>
                <a:cubicBezTo>
                  <a:pt x="4342030" y="209038"/>
                  <a:pt x="4333993" y="200583"/>
                  <a:pt x="4328133" y="189867"/>
                </a:cubicBezTo>
                <a:cubicBezTo>
                  <a:pt x="4322440" y="179487"/>
                  <a:pt x="4319594" y="167766"/>
                  <a:pt x="4319594" y="154707"/>
                </a:cubicBezTo>
                <a:cubicBezTo>
                  <a:pt x="4319594" y="141647"/>
                  <a:pt x="4322440" y="129927"/>
                  <a:pt x="4328133" y="119546"/>
                </a:cubicBezTo>
                <a:cubicBezTo>
                  <a:pt x="4333993" y="108830"/>
                  <a:pt x="4342030" y="100375"/>
                  <a:pt x="4352243" y="94180"/>
                </a:cubicBezTo>
                <a:cubicBezTo>
                  <a:pt x="4362456" y="87985"/>
                  <a:pt x="4374009" y="84888"/>
                  <a:pt x="4386901" y="84888"/>
                </a:cubicBezTo>
                <a:close/>
                <a:moveTo>
                  <a:pt x="4089850" y="84888"/>
                </a:moveTo>
                <a:cubicBezTo>
                  <a:pt x="4107597" y="84888"/>
                  <a:pt x="4121578" y="89576"/>
                  <a:pt x="4131791" y="98952"/>
                </a:cubicBezTo>
                <a:cubicBezTo>
                  <a:pt x="4141837" y="108161"/>
                  <a:pt x="4146860" y="120886"/>
                  <a:pt x="4146860" y="137126"/>
                </a:cubicBezTo>
                <a:lnTo>
                  <a:pt x="4146860" y="220256"/>
                </a:lnTo>
                <a:lnTo>
                  <a:pt x="4126015" y="220256"/>
                </a:lnTo>
                <a:lnTo>
                  <a:pt x="4126015" y="201420"/>
                </a:lnTo>
                <a:lnTo>
                  <a:pt x="4125010" y="201420"/>
                </a:lnTo>
                <a:cubicBezTo>
                  <a:pt x="4121159" y="207950"/>
                  <a:pt x="4115550" y="213392"/>
                  <a:pt x="4108183" y="217745"/>
                </a:cubicBezTo>
                <a:cubicBezTo>
                  <a:pt x="4100984" y="222098"/>
                  <a:pt x="4092445" y="224275"/>
                  <a:pt x="4082566" y="224275"/>
                </a:cubicBezTo>
                <a:cubicBezTo>
                  <a:pt x="4072855" y="224275"/>
                  <a:pt x="4064316" y="222433"/>
                  <a:pt x="4056949" y="218749"/>
                </a:cubicBezTo>
                <a:cubicBezTo>
                  <a:pt x="4049247" y="214898"/>
                  <a:pt x="4043387" y="209708"/>
                  <a:pt x="4039369" y="203178"/>
                </a:cubicBezTo>
                <a:cubicBezTo>
                  <a:pt x="4035351" y="196648"/>
                  <a:pt x="4033341" y="189114"/>
                  <a:pt x="4033341" y="180575"/>
                </a:cubicBezTo>
                <a:cubicBezTo>
                  <a:pt x="4033341" y="166678"/>
                  <a:pt x="4038532" y="155879"/>
                  <a:pt x="4048913" y="148177"/>
                </a:cubicBezTo>
                <a:cubicBezTo>
                  <a:pt x="4059628" y="140308"/>
                  <a:pt x="4072855" y="136373"/>
                  <a:pt x="4088594" y="136373"/>
                </a:cubicBezTo>
                <a:cubicBezTo>
                  <a:pt x="4096798" y="136373"/>
                  <a:pt x="4104165" y="137210"/>
                  <a:pt x="4110695" y="138884"/>
                </a:cubicBezTo>
                <a:cubicBezTo>
                  <a:pt x="4117392" y="140559"/>
                  <a:pt x="4122499" y="142568"/>
                  <a:pt x="4126015" y="144912"/>
                </a:cubicBezTo>
                <a:lnTo>
                  <a:pt x="4126015" y="136875"/>
                </a:lnTo>
                <a:cubicBezTo>
                  <a:pt x="4126015" y="127332"/>
                  <a:pt x="4122666" y="119546"/>
                  <a:pt x="4115969" y="113519"/>
                </a:cubicBezTo>
                <a:cubicBezTo>
                  <a:pt x="4109272" y="107491"/>
                  <a:pt x="4100565" y="104477"/>
                  <a:pt x="4089850" y="104477"/>
                </a:cubicBezTo>
                <a:cubicBezTo>
                  <a:pt x="4082650" y="104477"/>
                  <a:pt x="4075953" y="106068"/>
                  <a:pt x="4069758" y="109249"/>
                </a:cubicBezTo>
                <a:cubicBezTo>
                  <a:pt x="4063228" y="112598"/>
                  <a:pt x="4058289" y="117035"/>
                  <a:pt x="4054940" y="122560"/>
                </a:cubicBezTo>
                <a:lnTo>
                  <a:pt x="4038364" y="110254"/>
                </a:lnTo>
                <a:cubicBezTo>
                  <a:pt x="4043387" y="102552"/>
                  <a:pt x="4050503" y="96357"/>
                  <a:pt x="4059712" y="91669"/>
                </a:cubicBezTo>
                <a:cubicBezTo>
                  <a:pt x="4068753" y="87148"/>
                  <a:pt x="4078799" y="84888"/>
                  <a:pt x="4089850" y="84888"/>
                </a:cubicBezTo>
                <a:close/>
                <a:moveTo>
                  <a:pt x="3948751" y="84888"/>
                </a:moveTo>
                <a:cubicBezTo>
                  <a:pt x="3961644" y="84888"/>
                  <a:pt x="3973196" y="87985"/>
                  <a:pt x="3983410" y="94180"/>
                </a:cubicBezTo>
                <a:cubicBezTo>
                  <a:pt x="3993623" y="100375"/>
                  <a:pt x="4001660" y="108830"/>
                  <a:pt x="4007520" y="119546"/>
                </a:cubicBezTo>
                <a:cubicBezTo>
                  <a:pt x="4013212" y="129927"/>
                  <a:pt x="4016059" y="141647"/>
                  <a:pt x="4016059" y="154707"/>
                </a:cubicBezTo>
                <a:cubicBezTo>
                  <a:pt x="4016059" y="167766"/>
                  <a:pt x="4013212" y="179487"/>
                  <a:pt x="4007520" y="189867"/>
                </a:cubicBezTo>
                <a:cubicBezTo>
                  <a:pt x="4001660" y="200583"/>
                  <a:pt x="3993623" y="209038"/>
                  <a:pt x="3983410" y="215233"/>
                </a:cubicBezTo>
                <a:cubicBezTo>
                  <a:pt x="3973531" y="221261"/>
                  <a:pt x="3961978" y="224275"/>
                  <a:pt x="3948751" y="224275"/>
                </a:cubicBezTo>
                <a:cubicBezTo>
                  <a:pt x="3935524" y="224275"/>
                  <a:pt x="3923971" y="221261"/>
                  <a:pt x="3914093" y="215233"/>
                </a:cubicBezTo>
                <a:cubicBezTo>
                  <a:pt x="3903880" y="209038"/>
                  <a:pt x="3895843" y="200583"/>
                  <a:pt x="3889983" y="189867"/>
                </a:cubicBezTo>
                <a:cubicBezTo>
                  <a:pt x="3884290" y="179487"/>
                  <a:pt x="3881444" y="167766"/>
                  <a:pt x="3881444" y="154707"/>
                </a:cubicBezTo>
                <a:cubicBezTo>
                  <a:pt x="3881444" y="141647"/>
                  <a:pt x="3884290" y="129927"/>
                  <a:pt x="3889983" y="119546"/>
                </a:cubicBezTo>
                <a:cubicBezTo>
                  <a:pt x="3895843" y="108830"/>
                  <a:pt x="3903880" y="100375"/>
                  <a:pt x="3914093" y="94180"/>
                </a:cubicBezTo>
                <a:cubicBezTo>
                  <a:pt x="3924306" y="87985"/>
                  <a:pt x="3935859" y="84888"/>
                  <a:pt x="3948751" y="84888"/>
                </a:cubicBezTo>
                <a:close/>
                <a:moveTo>
                  <a:pt x="3609870" y="84888"/>
                </a:moveTo>
                <a:cubicBezTo>
                  <a:pt x="3625608" y="84888"/>
                  <a:pt x="3637579" y="89492"/>
                  <a:pt x="3645784" y="98701"/>
                </a:cubicBezTo>
                <a:cubicBezTo>
                  <a:pt x="3654155" y="108077"/>
                  <a:pt x="3658341" y="120551"/>
                  <a:pt x="3658341" y="136122"/>
                </a:cubicBezTo>
                <a:lnTo>
                  <a:pt x="3658341" y="220256"/>
                </a:lnTo>
                <a:lnTo>
                  <a:pt x="3636491" y="220256"/>
                </a:lnTo>
                <a:lnTo>
                  <a:pt x="3636491" y="139387"/>
                </a:lnTo>
                <a:cubicBezTo>
                  <a:pt x="3636491" y="127332"/>
                  <a:pt x="3633561" y="118542"/>
                  <a:pt x="3627701" y="113016"/>
                </a:cubicBezTo>
                <a:cubicBezTo>
                  <a:pt x="3622008" y="107491"/>
                  <a:pt x="3614055" y="104728"/>
                  <a:pt x="3603842" y="104728"/>
                </a:cubicBezTo>
                <a:cubicBezTo>
                  <a:pt x="3596810" y="104728"/>
                  <a:pt x="3590531" y="106738"/>
                  <a:pt x="3585006" y="110756"/>
                </a:cubicBezTo>
                <a:cubicBezTo>
                  <a:pt x="3579146" y="115109"/>
                  <a:pt x="3574793" y="120300"/>
                  <a:pt x="3571946" y="126327"/>
                </a:cubicBezTo>
                <a:cubicBezTo>
                  <a:pt x="3568932" y="132857"/>
                  <a:pt x="3567426" y="139554"/>
                  <a:pt x="3567426" y="146419"/>
                </a:cubicBezTo>
                <a:lnTo>
                  <a:pt x="3567426" y="220256"/>
                </a:lnTo>
                <a:lnTo>
                  <a:pt x="3545576" y="220256"/>
                </a:lnTo>
                <a:lnTo>
                  <a:pt x="3545576" y="89157"/>
                </a:lnTo>
                <a:lnTo>
                  <a:pt x="3566170" y="89157"/>
                </a:lnTo>
                <a:lnTo>
                  <a:pt x="3566170" y="108496"/>
                </a:lnTo>
                <a:lnTo>
                  <a:pt x="3567426" y="108496"/>
                </a:lnTo>
                <a:cubicBezTo>
                  <a:pt x="3570942" y="101966"/>
                  <a:pt x="3576634" y="96441"/>
                  <a:pt x="3584504" y="91920"/>
                </a:cubicBezTo>
                <a:cubicBezTo>
                  <a:pt x="3592540" y="87232"/>
                  <a:pt x="3600996" y="84888"/>
                  <a:pt x="3609870" y="84888"/>
                </a:cubicBezTo>
                <a:close/>
                <a:moveTo>
                  <a:pt x="3461200" y="84888"/>
                </a:moveTo>
                <a:cubicBezTo>
                  <a:pt x="3478947" y="84888"/>
                  <a:pt x="3492928" y="89576"/>
                  <a:pt x="3503141" y="98952"/>
                </a:cubicBezTo>
                <a:cubicBezTo>
                  <a:pt x="3513187" y="108161"/>
                  <a:pt x="3518210" y="120886"/>
                  <a:pt x="3518210" y="137126"/>
                </a:cubicBezTo>
                <a:lnTo>
                  <a:pt x="3518210" y="220256"/>
                </a:lnTo>
                <a:lnTo>
                  <a:pt x="3497365" y="220256"/>
                </a:lnTo>
                <a:lnTo>
                  <a:pt x="3497365" y="201420"/>
                </a:lnTo>
                <a:lnTo>
                  <a:pt x="3496360" y="201420"/>
                </a:lnTo>
                <a:cubicBezTo>
                  <a:pt x="3492509" y="207950"/>
                  <a:pt x="3486900" y="213392"/>
                  <a:pt x="3479533" y="217745"/>
                </a:cubicBezTo>
                <a:cubicBezTo>
                  <a:pt x="3472334" y="222098"/>
                  <a:pt x="3463795" y="224275"/>
                  <a:pt x="3453916" y="224275"/>
                </a:cubicBezTo>
                <a:cubicBezTo>
                  <a:pt x="3444205" y="224275"/>
                  <a:pt x="3435666" y="222433"/>
                  <a:pt x="3428299" y="218749"/>
                </a:cubicBezTo>
                <a:cubicBezTo>
                  <a:pt x="3420597" y="214898"/>
                  <a:pt x="3414737" y="209708"/>
                  <a:pt x="3410719" y="203178"/>
                </a:cubicBezTo>
                <a:cubicBezTo>
                  <a:pt x="3406701" y="196648"/>
                  <a:pt x="3404691" y="189114"/>
                  <a:pt x="3404691" y="180575"/>
                </a:cubicBezTo>
                <a:cubicBezTo>
                  <a:pt x="3404691" y="166678"/>
                  <a:pt x="3409882" y="155879"/>
                  <a:pt x="3420262" y="148177"/>
                </a:cubicBezTo>
                <a:cubicBezTo>
                  <a:pt x="3430978" y="140308"/>
                  <a:pt x="3444205" y="136373"/>
                  <a:pt x="3459944" y="136373"/>
                </a:cubicBezTo>
                <a:cubicBezTo>
                  <a:pt x="3468148" y="136373"/>
                  <a:pt x="3475515" y="137210"/>
                  <a:pt x="3482045" y="138884"/>
                </a:cubicBezTo>
                <a:cubicBezTo>
                  <a:pt x="3488742" y="140559"/>
                  <a:pt x="3493849" y="142568"/>
                  <a:pt x="3497365" y="144912"/>
                </a:cubicBezTo>
                <a:lnTo>
                  <a:pt x="3497365" y="136875"/>
                </a:lnTo>
                <a:cubicBezTo>
                  <a:pt x="3497365" y="127332"/>
                  <a:pt x="3494016" y="119546"/>
                  <a:pt x="3487319" y="113519"/>
                </a:cubicBezTo>
                <a:cubicBezTo>
                  <a:pt x="3480622" y="107491"/>
                  <a:pt x="3471915" y="104477"/>
                  <a:pt x="3461200" y="104477"/>
                </a:cubicBezTo>
                <a:cubicBezTo>
                  <a:pt x="3454000" y="104477"/>
                  <a:pt x="3447303" y="106068"/>
                  <a:pt x="3441108" y="109249"/>
                </a:cubicBezTo>
                <a:cubicBezTo>
                  <a:pt x="3434578" y="112598"/>
                  <a:pt x="3429639" y="117035"/>
                  <a:pt x="3426290" y="122560"/>
                </a:cubicBezTo>
                <a:lnTo>
                  <a:pt x="3409714" y="110254"/>
                </a:lnTo>
                <a:cubicBezTo>
                  <a:pt x="3414737" y="102552"/>
                  <a:pt x="3421853" y="96357"/>
                  <a:pt x="3431062" y="91669"/>
                </a:cubicBezTo>
                <a:cubicBezTo>
                  <a:pt x="3440103" y="87148"/>
                  <a:pt x="3450149" y="84888"/>
                  <a:pt x="3461200" y="84888"/>
                </a:cubicBezTo>
                <a:close/>
                <a:moveTo>
                  <a:pt x="3042872" y="84888"/>
                </a:moveTo>
                <a:cubicBezTo>
                  <a:pt x="3056768" y="84888"/>
                  <a:pt x="3068740" y="88236"/>
                  <a:pt x="3078786" y="94934"/>
                </a:cubicBezTo>
                <a:cubicBezTo>
                  <a:pt x="3088497" y="101463"/>
                  <a:pt x="3095361" y="110254"/>
                  <a:pt x="3099380" y="121304"/>
                </a:cubicBezTo>
                <a:lnTo>
                  <a:pt x="3079539" y="129592"/>
                </a:lnTo>
                <a:cubicBezTo>
                  <a:pt x="3076190" y="121220"/>
                  <a:pt x="3071419" y="115025"/>
                  <a:pt x="3065224" y="111007"/>
                </a:cubicBezTo>
                <a:cubicBezTo>
                  <a:pt x="3058861" y="106821"/>
                  <a:pt x="3051076" y="104728"/>
                  <a:pt x="3041867" y="104728"/>
                </a:cubicBezTo>
                <a:cubicBezTo>
                  <a:pt x="3034165" y="104728"/>
                  <a:pt x="3026966" y="106821"/>
                  <a:pt x="3020268" y="111007"/>
                </a:cubicBezTo>
                <a:cubicBezTo>
                  <a:pt x="3013571" y="115193"/>
                  <a:pt x="3008213" y="121053"/>
                  <a:pt x="3004195" y="128587"/>
                </a:cubicBezTo>
                <a:cubicBezTo>
                  <a:pt x="3000177" y="136122"/>
                  <a:pt x="2998167" y="144828"/>
                  <a:pt x="2998167" y="154707"/>
                </a:cubicBezTo>
                <a:cubicBezTo>
                  <a:pt x="2998167" y="164418"/>
                  <a:pt x="3000177" y="173041"/>
                  <a:pt x="3004195" y="180575"/>
                </a:cubicBezTo>
                <a:cubicBezTo>
                  <a:pt x="3008213" y="188109"/>
                  <a:pt x="3013571" y="193969"/>
                  <a:pt x="3020268" y="198155"/>
                </a:cubicBezTo>
                <a:cubicBezTo>
                  <a:pt x="3027133" y="202508"/>
                  <a:pt x="3034333" y="204685"/>
                  <a:pt x="3041867" y="204685"/>
                </a:cubicBezTo>
                <a:cubicBezTo>
                  <a:pt x="3050908" y="204685"/>
                  <a:pt x="3058861" y="202508"/>
                  <a:pt x="3065726" y="198155"/>
                </a:cubicBezTo>
                <a:cubicBezTo>
                  <a:pt x="3072423" y="193969"/>
                  <a:pt x="3077446" y="187858"/>
                  <a:pt x="3080795" y="179822"/>
                </a:cubicBezTo>
                <a:lnTo>
                  <a:pt x="3100133" y="188109"/>
                </a:lnTo>
                <a:cubicBezTo>
                  <a:pt x="3095613" y="198825"/>
                  <a:pt x="3088497" y="207531"/>
                  <a:pt x="3078786" y="214229"/>
                </a:cubicBezTo>
                <a:cubicBezTo>
                  <a:pt x="3069075" y="220926"/>
                  <a:pt x="3057103" y="224275"/>
                  <a:pt x="3042872" y="224275"/>
                </a:cubicBezTo>
                <a:cubicBezTo>
                  <a:pt x="3030147" y="224275"/>
                  <a:pt x="3018761" y="221261"/>
                  <a:pt x="3008716" y="215233"/>
                </a:cubicBezTo>
                <a:cubicBezTo>
                  <a:pt x="2998837" y="209206"/>
                  <a:pt x="2990968" y="200918"/>
                  <a:pt x="2985108" y="190370"/>
                </a:cubicBezTo>
                <a:cubicBezTo>
                  <a:pt x="2979415" y="179989"/>
                  <a:pt x="2976569" y="168101"/>
                  <a:pt x="2976569" y="154707"/>
                </a:cubicBezTo>
                <a:cubicBezTo>
                  <a:pt x="2976569" y="141312"/>
                  <a:pt x="2979415" y="129425"/>
                  <a:pt x="2985108" y="119044"/>
                </a:cubicBezTo>
                <a:cubicBezTo>
                  <a:pt x="2991135" y="108161"/>
                  <a:pt x="2999004" y="99789"/>
                  <a:pt x="3008716" y="93929"/>
                </a:cubicBezTo>
                <a:cubicBezTo>
                  <a:pt x="3018761" y="87902"/>
                  <a:pt x="3030147" y="84888"/>
                  <a:pt x="3042872" y="84888"/>
                </a:cubicBezTo>
                <a:close/>
                <a:moveTo>
                  <a:pt x="2687684" y="84888"/>
                </a:moveTo>
                <a:cubicBezTo>
                  <a:pt x="2700241" y="84888"/>
                  <a:pt x="2711376" y="87818"/>
                  <a:pt x="2721087" y="93678"/>
                </a:cubicBezTo>
                <a:cubicBezTo>
                  <a:pt x="2730463" y="99371"/>
                  <a:pt x="2737662" y="107240"/>
                  <a:pt x="2742685" y="117286"/>
                </a:cubicBezTo>
                <a:cubicBezTo>
                  <a:pt x="2747876" y="127667"/>
                  <a:pt x="2750471" y="139303"/>
                  <a:pt x="2750471" y="152195"/>
                </a:cubicBezTo>
                <a:cubicBezTo>
                  <a:pt x="2750471" y="153200"/>
                  <a:pt x="2750303" y="155376"/>
                  <a:pt x="2749969" y="158725"/>
                </a:cubicBezTo>
                <a:lnTo>
                  <a:pt x="2645993" y="158725"/>
                </a:lnTo>
                <a:cubicBezTo>
                  <a:pt x="2646496" y="168771"/>
                  <a:pt x="2648924" y="177226"/>
                  <a:pt x="2653277" y="184091"/>
                </a:cubicBezTo>
                <a:cubicBezTo>
                  <a:pt x="2657463" y="190621"/>
                  <a:pt x="2662904" y="195728"/>
                  <a:pt x="2669601" y="199411"/>
                </a:cubicBezTo>
                <a:cubicBezTo>
                  <a:pt x="2676131" y="202927"/>
                  <a:pt x="2682996" y="204685"/>
                  <a:pt x="2690195" y="204685"/>
                </a:cubicBezTo>
                <a:cubicBezTo>
                  <a:pt x="2707273" y="204685"/>
                  <a:pt x="2720249" y="196732"/>
                  <a:pt x="2729123" y="180826"/>
                </a:cubicBezTo>
                <a:lnTo>
                  <a:pt x="2747457" y="189867"/>
                </a:lnTo>
                <a:cubicBezTo>
                  <a:pt x="2741932" y="200416"/>
                  <a:pt x="2734314" y="208787"/>
                  <a:pt x="2724603" y="214982"/>
                </a:cubicBezTo>
                <a:cubicBezTo>
                  <a:pt x="2714892" y="221177"/>
                  <a:pt x="2703171" y="224275"/>
                  <a:pt x="2689442" y="224275"/>
                </a:cubicBezTo>
                <a:cubicBezTo>
                  <a:pt x="2676717" y="224275"/>
                  <a:pt x="2665499" y="221345"/>
                  <a:pt x="2655788" y="215484"/>
                </a:cubicBezTo>
                <a:cubicBezTo>
                  <a:pt x="2645742" y="209457"/>
                  <a:pt x="2637957" y="201169"/>
                  <a:pt x="2632432" y="190621"/>
                </a:cubicBezTo>
                <a:cubicBezTo>
                  <a:pt x="2626906" y="180073"/>
                  <a:pt x="2624144" y="168185"/>
                  <a:pt x="2624144" y="154958"/>
                </a:cubicBezTo>
                <a:cubicBezTo>
                  <a:pt x="2624144" y="142233"/>
                  <a:pt x="2626739" y="130597"/>
                  <a:pt x="2631929" y="120048"/>
                </a:cubicBezTo>
                <a:cubicBezTo>
                  <a:pt x="2637287" y="109165"/>
                  <a:pt x="2644738" y="100626"/>
                  <a:pt x="2654281" y="94431"/>
                </a:cubicBezTo>
                <a:cubicBezTo>
                  <a:pt x="2664160" y="88069"/>
                  <a:pt x="2675294" y="84888"/>
                  <a:pt x="2687684" y="84888"/>
                </a:cubicBezTo>
                <a:close/>
                <a:moveTo>
                  <a:pt x="2547572" y="84888"/>
                </a:moveTo>
                <a:cubicBezTo>
                  <a:pt x="2561468" y="84888"/>
                  <a:pt x="2573440" y="88236"/>
                  <a:pt x="2583486" y="94934"/>
                </a:cubicBezTo>
                <a:cubicBezTo>
                  <a:pt x="2593197" y="101463"/>
                  <a:pt x="2600061" y="110254"/>
                  <a:pt x="2604080" y="121304"/>
                </a:cubicBezTo>
                <a:lnTo>
                  <a:pt x="2584239" y="129592"/>
                </a:lnTo>
                <a:cubicBezTo>
                  <a:pt x="2580890" y="121220"/>
                  <a:pt x="2576119" y="115025"/>
                  <a:pt x="2569924" y="111007"/>
                </a:cubicBezTo>
                <a:cubicBezTo>
                  <a:pt x="2563561" y="106821"/>
                  <a:pt x="2555776" y="104728"/>
                  <a:pt x="2546567" y="104728"/>
                </a:cubicBezTo>
                <a:cubicBezTo>
                  <a:pt x="2538865" y="104728"/>
                  <a:pt x="2531666" y="106821"/>
                  <a:pt x="2524968" y="111007"/>
                </a:cubicBezTo>
                <a:cubicBezTo>
                  <a:pt x="2518271" y="115193"/>
                  <a:pt x="2512913" y="121053"/>
                  <a:pt x="2508895" y="128587"/>
                </a:cubicBezTo>
                <a:cubicBezTo>
                  <a:pt x="2504877" y="136122"/>
                  <a:pt x="2502867" y="144828"/>
                  <a:pt x="2502867" y="154707"/>
                </a:cubicBezTo>
                <a:cubicBezTo>
                  <a:pt x="2502867" y="164418"/>
                  <a:pt x="2504877" y="173041"/>
                  <a:pt x="2508895" y="180575"/>
                </a:cubicBezTo>
                <a:cubicBezTo>
                  <a:pt x="2512913" y="188109"/>
                  <a:pt x="2518271" y="193969"/>
                  <a:pt x="2524968" y="198155"/>
                </a:cubicBezTo>
                <a:cubicBezTo>
                  <a:pt x="2531833" y="202508"/>
                  <a:pt x="2539033" y="204685"/>
                  <a:pt x="2546567" y="204685"/>
                </a:cubicBezTo>
                <a:cubicBezTo>
                  <a:pt x="2555608" y="204685"/>
                  <a:pt x="2563561" y="202508"/>
                  <a:pt x="2570426" y="198155"/>
                </a:cubicBezTo>
                <a:cubicBezTo>
                  <a:pt x="2577123" y="193969"/>
                  <a:pt x="2582146" y="187858"/>
                  <a:pt x="2585495" y="179822"/>
                </a:cubicBezTo>
                <a:lnTo>
                  <a:pt x="2604833" y="188109"/>
                </a:lnTo>
                <a:cubicBezTo>
                  <a:pt x="2600313" y="198825"/>
                  <a:pt x="2593197" y="207531"/>
                  <a:pt x="2583486" y="214229"/>
                </a:cubicBezTo>
                <a:cubicBezTo>
                  <a:pt x="2573775" y="220926"/>
                  <a:pt x="2561803" y="224275"/>
                  <a:pt x="2547572" y="224275"/>
                </a:cubicBezTo>
                <a:cubicBezTo>
                  <a:pt x="2534847" y="224275"/>
                  <a:pt x="2523461" y="221261"/>
                  <a:pt x="2513416" y="215233"/>
                </a:cubicBezTo>
                <a:cubicBezTo>
                  <a:pt x="2503537" y="209206"/>
                  <a:pt x="2495668" y="200918"/>
                  <a:pt x="2489808" y="190370"/>
                </a:cubicBezTo>
                <a:cubicBezTo>
                  <a:pt x="2484115" y="179989"/>
                  <a:pt x="2481269" y="168101"/>
                  <a:pt x="2481269" y="154707"/>
                </a:cubicBezTo>
                <a:cubicBezTo>
                  <a:pt x="2481269" y="141312"/>
                  <a:pt x="2484115" y="129425"/>
                  <a:pt x="2489808" y="119044"/>
                </a:cubicBezTo>
                <a:cubicBezTo>
                  <a:pt x="2495835" y="108161"/>
                  <a:pt x="2503704" y="99789"/>
                  <a:pt x="2513416" y="93929"/>
                </a:cubicBezTo>
                <a:cubicBezTo>
                  <a:pt x="2523461" y="87902"/>
                  <a:pt x="2534847" y="84888"/>
                  <a:pt x="2547572" y="84888"/>
                </a:cubicBezTo>
                <a:close/>
                <a:moveTo>
                  <a:pt x="2100901" y="84888"/>
                </a:moveTo>
                <a:cubicBezTo>
                  <a:pt x="2113793" y="84888"/>
                  <a:pt x="2125346" y="87985"/>
                  <a:pt x="2135560" y="94180"/>
                </a:cubicBezTo>
                <a:cubicBezTo>
                  <a:pt x="2145773" y="100375"/>
                  <a:pt x="2153810" y="108830"/>
                  <a:pt x="2159670" y="119546"/>
                </a:cubicBezTo>
                <a:cubicBezTo>
                  <a:pt x="2165362" y="129927"/>
                  <a:pt x="2168209" y="141647"/>
                  <a:pt x="2168209" y="154707"/>
                </a:cubicBezTo>
                <a:cubicBezTo>
                  <a:pt x="2168209" y="167766"/>
                  <a:pt x="2165362" y="179487"/>
                  <a:pt x="2159670" y="189867"/>
                </a:cubicBezTo>
                <a:cubicBezTo>
                  <a:pt x="2153810" y="200583"/>
                  <a:pt x="2145773" y="209038"/>
                  <a:pt x="2135560" y="215233"/>
                </a:cubicBezTo>
                <a:cubicBezTo>
                  <a:pt x="2125681" y="221261"/>
                  <a:pt x="2114128" y="224275"/>
                  <a:pt x="2100901" y="224275"/>
                </a:cubicBezTo>
                <a:cubicBezTo>
                  <a:pt x="2087674" y="224275"/>
                  <a:pt x="2076121" y="221261"/>
                  <a:pt x="2066247" y="215233"/>
                </a:cubicBezTo>
                <a:cubicBezTo>
                  <a:pt x="2056033" y="209038"/>
                  <a:pt x="2047996" y="200583"/>
                  <a:pt x="2042137" y="189867"/>
                </a:cubicBezTo>
                <a:cubicBezTo>
                  <a:pt x="2036443" y="179487"/>
                  <a:pt x="2033598" y="167766"/>
                  <a:pt x="2033598" y="154707"/>
                </a:cubicBezTo>
                <a:cubicBezTo>
                  <a:pt x="2033598" y="141647"/>
                  <a:pt x="2036443" y="129927"/>
                  <a:pt x="2042137" y="119546"/>
                </a:cubicBezTo>
                <a:cubicBezTo>
                  <a:pt x="2047996" y="108830"/>
                  <a:pt x="2056033" y="100375"/>
                  <a:pt x="2066247" y="94180"/>
                </a:cubicBezTo>
                <a:cubicBezTo>
                  <a:pt x="2076456" y="87985"/>
                  <a:pt x="2088009" y="84888"/>
                  <a:pt x="2100901" y="84888"/>
                </a:cubicBezTo>
                <a:close/>
                <a:moveTo>
                  <a:pt x="1858529" y="84888"/>
                </a:moveTo>
                <a:cubicBezTo>
                  <a:pt x="1870249" y="84888"/>
                  <a:pt x="1880882" y="87902"/>
                  <a:pt x="1890425" y="93929"/>
                </a:cubicBezTo>
                <a:cubicBezTo>
                  <a:pt x="1899801" y="99957"/>
                  <a:pt x="1907335" y="108328"/>
                  <a:pt x="1913028" y="119044"/>
                </a:cubicBezTo>
                <a:cubicBezTo>
                  <a:pt x="1918386" y="129257"/>
                  <a:pt x="1921065" y="141145"/>
                  <a:pt x="1921065" y="154707"/>
                </a:cubicBezTo>
                <a:cubicBezTo>
                  <a:pt x="1921065" y="168436"/>
                  <a:pt x="1918386" y="180408"/>
                  <a:pt x="1913028" y="190621"/>
                </a:cubicBezTo>
                <a:cubicBezTo>
                  <a:pt x="1907503" y="201169"/>
                  <a:pt x="1899968" y="209457"/>
                  <a:pt x="1890425" y="215484"/>
                </a:cubicBezTo>
                <a:cubicBezTo>
                  <a:pt x="1881216" y="221345"/>
                  <a:pt x="1870584" y="224275"/>
                  <a:pt x="1858529" y="224275"/>
                </a:cubicBezTo>
                <a:cubicBezTo>
                  <a:pt x="1848650" y="224275"/>
                  <a:pt x="1839693" y="222014"/>
                  <a:pt x="1831656" y="217494"/>
                </a:cubicBezTo>
                <a:cubicBezTo>
                  <a:pt x="1823620" y="212973"/>
                  <a:pt x="1817591" y="207448"/>
                  <a:pt x="1813573" y="200918"/>
                </a:cubicBezTo>
                <a:lnTo>
                  <a:pt x="1812569" y="200918"/>
                </a:lnTo>
                <a:lnTo>
                  <a:pt x="1813573" y="219001"/>
                </a:lnTo>
                <a:lnTo>
                  <a:pt x="1813573" y="275760"/>
                </a:lnTo>
                <a:lnTo>
                  <a:pt x="1791724" y="275760"/>
                </a:lnTo>
                <a:lnTo>
                  <a:pt x="1791724" y="89157"/>
                </a:lnTo>
                <a:lnTo>
                  <a:pt x="1812569" y="89157"/>
                </a:lnTo>
                <a:lnTo>
                  <a:pt x="1812569" y="108747"/>
                </a:lnTo>
                <a:lnTo>
                  <a:pt x="1813573" y="108747"/>
                </a:lnTo>
                <a:cubicBezTo>
                  <a:pt x="1817591" y="102050"/>
                  <a:pt x="1823620" y="96441"/>
                  <a:pt x="1831656" y="91920"/>
                </a:cubicBezTo>
                <a:cubicBezTo>
                  <a:pt x="1840028" y="87232"/>
                  <a:pt x="1848985" y="84888"/>
                  <a:pt x="1858529" y="84888"/>
                </a:cubicBezTo>
                <a:close/>
                <a:moveTo>
                  <a:pt x="1201789" y="84888"/>
                </a:moveTo>
                <a:cubicBezTo>
                  <a:pt x="1214346" y="84888"/>
                  <a:pt x="1225479" y="87818"/>
                  <a:pt x="1235190" y="93678"/>
                </a:cubicBezTo>
                <a:cubicBezTo>
                  <a:pt x="1244567" y="99371"/>
                  <a:pt x="1251766" y="107240"/>
                  <a:pt x="1256788" y="117286"/>
                </a:cubicBezTo>
                <a:cubicBezTo>
                  <a:pt x="1261979" y="127667"/>
                  <a:pt x="1264574" y="139303"/>
                  <a:pt x="1264574" y="152195"/>
                </a:cubicBezTo>
                <a:cubicBezTo>
                  <a:pt x="1264574" y="153200"/>
                  <a:pt x="1264406" y="155376"/>
                  <a:pt x="1264072" y="158725"/>
                </a:cubicBezTo>
                <a:lnTo>
                  <a:pt x="1160099" y="158725"/>
                </a:lnTo>
                <a:cubicBezTo>
                  <a:pt x="1160600" y="168771"/>
                  <a:pt x="1163028" y="177226"/>
                  <a:pt x="1167378" y="184091"/>
                </a:cubicBezTo>
                <a:cubicBezTo>
                  <a:pt x="1171567" y="190621"/>
                  <a:pt x="1177006" y="195728"/>
                  <a:pt x="1183703" y="199411"/>
                </a:cubicBezTo>
                <a:cubicBezTo>
                  <a:pt x="1190234" y="202927"/>
                  <a:pt x="1197100" y="204685"/>
                  <a:pt x="1204298" y="204685"/>
                </a:cubicBezTo>
                <a:cubicBezTo>
                  <a:pt x="1221376" y="204685"/>
                  <a:pt x="1234352" y="196732"/>
                  <a:pt x="1243227" y="180826"/>
                </a:cubicBezTo>
                <a:lnTo>
                  <a:pt x="1261560" y="189867"/>
                </a:lnTo>
                <a:cubicBezTo>
                  <a:pt x="1256035" y="200416"/>
                  <a:pt x="1248418" y="208787"/>
                  <a:pt x="1238706" y="214982"/>
                </a:cubicBezTo>
                <a:cubicBezTo>
                  <a:pt x="1228994" y="221177"/>
                  <a:pt x="1217276" y="224275"/>
                  <a:pt x="1203546" y="224275"/>
                </a:cubicBezTo>
                <a:cubicBezTo>
                  <a:pt x="1190821" y="224275"/>
                  <a:pt x="1179603" y="221345"/>
                  <a:pt x="1169890" y="215484"/>
                </a:cubicBezTo>
                <a:cubicBezTo>
                  <a:pt x="1159847" y="209457"/>
                  <a:pt x="1152061" y="201169"/>
                  <a:pt x="1146534" y="190621"/>
                </a:cubicBezTo>
                <a:cubicBezTo>
                  <a:pt x="1141011" y="180073"/>
                  <a:pt x="1138246" y="168185"/>
                  <a:pt x="1138246" y="154958"/>
                </a:cubicBezTo>
                <a:cubicBezTo>
                  <a:pt x="1138246" y="142233"/>
                  <a:pt x="1140843" y="130597"/>
                  <a:pt x="1146032" y="120048"/>
                </a:cubicBezTo>
                <a:cubicBezTo>
                  <a:pt x="1151392" y="109165"/>
                  <a:pt x="1158839" y="100626"/>
                  <a:pt x="1168386" y="94431"/>
                </a:cubicBezTo>
                <a:cubicBezTo>
                  <a:pt x="1178264" y="88069"/>
                  <a:pt x="1189396" y="84888"/>
                  <a:pt x="1201789" y="84888"/>
                </a:cubicBezTo>
                <a:close/>
                <a:moveTo>
                  <a:pt x="533299" y="84888"/>
                </a:moveTo>
                <a:cubicBezTo>
                  <a:pt x="549038" y="84888"/>
                  <a:pt x="561008" y="89492"/>
                  <a:pt x="569213" y="98701"/>
                </a:cubicBezTo>
                <a:cubicBezTo>
                  <a:pt x="577584" y="108077"/>
                  <a:pt x="581770" y="120551"/>
                  <a:pt x="581770" y="136122"/>
                </a:cubicBezTo>
                <a:lnTo>
                  <a:pt x="581770" y="220256"/>
                </a:lnTo>
                <a:lnTo>
                  <a:pt x="559920" y="220256"/>
                </a:lnTo>
                <a:lnTo>
                  <a:pt x="559920" y="139387"/>
                </a:lnTo>
                <a:cubicBezTo>
                  <a:pt x="559920" y="127332"/>
                  <a:pt x="556990" y="118542"/>
                  <a:pt x="551130" y="113016"/>
                </a:cubicBezTo>
                <a:cubicBezTo>
                  <a:pt x="545436" y="107491"/>
                  <a:pt x="537484" y="104728"/>
                  <a:pt x="527270" y="104728"/>
                </a:cubicBezTo>
                <a:cubicBezTo>
                  <a:pt x="520239" y="104728"/>
                  <a:pt x="513961" y="106738"/>
                  <a:pt x="508434" y="110756"/>
                </a:cubicBezTo>
                <a:cubicBezTo>
                  <a:pt x="502575" y="115109"/>
                  <a:pt x="498222" y="120300"/>
                  <a:pt x="495376" y="126327"/>
                </a:cubicBezTo>
                <a:cubicBezTo>
                  <a:pt x="492361" y="132857"/>
                  <a:pt x="490854" y="139554"/>
                  <a:pt x="490854" y="146419"/>
                </a:cubicBezTo>
                <a:lnTo>
                  <a:pt x="490854" y="220256"/>
                </a:lnTo>
                <a:lnTo>
                  <a:pt x="469005" y="220256"/>
                </a:lnTo>
                <a:lnTo>
                  <a:pt x="469005" y="89157"/>
                </a:lnTo>
                <a:lnTo>
                  <a:pt x="489599" y="89157"/>
                </a:lnTo>
                <a:lnTo>
                  <a:pt x="489599" y="108496"/>
                </a:lnTo>
                <a:lnTo>
                  <a:pt x="490854" y="108496"/>
                </a:lnTo>
                <a:cubicBezTo>
                  <a:pt x="494370" y="101966"/>
                  <a:pt x="500064" y="96441"/>
                  <a:pt x="507932" y="91920"/>
                </a:cubicBezTo>
                <a:cubicBezTo>
                  <a:pt x="515969" y="87232"/>
                  <a:pt x="524424" y="84888"/>
                  <a:pt x="533299" y="84888"/>
                </a:cubicBezTo>
                <a:close/>
                <a:moveTo>
                  <a:pt x="384628" y="84888"/>
                </a:moveTo>
                <a:cubicBezTo>
                  <a:pt x="402377" y="84888"/>
                  <a:pt x="416357" y="89576"/>
                  <a:pt x="426570" y="98952"/>
                </a:cubicBezTo>
                <a:cubicBezTo>
                  <a:pt x="436616" y="108161"/>
                  <a:pt x="441639" y="120886"/>
                  <a:pt x="441639" y="137126"/>
                </a:cubicBezTo>
                <a:lnTo>
                  <a:pt x="441639" y="220256"/>
                </a:lnTo>
                <a:lnTo>
                  <a:pt x="420794" y="220256"/>
                </a:lnTo>
                <a:lnTo>
                  <a:pt x="420794" y="201420"/>
                </a:lnTo>
                <a:lnTo>
                  <a:pt x="419789" y="201420"/>
                </a:lnTo>
                <a:cubicBezTo>
                  <a:pt x="415938" y="207950"/>
                  <a:pt x="410328" y="213392"/>
                  <a:pt x="402963" y="217745"/>
                </a:cubicBezTo>
                <a:cubicBezTo>
                  <a:pt x="395762" y="222098"/>
                  <a:pt x="387224" y="224275"/>
                  <a:pt x="377344" y="224275"/>
                </a:cubicBezTo>
                <a:cubicBezTo>
                  <a:pt x="367635" y="224275"/>
                  <a:pt x="359095" y="222433"/>
                  <a:pt x="351729" y="218749"/>
                </a:cubicBezTo>
                <a:cubicBezTo>
                  <a:pt x="344026" y="214898"/>
                  <a:pt x="338165" y="209708"/>
                  <a:pt x="334148" y="203178"/>
                </a:cubicBezTo>
                <a:cubicBezTo>
                  <a:pt x="330129" y="196648"/>
                  <a:pt x="328120" y="189114"/>
                  <a:pt x="328120" y="180575"/>
                </a:cubicBezTo>
                <a:cubicBezTo>
                  <a:pt x="328120" y="166678"/>
                  <a:pt x="333311" y="155879"/>
                  <a:pt x="343692" y="148177"/>
                </a:cubicBezTo>
                <a:cubicBezTo>
                  <a:pt x="354407" y="140308"/>
                  <a:pt x="367635" y="136373"/>
                  <a:pt x="383373" y="136373"/>
                </a:cubicBezTo>
                <a:cubicBezTo>
                  <a:pt x="391577" y="136373"/>
                  <a:pt x="398944" y="137210"/>
                  <a:pt x="405474" y="138884"/>
                </a:cubicBezTo>
                <a:cubicBezTo>
                  <a:pt x="412170" y="140559"/>
                  <a:pt x="417278" y="142568"/>
                  <a:pt x="420794" y="144912"/>
                </a:cubicBezTo>
                <a:lnTo>
                  <a:pt x="420794" y="136875"/>
                </a:lnTo>
                <a:cubicBezTo>
                  <a:pt x="420794" y="127332"/>
                  <a:pt x="417446" y="119546"/>
                  <a:pt x="410747" y="113519"/>
                </a:cubicBezTo>
                <a:cubicBezTo>
                  <a:pt x="404051" y="107491"/>
                  <a:pt x="395344" y="104477"/>
                  <a:pt x="384628" y="104477"/>
                </a:cubicBezTo>
                <a:cubicBezTo>
                  <a:pt x="377429" y="104477"/>
                  <a:pt x="370731" y="106068"/>
                  <a:pt x="364537" y="109249"/>
                </a:cubicBezTo>
                <a:cubicBezTo>
                  <a:pt x="358007" y="112598"/>
                  <a:pt x="353068" y="117035"/>
                  <a:pt x="349719" y="122560"/>
                </a:cubicBezTo>
                <a:lnTo>
                  <a:pt x="333143" y="110254"/>
                </a:lnTo>
                <a:cubicBezTo>
                  <a:pt x="338165" y="102552"/>
                  <a:pt x="345282" y="96357"/>
                  <a:pt x="354491" y="91669"/>
                </a:cubicBezTo>
                <a:cubicBezTo>
                  <a:pt x="363532" y="87148"/>
                  <a:pt x="373578" y="84888"/>
                  <a:pt x="384628" y="84888"/>
                </a:cubicBezTo>
                <a:close/>
                <a:moveTo>
                  <a:pt x="1707496" y="61280"/>
                </a:moveTo>
                <a:lnTo>
                  <a:pt x="1725077" y="61280"/>
                </a:lnTo>
                <a:lnTo>
                  <a:pt x="1725077" y="78860"/>
                </a:lnTo>
                <a:cubicBezTo>
                  <a:pt x="1725077" y="88069"/>
                  <a:pt x="1722816" y="94766"/>
                  <a:pt x="1718295" y="98952"/>
                </a:cubicBezTo>
                <a:cubicBezTo>
                  <a:pt x="1713607" y="103305"/>
                  <a:pt x="1706826" y="105482"/>
                  <a:pt x="1697952" y="105482"/>
                </a:cubicBezTo>
                <a:lnTo>
                  <a:pt x="1695189" y="105482"/>
                </a:lnTo>
                <a:lnTo>
                  <a:pt x="1695189" y="220256"/>
                </a:lnTo>
                <a:lnTo>
                  <a:pt x="1674345" y="220256"/>
                </a:lnTo>
                <a:lnTo>
                  <a:pt x="1674345" y="201169"/>
                </a:lnTo>
                <a:lnTo>
                  <a:pt x="1673340" y="201169"/>
                </a:lnTo>
                <a:cubicBezTo>
                  <a:pt x="1669991" y="207531"/>
                  <a:pt x="1664215" y="213057"/>
                  <a:pt x="1656010" y="217745"/>
                </a:cubicBezTo>
                <a:cubicBezTo>
                  <a:pt x="1648477" y="222098"/>
                  <a:pt x="1640104" y="224275"/>
                  <a:pt x="1630896" y="224275"/>
                </a:cubicBezTo>
                <a:cubicBezTo>
                  <a:pt x="1614990" y="224275"/>
                  <a:pt x="1602935" y="219670"/>
                  <a:pt x="1594730" y="210461"/>
                </a:cubicBezTo>
                <a:cubicBezTo>
                  <a:pt x="1586360" y="201085"/>
                  <a:pt x="1582173" y="188109"/>
                  <a:pt x="1582173" y="171534"/>
                </a:cubicBezTo>
                <a:lnTo>
                  <a:pt x="1582173" y="89157"/>
                </a:lnTo>
                <a:lnTo>
                  <a:pt x="1604023" y="89157"/>
                </a:lnTo>
                <a:lnTo>
                  <a:pt x="1604023" y="168269"/>
                </a:lnTo>
                <a:cubicBezTo>
                  <a:pt x="1604023" y="180994"/>
                  <a:pt x="1606869" y="190202"/>
                  <a:pt x="1612562" y="195895"/>
                </a:cubicBezTo>
                <a:cubicBezTo>
                  <a:pt x="1618422" y="201755"/>
                  <a:pt x="1626040" y="204685"/>
                  <a:pt x="1635416" y="204685"/>
                </a:cubicBezTo>
                <a:cubicBezTo>
                  <a:pt x="1642783" y="204685"/>
                  <a:pt x="1649397" y="202676"/>
                  <a:pt x="1655257" y="198658"/>
                </a:cubicBezTo>
                <a:cubicBezTo>
                  <a:pt x="1660782" y="194807"/>
                  <a:pt x="1665219" y="189700"/>
                  <a:pt x="1668569" y="183338"/>
                </a:cubicBezTo>
                <a:cubicBezTo>
                  <a:pt x="1671749" y="177143"/>
                  <a:pt x="1673340" y="170445"/>
                  <a:pt x="1673340" y="163246"/>
                </a:cubicBezTo>
                <a:lnTo>
                  <a:pt x="1673340" y="89157"/>
                </a:lnTo>
                <a:lnTo>
                  <a:pt x="1697952" y="89157"/>
                </a:lnTo>
                <a:cubicBezTo>
                  <a:pt x="1704314" y="89157"/>
                  <a:pt x="1707496" y="85725"/>
                  <a:pt x="1707496" y="78860"/>
                </a:cubicBezTo>
                <a:close/>
                <a:moveTo>
                  <a:pt x="945497" y="61280"/>
                </a:moveTo>
                <a:lnTo>
                  <a:pt x="963076" y="61280"/>
                </a:lnTo>
                <a:lnTo>
                  <a:pt x="963076" y="78860"/>
                </a:lnTo>
                <a:cubicBezTo>
                  <a:pt x="963076" y="88069"/>
                  <a:pt x="960816" y="94766"/>
                  <a:pt x="956295" y="98952"/>
                </a:cubicBezTo>
                <a:cubicBezTo>
                  <a:pt x="951607" y="103305"/>
                  <a:pt x="944826" y="105482"/>
                  <a:pt x="935952" y="105482"/>
                </a:cubicBezTo>
                <a:lnTo>
                  <a:pt x="933191" y="105482"/>
                </a:lnTo>
                <a:lnTo>
                  <a:pt x="933191" y="220256"/>
                </a:lnTo>
                <a:lnTo>
                  <a:pt x="912345" y="220256"/>
                </a:lnTo>
                <a:lnTo>
                  <a:pt x="912345" y="201169"/>
                </a:lnTo>
                <a:lnTo>
                  <a:pt x="911340" y="201169"/>
                </a:lnTo>
                <a:cubicBezTo>
                  <a:pt x="907991" y="207531"/>
                  <a:pt x="902215" y="213057"/>
                  <a:pt x="894012" y="217745"/>
                </a:cubicBezTo>
                <a:cubicBezTo>
                  <a:pt x="886477" y="222098"/>
                  <a:pt x="878105" y="224275"/>
                  <a:pt x="868896" y="224275"/>
                </a:cubicBezTo>
                <a:cubicBezTo>
                  <a:pt x="852991" y="224275"/>
                  <a:pt x="840936" y="219670"/>
                  <a:pt x="832732" y="210461"/>
                </a:cubicBezTo>
                <a:cubicBezTo>
                  <a:pt x="824360" y="201085"/>
                  <a:pt x="820174" y="188109"/>
                  <a:pt x="820174" y="171534"/>
                </a:cubicBezTo>
                <a:lnTo>
                  <a:pt x="820174" y="89157"/>
                </a:lnTo>
                <a:lnTo>
                  <a:pt x="842024" y="89157"/>
                </a:lnTo>
                <a:lnTo>
                  <a:pt x="842024" y="168269"/>
                </a:lnTo>
                <a:cubicBezTo>
                  <a:pt x="842024" y="180994"/>
                  <a:pt x="844870" y="190202"/>
                  <a:pt x="850563" y="195895"/>
                </a:cubicBezTo>
                <a:cubicBezTo>
                  <a:pt x="856423" y="201755"/>
                  <a:pt x="864041" y="204685"/>
                  <a:pt x="873417" y="204685"/>
                </a:cubicBezTo>
                <a:cubicBezTo>
                  <a:pt x="880783" y="204685"/>
                  <a:pt x="887398" y="202676"/>
                  <a:pt x="893258" y="198658"/>
                </a:cubicBezTo>
                <a:cubicBezTo>
                  <a:pt x="898783" y="194807"/>
                  <a:pt x="903220" y="189700"/>
                  <a:pt x="906568" y="183338"/>
                </a:cubicBezTo>
                <a:cubicBezTo>
                  <a:pt x="909749" y="177143"/>
                  <a:pt x="911340" y="170445"/>
                  <a:pt x="911340" y="163246"/>
                </a:cubicBezTo>
                <a:lnTo>
                  <a:pt x="911340" y="89157"/>
                </a:lnTo>
                <a:lnTo>
                  <a:pt x="935952" y="89157"/>
                </a:lnTo>
                <a:cubicBezTo>
                  <a:pt x="942314" y="89157"/>
                  <a:pt x="945497" y="85725"/>
                  <a:pt x="945497" y="78860"/>
                </a:cubicBezTo>
                <a:close/>
                <a:moveTo>
                  <a:pt x="4730964" y="51987"/>
                </a:moveTo>
                <a:lnTo>
                  <a:pt x="4752814" y="51987"/>
                </a:lnTo>
                <a:lnTo>
                  <a:pt x="4752814" y="89157"/>
                </a:lnTo>
                <a:lnTo>
                  <a:pt x="4784960" y="89157"/>
                </a:lnTo>
                <a:lnTo>
                  <a:pt x="4784960" y="108998"/>
                </a:lnTo>
                <a:lnTo>
                  <a:pt x="4752814" y="108998"/>
                </a:lnTo>
                <a:lnTo>
                  <a:pt x="4752814" y="180324"/>
                </a:lnTo>
                <a:cubicBezTo>
                  <a:pt x="4752814" y="187691"/>
                  <a:pt x="4754153" y="193049"/>
                  <a:pt x="4756832" y="196397"/>
                </a:cubicBezTo>
                <a:cubicBezTo>
                  <a:pt x="4760013" y="200081"/>
                  <a:pt x="4764785" y="201922"/>
                  <a:pt x="4771147" y="201922"/>
                </a:cubicBezTo>
                <a:cubicBezTo>
                  <a:pt x="4776673" y="201922"/>
                  <a:pt x="4781444" y="200499"/>
                  <a:pt x="4785463" y="197653"/>
                </a:cubicBezTo>
                <a:lnTo>
                  <a:pt x="4785463" y="219001"/>
                </a:lnTo>
                <a:cubicBezTo>
                  <a:pt x="4783119" y="220173"/>
                  <a:pt x="4780523" y="221010"/>
                  <a:pt x="4777677" y="221512"/>
                </a:cubicBezTo>
                <a:cubicBezTo>
                  <a:pt x="4774998" y="222014"/>
                  <a:pt x="4771566" y="222265"/>
                  <a:pt x="4767380" y="222265"/>
                </a:cubicBezTo>
                <a:cubicBezTo>
                  <a:pt x="4761855" y="222265"/>
                  <a:pt x="4756916" y="221428"/>
                  <a:pt x="4752562" y="219754"/>
                </a:cubicBezTo>
                <a:cubicBezTo>
                  <a:pt x="4747874" y="217912"/>
                  <a:pt x="4744107" y="215568"/>
                  <a:pt x="4741261" y="212722"/>
                </a:cubicBezTo>
                <a:cubicBezTo>
                  <a:pt x="4734396" y="206192"/>
                  <a:pt x="4730964" y="197234"/>
                  <a:pt x="4730964" y="185849"/>
                </a:cubicBezTo>
                <a:lnTo>
                  <a:pt x="4730964" y="108998"/>
                </a:lnTo>
                <a:lnTo>
                  <a:pt x="4708109" y="108998"/>
                </a:lnTo>
                <a:lnTo>
                  <a:pt x="4708109" y="89157"/>
                </a:lnTo>
                <a:lnTo>
                  <a:pt x="4730964" y="89157"/>
                </a:lnTo>
                <a:close/>
                <a:moveTo>
                  <a:pt x="1501992" y="51987"/>
                </a:moveTo>
                <a:lnTo>
                  <a:pt x="1523842" y="51987"/>
                </a:lnTo>
                <a:lnTo>
                  <a:pt x="1523842" y="89157"/>
                </a:lnTo>
                <a:lnTo>
                  <a:pt x="1555989" y="89157"/>
                </a:lnTo>
                <a:lnTo>
                  <a:pt x="1555989" y="108998"/>
                </a:lnTo>
                <a:lnTo>
                  <a:pt x="1523842" y="108998"/>
                </a:lnTo>
                <a:lnTo>
                  <a:pt x="1523842" y="180324"/>
                </a:lnTo>
                <a:cubicBezTo>
                  <a:pt x="1523842" y="187691"/>
                  <a:pt x="1525182" y="193049"/>
                  <a:pt x="1527860" y="196397"/>
                </a:cubicBezTo>
                <a:cubicBezTo>
                  <a:pt x="1531041" y="200081"/>
                  <a:pt x="1535813" y="201922"/>
                  <a:pt x="1542176" y="201922"/>
                </a:cubicBezTo>
                <a:cubicBezTo>
                  <a:pt x="1547701" y="201922"/>
                  <a:pt x="1552473" y="200499"/>
                  <a:pt x="1556491" y="197653"/>
                </a:cubicBezTo>
                <a:lnTo>
                  <a:pt x="1556491" y="219001"/>
                </a:lnTo>
                <a:cubicBezTo>
                  <a:pt x="1554147" y="220173"/>
                  <a:pt x="1551551" y="221010"/>
                  <a:pt x="1548704" y="221512"/>
                </a:cubicBezTo>
                <a:cubicBezTo>
                  <a:pt x="1546026" y="222014"/>
                  <a:pt x="1542594" y="222265"/>
                  <a:pt x="1538408" y="222265"/>
                </a:cubicBezTo>
                <a:cubicBezTo>
                  <a:pt x="1532883" y="222265"/>
                  <a:pt x="1527944" y="221428"/>
                  <a:pt x="1523590" y="219754"/>
                </a:cubicBezTo>
                <a:cubicBezTo>
                  <a:pt x="1518903" y="217912"/>
                  <a:pt x="1515134" y="215568"/>
                  <a:pt x="1512289" y="212722"/>
                </a:cubicBezTo>
                <a:cubicBezTo>
                  <a:pt x="1505424" y="206192"/>
                  <a:pt x="1501992" y="197234"/>
                  <a:pt x="1501992" y="185849"/>
                </a:cubicBezTo>
                <a:lnTo>
                  <a:pt x="1501992" y="108998"/>
                </a:lnTo>
                <a:lnTo>
                  <a:pt x="1479138" y="108998"/>
                </a:lnTo>
                <a:lnTo>
                  <a:pt x="1479138" y="89157"/>
                </a:lnTo>
                <a:lnTo>
                  <a:pt x="1501992" y="89157"/>
                </a:lnTo>
                <a:close/>
                <a:moveTo>
                  <a:pt x="5560560" y="36165"/>
                </a:moveTo>
                <a:lnTo>
                  <a:pt x="5582409" y="36165"/>
                </a:lnTo>
                <a:lnTo>
                  <a:pt x="5582409" y="52992"/>
                </a:lnTo>
                <a:lnTo>
                  <a:pt x="5598734" y="52992"/>
                </a:lnTo>
                <a:lnTo>
                  <a:pt x="5598734" y="70321"/>
                </a:lnTo>
                <a:lnTo>
                  <a:pt x="5582409" y="70321"/>
                </a:lnTo>
                <a:lnTo>
                  <a:pt x="5582409" y="220256"/>
                </a:lnTo>
                <a:lnTo>
                  <a:pt x="5561564" y="220256"/>
                </a:lnTo>
                <a:lnTo>
                  <a:pt x="5561564" y="200918"/>
                </a:lnTo>
                <a:lnTo>
                  <a:pt x="5560560" y="200918"/>
                </a:lnTo>
                <a:cubicBezTo>
                  <a:pt x="5556709" y="207280"/>
                  <a:pt x="5550681" y="212806"/>
                  <a:pt x="5542477" y="217494"/>
                </a:cubicBezTo>
                <a:cubicBezTo>
                  <a:pt x="5534608" y="222014"/>
                  <a:pt x="5525734" y="224275"/>
                  <a:pt x="5515855" y="224275"/>
                </a:cubicBezTo>
                <a:cubicBezTo>
                  <a:pt x="5503633" y="224275"/>
                  <a:pt x="5492917" y="221345"/>
                  <a:pt x="5483708" y="215484"/>
                </a:cubicBezTo>
                <a:cubicBezTo>
                  <a:pt x="5474332" y="209624"/>
                  <a:pt x="5466882" y="201336"/>
                  <a:pt x="5461356" y="190621"/>
                </a:cubicBezTo>
                <a:cubicBezTo>
                  <a:pt x="5455831" y="180073"/>
                  <a:pt x="5453068" y="168101"/>
                  <a:pt x="5453068" y="154707"/>
                </a:cubicBezTo>
                <a:cubicBezTo>
                  <a:pt x="5453068" y="141480"/>
                  <a:pt x="5455831" y="129592"/>
                  <a:pt x="5461356" y="119044"/>
                </a:cubicBezTo>
                <a:cubicBezTo>
                  <a:pt x="5467049" y="108161"/>
                  <a:pt x="5474500" y="99789"/>
                  <a:pt x="5483708" y="93929"/>
                </a:cubicBezTo>
                <a:cubicBezTo>
                  <a:pt x="5493252" y="87902"/>
                  <a:pt x="5503968" y="84888"/>
                  <a:pt x="5515855" y="84888"/>
                </a:cubicBezTo>
                <a:cubicBezTo>
                  <a:pt x="5525566" y="84888"/>
                  <a:pt x="5534440" y="87232"/>
                  <a:pt x="5542477" y="91920"/>
                </a:cubicBezTo>
                <a:cubicBezTo>
                  <a:pt x="5550681" y="96775"/>
                  <a:pt x="5556709" y="102384"/>
                  <a:pt x="5560560" y="108747"/>
                </a:cubicBezTo>
                <a:lnTo>
                  <a:pt x="5561564" y="108747"/>
                </a:lnTo>
                <a:lnTo>
                  <a:pt x="5560560" y="91166"/>
                </a:lnTo>
                <a:lnTo>
                  <a:pt x="5560560" y="70321"/>
                </a:lnTo>
                <a:lnTo>
                  <a:pt x="5520878" y="70321"/>
                </a:lnTo>
                <a:lnTo>
                  <a:pt x="5520878" y="52992"/>
                </a:lnTo>
                <a:lnTo>
                  <a:pt x="5560560" y="52992"/>
                </a:lnTo>
                <a:close/>
                <a:moveTo>
                  <a:pt x="3745601" y="36165"/>
                </a:moveTo>
                <a:lnTo>
                  <a:pt x="3767451" y="36165"/>
                </a:lnTo>
                <a:lnTo>
                  <a:pt x="3767451" y="90413"/>
                </a:lnTo>
                <a:lnTo>
                  <a:pt x="3766195" y="108496"/>
                </a:lnTo>
                <a:lnTo>
                  <a:pt x="3767451" y="108496"/>
                </a:lnTo>
                <a:cubicBezTo>
                  <a:pt x="3770799" y="101966"/>
                  <a:pt x="3776492" y="96357"/>
                  <a:pt x="3784529" y="91669"/>
                </a:cubicBezTo>
                <a:cubicBezTo>
                  <a:pt x="3792231" y="87148"/>
                  <a:pt x="3800770" y="84888"/>
                  <a:pt x="3810146" y="84888"/>
                </a:cubicBezTo>
                <a:cubicBezTo>
                  <a:pt x="3826052" y="84888"/>
                  <a:pt x="3838191" y="89576"/>
                  <a:pt x="3846562" y="98952"/>
                </a:cubicBezTo>
                <a:cubicBezTo>
                  <a:pt x="3854934" y="108328"/>
                  <a:pt x="3859120" y="120718"/>
                  <a:pt x="3859120" y="136122"/>
                </a:cubicBezTo>
                <a:lnTo>
                  <a:pt x="3859120" y="220256"/>
                </a:lnTo>
                <a:lnTo>
                  <a:pt x="3837270" y="220256"/>
                </a:lnTo>
                <a:lnTo>
                  <a:pt x="3837270" y="139387"/>
                </a:lnTo>
                <a:cubicBezTo>
                  <a:pt x="3837270" y="127667"/>
                  <a:pt x="3834256" y="118960"/>
                  <a:pt x="3828228" y="113267"/>
                </a:cubicBezTo>
                <a:cubicBezTo>
                  <a:pt x="3822368" y="107575"/>
                  <a:pt x="3814583" y="104728"/>
                  <a:pt x="3804872" y="104728"/>
                </a:cubicBezTo>
                <a:cubicBezTo>
                  <a:pt x="3798342" y="104728"/>
                  <a:pt x="3792063" y="106821"/>
                  <a:pt x="3786036" y="111007"/>
                </a:cubicBezTo>
                <a:cubicBezTo>
                  <a:pt x="3780343" y="115025"/>
                  <a:pt x="3775822" y="120300"/>
                  <a:pt x="3772474" y="126829"/>
                </a:cubicBezTo>
                <a:cubicBezTo>
                  <a:pt x="3769125" y="133527"/>
                  <a:pt x="3767451" y="140308"/>
                  <a:pt x="3767451" y="147172"/>
                </a:cubicBezTo>
                <a:lnTo>
                  <a:pt x="3767451" y="220256"/>
                </a:lnTo>
                <a:lnTo>
                  <a:pt x="3745601" y="220256"/>
                </a:lnTo>
                <a:close/>
                <a:moveTo>
                  <a:pt x="3126476" y="36165"/>
                </a:moveTo>
                <a:lnTo>
                  <a:pt x="3148326" y="36165"/>
                </a:lnTo>
                <a:lnTo>
                  <a:pt x="3148326" y="90413"/>
                </a:lnTo>
                <a:lnTo>
                  <a:pt x="3147070" y="108496"/>
                </a:lnTo>
                <a:lnTo>
                  <a:pt x="3148326" y="108496"/>
                </a:lnTo>
                <a:cubicBezTo>
                  <a:pt x="3151674" y="101966"/>
                  <a:pt x="3157367" y="96357"/>
                  <a:pt x="3165404" y="91669"/>
                </a:cubicBezTo>
                <a:cubicBezTo>
                  <a:pt x="3173105" y="87148"/>
                  <a:pt x="3181644" y="84888"/>
                  <a:pt x="3191021" y="84888"/>
                </a:cubicBezTo>
                <a:cubicBezTo>
                  <a:pt x="3206927" y="84888"/>
                  <a:pt x="3219065" y="89576"/>
                  <a:pt x="3227437" y="98952"/>
                </a:cubicBezTo>
                <a:cubicBezTo>
                  <a:pt x="3235809" y="108328"/>
                  <a:pt x="3239994" y="120718"/>
                  <a:pt x="3239994" y="136122"/>
                </a:cubicBezTo>
                <a:lnTo>
                  <a:pt x="3239994" y="220256"/>
                </a:lnTo>
                <a:lnTo>
                  <a:pt x="3218145" y="220256"/>
                </a:lnTo>
                <a:lnTo>
                  <a:pt x="3218145" y="139387"/>
                </a:lnTo>
                <a:cubicBezTo>
                  <a:pt x="3218145" y="127667"/>
                  <a:pt x="3215131" y="118960"/>
                  <a:pt x="3209103" y="113267"/>
                </a:cubicBezTo>
                <a:cubicBezTo>
                  <a:pt x="3203243" y="107575"/>
                  <a:pt x="3195458" y="104728"/>
                  <a:pt x="3185747" y="104728"/>
                </a:cubicBezTo>
                <a:cubicBezTo>
                  <a:pt x="3179217" y="104728"/>
                  <a:pt x="3172938" y="106821"/>
                  <a:pt x="3166911" y="111007"/>
                </a:cubicBezTo>
                <a:cubicBezTo>
                  <a:pt x="3161218" y="115025"/>
                  <a:pt x="3156697" y="120300"/>
                  <a:pt x="3153349" y="126829"/>
                </a:cubicBezTo>
                <a:cubicBezTo>
                  <a:pt x="3150000" y="133527"/>
                  <a:pt x="3148326" y="140308"/>
                  <a:pt x="3148326" y="147172"/>
                </a:cubicBezTo>
                <a:lnTo>
                  <a:pt x="3148326" y="220256"/>
                </a:lnTo>
                <a:lnTo>
                  <a:pt x="3126476" y="220256"/>
                </a:lnTo>
                <a:close/>
                <a:moveTo>
                  <a:pt x="2293485" y="36165"/>
                </a:moveTo>
                <a:lnTo>
                  <a:pt x="2315335" y="36165"/>
                </a:lnTo>
                <a:lnTo>
                  <a:pt x="2315335" y="220256"/>
                </a:lnTo>
                <a:lnTo>
                  <a:pt x="2294489" y="220256"/>
                </a:lnTo>
                <a:lnTo>
                  <a:pt x="2294489" y="200918"/>
                </a:lnTo>
                <a:lnTo>
                  <a:pt x="2293485" y="200918"/>
                </a:lnTo>
                <a:cubicBezTo>
                  <a:pt x="2289634" y="207280"/>
                  <a:pt x="2283606" y="212806"/>
                  <a:pt x="2275402" y="217494"/>
                </a:cubicBezTo>
                <a:cubicBezTo>
                  <a:pt x="2267533" y="222014"/>
                  <a:pt x="2258659" y="224275"/>
                  <a:pt x="2248781" y="224275"/>
                </a:cubicBezTo>
                <a:cubicBezTo>
                  <a:pt x="2236558" y="224275"/>
                  <a:pt x="2225842" y="221345"/>
                  <a:pt x="2216634" y="215484"/>
                </a:cubicBezTo>
                <a:cubicBezTo>
                  <a:pt x="2207257" y="209624"/>
                  <a:pt x="2199807" y="201336"/>
                  <a:pt x="2194282" y="190621"/>
                </a:cubicBezTo>
                <a:cubicBezTo>
                  <a:pt x="2188756" y="180073"/>
                  <a:pt x="2185994" y="168101"/>
                  <a:pt x="2185994" y="154707"/>
                </a:cubicBezTo>
                <a:cubicBezTo>
                  <a:pt x="2185994" y="141480"/>
                  <a:pt x="2188756" y="129592"/>
                  <a:pt x="2194282" y="119044"/>
                </a:cubicBezTo>
                <a:cubicBezTo>
                  <a:pt x="2199974" y="108161"/>
                  <a:pt x="2207425" y="99789"/>
                  <a:pt x="2216634" y="93929"/>
                </a:cubicBezTo>
                <a:cubicBezTo>
                  <a:pt x="2226177" y="87902"/>
                  <a:pt x="2236893" y="84888"/>
                  <a:pt x="2248781" y="84888"/>
                </a:cubicBezTo>
                <a:cubicBezTo>
                  <a:pt x="2258492" y="84888"/>
                  <a:pt x="2267365" y="87232"/>
                  <a:pt x="2275402" y="91920"/>
                </a:cubicBezTo>
                <a:cubicBezTo>
                  <a:pt x="2283606" y="96775"/>
                  <a:pt x="2289634" y="102384"/>
                  <a:pt x="2293485" y="108747"/>
                </a:cubicBezTo>
                <a:lnTo>
                  <a:pt x="2294489" y="108747"/>
                </a:lnTo>
                <a:lnTo>
                  <a:pt x="2293485" y="90413"/>
                </a:lnTo>
                <a:close/>
                <a:moveTo>
                  <a:pt x="1030979" y="36165"/>
                </a:moveTo>
                <a:lnTo>
                  <a:pt x="1052829" y="36165"/>
                </a:lnTo>
                <a:lnTo>
                  <a:pt x="1052829" y="220256"/>
                </a:lnTo>
                <a:lnTo>
                  <a:pt x="1030979" y="220256"/>
                </a:lnTo>
                <a:close/>
                <a:moveTo>
                  <a:pt x="769487" y="36165"/>
                </a:moveTo>
                <a:lnTo>
                  <a:pt x="791338" y="36165"/>
                </a:lnTo>
                <a:lnTo>
                  <a:pt x="791338" y="220256"/>
                </a:lnTo>
                <a:lnTo>
                  <a:pt x="770492" y="220256"/>
                </a:lnTo>
                <a:lnTo>
                  <a:pt x="770492" y="200918"/>
                </a:lnTo>
                <a:lnTo>
                  <a:pt x="769487" y="200918"/>
                </a:lnTo>
                <a:cubicBezTo>
                  <a:pt x="765637" y="207280"/>
                  <a:pt x="759609" y="212806"/>
                  <a:pt x="751406" y="217494"/>
                </a:cubicBezTo>
                <a:cubicBezTo>
                  <a:pt x="743536" y="222014"/>
                  <a:pt x="734663" y="224275"/>
                  <a:pt x="724783" y="224275"/>
                </a:cubicBezTo>
                <a:cubicBezTo>
                  <a:pt x="712562" y="224275"/>
                  <a:pt x="701846" y="221345"/>
                  <a:pt x="692638" y="215484"/>
                </a:cubicBezTo>
                <a:cubicBezTo>
                  <a:pt x="683261" y="209624"/>
                  <a:pt x="675811" y="201336"/>
                  <a:pt x="670285" y="190621"/>
                </a:cubicBezTo>
                <a:cubicBezTo>
                  <a:pt x="664760" y="180073"/>
                  <a:pt x="661997" y="168101"/>
                  <a:pt x="661997" y="154707"/>
                </a:cubicBezTo>
                <a:cubicBezTo>
                  <a:pt x="661997" y="141480"/>
                  <a:pt x="664760" y="129592"/>
                  <a:pt x="670285" y="119044"/>
                </a:cubicBezTo>
                <a:cubicBezTo>
                  <a:pt x="675979" y="108161"/>
                  <a:pt x="683428" y="99789"/>
                  <a:pt x="692638" y="93929"/>
                </a:cubicBezTo>
                <a:cubicBezTo>
                  <a:pt x="702181" y="87902"/>
                  <a:pt x="712896" y="84888"/>
                  <a:pt x="724783" y="84888"/>
                </a:cubicBezTo>
                <a:cubicBezTo>
                  <a:pt x="734495" y="84888"/>
                  <a:pt x="743369" y="87232"/>
                  <a:pt x="751406" y="91920"/>
                </a:cubicBezTo>
                <a:cubicBezTo>
                  <a:pt x="759609" y="96775"/>
                  <a:pt x="765637" y="102384"/>
                  <a:pt x="769487" y="108747"/>
                </a:cubicBezTo>
                <a:lnTo>
                  <a:pt x="770492" y="108747"/>
                </a:lnTo>
                <a:lnTo>
                  <a:pt x="769487" y="90413"/>
                </a:lnTo>
                <a:close/>
                <a:moveTo>
                  <a:pt x="192780" y="36165"/>
                </a:moveTo>
                <a:lnTo>
                  <a:pt x="214630" y="36165"/>
                </a:lnTo>
                <a:lnTo>
                  <a:pt x="214630" y="90413"/>
                </a:lnTo>
                <a:lnTo>
                  <a:pt x="213373" y="108496"/>
                </a:lnTo>
                <a:lnTo>
                  <a:pt x="214630" y="108496"/>
                </a:lnTo>
                <a:cubicBezTo>
                  <a:pt x="217977" y="101966"/>
                  <a:pt x="223671" y="96357"/>
                  <a:pt x="231708" y="91669"/>
                </a:cubicBezTo>
                <a:cubicBezTo>
                  <a:pt x="239409" y="87148"/>
                  <a:pt x="247949" y="84888"/>
                  <a:pt x="257324" y="84888"/>
                </a:cubicBezTo>
                <a:cubicBezTo>
                  <a:pt x="273230" y="84888"/>
                  <a:pt x="285369" y="89576"/>
                  <a:pt x="293741" y="98952"/>
                </a:cubicBezTo>
                <a:cubicBezTo>
                  <a:pt x="302113" y="108328"/>
                  <a:pt x="306298" y="120718"/>
                  <a:pt x="306298" y="136122"/>
                </a:cubicBezTo>
                <a:lnTo>
                  <a:pt x="306298" y="220256"/>
                </a:lnTo>
                <a:lnTo>
                  <a:pt x="284449" y="220256"/>
                </a:lnTo>
                <a:lnTo>
                  <a:pt x="284449" y="139387"/>
                </a:lnTo>
                <a:cubicBezTo>
                  <a:pt x="284449" y="127667"/>
                  <a:pt x="281435" y="118960"/>
                  <a:pt x="275407" y="113267"/>
                </a:cubicBezTo>
                <a:cubicBezTo>
                  <a:pt x="269547" y="107575"/>
                  <a:pt x="261762" y="104728"/>
                  <a:pt x="252050" y="104728"/>
                </a:cubicBezTo>
                <a:cubicBezTo>
                  <a:pt x="245521" y="104728"/>
                  <a:pt x="239242" y="106821"/>
                  <a:pt x="233215" y="111007"/>
                </a:cubicBezTo>
                <a:cubicBezTo>
                  <a:pt x="227521" y="115025"/>
                  <a:pt x="223001" y="120300"/>
                  <a:pt x="219652" y="126829"/>
                </a:cubicBezTo>
                <a:cubicBezTo>
                  <a:pt x="216304" y="133527"/>
                  <a:pt x="214630" y="140308"/>
                  <a:pt x="214630" y="147172"/>
                </a:cubicBezTo>
                <a:lnTo>
                  <a:pt x="214630" y="220256"/>
                </a:lnTo>
                <a:lnTo>
                  <a:pt x="192780" y="220256"/>
                </a:lnTo>
                <a:close/>
                <a:moveTo>
                  <a:pt x="16074" y="36165"/>
                </a:moveTo>
                <a:lnTo>
                  <a:pt x="42696" y="36165"/>
                </a:lnTo>
                <a:lnTo>
                  <a:pt x="135118" y="182584"/>
                </a:lnTo>
                <a:lnTo>
                  <a:pt x="136122" y="182584"/>
                </a:lnTo>
                <a:lnTo>
                  <a:pt x="135118" y="147172"/>
                </a:lnTo>
                <a:lnTo>
                  <a:pt x="135118" y="36165"/>
                </a:lnTo>
                <a:lnTo>
                  <a:pt x="156968" y="36165"/>
                </a:lnTo>
                <a:lnTo>
                  <a:pt x="156968" y="220256"/>
                </a:lnTo>
                <a:lnTo>
                  <a:pt x="134365" y="220256"/>
                </a:lnTo>
                <a:lnTo>
                  <a:pt x="37923" y="66805"/>
                </a:lnTo>
                <a:lnTo>
                  <a:pt x="36919" y="66805"/>
                </a:lnTo>
                <a:lnTo>
                  <a:pt x="37923" y="102217"/>
                </a:lnTo>
                <a:lnTo>
                  <a:pt x="37923" y="220256"/>
                </a:lnTo>
                <a:lnTo>
                  <a:pt x="16074" y="220256"/>
                </a:lnTo>
                <a:close/>
                <a:moveTo>
                  <a:pt x="4491834" y="33654"/>
                </a:moveTo>
                <a:cubicBezTo>
                  <a:pt x="4496355" y="33654"/>
                  <a:pt x="4500038" y="35077"/>
                  <a:pt x="4502885" y="37923"/>
                </a:cubicBezTo>
                <a:cubicBezTo>
                  <a:pt x="4505898" y="40937"/>
                  <a:pt x="4507405" y="44704"/>
                  <a:pt x="4507405" y="49225"/>
                </a:cubicBezTo>
                <a:cubicBezTo>
                  <a:pt x="4507405" y="53578"/>
                  <a:pt x="4505898" y="57262"/>
                  <a:pt x="4502885" y="60275"/>
                </a:cubicBezTo>
                <a:cubicBezTo>
                  <a:pt x="4499703" y="63457"/>
                  <a:pt x="4496020" y="65047"/>
                  <a:pt x="4491834" y="65047"/>
                </a:cubicBezTo>
                <a:cubicBezTo>
                  <a:pt x="4487648" y="65047"/>
                  <a:pt x="4483965" y="63457"/>
                  <a:pt x="4480784" y="60275"/>
                </a:cubicBezTo>
                <a:cubicBezTo>
                  <a:pt x="4477602" y="57094"/>
                  <a:pt x="4476012" y="53411"/>
                  <a:pt x="4476012" y="49225"/>
                </a:cubicBezTo>
                <a:cubicBezTo>
                  <a:pt x="4476012" y="44872"/>
                  <a:pt x="4477602" y="41104"/>
                  <a:pt x="4480784" y="37923"/>
                </a:cubicBezTo>
                <a:cubicBezTo>
                  <a:pt x="4483630" y="35077"/>
                  <a:pt x="4487313" y="33654"/>
                  <a:pt x="4491834" y="33654"/>
                </a:cubicBezTo>
                <a:close/>
                <a:moveTo>
                  <a:pt x="1100938" y="33654"/>
                </a:moveTo>
                <a:cubicBezTo>
                  <a:pt x="1105459" y="33654"/>
                  <a:pt x="1109142" y="35077"/>
                  <a:pt x="1111988" y="37923"/>
                </a:cubicBezTo>
                <a:cubicBezTo>
                  <a:pt x="1115002" y="40937"/>
                  <a:pt x="1116508" y="44704"/>
                  <a:pt x="1116508" y="49225"/>
                </a:cubicBezTo>
                <a:cubicBezTo>
                  <a:pt x="1116508" y="53578"/>
                  <a:pt x="1115002" y="57262"/>
                  <a:pt x="1111988" y="60275"/>
                </a:cubicBezTo>
                <a:cubicBezTo>
                  <a:pt x="1108807" y="63457"/>
                  <a:pt x="1105124" y="65047"/>
                  <a:pt x="1100938" y="65047"/>
                </a:cubicBezTo>
                <a:cubicBezTo>
                  <a:pt x="1096752" y="65047"/>
                  <a:pt x="1093069" y="63457"/>
                  <a:pt x="1089888" y="60275"/>
                </a:cubicBezTo>
                <a:cubicBezTo>
                  <a:pt x="1086706" y="57094"/>
                  <a:pt x="1085115" y="53411"/>
                  <a:pt x="1085115" y="49225"/>
                </a:cubicBezTo>
                <a:cubicBezTo>
                  <a:pt x="1085115" y="44872"/>
                  <a:pt x="1086706" y="41104"/>
                  <a:pt x="1089888" y="37923"/>
                </a:cubicBezTo>
                <a:cubicBezTo>
                  <a:pt x="1092733" y="35077"/>
                  <a:pt x="1096418" y="33654"/>
                  <a:pt x="1100938" y="33654"/>
                </a:cubicBezTo>
                <a:close/>
                <a:moveTo>
                  <a:pt x="4377107" y="31142"/>
                </a:moveTo>
                <a:lnTo>
                  <a:pt x="4396445" y="31142"/>
                </a:lnTo>
                <a:lnTo>
                  <a:pt x="4423067" y="61029"/>
                </a:lnTo>
                <a:lnTo>
                  <a:pt x="4423067" y="62284"/>
                </a:lnTo>
                <a:lnTo>
                  <a:pt x="4401970" y="62284"/>
                </a:lnTo>
                <a:lnTo>
                  <a:pt x="4387655" y="47718"/>
                </a:lnTo>
                <a:lnTo>
                  <a:pt x="4385646" y="47718"/>
                </a:lnTo>
                <a:lnTo>
                  <a:pt x="4372084" y="62284"/>
                </a:lnTo>
                <a:lnTo>
                  <a:pt x="4350987" y="62284"/>
                </a:lnTo>
                <a:lnTo>
                  <a:pt x="4350987" y="61029"/>
                </a:lnTo>
                <a:close/>
                <a:moveTo>
                  <a:pt x="3452912" y="31142"/>
                </a:moveTo>
                <a:lnTo>
                  <a:pt x="3472250" y="31142"/>
                </a:lnTo>
                <a:lnTo>
                  <a:pt x="3498872" y="61029"/>
                </a:lnTo>
                <a:lnTo>
                  <a:pt x="3498872" y="62284"/>
                </a:lnTo>
                <a:lnTo>
                  <a:pt x="3477775" y="62284"/>
                </a:lnTo>
                <a:lnTo>
                  <a:pt x="3463460" y="47718"/>
                </a:lnTo>
                <a:lnTo>
                  <a:pt x="3461451" y="47718"/>
                </a:lnTo>
                <a:lnTo>
                  <a:pt x="3447889" y="62284"/>
                </a:lnTo>
                <a:lnTo>
                  <a:pt x="3426792" y="62284"/>
                </a:lnTo>
                <a:lnTo>
                  <a:pt x="3426792" y="61029"/>
                </a:lnTo>
                <a:close/>
                <a:moveTo>
                  <a:pt x="5659716" y="30891"/>
                </a:moveTo>
                <a:lnTo>
                  <a:pt x="5679055" y="30891"/>
                </a:lnTo>
                <a:lnTo>
                  <a:pt x="5705425" y="61029"/>
                </a:lnTo>
                <a:lnTo>
                  <a:pt x="5705425" y="62284"/>
                </a:lnTo>
                <a:lnTo>
                  <a:pt x="5684329" y="62284"/>
                </a:lnTo>
                <a:lnTo>
                  <a:pt x="5670265" y="47467"/>
                </a:lnTo>
                <a:lnTo>
                  <a:pt x="5668255" y="47467"/>
                </a:lnTo>
                <a:lnTo>
                  <a:pt x="5654442" y="62284"/>
                </a:lnTo>
                <a:lnTo>
                  <a:pt x="5633346" y="62284"/>
                </a:lnTo>
                <a:lnTo>
                  <a:pt x="5633346" y="61029"/>
                </a:lnTo>
                <a:close/>
                <a:moveTo>
                  <a:pt x="3952770" y="30891"/>
                </a:moveTo>
                <a:lnTo>
                  <a:pt x="3976629" y="30891"/>
                </a:lnTo>
                <a:lnTo>
                  <a:pt x="3958295" y="63540"/>
                </a:lnTo>
                <a:lnTo>
                  <a:pt x="3939208" y="63540"/>
                </a:lnTo>
                <a:close/>
                <a:moveTo>
                  <a:pt x="1611055" y="30891"/>
                </a:moveTo>
                <a:lnTo>
                  <a:pt x="1634914" y="30891"/>
                </a:lnTo>
                <a:lnTo>
                  <a:pt x="1648477" y="63540"/>
                </a:lnTo>
                <a:lnTo>
                  <a:pt x="1629138" y="63540"/>
                </a:lnTo>
                <a:close/>
                <a:moveTo>
                  <a:pt x="1192494" y="30891"/>
                </a:moveTo>
                <a:lnTo>
                  <a:pt x="1211834" y="30891"/>
                </a:lnTo>
                <a:lnTo>
                  <a:pt x="1237952" y="61029"/>
                </a:lnTo>
                <a:lnTo>
                  <a:pt x="1237952" y="62284"/>
                </a:lnTo>
                <a:lnTo>
                  <a:pt x="1216856" y="62284"/>
                </a:lnTo>
                <a:lnTo>
                  <a:pt x="1203042" y="45960"/>
                </a:lnTo>
                <a:lnTo>
                  <a:pt x="1201032" y="45960"/>
                </a:lnTo>
                <a:lnTo>
                  <a:pt x="1187222" y="62284"/>
                </a:lnTo>
                <a:lnTo>
                  <a:pt x="1166126" y="62284"/>
                </a:lnTo>
                <a:lnTo>
                  <a:pt x="1166126" y="61029"/>
                </a:lnTo>
                <a:close/>
                <a:moveTo>
                  <a:pt x="376340" y="30891"/>
                </a:moveTo>
                <a:lnTo>
                  <a:pt x="395679" y="30891"/>
                </a:lnTo>
                <a:lnTo>
                  <a:pt x="422050" y="61029"/>
                </a:lnTo>
                <a:lnTo>
                  <a:pt x="422050" y="62284"/>
                </a:lnTo>
                <a:lnTo>
                  <a:pt x="400954" y="62284"/>
                </a:lnTo>
                <a:lnTo>
                  <a:pt x="386889" y="45960"/>
                </a:lnTo>
                <a:lnTo>
                  <a:pt x="384880" y="45960"/>
                </a:lnTo>
                <a:lnTo>
                  <a:pt x="371318" y="62284"/>
                </a:lnTo>
                <a:lnTo>
                  <a:pt x="350221" y="62284"/>
                </a:lnTo>
                <a:lnTo>
                  <a:pt x="350221" y="61029"/>
                </a:lnTo>
                <a:close/>
                <a:moveTo>
                  <a:pt x="861362" y="30138"/>
                </a:moveTo>
                <a:cubicBezTo>
                  <a:pt x="866552" y="30138"/>
                  <a:pt x="873417" y="32733"/>
                  <a:pt x="881955" y="37923"/>
                </a:cubicBezTo>
                <a:cubicBezTo>
                  <a:pt x="886645" y="40769"/>
                  <a:pt x="889994" y="42193"/>
                  <a:pt x="892002" y="42193"/>
                </a:cubicBezTo>
                <a:cubicBezTo>
                  <a:pt x="897694" y="42193"/>
                  <a:pt x="900792" y="39095"/>
                  <a:pt x="901295" y="32900"/>
                </a:cubicBezTo>
                <a:lnTo>
                  <a:pt x="919377" y="32900"/>
                </a:lnTo>
                <a:cubicBezTo>
                  <a:pt x="919377" y="42276"/>
                  <a:pt x="916530" y="49476"/>
                  <a:pt x="910838" y="54499"/>
                </a:cubicBezTo>
                <a:cubicBezTo>
                  <a:pt x="905313" y="59354"/>
                  <a:pt x="898867" y="61782"/>
                  <a:pt x="891500" y="61782"/>
                </a:cubicBezTo>
                <a:cubicBezTo>
                  <a:pt x="888318" y="61782"/>
                  <a:pt x="885304" y="61196"/>
                  <a:pt x="882459" y="60024"/>
                </a:cubicBezTo>
                <a:cubicBezTo>
                  <a:pt x="878608" y="58517"/>
                  <a:pt x="874923" y="56675"/>
                  <a:pt x="871408" y="54499"/>
                </a:cubicBezTo>
                <a:cubicBezTo>
                  <a:pt x="866050" y="51318"/>
                  <a:pt x="862617" y="49727"/>
                  <a:pt x="861111" y="49727"/>
                </a:cubicBezTo>
                <a:cubicBezTo>
                  <a:pt x="855419" y="49727"/>
                  <a:pt x="852321" y="52908"/>
                  <a:pt x="851819" y="59271"/>
                </a:cubicBezTo>
                <a:lnTo>
                  <a:pt x="833987" y="59271"/>
                </a:lnTo>
                <a:cubicBezTo>
                  <a:pt x="833987" y="49727"/>
                  <a:pt x="836750" y="42528"/>
                  <a:pt x="842276" y="37672"/>
                </a:cubicBezTo>
                <a:cubicBezTo>
                  <a:pt x="847968" y="32649"/>
                  <a:pt x="854331" y="30138"/>
                  <a:pt x="861362" y="30138"/>
                </a:cubicBezTo>
                <a:close/>
                <a:moveTo>
                  <a:pt x="5702411" y="0"/>
                </a:moveTo>
                <a:lnTo>
                  <a:pt x="5726270" y="0"/>
                </a:lnTo>
                <a:lnTo>
                  <a:pt x="5708439" y="31393"/>
                </a:lnTo>
                <a:lnTo>
                  <a:pt x="5690859" y="31393"/>
                </a:lnTo>
                <a:close/>
                <a:moveTo>
                  <a:pt x="4395691" y="0"/>
                </a:moveTo>
                <a:lnTo>
                  <a:pt x="4419550" y="0"/>
                </a:lnTo>
                <a:lnTo>
                  <a:pt x="4431103" y="31393"/>
                </a:lnTo>
                <a:lnTo>
                  <a:pt x="4413523" y="31393"/>
                </a:lnTo>
                <a:close/>
                <a:moveTo>
                  <a:pt x="3490584" y="0"/>
                </a:moveTo>
                <a:cubicBezTo>
                  <a:pt x="3498286" y="0"/>
                  <a:pt x="3504397" y="1842"/>
                  <a:pt x="3508918" y="5525"/>
                </a:cubicBezTo>
                <a:cubicBezTo>
                  <a:pt x="3513103" y="9041"/>
                  <a:pt x="3515196" y="14232"/>
                  <a:pt x="3515196" y="21096"/>
                </a:cubicBezTo>
                <a:cubicBezTo>
                  <a:pt x="3515196" y="25784"/>
                  <a:pt x="3513773" y="30305"/>
                  <a:pt x="3510927" y="34658"/>
                </a:cubicBezTo>
                <a:cubicBezTo>
                  <a:pt x="3508080" y="39011"/>
                  <a:pt x="3504146" y="43448"/>
                  <a:pt x="3499123" y="47969"/>
                </a:cubicBezTo>
                <a:lnTo>
                  <a:pt x="3490584" y="38425"/>
                </a:lnTo>
                <a:cubicBezTo>
                  <a:pt x="3495774" y="31728"/>
                  <a:pt x="3498369" y="26956"/>
                  <a:pt x="3498369" y="24110"/>
                </a:cubicBezTo>
                <a:cubicBezTo>
                  <a:pt x="3498369" y="21096"/>
                  <a:pt x="3497448" y="18836"/>
                  <a:pt x="3495607" y="17329"/>
                </a:cubicBezTo>
                <a:cubicBezTo>
                  <a:pt x="3493765" y="15822"/>
                  <a:pt x="3491421" y="15069"/>
                  <a:pt x="3488575" y="15069"/>
                </a:cubicBezTo>
                <a:cubicBezTo>
                  <a:pt x="3485226" y="15069"/>
                  <a:pt x="3482296" y="15655"/>
                  <a:pt x="3479784" y="16827"/>
                </a:cubicBezTo>
                <a:lnTo>
                  <a:pt x="3479784" y="1256"/>
                </a:lnTo>
                <a:cubicBezTo>
                  <a:pt x="3484305" y="418"/>
                  <a:pt x="3487905" y="0"/>
                  <a:pt x="3490584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79B731-307B-4E2A-833B-3282B33A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91" y="2040864"/>
            <a:ext cx="7723685" cy="211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9CD6CDD-7723-47CE-A08E-92BF4B178898}"/>
              </a:ext>
            </a:extLst>
          </p:cNvPr>
          <p:cNvSpPr txBox="1"/>
          <p:nvPr/>
        </p:nvSpPr>
        <p:spPr>
          <a:xfrm>
            <a:off x="1785364" y="4785199"/>
            <a:ext cx="1278274" cy="1376009"/>
          </a:xfrm>
          <a:custGeom>
            <a:avLst/>
            <a:gdLst/>
            <a:ahLst/>
            <a:cxnLst/>
            <a:rect l="l" t="t" r="r" b="b"/>
            <a:pathLst>
              <a:path w="1278274" h="1376009">
                <a:moveTo>
                  <a:pt x="31770" y="1312343"/>
                </a:moveTo>
                <a:cubicBezTo>
                  <a:pt x="40561" y="1312343"/>
                  <a:pt x="48074" y="1315441"/>
                  <a:pt x="54311" y="1321636"/>
                </a:cubicBezTo>
                <a:cubicBezTo>
                  <a:pt x="60548" y="1327831"/>
                  <a:pt x="63666" y="1335323"/>
                  <a:pt x="63666" y="1344113"/>
                </a:cubicBezTo>
                <a:cubicBezTo>
                  <a:pt x="63666" y="1352903"/>
                  <a:pt x="60548" y="1360417"/>
                  <a:pt x="54311" y="1366654"/>
                </a:cubicBezTo>
                <a:cubicBezTo>
                  <a:pt x="48074" y="1372891"/>
                  <a:pt x="40561" y="1376009"/>
                  <a:pt x="31770" y="1376009"/>
                </a:cubicBezTo>
                <a:cubicBezTo>
                  <a:pt x="23064" y="1376009"/>
                  <a:pt x="15592" y="1372891"/>
                  <a:pt x="9355" y="1366654"/>
                </a:cubicBezTo>
                <a:cubicBezTo>
                  <a:pt x="3119" y="1360417"/>
                  <a:pt x="0" y="1352903"/>
                  <a:pt x="0" y="1344113"/>
                </a:cubicBezTo>
                <a:cubicBezTo>
                  <a:pt x="0" y="1335323"/>
                  <a:pt x="3119" y="1327831"/>
                  <a:pt x="9355" y="1321636"/>
                </a:cubicBezTo>
                <a:cubicBezTo>
                  <a:pt x="15592" y="1315441"/>
                  <a:pt x="23064" y="1312343"/>
                  <a:pt x="31770" y="1312343"/>
                </a:cubicBezTo>
                <a:close/>
                <a:moveTo>
                  <a:pt x="31773" y="931343"/>
                </a:moveTo>
                <a:cubicBezTo>
                  <a:pt x="40563" y="931343"/>
                  <a:pt x="48076" y="934441"/>
                  <a:pt x="54313" y="940636"/>
                </a:cubicBezTo>
                <a:cubicBezTo>
                  <a:pt x="60550" y="946831"/>
                  <a:pt x="63668" y="954323"/>
                  <a:pt x="63668" y="963113"/>
                </a:cubicBezTo>
                <a:cubicBezTo>
                  <a:pt x="63668" y="971903"/>
                  <a:pt x="60550" y="979417"/>
                  <a:pt x="54313" y="985654"/>
                </a:cubicBezTo>
                <a:cubicBezTo>
                  <a:pt x="48076" y="991891"/>
                  <a:pt x="40563" y="995009"/>
                  <a:pt x="31773" y="995009"/>
                </a:cubicBezTo>
                <a:cubicBezTo>
                  <a:pt x="23066" y="995009"/>
                  <a:pt x="15594" y="991891"/>
                  <a:pt x="9358" y="985654"/>
                </a:cubicBezTo>
                <a:cubicBezTo>
                  <a:pt x="3121" y="979417"/>
                  <a:pt x="2" y="971903"/>
                  <a:pt x="2" y="963113"/>
                </a:cubicBezTo>
                <a:cubicBezTo>
                  <a:pt x="2" y="954323"/>
                  <a:pt x="3121" y="946831"/>
                  <a:pt x="9358" y="940636"/>
                </a:cubicBezTo>
                <a:cubicBezTo>
                  <a:pt x="15594" y="934441"/>
                  <a:pt x="23066" y="931343"/>
                  <a:pt x="31773" y="931343"/>
                </a:cubicBezTo>
                <a:close/>
                <a:moveTo>
                  <a:pt x="31773" y="550343"/>
                </a:moveTo>
                <a:cubicBezTo>
                  <a:pt x="40563" y="550343"/>
                  <a:pt x="48077" y="553441"/>
                  <a:pt x="54314" y="559636"/>
                </a:cubicBezTo>
                <a:cubicBezTo>
                  <a:pt x="60550" y="565831"/>
                  <a:pt x="63669" y="573323"/>
                  <a:pt x="63669" y="582113"/>
                </a:cubicBezTo>
                <a:cubicBezTo>
                  <a:pt x="63669" y="590903"/>
                  <a:pt x="60550" y="598417"/>
                  <a:pt x="54314" y="604654"/>
                </a:cubicBezTo>
                <a:cubicBezTo>
                  <a:pt x="48077" y="610891"/>
                  <a:pt x="40563" y="614009"/>
                  <a:pt x="31773" y="614009"/>
                </a:cubicBezTo>
                <a:cubicBezTo>
                  <a:pt x="23067" y="614009"/>
                  <a:pt x="15595" y="610891"/>
                  <a:pt x="9358" y="604654"/>
                </a:cubicBezTo>
                <a:cubicBezTo>
                  <a:pt x="3121" y="598417"/>
                  <a:pt x="3" y="590903"/>
                  <a:pt x="3" y="582113"/>
                </a:cubicBezTo>
                <a:cubicBezTo>
                  <a:pt x="3" y="573323"/>
                  <a:pt x="3121" y="565831"/>
                  <a:pt x="9358" y="559636"/>
                </a:cubicBezTo>
                <a:cubicBezTo>
                  <a:pt x="15595" y="553441"/>
                  <a:pt x="23067" y="550343"/>
                  <a:pt x="31773" y="550343"/>
                </a:cubicBezTo>
                <a:close/>
                <a:moveTo>
                  <a:pt x="962321" y="225242"/>
                </a:moveTo>
                <a:cubicBezTo>
                  <a:pt x="968075" y="225242"/>
                  <a:pt x="972931" y="227220"/>
                  <a:pt x="976886" y="231177"/>
                </a:cubicBezTo>
                <a:cubicBezTo>
                  <a:pt x="981023" y="235313"/>
                  <a:pt x="983091" y="240258"/>
                  <a:pt x="983091" y="246013"/>
                </a:cubicBezTo>
                <a:cubicBezTo>
                  <a:pt x="983091" y="251768"/>
                  <a:pt x="981023" y="256713"/>
                  <a:pt x="976886" y="260849"/>
                </a:cubicBezTo>
                <a:cubicBezTo>
                  <a:pt x="972931" y="264806"/>
                  <a:pt x="968075" y="266784"/>
                  <a:pt x="962321" y="266784"/>
                </a:cubicBezTo>
                <a:cubicBezTo>
                  <a:pt x="956385" y="266784"/>
                  <a:pt x="951441" y="264806"/>
                  <a:pt x="947484" y="260849"/>
                </a:cubicBezTo>
                <a:cubicBezTo>
                  <a:pt x="943349" y="256713"/>
                  <a:pt x="941280" y="251768"/>
                  <a:pt x="941280" y="246013"/>
                </a:cubicBezTo>
                <a:cubicBezTo>
                  <a:pt x="941280" y="240258"/>
                  <a:pt x="943349" y="235313"/>
                  <a:pt x="947484" y="231177"/>
                </a:cubicBezTo>
                <a:cubicBezTo>
                  <a:pt x="951441" y="227220"/>
                  <a:pt x="956385" y="225242"/>
                  <a:pt x="962321" y="225242"/>
                </a:cubicBezTo>
                <a:close/>
                <a:moveTo>
                  <a:pt x="412651" y="141350"/>
                </a:moveTo>
                <a:cubicBezTo>
                  <a:pt x="393949" y="141350"/>
                  <a:pt x="384598" y="148363"/>
                  <a:pt x="384598" y="162390"/>
                </a:cubicBezTo>
                <a:cubicBezTo>
                  <a:pt x="384598" y="168145"/>
                  <a:pt x="386666" y="172820"/>
                  <a:pt x="390802" y="176417"/>
                </a:cubicBezTo>
                <a:cubicBezTo>
                  <a:pt x="394938" y="180014"/>
                  <a:pt x="400693" y="181812"/>
                  <a:pt x="408066" y="181812"/>
                </a:cubicBezTo>
                <a:cubicBezTo>
                  <a:pt x="418676" y="181812"/>
                  <a:pt x="427039" y="178485"/>
                  <a:pt x="433153" y="171831"/>
                </a:cubicBezTo>
                <a:cubicBezTo>
                  <a:pt x="439267" y="165178"/>
                  <a:pt x="442324" y="157265"/>
                  <a:pt x="442324" y="148093"/>
                </a:cubicBezTo>
                <a:cubicBezTo>
                  <a:pt x="432433" y="143597"/>
                  <a:pt x="422542" y="141350"/>
                  <a:pt x="412651" y="141350"/>
                </a:cubicBezTo>
                <a:close/>
                <a:moveTo>
                  <a:pt x="964208" y="89827"/>
                </a:moveTo>
                <a:cubicBezTo>
                  <a:pt x="955576" y="89827"/>
                  <a:pt x="948204" y="92345"/>
                  <a:pt x="942089" y="97380"/>
                </a:cubicBezTo>
                <a:cubicBezTo>
                  <a:pt x="935794" y="102595"/>
                  <a:pt x="931299" y="109429"/>
                  <a:pt x="928601" y="117881"/>
                </a:cubicBezTo>
                <a:lnTo>
                  <a:pt x="998738" y="117881"/>
                </a:lnTo>
                <a:cubicBezTo>
                  <a:pt x="998378" y="113565"/>
                  <a:pt x="996759" y="109249"/>
                  <a:pt x="993881" y="104933"/>
                </a:cubicBezTo>
                <a:cubicBezTo>
                  <a:pt x="990824" y="100617"/>
                  <a:pt x="986868" y="97020"/>
                  <a:pt x="982013" y="94143"/>
                </a:cubicBezTo>
                <a:cubicBezTo>
                  <a:pt x="976977" y="91266"/>
                  <a:pt x="971042" y="89827"/>
                  <a:pt x="964208" y="89827"/>
                </a:cubicBezTo>
                <a:close/>
                <a:moveTo>
                  <a:pt x="825426" y="64740"/>
                </a:moveTo>
                <a:lnTo>
                  <a:pt x="861573" y="64740"/>
                </a:lnTo>
                <a:lnTo>
                  <a:pt x="861573" y="205550"/>
                </a:lnTo>
                <a:lnTo>
                  <a:pt x="825426" y="205550"/>
                </a:lnTo>
                <a:close/>
                <a:moveTo>
                  <a:pt x="511102" y="64740"/>
                </a:moveTo>
                <a:lnTo>
                  <a:pt x="547248" y="64740"/>
                </a:lnTo>
                <a:lnTo>
                  <a:pt x="547248" y="205550"/>
                </a:lnTo>
                <a:lnTo>
                  <a:pt x="511102" y="205550"/>
                </a:lnTo>
                <a:close/>
                <a:moveTo>
                  <a:pt x="1140161" y="60154"/>
                </a:moveTo>
                <a:cubicBezTo>
                  <a:pt x="1150232" y="60154"/>
                  <a:pt x="1158954" y="62492"/>
                  <a:pt x="1166327" y="67168"/>
                </a:cubicBezTo>
                <a:cubicBezTo>
                  <a:pt x="1173340" y="71664"/>
                  <a:pt x="1178556" y="77688"/>
                  <a:pt x="1181973" y="85241"/>
                </a:cubicBezTo>
                <a:cubicBezTo>
                  <a:pt x="1186828" y="77688"/>
                  <a:pt x="1193122" y="71664"/>
                  <a:pt x="1200854" y="67168"/>
                </a:cubicBezTo>
                <a:cubicBezTo>
                  <a:pt x="1209127" y="62492"/>
                  <a:pt x="1218569" y="60154"/>
                  <a:pt x="1229179" y="60154"/>
                </a:cubicBezTo>
                <a:cubicBezTo>
                  <a:pt x="1245364" y="60154"/>
                  <a:pt x="1257593" y="65100"/>
                  <a:pt x="1265865" y="74991"/>
                </a:cubicBezTo>
                <a:cubicBezTo>
                  <a:pt x="1274137" y="84882"/>
                  <a:pt x="1278274" y="98189"/>
                  <a:pt x="1278274" y="114914"/>
                </a:cubicBezTo>
                <a:lnTo>
                  <a:pt x="1278274" y="205550"/>
                </a:lnTo>
                <a:lnTo>
                  <a:pt x="1242397" y="205550"/>
                </a:lnTo>
                <a:lnTo>
                  <a:pt x="1242397" y="121658"/>
                </a:lnTo>
                <a:cubicBezTo>
                  <a:pt x="1242397" y="113026"/>
                  <a:pt x="1240328" y="106192"/>
                  <a:pt x="1236192" y="101157"/>
                </a:cubicBezTo>
                <a:cubicBezTo>
                  <a:pt x="1232236" y="96301"/>
                  <a:pt x="1226481" y="93873"/>
                  <a:pt x="1218928" y="93873"/>
                </a:cubicBezTo>
                <a:cubicBezTo>
                  <a:pt x="1209577" y="93873"/>
                  <a:pt x="1202113" y="97650"/>
                  <a:pt x="1196539" y="105203"/>
                </a:cubicBezTo>
                <a:cubicBezTo>
                  <a:pt x="1190964" y="112576"/>
                  <a:pt x="1188176" y="122377"/>
                  <a:pt x="1188176" y="134606"/>
                </a:cubicBezTo>
                <a:lnTo>
                  <a:pt x="1188176" y="205550"/>
                </a:lnTo>
                <a:lnTo>
                  <a:pt x="1151761" y="205550"/>
                </a:lnTo>
                <a:lnTo>
                  <a:pt x="1151761" y="121658"/>
                </a:lnTo>
                <a:cubicBezTo>
                  <a:pt x="1151761" y="112846"/>
                  <a:pt x="1149603" y="106012"/>
                  <a:pt x="1145285" y="101157"/>
                </a:cubicBezTo>
                <a:cubicBezTo>
                  <a:pt x="1140969" y="96301"/>
                  <a:pt x="1134856" y="93873"/>
                  <a:pt x="1126942" y="93873"/>
                </a:cubicBezTo>
                <a:cubicBezTo>
                  <a:pt x="1118130" y="93873"/>
                  <a:pt x="1111027" y="97650"/>
                  <a:pt x="1105632" y="105203"/>
                </a:cubicBezTo>
                <a:cubicBezTo>
                  <a:pt x="1100238" y="112756"/>
                  <a:pt x="1097540" y="122557"/>
                  <a:pt x="1097540" y="134606"/>
                </a:cubicBezTo>
                <a:lnTo>
                  <a:pt x="1097540" y="205550"/>
                </a:lnTo>
                <a:lnTo>
                  <a:pt x="1061393" y="205550"/>
                </a:lnTo>
                <a:lnTo>
                  <a:pt x="1061393" y="64740"/>
                </a:lnTo>
                <a:lnTo>
                  <a:pt x="1095111" y="64740"/>
                </a:lnTo>
                <a:lnTo>
                  <a:pt x="1095111" y="82274"/>
                </a:lnTo>
                <a:lnTo>
                  <a:pt x="1097540" y="82274"/>
                </a:lnTo>
                <a:cubicBezTo>
                  <a:pt x="1101856" y="75620"/>
                  <a:pt x="1107790" y="70225"/>
                  <a:pt x="1115345" y="66089"/>
                </a:cubicBezTo>
                <a:cubicBezTo>
                  <a:pt x="1122717" y="62133"/>
                  <a:pt x="1130990" y="60154"/>
                  <a:pt x="1140161" y="60154"/>
                </a:cubicBezTo>
                <a:close/>
                <a:moveTo>
                  <a:pt x="963939" y="60154"/>
                </a:moveTo>
                <a:cubicBezTo>
                  <a:pt x="978326" y="60154"/>
                  <a:pt x="990824" y="63302"/>
                  <a:pt x="1001435" y="69596"/>
                </a:cubicBezTo>
                <a:cubicBezTo>
                  <a:pt x="1012045" y="75890"/>
                  <a:pt x="1020048" y="84432"/>
                  <a:pt x="1025443" y="95222"/>
                </a:cubicBezTo>
                <a:cubicBezTo>
                  <a:pt x="1030838" y="106012"/>
                  <a:pt x="1033535" y="118151"/>
                  <a:pt x="1033535" y="131638"/>
                </a:cubicBezTo>
                <a:cubicBezTo>
                  <a:pt x="1033535" y="135954"/>
                  <a:pt x="1033264" y="140001"/>
                  <a:pt x="1032726" y="143777"/>
                </a:cubicBezTo>
                <a:lnTo>
                  <a:pt x="926983" y="143777"/>
                </a:lnTo>
                <a:cubicBezTo>
                  <a:pt x="928781" y="154567"/>
                  <a:pt x="933276" y="163020"/>
                  <a:pt x="940470" y="169134"/>
                </a:cubicBezTo>
                <a:cubicBezTo>
                  <a:pt x="947484" y="175068"/>
                  <a:pt x="955936" y="178036"/>
                  <a:pt x="965827" y="178036"/>
                </a:cubicBezTo>
                <a:cubicBezTo>
                  <a:pt x="974099" y="178036"/>
                  <a:pt x="981293" y="176237"/>
                  <a:pt x="987407" y="172641"/>
                </a:cubicBezTo>
                <a:cubicBezTo>
                  <a:pt x="993162" y="169224"/>
                  <a:pt x="997838" y="164368"/>
                  <a:pt x="1001435" y="158074"/>
                </a:cubicBezTo>
                <a:lnTo>
                  <a:pt x="1030838" y="172371"/>
                </a:lnTo>
                <a:cubicBezTo>
                  <a:pt x="1016631" y="197368"/>
                  <a:pt x="994780" y="209866"/>
                  <a:pt x="965288" y="209866"/>
                </a:cubicBezTo>
                <a:cubicBezTo>
                  <a:pt x="951081" y="209866"/>
                  <a:pt x="938492" y="206719"/>
                  <a:pt x="927522" y="200425"/>
                </a:cubicBezTo>
                <a:cubicBezTo>
                  <a:pt x="916372" y="194131"/>
                  <a:pt x="907562" y="185229"/>
                  <a:pt x="901088" y="173720"/>
                </a:cubicBezTo>
                <a:cubicBezTo>
                  <a:pt x="894792" y="162750"/>
                  <a:pt x="891646" y="149982"/>
                  <a:pt x="891646" y="135415"/>
                </a:cubicBezTo>
                <a:cubicBezTo>
                  <a:pt x="891646" y="122107"/>
                  <a:pt x="894792" y="109609"/>
                  <a:pt x="901088" y="97920"/>
                </a:cubicBezTo>
                <a:cubicBezTo>
                  <a:pt x="907201" y="86230"/>
                  <a:pt x="915834" y="77059"/>
                  <a:pt x="926983" y="70405"/>
                </a:cubicBezTo>
                <a:cubicBezTo>
                  <a:pt x="938133" y="63571"/>
                  <a:pt x="950452" y="60154"/>
                  <a:pt x="963939" y="60154"/>
                </a:cubicBezTo>
                <a:close/>
                <a:moveTo>
                  <a:pt x="740381" y="60154"/>
                </a:moveTo>
                <a:cubicBezTo>
                  <a:pt x="757285" y="60154"/>
                  <a:pt x="770232" y="65370"/>
                  <a:pt x="779224" y="75800"/>
                </a:cubicBezTo>
                <a:cubicBezTo>
                  <a:pt x="788037" y="85871"/>
                  <a:pt x="792443" y="99898"/>
                  <a:pt x="792443" y="117881"/>
                </a:cubicBezTo>
                <a:lnTo>
                  <a:pt x="792443" y="205550"/>
                </a:lnTo>
                <a:lnTo>
                  <a:pt x="756296" y="205550"/>
                </a:lnTo>
                <a:lnTo>
                  <a:pt x="756296" y="122467"/>
                </a:lnTo>
                <a:cubicBezTo>
                  <a:pt x="756296" y="113475"/>
                  <a:pt x="753958" y="106462"/>
                  <a:pt x="749282" y="101426"/>
                </a:cubicBezTo>
                <a:cubicBezTo>
                  <a:pt x="744606" y="96391"/>
                  <a:pt x="738223" y="93873"/>
                  <a:pt x="730129" y="93873"/>
                </a:cubicBezTo>
                <a:cubicBezTo>
                  <a:pt x="720239" y="93873"/>
                  <a:pt x="712327" y="97650"/>
                  <a:pt x="706392" y="105203"/>
                </a:cubicBezTo>
                <a:cubicBezTo>
                  <a:pt x="700458" y="112756"/>
                  <a:pt x="697491" y="122287"/>
                  <a:pt x="697491" y="133796"/>
                </a:cubicBezTo>
                <a:lnTo>
                  <a:pt x="697491" y="205550"/>
                </a:lnTo>
                <a:lnTo>
                  <a:pt x="661343" y="205550"/>
                </a:lnTo>
                <a:lnTo>
                  <a:pt x="661343" y="64740"/>
                </a:lnTo>
                <a:lnTo>
                  <a:pt x="695063" y="64740"/>
                </a:lnTo>
                <a:lnTo>
                  <a:pt x="695063" y="82274"/>
                </a:lnTo>
                <a:lnTo>
                  <a:pt x="697491" y="82274"/>
                </a:lnTo>
                <a:cubicBezTo>
                  <a:pt x="701986" y="75261"/>
                  <a:pt x="707920" y="69865"/>
                  <a:pt x="715293" y="66089"/>
                </a:cubicBezTo>
                <a:cubicBezTo>
                  <a:pt x="723026" y="62133"/>
                  <a:pt x="731389" y="60154"/>
                  <a:pt x="740381" y="60154"/>
                </a:cubicBezTo>
                <a:close/>
                <a:moveTo>
                  <a:pt x="411842" y="60154"/>
                </a:moveTo>
                <a:cubicBezTo>
                  <a:pt x="433243" y="60154"/>
                  <a:pt x="449698" y="65190"/>
                  <a:pt x="461207" y="75261"/>
                </a:cubicBezTo>
                <a:cubicBezTo>
                  <a:pt x="472356" y="85151"/>
                  <a:pt x="477931" y="99628"/>
                  <a:pt x="477931" y="118690"/>
                </a:cubicBezTo>
                <a:lnTo>
                  <a:pt x="477931" y="205550"/>
                </a:lnTo>
                <a:lnTo>
                  <a:pt x="442324" y="205550"/>
                </a:lnTo>
                <a:lnTo>
                  <a:pt x="442324" y="191253"/>
                </a:lnTo>
                <a:lnTo>
                  <a:pt x="440166" y="191253"/>
                </a:lnTo>
                <a:cubicBezTo>
                  <a:pt x="435671" y="197008"/>
                  <a:pt x="430095" y="201504"/>
                  <a:pt x="423442" y="204741"/>
                </a:cubicBezTo>
                <a:cubicBezTo>
                  <a:pt x="416608" y="208158"/>
                  <a:pt x="408606" y="209866"/>
                  <a:pt x="399434" y="209866"/>
                </a:cubicBezTo>
                <a:cubicBezTo>
                  <a:pt x="384507" y="209866"/>
                  <a:pt x="372279" y="205550"/>
                  <a:pt x="362748" y="196918"/>
                </a:cubicBezTo>
                <a:cubicBezTo>
                  <a:pt x="353216" y="188286"/>
                  <a:pt x="348451" y="176777"/>
                  <a:pt x="348451" y="162390"/>
                </a:cubicBezTo>
                <a:cubicBezTo>
                  <a:pt x="348451" y="153039"/>
                  <a:pt x="350879" y="144766"/>
                  <a:pt x="355735" y="137573"/>
                </a:cubicBezTo>
                <a:cubicBezTo>
                  <a:pt x="360410" y="130559"/>
                  <a:pt x="367243" y="125075"/>
                  <a:pt x="376236" y="121118"/>
                </a:cubicBezTo>
                <a:cubicBezTo>
                  <a:pt x="385226" y="117162"/>
                  <a:pt x="394848" y="115184"/>
                  <a:pt x="405098" y="115184"/>
                </a:cubicBezTo>
                <a:cubicBezTo>
                  <a:pt x="419665" y="115184"/>
                  <a:pt x="432074" y="117342"/>
                  <a:pt x="442324" y="121658"/>
                </a:cubicBezTo>
                <a:lnTo>
                  <a:pt x="442324" y="115453"/>
                </a:lnTo>
                <a:cubicBezTo>
                  <a:pt x="442324" y="107721"/>
                  <a:pt x="439447" y="101516"/>
                  <a:pt x="433692" y="96841"/>
                </a:cubicBezTo>
                <a:cubicBezTo>
                  <a:pt x="427758" y="91985"/>
                  <a:pt x="419935" y="89557"/>
                  <a:pt x="410224" y="89557"/>
                </a:cubicBezTo>
                <a:cubicBezTo>
                  <a:pt x="403930" y="89557"/>
                  <a:pt x="397545" y="91086"/>
                  <a:pt x="391071" y="94143"/>
                </a:cubicBezTo>
                <a:cubicBezTo>
                  <a:pt x="384958" y="97020"/>
                  <a:pt x="379832" y="100977"/>
                  <a:pt x="375696" y="106012"/>
                </a:cubicBezTo>
                <a:lnTo>
                  <a:pt x="352497" y="87939"/>
                </a:lnTo>
                <a:cubicBezTo>
                  <a:pt x="359150" y="79307"/>
                  <a:pt x="367693" y="72473"/>
                  <a:pt x="378123" y="67438"/>
                </a:cubicBezTo>
                <a:cubicBezTo>
                  <a:pt x="388374" y="62582"/>
                  <a:pt x="399613" y="60154"/>
                  <a:pt x="411842" y="60154"/>
                </a:cubicBezTo>
                <a:close/>
                <a:moveTo>
                  <a:pt x="194619" y="7823"/>
                </a:moveTo>
                <a:lnTo>
                  <a:pt x="230766" y="7823"/>
                </a:lnTo>
                <a:lnTo>
                  <a:pt x="230766" y="57727"/>
                </a:lnTo>
                <a:lnTo>
                  <a:pt x="228338" y="82274"/>
                </a:lnTo>
                <a:lnTo>
                  <a:pt x="230766" y="82274"/>
                </a:lnTo>
                <a:cubicBezTo>
                  <a:pt x="234722" y="75620"/>
                  <a:pt x="240566" y="70315"/>
                  <a:pt x="248299" y="66359"/>
                </a:cubicBezTo>
                <a:cubicBezTo>
                  <a:pt x="256212" y="62223"/>
                  <a:pt x="264574" y="60154"/>
                  <a:pt x="273386" y="60154"/>
                </a:cubicBezTo>
                <a:cubicBezTo>
                  <a:pt x="290470" y="60154"/>
                  <a:pt x="303599" y="65280"/>
                  <a:pt x="312770" y="75530"/>
                </a:cubicBezTo>
                <a:cubicBezTo>
                  <a:pt x="321941" y="85781"/>
                  <a:pt x="326527" y="99898"/>
                  <a:pt x="326527" y="117881"/>
                </a:cubicBezTo>
                <a:lnTo>
                  <a:pt x="326527" y="205550"/>
                </a:lnTo>
                <a:lnTo>
                  <a:pt x="290381" y="205550"/>
                </a:lnTo>
                <a:lnTo>
                  <a:pt x="290381" y="122467"/>
                </a:lnTo>
                <a:cubicBezTo>
                  <a:pt x="290381" y="113295"/>
                  <a:pt x="287953" y="106282"/>
                  <a:pt x="283098" y="101426"/>
                </a:cubicBezTo>
                <a:cubicBezTo>
                  <a:pt x="278062" y="96391"/>
                  <a:pt x="271588" y="93873"/>
                  <a:pt x="263675" y="93873"/>
                </a:cubicBezTo>
                <a:cubicBezTo>
                  <a:pt x="253964" y="93873"/>
                  <a:pt x="246052" y="97740"/>
                  <a:pt x="239937" y="105473"/>
                </a:cubicBezTo>
                <a:cubicBezTo>
                  <a:pt x="233823" y="113205"/>
                  <a:pt x="230766" y="122737"/>
                  <a:pt x="230766" y="134066"/>
                </a:cubicBezTo>
                <a:lnTo>
                  <a:pt x="230766" y="205550"/>
                </a:lnTo>
                <a:lnTo>
                  <a:pt x="194619" y="205550"/>
                </a:lnTo>
                <a:close/>
                <a:moveTo>
                  <a:pt x="8974" y="7823"/>
                </a:moveTo>
                <a:lnTo>
                  <a:pt x="46200" y="7823"/>
                </a:lnTo>
                <a:lnTo>
                  <a:pt x="46200" y="92525"/>
                </a:lnTo>
                <a:lnTo>
                  <a:pt x="48358" y="92525"/>
                </a:lnTo>
                <a:lnTo>
                  <a:pt x="120921" y="7823"/>
                </a:lnTo>
                <a:lnTo>
                  <a:pt x="165970" y="7823"/>
                </a:lnTo>
                <a:lnTo>
                  <a:pt x="165970" y="9981"/>
                </a:lnTo>
                <a:lnTo>
                  <a:pt x="94216" y="91715"/>
                </a:lnTo>
                <a:lnTo>
                  <a:pt x="173253" y="203392"/>
                </a:lnTo>
                <a:lnTo>
                  <a:pt x="173253" y="205550"/>
                </a:lnTo>
                <a:lnTo>
                  <a:pt x="127665" y="205550"/>
                </a:lnTo>
                <a:lnTo>
                  <a:pt x="68589" y="121388"/>
                </a:lnTo>
                <a:lnTo>
                  <a:pt x="46200" y="147554"/>
                </a:lnTo>
                <a:lnTo>
                  <a:pt x="46200" y="205550"/>
                </a:lnTo>
                <a:lnTo>
                  <a:pt x="8974" y="205550"/>
                </a:lnTo>
                <a:close/>
                <a:moveTo>
                  <a:pt x="843500" y="2428"/>
                </a:moveTo>
                <a:cubicBezTo>
                  <a:pt x="849974" y="2428"/>
                  <a:pt x="855458" y="4676"/>
                  <a:pt x="859955" y="9172"/>
                </a:cubicBezTo>
                <a:cubicBezTo>
                  <a:pt x="864450" y="13667"/>
                  <a:pt x="866699" y="19152"/>
                  <a:pt x="866699" y="25626"/>
                </a:cubicBezTo>
                <a:cubicBezTo>
                  <a:pt x="866699" y="32280"/>
                  <a:pt x="864450" y="37855"/>
                  <a:pt x="859955" y="42351"/>
                </a:cubicBezTo>
                <a:cubicBezTo>
                  <a:pt x="855458" y="46847"/>
                  <a:pt x="849974" y="49095"/>
                  <a:pt x="843500" y="49095"/>
                </a:cubicBezTo>
                <a:cubicBezTo>
                  <a:pt x="837026" y="49095"/>
                  <a:pt x="831541" y="46847"/>
                  <a:pt x="827045" y="42351"/>
                </a:cubicBezTo>
                <a:cubicBezTo>
                  <a:pt x="822369" y="37675"/>
                  <a:pt x="820032" y="32100"/>
                  <a:pt x="820032" y="25626"/>
                </a:cubicBezTo>
                <a:cubicBezTo>
                  <a:pt x="820032" y="19332"/>
                  <a:pt x="822369" y="13847"/>
                  <a:pt x="827045" y="9172"/>
                </a:cubicBezTo>
                <a:cubicBezTo>
                  <a:pt x="831541" y="4676"/>
                  <a:pt x="837026" y="2428"/>
                  <a:pt x="843500" y="2428"/>
                </a:cubicBezTo>
                <a:close/>
                <a:moveTo>
                  <a:pt x="529175" y="2428"/>
                </a:moveTo>
                <a:cubicBezTo>
                  <a:pt x="535649" y="2428"/>
                  <a:pt x="541134" y="4676"/>
                  <a:pt x="545630" y="9172"/>
                </a:cubicBezTo>
                <a:cubicBezTo>
                  <a:pt x="550126" y="13667"/>
                  <a:pt x="552374" y="19152"/>
                  <a:pt x="552374" y="25626"/>
                </a:cubicBezTo>
                <a:cubicBezTo>
                  <a:pt x="552374" y="32280"/>
                  <a:pt x="550126" y="37855"/>
                  <a:pt x="545630" y="42351"/>
                </a:cubicBezTo>
                <a:cubicBezTo>
                  <a:pt x="541134" y="46847"/>
                  <a:pt x="535649" y="49095"/>
                  <a:pt x="529175" y="49095"/>
                </a:cubicBezTo>
                <a:cubicBezTo>
                  <a:pt x="522701" y="49095"/>
                  <a:pt x="517216" y="46847"/>
                  <a:pt x="512720" y="42351"/>
                </a:cubicBezTo>
                <a:cubicBezTo>
                  <a:pt x="508045" y="37675"/>
                  <a:pt x="505707" y="32100"/>
                  <a:pt x="505707" y="25626"/>
                </a:cubicBezTo>
                <a:cubicBezTo>
                  <a:pt x="505707" y="19332"/>
                  <a:pt x="508045" y="13847"/>
                  <a:pt x="512720" y="9172"/>
                </a:cubicBezTo>
                <a:cubicBezTo>
                  <a:pt x="517216" y="4676"/>
                  <a:pt x="522701" y="2428"/>
                  <a:pt x="529175" y="2428"/>
                </a:cubicBezTo>
                <a:close/>
                <a:moveTo>
                  <a:pt x="948024" y="2158"/>
                </a:moveTo>
                <a:lnTo>
                  <a:pt x="979315" y="2158"/>
                </a:lnTo>
                <a:lnTo>
                  <a:pt x="1010875" y="36956"/>
                </a:lnTo>
                <a:lnTo>
                  <a:pt x="1010875" y="39384"/>
                </a:lnTo>
                <a:lnTo>
                  <a:pt x="976348" y="39384"/>
                </a:lnTo>
                <a:lnTo>
                  <a:pt x="965288" y="23199"/>
                </a:lnTo>
                <a:lnTo>
                  <a:pt x="962050" y="23199"/>
                </a:lnTo>
                <a:lnTo>
                  <a:pt x="950990" y="39384"/>
                </a:lnTo>
                <a:lnTo>
                  <a:pt x="916463" y="39384"/>
                </a:lnTo>
                <a:lnTo>
                  <a:pt x="916463" y="36956"/>
                </a:lnTo>
                <a:close/>
                <a:moveTo>
                  <a:pt x="409684" y="0"/>
                </a:moveTo>
                <a:lnTo>
                  <a:pt x="452036" y="0"/>
                </a:lnTo>
                <a:lnTo>
                  <a:pt x="427218" y="37495"/>
                </a:lnTo>
                <a:lnTo>
                  <a:pt x="398085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1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C34930D-FCE5-4E96-86B9-4AA389C73414}"/>
              </a:ext>
            </a:extLst>
          </p:cNvPr>
          <p:cNvSpPr txBox="1"/>
          <p:nvPr/>
        </p:nvSpPr>
        <p:spPr>
          <a:xfrm>
            <a:off x="1369289" y="868274"/>
            <a:ext cx="9326761" cy="589954"/>
          </a:xfrm>
          <a:custGeom>
            <a:avLst/>
            <a:gdLst/>
            <a:ahLst/>
            <a:cxnLst/>
            <a:rect l="l" t="t" r="r" b="b"/>
            <a:pathLst>
              <a:path w="9326761" h="589954">
                <a:moveTo>
                  <a:pt x="5811440" y="306586"/>
                </a:moveTo>
                <a:cubicBezTo>
                  <a:pt x="5770165" y="306586"/>
                  <a:pt x="5749528" y="322064"/>
                  <a:pt x="5749528" y="353020"/>
                </a:cubicBezTo>
                <a:cubicBezTo>
                  <a:pt x="5749528" y="365720"/>
                  <a:pt x="5754092" y="376039"/>
                  <a:pt x="5763220" y="383976"/>
                </a:cubicBezTo>
                <a:cubicBezTo>
                  <a:pt x="5772348" y="391914"/>
                  <a:pt x="5785048" y="395883"/>
                  <a:pt x="5801320" y="395883"/>
                </a:cubicBezTo>
                <a:cubicBezTo>
                  <a:pt x="5824735" y="395883"/>
                  <a:pt x="5843190" y="388540"/>
                  <a:pt x="5856684" y="373856"/>
                </a:cubicBezTo>
                <a:cubicBezTo>
                  <a:pt x="5870178" y="359172"/>
                  <a:pt x="5876925" y="341709"/>
                  <a:pt x="5876925" y="321469"/>
                </a:cubicBezTo>
                <a:cubicBezTo>
                  <a:pt x="5855096" y="311547"/>
                  <a:pt x="5833269" y="306586"/>
                  <a:pt x="5811440" y="306586"/>
                </a:cubicBezTo>
                <a:close/>
                <a:moveTo>
                  <a:pt x="1382316" y="306586"/>
                </a:moveTo>
                <a:cubicBezTo>
                  <a:pt x="1341041" y="306586"/>
                  <a:pt x="1320403" y="322064"/>
                  <a:pt x="1320403" y="353020"/>
                </a:cubicBezTo>
                <a:cubicBezTo>
                  <a:pt x="1320403" y="365720"/>
                  <a:pt x="1324967" y="376039"/>
                  <a:pt x="1334095" y="383976"/>
                </a:cubicBezTo>
                <a:cubicBezTo>
                  <a:pt x="1343223" y="391914"/>
                  <a:pt x="1355923" y="395883"/>
                  <a:pt x="1372195" y="395883"/>
                </a:cubicBezTo>
                <a:cubicBezTo>
                  <a:pt x="1395611" y="395883"/>
                  <a:pt x="1414066" y="388540"/>
                  <a:pt x="1427559" y="373856"/>
                </a:cubicBezTo>
                <a:cubicBezTo>
                  <a:pt x="1441053" y="359172"/>
                  <a:pt x="1447800" y="341709"/>
                  <a:pt x="1447800" y="321469"/>
                </a:cubicBezTo>
                <a:cubicBezTo>
                  <a:pt x="1425972" y="311547"/>
                  <a:pt x="1404144" y="306586"/>
                  <a:pt x="1382316" y="306586"/>
                </a:cubicBezTo>
                <a:close/>
                <a:moveTo>
                  <a:pt x="3073598" y="201811"/>
                </a:moveTo>
                <a:cubicBezTo>
                  <a:pt x="3059310" y="201811"/>
                  <a:pt x="3045221" y="205581"/>
                  <a:pt x="3031331" y="213122"/>
                </a:cubicBezTo>
                <a:cubicBezTo>
                  <a:pt x="3018234" y="220265"/>
                  <a:pt x="3007717" y="230783"/>
                  <a:pt x="2999779" y="244673"/>
                </a:cubicBezTo>
                <a:cubicBezTo>
                  <a:pt x="2991842" y="258564"/>
                  <a:pt x="2987873" y="274637"/>
                  <a:pt x="2987873" y="292894"/>
                </a:cubicBezTo>
                <a:cubicBezTo>
                  <a:pt x="2987873" y="310356"/>
                  <a:pt x="2991842" y="326429"/>
                  <a:pt x="2999779" y="341114"/>
                </a:cubicBezTo>
                <a:cubicBezTo>
                  <a:pt x="3007320" y="355401"/>
                  <a:pt x="3017837" y="366117"/>
                  <a:pt x="3031331" y="373261"/>
                </a:cubicBezTo>
                <a:cubicBezTo>
                  <a:pt x="3044428" y="380404"/>
                  <a:pt x="3058517" y="383976"/>
                  <a:pt x="3073598" y="383976"/>
                </a:cubicBezTo>
                <a:cubicBezTo>
                  <a:pt x="3089076" y="383976"/>
                  <a:pt x="3103364" y="380404"/>
                  <a:pt x="3116461" y="373261"/>
                </a:cubicBezTo>
                <a:cubicBezTo>
                  <a:pt x="3129161" y="366514"/>
                  <a:pt x="3139479" y="355997"/>
                  <a:pt x="3147417" y="341709"/>
                </a:cubicBezTo>
                <a:cubicBezTo>
                  <a:pt x="3155355" y="327819"/>
                  <a:pt x="3159323" y="311547"/>
                  <a:pt x="3159323" y="292894"/>
                </a:cubicBezTo>
                <a:cubicBezTo>
                  <a:pt x="3159323" y="274637"/>
                  <a:pt x="3155355" y="258564"/>
                  <a:pt x="3147417" y="244673"/>
                </a:cubicBezTo>
                <a:cubicBezTo>
                  <a:pt x="3139479" y="230386"/>
                  <a:pt x="3129161" y="219869"/>
                  <a:pt x="3116461" y="213122"/>
                </a:cubicBezTo>
                <a:cubicBezTo>
                  <a:pt x="3102570" y="205581"/>
                  <a:pt x="3088282" y="201811"/>
                  <a:pt x="3073598" y="201811"/>
                </a:cubicBezTo>
                <a:close/>
                <a:moveTo>
                  <a:pt x="2443758" y="201811"/>
                </a:moveTo>
                <a:cubicBezTo>
                  <a:pt x="2428677" y="201811"/>
                  <a:pt x="2414786" y="205581"/>
                  <a:pt x="2402086" y="213122"/>
                </a:cubicBezTo>
                <a:cubicBezTo>
                  <a:pt x="2389386" y="220662"/>
                  <a:pt x="2379067" y="231378"/>
                  <a:pt x="2371130" y="245269"/>
                </a:cubicBezTo>
                <a:cubicBezTo>
                  <a:pt x="2363192" y="259159"/>
                  <a:pt x="2359223" y="275034"/>
                  <a:pt x="2359223" y="292894"/>
                </a:cubicBezTo>
                <a:cubicBezTo>
                  <a:pt x="2359223" y="310753"/>
                  <a:pt x="2363192" y="326628"/>
                  <a:pt x="2371130" y="340519"/>
                </a:cubicBezTo>
                <a:cubicBezTo>
                  <a:pt x="2379067" y="354409"/>
                  <a:pt x="2389386" y="365125"/>
                  <a:pt x="2402086" y="372665"/>
                </a:cubicBezTo>
                <a:cubicBezTo>
                  <a:pt x="2414786" y="380206"/>
                  <a:pt x="2428677" y="383976"/>
                  <a:pt x="2443758" y="383976"/>
                </a:cubicBezTo>
                <a:cubicBezTo>
                  <a:pt x="2458839" y="383976"/>
                  <a:pt x="2472729" y="380206"/>
                  <a:pt x="2485429" y="372665"/>
                </a:cubicBezTo>
                <a:cubicBezTo>
                  <a:pt x="2498923" y="364728"/>
                  <a:pt x="2509440" y="354012"/>
                  <a:pt x="2516981" y="340519"/>
                </a:cubicBezTo>
                <a:cubicBezTo>
                  <a:pt x="2524522" y="327025"/>
                  <a:pt x="2528292" y="311150"/>
                  <a:pt x="2528292" y="292894"/>
                </a:cubicBezTo>
                <a:cubicBezTo>
                  <a:pt x="2528292" y="274637"/>
                  <a:pt x="2524522" y="258762"/>
                  <a:pt x="2516981" y="245269"/>
                </a:cubicBezTo>
                <a:cubicBezTo>
                  <a:pt x="2509440" y="231775"/>
                  <a:pt x="2498923" y="221059"/>
                  <a:pt x="2485429" y="213122"/>
                </a:cubicBezTo>
                <a:cubicBezTo>
                  <a:pt x="2472729" y="205581"/>
                  <a:pt x="2458839" y="201811"/>
                  <a:pt x="2443758" y="201811"/>
                </a:cubicBezTo>
                <a:close/>
                <a:moveTo>
                  <a:pt x="5298281" y="200025"/>
                </a:moveTo>
                <a:cubicBezTo>
                  <a:pt x="5276056" y="200025"/>
                  <a:pt x="5256807" y="207764"/>
                  <a:pt x="5240536" y="223242"/>
                </a:cubicBezTo>
                <a:cubicBezTo>
                  <a:pt x="5224660" y="238720"/>
                  <a:pt x="5216723" y="260350"/>
                  <a:pt x="5216723" y="288131"/>
                </a:cubicBezTo>
                <a:cubicBezTo>
                  <a:pt x="5216723" y="315515"/>
                  <a:pt x="5224660" y="336947"/>
                  <a:pt x="5240536" y="352425"/>
                </a:cubicBezTo>
                <a:cubicBezTo>
                  <a:pt x="5256807" y="367903"/>
                  <a:pt x="5276056" y="375642"/>
                  <a:pt x="5298281" y="375642"/>
                </a:cubicBezTo>
                <a:cubicBezTo>
                  <a:pt x="5320506" y="375642"/>
                  <a:pt x="5339556" y="367903"/>
                  <a:pt x="5355431" y="352425"/>
                </a:cubicBezTo>
                <a:cubicBezTo>
                  <a:pt x="5371306" y="336947"/>
                  <a:pt x="5379243" y="315515"/>
                  <a:pt x="5379243" y="288131"/>
                </a:cubicBezTo>
                <a:cubicBezTo>
                  <a:pt x="5379243" y="260350"/>
                  <a:pt x="5371504" y="238720"/>
                  <a:pt x="5356026" y="223242"/>
                </a:cubicBezTo>
                <a:cubicBezTo>
                  <a:pt x="5340548" y="207764"/>
                  <a:pt x="5321300" y="200025"/>
                  <a:pt x="5298281" y="200025"/>
                </a:cubicBezTo>
                <a:close/>
                <a:moveTo>
                  <a:pt x="9173766" y="192881"/>
                </a:moveTo>
                <a:cubicBezTo>
                  <a:pt x="9154716" y="192881"/>
                  <a:pt x="9138443" y="198437"/>
                  <a:pt x="9124950" y="209550"/>
                </a:cubicBezTo>
                <a:cubicBezTo>
                  <a:pt x="9111059" y="221059"/>
                  <a:pt x="9101137" y="236140"/>
                  <a:pt x="9095184" y="254794"/>
                </a:cubicBezTo>
                <a:lnTo>
                  <a:pt x="9249966" y="254794"/>
                </a:lnTo>
                <a:cubicBezTo>
                  <a:pt x="9249171" y="245269"/>
                  <a:pt x="9245600" y="235744"/>
                  <a:pt x="9239250" y="226219"/>
                </a:cubicBezTo>
                <a:cubicBezTo>
                  <a:pt x="9232503" y="216694"/>
                  <a:pt x="9223772" y="208756"/>
                  <a:pt x="9213056" y="202406"/>
                </a:cubicBezTo>
                <a:cubicBezTo>
                  <a:pt x="9201943" y="196056"/>
                  <a:pt x="9188846" y="192881"/>
                  <a:pt x="9173766" y="192881"/>
                </a:cubicBezTo>
                <a:close/>
                <a:moveTo>
                  <a:pt x="7583090" y="192881"/>
                </a:moveTo>
                <a:cubicBezTo>
                  <a:pt x="7564040" y="192881"/>
                  <a:pt x="7547768" y="198437"/>
                  <a:pt x="7534274" y="209550"/>
                </a:cubicBezTo>
                <a:cubicBezTo>
                  <a:pt x="7520384" y="221059"/>
                  <a:pt x="7510462" y="236140"/>
                  <a:pt x="7504509" y="254794"/>
                </a:cubicBezTo>
                <a:lnTo>
                  <a:pt x="7659290" y="254794"/>
                </a:lnTo>
                <a:cubicBezTo>
                  <a:pt x="7658496" y="245269"/>
                  <a:pt x="7654924" y="235744"/>
                  <a:pt x="7648574" y="226219"/>
                </a:cubicBezTo>
                <a:cubicBezTo>
                  <a:pt x="7641828" y="216694"/>
                  <a:pt x="7633096" y="208756"/>
                  <a:pt x="7622380" y="202406"/>
                </a:cubicBezTo>
                <a:cubicBezTo>
                  <a:pt x="7611268" y="196056"/>
                  <a:pt x="7598171" y="192881"/>
                  <a:pt x="7583090" y="192881"/>
                </a:cubicBezTo>
                <a:close/>
                <a:moveTo>
                  <a:pt x="3792140" y="192881"/>
                </a:moveTo>
                <a:cubicBezTo>
                  <a:pt x="3773090" y="192881"/>
                  <a:pt x="3756818" y="198437"/>
                  <a:pt x="3743325" y="209550"/>
                </a:cubicBezTo>
                <a:cubicBezTo>
                  <a:pt x="3729434" y="221059"/>
                  <a:pt x="3719512" y="236140"/>
                  <a:pt x="3713559" y="254794"/>
                </a:cubicBezTo>
                <a:lnTo>
                  <a:pt x="3868341" y="254794"/>
                </a:lnTo>
                <a:cubicBezTo>
                  <a:pt x="3867547" y="245269"/>
                  <a:pt x="3863975" y="235744"/>
                  <a:pt x="3857625" y="226219"/>
                </a:cubicBezTo>
                <a:cubicBezTo>
                  <a:pt x="3850878" y="216694"/>
                  <a:pt x="3842147" y="208756"/>
                  <a:pt x="3831431" y="202406"/>
                </a:cubicBezTo>
                <a:cubicBezTo>
                  <a:pt x="3820318" y="196056"/>
                  <a:pt x="3807222" y="192881"/>
                  <a:pt x="3792140" y="192881"/>
                </a:cubicBezTo>
                <a:close/>
                <a:moveTo>
                  <a:pt x="1039415" y="192881"/>
                </a:moveTo>
                <a:cubicBezTo>
                  <a:pt x="1020366" y="192881"/>
                  <a:pt x="1004094" y="198437"/>
                  <a:pt x="990600" y="209550"/>
                </a:cubicBezTo>
                <a:cubicBezTo>
                  <a:pt x="976709" y="221059"/>
                  <a:pt x="966787" y="236140"/>
                  <a:pt x="960834" y="254794"/>
                </a:cubicBezTo>
                <a:lnTo>
                  <a:pt x="1115616" y="254794"/>
                </a:lnTo>
                <a:cubicBezTo>
                  <a:pt x="1114822" y="245269"/>
                  <a:pt x="1111250" y="235744"/>
                  <a:pt x="1104900" y="226219"/>
                </a:cubicBezTo>
                <a:cubicBezTo>
                  <a:pt x="1098153" y="216694"/>
                  <a:pt x="1089422" y="208756"/>
                  <a:pt x="1078706" y="202406"/>
                </a:cubicBezTo>
                <a:cubicBezTo>
                  <a:pt x="1067594" y="196056"/>
                  <a:pt x="1054497" y="192881"/>
                  <a:pt x="1039415" y="192881"/>
                </a:cubicBezTo>
                <a:close/>
                <a:moveTo>
                  <a:pt x="8408788" y="137517"/>
                </a:moveTo>
                <a:lnTo>
                  <a:pt x="8489156" y="137517"/>
                </a:lnTo>
                <a:lnTo>
                  <a:pt x="8489156" y="316706"/>
                </a:lnTo>
                <a:cubicBezTo>
                  <a:pt x="8489156" y="338137"/>
                  <a:pt x="8494116" y="354608"/>
                  <a:pt x="8504038" y="366117"/>
                </a:cubicBezTo>
                <a:cubicBezTo>
                  <a:pt x="8513961" y="378023"/>
                  <a:pt x="8527454" y="383976"/>
                  <a:pt x="8544520" y="383976"/>
                </a:cubicBezTo>
                <a:cubicBezTo>
                  <a:pt x="8567142" y="383976"/>
                  <a:pt x="8585199" y="375642"/>
                  <a:pt x="8598693" y="358973"/>
                </a:cubicBezTo>
                <a:cubicBezTo>
                  <a:pt x="8612187" y="342701"/>
                  <a:pt x="8618934" y="321667"/>
                  <a:pt x="8618934" y="295870"/>
                </a:cubicBezTo>
                <a:lnTo>
                  <a:pt x="8618934" y="137517"/>
                </a:lnTo>
                <a:lnTo>
                  <a:pt x="8698706" y="137517"/>
                </a:lnTo>
                <a:lnTo>
                  <a:pt x="8698706" y="448270"/>
                </a:lnTo>
                <a:lnTo>
                  <a:pt x="8623696" y="448270"/>
                </a:lnTo>
                <a:lnTo>
                  <a:pt x="8623696" y="408979"/>
                </a:lnTo>
                <a:lnTo>
                  <a:pt x="8618934" y="408979"/>
                </a:lnTo>
                <a:cubicBezTo>
                  <a:pt x="8609409" y="424061"/>
                  <a:pt x="8596312" y="435967"/>
                  <a:pt x="8579643" y="444698"/>
                </a:cubicBezTo>
                <a:cubicBezTo>
                  <a:pt x="8563371" y="453429"/>
                  <a:pt x="8544718" y="457795"/>
                  <a:pt x="8523684" y="457795"/>
                </a:cubicBezTo>
                <a:cubicBezTo>
                  <a:pt x="8486377" y="457795"/>
                  <a:pt x="8458001" y="446286"/>
                  <a:pt x="8438554" y="423267"/>
                </a:cubicBezTo>
                <a:cubicBezTo>
                  <a:pt x="8418711" y="399851"/>
                  <a:pt x="8408788" y="367506"/>
                  <a:pt x="8408788" y="326231"/>
                </a:cubicBezTo>
                <a:close/>
                <a:moveTo>
                  <a:pt x="7016353" y="137517"/>
                </a:moveTo>
                <a:lnTo>
                  <a:pt x="7096124" y="137517"/>
                </a:lnTo>
                <a:lnTo>
                  <a:pt x="7096124" y="448270"/>
                </a:lnTo>
                <a:lnTo>
                  <a:pt x="7016353" y="448270"/>
                </a:lnTo>
                <a:close/>
                <a:moveTo>
                  <a:pt x="4625578" y="137517"/>
                </a:moveTo>
                <a:lnTo>
                  <a:pt x="4705350" y="137517"/>
                </a:lnTo>
                <a:lnTo>
                  <a:pt x="4705350" y="448270"/>
                </a:lnTo>
                <a:lnTo>
                  <a:pt x="4625578" y="448270"/>
                </a:lnTo>
                <a:close/>
                <a:moveTo>
                  <a:pt x="8942784" y="127992"/>
                </a:moveTo>
                <a:cubicBezTo>
                  <a:pt x="8957071" y="127992"/>
                  <a:pt x="8970168" y="130373"/>
                  <a:pt x="8982074" y="135136"/>
                </a:cubicBezTo>
                <a:lnTo>
                  <a:pt x="8982074" y="214908"/>
                </a:lnTo>
                <a:cubicBezTo>
                  <a:pt x="8971756" y="210939"/>
                  <a:pt x="8962429" y="207962"/>
                  <a:pt x="8954095" y="205978"/>
                </a:cubicBezTo>
                <a:cubicBezTo>
                  <a:pt x="8945363" y="203994"/>
                  <a:pt x="8937426" y="203001"/>
                  <a:pt x="8930282" y="203001"/>
                </a:cubicBezTo>
                <a:cubicBezTo>
                  <a:pt x="8906073" y="203001"/>
                  <a:pt x="8887221" y="211534"/>
                  <a:pt x="8873728" y="228600"/>
                </a:cubicBezTo>
                <a:cubicBezTo>
                  <a:pt x="8860234" y="245665"/>
                  <a:pt x="8853487" y="267295"/>
                  <a:pt x="8853487" y="293489"/>
                </a:cubicBezTo>
                <a:lnTo>
                  <a:pt x="8853487" y="448270"/>
                </a:lnTo>
                <a:lnTo>
                  <a:pt x="8773715" y="448270"/>
                </a:lnTo>
                <a:lnTo>
                  <a:pt x="8773715" y="137517"/>
                </a:lnTo>
                <a:lnTo>
                  <a:pt x="8848129" y="137517"/>
                </a:lnTo>
                <a:lnTo>
                  <a:pt x="8848129" y="178593"/>
                </a:lnTo>
                <a:lnTo>
                  <a:pt x="8853487" y="178593"/>
                </a:lnTo>
                <a:cubicBezTo>
                  <a:pt x="8861028" y="163909"/>
                  <a:pt x="8872934" y="151804"/>
                  <a:pt x="8889206" y="142279"/>
                </a:cubicBezTo>
                <a:cubicBezTo>
                  <a:pt x="8905081" y="132754"/>
                  <a:pt x="8922940" y="127992"/>
                  <a:pt x="8942784" y="127992"/>
                </a:cubicBezTo>
                <a:close/>
                <a:moveTo>
                  <a:pt x="6199584" y="127992"/>
                </a:moveTo>
                <a:cubicBezTo>
                  <a:pt x="6213872" y="127992"/>
                  <a:pt x="6226968" y="130373"/>
                  <a:pt x="6238875" y="135136"/>
                </a:cubicBezTo>
                <a:lnTo>
                  <a:pt x="6238875" y="214908"/>
                </a:lnTo>
                <a:cubicBezTo>
                  <a:pt x="6228556" y="210939"/>
                  <a:pt x="6219229" y="207962"/>
                  <a:pt x="6210895" y="205978"/>
                </a:cubicBezTo>
                <a:cubicBezTo>
                  <a:pt x="6202164" y="203994"/>
                  <a:pt x="6194226" y="203001"/>
                  <a:pt x="6187082" y="203001"/>
                </a:cubicBezTo>
                <a:cubicBezTo>
                  <a:pt x="6162873" y="203001"/>
                  <a:pt x="6144022" y="211534"/>
                  <a:pt x="6130528" y="228600"/>
                </a:cubicBezTo>
                <a:cubicBezTo>
                  <a:pt x="6117034" y="245665"/>
                  <a:pt x="6110287" y="267295"/>
                  <a:pt x="6110287" y="293489"/>
                </a:cubicBezTo>
                <a:lnTo>
                  <a:pt x="6110287" y="448270"/>
                </a:lnTo>
                <a:lnTo>
                  <a:pt x="6030515" y="448270"/>
                </a:lnTo>
                <a:lnTo>
                  <a:pt x="6030515" y="137517"/>
                </a:lnTo>
                <a:lnTo>
                  <a:pt x="6104929" y="137517"/>
                </a:lnTo>
                <a:lnTo>
                  <a:pt x="6104929" y="178593"/>
                </a:lnTo>
                <a:lnTo>
                  <a:pt x="6110287" y="178593"/>
                </a:lnTo>
                <a:cubicBezTo>
                  <a:pt x="6117828" y="163909"/>
                  <a:pt x="6129734" y="151804"/>
                  <a:pt x="6146006" y="142279"/>
                </a:cubicBezTo>
                <a:cubicBezTo>
                  <a:pt x="6161881" y="132754"/>
                  <a:pt x="6179740" y="127992"/>
                  <a:pt x="6199584" y="127992"/>
                </a:cubicBezTo>
                <a:close/>
                <a:moveTo>
                  <a:pt x="2837259" y="127992"/>
                </a:moveTo>
                <a:cubicBezTo>
                  <a:pt x="2851546" y="127992"/>
                  <a:pt x="2864643" y="130373"/>
                  <a:pt x="2876550" y="135136"/>
                </a:cubicBezTo>
                <a:lnTo>
                  <a:pt x="2876550" y="214908"/>
                </a:lnTo>
                <a:cubicBezTo>
                  <a:pt x="2866231" y="210939"/>
                  <a:pt x="2856904" y="207962"/>
                  <a:pt x="2848570" y="205978"/>
                </a:cubicBezTo>
                <a:cubicBezTo>
                  <a:pt x="2839839" y="203994"/>
                  <a:pt x="2831901" y="203001"/>
                  <a:pt x="2824758" y="203001"/>
                </a:cubicBezTo>
                <a:cubicBezTo>
                  <a:pt x="2800549" y="203001"/>
                  <a:pt x="2781697" y="211534"/>
                  <a:pt x="2768203" y="228600"/>
                </a:cubicBezTo>
                <a:cubicBezTo>
                  <a:pt x="2754710" y="245665"/>
                  <a:pt x="2747962" y="267295"/>
                  <a:pt x="2747962" y="293489"/>
                </a:cubicBezTo>
                <a:lnTo>
                  <a:pt x="2747962" y="448270"/>
                </a:lnTo>
                <a:lnTo>
                  <a:pt x="2668191" y="448270"/>
                </a:lnTo>
                <a:lnTo>
                  <a:pt x="2668191" y="137517"/>
                </a:lnTo>
                <a:lnTo>
                  <a:pt x="2742604" y="137517"/>
                </a:lnTo>
                <a:lnTo>
                  <a:pt x="2742604" y="178593"/>
                </a:lnTo>
                <a:lnTo>
                  <a:pt x="2747962" y="178593"/>
                </a:lnTo>
                <a:cubicBezTo>
                  <a:pt x="2755503" y="163909"/>
                  <a:pt x="2767409" y="151804"/>
                  <a:pt x="2783681" y="142279"/>
                </a:cubicBezTo>
                <a:cubicBezTo>
                  <a:pt x="2799556" y="132754"/>
                  <a:pt x="2817416" y="127992"/>
                  <a:pt x="2837259" y="127992"/>
                </a:cubicBezTo>
                <a:close/>
                <a:moveTo>
                  <a:pt x="808434" y="127992"/>
                </a:moveTo>
                <a:cubicBezTo>
                  <a:pt x="822722" y="127992"/>
                  <a:pt x="835819" y="130373"/>
                  <a:pt x="847725" y="135136"/>
                </a:cubicBezTo>
                <a:lnTo>
                  <a:pt x="847725" y="214908"/>
                </a:lnTo>
                <a:cubicBezTo>
                  <a:pt x="837406" y="210939"/>
                  <a:pt x="828080" y="207962"/>
                  <a:pt x="819745" y="205978"/>
                </a:cubicBezTo>
                <a:cubicBezTo>
                  <a:pt x="811014" y="203994"/>
                  <a:pt x="803077" y="203001"/>
                  <a:pt x="795933" y="203001"/>
                </a:cubicBezTo>
                <a:cubicBezTo>
                  <a:pt x="771723" y="203001"/>
                  <a:pt x="752872" y="211534"/>
                  <a:pt x="739378" y="228600"/>
                </a:cubicBezTo>
                <a:cubicBezTo>
                  <a:pt x="725884" y="245665"/>
                  <a:pt x="719137" y="267295"/>
                  <a:pt x="719137" y="293489"/>
                </a:cubicBezTo>
                <a:lnTo>
                  <a:pt x="719137" y="448270"/>
                </a:lnTo>
                <a:lnTo>
                  <a:pt x="639365" y="448270"/>
                </a:lnTo>
                <a:lnTo>
                  <a:pt x="639365" y="137517"/>
                </a:lnTo>
                <a:lnTo>
                  <a:pt x="713780" y="137517"/>
                </a:lnTo>
                <a:lnTo>
                  <a:pt x="713780" y="178593"/>
                </a:lnTo>
                <a:lnTo>
                  <a:pt x="719137" y="178593"/>
                </a:lnTo>
                <a:cubicBezTo>
                  <a:pt x="726678" y="163909"/>
                  <a:pt x="738584" y="151804"/>
                  <a:pt x="754856" y="142279"/>
                </a:cubicBezTo>
                <a:cubicBezTo>
                  <a:pt x="770731" y="132754"/>
                  <a:pt x="788591" y="127992"/>
                  <a:pt x="808434" y="127992"/>
                </a:cubicBezTo>
                <a:close/>
                <a:moveTo>
                  <a:pt x="9173170" y="127397"/>
                </a:moveTo>
                <a:cubicBezTo>
                  <a:pt x="9204920" y="127397"/>
                  <a:pt x="9232503" y="134342"/>
                  <a:pt x="9255919" y="148233"/>
                </a:cubicBezTo>
                <a:cubicBezTo>
                  <a:pt x="9279334" y="162123"/>
                  <a:pt x="9296995" y="180975"/>
                  <a:pt x="9308902" y="204787"/>
                </a:cubicBezTo>
                <a:cubicBezTo>
                  <a:pt x="9320808" y="228600"/>
                  <a:pt x="9326761" y="255389"/>
                  <a:pt x="9326761" y="285154"/>
                </a:cubicBezTo>
                <a:cubicBezTo>
                  <a:pt x="9326761" y="294679"/>
                  <a:pt x="9326166" y="303609"/>
                  <a:pt x="9324975" y="311944"/>
                </a:cubicBezTo>
                <a:lnTo>
                  <a:pt x="9091612" y="311944"/>
                </a:lnTo>
                <a:cubicBezTo>
                  <a:pt x="9095581" y="335756"/>
                  <a:pt x="9105502" y="354409"/>
                  <a:pt x="9121378" y="367903"/>
                </a:cubicBezTo>
                <a:cubicBezTo>
                  <a:pt x="9136856" y="381000"/>
                  <a:pt x="9155509" y="387548"/>
                  <a:pt x="9177337" y="387548"/>
                </a:cubicBezTo>
                <a:cubicBezTo>
                  <a:pt x="9195593" y="387548"/>
                  <a:pt x="9211468" y="383579"/>
                  <a:pt x="9224962" y="375642"/>
                </a:cubicBezTo>
                <a:cubicBezTo>
                  <a:pt x="9237662" y="368101"/>
                  <a:pt x="9247981" y="357386"/>
                  <a:pt x="9255919" y="343495"/>
                </a:cubicBezTo>
                <a:lnTo>
                  <a:pt x="9320808" y="375047"/>
                </a:lnTo>
                <a:cubicBezTo>
                  <a:pt x="9289454" y="430212"/>
                  <a:pt x="9241234" y="457795"/>
                  <a:pt x="9176147" y="457795"/>
                </a:cubicBezTo>
                <a:cubicBezTo>
                  <a:pt x="9144793" y="457795"/>
                  <a:pt x="9117012" y="450850"/>
                  <a:pt x="9092803" y="436959"/>
                </a:cubicBezTo>
                <a:cubicBezTo>
                  <a:pt x="9068196" y="423069"/>
                  <a:pt x="9048749" y="403423"/>
                  <a:pt x="9034462" y="378023"/>
                </a:cubicBezTo>
                <a:cubicBezTo>
                  <a:pt x="9020571" y="353814"/>
                  <a:pt x="9013626" y="325636"/>
                  <a:pt x="9013626" y="293489"/>
                </a:cubicBezTo>
                <a:cubicBezTo>
                  <a:pt x="9013626" y="264120"/>
                  <a:pt x="9020571" y="236537"/>
                  <a:pt x="9034462" y="210740"/>
                </a:cubicBezTo>
                <a:cubicBezTo>
                  <a:pt x="9047956" y="184944"/>
                  <a:pt x="9067006" y="164703"/>
                  <a:pt x="9091612" y="150018"/>
                </a:cubicBezTo>
                <a:cubicBezTo>
                  <a:pt x="9116218" y="134937"/>
                  <a:pt x="9143405" y="127397"/>
                  <a:pt x="9173170" y="127397"/>
                </a:cubicBezTo>
                <a:close/>
                <a:moveTo>
                  <a:pt x="7948017" y="127397"/>
                </a:moveTo>
                <a:cubicBezTo>
                  <a:pt x="7982148" y="127397"/>
                  <a:pt x="8011913" y="134937"/>
                  <a:pt x="8037313" y="150018"/>
                </a:cubicBezTo>
                <a:cubicBezTo>
                  <a:pt x="8062317" y="165100"/>
                  <a:pt x="8080176" y="186134"/>
                  <a:pt x="8090892" y="213122"/>
                </a:cubicBezTo>
                <a:lnTo>
                  <a:pt x="8017668" y="243483"/>
                </a:lnTo>
                <a:cubicBezTo>
                  <a:pt x="8004571" y="215701"/>
                  <a:pt x="7981354" y="201811"/>
                  <a:pt x="7948017" y="201811"/>
                </a:cubicBezTo>
                <a:cubicBezTo>
                  <a:pt x="7923411" y="201811"/>
                  <a:pt x="7903368" y="210145"/>
                  <a:pt x="7887890" y="226814"/>
                </a:cubicBezTo>
                <a:cubicBezTo>
                  <a:pt x="7872412" y="243483"/>
                  <a:pt x="7864673" y="265509"/>
                  <a:pt x="7864673" y="292894"/>
                </a:cubicBezTo>
                <a:cubicBezTo>
                  <a:pt x="7864673" y="320278"/>
                  <a:pt x="7872412" y="342304"/>
                  <a:pt x="7887890" y="358973"/>
                </a:cubicBezTo>
                <a:cubicBezTo>
                  <a:pt x="7903368" y="375642"/>
                  <a:pt x="7923411" y="383976"/>
                  <a:pt x="7948017" y="383976"/>
                </a:cubicBezTo>
                <a:cubicBezTo>
                  <a:pt x="7982148" y="383976"/>
                  <a:pt x="8006555" y="369490"/>
                  <a:pt x="8021240" y="340519"/>
                </a:cubicBezTo>
                <a:lnTo>
                  <a:pt x="8093868" y="372070"/>
                </a:lnTo>
                <a:cubicBezTo>
                  <a:pt x="8079978" y="399851"/>
                  <a:pt x="8060928" y="420886"/>
                  <a:pt x="8036718" y="435173"/>
                </a:cubicBezTo>
                <a:cubicBezTo>
                  <a:pt x="8011318" y="450254"/>
                  <a:pt x="7981751" y="457795"/>
                  <a:pt x="7948017" y="457795"/>
                </a:cubicBezTo>
                <a:cubicBezTo>
                  <a:pt x="7916267" y="457795"/>
                  <a:pt x="7888287" y="450850"/>
                  <a:pt x="7864078" y="436959"/>
                </a:cubicBezTo>
                <a:cubicBezTo>
                  <a:pt x="7839471" y="423069"/>
                  <a:pt x="7820024" y="403423"/>
                  <a:pt x="7805737" y="378023"/>
                </a:cubicBezTo>
                <a:cubicBezTo>
                  <a:pt x="7791846" y="353814"/>
                  <a:pt x="7784901" y="325437"/>
                  <a:pt x="7784901" y="292894"/>
                </a:cubicBezTo>
                <a:cubicBezTo>
                  <a:pt x="7784901" y="260350"/>
                  <a:pt x="7791846" y="231973"/>
                  <a:pt x="7805737" y="207764"/>
                </a:cubicBezTo>
                <a:cubicBezTo>
                  <a:pt x="7820024" y="182364"/>
                  <a:pt x="7839471" y="162719"/>
                  <a:pt x="7864078" y="148828"/>
                </a:cubicBezTo>
                <a:cubicBezTo>
                  <a:pt x="7889081" y="134540"/>
                  <a:pt x="7917060" y="127397"/>
                  <a:pt x="7948017" y="127397"/>
                </a:cubicBezTo>
                <a:close/>
                <a:moveTo>
                  <a:pt x="7582494" y="127397"/>
                </a:moveTo>
                <a:cubicBezTo>
                  <a:pt x="7614244" y="127397"/>
                  <a:pt x="7641828" y="134342"/>
                  <a:pt x="7665243" y="148233"/>
                </a:cubicBezTo>
                <a:cubicBezTo>
                  <a:pt x="7688658" y="162123"/>
                  <a:pt x="7706320" y="180975"/>
                  <a:pt x="7718226" y="204787"/>
                </a:cubicBezTo>
                <a:cubicBezTo>
                  <a:pt x="7730132" y="228600"/>
                  <a:pt x="7736085" y="255389"/>
                  <a:pt x="7736085" y="285154"/>
                </a:cubicBezTo>
                <a:cubicBezTo>
                  <a:pt x="7736085" y="294679"/>
                  <a:pt x="7735490" y="303609"/>
                  <a:pt x="7734299" y="311944"/>
                </a:cubicBezTo>
                <a:lnTo>
                  <a:pt x="7500937" y="311944"/>
                </a:lnTo>
                <a:cubicBezTo>
                  <a:pt x="7504906" y="335756"/>
                  <a:pt x="7514828" y="354409"/>
                  <a:pt x="7530702" y="367903"/>
                </a:cubicBezTo>
                <a:cubicBezTo>
                  <a:pt x="7546180" y="381000"/>
                  <a:pt x="7564834" y="387548"/>
                  <a:pt x="7586662" y="387548"/>
                </a:cubicBezTo>
                <a:cubicBezTo>
                  <a:pt x="7604918" y="387548"/>
                  <a:pt x="7620793" y="383579"/>
                  <a:pt x="7634287" y="375642"/>
                </a:cubicBezTo>
                <a:cubicBezTo>
                  <a:pt x="7646986" y="368101"/>
                  <a:pt x="7657306" y="357386"/>
                  <a:pt x="7665243" y="343495"/>
                </a:cubicBezTo>
                <a:lnTo>
                  <a:pt x="7730132" y="375047"/>
                </a:lnTo>
                <a:cubicBezTo>
                  <a:pt x="7698779" y="430212"/>
                  <a:pt x="7650558" y="457795"/>
                  <a:pt x="7585472" y="457795"/>
                </a:cubicBezTo>
                <a:cubicBezTo>
                  <a:pt x="7554118" y="457795"/>
                  <a:pt x="7526337" y="450850"/>
                  <a:pt x="7502128" y="436959"/>
                </a:cubicBezTo>
                <a:cubicBezTo>
                  <a:pt x="7477522" y="423069"/>
                  <a:pt x="7458074" y="403423"/>
                  <a:pt x="7443787" y="378023"/>
                </a:cubicBezTo>
                <a:cubicBezTo>
                  <a:pt x="7429896" y="353814"/>
                  <a:pt x="7422951" y="325636"/>
                  <a:pt x="7422951" y="293489"/>
                </a:cubicBezTo>
                <a:cubicBezTo>
                  <a:pt x="7422951" y="264120"/>
                  <a:pt x="7429896" y="236537"/>
                  <a:pt x="7443787" y="210740"/>
                </a:cubicBezTo>
                <a:cubicBezTo>
                  <a:pt x="7457281" y="184944"/>
                  <a:pt x="7476331" y="164703"/>
                  <a:pt x="7500937" y="150018"/>
                </a:cubicBezTo>
                <a:cubicBezTo>
                  <a:pt x="7525543" y="134937"/>
                  <a:pt x="7552729" y="127397"/>
                  <a:pt x="7582494" y="127397"/>
                </a:cubicBezTo>
                <a:close/>
                <a:moveTo>
                  <a:pt x="6433542" y="127397"/>
                </a:moveTo>
                <a:cubicBezTo>
                  <a:pt x="6467673" y="127397"/>
                  <a:pt x="6497439" y="134937"/>
                  <a:pt x="6522839" y="150018"/>
                </a:cubicBezTo>
                <a:cubicBezTo>
                  <a:pt x="6547842" y="165100"/>
                  <a:pt x="6565701" y="186134"/>
                  <a:pt x="6576417" y="213122"/>
                </a:cubicBezTo>
                <a:lnTo>
                  <a:pt x="6503193" y="243483"/>
                </a:lnTo>
                <a:cubicBezTo>
                  <a:pt x="6490097" y="215701"/>
                  <a:pt x="6466879" y="201811"/>
                  <a:pt x="6433542" y="201811"/>
                </a:cubicBezTo>
                <a:cubicBezTo>
                  <a:pt x="6408936" y="201811"/>
                  <a:pt x="6388893" y="210145"/>
                  <a:pt x="6373415" y="226814"/>
                </a:cubicBezTo>
                <a:cubicBezTo>
                  <a:pt x="6357937" y="243483"/>
                  <a:pt x="6350198" y="265509"/>
                  <a:pt x="6350198" y="292894"/>
                </a:cubicBezTo>
                <a:cubicBezTo>
                  <a:pt x="6350198" y="320278"/>
                  <a:pt x="6357937" y="342304"/>
                  <a:pt x="6373415" y="358973"/>
                </a:cubicBezTo>
                <a:cubicBezTo>
                  <a:pt x="6388893" y="375642"/>
                  <a:pt x="6408936" y="383976"/>
                  <a:pt x="6433542" y="383976"/>
                </a:cubicBezTo>
                <a:cubicBezTo>
                  <a:pt x="6467673" y="383976"/>
                  <a:pt x="6492081" y="369490"/>
                  <a:pt x="6506765" y="340519"/>
                </a:cubicBezTo>
                <a:lnTo>
                  <a:pt x="6579393" y="372070"/>
                </a:lnTo>
                <a:cubicBezTo>
                  <a:pt x="6565503" y="399851"/>
                  <a:pt x="6546453" y="420886"/>
                  <a:pt x="6522243" y="435173"/>
                </a:cubicBezTo>
                <a:cubicBezTo>
                  <a:pt x="6496843" y="450254"/>
                  <a:pt x="6467276" y="457795"/>
                  <a:pt x="6433542" y="457795"/>
                </a:cubicBezTo>
                <a:cubicBezTo>
                  <a:pt x="6401792" y="457795"/>
                  <a:pt x="6373812" y="450850"/>
                  <a:pt x="6349603" y="436959"/>
                </a:cubicBezTo>
                <a:cubicBezTo>
                  <a:pt x="6324997" y="423069"/>
                  <a:pt x="6305550" y="403423"/>
                  <a:pt x="6291262" y="378023"/>
                </a:cubicBezTo>
                <a:cubicBezTo>
                  <a:pt x="6277372" y="353814"/>
                  <a:pt x="6270426" y="325437"/>
                  <a:pt x="6270426" y="292894"/>
                </a:cubicBezTo>
                <a:cubicBezTo>
                  <a:pt x="6270426" y="260350"/>
                  <a:pt x="6277372" y="231973"/>
                  <a:pt x="6291262" y="207764"/>
                </a:cubicBezTo>
                <a:cubicBezTo>
                  <a:pt x="6305550" y="182364"/>
                  <a:pt x="6324997" y="162719"/>
                  <a:pt x="6349603" y="148828"/>
                </a:cubicBezTo>
                <a:cubicBezTo>
                  <a:pt x="6374606" y="134540"/>
                  <a:pt x="6402586" y="127397"/>
                  <a:pt x="6433542" y="127397"/>
                </a:cubicBezTo>
                <a:close/>
                <a:moveTo>
                  <a:pt x="5809654" y="127397"/>
                </a:moveTo>
                <a:cubicBezTo>
                  <a:pt x="5856882" y="127397"/>
                  <a:pt x="5893196" y="138509"/>
                  <a:pt x="5918597" y="160734"/>
                </a:cubicBezTo>
                <a:cubicBezTo>
                  <a:pt x="5943203" y="182562"/>
                  <a:pt x="5955506" y="214511"/>
                  <a:pt x="5955506" y="256579"/>
                </a:cubicBezTo>
                <a:lnTo>
                  <a:pt x="5955506" y="448270"/>
                </a:lnTo>
                <a:lnTo>
                  <a:pt x="5876925" y="448270"/>
                </a:lnTo>
                <a:lnTo>
                  <a:pt x="5876925" y="416719"/>
                </a:lnTo>
                <a:lnTo>
                  <a:pt x="5872162" y="416719"/>
                </a:lnTo>
                <a:cubicBezTo>
                  <a:pt x="5862240" y="429419"/>
                  <a:pt x="5849937" y="439340"/>
                  <a:pt x="5835253" y="446484"/>
                </a:cubicBezTo>
                <a:cubicBezTo>
                  <a:pt x="5820172" y="454025"/>
                  <a:pt x="5802511" y="457795"/>
                  <a:pt x="5782270" y="457795"/>
                </a:cubicBezTo>
                <a:cubicBezTo>
                  <a:pt x="5749330" y="457795"/>
                  <a:pt x="5722342" y="448270"/>
                  <a:pt x="5701307" y="429220"/>
                </a:cubicBezTo>
                <a:cubicBezTo>
                  <a:pt x="5680273" y="410170"/>
                  <a:pt x="5669756" y="384770"/>
                  <a:pt x="5669756" y="353020"/>
                </a:cubicBezTo>
                <a:cubicBezTo>
                  <a:pt x="5669756" y="332383"/>
                  <a:pt x="5675114" y="314126"/>
                  <a:pt x="5685829" y="298251"/>
                </a:cubicBezTo>
                <a:cubicBezTo>
                  <a:pt x="5696148" y="282773"/>
                  <a:pt x="5711230" y="270669"/>
                  <a:pt x="5731073" y="261937"/>
                </a:cubicBezTo>
                <a:cubicBezTo>
                  <a:pt x="5750917" y="253206"/>
                  <a:pt x="5772150" y="248840"/>
                  <a:pt x="5794772" y="248840"/>
                </a:cubicBezTo>
                <a:cubicBezTo>
                  <a:pt x="5826918" y="248840"/>
                  <a:pt x="5854303" y="253603"/>
                  <a:pt x="5876925" y="263128"/>
                </a:cubicBezTo>
                <a:lnTo>
                  <a:pt x="5876925" y="249436"/>
                </a:lnTo>
                <a:cubicBezTo>
                  <a:pt x="5876925" y="232370"/>
                  <a:pt x="5870574" y="218678"/>
                  <a:pt x="5857875" y="208359"/>
                </a:cubicBezTo>
                <a:cubicBezTo>
                  <a:pt x="5844778" y="197644"/>
                  <a:pt x="5827514" y="192286"/>
                  <a:pt x="5806082" y="192286"/>
                </a:cubicBezTo>
                <a:cubicBezTo>
                  <a:pt x="5792192" y="192286"/>
                  <a:pt x="5778103" y="195659"/>
                  <a:pt x="5763815" y="202406"/>
                </a:cubicBezTo>
                <a:cubicBezTo>
                  <a:pt x="5750321" y="208756"/>
                  <a:pt x="5739010" y="217487"/>
                  <a:pt x="5729882" y="228600"/>
                </a:cubicBezTo>
                <a:lnTo>
                  <a:pt x="5678686" y="188714"/>
                </a:lnTo>
                <a:cubicBezTo>
                  <a:pt x="5693370" y="169664"/>
                  <a:pt x="5712221" y="154583"/>
                  <a:pt x="5735240" y="143470"/>
                </a:cubicBezTo>
                <a:cubicBezTo>
                  <a:pt x="5757862" y="132754"/>
                  <a:pt x="5782667" y="127397"/>
                  <a:pt x="5809654" y="127397"/>
                </a:cubicBezTo>
                <a:close/>
                <a:moveTo>
                  <a:pt x="5282207" y="127397"/>
                </a:moveTo>
                <a:cubicBezTo>
                  <a:pt x="5301257" y="127397"/>
                  <a:pt x="5319315" y="131167"/>
                  <a:pt x="5336381" y="138708"/>
                </a:cubicBezTo>
                <a:cubicBezTo>
                  <a:pt x="5351859" y="145454"/>
                  <a:pt x="5364559" y="155972"/>
                  <a:pt x="5374481" y="170259"/>
                </a:cubicBezTo>
                <a:lnTo>
                  <a:pt x="5379243" y="170259"/>
                </a:lnTo>
                <a:lnTo>
                  <a:pt x="5379243" y="137517"/>
                </a:lnTo>
                <a:lnTo>
                  <a:pt x="5456039" y="137517"/>
                </a:lnTo>
                <a:lnTo>
                  <a:pt x="5456039" y="426839"/>
                </a:lnTo>
                <a:cubicBezTo>
                  <a:pt x="5456039" y="460970"/>
                  <a:pt x="5449689" y="489942"/>
                  <a:pt x="5436989" y="513754"/>
                </a:cubicBezTo>
                <a:cubicBezTo>
                  <a:pt x="5424289" y="537567"/>
                  <a:pt x="5405635" y="556220"/>
                  <a:pt x="5381029" y="569714"/>
                </a:cubicBezTo>
                <a:cubicBezTo>
                  <a:pt x="5356423" y="583208"/>
                  <a:pt x="5328444" y="589954"/>
                  <a:pt x="5297090" y="589954"/>
                </a:cubicBezTo>
                <a:cubicBezTo>
                  <a:pt x="5257800" y="589954"/>
                  <a:pt x="5225057" y="581025"/>
                  <a:pt x="5198864" y="563165"/>
                </a:cubicBezTo>
                <a:cubicBezTo>
                  <a:pt x="5172670" y="545306"/>
                  <a:pt x="5155208" y="524073"/>
                  <a:pt x="5146476" y="499467"/>
                </a:cubicBezTo>
                <a:lnTo>
                  <a:pt x="5221486" y="469106"/>
                </a:lnTo>
                <a:cubicBezTo>
                  <a:pt x="5228232" y="484584"/>
                  <a:pt x="5238154" y="496689"/>
                  <a:pt x="5251251" y="505420"/>
                </a:cubicBezTo>
                <a:cubicBezTo>
                  <a:pt x="5265142" y="514548"/>
                  <a:pt x="5280422" y="519112"/>
                  <a:pt x="5297090" y="519112"/>
                </a:cubicBezTo>
                <a:cubicBezTo>
                  <a:pt x="5322490" y="519112"/>
                  <a:pt x="5342532" y="511373"/>
                  <a:pt x="5357217" y="495895"/>
                </a:cubicBezTo>
                <a:cubicBezTo>
                  <a:pt x="5371901" y="480814"/>
                  <a:pt x="5379243" y="458787"/>
                  <a:pt x="5379243" y="429815"/>
                </a:cubicBezTo>
                <a:lnTo>
                  <a:pt x="5379243" y="405408"/>
                </a:lnTo>
                <a:lnTo>
                  <a:pt x="5374481" y="405408"/>
                </a:lnTo>
                <a:cubicBezTo>
                  <a:pt x="5364162" y="420092"/>
                  <a:pt x="5351462" y="430808"/>
                  <a:pt x="5336381" y="437554"/>
                </a:cubicBezTo>
                <a:cubicBezTo>
                  <a:pt x="5320506" y="444698"/>
                  <a:pt x="5302448" y="448270"/>
                  <a:pt x="5282207" y="448270"/>
                </a:cubicBezTo>
                <a:cubicBezTo>
                  <a:pt x="5256411" y="448270"/>
                  <a:pt x="5232399" y="441722"/>
                  <a:pt x="5210175" y="428625"/>
                </a:cubicBezTo>
                <a:cubicBezTo>
                  <a:pt x="5188743" y="415925"/>
                  <a:pt x="5171082" y="397272"/>
                  <a:pt x="5157192" y="372665"/>
                </a:cubicBezTo>
                <a:cubicBezTo>
                  <a:pt x="5143698" y="348456"/>
                  <a:pt x="5136951" y="320278"/>
                  <a:pt x="5136951" y="288131"/>
                </a:cubicBezTo>
                <a:cubicBezTo>
                  <a:pt x="5136951" y="255984"/>
                  <a:pt x="5143698" y="227806"/>
                  <a:pt x="5157192" y="203597"/>
                </a:cubicBezTo>
                <a:cubicBezTo>
                  <a:pt x="5171082" y="178990"/>
                  <a:pt x="5188743" y="160337"/>
                  <a:pt x="5210175" y="147637"/>
                </a:cubicBezTo>
                <a:cubicBezTo>
                  <a:pt x="5232797" y="134143"/>
                  <a:pt x="5256807" y="127397"/>
                  <a:pt x="5282207" y="127397"/>
                </a:cubicBezTo>
                <a:close/>
                <a:moveTo>
                  <a:pt x="4966692" y="127397"/>
                </a:moveTo>
                <a:cubicBezTo>
                  <a:pt x="5003998" y="127397"/>
                  <a:pt x="5032573" y="138906"/>
                  <a:pt x="5052417" y="161925"/>
                </a:cubicBezTo>
                <a:cubicBezTo>
                  <a:pt x="5071864" y="184150"/>
                  <a:pt x="5081587" y="215106"/>
                  <a:pt x="5081587" y="254794"/>
                </a:cubicBezTo>
                <a:lnTo>
                  <a:pt x="5081587" y="448270"/>
                </a:lnTo>
                <a:lnTo>
                  <a:pt x="5001815" y="448270"/>
                </a:lnTo>
                <a:lnTo>
                  <a:pt x="5001815" y="264914"/>
                </a:lnTo>
                <a:cubicBezTo>
                  <a:pt x="5001815" y="245070"/>
                  <a:pt x="4996656" y="229592"/>
                  <a:pt x="4986337" y="218479"/>
                </a:cubicBezTo>
                <a:cubicBezTo>
                  <a:pt x="4976019" y="207367"/>
                  <a:pt x="4961929" y="201811"/>
                  <a:pt x="4944070" y="201811"/>
                </a:cubicBezTo>
                <a:cubicBezTo>
                  <a:pt x="4922242" y="201811"/>
                  <a:pt x="4904779" y="210145"/>
                  <a:pt x="4891682" y="226814"/>
                </a:cubicBezTo>
                <a:cubicBezTo>
                  <a:pt x="4878586" y="243483"/>
                  <a:pt x="4872037" y="264517"/>
                  <a:pt x="4872037" y="289917"/>
                </a:cubicBezTo>
                <a:lnTo>
                  <a:pt x="4872037" y="448270"/>
                </a:lnTo>
                <a:lnTo>
                  <a:pt x="4792265" y="448270"/>
                </a:lnTo>
                <a:lnTo>
                  <a:pt x="4792265" y="137517"/>
                </a:lnTo>
                <a:lnTo>
                  <a:pt x="4866679" y="137517"/>
                </a:lnTo>
                <a:lnTo>
                  <a:pt x="4866679" y="176212"/>
                </a:lnTo>
                <a:lnTo>
                  <a:pt x="4872037" y="176212"/>
                </a:lnTo>
                <a:cubicBezTo>
                  <a:pt x="4881959" y="160734"/>
                  <a:pt x="4895056" y="148828"/>
                  <a:pt x="4911328" y="140494"/>
                </a:cubicBezTo>
                <a:cubicBezTo>
                  <a:pt x="4928394" y="131762"/>
                  <a:pt x="4946848" y="127397"/>
                  <a:pt x="4966692" y="127397"/>
                </a:cubicBezTo>
                <a:close/>
                <a:moveTo>
                  <a:pt x="4428529" y="127397"/>
                </a:moveTo>
                <a:cubicBezTo>
                  <a:pt x="4492823" y="127397"/>
                  <a:pt x="4535686" y="150018"/>
                  <a:pt x="4557117" y="195262"/>
                </a:cubicBezTo>
                <a:lnTo>
                  <a:pt x="4488656" y="225028"/>
                </a:lnTo>
                <a:cubicBezTo>
                  <a:pt x="4476750" y="203200"/>
                  <a:pt x="4457303" y="192286"/>
                  <a:pt x="4430316" y="192286"/>
                </a:cubicBezTo>
                <a:cubicBezTo>
                  <a:pt x="4416425" y="192286"/>
                  <a:pt x="4405511" y="194865"/>
                  <a:pt x="4397574" y="200025"/>
                </a:cubicBezTo>
                <a:cubicBezTo>
                  <a:pt x="4389239" y="205184"/>
                  <a:pt x="4385072" y="211534"/>
                  <a:pt x="4385072" y="219075"/>
                </a:cubicBezTo>
                <a:cubicBezTo>
                  <a:pt x="4385072" y="233759"/>
                  <a:pt x="4398963" y="244673"/>
                  <a:pt x="4426744" y="251817"/>
                </a:cubicBezTo>
                <a:lnTo>
                  <a:pt x="4472583" y="263128"/>
                </a:lnTo>
                <a:cubicBezTo>
                  <a:pt x="4503936" y="271065"/>
                  <a:pt x="4527153" y="282773"/>
                  <a:pt x="4542235" y="298251"/>
                </a:cubicBezTo>
                <a:cubicBezTo>
                  <a:pt x="4557713" y="314126"/>
                  <a:pt x="4565451" y="333573"/>
                  <a:pt x="4565451" y="356592"/>
                </a:cubicBezTo>
                <a:cubicBezTo>
                  <a:pt x="4565451" y="376039"/>
                  <a:pt x="4559697" y="393700"/>
                  <a:pt x="4548187" y="409575"/>
                </a:cubicBezTo>
                <a:cubicBezTo>
                  <a:pt x="4537075" y="425053"/>
                  <a:pt x="4521200" y="436959"/>
                  <a:pt x="4500562" y="445294"/>
                </a:cubicBezTo>
                <a:cubicBezTo>
                  <a:pt x="4480322" y="453628"/>
                  <a:pt x="4458097" y="457795"/>
                  <a:pt x="4433887" y="457795"/>
                </a:cubicBezTo>
                <a:cubicBezTo>
                  <a:pt x="4395787" y="457795"/>
                  <a:pt x="4365228" y="450056"/>
                  <a:pt x="4342209" y="434578"/>
                </a:cubicBezTo>
                <a:cubicBezTo>
                  <a:pt x="4319191" y="419100"/>
                  <a:pt x="4302918" y="399058"/>
                  <a:pt x="4293393" y="374451"/>
                </a:cubicBezTo>
                <a:lnTo>
                  <a:pt x="4364236" y="343495"/>
                </a:lnTo>
                <a:cubicBezTo>
                  <a:pt x="4370586" y="357783"/>
                  <a:pt x="4379913" y="368895"/>
                  <a:pt x="4392215" y="376833"/>
                </a:cubicBezTo>
                <a:cubicBezTo>
                  <a:pt x="4403725" y="384373"/>
                  <a:pt x="4417615" y="388144"/>
                  <a:pt x="4433887" y="388144"/>
                </a:cubicBezTo>
                <a:cubicBezTo>
                  <a:pt x="4448969" y="388144"/>
                  <a:pt x="4461272" y="385762"/>
                  <a:pt x="4470797" y="381000"/>
                </a:cubicBezTo>
                <a:cubicBezTo>
                  <a:pt x="4480322" y="376237"/>
                  <a:pt x="4485084" y="368498"/>
                  <a:pt x="4485084" y="357783"/>
                </a:cubicBezTo>
                <a:cubicBezTo>
                  <a:pt x="4485084" y="347861"/>
                  <a:pt x="4480719" y="340320"/>
                  <a:pt x="4471987" y="335161"/>
                </a:cubicBezTo>
                <a:cubicBezTo>
                  <a:pt x="4464447" y="330398"/>
                  <a:pt x="4450953" y="325834"/>
                  <a:pt x="4431506" y="321469"/>
                </a:cubicBezTo>
                <a:lnTo>
                  <a:pt x="4395192" y="313729"/>
                </a:lnTo>
                <a:cubicBezTo>
                  <a:pt x="4369792" y="307776"/>
                  <a:pt x="4348757" y="296664"/>
                  <a:pt x="4332089" y="280392"/>
                </a:cubicBezTo>
                <a:cubicBezTo>
                  <a:pt x="4315420" y="264517"/>
                  <a:pt x="4307086" y="244475"/>
                  <a:pt x="4307086" y="220265"/>
                </a:cubicBezTo>
                <a:cubicBezTo>
                  <a:pt x="4307086" y="202406"/>
                  <a:pt x="4312444" y="186333"/>
                  <a:pt x="4323160" y="172045"/>
                </a:cubicBezTo>
                <a:cubicBezTo>
                  <a:pt x="4333478" y="158154"/>
                  <a:pt x="4348163" y="147240"/>
                  <a:pt x="4367212" y="139303"/>
                </a:cubicBezTo>
                <a:cubicBezTo>
                  <a:pt x="4386262" y="131365"/>
                  <a:pt x="4406702" y="127397"/>
                  <a:pt x="4428529" y="127397"/>
                </a:cubicBezTo>
                <a:close/>
                <a:moveTo>
                  <a:pt x="4123729" y="127397"/>
                </a:moveTo>
                <a:cubicBezTo>
                  <a:pt x="4188023" y="127397"/>
                  <a:pt x="4230886" y="150018"/>
                  <a:pt x="4252317" y="195262"/>
                </a:cubicBezTo>
                <a:lnTo>
                  <a:pt x="4183856" y="225028"/>
                </a:lnTo>
                <a:cubicBezTo>
                  <a:pt x="4171950" y="203200"/>
                  <a:pt x="4152503" y="192286"/>
                  <a:pt x="4125515" y="192286"/>
                </a:cubicBezTo>
                <a:cubicBezTo>
                  <a:pt x="4111625" y="192286"/>
                  <a:pt x="4100711" y="194865"/>
                  <a:pt x="4092773" y="200025"/>
                </a:cubicBezTo>
                <a:cubicBezTo>
                  <a:pt x="4084439" y="205184"/>
                  <a:pt x="4080272" y="211534"/>
                  <a:pt x="4080272" y="219075"/>
                </a:cubicBezTo>
                <a:cubicBezTo>
                  <a:pt x="4080272" y="233759"/>
                  <a:pt x="4094163" y="244673"/>
                  <a:pt x="4121944" y="251817"/>
                </a:cubicBezTo>
                <a:lnTo>
                  <a:pt x="4167783" y="263128"/>
                </a:lnTo>
                <a:cubicBezTo>
                  <a:pt x="4199135" y="271065"/>
                  <a:pt x="4222353" y="282773"/>
                  <a:pt x="4237435" y="298251"/>
                </a:cubicBezTo>
                <a:cubicBezTo>
                  <a:pt x="4252912" y="314126"/>
                  <a:pt x="4260651" y="333573"/>
                  <a:pt x="4260651" y="356592"/>
                </a:cubicBezTo>
                <a:cubicBezTo>
                  <a:pt x="4260651" y="376039"/>
                  <a:pt x="4254897" y="393700"/>
                  <a:pt x="4243387" y="409575"/>
                </a:cubicBezTo>
                <a:cubicBezTo>
                  <a:pt x="4232275" y="425053"/>
                  <a:pt x="4216400" y="436959"/>
                  <a:pt x="4195762" y="445294"/>
                </a:cubicBezTo>
                <a:cubicBezTo>
                  <a:pt x="4175522" y="453628"/>
                  <a:pt x="4153296" y="457795"/>
                  <a:pt x="4129087" y="457795"/>
                </a:cubicBezTo>
                <a:cubicBezTo>
                  <a:pt x="4090987" y="457795"/>
                  <a:pt x="4060428" y="450056"/>
                  <a:pt x="4037409" y="434578"/>
                </a:cubicBezTo>
                <a:cubicBezTo>
                  <a:pt x="4014390" y="419100"/>
                  <a:pt x="3998118" y="399058"/>
                  <a:pt x="3988593" y="374451"/>
                </a:cubicBezTo>
                <a:lnTo>
                  <a:pt x="4059436" y="343495"/>
                </a:lnTo>
                <a:cubicBezTo>
                  <a:pt x="4065786" y="357783"/>
                  <a:pt x="4075112" y="368895"/>
                  <a:pt x="4087415" y="376833"/>
                </a:cubicBezTo>
                <a:cubicBezTo>
                  <a:pt x="4098925" y="384373"/>
                  <a:pt x="4112815" y="388144"/>
                  <a:pt x="4129087" y="388144"/>
                </a:cubicBezTo>
                <a:cubicBezTo>
                  <a:pt x="4144168" y="388144"/>
                  <a:pt x="4156472" y="385762"/>
                  <a:pt x="4165997" y="381000"/>
                </a:cubicBezTo>
                <a:cubicBezTo>
                  <a:pt x="4175522" y="376237"/>
                  <a:pt x="4180284" y="368498"/>
                  <a:pt x="4180284" y="357783"/>
                </a:cubicBezTo>
                <a:cubicBezTo>
                  <a:pt x="4180284" y="347861"/>
                  <a:pt x="4175918" y="340320"/>
                  <a:pt x="4167187" y="335161"/>
                </a:cubicBezTo>
                <a:cubicBezTo>
                  <a:pt x="4159647" y="330398"/>
                  <a:pt x="4146153" y="325834"/>
                  <a:pt x="4126706" y="321469"/>
                </a:cubicBezTo>
                <a:lnTo>
                  <a:pt x="4090392" y="313729"/>
                </a:lnTo>
                <a:cubicBezTo>
                  <a:pt x="4064992" y="307776"/>
                  <a:pt x="4043957" y="296664"/>
                  <a:pt x="4027289" y="280392"/>
                </a:cubicBezTo>
                <a:cubicBezTo>
                  <a:pt x="4010620" y="264517"/>
                  <a:pt x="4002286" y="244475"/>
                  <a:pt x="4002286" y="220265"/>
                </a:cubicBezTo>
                <a:cubicBezTo>
                  <a:pt x="4002286" y="202406"/>
                  <a:pt x="4007644" y="186333"/>
                  <a:pt x="4018359" y="172045"/>
                </a:cubicBezTo>
                <a:cubicBezTo>
                  <a:pt x="4028678" y="158154"/>
                  <a:pt x="4043362" y="147240"/>
                  <a:pt x="4062412" y="139303"/>
                </a:cubicBezTo>
                <a:cubicBezTo>
                  <a:pt x="4081462" y="131365"/>
                  <a:pt x="4101902" y="127397"/>
                  <a:pt x="4123729" y="127397"/>
                </a:cubicBezTo>
                <a:close/>
                <a:moveTo>
                  <a:pt x="3791545" y="127397"/>
                </a:moveTo>
                <a:cubicBezTo>
                  <a:pt x="3823295" y="127397"/>
                  <a:pt x="3850878" y="134342"/>
                  <a:pt x="3874293" y="148233"/>
                </a:cubicBezTo>
                <a:cubicBezTo>
                  <a:pt x="3897709" y="162123"/>
                  <a:pt x="3915370" y="180975"/>
                  <a:pt x="3927276" y="204787"/>
                </a:cubicBezTo>
                <a:cubicBezTo>
                  <a:pt x="3939182" y="228600"/>
                  <a:pt x="3945136" y="255389"/>
                  <a:pt x="3945136" y="285154"/>
                </a:cubicBezTo>
                <a:cubicBezTo>
                  <a:pt x="3945136" y="294679"/>
                  <a:pt x="3944541" y="303609"/>
                  <a:pt x="3943350" y="311944"/>
                </a:cubicBezTo>
                <a:lnTo>
                  <a:pt x="3709987" y="311944"/>
                </a:lnTo>
                <a:cubicBezTo>
                  <a:pt x="3713956" y="335756"/>
                  <a:pt x="3723878" y="354409"/>
                  <a:pt x="3739753" y="367903"/>
                </a:cubicBezTo>
                <a:cubicBezTo>
                  <a:pt x="3755231" y="381000"/>
                  <a:pt x="3773884" y="387548"/>
                  <a:pt x="3795712" y="387548"/>
                </a:cubicBezTo>
                <a:cubicBezTo>
                  <a:pt x="3813969" y="387548"/>
                  <a:pt x="3829844" y="383579"/>
                  <a:pt x="3843337" y="375642"/>
                </a:cubicBezTo>
                <a:cubicBezTo>
                  <a:pt x="3856038" y="368101"/>
                  <a:pt x="3866356" y="357386"/>
                  <a:pt x="3874293" y="343495"/>
                </a:cubicBezTo>
                <a:lnTo>
                  <a:pt x="3939182" y="375047"/>
                </a:lnTo>
                <a:cubicBezTo>
                  <a:pt x="3907829" y="430212"/>
                  <a:pt x="3859609" y="457795"/>
                  <a:pt x="3794522" y="457795"/>
                </a:cubicBezTo>
                <a:cubicBezTo>
                  <a:pt x="3763169" y="457795"/>
                  <a:pt x="3735387" y="450850"/>
                  <a:pt x="3711178" y="436959"/>
                </a:cubicBezTo>
                <a:cubicBezTo>
                  <a:pt x="3686572" y="423069"/>
                  <a:pt x="3667125" y="403423"/>
                  <a:pt x="3652837" y="378023"/>
                </a:cubicBezTo>
                <a:cubicBezTo>
                  <a:pt x="3638946" y="353814"/>
                  <a:pt x="3632001" y="325636"/>
                  <a:pt x="3632001" y="293489"/>
                </a:cubicBezTo>
                <a:cubicBezTo>
                  <a:pt x="3632001" y="264120"/>
                  <a:pt x="3638946" y="236537"/>
                  <a:pt x="3652837" y="210740"/>
                </a:cubicBezTo>
                <a:cubicBezTo>
                  <a:pt x="3666331" y="184944"/>
                  <a:pt x="3685381" y="164703"/>
                  <a:pt x="3709987" y="150018"/>
                </a:cubicBezTo>
                <a:cubicBezTo>
                  <a:pt x="3734593" y="134937"/>
                  <a:pt x="3761779" y="127397"/>
                  <a:pt x="3791545" y="127397"/>
                </a:cubicBezTo>
                <a:close/>
                <a:moveTo>
                  <a:pt x="3442692" y="127397"/>
                </a:moveTo>
                <a:cubicBezTo>
                  <a:pt x="3476823" y="127397"/>
                  <a:pt x="3506589" y="134937"/>
                  <a:pt x="3531989" y="150018"/>
                </a:cubicBezTo>
                <a:cubicBezTo>
                  <a:pt x="3556992" y="165100"/>
                  <a:pt x="3574851" y="186134"/>
                  <a:pt x="3585567" y="213122"/>
                </a:cubicBezTo>
                <a:lnTo>
                  <a:pt x="3512343" y="243483"/>
                </a:lnTo>
                <a:cubicBezTo>
                  <a:pt x="3499246" y="215701"/>
                  <a:pt x="3476029" y="201811"/>
                  <a:pt x="3442692" y="201811"/>
                </a:cubicBezTo>
                <a:cubicBezTo>
                  <a:pt x="3418085" y="201811"/>
                  <a:pt x="3398043" y="210145"/>
                  <a:pt x="3382565" y="226814"/>
                </a:cubicBezTo>
                <a:cubicBezTo>
                  <a:pt x="3367087" y="243483"/>
                  <a:pt x="3359348" y="265509"/>
                  <a:pt x="3359348" y="292894"/>
                </a:cubicBezTo>
                <a:cubicBezTo>
                  <a:pt x="3359348" y="320278"/>
                  <a:pt x="3367087" y="342304"/>
                  <a:pt x="3382565" y="358973"/>
                </a:cubicBezTo>
                <a:cubicBezTo>
                  <a:pt x="3398043" y="375642"/>
                  <a:pt x="3418085" y="383976"/>
                  <a:pt x="3442692" y="383976"/>
                </a:cubicBezTo>
                <a:cubicBezTo>
                  <a:pt x="3476823" y="383976"/>
                  <a:pt x="3501231" y="369490"/>
                  <a:pt x="3515915" y="340519"/>
                </a:cubicBezTo>
                <a:lnTo>
                  <a:pt x="3588543" y="372070"/>
                </a:lnTo>
                <a:cubicBezTo>
                  <a:pt x="3574653" y="399851"/>
                  <a:pt x="3555603" y="420886"/>
                  <a:pt x="3531394" y="435173"/>
                </a:cubicBezTo>
                <a:cubicBezTo>
                  <a:pt x="3505994" y="450254"/>
                  <a:pt x="3476426" y="457795"/>
                  <a:pt x="3442692" y="457795"/>
                </a:cubicBezTo>
                <a:cubicBezTo>
                  <a:pt x="3410942" y="457795"/>
                  <a:pt x="3382962" y="450850"/>
                  <a:pt x="3358753" y="436959"/>
                </a:cubicBezTo>
                <a:cubicBezTo>
                  <a:pt x="3334146" y="423069"/>
                  <a:pt x="3314700" y="403423"/>
                  <a:pt x="3300412" y="378023"/>
                </a:cubicBezTo>
                <a:cubicBezTo>
                  <a:pt x="3286521" y="353814"/>
                  <a:pt x="3279576" y="325437"/>
                  <a:pt x="3279576" y="292894"/>
                </a:cubicBezTo>
                <a:cubicBezTo>
                  <a:pt x="3279576" y="260350"/>
                  <a:pt x="3286521" y="231973"/>
                  <a:pt x="3300412" y="207764"/>
                </a:cubicBezTo>
                <a:cubicBezTo>
                  <a:pt x="3314700" y="182364"/>
                  <a:pt x="3334146" y="162719"/>
                  <a:pt x="3358753" y="148828"/>
                </a:cubicBezTo>
                <a:cubicBezTo>
                  <a:pt x="3383756" y="134540"/>
                  <a:pt x="3411736" y="127397"/>
                  <a:pt x="3442692" y="127397"/>
                </a:cubicBezTo>
                <a:close/>
                <a:moveTo>
                  <a:pt x="3073598" y="127397"/>
                </a:moveTo>
                <a:cubicBezTo>
                  <a:pt x="3104951" y="127397"/>
                  <a:pt x="3133526" y="134739"/>
                  <a:pt x="3159323" y="149423"/>
                </a:cubicBezTo>
                <a:cubicBezTo>
                  <a:pt x="3183930" y="163711"/>
                  <a:pt x="3203575" y="183554"/>
                  <a:pt x="3218259" y="208954"/>
                </a:cubicBezTo>
                <a:cubicBezTo>
                  <a:pt x="3232150" y="233164"/>
                  <a:pt x="3239095" y="261144"/>
                  <a:pt x="3239095" y="292894"/>
                </a:cubicBezTo>
                <a:cubicBezTo>
                  <a:pt x="3239095" y="325040"/>
                  <a:pt x="3232150" y="353218"/>
                  <a:pt x="3218259" y="377428"/>
                </a:cubicBezTo>
                <a:cubicBezTo>
                  <a:pt x="3203972" y="402431"/>
                  <a:pt x="3184326" y="422076"/>
                  <a:pt x="3159323" y="436364"/>
                </a:cubicBezTo>
                <a:cubicBezTo>
                  <a:pt x="3134320" y="450651"/>
                  <a:pt x="3105745" y="457795"/>
                  <a:pt x="3073598" y="457795"/>
                </a:cubicBezTo>
                <a:cubicBezTo>
                  <a:pt x="3041451" y="457795"/>
                  <a:pt x="3012876" y="450651"/>
                  <a:pt x="2987873" y="436364"/>
                </a:cubicBezTo>
                <a:cubicBezTo>
                  <a:pt x="2962870" y="422076"/>
                  <a:pt x="2943225" y="402431"/>
                  <a:pt x="2928937" y="377428"/>
                </a:cubicBezTo>
                <a:cubicBezTo>
                  <a:pt x="2915046" y="353218"/>
                  <a:pt x="2908101" y="325040"/>
                  <a:pt x="2908101" y="292894"/>
                </a:cubicBezTo>
                <a:cubicBezTo>
                  <a:pt x="2908101" y="261144"/>
                  <a:pt x="2915046" y="233164"/>
                  <a:pt x="2928937" y="208954"/>
                </a:cubicBezTo>
                <a:cubicBezTo>
                  <a:pt x="2943622" y="183554"/>
                  <a:pt x="2963267" y="163711"/>
                  <a:pt x="2987873" y="149423"/>
                </a:cubicBezTo>
                <a:cubicBezTo>
                  <a:pt x="3013670" y="134739"/>
                  <a:pt x="3042245" y="127397"/>
                  <a:pt x="3073598" y="127397"/>
                </a:cubicBezTo>
                <a:close/>
                <a:moveTo>
                  <a:pt x="2457450" y="127397"/>
                </a:moveTo>
                <a:cubicBezTo>
                  <a:pt x="2485231" y="127397"/>
                  <a:pt x="2510829" y="134540"/>
                  <a:pt x="2534245" y="148828"/>
                </a:cubicBezTo>
                <a:cubicBezTo>
                  <a:pt x="2556470" y="162719"/>
                  <a:pt x="2574330" y="182364"/>
                  <a:pt x="2587823" y="207764"/>
                </a:cubicBezTo>
                <a:cubicBezTo>
                  <a:pt x="2600920" y="232767"/>
                  <a:pt x="2607469" y="261144"/>
                  <a:pt x="2607469" y="292894"/>
                </a:cubicBezTo>
                <a:cubicBezTo>
                  <a:pt x="2607469" y="325040"/>
                  <a:pt x="2600920" y="353615"/>
                  <a:pt x="2587823" y="378619"/>
                </a:cubicBezTo>
                <a:cubicBezTo>
                  <a:pt x="2574726" y="403622"/>
                  <a:pt x="2556867" y="423069"/>
                  <a:pt x="2534245" y="436959"/>
                </a:cubicBezTo>
                <a:cubicBezTo>
                  <a:pt x="2511623" y="450850"/>
                  <a:pt x="2486025" y="457795"/>
                  <a:pt x="2457450" y="457795"/>
                </a:cubicBezTo>
                <a:cubicBezTo>
                  <a:pt x="2436416" y="457795"/>
                  <a:pt x="2417762" y="453429"/>
                  <a:pt x="2401491" y="444698"/>
                </a:cubicBezTo>
                <a:cubicBezTo>
                  <a:pt x="2385219" y="435967"/>
                  <a:pt x="2372916" y="424854"/>
                  <a:pt x="2364581" y="411361"/>
                </a:cubicBezTo>
                <a:lnTo>
                  <a:pt x="2359223" y="411361"/>
                </a:lnTo>
                <a:lnTo>
                  <a:pt x="2364581" y="454819"/>
                </a:lnTo>
                <a:lnTo>
                  <a:pt x="2364581" y="579834"/>
                </a:lnTo>
                <a:lnTo>
                  <a:pt x="2284214" y="579834"/>
                </a:lnTo>
                <a:lnTo>
                  <a:pt x="2284214" y="137517"/>
                </a:lnTo>
                <a:lnTo>
                  <a:pt x="2359223" y="137517"/>
                </a:lnTo>
                <a:lnTo>
                  <a:pt x="2359223" y="175022"/>
                </a:lnTo>
                <a:lnTo>
                  <a:pt x="2364581" y="175022"/>
                </a:lnTo>
                <a:cubicBezTo>
                  <a:pt x="2372916" y="161528"/>
                  <a:pt x="2385219" y="150217"/>
                  <a:pt x="2401491" y="141089"/>
                </a:cubicBezTo>
                <a:cubicBezTo>
                  <a:pt x="2417762" y="131961"/>
                  <a:pt x="2436416" y="127397"/>
                  <a:pt x="2457450" y="127397"/>
                </a:cubicBezTo>
                <a:close/>
                <a:moveTo>
                  <a:pt x="1775222" y="127397"/>
                </a:moveTo>
                <a:cubicBezTo>
                  <a:pt x="1797446" y="127397"/>
                  <a:pt x="1816695" y="132556"/>
                  <a:pt x="1832967" y="142875"/>
                </a:cubicBezTo>
                <a:cubicBezTo>
                  <a:pt x="1848445" y="152797"/>
                  <a:pt x="1859955" y="166092"/>
                  <a:pt x="1867495" y="182761"/>
                </a:cubicBezTo>
                <a:cubicBezTo>
                  <a:pt x="1878211" y="166092"/>
                  <a:pt x="1892101" y="152797"/>
                  <a:pt x="1909167" y="142875"/>
                </a:cubicBezTo>
                <a:cubicBezTo>
                  <a:pt x="1927423" y="132556"/>
                  <a:pt x="1948259" y="127397"/>
                  <a:pt x="1971675" y="127397"/>
                </a:cubicBezTo>
                <a:cubicBezTo>
                  <a:pt x="2007394" y="127397"/>
                  <a:pt x="2034381" y="138311"/>
                  <a:pt x="2052638" y="160139"/>
                </a:cubicBezTo>
                <a:cubicBezTo>
                  <a:pt x="2070894" y="181967"/>
                  <a:pt x="2080022" y="211336"/>
                  <a:pt x="2080022" y="248245"/>
                </a:cubicBezTo>
                <a:lnTo>
                  <a:pt x="2080022" y="448270"/>
                </a:lnTo>
                <a:lnTo>
                  <a:pt x="2000845" y="448270"/>
                </a:lnTo>
                <a:lnTo>
                  <a:pt x="2000845" y="263128"/>
                </a:lnTo>
                <a:cubicBezTo>
                  <a:pt x="2000845" y="244078"/>
                  <a:pt x="1996281" y="228997"/>
                  <a:pt x="1987153" y="217884"/>
                </a:cubicBezTo>
                <a:cubicBezTo>
                  <a:pt x="1978421" y="207169"/>
                  <a:pt x="1965722" y="201811"/>
                  <a:pt x="1949053" y="201811"/>
                </a:cubicBezTo>
                <a:cubicBezTo>
                  <a:pt x="1928415" y="201811"/>
                  <a:pt x="1911945" y="210145"/>
                  <a:pt x="1899642" y="226814"/>
                </a:cubicBezTo>
                <a:cubicBezTo>
                  <a:pt x="1887339" y="243086"/>
                  <a:pt x="1881187" y="264715"/>
                  <a:pt x="1881187" y="291703"/>
                </a:cubicBezTo>
                <a:lnTo>
                  <a:pt x="1881187" y="448270"/>
                </a:lnTo>
                <a:lnTo>
                  <a:pt x="1800820" y="448270"/>
                </a:lnTo>
                <a:lnTo>
                  <a:pt x="1800820" y="263128"/>
                </a:lnTo>
                <a:cubicBezTo>
                  <a:pt x="1800820" y="243681"/>
                  <a:pt x="1796058" y="228600"/>
                  <a:pt x="1786533" y="217884"/>
                </a:cubicBezTo>
                <a:cubicBezTo>
                  <a:pt x="1777008" y="207169"/>
                  <a:pt x="1763514" y="201811"/>
                  <a:pt x="1746052" y="201811"/>
                </a:cubicBezTo>
                <a:cubicBezTo>
                  <a:pt x="1726605" y="201811"/>
                  <a:pt x="1710928" y="210145"/>
                  <a:pt x="1699022" y="226814"/>
                </a:cubicBezTo>
                <a:cubicBezTo>
                  <a:pt x="1687116" y="243483"/>
                  <a:pt x="1681163" y="265112"/>
                  <a:pt x="1681163" y="291703"/>
                </a:cubicBezTo>
                <a:lnTo>
                  <a:pt x="1681163" y="448270"/>
                </a:lnTo>
                <a:lnTo>
                  <a:pt x="1601390" y="448270"/>
                </a:lnTo>
                <a:lnTo>
                  <a:pt x="1601390" y="137517"/>
                </a:lnTo>
                <a:lnTo>
                  <a:pt x="1675805" y="137517"/>
                </a:lnTo>
                <a:lnTo>
                  <a:pt x="1675805" y="176212"/>
                </a:lnTo>
                <a:lnTo>
                  <a:pt x="1681163" y="176212"/>
                </a:lnTo>
                <a:cubicBezTo>
                  <a:pt x="1690688" y="161528"/>
                  <a:pt x="1703784" y="149622"/>
                  <a:pt x="1720453" y="140494"/>
                </a:cubicBezTo>
                <a:cubicBezTo>
                  <a:pt x="1736725" y="131762"/>
                  <a:pt x="1754981" y="127397"/>
                  <a:pt x="1775222" y="127397"/>
                </a:cubicBezTo>
                <a:close/>
                <a:moveTo>
                  <a:pt x="1380530" y="127397"/>
                </a:moveTo>
                <a:cubicBezTo>
                  <a:pt x="1427758" y="127397"/>
                  <a:pt x="1464072" y="138509"/>
                  <a:pt x="1489472" y="160734"/>
                </a:cubicBezTo>
                <a:cubicBezTo>
                  <a:pt x="1514078" y="182562"/>
                  <a:pt x="1526381" y="214511"/>
                  <a:pt x="1526381" y="256579"/>
                </a:cubicBezTo>
                <a:lnTo>
                  <a:pt x="1526381" y="448270"/>
                </a:lnTo>
                <a:lnTo>
                  <a:pt x="1447800" y="448270"/>
                </a:lnTo>
                <a:lnTo>
                  <a:pt x="1447800" y="416719"/>
                </a:lnTo>
                <a:lnTo>
                  <a:pt x="1443037" y="416719"/>
                </a:lnTo>
                <a:cubicBezTo>
                  <a:pt x="1433116" y="429419"/>
                  <a:pt x="1420812" y="439340"/>
                  <a:pt x="1406128" y="446484"/>
                </a:cubicBezTo>
                <a:cubicBezTo>
                  <a:pt x="1391047" y="454025"/>
                  <a:pt x="1373386" y="457795"/>
                  <a:pt x="1353145" y="457795"/>
                </a:cubicBezTo>
                <a:cubicBezTo>
                  <a:pt x="1320205" y="457795"/>
                  <a:pt x="1293217" y="448270"/>
                  <a:pt x="1272183" y="429220"/>
                </a:cubicBezTo>
                <a:cubicBezTo>
                  <a:pt x="1251148" y="410170"/>
                  <a:pt x="1240631" y="384770"/>
                  <a:pt x="1240631" y="353020"/>
                </a:cubicBezTo>
                <a:cubicBezTo>
                  <a:pt x="1240631" y="332383"/>
                  <a:pt x="1245989" y="314126"/>
                  <a:pt x="1256705" y="298251"/>
                </a:cubicBezTo>
                <a:cubicBezTo>
                  <a:pt x="1267023" y="282773"/>
                  <a:pt x="1282105" y="270669"/>
                  <a:pt x="1301948" y="261937"/>
                </a:cubicBezTo>
                <a:cubicBezTo>
                  <a:pt x="1321792" y="253206"/>
                  <a:pt x="1343025" y="248840"/>
                  <a:pt x="1365647" y="248840"/>
                </a:cubicBezTo>
                <a:cubicBezTo>
                  <a:pt x="1397794" y="248840"/>
                  <a:pt x="1425178" y="253603"/>
                  <a:pt x="1447800" y="263128"/>
                </a:cubicBezTo>
                <a:lnTo>
                  <a:pt x="1447800" y="249436"/>
                </a:lnTo>
                <a:cubicBezTo>
                  <a:pt x="1447800" y="232370"/>
                  <a:pt x="1441450" y="218678"/>
                  <a:pt x="1428750" y="208359"/>
                </a:cubicBezTo>
                <a:cubicBezTo>
                  <a:pt x="1415653" y="197644"/>
                  <a:pt x="1398389" y="192286"/>
                  <a:pt x="1376958" y="192286"/>
                </a:cubicBezTo>
                <a:cubicBezTo>
                  <a:pt x="1363067" y="192286"/>
                  <a:pt x="1348978" y="195659"/>
                  <a:pt x="1334691" y="202406"/>
                </a:cubicBezTo>
                <a:cubicBezTo>
                  <a:pt x="1321197" y="208756"/>
                  <a:pt x="1309886" y="217487"/>
                  <a:pt x="1300758" y="228600"/>
                </a:cubicBezTo>
                <a:lnTo>
                  <a:pt x="1249561" y="188714"/>
                </a:lnTo>
                <a:cubicBezTo>
                  <a:pt x="1264245" y="169664"/>
                  <a:pt x="1283097" y="154583"/>
                  <a:pt x="1306115" y="143470"/>
                </a:cubicBezTo>
                <a:cubicBezTo>
                  <a:pt x="1328737" y="132754"/>
                  <a:pt x="1353542" y="127397"/>
                  <a:pt x="1380530" y="127397"/>
                </a:cubicBezTo>
                <a:close/>
                <a:moveTo>
                  <a:pt x="1038820" y="127397"/>
                </a:moveTo>
                <a:cubicBezTo>
                  <a:pt x="1070570" y="127397"/>
                  <a:pt x="1098153" y="134342"/>
                  <a:pt x="1121569" y="148233"/>
                </a:cubicBezTo>
                <a:cubicBezTo>
                  <a:pt x="1144984" y="162123"/>
                  <a:pt x="1162645" y="180975"/>
                  <a:pt x="1174551" y="204787"/>
                </a:cubicBezTo>
                <a:cubicBezTo>
                  <a:pt x="1186458" y="228600"/>
                  <a:pt x="1192411" y="255389"/>
                  <a:pt x="1192411" y="285154"/>
                </a:cubicBezTo>
                <a:cubicBezTo>
                  <a:pt x="1192411" y="294679"/>
                  <a:pt x="1191815" y="303609"/>
                  <a:pt x="1190625" y="311944"/>
                </a:cubicBezTo>
                <a:lnTo>
                  <a:pt x="957262" y="311944"/>
                </a:lnTo>
                <a:cubicBezTo>
                  <a:pt x="961231" y="335756"/>
                  <a:pt x="971153" y="354409"/>
                  <a:pt x="987028" y="367903"/>
                </a:cubicBezTo>
                <a:cubicBezTo>
                  <a:pt x="1002506" y="381000"/>
                  <a:pt x="1021159" y="387548"/>
                  <a:pt x="1042987" y="387548"/>
                </a:cubicBezTo>
                <a:cubicBezTo>
                  <a:pt x="1061244" y="387548"/>
                  <a:pt x="1077119" y="383579"/>
                  <a:pt x="1090612" y="375642"/>
                </a:cubicBezTo>
                <a:cubicBezTo>
                  <a:pt x="1103313" y="368101"/>
                  <a:pt x="1113631" y="357386"/>
                  <a:pt x="1121569" y="343495"/>
                </a:cubicBezTo>
                <a:lnTo>
                  <a:pt x="1186458" y="375047"/>
                </a:lnTo>
                <a:cubicBezTo>
                  <a:pt x="1155105" y="430212"/>
                  <a:pt x="1106884" y="457795"/>
                  <a:pt x="1041797" y="457795"/>
                </a:cubicBezTo>
                <a:cubicBezTo>
                  <a:pt x="1010444" y="457795"/>
                  <a:pt x="982662" y="450850"/>
                  <a:pt x="958453" y="436959"/>
                </a:cubicBezTo>
                <a:cubicBezTo>
                  <a:pt x="933847" y="423069"/>
                  <a:pt x="914400" y="403423"/>
                  <a:pt x="900112" y="378023"/>
                </a:cubicBezTo>
                <a:cubicBezTo>
                  <a:pt x="886222" y="353814"/>
                  <a:pt x="879276" y="325636"/>
                  <a:pt x="879276" y="293489"/>
                </a:cubicBezTo>
                <a:cubicBezTo>
                  <a:pt x="879276" y="264120"/>
                  <a:pt x="886222" y="236537"/>
                  <a:pt x="900112" y="210740"/>
                </a:cubicBezTo>
                <a:cubicBezTo>
                  <a:pt x="913606" y="184944"/>
                  <a:pt x="932656" y="164703"/>
                  <a:pt x="957262" y="150018"/>
                </a:cubicBezTo>
                <a:cubicBezTo>
                  <a:pt x="981869" y="134937"/>
                  <a:pt x="1009055" y="127397"/>
                  <a:pt x="1038820" y="127397"/>
                </a:cubicBezTo>
                <a:close/>
                <a:moveTo>
                  <a:pt x="8186737" y="49411"/>
                </a:moveTo>
                <a:lnTo>
                  <a:pt x="8266509" y="49411"/>
                </a:lnTo>
                <a:lnTo>
                  <a:pt x="8266509" y="137517"/>
                </a:lnTo>
                <a:lnTo>
                  <a:pt x="8342709" y="137517"/>
                </a:lnTo>
                <a:lnTo>
                  <a:pt x="8342709" y="205383"/>
                </a:lnTo>
                <a:lnTo>
                  <a:pt x="8266509" y="205383"/>
                </a:lnTo>
                <a:lnTo>
                  <a:pt x="8266509" y="334565"/>
                </a:lnTo>
                <a:cubicBezTo>
                  <a:pt x="8266509" y="350440"/>
                  <a:pt x="8269882" y="361751"/>
                  <a:pt x="8276629" y="368498"/>
                </a:cubicBezTo>
                <a:cubicBezTo>
                  <a:pt x="8282582" y="374848"/>
                  <a:pt x="8292504" y="378023"/>
                  <a:pt x="8306395" y="378023"/>
                </a:cubicBezTo>
                <a:cubicBezTo>
                  <a:pt x="8313141" y="378023"/>
                  <a:pt x="8319492" y="377031"/>
                  <a:pt x="8325445" y="375047"/>
                </a:cubicBezTo>
                <a:cubicBezTo>
                  <a:pt x="8328620" y="373856"/>
                  <a:pt x="8335168" y="370483"/>
                  <a:pt x="8345090" y="364926"/>
                </a:cubicBezTo>
                <a:lnTo>
                  <a:pt x="8345090" y="442912"/>
                </a:lnTo>
                <a:cubicBezTo>
                  <a:pt x="8328818" y="449659"/>
                  <a:pt x="8310364" y="453033"/>
                  <a:pt x="8289726" y="453033"/>
                </a:cubicBezTo>
                <a:cubicBezTo>
                  <a:pt x="8274248" y="453033"/>
                  <a:pt x="8259960" y="450651"/>
                  <a:pt x="8246863" y="445889"/>
                </a:cubicBezTo>
                <a:cubicBezTo>
                  <a:pt x="8233767" y="441126"/>
                  <a:pt x="8223249" y="434776"/>
                  <a:pt x="8215312" y="426839"/>
                </a:cubicBezTo>
                <a:cubicBezTo>
                  <a:pt x="8196262" y="408583"/>
                  <a:pt x="8186737" y="382587"/>
                  <a:pt x="8186737" y="348853"/>
                </a:cubicBezTo>
                <a:lnTo>
                  <a:pt x="8186737" y="205383"/>
                </a:lnTo>
                <a:lnTo>
                  <a:pt x="8132563" y="205383"/>
                </a:lnTo>
                <a:lnTo>
                  <a:pt x="8132563" y="137517"/>
                </a:lnTo>
                <a:lnTo>
                  <a:pt x="8186737" y="137517"/>
                </a:lnTo>
                <a:close/>
                <a:moveTo>
                  <a:pt x="7215187" y="49411"/>
                </a:moveTo>
                <a:lnTo>
                  <a:pt x="7294959" y="49411"/>
                </a:lnTo>
                <a:lnTo>
                  <a:pt x="7294959" y="137517"/>
                </a:lnTo>
                <a:lnTo>
                  <a:pt x="7371159" y="137517"/>
                </a:lnTo>
                <a:lnTo>
                  <a:pt x="7371159" y="205383"/>
                </a:lnTo>
                <a:lnTo>
                  <a:pt x="7294959" y="205383"/>
                </a:lnTo>
                <a:lnTo>
                  <a:pt x="7294959" y="334565"/>
                </a:lnTo>
                <a:cubicBezTo>
                  <a:pt x="7294959" y="350440"/>
                  <a:pt x="7298332" y="361751"/>
                  <a:pt x="7305079" y="368498"/>
                </a:cubicBezTo>
                <a:cubicBezTo>
                  <a:pt x="7311032" y="374848"/>
                  <a:pt x="7320954" y="378023"/>
                  <a:pt x="7334844" y="378023"/>
                </a:cubicBezTo>
                <a:cubicBezTo>
                  <a:pt x="7341592" y="378023"/>
                  <a:pt x="7347942" y="377031"/>
                  <a:pt x="7353894" y="375047"/>
                </a:cubicBezTo>
                <a:cubicBezTo>
                  <a:pt x="7357070" y="373856"/>
                  <a:pt x="7363618" y="370483"/>
                  <a:pt x="7373540" y="364926"/>
                </a:cubicBezTo>
                <a:lnTo>
                  <a:pt x="7373540" y="442912"/>
                </a:lnTo>
                <a:cubicBezTo>
                  <a:pt x="7357268" y="449659"/>
                  <a:pt x="7338814" y="453033"/>
                  <a:pt x="7318176" y="453033"/>
                </a:cubicBezTo>
                <a:cubicBezTo>
                  <a:pt x="7302698" y="453033"/>
                  <a:pt x="7288410" y="450651"/>
                  <a:pt x="7275314" y="445889"/>
                </a:cubicBezTo>
                <a:cubicBezTo>
                  <a:pt x="7262216" y="441126"/>
                  <a:pt x="7251699" y="434776"/>
                  <a:pt x="7243762" y="426839"/>
                </a:cubicBezTo>
                <a:cubicBezTo>
                  <a:pt x="7224712" y="408583"/>
                  <a:pt x="7215187" y="382587"/>
                  <a:pt x="7215187" y="348853"/>
                </a:cubicBezTo>
                <a:lnTo>
                  <a:pt x="7215187" y="205383"/>
                </a:lnTo>
                <a:lnTo>
                  <a:pt x="7161014" y="205383"/>
                </a:lnTo>
                <a:lnTo>
                  <a:pt x="7161014" y="137517"/>
                </a:lnTo>
                <a:lnTo>
                  <a:pt x="7215187" y="137517"/>
                </a:lnTo>
                <a:close/>
                <a:moveTo>
                  <a:pt x="414337" y="49411"/>
                </a:moveTo>
                <a:lnTo>
                  <a:pt x="494109" y="49411"/>
                </a:lnTo>
                <a:lnTo>
                  <a:pt x="494109" y="137517"/>
                </a:lnTo>
                <a:lnTo>
                  <a:pt x="570309" y="137517"/>
                </a:lnTo>
                <a:lnTo>
                  <a:pt x="570309" y="205383"/>
                </a:lnTo>
                <a:lnTo>
                  <a:pt x="494109" y="205383"/>
                </a:lnTo>
                <a:lnTo>
                  <a:pt x="494109" y="334565"/>
                </a:lnTo>
                <a:cubicBezTo>
                  <a:pt x="494109" y="350440"/>
                  <a:pt x="497483" y="361751"/>
                  <a:pt x="504230" y="368498"/>
                </a:cubicBezTo>
                <a:cubicBezTo>
                  <a:pt x="510183" y="374848"/>
                  <a:pt x="520105" y="378023"/>
                  <a:pt x="533995" y="378023"/>
                </a:cubicBezTo>
                <a:cubicBezTo>
                  <a:pt x="540742" y="378023"/>
                  <a:pt x="547092" y="377031"/>
                  <a:pt x="553045" y="375047"/>
                </a:cubicBezTo>
                <a:cubicBezTo>
                  <a:pt x="556220" y="373856"/>
                  <a:pt x="562769" y="370483"/>
                  <a:pt x="572690" y="364926"/>
                </a:cubicBezTo>
                <a:lnTo>
                  <a:pt x="572690" y="442912"/>
                </a:lnTo>
                <a:cubicBezTo>
                  <a:pt x="556419" y="449659"/>
                  <a:pt x="537964" y="453033"/>
                  <a:pt x="517326" y="453033"/>
                </a:cubicBezTo>
                <a:cubicBezTo>
                  <a:pt x="501848" y="453033"/>
                  <a:pt x="487561" y="450651"/>
                  <a:pt x="474464" y="445889"/>
                </a:cubicBezTo>
                <a:cubicBezTo>
                  <a:pt x="461367" y="441126"/>
                  <a:pt x="450850" y="434776"/>
                  <a:pt x="442912" y="426839"/>
                </a:cubicBezTo>
                <a:cubicBezTo>
                  <a:pt x="423862" y="408583"/>
                  <a:pt x="414337" y="382587"/>
                  <a:pt x="414337" y="348853"/>
                </a:cubicBezTo>
                <a:lnTo>
                  <a:pt x="414337" y="205383"/>
                </a:lnTo>
                <a:lnTo>
                  <a:pt x="360164" y="205383"/>
                </a:lnTo>
                <a:lnTo>
                  <a:pt x="360164" y="137517"/>
                </a:lnTo>
                <a:lnTo>
                  <a:pt x="414337" y="137517"/>
                </a:lnTo>
                <a:close/>
                <a:moveTo>
                  <a:pt x="6640115" y="11906"/>
                </a:moveTo>
                <a:lnTo>
                  <a:pt x="6719887" y="11906"/>
                </a:lnTo>
                <a:lnTo>
                  <a:pt x="6719887" y="122039"/>
                </a:lnTo>
                <a:lnTo>
                  <a:pt x="6714529" y="176212"/>
                </a:lnTo>
                <a:lnTo>
                  <a:pt x="6719887" y="176212"/>
                </a:lnTo>
                <a:cubicBezTo>
                  <a:pt x="6728619" y="161528"/>
                  <a:pt x="6741517" y="149820"/>
                  <a:pt x="6758582" y="141089"/>
                </a:cubicBezTo>
                <a:cubicBezTo>
                  <a:pt x="6776045" y="131961"/>
                  <a:pt x="6794499" y="127397"/>
                  <a:pt x="6813947" y="127397"/>
                </a:cubicBezTo>
                <a:cubicBezTo>
                  <a:pt x="6851649" y="127397"/>
                  <a:pt x="6880622" y="138708"/>
                  <a:pt x="6900862" y="161329"/>
                </a:cubicBezTo>
                <a:cubicBezTo>
                  <a:pt x="6921103" y="183951"/>
                  <a:pt x="6931223" y="215106"/>
                  <a:pt x="6931223" y="254794"/>
                </a:cubicBezTo>
                <a:lnTo>
                  <a:pt x="6931223" y="448270"/>
                </a:lnTo>
                <a:lnTo>
                  <a:pt x="6851451" y="448270"/>
                </a:lnTo>
                <a:lnTo>
                  <a:pt x="6851451" y="264914"/>
                </a:lnTo>
                <a:cubicBezTo>
                  <a:pt x="6851451" y="244673"/>
                  <a:pt x="6846093" y="229195"/>
                  <a:pt x="6835378" y="218479"/>
                </a:cubicBezTo>
                <a:cubicBezTo>
                  <a:pt x="6824265" y="207367"/>
                  <a:pt x="6809978" y="201811"/>
                  <a:pt x="6792515" y="201811"/>
                </a:cubicBezTo>
                <a:cubicBezTo>
                  <a:pt x="6771084" y="201811"/>
                  <a:pt x="6753622" y="210344"/>
                  <a:pt x="6740128" y="227409"/>
                </a:cubicBezTo>
                <a:cubicBezTo>
                  <a:pt x="6726634" y="244475"/>
                  <a:pt x="6719887" y="265509"/>
                  <a:pt x="6719887" y="290512"/>
                </a:cubicBezTo>
                <a:lnTo>
                  <a:pt x="6719887" y="448270"/>
                </a:lnTo>
                <a:lnTo>
                  <a:pt x="6640115" y="448270"/>
                </a:lnTo>
                <a:close/>
                <a:moveTo>
                  <a:pt x="157162" y="1786"/>
                </a:moveTo>
                <a:cubicBezTo>
                  <a:pt x="196453" y="1786"/>
                  <a:pt x="227608" y="11112"/>
                  <a:pt x="250626" y="29765"/>
                </a:cubicBezTo>
                <a:cubicBezTo>
                  <a:pt x="273248" y="48418"/>
                  <a:pt x="288727" y="70048"/>
                  <a:pt x="297061" y="94654"/>
                </a:cubicBezTo>
                <a:lnTo>
                  <a:pt x="225028" y="125015"/>
                </a:lnTo>
                <a:cubicBezTo>
                  <a:pt x="220265" y="111125"/>
                  <a:pt x="212328" y="99814"/>
                  <a:pt x="201215" y="91083"/>
                </a:cubicBezTo>
                <a:cubicBezTo>
                  <a:pt x="189706" y="81954"/>
                  <a:pt x="175418" y="77390"/>
                  <a:pt x="158353" y="77390"/>
                </a:cubicBezTo>
                <a:cubicBezTo>
                  <a:pt x="140097" y="77390"/>
                  <a:pt x="125412" y="81558"/>
                  <a:pt x="114300" y="89892"/>
                </a:cubicBezTo>
                <a:cubicBezTo>
                  <a:pt x="102790" y="98226"/>
                  <a:pt x="97036" y="109140"/>
                  <a:pt x="97036" y="122634"/>
                </a:cubicBezTo>
                <a:cubicBezTo>
                  <a:pt x="97036" y="135731"/>
                  <a:pt x="102394" y="146843"/>
                  <a:pt x="113109" y="155972"/>
                </a:cubicBezTo>
                <a:cubicBezTo>
                  <a:pt x="124619" y="165497"/>
                  <a:pt x="142676" y="174426"/>
                  <a:pt x="167283" y="182761"/>
                </a:cubicBezTo>
                <a:lnTo>
                  <a:pt x="194667" y="191690"/>
                </a:lnTo>
                <a:cubicBezTo>
                  <a:pt x="233164" y="205184"/>
                  <a:pt x="262136" y="222250"/>
                  <a:pt x="281583" y="242887"/>
                </a:cubicBezTo>
                <a:cubicBezTo>
                  <a:pt x="301823" y="264319"/>
                  <a:pt x="311944" y="292298"/>
                  <a:pt x="311944" y="326826"/>
                </a:cubicBezTo>
                <a:cubicBezTo>
                  <a:pt x="311944" y="355798"/>
                  <a:pt x="304602" y="380008"/>
                  <a:pt x="289917" y="399454"/>
                </a:cubicBezTo>
                <a:cubicBezTo>
                  <a:pt x="274439" y="419695"/>
                  <a:pt x="255588" y="434379"/>
                  <a:pt x="233362" y="443508"/>
                </a:cubicBezTo>
                <a:cubicBezTo>
                  <a:pt x="210344" y="453033"/>
                  <a:pt x="186730" y="457795"/>
                  <a:pt x="162520" y="457795"/>
                </a:cubicBezTo>
                <a:cubicBezTo>
                  <a:pt x="124023" y="457795"/>
                  <a:pt x="90289" y="447079"/>
                  <a:pt x="61317" y="425648"/>
                </a:cubicBezTo>
                <a:cubicBezTo>
                  <a:pt x="32345" y="404217"/>
                  <a:pt x="11906" y="373856"/>
                  <a:pt x="0" y="334565"/>
                </a:cubicBezTo>
                <a:lnTo>
                  <a:pt x="77391" y="303609"/>
                </a:lnTo>
                <a:cubicBezTo>
                  <a:pt x="83344" y="327025"/>
                  <a:pt x="93662" y="345479"/>
                  <a:pt x="108347" y="358973"/>
                </a:cubicBezTo>
                <a:cubicBezTo>
                  <a:pt x="123428" y="372864"/>
                  <a:pt x="141684" y="379809"/>
                  <a:pt x="163115" y="379809"/>
                </a:cubicBezTo>
                <a:cubicBezTo>
                  <a:pt x="180975" y="379809"/>
                  <a:pt x="196651" y="375245"/>
                  <a:pt x="210145" y="366117"/>
                </a:cubicBezTo>
                <a:cubicBezTo>
                  <a:pt x="223242" y="357386"/>
                  <a:pt x="229790" y="344686"/>
                  <a:pt x="229790" y="328017"/>
                </a:cubicBezTo>
                <a:cubicBezTo>
                  <a:pt x="229790" y="311348"/>
                  <a:pt x="223639" y="298053"/>
                  <a:pt x="211336" y="288131"/>
                </a:cubicBezTo>
                <a:cubicBezTo>
                  <a:pt x="198636" y="277812"/>
                  <a:pt x="176411" y="266700"/>
                  <a:pt x="144661" y="254794"/>
                </a:cubicBezTo>
                <a:lnTo>
                  <a:pt x="117872" y="245269"/>
                </a:lnTo>
                <a:cubicBezTo>
                  <a:pt x="90091" y="235744"/>
                  <a:pt x="66278" y="220861"/>
                  <a:pt x="46434" y="200620"/>
                </a:cubicBezTo>
                <a:cubicBezTo>
                  <a:pt x="26194" y="179586"/>
                  <a:pt x="16073" y="154186"/>
                  <a:pt x="16073" y="124420"/>
                </a:cubicBezTo>
                <a:cubicBezTo>
                  <a:pt x="16073" y="101401"/>
                  <a:pt x="22026" y="80764"/>
                  <a:pt x="33933" y="62508"/>
                </a:cubicBezTo>
                <a:cubicBezTo>
                  <a:pt x="45839" y="43854"/>
                  <a:pt x="62508" y="29170"/>
                  <a:pt x="83939" y="18454"/>
                </a:cubicBezTo>
                <a:cubicBezTo>
                  <a:pt x="106164" y="7342"/>
                  <a:pt x="130572" y="1786"/>
                  <a:pt x="157162" y="1786"/>
                </a:cubicBezTo>
                <a:close/>
                <a:moveTo>
                  <a:pt x="7056238" y="0"/>
                </a:moveTo>
                <a:cubicBezTo>
                  <a:pt x="7070526" y="0"/>
                  <a:pt x="7082630" y="4961"/>
                  <a:pt x="7092552" y="14883"/>
                </a:cubicBezTo>
                <a:cubicBezTo>
                  <a:pt x="7102474" y="24804"/>
                  <a:pt x="7107436" y="36909"/>
                  <a:pt x="7107436" y="51197"/>
                </a:cubicBezTo>
                <a:cubicBezTo>
                  <a:pt x="7107436" y="65881"/>
                  <a:pt x="7102474" y="78184"/>
                  <a:pt x="7092552" y="88106"/>
                </a:cubicBezTo>
                <a:cubicBezTo>
                  <a:pt x="7082630" y="98028"/>
                  <a:pt x="7070526" y="102989"/>
                  <a:pt x="7056238" y="102989"/>
                </a:cubicBezTo>
                <a:cubicBezTo>
                  <a:pt x="7041951" y="102989"/>
                  <a:pt x="7029846" y="98028"/>
                  <a:pt x="7019924" y="88106"/>
                </a:cubicBezTo>
                <a:cubicBezTo>
                  <a:pt x="7009606" y="77787"/>
                  <a:pt x="7004447" y="65484"/>
                  <a:pt x="7004447" y="51197"/>
                </a:cubicBezTo>
                <a:cubicBezTo>
                  <a:pt x="7004447" y="37306"/>
                  <a:pt x="7009606" y="25201"/>
                  <a:pt x="7019924" y="14883"/>
                </a:cubicBezTo>
                <a:cubicBezTo>
                  <a:pt x="7029846" y="4961"/>
                  <a:pt x="7041951" y="0"/>
                  <a:pt x="7056238" y="0"/>
                </a:cubicBezTo>
                <a:close/>
                <a:moveTo>
                  <a:pt x="4665464" y="0"/>
                </a:moveTo>
                <a:cubicBezTo>
                  <a:pt x="4679751" y="0"/>
                  <a:pt x="4691856" y="4961"/>
                  <a:pt x="4701778" y="14883"/>
                </a:cubicBezTo>
                <a:cubicBezTo>
                  <a:pt x="4711700" y="24804"/>
                  <a:pt x="4716661" y="36909"/>
                  <a:pt x="4716661" y="51197"/>
                </a:cubicBezTo>
                <a:cubicBezTo>
                  <a:pt x="4716661" y="65881"/>
                  <a:pt x="4711700" y="78184"/>
                  <a:pt x="4701778" y="88106"/>
                </a:cubicBezTo>
                <a:cubicBezTo>
                  <a:pt x="4691856" y="98028"/>
                  <a:pt x="4679751" y="102989"/>
                  <a:pt x="4665464" y="102989"/>
                </a:cubicBezTo>
                <a:cubicBezTo>
                  <a:pt x="4651177" y="102989"/>
                  <a:pt x="4639072" y="98028"/>
                  <a:pt x="4629150" y="88106"/>
                </a:cubicBezTo>
                <a:cubicBezTo>
                  <a:pt x="4618831" y="77787"/>
                  <a:pt x="4613672" y="65484"/>
                  <a:pt x="4613672" y="51197"/>
                </a:cubicBezTo>
                <a:cubicBezTo>
                  <a:pt x="4613672" y="37306"/>
                  <a:pt x="4618831" y="25201"/>
                  <a:pt x="4629150" y="14883"/>
                </a:cubicBezTo>
                <a:cubicBezTo>
                  <a:pt x="4639072" y="4961"/>
                  <a:pt x="4651177" y="0"/>
                  <a:pt x="4665464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3390EF0-928D-428B-A21B-6B7A0027CC14}"/>
              </a:ext>
            </a:extLst>
          </p:cNvPr>
          <p:cNvGrpSpPr/>
          <p:nvPr/>
        </p:nvGrpSpPr>
        <p:grpSpPr>
          <a:xfrm>
            <a:off x="1551007" y="2409857"/>
            <a:ext cx="8999318" cy="2769817"/>
            <a:chOff x="1551007" y="1855946"/>
            <a:chExt cx="8999318" cy="27698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4B961D-6F64-46AE-9CC6-E3F7FC672716}"/>
                </a:ext>
              </a:extLst>
            </p:cNvPr>
            <p:cNvSpPr/>
            <p:nvPr/>
          </p:nvSpPr>
          <p:spPr>
            <a:xfrm>
              <a:off x="1551007" y="1862993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3F926E9-A9EF-43B0-9A7B-9C95204FF1C7}"/>
                </a:ext>
              </a:extLst>
            </p:cNvPr>
            <p:cNvSpPr/>
            <p:nvPr/>
          </p:nvSpPr>
          <p:spPr>
            <a:xfrm>
              <a:off x="1551007" y="258300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1933C7-7A8F-4AAE-9B7F-6266838918CB}"/>
                </a:ext>
              </a:extLst>
            </p:cNvPr>
            <p:cNvSpPr/>
            <p:nvPr/>
          </p:nvSpPr>
          <p:spPr>
            <a:xfrm>
              <a:off x="1551007" y="3298967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4376AD-F8DD-4D6D-9666-DB8376956FF2}"/>
                </a:ext>
              </a:extLst>
            </p:cNvPr>
            <p:cNvSpPr/>
            <p:nvPr/>
          </p:nvSpPr>
          <p:spPr>
            <a:xfrm>
              <a:off x="1551007" y="401493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7FC115-F44D-49D6-89A5-09A0B2BB2E44}"/>
                </a:ext>
              </a:extLst>
            </p:cNvPr>
            <p:cNvSpPr/>
            <p:nvPr/>
          </p:nvSpPr>
          <p:spPr>
            <a:xfrm>
              <a:off x="3901377" y="1862993"/>
              <a:ext cx="1713053" cy="2730674"/>
            </a:xfrm>
            <a:prstGeom prst="rect">
              <a:avLst/>
            </a:prstGeom>
            <a:solidFill>
              <a:srgbClr val="323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EED8D8-6916-45B6-BDEB-C88D1E367BBB}"/>
                </a:ext>
              </a:extLst>
            </p:cNvPr>
            <p:cNvSpPr/>
            <p:nvPr/>
          </p:nvSpPr>
          <p:spPr>
            <a:xfrm>
              <a:off x="6333481" y="1855946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BB227C1-9503-4DF9-A4E9-664A0021EA86}"/>
                </a:ext>
              </a:extLst>
            </p:cNvPr>
            <p:cNvSpPr/>
            <p:nvPr/>
          </p:nvSpPr>
          <p:spPr>
            <a:xfrm>
              <a:off x="6333481" y="3327019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849772-D7FF-4634-B7CC-E1D0D5971566}"/>
                </a:ext>
              </a:extLst>
            </p:cNvPr>
            <p:cNvSpPr/>
            <p:nvPr/>
          </p:nvSpPr>
          <p:spPr>
            <a:xfrm>
              <a:off x="8837272" y="1855946"/>
              <a:ext cx="1713053" cy="1298744"/>
            </a:xfrm>
            <a:prstGeom prst="rect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56E56BC6-B46C-4679-8D22-4FB60B374A6C}"/>
                </a:ext>
              </a:extLst>
            </p:cNvPr>
            <p:cNvSpPr/>
            <p:nvPr/>
          </p:nvSpPr>
          <p:spPr>
            <a:xfrm>
              <a:off x="3309647" y="3039065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4B8231A9-E021-40CD-9133-95657801052A}"/>
                </a:ext>
              </a:extLst>
            </p:cNvPr>
            <p:cNvSpPr/>
            <p:nvPr/>
          </p:nvSpPr>
          <p:spPr>
            <a:xfrm>
              <a:off x="5774293" y="2402943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387FE841-3FF0-49A5-A379-4B26A6D1285C}"/>
                </a:ext>
              </a:extLst>
            </p:cNvPr>
            <p:cNvSpPr/>
            <p:nvPr/>
          </p:nvSpPr>
          <p:spPr>
            <a:xfrm>
              <a:off x="5774293" y="3802170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3F3893E1-AEF6-4315-9A1B-F2E875233EA6}"/>
                </a:ext>
              </a:extLst>
            </p:cNvPr>
            <p:cNvSpPr/>
            <p:nvPr/>
          </p:nvSpPr>
          <p:spPr>
            <a:xfrm>
              <a:off x="8242240" y="2459151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998C2A-01EE-4ABE-85BE-4A82DC000373}"/>
                </a:ext>
              </a:extLst>
            </p:cNvPr>
            <p:cNvSpPr txBox="1"/>
            <p:nvPr/>
          </p:nvSpPr>
          <p:spPr>
            <a:xfrm>
              <a:off x="4250776" y="2269990"/>
              <a:ext cx="6061004" cy="1915261"/>
            </a:xfrm>
            <a:custGeom>
              <a:avLst/>
              <a:gdLst/>
              <a:ahLst/>
              <a:cxnLst/>
              <a:rect l="l" t="t" r="r" b="b"/>
              <a:pathLst>
                <a:path w="6061004" h="1915261">
                  <a:moveTo>
                    <a:pt x="3135732" y="1808998"/>
                  </a:moveTo>
                  <a:cubicBezTo>
                    <a:pt x="3126803" y="1808998"/>
                    <a:pt x="3118989" y="1811974"/>
                    <a:pt x="3112292" y="1817927"/>
                  </a:cubicBezTo>
                  <a:cubicBezTo>
                    <a:pt x="3106041" y="1823583"/>
                    <a:pt x="3101874" y="1831322"/>
                    <a:pt x="3099790" y="1841145"/>
                  </a:cubicBezTo>
                  <a:lnTo>
                    <a:pt x="3170781" y="1841145"/>
                  </a:lnTo>
                  <a:cubicBezTo>
                    <a:pt x="3170633" y="1836233"/>
                    <a:pt x="3169293" y="1831322"/>
                    <a:pt x="3166763" y="1826411"/>
                  </a:cubicBezTo>
                  <a:cubicBezTo>
                    <a:pt x="3164382" y="1821648"/>
                    <a:pt x="3160587" y="1817555"/>
                    <a:pt x="3155378" y="1814132"/>
                  </a:cubicBezTo>
                  <a:cubicBezTo>
                    <a:pt x="3150169" y="1810709"/>
                    <a:pt x="3143620" y="1808998"/>
                    <a:pt x="3135732" y="1808998"/>
                  </a:cubicBezTo>
                  <a:close/>
                  <a:moveTo>
                    <a:pt x="2920006" y="1808998"/>
                  </a:moveTo>
                  <a:cubicBezTo>
                    <a:pt x="2912862" y="1808998"/>
                    <a:pt x="2906165" y="1810784"/>
                    <a:pt x="2899914" y="1814356"/>
                  </a:cubicBezTo>
                  <a:cubicBezTo>
                    <a:pt x="2893812" y="1817927"/>
                    <a:pt x="2888827" y="1823062"/>
                    <a:pt x="2884957" y="1829759"/>
                  </a:cubicBezTo>
                  <a:cubicBezTo>
                    <a:pt x="2881236" y="1836308"/>
                    <a:pt x="2879376" y="1844196"/>
                    <a:pt x="2879376" y="1853423"/>
                  </a:cubicBezTo>
                  <a:cubicBezTo>
                    <a:pt x="2879376" y="1862501"/>
                    <a:pt x="2881236" y="1870315"/>
                    <a:pt x="2884957" y="1876863"/>
                  </a:cubicBezTo>
                  <a:cubicBezTo>
                    <a:pt x="2888827" y="1883561"/>
                    <a:pt x="2893812" y="1888695"/>
                    <a:pt x="2899914" y="1892267"/>
                  </a:cubicBezTo>
                  <a:cubicBezTo>
                    <a:pt x="2906463" y="1895988"/>
                    <a:pt x="2913160" y="1897848"/>
                    <a:pt x="2920006" y="1897848"/>
                  </a:cubicBezTo>
                  <a:cubicBezTo>
                    <a:pt x="2926852" y="1897848"/>
                    <a:pt x="2933549" y="1895988"/>
                    <a:pt x="2940098" y="1892267"/>
                  </a:cubicBezTo>
                  <a:cubicBezTo>
                    <a:pt x="2946051" y="1888844"/>
                    <a:pt x="2950962" y="1883709"/>
                    <a:pt x="2954832" y="1876863"/>
                  </a:cubicBezTo>
                  <a:cubicBezTo>
                    <a:pt x="2958553" y="1870315"/>
                    <a:pt x="2960413" y="1862501"/>
                    <a:pt x="2960413" y="1853423"/>
                  </a:cubicBezTo>
                  <a:cubicBezTo>
                    <a:pt x="2960413" y="1844196"/>
                    <a:pt x="2958553" y="1836308"/>
                    <a:pt x="2954832" y="1829759"/>
                  </a:cubicBezTo>
                  <a:cubicBezTo>
                    <a:pt x="2950962" y="1822913"/>
                    <a:pt x="2946051" y="1817779"/>
                    <a:pt x="2940098" y="1814356"/>
                  </a:cubicBezTo>
                  <a:cubicBezTo>
                    <a:pt x="2933847" y="1810784"/>
                    <a:pt x="2927150" y="1808998"/>
                    <a:pt x="2920006" y="1808998"/>
                  </a:cubicBezTo>
                  <a:close/>
                  <a:moveTo>
                    <a:pt x="3052910" y="1791585"/>
                  </a:moveTo>
                  <a:cubicBezTo>
                    <a:pt x="3058119" y="1791585"/>
                    <a:pt x="3062732" y="1792403"/>
                    <a:pt x="3066751" y="1794041"/>
                  </a:cubicBezTo>
                  <a:lnTo>
                    <a:pt x="3066751" y="1815025"/>
                  </a:lnTo>
                  <a:cubicBezTo>
                    <a:pt x="3061690" y="1812495"/>
                    <a:pt x="3056184" y="1811230"/>
                    <a:pt x="3050231" y="1811230"/>
                  </a:cubicBezTo>
                  <a:cubicBezTo>
                    <a:pt x="3044724" y="1811230"/>
                    <a:pt x="3039515" y="1812867"/>
                    <a:pt x="3034604" y="1816141"/>
                  </a:cubicBezTo>
                  <a:cubicBezTo>
                    <a:pt x="3029990" y="1819118"/>
                    <a:pt x="3026195" y="1823434"/>
                    <a:pt x="3023218" y="1829090"/>
                  </a:cubicBezTo>
                  <a:cubicBezTo>
                    <a:pt x="3020539" y="1834001"/>
                    <a:pt x="3019200" y="1839805"/>
                    <a:pt x="3019200" y="1846502"/>
                  </a:cubicBezTo>
                  <a:lnTo>
                    <a:pt x="3019200" y="1911689"/>
                  </a:lnTo>
                  <a:lnTo>
                    <a:pt x="2999778" y="1911689"/>
                  </a:lnTo>
                  <a:lnTo>
                    <a:pt x="2999778" y="1795157"/>
                  </a:lnTo>
                  <a:lnTo>
                    <a:pt x="3018084" y="1795157"/>
                  </a:lnTo>
                  <a:lnTo>
                    <a:pt x="3018084" y="1813909"/>
                  </a:lnTo>
                  <a:lnTo>
                    <a:pt x="3019200" y="1813909"/>
                  </a:lnTo>
                  <a:cubicBezTo>
                    <a:pt x="3021284" y="1807658"/>
                    <a:pt x="3025674" y="1802375"/>
                    <a:pt x="3032371" y="1798059"/>
                  </a:cubicBezTo>
                  <a:cubicBezTo>
                    <a:pt x="3038920" y="1793743"/>
                    <a:pt x="3045766" y="1791585"/>
                    <a:pt x="3052910" y="1791585"/>
                  </a:cubicBezTo>
                  <a:close/>
                  <a:moveTo>
                    <a:pt x="3135732" y="1791362"/>
                  </a:moveTo>
                  <a:cubicBezTo>
                    <a:pt x="3146895" y="1791362"/>
                    <a:pt x="3156792" y="1793966"/>
                    <a:pt x="3165424" y="1799175"/>
                  </a:cubicBezTo>
                  <a:cubicBezTo>
                    <a:pt x="3173758" y="1804235"/>
                    <a:pt x="3180158" y="1811230"/>
                    <a:pt x="3184622" y="1820160"/>
                  </a:cubicBezTo>
                  <a:cubicBezTo>
                    <a:pt x="3189236" y="1829387"/>
                    <a:pt x="3191543" y="1839731"/>
                    <a:pt x="3191543" y="1851191"/>
                  </a:cubicBezTo>
                  <a:cubicBezTo>
                    <a:pt x="3191543" y="1852083"/>
                    <a:pt x="3191394" y="1854018"/>
                    <a:pt x="3191096" y="1856995"/>
                  </a:cubicBezTo>
                  <a:lnTo>
                    <a:pt x="3098674" y="1856995"/>
                  </a:lnTo>
                  <a:cubicBezTo>
                    <a:pt x="3099121" y="1865924"/>
                    <a:pt x="3101279" y="1873440"/>
                    <a:pt x="3105148" y="1879542"/>
                  </a:cubicBezTo>
                  <a:cubicBezTo>
                    <a:pt x="3108869" y="1885347"/>
                    <a:pt x="3113706" y="1889886"/>
                    <a:pt x="3119659" y="1893160"/>
                  </a:cubicBezTo>
                  <a:cubicBezTo>
                    <a:pt x="3125463" y="1896285"/>
                    <a:pt x="3131565" y="1897848"/>
                    <a:pt x="3137965" y="1897848"/>
                  </a:cubicBezTo>
                  <a:cubicBezTo>
                    <a:pt x="3153145" y="1897848"/>
                    <a:pt x="3164679" y="1890779"/>
                    <a:pt x="3172567" y="1876640"/>
                  </a:cubicBezTo>
                  <a:lnTo>
                    <a:pt x="3188864" y="1884677"/>
                  </a:lnTo>
                  <a:cubicBezTo>
                    <a:pt x="3183953" y="1894053"/>
                    <a:pt x="3177181" y="1901494"/>
                    <a:pt x="3168549" y="1907001"/>
                  </a:cubicBezTo>
                  <a:cubicBezTo>
                    <a:pt x="3159917" y="1912508"/>
                    <a:pt x="3149499" y="1915261"/>
                    <a:pt x="3137295" y="1915261"/>
                  </a:cubicBezTo>
                  <a:cubicBezTo>
                    <a:pt x="3125984" y="1915261"/>
                    <a:pt x="3116013" y="1912657"/>
                    <a:pt x="3107381" y="1907448"/>
                  </a:cubicBezTo>
                  <a:cubicBezTo>
                    <a:pt x="3098451" y="1902090"/>
                    <a:pt x="3091530" y="1894723"/>
                    <a:pt x="3086619" y="1885347"/>
                  </a:cubicBezTo>
                  <a:cubicBezTo>
                    <a:pt x="3081708" y="1875970"/>
                    <a:pt x="3079252" y="1865404"/>
                    <a:pt x="3079252" y="1853646"/>
                  </a:cubicBezTo>
                  <a:cubicBezTo>
                    <a:pt x="3079252" y="1842335"/>
                    <a:pt x="3081559" y="1831992"/>
                    <a:pt x="3086173" y="1822616"/>
                  </a:cubicBezTo>
                  <a:cubicBezTo>
                    <a:pt x="3090935" y="1812942"/>
                    <a:pt x="3097558" y="1805351"/>
                    <a:pt x="3106041" y="1799845"/>
                  </a:cubicBezTo>
                  <a:cubicBezTo>
                    <a:pt x="3114822" y="1794189"/>
                    <a:pt x="3124719" y="1791362"/>
                    <a:pt x="3135732" y="1791362"/>
                  </a:cubicBezTo>
                  <a:close/>
                  <a:moveTo>
                    <a:pt x="2920006" y="1791362"/>
                  </a:moveTo>
                  <a:cubicBezTo>
                    <a:pt x="2931466" y="1791362"/>
                    <a:pt x="2941735" y="1794115"/>
                    <a:pt x="2950813" y="1799622"/>
                  </a:cubicBezTo>
                  <a:cubicBezTo>
                    <a:pt x="2959892" y="1805128"/>
                    <a:pt x="2967036" y="1812644"/>
                    <a:pt x="2972245" y="1822169"/>
                  </a:cubicBezTo>
                  <a:cubicBezTo>
                    <a:pt x="2977305" y="1831396"/>
                    <a:pt x="2979835" y="1841814"/>
                    <a:pt x="2979835" y="1853423"/>
                  </a:cubicBezTo>
                  <a:cubicBezTo>
                    <a:pt x="2979835" y="1865032"/>
                    <a:pt x="2977305" y="1875449"/>
                    <a:pt x="2972245" y="1884677"/>
                  </a:cubicBezTo>
                  <a:cubicBezTo>
                    <a:pt x="2967036" y="1894202"/>
                    <a:pt x="2959892" y="1901718"/>
                    <a:pt x="2950813" y="1907224"/>
                  </a:cubicBezTo>
                  <a:cubicBezTo>
                    <a:pt x="2942033" y="1912582"/>
                    <a:pt x="2931763" y="1915261"/>
                    <a:pt x="2920006" y="1915261"/>
                  </a:cubicBezTo>
                  <a:cubicBezTo>
                    <a:pt x="2908249" y="1915261"/>
                    <a:pt x="2897979" y="1912582"/>
                    <a:pt x="2889199" y="1907224"/>
                  </a:cubicBezTo>
                  <a:cubicBezTo>
                    <a:pt x="2880120" y="1901718"/>
                    <a:pt x="2872976" y="1894202"/>
                    <a:pt x="2867767" y="1884677"/>
                  </a:cubicBezTo>
                  <a:cubicBezTo>
                    <a:pt x="2862707" y="1875449"/>
                    <a:pt x="2860177" y="1865032"/>
                    <a:pt x="2860177" y="1853423"/>
                  </a:cubicBezTo>
                  <a:cubicBezTo>
                    <a:pt x="2860177" y="1841814"/>
                    <a:pt x="2862707" y="1831396"/>
                    <a:pt x="2867767" y="1822169"/>
                  </a:cubicBezTo>
                  <a:cubicBezTo>
                    <a:pt x="2872976" y="1812644"/>
                    <a:pt x="2880120" y="1805128"/>
                    <a:pt x="2889199" y="1799622"/>
                  </a:cubicBezTo>
                  <a:cubicBezTo>
                    <a:pt x="2898277" y="1794115"/>
                    <a:pt x="2908546" y="1791362"/>
                    <a:pt x="2920006" y="1791362"/>
                  </a:cubicBezTo>
                  <a:close/>
                  <a:moveTo>
                    <a:pt x="2715442" y="1791362"/>
                  </a:moveTo>
                  <a:cubicBezTo>
                    <a:pt x="2725562" y="1791362"/>
                    <a:pt x="2734641" y="1793594"/>
                    <a:pt x="2742677" y="1798059"/>
                  </a:cubicBezTo>
                  <a:cubicBezTo>
                    <a:pt x="2750565" y="1802375"/>
                    <a:pt x="2756221" y="1808551"/>
                    <a:pt x="2759644" y="1816588"/>
                  </a:cubicBezTo>
                  <a:lnTo>
                    <a:pt x="2742901" y="1824401"/>
                  </a:lnTo>
                  <a:cubicBezTo>
                    <a:pt x="2737692" y="1813983"/>
                    <a:pt x="2728464" y="1808774"/>
                    <a:pt x="2715219" y="1808774"/>
                  </a:cubicBezTo>
                  <a:cubicBezTo>
                    <a:pt x="2708968" y="1808774"/>
                    <a:pt x="2703312" y="1810263"/>
                    <a:pt x="2698252" y="1813239"/>
                  </a:cubicBezTo>
                  <a:cubicBezTo>
                    <a:pt x="2693490" y="1816067"/>
                    <a:pt x="2691108" y="1819862"/>
                    <a:pt x="2691108" y="1824625"/>
                  </a:cubicBezTo>
                  <a:cubicBezTo>
                    <a:pt x="2691108" y="1828792"/>
                    <a:pt x="2692820" y="1832215"/>
                    <a:pt x="2696243" y="1834894"/>
                  </a:cubicBezTo>
                  <a:cubicBezTo>
                    <a:pt x="2699666" y="1837573"/>
                    <a:pt x="2704652" y="1839805"/>
                    <a:pt x="2711200" y="1841591"/>
                  </a:cubicBezTo>
                  <a:lnTo>
                    <a:pt x="2728167" y="1845833"/>
                  </a:lnTo>
                  <a:cubicBezTo>
                    <a:pt x="2739775" y="1848809"/>
                    <a:pt x="2748407" y="1853125"/>
                    <a:pt x="2754063" y="1858781"/>
                  </a:cubicBezTo>
                  <a:cubicBezTo>
                    <a:pt x="2759867" y="1864585"/>
                    <a:pt x="2762769" y="1871580"/>
                    <a:pt x="2762769" y="1879766"/>
                  </a:cubicBezTo>
                  <a:cubicBezTo>
                    <a:pt x="2762769" y="1886760"/>
                    <a:pt x="2760686" y="1893011"/>
                    <a:pt x="2756518" y="1898518"/>
                  </a:cubicBezTo>
                  <a:cubicBezTo>
                    <a:pt x="2752500" y="1903876"/>
                    <a:pt x="2746919" y="1908043"/>
                    <a:pt x="2739775" y="1911019"/>
                  </a:cubicBezTo>
                  <a:cubicBezTo>
                    <a:pt x="2733078" y="1913847"/>
                    <a:pt x="2725339" y="1915261"/>
                    <a:pt x="2716558" y="1915261"/>
                  </a:cubicBezTo>
                  <a:cubicBezTo>
                    <a:pt x="2704056" y="1915261"/>
                    <a:pt x="2693564" y="1912359"/>
                    <a:pt x="2685081" y="1906555"/>
                  </a:cubicBezTo>
                  <a:cubicBezTo>
                    <a:pt x="2677044" y="1901048"/>
                    <a:pt x="2671165" y="1893532"/>
                    <a:pt x="2667445" y="1884007"/>
                  </a:cubicBezTo>
                  <a:lnTo>
                    <a:pt x="2684634" y="1876194"/>
                  </a:lnTo>
                  <a:cubicBezTo>
                    <a:pt x="2687611" y="1883337"/>
                    <a:pt x="2691927" y="1888770"/>
                    <a:pt x="2697582" y="1892490"/>
                  </a:cubicBezTo>
                  <a:cubicBezTo>
                    <a:pt x="2703536" y="1896360"/>
                    <a:pt x="2709861" y="1898295"/>
                    <a:pt x="2716558" y="1898295"/>
                  </a:cubicBezTo>
                  <a:cubicBezTo>
                    <a:pt x="2723851" y="1898295"/>
                    <a:pt x="2730101" y="1896806"/>
                    <a:pt x="2735310" y="1893830"/>
                  </a:cubicBezTo>
                  <a:cubicBezTo>
                    <a:pt x="2740519" y="1890853"/>
                    <a:pt x="2743124" y="1886612"/>
                    <a:pt x="2743124" y="1881105"/>
                  </a:cubicBezTo>
                  <a:cubicBezTo>
                    <a:pt x="2743124" y="1876194"/>
                    <a:pt x="2741040" y="1872250"/>
                    <a:pt x="2736873" y="1869273"/>
                  </a:cubicBezTo>
                  <a:cubicBezTo>
                    <a:pt x="2733004" y="1866445"/>
                    <a:pt x="2726529" y="1863915"/>
                    <a:pt x="2717451" y="1861683"/>
                  </a:cubicBezTo>
                  <a:lnTo>
                    <a:pt x="2703163" y="1857888"/>
                  </a:lnTo>
                  <a:cubicBezTo>
                    <a:pt x="2693936" y="1855655"/>
                    <a:pt x="2686346" y="1851786"/>
                    <a:pt x="2680393" y="1846279"/>
                  </a:cubicBezTo>
                  <a:cubicBezTo>
                    <a:pt x="2674440" y="1840773"/>
                    <a:pt x="2671463" y="1833703"/>
                    <a:pt x="2671463" y="1825071"/>
                  </a:cubicBezTo>
                  <a:cubicBezTo>
                    <a:pt x="2671463" y="1818523"/>
                    <a:pt x="2673472" y="1812644"/>
                    <a:pt x="2677491" y="1807435"/>
                  </a:cubicBezTo>
                  <a:cubicBezTo>
                    <a:pt x="2681658" y="1802226"/>
                    <a:pt x="2687016" y="1798282"/>
                    <a:pt x="2693564" y="1795603"/>
                  </a:cubicBezTo>
                  <a:cubicBezTo>
                    <a:pt x="2700708" y="1792775"/>
                    <a:pt x="2708000" y="1791362"/>
                    <a:pt x="2715442" y="1791362"/>
                  </a:cubicBezTo>
                  <a:close/>
                  <a:moveTo>
                    <a:pt x="2792981" y="1762117"/>
                  </a:moveTo>
                  <a:lnTo>
                    <a:pt x="2812403" y="1762117"/>
                  </a:lnTo>
                  <a:lnTo>
                    <a:pt x="2812403" y="1795157"/>
                  </a:lnTo>
                  <a:lnTo>
                    <a:pt x="2840978" y="1795157"/>
                  </a:lnTo>
                  <a:lnTo>
                    <a:pt x="2840978" y="1812793"/>
                  </a:lnTo>
                  <a:lnTo>
                    <a:pt x="2812403" y="1812793"/>
                  </a:lnTo>
                  <a:lnTo>
                    <a:pt x="2812403" y="1876194"/>
                  </a:lnTo>
                  <a:cubicBezTo>
                    <a:pt x="2812403" y="1882742"/>
                    <a:pt x="2813594" y="1887505"/>
                    <a:pt x="2815975" y="1890481"/>
                  </a:cubicBezTo>
                  <a:cubicBezTo>
                    <a:pt x="2818803" y="1893755"/>
                    <a:pt x="2823045" y="1895392"/>
                    <a:pt x="2828700" y="1895392"/>
                  </a:cubicBezTo>
                  <a:cubicBezTo>
                    <a:pt x="2833611" y="1895392"/>
                    <a:pt x="2837853" y="1894127"/>
                    <a:pt x="2841425" y="1891597"/>
                  </a:cubicBezTo>
                  <a:lnTo>
                    <a:pt x="2841425" y="1910573"/>
                  </a:lnTo>
                  <a:cubicBezTo>
                    <a:pt x="2839341" y="1911615"/>
                    <a:pt x="2837034" y="1912359"/>
                    <a:pt x="2834504" y="1912805"/>
                  </a:cubicBezTo>
                  <a:cubicBezTo>
                    <a:pt x="2832123" y="1913252"/>
                    <a:pt x="2829072" y="1913475"/>
                    <a:pt x="2825351" y="1913475"/>
                  </a:cubicBezTo>
                  <a:cubicBezTo>
                    <a:pt x="2820440" y="1913475"/>
                    <a:pt x="2816050" y="1912731"/>
                    <a:pt x="2812180" y="1911243"/>
                  </a:cubicBezTo>
                  <a:cubicBezTo>
                    <a:pt x="2808013" y="1909606"/>
                    <a:pt x="2804664" y="1907522"/>
                    <a:pt x="2802134" y="1904992"/>
                  </a:cubicBezTo>
                  <a:cubicBezTo>
                    <a:pt x="2796032" y="1899188"/>
                    <a:pt x="2792981" y="1891225"/>
                    <a:pt x="2792981" y="1881105"/>
                  </a:cubicBezTo>
                  <a:lnTo>
                    <a:pt x="2792981" y="1812793"/>
                  </a:lnTo>
                  <a:lnTo>
                    <a:pt x="2772666" y="1812793"/>
                  </a:lnTo>
                  <a:lnTo>
                    <a:pt x="2772666" y="1795157"/>
                  </a:lnTo>
                  <a:lnTo>
                    <a:pt x="2792981" y="1795157"/>
                  </a:lnTo>
                  <a:close/>
                  <a:moveTo>
                    <a:pt x="3121296" y="1576751"/>
                  </a:moveTo>
                  <a:cubicBezTo>
                    <a:pt x="3110580" y="1576751"/>
                    <a:pt x="3102544" y="1578984"/>
                    <a:pt x="3097186" y="1583449"/>
                  </a:cubicBezTo>
                  <a:cubicBezTo>
                    <a:pt x="3091828" y="1587914"/>
                    <a:pt x="3089149" y="1593569"/>
                    <a:pt x="3089149" y="1600415"/>
                  </a:cubicBezTo>
                  <a:cubicBezTo>
                    <a:pt x="3089149" y="1606815"/>
                    <a:pt x="3091605" y="1612024"/>
                    <a:pt x="3096516" y="1616042"/>
                  </a:cubicBezTo>
                  <a:cubicBezTo>
                    <a:pt x="3101428" y="1620060"/>
                    <a:pt x="3107604" y="1622070"/>
                    <a:pt x="3115045" y="1622070"/>
                  </a:cubicBezTo>
                  <a:cubicBezTo>
                    <a:pt x="3121594" y="1622070"/>
                    <a:pt x="3127696" y="1620358"/>
                    <a:pt x="3133351" y="1616935"/>
                  </a:cubicBezTo>
                  <a:cubicBezTo>
                    <a:pt x="3139007" y="1613512"/>
                    <a:pt x="3143471" y="1609047"/>
                    <a:pt x="3146746" y="1603540"/>
                  </a:cubicBezTo>
                  <a:cubicBezTo>
                    <a:pt x="3150020" y="1598034"/>
                    <a:pt x="3151657" y="1591857"/>
                    <a:pt x="3151657" y="1585011"/>
                  </a:cubicBezTo>
                  <a:cubicBezTo>
                    <a:pt x="3148085" y="1582630"/>
                    <a:pt x="3143620" y="1580621"/>
                    <a:pt x="3138262" y="1578984"/>
                  </a:cubicBezTo>
                  <a:cubicBezTo>
                    <a:pt x="3133202" y="1577496"/>
                    <a:pt x="3127547" y="1576751"/>
                    <a:pt x="3121296" y="1576751"/>
                  </a:cubicBezTo>
                  <a:close/>
                  <a:moveTo>
                    <a:pt x="2911746" y="1576751"/>
                  </a:moveTo>
                  <a:cubicBezTo>
                    <a:pt x="2901030" y="1576751"/>
                    <a:pt x="2892994" y="1578984"/>
                    <a:pt x="2887636" y="1583449"/>
                  </a:cubicBezTo>
                  <a:cubicBezTo>
                    <a:pt x="2882278" y="1587914"/>
                    <a:pt x="2879599" y="1593569"/>
                    <a:pt x="2879599" y="1600415"/>
                  </a:cubicBezTo>
                  <a:cubicBezTo>
                    <a:pt x="2879599" y="1606815"/>
                    <a:pt x="2882055" y="1612024"/>
                    <a:pt x="2886966" y="1616042"/>
                  </a:cubicBezTo>
                  <a:cubicBezTo>
                    <a:pt x="2891878" y="1620060"/>
                    <a:pt x="2898054" y="1622070"/>
                    <a:pt x="2905495" y="1622070"/>
                  </a:cubicBezTo>
                  <a:cubicBezTo>
                    <a:pt x="2912044" y="1622070"/>
                    <a:pt x="2918146" y="1620358"/>
                    <a:pt x="2923801" y="1616935"/>
                  </a:cubicBezTo>
                  <a:cubicBezTo>
                    <a:pt x="2929457" y="1613512"/>
                    <a:pt x="2933921" y="1609047"/>
                    <a:pt x="2937196" y="1603540"/>
                  </a:cubicBezTo>
                  <a:cubicBezTo>
                    <a:pt x="2940470" y="1598034"/>
                    <a:pt x="2942107" y="1591857"/>
                    <a:pt x="2942107" y="1585011"/>
                  </a:cubicBezTo>
                  <a:cubicBezTo>
                    <a:pt x="2938535" y="1582630"/>
                    <a:pt x="2934070" y="1580621"/>
                    <a:pt x="2928712" y="1578984"/>
                  </a:cubicBezTo>
                  <a:cubicBezTo>
                    <a:pt x="2923652" y="1577496"/>
                    <a:pt x="2917997" y="1576751"/>
                    <a:pt x="2911746" y="1576751"/>
                  </a:cubicBezTo>
                  <a:close/>
                  <a:moveTo>
                    <a:pt x="3119510" y="1515137"/>
                  </a:moveTo>
                  <a:cubicBezTo>
                    <a:pt x="3135286" y="1515137"/>
                    <a:pt x="3147713" y="1519304"/>
                    <a:pt x="3156792" y="1527638"/>
                  </a:cubicBezTo>
                  <a:cubicBezTo>
                    <a:pt x="3165721" y="1535824"/>
                    <a:pt x="3170186" y="1547135"/>
                    <a:pt x="3170186" y="1561571"/>
                  </a:cubicBezTo>
                  <a:lnTo>
                    <a:pt x="3170186" y="1635464"/>
                  </a:lnTo>
                  <a:lnTo>
                    <a:pt x="3151657" y="1635464"/>
                  </a:lnTo>
                  <a:lnTo>
                    <a:pt x="3151657" y="1618721"/>
                  </a:lnTo>
                  <a:lnTo>
                    <a:pt x="3150764" y="1618721"/>
                  </a:lnTo>
                  <a:cubicBezTo>
                    <a:pt x="3147341" y="1624525"/>
                    <a:pt x="3142355" y="1629362"/>
                    <a:pt x="3135807" y="1633232"/>
                  </a:cubicBezTo>
                  <a:cubicBezTo>
                    <a:pt x="3129407" y="1637101"/>
                    <a:pt x="3121817" y="1639036"/>
                    <a:pt x="3113036" y="1639036"/>
                  </a:cubicBezTo>
                  <a:cubicBezTo>
                    <a:pt x="3104404" y="1639036"/>
                    <a:pt x="3096814" y="1637399"/>
                    <a:pt x="3090265" y="1634125"/>
                  </a:cubicBezTo>
                  <a:cubicBezTo>
                    <a:pt x="3083419" y="1630702"/>
                    <a:pt x="3078210" y="1626088"/>
                    <a:pt x="3074638" y="1620284"/>
                  </a:cubicBezTo>
                  <a:cubicBezTo>
                    <a:pt x="3071067" y="1614479"/>
                    <a:pt x="3069281" y="1607782"/>
                    <a:pt x="3069281" y="1600192"/>
                  </a:cubicBezTo>
                  <a:cubicBezTo>
                    <a:pt x="3069281" y="1587839"/>
                    <a:pt x="3073894" y="1578240"/>
                    <a:pt x="3083122" y="1571394"/>
                  </a:cubicBezTo>
                  <a:cubicBezTo>
                    <a:pt x="3092647" y="1564399"/>
                    <a:pt x="3104404" y="1560901"/>
                    <a:pt x="3118394" y="1560901"/>
                  </a:cubicBezTo>
                  <a:cubicBezTo>
                    <a:pt x="3125687" y="1560901"/>
                    <a:pt x="3132235" y="1561645"/>
                    <a:pt x="3138039" y="1563134"/>
                  </a:cubicBezTo>
                  <a:cubicBezTo>
                    <a:pt x="3143992" y="1564622"/>
                    <a:pt x="3148532" y="1566408"/>
                    <a:pt x="3151657" y="1568491"/>
                  </a:cubicBezTo>
                  <a:lnTo>
                    <a:pt x="3151657" y="1561348"/>
                  </a:lnTo>
                  <a:cubicBezTo>
                    <a:pt x="3151657" y="1552865"/>
                    <a:pt x="3148680" y="1545944"/>
                    <a:pt x="3142727" y="1540586"/>
                  </a:cubicBezTo>
                  <a:cubicBezTo>
                    <a:pt x="3136774" y="1535228"/>
                    <a:pt x="3129035" y="1532549"/>
                    <a:pt x="3119510" y="1532549"/>
                  </a:cubicBezTo>
                  <a:cubicBezTo>
                    <a:pt x="3113111" y="1532549"/>
                    <a:pt x="3107157" y="1533963"/>
                    <a:pt x="3101651" y="1536791"/>
                  </a:cubicBezTo>
                  <a:cubicBezTo>
                    <a:pt x="3095846" y="1539768"/>
                    <a:pt x="3091456" y="1543712"/>
                    <a:pt x="3088479" y="1548623"/>
                  </a:cubicBezTo>
                  <a:lnTo>
                    <a:pt x="3073745" y="1537684"/>
                  </a:lnTo>
                  <a:cubicBezTo>
                    <a:pt x="3078210" y="1530838"/>
                    <a:pt x="3084536" y="1525331"/>
                    <a:pt x="3092721" y="1521164"/>
                  </a:cubicBezTo>
                  <a:cubicBezTo>
                    <a:pt x="3100758" y="1517146"/>
                    <a:pt x="3109687" y="1515137"/>
                    <a:pt x="3119510" y="1515137"/>
                  </a:cubicBezTo>
                  <a:close/>
                  <a:moveTo>
                    <a:pt x="2909960" y="1515137"/>
                  </a:moveTo>
                  <a:cubicBezTo>
                    <a:pt x="2925736" y="1515137"/>
                    <a:pt x="2938163" y="1519304"/>
                    <a:pt x="2947242" y="1527638"/>
                  </a:cubicBezTo>
                  <a:cubicBezTo>
                    <a:pt x="2956171" y="1535824"/>
                    <a:pt x="2960636" y="1547135"/>
                    <a:pt x="2960636" y="1561571"/>
                  </a:cubicBezTo>
                  <a:lnTo>
                    <a:pt x="2960636" y="1635464"/>
                  </a:lnTo>
                  <a:lnTo>
                    <a:pt x="2942107" y="1635464"/>
                  </a:lnTo>
                  <a:lnTo>
                    <a:pt x="2942107" y="1618721"/>
                  </a:lnTo>
                  <a:lnTo>
                    <a:pt x="2941214" y="1618721"/>
                  </a:lnTo>
                  <a:cubicBezTo>
                    <a:pt x="2937791" y="1624525"/>
                    <a:pt x="2932805" y="1629362"/>
                    <a:pt x="2926257" y="1633232"/>
                  </a:cubicBezTo>
                  <a:cubicBezTo>
                    <a:pt x="2919857" y="1637101"/>
                    <a:pt x="2912267" y="1639036"/>
                    <a:pt x="2903486" y="1639036"/>
                  </a:cubicBezTo>
                  <a:cubicBezTo>
                    <a:pt x="2894854" y="1639036"/>
                    <a:pt x="2887264" y="1637399"/>
                    <a:pt x="2880715" y="1634125"/>
                  </a:cubicBezTo>
                  <a:cubicBezTo>
                    <a:pt x="2873869" y="1630702"/>
                    <a:pt x="2868660" y="1626088"/>
                    <a:pt x="2865088" y="1620284"/>
                  </a:cubicBezTo>
                  <a:cubicBezTo>
                    <a:pt x="2861517" y="1614479"/>
                    <a:pt x="2859731" y="1607782"/>
                    <a:pt x="2859731" y="1600192"/>
                  </a:cubicBezTo>
                  <a:cubicBezTo>
                    <a:pt x="2859731" y="1587839"/>
                    <a:pt x="2864344" y="1578240"/>
                    <a:pt x="2873572" y="1571394"/>
                  </a:cubicBezTo>
                  <a:cubicBezTo>
                    <a:pt x="2883097" y="1564399"/>
                    <a:pt x="2894854" y="1560901"/>
                    <a:pt x="2908844" y="1560901"/>
                  </a:cubicBezTo>
                  <a:cubicBezTo>
                    <a:pt x="2916137" y="1560901"/>
                    <a:pt x="2922685" y="1561645"/>
                    <a:pt x="2928489" y="1563134"/>
                  </a:cubicBezTo>
                  <a:cubicBezTo>
                    <a:pt x="2934442" y="1564622"/>
                    <a:pt x="2938982" y="1566408"/>
                    <a:pt x="2942107" y="1568491"/>
                  </a:cubicBezTo>
                  <a:lnTo>
                    <a:pt x="2942107" y="1561348"/>
                  </a:lnTo>
                  <a:cubicBezTo>
                    <a:pt x="2942107" y="1552865"/>
                    <a:pt x="2939130" y="1545944"/>
                    <a:pt x="2933177" y="1540586"/>
                  </a:cubicBezTo>
                  <a:cubicBezTo>
                    <a:pt x="2927224" y="1535228"/>
                    <a:pt x="2919485" y="1532549"/>
                    <a:pt x="2909960" y="1532549"/>
                  </a:cubicBezTo>
                  <a:cubicBezTo>
                    <a:pt x="2903561" y="1532549"/>
                    <a:pt x="2897607" y="1533963"/>
                    <a:pt x="2892101" y="1536791"/>
                  </a:cubicBezTo>
                  <a:cubicBezTo>
                    <a:pt x="2886296" y="1539768"/>
                    <a:pt x="2881906" y="1543712"/>
                    <a:pt x="2878929" y="1548623"/>
                  </a:cubicBezTo>
                  <a:lnTo>
                    <a:pt x="2864195" y="1537684"/>
                  </a:lnTo>
                  <a:cubicBezTo>
                    <a:pt x="2868660" y="1530838"/>
                    <a:pt x="2874986" y="1525331"/>
                    <a:pt x="2883171" y="1521164"/>
                  </a:cubicBezTo>
                  <a:cubicBezTo>
                    <a:pt x="2891208" y="1517146"/>
                    <a:pt x="2900137" y="1515137"/>
                    <a:pt x="2909960" y="1515137"/>
                  </a:cubicBezTo>
                  <a:close/>
                  <a:moveTo>
                    <a:pt x="2727720" y="1490357"/>
                  </a:moveTo>
                  <a:lnTo>
                    <a:pt x="2727720" y="1616935"/>
                  </a:lnTo>
                  <a:lnTo>
                    <a:pt x="2757635" y="1616935"/>
                  </a:lnTo>
                  <a:cubicBezTo>
                    <a:pt x="2776833" y="1616935"/>
                    <a:pt x="2792163" y="1611354"/>
                    <a:pt x="2803622" y="1600192"/>
                  </a:cubicBezTo>
                  <a:cubicBezTo>
                    <a:pt x="2815082" y="1589030"/>
                    <a:pt x="2820812" y="1573477"/>
                    <a:pt x="2820812" y="1553534"/>
                  </a:cubicBezTo>
                  <a:cubicBezTo>
                    <a:pt x="2820812" y="1533740"/>
                    <a:pt x="2815082" y="1518262"/>
                    <a:pt x="2803622" y="1507100"/>
                  </a:cubicBezTo>
                  <a:cubicBezTo>
                    <a:pt x="2792163" y="1495938"/>
                    <a:pt x="2776833" y="1490357"/>
                    <a:pt x="2757635" y="1490357"/>
                  </a:cubicBezTo>
                  <a:close/>
                  <a:moveTo>
                    <a:pt x="3002531" y="1485892"/>
                  </a:moveTo>
                  <a:lnTo>
                    <a:pt x="3021953" y="1485892"/>
                  </a:lnTo>
                  <a:lnTo>
                    <a:pt x="3021953" y="1518932"/>
                  </a:lnTo>
                  <a:lnTo>
                    <a:pt x="3050528" y="1518932"/>
                  </a:lnTo>
                  <a:lnTo>
                    <a:pt x="3050528" y="1536568"/>
                  </a:lnTo>
                  <a:lnTo>
                    <a:pt x="3021953" y="1536568"/>
                  </a:lnTo>
                  <a:lnTo>
                    <a:pt x="3021953" y="1599969"/>
                  </a:lnTo>
                  <a:cubicBezTo>
                    <a:pt x="3021953" y="1606517"/>
                    <a:pt x="3023144" y="1611280"/>
                    <a:pt x="3025525" y="1614256"/>
                  </a:cubicBezTo>
                  <a:cubicBezTo>
                    <a:pt x="3028353" y="1617530"/>
                    <a:pt x="3032595" y="1619167"/>
                    <a:pt x="3038250" y="1619167"/>
                  </a:cubicBezTo>
                  <a:cubicBezTo>
                    <a:pt x="3043161" y="1619167"/>
                    <a:pt x="3047403" y="1617902"/>
                    <a:pt x="3050975" y="1615372"/>
                  </a:cubicBezTo>
                  <a:lnTo>
                    <a:pt x="3050975" y="1634348"/>
                  </a:lnTo>
                  <a:cubicBezTo>
                    <a:pt x="3048891" y="1635390"/>
                    <a:pt x="3046584" y="1636134"/>
                    <a:pt x="3044054" y="1636580"/>
                  </a:cubicBezTo>
                  <a:cubicBezTo>
                    <a:pt x="3041673" y="1637027"/>
                    <a:pt x="3038622" y="1637250"/>
                    <a:pt x="3034901" y="1637250"/>
                  </a:cubicBezTo>
                  <a:cubicBezTo>
                    <a:pt x="3029990" y="1637250"/>
                    <a:pt x="3025600" y="1636506"/>
                    <a:pt x="3021730" y="1635018"/>
                  </a:cubicBezTo>
                  <a:cubicBezTo>
                    <a:pt x="3017563" y="1633381"/>
                    <a:pt x="3014214" y="1631297"/>
                    <a:pt x="3011684" y="1628767"/>
                  </a:cubicBezTo>
                  <a:cubicBezTo>
                    <a:pt x="3005582" y="1622963"/>
                    <a:pt x="3002531" y="1615000"/>
                    <a:pt x="3002531" y="1604880"/>
                  </a:cubicBezTo>
                  <a:lnTo>
                    <a:pt x="3002531" y="1536568"/>
                  </a:lnTo>
                  <a:lnTo>
                    <a:pt x="2982216" y="1536568"/>
                  </a:lnTo>
                  <a:lnTo>
                    <a:pt x="2982216" y="1518932"/>
                  </a:lnTo>
                  <a:lnTo>
                    <a:pt x="3002531" y="1518932"/>
                  </a:lnTo>
                  <a:close/>
                  <a:moveTo>
                    <a:pt x="2708298" y="1471828"/>
                  </a:moveTo>
                  <a:lnTo>
                    <a:pt x="2757635" y="1471828"/>
                  </a:lnTo>
                  <a:cubicBezTo>
                    <a:pt x="2774601" y="1471828"/>
                    <a:pt x="2789261" y="1475251"/>
                    <a:pt x="2801613" y="1482097"/>
                  </a:cubicBezTo>
                  <a:cubicBezTo>
                    <a:pt x="2813966" y="1488943"/>
                    <a:pt x="2823565" y="1498617"/>
                    <a:pt x="2830412" y="1511118"/>
                  </a:cubicBezTo>
                  <a:cubicBezTo>
                    <a:pt x="2837109" y="1523471"/>
                    <a:pt x="2840457" y="1537610"/>
                    <a:pt x="2840457" y="1553534"/>
                  </a:cubicBezTo>
                  <a:cubicBezTo>
                    <a:pt x="2840457" y="1569757"/>
                    <a:pt x="2837109" y="1583970"/>
                    <a:pt x="2830412" y="1596174"/>
                  </a:cubicBezTo>
                  <a:cubicBezTo>
                    <a:pt x="2823714" y="1608377"/>
                    <a:pt x="2814115" y="1617977"/>
                    <a:pt x="2801613" y="1624972"/>
                  </a:cubicBezTo>
                  <a:cubicBezTo>
                    <a:pt x="2788963" y="1631967"/>
                    <a:pt x="2774303" y="1635464"/>
                    <a:pt x="2757635" y="1635464"/>
                  </a:cubicBezTo>
                  <a:lnTo>
                    <a:pt x="2708298" y="1635464"/>
                  </a:lnTo>
                  <a:close/>
                  <a:moveTo>
                    <a:pt x="694135" y="1334695"/>
                  </a:moveTo>
                  <a:cubicBezTo>
                    <a:pt x="685205" y="1334695"/>
                    <a:pt x="677391" y="1337671"/>
                    <a:pt x="670694" y="1343624"/>
                  </a:cubicBezTo>
                  <a:cubicBezTo>
                    <a:pt x="664443" y="1349280"/>
                    <a:pt x="660276" y="1357019"/>
                    <a:pt x="658193" y="1366842"/>
                  </a:cubicBezTo>
                  <a:lnTo>
                    <a:pt x="729184" y="1366842"/>
                  </a:lnTo>
                  <a:cubicBezTo>
                    <a:pt x="729035" y="1361930"/>
                    <a:pt x="727695" y="1357019"/>
                    <a:pt x="725165" y="1352108"/>
                  </a:cubicBezTo>
                  <a:cubicBezTo>
                    <a:pt x="722784" y="1347345"/>
                    <a:pt x="718989" y="1343252"/>
                    <a:pt x="713780" y="1339829"/>
                  </a:cubicBezTo>
                  <a:cubicBezTo>
                    <a:pt x="708571" y="1336406"/>
                    <a:pt x="702022" y="1334695"/>
                    <a:pt x="694135" y="1334695"/>
                  </a:cubicBezTo>
                  <a:close/>
                  <a:moveTo>
                    <a:pt x="449833" y="1334695"/>
                  </a:moveTo>
                  <a:cubicBezTo>
                    <a:pt x="442689" y="1334695"/>
                    <a:pt x="435992" y="1336481"/>
                    <a:pt x="429741" y="1340053"/>
                  </a:cubicBezTo>
                  <a:cubicBezTo>
                    <a:pt x="423639" y="1343624"/>
                    <a:pt x="418654" y="1348759"/>
                    <a:pt x="414784" y="1355456"/>
                  </a:cubicBezTo>
                  <a:cubicBezTo>
                    <a:pt x="411063" y="1362005"/>
                    <a:pt x="409203" y="1369893"/>
                    <a:pt x="409203" y="1379120"/>
                  </a:cubicBezTo>
                  <a:cubicBezTo>
                    <a:pt x="409203" y="1388198"/>
                    <a:pt x="411063" y="1396012"/>
                    <a:pt x="414784" y="1402560"/>
                  </a:cubicBezTo>
                  <a:cubicBezTo>
                    <a:pt x="418654" y="1409258"/>
                    <a:pt x="423639" y="1414392"/>
                    <a:pt x="429741" y="1417964"/>
                  </a:cubicBezTo>
                  <a:cubicBezTo>
                    <a:pt x="436290" y="1421685"/>
                    <a:pt x="442987" y="1423545"/>
                    <a:pt x="449833" y="1423545"/>
                  </a:cubicBezTo>
                  <a:cubicBezTo>
                    <a:pt x="456679" y="1423545"/>
                    <a:pt x="463377" y="1421685"/>
                    <a:pt x="469925" y="1417964"/>
                  </a:cubicBezTo>
                  <a:cubicBezTo>
                    <a:pt x="475878" y="1414541"/>
                    <a:pt x="480789" y="1409406"/>
                    <a:pt x="484659" y="1402560"/>
                  </a:cubicBezTo>
                  <a:cubicBezTo>
                    <a:pt x="488380" y="1396012"/>
                    <a:pt x="490240" y="1388198"/>
                    <a:pt x="490240" y="1379120"/>
                  </a:cubicBezTo>
                  <a:cubicBezTo>
                    <a:pt x="490240" y="1369893"/>
                    <a:pt x="488380" y="1362005"/>
                    <a:pt x="484659" y="1355456"/>
                  </a:cubicBezTo>
                  <a:cubicBezTo>
                    <a:pt x="480789" y="1348610"/>
                    <a:pt x="475878" y="1343476"/>
                    <a:pt x="469925" y="1340053"/>
                  </a:cubicBezTo>
                  <a:cubicBezTo>
                    <a:pt x="463674" y="1336481"/>
                    <a:pt x="456977" y="1334695"/>
                    <a:pt x="449833" y="1334695"/>
                  </a:cubicBezTo>
                  <a:close/>
                  <a:moveTo>
                    <a:pt x="234330" y="1334695"/>
                  </a:moveTo>
                  <a:cubicBezTo>
                    <a:pt x="227633" y="1334695"/>
                    <a:pt x="221233" y="1336555"/>
                    <a:pt x="215131" y="1340276"/>
                  </a:cubicBezTo>
                  <a:cubicBezTo>
                    <a:pt x="209327" y="1343848"/>
                    <a:pt x="204639" y="1348982"/>
                    <a:pt x="201067" y="1355679"/>
                  </a:cubicBezTo>
                  <a:cubicBezTo>
                    <a:pt x="197346" y="1362674"/>
                    <a:pt x="195486" y="1370488"/>
                    <a:pt x="195486" y="1379120"/>
                  </a:cubicBezTo>
                  <a:cubicBezTo>
                    <a:pt x="195486" y="1387603"/>
                    <a:pt x="197346" y="1395342"/>
                    <a:pt x="201067" y="1402337"/>
                  </a:cubicBezTo>
                  <a:cubicBezTo>
                    <a:pt x="204788" y="1409183"/>
                    <a:pt x="209476" y="1414392"/>
                    <a:pt x="215131" y="1417964"/>
                  </a:cubicBezTo>
                  <a:cubicBezTo>
                    <a:pt x="221233" y="1421685"/>
                    <a:pt x="227633" y="1423545"/>
                    <a:pt x="234330" y="1423545"/>
                  </a:cubicBezTo>
                  <a:cubicBezTo>
                    <a:pt x="240730" y="1423545"/>
                    <a:pt x="247055" y="1421685"/>
                    <a:pt x="253306" y="1417964"/>
                  </a:cubicBezTo>
                  <a:cubicBezTo>
                    <a:pt x="258961" y="1414690"/>
                    <a:pt x="263649" y="1409481"/>
                    <a:pt x="267370" y="1402337"/>
                  </a:cubicBezTo>
                  <a:cubicBezTo>
                    <a:pt x="270942" y="1395640"/>
                    <a:pt x="272728" y="1387901"/>
                    <a:pt x="272728" y="1379120"/>
                  </a:cubicBezTo>
                  <a:cubicBezTo>
                    <a:pt x="272728" y="1370190"/>
                    <a:pt x="270942" y="1362377"/>
                    <a:pt x="267370" y="1355679"/>
                  </a:cubicBezTo>
                  <a:cubicBezTo>
                    <a:pt x="263649" y="1348833"/>
                    <a:pt x="258961" y="1343699"/>
                    <a:pt x="253306" y="1340276"/>
                  </a:cubicBezTo>
                  <a:cubicBezTo>
                    <a:pt x="247055" y="1336555"/>
                    <a:pt x="240730" y="1334695"/>
                    <a:pt x="234330" y="1334695"/>
                  </a:cubicBezTo>
                  <a:close/>
                  <a:moveTo>
                    <a:pt x="830387" y="1317282"/>
                  </a:moveTo>
                  <a:cubicBezTo>
                    <a:pt x="835596" y="1317282"/>
                    <a:pt x="840209" y="1318100"/>
                    <a:pt x="844228" y="1319738"/>
                  </a:cubicBezTo>
                  <a:lnTo>
                    <a:pt x="844228" y="1340722"/>
                  </a:lnTo>
                  <a:cubicBezTo>
                    <a:pt x="839168" y="1338192"/>
                    <a:pt x="833661" y="1336927"/>
                    <a:pt x="827708" y="1336927"/>
                  </a:cubicBezTo>
                  <a:cubicBezTo>
                    <a:pt x="822201" y="1336927"/>
                    <a:pt x="816992" y="1338564"/>
                    <a:pt x="812081" y="1341838"/>
                  </a:cubicBezTo>
                  <a:cubicBezTo>
                    <a:pt x="807467" y="1344815"/>
                    <a:pt x="803672" y="1349131"/>
                    <a:pt x="800696" y="1354787"/>
                  </a:cubicBezTo>
                  <a:cubicBezTo>
                    <a:pt x="798017" y="1359698"/>
                    <a:pt x="796677" y="1365502"/>
                    <a:pt x="796677" y="1372199"/>
                  </a:cubicBezTo>
                  <a:lnTo>
                    <a:pt x="796677" y="1437386"/>
                  </a:lnTo>
                  <a:lnTo>
                    <a:pt x="777255" y="1437386"/>
                  </a:lnTo>
                  <a:lnTo>
                    <a:pt x="777255" y="1320854"/>
                  </a:lnTo>
                  <a:lnTo>
                    <a:pt x="795561" y="1320854"/>
                  </a:lnTo>
                  <a:lnTo>
                    <a:pt x="795561" y="1339606"/>
                  </a:lnTo>
                  <a:lnTo>
                    <a:pt x="796677" y="1339606"/>
                  </a:lnTo>
                  <a:cubicBezTo>
                    <a:pt x="798761" y="1333355"/>
                    <a:pt x="803151" y="1328072"/>
                    <a:pt x="809848" y="1323756"/>
                  </a:cubicBezTo>
                  <a:cubicBezTo>
                    <a:pt x="816397" y="1319440"/>
                    <a:pt x="823243" y="1317282"/>
                    <a:pt x="830387" y="1317282"/>
                  </a:cubicBezTo>
                  <a:close/>
                  <a:moveTo>
                    <a:pt x="363662" y="1317282"/>
                  </a:moveTo>
                  <a:cubicBezTo>
                    <a:pt x="368871" y="1317282"/>
                    <a:pt x="373484" y="1318100"/>
                    <a:pt x="377503" y="1319738"/>
                  </a:cubicBezTo>
                  <a:lnTo>
                    <a:pt x="377503" y="1340722"/>
                  </a:lnTo>
                  <a:cubicBezTo>
                    <a:pt x="372443" y="1338192"/>
                    <a:pt x="366936" y="1336927"/>
                    <a:pt x="360983" y="1336927"/>
                  </a:cubicBezTo>
                  <a:cubicBezTo>
                    <a:pt x="355476" y="1336927"/>
                    <a:pt x="350267" y="1338564"/>
                    <a:pt x="345356" y="1341838"/>
                  </a:cubicBezTo>
                  <a:cubicBezTo>
                    <a:pt x="340742" y="1344815"/>
                    <a:pt x="336947" y="1349131"/>
                    <a:pt x="333971" y="1354787"/>
                  </a:cubicBezTo>
                  <a:cubicBezTo>
                    <a:pt x="331292" y="1359698"/>
                    <a:pt x="329952" y="1365502"/>
                    <a:pt x="329952" y="1372199"/>
                  </a:cubicBezTo>
                  <a:lnTo>
                    <a:pt x="329952" y="1437386"/>
                  </a:lnTo>
                  <a:lnTo>
                    <a:pt x="310530" y="1437386"/>
                  </a:lnTo>
                  <a:lnTo>
                    <a:pt x="310530" y="1320854"/>
                  </a:lnTo>
                  <a:lnTo>
                    <a:pt x="328836" y="1320854"/>
                  </a:lnTo>
                  <a:lnTo>
                    <a:pt x="328836" y="1339606"/>
                  </a:lnTo>
                  <a:lnTo>
                    <a:pt x="329952" y="1339606"/>
                  </a:lnTo>
                  <a:cubicBezTo>
                    <a:pt x="332036" y="1333355"/>
                    <a:pt x="336426" y="1328072"/>
                    <a:pt x="343123" y="1323756"/>
                  </a:cubicBezTo>
                  <a:cubicBezTo>
                    <a:pt x="349672" y="1319440"/>
                    <a:pt x="356518" y="1317282"/>
                    <a:pt x="363662" y="1317282"/>
                  </a:cubicBezTo>
                  <a:close/>
                  <a:moveTo>
                    <a:pt x="694135" y="1317059"/>
                  </a:moveTo>
                  <a:cubicBezTo>
                    <a:pt x="705297" y="1317059"/>
                    <a:pt x="715194" y="1319663"/>
                    <a:pt x="723826" y="1324872"/>
                  </a:cubicBezTo>
                  <a:cubicBezTo>
                    <a:pt x="732160" y="1329932"/>
                    <a:pt x="738560" y="1336927"/>
                    <a:pt x="743025" y="1345857"/>
                  </a:cubicBezTo>
                  <a:cubicBezTo>
                    <a:pt x="747638" y="1355084"/>
                    <a:pt x="749945" y="1365428"/>
                    <a:pt x="749945" y="1376888"/>
                  </a:cubicBezTo>
                  <a:cubicBezTo>
                    <a:pt x="749945" y="1377780"/>
                    <a:pt x="749796" y="1379715"/>
                    <a:pt x="749499" y="1382692"/>
                  </a:cubicBezTo>
                  <a:lnTo>
                    <a:pt x="657076" y="1382692"/>
                  </a:lnTo>
                  <a:cubicBezTo>
                    <a:pt x="657523" y="1391621"/>
                    <a:pt x="659681" y="1399137"/>
                    <a:pt x="663550" y="1405239"/>
                  </a:cubicBezTo>
                  <a:cubicBezTo>
                    <a:pt x="667271" y="1411044"/>
                    <a:pt x="672108" y="1415583"/>
                    <a:pt x="678061" y="1418857"/>
                  </a:cubicBezTo>
                  <a:cubicBezTo>
                    <a:pt x="683865" y="1421982"/>
                    <a:pt x="689967" y="1423545"/>
                    <a:pt x="696367" y="1423545"/>
                  </a:cubicBezTo>
                  <a:cubicBezTo>
                    <a:pt x="711547" y="1423545"/>
                    <a:pt x="723082" y="1416476"/>
                    <a:pt x="730970" y="1402337"/>
                  </a:cubicBezTo>
                  <a:lnTo>
                    <a:pt x="747266" y="1410374"/>
                  </a:lnTo>
                  <a:cubicBezTo>
                    <a:pt x="742355" y="1419750"/>
                    <a:pt x="735583" y="1427191"/>
                    <a:pt x="726951" y="1432698"/>
                  </a:cubicBezTo>
                  <a:cubicBezTo>
                    <a:pt x="718319" y="1438205"/>
                    <a:pt x="707901" y="1440958"/>
                    <a:pt x="695697" y="1440958"/>
                  </a:cubicBezTo>
                  <a:cubicBezTo>
                    <a:pt x="684386" y="1440958"/>
                    <a:pt x="674415" y="1438354"/>
                    <a:pt x="665783" y="1433145"/>
                  </a:cubicBezTo>
                  <a:cubicBezTo>
                    <a:pt x="656853" y="1427787"/>
                    <a:pt x="649933" y="1420420"/>
                    <a:pt x="645021" y="1411044"/>
                  </a:cubicBezTo>
                  <a:cubicBezTo>
                    <a:pt x="640110" y="1401667"/>
                    <a:pt x="637654" y="1391101"/>
                    <a:pt x="637654" y="1379343"/>
                  </a:cubicBezTo>
                  <a:cubicBezTo>
                    <a:pt x="637654" y="1368032"/>
                    <a:pt x="639961" y="1357689"/>
                    <a:pt x="644575" y="1348313"/>
                  </a:cubicBezTo>
                  <a:cubicBezTo>
                    <a:pt x="649337" y="1338639"/>
                    <a:pt x="655960" y="1331048"/>
                    <a:pt x="664443" y="1325542"/>
                  </a:cubicBezTo>
                  <a:cubicBezTo>
                    <a:pt x="673224" y="1319886"/>
                    <a:pt x="683121" y="1317059"/>
                    <a:pt x="694135" y="1317059"/>
                  </a:cubicBezTo>
                  <a:close/>
                  <a:moveTo>
                    <a:pt x="449833" y="1317059"/>
                  </a:moveTo>
                  <a:cubicBezTo>
                    <a:pt x="461293" y="1317059"/>
                    <a:pt x="471562" y="1319812"/>
                    <a:pt x="480641" y="1325319"/>
                  </a:cubicBezTo>
                  <a:cubicBezTo>
                    <a:pt x="489719" y="1330825"/>
                    <a:pt x="496863" y="1338341"/>
                    <a:pt x="502072" y="1347866"/>
                  </a:cubicBezTo>
                  <a:cubicBezTo>
                    <a:pt x="507132" y="1357093"/>
                    <a:pt x="509662" y="1367511"/>
                    <a:pt x="509662" y="1379120"/>
                  </a:cubicBezTo>
                  <a:cubicBezTo>
                    <a:pt x="509662" y="1390729"/>
                    <a:pt x="507132" y="1401146"/>
                    <a:pt x="502072" y="1410374"/>
                  </a:cubicBezTo>
                  <a:cubicBezTo>
                    <a:pt x="496863" y="1419899"/>
                    <a:pt x="489719" y="1427415"/>
                    <a:pt x="480641" y="1432921"/>
                  </a:cubicBezTo>
                  <a:cubicBezTo>
                    <a:pt x="471860" y="1438279"/>
                    <a:pt x="461591" y="1440958"/>
                    <a:pt x="449833" y="1440958"/>
                  </a:cubicBezTo>
                  <a:cubicBezTo>
                    <a:pt x="438076" y="1440958"/>
                    <a:pt x="427807" y="1438279"/>
                    <a:pt x="419026" y="1432921"/>
                  </a:cubicBezTo>
                  <a:cubicBezTo>
                    <a:pt x="409947" y="1427415"/>
                    <a:pt x="402804" y="1419899"/>
                    <a:pt x="397595" y="1410374"/>
                  </a:cubicBezTo>
                  <a:cubicBezTo>
                    <a:pt x="392534" y="1401146"/>
                    <a:pt x="390004" y="1390729"/>
                    <a:pt x="390004" y="1379120"/>
                  </a:cubicBezTo>
                  <a:cubicBezTo>
                    <a:pt x="390004" y="1367511"/>
                    <a:pt x="392534" y="1357093"/>
                    <a:pt x="397595" y="1347866"/>
                  </a:cubicBezTo>
                  <a:cubicBezTo>
                    <a:pt x="402804" y="1338341"/>
                    <a:pt x="409947" y="1330825"/>
                    <a:pt x="419026" y="1325319"/>
                  </a:cubicBezTo>
                  <a:cubicBezTo>
                    <a:pt x="428104" y="1319812"/>
                    <a:pt x="438373" y="1317059"/>
                    <a:pt x="449833" y="1317059"/>
                  </a:cubicBezTo>
                  <a:close/>
                  <a:moveTo>
                    <a:pt x="529605" y="1273750"/>
                  </a:moveTo>
                  <a:lnTo>
                    <a:pt x="549027" y="1273750"/>
                  </a:lnTo>
                  <a:lnTo>
                    <a:pt x="549027" y="1376664"/>
                  </a:lnTo>
                  <a:lnTo>
                    <a:pt x="603721" y="1320854"/>
                  </a:lnTo>
                  <a:lnTo>
                    <a:pt x="628501" y="1320854"/>
                  </a:lnTo>
                  <a:lnTo>
                    <a:pt x="628501" y="1321747"/>
                  </a:lnTo>
                  <a:lnTo>
                    <a:pt x="582737" y="1367958"/>
                  </a:lnTo>
                  <a:lnTo>
                    <a:pt x="629841" y="1436493"/>
                  </a:lnTo>
                  <a:lnTo>
                    <a:pt x="629841" y="1437386"/>
                  </a:lnTo>
                  <a:lnTo>
                    <a:pt x="606624" y="1437386"/>
                  </a:lnTo>
                  <a:lnTo>
                    <a:pt x="569119" y="1381352"/>
                  </a:lnTo>
                  <a:lnTo>
                    <a:pt x="549027" y="1401444"/>
                  </a:lnTo>
                  <a:lnTo>
                    <a:pt x="549027" y="1437386"/>
                  </a:lnTo>
                  <a:lnTo>
                    <a:pt x="529605" y="1437386"/>
                  </a:lnTo>
                  <a:close/>
                  <a:moveTo>
                    <a:pt x="177180" y="1273750"/>
                  </a:moveTo>
                  <a:lnTo>
                    <a:pt x="196602" y="1273750"/>
                  </a:lnTo>
                  <a:lnTo>
                    <a:pt x="196602" y="1321970"/>
                  </a:lnTo>
                  <a:lnTo>
                    <a:pt x="195486" y="1338267"/>
                  </a:lnTo>
                  <a:lnTo>
                    <a:pt x="196602" y="1338267"/>
                  </a:lnTo>
                  <a:cubicBezTo>
                    <a:pt x="200174" y="1332165"/>
                    <a:pt x="205457" y="1327179"/>
                    <a:pt x="212452" y="1323309"/>
                  </a:cubicBezTo>
                  <a:cubicBezTo>
                    <a:pt x="219894" y="1319142"/>
                    <a:pt x="227856" y="1317059"/>
                    <a:pt x="236339" y="1317059"/>
                  </a:cubicBezTo>
                  <a:cubicBezTo>
                    <a:pt x="246757" y="1317059"/>
                    <a:pt x="256208" y="1319738"/>
                    <a:pt x="264691" y="1325095"/>
                  </a:cubicBezTo>
                  <a:cubicBezTo>
                    <a:pt x="273025" y="1330453"/>
                    <a:pt x="279723" y="1337895"/>
                    <a:pt x="284783" y="1347420"/>
                  </a:cubicBezTo>
                  <a:cubicBezTo>
                    <a:pt x="289694" y="1356796"/>
                    <a:pt x="292150" y="1367363"/>
                    <a:pt x="292150" y="1379120"/>
                  </a:cubicBezTo>
                  <a:cubicBezTo>
                    <a:pt x="292150" y="1391026"/>
                    <a:pt x="289694" y="1401667"/>
                    <a:pt x="284783" y="1411044"/>
                  </a:cubicBezTo>
                  <a:cubicBezTo>
                    <a:pt x="279871" y="1420420"/>
                    <a:pt x="273174" y="1427787"/>
                    <a:pt x="264691" y="1433145"/>
                  </a:cubicBezTo>
                  <a:cubicBezTo>
                    <a:pt x="256505" y="1438354"/>
                    <a:pt x="247055" y="1440958"/>
                    <a:pt x="236339" y="1440958"/>
                  </a:cubicBezTo>
                  <a:cubicBezTo>
                    <a:pt x="227558" y="1440958"/>
                    <a:pt x="219596" y="1438949"/>
                    <a:pt x="212452" y="1434930"/>
                  </a:cubicBezTo>
                  <a:cubicBezTo>
                    <a:pt x="205606" y="1431061"/>
                    <a:pt x="200323" y="1426150"/>
                    <a:pt x="196602" y="1420196"/>
                  </a:cubicBezTo>
                  <a:lnTo>
                    <a:pt x="195486" y="1420196"/>
                  </a:lnTo>
                  <a:lnTo>
                    <a:pt x="195486" y="1437386"/>
                  </a:lnTo>
                  <a:lnTo>
                    <a:pt x="177180" y="1437386"/>
                  </a:lnTo>
                  <a:close/>
                  <a:moveTo>
                    <a:pt x="584448" y="1102448"/>
                  </a:moveTo>
                  <a:cubicBezTo>
                    <a:pt x="573733" y="1102448"/>
                    <a:pt x="565696" y="1104681"/>
                    <a:pt x="560338" y="1109146"/>
                  </a:cubicBezTo>
                  <a:cubicBezTo>
                    <a:pt x="554980" y="1113611"/>
                    <a:pt x="552301" y="1119266"/>
                    <a:pt x="552301" y="1126112"/>
                  </a:cubicBezTo>
                  <a:cubicBezTo>
                    <a:pt x="552301" y="1132512"/>
                    <a:pt x="554757" y="1137721"/>
                    <a:pt x="559668" y="1141739"/>
                  </a:cubicBezTo>
                  <a:cubicBezTo>
                    <a:pt x="564580" y="1145757"/>
                    <a:pt x="570756" y="1147767"/>
                    <a:pt x="578197" y="1147767"/>
                  </a:cubicBezTo>
                  <a:cubicBezTo>
                    <a:pt x="584746" y="1147767"/>
                    <a:pt x="590848" y="1146055"/>
                    <a:pt x="596503" y="1142632"/>
                  </a:cubicBezTo>
                  <a:cubicBezTo>
                    <a:pt x="602159" y="1139209"/>
                    <a:pt x="606624" y="1134744"/>
                    <a:pt x="609898" y="1129237"/>
                  </a:cubicBezTo>
                  <a:cubicBezTo>
                    <a:pt x="613172" y="1123731"/>
                    <a:pt x="614809" y="1117554"/>
                    <a:pt x="614809" y="1110708"/>
                  </a:cubicBezTo>
                  <a:cubicBezTo>
                    <a:pt x="611237" y="1108327"/>
                    <a:pt x="606772" y="1106318"/>
                    <a:pt x="601415" y="1104681"/>
                  </a:cubicBezTo>
                  <a:cubicBezTo>
                    <a:pt x="596354" y="1103193"/>
                    <a:pt x="590699" y="1102448"/>
                    <a:pt x="584448" y="1102448"/>
                  </a:cubicBezTo>
                  <a:close/>
                  <a:moveTo>
                    <a:pt x="846535" y="1058470"/>
                  </a:moveTo>
                  <a:cubicBezTo>
                    <a:pt x="837605" y="1058470"/>
                    <a:pt x="829791" y="1061446"/>
                    <a:pt x="823094" y="1067399"/>
                  </a:cubicBezTo>
                  <a:cubicBezTo>
                    <a:pt x="816843" y="1073055"/>
                    <a:pt x="812676" y="1080794"/>
                    <a:pt x="810593" y="1090617"/>
                  </a:cubicBezTo>
                  <a:lnTo>
                    <a:pt x="881584" y="1090617"/>
                  </a:lnTo>
                  <a:cubicBezTo>
                    <a:pt x="881435" y="1085705"/>
                    <a:pt x="880095" y="1080794"/>
                    <a:pt x="877565" y="1075883"/>
                  </a:cubicBezTo>
                  <a:cubicBezTo>
                    <a:pt x="875184" y="1071120"/>
                    <a:pt x="871389" y="1067027"/>
                    <a:pt x="866180" y="1063604"/>
                  </a:cubicBezTo>
                  <a:cubicBezTo>
                    <a:pt x="860971" y="1060181"/>
                    <a:pt x="854422" y="1058470"/>
                    <a:pt x="846535" y="1058470"/>
                  </a:cubicBezTo>
                  <a:close/>
                  <a:moveTo>
                    <a:pt x="714078" y="1058470"/>
                  </a:moveTo>
                  <a:cubicBezTo>
                    <a:pt x="707083" y="1058470"/>
                    <a:pt x="700683" y="1060256"/>
                    <a:pt x="694879" y="1063828"/>
                  </a:cubicBezTo>
                  <a:cubicBezTo>
                    <a:pt x="688926" y="1067548"/>
                    <a:pt x="684312" y="1072534"/>
                    <a:pt x="681038" y="1078785"/>
                  </a:cubicBezTo>
                  <a:cubicBezTo>
                    <a:pt x="677615" y="1085333"/>
                    <a:pt x="675903" y="1093147"/>
                    <a:pt x="675903" y="1102225"/>
                  </a:cubicBezTo>
                  <a:cubicBezTo>
                    <a:pt x="675903" y="1111006"/>
                    <a:pt x="677615" y="1118820"/>
                    <a:pt x="681038" y="1125666"/>
                  </a:cubicBezTo>
                  <a:cubicBezTo>
                    <a:pt x="684312" y="1132214"/>
                    <a:pt x="688926" y="1137200"/>
                    <a:pt x="694879" y="1140623"/>
                  </a:cubicBezTo>
                  <a:cubicBezTo>
                    <a:pt x="700832" y="1144046"/>
                    <a:pt x="707231" y="1145757"/>
                    <a:pt x="714078" y="1145757"/>
                  </a:cubicBezTo>
                  <a:cubicBezTo>
                    <a:pt x="721221" y="1145757"/>
                    <a:pt x="727546" y="1144046"/>
                    <a:pt x="733053" y="1140623"/>
                  </a:cubicBezTo>
                  <a:cubicBezTo>
                    <a:pt x="738857" y="1137051"/>
                    <a:pt x="743471" y="1131991"/>
                    <a:pt x="746894" y="1125442"/>
                  </a:cubicBezTo>
                  <a:cubicBezTo>
                    <a:pt x="750317" y="1118894"/>
                    <a:pt x="752029" y="1111155"/>
                    <a:pt x="752029" y="1102225"/>
                  </a:cubicBezTo>
                  <a:cubicBezTo>
                    <a:pt x="752029" y="1092998"/>
                    <a:pt x="750317" y="1085110"/>
                    <a:pt x="746894" y="1078562"/>
                  </a:cubicBezTo>
                  <a:cubicBezTo>
                    <a:pt x="743471" y="1071864"/>
                    <a:pt x="738857" y="1066879"/>
                    <a:pt x="733053" y="1063604"/>
                  </a:cubicBezTo>
                  <a:cubicBezTo>
                    <a:pt x="727100" y="1060181"/>
                    <a:pt x="720775" y="1058470"/>
                    <a:pt x="714078" y="1058470"/>
                  </a:cubicBezTo>
                  <a:close/>
                  <a:moveTo>
                    <a:pt x="246460" y="1058470"/>
                  </a:moveTo>
                  <a:cubicBezTo>
                    <a:pt x="237530" y="1058470"/>
                    <a:pt x="229716" y="1061446"/>
                    <a:pt x="223019" y="1067399"/>
                  </a:cubicBezTo>
                  <a:cubicBezTo>
                    <a:pt x="216768" y="1073055"/>
                    <a:pt x="212601" y="1080794"/>
                    <a:pt x="210518" y="1090617"/>
                  </a:cubicBezTo>
                  <a:lnTo>
                    <a:pt x="281509" y="1090617"/>
                  </a:lnTo>
                  <a:cubicBezTo>
                    <a:pt x="281360" y="1085705"/>
                    <a:pt x="280020" y="1080794"/>
                    <a:pt x="277490" y="1075883"/>
                  </a:cubicBezTo>
                  <a:cubicBezTo>
                    <a:pt x="275109" y="1071120"/>
                    <a:pt x="271314" y="1067027"/>
                    <a:pt x="266105" y="1063604"/>
                  </a:cubicBezTo>
                  <a:cubicBezTo>
                    <a:pt x="260896" y="1060181"/>
                    <a:pt x="254347" y="1058470"/>
                    <a:pt x="246460" y="1058470"/>
                  </a:cubicBezTo>
                  <a:close/>
                  <a:moveTo>
                    <a:pt x="969169" y="1040834"/>
                  </a:moveTo>
                  <a:cubicBezTo>
                    <a:pt x="979289" y="1040834"/>
                    <a:pt x="988368" y="1043066"/>
                    <a:pt x="996405" y="1047531"/>
                  </a:cubicBezTo>
                  <a:cubicBezTo>
                    <a:pt x="1004292" y="1051847"/>
                    <a:pt x="1009948" y="1058023"/>
                    <a:pt x="1013371" y="1066060"/>
                  </a:cubicBezTo>
                  <a:lnTo>
                    <a:pt x="996628" y="1073873"/>
                  </a:lnTo>
                  <a:cubicBezTo>
                    <a:pt x="991419" y="1063455"/>
                    <a:pt x="982191" y="1058246"/>
                    <a:pt x="968946" y="1058246"/>
                  </a:cubicBezTo>
                  <a:cubicBezTo>
                    <a:pt x="962695" y="1058246"/>
                    <a:pt x="957040" y="1059735"/>
                    <a:pt x="951979" y="1062711"/>
                  </a:cubicBezTo>
                  <a:cubicBezTo>
                    <a:pt x="947217" y="1065539"/>
                    <a:pt x="944836" y="1069334"/>
                    <a:pt x="944836" y="1074097"/>
                  </a:cubicBezTo>
                  <a:cubicBezTo>
                    <a:pt x="944836" y="1078264"/>
                    <a:pt x="946547" y="1081687"/>
                    <a:pt x="949970" y="1084366"/>
                  </a:cubicBezTo>
                  <a:cubicBezTo>
                    <a:pt x="953393" y="1087045"/>
                    <a:pt x="958379" y="1089277"/>
                    <a:pt x="964927" y="1091063"/>
                  </a:cubicBezTo>
                  <a:lnTo>
                    <a:pt x="981894" y="1095305"/>
                  </a:lnTo>
                  <a:cubicBezTo>
                    <a:pt x="993502" y="1098281"/>
                    <a:pt x="1002134" y="1102597"/>
                    <a:pt x="1007790" y="1108253"/>
                  </a:cubicBezTo>
                  <a:cubicBezTo>
                    <a:pt x="1013594" y="1114057"/>
                    <a:pt x="1016496" y="1121052"/>
                    <a:pt x="1016496" y="1129237"/>
                  </a:cubicBezTo>
                  <a:cubicBezTo>
                    <a:pt x="1016496" y="1136232"/>
                    <a:pt x="1014413" y="1142483"/>
                    <a:pt x="1010246" y="1147990"/>
                  </a:cubicBezTo>
                  <a:cubicBezTo>
                    <a:pt x="1006227" y="1153348"/>
                    <a:pt x="1000646" y="1157515"/>
                    <a:pt x="993502" y="1160491"/>
                  </a:cubicBezTo>
                  <a:cubicBezTo>
                    <a:pt x="986805" y="1163319"/>
                    <a:pt x="979066" y="1164733"/>
                    <a:pt x="970285" y="1164733"/>
                  </a:cubicBezTo>
                  <a:cubicBezTo>
                    <a:pt x="957784" y="1164733"/>
                    <a:pt x="947291" y="1161831"/>
                    <a:pt x="938808" y="1156027"/>
                  </a:cubicBezTo>
                  <a:cubicBezTo>
                    <a:pt x="930771" y="1150520"/>
                    <a:pt x="924893" y="1143004"/>
                    <a:pt x="921172" y="1133479"/>
                  </a:cubicBezTo>
                  <a:lnTo>
                    <a:pt x="938362" y="1125666"/>
                  </a:lnTo>
                  <a:cubicBezTo>
                    <a:pt x="941338" y="1132809"/>
                    <a:pt x="945654" y="1138242"/>
                    <a:pt x="951310" y="1141962"/>
                  </a:cubicBezTo>
                  <a:cubicBezTo>
                    <a:pt x="957263" y="1145832"/>
                    <a:pt x="963588" y="1147767"/>
                    <a:pt x="970285" y="1147767"/>
                  </a:cubicBezTo>
                  <a:cubicBezTo>
                    <a:pt x="977578" y="1147767"/>
                    <a:pt x="983829" y="1146278"/>
                    <a:pt x="989038" y="1143302"/>
                  </a:cubicBezTo>
                  <a:cubicBezTo>
                    <a:pt x="994247" y="1140325"/>
                    <a:pt x="996851" y="1136084"/>
                    <a:pt x="996851" y="1130577"/>
                  </a:cubicBezTo>
                  <a:cubicBezTo>
                    <a:pt x="996851" y="1125666"/>
                    <a:pt x="994767" y="1121722"/>
                    <a:pt x="990600" y="1118745"/>
                  </a:cubicBezTo>
                  <a:cubicBezTo>
                    <a:pt x="986731" y="1115917"/>
                    <a:pt x="980257" y="1113387"/>
                    <a:pt x="971178" y="1111155"/>
                  </a:cubicBezTo>
                  <a:lnTo>
                    <a:pt x="956891" y="1107360"/>
                  </a:lnTo>
                  <a:cubicBezTo>
                    <a:pt x="947663" y="1105127"/>
                    <a:pt x="940073" y="1101258"/>
                    <a:pt x="934120" y="1095751"/>
                  </a:cubicBezTo>
                  <a:cubicBezTo>
                    <a:pt x="928167" y="1090245"/>
                    <a:pt x="925190" y="1083175"/>
                    <a:pt x="925190" y="1074543"/>
                  </a:cubicBezTo>
                  <a:cubicBezTo>
                    <a:pt x="925190" y="1067995"/>
                    <a:pt x="927199" y="1062116"/>
                    <a:pt x="931218" y="1056907"/>
                  </a:cubicBezTo>
                  <a:cubicBezTo>
                    <a:pt x="935385" y="1051698"/>
                    <a:pt x="940743" y="1047754"/>
                    <a:pt x="947291" y="1045075"/>
                  </a:cubicBezTo>
                  <a:cubicBezTo>
                    <a:pt x="954435" y="1042247"/>
                    <a:pt x="961728" y="1040834"/>
                    <a:pt x="969169" y="1040834"/>
                  </a:cubicBezTo>
                  <a:close/>
                  <a:moveTo>
                    <a:pt x="846535" y="1040834"/>
                  </a:moveTo>
                  <a:cubicBezTo>
                    <a:pt x="857697" y="1040834"/>
                    <a:pt x="867594" y="1043438"/>
                    <a:pt x="876226" y="1048647"/>
                  </a:cubicBezTo>
                  <a:cubicBezTo>
                    <a:pt x="884560" y="1053707"/>
                    <a:pt x="890960" y="1060702"/>
                    <a:pt x="895425" y="1069632"/>
                  </a:cubicBezTo>
                  <a:cubicBezTo>
                    <a:pt x="900038" y="1078859"/>
                    <a:pt x="902345" y="1089203"/>
                    <a:pt x="902345" y="1100663"/>
                  </a:cubicBezTo>
                  <a:cubicBezTo>
                    <a:pt x="902345" y="1101555"/>
                    <a:pt x="902196" y="1103490"/>
                    <a:pt x="901899" y="1106467"/>
                  </a:cubicBezTo>
                  <a:lnTo>
                    <a:pt x="809476" y="1106467"/>
                  </a:lnTo>
                  <a:cubicBezTo>
                    <a:pt x="809923" y="1115396"/>
                    <a:pt x="812081" y="1122912"/>
                    <a:pt x="815950" y="1129014"/>
                  </a:cubicBezTo>
                  <a:cubicBezTo>
                    <a:pt x="819671" y="1134819"/>
                    <a:pt x="824508" y="1139358"/>
                    <a:pt x="830461" y="1142632"/>
                  </a:cubicBezTo>
                  <a:cubicBezTo>
                    <a:pt x="836265" y="1145757"/>
                    <a:pt x="842367" y="1147320"/>
                    <a:pt x="848767" y="1147320"/>
                  </a:cubicBezTo>
                  <a:cubicBezTo>
                    <a:pt x="863947" y="1147320"/>
                    <a:pt x="875482" y="1140251"/>
                    <a:pt x="883370" y="1126112"/>
                  </a:cubicBezTo>
                  <a:lnTo>
                    <a:pt x="899666" y="1134149"/>
                  </a:lnTo>
                  <a:cubicBezTo>
                    <a:pt x="894755" y="1143525"/>
                    <a:pt x="887983" y="1150966"/>
                    <a:pt x="879351" y="1156473"/>
                  </a:cubicBezTo>
                  <a:cubicBezTo>
                    <a:pt x="870719" y="1161980"/>
                    <a:pt x="860301" y="1164733"/>
                    <a:pt x="848097" y="1164733"/>
                  </a:cubicBezTo>
                  <a:cubicBezTo>
                    <a:pt x="836786" y="1164733"/>
                    <a:pt x="826815" y="1162129"/>
                    <a:pt x="818183" y="1156920"/>
                  </a:cubicBezTo>
                  <a:cubicBezTo>
                    <a:pt x="809253" y="1151562"/>
                    <a:pt x="802333" y="1144195"/>
                    <a:pt x="797421" y="1134819"/>
                  </a:cubicBezTo>
                  <a:cubicBezTo>
                    <a:pt x="792510" y="1125442"/>
                    <a:pt x="790054" y="1114876"/>
                    <a:pt x="790054" y="1103118"/>
                  </a:cubicBezTo>
                  <a:cubicBezTo>
                    <a:pt x="790054" y="1091807"/>
                    <a:pt x="792361" y="1081464"/>
                    <a:pt x="796975" y="1072087"/>
                  </a:cubicBezTo>
                  <a:cubicBezTo>
                    <a:pt x="801737" y="1062414"/>
                    <a:pt x="808360" y="1054823"/>
                    <a:pt x="816843" y="1049317"/>
                  </a:cubicBezTo>
                  <a:cubicBezTo>
                    <a:pt x="825624" y="1043661"/>
                    <a:pt x="835521" y="1040834"/>
                    <a:pt x="846535" y="1040834"/>
                  </a:cubicBezTo>
                  <a:close/>
                  <a:moveTo>
                    <a:pt x="711399" y="1040834"/>
                  </a:moveTo>
                  <a:cubicBezTo>
                    <a:pt x="720328" y="1040834"/>
                    <a:pt x="728216" y="1042694"/>
                    <a:pt x="735062" y="1046415"/>
                  </a:cubicBezTo>
                  <a:cubicBezTo>
                    <a:pt x="741908" y="1050135"/>
                    <a:pt x="747266" y="1055121"/>
                    <a:pt x="751136" y="1061372"/>
                  </a:cubicBezTo>
                  <a:lnTo>
                    <a:pt x="752029" y="1061372"/>
                  </a:lnTo>
                  <a:lnTo>
                    <a:pt x="752029" y="1044629"/>
                  </a:lnTo>
                  <a:lnTo>
                    <a:pt x="770558" y="1044629"/>
                  </a:lnTo>
                  <a:lnTo>
                    <a:pt x="770558" y="1156696"/>
                  </a:lnTo>
                  <a:cubicBezTo>
                    <a:pt x="770558" y="1175300"/>
                    <a:pt x="765349" y="1189587"/>
                    <a:pt x="754931" y="1199559"/>
                  </a:cubicBezTo>
                  <a:cubicBezTo>
                    <a:pt x="744662" y="1209381"/>
                    <a:pt x="731044" y="1214293"/>
                    <a:pt x="714078" y="1214293"/>
                  </a:cubicBezTo>
                  <a:cubicBezTo>
                    <a:pt x="700237" y="1214293"/>
                    <a:pt x="688926" y="1211093"/>
                    <a:pt x="680145" y="1204693"/>
                  </a:cubicBezTo>
                  <a:cubicBezTo>
                    <a:pt x="671215" y="1198294"/>
                    <a:pt x="665188" y="1190555"/>
                    <a:pt x="662062" y="1181476"/>
                  </a:cubicBezTo>
                  <a:lnTo>
                    <a:pt x="679921" y="1173886"/>
                  </a:lnTo>
                  <a:cubicBezTo>
                    <a:pt x="682452" y="1180732"/>
                    <a:pt x="686693" y="1186239"/>
                    <a:pt x="692646" y="1190406"/>
                  </a:cubicBezTo>
                  <a:cubicBezTo>
                    <a:pt x="698599" y="1194573"/>
                    <a:pt x="705743" y="1196657"/>
                    <a:pt x="714078" y="1196657"/>
                  </a:cubicBezTo>
                  <a:cubicBezTo>
                    <a:pt x="725984" y="1196657"/>
                    <a:pt x="735286" y="1193159"/>
                    <a:pt x="741983" y="1186164"/>
                  </a:cubicBezTo>
                  <a:cubicBezTo>
                    <a:pt x="748680" y="1179318"/>
                    <a:pt x="752029" y="1169347"/>
                    <a:pt x="752029" y="1156250"/>
                  </a:cubicBezTo>
                  <a:lnTo>
                    <a:pt x="752029" y="1143302"/>
                  </a:lnTo>
                  <a:lnTo>
                    <a:pt x="751136" y="1143302"/>
                  </a:lnTo>
                  <a:cubicBezTo>
                    <a:pt x="747415" y="1149106"/>
                    <a:pt x="742057" y="1153943"/>
                    <a:pt x="735062" y="1157812"/>
                  </a:cubicBezTo>
                  <a:cubicBezTo>
                    <a:pt x="728216" y="1161533"/>
                    <a:pt x="720328" y="1163394"/>
                    <a:pt x="711399" y="1163394"/>
                  </a:cubicBezTo>
                  <a:cubicBezTo>
                    <a:pt x="701278" y="1163394"/>
                    <a:pt x="692051" y="1160789"/>
                    <a:pt x="683717" y="1155580"/>
                  </a:cubicBezTo>
                  <a:cubicBezTo>
                    <a:pt x="675531" y="1150520"/>
                    <a:pt x="668983" y="1143302"/>
                    <a:pt x="664071" y="1133926"/>
                  </a:cubicBezTo>
                  <a:cubicBezTo>
                    <a:pt x="659160" y="1124549"/>
                    <a:pt x="656704" y="1113983"/>
                    <a:pt x="656704" y="1102225"/>
                  </a:cubicBezTo>
                  <a:cubicBezTo>
                    <a:pt x="656704" y="1090468"/>
                    <a:pt x="659160" y="1079901"/>
                    <a:pt x="664071" y="1070525"/>
                  </a:cubicBezTo>
                  <a:cubicBezTo>
                    <a:pt x="669131" y="1061000"/>
                    <a:pt x="675680" y="1053707"/>
                    <a:pt x="683717" y="1048647"/>
                  </a:cubicBezTo>
                  <a:cubicBezTo>
                    <a:pt x="692051" y="1043438"/>
                    <a:pt x="701278" y="1040834"/>
                    <a:pt x="711399" y="1040834"/>
                  </a:cubicBezTo>
                  <a:close/>
                  <a:moveTo>
                    <a:pt x="582662" y="1040834"/>
                  </a:moveTo>
                  <a:cubicBezTo>
                    <a:pt x="598438" y="1040834"/>
                    <a:pt x="610865" y="1045001"/>
                    <a:pt x="619944" y="1053335"/>
                  </a:cubicBezTo>
                  <a:cubicBezTo>
                    <a:pt x="628873" y="1061521"/>
                    <a:pt x="633338" y="1072832"/>
                    <a:pt x="633338" y="1087268"/>
                  </a:cubicBezTo>
                  <a:lnTo>
                    <a:pt x="633338" y="1161161"/>
                  </a:lnTo>
                  <a:lnTo>
                    <a:pt x="614809" y="1161161"/>
                  </a:lnTo>
                  <a:lnTo>
                    <a:pt x="614809" y="1144418"/>
                  </a:lnTo>
                  <a:lnTo>
                    <a:pt x="613916" y="1144418"/>
                  </a:lnTo>
                  <a:cubicBezTo>
                    <a:pt x="610493" y="1150222"/>
                    <a:pt x="605507" y="1155059"/>
                    <a:pt x="598959" y="1158929"/>
                  </a:cubicBezTo>
                  <a:cubicBezTo>
                    <a:pt x="592559" y="1162798"/>
                    <a:pt x="584969" y="1164733"/>
                    <a:pt x="576188" y="1164733"/>
                  </a:cubicBezTo>
                  <a:cubicBezTo>
                    <a:pt x="567556" y="1164733"/>
                    <a:pt x="559966" y="1163096"/>
                    <a:pt x="553418" y="1159822"/>
                  </a:cubicBezTo>
                  <a:cubicBezTo>
                    <a:pt x="546571" y="1156399"/>
                    <a:pt x="541363" y="1151785"/>
                    <a:pt x="537791" y="1145981"/>
                  </a:cubicBezTo>
                  <a:cubicBezTo>
                    <a:pt x="534219" y="1140176"/>
                    <a:pt x="532433" y="1133479"/>
                    <a:pt x="532433" y="1125889"/>
                  </a:cubicBezTo>
                  <a:cubicBezTo>
                    <a:pt x="532433" y="1113536"/>
                    <a:pt x="537046" y="1103937"/>
                    <a:pt x="546274" y="1097091"/>
                  </a:cubicBezTo>
                  <a:cubicBezTo>
                    <a:pt x="555799" y="1090096"/>
                    <a:pt x="567556" y="1086598"/>
                    <a:pt x="581546" y="1086598"/>
                  </a:cubicBezTo>
                  <a:cubicBezTo>
                    <a:pt x="588839" y="1086598"/>
                    <a:pt x="595387" y="1087342"/>
                    <a:pt x="601191" y="1088831"/>
                  </a:cubicBezTo>
                  <a:cubicBezTo>
                    <a:pt x="607145" y="1090319"/>
                    <a:pt x="611684" y="1092105"/>
                    <a:pt x="614809" y="1094188"/>
                  </a:cubicBezTo>
                  <a:lnTo>
                    <a:pt x="614809" y="1087045"/>
                  </a:lnTo>
                  <a:cubicBezTo>
                    <a:pt x="614809" y="1078562"/>
                    <a:pt x="611833" y="1071641"/>
                    <a:pt x="605879" y="1066283"/>
                  </a:cubicBezTo>
                  <a:cubicBezTo>
                    <a:pt x="599926" y="1060925"/>
                    <a:pt x="592187" y="1058246"/>
                    <a:pt x="582662" y="1058246"/>
                  </a:cubicBezTo>
                  <a:cubicBezTo>
                    <a:pt x="576263" y="1058246"/>
                    <a:pt x="570310" y="1059660"/>
                    <a:pt x="564803" y="1062488"/>
                  </a:cubicBezTo>
                  <a:cubicBezTo>
                    <a:pt x="558999" y="1065465"/>
                    <a:pt x="554608" y="1069409"/>
                    <a:pt x="551632" y="1074320"/>
                  </a:cubicBezTo>
                  <a:lnTo>
                    <a:pt x="536898" y="1063381"/>
                  </a:lnTo>
                  <a:cubicBezTo>
                    <a:pt x="541363" y="1056535"/>
                    <a:pt x="547688" y="1051028"/>
                    <a:pt x="555873" y="1046861"/>
                  </a:cubicBezTo>
                  <a:cubicBezTo>
                    <a:pt x="563910" y="1042843"/>
                    <a:pt x="572840" y="1040834"/>
                    <a:pt x="582662" y="1040834"/>
                  </a:cubicBezTo>
                  <a:close/>
                  <a:moveTo>
                    <a:pt x="473869" y="1040834"/>
                  </a:moveTo>
                  <a:cubicBezTo>
                    <a:pt x="483989" y="1040834"/>
                    <a:pt x="493068" y="1043066"/>
                    <a:pt x="501104" y="1047531"/>
                  </a:cubicBezTo>
                  <a:cubicBezTo>
                    <a:pt x="508992" y="1051847"/>
                    <a:pt x="514648" y="1058023"/>
                    <a:pt x="518071" y="1066060"/>
                  </a:cubicBezTo>
                  <a:lnTo>
                    <a:pt x="501328" y="1073873"/>
                  </a:lnTo>
                  <a:cubicBezTo>
                    <a:pt x="496119" y="1063455"/>
                    <a:pt x="486891" y="1058246"/>
                    <a:pt x="473646" y="1058246"/>
                  </a:cubicBezTo>
                  <a:cubicBezTo>
                    <a:pt x="467395" y="1058246"/>
                    <a:pt x="461739" y="1059735"/>
                    <a:pt x="456679" y="1062711"/>
                  </a:cubicBezTo>
                  <a:cubicBezTo>
                    <a:pt x="451917" y="1065539"/>
                    <a:pt x="449536" y="1069334"/>
                    <a:pt x="449536" y="1074097"/>
                  </a:cubicBezTo>
                  <a:cubicBezTo>
                    <a:pt x="449536" y="1078264"/>
                    <a:pt x="451247" y="1081687"/>
                    <a:pt x="454670" y="1084366"/>
                  </a:cubicBezTo>
                  <a:cubicBezTo>
                    <a:pt x="458093" y="1087045"/>
                    <a:pt x="463079" y="1089277"/>
                    <a:pt x="469627" y="1091063"/>
                  </a:cubicBezTo>
                  <a:lnTo>
                    <a:pt x="486594" y="1095305"/>
                  </a:lnTo>
                  <a:cubicBezTo>
                    <a:pt x="498202" y="1098281"/>
                    <a:pt x="506834" y="1102597"/>
                    <a:pt x="512490" y="1108253"/>
                  </a:cubicBezTo>
                  <a:cubicBezTo>
                    <a:pt x="518294" y="1114057"/>
                    <a:pt x="521196" y="1121052"/>
                    <a:pt x="521196" y="1129237"/>
                  </a:cubicBezTo>
                  <a:cubicBezTo>
                    <a:pt x="521196" y="1136232"/>
                    <a:pt x="519113" y="1142483"/>
                    <a:pt x="514946" y="1147990"/>
                  </a:cubicBezTo>
                  <a:cubicBezTo>
                    <a:pt x="510927" y="1153348"/>
                    <a:pt x="505346" y="1157515"/>
                    <a:pt x="498202" y="1160491"/>
                  </a:cubicBezTo>
                  <a:cubicBezTo>
                    <a:pt x="491505" y="1163319"/>
                    <a:pt x="483766" y="1164733"/>
                    <a:pt x="474985" y="1164733"/>
                  </a:cubicBezTo>
                  <a:cubicBezTo>
                    <a:pt x="462484" y="1164733"/>
                    <a:pt x="451991" y="1161831"/>
                    <a:pt x="443508" y="1156027"/>
                  </a:cubicBezTo>
                  <a:cubicBezTo>
                    <a:pt x="435471" y="1150520"/>
                    <a:pt x="429593" y="1143004"/>
                    <a:pt x="425872" y="1133479"/>
                  </a:cubicBezTo>
                  <a:lnTo>
                    <a:pt x="443062" y="1125666"/>
                  </a:lnTo>
                  <a:cubicBezTo>
                    <a:pt x="446038" y="1132809"/>
                    <a:pt x="450354" y="1138242"/>
                    <a:pt x="456010" y="1141962"/>
                  </a:cubicBezTo>
                  <a:cubicBezTo>
                    <a:pt x="461963" y="1145832"/>
                    <a:pt x="468288" y="1147767"/>
                    <a:pt x="474985" y="1147767"/>
                  </a:cubicBezTo>
                  <a:cubicBezTo>
                    <a:pt x="482278" y="1147767"/>
                    <a:pt x="488529" y="1146278"/>
                    <a:pt x="493738" y="1143302"/>
                  </a:cubicBezTo>
                  <a:cubicBezTo>
                    <a:pt x="498946" y="1140325"/>
                    <a:pt x="501551" y="1136084"/>
                    <a:pt x="501551" y="1130577"/>
                  </a:cubicBezTo>
                  <a:cubicBezTo>
                    <a:pt x="501551" y="1125666"/>
                    <a:pt x="499467" y="1121722"/>
                    <a:pt x="495300" y="1118745"/>
                  </a:cubicBezTo>
                  <a:cubicBezTo>
                    <a:pt x="491431" y="1115917"/>
                    <a:pt x="484957" y="1113387"/>
                    <a:pt x="475878" y="1111155"/>
                  </a:cubicBezTo>
                  <a:lnTo>
                    <a:pt x="461591" y="1107360"/>
                  </a:lnTo>
                  <a:cubicBezTo>
                    <a:pt x="452363" y="1105127"/>
                    <a:pt x="444773" y="1101258"/>
                    <a:pt x="438820" y="1095751"/>
                  </a:cubicBezTo>
                  <a:cubicBezTo>
                    <a:pt x="432867" y="1090245"/>
                    <a:pt x="429890" y="1083175"/>
                    <a:pt x="429890" y="1074543"/>
                  </a:cubicBezTo>
                  <a:cubicBezTo>
                    <a:pt x="429890" y="1067995"/>
                    <a:pt x="431899" y="1062116"/>
                    <a:pt x="435918" y="1056907"/>
                  </a:cubicBezTo>
                  <a:cubicBezTo>
                    <a:pt x="440085" y="1051698"/>
                    <a:pt x="445443" y="1047754"/>
                    <a:pt x="451991" y="1045075"/>
                  </a:cubicBezTo>
                  <a:cubicBezTo>
                    <a:pt x="459135" y="1042247"/>
                    <a:pt x="466428" y="1040834"/>
                    <a:pt x="473869" y="1040834"/>
                  </a:cubicBezTo>
                  <a:close/>
                  <a:moveTo>
                    <a:pt x="369094" y="1040834"/>
                  </a:moveTo>
                  <a:cubicBezTo>
                    <a:pt x="379214" y="1040834"/>
                    <a:pt x="388293" y="1043066"/>
                    <a:pt x="396329" y="1047531"/>
                  </a:cubicBezTo>
                  <a:cubicBezTo>
                    <a:pt x="404217" y="1051847"/>
                    <a:pt x="409873" y="1058023"/>
                    <a:pt x="413296" y="1066060"/>
                  </a:cubicBezTo>
                  <a:lnTo>
                    <a:pt x="396553" y="1073873"/>
                  </a:lnTo>
                  <a:cubicBezTo>
                    <a:pt x="391344" y="1063455"/>
                    <a:pt x="382116" y="1058246"/>
                    <a:pt x="368871" y="1058246"/>
                  </a:cubicBezTo>
                  <a:cubicBezTo>
                    <a:pt x="362620" y="1058246"/>
                    <a:pt x="356964" y="1059735"/>
                    <a:pt x="351904" y="1062711"/>
                  </a:cubicBezTo>
                  <a:cubicBezTo>
                    <a:pt x="347142" y="1065539"/>
                    <a:pt x="344761" y="1069334"/>
                    <a:pt x="344761" y="1074097"/>
                  </a:cubicBezTo>
                  <a:cubicBezTo>
                    <a:pt x="344761" y="1078264"/>
                    <a:pt x="346472" y="1081687"/>
                    <a:pt x="349895" y="1084366"/>
                  </a:cubicBezTo>
                  <a:cubicBezTo>
                    <a:pt x="353318" y="1087045"/>
                    <a:pt x="358304" y="1089277"/>
                    <a:pt x="364852" y="1091063"/>
                  </a:cubicBezTo>
                  <a:lnTo>
                    <a:pt x="381819" y="1095305"/>
                  </a:lnTo>
                  <a:cubicBezTo>
                    <a:pt x="393427" y="1098281"/>
                    <a:pt x="402059" y="1102597"/>
                    <a:pt x="407715" y="1108253"/>
                  </a:cubicBezTo>
                  <a:cubicBezTo>
                    <a:pt x="413519" y="1114057"/>
                    <a:pt x="416421" y="1121052"/>
                    <a:pt x="416421" y="1129237"/>
                  </a:cubicBezTo>
                  <a:cubicBezTo>
                    <a:pt x="416421" y="1136232"/>
                    <a:pt x="414338" y="1142483"/>
                    <a:pt x="410171" y="1147990"/>
                  </a:cubicBezTo>
                  <a:cubicBezTo>
                    <a:pt x="406152" y="1153348"/>
                    <a:pt x="400571" y="1157515"/>
                    <a:pt x="393427" y="1160491"/>
                  </a:cubicBezTo>
                  <a:cubicBezTo>
                    <a:pt x="386730" y="1163319"/>
                    <a:pt x="378991" y="1164733"/>
                    <a:pt x="370210" y="1164733"/>
                  </a:cubicBezTo>
                  <a:cubicBezTo>
                    <a:pt x="357709" y="1164733"/>
                    <a:pt x="347216" y="1161831"/>
                    <a:pt x="338733" y="1156027"/>
                  </a:cubicBezTo>
                  <a:cubicBezTo>
                    <a:pt x="330696" y="1150520"/>
                    <a:pt x="324818" y="1143004"/>
                    <a:pt x="321097" y="1133479"/>
                  </a:cubicBezTo>
                  <a:lnTo>
                    <a:pt x="338287" y="1125666"/>
                  </a:lnTo>
                  <a:cubicBezTo>
                    <a:pt x="341263" y="1132809"/>
                    <a:pt x="345579" y="1138242"/>
                    <a:pt x="351235" y="1141962"/>
                  </a:cubicBezTo>
                  <a:cubicBezTo>
                    <a:pt x="357188" y="1145832"/>
                    <a:pt x="363513" y="1147767"/>
                    <a:pt x="370210" y="1147767"/>
                  </a:cubicBezTo>
                  <a:cubicBezTo>
                    <a:pt x="377503" y="1147767"/>
                    <a:pt x="383754" y="1146278"/>
                    <a:pt x="388963" y="1143302"/>
                  </a:cubicBezTo>
                  <a:cubicBezTo>
                    <a:pt x="394171" y="1140325"/>
                    <a:pt x="396776" y="1136084"/>
                    <a:pt x="396776" y="1130577"/>
                  </a:cubicBezTo>
                  <a:cubicBezTo>
                    <a:pt x="396776" y="1125666"/>
                    <a:pt x="394692" y="1121722"/>
                    <a:pt x="390525" y="1118745"/>
                  </a:cubicBezTo>
                  <a:cubicBezTo>
                    <a:pt x="386656" y="1115917"/>
                    <a:pt x="380182" y="1113387"/>
                    <a:pt x="371103" y="1111155"/>
                  </a:cubicBezTo>
                  <a:lnTo>
                    <a:pt x="356816" y="1107360"/>
                  </a:lnTo>
                  <a:cubicBezTo>
                    <a:pt x="347588" y="1105127"/>
                    <a:pt x="339998" y="1101258"/>
                    <a:pt x="334045" y="1095751"/>
                  </a:cubicBezTo>
                  <a:cubicBezTo>
                    <a:pt x="328092" y="1090245"/>
                    <a:pt x="325115" y="1083175"/>
                    <a:pt x="325115" y="1074543"/>
                  </a:cubicBezTo>
                  <a:cubicBezTo>
                    <a:pt x="325115" y="1067995"/>
                    <a:pt x="327124" y="1062116"/>
                    <a:pt x="331143" y="1056907"/>
                  </a:cubicBezTo>
                  <a:cubicBezTo>
                    <a:pt x="335310" y="1051698"/>
                    <a:pt x="340668" y="1047754"/>
                    <a:pt x="347216" y="1045075"/>
                  </a:cubicBezTo>
                  <a:cubicBezTo>
                    <a:pt x="354360" y="1042247"/>
                    <a:pt x="361653" y="1040834"/>
                    <a:pt x="369094" y="1040834"/>
                  </a:cubicBezTo>
                  <a:close/>
                  <a:moveTo>
                    <a:pt x="246460" y="1040834"/>
                  </a:moveTo>
                  <a:cubicBezTo>
                    <a:pt x="257622" y="1040834"/>
                    <a:pt x="267519" y="1043438"/>
                    <a:pt x="276151" y="1048647"/>
                  </a:cubicBezTo>
                  <a:cubicBezTo>
                    <a:pt x="284485" y="1053707"/>
                    <a:pt x="290885" y="1060702"/>
                    <a:pt x="295350" y="1069632"/>
                  </a:cubicBezTo>
                  <a:cubicBezTo>
                    <a:pt x="299963" y="1078859"/>
                    <a:pt x="302270" y="1089203"/>
                    <a:pt x="302270" y="1100663"/>
                  </a:cubicBezTo>
                  <a:cubicBezTo>
                    <a:pt x="302270" y="1101555"/>
                    <a:pt x="302121" y="1103490"/>
                    <a:pt x="301824" y="1106467"/>
                  </a:cubicBezTo>
                  <a:lnTo>
                    <a:pt x="209401" y="1106467"/>
                  </a:lnTo>
                  <a:cubicBezTo>
                    <a:pt x="209848" y="1115396"/>
                    <a:pt x="212006" y="1122912"/>
                    <a:pt x="215875" y="1129014"/>
                  </a:cubicBezTo>
                  <a:cubicBezTo>
                    <a:pt x="219596" y="1134819"/>
                    <a:pt x="224433" y="1139358"/>
                    <a:pt x="230386" y="1142632"/>
                  </a:cubicBezTo>
                  <a:cubicBezTo>
                    <a:pt x="236190" y="1145757"/>
                    <a:pt x="242292" y="1147320"/>
                    <a:pt x="248692" y="1147320"/>
                  </a:cubicBezTo>
                  <a:cubicBezTo>
                    <a:pt x="263872" y="1147320"/>
                    <a:pt x="275407" y="1140251"/>
                    <a:pt x="283295" y="1126112"/>
                  </a:cubicBezTo>
                  <a:lnTo>
                    <a:pt x="299591" y="1134149"/>
                  </a:lnTo>
                  <a:cubicBezTo>
                    <a:pt x="294680" y="1143525"/>
                    <a:pt x="287908" y="1150966"/>
                    <a:pt x="279276" y="1156473"/>
                  </a:cubicBezTo>
                  <a:cubicBezTo>
                    <a:pt x="270644" y="1161980"/>
                    <a:pt x="260226" y="1164733"/>
                    <a:pt x="248022" y="1164733"/>
                  </a:cubicBezTo>
                  <a:cubicBezTo>
                    <a:pt x="236711" y="1164733"/>
                    <a:pt x="226740" y="1162129"/>
                    <a:pt x="218108" y="1156920"/>
                  </a:cubicBezTo>
                  <a:cubicBezTo>
                    <a:pt x="209178" y="1151562"/>
                    <a:pt x="202258" y="1144195"/>
                    <a:pt x="197346" y="1134819"/>
                  </a:cubicBezTo>
                  <a:cubicBezTo>
                    <a:pt x="192435" y="1125442"/>
                    <a:pt x="189979" y="1114876"/>
                    <a:pt x="189979" y="1103118"/>
                  </a:cubicBezTo>
                  <a:cubicBezTo>
                    <a:pt x="189979" y="1091807"/>
                    <a:pt x="192286" y="1081464"/>
                    <a:pt x="196900" y="1072087"/>
                  </a:cubicBezTo>
                  <a:cubicBezTo>
                    <a:pt x="201662" y="1062414"/>
                    <a:pt x="208285" y="1054823"/>
                    <a:pt x="216768" y="1049317"/>
                  </a:cubicBezTo>
                  <a:cubicBezTo>
                    <a:pt x="225549" y="1043661"/>
                    <a:pt x="235446" y="1040834"/>
                    <a:pt x="246460" y="1040834"/>
                  </a:cubicBezTo>
                  <a:close/>
                  <a:moveTo>
                    <a:pt x="0" y="997525"/>
                  </a:moveTo>
                  <a:lnTo>
                    <a:pt x="28129" y="997525"/>
                  </a:lnTo>
                  <a:lnTo>
                    <a:pt x="80144" y="1131693"/>
                  </a:lnTo>
                  <a:lnTo>
                    <a:pt x="81037" y="1131693"/>
                  </a:lnTo>
                  <a:lnTo>
                    <a:pt x="133276" y="997525"/>
                  </a:lnTo>
                  <a:lnTo>
                    <a:pt x="161404" y="997525"/>
                  </a:lnTo>
                  <a:lnTo>
                    <a:pt x="161404" y="1161161"/>
                  </a:lnTo>
                  <a:lnTo>
                    <a:pt x="142205" y="1161161"/>
                  </a:lnTo>
                  <a:lnTo>
                    <a:pt x="142205" y="1057130"/>
                  </a:lnTo>
                  <a:lnTo>
                    <a:pt x="143098" y="1026100"/>
                  </a:lnTo>
                  <a:lnTo>
                    <a:pt x="142205" y="1026100"/>
                  </a:lnTo>
                  <a:lnTo>
                    <a:pt x="88627" y="1161161"/>
                  </a:lnTo>
                  <a:lnTo>
                    <a:pt x="72777" y="1161161"/>
                  </a:lnTo>
                  <a:lnTo>
                    <a:pt x="19199" y="1026100"/>
                  </a:lnTo>
                  <a:lnTo>
                    <a:pt x="18306" y="1026100"/>
                  </a:lnTo>
                  <a:lnTo>
                    <a:pt x="19199" y="1057130"/>
                  </a:lnTo>
                  <a:lnTo>
                    <a:pt x="19199" y="1161161"/>
                  </a:lnTo>
                  <a:lnTo>
                    <a:pt x="0" y="1161161"/>
                  </a:lnTo>
                  <a:close/>
                  <a:moveTo>
                    <a:pt x="3301006" y="340966"/>
                  </a:moveTo>
                  <a:cubicBezTo>
                    <a:pt x="3293862" y="340966"/>
                    <a:pt x="3287165" y="342752"/>
                    <a:pt x="3280914" y="346324"/>
                  </a:cubicBezTo>
                  <a:cubicBezTo>
                    <a:pt x="3274812" y="349895"/>
                    <a:pt x="3269827" y="355030"/>
                    <a:pt x="3265957" y="361727"/>
                  </a:cubicBezTo>
                  <a:cubicBezTo>
                    <a:pt x="3262236" y="368276"/>
                    <a:pt x="3260376" y="376164"/>
                    <a:pt x="3260376" y="385391"/>
                  </a:cubicBezTo>
                  <a:cubicBezTo>
                    <a:pt x="3260376" y="394469"/>
                    <a:pt x="3262236" y="402283"/>
                    <a:pt x="3265957" y="408831"/>
                  </a:cubicBezTo>
                  <a:cubicBezTo>
                    <a:pt x="3269827" y="415529"/>
                    <a:pt x="3274812" y="420663"/>
                    <a:pt x="3280914" y="424235"/>
                  </a:cubicBezTo>
                  <a:cubicBezTo>
                    <a:pt x="3287463" y="427956"/>
                    <a:pt x="3294160" y="429816"/>
                    <a:pt x="3301006" y="429816"/>
                  </a:cubicBezTo>
                  <a:cubicBezTo>
                    <a:pt x="3307852" y="429816"/>
                    <a:pt x="3314549" y="427956"/>
                    <a:pt x="3321098" y="424235"/>
                  </a:cubicBezTo>
                  <a:cubicBezTo>
                    <a:pt x="3327051" y="420812"/>
                    <a:pt x="3331962" y="415677"/>
                    <a:pt x="3335832" y="408831"/>
                  </a:cubicBezTo>
                  <a:cubicBezTo>
                    <a:pt x="3339553" y="402283"/>
                    <a:pt x="3341413" y="394469"/>
                    <a:pt x="3341413" y="385391"/>
                  </a:cubicBezTo>
                  <a:cubicBezTo>
                    <a:pt x="3341413" y="376164"/>
                    <a:pt x="3339553" y="368276"/>
                    <a:pt x="3335832" y="361727"/>
                  </a:cubicBezTo>
                  <a:cubicBezTo>
                    <a:pt x="3331962" y="354881"/>
                    <a:pt x="3327051" y="349747"/>
                    <a:pt x="3321098" y="346324"/>
                  </a:cubicBezTo>
                  <a:cubicBezTo>
                    <a:pt x="3314847" y="342752"/>
                    <a:pt x="3308150" y="340966"/>
                    <a:pt x="3301006" y="340966"/>
                  </a:cubicBezTo>
                  <a:close/>
                  <a:moveTo>
                    <a:pt x="2954757" y="340966"/>
                  </a:moveTo>
                  <a:cubicBezTo>
                    <a:pt x="2945828" y="340966"/>
                    <a:pt x="2938014" y="343942"/>
                    <a:pt x="2931317" y="349895"/>
                  </a:cubicBezTo>
                  <a:cubicBezTo>
                    <a:pt x="2925066" y="355551"/>
                    <a:pt x="2920899" y="363290"/>
                    <a:pt x="2918815" y="373113"/>
                  </a:cubicBezTo>
                  <a:lnTo>
                    <a:pt x="2989806" y="373113"/>
                  </a:lnTo>
                  <a:cubicBezTo>
                    <a:pt x="2989658" y="368201"/>
                    <a:pt x="2988318" y="363290"/>
                    <a:pt x="2985788" y="358379"/>
                  </a:cubicBezTo>
                  <a:cubicBezTo>
                    <a:pt x="2983407" y="353616"/>
                    <a:pt x="2979612" y="349523"/>
                    <a:pt x="2974403" y="346100"/>
                  </a:cubicBezTo>
                  <a:cubicBezTo>
                    <a:pt x="2969194" y="342677"/>
                    <a:pt x="2962645" y="340966"/>
                    <a:pt x="2954757" y="340966"/>
                  </a:cubicBezTo>
                  <a:close/>
                  <a:moveTo>
                    <a:pt x="2700931" y="340966"/>
                  </a:moveTo>
                  <a:cubicBezTo>
                    <a:pt x="2693787" y="340966"/>
                    <a:pt x="2687090" y="342752"/>
                    <a:pt x="2680839" y="346324"/>
                  </a:cubicBezTo>
                  <a:cubicBezTo>
                    <a:pt x="2674737" y="349895"/>
                    <a:pt x="2669752" y="355030"/>
                    <a:pt x="2665882" y="361727"/>
                  </a:cubicBezTo>
                  <a:cubicBezTo>
                    <a:pt x="2662161" y="368276"/>
                    <a:pt x="2660301" y="376164"/>
                    <a:pt x="2660301" y="385391"/>
                  </a:cubicBezTo>
                  <a:cubicBezTo>
                    <a:pt x="2660301" y="394469"/>
                    <a:pt x="2662161" y="402283"/>
                    <a:pt x="2665882" y="408831"/>
                  </a:cubicBezTo>
                  <a:cubicBezTo>
                    <a:pt x="2669752" y="415529"/>
                    <a:pt x="2674737" y="420663"/>
                    <a:pt x="2680839" y="424235"/>
                  </a:cubicBezTo>
                  <a:cubicBezTo>
                    <a:pt x="2687388" y="427956"/>
                    <a:pt x="2694085" y="429816"/>
                    <a:pt x="2700931" y="429816"/>
                  </a:cubicBezTo>
                  <a:cubicBezTo>
                    <a:pt x="2707777" y="429816"/>
                    <a:pt x="2714474" y="427956"/>
                    <a:pt x="2721023" y="424235"/>
                  </a:cubicBezTo>
                  <a:cubicBezTo>
                    <a:pt x="2726976" y="420812"/>
                    <a:pt x="2731887" y="415677"/>
                    <a:pt x="2735757" y="408831"/>
                  </a:cubicBezTo>
                  <a:cubicBezTo>
                    <a:pt x="2739478" y="402283"/>
                    <a:pt x="2741338" y="394469"/>
                    <a:pt x="2741338" y="385391"/>
                  </a:cubicBezTo>
                  <a:cubicBezTo>
                    <a:pt x="2741338" y="376164"/>
                    <a:pt x="2739478" y="368276"/>
                    <a:pt x="2735757" y="361727"/>
                  </a:cubicBezTo>
                  <a:cubicBezTo>
                    <a:pt x="2731887" y="354881"/>
                    <a:pt x="2726976" y="349747"/>
                    <a:pt x="2721023" y="346324"/>
                  </a:cubicBezTo>
                  <a:cubicBezTo>
                    <a:pt x="2714772" y="342752"/>
                    <a:pt x="2708075" y="340966"/>
                    <a:pt x="2700931" y="340966"/>
                  </a:cubicBezTo>
                  <a:close/>
                  <a:moveTo>
                    <a:pt x="2484312" y="340966"/>
                  </a:moveTo>
                  <a:cubicBezTo>
                    <a:pt x="2477763" y="340966"/>
                    <a:pt x="2471438" y="342826"/>
                    <a:pt x="2465336" y="346547"/>
                  </a:cubicBezTo>
                  <a:cubicBezTo>
                    <a:pt x="2459383" y="350267"/>
                    <a:pt x="2454621" y="355402"/>
                    <a:pt x="2451049" y="361950"/>
                  </a:cubicBezTo>
                  <a:cubicBezTo>
                    <a:pt x="2447477" y="368648"/>
                    <a:pt x="2445691" y="376461"/>
                    <a:pt x="2445691" y="385391"/>
                  </a:cubicBezTo>
                  <a:cubicBezTo>
                    <a:pt x="2445691" y="394172"/>
                    <a:pt x="2447477" y="401911"/>
                    <a:pt x="2451049" y="408608"/>
                  </a:cubicBezTo>
                  <a:cubicBezTo>
                    <a:pt x="2454621" y="415454"/>
                    <a:pt x="2459383" y="420663"/>
                    <a:pt x="2465336" y="424235"/>
                  </a:cubicBezTo>
                  <a:cubicBezTo>
                    <a:pt x="2471438" y="427956"/>
                    <a:pt x="2477763" y="429816"/>
                    <a:pt x="2484312" y="429816"/>
                  </a:cubicBezTo>
                  <a:cubicBezTo>
                    <a:pt x="2490711" y="429816"/>
                    <a:pt x="2497037" y="427956"/>
                    <a:pt x="2503287" y="424235"/>
                  </a:cubicBezTo>
                  <a:cubicBezTo>
                    <a:pt x="2509092" y="420812"/>
                    <a:pt x="2513854" y="415603"/>
                    <a:pt x="2517575" y="408608"/>
                  </a:cubicBezTo>
                  <a:cubicBezTo>
                    <a:pt x="2520998" y="402209"/>
                    <a:pt x="2522709" y="394469"/>
                    <a:pt x="2522709" y="385391"/>
                  </a:cubicBezTo>
                  <a:cubicBezTo>
                    <a:pt x="2522709" y="376164"/>
                    <a:pt x="2520998" y="368350"/>
                    <a:pt x="2517575" y="361950"/>
                  </a:cubicBezTo>
                  <a:cubicBezTo>
                    <a:pt x="2514003" y="355253"/>
                    <a:pt x="2509240" y="350119"/>
                    <a:pt x="2503287" y="346547"/>
                  </a:cubicBezTo>
                  <a:cubicBezTo>
                    <a:pt x="2497037" y="342826"/>
                    <a:pt x="2490711" y="340966"/>
                    <a:pt x="2484312" y="340966"/>
                  </a:cubicBezTo>
                  <a:close/>
                  <a:moveTo>
                    <a:pt x="3433909" y="323553"/>
                  </a:moveTo>
                  <a:cubicBezTo>
                    <a:pt x="3439118" y="323553"/>
                    <a:pt x="3443732" y="324371"/>
                    <a:pt x="3447751" y="326009"/>
                  </a:cubicBezTo>
                  <a:lnTo>
                    <a:pt x="3447751" y="346993"/>
                  </a:lnTo>
                  <a:cubicBezTo>
                    <a:pt x="3442690" y="344463"/>
                    <a:pt x="3437184" y="343198"/>
                    <a:pt x="3431231" y="343198"/>
                  </a:cubicBezTo>
                  <a:cubicBezTo>
                    <a:pt x="3425724" y="343198"/>
                    <a:pt x="3420515" y="344835"/>
                    <a:pt x="3415604" y="348109"/>
                  </a:cubicBezTo>
                  <a:cubicBezTo>
                    <a:pt x="3410990" y="351086"/>
                    <a:pt x="3407195" y="355402"/>
                    <a:pt x="3404218" y="361058"/>
                  </a:cubicBezTo>
                  <a:cubicBezTo>
                    <a:pt x="3401539" y="365969"/>
                    <a:pt x="3400200" y="371773"/>
                    <a:pt x="3400200" y="378470"/>
                  </a:cubicBezTo>
                  <a:lnTo>
                    <a:pt x="3400200" y="443657"/>
                  </a:lnTo>
                  <a:lnTo>
                    <a:pt x="3380778" y="443657"/>
                  </a:lnTo>
                  <a:lnTo>
                    <a:pt x="3380778" y="327125"/>
                  </a:lnTo>
                  <a:lnTo>
                    <a:pt x="3399084" y="327125"/>
                  </a:lnTo>
                  <a:lnTo>
                    <a:pt x="3399084" y="345877"/>
                  </a:lnTo>
                  <a:lnTo>
                    <a:pt x="3400200" y="345877"/>
                  </a:lnTo>
                  <a:cubicBezTo>
                    <a:pt x="3402284" y="339626"/>
                    <a:pt x="3406674" y="334343"/>
                    <a:pt x="3413371" y="330027"/>
                  </a:cubicBezTo>
                  <a:cubicBezTo>
                    <a:pt x="3419920" y="325711"/>
                    <a:pt x="3426766" y="323553"/>
                    <a:pt x="3433909" y="323553"/>
                  </a:cubicBezTo>
                  <a:close/>
                  <a:moveTo>
                    <a:pt x="2614760" y="323553"/>
                  </a:moveTo>
                  <a:cubicBezTo>
                    <a:pt x="2619969" y="323553"/>
                    <a:pt x="2624582" y="324371"/>
                    <a:pt x="2628601" y="326009"/>
                  </a:cubicBezTo>
                  <a:lnTo>
                    <a:pt x="2628601" y="346993"/>
                  </a:lnTo>
                  <a:cubicBezTo>
                    <a:pt x="2623540" y="344463"/>
                    <a:pt x="2618034" y="343198"/>
                    <a:pt x="2612081" y="343198"/>
                  </a:cubicBezTo>
                  <a:cubicBezTo>
                    <a:pt x="2606574" y="343198"/>
                    <a:pt x="2601365" y="344835"/>
                    <a:pt x="2596454" y="348109"/>
                  </a:cubicBezTo>
                  <a:cubicBezTo>
                    <a:pt x="2591840" y="351086"/>
                    <a:pt x="2588045" y="355402"/>
                    <a:pt x="2585068" y="361058"/>
                  </a:cubicBezTo>
                  <a:cubicBezTo>
                    <a:pt x="2582389" y="365969"/>
                    <a:pt x="2581050" y="371773"/>
                    <a:pt x="2581050" y="378470"/>
                  </a:cubicBezTo>
                  <a:lnTo>
                    <a:pt x="2581050" y="443657"/>
                  </a:lnTo>
                  <a:lnTo>
                    <a:pt x="2561628" y="443657"/>
                  </a:lnTo>
                  <a:lnTo>
                    <a:pt x="2561628" y="327125"/>
                  </a:lnTo>
                  <a:lnTo>
                    <a:pt x="2579934" y="327125"/>
                  </a:lnTo>
                  <a:lnTo>
                    <a:pt x="2579934" y="345877"/>
                  </a:lnTo>
                  <a:lnTo>
                    <a:pt x="2581050" y="345877"/>
                  </a:lnTo>
                  <a:cubicBezTo>
                    <a:pt x="2583134" y="339626"/>
                    <a:pt x="2587524" y="334343"/>
                    <a:pt x="2594221" y="330027"/>
                  </a:cubicBezTo>
                  <a:cubicBezTo>
                    <a:pt x="2600770" y="325711"/>
                    <a:pt x="2607616" y="323553"/>
                    <a:pt x="2614760" y="323553"/>
                  </a:cubicBezTo>
                  <a:close/>
                  <a:moveTo>
                    <a:pt x="3301006" y="323330"/>
                  </a:moveTo>
                  <a:cubicBezTo>
                    <a:pt x="3312466" y="323330"/>
                    <a:pt x="3322735" y="326083"/>
                    <a:pt x="3331813" y="331590"/>
                  </a:cubicBezTo>
                  <a:cubicBezTo>
                    <a:pt x="3340892" y="337096"/>
                    <a:pt x="3348036" y="344612"/>
                    <a:pt x="3353245" y="354137"/>
                  </a:cubicBezTo>
                  <a:cubicBezTo>
                    <a:pt x="3358305" y="363364"/>
                    <a:pt x="3360835" y="373782"/>
                    <a:pt x="3360835" y="385391"/>
                  </a:cubicBezTo>
                  <a:cubicBezTo>
                    <a:pt x="3360835" y="397000"/>
                    <a:pt x="3358305" y="407417"/>
                    <a:pt x="3353245" y="416645"/>
                  </a:cubicBezTo>
                  <a:cubicBezTo>
                    <a:pt x="3348036" y="426170"/>
                    <a:pt x="3340892" y="433686"/>
                    <a:pt x="3331813" y="439192"/>
                  </a:cubicBezTo>
                  <a:cubicBezTo>
                    <a:pt x="3323033" y="444550"/>
                    <a:pt x="3312763" y="447229"/>
                    <a:pt x="3301006" y="447229"/>
                  </a:cubicBezTo>
                  <a:cubicBezTo>
                    <a:pt x="3289249" y="447229"/>
                    <a:pt x="3278979" y="444550"/>
                    <a:pt x="3270199" y="439192"/>
                  </a:cubicBezTo>
                  <a:cubicBezTo>
                    <a:pt x="3261120" y="433686"/>
                    <a:pt x="3253976" y="426170"/>
                    <a:pt x="3248767" y="416645"/>
                  </a:cubicBezTo>
                  <a:cubicBezTo>
                    <a:pt x="3243707" y="407417"/>
                    <a:pt x="3241177" y="397000"/>
                    <a:pt x="3241177" y="385391"/>
                  </a:cubicBezTo>
                  <a:cubicBezTo>
                    <a:pt x="3241177" y="373782"/>
                    <a:pt x="3243707" y="363364"/>
                    <a:pt x="3248767" y="354137"/>
                  </a:cubicBezTo>
                  <a:cubicBezTo>
                    <a:pt x="3253976" y="344612"/>
                    <a:pt x="3261120" y="337096"/>
                    <a:pt x="3270199" y="331590"/>
                  </a:cubicBezTo>
                  <a:cubicBezTo>
                    <a:pt x="3279277" y="326083"/>
                    <a:pt x="3289546" y="323330"/>
                    <a:pt x="3301006" y="323330"/>
                  </a:cubicBezTo>
                  <a:close/>
                  <a:moveTo>
                    <a:pt x="3182167" y="323330"/>
                  </a:moveTo>
                  <a:cubicBezTo>
                    <a:pt x="3192287" y="323330"/>
                    <a:pt x="3201366" y="325562"/>
                    <a:pt x="3209402" y="330027"/>
                  </a:cubicBezTo>
                  <a:cubicBezTo>
                    <a:pt x="3217290" y="334343"/>
                    <a:pt x="3222946" y="340519"/>
                    <a:pt x="3226369" y="348556"/>
                  </a:cubicBezTo>
                  <a:lnTo>
                    <a:pt x="3209626" y="356369"/>
                  </a:lnTo>
                  <a:cubicBezTo>
                    <a:pt x="3204417" y="345951"/>
                    <a:pt x="3195189" y="340742"/>
                    <a:pt x="3181944" y="340742"/>
                  </a:cubicBezTo>
                  <a:cubicBezTo>
                    <a:pt x="3175693" y="340742"/>
                    <a:pt x="3170037" y="342231"/>
                    <a:pt x="3164977" y="345207"/>
                  </a:cubicBezTo>
                  <a:cubicBezTo>
                    <a:pt x="3160215" y="348035"/>
                    <a:pt x="3157833" y="351830"/>
                    <a:pt x="3157833" y="356593"/>
                  </a:cubicBezTo>
                  <a:cubicBezTo>
                    <a:pt x="3157833" y="360760"/>
                    <a:pt x="3159545" y="364183"/>
                    <a:pt x="3162968" y="366862"/>
                  </a:cubicBezTo>
                  <a:cubicBezTo>
                    <a:pt x="3166391" y="369541"/>
                    <a:pt x="3171377" y="371773"/>
                    <a:pt x="3177925" y="373559"/>
                  </a:cubicBezTo>
                  <a:lnTo>
                    <a:pt x="3194892" y="377801"/>
                  </a:lnTo>
                  <a:cubicBezTo>
                    <a:pt x="3206500" y="380777"/>
                    <a:pt x="3215132" y="385093"/>
                    <a:pt x="3220788" y="390749"/>
                  </a:cubicBezTo>
                  <a:cubicBezTo>
                    <a:pt x="3226592" y="396553"/>
                    <a:pt x="3229494" y="403548"/>
                    <a:pt x="3229494" y="411734"/>
                  </a:cubicBezTo>
                  <a:cubicBezTo>
                    <a:pt x="3229494" y="418728"/>
                    <a:pt x="3227411" y="424979"/>
                    <a:pt x="3223243" y="430486"/>
                  </a:cubicBezTo>
                  <a:cubicBezTo>
                    <a:pt x="3219225" y="435844"/>
                    <a:pt x="3213644" y="440011"/>
                    <a:pt x="3206500" y="442987"/>
                  </a:cubicBezTo>
                  <a:cubicBezTo>
                    <a:pt x="3199803" y="445815"/>
                    <a:pt x="3192064" y="447229"/>
                    <a:pt x="3183283" y="447229"/>
                  </a:cubicBezTo>
                  <a:cubicBezTo>
                    <a:pt x="3170781" y="447229"/>
                    <a:pt x="3160289" y="444327"/>
                    <a:pt x="3151806" y="438523"/>
                  </a:cubicBezTo>
                  <a:cubicBezTo>
                    <a:pt x="3143769" y="433016"/>
                    <a:pt x="3137890" y="425500"/>
                    <a:pt x="3134170" y="415975"/>
                  </a:cubicBezTo>
                  <a:lnTo>
                    <a:pt x="3151359" y="408162"/>
                  </a:lnTo>
                  <a:cubicBezTo>
                    <a:pt x="3154336" y="415305"/>
                    <a:pt x="3158652" y="420738"/>
                    <a:pt x="3164307" y="424458"/>
                  </a:cubicBezTo>
                  <a:cubicBezTo>
                    <a:pt x="3170261" y="428328"/>
                    <a:pt x="3176586" y="430263"/>
                    <a:pt x="3183283" y="430263"/>
                  </a:cubicBezTo>
                  <a:cubicBezTo>
                    <a:pt x="3190576" y="430263"/>
                    <a:pt x="3196826" y="428774"/>
                    <a:pt x="3202035" y="425798"/>
                  </a:cubicBezTo>
                  <a:cubicBezTo>
                    <a:pt x="3207244" y="422821"/>
                    <a:pt x="3209849" y="418580"/>
                    <a:pt x="3209849" y="413073"/>
                  </a:cubicBezTo>
                  <a:cubicBezTo>
                    <a:pt x="3209849" y="408162"/>
                    <a:pt x="3207765" y="404218"/>
                    <a:pt x="3203598" y="401241"/>
                  </a:cubicBezTo>
                  <a:cubicBezTo>
                    <a:pt x="3199729" y="398413"/>
                    <a:pt x="3193254" y="395883"/>
                    <a:pt x="3184176" y="393651"/>
                  </a:cubicBezTo>
                  <a:lnTo>
                    <a:pt x="3169888" y="389856"/>
                  </a:lnTo>
                  <a:cubicBezTo>
                    <a:pt x="3160661" y="387623"/>
                    <a:pt x="3153071" y="383754"/>
                    <a:pt x="3147118" y="378247"/>
                  </a:cubicBezTo>
                  <a:cubicBezTo>
                    <a:pt x="3141165" y="372741"/>
                    <a:pt x="3138188" y="365671"/>
                    <a:pt x="3138188" y="357039"/>
                  </a:cubicBezTo>
                  <a:cubicBezTo>
                    <a:pt x="3138188" y="350491"/>
                    <a:pt x="3140197" y="344612"/>
                    <a:pt x="3144216" y="339403"/>
                  </a:cubicBezTo>
                  <a:cubicBezTo>
                    <a:pt x="3148383" y="334194"/>
                    <a:pt x="3153741" y="330250"/>
                    <a:pt x="3160289" y="327571"/>
                  </a:cubicBezTo>
                  <a:cubicBezTo>
                    <a:pt x="3167433" y="324743"/>
                    <a:pt x="3174725" y="323330"/>
                    <a:pt x="3182167" y="323330"/>
                  </a:cubicBezTo>
                  <a:close/>
                  <a:moveTo>
                    <a:pt x="3077392" y="323330"/>
                  </a:moveTo>
                  <a:cubicBezTo>
                    <a:pt x="3087512" y="323330"/>
                    <a:pt x="3096591" y="325562"/>
                    <a:pt x="3104627" y="330027"/>
                  </a:cubicBezTo>
                  <a:cubicBezTo>
                    <a:pt x="3112515" y="334343"/>
                    <a:pt x="3118171" y="340519"/>
                    <a:pt x="3121594" y="348556"/>
                  </a:cubicBezTo>
                  <a:lnTo>
                    <a:pt x="3104851" y="356369"/>
                  </a:lnTo>
                  <a:cubicBezTo>
                    <a:pt x="3099642" y="345951"/>
                    <a:pt x="3090414" y="340742"/>
                    <a:pt x="3077169" y="340742"/>
                  </a:cubicBezTo>
                  <a:cubicBezTo>
                    <a:pt x="3070918" y="340742"/>
                    <a:pt x="3065262" y="342231"/>
                    <a:pt x="3060202" y="345207"/>
                  </a:cubicBezTo>
                  <a:cubicBezTo>
                    <a:pt x="3055440" y="348035"/>
                    <a:pt x="3053058" y="351830"/>
                    <a:pt x="3053058" y="356593"/>
                  </a:cubicBezTo>
                  <a:cubicBezTo>
                    <a:pt x="3053058" y="360760"/>
                    <a:pt x="3054770" y="364183"/>
                    <a:pt x="3058193" y="366862"/>
                  </a:cubicBezTo>
                  <a:cubicBezTo>
                    <a:pt x="3061616" y="369541"/>
                    <a:pt x="3066602" y="371773"/>
                    <a:pt x="3073150" y="373559"/>
                  </a:cubicBezTo>
                  <a:lnTo>
                    <a:pt x="3090117" y="377801"/>
                  </a:lnTo>
                  <a:cubicBezTo>
                    <a:pt x="3101725" y="380777"/>
                    <a:pt x="3110357" y="385093"/>
                    <a:pt x="3116013" y="390749"/>
                  </a:cubicBezTo>
                  <a:cubicBezTo>
                    <a:pt x="3121817" y="396553"/>
                    <a:pt x="3124719" y="403548"/>
                    <a:pt x="3124719" y="411734"/>
                  </a:cubicBezTo>
                  <a:cubicBezTo>
                    <a:pt x="3124719" y="418728"/>
                    <a:pt x="3122636" y="424979"/>
                    <a:pt x="3118468" y="430486"/>
                  </a:cubicBezTo>
                  <a:cubicBezTo>
                    <a:pt x="3114450" y="435844"/>
                    <a:pt x="3108869" y="440011"/>
                    <a:pt x="3101725" y="442987"/>
                  </a:cubicBezTo>
                  <a:cubicBezTo>
                    <a:pt x="3095028" y="445815"/>
                    <a:pt x="3087289" y="447229"/>
                    <a:pt x="3078508" y="447229"/>
                  </a:cubicBezTo>
                  <a:cubicBezTo>
                    <a:pt x="3066006" y="447229"/>
                    <a:pt x="3055514" y="444327"/>
                    <a:pt x="3047031" y="438523"/>
                  </a:cubicBezTo>
                  <a:cubicBezTo>
                    <a:pt x="3038994" y="433016"/>
                    <a:pt x="3033115" y="425500"/>
                    <a:pt x="3029395" y="415975"/>
                  </a:cubicBezTo>
                  <a:lnTo>
                    <a:pt x="3046584" y="408162"/>
                  </a:lnTo>
                  <a:cubicBezTo>
                    <a:pt x="3049561" y="415305"/>
                    <a:pt x="3053877" y="420738"/>
                    <a:pt x="3059532" y="424458"/>
                  </a:cubicBezTo>
                  <a:cubicBezTo>
                    <a:pt x="3065486" y="428328"/>
                    <a:pt x="3071811" y="430263"/>
                    <a:pt x="3078508" y="430263"/>
                  </a:cubicBezTo>
                  <a:cubicBezTo>
                    <a:pt x="3085801" y="430263"/>
                    <a:pt x="3092051" y="428774"/>
                    <a:pt x="3097260" y="425798"/>
                  </a:cubicBezTo>
                  <a:cubicBezTo>
                    <a:pt x="3102469" y="422821"/>
                    <a:pt x="3105074" y="418580"/>
                    <a:pt x="3105074" y="413073"/>
                  </a:cubicBezTo>
                  <a:cubicBezTo>
                    <a:pt x="3105074" y="408162"/>
                    <a:pt x="3102990" y="404218"/>
                    <a:pt x="3098823" y="401241"/>
                  </a:cubicBezTo>
                  <a:cubicBezTo>
                    <a:pt x="3094954" y="398413"/>
                    <a:pt x="3088479" y="395883"/>
                    <a:pt x="3079401" y="393651"/>
                  </a:cubicBezTo>
                  <a:lnTo>
                    <a:pt x="3065113" y="389856"/>
                  </a:lnTo>
                  <a:cubicBezTo>
                    <a:pt x="3055886" y="387623"/>
                    <a:pt x="3048296" y="383754"/>
                    <a:pt x="3042343" y="378247"/>
                  </a:cubicBezTo>
                  <a:cubicBezTo>
                    <a:pt x="3036390" y="372741"/>
                    <a:pt x="3033413" y="365671"/>
                    <a:pt x="3033413" y="357039"/>
                  </a:cubicBezTo>
                  <a:cubicBezTo>
                    <a:pt x="3033413" y="350491"/>
                    <a:pt x="3035422" y="344612"/>
                    <a:pt x="3039441" y="339403"/>
                  </a:cubicBezTo>
                  <a:cubicBezTo>
                    <a:pt x="3043608" y="334194"/>
                    <a:pt x="3048966" y="330250"/>
                    <a:pt x="3055514" y="327571"/>
                  </a:cubicBezTo>
                  <a:cubicBezTo>
                    <a:pt x="3062658" y="324743"/>
                    <a:pt x="3069950" y="323330"/>
                    <a:pt x="3077392" y="323330"/>
                  </a:cubicBezTo>
                  <a:close/>
                  <a:moveTo>
                    <a:pt x="2954757" y="323330"/>
                  </a:moveTo>
                  <a:cubicBezTo>
                    <a:pt x="2965920" y="323330"/>
                    <a:pt x="2975817" y="325934"/>
                    <a:pt x="2984449" y="331143"/>
                  </a:cubicBezTo>
                  <a:cubicBezTo>
                    <a:pt x="2992783" y="336203"/>
                    <a:pt x="2999183" y="343198"/>
                    <a:pt x="3003647" y="352128"/>
                  </a:cubicBezTo>
                  <a:cubicBezTo>
                    <a:pt x="3008261" y="361355"/>
                    <a:pt x="3010568" y="371699"/>
                    <a:pt x="3010568" y="383159"/>
                  </a:cubicBezTo>
                  <a:cubicBezTo>
                    <a:pt x="3010568" y="384051"/>
                    <a:pt x="3010419" y="385986"/>
                    <a:pt x="3010121" y="388963"/>
                  </a:cubicBezTo>
                  <a:lnTo>
                    <a:pt x="2917699" y="388963"/>
                  </a:lnTo>
                  <a:cubicBezTo>
                    <a:pt x="2918146" y="397892"/>
                    <a:pt x="2920304" y="405408"/>
                    <a:pt x="2924173" y="411510"/>
                  </a:cubicBezTo>
                  <a:cubicBezTo>
                    <a:pt x="2927894" y="417315"/>
                    <a:pt x="2932731" y="421854"/>
                    <a:pt x="2938684" y="425128"/>
                  </a:cubicBezTo>
                  <a:cubicBezTo>
                    <a:pt x="2944488" y="428253"/>
                    <a:pt x="2950590" y="429816"/>
                    <a:pt x="2956990" y="429816"/>
                  </a:cubicBezTo>
                  <a:cubicBezTo>
                    <a:pt x="2972170" y="429816"/>
                    <a:pt x="2983704" y="422747"/>
                    <a:pt x="2991592" y="408608"/>
                  </a:cubicBezTo>
                  <a:lnTo>
                    <a:pt x="3007889" y="416645"/>
                  </a:lnTo>
                  <a:cubicBezTo>
                    <a:pt x="3002978" y="426021"/>
                    <a:pt x="2996206" y="433462"/>
                    <a:pt x="2987574" y="438969"/>
                  </a:cubicBezTo>
                  <a:cubicBezTo>
                    <a:pt x="2978942" y="444476"/>
                    <a:pt x="2968524" y="447229"/>
                    <a:pt x="2956320" y="447229"/>
                  </a:cubicBezTo>
                  <a:cubicBezTo>
                    <a:pt x="2945009" y="447229"/>
                    <a:pt x="2935038" y="444625"/>
                    <a:pt x="2926406" y="439416"/>
                  </a:cubicBezTo>
                  <a:cubicBezTo>
                    <a:pt x="2917476" y="434058"/>
                    <a:pt x="2910555" y="426691"/>
                    <a:pt x="2905644" y="417315"/>
                  </a:cubicBezTo>
                  <a:cubicBezTo>
                    <a:pt x="2900733" y="407938"/>
                    <a:pt x="2898277" y="397372"/>
                    <a:pt x="2898277" y="385614"/>
                  </a:cubicBezTo>
                  <a:cubicBezTo>
                    <a:pt x="2898277" y="374303"/>
                    <a:pt x="2900584" y="363960"/>
                    <a:pt x="2905198" y="354584"/>
                  </a:cubicBezTo>
                  <a:cubicBezTo>
                    <a:pt x="2909960" y="344910"/>
                    <a:pt x="2916583" y="337319"/>
                    <a:pt x="2925066" y="331813"/>
                  </a:cubicBezTo>
                  <a:cubicBezTo>
                    <a:pt x="2933847" y="326157"/>
                    <a:pt x="2943744" y="323330"/>
                    <a:pt x="2954757" y="323330"/>
                  </a:cubicBezTo>
                  <a:close/>
                  <a:moveTo>
                    <a:pt x="2833388" y="323330"/>
                  </a:moveTo>
                  <a:cubicBezTo>
                    <a:pt x="2845741" y="323330"/>
                    <a:pt x="2856382" y="326306"/>
                    <a:pt x="2865312" y="332259"/>
                  </a:cubicBezTo>
                  <a:cubicBezTo>
                    <a:pt x="2873944" y="338064"/>
                    <a:pt x="2880046" y="345877"/>
                    <a:pt x="2883618" y="355700"/>
                  </a:cubicBezTo>
                  <a:lnTo>
                    <a:pt x="2865981" y="363067"/>
                  </a:lnTo>
                  <a:cubicBezTo>
                    <a:pt x="2863005" y="355625"/>
                    <a:pt x="2858763" y="350119"/>
                    <a:pt x="2853257" y="346547"/>
                  </a:cubicBezTo>
                  <a:cubicBezTo>
                    <a:pt x="2847601" y="342826"/>
                    <a:pt x="2840681" y="340966"/>
                    <a:pt x="2832495" y="340966"/>
                  </a:cubicBezTo>
                  <a:cubicBezTo>
                    <a:pt x="2825649" y="340966"/>
                    <a:pt x="2819249" y="342826"/>
                    <a:pt x="2813296" y="346547"/>
                  </a:cubicBezTo>
                  <a:cubicBezTo>
                    <a:pt x="2807343" y="350267"/>
                    <a:pt x="2802581" y="355476"/>
                    <a:pt x="2799009" y="362174"/>
                  </a:cubicBezTo>
                  <a:cubicBezTo>
                    <a:pt x="2795437" y="368871"/>
                    <a:pt x="2793651" y="376610"/>
                    <a:pt x="2793651" y="385391"/>
                  </a:cubicBezTo>
                  <a:cubicBezTo>
                    <a:pt x="2793651" y="394023"/>
                    <a:pt x="2795437" y="401688"/>
                    <a:pt x="2799009" y="408385"/>
                  </a:cubicBezTo>
                  <a:cubicBezTo>
                    <a:pt x="2802581" y="415082"/>
                    <a:pt x="2807343" y="420291"/>
                    <a:pt x="2813296" y="424012"/>
                  </a:cubicBezTo>
                  <a:cubicBezTo>
                    <a:pt x="2819398" y="427881"/>
                    <a:pt x="2825798" y="429816"/>
                    <a:pt x="2832495" y="429816"/>
                  </a:cubicBezTo>
                  <a:cubicBezTo>
                    <a:pt x="2840532" y="429816"/>
                    <a:pt x="2847601" y="427881"/>
                    <a:pt x="2853703" y="424012"/>
                  </a:cubicBezTo>
                  <a:cubicBezTo>
                    <a:pt x="2859656" y="420291"/>
                    <a:pt x="2864121" y="414859"/>
                    <a:pt x="2867098" y="407715"/>
                  </a:cubicBezTo>
                  <a:lnTo>
                    <a:pt x="2884287" y="415082"/>
                  </a:lnTo>
                  <a:cubicBezTo>
                    <a:pt x="2880269" y="424607"/>
                    <a:pt x="2873944" y="432346"/>
                    <a:pt x="2865312" y="438299"/>
                  </a:cubicBezTo>
                  <a:cubicBezTo>
                    <a:pt x="2856680" y="444252"/>
                    <a:pt x="2846038" y="447229"/>
                    <a:pt x="2833388" y="447229"/>
                  </a:cubicBezTo>
                  <a:cubicBezTo>
                    <a:pt x="2822077" y="447229"/>
                    <a:pt x="2811957" y="444550"/>
                    <a:pt x="2803027" y="439192"/>
                  </a:cubicBezTo>
                  <a:cubicBezTo>
                    <a:pt x="2794246" y="433834"/>
                    <a:pt x="2787251" y="426467"/>
                    <a:pt x="2782042" y="417091"/>
                  </a:cubicBezTo>
                  <a:cubicBezTo>
                    <a:pt x="2776982" y="407864"/>
                    <a:pt x="2774452" y="397297"/>
                    <a:pt x="2774452" y="385391"/>
                  </a:cubicBezTo>
                  <a:cubicBezTo>
                    <a:pt x="2774452" y="373485"/>
                    <a:pt x="2776982" y="362918"/>
                    <a:pt x="2782042" y="353691"/>
                  </a:cubicBezTo>
                  <a:cubicBezTo>
                    <a:pt x="2787400" y="344017"/>
                    <a:pt x="2794395" y="336575"/>
                    <a:pt x="2803027" y="331366"/>
                  </a:cubicBezTo>
                  <a:cubicBezTo>
                    <a:pt x="2811957" y="326009"/>
                    <a:pt x="2822077" y="323330"/>
                    <a:pt x="2833388" y="323330"/>
                  </a:cubicBezTo>
                  <a:close/>
                  <a:moveTo>
                    <a:pt x="2700931" y="323330"/>
                  </a:moveTo>
                  <a:cubicBezTo>
                    <a:pt x="2712391" y="323330"/>
                    <a:pt x="2722660" y="326083"/>
                    <a:pt x="2731738" y="331590"/>
                  </a:cubicBezTo>
                  <a:cubicBezTo>
                    <a:pt x="2740817" y="337096"/>
                    <a:pt x="2747961" y="344612"/>
                    <a:pt x="2753170" y="354137"/>
                  </a:cubicBezTo>
                  <a:cubicBezTo>
                    <a:pt x="2758230" y="363364"/>
                    <a:pt x="2760760" y="373782"/>
                    <a:pt x="2760760" y="385391"/>
                  </a:cubicBezTo>
                  <a:cubicBezTo>
                    <a:pt x="2760760" y="397000"/>
                    <a:pt x="2758230" y="407417"/>
                    <a:pt x="2753170" y="416645"/>
                  </a:cubicBezTo>
                  <a:cubicBezTo>
                    <a:pt x="2747961" y="426170"/>
                    <a:pt x="2740817" y="433686"/>
                    <a:pt x="2731738" y="439192"/>
                  </a:cubicBezTo>
                  <a:cubicBezTo>
                    <a:pt x="2722958" y="444550"/>
                    <a:pt x="2712688" y="447229"/>
                    <a:pt x="2700931" y="447229"/>
                  </a:cubicBezTo>
                  <a:cubicBezTo>
                    <a:pt x="2689174" y="447229"/>
                    <a:pt x="2678904" y="444550"/>
                    <a:pt x="2670124" y="439192"/>
                  </a:cubicBezTo>
                  <a:cubicBezTo>
                    <a:pt x="2661045" y="433686"/>
                    <a:pt x="2653901" y="426170"/>
                    <a:pt x="2648692" y="416645"/>
                  </a:cubicBezTo>
                  <a:cubicBezTo>
                    <a:pt x="2643632" y="407417"/>
                    <a:pt x="2641102" y="397000"/>
                    <a:pt x="2641102" y="385391"/>
                  </a:cubicBezTo>
                  <a:cubicBezTo>
                    <a:pt x="2641102" y="373782"/>
                    <a:pt x="2643632" y="363364"/>
                    <a:pt x="2648692" y="354137"/>
                  </a:cubicBezTo>
                  <a:cubicBezTo>
                    <a:pt x="2653901" y="344612"/>
                    <a:pt x="2661045" y="337096"/>
                    <a:pt x="2670124" y="331590"/>
                  </a:cubicBezTo>
                  <a:cubicBezTo>
                    <a:pt x="2679202" y="326083"/>
                    <a:pt x="2689471" y="323330"/>
                    <a:pt x="2700931" y="323330"/>
                  </a:cubicBezTo>
                  <a:close/>
                  <a:moveTo>
                    <a:pt x="2486544" y="323330"/>
                  </a:moveTo>
                  <a:cubicBezTo>
                    <a:pt x="2496962" y="323330"/>
                    <a:pt x="2506413" y="326009"/>
                    <a:pt x="2514896" y="331366"/>
                  </a:cubicBezTo>
                  <a:cubicBezTo>
                    <a:pt x="2523230" y="336724"/>
                    <a:pt x="2529928" y="344166"/>
                    <a:pt x="2534988" y="353691"/>
                  </a:cubicBezTo>
                  <a:cubicBezTo>
                    <a:pt x="2539750" y="362769"/>
                    <a:pt x="2542131" y="373336"/>
                    <a:pt x="2542131" y="385391"/>
                  </a:cubicBezTo>
                  <a:cubicBezTo>
                    <a:pt x="2542131" y="397595"/>
                    <a:pt x="2539750" y="408236"/>
                    <a:pt x="2534988" y="417315"/>
                  </a:cubicBezTo>
                  <a:cubicBezTo>
                    <a:pt x="2530076" y="426691"/>
                    <a:pt x="2523379" y="434058"/>
                    <a:pt x="2514896" y="439416"/>
                  </a:cubicBezTo>
                  <a:cubicBezTo>
                    <a:pt x="2506710" y="444625"/>
                    <a:pt x="2497260" y="447229"/>
                    <a:pt x="2486544" y="447229"/>
                  </a:cubicBezTo>
                  <a:cubicBezTo>
                    <a:pt x="2477763" y="447229"/>
                    <a:pt x="2469801" y="445220"/>
                    <a:pt x="2462657" y="441201"/>
                  </a:cubicBezTo>
                  <a:cubicBezTo>
                    <a:pt x="2455513" y="437183"/>
                    <a:pt x="2450156" y="432272"/>
                    <a:pt x="2446584" y="426467"/>
                  </a:cubicBezTo>
                  <a:lnTo>
                    <a:pt x="2445691" y="426467"/>
                  </a:lnTo>
                  <a:lnTo>
                    <a:pt x="2446584" y="442541"/>
                  </a:lnTo>
                  <a:lnTo>
                    <a:pt x="2446584" y="492994"/>
                  </a:lnTo>
                  <a:lnTo>
                    <a:pt x="2427162" y="492994"/>
                  </a:lnTo>
                  <a:lnTo>
                    <a:pt x="2427162" y="327125"/>
                  </a:lnTo>
                  <a:lnTo>
                    <a:pt x="2445691" y="327125"/>
                  </a:lnTo>
                  <a:lnTo>
                    <a:pt x="2445691" y="344538"/>
                  </a:lnTo>
                  <a:lnTo>
                    <a:pt x="2446584" y="344538"/>
                  </a:lnTo>
                  <a:cubicBezTo>
                    <a:pt x="2450156" y="338584"/>
                    <a:pt x="2455513" y="333599"/>
                    <a:pt x="2462657" y="329580"/>
                  </a:cubicBezTo>
                  <a:cubicBezTo>
                    <a:pt x="2470099" y="325413"/>
                    <a:pt x="2478061" y="323330"/>
                    <a:pt x="2486544" y="323330"/>
                  </a:cubicBezTo>
                  <a:close/>
                  <a:moveTo>
                    <a:pt x="5615561" y="262725"/>
                  </a:moveTo>
                  <a:cubicBezTo>
                    <a:pt x="5604846" y="262725"/>
                    <a:pt x="5596809" y="264958"/>
                    <a:pt x="5591451" y="269423"/>
                  </a:cubicBezTo>
                  <a:cubicBezTo>
                    <a:pt x="5586093" y="273888"/>
                    <a:pt x="5583415" y="279543"/>
                    <a:pt x="5583415" y="286389"/>
                  </a:cubicBezTo>
                  <a:cubicBezTo>
                    <a:pt x="5583415" y="292789"/>
                    <a:pt x="5585870" y="297998"/>
                    <a:pt x="5590782" y="302016"/>
                  </a:cubicBezTo>
                  <a:cubicBezTo>
                    <a:pt x="5595693" y="306034"/>
                    <a:pt x="5601869" y="308044"/>
                    <a:pt x="5609311" y="308044"/>
                  </a:cubicBezTo>
                  <a:cubicBezTo>
                    <a:pt x="5615859" y="308044"/>
                    <a:pt x="5621961" y="306332"/>
                    <a:pt x="5627617" y="302909"/>
                  </a:cubicBezTo>
                  <a:cubicBezTo>
                    <a:pt x="5633272" y="299486"/>
                    <a:pt x="5637737" y="295021"/>
                    <a:pt x="5641011" y="289514"/>
                  </a:cubicBezTo>
                  <a:cubicBezTo>
                    <a:pt x="5644285" y="284008"/>
                    <a:pt x="5645922" y="277831"/>
                    <a:pt x="5645922" y="270985"/>
                  </a:cubicBezTo>
                  <a:cubicBezTo>
                    <a:pt x="5642351" y="268604"/>
                    <a:pt x="5637886" y="266595"/>
                    <a:pt x="5632528" y="264958"/>
                  </a:cubicBezTo>
                  <a:cubicBezTo>
                    <a:pt x="5627468" y="263470"/>
                    <a:pt x="5621812" y="262725"/>
                    <a:pt x="5615561" y="262725"/>
                  </a:cubicBezTo>
                  <a:close/>
                  <a:moveTo>
                    <a:pt x="5282187" y="262725"/>
                  </a:moveTo>
                  <a:cubicBezTo>
                    <a:pt x="5271471" y="262725"/>
                    <a:pt x="5263434" y="264958"/>
                    <a:pt x="5258076" y="269423"/>
                  </a:cubicBezTo>
                  <a:cubicBezTo>
                    <a:pt x="5252719" y="273888"/>
                    <a:pt x="5250040" y="279543"/>
                    <a:pt x="5250040" y="286389"/>
                  </a:cubicBezTo>
                  <a:cubicBezTo>
                    <a:pt x="5250040" y="292789"/>
                    <a:pt x="5252495" y="297998"/>
                    <a:pt x="5257407" y="302016"/>
                  </a:cubicBezTo>
                  <a:cubicBezTo>
                    <a:pt x="5262318" y="306034"/>
                    <a:pt x="5268494" y="308044"/>
                    <a:pt x="5275936" y="308044"/>
                  </a:cubicBezTo>
                  <a:cubicBezTo>
                    <a:pt x="5282484" y="308044"/>
                    <a:pt x="5288586" y="306332"/>
                    <a:pt x="5294241" y="302909"/>
                  </a:cubicBezTo>
                  <a:cubicBezTo>
                    <a:pt x="5299897" y="299486"/>
                    <a:pt x="5304362" y="295021"/>
                    <a:pt x="5307636" y="289514"/>
                  </a:cubicBezTo>
                  <a:cubicBezTo>
                    <a:pt x="5310910" y="284008"/>
                    <a:pt x="5312547" y="277831"/>
                    <a:pt x="5312547" y="270985"/>
                  </a:cubicBezTo>
                  <a:cubicBezTo>
                    <a:pt x="5308975" y="268604"/>
                    <a:pt x="5304511" y="266595"/>
                    <a:pt x="5299153" y="264958"/>
                  </a:cubicBezTo>
                  <a:cubicBezTo>
                    <a:pt x="5294093" y="263470"/>
                    <a:pt x="5288437" y="262725"/>
                    <a:pt x="5282187" y="262725"/>
                  </a:cubicBezTo>
                  <a:close/>
                  <a:moveTo>
                    <a:pt x="5880997" y="218747"/>
                  </a:moveTo>
                  <a:cubicBezTo>
                    <a:pt x="5873853" y="218747"/>
                    <a:pt x="5867155" y="220533"/>
                    <a:pt x="5860905" y="224105"/>
                  </a:cubicBezTo>
                  <a:cubicBezTo>
                    <a:pt x="5854803" y="227676"/>
                    <a:pt x="5849817" y="232811"/>
                    <a:pt x="5845947" y="239508"/>
                  </a:cubicBezTo>
                  <a:cubicBezTo>
                    <a:pt x="5842227" y="246057"/>
                    <a:pt x="5840366" y="253945"/>
                    <a:pt x="5840366" y="263172"/>
                  </a:cubicBezTo>
                  <a:cubicBezTo>
                    <a:pt x="5840366" y="272250"/>
                    <a:pt x="5842227" y="280064"/>
                    <a:pt x="5845947" y="286612"/>
                  </a:cubicBezTo>
                  <a:cubicBezTo>
                    <a:pt x="5849817" y="293310"/>
                    <a:pt x="5854803" y="298444"/>
                    <a:pt x="5860905" y="302016"/>
                  </a:cubicBezTo>
                  <a:cubicBezTo>
                    <a:pt x="5867453" y="305737"/>
                    <a:pt x="5874150" y="307597"/>
                    <a:pt x="5880997" y="307597"/>
                  </a:cubicBezTo>
                  <a:cubicBezTo>
                    <a:pt x="5887843" y="307597"/>
                    <a:pt x="5894540" y="305737"/>
                    <a:pt x="5901088" y="302016"/>
                  </a:cubicBezTo>
                  <a:cubicBezTo>
                    <a:pt x="5907041" y="298593"/>
                    <a:pt x="5911953" y="293458"/>
                    <a:pt x="5915822" y="286612"/>
                  </a:cubicBezTo>
                  <a:cubicBezTo>
                    <a:pt x="5919543" y="280064"/>
                    <a:pt x="5921403" y="272250"/>
                    <a:pt x="5921403" y="263172"/>
                  </a:cubicBezTo>
                  <a:cubicBezTo>
                    <a:pt x="5921403" y="253945"/>
                    <a:pt x="5919543" y="246057"/>
                    <a:pt x="5915822" y="239508"/>
                  </a:cubicBezTo>
                  <a:cubicBezTo>
                    <a:pt x="5911953" y="232662"/>
                    <a:pt x="5907041" y="227528"/>
                    <a:pt x="5901088" y="224105"/>
                  </a:cubicBezTo>
                  <a:cubicBezTo>
                    <a:pt x="5894837" y="220533"/>
                    <a:pt x="5888140" y="218747"/>
                    <a:pt x="5880997" y="218747"/>
                  </a:cubicBezTo>
                  <a:close/>
                  <a:moveTo>
                    <a:pt x="5781579" y="204906"/>
                  </a:moveTo>
                  <a:lnTo>
                    <a:pt x="5801001" y="204906"/>
                  </a:lnTo>
                  <a:lnTo>
                    <a:pt x="5801001" y="321438"/>
                  </a:lnTo>
                  <a:lnTo>
                    <a:pt x="5781579" y="321438"/>
                  </a:lnTo>
                  <a:close/>
                  <a:moveTo>
                    <a:pt x="5451925" y="204906"/>
                  </a:moveTo>
                  <a:lnTo>
                    <a:pt x="5542561" y="204906"/>
                  </a:lnTo>
                  <a:lnTo>
                    <a:pt x="5542561" y="221649"/>
                  </a:lnTo>
                  <a:lnTo>
                    <a:pt x="5473579" y="303802"/>
                  </a:lnTo>
                  <a:lnTo>
                    <a:pt x="5544347" y="303802"/>
                  </a:lnTo>
                  <a:lnTo>
                    <a:pt x="5544347" y="321438"/>
                  </a:lnTo>
                  <a:lnTo>
                    <a:pt x="5449916" y="321438"/>
                  </a:lnTo>
                  <a:lnTo>
                    <a:pt x="5449916" y="304695"/>
                  </a:lnTo>
                  <a:lnTo>
                    <a:pt x="5518674" y="222542"/>
                  </a:lnTo>
                  <a:lnTo>
                    <a:pt x="5451925" y="222542"/>
                  </a:lnTo>
                  <a:close/>
                  <a:moveTo>
                    <a:pt x="5410104" y="204906"/>
                  </a:moveTo>
                  <a:lnTo>
                    <a:pt x="5429526" y="204906"/>
                  </a:lnTo>
                  <a:lnTo>
                    <a:pt x="5429526" y="321438"/>
                  </a:lnTo>
                  <a:lnTo>
                    <a:pt x="5410104" y="321438"/>
                  </a:lnTo>
                  <a:close/>
                  <a:moveTo>
                    <a:pt x="5111927" y="204906"/>
                  </a:moveTo>
                  <a:lnTo>
                    <a:pt x="5131349" y="204906"/>
                  </a:lnTo>
                  <a:lnTo>
                    <a:pt x="5131349" y="275227"/>
                  </a:lnTo>
                  <a:cubicBezTo>
                    <a:pt x="5131349" y="286538"/>
                    <a:pt x="5133879" y="294723"/>
                    <a:pt x="5138939" y="299784"/>
                  </a:cubicBezTo>
                  <a:cubicBezTo>
                    <a:pt x="5144148" y="304993"/>
                    <a:pt x="5150920" y="307597"/>
                    <a:pt x="5159254" y="307597"/>
                  </a:cubicBezTo>
                  <a:cubicBezTo>
                    <a:pt x="5165803" y="307597"/>
                    <a:pt x="5171682" y="305811"/>
                    <a:pt x="5176891" y="302239"/>
                  </a:cubicBezTo>
                  <a:cubicBezTo>
                    <a:pt x="5181802" y="298816"/>
                    <a:pt x="5185746" y="294277"/>
                    <a:pt x="5188722" y="288622"/>
                  </a:cubicBezTo>
                  <a:cubicBezTo>
                    <a:pt x="5191550" y="283115"/>
                    <a:pt x="5192964" y="277162"/>
                    <a:pt x="5192964" y="270762"/>
                  </a:cubicBezTo>
                  <a:lnTo>
                    <a:pt x="5192964" y="204906"/>
                  </a:lnTo>
                  <a:lnTo>
                    <a:pt x="5212386" y="204906"/>
                  </a:lnTo>
                  <a:lnTo>
                    <a:pt x="5212386" y="321438"/>
                  </a:lnTo>
                  <a:lnTo>
                    <a:pt x="5193857" y="321438"/>
                  </a:lnTo>
                  <a:lnTo>
                    <a:pt x="5193857" y="304472"/>
                  </a:lnTo>
                  <a:lnTo>
                    <a:pt x="5192964" y="304472"/>
                  </a:lnTo>
                  <a:cubicBezTo>
                    <a:pt x="5189987" y="310127"/>
                    <a:pt x="5184853" y="315039"/>
                    <a:pt x="5177560" y="319206"/>
                  </a:cubicBezTo>
                  <a:cubicBezTo>
                    <a:pt x="5170863" y="323075"/>
                    <a:pt x="5163422" y="325010"/>
                    <a:pt x="5155236" y="325010"/>
                  </a:cubicBezTo>
                  <a:cubicBezTo>
                    <a:pt x="5141097" y="325010"/>
                    <a:pt x="5130382" y="320917"/>
                    <a:pt x="5123089" y="312732"/>
                  </a:cubicBezTo>
                  <a:cubicBezTo>
                    <a:pt x="5115648" y="304397"/>
                    <a:pt x="5111927" y="292863"/>
                    <a:pt x="5111927" y="278129"/>
                  </a:cubicBezTo>
                  <a:close/>
                  <a:moveTo>
                    <a:pt x="4962429" y="204906"/>
                  </a:moveTo>
                  <a:lnTo>
                    <a:pt x="4981851" y="204906"/>
                  </a:lnTo>
                  <a:lnTo>
                    <a:pt x="4981851" y="321438"/>
                  </a:lnTo>
                  <a:lnTo>
                    <a:pt x="4962429" y="321438"/>
                  </a:lnTo>
                  <a:close/>
                  <a:moveTo>
                    <a:pt x="6017918" y="201111"/>
                  </a:moveTo>
                  <a:cubicBezTo>
                    <a:pt x="6031908" y="201111"/>
                    <a:pt x="6042549" y="205203"/>
                    <a:pt x="6049842" y="213389"/>
                  </a:cubicBezTo>
                  <a:cubicBezTo>
                    <a:pt x="6057283" y="221723"/>
                    <a:pt x="6061004" y="232811"/>
                    <a:pt x="6061004" y="246652"/>
                  </a:cubicBezTo>
                  <a:lnTo>
                    <a:pt x="6061004" y="321438"/>
                  </a:lnTo>
                  <a:lnTo>
                    <a:pt x="6041582" y="321438"/>
                  </a:lnTo>
                  <a:lnTo>
                    <a:pt x="6041582" y="249554"/>
                  </a:lnTo>
                  <a:cubicBezTo>
                    <a:pt x="6041582" y="238839"/>
                    <a:pt x="6038977" y="231025"/>
                    <a:pt x="6033769" y="226114"/>
                  </a:cubicBezTo>
                  <a:cubicBezTo>
                    <a:pt x="6028708" y="221202"/>
                    <a:pt x="6021639" y="218747"/>
                    <a:pt x="6012561" y="218747"/>
                  </a:cubicBezTo>
                  <a:cubicBezTo>
                    <a:pt x="6006310" y="218747"/>
                    <a:pt x="6000729" y="220533"/>
                    <a:pt x="5995817" y="224105"/>
                  </a:cubicBezTo>
                  <a:cubicBezTo>
                    <a:pt x="5990608" y="227974"/>
                    <a:pt x="5986739" y="232588"/>
                    <a:pt x="5984209" y="237946"/>
                  </a:cubicBezTo>
                  <a:cubicBezTo>
                    <a:pt x="5981530" y="243750"/>
                    <a:pt x="5980190" y="249703"/>
                    <a:pt x="5980190" y="255805"/>
                  </a:cubicBezTo>
                  <a:lnTo>
                    <a:pt x="5980190" y="321438"/>
                  </a:lnTo>
                  <a:lnTo>
                    <a:pt x="5960768" y="321438"/>
                  </a:lnTo>
                  <a:lnTo>
                    <a:pt x="5960768" y="204906"/>
                  </a:lnTo>
                  <a:lnTo>
                    <a:pt x="5979074" y="204906"/>
                  </a:lnTo>
                  <a:lnTo>
                    <a:pt x="5979074" y="222095"/>
                  </a:lnTo>
                  <a:lnTo>
                    <a:pt x="5980190" y="222095"/>
                  </a:lnTo>
                  <a:cubicBezTo>
                    <a:pt x="5983316" y="216291"/>
                    <a:pt x="5988376" y="211380"/>
                    <a:pt x="5995371" y="207361"/>
                  </a:cubicBezTo>
                  <a:cubicBezTo>
                    <a:pt x="6002515" y="203194"/>
                    <a:pt x="6010031" y="201111"/>
                    <a:pt x="6017918" y="201111"/>
                  </a:cubicBezTo>
                  <a:close/>
                  <a:moveTo>
                    <a:pt x="5880997" y="201111"/>
                  </a:moveTo>
                  <a:cubicBezTo>
                    <a:pt x="5892456" y="201111"/>
                    <a:pt x="5902725" y="203864"/>
                    <a:pt x="5911804" y="209371"/>
                  </a:cubicBezTo>
                  <a:cubicBezTo>
                    <a:pt x="5920882" y="214877"/>
                    <a:pt x="5928026" y="222393"/>
                    <a:pt x="5933235" y="231918"/>
                  </a:cubicBezTo>
                  <a:cubicBezTo>
                    <a:pt x="5938295" y="241145"/>
                    <a:pt x="5940825" y="251563"/>
                    <a:pt x="5940825" y="263172"/>
                  </a:cubicBezTo>
                  <a:cubicBezTo>
                    <a:pt x="5940825" y="274781"/>
                    <a:pt x="5938295" y="285198"/>
                    <a:pt x="5933235" y="294426"/>
                  </a:cubicBezTo>
                  <a:cubicBezTo>
                    <a:pt x="5928026" y="303951"/>
                    <a:pt x="5920882" y="311467"/>
                    <a:pt x="5911804" y="316973"/>
                  </a:cubicBezTo>
                  <a:cubicBezTo>
                    <a:pt x="5903023" y="322331"/>
                    <a:pt x="5892754" y="325010"/>
                    <a:pt x="5880997" y="325010"/>
                  </a:cubicBezTo>
                  <a:cubicBezTo>
                    <a:pt x="5869239" y="325010"/>
                    <a:pt x="5858970" y="322331"/>
                    <a:pt x="5850189" y="316973"/>
                  </a:cubicBezTo>
                  <a:cubicBezTo>
                    <a:pt x="5841111" y="311467"/>
                    <a:pt x="5833967" y="303951"/>
                    <a:pt x="5828758" y="294426"/>
                  </a:cubicBezTo>
                  <a:cubicBezTo>
                    <a:pt x="5823698" y="285198"/>
                    <a:pt x="5821167" y="274781"/>
                    <a:pt x="5821167" y="263172"/>
                  </a:cubicBezTo>
                  <a:cubicBezTo>
                    <a:pt x="5821167" y="251563"/>
                    <a:pt x="5823698" y="241145"/>
                    <a:pt x="5828758" y="231918"/>
                  </a:cubicBezTo>
                  <a:cubicBezTo>
                    <a:pt x="5833967" y="222393"/>
                    <a:pt x="5841111" y="214877"/>
                    <a:pt x="5850189" y="209371"/>
                  </a:cubicBezTo>
                  <a:cubicBezTo>
                    <a:pt x="5859267" y="203864"/>
                    <a:pt x="5869537" y="201111"/>
                    <a:pt x="5880997" y="201111"/>
                  </a:cubicBezTo>
                  <a:close/>
                  <a:moveTo>
                    <a:pt x="5613775" y="201111"/>
                  </a:moveTo>
                  <a:cubicBezTo>
                    <a:pt x="5629551" y="201111"/>
                    <a:pt x="5641979" y="205278"/>
                    <a:pt x="5651057" y="213612"/>
                  </a:cubicBezTo>
                  <a:cubicBezTo>
                    <a:pt x="5659987" y="221798"/>
                    <a:pt x="5664451" y="233109"/>
                    <a:pt x="5664451" y="247545"/>
                  </a:cubicBezTo>
                  <a:lnTo>
                    <a:pt x="5664451" y="321438"/>
                  </a:lnTo>
                  <a:lnTo>
                    <a:pt x="5645922" y="321438"/>
                  </a:lnTo>
                  <a:lnTo>
                    <a:pt x="5645922" y="304695"/>
                  </a:lnTo>
                  <a:lnTo>
                    <a:pt x="5645029" y="304695"/>
                  </a:lnTo>
                  <a:cubicBezTo>
                    <a:pt x="5641606" y="310499"/>
                    <a:pt x="5636621" y="315336"/>
                    <a:pt x="5630072" y="319206"/>
                  </a:cubicBezTo>
                  <a:cubicBezTo>
                    <a:pt x="5623673" y="323075"/>
                    <a:pt x="5616082" y="325010"/>
                    <a:pt x="5607301" y="325010"/>
                  </a:cubicBezTo>
                  <a:cubicBezTo>
                    <a:pt x="5598669" y="325010"/>
                    <a:pt x="5591079" y="323373"/>
                    <a:pt x="5584531" y="320099"/>
                  </a:cubicBezTo>
                  <a:cubicBezTo>
                    <a:pt x="5577685" y="316676"/>
                    <a:pt x="5572476" y="312062"/>
                    <a:pt x="5568904" y="306258"/>
                  </a:cubicBezTo>
                  <a:cubicBezTo>
                    <a:pt x="5565332" y="300453"/>
                    <a:pt x="5563546" y="293756"/>
                    <a:pt x="5563546" y="286166"/>
                  </a:cubicBezTo>
                  <a:cubicBezTo>
                    <a:pt x="5563546" y="273813"/>
                    <a:pt x="5568160" y="264214"/>
                    <a:pt x="5577387" y="257368"/>
                  </a:cubicBezTo>
                  <a:cubicBezTo>
                    <a:pt x="5586912" y="250373"/>
                    <a:pt x="5598669" y="246875"/>
                    <a:pt x="5612659" y="246875"/>
                  </a:cubicBezTo>
                  <a:cubicBezTo>
                    <a:pt x="5619952" y="246875"/>
                    <a:pt x="5626500" y="247619"/>
                    <a:pt x="5632305" y="249108"/>
                  </a:cubicBezTo>
                  <a:cubicBezTo>
                    <a:pt x="5638258" y="250596"/>
                    <a:pt x="5642797" y="252382"/>
                    <a:pt x="5645922" y="254465"/>
                  </a:cubicBezTo>
                  <a:lnTo>
                    <a:pt x="5645922" y="247322"/>
                  </a:lnTo>
                  <a:cubicBezTo>
                    <a:pt x="5645922" y="238839"/>
                    <a:pt x="5642946" y="231918"/>
                    <a:pt x="5636993" y="226560"/>
                  </a:cubicBezTo>
                  <a:cubicBezTo>
                    <a:pt x="5631040" y="221202"/>
                    <a:pt x="5623301" y="218523"/>
                    <a:pt x="5613775" y="218523"/>
                  </a:cubicBezTo>
                  <a:cubicBezTo>
                    <a:pt x="5607376" y="218523"/>
                    <a:pt x="5601423" y="219937"/>
                    <a:pt x="5595916" y="222765"/>
                  </a:cubicBezTo>
                  <a:cubicBezTo>
                    <a:pt x="5590112" y="225742"/>
                    <a:pt x="5585721" y="229686"/>
                    <a:pt x="5582745" y="234597"/>
                  </a:cubicBezTo>
                  <a:lnTo>
                    <a:pt x="5568011" y="223658"/>
                  </a:lnTo>
                  <a:cubicBezTo>
                    <a:pt x="5572476" y="216812"/>
                    <a:pt x="5578801" y="211305"/>
                    <a:pt x="5586987" y="207138"/>
                  </a:cubicBezTo>
                  <a:cubicBezTo>
                    <a:pt x="5595023" y="203120"/>
                    <a:pt x="5603953" y="201111"/>
                    <a:pt x="5613775" y="201111"/>
                  </a:cubicBezTo>
                  <a:close/>
                  <a:moveTo>
                    <a:pt x="5280401" y="201111"/>
                  </a:moveTo>
                  <a:cubicBezTo>
                    <a:pt x="5296176" y="201111"/>
                    <a:pt x="5308603" y="205278"/>
                    <a:pt x="5317682" y="213612"/>
                  </a:cubicBezTo>
                  <a:cubicBezTo>
                    <a:pt x="5326612" y="221798"/>
                    <a:pt x="5331077" y="233109"/>
                    <a:pt x="5331077" y="247545"/>
                  </a:cubicBezTo>
                  <a:lnTo>
                    <a:pt x="5331077" y="321438"/>
                  </a:lnTo>
                  <a:lnTo>
                    <a:pt x="5312547" y="321438"/>
                  </a:lnTo>
                  <a:lnTo>
                    <a:pt x="5312547" y="304695"/>
                  </a:lnTo>
                  <a:lnTo>
                    <a:pt x="5311654" y="304695"/>
                  </a:lnTo>
                  <a:cubicBezTo>
                    <a:pt x="5308231" y="310499"/>
                    <a:pt x="5303246" y="315336"/>
                    <a:pt x="5296697" y="319206"/>
                  </a:cubicBezTo>
                  <a:cubicBezTo>
                    <a:pt x="5290298" y="323075"/>
                    <a:pt x="5282707" y="325010"/>
                    <a:pt x="5273927" y="325010"/>
                  </a:cubicBezTo>
                  <a:cubicBezTo>
                    <a:pt x="5265295" y="325010"/>
                    <a:pt x="5257704" y="323373"/>
                    <a:pt x="5251156" y="320099"/>
                  </a:cubicBezTo>
                  <a:cubicBezTo>
                    <a:pt x="5244310" y="316676"/>
                    <a:pt x="5239101" y="312062"/>
                    <a:pt x="5235529" y="306258"/>
                  </a:cubicBezTo>
                  <a:cubicBezTo>
                    <a:pt x="5231957" y="300453"/>
                    <a:pt x="5230171" y="293756"/>
                    <a:pt x="5230171" y="286166"/>
                  </a:cubicBezTo>
                  <a:cubicBezTo>
                    <a:pt x="5230171" y="273813"/>
                    <a:pt x="5234785" y="264214"/>
                    <a:pt x="5244012" y="257368"/>
                  </a:cubicBezTo>
                  <a:cubicBezTo>
                    <a:pt x="5253537" y="250373"/>
                    <a:pt x="5265295" y="246875"/>
                    <a:pt x="5279284" y="246875"/>
                  </a:cubicBezTo>
                  <a:cubicBezTo>
                    <a:pt x="5286577" y="246875"/>
                    <a:pt x="5293125" y="247619"/>
                    <a:pt x="5298930" y="249108"/>
                  </a:cubicBezTo>
                  <a:cubicBezTo>
                    <a:pt x="5304883" y="250596"/>
                    <a:pt x="5309422" y="252382"/>
                    <a:pt x="5312547" y="254465"/>
                  </a:cubicBezTo>
                  <a:lnTo>
                    <a:pt x="5312547" y="247322"/>
                  </a:lnTo>
                  <a:cubicBezTo>
                    <a:pt x="5312547" y="238839"/>
                    <a:pt x="5309571" y="231918"/>
                    <a:pt x="5303618" y="226560"/>
                  </a:cubicBezTo>
                  <a:cubicBezTo>
                    <a:pt x="5297665" y="221202"/>
                    <a:pt x="5289925" y="218523"/>
                    <a:pt x="5280401" y="218523"/>
                  </a:cubicBezTo>
                  <a:cubicBezTo>
                    <a:pt x="5274001" y="218523"/>
                    <a:pt x="5268048" y="219937"/>
                    <a:pt x="5262541" y="222765"/>
                  </a:cubicBezTo>
                  <a:cubicBezTo>
                    <a:pt x="5256737" y="225742"/>
                    <a:pt x="5252346" y="229686"/>
                    <a:pt x="5249370" y="234597"/>
                  </a:cubicBezTo>
                  <a:lnTo>
                    <a:pt x="5234636" y="223658"/>
                  </a:lnTo>
                  <a:cubicBezTo>
                    <a:pt x="5239101" y="216812"/>
                    <a:pt x="5245426" y="211305"/>
                    <a:pt x="5253611" y="207138"/>
                  </a:cubicBezTo>
                  <a:cubicBezTo>
                    <a:pt x="5261648" y="203120"/>
                    <a:pt x="5270578" y="201111"/>
                    <a:pt x="5280401" y="201111"/>
                  </a:cubicBezTo>
                  <a:close/>
                  <a:moveTo>
                    <a:pt x="5047782" y="201111"/>
                  </a:moveTo>
                  <a:cubicBezTo>
                    <a:pt x="5057903" y="201111"/>
                    <a:pt x="5066981" y="203343"/>
                    <a:pt x="5075018" y="207808"/>
                  </a:cubicBezTo>
                  <a:cubicBezTo>
                    <a:pt x="5082906" y="212124"/>
                    <a:pt x="5088561" y="218300"/>
                    <a:pt x="5091984" y="226337"/>
                  </a:cubicBezTo>
                  <a:lnTo>
                    <a:pt x="5075241" y="234150"/>
                  </a:lnTo>
                  <a:cubicBezTo>
                    <a:pt x="5070032" y="223732"/>
                    <a:pt x="5060805" y="218523"/>
                    <a:pt x="5047559" y="218523"/>
                  </a:cubicBezTo>
                  <a:cubicBezTo>
                    <a:pt x="5041308" y="218523"/>
                    <a:pt x="5035653" y="220012"/>
                    <a:pt x="5030593" y="222988"/>
                  </a:cubicBezTo>
                  <a:cubicBezTo>
                    <a:pt x="5025830" y="225816"/>
                    <a:pt x="5023449" y="229611"/>
                    <a:pt x="5023449" y="234374"/>
                  </a:cubicBezTo>
                  <a:cubicBezTo>
                    <a:pt x="5023449" y="238541"/>
                    <a:pt x="5025160" y="241964"/>
                    <a:pt x="5028583" y="244643"/>
                  </a:cubicBezTo>
                  <a:cubicBezTo>
                    <a:pt x="5032006" y="247322"/>
                    <a:pt x="5036992" y="249554"/>
                    <a:pt x="5043541" y="251340"/>
                  </a:cubicBezTo>
                  <a:lnTo>
                    <a:pt x="5060507" y="255582"/>
                  </a:lnTo>
                  <a:cubicBezTo>
                    <a:pt x="5072115" y="258558"/>
                    <a:pt x="5080748" y="262874"/>
                    <a:pt x="5086403" y="268530"/>
                  </a:cubicBezTo>
                  <a:cubicBezTo>
                    <a:pt x="5092207" y="274334"/>
                    <a:pt x="5095109" y="281329"/>
                    <a:pt x="5095109" y="289514"/>
                  </a:cubicBezTo>
                  <a:cubicBezTo>
                    <a:pt x="5095109" y="296509"/>
                    <a:pt x="5093026" y="302760"/>
                    <a:pt x="5088859" y="308267"/>
                  </a:cubicBezTo>
                  <a:cubicBezTo>
                    <a:pt x="5084840" y="313625"/>
                    <a:pt x="5079259" y="317792"/>
                    <a:pt x="5072115" y="320768"/>
                  </a:cubicBezTo>
                  <a:cubicBezTo>
                    <a:pt x="5065418" y="323596"/>
                    <a:pt x="5057679" y="325010"/>
                    <a:pt x="5048898" y="325010"/>
                  </a:cubicBezTo>
                  <a:cubicBezTo>
                    <a:pt x="5036397" y="325010"/>
                    <a:pt x="5025904" y="322108"/>
                    <a:pt x="5017421" y="316304"/>
                  </a:cubicBezTo>
                  <a:cubicBezTo>
                    <a:pt x="5009385" y="310797"/>
                    <a:pt x="5003506" y="303281"/>
                    <a:pt x="4999785" y="293756"/>
                  </a:cubicBezTo>
                  <a:lnTo>
                    <a:pt x="5016975" y="285943"/>
                  </a:lnTo>
                  <a:cubicBezTo>
                    <a:pt x="5019951" y="293086"/>
                    <a:pt x="5024267" y="298519"/>
                    <a:pt x="5029923" y="302239"/>
                  </a:cubicBezTo>
                  <a:cubicBezTo>
                    <a:pt x="5035876" y="306109"/>
                    <a:pt x="5042201" y="308044"/>
                    <a:pt x="5048898" y="308044"/>
                  </a:cubicBezTo>
                  <a:cubicBezTo>
                    <a:pt x="5056191" y="308044"/>
                    <a:pt x="5062442" y="306555"/>
                    <a:pt x="5067651" y="303579"/>
                  </a:cubicBezTo>
                  <a:cubicBezTo>
                    <a:pt x="5072860" y="300602"/>
                    <a:pt x="5075464" y="296361"/>
                    <a:pt x="5075464" y="290854"/>
                  </a:cubicBezTo>
                  <a:cubicBezTo>
                    <a:pt x="5075464" y="285943"/>
                    <a:pt x="5073381" y="281999"/>
                    <a:pt x="5069213" y="279022"/>
                  </a:cubicBezTo>
                  <a:cubicBezTo>
                    <a:pt x="5065344" y="276194"/>
                    <a:pt x="5058870" y="273664"/>
                    <a:pt x="5049791" y="271432"/>
                  </a:cubicBezTo>
                  <a:lnTo>
                    <a:pt x="5035504" y="267637"/>
                  </a:lnTo>
                  <a:cubicBezTo>
                    <a:pt x="5026277" y="265404"/>
                    <a:pt x="5018686" y="261535"/>
                    <a:pt x="5012733" y="256028"/>
                  </a:cubicBezTo>
                  <a:cubicBezTo>
                    <a:pt x="5006780" y="250522"/>
                    <a:pt x="5003803" y="243452"/>
                    <a:pt x="5003803" y="234820"/>
                  </a:cubicBezTo>
                  <a:cubicBezTo>
                    <a:pt x="5003803" y="228272"/>
                    <a:pt x="5005813" y="222393"/>
                    <a:pt x="5009831" y="217184"/>
                  </a:cubicBezTo>
                  <a:cubicBezTo>
                    <a:pt x="5013998" y="211975"/>
                    <a:pt x="5019356" y="208031"/>
                    <a:pt x="5025904" y="205352"/>
                  </a:cubicBezTo>
                  <a:cubicBezTo>
                    <a:pt x="5033048" y="202524"/>
                    <a:pt x="5040341" y="201111"/>
                    <a:pt x="5047782" y="201111"/>
                  </a:cubicBezTo>
                  <a:close/>
                  <a:moveTo>
                    <a:pt x="5706347" y="171866"/>
                  </a:moveTo>
                  <a:lnTo>
                    <a:pt x="5725769" y="171866"/>
                  </a:lnTo>
                  <a:lnTo>
                    <a:pt x="5725769" y="204906"/>
                  </a:lnTo>
                  <a:lnTo>
                    <a:pt x="5754344" y="204906"/>
                  </a:lnTo>
                  <a:lnTo>
                    <a:pt x="5754344" y="222542"/>
                  </a:lnTo>
                  <a:lnTo>
                    <a:pt x="5725769" y="222542"/>
                  </a:lnTo>
                  <a:lnTo>
                    <a:pt x="5725769" y="285943"/>
                  </a:lnTo>
                  <a:cubicBezTo>
                    <a:pt x="5725769" y="292491"/>
                    <a:pt x="5726959" y="297254"/>
                    <a:pt x="5729341" y="300230"/>
                  </a:cubicBezTo>
                  <a:cubicBezTo>
                    <a:pt x="5732168" y="303504"/>
                    <a:pt x="5736410" y="305141"/>
                    <a:pt x="5742065" y="305141"/>
                  </a:cubicBezTo>
                  <a:cubicBezTo>
                    <a:pt x="5746977" y="305141"/>
                    <a:pt x="5751218" y="303876"/>
                    <a:pt x="5754790" y="301346"/>
                  </a:cubicBezTo>
                  <a:lnTo>
                    <a:pt x="5754790" y="320322"/>
                  </a:lnTo>
                  <a:cubicBezTo>
                    <a:pt x="5752707" y="321364"/>
                    <a:pt x="5750400" y="322108"/>
                    <a:pt x="5747870" y="322554"/>
                  </a:cubicBezTo>
                  <a:cubicBezTo>
                    <a:pt x="5745488" y="323001"/>
                    <a:pt x="5742437" y="323224"/>
                    <a:pt x="5738717" y="323224"/>
                  </a:cubicBezTo>
                  <a:cubicBezTo>
                    <a:pt x="5733805" y="323224"/>
                    <a:pt x="5729415" y="322480"/>
                    <a:pt x="5725545" y="320992"/>
                  </a:cubicBezTo>
                  <a:cubicBezTo>
                    <a:pt x="5721378" y="319355"/>
                    <a:pt x="5718030" y="317271"/>
                    <a:pt x="5715499" y="314741"/>
                  </a:cubicBezTo>
                  <a:cubicBezTo>
                    <a:pt x="5709398" y="308937"/>
                    <a:pt x="5706347" y="300974"/>
                    <a:pt x="5706347" y="290854"/>
                  </a:cubicBezTo>
                  <a:lnTo>
                    <a:pt x="5706347" y="222542"/>
                  </a:lnTo>
                  <a:lnTo>
                    <a:pt x="5686032" y="222542"/>
                  </a:lnTo>
                  <a:lnTo>
                    <a:pt x="5686032" y="204906"/>
                  </a:lnTo>
                  <a:lnTo>
                    <a:pt x="5706347" y="204906"/>
                  </a:lnTo>
                  <a:close/>
                  <a:moveTo>
                    <a:pt x="5360693" y="157802"/>
                  </a:moveTo>
                  <a:lnTo>
                    <a:pt x="5380115" y="157802"/>
                  </a:lnTo>
                  <a:lnTo>
                    <a:pt x="5380115" y="321438"/>
                  </a:lnTo>
                  <a:lnTo>
                    <a:pt x="5360693" y="321438"/>
                  </a:lnTo>
                  <a:close/>
                  <a:moveTo>
                    <a:pt x="4806383" y="157802"/>
                  </a:moveTo>
                  <a:lnTo>
                    <a:pt x="4828037" y="157802"/>
                  </a:lnTo>
                  <a:lnTo>
                    <a:pt x="4868444" y="276343"/>
                  </a:lnTo>
                  <a:lnTo>
                    <a:pt x="4873802" y="292640"/>
                  </a:lnTo>
                  <a:lnTo>
                    <a:pt x="4874918" y="292640"/>
                  </a:lnTo>
                  <a:lnTo>
                    <a:pt x="4880499" y="276343"/>
                  </a:lnTo>
                  <a:lnTo>
                    <a:pt x="4922915" y="157802"/>
                  </a:lnTo>
                  <a:lnTo>
                    <a:pt x="4944347" y="157802"/>
                  </a:lnTo>
                  <a:lnTo>
                    <a:pt x="4884518" y="321438"/>
                  </a:lnTo>
                  <a:lnTo>
                    <a:pt x="4864426" y="321438"/>
                  </a:lnTo>
                  <a:close/>
                  <a:moveTo>
                    <a:pt x="5791179" y="155569"/>
                  </a:moveTo>
                  <a:cubicBezTo>
                    <a:pt x="5795197" y="155569"/>
                    <a:pt x="5798471" y="156834"/>
                    <a:pt x="5801001" y="159364"/>
                  </a:cubicBezTo>
                  <a:cubicBezTo>
                    <a:pt x="5803680" y="162043"/>
                    <a:pt x="5805020" y="165392"/>
                    <a:pt x="5805020" y="169410"/>
                  </a:cubicBezTo>
                  <a:cubicBezTo>
                    <a:pt x="5805020" y="173280"/>
                    <a:pt x="5803680" y="176554"/>
                    <a:pt x="5801001" y="179233"/>
                  </a:cubicBezTo>
                  <a:cubicBezTo>
                    <a:pt x="5798174" y="182061"/>
                    <a:pt x="5794899" y="183474"/>
                    <a:pt x="5791179" y="183474"/>
                  </a:cubicBezTo>
                  <a:cubicBezTo>
                    <a:pt x="5787458" y="183474"/>
                    <a:pt x="5784184" y="182061"/>
                    <a:pt x="5781356" y="179233"/>
                  </a:cubicBezTo>
                  <a:cubicBezTo>
                    <a:pt x="5778528" y="176405"/>
                    <a:pt x="5777114" y="173131"/>
                    <a:pt x="5777114" y="169410"/>
                  </a:cubicBezTo>
                  <a:cubicBezTo>
                    <a:pt x="5777114" y="165541"/>
                    <a:pt x="5778528" y="162192"/>
                    <a:pt x="5781356" y="159364"/>
                  </a:cubicBezTo>
                  <a:cubicBezTo>
                    <a:pt x="5783886" y="156834"/>
                    <a:pt x="5787160" y="155569"/>
                    <a:pt x="5791179" y="155569"/>
                  </a:cubicBezTo>
                  <a:close/>
                  <a:moveTo>
                    <a:pt x="5419704" y="155569"/>
                  </a:moveTo>
                  <a:cubicBezTo>
                    <a:pt x="5423722" y="155569"/>
                    <a:pt x="5426996" y="156834"/>
                    <a:pt x="5429526" y="159364"/>
                  </a:cubicBezTo>
                  <a:cubicBezTo>
                    <a:pt x="5432205" y="162043"/>
                    <a:pt x="5433545" y="165392"/>
                    <a:pt x="5433545" y="169410"/>
                  </a:cubicBezTo>
                  <a:cubicBezTo>
                    <a:pt x="5433545" y="173280"/>
                    <a:pt x="5432205" y="176554"/>
                    <a:pt x="5429526" y="179233"/>
                  </a:cubicBezTo>
                  <a:cubicBezTo>
                    <a:pt x="5426699" y="182061"/>
                    <a:pt x="5423424" y="183474"/>
                    <a:pt x="5419704" y="183474"/>
                  </a:cubicBezTo>
                  <a:cubicBezTo>
                    <a:pt x="5415983" y="183474"/>
                    <a:pt x="5412709" y="182061"/>
                    <a:pt x="5409881" y="179233"/>
                  </a:cubicBezTo>
                  <a:cubicBezTo>
                    <a:pt x="5407053" y="176405"/>
                    <a:pt x="5405639" y="173131"/>
                    <a:pt x="5405639" y="169410"/>
                  </a:cubicBezTo>
                  <a:cubicBezTo>
                    <a:pt x="5405639" y="165541"/>
                    <a:pt x="5407053" y="162192"/>
                    <a:pt x="5409881" y="159364"/>
                  </a:cubicBezTo>
                  <a:cubicBezTo>
                    <a:pt x="5412411" y="156834"/>
                    <a:pt x="5415685" y="155569"/>
                    <a:pt x="5419704" y="155569"/>
                  </a:cubicBezTo>
                  <a:close/>
                  <a:moveTo>
                    <a:pt x="4972029" y="155569"/>
                  </a:moveTo>
                  <a:cubicBezTo>
                    <a:pt x="4976047" y="155569"/>
                    <a:pt x="4979321" y="156834"/>
                    <a:pt x="4981851" y="159364"/>
                  </a:cubicBezTo>
                  <a:cubicBezTo>
                    <a:pt x="4984530" y="162043"/>
                    <a:pt x="4985870" y="165392"/>
                    <a:pt x="4985870" y="169410"/>
                  </a:cubicBezTo>
                  <a:cubicBezTo>
                    <a:pt x="4985870" y="173280"/>
                    <a:pt x="4984530" y="176554"/>
                    <a:pt x="4981851" y="179233"/>
                  </a:cubicBezTo>
                  <a:cubicBezTo>
                    <a:pt x="4979024" y="182061"/>
                    <a:pt x="4975749" y="183474"/>
                    <a:pt x="4972029" y="183474"/>
                  </a:cubicBezTo>
                  <a:cubicBezTo>
                    <a:pt x="4968308" y="183474"/>
                    <a:pt x="4965034" y="182061"/>
                    <a:pt x="4962206" y="179233"/>
                  </a:cubicBezTo>
                  <a:cubicBezTo>
                    <a:pt x="4959378" y="176405"/>
                    <a:pt x="4957964" y="173131"/>
                    <a:pt x="4957964" y="169410"/>
                  </a:cubicBezTo>
                  <a:cubicBezTo>
                    <a:pt x="4957964" y="165541"/>
                    <a:pt x="4959378" y="162192"/>
                    <a:pt x="4962206" y="159364"/>
                  </a:cubicBezTo>
                  <a:cubicBezTo>
                    <a:pt x="4964736" y="156834"/>
                    <a:pt x="4968010" y="155569"/>
                    <a:pt x="4972029" y="155569"/>
                  </a:cubicBezTo>
                  <a:close/>
                  <a:moveTo>
                    <a:pt x="3045096" y="108719"/>
                  </a:moveTo>
                  <a:cubicBezTo>
                    <a:pt x="3034380" y="108719"/>
                    <a:pt x="3026344" y="110952"/>
                    <a:pt x="3020986" y="115417"/>
                  </a:cubicBezTo>
                  <a:cubicBezTo>
                    <a:pt x="3015628" y="119882"/>
                    <a:pt x="3012949" y="125537"/>
                    <a:pt x="3012949" y="132383"/>
                  </a:cubicBezTo>
                  <a:cubicBezTo>
                    <a:pt x="3012949" y="138783"/>
                    <a:pt x="3015405" y="143992"/>
                    <a:pt x="3020316" y="148010"/>
                  </a:cubicBezTo>
                  <a:cubicBezTo>
                    <a:pt x="3025228" y="152028"/>
                    <a:pt x="3031404" y="154038"/>
                    <a:pt x="3038845" y="154038"/>
                  </a:cubicBezTo>
                  <a:cubicBezTo>
                    <a:pt x="3045394" y="154038"/>
                    <a:pt x="3051496" y="152326"/>
                    <a:pt x="3057151" y="148903"/>
                  </a:cubicBezTo>
                  <a:cubicBezTo>
                    <a:pt x="3062807" y="145480"/>
                    <a:pt x="3067271" y="141015"/>
                    <a:pt x="3070546" y="135508"/>
                  </a:cubicBezTo>
                  <a:cubicBezTo>
                    <a:pt x="3073820" y="130002"/>
                    <a:pt x="3075457" y="123825"/>
                    <a:pt x="3075457" y="116979"/>
                  </a:cubicBezTo>
                  <a:cubicBezTo>
                    <a:pt x="3071885" y="114598"/>
                    <a:pt x="3067420" y="112589"/>
                    <a:pt x="3062062" y="110952"/>
                  </a:cubicBezTo>
                  <a:cubicBezTo>
                    <a:pt x="3057002" y="109464"/>
                    <a:pt x="3051347" y="108719"/>
                    <a:pt x="3045096" y="108719"/>
                  </a:cubicBezTo>
                  <a:close/>
                  <a:moveTo>
                    <a:pt x="2916657" y="64741"/>
                  </a:moveTo>
                  <a:cubicBezTo>
                    <a:pt x="2907728" y="64741"/>
                    <a:pt x="2899914" y="67717"/>
                    <a:pt x="2893217" y="73670"/>
                  </a:cubicBezTo>
                  <a:cubicBezTo>
                    <a:pt x="2886966" y="79326"/>
                    <a:pt x="2882799" y="87065"/>
                    <a:pt x="2880715" y="96888"/>
                  </a:cubicBezTo>
                  <a:lnTo>
                    <a:pt x="2951706" y="96888"/>
                  </a:lnTo>
                  <a:cubicBezTo>
                    <a:pt x="2951558" y="91976"/>
                    <a:pt x="2950218" y="87065"/>
                    <a:pt x="2947688" y="82154"/>
                  </a:cubicBezTo>
                  <a:cubicBezTo>
                    <a:pt x="2945307" y="77391"/>
                    <a:pt x="2941512" y="73298"/>
                    <a:pt x="2936303" y="69875"/>
                  </a:cubicBezTo>
                  <a:cubicBezTo>
                    <a:pt x="2931094" y="66452"/>
                    <a:pt x="2924545" y="64741"/>
                    <a:pt x="2916657" y="64741"/>
                  </a:cubicBezTo>
                  <a:close/>
                  <a:moveTo>
                    <a:pt x="2833835" y="47328"/>
                  </a:moveTo>
                  <a:cubicBezTo>
                    <a:pt x="2839044" y="47328"/>
                    <a:pt x="2843657" y="48146"/>
                    <a:pt x="2847676" y="49784"/>
                  </a:cubicBezTo>
                  <a:lnTo>
                    <a:pt x="2847676" y="70768"/>
                  </a:lnTo>
                  <a:cubicBezTo>
                    <a:pt x="2842615" y="68238"/>
                    <a:pt x="2837109" y="66973"/>
                    <a:pt x="2831156" y="66973"/>
                  </a:cubicBezTo>
                  <a:cubicBezTo>
                    <a:pt x="2825649" y="66973"/>
                    <a:pt x="2820440" y="68610"/>
                    <a:pt x="2815529" y="71884"/>
                  </a:cubicBezTo>
                  <a:cubicBezTo>
                    <a:pt x="2810915" y="74861"/>
                    <a:pt x="2807120" y="79177"/>
                    <a:pt x="2804143" y="84833"/>
                  </a:cubicBezTo>
                  <a:cubicBezTo>
                    <a:pt x="2801464" y="89744"/>
                    <a:pt x="2800125" y="95548"/>
                    <a:pt x="2800125" y="102245"/>
                  </a:cubicBezTo>
                  <a:lnTo>
                    <a:pt x="2800125" y="167432"/>
                  </a:lnTo>
                  <a:lnTo>
                    <a:pt x="2780703" y="167432"/>
                  </a:lnTo>
                  <a:lnTo>
                    <a:pt x="2780703" y="50900"/>
                  </a:lnTo>
                  <a:lnTo>
                    <a:pt x="2799009" y="50900"/>
                  </a:lnTo>
                  <a:lnTo>
                    <a:pt x="2799009" y="69652"/>
                  </a:lnTo>
                  <a:lnTo>
                    <a:pt x="2800125" y="69652"/>
                  </a:lnTo>
                  <a:cubicBezTo>
                    <a:pt x="2802209" y="63401"/>
                    <a:pt x="2806599" y="58118"/>
                    <a:pt x="2813296" y="53802"/>
                  </a:cubicBezTo>
                  <a:cubicBezTo>
                    <a:pt x="2819845" y="49486"/>
                    <a:pt x="2826691" y="47328"/>
                    <a:pt x="2833835" y="47328"/>
                  </a:cubicBezTo>
                  <a:close/>
                  <a:moveTo>
                    <a:pt x="3179190" y="47105"/>
                  </a:moveTo>
                  <a:cubicBezTo>
                    <a:pt x="3187525" y="47105"/>
                    <a:pt x="3194966" y="49188"/>
                    <a:pt x="3201514" y="53355"/>
                  </a:cubicBezTo>
                  <a:cubicBezTo>
                    <a:pt x="3207914" y="57523"/>
                    <a:pt x="3212453" y="63029"/>
                    <a:pt x="3215132" y="69875"/>
                  </a:cubicBezTo>
                  <a:cubicBezTo>
                    <a:pt x="3219151" y="63029"/>
                    <a:pt x="3224583" y="57523"/>
                    <a:pt x="3231429" y="53355"/>
                  </a:cubicBezTo>
                  <a:cubicBezTo>
                    <a:pt x="3238424" y="49188"/>
                    <a:pt x="3246312" y="47105"/>
                    <a:pt x="3255093" y="47105"/>
                  </a:cubicBezTo>
                  <a:cubicBezTo>
                    <a:pt x="3268636" y="47105"/>
                    <a:pt x="3278756" y="51197"/>
                    <a:pt x="3285454" y="59383"/>
                  </a:cubicBezTo>
                  <a:cubicBezTo>
                    <a:pt x="3292300" y="67866"/>
                    <a:pt x="3295723" y="78954"/>
                    <a:pt x="3295723" y="92646"/>
                  </a:cubicBezTo>
                  <a:lnTo>
                    <a:pt x="3295723" y="167432"/>
                  </a:lnTo>
                  <a:lnTo>
                    <a:pt x="3276524" y="167432"/>
                  </a:lnTo>
                  <a:lnTo>
                    <a:pt x="3276524" y="95548"/>
                  </a:lnTo>
                  <a:cubicBezTo>
                    <a:pt x="3276524" y="84833"/>
                    <a:pt x="3274291" y="77019"/>
                    <a:pt x="3269827" y="72108"/>
                  </a:cubicBezTo>
                  <a:cubicBezTo>
                    <a:pt x="3265362" y="67196"/>
                    <a:pt x="3258813" y="64741"/>
                    <a:pt x="3250181" y="64741"/>
                  </a:cubicBezTo>
                  <a:cubicBezTo>
                    <a:pt x="3244377" y="64741"/>
                    <a:pt x="3239094" y="66452"/>
                    <a:pt x="3234331" y="69875"/>
                  </a:cubicBezTo>
                  <a:cubicBezTo>
                    <a:pt x="3229569" y="73298"/>
                    <a:pt x="3225848" y="77763"/>
                    <a:pt x="3223169" y="83270"/>
                  </a:cubicBezTo>
                  <a:cubicBezTo>
                    <a:pt x="3220639" y="88479"/>
                    <a:pt x="3219374" y="94581"/>
                    <a:pt x="3219374" y="101576"/>
                  </a:cubicBezTo>
                  <a:lnTo>
                    <a:pt x="3219374" y="167432"/>
                  </a:lnTo>
                  <a:lnTo>
                    <a:pt x="3199952" y="167432"/>
                  </a:lnTo>
                  <a:lnTo>
                    <a:pt x="3199952" y="95771"/>
                  </a:lnTo>
                  <a:cubicBezTo>
                    <a:pt x="3199952" y="84907"/>
                    <a:pt x="3197719" y="77019"/>
                    <a:pt x="3193254" y="72108"/>
                  </a:cubicBezTo>
                  <a:cubicBezTo>
                    <a:pt x="3188790" y="67196"/>
                    <a:pt x="3182316" y="64741"/>
                    <a:pt x="3173832" y="64741"/>
                  </a:cubicBezTo>
                  <a:cubicBezTo>
                    <a:pt x="3168028" y="64741"/>
                    <a:pt x="3162745" y="66452"/>
                    <a:pt x="3157982" y="69875"/>
                  </a:cubicBezTo>
                  <a:cubicBezTo>
                    <a:pt x="3153220" y="73298"/>
                    <a:pt x="3149499" y="77912"/>
                    <a:pt x="3146820" y="83716"/>
                  </a:cubicBezTo>
                  <a:cubicBezTo>
                    <a:pt x="3144290" y="89223"/>
                    <a:pt x="3143025" y="95325"/>
                    <a:pt x="3143025" y="102022"/>
                  </a:cubicBezTo>
                  <a:lnTo>
                    <a:pt x="3143025" y="167432"/>
                  </a:lnTo>
                  <a:lnTo>
                    <a:pt x="3123603" y="167432"/>
                  </a:lnTo>
                  <a:lnTo>
                    <a:pt x="3123603" y="50900"/>
                  </a:lnTo>
                  <a:lnTo>
                    <a:pt x="3141909" y="50900"/>
                  </a:lnTo>
                  <a:lnTo>
                    <a:pt x="3141909" y="68089"/>
                  </a:lnTo>
                  <a:lnTo>
                    <a:pt x="3143025" y="68089"/>
                  </a:lnTo>
                  <a:cubicBezTo>
                    <a:pt x="3146299" y="62136"/>
                    <a:pt x="3151285" y="57150"/>
                    <a:pt x="3157982" y="53132"/>
                  </a:cubicBezTo>
                  <a:cubicBezTo>
                    <a:pt x="3164679" y="49114"/>
                    <a:pt x="3171749" y="47105"/>
                    <a:pt x="3179190" y="47105"/>
                  </a:cubicBezTo>
                  <a:close/>
                  <a:moveTo>
                    <a:pt x="3043310" y="47105"/>
                  </a:moveTo>
                  <a:cubicBezTo>
                    <a:pt x="3059086" y="47105"/>
                    <a:pt x="3071513" y="51272"/>
                    <a:pt x="3080592" y="59606"/>
                  </a:cubicBezTo>
                  <a:cubicBezTo>
                    <a:pt x="3089521" y="67792"/>
                    <a:pt x="3093986" y="79103"/>
                    <a:pt x="3093986" y="93539"/>
                  </a:cubicBezTo>
                  <a:lnTo>
                    <a:pt x="3093986" y="167432"/>
                  </a:lnTo>
                  <a:lnTo>
                    <a:pt x="3075457" y="167432"/>
                  </a:lnTo>
                  <a:lnTo>
                    <a:pt x="3075457" y="150689"/>
                  </a:lnTo>
                  <a:lnTo>
                    <a:pt x="3074564" y="150689"/>
                  </a:lnTo>
                  <a:cubicBezTo>
                    <a:pt x="3071141" y="156493"/>
                    <a:pt x="3066155" y="161330"/>
                    <a:pt x="3059607" y="165200"/>
                  </a:cubicBezTo>
                  <a:cubicBezTo>
                    <a:pt x="3053207" y="169069"/>
                    <a:pt x="3045617" y="171004"/>
                    <a:pt x="3036836" y="171004"/>
                  </a:cubicBezTo>
                  <a:cubicBezTo>
                    <a:pt x="3028204" y="171004"/>
                    <a:pt x="3020614" y="169367"/>
                    <a:pt x="3014065" y="166093"/>
                  </a:cubicBezTo>
                  <a:cubicBezTo>
                    <a:pt x="3007219" y="162670"/>
                    <a:pt x="3002010" y="158056"/>
                    <a:pt x="2998438" y="152252"/>
                  </a:cubicBezTo>
                  <a:cubicBezTo>
                    <a:pt x="2994867" y="146447"/>
                    <a:pt x="2993081" y="139750"/>
                    <a:pt x="2993081" y="132160"/>
                  </a:cubicBezTo>
                  <a:cubicBezTo>
                    <a:pt x="2993081" y="119807"/>
                    <a:pt x="2997694" y="110208"/>
                    <a:pt x="3006922" y="103362"/>
                  </a:cubicBezTo>
                  <a:cubicBezTo>
                    <a:pt x="3016447" y="96367"/>
                    <a:pt x="3028204" y="92869"/>
                    <a:pt x="3042194" y="92869"/>
                  </a:cubicBezTo>
                  <a:cubicBezTo>
                    <a:pt x="3049487" y="92869"/>
                    <a:pt x="3056035" y="93613"/>
                    <a:pt x="3061839" y="95102"/>
                  </a:cubicBezTo>
                  <a:cubicBezTo>
                    <a:pt x="3067792" y="96590"/>
                    <a:pt x="3072332" y="98376"/>
                    <a:pt x="3075457" y="100459"/>
                  </a:cubicBezTo>
                  <a:lnTo>
                    <a:pt x="3075457" y="93316"/>
                  </a:lnTo>
                  <a:cubicBezTo>
                    <a:pt x="3075457" y="84833"/>
                    <a:pt x="3072480" y="77912"/>
                    <a:pt x="3066527" y="72554"/>
                  </a:cubicBezTo>
                  <a:cubicBezTo>
                    <a:pt x="3060574" y="67196"/>
                    <a:pt x="3052835" y="64517"/>
                    <a:pt x="3043310" y="64517"/>
                  </a:cubicBezTo>
                  <a:cubicBezTo>
                    <a:pt x="3036911" y="64517"/>
                    <a:pt x="3030957" y="65931"/>
                    <a:pt x="3025451" y="68759"/>
                  </a:cubicBezTo>
                  <a:cubicBezTo>
                    <a:pt x="3019646" y="71736"/>
                    <a:pt x="3015256" y="75680"/>
                    <a:pt x="3012279" y="80591"/>
                  </a:cubicBezTo>
                  <a:lnTo>
                    <a:pt x="2997545" y="69652"/>
                  </a:lnTo>
                  <a:cubicBezTo>
                    <a:pt x="3002010" y="62806"/>
                    <a:pt x="3008336" y="57299"/>
                    <a:pt x="3016521" y="53132"/>
                  </a:cubicBezTo>
                  <a:cubicBezTo>
                    <a:pt x="3024558" y="49114"/>
                    <a:pt x="3033487" y="47105"/>
                    <a:pt x="3043310" y="47105"/>
                  </a:cubicBezTo>
                  <a:close/>
                  <a:moveTo>
                    <a:pt x="2916657" y="47105"/>
                  </a:moveTo>
                  <a:cubicBezTo>
                    <a:pt x="2927820" y="47105"/>
                    <a:pt x="2937717" y="49709"/>
                    <a:pt x="2946349" y="54918"/>
                  </a:cubicBezTo>
                  <a:cubicBezTo>
                    <a:pt x="2954683" y="59978"/>
                    <a:pt x="2961083" y="66973"/>
                    <a:pt x="2965547" y="75903"/>
                  </a:cubicBezTo>
                  <a:cubicBezTo>
                    <a:pt x="2970161" y="85130"/>
                    <a:pt x="2972468" y="95474"/>
                    <a:pt x="2972468" y="106933"/>
                  </a:cubicBezTo>
                  <a:cubicBezTo>
                    <a:pt x="2972468" y="107826"/>
                    <a:pt x="2972319" y="109761"/>
                    <a:pt x="2972021" y="112738"/>
                  </a:cubicBezTo>
                  <a:lnTo>
                    <a:pt x="2879599" y="112738"/>
                  </a:lnTo>
                  <a:cubicBezTo>
                    <a:pt x="2880046" y="121667"/>
                    <a:pt x="2882204" y="129183"/>
                    <a:pt x="2886073" y="135285"/>
                  </a:cubicBezTo>
                  <a:cubicBezTo>
                    <a:pt x="2889794" y="141090"/>
                    <a:pt x="2894631" y="145629"/>
                    <a:pt x="2900584" y="148903"/>
                  </a:cubicBezTo>
                  <a:cubicBezTo>
                    <a:pt x="2906388" y="152028"/>
                    <a:pt x="2912490" y="153591"/>
                    <a:pt x="2918890" y="153591"/>
                  </a:cubicBezTo>
                  <a:cubicBezTo>
                    <a:pt x="2934070" y="153591"/>
                    <a:pt x="2945604" y="146522"/>
                    <a:pt x="2953492" y="132383"/>
                  </a:cubicBezTo>
                  <a:lnTo>
                    <a:pt x="2969789" y="140420"/>
                  </a:lnTo>
                  <a:cubicBezTo>
                    <a:pt x="2964878" y="149796"/>
                    <a:pt x="2958106" y="157237"/>
                    <a:pt x="2949474" y="162744"/>
                  </a:cubicBezTo>
                  <a:cubicBezTo>
                    <a:pt x="2940842" y="168251"/>
                    <a:pt x="2930424" y="171004"/>
                    <a:pt x="2918220" y="171004"/>
                  </a:cubicBezTo>
                  <a:cubicBezTo>
                    <a:pt x="2906909" y="171004"/>
                    <a:pt x="2896938" y="168400"/>
                    <a:pt x="2888306" y="163191"/>
                  </a:cubicBezTo>
                  <a:cubicBezTo>
                    <a:pt x="2879376" y="157833"/>
                    <a:pt x="2872455" y="150466"/>
                    <a:pt x="2867544" y="141090"/>
                  </a:cubicBezTo>
                  <a:cubicBezTo>
                    <a:pt x="2862633" y="131713"/>
                    <a:pt x="2860177" y="121147"/>
                    <a:pt x="2860177" y="109389"/>
                  </a:cubicBezTo>
                  <a:cubicBezTo>
                    <a:pt x="2860177" y="98078"/>
                    <a:pt x="2862484" y="87735"/>
                    <a:pt x="2867098" y="78358"/>
                  </a:cubicBezTo>
                  <a:cubicBezTo>
                    <a:pt x="2871860" y="68685"/>
                    <a:pt x="2878483" y="61094"/>
                    <a:pt x="2886966" y="55588"/>
                  </a:cubicBezTo>
                  <a:cubicBezTo>
                    <a:pt x="2895747" y="49932"/>
                    <a:pt x="2905644" y="47105"/>
                    <a:pt x="2916657" y="47105"/>
                  </a:cubicBezTo>
                  <a:close/>
                  <a:moveTo>
                    <a:pt x="2707256" y="17860"/>
                  </a:moveTo>
                  <a:lnTo>
                    <a:pt x="2726678" y="17860"/>
                  </a:lnTo>
                  <a:lnTo>
                    <a:pt x="2726678" y="50900"/>
                  </a:lnTo>
                  <a:lnTo>
                    <a:pt x="2755253" y="50900"/>
                  </a:lnTo>
                  <a:lnTo>
                    <a:pt x="2755253" y="68536"/>
                  </a:lnTo>
                  <a:lnTo>
                    <a:pt x="2726678" y="68536"/>
                  </a:lnTo>
                  <a:lnTo>
                    <a:pt x="2726678" y="131937"/>
                  </a:lnTo>
                  <a:cubicBezTo>
                    <a:pt x="2726678" y="138485"/>
                    <a:pt x="2727869" y="143248"/>
                    <a:pt x="2730250" y="146224"/>
                  </a:cubicBezTo>
                  <a:cubicBezTo>
                    <a:pt x="2733078" y="149498"/>
                    <a:pt x="2737320" y="151135"/>
                    <a:pt x="2742975" y="151135"/>
                  </a:cubicBezTo>
                  <a:cubicBezTo>
                    <a:pt x="2747886" y="151135"/>
                    <a:pt x="2752128" y="149870"/>
                    <a:pt x="2755700" y="147340"/>
                  </a:cubicBezTo>
                  <a:lnTo>
                    <a:pt x="2755700" y="166316"/>
                  </a:lnTo>
                  <a:cubicBezTo>
                    <a:pt x="2753616" y="167358"/>
                    <a:pt x="2751309" y="168102"/>
                    <a:pt x="2748779" y="168548"/>
                  </a:cubicBezTo>
                  <a:cubicBezTo>
                    <a:pt x="2746398" y="168995"/>
                    <a:pt x="2743347" y="169218"/>
                    <a:pt x="2739626" y="169218"/>
                  </a:cubicBezTo>
                  <a:cubicBezTo>
                    <a:pt x="2734715" y="169218"/>
                    <a:pt x="2730325" y="168474"/>
                    <a:pt x="2726455" y="166986"/>
                  </a:cubicBezTo>
                  <a:cubicBezTo>
                    <a:pt x="2722288" y="165349"/>
                    <a:pt x="2718939" y="163265"/>
                    <a:pt x="2716409" y="160735"/>
                  </a:cubicBezTo>
                  <a:cubicBezTo>
                    <a:pt x="2710307" y="154931"/>
                    <a:pt x="2707256" y="146968"/>
                    <a:pt x="2707256" y="136848"/>
                  </a:cubicBezTo>
                  <a:lnTo>
                    <a:pt x="2707256" y="68536"/>
                  </a:lnTo>
                  <a:lnTo>
                    <a:pt x="2686941" y="68536"/>
                  </a:lnTo>
                  <a:lnTo>
                    <a:pt x="2686941" y="50900"/>
                  </a:lnTo>
                  <a:lnTo>
                    <a:pt x="2707256" y="50900"/>
                  </a:lnTo>
                  <a:close/>
                  <a:moveTo>
                    <a:pt x="2619596" y="0"/>
                  </a:moveTo>
                  <a:cubicBezTo>
                    <a:pt x="2629121" y="0"/>
                    <a:pt x="2637307" y="1786"/>
                    <a:pt x="2644153" y="5358"/>
                  </a:cubicBezTo>
                  <a:cubicBezTo>
                    <a:pt x="2651446" y="9079"/>
                    <a:pt x="2657027" y="13321"/>
                    <a:pt x="2660896" y="18083"/>
                  </a:cubicBezTo>
                  <a:cubicBezTo>
                    <a:pt x="2665063" y="23143"/>
                    <a:pt x="2668040" y="28129"/>
                    <a:pt x="2669826" y="33040"/>
                  </a:cubicBezTo>
                  <a:lnTo>
                    <a:pt x="2651743" y="40854"/>
                  </a:lnTo>
                  <a:cubicBezTo>
                    <a:pt x="2649809" y="34901"/>
                    <a:pt x="2646237" y="29766"/>
                    <a:pt x="2641028" y="25450"/>
                  </a:cubicBezTo>
                  <a:cubicBezTo>
                    <a:pt x="2635521" y="20836"/>
                    <a:pt x="2628452" y="18530"/>
                    <a:pt x="2619820" y="18530"/>
                  </a:cubicBezTo>
                  <a:cubicBezTo>
                    <a:pt x="2611485" y="18530"/>
                    <a:pt x="2604267" y="20911"/>
                    <a:pt x="2598165" y="25673"/>
                  </a:cubicBezTo>
                  <a:cubicBezTo>
                    <a:pt x="2592212" y="30287"/>
                    <a:pt x="2589236" y="36240"/>
                    <a:pt x="2589236" y="43533"/>
                  </a:cubicBezTo>
                  <a:cubicBezTo>
                    <a:pt x="2589236" y="49932"/>
                    <a:pt x="2591766" y="55141"/>
                    <a:pt x="2596826" y="59160"/>
                  </a:cubicBezTo>
                  <a:cubicBezTo>
                    <a:pt x="2602035" y="63178"/>
                    <a:pt x="2609699" y="66973"/>
                    <a:pt x="2619820" y="70545"/>
                  </a:cubicBezTo>
                  <a:lnTo>
                    <a:pt x="2630535" y="74117"/>
                  </a:lnTo>
                  <a:cubicBezTo>
                    <a:pt x="2644376" y="79326"/>
                    <a:pt x="2655166" y="85651"/>
                    <a:pt x="2662905" y="93092"/>
                  </a:cubicBezTo>
                  <a:cubicBezTo>
                    <a:pt x="2670645" y="100683"/>
                    <a:pt x="2674514" y="110877"/>
                    <a:pt x="2674514" y="123677"/>
                  </a:cubicBezTo>
                  <a:cubicBezTo>
                    <a:pt x="2674514" y="134243"/>
                    <a:pt x="2671835" y="143099"/>
                    <a:pt x="2666477" y="150242"/>
                  </a:cubicBezTo>
                  <a:cubicBezTo>
                    <a:pt x="2661120" y="157386"/>
                    <a:pt x="2654273" y="162670"/>
                    <a:pt x="2645939" y="166093"/>
                  </a:cubicBezTo>
                  <a:cubicBezTo>
                    <a:pt x="2637902" y="169367"/>
                    <a:pt x="2629494" y="171004"/>
                    <a:pt x="2620713" y="171004"/>
                  </a:cubicBezTo>
                  <a:cubicBezTo>
                    <a:pt x="2612527" y="171004"/>
                    <a:pt x="2604565" y="169292"/>
                    <a:pt x="2596826" y="165869"/>
                  </a:cubicBezTo>
                  <a:cubicBezTo>
                    <a:pt x="2588938" y="162446"/>
                    <a:pt x="2582092" y="157461"/>
                    <a:pt x="2576287" y="150912"/>
                  </a:cubicBezTo>
                  <a:cubicBezTo>
                    <a:pt x="2570632" y="144513"/>
                    <a:pt x="2566390" y="136476"/>
                    <a:pt x="2563563" y="126802"/>
                  </a:cubicBezTo>
                  <a:lnTo>
                    <a:pt x="2582092" y="119212"/>
                  </a:lnTo>
                  <a:cubicBezTo>
                    <a:pt x="2584771" y="128886"/>
                    <a:pt x="2589533" y="136848"/>
                    <a:pt x="2596379" y="143099"/>
                  </a:cubicBezTo>
                  <a:cubicBezTo>
                    <a:pt x="2603225" y="149350"/>
                    <a:pt x="2611485" y="152475"/>
                    <a:pt x="2621159" y="152475"/>
                  </a:cubicBezTo>
                  <a:cubicBezTo>
                    <a:pt x="2630684" y="152475"/>
                    <a:pt x="2638646" y="149945"/>
                    <a:pt x="2645046" y="144885"/>
                  </a:cubicBezTo>
                  <a:cubicBezTo>
                    <a:pt x="2651595" y="139676"/>
                    <a:pt x="2654869" y="132681"/>
                    <a:pt x="2654869" y="123900"/>
                  </a:cubicBezTo>
                  <a:cubicBezTo>
                    <a:pt x="2654869" y="116310"/>
                    <a:pt x="2652115" y="110059"/>
                    <a:pt x="2646609" y="105148"/>
                  </a:cubicBezTo>
                  <a:cubicBezTo>
                    <a:pt x="2640804" y="100087"/>
                    <a:pt x="2631726" y="95474"/>
                    <a:pt x="2619373" y="91307"/>
                  </a:cubicBezTo>
                  <a:lnTo>
                    <a:pt x="2608881" y="87735"/>
                  </a:lnTo>
                  <a:cubicBezTo>
                    <a:pt x="2597868" y="83865"/>
                    <a:pt x="2588491" y="78433"/>
                    <a:pt x="2580752" y="71438"/>
                  </a:cubicBezTo>
                  <a:cubicBezTo>
                    <a:pt x="2573311" y="64741"/>
                    <a:pt x="2569590" y="55439"/>
                    <a:pt x="2569590" y="43533"/>
                  </a:cubicBezTo>
                  <a:cubicBezTo>
                    <a:pt x="2569590" y="35942"/>
                    <a:pt x="2571748" y="28724"/>
                    <a:pt x="2576064" y="21878"/>
                  </a:cubicBezTo>
                  <a:cubicBezTo>
                    <a:pt x="2580083" y="15479"/>
                    <a:pt x="2586036" y="10195"/>
                    <a:pt x="2593924" y="6028"/>
                  </a:cubicBezTo>
                  <a:cubicBezTo>
                    <a:pt x="2601514" y="2010"/>
                    <a:pt x="2610071" y="0"/>
                    <a:pt x="26195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Google Sans" panose="020B050303050204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796FB2-B6FB-49BE-AB9D-73EF48948C2F}"/>
                </a:ext>
              </a:extLst>
            </p:cNvPr>
            <p:cNvSpPr txBox="1"/>
            <p:nvPr/>
          </p:nvSpPr>
          <p:spPr>
            <a:xfrm>
              <a:off x="1714562" y="2073319"/>
              <a:ext cx="1214587" cy="2322943"/>
            </a:xfrm>
            <a:custGeom>
              <a:avLst/>
              <a:gdLst/>
              <a:ahLst/>
              <a:cxnLst/>
              <a:rect l="l" t="t" r="r" b="b"/>
              <a:pathLst>
                <a:path w="1214587" h="2322943">
                  <a:moveTo>
                    <a:pt x="664071" y="2216680"/>
                  </a:moveTo>
                  <a:cubicBezTo>
                    <a:pt x="655142" y="2216680"/>
                    <a:pt x="647328" y="2219656"/>
                    <a:pt x="640631" y="2225610"/>
                  </a:cubicBezTo>
                  <a:cubicBezTo>
                    <a:pt x="634380" y="2231265"/>
                    <a:pt x="630213" y="2239004"/>
                    <a:pt x="628129" y="2248827"/>
                  </a:cubicBezTo>
                  <a:lnTo>
                    <a:pt x="699120" y="2248827"/>
                  </a:lnTo>
                  <a:cubicBezTo>
                    <a:pt x="698972" y="2243915"/>
                    <a:pt x="697632" y="2239004"/>
                    <a:pt x="695102" y="2234093"/>
                  </a:cubicBezTo>
                  <a:cubicBezTo>
                    <a:pt x="692721" y="2229330"/>
                    <a:pt x="688926" y="2225237"/>
                    <a:pt x="683717" y="2221814"/>
                  </a:cubicBezTo>
                  <a:cubicBezTo>
                    <a:pt x="678508" y="2218391"/>
                    <a:pt x="671959" y="2216680"/>
                    <a:pt x="664071" y="2216680"/>
                  </a:cubicBezTo>
                  <a:close/>
                  <a:moveTo>
                    <a:pt x="520378" y="2202839"/>
                  </a:moveTo>
                  <a:lnTo>
                    <a:pt x="539800" y="2202839"/>
                  </a:lnTo>
                  <a:lnTo>
                    <a:pt x="539800" y="2319371"/>
                  </a:lnTo>
                  <a:lnTo>
                    <a:pt x="520378" y="2319371"/>
                  </a:lnTo>
                  <a:close/>
                  <a:moveTo>
                    <a:pt x="786706" y="2199044"/>
                  </a:moveTo>
                  <a:cubicBezTo>
                    <a:pt x="796826" y="2199044"/>
                    <a:pt x="805905" y="2201276"/>
                    <a:pt x="813941" y="2205741"/>
                  </a:cubicBezTo>
                  <a:cubicBezTo>
                    <a:pt x="821829" y="2210057"/>
                    <a:pt x="827485" y="2216233"/>
                    <a:pt x="830908" y="2224270"/>
                  </a:cubicBezTo>
                  <a:lnTo>
                    <a:pt x="814165" y="2232084"/>
                  </a:lnTo>
                  <a:cubicBezTo>
                    <a:pt x="808956" y="2221666"/>
                    <a:pt x="799728" y="2216457"/>
                    <a:pt x="786483" y="2216457"/>
                  </a:cubicBezTo>
                  <a:cubicBezTo>
                    <a:pt x="780232" y="2216457"/>
                    <a:pt x="774576" y="2217945"/>
                    <a:pt x="769516" y="2220921"/>
                  </a:cubicBezTo>
                  <a:cubicBezTo>
                    <a:pt x="764754" y="2223749"/>
                    <a:pt x="762372" y="2227544"/>
                    <a:pt x="762372" y="2232307"/>
                  </a:cubicBezTo>
                  <a:cubicBezTo>
                    <a:pt x="762372" y="2236474"/>
                    <a:pt x="764084" y="2239897"/>
                    <a:pt x="767507" y="2242576"/>
                  </a:cubicBezTo>
                  <a:cubicBezTo>
                    <a:pt x="770930" y="2245255"/>
                    <a:pt x="775916" y="2247487"/>
                    <a:pt x="782464" y="2249273"/>
                  </a:cubicBezTo>
                  <a:lnTo>
                    <a:pt x="799431" y="2253515"/>
                  </a:lnTo>
                  <a:cubicBezTo>
                    <a:pt x="811039" y="2256491"/>
                    <a:pt x="819671" y="2260807"/>
                    <a:pt x="825327" y="2266463"/>
                  </a:cubicBezTo>
                  <a:cubicBezTo>
                    <a:pt x="831131" y="2272267"/>
                    <a:pt x="834033" y="2279262"/>
                    <a:pt x="834033" y="2287448"/>
                  </a:cubicBezTo>
                  <a:cubicBezTo>
                    <a:pt x="834033" y="2294443"/>
                    <a:pt x="831950" y="2300693"/>
                    <a:pt x="827782" y="2306200"/>
                  </a:cubicBezTo>
                  <a:cubicBezTo>
                    <a:pt x="823764" y="2311558"/>
                    <a:pt x="818183" y="2315725"/>
                    <a:pt x="811039" y="2318702"/>
                  </a:cubicBezTo>
                  <a:cubicBezTo>
                    <a:pt x="804342" y="2321529"/>
                    <a:pt x="796603" y="2322943"/>
                    <a:pt x="787822" y="2322943"/>
                  </a:cubicBezTo>
                  <a:cubicBezTo>
                    <a:pt x="775320" y="2322943"/>
                    <a:pt x="764828" y="2320041"/>
                    <a:pt x="756345" y="2314237"/>
                  </a:cubicBezTo>
                  <a:cubicBezTo>
                    <a:pt x="748308" y="2308730"/>
                    <a:pt x="742429" y="2301214"/>
                    <a:pt x="738709" y="2291689"/>
                  </a:cubicBezTo>
                  <a:lnTo>
                    <a:pt x="755898" y="2283876"/>
                  </a:lnTo>
                  <a:cubicBezTo>
                    <a:pt x="758875" y="2291019"/>
                    <a:pt x="763191" y="2296452"/>
                    <a:pt x="768846" y="2300172"/>
                  </a:cubicBezTo>
                  <a:cubicBezTo>
                    <a:pt x="774800" y="2304042"/>
                    <a:pt x="781125" y="2305977"/>
                    <a:pt x="787822" y="2305977"/>
                  </a:cubicBezTo>
                  <a:cubicBezTo>
                    <a:pt x="795115" y="2305977"/>
                    <a:pt x="801365" y="2304488"/>
                    <a:pt x="806574" y="2301512"/>
                  </a:cubicBezTo>
                  <a:cubicBezTo>
                    <a:pt x="811783" y="2298535"/>
                    <a:pt x="814388" y="2294294"/>
                    <a:pt x="814388" y="2288787"/>
                  </a:cubicBezTo>
                  <a:cubicBezTo>
                    <a:pt x="814388" y="2283876"/>
                    <a:pt x="812304" y="2279932"/>
                    <a:pt x="808137" y="2276955"/>
                  </a:cubicBezTo>
                  <a:cubicBezTo>
                    <a:pt x="804268" y="2274127"/>
                    <a:pt x="797793" y="2271597"/>
                    <a:pt x="788715" y="2269365"/>
                  </a:cubicBezTo>
                  <a:lnTo>
                    <a:pt x="774427" y="2265570"/>
                  </a:lnTo>
                  <a:cubicBezTo>
                    <a:pt x="765200" y="2263337"/>
                    <a:pt x="757610" y="2259468"/>
                    <a:pt x="751657" y="2253961"/>
                  </a:cubicBezTo>
                  <a:cubicBezTo>
                    <a:pt x="745704" y="2248455"/>
                    <a:pt x="742727" y="2241385"/>
                    <a:pt x="742727" y="2232753"/>
                  </a:cubicBezTo>
                  <a:cubicBezTo>
                    <a:pt x="742727" y="2226205"/>
                    <a:pt x="744736" y="2220326"/>
                    <a:pt x="748755" y="2215117"/>
                  </a:cubicBezTo>
                  <a:cubicBezTo>
                    <a:pt x="752922" y="2209908"/>
                    <a:pt x="758280" y="2205964"/>
                    <a:pt x="764828" y="2203285"/>
                  </a:cubicBezTo>
                  <a:cubicBezTo>
                    <a:pt x="771972" y="2200458"/>
                    <a:pt x="779264" y="2199044"/>
                    <a:pt x="786706" y="2199044"/>
                  </a:cubicBezTo>
                  <a:close/>
                  <a:moveTo>
                    <a:pt x="664071" y="2199044"/>
                  </a:moveTo>
                  <a:cubicBezTo>
                    <a:pt x="675234" y="2199044"/>
                    <a:pt x="685131" y="2201648"/>
                    <a:pt x="693763" y="2206857"/>
                  </a:cubicBezTo>
                  <a:cubicBezTo>
                    <a:pt x="702097" y="2211917"/>
                    <a:pt x="708497" y="2218912"/>
                    <a:pt x="712961" y="2227842"/>
                  </a:cubicBezTo>
                  <a:cubicBezTo>
                    <a:pt x="717575" y="2237069"/>
                    <a:pt x="719882" y="2247413"/>
                    <a:pt x="719882" y="2258873"/>
                  </a:cubicBezTo>
                  <a:cubicBezTo>
                    <a:pt x="719882" y="2259766"/>
                    <a:pt x="719733" y="2261700"/>
                    <a:pt x="719435" y="2264677"/>
                  </a:cubicBezTo>
                  <a:lnTo>
                    <a:pt x="627013" y="2264677"/>
                  </a:lnTo>
                  <a:cubicBezTo>
                    <a:pt x="627460" y="2273607"/>
                    <a:pt x="629618" y="2281122"/>
                    <a:pt x="633487" y="2287224"/>
                  </a:cubicBezTo>
                  <a:cubicBezTo>
                    <a:pt x="637208" y="2293029"/>
                    <a:pt x="642045" y="2297568"/>
                    <a:pt x="647998" y="2300842"/>
                  </a:cubicBezTo>
                  <a:cubicBezTo>
                    <a:pt x="653802" y="2303968"/>
                    <a:pt x="659904" y="2305530"/>
                    <a:pt x="666304" y="2305530"/>
                  </a:cubicBezTo>
                  <a:cubicBezTo>
                    <a:pt x="681484" y="2305530"/>
                    <a:pt x="693018" y="2298461"/>
                    <a:pt x="700906" y="2284322"/>
                  </a:cubicBezTo>
                  <a:lnTo>
                    <a:pt x="717203" y="2292359"/>
                  </a:lnTo>
                  <a:cubicBezTo>
                    <a:pt x="712292" y="2301735"/>
                    <a:pt x="705520" y="2309177"/>
                    <a:pt x="696888" y="2314683"/>
                  </a:cubicBezTo>
                  <a:cubicBezTo>
                    <a:pt x="688256" y="2320190"/>
                    <a:pt x="677838" y="2322943"/>
                    <a:pt x="665634" y="2322943"/>
                  </a:cubicBezTo>
                  <a:cubicBezTo>
                    <a:pt x="654323" y="2322943"/>
                    <a:pt x="644352" y="2320339"/>
                    <a:pt x="635720" y="2315130"/>
                  </a:cubicBezTo>
                  <a:cubicBezTo>
                    <a:pt x="626790" y="2309772"/>
                    <a:pt x="619869" y="2302405"/>
                    <a:pt x="614958" y="2293029"/>
                  </a:cubicBezTo>
                  <a:cubicBezTo>
                    <a:pt x="610047" y="2283652"/>
                    <a:pt x="607591" y="2273086"/>
                    <a:pt x="607591" y="2261328"/>
                  </a:cubicBezTo>
                  <a:cubicBezTo>
                    <a:pt x="607591" y="2250017"/>
                    <a:pt x="609898" y="2239674"/>
                    <a:pt x="614512" y="2230298"/>
                  </a:cubicBezTo>
                  <a:cubicBezTo>
                    <a:pt x="619274" y="2220624"/>
                    <a:pt x="625897" y="2213034"/>
                    <a:pt x="634380" y="2207527"/>
                  </a:cubicBezTo>
                  <a:cubicBezTo>
                    <a:pt x="643161" y="2201871"/>
                    <a:pt x="653058" y="2199044"/>
                    <a:pt x="664071" y="2199044"/>
                  </a:cubicBezTo>
                  <a:close/>
                  <a:moveTo>
                    <a:pt x="566217" y="2155735"/>
                  </a:moveTo>
                  <a:lnTo>
                    <a:pt x="585639" y="2155735"/>
                  </a:lnTo>
                  <a:lnTo>
                    <a:pt x="585639" y="2319371"/>
                  </a:lnTo>
                  <a:lnTo>
                    <a:pt x="566217" y="2319371"/>
                  </a:lnTo>
                  <a:close/>
                  <a:moveTo>
                    <a:pt x="398562" y="2155735"/>
                  </a:moveTo>
                  <a:lnTo>
                    <a:pt x="493217" y="2155735"/>
                  </a:lnTo>
                  <a:lnTo>
                    <a:pt x="493217" y="2174264"/>
                  </a:lnTo>
                  <a:lnTo>
                    <a:pt x="417984" y="2174264"/>
                  </a:lnTo>
                  <a:lnTo>
                    <a:pt x="417984" y="2230298"/>
                  </a:lnTo>
                  <a:lnTo>
                    <a:pt x="485850" y="2230298"/>
                  </a:lnTo>
                  <a:lnTo>
                    <a:pt x="485850" y="2248603"/>
                  </a:lnTo>
                  <a:lnTo>
                    <a:pt x="417984" y="2248603"/>
                  </a:lnTo>
                  <a:lnTo>
                    <a:pt x="417984" y="2319371"/>
                  </a:lnTo>
                  <a:lnTo>
                    <a:pt x="398562" y="2319371"/>
                  </a:lnTo>
                  <a:close/>
                  <a:moveTo>
                    <a:pt x="529977" y="2153502"/>
                  </a:moveTo>
                  <a:cubicBezTo>
                    <a:pt x="533996" y="2153502"/>
                    <a:pt x="537270" y="2154767"/>
                    <a:pt x="539800" y="2157297"/>
                  </a:cubicBezTo>
                  <a:cubicBezTo>
                    <a:pt x="542479" y="2159976"/>
                    <a:pt x="543818" y="2163325"/>
                    <a:pt x="543818" y="2167343"/>
                  </a:cubicBezTo>
                  <a:cubicBezTo>
                    <a:pt x="543818" y="2171213"/>
                    <a:pt x="542479" y="2174487"/>
                    <a:pt x="539800" y="2177166"/>
                  </a:cubicBezTo>
                  <a:cubicBezTo>
                    <a:pt x="536972" y="2179994"/>
                    <a:pt x="533698" y="2181408"/>
                    <a:pt x="529977" y="2181408"/>
                  </a:cubicBezTo>
                  <a:cubicBezTo>
                    <a:pt x="526257" y="2181408"/>
                    <a:pt x="522982" y="2179994"/>
                    <a:pt x="520155" y="2177166"/>
                  </a:cubicBezTo>
                  <a:cubicBezTo>
                    <a:pt x="517327" y="2174338"/>
                    <a:pt x="515913" y="2171064"/>
                    <a:pt x="515913" y="2167343"/>
                  </a:cubicBezTo>
                  <a:cubicBezTo>
                    <a:pt x="515913" y="2163474"/>
                    <a:pt x="517327" y="2160125"/>
                    <a:pt x="520155" y="2157297"/>
                  </a:cubicBezTo>
                  <a:cubicBezTo>
                    <a:pt x="522685" y="2154767"/>
                    <a:pt x="525959" y="2153502"/>
                    <a:pt x="529977" y="2153502"/>
                  </a:cubicBezTo>
                  <a:close/>
                  <a:moveTo>
                    <a:pt x="963960" y="1544693"/>
                  </a:moveTo>
                  <a:cubicBezTo>
                    <a:pt x="953244" y="1544693"/>
                    <a:pt x="945208" y="1546926"/>
                    <a:pt x="939850" y="1551391"/>
                  </a:cubicBezTo>
                  <a:cubicBezTo>
                    <a:pt x="934492" y="1555856"/>
                    <a:pt x="931813" y="1561511"/>
                    <a:pt x="931813" y="1568357"/>
                  </a:cubicBezTo>
                  <a:cubicBezTo>
                    <a:pt x="931813" y="1574757"/>
                    <a:pt x="934269" y="1579966"/>
                    <a:pt x="939180" y="1583984"/>
                  </a:cubicBezTo>
                  <a:cubicBezTo>
                    <a:pt x="944092" y="1588002"/>
                    <a:pt x="950268" y="1590012"/>
                    <a:pt x="957709" y="1590012"/>
                  </a:cubicBezTo>
                  <a:cubicBezTo>
                    <a:pt x="964258" y="1590012"/>
                    <a:pt x="970360" y="1588300"/>
                    <a:pt x="976015" y="1584877"/>
                  </a:cubicBezTo>
                  <a:cubicBezTo>
                    <a:pt x="981671" y="1581454"/>
                    <a:pt x="986135" y="1576989"/>
                    <a:pt x="989410" y="1571482"/>
                  </a:cubicBezTo>
                  <a:cubicBezTo>
                    <a:pt x="992684" y="1565976"/>
                    <a:pt x="994321" y="1559799"/>
                    <a:pt x="994321" y="1552953"/>
                  </a:cubicBezTo>
                  <a:cubicBezTo>
                    <a:pt x="990749" y="1550572"/>
                    <a:pt x="986284" y="1548563"/>
                    <a:pt x="980926" y="1546926"/>
                  </a:cubicBezTo>
                  <a:cubicBezTo>
                    <a:pt x="975866" y="1545438"/>
                    <a:pt x="970211" y="1544693"/>
                    <a:pt x="963960" y="1544693"/>
                  </a:cubicBezTo>
                  <a:close/>
                  <a:moveTo>
                    <a:pt x="835521" y="1500715"/>
                  </a:moveTo>
                  <a:cubicBezTo>
                    <a:pt x="826592" y="1500715"/>
                    <a:pt x="818778" y="1503691"/>
                    <a:pt x="812081" y="1509644"/>
                  </a:cubicBezTo>
                  <a:cubicBezTo>
                    <a:pt x="805830" y="1515300"/>
                    <a:pt x="801663" y="1523039"/>
                    <a:pt x="799579" y="1532862"/>
                  </a:cubicBezTo>
                  <a:lnTo>
                    <a:pt x="870570" y="1532862"/>
                  </a:lnTo>
                  <a:cubicBezTo>
                    <a:pt x="870422" y="1527950"/>
                    <a:pt x="869082" y="1523039"/>
                    <a:pt x="866552" y="1518128"/>
                  </a:cubicBezTo>
                  <a:cubicBezTo>
                    <a:pt x="864171" y="1513365"/>
                    <a:pt x="860376" y="1509272"/>
                    <a:pt x="855167" y="1505849"/>
                  </a:cubicBezTo>
                  <a:cubicBezTo>
                    <a:pt x="849958" y="1502426"/>
                    <a:pt x="843409" y="1500715"/>
                    <a:pt x="835521" y="1500715"/>
                  </a:cubicBezTo>
                  <a:close/>
                  <a:moveTo>
                    <a:pt x="225103" y="1486874"/>
                  </a:moveTo>
                  <a:lnTo>
                    <a:pt x="244525" y="1486874"/>
                  </a:lnTo>
                  <a:lnTo>
                    <a:pt x="244525" y="1603406"/>
                  </a:lnTo>
                  <a:lnTo>
                    <a:pt x="225103" y="1603406"/>
                  </a:lnTo>
                  <a:close/>
                  <a:moveTo>
                    <a:pt x="752699" y="1483302"/>
                  </a:moveTo>
                  <a:cubicBezTo>
                    <a:pt x="757908" y="1483302"/>
                    <a:pt x="762521" y="1484120"/>
                    <a:pt x="766540" y="1485758"/>
                  </a:cubicBezTo>
                  <a:lnTo>
                    <a:pt x="766540" y="1506742"/>
                  </a:lnTo>
                  <a:cubicBezTo>
                    <a:pt x="761479" y="1504212"/>
                    <a:pt x="755973" y="1502947"/>
                    <a:pt x="750020" y="1502947"/>
                  </a:cubicBezTo>
                  <a:cubicBezTo>
                    <a:pt x="744513" y="1502947"/>
                    <a:pt x="739304" y="1504584"/>
                    <a:pt x="734393" y="1507858"/>
                  </a:cubicBezTo>
                  <a:cubicBezTo>
                    <a:pt x="729779" y="1510835"/>
                    <a:pt x="725984" y="1515151"/>
                    <a:pt x="723007" y="1520807"/>
                  </a:cubicBezTo>
                  <a:cubicBezTo>
                    <a:pt x="720328" y="1525718"/>
                    <a:pt x="718989" y="1531522"/>
                    <a:pt x="718989" y="1538219"/>
                  </a:cubicBezTo>
                  <a:lnTo>
                    <a:pt x="718989" y="1603406"/>
                  </a:lnTo>
                  <a:lnTo>
                    <a:pt x="699567" y="1603406"/>
                  </a:lnTo>
                  <a:lnTo>
                    <a:pt x="699567" y="1486874"/>
                  </a:lnTo>
                  <a:lnTo>
                    <a:pt x="717873" y="1486874"/>
                  </a:lnTo>
                  <a:lnTo>
                    <a:pt x="717873" y="1505626"/>
                  </a:lnTo>
                  <a:lnTo>
                    <a:pt x="718989" y="1505626"/>
                  </a:lnTo>
                  <a:cubicBezTo>
                    <a:pt x="721073" y="1499375"/>
                    <a:pt x="725463" y="1494092"/>
                    <a:pt x="732160" y="1489776"/>
                  </a:cubicBezTo>
                  <a:cubicBezTo>
                    <a:pt x="738709" y="1485460"/>
                    <a:pt x="745555" y="1483302"/>
                    <a:pt x="752699" y="1483302"/>
                  </a:cubicBezTo>
                  <a:close/>
                  <a:moveTo>
                    <a:pt x="1098054" y="1483079"/>
                  </a:moveTo>
                  <a:cubicBezTo>
                    <a:pt x="1106389" y="1483079"/>
                    <a:pt x="1113830" y="1485162"/>
                    <a:pt x="1120378" y="1489329"/>
                  </a:cubicBezTo>
                  <a:cubicBezTo>
                    <a:pt x="1126778" y="1493497"/>
                    <a:pt x="1131317" y="1499003"/>
                    <a:pt x="1133996" y="1505849"/>
                  </a:cubicBezTo>
                  <a:cubicBezTo>
                    <a:pt x="1138015" y="1499003"/>
                    <a:pt x="1143447" y="1493497"/>
                    <a:pt x="1150293" y="1489329"/>
                  </a:cubicBezTo>
                  <a:cubicBezTo>
                    <a:pt x="1157288" y="1485162"/>
                    <a:pt x="1165176" y="1483079"/>
                    <a:pt x="1173957" y="1483079"/>
                  </a:cubicBezTo>
                  <a:cubicBezTo>
                    <a:pt x="1187500" y="1483079"/>
                    <a:pt x="1197620" y="1487171"/>
                    <a:pt x="1204317" y="1495357"/>
                  </a:cubicBezTo>
                  <a:cubicBezTo>
                    <a:pt x="1211164" y="1503840"/>
                    <a:pt x="1214587" y="1514928"/>
                    <a:pt x="1214587" y="1528620"/>
                  </a:cubicBezTo>
                  <a:lnTo>
                    <a:pt x="1214587" y="1603406"/>
                  </a:lnTo>
                  <a:lnTo>
                    <a:pt x="1195388" y="1603406"/>
                  </a:lnTo>
                  <a:lnTo>
                    <a:pt x="1195388" y="1531522"/>
                  </a:lnTo>
                  <a:cubicBezTo>
                    <a:pt x="1195388" y="1520807"/>
                    <a:pt x="1193155" y="1512993"/>
                    <a:pt x="1188691" y="1508082"/>
                  </a:cubicBezTo>
                  <a:cubicBezTo>
                    <a:pt x="1184226" y="1503170"/>
                    <a:pt x="1177677" y="1500715"/>
                    <a:pt x="1169045" y="1500715"/>
                  </a:cubicBezTo>
                  <a:cubicBezTo>
                    <a:pt x="1163241" y="1500715"/>
                    <a:pt x="1157958" y="1502426"/>
                    <a:pt x="1153195" y="1505849"/>
                  </a:cubicBezTo>
                  <a:cubicBezTo>
                    <a:pt x="1148433" y="1509272"/>
                    <a:pt x="1144712" y="1513737"/>
                    <a:pt x="1142033" y="1519244"/>
                  </a:cubicBezTo>
                  <a:cubicBezTo>
                    <a:pt x="1139503" y="1524453"/>
                    <a:pt x="1138238" y="1530555"/>
                    <a:pt x="1138238" y="1537550"/>
                  </a:cubicBezTo>
                  <a:lnTo>
                    <a:pt x="1138238" y="1603406"/>
                  </a:lnTo>
                  <a:lnTo>
                    <a:pt x="1118816" y="1603406"/>
                  </a:lnTo>
                  <a:lnTo>
                    <a:pt x="1118816" y="1531745"/>
                  </a:lnTo>
                  <a:cubicBezTo>
                    <a:pt x="1118816" y="1520881"/>
                    <a:pt x="1116583" y="1512993"/>
                    <a:pt x="1112118" y="1508082"/>
                  </a:cubicBezTo>
                  <a:cubicBezTo>
                    <a:pt x="1107654" y="1503170"/>
                    <a:pt x="1101180" y="1500715"/>
                    <a:pt x="1092696" y="1500715"/>
                  </a:cubicBezTo>
                  <a:cubicBezTo>
                    <a:pt x="1086892" y="1500715"/>
                    <a:pt x="1081609" y="1502426"/>
                    <a:pt x="1076846" y="1505849"/>
                  </a:cubicBezTo>
                  <a:cubicBezTo>
                    <a:pt x="1072084" y="1509272"/>
                    <a:pt x="1068363" y="1513886"/>
                    <a:pt x="1065684" y="1519690"/>
                  </a:cubicBezTo>
                  <a:cubicBezTo>
                    <a:pt x="1063154" y="1525197"/>
                    <a:pt x="1061889" y="1531299"/>
                    <a:pt x="1061889" y="1537996"/>
                  </a:cubicBezTo>
                  <a:lnTo>
                    <a:pt x="1061889" y="1603406"/>
                  </a:lnTo>
                  <a:lnTo>
                    <a:pt x="1042467" y="1603406"/>
                  </a:lnTo>
                  <a:lnTo>
                    <a:pt x="1042467" y="1486874"/>
                  </a:lnTo>
                  <a:lnTo>
                    <a:pt x="1060773" y="1486874"/>
                  </a:lnTo>
                  <a:lnTo>
                    <a:pt x="1060773" y="1504063"/>
                  </a:lnTo>
                  <a:lnTo>
                    <a:pt x="1061889" y="1504063"/>
                  </a:lnTo>
                  <a:cubicBezTo>
                    <a:pt x="1065163" y="1498110"/>
                    <a:pt x="1070149" y="1493124"/>
                    <a:pt x="1076846" y="1489106"/>
                  </a:cubicBezTo>
                  <a:cubicBezTo>
                    <a:pt x="1083543" y="1485088"/>
                    <a:pt x="1090613" y="1483079"/>
                    <a:pt x="1098054" y="1483079"/>
                  </a:cubicBezTo>
                  <a:close/>
                  <a:moveTo>
                    <a:pt x="962174" y="1483079"/>
                  </a:moveTo>
                  <a:cubicBezTo>
                    <a:pt x="977950" y="1483079"/>
                    <a:pt x="990377" y="1487246"/>
                    <a:pt x="999456" y="1495580"/>
                  </a:cubicBezTo>
                  <a:cubicBezTo>
                    <a:pt x="1008385" y="1503766"/>
                    <a:pt x="1012850" y="1515077"/>
                    <a:pt x="1012850" y="1529513"/>
                  </a:cubicBezTo>
                  <a:lnTo>
                    <a:pt x="1012850" y="1603406"/>
                  </a:lnTo>
                  <a:lnTo>
                    <a:pt x="994321" y="1603406"/>
                  </a:lnTo>
                  <a:lnTo>
                    <a:pt x="994321" y="1586663"/>
                  </a:lnTo>
                  <a:lnTo>
                    <a:pt x="993428" y="1586663"/>
                  </a:lnTo>
                  <a:cubicBezTo>
                    <a:pt x="990005" y="1592467"/>
                    <a:pt x="985019" y="1597304"/>
                    <a:pt x="978471" y="1601174"/>
                  </a:cubicBezTo>
                  <a:cubicBezTo>
                    <a:pt x="972071" y="1605043"/>
                    <a:pt x="964481" y="1606978"/>
                    <a:pt x="955700" y="1606978"/>
                  </a:cubicBezTo>
                  <a:cubicBezTo>
                    <a:pt x="947068" y="1606978"/>
                    <a:pt x="939478" y="1605341"/>
                    <a:pt x="932929" y="1602067"/>
                  </a:cubicBezTo>
                  <a:cubicBezTo>
                    <a:pt x="926083" y="1598644"/>
                    <a:pt x="920874" y="1594030"/>
                    <a:pt x="917303" y="1588226"/>
                  </a:cubicBezTo>
                  <a:cubicBezTo>
                    <a:pt x="913731" y="1582421"/>
                    <a:pt x="911945" y="1575724"/>
                    <a:pt x="911945" y="1568134"/>
                  </a:cubicBezTo>
                  <a:cubicBezTo>
                    <a:pt x="911945" y="1555781"/>
                    <a:pt x="916558" y="1546182"/>
                    <a:pt x="925786" y="1539336"/>
                  </a:cubicBezTo>
                  <a:cubicBezTo>
                    <a:pt x="935311" y="1532341"/>
                    <a:pt x="947068" y="1528843"/>
                    <a:pt x="961058" y="1528843"/>
                  </a:cubicBezTo>
                  <a:cubicBezTo>
                    <a:pt x="968351" y="1528843"/>
                    <a:pt x="974899" y="1529587"/>
                    <a:pt x="980703" y="1531076"/>
                  </a:cubicBezTo>
                  <a:cubicBezTo>
                    <a:pt x="986656" y="1532564"/>
                    <a:pt x="991196" y="1534350"/>
                    <a:pt x="994321" y="1536433"/>
                  </a:cubicBezTo>
                  <a:lnTo>
                    <a:pt x="994321" y="1529290"/>
                  </a:lnTo>
                  <a:cubicBezTo>
                    <a:pt x="994321" y="1520807"/>
                    <a:pt x="991344" y="1513886"/>
                    <a:pt x="985391" y="1508528"/>
                  </a:cubicBezTo>
                  <a:cubicBezTo>
                    <a:pt x="979438" y="1503170"/>
                    <a:pt x="971699" y="1500491"/>
                    <a:pt x="962174" y="1500491"/>
                  </a:cubicBezTo>
                  <a:cubicBezTo>
                    <a:pt x="955775" y="1500491"/>
                    <a:pt x="949821" y="1501905"/>
                    <a:pt x="944315" y="1504733"/>
                  </a:cubicBezTo>
                  <a:cubicBezTo>
                    <a:pt x="938511" y="1507710"/>
                    <a:pt x="934120" y="1511654"/>
                    <a:pt x="931144" y="1516565"/>
                  </a:cubicBezTo>
                  <a:lnTo>
                    <a:pt x="916410" y="1505626"/>
                  </a:lnTo>
                  <a:cubicBezTo>
                    <a:pt x="920874" y="1498780"/>
                    <a:pt x="927200" y="1493273"/>
                    <a:pt x="935385" y="1489106"/>
                  </a:cubicBezTo>
                  <a:cubicBezTo>
                    <a:pt x="943422" y="1485088"/>
                    <a:pt x="952352" y="1483079"/>
                    <a:pt x="962174" y="1483079"/>
                  </a:cubicBezTo>
                  <a:close/>
                  <a:moveTo>
                    <a:pt x="835521" y="1483079"/>
                  </a:moveTo>
                  <a:cubicBezTo>
                    <a:pt x="846684" y="1483079"/>
                    <a:pt x="856581" y="1485683"/>
                    <a:pt x="865213" y="1490892"/>
                  </a:cubicBezTo>
                  <a:cubicBezTo>
                    <a:pt x="873547" y="1495952"/>
                    <a:pt x="879947" y="1502947"/>
                    <a:pt x="884411" y="1511877"/>
                  </a:cubicBezTo>
                  <a:cubicBezTo>
                    <a:pt x="889025" y="1521104"/>
                    <a:pt x="891332" y="1531448"/>
                    <a:pt x="891332" y="1542907"/>
                  </a:cubicBezTo>
                  <a:cubicBezTo>
                    <a:pt x="891332" y="1543800"/>
                    <a:pt x="891183" y="1545735"/>
                    <a:pt x="890886" y="1548712"/>
                  </a:cubicBezTo>
                  <a:lnTo>
                    <a:pt x="798463" y="1548712"/>
                  </a:lnTo>
                  <a:cubicBezTo>
                    <a:pt x="798910" y="1557641"/>
                    <a:pt x="801068" y="1565157"/>
                    <a:pt x="804937" y="1571259"/>
                  </a:cubicBezTo>
                  <a:cubicBezTo>
                    <a:pt x="808658" y="1577064"/>
                    <a:pt x="813495" y="1581603"/>
                    <a:pt x="819448" y="1584877"/>
                  </a:cubicBezTo>
                  <a:cubicBezTo>
                    <a:pt x="825252" y="1588002"/>
                    <a:pt x="831354" y="1589565"/>
                    <a:pt x="837754" y="1589565"/>
                  </a:cubicBezTo>
                  <a:cubicBezTo>
                    <a:pt x="852934" y="1589565"/>
                    <a:pt x="864469" y="1582496"/>
                    <a:pt x="872356" y="1568357"/>
                  </a:cubicBezTo>
                  <a:lnTo>
                    <a:pt x="888653" y="1576394"/>
                  </a:lnTo>
                  <a:cubicBezTo>
                    <a:pt x="883742" y="1585770"/>
                    <a:pt x="876970" y="1593211"/>
                    <a:pt x="868338" y="1598718"/>
                  </a:cubicBezTo>
                  <a:cubicBezTo>
                    <a:pt x="859706" y="1604225"/>
                    <a:pt x="849288" y="1606978"/>
                    <a:pt x="837084" y="1606978"/>
                  </a:cubicBezTo>
                  <a:cubicBezTo>
                    <a:pt x="825773" y="1606978"/>
                    <a:pt x="815802" y="1604374"/>
                    <a:pt x="807170" y="1599165"/>
                  </a:cubicBezTo>
                  <a:cubicBezTo>
                    <a:pt x="798240" y="1593807"/>
                    <a:pt x="791319" y="1586440"/>
                    <a:pt x="786408" y="1577064"/>
                  </a:cubicBezTo>
                  <a:cubicBezTo>
                    <a:pt x="781497" y="1567687"/>
                    <a:pt x="779041" y="1557121"/>
                    <a:pt x="779041" y="1545363"/>
                  </a:cubicBezTo>
                  <a:cubicBezTo>
                    <a:pt x="779041" y="1534052"/>
                    <a:pt x="781348" y="1523709"/>
                    <a:pt x="785962" y="1514332"/>
                  </a:cubicBezTo>
                  <a:cubicBezTo>
                    <a:pt x="790724" y="1504659"/>
                    <a:pt x="797347" y="1497068"/>
                    <a:pt x="805830" y="1491562"/>
                  </a:cubicBezTo>
                  <a:cubicBezTo>
                    <a:pt x="814611" y="1485906"/>
                    <a:pt x="824508" y="1483079"/>
                    <a:pt x="835521" y="1483079"/>
                  </a:cubicBezTo>
                  <a:close/>
                  <a:moveTo>
                    <a:pt x="548581" y="1483079"/>
                  </a:moveTo>
                  <a:cubicBezTo>
                    <a:pt x="558701" y="1483079"/>
                    <a:pt x="567780" y="1485311"/>
                    <a:pt x="575816" y="1489776"/>
                  </a:cubicBezTo>
                  <a:cubicBezTo>
                    <a:pt x="583704" y="1494092"/>
                    <a:pt x="589360" y="1500268"/>
                    <a:pt x="592783" y="1508305"/>
                  </a:cubicBezTo>
                  <a:lnTo>
                    <a:pt x="576040" y="1516118"/>
                  </a:lnTo>
                  <a:cubicBezTo>
                    <a:pt x="570831" y="1505700"/>
                    <a:pt x="561603" y="1500491"/>
                    <a:pt x="548358" y="1500491"/>
                  </a:cubicBezTo>
                  <a:cubicBezTo>
                    <a:pt x="542107" y="1500491"/>
                    <a:pt x="536451" y="1501980"/>
                    <a:pt x="531391" y="1504956"/>
                  </a:cubicBezTo>
                  <a:cubicBezTo>
                    <a:pt x="526629" y="1507784"/>
                    <a:pt x="524247" y="1511579"/>
                    <a:pt x="524247" y="1516342"/>
                  </a:cubicBezTo>
                  <a:cubicBezTo>
                    <a:pt x="524247" y="1520509"/>
                    <a:pt x="525959" y="1523932"/>
                    <a:pt x="529382" y="1526611"/>
                  </a:cubicBezTo>
                  <a:cubicBezTo>
                    <a:pt x="532805" y="1529290"/>
                    <a:pt x="537791" y="1531522"/>
                    <a:pt x="544339" y="1533308"/>
                  </a:cubicBezTo>
                  <a:lnTo>
                    <a:pt x="561306" y="1537550"/>
                  </a:lnTo>
                  <a:cubicBezTo>
                    <a:pt x="572914" y="1540526"/>
                    <a:pt x="581546" y="1544842"/>
                    <a:pt x="587202" y="1550498"/>
                  </a:cubicBezTo>
                  <a:cubicBezTo>
                    <a:pt x="593006" y="1556302"/>
                    <a:pt x="595908" y="1563297"/>
                    <a:pt x="595908" y="1571482"/>
                  </a:cubicBezTo>
                  <a:cubicBezTo>
                    <a:pt x="595908" y="1578477"/>
                    <a:pt x="593825" y="1584728"/>
                    <a:pt x="589657" y="1590235"/>
                  </a:cubicBezTo>
                  <a:cubicBezTo>
                    <a:pt x="585639" y="1595593"/>
                    <a:pt x="580058" y="1599760"/>
                    <a:pt x="572914" y="1602736"/>
                  </a:cubicBezTo>
                  <a:cubicBezTo>
                    <a:pt x="566217" y="1605564"/>
                    <a:pt x="558478" y="1606978"/>
                    <a:pt x="549697" y="1606978"/>
                  </a:cubicBezTo>
                  <a:cubicBezTo>
                    <a:pt x="537195" y="1606978"/>
                    <a:pt x="526703" y="1604076"/>
                    <a:pt x="518220" y="1598272"/>
                  </a:cubicBezTo>
                  <a:cubicBezTo>
                    <a:pt x="510183" y="1592765"/>
                    <a:pt x="504304" y="1585249"/>
                    <a:pt x="500584" y="1575724"/>
                  </a:cubicBezTo>
                  <a:lnTo>
                    <a:pt x="517773" y="1567911"/>
                  </a:lnTo>
                  <a:cubicBezTo>
                    <a:pt x="520750" y="1575054"/>
                    <a:pt x="525066" y="1580487"/>
                    <a:pt x="530721" y="1584207"/>
                  </a:cubicBezTo>
                  <a:cubicBezTo>
                    <a:pt x="536675" y="1588077"/>
                    <a:pt x="543000" y="1590012"/>
                    <a:pt x="549697" y="1590012"/>
                  </a:cubicBezTo>
                  <a:cubicBezTo>
                    <a:pt x="556990" y="1590012"/>
                    <a:pt x="563240" y="1588523"/>
                    <a:pt x="568449" y="1585547"/>
                  </a:cubicBezTo>
                  <a:cubicBezTo>
                    <a:pt x="573658" y="1582570"/>
                    <a:pt x="576263" y="1578329"/>
                    <a:pt x="576263" y="1572822"/>
                  </a:cubicBezTo>
                  <a:cubicBezTo>
                    <a:pt x="576263" y="1567911"/>
                    <a:pt x="574179" y="1563967"/>
                    <a:pt x="570012" y="1560990"/>
                  </a:cubicBezTo>
                  <a:cubicBezTo>
                    <a:pt x="566143" y="1558162"/>
                    <a:pt x="559668" y="1555632"/>
                    <a:pt x="550590" y="1553400"/>
                  </a:cubicBezTo>
                  <a:lnTo>
                    <a:pt x="536302" y="1549605"/>
                  </a:lnTo>
                  <a:cubicBezTo>
                    <a:pt x="527075" y="1547372"/>
                    <a:pt x="519485" y="1543503"/>
                    <a:pt x="513532" y="1537996"/>
                  </a:cubicBezTo>
                  <a:cubicBezTo>
                    <a:pt x="507579" y="1532490"/>
                    <a:pt x="504602" y="1525420"/>
                    <a:pt x="504602" y="1516788"/>
                  </a:cubicBezTo>
                  <a:cubicBezTo>
                    <a:pt x="504602" y="1510240"/>
                    <a:pt x="506611" y="1504361"/>
                    <a:pt x="510630" y="1499152"/>
                  </a:cubicBezTo>
                  <a:cubicBezTo>
                    <a:pt x="514797" y="1493943"/>
                    <a:pt x="520155" y="1489999"/>
                    <a:pt x="526703" y="1487320"/>
                  </a:cubicBezTo>
                  <a:cubicBezTo>
                    <a:pt x="533847" y="1484492"/>
                    <a:pt x="541139" y="1483079"/>
                    <a:pt x="548581" y="1483079"/>
                  </a:cubicBezTo>
                  <a:close/>
                  <a:moveTo>
                    <a:pt x="323627" y="1483079"/>
                  </a:moveTo>
                  <a:cubicBezTo>
                    <a:pt x="335980" y="1483079"/>
                    <a:pt x="346621" y="1486055"/>
                    <a:pt x="355551" y="1492008"/>
                  </a:cubicBezTo>
                  <a:cubicBezTo>
                    <a:pt x="364183" y="1497813"/>
                    <a:pt x="370285" y="1505626"/>
                    <a:pt x="373857" y="1515449"/>
                  </a:cubicBezTo>
                  <a:lnTo>
                    <a:pt x="356220" y="1522816"/>
                  </a:lnTo>
                  <a:cubicBezTo>
                    <a:pt x="353244" y="1515374"/>
                    <a:pt x="349002" y="1509868"/>
                    <a:pt x="343496" y="1506296"/>
                  </a:cubicBezTo>
                  <a:cubicBezTo>
                    <a:pt x="337840" y="1502575"/>
                    <a:pt x="330920" y="1500715"/>
                    <a:pt x="322734" y="1500715"/>
                  </a:cubicBezTo>
                  <a:cubicBezTo>
                    <a:pt x="315888" y="1500715"/>
                    <a:pt x="309488" y="1502575"/>
                    <a:pt x="303535" y="1506296"/>
                  </a:cubicBezTo>
                  <a:cubicBezTo>
                    <a:pt x="297582" y="1510016"/>
                    <a:pt x="292820" y="1515225"/>
                    <a:pt x="289248" y="1521923"/>
                  </a:cubicBezTo>
                  <a:cubicBezTo>
                    <a:pt x="285676" y="1528620"/>
                    <a:pt x="283890" y="1536359"/>
                    <a:pt x="283890" y="1545140"/>
                  </a:cubicBezTo>
                  <a:cubicBezTo>
                    <a:pt x="283890" y="1553772"/>
                    <a:pt x="285676" y="1561437"/>
                    <a:pt x="289248" y="1568134"/>
                  </a:cubicBezTo>
                  <a:cubicBezTo>
                    <a:pt x="292820" y="1574831"/>
                    <a:pt x="297582" y="1580040"/>
                    <a:pt x="303535" y="1583761"/>
                  </a:cubicBezTo>
                  <a:cubicBezTo>
                    <a:pt x="309637" y="1587630"/>
                    <a:pt x="316037" y="1589565"/>
                    <a:pt x="322734" y="1589565"/>
                  </a:cubicBezTo>
                  <a:cubicBezTo>
                    <a:pt x="330771" y="1589565"/>
                    <a:pt x="337840" y="1587630"/>
                    <a:pt x="343942" y="1583761"/>
                  </a:cubicBezTo>
                  <a:cubicBezTo>
                    <a:pt x="349895" y="1580040"/>
                    <a:pt x="354360" y="1574608"/>
                    <a:pt x="357337" y="1567464"/>
                  </a:cubicBezTo>
                  <a:lnTo>
                    <a:pt x="374526" y="1574831"/>
                  </a:lnTo>
                  <a:cubicBezTo>
                    <a:pt x="370508" y="1584356"/>
                    <a:pt x="364183" y="1592095"/>
                    <a:pt x="355551" y="1598048"/>
                  </a:cubicBezTo>
                  <a:cubicBezTo>
                    <a:pt x="346919" y="1604001"/>
                    <a:pt x="336277" y="1606978"/>
                    <a:pt x="323627" y="1606978"/>
                  </a:cubicBezTo>
                  <a:cubicBezTo>
                    <a:pt x="312316" y="1606978"/>
                    <a:pt x="302196" y="1604299"/>
                    <a:pt x="293266" y="1598941"/>
                  </a:cubicBezTo>
                  <a:cubicBezTo>
                    <a:pt x="284485" y="1593583"/>
                    <a:pt x="277490" y="1586216"/>
                    <a:pt x="272281" y="1576840"/>
                  </a:cubicBezTo>
                  <a:cubicBezTo>
                    <a:pt x="267221" y="1567613"/>
                    <a:pt x="264691" y="1557046"/>
                    <a:pt x="264691" y="1545140"/>
                  </a:cubicBezTo>
                  <a:cubicBezTo>
                    <a:pt x="264691" y="1533234"/>
                    <a:pt x="267221" y="1522667"/>
                    <a:pt x="272281" y="1513440"/>
                  </a:cubicBezTo>
                  <a:cubicBezTo>
                    <a:pt x="277639" y="1503766"/>
                    <a:pt x="284634" y="1496324"/>
                    <a:pt x="293266" y="1491115"/>
                  </a:cubicBezTo>
                  <a:cubicBezTo>
                    <a:pt x="302196" y="1485758"/>
                    <a:pt x="312316" y="1483079"/>
                    <a:pt x="323627" y="1483079"/>
                  </a:cubicBezTo>
                  <a:close/>
                  <a:moveTo>
                    <a:pt x="626120" y="1453834"/>
                  </a:moveTo>
                  <a:lnTo>
                    <a:pt x="645542" y="1453834"/>
                  </a:lnTo>
                  <a:lnTo>
                    <a:pt x="645542" y="1486874"/>
                  </a:lnTo>
                  <a:lnTo>
                    <a:pt x="674117" y="1486874"/>
                  </a:lnTo>
                  <a:lnTo>
                    <a:pt x="674117" y="1504510"/>
                  </a:lnTo>
                  <a:lnTo>
                    <a:pt x="645542" y="1504510"/>
                  </a:lnTo>
                  <a:lnTo>
                    <a:pt x="645542" y="1567911"/>
                  </a:lnTo>
                  <a:cubicBezTo>
                    <a:pt x="645542" y="1574459"/>
                    <a:pt x="646733" y="1579222"/>
                    <a:pt x="649114" y="1582198"/>
                  </a:cubicBezTo>
                  <a:cubicBezTo>
                    <a:pt x="651942" y="1585472"/>
                    <a:pt x="656184" y="1587109"/>
                    <a:pt x="661839" y="1587109"/>
                  </a:cubicBezTo>
                  <a:cubicBezTo>
                    <a:pt x="666750" y="1587109"/>
                    <a:pt x="670992" y="1585844"/>
                    <a:pt x="674564" y="1583314"/>
                  </a:cubicBezTo>
                  <a:lnTo>
                    <a:pt x="674564" y="1602290"/>
                  </a:lnTo>
                  <a:cubicBezTo>
                    <a:pt x="672480" y="1603332"/>
                    <a:pt x="670173" y="1604076"/>
                    <a:pt x="667643" y="1604522"/>
                  </a:cubicBezTo>
                  <a:cubicBezTo>
                    <a:pt x="665262" y="1604969"/>
                    <a:pt x="662211" y="1605192"/>
                    <a:pt x="658490" y="1605192"/>
                  </a:cubicBezTo>
                  <a:cubicBezTo>
                    <a:pt x="653579" y="1605192"/>
                    <a:pt x="649189" y="1604448"/>
                    <a:pt x="645319" y="1602960"/>
                  </a:cubicBezTo>
                  <a:cubicBezTo>
                    <a:pt x="641152" y="1601323"/>
                    <a:pt x="637803" y="1599239"/>
                    <a:pt x="635273" y="1596709"/>
                  </a:cubicBezTo>
                  <a:cubicBezTo>
                    <a:pt x="629171" y="1590905"/>
                    <a:pt x="626120" y="1582942"/>
                    <a:pt x="626120" y="1572822"/>
                  </a:cubicBezTo>
                  <a:lnTo>
                    <a:pt x="626120" y="1504510"/>
                  </a:lnTo>
                  <a:lnTo>
                    <a:pt x="605805" y="1504510"/>
                  </a:lnTo>
                  <a:lnTo>
                    <a:pt x="605805" y="1486874"/>
                  </a:lnTo>
                  <a:lnTo>
                    <a:pt x="626120" y="1486874"/>
                  </a:lnTo>
                  <a:close/>
                  <a:moveTo>
                    <a:pt x="394767" y="1439770"/>
                  </a:moveTo>
                  <a:lnTo>
                    <a:pt x="414189" y="1439770"/>
                  </a:lnTo>
                  <a:lnTo>
                    <a:pt x="414189" y="1542684"/>
                  </a:lnTo>
                  <a:lnTo>
                    <a:pt x="468883" y="1486874"/>
                  </a:lnTo>
                  <a:lnTo>
                    <a:pt x="493663" y="1486874"/>
                  </a:lnTo>
                  <a:lnTo>
                    <a:pt x="493663" y="1487767"/>
                  </a:lnTo>
                  <a:lnTo>
                    <a:pt x="447899" y="1533978"/>
                  </a:lnTo>
                  <a:lnTo>
                    <a:pt x="495003" y="1602513"/>
                  </a:lnTo>
                  <a:lnTo>
                    <a:pt x="495003" y="1603406"/>
                  </a:lnTo>
                  <a:lnTo>
                    <a:pt x="471785" y="1603406"/>
                  </a:lnTo>
                  <a:lnTo>
                    <a:pt x="434281" y="1547372"/>
                  </a:lnTo>
                  <a:lnTo>
                    <a:pt x="414189" y="1567464"/>
                  </a:lnTo>
                  <a:lnTo>
                    <a:pt x="414189" y="1603406"/>
                  </a:lnTo>
                  <a:lnTo>
                    <a:pt x="394767" y="1603406"/>
                  </a:lnTo>
                  <a:close/>
                  <a:moveTo>
                    <a:pt x="175692" y="1439770"/>
                  </a:moveTo>
                  <a:lnTo>
                    <a:pt x="195114" y="1439770"/>
                  </a:lnTo>
                  <a:lnTo>
                    <a:pt x="195114" y="1603406"/>
                  </a:lnTo>
                  <a:lnTo>
                    <a:pt x="175692" y="1603406"/>
                  </a:lnTo>
                  <a:close/>
                  <a:moveTo>
                    <a:pt x="234702" y="1437537"/>
                  </a:moveTo>
                  <a:cubicBezTo>
                    <a:pt x="238721" y="1437537"/>
                    <a:pt x="241995" y="1438802"/>
                    <a:pt x="244525" y="1441332"/>
                  </a:cubicBezTo>
                  <a:cubicBezTo>
                    <a:pt x="247204" y="1444011"/>
                    <a:pt x="248543" y="1447360"/>
                    <a:pt x="248543" y="1451378"/>
                  </a:cubicBezTo>
                  <a:cubicBezTo>
                    <a:pt x="248543" y="1455248"/>
                    <a:pt x="247204" y="1458522"/>
                    <a:pt x="244525" y="1461201"/>
                  </a:cubicBezTo>
                  <a:cubicBezTo>
                    <a:pt x="241697" y="1464029"/>
                    <a:pt x="238423" y="1465442"/>
                    <a:pt x="234702" y="1465442"/>
                  </a:cubicBezTo>
                  <a:cubicBezTo>
                    <a:pt x="230981" y="1465442"/>
                    <a:pt x="227707" y="1464029"/>
                    <a:pt x="224880" y="1461201"/>
                  </a:cubicBezTo>
                  <a:cubicBezTo>
                    <a:pt x="222052" y="1458373"/>
                    <a:pt x="220638" y="1455099"/>
                    <a:pt x="220638" y="1451378"/>
                  </a:cubicBezTo>
                  <a:cubicBezTo>
                    <a:pt x="220638" y="1447509"/>
                    <a:pt x="222052" y="1444160"/>
                    <a:pt x="224880" y="1441332"/>
                  </a:cubicBezTo>
                  <a:cubicBezTo>
                    <a:pt x="227410" y="1438802"/>
                    <a:pt x="230684" y="1437537"/>
                    <a:pt x="234702" y="1437537"/>
                  </a:cubicBezTo>
                  <a:close/>
                  <a:moveTo>
                    <a:pt x="84832" y="1435974"/>
                  </a:moveTo>
                  <a:cubicBezTo>
                    <a:pt x="96739" y="1435974"/>
                    <a:pt x="107901" y="1438281"/>
                    <a:pt x="118319" y="1442895"/>
                  </a:cubicBezTo>
                  <a:cubicBezTo>
                    <a:pt x="128439" y="1447360"/>
                    <a:pt x="137220" y="1453983"/>
                    <a:pt x="144661" y="1462764"/>
                  </a:cubicBezTo>
                  <a:lnTo>
                    <a:pt x="130820" y="1476381"/>
                  </a:lnTo>
                  <a:cubicBezTo>
                    <a:pt x="124569" y="1468940"/>
                    <a:pt x="117723" y="1463433"/>
                    <a:pt x="110282" y="1459861"/>
                  </a:cubicBezTo>
                  <a:cubicBezTo>
                    <a:pt x="102840" y="1456290"/>
                    <a:pt x="94357" y="1454504"/>
                    <a:pt x="84832" y="1454504"/>
                  </a:cubicBezTo>
                  <a:cubicBezTo>
                    <a:pt x="73075" y="1454504"/>
                    <a:pt x="62210" y="1457331"/>
                    <a:pt x="52239" y="1462987"/>
                  </a:cubicBezTo>
                  <a:cubicBezTo>
                    <a:pt x="42267" y="1468642"/>
                    <a:pt x="34380" y="1476456"/>
                    <a:pt x="28575" y="1486427"/>
                  </a:cubicBezTo>
                  <a:cubicBezTo>
                    <a:pt x="22622" y="1496696"/>
                    <a:pt x="19646" y="1508379"/>
                    <a:pt x="19646" y="1521476"/>
                  </a:cubicBezTo>
                  <a:cubicBezTo>
                    <a:pt x="19646" y="1534722"/>
                    <a:pt x="22622" y="1546479"/>
                    <a:pt x="28575" y="1556749"/>
                  </a:cubicBezTo>
                  <a:cubicBezTo>
                    <a:pt x="34380" y="1566720"/>
                    <a:pt x="42267" y="1574533"/>
                    <a:pt x="52239" y="1580189"/>
                  </a:cubicBezTo>
                  <a:cubicBezTo>
                    <a:pt x="61913" y="1585696"/>
                    <a:pt x="72777" y="1588449"/>
                    <a:pt x="84832" y="1588449"/>
                  </a:cubicBezTo>
                  <a:cubicBezTo>
                    <a:pt x="104626" y="1588449"/>
                    <a:pt x="121444" y="1580338"/>
                    <a:pt x="135285" y="1564116"/>
                  </a:cubicBezTo>
                  <a:lnTo>
                    <a:pt x="149573" y="1577733"/>
                  </a:lnTo>
                  <a:cubicBezTo>
                    <a:pt x="142280" y="1586514"/>
                    <a:pt x="132904" y="1593658"/>
                    <a:pt x="121444" y="1599165"/>
                  </a:cubicBezTo>
                  <a:cubicBezTo>
                    <a:pt x="110580" y="1604374"/>
                    <a:pt x="98376" y="1606978"/>
                    <a:pt x="84832" y="1606978"/>
                  </a:cubicBezTo>
                  <a:cubicBezTo>
                    <a:pt x="69056" y="1606978"/>
                    <a:pt x="54620" y="1603257"/>
                    <a:pt x="41523" y="1595816"/>
                  </a:cubicBezTo>
                  <a:cubicBezTo>
                    <a:pt x="28873" y="1588672"/>
                    <a:pt x="18753" y="1578403"/>
                    <a:pt x="11162" y="1565008"/>
                  </a:cubicBezTo>
                  <a:cubicBezTo>
                    <a:pt x="3721" y="1551912"/>
                    <a:pt x="0" y="1537401"/>
                    <a:pt x="0" y="1521476"/>
                  </a:cubicBezTo>
                  <a:cubicBezTo>
                    <a:pt x="0" y="1505552"/>
                    <a:pt x="3721" y="1491041"/>
                    <a:pt x="11162" y="1477944"/>
                  </a:cubicBezTo>
                  <a:cubicBezTo>
                    <a:pt x="18604" y="1464847"/>
                    <a:pt x="28724" y="1454652"/>
                    <a:pt x="41523" y="1447360"/>
                  </a:cubicBezTo>
                  <a:cubicBezTo>
                    <a:pt x="54918" y="1439770"/>
                    <a:pt x="69354" y="1435974"/>
                    <a:pt x="84832" y="1435974"/>
                  </a:cubicBezTo>
                  <a:close/>
                  <a:moveTo>
                    <a:pt x="581727" y="784750"/>
                  </a:moveTo>
                  <a:cubicBezTo>
                    <a:pt x="574583" y="784750"/>
                    <a:pt x="567886" y="786536"/>
                    <a:pt x="561635" y="790108"/>
                  </a:cubicBezTo>
                  <a:cubicBezTo>
                    <a:pt x="555533" y="793679"/>
                    <a:pt x="550548" y="798814"/>
                    <a:pt x="546678" y="805511"/>
                  </a:cubicBezTo>
                  <a:cubicBezTo>
                    <a:pt x="542957" y="812060"/>
                    <a:pt x="541097" y="819948"/>
                    <a:pt x="541097" y="829175"/>
                  </a:cubicBezTo>
                  <a:cubicBezTo>
                    <a:pt x="541097" y="838253"/>
                    <a:pt x="542957" y="846067"/>
                    <a:pt x="546678" y="852615"/>
                  </a:cubicBezTo>
                  <a:cubicBezTo>
                    <a:pt x="550548" y="859313"/>
                    <a:pt x="555533" y="864447"/>
                    <a:pt x="561635" y="868019"/>
                  </a:cubicBezTo>
                  <a:cubicBezTo>
                    <a:pt x="568184" y="871740"/>
                    <a:pt x="574881" y="873600"/>
                    <a:pt x="581727" y="873600"/>
                  </a:cubicBezTo>
                  <a:cubicBezTo>
                    <a:pt x="588573" y="873600"/>
                    <a:pt x="595270" y="871740"/>
                    <a:pt x="601819" y="868019"/>
                  </a:cubicBezTo>
                  <a:cubicBezTo>
                    <a:pt x="607772" y="864596"/>
                    <a:pt x="612683" y="859461"/>
                    <a:pt x="616553" y="852615"/>
                  </a:cubicBezTo>
                  <a:cubicBezTo>
                    <a:pt x="620274" y="846067"/>
                    <a:pt x="622134" y="838253"/>
                    <a:pt x="622134" y="829175"/>
                  </a:cubicBezTo>
                  <a:cubicBezTo>
                    <a:pt x="622134" y="819948"/>
                    <a:pt x="620274" y="812060"/>
                    <a:pt x="616553" y="805511"/>
                  </a:cubicBezTo>
                  <a:cubicBezTo>
                    <a:pt x="612683" y="798665"/>
                    <a:pt x="607772" y="793531"/>
                    <a:pt x="601819" y="790108"/>
                  </a:cubicBezTo>
                  <a:cubicBezTo>
                    <a:pt x="595568" y="786536"/>
                    <a:pt x="588871" y="784750"/>
                    <a:pt x="581727" y="784750"/>
                  </a:cubicBezTo>
                  <a:close/>
                  <a:moveTo>
                    <a:pt x="581727" y="767114"/>
                  </a:moveTo>
                  <a:cubicBezTo>
                    <a:pt x="593187" y="767114"/>
                    <a:pt x="603456" y="769867"/>
                    <a:pt x="612534" y="775374"/>
                  </a:cubicBezTo>
                  <a:cubicBezTo>
                    <a:pt x="621613" y="780880"/>
                    <a:pt x="628757" y="788396"/>
                    <a:pt x="633966" y="797921"/>
                  </a:cubicBezTo>
                  <a:cubicBezTo>
                    <a:pt x="639026" y="807148"/>
                    <a:pt x="641556" y="817566"/>
                    <a:pt x="641556" y="829175"/>
                  </a:cubicBezTo>
                  <a:cubicBezTo>
                    <a:pt x="641556" y="840784"/>
                    <a:pt x="639026" y="851201"/>
                    <a:pt x="633966" y="860429"/>
                  </a:cubicBezTo>
                  <a:cubicBezTo>
                    <a:pt x="628757" y="869954"/>
                    <a:pt x="621613" y="877470"/>
                    <a:pt x="612534" y="882976"/>
                  </a:cubicBezTo>
                  <a:cubicBezTo>
                    <a:pt x="603754" y="888334"/>
                    <a:pt x="593484" y="891013"/>
                    <a:pt x="581727" y="891013"/>
                  </a:cubicBezTo>
                  <a:cubicBezTo>
                    <a:pt x="569970" y="891013"/>
                    <a:pt x="559700" y="888334"/>
                    <a:pt x="550920" y="882976"/>
                  </a:cubicBezTo>
                  <a:cubicBezTo>
                    <a:pt x="541841" y="877470"/>
                    <a:pt x="534697" y="869954"/>
                    <a:pt x="529488" y="860429"/>
                  </a:cubicBezTo>
                  <a:cubicBezTo>
                    <a:pt x="524428" y="851201"/>
                    <a:pt x="521898" y="840784"/>
                    <a:pt x="521898" y="829175"/>
                  </a:cubicBezTo>
                  <a:cubicBezTo>
                    <a:pt x="521898" y="817566"/>
                    <a:pt x="524428" y="807148"/>
                    <a:pt x="529488" y="797921"/>
                  </a:cubicBezTo>
                  <a:cubicBezTo>
                    <a:pt x="534697" y="788396"/>
                    <a:pt x="541841" y="780880"/>
                    <a:pt x="550920" y="775374"/>
                  </a:cubicBezTo>
                  <a:cubicBezTo>
                    <a:pt x="559998" y="769867"/>
                    <a:pt x="570267" y="767114"/>
                    <a:pt x="581727" y="767114"/>
                  </a:cubicBezTo>
                  <a:close/>
                  <a:moveTo>
                    <a:pt x="653016" y="723805"/>
                  </a:moveTo>
                  <a:lnTo>
                    <a:pt x="763967" y="723805"/>
                  </a:lnTo>
                  <a:lnTo>
                    <a:pt x="763967" y="742334"/>
                  </a:lnTo>
                  <a:lnTo>
                    <a:pt x="718202" y="742334"/>
                  </a:lnTo>
                  <a:lnTo>
                    <a:pt x="718202" y="887441"/>
                  </a:lnTo>
                  <a:lnTo>
                    <a:pt x="698780" y="887441"/>
                  </a:lnTo>
                  <a:lnTo>
                    <a:pt x="698780" y="742334"/>
                  </a:lnTo>
                  <a:lnTo>
                    <a:pt x="653016" y="742334"/>
                  </a:lnTo>
                  <a:close/>
                  <a:moveTo>
                    <a:pt x="474794" y="723805"/>
                  </a:moveTo>
                  <a:lnTo>
                    <a:pt x="494216" y="723805"/>
                  </a:lnTo>
                  <a:lnTo>
                    <a:pt x="494216" y="887441"/>
                  </a:lnTo>
                  <a:lnTo>
                    <a:pt x="474794" y="887441"/>
                  </a:lnTo>
                  <a:close/>
                  <a:moveTo>
                    <a:pt x="560891" y="92869"/>
                  </a:moveTo>
                  <a:lnTo>
                    <a:pt x="560891" y="148903"/>
                  </a:lnTo>
                  <a:lnTo>
                    <a:pt x="604647" y="148903"/>
                  </a:lnTo>
                  <a:cubicBezTo>
                    <a:pt x="610153" y="148903"/>
                    <a:pt x="615065" y="147564"/>
                    <a:pt x="619381" y="144885"/>
                  </a:cubicBezTo>
                  <a:cubicBezTo>
                    <a:pt x="623399" y="142355"/>
                    <a:pt x="626748" y="138783"/>
                    <a:pt x="629426" y="134169"/>
                  </a:cubicBezTo>
                  <a:cubicBezTo>
                    <a:pt x="631808" y="130002"/>
                    <a:pt x="632998" y="125537"/>
                    <a:pt x="632998" y="120775"/>
                  </a:cubicBezTo>
                  <a:cubicBezTo>
                    <a:pt x="632998" y="116161"/>
                    <a:pt x="631733" y="111696"/>
                    <a:pt x="629203" y="107380"/>
                  </a:cubicBezTo>
                  <a:cubicBezTo>
                    <a:pt x="626673" y="102915"/>
                    <a:pt x="623250" y="99418"/>
                    <a:pt x="618934" y="96888"/>
                  </a:cubicBezTo>
                  <a:cubicBezTo>
                    <a:pt x="614469" y="94209"/>
                    <a:pt x="609335" y="92869"/>
                    <a:pt x="603530" y="92869"/>
                  </a:cubicBezTo>
                  <a:close/>
                  <a:moveTo>
                    <a:pt x="560891" y="22325"/>
                  </a:moveTo>
                  <a:lnTo>
                    <a:pt x="560891" y="74340"/>
                  </a:lnTo>
                  <a:lnTo>
                    <a:pt x="600182" y="74340"/>
                  </a:lnTo>
                  <a:cubicBezTo>
                    <a:pt x="605540" y="74340"/>
                    <a:pt x="610376" y="73075"/>
                    <a:pt x="614692" y="70545"/>
                  </a:cubicBezTo>
                  <a:cubicBezTo>
                    <a:pt x="619008" y="68015"/>
                    <a:pt x="622283" y="64741"/>
                    <a:pt x="624515" y="60722"/>
                  </a:cubicBezTo>
                  <a:cubicBezTo>
                    <a:pt x="626748" y="56704"/>
                    <a:pt x="627864" y="52537"/>
                    <a:pt x="627864" y="48221"/>
                  </a:cubicBezTo>
                  <a:cubicBezTo>
                    <a:pt x="627864" y="44202"/>
                    <a:pt x="626748" y="40184"/>
                    <a:pt x="624515" y="36166"/>
                  </a:cubicBezTo>
                  <a:cubicBezTo>
                    <a:pt x="622283" y="32147"/>
                    <a:pt x="619157" y="28799"/>
                    <a:pt x="615139" y="26120"/>
                  </a:cubicBezTo>
                  <a:cubicBezTo>
                    <a:pt x="611269" y="23590"/>
                    <a:pt x="606581" y="22325"/>
                    <a:pt x="601075" y="22325"/>
                  </a:cubicBezTo>
                  <a:close/>
                  <a:moveTo>
                    <a:pt x="398966" y="22325"/>
                  </a:moveTo>
                  <a:lnTo>
                    <a:pt x="398966" y="148903"/>
                  </a:lnTo>
                  <a:lnTo>
                    <a:pt x="428881" y="148903"/>
                  </a:lnTo>
                  <a:cubicBezTo>
                    <a:pt x="448079" y="148903"/>
                    <a:pt x="463409" y="143322"/>
                    <a:pt x="474868" y="132160"/>
                  </a:cubicBezTo>
                  <a:cubicBezTo>
                    <a:pt x="486328" y="120998"/>
                    <a:pt x="492058" y="105445"/>
                    <a:pt x="492058" y="85502"/>
                  </a:cubicBezTo>
                  <a:cubicBezTo>
                    <a:pt x="492058" y="65708"/>
                    <a:pt x="486328" y="50230"/>
                    <a:pt x="474868" y="39068"/>
                  </a:cubicBezTo>
                  <a:cubicBezTo>
                    <a:pt x="463409" y="27906"/>
                    <a:pt x="448079" y="22325"/>
                    <a:pt x="428881" y="22325"/>
                  </a:cubicBezTo>
                  <a:close/>
                  <a:moveTo>
                    <a:pt x="265616" y="22325"/>
                  </a:moveTo>
                  <a:lnTo>
                    <a:pt x="265616" y="82600"/>
                  </a:lnTo>
                  <a:lnTo>
                    <a:pt x="300442" y="82600"/>
                  </a:lnTo>
                  <a:cubicBezTo>
                    <a:pt x="306395" y="82600"/>
                    <a:pt x="311678" y="81335"/>
                    <a:pt x="316292" y="78805"/>
                  </a:cubicBezTo>
                  <a:cubicBezTo>
                    <a:pt x="321352" y="75977"/>
                    <a:pt x="325296" y="72331"/>
                    <a:pt x="328124" y="67866"/>
                  </a:cubicBezTo>
                  <a:cubicBezTo>
                    <a:pt x="331100" y="63104"/>
                    <a:pt x="332589" y="57895"/>
                    <a:pt x="332589" y="52239"/>
                  </a:cubicBezTo>
                  <a:cubicBezTo>
                    <a:pt x="332589" y="46733"/>
                    <a:pt x="331324" y="41896"/>
                    <a:pt x="328794" y="37728"/>
                  </a:cubicBezTo>
                  <a:cubicBezTo>
                    <a:pt x="325966" y="33115"/>
                    <a:pt x="322320" y="29394"/>
                    <a:pt x="317855" y="26566"/>
                  </a:cubicBezTo>
                  <a:cubicBezTo>
                    <a:pt x="313241" y="23739"/>
                    <a:pt x="307883" y="22325"/>
                    <a:pt x="301781" y="22325"/>
                  </a:cubicBezTo>
                  <a:close/>
                  <a:moveTo>
                    <a:pt x="684344" y="3796"/>
                  </a:moveTo>
                  <a:lnTo>
                    <a:pt x="712473" y="3796"/>
                  </a:lnTo>
                  <a:lnTo>
                    <a:pt x="764488" y="137964"/>
                  </a:lnTo>
                  <a:lnTo>
                    <a:pt x="765381" y="137964"/>
                  </a:lnTo>
                  <a:lnTo>
                    <a:pt x="817620" y="3796"/>
                  </a:lnTo>
                  <a:lnTo>
                    <a:pt x="845748" y="3796"/>
                  </a:lnTo>
                  <a:lnTo>
                    <a:pt x="845748" y="167432"/>
                  </a:lnTo>
                  <a:lnTo>
                    <a:pt x="826549" y="167432"/>
                  </a:lnTo>
                  <a:lnTo>
                    <a:pt x="826549" y="63401"/>
                  </a:lnTo>
                  <a:lnTo>
                    <a:pt x="827442" y="32371"/>
                  </a:lnTo>
                  <a:lnTo>
                    <a:pt x="826549" y="32371"/>
                  </a:lnTo>
                  <a:lnTo>
                    <a:pt x="772971" y="167432"/>
                  </a:lnTo>
                  <a:lnTo>
                    <a:pt x="757121" y="167432"/>
                  </a:lnTo>
                  <a:lnTo>
                    <a:pt x="703543" y="32371"/>
                  </a:lnTo>
                  <a:lnTo>
                    <a:pt x="702650" y="32371"/>
                  </a:lnTo>
                  <a:lnTo>
                    <a:pt x="703543" y="63401"/>
                  </a:lnTo>
                  <a:lnTo>
                    <a:pt x="703543" y="167432"/>
                  </a:lnTo>
                  <a:lnTo>
                    <a:pt x="684344" y="167432"/>
                  </a:lnTo>
                  <a:close/>
                  <a:moveTo>
                    <a:pt x="541469" y="3796"/>
                  </a:moveTo>
                  <a:lnTo>
                    <a:pt x="600182" y="3796"/>
                  </a:lnTo>
                  <a:cubicBezTo>
                    <a:pt x="608665" y="3796"/>
                    <a:pt x="616404" y="5656"/>
                    <a:pt x="623399" y="9377"/>
                  </a:cubicBezTo>
                  <a:cubicBezTo>
                    <a:pt x="630543" y="13246"/>
                    <a:pt x="636273" y="18530"/>
                    <a:pt x="640589" y="25227"/>
                  </a:cubicBezTo>
                  <a:cubicBezTo>
                    <a:pt x="644905" y="32073"/>
                    <a:pt x="647063" y="39589"/>
                    <a:pt x="647063" y="47774"/>
                  </a:cubicBezTo>
                  <a:cubicBezTo>
                    <a:pt x="647063" y="55811"/>
                    <a:pt x="645053" y="62806"/>
                    <a:pt x="641035" y="68759"/>
                  </a:cubicBezTo>
                  <a:cubicBezTo>
                    <a:pt x="637017" y="74712"/>
                    <a:pt x="631584" y="79251"/>
                    <a:pt x="624738" y="82377"/>
                  </a:cubicBezTo>
                  <a:lnTo>
                    <a:pt x="624738" y="83270"/>
                  </a:lnTo>
                  <a:cubicBezTo>
                    <a:pt x="632775" y="85949"/>
                    <a:pt x="639472" y="90711"/>
                    <a:pt x="644830" y="97557"/>
                  </a:cubicBezTo>
                  <a:cubicBezTo>
                    <a:pt x="650039" y="104403"/>
                    <a:pt x="652644" y="112217"/>
                    <a:pt x="652644" y="120998"/>
                  </a:cubicBezTo>
                  <a:cubicBezTo>
                    <a:pt x="652644" y="129481"/>
                    <a:pt x="650337" y="137443"/>
                    <a:pt x="645723" y="144885"/>
                  </a:cubicBezTo>
                  <a:cubicBezTo>
                    <a:pt x="641407" y="151880"/>
                    <a:pt x="635380" y="157386"/>
                    <a:pt x="627641" y="161405"/>
                  </a:cubicBezTo>
                  <a:cubicBezTo>
                    <a:pt x="620050" y="165423"/>
                    <a:pt x="611939" y="167432"/>
                    <a:pt x="603307" y="167432"/>
                  </a:cubicBezTo>
                  <a:lnTo>
                    <a:pt x="541469" y="167432"/>
                  </a:lnTo>
                  <a:close/>
                  <a:moveTo>
                    <a:pt x="379544" y="3796"/>
                  </a:moveTo>
                  <a:lnTo>
                    <a:pt x="428881" y="3796"/>
                  </a:lnTo>
                  <a:cubicBezTo>
                    <a:pt x="445847" y="3796"/>
                    <a:pt x="460507" y="7219"/>
                    <a:pt x="472859" y="14065"/>
                  </a:cubicBezTo>
                  <a:cubicBezTo>
                    <a:pt x="485212" y="20911"/>
                    <a:pt x="494811" y="30585"/>
                    <a:pt x="501657" y="43086"/>
                  </a:cubicBezTo>
                  <a:cubicBezTo>
                    <a:pt x="508355" y="55439"/>
                    <a:pt x="511703" y="69578"/>
                    <a:pt x="511703" y="85502"/>
                  </a:cubicBezTo>
                  <a:cubicBezTo>
                    <a:pt x="511703" y="101725"/>
                    <a:pt x="508355" y="115938"/>
                    <a:pt x="501657" y="128142"/>
                  </a:cubicBezTo>
                  <a:cubicBezTo>
                    <a:pt x="494960" y="140345"/>
                    <a:pt x="485361" y="149945"/>
                    <a:pt x="472859" y="156940"/>
                  </a:cubicBezTo>
                  <a:cubicBezTo>
                    <a:pt x="460209" y="163935"/>
                    <a:pt x="445549" y="167432"/>
                    <a:pt x="428881" y="167432"/>
                  </a:cubicBezTo>
                  <a:lnTo>
                    <a:pt x="379544" y="167432"/>
                  </a:lnTo>
                  <a:close/>
                  <a:moveTo>
                    <a:pt x="246194" y="3796"/>
                  </a:moveTo>
                  <a:lnTo>
                    <a:pt x="301558" y="3796"/>
                  </a:lnTo>
                  <a:cubicBezTo>
                    <a:pt x="310488" y="3796"/>
                    <a:pt x="318822" y="5805"/>
                    <a:pt x="326561" y="9823"/>
                  </a:cubicBezTo>
                  <a:cubicBezTo>
                    <a:pt x="334151" y="13693"/>
                    <a:pt x="340402" y="19497"/>
                    <a:pt x="345313" y="27236"/>
                  </a:cubicBezTo>
                  <a:cubicBezTo>
                    <a:pt x="349927" y="34529"/>
                    <a:pt x="352234" y="42863"/>
                    <a:pt x="352234" y="52239"/>
                  </a:cubicBezTo>
                  <a:cubicBezTo>
                    <a:pt x="352234" y="59829"/>
                    <a:pt x="350522" y="66899"/>
                    <a:pt x="347099" y="73447"/>
                  </a:cubicBezTo>
                  <a:cubicBezTo>
                    <a:pt x="343676" y="79996"/>
                    <a:pt x="338988" y="85502"/>
                    <a:pt x="333035" y="89967"/>
                  </a:cubicBezTo>
                  <a:cubicBezTo>
                    <a:pt x="327082" y="94283"/>
                    <a:pt x="320385" y="97260"/>
                    <a:pt x="312943" y="98897"/>
                  </a:cubicBezTo>
                  <a:lnTo>
                    <a:pt x="312497" y="99567"/>
                  </a:lnTo>
                  <a:lnTo>
                    <a:pt x="358708" y="166539"/>
                  </a:lnTo>
                  <a:lnTo>
                    <a:pt x="358708" y="167432"/>
                  </a:lnTo>
                  <a:lnTo>
                    <a:pt x="335714" y="167432"/>
                  </a:lnTo>
                  <a:lnTo>
                    <a:pt x="291289" y="100683"/>
                  </a:lnTo>
                  <a:lnTo>
                    <a:pt x="265616" y="100683"/>
                  </a:lnTo>
                  <a:lnTo>
                    <a:pt x="265616" y="167432"/>
                  </a:lnTo>
                  <a:lnTo>
                    <a:pt x="246194" y="167432"/>
                  </a:lnTo>
                  <a:close/>
                  <a:moveTo>
                    <a:pt x="929017" y="0"/>
                  </a:moveTo>
                  <a:cubicBezTo>
                    <a:pt x="938542" y="0"/>
                    <a:pt x="946728" y="1786"/>
                    <a:pt x="953574" y="5358"/>
                  </a:cubicBezTo>
                  <a:cubicBezTo>
                    <a:pt x="960867" y="9079"/>
                    <a:pt x="966448" y="13321"/>
                    <a:pt x="970317" y="18083"/>
                  </a:cubicBezTo>
                  <a:cubicBezTo>
                    <a:pt x="974484" y="23143"/>
                    <a:pt x="977461" y="28129"/>
                    <a:pt x="979247" y="33040"/>
                  </a:cubicBezTo>
                  <a:lnTo>
                    <a:pt x="961164" y="40854"/>
                  </a:lnTo>
                  <a:cubicBezTo>
                    <a:pt x="959230" y="34901"/>
                    <a:pt x="955658" y="29766"/>
                    <a:pt x="950449" y="25450"/>
                  </a:cubicBezTo>
                  <a:cubicBezTo>
                    <a:pt x="944942" y="20836"/>
                    <a:pt x="937873" y="18530"/>
                    <a:pt x="929241" y="18530"/>
                  </a:cubicBezTo>
                  <a:cubicBezTo>
                    <a:pt x="920906" y="18530"/>
                    <a:pt x="913688" y="20911"/>
                    <a:pt x="907586" y="25673"/>
                  </a:cubicBezTo>
                  <a:cubicBezTo>
                    <a:pt x="901633" y="30287"/>
                    <a:pt x="898657" y="36240"/>
                    <a:pt x="898657" y="43533"/>
                  </a:cubicBezTo>
                  <a:cubicBezTo>
                    <a:pt x="898657" y="49932"/>
                    <a:pt x="901187" y="55141"/>
                    <a:pt x="906247" y="59160"/>
                  </a:cubicBezTo>
                  <a:cubicBezTo>
                    <a:pt x="911456" y="63178"/>
                    <a:pt x="919120" y="66973"/>
                    <a:pt x="929241" y="70545"/>
                  </a:cubicBezTo>
                  <a:lnTo>
                    <a:pt x="939956" y="74117"/>
                  </a:lnTo>
                  <a:cubicBezTo>
                    <a:pt x="953797" y="79326"/>
                    <a:pt x="964587" y="85651"/>
                    <a:pt x="972326" y="93092"/>
                  </a:cubicBezTo>
                  <a:cubicBezTo>
                    <a:pt x="980065" y="100683"/>
                    <a:pt x="983935" y="110877"/>
                    <a:pt x="983935" y="123677"/>
                  </a:cubicBezTo>
                  <a:cubicBezTo>
                    <a:pt x="983935" y="134243"/>
                    <a:pt x="981256" y="143099"/>
                    <a:pt x="975898" y="150242"/>
                  </a:cubicBezTo>
                  <a:cubicBezTo>
                    <a:pt x="970541" y="157386"/>
                    <a:pt x="963694" y="162670"/>
                    <a:pt x="955360" y="166093"/>
                  </a:cubicBezTo>
                  <a:cubicBezTo>
                    <a:pt x="947323" y="169367"/>
                    <a:pt x="938915" y="171004"/>
                    <a:pt x="930134" y="171004"/>
                  </a:cubicBezTo>
                  <a:cubicBezTo>
                    <a:pt x="921948" y="171004"/>
                    <a:pt x="913986" y="169292"/>
                    <a:pt x="906247" y="165869"/>
                  </a:cubicBezTo>
                  <a:cubicBezTo>
                    <a:pt x="898359" y="162446"/>
                    <a:pt x="891513" y="157461"/>
                    <a:pt x="885709" y="150912"/>
                  </a:cubicBezTo>
                  <a:cubicBezTo>
                    <a:pt x="880053" y="144513"/>
                    <a:pt x="875811" y="136476"/>
                    <a:pt x="872984" y="126802"/>
                  </a:cubicBezTo>
                  <a:lnTo>
                    <a:pt x="891513" y="119212"/>
                  </a:lnTo>
                  <a:cubicBezTo>
                    <a:pt x="894192" y="128886"/>
                    <a:pt x="898954" y="136848"/>
                    <a:pt x="905800" y="143099"/>
                  </a:cubicBezTo>
                  <a:cubicBezTo>
                    <a:pt x="912646" y="149350"/>
                    <a:pt x="920906" y="152475"/>
                    <a:pt x="930580" y="152475"/>
                  </a:cubicBezTo>
                  <a:cubicBezTo>
                    <a:pt x="940105" y="152475"/>
                    <a:pt x="948067" y="149945"/>
                    <a:pt x="954467" y="144885"/>
                  </a:cubicBezTo>
                  <a:cubicBezTo>
                    <a:pt x="961016" y="139676"/>
                    <a:pt x="964290" y="132681"/>
                    <a:pt x="964290" y="123900"/>
                  </a:cubicBezTo>
                  <a:cubicBezTo>
                    <a:pt x="964290" y="116310"/>
                    <a:pt x="961536" y="110059"/>
                    <a:pt x="956030" y="105148"/>
                  </a:cubicBezTo>
                  <a:cubicBezTo>
                    <a:pt x="950225" y="100087"/>
                    <a:pt x="941147" y="95474"/>
                    <a:pt x="928794" y="91307"/>
                  </a:cubicBezTo>
                  <a:lnTo>
                    <a:pt x="918302" y="87735"/>
                  </a:lnTo>
                  <a:cubicBezTo>
                    <a:pt x="907289" y="83865"/>
                    <a:pt x="897912" y="78433"/>
                    <a:pt x="890173" y="71438"/>
                  </a:cubicBezTo>
                  <a:cubicBezTo>
                    <a:pt x="882732" y="64741"/>
                    <a:pt x="879011" y="55439"/>
                    <a:pt x="879011" y="43533"/>
                  </a:cubicBezTo>
                  <a:cubicBezTo>
                    <a:pt x="879011" y="35942"/>
                    <a:pt x="881169" y="28724"/>
                    <a:pt x="885485" y="21878"/>
                  </a:cubicBezTo>
                  <a:cubicBezTo>
                    <a:pt x="889504" y="15479"/>
                    <a:pt x="895457" y="10195"/>
                    <a:pt x="903345" y="6028"/>
                  </a:cubicBezTo>
                  <a:cubicBezTo>
                    <a:pt x="910935" y="2010"/>
                    <a:pt x="919492" y="0"/>
                    <a:pt x="92901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54AF8993-907D-4599-A387-C2544757ACB7}"/>
              </a:ext>
            </a:extLst>
          </p:cNvPr>
          <p:cNvSpPr txBox="1"/>
          <p:nvPr/>
        </p:nvSpPr>
        <p:spPr>
          <a:xfrm>
            <a:off x="807176" y="870060"/>
            <a:ext cx="5200650" cy="578048"/>
          </a:xfrm>
          <a:custGeom>
            <a:avLst/>
            <a:gdLst/>
            <a:ahLst/>
            <a:cxnLst/>
            <a:rect l="l" t="t" r="r" b="b"/>
            <a:pathLst>
              <a:path w="5200650" h="578048">
                <a:moveTo>
                  <a:pt x="1382316" y="304800"/>
                </a:moveTo>
                <a:cubicBezTo>
                  <a:pt x="1341041" y="304800"/>
                  <a:pt x="1320404" y="320278"/>
                  <a:pt x="1320404" y="351234"/>
                </a:cubicBezTo>
                <a:cubicBezTo>
                  <a:pt x="1320404" y="363934"/>
                  <a:pt x="1324968" y="374253"/>
                  <a:pt x="1334096" y="382190"/>
                </a:cubicBezTo>
                <a:cubicBezTo>
                  <a:pt x="1343224" y="390128"/>
                  <a:pt x="1355924" y="394097"/>
                  <a:pt x="1372196" y="394097"/>
                </a:cubicBezTo>
                <a:cubicBezTo>
                  <a:pt x="1395611" y="394097"/>
                  <a:pt x="1414066" y="386754"/>
                  <a:pt x="1427560" y="372070"/>
                </a:cubicBezTo>
                <a:cubicBezTo>
                  <a:pt x="1441053" y="357386"/>
                  <a:pt x="1447800" y="339923"/>
                  <a:pt x="1447800" y="319683"/>
                </a:cubicBezTo>
                <a:cubicBezTo>
                  <a:pt x="1425972" y="309761"/>
                  <a:pt x="1404144" y="304800"/>
                  <a:pt x="1382316" y="304800"/>
                </a:cubicBezTo>
                <a:close/>
                <a:moveTo>
                  <a:pt x="4769048" y="200025"/>
                </a:moveTo>
                <a:cubicBezTo>
                  <a:pt x="4754761" y="200025"/>
                  <a:pt x="4740672" y="203795"/>
                  <a:pt x="4726782" y="211336"/>
                </a:cubicBezTo>
                <a:cubicBezTo>
                  <a:pt x="4713685" y="218479"/>
                  <a:pt x="4703168" y="228997"/>
                  <a:pt x="4695230" y="242887"/>
                </a:cubicBezTo>
                <a:cubicBezTo>
                  <a:pt x="4687292" y="256778"/>
                  <a:pt x="4683324" y="272851"/>
                  <a:pt x="4683324" y="291108"/>
                </a:cubicBezTo>
                <a:cubicBezTo>
                  <a:pt x="4683324" y="308570"/>
                  <a:pt x="4687292" y="324643"/>
                  <a:pt x="4695230" y="339328"/>
                </a:cubicBezTo>
                <a:cubicBezTo>
                  <a:pt x="4702771" y="353615"/>
                  <a:pt x="4713288" y="364331"/>
                  <a:pt x="4726782" y="371475"/>
                </a:cubicBezTo>
                <a:cubicBezTo>
                  <a:pt x="4739878" y="378618"/>
                  <a:pt x="4753967" y="382190"/>
                  <a:pt x="4769048" y="382190"/>
                </a:cubicBezTo>
                <a:cubicBezTo>
                  <a:pt x="4784527" y="382190"/>
                  <a:pt x="4798814" y="378618"/>
                  <a:pt x="4811911" y="371475"/>
                </a:cubicBezTo>
                <a:cubicBezTo>
                  <a:pt x="4824611" y="364728"/>
                  <a:pt x="4834930" y="354211"/>
                  <a:pt x="4842867" y="339923"/>
                </a:cubicBezTo>
                <a:cubicBezTo>
                  <a:pt x="4850805" y="326033"/>
                  <a:pt x="4854773" y="309761"/>
                  <a:pt x="4854773" y="291108"/>
                </a:cubicBezTo>
                <a:cubicBezTo>
                  <a:pt x="4854773" y="272851"/>
                  <a:pt x="4850805" y="256778"/>
                  <a:pt x="4842867" y="242887"/>
                </a:cubicBezTo>
                <a:cubicBezTo>
                  <a:pt x="4834930" y="228600"/>
                  <a:pt x="4824611" y="218083"/>
                  <a:pt x="4811911" y="211336"/>
                </a:cubicBezTo>
                <a:cubicBezTo>
                  <a:pt x="4798021" y="203795"/>
                  <a:pt x="4783733" y="200025"/>
                  <a:pt x="4769048" y="200025"/>
                </a:cubicBezTo>
                <a:close/>
                <a:moveTo>
                  <a:pt x="3073599" y="200025"/>
                </a:moveTo>
                <a:cubicBezTo>
                  <a:pt x="3059311" y="200025"/>
                  <a:pt x="3045222" y="203795"/>
                  <a:pt x="3031331" y="211336"/>
                </a:cubicBezTo>
                <a:cubicBezTo>
                  <a:pt x="3018235" y="218479"/>
                  <a:pt x="3007717" y="228997"/>
                  <a:pt x="2999780" y="242887"/>
                </a:cubicBezTo>
                <a:cubicBezTo>
                  <a:pt x="2991842" y="256778"/>
                  <a:pt x="2987874" y="272851"/>
                  <a:pt x="2987874" y="291108"/>
                </a:cubicBezTo>
                <a:cubicBezTo>
                  <a:pt x="2987874" y="308570"/>
                  <a:pt x="2991842" y="324643"/>
                  <a:pt x="2999780" y="339328"/>
                </a:cubicBezTo>
                <a:cubicBezTo>
                  <a:pt x="3007320" y="353615"/>
                  <a:pt x="3017838" y="364331"/>
                  <a:pt x="3031331" y="371475"/>
                </a:cubicBezTo>
                <a:cubicBezTo>
                  <a:pt x="3044428" y="378618"/>
                  <a:pt x="3058518" y="382190"/>
                  <a:pt x="3073599" y="382190"/>
                </a:cubicBezTo>
                <a:cubicBezTo>
                  <a:pt x="3089077" y="382190"/>
                  <a:pt x="3103364" y="378618"/>
                  <a:pt x="3116461" y="371475"/>
                </a:cubicBezTo>
                <a:cubicBezTo>
                  <a:pt x="3129161" y="364728"/>
                  <a:pt x="3139480" y="354211"/>
                  <a:pt x="3147417" y="339923"/>
                </a:cubicBezTo>
                <a:cubicBezTo>
                  <a:pt x="3155355" y="326033"/>
                  <a:pt x="3159324" y="309761"/>
                  <a:pt x="3159324" y="291108"/>
                </a:cubicBezTo>
                <a:cubicBezTo>
                  <a:pt x="3159324" y="272851"/>
                  <a:pt x="3155355" y="256778"/>
                  <a:pt x="3147417" y="242887"/>
                </a:cubicBezTo>
                <a:cubicBezTo>
                  <a:pt x="3139480" y="228600"/>
                  <a:pt x="3129161" y="218083"/>
                  <a:pt x="3116461" y="211336"/>
                </a:cubicBezTo>
                <a:cubicBezTo>
                  <a:pt x="3102570" y="203795"/>
                  <a:pt x="3088283" y="200025"/>
                  <a:pt x="3073599" y="200025"/>
                </a:cubicBezTo>
                <a:close/>
                <a:moveTo>
                  <a:pt x="2443758" y="200025"/>
                </a:moveTo>
                <a:cubicBezTo>
                  <a:pt x="2428677" y="200025"/>
                  <a:pt x="2414786" y="203795"/>
                  <a:pt x="2402086" y="211336"/>
                </a:cubicBezTo>
                <a:cubicBezTo>
                  <a:pt x="2389386" y="218876"/>
                  <a:pt x="2379067" y="229592"/>
                  <a:pt x="2371130" y="243483"/>
                </a:cubicBezTo>
                <a:cubicBezTo>
                  <a:pt x="2363193" y="257373"/>
                  <a:pt x="2359224" y="273248"/>
                  <a:pt x="2359224" y="291108"/>
                </a:cubicBezTo>
                <a:cubicBezTo>
                  <a:pt x="2359224" y="308967"/>
                  <a:pt x="2363193" y="324842"/>
                  <a:pt x="2371130" y="338733"/>
                </a:cubicBezTo>
                <a:cubicBezTo>
                  <a:pt x="2379067" y="352623"/>
                  <a:pt x="2389386" y="363339"/>
                  <a:pt x="2402086" y="370879"/>
                </a:cubicBezTo>
                <a:cubicBezTo>
                  <a:pt x="2414786" y="378420"/>
                  <a:pt x="2428677" y="382190"/>
                  <a:pt x="2443758" y="382190"/>
                </a:cubicBezTo>
                <a:cubicBezTo>
                  <a:pt x="2458839" y="382190"/>
                  <a:pt x="2472730" y="378420"/>
                  <a:pt x="2485430" y="370879"/>
                </a:cubicBezTo>
                <a:cubicBezTo>
                  <a:pt x="2498924" y="362942"/>
                  <a:pt x="2509441" y="352226"/>
                  <a:pt x="2516981" y="338733"/>
                </a:cubicBezTo>
                <a:cubicBezTo>
                  <a:pt x="2524522" y="325239"/>
                  <a:pt x="2528292" y="309364"/>
                  <a:pt x="2528292" y="291108"/>
                </a:cubicBezTo>
                <a:cubicBezTo>
                  <a:pt x="2528292" y="272851"/>
                  <a:pt x="2524522" y="256976"/>
                  <a:pt x="2516981" y="243483"/>
                </a:cubicBezTo>
                <a:cubicBezTo>
                  <a:pt x="2509441" y="229989"/>
                  <a:pt x="2498924" y="219273"/>
                  <a:pt x="2485430" y="211336"/>
                </a:cubicBezTo>
                <a:cubicBezTo>
                  <a:pt x="2472730" y="203795"/>
                  <a:pt x="2458839" y="200025"/>
                  <a:pt x="2443758" y="200025"/>
                </a:cubicBezTo>
                <a:close/>
                <a:moveTo>
                  <a:pt x="3792141" y="191095"/>
                </a:moveTo>
                <a:cubicBezTo>
                  <a:pt x="3773091" y="191095"/>
                  <a:pt x="3756819" y="196651"/>
                  <a:pt x="3743325" y="207764"/>
                </a:cubicBezTo>
                <a:cubicBezTo>
                  <a:pt x="3729434" y="219273"/>
                  <a:pt x="3719513" y="234354"/>
                  <a:pt x="3713560" y="253008"/>
                </a:cubicBezTo>
                <a:lnTo>
                  <a:pt x="3868341" y="253008"/>
                </a:lnTo>
                <a:cubicBezTo>
                  <a:pt x="3867547" y="243483"/>
                  <a:pt x="3863975" y="233958"/>
                  <a:pt x="3857625" y="224433"/>
                </a:cubicBezTo>
                <a:cubicBezTo>
                  <a:pt x="3850878" y="214908"/>
                  <a:pt x="3842147" y="206970"/>
                  <a:pt x="3831431" y="200620"/>
                </a:cubicBezTo>
                <a:cubicBezTo>
                  <a:pt x="3820319" y="194270"/>
                  <a:pt x="3807222" y="191095"/>
                  <a:pt x="3792141" y="191095"/>
                </a:cubicBezTo>
                <a:close/>
                <a:moveTo>
                  <a:pt x="1039416" y="191095"/>
                </a:moveTo>
                <a:cubicBezTo>
                  <a:pt x="1020366" y="191095"/>
                  <a:pt x="1004094" y="196651"/>
                  <a:pt x="990600" y="207764"/>
                </a:cubicBezTo>
                <a:cubicBezTo>
                  <a:pt x="976710" y="219273"/>
                  <a:pt x="966788" y="234354"/>
                  <a:pt x="960835" y="253008"/>
                </a:cubicBezTo>
                <a:lnTo>
                  <a:pt x="1115616" y="253008"/>
                </a:lnTo>
                <a:cubicBezTo>
                  <a:pt x="1114822" y="243483"/>
                  <a:pt x="1111250" y="233958"/>
                  <a:pt x="1104900" y="224433"/>
                </a:cubicBezTo>
                <a:cubicBezTo>
                  <a:pt x="1098153" y="214908"/>
                  <a:pt x="1089422" y="206970"/>
                  <a:pt x="1078706" y="200620"/>
                </a:cubicBezTo>
                <a:cubicBezTo>
                  <a:pt x="1067594" y="194270"/>
                  <a:pt x="1054497" y="191095"/>
                  <a:pt x="1039416" y="191095"/>
                </a:cubicBezTo>
                <a:close/>
                <a:moveTo>
                  <a:pt x="5161359" y="126206"/>
                </a:moveTo>
                <a:cubicBezTo>
                  <a:pt x="5175647" y="126206"/>
                  <a:pt x="5188744" y="128587"/>
                  <a:pt x="5200650" y="133350"/>
                </a:cubicBezTo>
                <a:lnTo>
                  <a:pt x="5200650" y="213122"/>
                </a:lnTo>
                <a:cubicBezTo>
                  <a:pt x="5190331" y="209153"/>
                  <a:pt x="5181005" y="206176"/>
                  <a:pt x="5172670" y="204192"/>
                </a:cubicBezTo>
                <a:cubicBezTo>
                  <a:pt x="5163939" y="202208"/>
                  <a:pt x="5156002" y="201215"/>
                  <a:pt x="5148858" y="201215"/>
                </a:cubicBezTo>
                <a:cubicBezTo>
                  <a:pt x="5124648" y="201215"/>
                  <a:pt x="5105797" y="209748"/>
                  <a:pt x="5092303" y="226814"/>
                </a:cubicBezTo>
                <a:cubicBezTo>
                  <a:pt x="5078809" y="243879"/>
                  <a:pt x="5072063" y="265509"/>
                  <a:pt x="5072063" y="291703"/>
                </a:cubicBezTo>
                <a:lnTo>
                  <a:pt x="5072063" y="446484"/>
                </a:lnTo>
                <a:lnTo>
                  <a:pt x="4992291" y="446484"/>
                </a:lnTo>
                <a:lnTo>
                  <a:pt x="4992291" y="135731"/>
                </a:lnTo>
                <a:lnTo>
                  <a:pt x="5066705" y="135731"/>
                </a:lnTo>
                <a:lnTo>
                  <a:pt x="5066705" y="176807"/>
                </a:lnTo>
                <a:lnTo>
                  <a:pt x="5072063" y="176807"/>
                </a:lnTo>
                <a:cubicBezTo>
                  <a:pt x="5079603" y="162123"/>
                  <a:pt x="5091510" y="150018"/>
                  <a:pt x="5107781" y="140493"/>
                </a:cubicBezTo>
                <a:cubicBezTo>
                  <a:pt x="5123656" y="130968"/>
                  <a:pt x="5141516" y="126206"/>
                  <a:pt x="5161359" y="126206"/>
                </a:cubicBezTo>
                <a:close/>
                <a:moveTo>
                  <a:pt x="2837260" y="126206"/>
                </a:moveTo>
                <a:cubicBezTo>
                  <a:pt x="2851547" y="126206"/>
                  <a:pt x="2864644" y="128587"/>
                  <a:pt x="2876550" y="133350"/>
                </a:cubicBezTo>
                <a:lnTo>
                  <a:pt x="2876550" y="213122"/>
                </a:lnTo>
                <a:cubicBezTo>
                  <a:pt x="2866231" y="209153"/>
                  <a:pt x="2856905" y="206176"/>
                  <a:pt x="2848570" y="204192"/>
                </a:cubicBezTo>
                <a:cubicBezTo>
                  <a:pt x="2839839" y="202208"/>
                  <a:pt x="2831902" y="201215"/>
                  <a:pt x="2824758" y="201215"/>
                </a:cubicBezTo>
                <a:cubicBezTo>
                  <a:pt x="2800549" y="201215"/>
                  <a:pt x="2781697" y="209748"/>
                  <a:pt x="2768204" y="226814"/>
                </a:cubicBezTo>
                <a:cubicBezTo>
                  <a:pt x="2754710" y="243879"/>
                  <a:pt x="2747963" y="265509"/>
                  <a:pt x="2747963" y="291703"/>
                </a:cubicBezTo>
                <a:lnTo>
                  <a:pt x="2747963" y="446484"/>
                </a:lnTo>
                <a:lnTo>
                  <a:pt x="2668191" y="446484"/>
                </a:lnTo>
                <a:lnTo>
                  <a:pt x="2668191" y="135731"/>
                </a:lnTo>
                <a:lnTo>
                  <a:pt x="2742605" y="135731"/>
                </a:lnTo>
                <a:lnTo>
                  <a:pt x="2742605" y="176807"/>
                </a:lnTo>
                <a:lnTo>
                  <a:pt x="2747963" y="176807"/>
                </a:lnTo>
                <a:cubicBezTo>
                  <a:pt x="2755503" y="162123"/>
                  <a:pt x="2767409" y="150018"/>
                  <a:pt x="2783681" y="140493"/>
                </a:cubicBezTo>
                <a:cubicBezTo>
                  <a:pt x="2799556" y="130968"/>
                  <a:pt x="2817416" y="126206"/>
                  <a:pt x="2837260" y="126206"/>
                </a:cubicBezTo>
                <a:close/>
                <a:moveTo>
                  <a:pt x="808435" y="126206"/>
                </a:moveTo>
                <a:cubicBezTo>
                  <a:pt x="822722" y="126206"/>
                  <a:pt x="835819" y="128587"/>
                  <a:pt x="847725" y="133350"/>
                </a:cubicBezTo>
                <a:lnTo>
                  <a:pt x="847725" y="213122"/>
                </a:lnTo>
                <a:cubicBezTo>
                  <a:pt x="837406" y="209153"/>
                  <a:pt x="828080" y="206176"/>
                  <a:pt x="819746" y="204192"/>
                </a:cubicBezTo>
                <a:cubicBezTo>
                  <a:pt x="811014" y="202208"/>
                  <a:pt x="803077" y="201215"/>
                  <a:pt x="795933" y="201215"/>
                </a:cubicBezTo>
                <a:cubicBezTo>
                  <a:pt x="771724" y="201215"/>
                  <a:pt x="752872" y="209748"/>
                  <a:pt x="739378" y="226814"/>
                </a:cubicBezTo>
                <a:cubicBezTo>
                  <a:pt x="725885" y="243879"/>
                  <a:pt x="719138" y="265509"/>
                  <a:pt x="719138" y="291703"/>
                </a:cubicBezTo>
                <a:lnTo>
                  <a:pt x="719138" y="446484"/>
                </a:lnTo>
                <a:lnTo>
                  <a:pt x="639366" y="446484"/>
                </a:lnTo>
                <a:lnTo>
                  <a:pt x="639366" y="135731"/>
                </a:lnTo>
                <a:lnTo>
                  <a:pt x="713780" y="135731"/>
                </a:lnTo>
                <a:lnTo>
                  <a:pt x="713780" y="176807"/>
                </a:lnTo>
                <a:lnTo>
                  <a:pt x="719138" y="176807"/>
                </a:lnTo>
                <a:cubicBezTo>
                  <a:pt x="726678" y="162123"/>
                  <a:pt x="738585" y="150018"/>
                  <a:pt x="754856" y="140493"/>
                </a:cubicBezTo>
                <a:cubicBezTo>
                  <a:pt x="770731" y="130968"/>
                  <a:pt x="788591" y="126206"/>
                  <a:pt x="808435" y="126206"/>
                </a:cubicBezTo>
                <a:close/>
                <a:moveTo>
                  <a:pt x="4769048" y="125611"/>
                </a:moveTo>
                <a:cubicBezTo>
                  <a:pt x="4800402" y="125611"/>
                  <a:pt x="4828977" y="132953"/>
                  <a:pt x="4854773" y="147637"/>
                </a:cubicBezTo>
                <a:cubicBezTo>
                  <a:pt x="4879380" y="161925"/>
                  <a:pt x="4899025" y="181768"/>
                  <a:pt x="4913709" y="207168"/>
                </a:cubicBezTo>
                <a:cubicBezTo>
                  <a:pt x="4927600" y="231378"/>
                  <a:pt x="4934545" y="259358"/>
                  <a:pt x="4934545" y="291108"/>
                </a:cubicBezTo>
                <a:cubicBezTo>
                  <a:pt x="4934545" y="323254"/>
                  <a:pt x="4927600" y="351432"/>
                  <a:pt x="4913709" y="375642"/>
                </a:cubicBezTo>
                <a:cubicBezTo>
                  <a:pt x="4899422" y="400645"/>
                  <a:pt x="4879777" y="420290"/>
                  <a:pt x="4854773" y="434578"/>
                </a:cubicBezTo>
                <a:cubicBezTo>
                  <a:pt x="4829770" y="448865"/>
                  <a:pt x="4801195" y="456009"/>
                  <a:pt x="4769048" y="456009"/>
                </a:cubicBezTo>
                <a:cubicBezTo>
                  <a:pt x="4736902" y="456009"/>
                  <a:pt x="4708327" y="448865"/>
                  <a:pt x="4683324" y="434578"/>
                </a:cubicBezTo>
                <a:cubicBezTo>
                  <a:pt x="4658321" y="420290"/>
                  <a:pt x="4638675" y="400645"/>
                  <a:pt x="4624388" y="375642"/>
                </a:cubicBezTo>
                <a:cubicBezTo>
                  <a:pt x="4610497" y="351432"/>
                  <a:pt x="4603552" y="323254"/>
                  <a:pt x="4603552" y="291108"/>
                </a:cubicBezTo>
                <a:cubicBezTo>
                  <a:pt x="4603552" y="259358"/>
                  <a:pt x="4610497" y="231378"/>
                  <a:pt x="4624388" y="207168"/>
                </a:cubicBezTo>
                <a:cubicBezTo>
                  <a:pt x="4639072" y="181768"/>
                  <a:pt x="4658717" y="161925"/>
                  <a:pt x="4683324" y="147637"/>
                </a:cubicBezTo>
                <a:cubicBezTo>
                  <a:pt x="4709121" y="132953"/>
                  <a:pt x="4737696" y="125611"/>
                  <a:pt x="4769048" y="125611"/>
                </a:cubicBezTo>
                <a:close/>
                <a:moveTo>
                  <a:pt x="4428530" y="125611"/>
                </a:moveTo>
                <a:cubicBezTo>
                  <a:pt x="4492824" y="125611"/>
                  <a:pt x="4535686" y="148232"/>
                  <a:pt x="4557117" y="193476"/>
                </a:cubicBezTo>
                <a:lnTo>
                  <a:pt x="4488657" y="223242"/>
                </a:lnTo>
                <a:cubicBezTo>
                  <a:pt x="4476750" y="201414"/>
                  <a:pt x="4457304" y="190500"/>
                  <a:pt x="4430316" y="190500"/>
                </a:cubicBezTo>
                <a:cubicBezTo>
                  <a:pt x="4416425" y="190500"/>
                  <a:pt x="4405511" y="193079"/>
                  <a:pt x="4397574" y="198239"/>
                </a:cubicBezTo>
                <a:cubicBezTo>
                  <a:pt x="4389239" y="203398"/>
                  <a:pt x="4385072" y="209748"/>
                  <a:pt x="4385072" y="217289"/>
                </a:cubicBezTo>
                <a:cubicBezTo>
                  <a:pt x="4385072" y="231973"/>
                  <a:pt x="4398963" y="242887"/>
                  <a:pt x="4426744" y="250031"/>
                </a:cubicBezTo>
                <a:lnTo>
                  <a:pt x="4472583" y="261342"/>
                </a:lnTo>
                <a:cubicBezTo>
                  <a:pt x="4503936" y="269279"/>
                  <a:pt x="4527153" y="280987"/>
                  <a:pt x="4542235" y="296465"/>
                </a:cubicBezTo>
                <a:cubicBezTo>
                  <a:pt x="4557713" y="312340"/>
                  <a:pt x="4565452" y="331787"/>
                  <a:pt x="4565452" y="354806"/>
                </a:cubicBezTo>
                <a:cubicBezTo>
                  <a:pt x="4565452" y="374253"/>
                  <a:pt x="4559697" y="391914"/>
                  <a:pt x="4548188" y="407789"/>
                </a:cubicBezTo>
                <a:cubicBezTo>
                  <a:pt x="4537075" y="423267"/>
                  <a:pt x="4521200" y="435173"/>
                  <a:pt x="4500563" y="443508"/>
                </a:cubicBezTo>
                <a:cubicBezTo>
                  <a:pt x="4480322" y="451842"/>
                  <a:pt x="4458097" y="456009"/>
                  <a:pt x="4433888" y="456009"/>
                </a:cubicBezTo>
                <a:cubicBezTo>
                  <a:pt x="4395788" y="456009"/>
                  <a:pt x="4365228" y="448270"/>
                  <a:pt x="4342210" y="432792"/>
                </a:cubicBezTo>
                <a:cubicBezTo>
                  <a:pt x="4319191" y="417314"/>
                  <a:pt x="4302919" y="397272"/>
                  <a:pt x="4293394" y="372665"/>
                </a:cubicBezTo>
                <a:lnTo>
                  <a:pt x="4364236" y="341709"/>
                </a:lnTo>
                <a:cubicBezTo>
                  <a:pt x="4370586" y="355997"/>
                  <a:pt x="4379913" y="367109"/>
                  <a:pt x="4392216" y="375047"/>
                </a:cubicBezTo>
                <a:cubicBezTo>
                  <a:pt x="4403725" y="382587"/>
                  <a:pt x="4417616" y="386358"/>
                  <a:pt x="4433888" y="386358"/>
                </a:cubicBezTo>
                <a:cubicBezTo>
                  <a:pt x="4448969" y="386358"/>
                  <a:pt x="4461272" y="383976"/>
                  <a:pt x="4470797" y="379214"/>
                </a:cubicBezTo>
                <a:cubicBezTo>
                  <a:pt x="4480322" y="374451"/>
                  <a:pt x="4485085" y="366712"/>
                  <a:pt x="4485085" y="355997"/>
                </a:cubicBezTo>
                <a:cubicBezTo>
                  <a:pt x="4485085" y="346075"/>
                  <a:pt x="4480719" y="338534"/>
                  <a:pt x="4471988" y="333375"/>
                </a:cubicBezTo>
                <a:cubicBezTo>
                  <a:pt x="4464447" y="328612"/>
                  <a:pt x="4450953" y="324048"/>
                  <a:pt x="4431507" y="319683"/>
                </a:cubicBezTo>
                <a:lnTo>
                  <a:pt x="4395192" y="311943"/>
                </a:lnTo>
                <a:cubicBezTo>
                  <a:pt x="4369793" y="305990"/>
                  <a:pt x="4348758" y="294878"/>
                  <a:pt x="4332089" y="278606"/>
                </a:cubicBezTo>
                <a:cubicBezTo>
                  <a:pt x="4315421" y="262731"/>
                  <a:pt x="4307086" y="242689"/>
                  <a:pt x="4307086" y="218479"/>
                </a:cubicBezTo>
                <a:cubicBezTo>
                  <a:pt x="4307086" y="200620"/>
                  <a:pt x="4312444" y="184547"/>
                  <a:pt x="4323160" y="170259"/>
                </a:cubicBezTo>
                <a:cubicBezTo>
                  <a:pt x="4333479" y="156368"/>
                  <a:pt x="4348163" y="145454"/>
                  <a:pt x="4367213" y="137517"/>
                </a:cubicBezTo>
                <a:cubicBezTo>
                  <a:pt x="4386263" y="129579"/>
                  <a:pt x="4406702" y="125611"/>
                  <a:pt x="4428530" y="125611"/>
                </a:cubicBezTo>
                <a:close/>
                <a:moveTo>
                  <a:pt x="4123730" y="125611"/>
                </a:moveTo>
                <a:cubicBezTo>
                  <a:pt x="4188024" y="125611"/>
                  <a:pt x="4230886" y="148232"/>
                  <a:pt x="4252317" y="193476"/>
                </a:cubicBezTo>
                <a:lnTo>
                  <a:pt x="4183857" y="223242"/>
                </a:lnTo>
                <a:cubicBezTo>
                  <a:pt x="4171950" y="201414"/>
                  <a:pt x="4152504" y="190500"/>
                  <a:pt x="4125516" y="190500"/>
                </a:cubicBezTo>
                <a:cubicBezTo>
                  <a:pt x="4111625" y="190500"/>
                  <a:pt x="4100711" y="193079"/>
                  <a:pt x="4092774" y="198239"/>
                </a:cubicBezTo>
                <a:cubicBezTo>
                  <a:pt x="4084439" y="203398"/>
                  <a:pt x="4080272" y="209748"/>
                  <a:pt x="4080272" y="217289"/>
                </a:cubicBezTo>
                <a:cubicBezTo>
                  <a:pt x="4080272" y="231973"/>
                  <a:pt x="4094163" y="242887"/>
                  <a:pt x="4121944" y="250031"/>
                </a:cubicBezTo>
                <a:lnTo>
                  <a:pt x="4167783" y="261342"/>
                </a:lnTo>
                <a:cubicBezTo>
                  <a:pt x="4199136" y="269279"/>
                  <a:pt x="4222353" y="280987"/>
                  <a:pt x="4237435" y="296465"/>
                </a:cubicBezTo>
                <a:cubicBezTo>
                  <a:pt x="4252913" y="312340"/>
                  <a:pt x="4260652" y="331787"/>
                  <a:pt x="4260652" y="354806"/>
                </a:cubicBezTo>
                <a:cubicBezTo>
                  <a:pt x="4260652" y="374253"/>
                  <a:pt x="4254897" y="391914"/>
                  <a:pt x="4243388" y="407789"/>
                </a:cubicBezTo>
                <a:cubicBezTo>
                  <a:pt x="4232275" y="423267"/>
                  <a:pt x="4216400" y="435173"/>
                  <a:pt x="4195763" y="443508"/>
                </a:cubicBezTo>
                <a:cubicBezTo>
                  <a:pt x="4175522" y="451842"/>
                  <a:pt x="4153297" y="456009"/>
                  <a:pt x="4129088" y="456009"/>
                </a:cubicBezTo>
                <a:cubicBezTo>
                  <a:pt x="4090988" y="456009"/>
                  <a:pt x="4060428" y="448270"/>
                  <a:pt x="4037410" y="432792"/>
                </a:cubicBezTo>
                <a:cubicBezTo>
                  <a:pt x="4014391" y="417314"/>
                  <a:pt x="3998119" y="397272"/>
                  <a:pt x="3988594" y="372665"/>
                </a:cubicBezTo>
                <a:lnTo>
                  <a:pt x="4059436" y="341709"/>
                </a:lnTo>
                <a:cubicBezTo>
                  <a:pt x="4065786" y="355997"/>
                  <a:pt x="4075113" y="367109"/>
                  <a:pt x="4087416" y="375047"/>
                </a:cubicBezTo>
                <a:cubicBezTo>
                  <a:pt x="4098925" y="382587"/>
                  <a:pt x="4112816" y="386358"/>
                  <a:pt x="4129088" y="386358"/>
                </a:cubicBezTo>
                <a:cubicBezTo>
                  <a:pt x="4144169" y="386358"/>
                  <a:pt x="4156472" y="383976"/>
                  <a:pt x="4165997" y="379214"/>
                </a:cubicBezTo>
                <a:cubicBezTo>
                  <a:pt x="4175522" y="374451"/>
                  <a:pt x="4180285" y="366712"/>
                  <a:pt x="4180285" y="355997"/>
                </a:cubicBezTo>
                <a:cubicBezTo>
                  <a:pt x="4180285" y="346075"/>
                  <a:pt x="4175919" y="338534"/>
                  <a:pt x="4167188" y="333375"/>
                </a:cubicBezTo>
                <a:cubicBezTo>
                  <a:pt x="4159647" y="328612"/>
                  <a:pt x="4146153" y="324048"/>
                  <a:pt x="4126707" y="319683"/>
                </a:cubicBezTo>
                <a:lnTo>
                  <a:pt x="4090392" y="311943"/>
                </a:lnTo>
                <a:cubicBezTo>
                  <a:pt x="4064992" y="305990"/>
                  <a:pt x="4043958" y="294878"/>
                  <a:pt x="4027289" y="278606"/>
                </a:cubicBezTo>
                <a:cubicBezTo>
                  <a:pt x="4010620" y="262731"/>
                  <a:pt x="4002286" y="242689"/>
                  <a:pt x="4002286" y="218479"/>
                </a:cubicBezTo>
                <a:cubicBezTo>
                  <a:pt x="4002286" y="200620"/>
                  <a:pt x="4007644" y="184547"/>
                  <a:pt x="4018360" y="170259"/>
                </a:cubicBezTo>
                <a:cubicBezTo>
                  <a:pt x="4028678" y="156368"/>
                  <a:pt x="4043363" y="145454"/>
                  <a:pt x="4062413" y="137517"/>
                </a:cubicBezTo>
                <a:cubicBezTo>
                  <a:pt x="4081463" y="129579"/>
                  <a:pt x="4101902" y="125611"/>
                  <a:pt x="4123730" y="125611"/>
                </a:cubicBezTo>
                <a:close/>
                <a:moveTo>
                  <a:pt x="3791545" y="125611"/>
                </a:moveTo>
                <a:cubicBezTo>
                  <a:pt x="3823296" y="125611"/>
                  <a:pt x="3850878" y="132556"/>
                  <a:pt x="3874294" y="146447"/>
                </a:cubicBezTo>
                <a:cubicBezTo>
                  <a:pt x="3897710" y="160337"/>
                  <a:pt x="3915370" y="179189"/>
                  <a:pt x="3927277" y="203001"/>
                </a:cubicBezTo>
                <a:cubicBezTo>
                  <a:pt x="3939183" y="226814"/>
                  <a:pt x="3945136" y="253603"/>
                  <a:pt x="3945136" y="283368"/>
                </a:cubicBezTo>
                <a:cubicBezTo>
                  <a:pt x="3945136" y="292893"/>
                  <a:pt x="3944541" y="301823"/>
                  <a:pt x="3943350" y="310158"/>
                </a:cubicBezTo>
                <a:lnTo>
                  <a:pt x="3709988" y="310158"/>
                </a:lnTo>
                <a:cubicBezTo>
                  <a:pt x="3713956" y="333970"/>
                  <a:pt x="3723878" y="352623"/>
                  <a:pt x="3739753" y="366117"/>
                </a:cubicBezTo>
                <a:cubicBezTo>
                  <a:pt x="3755231" y="379214"/>
                  <a:pt x="3773885" y="385762"/>
                  <a:pt x="3795713" y="385762"/>
                </a:cubicBezTo>
                <a:cubicBezTo>
                  <a:pt x="3813969" y="385762"/>
                  <a:pt x="3829844" y="381793"/>
                  <a:pt x="3843338" y="373856"/>
                </a:cubicBezTo>
                <a:cubicBezTo>
                  <a:pt x="3856038" y="366315"/>
                  <a:pt x="3866356" y="355600"/>
                  <a:pt x="3874294" y="341709"/>
                </a:cubicBezTo>
                <a:lnTo>
                  <a:pt x="3939183" y="373261"/>
                </a:lnTo>
                <a:cubicBezTo>
                  <a:pt x="3907830" y="428426"/>
                  <a:pt x="3859610" y="456009"/>
                  <a:pt x="3794522" y="456009"/>
                </a:cubicBezTo>
                <a:cubicBezTo>
                  <a:pt x="3763169" y="456009"/>
                  <a:pt x="3735388" y="449064"/>
                  <a:pt x="3711178" y="435173"/>
                </a:cubicBezTo>
                <a:cubicBezTo>
                  <a:pt x="3686572" y="421283"/>
                  <a:pt x="3667125" y="401637"/>
                  <a:pt x="3652838" y="376237"/>
                </a:cubicBezTo>
                <a:cubicBezTo>
                  <a:pt x="3638947" y="352028"/>
                  <a:pt x="3632002" y="323850"/>
                  <a:pt x="3632002" y="291703"/>
                </a:cubicBezTo>
                <a:cubicBezTo>
                  <a:pt x="3632002" y="262334"/>
                  <a:pt x="3638947" y="234751"/>
                  <a:pt x="3652838" y="208954"/>
                </a:cubicBezTo>
                <a:cubicBezTo>
                  <a:pt x="3666331" y="183158"/>
                  <a:pt x="3685381" y="162917"/>
                  <a:pt x="3709988" y="148232"/>
                </a:cubicBezTo>
                <a:cubicBezTo>
                  <a:pt x="3734594" y="133151"/>
                  <a:pt x="3761780" y="125611"/>
                  <a:pt x="3791545" y="125611"/>
                </a:cubicBezTo>
                <a:close/>
                <a:moveTo>
                  <a:pt x="3442692" y="125611"/>
                </a:moveTo>
                <a:cubicBezTo>
                  <a:pt x="3476824" y="125611"/>
                  <a:pt x="3506589" y="133151"/>
                  <a:pt x="3531989" y="148232"/>
                </a:cubicBezTo>
                <a:cubicBezTo>
                  <a:pt x="3556992" y="163314"/>
                  <a:pt x="3574852" y="184348"/>
                  <a:pt x="3585567" y="211336"/>
                </a:cubicBezTo>
                <a:lnTo>
                  <a:pt x="3512344" y="241697"/>
                </a:lnTo>
                <a:cubicBezTo>
                  <a:pt x="3499247" y="213915"/>
                  <a:pt x="3476030" y="200025"/>
                  <a:pt x="3442692" y="200025"/>
                </a:cubicBezTo>
                <a:cubicBezTo>
                  <a:pt x="3418086" y="200025"/>
                  <a:pt x="3398044" y="208359"/>
                  <a:pt x="3382566" y="225028"/>
                </a:cubicBezTo>
                <a:cubicBezTo>
                  <a:pt x="3367088" y="241697"/>
                  <a:pt x="3359349" y="263723"/>
                  <a:pt x="3359349" y="291108"/>
                </a:cubicBezTo>
                <a:cubicBezTo>
                  <a:pt x="3359349" y="318492"/>
                  <a:pt x="3367088" y="340518"/>
                  <a:pt x="3382566" y="357187"/>
                </a:cubicBezTo>
                <a:cubicBezTo>
                  <a:pt x="3398044" y="373856"/>
                  <a:pt x="3418086" y="382190"/>
                  <a:pt x="3442692" y="382190"/>
                </a:cubicBezTo>
                <a:cubicBezTo>
                  <a:pt x="3476824" y="382190"/>
                  <a:pt x="3501232" y="367704"/>
                  <a:pt x="3515916" y="338733"/>
                </a:cubicBezTo>
                <a:lnTo>
                  <a:pt x="3588544" y="370284"/>
                </a:lnTo>
                <a:cubicBezTo>
                  <a:pt x="3574653" y="398065"/>
                  <a:pt x="3555603" y="419100"/>
                  <a:pt x="3531394" y="433387"/>
                </a:cubicBezTo>
                <a:cubicBezTo>
                  <a:pt x="3505994" y="448468"/>
                  <a:pt x="3476427" y="456009"/>
                  <a:pt x="3442692" y="456009"/>
                </a:cubicBezTo>
                <a:cubicBezTo>
                  <a:pt x="3410942" y="456009"/>
                  <a:pt x="3382963" y="449064"/>
                  <a:pt x="3358753" y="435173"/>
                </a:cubicBezTo>
                <a:cubicBezTo>
                  <a:pt x="3334147" y="421283"/>
                  <a:pt x="3314700" y="401637"/>
                  <a:pt x="3300413" y="376237"/>
                </a:cubicBezTo>
                <a:cubicBezTo>
                  <a:pt x="3286522" y="352028"/>
                  <a:pt x="3279577" y="323651"/>
                  <a:pt x="3279577" y="291108"/>
                </a:cubicBezTo>
                <a:cubicBezTo>
                  <a:pt x="3279577" y="258564"/>
                  <a:pt x="3286522" y="230187"/>
                  <a:pt x="3300413" y="205978"/>
                </a:cubicBezTo>
                <a:cubicBezTo>
                  <a:pt x="3314700" y="180578"/>
                  <a:pt x="3334147" y="160933"/>
                  <a:pt x="3358753" y="147042"/>
                </a:cubicBezTo>
                <a:cubicBezTo>
                  <a:pt x="3383756" y="132754"/>
                  <a:pt x="3411736" y="125611"/>
                  <a:pt x="3442692" y="125611"/>
                </a:cubicBezTo>
                <a:close/>
                <a:moveTo>
                  <a:pt x="3073599" y="125611"/>
                </a:moveTo>
                <a:cubicBezTo>
                  <a:pt x="3104952" y="125611"/>
                  <a:pt x="3133527" y="132953"/>
                  <a:pt x="3159324" y="147637"/>
                </a:cubicBezTo>
                <a:cubicBezTo>
                  <a:pt x="3183930" y="161925"/>
                  <a:pt x="3203575" y="181768"/>
                  <a:pt x="3218260" y="207168"/>
                </a:cubicBezTo>
                <a:cubicBezTo>
                  <a:pt x="3232150" y="231378"/>
                  <a:pt x="3239095" y="259358"/>
                  <a:pt x="3239095" y="291108"/>
                </a:cubicBezTo>
                <a:cubicBezTo>
                  <a:pt x="3239095" y="323254"/>
                  <a:pt x="3232150" y="351432"/>
                  <a:pt x="3218260" y="375642"/>
                </a:cubicBezTo>
                <a:cubicBezTo>
                  <a:pt x="3203972" y="400645"/>
                  <a:pt x="3184327" y="420290"/>
                  <a:pt x="3159324" y="434578"/>
                </a:cubicBezTo>
                <a:cubicBezTo>
                  <a:pt x="3134321" y="448865"/>
                  <a:pt x="3105746" y="456009"/>
                  <a:pt x="3073599" y="456009"/>
                </a:cubicBezTo>
                <a:cubicBezTo>
                  <a:pt x="3041452" y="456009"/>
                  <a:pt x="3012877" y="448865"/>
                  <a:pt x="2987874" y="434578"/>
                </a:cubicBezTo>
                <a:cubicBezTo>
                  <a:pt x="2962870" y="420290"/>
                  <a:pt x="2943225" y="400645"/>
                  <a:pt x="2928938" y="375642"/>
                </a:cubicBezTo>
                <a:cubicBezTo>
                  <a:pt x="2915047" y="351432"/>
                  <a:pt x="2908102" y="323254"/>
                  <a:pt x="2908102" y="291108"/>
                </a:cubicBezTo>
                <a:cubicBezTo>
                  <a:pt x="2908102" y="259358"/>
                  <a:pt x="2915047" y="231378"/>
                  <a:pt x="2928938" y="207168"/>
                </a:cubicBezTo>
                <a:cubicBezTo>
                  <a:pt x="2943622" y="181768"/>
                  <a:pt x="2963268" y="161925"/>
                  <a:pt x="2987874" y="147637"/>
                </a:cubicBezTo>
                <a:cubicBezTo>
                  <a:pt x="3013671" y="132953"/>
                  <a:pt x="3042246" y="125611"/>
                  <a:pt x="3073599" y="125611"/>
                </a:cubicBezTo>
                <a:close/>
                <a:moveTo>
                  <a:pt x="2457450" y="125611"/>
                </a:moveTo>
                <a:cubicBezTo>
                  <a:pt x="2485232" y="125611"/>
                  <a:pt x="2510830" y="132754"/>
                  <a:pt x="2534245" y="147042"/>
                </a:cubicBezTo>
                <a:cubicBezTo>
                  <a:pt x="2556471" y="160933"/>
                  <a:pt x="2574330" y="180578"/>
                  <a:pt x="2587824" y="205978"/>
                </a:cubicBezTo>
                <a:cubicBezTo>
                  <a:pt x="2600920" y="230981"/>
                  <a:pt x="2607469" y="259358"/>
                  <a:pt x="2607469" y="291108"/>
                </a:cubicBezTo>
                <a:cubicBezTo>
                  <a:pt x="2607469" y="323254"/>
                  <a:pt x="2600920" y="351829"/>
                  <a:pt x="2587824" y="376833"/>
                </a:cubicBezTo>
                <a:cubicBezTo>
                  <a:pt x="2574727" y="401836"/>
                  <a:pt x="2556868" y="421283"/>
                  <a:pt x="2534245" y="435173"/>
                </a:cubicBezTo>
                <a:cubicBezTo>
                  <a:pt x="2511624" y="449064"/>
                  <a:pt x="2486025" y="456009"/>
                  <a:pt x="2457450" y="456009"/>
                </a:cubicBezTo>
                <a:cubicBezTo>
                  <a:pt x="2436416" y="456009"/>
                  <a:pt x="2417763" y="451643"/>
                  <a:pt x="2401491" y="442912"/>
                </a:cubicBezTo>
                <a:cubicBezTo>
                  <a:pt x="2385219" y="434181"/>
                  <a:pt x="2372916" y="423068"/>
                  <a:pt x="2364581" y="409575"/>
                </a:cubicBezTo>
                <a:lnTo>
                  <a:pt x="2359224" y="409575"/>
                </a:lnTo>
                <a:lnTo>
                  <a:pt x="2364581" y="453033"/>
                </a:lnTo>
                <a:lnTo>
                  <a:pt x="2364581" y="578048"/>
                </a:lnTo>
                <a:lnTo>
                  <a:pt x="2284214" y="578048"/>
                </a:lnTo>
                <a:lnTo>
                  <a:pt x="2284214" y="135731"/>
                </a:lnTo>
                <a:lnTo>
                  <a:pt x="2359224" y="135731"/>
                </a:lnTo>
                <a:lnTo>
                  <a:pt x="2359224" y="173236"/>
                </a:lnTo>
                <a:lnTo>
                  <a:pt x="2364581" y="173236"/>
                </a:lnTo>
                <a:cubicBezTo>
                  <a:pt x="2372916" y="159742"/>
                  <a:pt x="2385219" y="148431"/>
                  <a:pt x="2401491" y="139303"/>
                </a:cubicBezTo>
                <a:cubicBezTo>
                  <a:pt x="2417763" y="130175"/>
                  <a:pt x="2436416" y="125611"/>
                  <a:pt x="2457450" y="125611"/>
                </a:cubicBezTo>
                <a:close/>
                <a:moveTo>
                  <a:pt x="1775222" y="125611"/>
                </a:moveTo>
                <a:cubicBezTo>
                  <a:pt x="1797447" y="125611"/>
                  <a:pt x="1816696" y="130770"/>
                  <a:pt x="1832968" y="141089"/>
                </a:cubicBezTo>
                <a:cubicBezTo>
                  <a:pt x="1848446" y="151011"/>
                  <a:pt x="1859955" y="164306"/>
                  <a:pt x="1867496" y="180975"/>
                </a:cubicBezTo>
                <a:cubicBezTo>
                  <a:pt x="1878211" y="164306"/>
                  <a:pt x="1892102" y="151011"/>
                  <a:pt x="1909168" y="141089"/>
                </a:cubicBezTo>
                <a:cubicBezTo>
                  <a:pt x="1927424" y="130770"/>
                  <a:pt x="1948260" y="125611"/>
                  <a:pt x="1971676" y="125611"/>
                </a:cubicBezTo>
                <a:cubicBezTo>
                  <a:pt x="2007394" y="125611"/>
                  <a:pt x="2034381" y="136525"/>
                  <a:pt x="2052638" y="158353"/>
                </a:cubicBezTo>
                <a:cubicBezTo>
                  <a:pt x="2070894" y="180181"/>
                  <a:pt x="2080022" y="209550"/>
                  <a:pt x="2080022" y="246459"/>
                </a:cubicBezTo>
                <a:lnTo>
                  <a:pt x="2080022" y="446484"/>
                </a:lnTo>
                <a:lnTo>
                  <a:pt x="2000845" y="446484"/>
                </a:lnTo>
                <a:lnTo>
                  <a:pt x="2000845" y="261342"/>
                </a:lnTo>
                <a:cubicBezTo>
                  <a:pt x="2000845" y="242292"/>
                  <a:pt x="1996281" y="227211"/>
                  <a:pt x="1987153" y="216098"/>
                </a:cubicBezTo>
                <a:cubicBezTo>
                  <a:pt x="1978422" y="205383"/>
                  <a:pt x="1965722" y="200025"/>
                  <a:pt x="1949053" y="200025"/>
                </a:cubicBezTo>
                <a:cubicBezTo>
                  <a:pt x="1928416" y="200025"/>
                  <a:pt x="1911946" y="208359"/>
                  <a:pt x="1899643" y="225028"/>
                </a:cubicBezTo>
                <a:cubicBezTo>
                  <a:pt x="1887339" y="241300"/>
                  <a:pt x="1881188" y="262929"/>
                  <a:pt x="1881188" y="289917"/>
                </a:cubicBezTo>
                <a:lnTo>
                  <a:pt x="1881188" y="446484"/>
                </a:lnTo>
                <a:lnTo>
                  <a:pt x="1800821" y="446484"/>
                </a:lnTo>
                <a:lnTo>
                  <a:pt x="1800821" y="261342"/>
                </a:lnTo>
                <a:cubicBezTo>
                  <a:pt x="1800821" y="241895"/>
                  <a:pt x="1796058" y="226814"/>
                  <a:pt x="1786533" y="216098"/>
                </a:cubicBezTo>
                <a:cubicBezTo>
                  <a:pt x="1777008" y="205383"/>
                  <a:pt x="1763514" y="200025"/>
                  <a:pt x="1746052" y="200025"/>
                </a:cubicBezTo>
                <a:cubicBezTo>
                  <a:pt x="1726605" y="200025"/>
                  <a:pt x="1710928" y="208359"/>
                  <a:pt x="1699022" y="225028"/>
                </a:cubicBezTo>
                <a:cubicBezTo>
                  <a:pt x="1687116" y="241697"/>
                  <a:pt x="1681163" y="263326"/>
                  <a:pt x="1681163" y="289917"/>
                </a:cubicBezTo>
                <a:lnTo>
                  <a:pt x="1681163" y="446484"/>
                </a:lnTo>
                <a:lnTo>
                  <a:pt x="1601391" y="446484"/>
                </a:lnTo>
                <a:lnTo>
                  <a:pt x="1601391" y="135731"/>
                </a:lnTo>
                <a:lnTo>
                  <a:pt x="1675805" y="135731"/>
                </a:lnTo>
                <a:lnTo>
                  <a:pt x="1675805" y="174426"/>
                </a:lnTo>
                <a:lnTo>
                  <a:pt x="1681163" y="174426"/>
                </a:lnTo>
                <a:cubicBezTo>
                  <a:pt x="1690688" y="159742"/>
                  <a:pt x="1703785" y="147836"/>
                  <a:pt x="1720453" y="138707"/>
                </a:cubicBezTo>
                <a:cubicBezTo>
                  <a:pt x="1736725" y="129976"/>
                  <a:pt x="1754982" y="125611"/>
                  <a:pt x="1775222" y="125611"/>
                </a:cubicBezTo>
                <a:close/>
                <a:moveTo>
                  <a:pt x="1380530" y="125611"/>
                </a:moveTo>
                <a:cubicBezTo>
                  <a:pt x="1427758" y="125611"/>
                  <a:pt x="1464072" y="136723"/>
                  <a:pt x="1489472" y="158948"/>
                </a:cubicBezTo>
                <a:cubicBezTo>
                  <a:pt x="1514078" y="180776"/>
                  <a:pt x="1526382" y="212725"/>
                  <a:pt x="1526382" y="254793"/>
                </a:cubicBezTo>
                <a:lnTo>
                  <a:pt x="1526382" y="446484"/>
                </a:lnTo>
                <a:lnTo>
                  <a:pt x="1447800" y="446484"/>
                </a:lnTo>
                <a:lnTo>
                  <a:pt x="1447800" y="414933"/>
                </a:lnTo>
                <a:lnTo>
                  <a:pt x="1443038" y="414933"/>
                </a:lnTo>
                <a:cubicBezTo>
                  <a:pt x="1433116" y="427633"/>
                  <a:pt x="1420813" y="437554"/>
                  <a:pt x="1406129" y="444698"/>
                </a:cubicBezTo>
                <a:cubicBezTo>
                  <a:pt x="1391047" y="452239"/>
                  <a:pt x="1373386" y="456009"/>
                  <a:pt x="1353146" y="456009"/>
                </a:cubicBezTo>
                <a:cubicBezTo>
                  <a:pt x="1320205" y="456009"/>
                  <a:pt x="1293218" y="446484"/>
                  <a:pt x="1272183" y="427434"/>
                </a:cubicBezTo>
                <a:cubicBezTo>
                  <a:pt x="1251149" y="408384"/>
                  <a:pt x="1240631" y="382984"/>
                  <a:pt x="1240631" y="351234"/>
                </a:cubicBezTo>
                <a:cubicBezTo>
                  <a:pt x="1240631" y="330597"/>
                  <a:pt x="1245989" y="312340"/>
                  <a:pt x="1256705" y="296465"/>
                </a:cubicBezTo>
                <a:cubicBezTo>
                  <a:pt x="1267024" y="280987"/>
                  <a:pt x="1282105" y="268883"/>
                  <a:pt x="1301949" y="260151"/>
                </a:cubicBezTo>
                <a:cubicBezTo>
                  <a:pt x="1321793" y="251420"/>
                  <a:pt x="1343025" y="247054"/>
                  <a:pt x="1365647" y="247054"/>
                </a:cubicBezTo>
                <a:cubicBezTo>
                  <a:pt x="1397794" y="247054"/>
                  <a:pt x="1425179" y="251817"/>
                  <a:pt x="1447800" y="261342"/>
                </a:cubicBezTo>
                <a:lnTo>
                  <a:pt x="1447800" y="247650"/>
                </a:lnTo>
                <a:cubicBezTo>
                  <a:pt x="1447800" y="230584"/>
                  <a:pt x="1441450" y="216892"/>
                  <a:pt x="1428750" y="206573"/>
                </a:cubicBezTo>
                <a:cubicBezTo>
                  <a:pt x="1415654" y="195858"/>
                  <a:pt x="1398389" y="190500"/>
                  <a:pt x="1376958" y="190500"/>
                </a:cubicBezTo>
                <a:cubicBezTo>
                  <a:pt x="1363068" y="190500"/>
                  <a:pt x="1348979" y="193873"/>
                  <a:pt x="1334691" y="200620"/>
                </a:cubicBezTo>
                <a:cubicBezTo>
                  <a:pt x="1321197" y="206970"/>
                  <a:pt x="1309886" y="215701"/>
                  <a:pt x="1300758" y="226814"/>
                </a:cubicBezTo>
                <a:lnTo>
                  <a:pt x="1249561" y="186928"/>
                </a:lnTo>
                <a:cubicBezTo>
                  <a:pt x="1264246" y="167878"/>
                  <a:pt x="1283097" y="152797"/>
                  <a:pt x="1306116" y="141684"/>
                </a:cubicBezTo>
                <a:cubicBezTo>
                  <a:pt x="1328738" y="130968"/>
                  <a:pt x="1353543" y="125611"/>
                  <a:pt x="1380530" y="125611"/>
                </a:cubicBezTo>
                <a:close/>
                <a:moveTo>
                  <a:pt x="1038821" y="125611"/>
                </a:moveTo>
                <a:cubicBezTo>
                  <a:pt x="1070571" y="125611"/>
                  <a:pt x="1098153" y="132556"/>
                  <a:pt x="1121569" y="146447"/>
                </a:cubicBezTo>
                <a:cubicBezTo>
                  <a:pt x="1144985" y="160337"/>
                  <a:pt x="1162646" y="179189"/>
                  <a:pt x="1174552" y="203001"/>
                </a:cubicBezTo>
                <a:cubicBezTo>
                  <a:pt x="1186458" y="226814"/>
                  <a:pt x="1192411" y="253603"/>
                  <a:pt x="1192411" y="283368"/>
                </a:cubicBezTo>
                <a:cubicBezTo>
                  <a:pt x="1192411" y="292893"/>
                  <a:pt x="1191816" y="301823"/>
                  <a:pt x="1190625" y="310158"/>
                </a:cubicBezTo>
                <a:lnTo>
                  <a:pt x="957263" y="310158"/>
                </a:lnTo>
                <a:cubicBezTo>
                  <a:pt x="961231" y="333970"/>
                  <a:pt x="971153" y="352623"/>
                  <a:pt x="987028" y="366117"/>
                </a:cubicBezTo>
                <a:cubicBezTo>
                  <a:pt x="1002506" y="379214"/>
                  <a:pt x="1021160" y="385762"/>
                  <a:pt x="1042988" y="385762"/>
                </a:cubicBezTo>
                <a:cubicBezTo>
                  <a:pt x="1061244" y="385762"/>
                  <a:pt x="1077119" y="381793"/>
                  <a:pt x="1090613" y="373856"/>
                </a:cubicBezTo>
                <a:cubicBezTo>
                  <a:pt x="1103313" y="366315"/>
                  <a:pt x="1113632" y="355600"/>
                  <a:pt x="1121569" y="341709"/>
                </a:cubicBezTo>
                <a:lnTo>
                  <a:pt x="1186458" y="373261"/>
                </a:lnTo>
                <a:cubicBezTo>
                  <a:pt x="1155105" y="428426"/>
                  <a:pt x="1106885" y="456009"/>
                  <a:pt x="1041797" y="456009"/>
                </a:cubicBezTo>
                <a:cubicBezTo>
                  <a:pt x="1010444" y="456009"/>
                  <a:pt x="982663" y="449064"/>
                  <a:pt x="958453" y="435173"/>
                </a:cubicBezTo>
                <a:cubicBezTo>
                  <a:pt x="933847" y="421283"/>
                  <a:pt x="914400" y="401637"/>
                  <a:pt x="900113" y="376237"/>
                </a:cubicBezTo>
                <a:cubicBezTo>
                  <a:pt x="886222" y="352028"/>
                  <a:pt x="879277" y="323850"/>
                  <a:pt x="879277" y="291703"/>
                </a:cubicBezTo>
                <a:cubicBezTo>
                  <a:pt x="879277" y="262334"/>
                  <a:pt x="886222" y="234751"/>
                  <a:pt x="900113" y="208954"/>
                </a:cubicBezTo>
                <a:cubicBezTo>
                  <a:pt x="913606" y="183158"/>
                  <a:pt x="932656" y="162917"/>
                  <a:pt x="957263" y="148232"/>
                </a:cubicBezTo>
                <a:cubicBezTo>
                  <a:pt x="981869" y="133151"/>
                  <a:pt x="1009055" y="125611"/>
                  <a:pt x="1038821" y="125611"/>
                </a:cubicBezTo>
                <a:close/>
                <a:moveTo>
                  <a:pt x="414338" y="47625"/>
                </a:moveTo>
                <a:lnTo>
                  <a:pt x="494110" y="47625"/>
                </a:lnTo>
                <a:lnTo>
                  <a:pt x="494110" y="135731"/>
                </a:lnTo>
                <a:lnTo>
                  <a:pt x="570310" y="135731"/>
                </a:lnTo>
                <a:lnTo>
                  <a:pt x="570310" y="203597"/>
                </a:lnTo>
                <a:lnTo>
                  <a:pt x="494110" y="203597"/>
                </a:lnTo>
                <a:lnTo>
                  <a:pt x="494110" y="332779"/>
                </a:lnTo>
                <a:cubicBezTo>
                  <a:pt x="494110" y="348654"/>
                  <a:pt x="497483" y="359965"/>
                  <a:pt x="504230" y="366712"/>
                </a:cubicBezTo>
                <a:cubicBezTo>
                  <a:pt x="510183" y="373062"/>
                  <a:pt x="520105" y="376237"/>
                  <a:pt x="533996" y="376237"/>
                </a:cubicBezTo>
                <a:cubicBezTo>
                  <a:pt x="540742" y="376237"/>
                  <a:pt x="547092" y="375245"/>
                  <a:pt x="553046" y="373261"/>
                </a:cubicBezTo>
                <a:cubicBezTo>
                  <a:pt x="556221" y="372070"/>
                  <a:pt x="562769" y="368697"/>
                  <a:pt x="572691" y="363140"/>
                </a:cubicBezTo>
                <a:lnTo>
                  <a:pt x="572691" y="441126"/>
                </a:lnTo>
                <a:cubicBezTo>
                  <a:pt x="556419" y="447873"/>
                  <a:pt x="537964" y="451247"/>
                  <a:pt x="517327" y="451247"/>
                </a:cubicBezTo>
                <a:cubicBezTo>
                  <a:pt x="501849" y="451247"/>
                  <a:pt x="487561" y="448865"/>
                  <a:pt x="474464" y="444103"/>
                </a:cubicBezTo>
                <a:cubicBezTo>
                  <a:pt x="461367" y="439340"/>
                  <a:pt x="450850" y="432990"/>
                  <a:pt x="442913" y="425053"/>
                </a:cubicBezTo>
                <a:cubicBezTo>
                  <a:pt x="423863" y="406797"/>
                  <a:pt x="414338" y="380801"/>
                  <a:pt x="414338" y="347067"/>
                </a:cubicBezTo>
                <a:lnTo>
                  <a:pt x="414338" y="203597"/>
                </a:lnTo>
                <a:lnTo>
                  <a:pt x="360164" y="203597"/>
                </a:lnTo>
                <a:lnTo>
                  <a:pt x="360164" y="135731"/>
                </a:lnTo>
                <a:lnTo>
                  <a:pt x="414338" y="135731"/>
                </a:lnTo>
                <a:close/>
                <a:moveTo>
                  <a:pt x="157163" y="0"/>
                </a:moveTo>
                <a:cubicBezTo>
                  <a:pt x="196453" y="0"/>
                  <a:pt x="227608" y="9326"/>
                  <a:pt x="250627" y="27979"/>
                </a:cubicBezTo>
                <a:cubicBezTo>
                  <a:pt x="273249" y="46632"/>
                  <a:pt x="288727" y="68262"/>
                  <a:pt x="297061" y="92868"/>
                </a:cubicBezTo>
                <a:lnTo>
                  <a:pt x="225028" y="123229"/>
                </a:lnTo>
                <a:cubicBezTo>
                  <a:pt x="220266" y="109339"/>
                  <a:pt x="212328" y="98028"/>
                  <a:pt x="201216" y="89297"/>
                </a:cubicBezTo>
                <a:cubicBezTo>
                  <a:pt x="189706" y="80168"/>
                  <a:pt x="175419" y="75604"/>
                  <a:pt x="158353" y="75604"/>
                </a:cubicBezTo>
                <a:cubicBezTo>
                  <a:pt x="140097" y="75604"/>
                  <a:pt x="125413" y="79772"/>
                  <a:pt x="114300" y="88106"/>
                </a:cubicBezTo>
                <a:cubicBezTo>
                  <a:pt x="102791" y="96440"/>
                  <a:pt x="97036" y="107354"/>
                  <a:pt x="97036" y="120848"/>
                </a:cubicBezTo>
                <a:cubicBezTo>
                  <a:pt x="97036" y="133945"/>
                  <a:pt x="102394" y="145057"/>
                  <a:pt x="113110" y="154186"/>
                </a:cubicBezTo>
                <a:cubicBezTo>
                  <a:pt x="124619" y="163711"/>
                  <a:pt x="142677" y="172640"/>
                  <a:pt x="167283" y="180975"/>
                </a:cubicBezTo>
                <a:lnTo>
                  <a:pt x="194667" y="189904"/>
                </a:lnTo>
                <a:cubicBezTo>
                  <a:pt x="233164" y="203398"/>
                  <a:pt x="262136" y="220464"/>
                  <a:pt x="281583" y="241101"/>
                </a:cubicBezTo>
                <a:cubicBezTo>
                  <a:pt x="301824" y="262533"/>
                  <a:pt x="311944" y="290512"/>
                  <a:pt x="311944" y="325040"/>
                </a:cubicBezTo>
                <a:cubicBezTo>
                  <a:pt x="311944" y="354012"/>
                  <a:pt x="304602" y="378222"/>
                  <a:pt x="289917" y="397668"/>
                </a:cubicBezTo>
                <a:cubicBezTo>
                  <a:pt x="274439" y="417909"/>
                  <a:pt x="255588" y="432593"/>
                  <a:pt x="233363" y="441722"/>
                </a:cubicBezTo>
                <a:cubicBezTo>
                  <a:pt x="210344" y="451247"/>
                  <a:pt x="186730" y="456009"/>
                  <a:pt x="162521" y="456009"/>
                </a:cubicBezTo>
                <a:cubicBezTo>
                  <a:pt x="124024" y="456009"/>
                  <a:pt x="90289" y="445293"/>
                  <a:pt x="61317" y="423862"/>
                </a:cubicBezTo>
                <a:cubicBezTo>
                  <a:pt x="32345" y="402431"/>
                  <a:pt x="11907" y="372070"/>
                  <a:pt x="0" y="332779"/>
                </a:cubicBezTo>
                <a:lnTo>
                  <a:pt x="77391" y="301823"/>
                </a:lnTo>
                <a:cubicBezTo>
                  <a:pt x="83344" y="325239"/>
                  <a:pt x="93663" y="343693"/>
                  <a:pt x="108347" y="357187"/>
                </a:cubicBezTo>
                <a:cubicBezTo>
                  <a:pt x="123428" y="371078"/>
                  <a:pt x="141685" y="378023"/>
                  <a:pt x="163116" y="378023"/>
                </a:cubicBezTo>
                <a:cubicBezTo>
                  <a:pt x="180975" y="378023"/>
                  <a:pt x="196652" y="373459"/>
                  <a:pt x="210146" y="364331"/>
                </a:cubicBezTo>
                <a:cubicBezTo>
                  <a:pt x="223242" y="355600"/>
                  <a:pt x="229791" y="342900"/>
                  <a:pt x="229791" y="326231"/>
                </a:cubicBezTo>
                <a:cubicBezTo>
                  <a:pt x="229791" y="309562"/>
                  <a:pt x="223639" y="296267"/>
                  <a:pt x="211336" y="286345"/>
                </a:cubicBezTo>
                <a:cubicBezTo>
                  <a:pt x="198636" y="276026"/>
                  <a:pt x="176411" y="264914"/>
                  <a:pt x="144661" y="253008"/>
                </a:cubicBezTo>
                <a:lnTo>
                  <a:pt x="117872" y="243483"/>
                </a:lnTo>
                <a:cubicBezTo>
                  <a:pt x="90091" y="233958"/>
                  <a:pt x="66278" y="219075"/>
                  <a:pt x="46435" y="198834"/>
                </a:cubicBezTo>
                <a:cubicBezTo>
                  <a:pt x="26194" y="177800"/>
                  <a:pt x="16074" y="152400"/>
                  <a:pt x="16074" y="122634"/>
                </a:cubicBezTo>
                <a:cubicBezTo>
                  <a:pt x="16074" y="99615"/>
                  <a:pt x="22027" y="78978"/>
                  <a:pt x="33933" y="60722"/>
                </a:cubicBezTo>
                <a:cubicBezTo>
                  <a:pt x="45839" y="42068"/>
                  <a:pt x="62508" y="27384"/>
                  <a:pt x="83939" y="16668"/>
                </a:cubicBezTo>
                <a:cubicBezTo>
                  <a:pt x="106164" y="5556"/>
                  <a:pt x="130572" y="0"/>
                  <a:pt x="157163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434277B-D152-4F29-A754-73B94FBF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5075884"/>
            <a:ext cx="643021" cy="64302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2A59282-B8E2-44ED-9138-1E4139B8128A}"/>
              </a:ext>
            </a:extLst>
          </p:cNvPr>
          <p:cNvSpPr txBox="1"/>
          <p:nvPr/>
        </p:nvSpPr>
        <p:spPr>
          <a:xfrm>
            <a:off x="2123868" y="5569224"/>
            <a:ext cx="7930296" cy="584829"/>
          </a:xfrm>
          <a:custGeom>
            <a:avLst/>
            <a:gdLst/>
            <a:ahLst/>
            <a:cxnLst/>
            <a:rect l="l" t="t" r="r" b="b"/>
            <a:pathLst>
              <a:path w="7930296" h="584829">
                <a:moveTo>
                  <a:pt x="1186737" y="546906"/>
                </a:moveTo>
                <a:cubicBezTo>
                  <a:pt x="1190755" y="546906"/>
                  <a:pt x="1194020" y="548162"/>
                  <a:pt x="1196532" y="550673"/>
                </a:cubicBezTo>
                <a:cubicBezTo>
                  <a:pt x="1199043" y="553185"/>
                  <a:pt x="1200299" y="556450"/>
                  <a:pt x="1200299" y="560468"/>
                </a:cubicBezTo>
                <a:cubicBezTo>
                  <a:pt x="1200299" y="564319"/>
                  <a:pt x="1199043" y="567584"/>
                  <a:pt x="1196532" y="570263"/>
                </a:cubicBezTo>
                <a:cubicBezTo>
                  <a:pt x="1194020" y="573109"/>
                  <a:pt x="1190755" y="574532"/>
                  <a:pt x="1186737" y="574532"/>
                </a:cubicBezTo>
                <a:cubicBezTo>
                  <a:pt x="1183053" y="574532"/>
                  <a:pt x="1179788" y="573109"/>
                  <a:pt x="1176942" y="570263"/>
                </a:cubicBezTo>
                <a:cubicBezTo>
                  <a:pt x="1174096" y="567416"/>
                  <a:pt x="1172672" y="564152"/>
                  <a:pt x="1172672" y="560468"/>
                </a:cubicBezTo>
                <a:cubicBezTo>
                  <a:pt x="1172672" y="556450"/>
                  <a:pt x="1174096" y="553185"/>
                  <a:pt x="1176942" y="550673"/>
                </a:cubicBezTo>
                <a:cubicBezTo>
                  <a:pt x="1179621" y="548162"/>
                  <a:pt x="1182886" y="546906"/>
                  <a:pt x="1186737" y="546906"/>
                </a:cubicBezTo>
                <a:close/>
                <a:moveTo>
                  <a:pt x="1953490" y="459004"/>
                </a:moveTo>
                <a:cubicBezTo>
                  <a:pt x="1941435" y="459004"/>
                  <a:pt x="1932394" y="461516"/>
                  <a:pt x="1926366" y="466539"/>
                </a:cubicBezTo>
                <a:cubicBezTo>
                  <a:pt x="1920338" y="471562"/>
                  <a:pt x="1917325" y="477924"/>
                  <a:pt x="1917325" y="485626"/>
                </a:cubicBezTo>
                <a:cubicBezTo>
                  <a:pt x="1917325" y="492826"/>
                  <a:pt x="1920088" y="498686"/>
                  <a:pt x="1925612" y="503206"/>
                </a:cubicBezTo>
                <a:cubicBezTo>
                  <a:pt x="1931138" y="507727"/>
                  <a:pt x="1938086" y="509987"/>
                  <a:pt x="1946458" y="509987"/>
                </a:cubicBezTo>
                <a:cubicBezTo>
                  <a:pt x="1953825" y="509987"/>
                  <a:pt x="1960689" y="508062"/>
                  <a:pt x="1967052" y="504211"/>
                </a:cubicBezTo>
                <a:cubicBezTo>
                  <a:pt x="1973414" y="500360"/>
                  <a:pt x="1978437" y="495337"/>
                  <a:pt x="1982121" y="489142"/>
                </a:cubicBezTo>
                <a:cubicBezTo>
                  <a:pt x="1985804" y="482947"/>
                  <a:pt x="1987646" y="475999"/>
                  <a:pt x="1987646" y="468297"/>
                </a:cubicBezTo>
                <a:cubicBezTo>
                  <a:pt x="1983628" y="465618"/>
                  <a:pt x="1978605" y="463358"/>
                  <a:pt x="1972577" y="461516"/>
                </a:cubicBezTo>
                <a:cubicBezTo>
                  <a:pt x="1966884" y="459842"/>
                  <a:pt x="1960522" y="459004"/>
                  <a:pt x="1953490" y="459004"/>
                </a:cubicBezTo>
                <a:close/>
                <a:moveTo>
                  <a:pt x="200890" y="459004"/>
                </a:moveTo>
                <a:cubicBezTo>
                  <a:pt x="188835" y="459004"/>
                  <a:pt x="179794" y="461516"/>
                  <a:pt x="173766" y="466539"/>
                </a:cubicBezTo>
                <a:cubicBezTo>
                  <a:pt x="167739" y="471562"/>
                  <a:pt x="164724" y="477924"/>
                  <a:pt x="164724" y="485626"/>
                </a:cubicBezTo>
                <a:cubicBezTo>
                  <a:pt x="164724" y="492826"/>
                  <a:pt x="167487" y="498686"/>
                  <a:pt x="173013" y="503206"/>
                </a:cubicBezTo>
                <a:cubicBezTo>
                  <a:pt x="178538" y="507727"/>
                  <a:pt x="185486" y="509987"/>
                  <a:pt x="193858" y="509987"/>
                </a:cubicBezTo>
                <a:cubicBezTo>
                  <a:pt x="201225" y="509987"/>
                  <a:pt x="208090" y="508062"/>
                  <a:pt x="214452" y="504211"/>
                </a:cubicBezTo>
                <a:cubicBezTo>
                  <a:pt x="220815" y="500360"/>
                  <a:pt x="225838" y="495337"/>
                  <a:pt x="229521" y="489142"/>
                </a:cubicBezTo>
                <a:cubicBezTo>
                  <a:pt x="233205" y="482947"/>
                  <a:pt x="235046" y="475999"/>
                  <a:pt x="235046" y="468297"/>
                </a:cubicBezTo>
                <a:cubicBezTo>
                  <a:pt x="231028" y="465618"/>
                  <a:pt x="226005" y="463358"/>
                  <a:pt x="219977" y="461516"/>
                </a:cubicBezTo>
                <a:cubicBezTo>
                  <a:pt x="214284" y="459842"/>
                  <a:pt x="207922" y="459004"/>
                  <a:pt x="200890" y="459004"/>
                </a:cubicBezTo>
                <a:close/>
                <a:moveTo>
                  <a:pt x="1474245" y="409528"/>
                </a:moveTo>
                <a:cubicBezTo>
                  <a:pt x="1466375" y="409528"/>
                  <a:pt x="1459176" y="411538"/>
                  <a:pt x="1452646" y="415556"/>
                </a:cubicBezTo>
                <a:cubicBezTo>
                  <a:pt x="1445949" y="419742"/>
                  <a:pt x="1440759" y="425351"/>
                  <a:pt x="1437075" y="432383"/>
                </a:cubicBezTo>
                <a:cubicBezTo>
                  <a:pt x="1433224" y="439750"/>
                  <a:pt x="1431298" y="448540"/>
                  <a:pt x="1431298" y="458753"/>
                </a:cubicBezTo>
                <a:cubicBezTo>
                  <a:pt x="1431298" y="468632"/>
                  <a:pt x="1433224" y="477422"/>
                  <a:pt x="1437075" y="485124"/>
                </a:cubicBezTo>
                <a:cubicBezTo>
                  <a:pt x="1440759" y="492491"/>
                  <a:pt x="1445949" y="498100"/>
                  <a:pt x="1452646" y="501951"/>
                </a:cubicBezTo>
                <a:cubicBezTo>
                  <a:pt x="1459343" y="505802"/>
                  <a:pt x="1466543" y="507727"/>
                  <a:pt x="1474245" y="507727"/>
                </a:cubicBezTo>
                <a:cubicBezTo>
                  <a:pt x="1482281" y="507727"/>
                  <a:pt x="1489397" y="505802"/>
                  <a:pt x="1495593" y="501951"/>
                </a:cubicBezTo>
                <a:cubicBezTo>
                  <a:pt x="1502122" y="497932"/>
                  <a:pt x="1507312" y="492240"/>
                  <a:pt x="1511163" y="484873"/>
                </a:cubicBezTo>
                <a:cubicBezTo>
                  <a:pt x="1515014" y="477506"/>
                  <a:pt x="1516940" y="468799"/>
                  <a:pt x="1516940" y="458753"/>
                </a:cubicBezTo>
                <a:cubicBezTo>
                  <a:pt x="1516940" y="448373"/>
                  <a:pt x="1515014" y="439499"/>
                  <a:pt x="1511163" y="432132"/>
                </a:cubicBezTo>
                <a:cubicBezTo>
                  <a:pt x="1507312" y="424597"/>
                  <a:pt x="1502122" y="418988"/>
                  <a:pt x="1495593" y="415305"/>
                </a:cubicBezTo>
                <a:cubicBezTo>
                  <a:pt x="1488895" y="411454"/>
                  <a:pt x="1481780" y="409528"/>
                  <a:pt x="1474245" y="409528"/>
                </a:cubicBezTo>
                <a:close/>
                <a:moveTo>
                  <a:pt x="1036597" y="409528"/>
                </a:moveTo>
                <a:cubicBezTo>
                  <a:pt x="1029397" y="409528"/>
                  <a:pt x="1022282" y="411621"/>
                  <a:pt x="1015249" y="415807"/>
                </a:cubicBezTo>
                <a:cubicBezTo>
                  <a:pt x="1008720" y="419658"/>
                  <a:pt x="1003362" y="425518"/>
                  <a:pt x="999176" y="433387"/>
                </a:cubicBezTo>
                <a:cubicBezTo>
                  <a:pt x="995158" y="440922"/>
                  <a:pt x="993149" y="449628"/>
                  <a:pt x="993149" y="459507"/>
                </a:cubicBezTo>
                <a:cubicBezTo>
                  <a:pt x="993149" y="469385"/>
                  <a:pt x="995158" y="478092"/>
                  <a:pt x="999176" y="485626"/>
                </a:cubicBezTo>
                <a:cubicBezTo>
                  <a:pt x="1003362" y="493495"/>
                  <a:pt x="1008720" y="499355"/>
                  <a:pt x="1015249" y="503206"/>
                </a:cubicBezTo>
                <a:cubicBezTo>
                  <a:pt x="1022282" y="507392"/>
                  <a:pt x="1029397" y="509485"/>
                  <a:pt x="1036597" y="509485"/>
                </a:cubicBezTo>
                <a:cubicBezTo>
                  <a:pt x="1043964" y="509485"/>
                  <a:pt x="1051080" y="507392"/>
                  <a:pt x="1057945" y="503206"/>
                </a:cubicBezTo>
                <a:cubicBezTo>
                  <a:pt x="1064642" y="499188"/>
                  <a:pt x="1070000" y="493328"/>
                  <a:pt x="1074018" y="485626"/>
                </a:cubicBezTo>
                <a:cubicBezTo>
                  <a:pt x="1078036" y="478092"/>
                  <a:pt x="1080046" y="469385"/>
                  <a:pt x="1080046" y="459507"/>
                </a:cubicBezTo>
                <a:cubicBezTo>
                  <a:pt x="1080046" y="449461"/>
                  <a:pt x="1078036" y="440671"/>
                  <a:pt x="1074018" y="433136"/>
                </a:cubicBezTo>
                <a:cubicBezTo>
                  <a:pt x="1070000" y="425769"/>
                  <a:pt x="1064642" y="419993"/>
                  <a:pt x="1057945" y="415807"/>
                </a:cubicBezTo>
                <a:cubicBezTo>
                  <a:pt x="1051080" y="411621"/>
                  <a:pt x="1043964" y="409528"/>
                  <a:pt x="1036597" y="409528"/>
                </a:cubicBezTo>
                <a:close/>
                <a:moveTo>
                  <a:pt x="826545" y="409528"/>
                </a:moveTo>
                <a:cubicBezTo>
                  <a:pt x="818676" y="409528"/>
                  <a:pt x="811476" y="411538"/>
                  <a:pt x="804946" y="415556"/>
                </a:cubicBezTo>
                <a:cubicBezTo>
                  <a:pt x="798249" y="419742"/>
                  <a:pt x="793059" y="425351"/>
                  <a:pt x="789375" y="432383"/>
                </a:cubicBezTo>
                <a:cubicBezTo>
                  <a:pt x="785524" y="439750"/>
                  <a:pt x="783599" y="448540"/>
                  <a:pt x="783599" y="458753"/>
                </a:cubicBezTo>
                <a:cubicBezTo>
                  <a:pt x="783599" y="468632"/>
                  <a:pt x="785524" y="477422"/>
                  <a:pt x="789375" y="485124"/>
                </a:cubicBezTo>
                <a:cubicBezTo>
                  <a:pt x="793059" y="492491"/>
                  <a:pt x="798249" y="498100"/>
                  <a:pt x="804946" y="501951"/>
                </a:cubicBezTo>
                <a:cubicBezTo>
                  <a:pt x="811644" y="505802"/>
                  <a:pt x="818843" y="507727"/>
                  <a:pt x="826545" y="507727"/>
                </a:cubicBezTo>
                <a:cubicBezTo>
                  <a:pt x="834582" y="507727"/>
                  <a:pt x="841697" y="505802"/>
                  <a:pt x="847893" y="501951"/>
                </a:cubicBezTo>
                <a:cubicBezTo>
                  <a:pt x="854422" y="497932"/>
                  <a:pt x="859612" y="492240"/>
                  <a:pt x="863463" y="484873"/>
                </a:cubicBezTo>
                <a:cubicBezTo>
                  <a:pt x="867315" y="477506"/>
                  <a:pt x="869240" y="468799"/>
                  <a:pt x="869240" y="458753"/>
                </a:cubicBezTo>
                <a:cubicBezTo>
                  <a:pt x="869240" y="448373"/>
                  <a:pt x="867315" y="439499"/>
                  <a:pt x="863463" y="432132"/>
                </a:cubicBezTo>
                <a:cubicBezTo>
                  <a:pt x="859612" y="424597"/>
                  <a:pt x="854422" y="418988"/>
                  <a:pt x="847893" y="415305"/>
                </a:cubicBezTo>
                <a:cubicBezTo>
                  <a:pt x="841195" y="411454"/>
                  <a:pt x="834079" y="409528"/>
                  <a:pt x="826545" y="409528"/>
                </a:cubicBezTo>
                <a:close/>
                <a:moveTo>
                  <a:pt x="1129726" y="393957"/>
                </a:moveTo>
                <a:lnTo>
                  <a:pt x="1151576" y="393957"/>
                </a:lnTo>
                <a:lnTo>
                  <a:pt x="1151576" y="473069"/>
                </a:lnTo>
                <a:cubicBezTo>
                  <a:pt x="1151576" y="485794"/>
                  <a:pt x="1154422" y="495002"/>
                  <a:pt x="1160115" y="500695"/>
                </a:cubicBezTo>
                <a:cubicBezTo>
                  <a:pt x="1165975" y="506555"/>
                  <a:pt x="1173593" y="509485"/>
                  <a:pt x="1182969" y="509485"/>
                </a:cubicBezTo>
                <a:cubicBezTo>
                  <a:pt x="1190336" y="509485"/>
                  <a:pt x="1196950" y="507476"/>
                  <a:pt x="1202811" y="503458"/>
                </a:cubicBezTo>
                <a:cubicBezTo>
                  <a:pt x="1208335" y="499607"/>
                  <a:pt x="1212772" y="494500"/>
                  <a:pt x="1216121" y="488138"/>
                </a:cubicBezTo>
                <a:cubicBezTo>
                  <a:pt x="1219302" y="481943"/>
                  <a:pt x="1220893" y="475245"/>
                  <a:pt x="1220893" y="468046"/>
                </a:cubicBezTo>
                <a:lnTo>
                  <a:pt x="1220893" y="393957"/>
                </a:lnTo>
                <a:lnTo>
                  <a:pt x="1242742" y="393957"/>
                </a:lnTo>
                <a:lnTo>
                  <a:pt x="1242742" y="525056"/>
                </a:lnTo>
                <a:lnTo>
                  <a:pt x="1221897" y="525056"/>
                </a:lnTo>
                <a:lnTo>
                  <a:pt x="1221897" y="505969"/>
                </a:lnTo>
                <a:lnTo>
                  <a:pt x="1220893" y="505969"/>
                </a:lnTo>
                <a:cubicBezTo>
                  <a:pt x="1217544" y="512331"/>
                  <a:pt x="1211768" y="517857"/>
                  <a:pt x="1203564" y="522545"/>
                </a:cubicBezTo>
                <a:cubicBezTo>
                  <a:pt x="1196029" y="526898"/>
                  <a:pt x="1187658" y="529075"/>
                  <a:pt x="1178449" y="529075"/>
                </a:cubicBezTo>
                <a:cubicBezTo>
                  <a:pt x="1162543" y="529075"/>
                  <a:pt x="1150488" y="524470"/>
                  <a:pt x="1142283" y="515261"/>
                </a:cubicBezTo>
                <a:cubicBezTo>
                  <a:pt x="1133912" y="505885"/>
                  <a:pt x="1129726" y="492909"/>
                  <a:pt x="1129726" y="476334"/>
                </a:cubicBezTo>
                <a:close/>
                <a:moveTo>
                  <a:pt x="2095128" y="389688"/>
                </a:moveTo>
                <a:cubicBezTo>
                  <a:pt x="2109024" y="389688"/>
                  <a:pt x="2120996" y="393036"/>
                  <a:pt x="2131042" y="399734"/>
                </a:cubicBezTo>
                <a:cubicBezTo>
                  <a:pt x="2140753" y="406263"/>
                  <a:pt x="2147617" y="415054"/>
                  <a:pt x="2151636" y="426104"/>
                </a:cubicBezTo>
                <a:lnTo>
                  <a:pt x="2131795" y="434392"/>
                </a:lnTo>
                <a:cubicBezTo>
                  <a:pt x="2128446" y="426020"/>
                  <a:pt x="2123675" y="419825"/>
                  <a:pt x="2117480" y="415807"/>
                </a:cubicBezTo>
                <a:cubicBezTo>
                  <a:pt x="2111117" y="411621"/>
                  <a:pt x="2103332" y="409528"/>
                  <a:pt x="2094123" y="409528"/>
                </a:cubicBezTo>
                <a:cubicBezTo>
                  <a:pt x="2086421" y="409528"/>
                  <a:pt x="2079222" y="411621"/>
                  <a:pt x="2072524" y="415807"/>
                </a:cubicBezTo>
                <a:cubicBezTo>
                  <a:pt x="2065827" y="419993"/>
                  <a:pt x="2060470" y="425853"/>
                  <a:pt x="2056451" y="433387"/>
                </a:cubicBezTo>
                <a:cubicBezTo>
                  <a:pt x="2052433" y="440922"/>
                  <a:pt x="2050424" y="449628"/>
                  <a:pt x="2050424" y="459507"/>
                </a:cubicBezTo>
                <a:cubicBezTo>
                  <a:pt x="2050424" y="469218"/>
                  <a:pt x="2052433" y="477841"/>
                  <a:pt x="2056451" y="485375"/>
                </a:cubicBezTo>
                <a:cubicBezTo>
                  <a:pt x="2060470" y="492909"/>
                  <a:pt x="2065827" y="498769"/>
                  <a:pt x="2072524" y="502955"/>
                </a:cubicBezTo>
                <a:cubicBezTo>
                  <a:pt x="2079389" y="507308"/>
                  <a:pt x="2086589" y="509485"/>
                  <a:pt x="2094123" y="509485"/>
                </a:cubicBezTo>
                <a:cubicBezTo>
                  <a:pt x="2103164" y="509485"/>
                  <a:pt x="2111117" y="507308"/>
                  <a:pt x="2117982" y="502955"/>
                </a:cubicBezTo>
                <a:cubicBezTo>
                  <a:pt x="2124679" y="498769"/>
                  <a:pt x="2129702" y="492658"/>
                  <a:pt x="2133051" y="484622"/>
                </a:cubicBezTo>
                <a:lnTo>
                  <a:pt x="2152389" y="492909"/>
                </a:lnTo>
                <a:cubicBezTo>
                  <a:pt x="2147869" y="503625"/>
                  <a:pt x="2140753" y="512331"/>
                  <a:pt x="2131042" y="519029"/>
                </a:cubicBezTo>
                <a:cubicBezTo>
                  <a:pt x="2121331" y="525726"/>
                  <a:pt x="2109359" y="529075"/>
                  <a:pt x="2095128" y="529075"/>
                </a:cubicBezTo>
                <a:cubicBezTo>
                  <a:pt x="2082403" y="529075"/>
                  <a:pt x="2071017" y="526061"/>
                  <a:pt x="2060972" y="520033"/>
                </a:cubicBezTo>
                <a:cubicBezTo>
                  <a:pt x="2051093" y="514006"/>
                  <a:pt x="2043224" y="505718"/>
                  <a:pt x="2037364" y="495170"/>
                </a:cubicBezTo>
                <a:cubicBezTo>
                  <a:pt x="2031671" y="484789"/>
                  <a:pt x="2028825" y="472901"/>
                  <a:pt x="2028825" y="459507"/>
                </a:cubicBezTo>
                <a:cubicBezTo>
                  <a:pt x="2028825" y="446112"/>
                  <a:pt x="2031671" y="434225"/>
                  <a:pt x="2037364" y="423844"/>
                </a:cubicBezTo>
                <a:cubicBezTo>
                  <a:pt x="2043391" y="412961"/>
                  <a:pt x="2051261" y="404589"/>
                  <a:pt x="2060972" y="398729"/>
                </a:cubicBezTo>
                <a:cubicBezTo>
                  <a:pt x="2071017" y="392702"/>
                  <a:pt x="2082403" y="389688"/>
                  <a:pt x="2095128" y="389688"/>
                </a:cubicBezTo>
                <a:close/>
                <a:moveTo>
                  <a:pt x="1951481" y="389688"/>
                </a:moveTo>
                <a:cubicBezTo>
                  <a:pt x="1969229" y="389688"/>
                  <a:pt x="1983209" y="394376"/>
                  <a:pt x="1993422" y="403752"/>
                </a:cubicBezTo>
                <a:cubicBezTo>
                  <a:pt x="2003469" y="412961"/>
                  <a:pt x="2008491" y="425686"/>
                  <a:pt x="2008491" y="441926"/>
                </a:cubicBezTo>
                <a:lnTo>
                  <a:pt x="2008491" y="525056"/>
                </a:lnTo>
                <a:lnTo>
                  <a:pt x="1987646" y="525056"/>
                </a:lnTo>
                <a:lnTo>
                  <a:pt x="1987646" y="506220"/>
                </a:lnTo>
                <a:lnTo>
                  <a:pt x="1986641" y="506220"/>
                </a:lnTo>
                <a:cubicBezTo>
                  <a:pt x="1982791" y="512750"/>
                  <a:pt x="1977182" y="518192"/>
                  <a:pt x="1969815" y="522545"/>
                </a:cubicBezTo>
                <a:cubicBezTo>
                  <a:pt x="1962615" y="526898"/>
                  <a:pt x="1954076" y="529075"/>
                  <a:pt x="1944197" y="529075"/>
                </a:cubicBezTo>
                <a:cubicBezTo>
                  <a:pt x="1934487" y="529075"/>
                  <a:pt x="1925947" y="527233"/>
                  <a:pt x="1918580" y="523549"/>
                </a:cubicBezTo>
                <a:cubicBezTo>
                  <a:pt x="1910879" y="519698"/>
                  <a:pt x="1905018" y="514508"/>
                  <a:pt x="1901000" y="507978"/>
                </a:cubicBezTo>
                <a:cubicBezTo>
                  <a:pt x="1896982" y="501448"/>
                  <a:pt x="1894973" y="493914"/>
                  <a:pt x="1894973" y="485375"/>
                </a:cubicBezTo>
                <a:cubicBezTo>
                  <a:pt x="1894973" y="471478"/>
                  <a:pt x="1900163" y="460679"/>
                  <a:pt x="1910544" y="452977"/>
                </a:cubicBezTo>
                <a:cubicBezTo>
                  <a:pt x="1921260" y="445108"/>
                  <a:pt x="1934487" y="441173"/>
                  <a:pt x="1950225" y="441173"/>
                </a:cubicBezTo>
                <a:cubicBezTo>
                  <a:pt x="1958429" y="441173"/>
                  <a:pt x="1965796" y="442010"/>
                  <a:pt x="1972326" y="443684"/>
                </a:cubicBezTo>
                <a:cubicBezTo>
                  <a:pt x="1979023" y="445359"/>
                  <a:pt x="1984130" y="447368"/>
                  <a:pt x="1987646" y="449712"/>
                </a:cubicBezTo>
                <a:lnTo>
                  <a:pt x="1987646" y="441675"/>
                </a:lnTo>
                <a:cubicBezTo>
                  <a:pt x="1987646" y="432132"/>
                  <a:pt x="1984297" y="424346"/>
                  <a:pt x="1977600" y="418319"/>
                </a:cubicBezTo>
                <a:cubicBezTo>
                  <a:pt x="1970903" y="412291"/>
                  <a:pt x="1962196" y="409277"/>
                  <a:pt x="1951481" y="409277"/>
                </a:cubicBezTo>
                <a:cubicBezTo>
                  <a:pt x="1944281" y="409277"/>
                  <a:pt x="1937584" y="410868"/>
                  <a:pt x="1931389" y="414049"/>
                </a:cubicBezTo>
                <a:cubicBezTo>
                  <a:pt x="1924859" y="417398"/>
                  <a:pt x="1919920" y="421835"/>
                  <a:pt x="1916571" y="427360"/>
                </a:cubicBezTo>
                <a:lnTo>
                  <a:pt x="1899996" y="415054"/>
                </a:lnTo>
                <a:cubicBezTo>
                  <a:pt x="1905018" y="407352"/>
                  <a:pt x="1912135" y="401157"/>
                  <a:pt x="1921343" y="396469"/>
                </a:cubicBezTo>
                <a:cubicBezTo>
                  <a:pt x="1930384" y="391948"/>
                  <a:pt x="1940431" y="389688"/>
                  <a:pt x="1951481" y="389688"/>
                </a:cubicBezTo>
                <a:close/>
                <a:moveTo>
                  <a:pt x="1471231" y="389688"/>
                </a:moveTo>
                <a:cubicBezTo>
                  <a:pt x="1481277" y="389688"/>
                  <a:pt x="1490151" y="391781"/>
                  <a:pt x="1497853" y="395966"/>
                </a:cubicBezTo>
                <a:cubicBezTo>
                  <a:pt x="1505554" y="400152"/>
                  <a:pt x="1511582" y="405761"/>
                  <a:pt x="1515936" y="412793"/>
                </a:cubicBezTo>
                <a:lnTo>
                  <a:pt x="1516940" y="412793"/>
                </a:lnTo>
                <a:lnTo>
                  <a:pt x="1516940" y="393957"/>
                </a:lnTo>
                <a:lnTo>
                  <a:pt x="1537785" y="393957"/>
                </a:lnTo>
                <a:lnTo>
                  <a:pt x="1537785" y="520033"/>
                </a:lnTo>
                <a:cubicBezTo>
                  <a:pt x="1537785" y="540962"/>
                  <a:pt x="1531925" y="557036"/>
                  <a:pt x="1520205" y="568254"/>
                </a:cubicBezTo>
                <a:cubicBezTo>
                  <a:pt x="1508652" y="579304"/>
                  <a:pt x="1493332" y="584829"/>
                  <a:pt x="1474245" y="584829"/>
                </a:cubicBezTo>
                <a:cubicBezTo>
                  <a:pt x="1458674" y="584829"/>
                  <a:pt x="1445949" y="581230"/>
                  <a:pt x="1436070" y="574030"/>
                </a:cubicBezTo>
                <a:cubicBezTo>
                  <a:pt x="1426024" y="566830"/>
                  <a:pt x="1419244" y="558124"/>
                  <a:pt x="1415727" y="547911"/>
                </a:cubicBezTo>
                <a:lnTo>
                  <a:pt x="1435819" y="539372"/>
                </a:lnTo>
                <a:cubicBezTo>
                  <a:pt x="1438666" y="547073"/>
                  <a:pt x="1443437" y="553268"/>
                  <a:pt x="1450135" y="557957"/>
                </a:cubicBezTo>
                <a:cubicBezTo>
                  <a:pt x="1456832" y="562645"/>
                  <a:pt x="1464869" y="564989"/>
                  <a:pt x="1474245" y="564989"/>
                </a:cubicBezTo>
                <a:cubicBezTo>
                  <a:pt x="1487639" y="564989"/>
                  <a:pt x="1498104" y="561054"/>
                  <a:pt x="1505638" y="553185"/>
                </a:cubicBezTo>
                <a:cubicBezTo>
                  <a:pt x="1513173" y="545483"/>
                  <a:pt x="1516940" y="534265"/>
                  <a:pt x="1516940" y="519531"/>
                </a:cubicBezTo>
                <a:lnTo>
                  <a:pt x="1516940" y="504964"/>
                </a:lnTo>
                <a:lnTo>
                  <a:pt x="1515936" y="504964"/>
                </a:lnTo>
                <a:cubicBezTo>
                  <a:pt x="1511750" y="511494"/>
                  <a:pt x="1505722" y="516936"/>
                  <a:pt x="1497853" y="521289"/>
                </a:cubicBezTo>
                <a:cubicBezTo>
                  <a:pt x="1490151" y="525475"/>
                  <a:pt x="1481277" y="527568"/>
                  <a:pt x="1471231" y="527568"/>
                </a:cubicBezTo>
                <a:cubicBezTo>
                  <a:pt x="1459845" y="527568"/>
                  <a:pt x="1449465" y="524638"/>
                  <a:pt x="1440089" y="518778"/>
                </a:cubicBezTo>
                <a:cubicBezTo>
                  <a:pt x="1430880" y="513085"/>
                  <a:pt x="1423513" y="504964"/>
                  <a:pt x="1417988" y="494416"/>
                </a:cubicBezTo>
                <a:cubicBezTo>
                  <a:pt x="1412463" y="483868"/>
                  <a:pt x="1409700" y="471980"/>
                  <a:pt x="1409700" y="458753"/>
                </a:cubicBezTo>
                <a:cubicBezTo>
                  <a:pt x="1409700" y="445526"/>
                  <a:pt x="1412463" y="433639"/>
                  <a:pt x="1417988" y="423090"/>
                </a:cubicBezTo>
                <a:cubicBezTo>
                  <a:pt x="1423680" y="412375"/>
                  <a:pt x="1431047" y="404171"/>
                  <a:pt x="1440089" y="398478"/>
                </a:cubicBezTo>
                <a:cubicBezTo>
                  <a:pt x="1449465" y="392618"/>
                  <a:pt x="1459845" y="389688"/>
                  <a:pt x="1471231" y="389688"/>
                </a:cubicBezTo>
                <a:close/>
                <a:moveTo>
                  <a:pt x="1338151" y="389688"/>
                </a:moveTo>
                <a:cubicBezTo>
                  <a:pt x="1353890" y="389688"/>
                  <a:pt x="1365861" y="394292"/>
                  <a:pt x="1374065" y="403501"/>
                </a:cubicBezTo>
                <a:cubicBezTo>
                  <a:pt x="1382437" y="412877"/>
                  <a:pt x="1386623" y="425351"/>
                  <a:pt x="1386623" y="440922"/>
                </a:cubicBezTo>
                <a:lnTo>
                  <a:pt x="1386623" y="525056"/>
                </a:lnTo>
                <a:lnTo>
                  <a:pt x="1364772" y="525056"/>
                </a:lnTo>
                <a:lnTo>
                  <a:pt x="1364772" y="444187"/>
                </a:lnTo>
                <a:cubicBezTo>
                  <a:pt x="1364772" y="432132"/>
                  <a:pt x="1361842" y="423342"/>
                  <a:pt x="1355982" y="417816"/>
                </a:cubicBezTo>
                <a:cubicBezTo>
                  <a:pt x="1350289" y="412291"/>
                  <a:pt x="1342337" y="409528"/>
                  <a:pt x="1332124" y="409528"/>
                </a:cubicBezTo>
                <a:cubicBezTo>
                  <a:pt x="1325091" y="409528"/>
                  <a:pt x="1318813" y="411538"/>
                  <a:pt x="1313287" y="415556"/>
                </a:cubicBezTo>
                <a:cubicBezTo>
                  <a:pt x="1307427" y="419909"/>
                  <a:pt x="1303074" y="425100"/>
                  <a:pt x="1300228" y="431127"/>
                </a:cubicBezTo>
                <a:cubicBezTo>
                  <a:pt x="1297214" y="437657"/>
                  <a:pt x="1295707" y="444354"/>
                  <a:pt x="1295707" y="451219"/>
                </a:cubicBezTo>
                <a:lnTo>
                  <a:pt x="1295707" y="525056"/>
                </a:lnTo>
                <a:lnTo>
                  <a:pt x="1273857" y="525056"/>
                </a:lnTo>
                <a:lnTo>
                  <a:pt x="1273857" y="393957"/>
                </a:lnTo>
                <a:lnTo>
                  <a:pt x="1294451" y="393957"/>
                </a:lnTo>
                <a:lnTo>
                  <a:pt x="1294451" y="413296"/>
                </a:lnTo>
                <a:lnTo>
                  <a:pt x="1295707" y="413296"/>
                </a:lnTo>
                <a:cubicBezTo>
                  <a:pt x="1299223" y="406766"/>
                  <a:pt x="1304915" y="401241"/>
                  <a:pt x="1312785" y="396720"/>
                </a:cubicBezTo>
                <a:cubicBezTo>
                  <a:pt x="1320822" y="392032"/>
                  <a:pt x="1329277" y="389688"/>
                  <a:pt x="1338151" y="389688"/>
                </a:cubicBezTo>
                <a:close/>
                <a:moveTo>
                  <a:pt x="823531" y="389688"/>
                </a:moveTo>
                <a:cubicBezTo>
                  <a:pt x="833577" y="389688"/>
                  <a:pt x="842451" y="391781"/>
                  <a:pt x="850153" y="395966"/>
                </a:cubicBezTo>
                <a:cubicBezTo>
                  <a:pt x="857854" y="400152"/>
                  <a:pt x="863882" y="405761"/>
                  <a:pt x="868236" y="412793"/>
                </a:cubicBezTo>
                <a:lnTo>
                  <a:pt x="869240" y="412793"/>
                </a:lnTo>
                <a:lnTo>
                  <a:pt x="869240" y="393957"/>
                </a:lnTo>
                <a:lnTo>
                  <a:pt x="890085" y="393957"/>
                </a:lnTo>
                <a:lnTo>
                  <a:pt x="890085" y="520033"/>
                </a:lnTo>
                <a:cubicBezTo>
                  <a:pt x="890085" y="540962"/>
                  <a:pt x="884225" y="557036"/>
                  <a:pt x="872505" y="568254"/>
                </a:cubicBezTo>
                <a:cubicBezTo>
                  <a:pt x="860952" y="579304"/>
                  <a:pt x="845632" y="584829"/>
                  <a:pt x="826545" y="584829"/>
                </a:cubicBezTo>
                <a:cubicBezTo>
                  <a:pt x="810974" y="584829"/>
                  <a:pt x="798249" y="581230"/>
                  <a:pt x="788370" y="574030"/>
                </a:cubicBezTo>
                <a:cubicBezTo>
                  <a:pt x="778325" y="566830"/>
                  <a:pt x="771544" y="558124"/>
                  <a:pt x="768027" y="547911"/>
                </a:cubicBezTo>
                <a:lnTo>
                  <a:pt x="788119" y="539372"/>
                </a:lnTo>
                <a:cubicBezTo>
                  <a:pt x="790966" y="547073"/>
                  <a:pt x="795737" y="553268"/>
                  <a:pt x="802434" y="557957"/>
                </a:cubicBezTo>
                <a:cubicBezTo>
                  <a:pt x="809132" y="562645"/>
                  <a:pt x="817168" y="564989"/>
                  <a:pt x="826545" y="564989"/>
                </a:cubicBezTo>
                <a:cubicBezTo>
                  <a:pt x="839940" y="564989"/>
                  <a:pt x="850404" y="561054"/>
                  <a:pt x="857938" y="553185"/>
                </a:cubicBezTo>
                <a:cubicBezTo>
                  <a:pt x="865473" y="545483"/>
                  <a:pt x="869240" y="534265"/>
                  <a:pt x="869240" y="519531"/>
                </a:cubicBezTo>
                <a:lnTo>
                  <a:pt x="869240" y="504964"/>
                </a:lnTo>
                <a:lnTo>
                  <a:pt x="868236" y="504964"/>
                </a:lnTo>
                <a:cubicBezTo>
                  <a:pt x="864049" y="511494"/>
                  <a:pt x="858022" y="516936"/>
                  <a:pt x="850153" y="521289"/>
                </a:cubicBezTo>
                <a:cubicBezTo>
                  <a:pt x="842451" y="525475"/>
                  <a:pt x="833577" y="527568"/>
                  <a:pt x="823531" y="527568"/>
                </a:cubicBezTo>
                <a:cubicBezTo>
                  <a:pt x="812146" y="527568"/>
                  <a:pt x="801765" y="524638"/>
                  <a:pt x="792389" y="518778"/>
                </a:cubicBezTo>
                <a:cubicBezTo>
                  <a:pt x="783180" y="513085"/>
                  <a:pt x="775813" y="504964"/>
                  <a:pt x="770288" y="494416"/>
                </a:cubicBezTo>
                <a:cubicBezTo>
                  <a:pt x="764762" y="483868"/>
                  <a:pt x="762000" y="471980"/>
                  <a:pt x="762000" y="458753"/>
                </a:cubicBezTo>
                <a:cubicBezTo>
                  <a:pt x="762000" y="445526"/>
                  <a:pt x="764762" y="433639"/>
                  <a:pt x="770288" y="423090"/>
                </a:cubicBezTo>
                <a:cubicBezTo>
                  <a:pt x="775980" y="412375"/>
                  <a:pt x="783347" y="404171"/>
                  <a:pt x="792389" y="398478"/>
                </a:cubicBezTo>
                <a:cubicBezTo>
                  <a:pt x="801765" y="392618"/>
                  <a:pt x="812146" y="389688"/>
                  <a:pt x="823531" y="389688"/>
                </a:cubicBezTo>
                <a:close/>
                <a:moveTo>
                  <a:pt x="690451" y="389688"/>
                </a:moveTo>
                <a:cubicBezTo>
                  <a:pt x="706189" y="389688"/>
                  <a:pt x="718160" y="394292"/>
                  <a:pt x="726365" y="403501"/>
                </a:cubicBezTo>
                <a:cubicBezTo>
                  <a:pt x="734736" y="412877"/>
                  <a:pt x="738922" y="425351"/>
                  <a:pt x="738922" y="440922"/>
                </a:cubicBezTo>
                <a:lnTo>
                  <a:pt x="738922" y="525056"/>
                </a:lnTo>
                <a:lnTo>
                  <a:pt x="717072" y="525056"/>
                </a:lnTo>
                <a:lnTo>
                  <a:pt x="717072" y="444187"/>
                </a:lnTo>
                <a:cubicBezTo>
                  <a:pt x="717072" y="432132"/>
                  <a:pt x="714142" y="423342"/>
                  <a:pt x="708282" y="417816"/>
                </a:cubicBezTo>
                <a:cubicBezTo>
                  <a:pt x="702589" y="412291"/>
                  <a:pt x="694636" y="409528"/>
                  <a:pt x="684423" y="409528"/>
                </a:cubicBezTo>
                <a:cubicBezTo>
                  <a:pt x="677391" y="409528"/>
                  <a:pt x="671113" y="411538"/>
                  <a:pt x="665587" y="415556"/>
                </a:cubicBezTo>
                <a:cubicBezTo>
                  <a:pt x="659727" y="419909"/>
                  <a:pt x="655374" y="425100"/>
                  <a:pt x="652527" y="431127"/>
                </a:cubicBezTo>
                <a:cubicBezTo>
                  <a:pt x="649513" y="437657"/>
                  <a:pt x="648007" y="444354"/>
                  <a:pt x="648007" y="451219"/>
                </a:cubicBezTo>
                <a:lnTo>
                  <a:pt x="648007" y="525056"/>
                </a:lnTo>
                <a:lnTo>
                  <a:pt x="626157" y="525056"/>
                </a:lnTo>
                <a:lnTo>
                  <a:pt x="626157" y="393957"/>
                </a:lnTo>
                <a:lnTo>
                  <a:pt x="646751" y="393957"/>
                </a:lnTo>
                <a:lnTo>
                  <a:pt x="646751" y="413296"/>
                </a:lnTo>
                <a:lnTo>
                  <a:pt x="648007" y="413296"/>
                </a:lnTo>
                <a:cubicBezTo>
                  <a:pt x="651523" y="406766"/>
                  <a:pt x="657216" y="401241"/>
                  <a:pt x="665085" y="396720"/>
                </a:cubicBezTo>
                <a:cubicBezTo>
                  <a:pt x="673121" y="392032"/>
                  <a:pt x="681577" y="389688"/>
                  <a:pt x="690451" y="389688"/>
                </a:cubicBezTo>
                <a:close/>
                <a:moveTo>
                  <a:pt x="342528" y="389688"/>
                </a:moveTo>
                <a:cubicBezTo>
                  <a:pt x="356425" y="389688"/>
                  <a:pt x="368396" y="393036"/>
                  <a:pt x="378442" y="399734"/>
                </a:cubicBezTo>
                <a:cubicBezTo>
                  <a:pt x="388153" y="406263"/>
                  <a:pt x="395018" y="415054"/>
                  <a:pt x="399036" y="426104"/>
                </a:cubicBezTo>
                <a:lnTo>
                  <a:pt x="379195" y="434392"/>
                </a:lnTo>
                <a:cubicBezTo>
                  <a:pt x="375847" y="426020"/>
                  <a:pt x="371075" y="419825"/>
                  <a:pt x="364880" y="415807"/>
                </a:cubicBezTo>
                <a:cubicBezTo>
                  <a:pt x="358518" y="411621"/>
                  <a:pt x="350732" y="409528"/>
                  <a:pt x="341523" y="409528"/>
                </a:cubicBezTo>
                <a:cubicBezTo>
                  <a:pt x="333821" y="409528"/>
                  <a:pt x="326622" y="411621"/>
                  <a:pt x="319925" y="415807"/>
                </a:cubicBezTo>
                <a:cubicBezTo>
                  <a:pt x="313227" y="419993"/>
                  <a:pt x="307869" y="425853"/>
                  <a:pt x="303851" y="433387"/>
                </a:cubicBezTo>
                <a:cubicBezTo>
                  <a:pt x="299833" y="440922"/>
                  <a:pt x="297824" y="449628"/>
                  <a:pt x="297824" y="459507"/>
                </a:cubicBezTo>
                <a:cubicBezTo>
                  <a:pt x="297824" y="469218"/>
                  <a:pt x="299833" y="477841"/>
                  <a:pt x="303851" y="485375"/>
                </a:cubicBezTo>
                <a:cubicBezTo>
                  <a:pt x="307869" y="492909"/>
                  <a:pt x="313227" y="498769"/>
                  <a:pt x="319925" y="502955"/>
                </a:cubicBezTo>
                <a:cubicBezTo>
                  <a:pt x="326789" y="507308"/>
                  <a:pt x="333989" y="509485"/>
                  <a:pt x="341523" y="509485"/>
                </a:cubicBezTo>
                <a:cubicBezTo>
                  <a:pt x="350565" y="509485"/>
                  <a:pt x="358518" y="507308"/>
                  <a:pt x="365383" y="502955"/>
                </a:cubicBezTo>
                <a:cubicBezTo>
                  <a:pt x="372079" y="498769"/>
                  <a:pt x="377102" y="492658"/>
                  <a:pt x="380451" y="484622"/>
                </a:cubicBezTo>
                <a:lnTo>
                  <a:pt x="399789" y="492909"/>
                </a:lnTo>
                <a:cubicBezTo>
                  <a:pt x="395269" y="503625"/>
                  <a:pt x="388153" y="512331"/>
                  <a:pt x="378442" y="519029"/>
                </a:cubicBezTo>
                <a:cubicBezTo>
                  <a:pt x="368731" y="525726"/>
                  <a:pt x="356759" y="529075"/>
                  <a:pt x="342528" y="529075"/>
                </a:cubicBezTo>
                <a:cubicBezTo>
                  <a:pt x="329803" y="529075"/>
                  <a:pt x="318417" y="526061"/>
                  <a:pt x="308372" y="520033"/>
                </a:cubicBezTo>
                <a:cubicBezTo>
                  <a:pt x="298494" y="514006"/>
                  <a:pt x="290624" y="505718"/>
                  <a:pt x="284764" y="495170"/>
                </a:cubicBezTo>
                <a:cubicBezTo>
                  <a:pt x="279071" y="484789"/>
                  <a:pt x="276225" y="472901"/>
                  <a:pt x="276225" y="459507"/>
                </a:cubicBezTo>
                <a:cubicBezTo>
                  <a:pt x="276225" y="446112"/>
                  <a:pt x="279071" y="434225"/>
                  <a:pt x="284764" y="423844"/>
                </a:cubicBezTo>
                <a:cubicBezTo>
                  <a:pt x="290792" y="412961"/>
                  <a:pt x="298661" y="404589"/>
                  <a:pt x="308372" y="398729"/>
                </a:cubicBezTo>
                <a:cubicBezTo>
                  <a:pt x="318417" y="392702"/>
                  <a:pt x="329803" y="389688"/>
                  <a:pt x="342528" y="389688"/>
                </a:cubicBezTo>
                <a:close/>
                <a:moveTo>
                  <a:pt x="198881" y="389688"/>
                </a:moveTo>
                <a:cubicBezTo>
                  <a:pt x="216628" y="389688"/>
                  <a:pt x="230609" y="394376"/>
                  <a:pt x="240823" y="403752"/>
                </a:cubicBezTo>
                <a:cubicBezTo>
                  <a:pt x="250868" y="412961"/>
                  <a:pt x="255891" y="425686"/>
                  <a:pt x="255891" y="441926"/>
                </a:cubicBezTo>
                <a:lnTo>
                  <a:pt x="255891" y="525056"/>
                </a:lnTo>
                <a:lnTo>
                  <a:pt x="235046" y="525056"/>
                </a:lnTo>
                <a:lnTo>
                  <a:pt x="235046" y="506220"/>
                </a:lnTo>
                <a:lnTo>
                  <a:pt x="234041" y="506220"/>
                </a:lnTo>
                <a:cubicBezTo>
                  <a:pt x="230190" y="512750"/>
                  <a:pt x="224581" y="518192"/>
                  <a:pt x="217215" y="522545"/>
                </a:cubicBezTo>
                <a:cubicBezTo>
                  <a:pt x="210015" y="526898"/>
                  <a:pt x="201476" y="529075"/>
                  <a:pt x="191597" y="529075"/>
                </a:cubicBezTo>
                <a:cubicBezTo>
                  <a:pt x="181886" y="529075"/>
                  <a:pt x="173348" y="527233"/>
                  <a:pt x="165981" y="523549"/>
                </a:cubicBezTo>
                <a:cubicBezTo>
                  <a:pt x="158279" y="519698"/>
                  <a:pt x="152418" y="514508"/>
                  <a:pt x="148400" y="507978"/>
                </a:cubicBezTo>
                <a:cubicBezTo>
                  <a:pt x="144382" y="501448"/>
                  <a:pt x="142373" y="493914"/>
                  <a:pt x="142373" y="485375"/>
                </a:cubicBezTo>
                <a:cubicBezTo>
                  <a:pt x="142373" y="471478"/>
                  <a:pt x="147563" y="460679"/>
                  <a:pt x="157944" y="452977"/>
                </a:cubicBezTo>
                <a:cubicBezTo>
                  <a:pt x="168659" y="445108"/>
                  <a:pt x="181886" y="441173"/>
                  <a:pt x="197625" y="441173"/>
                </a:cubicBezTo>
                <a:cubicBezTo>
                  <a:pt x="205829" y="441173"/>
                  <a:pt x="213196" y="442010"/>
                  <a:pt x="219726" y="443684"/>
                </a:cubicBezTo>
                <a:cubicBezTo>
                  <a:pt x="226423" y="445359"/>
                  <a:pt x="231530" y="447368"/>
                  <a:pt x="235046" y="449712"/>
                </a:cubicBezTo>
                <a:lnTo>
                  <a:pt x="235046" y="441675"/>
                </a:lnTo>
                <a:cubicBezTo>
                  <a:pt x="235046" y="432132"/>
                  <a:pt x="231697" y="424346"/>
                  <a:pt x="225000" y="418319"/>
                </a:cubicBezTo>
                <a:cubicBezTo>
                  <a:pt x="218303" y="412291"/>
                  <a:pt x="209596" y="409277"/>
                  <a:pt x="198881" y="409277"/>
                </a:cubicBezTo>
                <a:cubicBezTo>
                  <a:pt x="191681" y="409277"/>
                  <a:pt x="184984" y="410868"/>
                  <a:pt x="178789" y="414049"/>
                </a:cubicBezTo>
                <a:cubicBezTo>
                  <a:pt x="172259" y="417398"/>
                  <a:pt x="167320" y="421835"/>
                  <a:pt x="163972" y="427360"/>
                </a:cubicBezTo>
                <a:lnTo>
                  <a:pt x="147396" y="415054"/>
                </a:lnTo>
                <a:cubicBezTo>
                  <a:pt x="152418" y="407352"/>
                  <a:pt x="159534" y="401157"/>
                  <a:pt x="168743" y="396469"/>
                </a:cubicBezTo>
                <a:cubicBezTo>
                  <a:pt x="177784" y="391948"/>
                  <a:pt x="187830" y="389688"/>
                  <a:pt x="198881" y="389688"/>
                </a:cubicBezTo>
                <a:close/>
                <a:moveTo>
                  <a:pt x="66303" y="389688"/>
                </a:moveTo>
                <a:cubicBezTo>
                  <a:pt x="80200" y="389688"/>
                  <a:pt x="92171" y="393036"/>
                  <a:pt x="102217" y="399734"/>
                </a:cubicBezTo>
                <a:cubicBezTo>
                  <a:pt x="111928" y="406263"/>
                  <a:pt x="118792" y="415054"/>
                  <a:pt x="122811" y="426104"/>
                </a:cubicBezTo>
                <a:lnTo>
                  <a:pt x="102970" y="434392"/>
                </a:lnTo>
                <a:cubicBezTo>
                  <a:pt x="99622" y="426020"/>
                  <a:pt x="94850" y="419825"/>
                  <a:pt x="88655" y="415807"/>
                </a:cubicBezTo>
                <a:cubicBezTo>
                  <a:pt x="82292" y="411621"/>
                  <a:pt x="74507" y="409528"/>
                  <a:pt x="65298" y="409528"/>
                </a:cubicBezTo>
                <a:cubicBezTo>
                  <a:pt x="57596" y="409528"/>
                  <a:pt x="50397" y="411621"/>
                  <a:pt x="43700" y="415807"/>
                </a:cubicBezTo>
                <a:cubicBezTo>
                  <a:pt x="37003" y="419993"/>
                  <a:pt x="31644" y="425853"/>
                  <a:pt x="27626" y="433387"/>
                </a:cubicBezTo>
                <a:cubicBezTo>
                  <a:pt x="23608" y="440922"/>
                  <a:pt x="21599" y="449628"/>
                  <a:pt x="21599" y="459507"/>
                </a:cubicBezTo>
                <a:cubicBezTo>
                  <a:pt x="21599" y="469218"/>
                  <a:pt x="23608" y="477841"/>
                  <a:pt x="27626" y="485375"/>
                </a:cubicBezTo>
                <a:cubicBezTo>
                  <a:pt x="31644" y="492909"/>
                  <a:pt x="37003" y="498769"/>
                  <a:pt x="43700" y="502955"/>
                </a:cubicBezTo>
                <a:cubicBezTo>
                  <a:pt x="50564" y="507308"/>
                  <a:pt x="57764" y="509485"/>
                  <a:pt x="65298" y="509485"/>
                </a:cubicBezTo>
                <a:cubicBezTo>
                  <a:pt x="74339" y="509485"/>
                  <a:pt x="82292" y="507308"/>
                  <a:pt x="89157" y="502955"/>
                </a:cubicBezTo>
                <a:cubicBezTo>
                  <a:pt x="95854" y="498769"/>
                  <a:pt x="100877" y="492658"/>
                  <a:pt x="104226" y="484622"/>
                </a:cubicBezTo>
                <a:lnTo>
                  <a:pt x="123564" y="492909"/>
                </a:lnTo>
                <a:cubicBezTo>
                  <a:pt x="119044" y="503625"/>
                  <a:pt x="111928" y="512331"/>
                  <a:pt x="102217" y="519029"/>
                </a:cubicBezTo>
                <a:cubicBezTo>
                  <a:pt x="92506" y="525726"/>
                  <a:pt x="80534" y="529075"/>
                  <a:pt x="66303" y="529075"/>
                </a:cubicBezTo>
                <a:cubicBezTo>
                  <a:pt x="53578" y="529075"/>
                  <a:pt x="42192" y="526061"/>
                  <a:pt x="32147" y="520033"/>
                </a:cubicBezTo>
                <a:cubicBezTo>
                  <a:pt x="22269" y="514006"/>
                  <a:pt x="14399" y="505718"/>
                  <a:pt x="8539" y="495170"/>
                </a:cubicBezTo>
                <a:cubicBezTo>
                  <a:pt x="2846" y="484789"/>
                  <a:pt x="0" y="472901"/>
                  <a:pt x="0" y="459507"/>
                </a:cubicBezTo>
                <a:cubicBezTo>
                  <a:pt x="0" y="446112"/>
                  <a:pt x="2846" y="434225"/>
                  <a:pt x="8539" y="423844"/>
                </a:cubicBezTo>
                <a:cubicBezTo>
                  <a:pt x="14566" y="412961"/>
                  <a:pt x="22435" y="404589"/>
                  <a:pt x="32147" y="398729"/>
                </a:cubicBezTo>
                <a:cubicBezTo>
                  <a:pt x="42192" y="392702"/>
                  <a:pt x="53578" y="389688"/>
                  <a:pt x="66303" y="389688"/>
                </a:cubicBezTo>
                <a:close/>
                <a:moveTo>
                  <a:pt x="597824" y="366080"/>
                </a:moveTo>
                <a:lnTo>
                  <a:pt x="615404" y="366080"/>
                </a:lnTo>
                <a:lnTo>
                  <a:pt x="615404" y="383660"/>
                </a:lnTo>
                <a:cubicBezTo>
                  <a:pt x="615404" y="392869"/>
                  <a:pt x="613144" y="399566"/>
                  <a:pt x="608623" y="403752"/>
                </a:cubicBezTo>
                <a:cubicBezTo>
                  <a:pt x="603935" y="408105"/>
                  <a:pt x="597154" y="410282"/>
                  <a:pt x="588280" y="410282"/>
                </a:cubicBezTo>
                <a:lnTo>
                  <a:pt x="585518" y="410282"/>
                </a:lnTo>
                <a:lnTo>
                  <a:pt x="585518" y="525056"/>
                </a:lnTo>
                <a:lnTo>
                  <a:pt x="564672" y="525056"/>
                </a:lnTo>
                <a:lnTo>
                  <a:pt x="564672" y="505969"/>
                </a:lnTo>
                <a:lnTo>
                  <a:pt x="563668" y="505969"/>
                </a:lnTo>
                <a:cubicBezTo>
                  <a:pt x="560319" y="512331"/>
                  <a:pt x="554543" y="517857"/>
                  <a:pt x="546339" y="522545"/>
                </a:cubicBezTo>
                <a:cubicBezTo>
                  <a:pt x="538804" y="526898"/>
                  <a:pt x="530433" y="529075"/>
                  <a:pt x="521224" y="529075"/>
                </a:cubicBezTo>
                <a:cubicBezTo>
                  <a:pt x="505318" y="529075"/>
                  <a:pt x="493263" y="524470"/>
                  <a:pt x="485059" y="515261"/>
                </a:cubicBezTo>
                <a:cubicBezTo>
                  <a:pt x="476687" y="505885"/>
                  <a:pt x="472501" y="492909"/>
                  <a:pt x="472501" y="476334"/>
                </a:cubicBezTo>
                <a:lnTo>
                  <a:pt x="472501" y="393957"/>
                </a:lnTo>
                <a:lnTo>
                  <a:pt x="494351" y="393957"/>
                </a:lnTo>
                <a:lnTo>
                  <a:pt x="494351" y="473069"/>
                </a:lnTo>
                <a:cubicBezTo>
                  <a:pt x="494351" y="485794"/>
                  <a:pt x="497197" y="495002"/>
                  <a:pt x="502890" y="500695"/>
                </a:cubicBezTo>
                <a:cubicBezTo>
                  <a:pt x="508750" y="506555"/>
                  <a:pt x="516369" y="509485"/>
                  <a:pt x="525745" y="509485"/>
                </a:cubicBezTo>
                <a:cubicBezTo>
                  <a:pt x="533112" y="509485"/>
                  <a:pt x="539725" y="507476"/>
                  <a:pt x="545585" y="503458"/>
                </a:cubicBezTo>
                <a:cubicBezTo>
                  <a:pt x="551111" y="499607"/>
                  <a:pt x="555547" y="494500"/>
                  <a:pt x="558896" y="488138"/>
                </a:cubicBezTo>
                <a:cubicBezTo>
                  <a:pt x="562077" y="481943"/>
                  <a:pt x="563668" y="475245"/>
                  <a:pt x="563668" y="468046"/>
                </a:cubicBezTo>
                <a:lnTo>
                  <a:pt x="563668" y="393957"/>
                </a:lnTo>
                <a:lnTo>
                  <a:pt x="588280" y="393957"/>
                </a:lnTo>
                <a:cubicBezTo>
                  <a:pt x="594643" y="393957"/>
                  <a:pt x="597824" y="390525"/>
                  <a:pt x="597824" y="383660"/>
                </a:cubicBezTo>
                <a:close/>
                <a:moveTo>
                  <a:pt x="1759632" y="340965"/>
                </a:moveTo>
                <a:lnTo>
                  <a:pt x="1781482" y="340965"/>
                </a:lnTo>
                <a:lnTo>
                  <a:pt x="1781482" y="395213"/>
                </a:lnTo>
                <a:lnTo>
                  <a:pt x="1780226" y="413296"/>
                </a:lnTo>
                <a:lnTo>
                  <a:pt x="1781482" y="413296"/>
                </a:lnTo>
                <a:cubicBezTo>
                  <a:pt x="1784831" y="406766"/>
                  <a:pt x="1790523" y="401157"/>
                  <a:pt x="1798560" y="396469"/>
                </a:cubicBezTo>
                <a:cubicBezTo>
                  <a:pt x="1806262" y="391948"/>
                  <a:pt x="1814801" y="389688"/>
                  <a:pt x="1824177" y="389688"/>
                </a:cubicBezTo>
                <a:cubicBezTo>
                  <a:pt x="1840083" y="389688"/>
                  <a:pt x="1852221" y="394376"/>
                  <a:pt x="1860593" y="403752"/>
                </a:cubicBezTo>
                <a:cubicBezTo>
                  <a:pt x="1868965" y="413128"/>
                  <a:pt x="1873151" y="425518"/>
                  <a:pt x="1873151" y="440922"/>
                </a:cubicBezTo>
                <a:lnTo>
                  <a:pt x="1873151" y="525056"/>
                </a:lnTo>
                <a:lnTo>
                  <a:pt x="1851301" y="525056"/>
                </a:lnTo>
                <a:lnTo>
                  <a:pt x="1851301" y="444187"/>
                </a:lnTo>
                <a:cubicBezTo>
                  <a:pt x="1851301" y="432467"/>
                  <a:pt x="1848287" y="423760"/>
                  <a:pt x="1842260" y="418067"/>
                </a:cubicBezTo>
                <a:cubicBezTo>
                  <a:pt x="1836399" y="412375"/>
                  <a:pt x="1828614" y="409528"/>
                  <a:pt x="1818903" y="409528"/>
                </a:cubicBezTo>
                <a:cubicBezTo>
                  <a:pt x="1812373" y="409528"/>
                  <a:pt x="1806094" y="411621"/>
                  <a:pt x="1800067" y="415807"/>
                </a:cubicBezTo>
                <a:cubicBezTo>
                  <a:pt x="1794374" y="419825"/>
                  <a:pt x="1789853" y="425100"/>
                  <a:pt x="1786505" y="431629"/>
                </a:cubicBezTo>
                <a:cubicBezTo>
                  <a:pt x="1783156" y="438327"/>
                  <a:pt x="1781482" y="445108"/>
                  <a:pt x="1781482" y="451972"/>
                </a:cubicBezTo>
                <a:lnTo>
                  <a:pt x="1781482" y="525056"/>
                </a:lnTo>
                <a:lnTo>
                  <a:pt x="1759632" y="525056"/>
                </a:lnTo>
                <a:close/>
                <a:moveTo>
                  <a:pt x="1626282" y="340965"/>
                </a:moveTo>
                <a:lnTo>
                  <a:pt x="1648132" y="340965"/>
                </a:lnTo>
                <a:lnTo>
                  <a:pt x="1648132" y="456744"/>
                </a:lnTo>
                <a:lnTo>
                  <a:pt x="1709663" y="393957"/>
                </a:lnTo>
                <a:lnTo>
                  <a:pt x="1737540" y="393957"/>
                </a:lnTo>
                <a:lnTo>
                  <a:pt x="1737540" y="394962"/>
                </a:lnTo>
                <a:lnTo>
                  <a:pt x="1686055" y="446949"/>
                </a:lnTo>
                <a:lnTo>
                  <a:pt x="1739047" y="524052"/>
                </a:lnTo>
                <a:lnTo>
                  <a:pt x="1739047" y="525056"/>
                </a:lnTo>
                <a:lnTo>
                  <a:pt x="1712928" y="525056"/>
                </a:lnTo>
                <a:lnTo>
                  <a:pt x="1670735" y="462018"/>
                </a:lnTo>
                <a:lnTo>
                  <a:pt x="1648132" y="484622"/>
                </a:lnTo>
                <a:lnTo>
                  <a:pt x="1648132" y="525056"/>
                </a:lnTo>
                <a:lnTo>
                  <a:pt x="1626282" y="525056"/>
                </a:lnTo>
                <a:close/>
                <a:moveTo>
                  <a:pt x="1079041" y="340965"/>
                </a:moveTo>
                <a:lnTo>
                  <a:pt x="1100891" y="340965"/>
                </a:lnTo>
                <a:lnTo>
                  <a:pt x="1100891" y="525056"/>
                </a:lnTo>
                <a:lnTo>
                  <a:pt x="1080046" y="525056"/>
                </a:lnTo>
                <a:lnTo>
                  <a:pt x="1080046" y="505718"/>
                </a:lnTo>
                <a:lnTo>
                  <a:pt x="1079041" y="505718"/>
                </a:lnTo>
                <a:cubicBezTo>
                  <a:pt x="1075190" y="512080"/>
                  <a:pt x="1069162" y="517606"/>
                  <a:pt x="1060958" y="522294"/>
                </a:cubicBezTo>
                <a:cubicBezTo>
                  <a:pt x="1053089" y="526814"/>
                  <a:pt x="1044216" y="529075"/>
                  <a:pt x="1034337" y="529075"/>
                </a:cubicBezTo>
                <a:cubicBezTo>
                  <a:pt x="1022114" y="529075"/>
                  <a:pt x="1011399" y="526145"/>
                  <a:pt x="1002190" y="520284"/>
                </a:cubicBezTo>
                <a:cubicBezTo>
                  <a:pt x="992814" y="514424"/>
                  <a:pt x="985363" y="506136"/>
                  <a:pt x="979838" y="495421"/>
                </a:cubicBezTo>
                <a:cubicBezTo>
                  <a:pt x="974312" y="484873"/>
                  <a:pt x="971550" y="472901"/>
                  <a:pt x="971550" y="459507"/>
                </a:cubicBezTo>
                <a:cubicBezTo>
                  <a:pt x="971550" y="446280"/>
                  <a:pt x="974312" y="434392"/>
                  <a:pt x="979838" y="423844"/>
                </a:cubicBezTo>
                <a:cubicBezTo>
                  <a:pt x="985530" y="412961"/>
                  <a:pt x="992981" y="404589"/>
                  <a:pt x="1002190" y="398729"/>
                </a:cubicBezTo>
                <a:cubicBezTo>
                  <a:pt x="1011734" y="392702"/>
                  <a:pt x="1022449" y="389688"/>
                  <a:pt x="1034337" y="389688"/>
                </a:cubicBezTo>
                <a:cubicBezTo>
                  <a:pt x="1044048" y="389688"/>
                  <a:pt x="1052922" y="392032"/>
                  <a:pt x="1060958" y="396720"/>
                </a:cubicBezTo>
                <a:cubicBezTo>
                  <a:pt x="1069162" y="401575"/>
                  <a:pt x="1075190" y="407184"/>
                  <a:pt x="1079041" y="413547"/>
                </a:cubicBezTo>
                <a:lnTo>
                  <a:pt x="1080046" y="413547"/>
                </a:lnTo>
                <a:lnTo>
                  <a:pt x="1079041" y="395213"/>
                </a:lnTo>
                <a:close/>
                <a:moveTo>
                  <a:pt x="1956755" y="335691"/>
                </a:moveTo>
                <a:lnTo>
                  <a:pt x="1980614" y="335691"/>
                </a:lnTo>
                <a:lnTo>
                  <a:pt x="1962280" y="368340"/>
                </a:lnTo>
                <a:lnTo>
                  <a:pt x="1943193" y="368340"/>
                </a:lnTo>
                <a:close/>
                <a:moveTo>
                  <a:pt x="532777" y="335691"/>
                </a:moveTo>
                <a:lnTo>
                  <a:pt x="556635" y="335691"/>
                </a:lnTo>
                <a:lnTo>
                  <a:pt x="538553" y="368340"/>
                </a:lnTo>
                <a:lnTo>
                  <a:pt x="519466" y="368340"/>
                </a:lnTo>
                <a:close/>
                <a:moveTo>
                  <a:pt x="204155" y="335691"/>
                </a:moveTo>
                <a:lnTo>
                  <a:pt x="228014" y="335691"/>
                </a:lnTo>
                <a:lnTo>
                  <a:pt x="209680" y="368340"/>
                </a:lnTo>
                <a:lnTo>
                  <a:pt x="190593" y="368340"/>
                </a:lnTo>
                <a:close/>
                <a:moveTo>
                  <a:pt x="5749965" y="242106"/>
                </a:moveTo>
                <a:cubicBezTo>
                  <a:pt x="5753983" y="242106"/>
                  <a:pt x="5757248" y="243362"/>
                  <a:pt x="5759760" y="245873"/>
                </a:cubicBezTo>
                <a:cubicBezTo>
                  <a:pt x="5762271" y="248385"/>
                  <a:pt x="5763527" y="251650"/>
                  <a:pt x="5763527" y="255668"/>
                </a:cubicBezTo>
                <a:cubicBezTo>
                  <a:pt x="5763527" y="259519"/>
                  <a:pt x="5762271" y="262784"/>
                  <a:pt x="5759760" y="265463"/>
                </a:cubicBezTo>
                <a:cubicBezTo>
                  <a:pt x="5757248" y="268309"/>
                  <a:pt x="5753983" y="269732"/>
                  <a:pt x="5749965" y="269732"/>
                </a:cubicBezTo>
                <a:cubicBezTo>
                  <a:pt x="5746281" y="269732"/>
                  <a:pt x="5743016" y="268309"/>
                  <a:pt x="5740170" y="265463"/>
                </a:cubicBezTo>
                <a:cubicBezTo>
                  <a:pt x="5737324" y="262616"/>
                  <a:pt x="5735901" y="259352"/>
                  <a:pt x="5735901" y="255668"/>
                </a:cubicBezTo>
                <a:cubicBezTo>
                  <a:pt x="5735901" y="251650"/>
                  <a:pt x="5737324" y="248385"/>
                  <a:pt x="5740170" y="245873"/>
                </a:cubicBezTo>
                <a:cubicBezTo>
                  <a:pt x="5743016" y="243362"/>
                  <a:pt x="5746281" y="242106"/>
                  <a:pt x="5749965" y="242106"/>
                </a:cubicBezTo>
                <a:close/>
                <a:moveTo>
                  <a:pt x="2477132" y="242106"/>
                </a:moveTo>
                <a:cubicBezTo>
                  <a:pt x="2481151" y="242106"/>
                  <a:pt x="2484415" y="243362"/>
                  <a:pt x="2486927" y="245873"/>
                </a:cubicBezTo>
                <a:cubicBezTo>
                  <a:pt x="2489439" y="248385"/>
                  <a:pt x="2490694" y="251650"/>
                  <a:pt x="2490694" y="255668"/>
                </a:cubicBezTo>
                <a:cubicBezTo>
                  <a:pt x="2490694" y="259519"/>
                  <a:pt x="2489439" y="262784"/>
                  <a:pt x="2486927" y="265463"/>
                </a:cubicBezTo>
                <a:cubicBezTo>
                  <a:pt x="2484415" y="268309"/>
                  <a:pt x="2481151" y="269732"/>
                  <a:pt x="2477132" y="269732"/>
                </a:cubicBezTo>
                <a:cubicBezTo>
                  <a:pt x="2473449" y="269732"/>
                  <a:pt x="2470184" y="268309"/>
                  <a:pt x="2467337" y="265463"/>
                </a:cubicBezTo>
                <a:cubicBezTo>
                  <a:pt x="2464659" y="262784"/>
                  <a:pt x="2463319" y="259519"/>
                  <a:pt x="2463319" y="255668"/>
                </a:cubicBezTo>
                <a:cubicBezTo>
                  <a:pt x="2463319" y="251650"/>
                  <a:pt x="2464659" y="248385"/>
                  <a:pt x="2467337" y="245873"/>
                </a:cubicBezTo>
                <a:cubicBezTo>
                  <a:pt x="2470016" y="243362"/>
                  <a:pt x="2473281" y="242106"/>
                  <a:pt x="2477132" y="242106"/>
                </a:cubicBezTo>
                <a:close/>
                <a:moveTo>
                  <a:pt x="3765426" y="189114"/>
                </a:moveTo>
                <a:cubicBezTo>
                  <a:pt x="3770114" y="189114"/>
                  <a:pt x="3774048" y="190705"/>
                  <a:pt x="3777230" y="193886"/>
                </a:cubicBezTo>
                <a:cubicBezTo>
                  <a:pt x="3780244" y="196900"/>
                  <a:pt x="3781751" y="200750"/>
                  <a:pt x="3781751" y="205439"/>
                </a:cubicBezTo>
                <a:cubicBezTo>
                  <a:pt x="3781751" y="208452"/>
                  <a:pt x="3781165" y="211215"/>
                  <a:pt x="3779992" y="213726"/>
                </a:cubicBezTo>
                <a:cubicBezTo>
                  <a:pt x="3778653" y="216740"/>
                  <a:pt x="3776895" y="219754"/>
                  <a:pt x="3774718" y="222768"/>
                </a:cubicBezTo>
                <a:lnTo>
                  <a:pt x="3757640" y="248636"/>
                </a:lnTo>
                <a:lnTo>
                  <a:pt x="3747092" y="241604"/>
                </a:lnTo>
                <a:lnTo>
                  <a:pt x="3761157" y="220256"/>
                </a:lnTo>
                <a:cubicBezTo>
                  <a:pt x="3757808" y="219754"/>
                  <a:pt x="3754961" y="218163"/>
                  <a:pt x="3752618" y="215484"/>
                </a:cubicBezTo>
                <a:cubicBezTo>
                  <a:pt x="3750106" y="212638"/>
                  <a:pt x="3748850" y="209289"/>
                  <a:pt x="3748850" y="205439"/>
                </a:cubicBezTo>
                <a:cubicBezTo>
                  <a:pt x="3748850" y="200918"/>
                  <a:pt x="3750440" y="197067"/>
                  <a:pt x="3753622" y="193886"/>
                </a:cubicBezTo>
                <a:cubicBezTo>
                  <a:pt x="3756803" y="190705"/>
                  <a:pt x="3760738" y="189114"/>
                  <a:pt x="3765426" y="189114"/>
                </a:cubicBezTo>
                <a:close/>
                <a:moveTo>
                  <a:pt x="2736726" y="189114"/>
                </a:moveTo>
                <a:cubicBezTo>
                  <a:pt x="2741414" y="189114"/>
                  <a:pt x="2745348" y="190705"/>
                  <a:pt x="2748530" y="193886"/>
                </a:cubicBezTo>
                <a:cubicBezTo>
                  <a:pt x="2751543" y="196900"/>
                  <a:pt x="2753050" y="200750"/>
                  <a:pt x="2753050" y="205439"/>
                </a:cubicBezTo>
                <a:cubicBezTo>
                  <a:pt x="2753050" y="208452"/>
                  <a:pt x="2752464" y="211215"/>
                  <a:pt x="2751292" y="213726"/>
                </a:cubicBezTo>
                <a:cubicBezTo>
                  <a:pt x="2749953" y="216740"/>
                  <a:pt x="2748195" y="219754"/>
                  <a:pt x="2746018" y="222768"/>
                </a:cubicBezTo>
                <a:lnTo>
                  <a:pt x="2728940" y="248636"/>
                </a:lnTo>
                <a:lnTo>
                  <a:pt x="2718392" y="241604"/>
                </a:lnTo>
                <a:lnTo>
                  <a:pt x="2732456" y="220256"/>
                </a:lnTo>
                <a:cubicBezTo>
                  <a:pt x="2729107" y="219754"/>
                  <a:pt x="2726261" y="218163"/>
                  <a:pt x="2723917" y="215484"/>
                </a:cubicBezTo>
                <a:cubicBezTo>
                  <a:pt x="2721406" y="212638"/>
                  <a:pt x="2720150" y="209289"/>
                  <a:pt x="2720150" y="205439"/>
                </a:cubicBezTo>
                <a:cubicBezTo>
                  <a:pt x="2720150" y="200918"/>
                  <a:pt x="2721740" y="197067"/>
                  <a:pt x="2724922" y="193886"/>
                </a:cubicBezTo>
                <a:cubicBezTo>
                  <a:pt x="2728103" y="190705"/>
                  <a:pt x="2732038" y="189114"/>
                  <a:pt x="2736726" y="189114"/>
                </a:cubicBezTo>
                <a:close/>
                <a:moveTo>
                  <a:pt x="4401415" y="154204"/>
                </a:moveTo>
                <a:cubicBezTo>
                  <a:pt x="4389360" y="154204"/>
                  <a:pt x="4380318" y="156716"/>
                  <a:pt x="4374291" y="161739"/>
                </a:cubicBezTo>
                <a:cubicBezTo>
                  <a:pt x="4368263" y="166762"/>
                  <a:pt x="4365250" y="173124"/>
                  <a:pt x="4365250" y="180826"/>
                </a:cubicBezTo>
                <a:cubicBezTo>
                  <a:pt x="4365250" y="188026"/>
                  <a:pt x="4368012" y="193886"/>
                  <a:pt x="4373537" y="198406"/>
                </a:cubicBezTo>
                <a:cubicBezTo>
                  <a:pt x="4379063" y="202927"/>
                  <a:pt x="4386011" y="205187"/>
                  <a:pt x="4394383" y="205187"/>
                </a:cubicBezTo>
                <a:cubicBezTo>
                  <a:pt x="4401749" y="205187"/>
                  <a:pt x="4408614" y="203262"/>
                  <a:pt x="4414977" y="199411"/>
                </a:cubicBezTo>
                <a:cubicBezTo>
                  <a:pt x="4421339" y="195560"/>
                  <a:pt x="4426362" y="190537"/>
                  <a:pt x="4430046" y="184342"/>
                </a:cubicBezTo>
                <a:cubicBezTo>
                  <a:pt x="4433729" y="178147"/>
                  <a:pt x="4435571" y="171199"/>
                  <a:pt x="4435571" y="163497"/>
                </a:cubicBezTo>
                <a:cubicBezTo>
                  <a:pt x="4431553" y="160818"/>
                  <a:pt x="4426530" y="158558"/>
                  <a:pt x="4420502" y="156716"/>
                </a:cubicBezTo>
                <a:cubicBezTo>
                  <a:pt x="4414809" y="155042"/>
                  <a:pt x="4408447" y="154204"/>
                  <a:pt x="4401415" y="154204"/>
                </a:cubicBezTo>
                <a:close/>
                <a:moveTo>
                  <a:pt x="4010890" y="154204"/>
                </a:moveTo>
                <a:cubicBezTo>
                  <a:pt x="3998835" y="154204"/>
                  <a:pt x="3989793" y="156716"/>
                  <a:pt x="3983766" y="161739"/>
                </a:cubicBezTo>
                <a:cubicBezTo>
                  <a:pt x="3977738" y="166762"/>
                  <a:pt x="3974725" y="173124"/>
                  <a:pt x="3974725" y="180826"/>
                </a:cubicBezTo>
                <a:cubicBezTo>
                  <a:pt x="3974725" y="188026"/>
                  <a:pt x="3977487" y="193886"/>
                  <a:pt x="3983012" y="198406"/>
                </a:cubicBezTo>
                <a:cubicBezTo>
                  <a:pt x="3988538" y="202927"/>
                  <a:pt x="3995486" y="205187"/>
                  <a:pt x="4003858" y="205187"/>
                </a:cubicBezTo>
                <a:cubicBezTo>
                  <a:pt x="4011225" y="205187"/>
                  <a:pt x="4018089" y="203262"/>
                  <a:pt x="4024452" y="199411"/>
                </a:cubicBezTo>
                <a:cubicBezTo>
                  <a:pt x="4030814" y="195560"/>
                  <a:pt x="4035837" y="190537"/>
                  <a:pt x="4039521" y="184342"/>
                </a:cubicBezTo>
                <a:cubicBezTo>
                  <a:pt x="4043204" y="178147"/>
                  <a:pt x="4045046" y="171199"/>
                  <a:pt x="4045046" y="163497"/>
                </a:cubicBezTo>
                <a:cubicBezTo>
                  <a:pt x="4041028" y="160818"/>
                  <a:pt x="4036005" y="158558"/>
                  <a:pt x="4029977" y="156716"/>
                </a:cubicBezTo>
                <a:cubicBezTo>
                  <a:pt x="4024284" y="155042"/>
                  <a:pt x="4017922" y="154204"/>
                  <a:pt x="4010890" y="154204"/>
                </a:cubicBezTo>
                <a:close/>
                <a:moveTo>
                  <a:pt x="1391515" y="154204"/>
                </a:moveTo>
                <a:cubicBezTo>
                  <a:pt x="1379460" y="154204"/>
                  <a:pt x="1370419" y="156716"/>
                  <a:pt x="1364391" y="161739"/>
                </a:cubicBezTo>
                <a:cubicBezTo>
                  <a:pt x="1358364" y="166762"/>
                  <a:pt x="1355350" y="173124"/>
                  <a:pt x="1355350" y="180826"/>
                </a:cubicBezTo>
                <a:cubicBezTo>
                  <a:pt x="1355350" y="188026"/>
                  <a:pt x="1358112" y="193886"/>
                  <a:pt x="1363638" y="198406"/>
                </a:cubicBezTo>
                <a:cubicBezTo>
                  <a:pt x="1369163" y="202927"/>
                  <a:pt x="1376111" y="205187"/>
                  <a:pt x="1384483" y="205187"/>
                </a:cubicBezTo>
                <a:cubicBezTo>
                  <a:pt x="1391850" y="205187"/>
                  <a:pt x="1398715" y="203262"/>
                  <a:pt x="1405077" y="199411"/>
                </a:cubicBezTo>
                <a:cubicBezTo>
                  <a:pt x="1411440" y="195560"/>
                  <a:pt x="1416462" y="190537"/>
                  <a:pt x="1420146" y="184342"/>
                </a:cubicBezTo>
                <a:cubicBezTo>
                  <a:pt x="1423829" y="178147"/>
                  <a:pt x="1425671" y="171199"/>
                  <a:pt x="1425671" y="163497"/>
                </a:cubicBezTo>
                <a:cubicBezTo>
                  <a:pt x="1421653" y="160818"/>
                  <a:pt x="1416630" y="158558"/>
                  <a:pt x="1410603" y="156716"/>
                </a:cubicBezTo>
                <a:cubicBezTo>
                  <a:pt x="1404909" y="155042"/>
                  <a:pt x="1398547" y="154204"/>
                  <a:pt x="1391515" y="154204"/>
                </a:cubicBezTo>
                <a:close/>
                <a:moveTo>
                  <a:pt x="619990" y="154204"/>
                </a:moveTo>
                <a:cubicBezTo>
                  <a:pt x="607935" y="154204"/>
                  <a:pt x="598894" y="156716"/>
                  <a:pt x="592866" y="161739"/>
                </a:cubicBezTo>
                <a:cubicBezTo>
                  <a:pt x="586839" y="166762"/>
                  <a:pt x="583825" y="173124"/>
                  <a:pt x="583825" y="180826"/>
                </a:cubicBezTo>
                <a:cubicBezTo>
                  <a:pt x="583825" y="188026"/>
                  <a:pt x="586588" y="193886"/>
                  <a:pt x="592113" y="198406"/>
                </a:cubicBezTo>
                <a:cubicBezTo>
                  <a:pt x="597638" y="202927"/>
                  <a:pt x="604586" y="205187"/>
                  <a:pt x="612958" y="205187"/>
                </a:cubicBezTo>
                <a:cubicBezTo>
                  <a:pt x="620325" y="205187"/>
                  <a:pt x="627189" y="203262"/>
                  <a:pt x="633552" y="199411"/>
                </a:cubicBezTo>
                <a:cubicBezTo>
                  <a:pt x="639914" y="195560"/>
                  <a:pt x="644938" y="190537"/>
                  <a:pt x="648621" y="184342"/>
                </a:cubicBezTo>
                <a:cubicBezTo>
                  <a:pt x="652305" y="178147"/>
                  <a:pt x="654146" y="171199"/>
                  <a:pt x="654146" y="163497"/>
                </a:cubicBezTo>
                <a:cubicBezTo>
                  <a:pt x="650128" y="160818"/>
                  <a:pt x="645105" y="158558"/>
                  <a:pt x="639077" y="156716"/>
                </a:cubicBezTo>
                <a:cubicBezTo>
                  <a:pt x="633384" y="155042"/>
                  <a:pt x="627022" y="154204"/>
                  <a:pt x="619990" y="154204"/>
                </a:cubicBezTo>
                <a:close/>
                <a:moveTo>
                  <a:pt x="191365" y="154204"/>
                </a:moveTo>
                <a:cubicBezTo>
                  <a:pt x="179310" y="154204"/>
                  <a:pt x="170269" y="156716"/>
                  <a:pt x="164241" y="161739"/>
                </a:cubicBezTo>
                <a:cubicBezTo>
                  <a:pt x="158214" y="166762"/>
                  <a:pt x="155200" y="173124"/>
                  <a:pt x="155200" y="180826"/>
                </a:cubicBezTo>
                <a:cubicBezTo>
                  <a:pt x="155200" y="188026"/>
                  <a:pt x="157962" y="193886"/>
                  <a:pt x="163488" y="198406"/>
                </a:cubicBezTo>
                <a:cubicBezTo>
                  <a:pt x="169013" y="202927"/>
                  <a:pt x="175962" y="205187"/>
                  <a:pt x="184333" y="205187"/>
                </a:cubicBezTo>
                <a:cubicBezTo>
                  <a:pt x="191700" y="205187"/>
                  <a:pt x="198564" y="203262"/>
                  <a:pt x="204927" y="199411"/>
                </a:cubicBezTo>
                <a:cubicBezTo>
                  <a:pt x="211289" y="195560"/>
                  <a:pt x="216313" y="190537"/>
                  <a:pt x="219996" y="184342"/>
                </a:cubicBezTo>
                <a:cubicBezTo>
                  <a:pt x="223680" y="178147"/>
                  <a:pt x="225521" y="171199"/>
                  <a:pt x="225521" y="163497"/>
                </a:cubicBezTo>
                <a:cubicBezTo>
                  <a:pt x="221503" y="160818"/>
                  <a:pt x="216480" y="158558"/>
                  <a:pt x="210452" y="156716"/>
                </a:cubicBezTo>
                <a:cubicBezTo>
                  <a:pt x="204760" y="155042"/>
                  <a:pt x="198397" y="154204"/>
                  <a:pt x="191365" y="154204"/>
                </a:cubicBezTo>
                <a:close/>
                <a:moveTo>
                  <a:pt x="7731164" y="104728"/>
                </a:moveTo>
                <a:cubicBezTo>
                  <a:pt x="7721118" y="104728"/>
                  <a:pt x="7712328" y="108077"/>
                  <a:pt x="7704794" y="114774"/>
                </a:cubicBezTo>
                <a:cubicBezTo>
                  <a:pt x="7697762" y="121137"/>
                  <a:pt x="7693074" y="129843"/>
                  <a:pt x="7690730" y="140894"/>
                </a:cubicBezTo>
                <a:lnTo>
                  <a:pt x="7770594" y="140894"/>
                </a:lnTo>
                <a:cubicBezTo>
                  <a:pt x="7770428" y="135368"/>
                  <a:pt x="7768920" y="129843"/>
                  <a:pt x="7766074" y="124318"/>
                </a:cubicBezTo>
                <a:cubicBezTo>
                  <a:pt x="7763395" y="118960"/>
                  <a:pt x="7759126" y="114356"/>
                  <a:pt x="7753266" y="110505"/>
                </a:cubicBezTo>
                <a:cubicBezTo>
                  <a:pt x="7747406" y="106654"/>
                  <a:pt x="7740038" y="104728"/>
                  <a:pt x="7731164" y="104728"/>
                </a:cubicBezTo>
                <a:close/>
                <a:moveTo>
                  <a:pt x="7580272" y="104728"/>
                </a:moveTo>
                <a:cubicBezTo>
                  <a:pt x="7573072" y="104728"/>
                  <a:pt x="7565956" y="106821"/>
                  <a:pt x="7558924" y="111007"/>
                </a:cubicBezTo>
                <a:cubicBezTo>
                  <a:pt x="7552394" y="114858"/>
                  <a:pt x="7547036" y="120718"/>
                  <a:pt x="7542850" y="128587"/>
                </a:cubicBezTo>
                <a:cubicBezTo>
                  <a:pt x="7538832" y="136122"/>
                  <a:pt x="7536823" y="144828"/>
                  <a:pt x="7536823" y="154707"/>
                </a:cubicBezTo>
                <a:cubicBezTo>
                  <a:pt x="7536823" y="164585"/>
                  <a:pt x="7538832" y="173292"/>
                  <a:pt x="7542850" y="180826"/>
                </a:cubicBezTo>
                <a:cubicBezTo>
                  <a:pt x="7547036" y="188695"/>
                  <a:pt x="7552394" y="194555"/>
                  <a:pt x="7558924" y="198406"/>
                </a:cubicBezTo>
                <a:cubicBezTo>
                  <a:pt x="7565956" y="202592"/>
                  <a:pt x="7573072" y="204685"/>
                  <a:pt x="7580272" y="204685"/>
                </a:cubicBezTo>
                <a:cubicBezTo>
                  <a:pt x="7587638" y="204685"/>
                  <a:pt x="7594754" y="202592"/>
                  <a:pt x="7601619" y="198406"/>
                </a:cubicBezTo>
                <a:cubicBezTo>
                  <a:pt x="7608316" y="194388"/>
                  <a:pt x="7613674" y="188528"/>
                  <a:pt x="7617692" y="180826"/>
                </a:cubicBezTo>
                <a:cubicBezTo>
                  <a:pt x="7621710" y="173292"/>
                  <a:pt x="7623720" y="164585"/>
                  <a:pt x="7623720" y="154707"/>
                </a:cubicBezTo>
                <a:cubicBezTo>
                  <a:pt x="7623720" y="144661"/>
                  <a:pt x="7621710" y="135871"/>
                  <a:pt x="7617692" y="128336"/>
                </a:cubicBezTo>
                <a:cubicBezTo>
                  <a:pt x="7613674" y="120969"/>
                  <a:pt x="7608316" y="115193"/>
                  <a:pt x="7601619" y="111007"/>
                </a:cubicBezTo>
                <a:cubicBezTo>
                  <a:pt x="7594754" y="106821"/>
                  <a:pt x="7587638" y="104728"/>
                  <a:pt x="7580272" y="104728"/>
                </a:cubicBezTo>
                <a:close/>
                <a:moveTo>
                  <a:pt x="7160669" y="104728"/>
                </a:moveTo>
                <a:cubicBezTo>
                  <a:pt x="7152800" y="104728"/>
                  <a:pt x="7145600" y="106738"/>
                  <a:pt x="7139070" y="110756"/>
                </a:cubicBezTo>
                <a:cubicBezTo>
                  <a:pt x="7132373" y="114942"/>
                  <a:pt x="7127183" y="120551"/>
                  <a:pt x="7123500" y="127583"/>
                </a:cubicBezTo>
                <a:cubicBezTo>
                  <a:pt x="7119648" y="134950"/>
                  <a:pt x="7117723" y="143740"/>
                  <a:pt x="7117723" y="153953"/>
                </a:cubicBezTo>
                <a:cubicBezTo>
                  <a:pt x="7117723" y="163832"/>
                  <a:pt x="7119648" y="172622"/>
                  <a:pt x="7123500" y="180324"/>
                </a:cubicBezTo>
                <a:cubicBezTo>
                  <a:pt x="7127183" y="187691"/>
                  <a:pt x="7132373" y="193300"/>
                  <a:pt x="7139070" y="197151"/>
                </a:cubicBezTo>
                <a:cubicBezTo>
                  <a:pt x="7145768" y="201002"/>
                  <a:pt x="7152968" y="202927"/>
                  <a:pt x="7160669" y="202927"/>
                </a:cubicBezTo>
                <a:cubicBezTo>
                  <a:pt x="7168706" y="202927"/>
                  <a:pt x="7175822" y="201002"/>
                  <a:pt x="7182016" y="197151"/>
                </a:cubicBezTo>
                <a:cubicBezTo>
                  <a:pt x="7188546" y="193132"/>
                  <a:pt x="7193737" y="187440"/>
                  <a:pt x="7197588" y="180073"/>
                </a:cubicBezTo>
                <a:cubicBezTo>
                  <a:pt x="7201438" y="172706"/>
                  <a:pt x="7203364" y="163999"/>
                  <a:pt x="7203364" y="153953"/>
                </a:cubicBezTo>
                <a:cubicBezTo>
                  <a:pt x="7203364" y="143573"/>
                  <a:pt x="7201438" y="134699"/>
                  <a:pt x="7197588" y="127332"/>
                </a:cubicBezTo>
                <a:cubicBezTo>
                  <a:pt x="7193737" y="119797"/>
                  <a:pt x="7188546" y="114188"/>
                  <a:pt x="7182016" y="110505"/>
                </a:cubicBezTo>
                <a:cubicBezTo>
                  <a:pt x="7175320" y="106654"/>
                  <a:pt x="7168204" y="104728"/>
                  <a:pt x="7160669" y="104728"/>
                </a:cubicBezTo>
                <a:close/>
                <a:moveTo>
                  <a:pt x="6439532" y="104728"/>
                </a:moveTo>
                <a:cubicBezTo>
                  <a:pt x="6431495" y="104728"/>
                  <a:pt x="6423960" y="106738"/>
                  <a:pt x="6416928" y="110756"/>
                </a:cubicBezTo>
                <a:cubicBezTo>
                  <a:pt x="6410064" y="114774"/>
                  <a:pt x="6404455" y="120551"/>
                  <a:pt x="6400102" y="128085"/>
                </a:cubicBezTo>
                <a:cubicBezTo>
                  <a:pt x="6395916" y="135452"/>
                  <a:pt x="6393823" y="144326"/>
                  <a:pt x="6393823" y="154707"/>
                </a:cubicBezTo>
                <a:cubicBezTo>
                  <a:pt x="6393823" y="164920"/>
                  <a:pt x="6395916" y="173710"/>
                  <a:pt x="6400102" y="181077"/>
                </a:cubicBezTo>
                <a:cubicBezTo>
                  <a:pt x="6404455" y="188612"/>
                  <a:pt x="6410064" y="194388"/>
                  <a:pt x="6416928" y="198406"/>
                </a:cubicBezTo>
                <a:cubicBezTo>
                  <a:pt x="6424296" y="202592"/>
                  <a:pt x="6431830" y="204685"/>
                  <a:pt x="6439532" y="204685"/>
                </a:cubicBezTo>
                <a:cubicBezTo>
                  <a:pt x="6447234" y="204685"/>
                  <a:pt x="6454768" y="202592"/>
                  <a:pt x="6462135" y="198406"/>
                </a:cubicBezTo>
                <a:cubicBezTo>
                  <a:pt x="6468832" y="194555"/>
                  <a:pt x="6474358" y="188779"/>
                  <a:pt x="6478710" y="181077"/>
                </a:cubicBezTo>
                <a:cubicBezTo>
                  <a:pt x="6482896" y="173710"/>
                  <a:pt x="6484990" y="164920"/>
                  <a:pt x="6484990" y="154707"/>
                </a:cubicBezTo>
                <a:cubicBezTo>
                  <a:pt x="6484990" y="144326"/>
                  <a:pt x="6482896" y="135452"/>
                  <a:pt x="6478710" y="128085"/>
                </a:cubicBezTo>
                <a:cubicBezTo>
                  <a:pt x="6474358" y="120383"/>
                  <a:pt x="6468832" y="114607"/>
                  <a:pt x="6462135" y="110756"/>
                </a:cubicBezTo>
                <a:cubicBezTo>
                  <a:pt x="6455103" y="106738"/>
                  <a:pt x="6447568" y="104728"/>
                  <a:pt x="6439532" y="104728"/>
                </a:cubicBezTo>
                <a:close/>
                <a:moveTo>
                  <a:pt x="5749965" y="104728"/>
                </a:moveTo>
                <a:cubicBezTo>
                  <a:pt x="5739919" y="104728"/>
                  <a:pt x="5731129" y="108077"/>
                  <a:pt x="5723594" y="114774"/>
                </a:cubicBezTo>
                <a:cubicBezTo>
                  <a:pt x="5716562" y="121137"/>
                  <a:pt x="5711874" y="129843"/>
                  <a:pt x="5709530" y="140894"/>
                </a:cubicBezTo>
                <a:lnTo>
                  <a:pt x="5789395" y="140894"/>
                </a:lnTo>
                <a:cubicBezTo>
                  <a:pt x="5789228" y="135368"/>
                  <a:pt x="5787721" y="129843"/>
                  <a:pt x="5784874" y="124318"/>
                </a:cubicBezTo>
                <a:cubicBezTo>
                  <a:pt x="5782195" y="118960"/>
                  <a:pt x="5777926" y="114356"/>
                  <a:pt x="5772066" y="110505"/>
                </a:cubicBezTo>
                <a:cubicBezTo>
                  <a:pt x="5766206" y="106654"/>
                  <a:pt x="5758839" y="104728"/>
                  <a:pt x="5749965" y="104728"/>
                </a:cubicBezTo>
                <a:close/>
                <a:moveTo>
                  <a:pt x="5275222" y="104728"/>
                </a:moveTo>
                <a:cubicBezTo>
                  <a:pt x="5268022" y="104728"/>
                  <a:pt x="5260906" y="106821"/>
                  <a:pt x="5253874" y="111007"/>
                </a:cubicBezTo>
                <a:cubicBezTo>
                  <a:pt x="5247344" y="114858"/>
                  <a:pt x="5241986" y="120718"/>
                  <a:pt x="5237801" y="128587"/>
                </a:cubicBezTo>
                <a:cubicBezTo>
                  <a:pt x="5233782" y="136122"/>
                  <a:pt x="5231773" y="144828"/>
                  <a:pt x="5231773" y="154707"/>
                </a:cubicBezTo>
                <a:cubicBezTo>
                  <a:pt x="5231773" y="164585"/>
                  <a:pt x="5233782" y="173292"/>
                  <a:pt x="5237801" y="180826"/>
                </a:cubicBezTo>
                <a:cubicBezTo>
                  <a:pt x="5241986" y="188695"/>
                  <a:pt x="5247344" y="194555"/>
                  <a:pt x="5253874" y="198406"/>
                </a:cubicBezTo>
                <a:cubicBezTo>
                  <a:pt x="5260906" y="202592"/>
                  <a:pt x="5268022" y="204685"/>
                  <a:pt x="5275222" y="204685"/>
                </a:cubicBezTo>
                <a:cubicBezTo>
                  <a:pt x="5282589" y="204685"/>
                  <a:pt x="5289705" y="202592"/>
                  <a:pt x="5296569" y="198406"/>
                </a:cubicBezTo>
                <a:cubicBezTo>
                  <a:pt x="5303266" y="194388"/>
                  <a:pt x="5308624" y="188528"/>
                  <a:pt x="5312643" y="180826"/>
                </a:cubicBezTo>
                <a:cubicBezTo>
                  <a:pt x="5316661" y="173292"/>
                  <a:pt x="5318670" y="164585"/>
                  <a:pt x="5318670" y="154707"/>
                </a:cubicBezTo>
                <a:cubicBezTo>
                  <a:pt x="5318670" y="144661"/>
                  <a:pt x="5316661" y="135871"/>
                  <a:pt x="5312643" y="128336"/>
                </a:cubicBezTo>
                <a:cubicBezTo>
                  <a:pt x="5308624" y="120969"/>
                  <a:pt x="5303266" y="115193"/>
                  <a:pt x="5296569" y="111007"/>
                </a:cubicBezTo>
                <a:cubicBezTo>
                  <a:pt x="5289705" y="106821"/>
                  <a:pt x="5282589" y="104728"/>
                  <a:pt x="5275222" y="104728"/>
                </a:cubicBezTo>
                <a:close/>
                <a:moveTo>
                  <a:pt x="3601082" y="104728"/>
                </a:moveTo>
                <a:cubicBezTo>
                  <a:pt x="3593045" y="104728"/>
                  <a:pt x="3585511" y="106738"/>
                  <a:pt x="3578479" y="110756"/>
                </a:cubicBezTo>
                <a:cubicBezTo>
                  <a:pt x="3571614" y="114774"/>
                  <a:pt x="3566005" y="120551"/>
                  <a:pt x="3561652" y="128085"/>
                </a:cubicBezTo>
                <a:cubicBezTo>
                  <a:pt x="3557466" y="135452"/>
                  <a:pt x="3555373" y="144326"/>
                  <a:pt x="3555373" y="154707"/>
                </a:cubicBezTo>
                <a:cubicBezTo>
                  <a:pt x="3555373" y="164920"/>
                  <a:pt x="3557466" y="173710"/>
                  <a:pt x="3561652" y="181077"/>
                </a:cubicBezTo>
                <a:cubicBezTo>
                  <a:pt x="3566005" y="188612"/>
                  <a:pt x="3571614" y="194388"/>
                  <a:pt x="3578479" y="198406"/>
                </a:cubicBezTo>
                <a:cubicBezTo>
                  <a:pt x="3585846" y="202592"/>
                  <a:pt x="3593380" y="204685"/>
                  <a:pt x="3601082" y="204685"/>
                </a:cubicBezTo>
                <a:cubicBezTo>
                  <a:pt x="3608784" y="204685"/>
                  <a:pt x="3616318" y="202592"/>
                  <a:pt x="3623685" y="198406"/>
                </a:cubicBezTo>
                <a:cubicBezTo>
                  <a:pt x="3630383" y="194555"/>
                  <a:pt x="3635908" y="188779"/>
                  <a:pt x="3640261" y="181077"/>
                </a:cubicBezTo>
                <a:cubicBezTo>
                  <a:pt x="3644447" y="173710"/>
                  <a:pt x="3646540" y="164920"/>
                  <a:pt x="3646540" y="154707"/>
                </a:cubicBezTo>
                <a:cubicBezTo>
                  <a:pt x="3646540" y="144326"/>
                  <a:pt x="3644447" y="135452"/>
                  <a:pt x="3640261" y="128085"/>
                </a:cubicBezTo>
                <a:cubicBezTo>
                  <a:pt x="3635908" y="120383"/>
                  <a:pt x="3630383" y="114607"/>
                  <a:pt x="3623685" y="110756"/>
                </a:cubicBezTo>
                <a:cubicBezTo>
                  <a:pt x="3616653" y="106738"/>
                  <a:pt x="3609119" y="104728"/>
                  <a:pt x="3601082" y="104728"/>
                </a:cubicBezTo>
                <a:close/>
                <a:moveTo>
                  <a:pt x="3446422" y="104728"/>
                </a:moveTo>
                <a:cubicBezTo>
                  <a:pt x="3439222" y="104728"/>
                  <a:pt x="3432106" y="106821"/>
                  <a:pt x="3425075" y="111007"/>
                </a:cubicBezTo>
                <a:cubicBezTo>
                  <a:pt x="3418544" y="114858"/>
                  <a:pt x="3413187" y="120718"/>
                  <a:pt x="3409001" y="128587"/>
                </a:cubicBezTo>
                <a:cubicBezTo>
                  <a:pt x="3404983" y="136122"/>
                  <a:pt x="3402973" y="144828"/>
                  <a:pt x="3402973" y="154707"/>
                </a:cubicBezTo>
                <a:cubicBezTo>
                  <a:pt x="3402973" y="164585"/>
                  <a:pt x="3404983" y="173292"/>
                  <a:pt x="3409001" y="180826"/>
                </a:cubicBezTo>
                <a:cubicBezTo>
                  <a:pt x="3413187" y="188695"/>
                  <a:pt x="3418544" y="194555"/>
                  <a:pt x="3425075" y="198406"/>
                </a:cubicBezTo>
                <a:cubicBezTo>
                  <a:pt x="3432106" y="202592"/>
                  <a:pt x="3439222" y="204685"/>
                  <a:pt x="3446422" y="204685"/>
                </a:cubicBezTo>
                <a:cubicBezTo>
                  <a:pt x="3453789" y="204685"/>
                  <a:pt x="3460905" y="202592"/>
                  <a:pt x="3467769" y="198406"/>
                </a:cubicBezTo>
                <a:cubicBezTo>
                  <a:pt x="3474467" y="194388"/>
                  <a:pt x="3479824" y="188528"/>
                  <a:pt x="3483843" y="180826"/>
                </a:cubicBezTo>
                <a:cubicBezTo>
                  <a:pt x="3487861" y="173292"/>
                  <a:pt x="3489870" y="164585"/>
                  <a:pt x="3489870" y="154707"/>
                </a:cubicBezTo>
                <a:cubicBezTo>
                  <a:pt x="3489870" y="144661"/>
                  <a:pt x="3487861" y="135871"/>
                  <a:pt x="3483843" y="128336"/>
                </a:cubicBezTo>
                <a:cubicBezTo>
                  <a:pt x="3479824" y="120969"/>
                  <a:pt x="3474467" y="115193"/>
                  <a:pt x="3467769" y="111007"/>
                </a:cubicBezTo>
                <a:cubicBezTo>
                  <a:pt x="3460905" y="106821"/>
                  <a:pt x="3453789" y="104728"/>
                  <a:pt x="3446422" y="104728"/>
                </a:cubicBezTo>
                <a:close/>
                <a:moveTo>
                  <a:pt x="3102015" y="104728"/>
                </a:moveTo>
                <a:cubicBezTo>
                  <a:pt x="3091969" y="104728"/>
                  <a:pt x="3083179" y="108077"/>
                  <a:pt x="3075644" y="114774"/>
                </a:cubicBezTo>
                <a:cubicBezTo>
                  <a:pt x="3068613" y="121137"/>
                  <a:pt x="3063924" y="129843"/>
                  <a:pt x="3061580" y="140894"/>
                </a:cubicBezTo>
                <a:lnTo>
                  <a:pt x="3141445" y="140894"/>
                </a:lnTo>
                <a:cubicBezTo>
                  <a:pt x="3141278" y="135368"/>
                  <a:pt x="3139771" y="129843"/>
                  <a:pt x="3136924" y="124318"/>
                </a:cubicBezTo>
                <a:cubicBezTo>
                  <a:pt x="3134246" y="118960"/>
                  <a:pt x="3129976" y="114356"/>
                  <a:pt x="3124116" y="110505"/>
                </a:cubicBezTo>
                <a:cubicBezTo>
                  <a:pt x="3118256" y="106654"/>
                  <a:pt x="3110889" y="104728"/>
                  <a:pt x="3102015" y="104728"/>
                </a:cubicBezTo>
                <a:close/>
                <a:moveTo>
                  <a:pt x="2900251" y="104728"/>
                </a:moveTo>
                <a:cubicBezTo>
                  <a:pt x="2892716" y="104728"/>
                  <a:pt x="2885517" y="106821"/>
                  <a:pt x="2878652" y="111007"/>
                </a:cubicBezTo>
                <a:cubicBezTo>
                  <a:pt x="2872122" y="115025"/>
                  <a:pt x="2866848" y="120802"/>
                  <a:pt x="2862830" y="128336"/>
                </a:cubicBezTo>
                <a:cubicBezTo>
                  <a:pt x="2858644" y="136206"/>
                  <a:pt x="2856551" y="144996"/>
                  <a:pt x="2856551" y="154707"/>
                </a:cubicBezTo>
                <a:cubicBezTo>
                  <a:pt x="2856551" y="164250"/>
                  <a:pt x="2858644" y="172957"/>
                  <a:pt x="2862830" y="180826"/>
                </a:cubicBezTo>
                <a:cubicBezTo>
                  <a:pt x="2867015" y="188528"/>
                  <a:pt x="2872289" y="194388"/>
                  <a:pt x="2878652" y="198406"/>
                </a:cubicBezTo>
                <a:cubicBezTo>
                  <a:pt x="2885517" y="202592"/>
                  <a:pt x="2892716" y="204685"/>
                  <a:pt x="2900251" y="204685"/>
                </a:cubicBezTo>
                <a:cubicBezTo>
                  <a:pt x="2907450" y="204685"/>
                  <a:pt x="2914566" y="202592"/>
                  <a:pt x="2921598" y="198406"/>
                </a:cubicBezTo>
                <a:cubicBezTo>
                  <a:pt x="2927960" y="194723"/>
                  <a:pt x="2933235" y="188863"/>
                  <a:pt x="2937420" y="180826"/>
                </a:cubicBezTo>
                <a:cubicBezTo>
                  <a:pt x="2941439" y="173292"/>
                  <a:pt x="2943448" y="164585"/>
                  <a:pt x="2943448" y="154707"/>
                </a:cubicBezTo>
                <a:cubicBezTo>
                  <a:pt x="2943448" y="144661"/>
                  <a:pt x="2941439" y="135871"/>
                  <a:pt x="2937420" y="128336"/>
                </a:cubicBezTo>
                <a:cubicBezTo>
                  <a:pt x="2933235" y="120634"/>
                  <a:pt x="2927960" y="114858"/>
                  <a:pt x="2921598" y="111007"/>
                </a:cubicBezTo>
                <a:cubicBezTo>
                  <a:pt x="2914566" y="106821"/>
                  <a:pt x="2907450" y="104728"/>
                  <a:pt x="2900251" y="104728"/>
                </a:cubicBezTo>
                <a:close/>
                <a:moveTo>
                  <a:pt x="2632295" y="104728"/>
                </a:moveTo>
                <a:cubicBezTo>
                  <a:pt x="2624928" y="104728"/>
                  <a:pt x="2617812" y="106821"/>
                  <a:pt x="2610947" y="111007"/>
                </a:cubicBezTo>
                <a:cubicBezTo>
                  <a:pt x="2604250" y="115193"/>
                  <a:pt x="2598892" y="120969"/>
                  <a:pt x="2594874" y="128336"/>
                </a:cubicBezTo>
                <a:cubicBezTo>
                  <a:pt x="2590855" y="135871"/>
                  <a:pt x="2588846" y="144661"/>
                  <a:pt x="2588846" y="154707"/>
                </a:cubicBezTo>
                <a:cubicBezTo>
                  <a:pt x="2588846" y="164585"/>
                  <a:pt x="2590855" y="173292"/>
                  <a:pt x="2594874" y="180826"/>
                </a:cubicBezTo>
                <a:cubicBezTo>
                  <a:pt x="2598892" y="188528"/>
                  <a:pt x="2604250" y="194388"/>
                  <a:pt x="2610947" y="198406"/>
                </a:cubicBezTo>
                <a:cubicBezTo>
                  <a:pt x="2617812" y="202592"/>
                  <a:pt x="2624928" y="204685"/>
                  <a:pt x="2632295" y="204685"/>
                </a:cubicBezTo>
                <a:cubicBezTo>
                  <a:pt x="2639494" y="204685"/>
                  <a:pt x="2646610" y="202592"/>
                  <a:pt x="2653642" y="198406"/>
                </a:cubicBezTo>
                <a:cubicBezTo>
                  <a:pt x="2660172" y="194555"/>
                  <a:pt x="2665530" y="188695"/>
                  <a:pt x="2669716" y="180826"/>
                </a:cubicBezTo>
                <a:cubicBezTo>
                  <a:pt x="2673567" y="173627"/>
                  <a:pt x="2675492" y="164920"/>
                  <a:pt x="2675492" y="154707"/>
                </a:cubicBezTo>
                <a:cubicBezTo>
                  <a:pt x="2675492" y="144326"/>
                  <a:pt x="2673567" y="135536"/>
                  <a:pt x="2669716" y="128336"/>
                </a:cubicBezTo>
                <a:cubicBezTo>
                  <a:pt x="2665697" y="120802"/>
                  <a:pt x="2660340" y="115025"/>
                  <a:pt x="2653642" y="111007"/>
                </a:cubicBezTo>
                <a:cubicBezTo>
                  <a:pt x="2646610" y="106821"/>
                  <a:pt x="2639494" y="104728"/>
                  <a:pt x="2632295" y="104728"/>
                </a:cubicBezTo>
                <a:close/>
                <a:moveTo>
                  <a:pt x="2477132" y="104728"/>
                </a:moveTo>
                <a:cubicBezTo>
                  <a:pt x="2469095" y="104728"/>
                  <a:pt x="2461561" y="106738"/>
                  <a:pt x="2454529" y="110756"/>
                </a:cubicBezTo>
                <a:cubicBezTo>
                  <a:pt x="2447664" y="114774"/>
                  <a:pt x="2442055" y="120551"/>
                  <a:pt x="2437702" y="128085"/>
                </a:cubicBezTo>
                <a:cubicBezTo>
                  <a:pt x="2433516" y="135452"/>
                  <a:pt x="2431423" y="144326"/>
                  <a:pt x="2431423" y="154707"/>
                </a:cubicBezTo>
                <a:cubicBezTo>
                  <a:pt x="2431423" y="164920"/>
                  <a:pt x="2433516" y="173710"/>
                  <a:pt x="2437702" y="181077"/>
                </a:cubicBezTo>
                <a:cubicBezTo>
                  <a:pt x="2442055" y="188612"/>
                  <a:pt x="2447664" y="194388"/>
                  <a:pt x="2454529" y="198406"/>
                </a:cubicBezTo>
                <a:cubicBezTo>
                  <a:pt x="2461896" y="202592"/>
                  <a:pt x="2469430" y="204685"/>
                  <a:pt x="2477132" y="204685"/>
                </a:cubicBezTo>
                <a:cubicBezTo>
                  <a:pt x="2484834" y="204685"/>
                  <a:pt x="2492368" y="202592"/>
                  <a:pt x="2499735" y="198406"/>
                </a:cubicBezTo>
                <a:cubicBezTo>
                  <a:pt x="2506433" y="194555"/>
                  <a:pt x="2511958" y="188779"/>
                  <a:pt x="2516311" y="181077"/>
                </a:cubicBezTo>
                <a:cubicBezTo>
                  <a:pt x="2520497" y="173710"/>
                  <a:pt x="2522590" y="164920"/>
                  <a:pt x="2522590" y="154707"/>
                </a:cubicBezTo>
                <a:cubicBezTo>
                  <a:pt x="2522590" y="144326"/>
                  <a:pt x="2520497" y="135452"/>
                  <a:pt x="2516311" y="128085"/>
                </a:cubicBezTo>
                <a:cubicBezTo>
                  <a:pt x="2511958" y="120383"/>
                  <a:pt x="2506433" y="114607"/>
                  <a:pt x="2499735" y="110756"/>
                </a:cubicBezTo>
                <a:cubicBezTo>
                  <a:pt x="2492703" y="106738"/>
                  <a:pt x="2485169" y="104728"/>
                  <a:pt x="2477132" y="104728"/>
                </a:cubicBezTo>
                <a:close/>
                <a:moveTo>
                  <a:pt x="2121945" y="104728"/>
                </a:moveTo>
                <a:cubicBezTo>
                  <a:pt x="2114076" y="104728"/>
                  <a:pt x="2106876" y="106738"/>
                  <a:pt x="2100346" y="110756"/>
                </a:cubicBezTo>
                <a:cubicBezTo>
                  <a:pt x="2093649" y="114942"/>
                  <a:pt x="2088458" y="120551"/>
                  <a:pt x="2084775" y="127583"/>
                </a:cubicBezTo>
                <a:cubicBezTo>
                  <a:pt x="2080924" y="134950"/>
                  <a:pt x="2078998" y="143740"/>
                  <a:pt x="2078998" y="153953"/>
                </a:cubicBezTo>
                <a:cubicBezTo>
                  <a:pt x="2078998" y="163832"/>
                  <a:pt x="2080924" y="172622"/>
                  <a:pt x="2084775" y="180324"/>
                </a:cubicBezTo>
                <a:cubicBezTo>
                  <a:pt x="2088458" y="187691"/>
                  <a:pt x="2093649" y="193300"/>
                  <a:pt x="2100346" y="197151"/>
                </a:cubicBezTo>
                <a:cubicBezTo>
                  <a:pt x="2107043" y="201002"/>
                  <a:pt x="2114243" y="202927"/>
                  <a:pt x="2121945" y="202927"/>
                </a:cubicBezTo>
                <a:cubicBezTo>
                  <a:pt x="2129981" y="202927"/>
                  <a:pt x="2137097" y="201002"/>
                  <a:pt x="2143292" y="197151"/>
                </a:cubicBezTo>
                <a:cubicBezTo>
                  <a:pt x="2149822" y="193132"/>
                  <a:pt x="2155013" y="187440"/>
                  <a:pt x="2158863" y="180073"/>
                </a:cubicBezTo>
                <a:cubicBezTo>
                  <a:pt x="2162714" y="172706"/>
                  <a:pt x="2164640" y="163999"/>
                  <a:pt x="2164640" y="153953"/>
                </a:cubicBezTo>
                <a:cubicBezTo>
                  <a:pt x="2164640" y="143573"/>
                  <a:pt x="2162714" y="134699"/>
                  <a:pt x="2158863" y="127332"/>
                </a:cubicBezTo>
                <a:cubicBezTo>
                  <a:pt x="2155013" y="119797"/>
                  <a:pt x="2149822" y="114188"/>
                  <a:pt x="2143292" y="110505"/>
                </a:cubicBezTo>
                <a:cubicBezTo>
                  <a:pt x="2136595" y="106654"/>
                  <a:pt x="2129479" y="104728"/>
                  <a:pt x="2121945" y="104728"/>
                </a:cubicBezTo>
                <a:close/>
                <a:moveTo>
                  <a:pt x="1829433" y="104728"/>
                </a:moveTo>
                <a:cubicBezTo>
                  <a:pt x="1821396" y="104728"/>
                  <a:pt x="1813861" y="106738"/>
                  <a:pt x="1806829" y="110756"/>
                </a:cubicBezTo>
                <a:cubicBezTo>
                  <a:pt x="1799965" y="114774"/>
                  <a:pt x="1794356" y="120551"/>
                  <a:pt x="1790003" y="128085"/>
                </a:cubicBezTo>
                <a:cubicBezTo>
                  <a:pt x="1785817" y="135452"/>
                  <a:pt x="1783724" y="144326"/>
                  <a:pt x="1783724" y="154707"/>
                </a:cubicBezTo>
                <a:cubicBezTo>
                  <a:pt x="1783724" y="164920"/>
                  <a:pt x="1785817" y="173710"/>
                  <a:pt x="1790003" y="181077"/>
                </a:cubicBezTo>
                <a:cubicBezTo>
                  <a:pt x="1794356" y="188612"/>
                  <a:pt x="1799965" y="194388"/>
                  <a:pt x="1806829" y="198406"/>
                </a:cubicBezTo>
                <a:cubicBezTo>
                  <a:pt x="1814196" y="202592"/>
                  <a:pt x="1821731" y="204685"/>
                  <a:pt x="1829433" y="204685"/>
                </a:cubicBezTo>
                <a:cubicBezTo>
                  <a:pt x="1837135" y="204685"/>
                  <a:pt x="1844669" y="202592"/>
                  <a:pt x="1852036" y="198406"/>
                </a:cubicBezTo>
                <a:cubicBezTo>
                  <a:pt x="1858733" y="194555"/>
                  <a:pt x="1864259" y="188779"/>
                  <a:pt x="1868612" y="181077"/>
                </a:cubicBezTo>
                <a:cubicBezTo>
                  <a:pt x="1872798" y="173710"/>
                  <a:pt x="1874890" y="164920"/>
                  <a:pt x="1874890" y="154707"/>
                </a:cubicBezTo>
                <a:cubicBezTo>
                  <a:pt x="1874890" y="144326"/>
                  <a:pt x="1872798" y="135452"/>
                  <a:pt x="1868612" y="128085"/>
                </a:cubicBezTo>
                <a:cubicBezTo>
                  <a:pt x="1864259" y="120383"/>
                  <a:pt x="1858733" y="114607"/>
                  <a:pt x="1852036" y="110756"/>
                </a:cubicBezTo>
                <a:cubicBezTo>
                  <a:pt x="1845004" y="106738"/>
                  <a:pt x="1837470" y="104728"/>
                  <a:pt x="1829433" y="104728"/>
                </a:cubicBezTo>
                <a:close/>
                <a:moveTo>
                  <a:pt x="1108295" y="104728"/>
                </a:moveTo>
                <a:cubicBezTo>
                  <a:pt x="1100928" y="104728"/>
                  <a:pt x="1093813" y="106821"/>
                  <a:pt x="1086948" y="111007"/>
                </a:cubicBezTo>
                <a:cubicBezTo>
                  <a:pt x="1080251" y="115193"/>
                  <a:pt x="1074893" y="120969"/>
                  <a:pt x="1070874" y="128336"/>
                </a:cubicBezTo>
                <a:cubicBezTo>
                  <a:pt x="1066856" y="135871"/>
                  <a:pt x="1064846" y="144661"/>
                  <a:pt x="1064846" y="154707"/>
                </a:cubicBezTo>
                <a:cubicBezTo>
                  <a:pt x="1064846" y="164585"/>
                  <a:pt x="1066856" y="173292"/>
                  <a:pt x="1070874" y="180826"/>
                </a:cubicBezTo>
                <a:cubicBezTo>
                  <a:pt x="1074893" y="188528"/>
                  <a:pt x="1080251" y="194388"/>
                  <a:pt x="1086948" y="198406"/>
                </a:cubicBezTo>
                <a:cubicBezTo>
                  <a:pt x="1093813" y="202592"/>
                  <a:pt x="1100928" y="204685"/>
                  <a:pt x="1108295" y="204685"/>
                </a:cubicBezTo>
                <a:cubicBezTo>
                  <a:pt x="1115495" y="204685"/>
                  <a:pt x="1122611" y="202592"/>
                  <a:pt x="1129643" y="198406"/>
                </a:cubicBezTo>
                <a:cubicBezTo>
                  <a:pt x="1136173" y="194555"/>
                  <a:pt x="1141530" y="188695"/>
                  <a:pt x="1145716" y="180826"/>
                </a:cubicBezTo>
                <a:cubicBezTo>
                  <a:pt x="1149567" y="173627"/>
                  <a:pt x="1151492" y="164920"/>
                  <a:pt x="1151492" y="154707"/>
                </a:cubicBezTo>
                <a:cubicBezTo>
                  <a:pt x="1151492" y="144326"/>
                  <a:pt x="1149567" y="135536"/>
                  <a:pt x="1145716" y="128336"/>
                </a:cubicBezTo>
                <a:cubicBezTo>
                  <a:pt x="1141698" y="120802"/>
                  <a:pt x="1136340" y="115025"/>
                  <a:pt x="1129643" y="111007"/>
                </a:cubicBezTo>
                <a:cubicBezTo>
                  <a:pt x="1122611" y="106821"/>
                  <a:pt x="1115495" y="104728"/>
                  <a:pt x="1108295" y="104728"/>
                </a:cubicBezTo>
                <a:close/>
                <a:moveTo>
                  <a:pt x="7409966" y="89157"/>
                </a:moveTo>
                <a:lnTo>
                  <a:pt x="7431816" y="89157"/>
                </a:lnTo>
                <a:lnTo>
                  <a:pt x="7431816" y="220256"/>
                </a:lnTo>
                <a:lnTo>
                  <a:pt x="7409966" y="220256"/>
                </a:lnTo>
                <a:close/>
                <a:moveTo>
                  <a:pt x="7000390" y="89157"/>
                </a:moveTo>
                <a:lnTo>
                  <a:pt x="7022240" y="89157"/>
                </a:lnTo>
                <a:lnTo>
                  <a:pt x="7022240" y="220256"/>
                </a:lnTo>
                <a:lnTo>
                  <a:pt x="7000390" y="220256"/>
                </a:lnTo>
                <a:close/>
                <a:moveTo>
                  <a:pt x="5835076" y="89157"/>
                </a:moveTo>
                <a:lnTo>
                  <a:pt x="5856926" y="89157"/>
                </a:lnTo>
                <a:lnTo>
                  <a:pt x="5856926" y="168269"/>
                </a:lnTo>
                <a:cubicBezTo>
                  <a:pt x="5856926" y="180994"/>
                  <a:pt x="5859772" y="190202"/>
                  <a:pt x="5865465" y="195895"/>
                </a:cubicBezTo>
                <a:cubicBezTo>
                  <a:pt x="5871325" y="201755"/>
                  <a:pt x="5878943" y="204685"/>
                  <a:pt x="5888319" y="204685"/>
                </a:cubicBezTo>
                <a:cubicBezTo>
                  <a:pt x="5895686" y="204685"/>
                  <a:pt x="5902300" y="202676"/>
                  <a:pt x="5908160" y="198658"/>
                </a:cubicBezTo>
                <a:cubicBezTo>
                  <a:pt x="5913685" y="194807"/>
                  <a:pt x="5918122" y="189700"/>
                  <a:pt x="5921471" y="183338"/>
                </a:cubicBezTo>
                <a:cubicBezTo>
                  <a:pt x="5924652" y="177143"/>
                  <a:pt x="5926242" y="170445"/>
                  <a:pt x="5926242" y="163246"/>
                </a:cubicBezTo>
                <a:lnTo>
                  <a:pt x="5926242" y="89157"/>
                </a:lnTo>
                <a:lnTo>
                  <a:pt x="5948092" y="89157"/>
                </a:lnTo>
                <a:lnTo>
                  <a:pt x="5948092" y="220256"/>
                </a:lnTo>
                <a:lnTo>
                  <a:pt x="5927247" y="220256"/>
                </a:lnTo>
                <a:lnTo>
                  <a:pt x="5927247" y="201169"/>
                </a:lnTo>
                <a:lnTo>
                  <a:pt x="5926242" y="201169"/>
                </a:lnTo>
                <a:cubicBezTo>
                  <a:pt x="5922894" y="207531"/>
                  <a:pt x="5917117" y="213057"/>
                  <a:pt x="5908913" y="217745"/>
                </a:cubicBezTo>
                <a:cubicBezTo>
                  <a:pt x="5901379" y="222098"/>
                  <a:pt x="5893007" y="224275"/>
                  <a:pt x="5883798" y="224275"/>
                </a:cubicBezTo>
                <a:cubicBezTo>
                  <a:pt x="5867892" y="224275"/>
                  <a:pt x="5855837" y="219670"/>
                  <a:pt x="5847633" y="210461"/>
                </a:cubicBezTo>
                <a:cubicBezTo>
                  <a:pt x="5839262" y="201085"/>
                  <a:pt x="5835076" y="188109"/>
                  <a:pt x="5835076" y="171534"/>
                </a:cubicBezTo>
                <a:close/>
                <a:moveTo>
                  <a:pt x="5638316" y="89157"/>
                </a:moveTo>
                <a:lnTo>
                  <a:pt x="5660166" y="89157"/>
                </a:lnTo>
                <a:lnTo>
                  <a:pt x="5660166" y="220256"/>
                </a:lnTo>
                <a:lnTo>
                  <a:pt x="5638316" y="220256"/>
                </a:lnTo>
                <a:close/>
                <a:moveTo>
                  <a:pt x="4873051" y="89157"/>
                </a:moveTo>
                <a:lnTo>
                  <a:pt x="4894901" y="89157"/>
                </a:lnTo>
                <a:lnTo>
                  <a:pt x="4894901" y="168269"/>
                </a:lnTo>
                <a:cubicBezTo>
                  <a:pt x="4894901" y="180994"/>
                  <a:pt x="4897747" y="190202"/>
                  <a:pt x="4903440" y="195895"/>
                </a:cubicBezTo>
                <a:cubicBezTo>
                  <a:pt x="4909300" y="201755"/>
                  <a:pt x="4916918" y="204685"/>
                  <a:pt x="4926294" y="204685"/>
                </a:cubicBezTo>
                <a:cubicBezTo>
                  <a:pt x="4933661" y="204685"/>
                  <a:pt x="4940275" y="202676"/>
                  <a:pt x="4946135" y="198658"/>
                </a:cubicBezTo>
                <a:cubicBezTo>
                  <a:pt x="4951660" y="194807"/>
                  <a:pt x="4956097" y="189700"/>
                  <a:pt x="4959446" y="183338"/>
                </a:cubicBezTo>
                <a:cubicBezTo>
                  <a:pt x="4962627" y="177143"/>
                  <a:pt x="4964217" y="170445"/>
                  <a:pt x="4964217" y="163246"/>
                </a:cubicBezTo>
                <a:lnTo>
                  <a:pt x="4964217" y="89157"/>
                </a:lnTo>
                <a:lnTo>
                  <a:pt x="4986067" y="89157"/>
                </a:lnTo>
                <a:lnTo>
                  <a:pt x="4986067" y="220256"/>
                </a:lnTo>
                <a:lnTo>
                  <a:pt x="4965222" y="220256"/>
                </a:lnTo>
                <a:lnTo>
                  <a:pt x="4965222" y="201169"/>
                </a:lnTo>
                <a:lnTo>
                  <a:pt x="4964217" y="201169"/>
                </a:lnTo>
                <a:cubicBezTo>
                  <a:pt x="4960869" y="207531"/>
                  <a:pt x="4955092" y="213057"/>
                  <a:pt x="4946888" y="217745"/>
                </a:cubicBezTo>
                <a:cubicBezTo>
                  <a:pt x="4939354" y="222098"/>
                  <a:pt x="4930982" y="224275"/>
                  <a:pt x="4921773" y="224275"/>
                </a:cubicBezTo>
                <a:cubicBezTo>
                  <a:pt x="4905867" y="224275"/>
                  <a:pt x="4893812" y="219670"/>
                  <a:pt x="4885608" y="210461"/>
                </a:cubicBezTo>
                <a:cubicBezTo>
                  <a:pt x="4877237" y="201085"/>
                  <a:pt x="4873051" y="188109"/>
                  <a:pt x="4873051" y="171534"/>
                </a:cubicBezTo>
                <a:close/>
                <a:moveTo>
                  <a:pt x="4482526" y="89157"/>
                </a:moveTo>
                <a:lnTo>
                  <a:pt x="4504376" y="89157"/>
                </a:lnTo>
                <a:lnTo>
                  <a:pt x="4504376" y="168269"/>
                </a:lnTo>
                <a:cubicBezTo>
                  <a:pt x="4504376" y="180994"/>
                  <a:pt x="4507222" y="190202"/>
                  <a:pt x="4512915" y="195895"/>
                </a:cubicBezTo>
                <a:cubicBezTo>
                  <a:pt x="4518775" y="201755"/>
                  <a:pt x="4526393" y="204685"/>
                  <a:pt x="4535769" y="204685"/>
                </a:cubicBezTo>
                <a:cubicBezTo>
                  <a:pt x="4543136" y="204685"/>
                  <a:pt x="4549750" y="202676"/>
                  <a:pt x="4555610" y="198658"/>
                </a:cubicBezTo>
                <a:cubicBezTo>
                  <a:pt x="4561135" y="194807"/>
                  <a:pt x="4565572" y="189700"/>
                  <a:pt x="4568921" y="183338"/>
                </a:cubicBezTo>
                <a:cubicBezTo>
                  <a:pt x="4572102" y="177143"/>
                  <a:pt x="4573692" y="170445"/>
                  <a:pt x="4573692" y="163246"/>
                </a:cubicBezTo>
                <a:lnTo>
                  <a:pt x="4573692" y="89157"/>
                </a:lnTo>
                <a:lnTo>
                  <a:pt x="4595542" y="89157"/>
                </a:lnTo>
                <a:lnTo>
                  <a:pt x="4595542" y="220256"/>
                </a:lnTo>
                <a:lnTo>
                  <a:pt x="4574697" y="220256"/>
                </a:lnTo>
                <a:lnTo>
                  <a:pt x="4574697" y="201169"/>
                </a:lnTo>
                <a:lnTo>
                  <a:pt x="4573692" y="201169"/>
                </a:lnTo>
                <a:cubicBezTo>
                  <a:pt x="4570344" y="207531"/>
                  <a:pt x="4564567" y="213057"/>
                  <a:pt x="4556363" y="217745"/>
                </a:cubicBezTo>
                <a:cubicBezTo>
                  <a:pt x="4548829" y="222098"/>
                  <a:pt x="4540457" y="224275"/>
                  <a:pt x="4531248" y="224275"/>
                </a:cubicBezTo>
                <a:cubicBezTo>
                  <a:pt x="4515342" y="224275"/>
                  <a:pt x="4503287" y="219670"/>
                  <a:pt x="4495083" y="210461"/>
                </a:cubicBezTo>
                <a:cubicBezTo>
                  <a:pt x="4486712" y="201085"/>
                  <a:pt x="4482526" y="188109"/>
                  <a:pt x="4482526" y="171534"/>
                </a:cubicBezTo>
                <a:close/>
                <a:moveTo>
                  <a:pt x="4095266" y="89157"/>
                </a:moveTo>
                <a:lnTo>
                  <a:pt x="4117116" y="89157"/>
                </a:lnTo>
                <a:lnTo>
                  <a:pt x="4117116" y="220256"/>
                </a:lnTo>
                <a:lnTo>
                  <a:pt x="4095266" y="220256"/>
                </a:lnTo>
                <a:close/>
                <a:moveTo>
                  <a:pt x="3695216" y="89157"/>
                </a:moveTo>
                <a:lnTo>
                  <a:pt x="3717066" y="89157"/>
                </a:lnTo>
                <a:lnTo>
                  <a:pt x="3717066" y="220256"/>
                </a:lnTo>
                <a:lnTo>
                  <a:pt x="3695216" y="220256"/>
                </a:lnTo>
                <a:close/>
                <a:moveTo>
                  <a:pt x="2990366" y="89157"/>
                </a:moveTo>
                <a:lnTo>
                  <a:pt x="3012216" y="89157"/>
                </a:lnTo>
                <a:lnTo>
                  <a:pt x="3012216" y="220256"/>
                </a:lnTo>
                <a:lnTo>
                  <a:pt x="2990366" y="220256"/>
                </a:lnTo>
                <a:close/>
                <a:moveTo>
                  <a:pt x="6191380" y="85139"/>
                </a:moveTo>
                <a:cubicBezTo>
                  <a:pt x="6197240" y="85139"/>
                  <a:pt x="6202430" y="86060"/>
                  <a:pt x="6206951" y="87902"/>
                </a:cubicBezTo>
                <a:lnTo>
                  <a:pt x="6206951" y="111509"/>
                </a:lnTo>
                <a:cubicBezTo>
                  <a:pt x="6201258" y="108663"/>
                  <a:pt x="6195063" y="107240"/>
                  <a:pt x="6188366" y="107240"/>
                </a:cubicBezTo>
                <a:cubicBezTo>
                  <a:pt x="6182171" y="107240"/>
                  <a:pt x="6176311" y="109082"/>
                  <a:pt x="6170786" y="112765"/>
                </a:cubicBezTo>
                <a:cubicBezTo>
                  <a:pt x="6165595" y="116114"/>
                  <a:pt x="6161326" y="120969"/>
                  <a:pt x="6157977" y="127332"/>
                </a:cubicBezTo>
                <a:cubicBezTo>
                  <a:pt x="6154963" y="132857"/>
                  <a:pt x="6153456" y="139387"/>
                  <a:pt x="6153456" y="146921"/>
                </a:cubicBezTo>
                <a:lnTo>
                  <a:pt x="6153456" y="220256"/>
                </a:lnTo>
                <a:lnTo>
                  <a:pt x="6131607" y="220256"/>
                </a:lnTo>
                <a:lnTo>
                  <a:pt x="6131607" y="89157"/>
                </a:lnTo>
                <a:lnTo>
                  <a:pt x="6152201" y="89157"/>
                </a:lnTo>
                <a:lnTo>
                  <a:pt x="6152201" y="110254"/>
                </a:lnTo>
                <a:lnTo>
                  <a:pt x="6153456" y="110254"/>
                </a:lnTo>
                <a:cubicBezTo>
                  <a:pt x="6155800" y="103222"/>
                  <a:pt x="6160740" y="97278"/>
                  <a:pt x="6168274" y="92422"/>
                </a:cubicBezTo>
                <a:cubicBezTo>
                  <a:pt x="6175641" y="87567"/>
                  <a:pt x="6183343" y="85139"/>
                  <a:pt x="6191380" y="85139"/>
                </a:cubicBezTo>
                <a:close/>
                <a:moveTo>
                  <a:pt x="4838830" y="85139"/>
                </a:moveTo>
                <a:cubicBezTo>
                  <a:pt x="4844690" y="85139"/>
                  <a:pt x="4849880" y="86060"/>
                  <a:pt x="4854401" y="87902"/>
                </a:cubicBezTo>
                <a:lnTo>
                  <a:pt x="4854401" y="111509"/>
                </a:lnTo>
                <a:cubicBezTo>
                  <a:pt x="4848708" y="108663"/>
                  <a:pt x="4842513" y="107240"/>
                  <a:pt x="4835816" y="107240"/>
                </a:cubicBezTo>
                <a:cubicBezTo>
                  <a:pt x="4829621" y="107240"/>
                  <a:pt x="4823761" y="109082"/>
                  <a:pt x="4818236" y="112765"/>
                </a:cubicBezTo>
                <a:cubicBezTo>
                  <a:pt x="4813045" y="116114"/>
                  <a:pt x="4808776" y="120969"/>
                  <a:pt x="4805427" y="127332"/>
                </a:cubicBezTo>
                <a:cubicBezTo>
                  <a:pt x="4802413" y="132857"/>
                  <a:pt x="4800906" y="139387"/>
                  <a:pt x="4800906" y="146921"/>
                </a:cubicBezTo>
                <a:lnTo>
                  <a:pt x="4800906" y="220256"/>
                </a:lnTo>
                <a:lnTo>
                  <a:pt x="4779057" y="220256"/>
                </a:lnTo>
                <a:lnTo>
                  <a:pt x="4779057" y="89157"/>
                </a:lnTo>
                <a:lnTo>
                  <a:pt x="4799651" y="89157"/>
                </a:lnTo>
                <a:lnTo>
                  <a:pt x="4799651" y="110254"/>
                </a:lnTo>
                <a:lnTo>
                  <a:pt x="4800906" y="110254"/>
                </a:lnTo>
                <a:cubicBezTo>
                  <a:pt x="4803250" y="103222"/>
                  <a:pt x="4808190" y="97278"/>
                  <a:pt x="4815724" y="92422"/>
                </a:cubicBezTo>
                <a:cubicBezTo>
                  <a:pt x="4823091" y="87567"/>
                  <a:pt x="4830793" y="85139"/>
                  <a:pt x="4838830" y="85139"/>
                </a:cubicBezTo>
                <a:close/>
                <a:moveTo>
                  <a:pt x="7881825" y="84888"/>
                </a:moveTo>
                <a:cubicBezTo>
                  <a:pt x="7897564" y="84888"/>
                  <a:pt x="7909535" y="89492"/>
                  <a:pt x="7917739" y="98701"/>
                </a:cubicBezTo>
                <a:cubicBezTo>
                  <a:pt x="7926111" y="108077"/>
                  <a:pt x="7930296" y="120551"/>
                  <a:pt x="7930296" y="136122"/>
                </a:cubicBezTo>
                <a:lnTo>
                  <a:pt x="7930296" y="220256"/>
                </a:lnTo>
                <a:lnTo>
                  <a:pt x="7908446" y="220256"/>
                </a:lnTo>
                <a:lnTo>
                  <a:pt x="7908446" y="139387"/>
                </a:lnTo>
                <a:cubicBezTo>
                  <a:pt x="7908446" y="127332"/>
                  <a:pt x="7905516" y="118542"/>
                  <a:pt x="7899656" y="113016"/>
                </a:cubicBezTo>
                <a:cubicBezTo>
                  <a:pt x="7893964" y="107491"/>
                  <a:pt x="7886011" y="104728"/>
                  <a:pt x="7875798" y="104728"/>
                </a:cubicBezTo>
                <a:cubicBezTo>
                  <a:pt x="7868766" y="104728"/>
                  <a:pt x="7862486" y="106738"/>
                  <a:pt x="7856962" y="110756"/>
                </a:cubicBezTo>
                <a:cubicBezTo>
                  <a:pt x="7851102" y="115109"/>
                  <a:pt x="7846748" y="120300"/>
                  <a:pt x="7843902" y="126327"/>
                </a:cubicBezTo>
                <a:cubicBezTo>
                  <a:pt x="7840888" y="132857"/>
                  <a:pt x="7839381" y="139554"/>
                  <a:pt x="7839381" y="146419"/>
                </a:cubicBezTo>
                <a:lnTo>
                  <a:pt x="7839381" y="220256"/>
                </a:lnTo>
                <a:lnTo>
                  <a:pt x="7817532" y="220256"/>
                </a:lnTo>
                <a:lnTo>
                  <a:pt x="7817532" y="89157"/>
                </a:lnTo>
                <a:lnTo>
                  <a:pt x="7838126" y="89157"/>
                </a:lnTo>
                <a:lnTo>
                  <a:pt x="7838126" y="108496"/>
                </a:lnTo>
                <a:lnTo>
                  <a:pt x="7839381" y="108496"/>
                </a:lnTo>
                <a:cubicBezTo>
                  <a:pt x="7842897" y="101966"/>
                  <a:pt x="7848590" y="96441"/>
                  <a:pt x="7856459" y="91920"/>
                </a:cubicBezTo>
                <a:cubicBezTo>
                  <a:pt x="7864496" y="87232"/>
                  <a:pt x="7872951" y="84888"/>
                  <a:pt x="7881825" y="84888"/>
                </a:cubicBezTo>
                <a:close/>
                <a:moveTo>
                  <a:pt x="7731164" y="84888"/>
                </a:moveTo>
                <a:cubicBezTo>
                  <a:pt x="7743722" y="84888"/>
                  <a:pt x="7754856" y="87818"/>
                  <a:pt x="7764567" y="93678"/>
                </a:cubicBezTo>
                <a:cubicBezTo>
                  <a:pt x="7773944" y="99371"/>
                  <a:pt x="7781143" y="107240"/>
                  <a:pt x="7786166" y="117286"/>
                </a:cubicBezTo>
                <a:cubicBezTo>
                  <a:pt x="7791356" y="127667"/>
                  <a:pt x="7793952" y="139303"/>
                  <a:pt x="7793952" y="152195"/>
                </a:cubicBezTo>
                <a:cubicBezTo>
                  <a:pt x="7793952" y="153200"/>
                  <a:pt x="7793784" y="155376"/>
                  <a:pt x="7793449" y="158725"/>
                </a:cubicBezTo>
                <a:lnTo>
                  <a:pt x="7689474" y="158725"/>
                </a:lnTo>
                <a:cubicBezTo>
                  <a:pt x="7689976" y="168771"/>
                  <a:pt x="7692404" y="177226"/>
                  <a:pt x="7696758" y="184091"/>
                </a:cubicBezTo>
                <a:cubicBezTo>
                  <a:pt x="7700943" y="190621"/>
                  <a:pt x="7706384" y="195728"/>
                  <a:pt x="7713082" y="199411"/>
                </a:cubicBezTo>
                <a:cubicBezTo>
                  <a:pt x="7719612" y="202927"/>
                  <a:pt x="7726476" y="204685"/>
                  <a:pt x="7733676" y="204685"/>
                </a:cubicBezTo>
                <a:cubicBezTo>
                  <a:pt x="7750754" y="204685"/>
                  <a:pt x="7763730" y="196732"/>
                  <a:pt x="7772604" y="180826"/>
                </a:cubicBezTo>
                <a:lnTo>
                  <a:pt x="7790938" y="189867"/>
                </a:lnTo>
                <a:cubicBezTo>
                  <a:pt x="7785412" y="200416"/>
                  <a:pt x="7777794" y="208787"/>
                  <a:pt x="7768083" y="214982"/>
                </a:cubicBezTo>
                <a:cubicBezTo>
                  <a:pt x="7758372" y="221177"/>
                  <a:pt x="7746652" y="224275"/>
                  <a:pt x="7732922" y="224275"/>
                </a:cubicBezTo>
                <a:cubicBezTo>
                  <a:pt x="7720198" y="224275"/>
                  <a:pt x="7708980" y="221345"/>
                  <a:pt x="7699269" y="215484"/>
                </a:cubicBezTo>
                <a:cubicBezTo>
                  <a:pt x="7689223" y="209457"/>
                  <a:pt x="7681438" y="201169"/>
                  <a:pt x="7675912" y="190621"/>
                </a:cubicBezTo>
                <a:cubicBezTo>
                  <a:pt x="7670387" y="180073"/>
                  <a:pt x="7667624" y="168185"/>
                  <a:pt x="7667624" y="154958"/>
                </a:cubicBezTo>
                <a:cubicBezTo>
                  <a:pt x="7667624" y="142233"/>
                  <a:pt x="7670220" y="130597"/>
                  <a:pt x="7675410" y="120048"/>
                </a:cubicBezTo>
                <a:cubicBezTo>
                  <a:pt x="7680768" y="109165"/>
                  <a:pt x="7688218" y="100626"/>
                  <a:pt x="7697762" y="94431"/>
                </a:cubicBezTo>
                <a:cubicBezTo>
                  <a:pt x="7707640" y="88069"/>
                  <a:pt x="7718774" y="84888"/>
                  <a:pt x="7731164" y="84888"/>
                </a:cubicBezTo>
                <a:close/>
                <a:moveTo>
                  <a:pt x="7157656" y="84888"/>
                </a:moveTo>
                <a:cubicBezTo>
                  <a:pt x="7167701" y="84888"/>
                  <a:pt x="7176575" y="86981"/>
                  <a:pt x="7184277" y="91166"/>
                </a:cubicBezTo>
                <a:cubicBezTo>
                  <a:pt x="7191979" y="95352"/>
                  <a:pt x="7198006" y="100961"/>
                  <a:pt x="7202360" y="107993"/>
                </a:cubicBezTo>
                <a:lnTo>
                  <a:pt x="7203364" y="107993"/>
                </a:lnTo>
                <a:lnTo>
                  <a:pt x="7203364" y="89157"/>
                </a:lnTo>
                <a:lnTo>
                  <a:pt x="7224210" y="89157"/>
                </a:lnTo>
                <a:lnTo>
                  <a:pt x="7224210" y="215233"/>
                </a:lnTo>
                <a:cubicBezTo>
                  <a:pt x="7224210" y="236162"/>
                  <a:pt x="7218350" y="252236"/>
                  <a:pt x="7206629" y="263454"/>
                </a:cubicBezTo>
                <a:cubicBezTo>
                  <a:pt x="7195076" y="274504"/>
                  <a:pt x="7179756" y="280029"/>
                  <a:pt x="7160669" y="280029"/>
                </a:cubicBezTo>
                <a:cubicBezTo>
                  <a:pt x="7145098" y="280029"/>
                  <a:pt x="7132373" y="276430"/>
                  <a:pt x="7122494" y="269230"/>
                </a:cubicBezTo>
                <a:cubicBezTo>
                  <a:pt x="7112449" y="262030"/>
                  <a:pt x="7105668" y="253324"/>
                  <a:pt x="7102152" y="243111"/>
                </a:cubicBezTo>
                <a:lnTo>
                  <a:pt x="7122244" y="234572"/>
                </a:lnTo>
                <a:cubicBezTo>
                  <a:pt x="7125090" y="242274"/>
                  <a:pt x="7129862" y="248468"/>
                  <a:pt x="7136559" y="253157"/>
                </a:cubicBezTo>
                <a:cubicBezTo>
                  <a:pt x="7143256" y="257845"/>
                  <a:pt x="7151293" y="260189"/>
                  <a:pt x="7160669" y="260189"/>
                </a:cubicBezTo>
                <a:cubicBezTo>
                  <a:pt x="7174064" y="260189"/>
                  <a:pt x="7184528" y="256254"/>
                  <a:pt x="7192062" y="248385"/>
                </a:cubicBezTo>
                <a:cubicBezTo>
                  <a:pt x="7199597" y="240683"/>
                  <a:pt x="7203364" y="229465"/>
                  <a:pt x="7203364" y="214731"/>
                </a:cubicBezTo>
                <a:lnTo>
                  <a:pt x="7203364" y="200164"/>
                </a:lnTo>
                <a:lnTo>
                  <a:pt x="7202360" y="200164"/>
                </a:lnTo>
                <a:cubicBezTo>
                  <a:pt x="7198174" y="206694"/>
                  <a:pt x="7192146" y="212136"/>
                  <a:pt x="7184277" y="216489"/>
                </a:cubicBezTo>
                <a:cubicBezTo>
                  <a:pt x="7176575" y="220675"/>
                  <a:pt x="7167701" y="222768"/>
                  <a:pt x="7157656" y="222768"/>
                </a:cubicBezTo>
                <a:cubicBezTo>
                  <a:pt x="7146270" y="222768"/>
                  <a:pt x="7135889" y="219838"/>
                  <a:pt x="7126513" y="213978"/>
                </a:cubicBezTo>
                <a:cubicBezTo>
                  <a:pt x="7117304" y="208285"/>
                  <a:pt x="7109938" y="200164"/>
                  <a:pt x="7104412" y="189616"/>
                </a:cubicBezTo>
                <a:cubicBezTo>
                  <a:pt x="7098887" y="179068"/>
                  <a:pt x="7096124" y="167180"/>
                  <a:pt x="7096124" y="153953"/>
                </a:cubicBezTo>
                <a:cubicBezTo>
                  <a:pt x="7096124" y="140726"/>
                  <a:pt x="7098887" y="128839"/>
                  <a:pt x="7104412" y="118290"/>
                </a:cubicBezTo>
                <a:cubicBezTo>
                  <a:pt x="7110105" y="107575"/>
                  <a:pt x="7117472" y="99371"/>
                  <a:pt x="7126513" y="93678"/>
                </a:cubicBezTo>
                <a:cubicBezTo>
                  <a:pt x="7135889" y="87818"/>
                  <a:pt x="7146270" y="84888"/>
                  <a:pt x="7157656" y="84888"/>
                </a:cubicBezTo>
                <a:close/>
                <a:moveTo>
                  <a:pt x="6590927" y="84888"/>
                </a:moveTo>
                <a:cubicBezTo>
                  <a:pt x="6604824" y="84888"/>
                  <a:pt x="6616796" y="88236"/>
                  <a:pt x="6626841" y="94934"/>
                </a:cubicBezTo>
                <a:cubicBezTo>
                  <a:pt x="6636552" y="101463"/>
                  <a:pt x="6643417" y="110254"/>
                  <a:pt x="6647436" y="121304"/>
                </a:cubicBezTo>
                <a:lnTo>
                  <a:pt x="6627594" y="129592"/>
                </a:lnTo>
                <a:cubicBezTo>
                  <a:pt x="6624246" y="121220"/>
                  <a:pt x="6619474" y="115025"/>
                  <a:pt x="6613280" y="111007"/>
                </a:cubicBezTo>
                <a:cubicBezTo>
                  <a:pt x="6606917" y="106821"/>
                  <a:pt x="6599132" y="104728"/>
                  <a:pt x="6589922" y="104728"/>
                </a:cubicBezTo>
                <a:cubicBezTo>
                  <a:pt x="6582220" y="104728"/>
                  <a:pt x="6575021" y="106821"/>
                  <a:pt x="6568324" y="111007"/>
                </a:cubicBezTo>
                <a:cubicBezTo>
                  <a:pt x="6561626" y="115193"/>
                  <a:pt x="6556269" y="121053"/>
                  <a:pt x="6552250" y="128587"/>
                </a:cubicBezTo>
                <a:cubicBezTo>
                  <a:pt x="6548232" y="136122"/>
                  <a:pt x="6546223" y="144828"/>
                  <a:pt x="6546223" y="154707"/>
                </a:cubicBezTo>
                <a:cubicBezTo>
                  <a:pt x="6546223" y="164418"/>
                  <a:pt x="6548232" y="173041"/>
                  <a:pt x="6552250" y="180575"/>
                </a:cubicBezTo>
                <a:cubicBezTo>
                  <a:pt x="6556269" y="188109"/>
                  <a:pt x="6561626" y="193969"/>
                  <a:pt x="6568324" y="198155"/>
                </a:cubicBezTo>
                <a:cubicBezTo>
                  <a:pt x="6575188" y="202508"/>
                  <a:pt x="6582388" y="204685"/>
                  <a:pt x="6589922" y="204685"/>
                </a:cubicBezTo>
                <a:cubicBezTo>
                  <a:pt x="6598964" y="204685"/>
                  <a:pt x="6606917" y="202508"/>
                  <a:pt x="6613782" y="198155"/>
                </a:cubicBezTo>
                <a:cubicBezTo>
                  <a:pt x="6620479" y="193969"/>
                  <a:pt x="6625502" y="187858"/>
                  <a:pt x="6628850" y="179822"/>
                </a:cubicBezTo>
                <a:lnTo>
                  <a:pt x="6648189" y="188109"/>
                </a:lnTo>
                <a:cubicBezTo>
                  <a:pt x="6643668" y="198825"/>
                  <a:pt x="6636552" y="207531"/>
                  <a:pt x="6626841" y="214229"/>
                </a:cubicBezTo>
                <a:cubicBezTo>
                  <a:pt x="6617130" y="220926"/>
                  <a:pt x="6605159" y="224275"/>
                  <a:pt x="6590927" y="224275"/>
                </a:cubicBezTo>
                <a:cubicBezTo>
                  <a:pt x="6578202" y="224275"/>
                  <a:pt x="6566817" y="221261"/>
                  <a:pt x="6556771" y="215233"/>
                </a:cubicBezTo>
                <a:cubicBezTo>
                  <a:pt x="6546892" y="209206"/>
                  <a:pt x="6539024" y="200918"/>
                  <a:pt x="6533163" y="190370"/>
                </a:cubicBezTo>
                <a:cubicBezTo>
                  <a:pt x="6527470" y="179989"/>
                  <a:pt x="6524624" y="168101"/>
                  <a:pt x="6524624" y="154707"/>
                </a:cubicBezTo>
                <a:cubicBezTo>
                  <a:pt x="6524624" y="141312"/>
                  <a:pt x="6527470" y="129425"/>
                  <a:pt x="6533163" y="119044"/>
                </a:cubicBezTo>
                <a:cubicBezTo>
                  <a:pt x="6539191" y="108161"/>
                  <a:pt x="6547060" y="99789"/>
                  <a:pt x="6556771" y="93929"/>
                </a:cubicBezTo>
                <a:cubicBezTo>
                  <a:pt x="6566817" y="87902"/>
                  <a:pt x="6578202" y="84888"/>
                  <a:pt x="6590927" y="84888"/>
                </a:cubicBezTo>
                <a:close/>
                <a:moveTo>
                  <a:pt x="5749965" y="84888"/>
                </a:moveTo>
                <a:cubicBezTo>
                  <a:pt x="5762522" y="84888"/>
                  <a:pt x="5773656" y="87818"/>
                  <a:pt x="5783367" y="93678"/>
                </a:cubicBezTo>
                <a:cubicBezTo>
                  <a:pt x="5792744" y="99371"/>
                  <a:pt x="5799943" y="107240"/>
                  <a:pt x="5804966" y="117286"/>
                </a:cubicBezTo>
                <a:cubicBezTo>
                  <a:pt x="5810156" y="127667"/>
                  <a:pt x="5812752" y="139303"/>
                  <a:pt x="5812752" y="152195"/>
                </a:cubicBezTo>
                <a:cubicBezTo>
                  <a:pt x="5812752" y="153200"/>
                  <a:pt x="5812584" y="155376"/>
                  <a:pt x="5812249" y="158725"/>
                </a:cubicBezTo>
                <a:lnTo>
                  <a:pt x="5708274" y="158725"/>
                </a:lnTo>
                <a:cubicBezTo>
                  <a:pt x="5708777" y="168771"/>
                  <a:pt x="5711204" y="177226"/>
                  <a:pt x="5715558" y="184091"/>
                </a:cubicBezTo>
                <a:cubicBezTo>
                  <a:pt x="5719743" y="190621"/>
                  <a:pt x="5725185" y="195728"/>
                  <a:pt x="5731882" y="199411"/>
                </a:cubicBezTo>
                <a:cubicBezTo>
                  <a:pt x="5738412" y="202927"/>
                  <a:pt x="5745277" y="204685"/>
                  <a:pt x="5752476" y="204685"/>
                </a:cubicBezTo>
                <a:cubicBezTo>
                  <a:pt x="5769554" y="204685"/>
                  <a:pt x="5782530" y="196732"/>
                  <a:pt x="5791404" y="180826"/>
                </a:cubicBezTo>
                <a:lnTo>
                  <a:pt x="5809738" y="189867"/>
                </a:lnTo>
                <a:cubicBezTo>
                  <a:pt x="5804213" y="200416"/>
                  <a:pt x="5796594" y="208787"/>
                  <a:pt x="5786883" y="214982"/>
                </a:cubicBezTo>
                <a:cubicBezTo>
                  <a:pt x="5777172" y="221177"/>
                  <a:pt x="5765452" y="224275"/>
                  <a:pt x="5751723" y="224275"/>
                </a:cubicBezTo>
                <a:cubicBezTo>
                  <a:pt x="5738998" y="224275"/>
                  <a:pt x="5727780" y="221345"/>
                  <a:pt x="5718069" y="215484"/>
                </a:cubicBezTo>
                <a:cubicBezTo>
                  <a:pt x="5708023" y="209457"/>
                  <a:pt x="5700238" y="201169"/>
                  <a:pt x="5694712" y="190621"/>
                </a:cubicBezTo>
                <a:cubicBezTo>
                  <a:pt x="5689187" y="180073"/>
                  <a:pt x="5686424" y="168185"/>
                  <a:pt x="5686424" y="154958"/>
                </a:cubicBezTo>
                <a:cubicBezTo>
                  <a:pt x="5686424" y="142233"/>
                  <a:pt x="5689020" y="130597"/>
                  <a:pt x="5694210" y="120048"/>
                </a:cubicBezTo>
                <a:cubicBezTo>
                  <a:pt x="5699568" y="109165"/>
                  <a:pt x="5707019" y="100626"/>
                  <a:pt x="5716562" y="94431"/>
                </a:cubicBezTo>
                <a:cubicBezTo>
                  <a:pt x="5726441" y="88069"/>
                  <a:pt x="5737575" y="84888"/>
                  <a:pt x="5749965" y="84888"/>
                </a:cubicBezTo>
                <a:close/>
                <a:moveTo>
                  <a:pt x="5076452" y="84888"/>
                </a:moveTo>
                <a:cubicBezTo>
                  <a:pt x="5090349" y="84888"/>
                  <a:pt x="5102321" y="88236"/>
                  <a:pt x="5112366" y="94934"/>
                </a:cubicBezTo>
                <a:cubicBezTo>
                  <a:pt x="5122078" y="101463"/>
                  <a:pt x="5128942" y="110254"/>
                  <a:pt x="5132961" y="121304"/>
                </a:cubicBezTo>
                <a:lnTo>
                  <a:pt x="5113120" y="129592"/>
                </a:lnTo>
                <a:cubicBezTo>
                  <a:pt x="5109771" y="121220"/>
                  <a:pt x="5104999" y="115025"/>
                  <a:pt x="5098805" y="111007"/>
                </a:cubicBezTo>
                <a:cubicBezTo>
                  <a:pt x="5092442" y="106821"/>
                  <a:pt x="5084657" y="104728"/>
                  <a:pt x="5075448" y="104728"/>
                </a:cubicBezTo>
                <a:cubicBezTo>
                  <a:pt x="5067746" y="104728"/>
                  <a:pt x="5060546" y="106821"/>
                  <a:pt x="5053849" y="111007"/>
                </a:cubicBezTo>
                <a:cubicBezTo>
                  <a:pt x="5047152" y="115193"/>
                  <a:pt x="5041794" y="121053"/>
                  <a:pt x="5037776" y="128587"/>
                </a:cubicBezTo>
                <a:cubicBezTo>
                  <a:pt x="5033757" y="136122"/>
                  <a:pt x="5031748" y="144828"/>
                  <a:pt x="5031748" y="154707"/>
                </a:cubicBezTo>
                <a:cubicBezTo>
                  <a:pt x="5031748" y="164418"/>
                  <a:pt x="5033757" y="173041"/>
                  <a:pt x="5037776" y="180575"/>
                </a:cubicBezTo>
                <a:cubicBezTo>
                  <a:pt x="5041794" y="188109"/>
                  <a:pt x="5047152" y="193969"/>
                  <a:pt x="5053849" y="198155"/>
                </a:cubicBezTo>
                <a:cubicBezTo>
                  <a:pt x="5060714" y="202508"/>
                  <a:pt x="5067913" y="204685"/>
                  <a:pt x="5075448" y="204685"/>
                </a:cubicBezTo>
                <a:cubicBezTo>
                  <a:pt x="5084489" y="204685"/>
                  <a:pt x="5092442" y="202508"/>
                  <a:pt x="5099307" y="198155"/>
                </a:cubicBezTo>
                <a:cubicBezTo>
                  <a:pt x="5106004" y="193969"/>
                  <a:pt x="5111027" y="187858"/>
                  <a:pt x="5114376" y="179822"/>
                </a:cubicBezTo>
                <a:lnTo>
                  <a:pt x="5133714" y="188109"/>
                </a:lnTo>
                <a:cubicBezTo>
                  <a:pt x="5129193" y="198825"/>
                  <a:pt x="5122078" y="207531"/>
                  <a:pt x="5112366" y="214229"/>
                </a:cubicBezTo>
                <a:cubicBezTo>
                  <a:pt x="5102655" y="220926"/>
                  <a:pt x="5090684" y="224275"/>
                  <a:pt x="5076452" y="224275"/>
                </a:cubicBezTo>
                <a:cubicBezTo>
                  <a:pt x="5063728" y="224275"/>
                  <a:pt x="5052342" y="221261"/>
                  <a:pt x="5042296" y="215233"/>
                </a:cubicBezTo>
                <a:cubicBezTo>
                  <a:pt x="5032418" y="209206"/>
                  <a:pt x="5024549" y="200918"/>
                  <a:pt x="5018688" y="190370"/>
                </a:cubicBezTo>
                <a:cubicBezTo>
                  <a:pt x="5012996" y="179989"/>
                  <a:pt x="5010149" y="168101"/>
                  <a:pt x="5010149" y="154707"/>
                </a:cubicBezTo>
                <a:cubicBezTo>
                  <a:pt x="5010149" y="141312"/>
                  <a:pt x="5012996" y="129425"/>
                  <a:pt x="5018688" y="119044"/>
                </a:cubicBezTo>
                <a:cubicBezTo>
                  <a:pt x="5024716" y="108161"/>
                  <a:pt x="5032585" y="99789"/>
                  <a:pt x="5042296" y="93929"/>
                </a:cubicBezTo>
                <a:cubicBezTo>
                  <a:pt x="5052342" y="87902"/>
                  <a:pt x="5063728" y="84888"/>
                  <a:pt x="5076452" y="84888"/>
                </a:cubicBezTo>
                <a:close/>
                <a:moveTo>
                  <a:pt x="4399406" y="84888"/>
                </a:moveTo>
                <a:cubicBezTo>
                  <a:pt x="4417153" y="84888"/>
                  <a:pt x="4431134" y="89576"/>
                  <a:pt x="4441347" y="98952"/>
                </a:cubicBezTo>
                <a:cubicBezTo>
                  <a:pt x="4451393" y="108161"/>
                  <a:pt x="4456416" y="120886"/>
                  <a:pt x="4456416" y="137126"/>
                </a:cubicBezTo>
                <a:lnTo>
                  <a:pt x="4456416" y="220256"/>
                </a:lnTo>
                <a:lnTo>
                  <a:pt x="4435571" y="220256"/>
                </a:lnTo>
                <a:lnTo>
                  <a:pt x="4435571" y="201420"/>
                </a:lnTo>
                <a:lnTo>
                  <a:pt x="4434566" y="201420"/>
                </a:lnTo>
                <a:cubicBezTo>
                  <a:pt x="4430715" y="207950"/>
                  <a:pt x="4425106" y="213392"/>
                  <a:pt x="4417739" y="217745"/>
                </a:cubicBezTo>
                <a:cubicBezTo>
                  <a:pt x="4410540" y="222098"/>
                  <a:pt x="4402001" y="224275"/>
                  <a:pt x="4392122" y="224275"/>
                </a:cubicBezTo>
                <a:cubicBezTo>
                  <a:pt x="4382411" y="224275"/>
                  <a:pt x="4373872" y="222433"/>
                  <a:pt x="4366505" y="218749"/>
                </a:cubicBezTo>
                <a:cubicBezTo>
                  <a:pt x="4358803" y="214898"/>
                  <a:pt x="4352943" y="209708"/>
                  <a:pt x="4348925" y="203178"/>
                </a:cubicBezTo>
                <a:cubicBezTo>
                  <a:pt x="4344907" y="196648"/>
                  <a:pt x="4342897" y="189114"/>
                  <a:pt x="4342897" y="180575"/>
                </a:cubicBezTo>
                <a:cubicBezTo>
                  <a:pt x="4342897" y="166678"/>
                  <a:pt x="4348088" y="155879"/>
                  <a:pt x="4358469" y="148177"/>
                </a:cubicBezTo>
                <a:cubicBezTo>
                  <a:pt x="4369184" y="140308"/>
                  <a:pt x="4382411" y="136373"/>
                  <a:pt x="4398150" y="136373"/>
                </a:cubicBezTo>
                <a:cubicBezTo>
                  <a:pt x="4406354" y="136373"/>
                  <a:pt x="4413721" y="137210"/>
                  <a:pt x="4420251" y="138884"/>
                </a:cubicBezTo>
                <a:cubicBezTo>
                  <a:pt x="4426948" y="140559"/>
                  <a:pt x="4432055" y="142568"/>
                  <a:pt x="4435571" y="144912"/>
                </a:cubicBezTo>
                <a:lnTo>
                  <a:pt x="4435571" y="136875"/>
                </a:lnTo>
                <a:cubicBezTo>
                  <a:pt x="4435571" y="127332"/>
                  <a:pt x="4432222" y="119546"/>
                  <a:pt x="4425525" y="113519"/>
                </a:cubicBezTo>
                <a:cubicBezTo>
                  <a:pt x="4418827" y="107491"/>
                  <a:pt x="4410121" y="104477"/>
                  <a:pt x="4399406" y="104477"/>
                </a:cubicBezTo>
                <a:cubicBezTo>
                  <a:pt x="4392206" y="104477"/>
                  <a:pt x="4385509" y="106068"/>
                  <a:pt x="4379314" y="109249"/>
                </a:cubicBezTo>
                <a:cubicBezTo>
                  <a:pt x="4372784" y="112598"/>
                  <a:pt x="4367844" y="117035"/>
                  <a:pt x="4364496" y="122560"/>
                </a:cubicBezTo>
                <a:lnTo>
                  <a:pt x="4347920" y="110254"/>
                </a:lnTo>
                <a:cubicBezTo>
                  <a:pt x="4352943" y="102552"/>
                  <a:pt x="4360059" y="96357"/>
                  <a:pt x="4369268" y="91669"/>
                </a:cubicBezTo>
                <a:cubicBezTo>
                  <a:pt x="4378309" y="87148"/>
                  <a:pt x="4388355" y="84888"/>
                  <a:pt x="4399406" y="84888"/>
                </a:cubicBezTo>
                <a:close/>
                <a:moveTo>
                  <a:pt x="4266828" y="84888"/>
                </a:moveTo>
                <a:cubicBezTo>
                  <a:pt x="4280724" y="84888"/>
                  <a:pt x="4292696" y="88236"/>
                  <a:pt x="4302742" y="94934"/>
                </a:cubicBezTo>
                <a:cubicBezTo>
                  <a:pt x="4312453" y="101463"/>
                  <a:pt x="4319318" y="110254"/>
                  <a:pt x="4323336" y="121304"/>
                </a:cubicBezTo>
                <a:lnTo>
                  <a:pt x="4303496" y="129592"/>
                </a:lnTo>
                <a:cubicBezTo>
                  <a:pt x="4300147" y="121220"/>
                  <a:pt x="4295375" y="115025"/>
                  <a:pt x="4289180" y="111007"/>
                </a:cubicBezTo>
                <a:cubicBezTo>
                  <a:pt x="4282817" y="106821"/>
                  <a:pt x="4275032" y="104728"/>
                  <a:pt x="4265823" y="104728"/>
                </a:cubicBezTo>
                <a:cubicBezTo>
                  <a:pt x="4258121" y="104728"/>
                  <a:pt x="4250922" y="106821"/>
                  <a:pt x="4244225" y="111007"/>
                </a:cubicBezTo>
                <a:cubicBezTo>
                  <a:pt x="4237527" y="115193"/>
                  <a:pt x="4232170" y="121053"/>
                  <a:pt x="4228151" y="128587"/>
                </a:cubicBezTo>
                <a:cubicBezTo>
                  <a:pt x="4224133" y="136122"/>
                  <a:pt x="4222124" y="144828"/>
                  <a:pt x="4222124" y="154707"/>
                </a:cubicBezTo>
                <a:cubicBezTo>
                  <a:pt x="4222124" y="164418"/>
                  <a:pt x="4224133" y="173041"/>
                  <a:pt x="4228151" y="180575"/>
                </a:cubicBezTo>
                <a:cubicBezTo>
                  <a:pt x="4232170" y="188109"/>
                  <a:pt x="4237527" y="193969"/>
                  <a:pt x="4244225" y="198155"/>
                </a:cubicBezTo>
                <a:cubicBezTo>
                  <a:pt x="4251089" y="202508"/>
                  <a:pt x="4258289" y="204685"/>
                  <a:pt x="4265823" y="204685"/>
                </a:cubicBezTo>
                <a:cubicBezTo>
                  <a:pt x="4274865" y="204685"/>
                  <a:pt x="4282817" y="202508"/>
                  <a:pt x="4289682" y="198155"/>
                </a:cubicBezTo>
                <a:cubicBezTo>
                  <a:pt x="4296379" y="193969"/>
                  <a:pt x="4301402" y="187858"/>
                  <a:pt x="4304751" y="179822"/>
                </a:cubicBezTo>
                <a:lnTo>
                  <a:pt x="4324090" y="188109"/>
                </a:lnTo>
                <a:cubicBezTo>
                  <a:pt x="4319569" y="198825"/>
                  <a:pt x="4312453" y="207531"/>
                  <a:pt x="4302742" y="214229"/>
                </a:cubicBezTo>
                <a:cubicBezTo>
                  <a:pt x="4293030" y="220926"/>
                  <a:pt x="4281059" y="224275"/>
                  <a:pt x="4266828" y="224275"/>
                </a:cubicBezTo>
                <a:cubicBezTo>
                  <a:pt x="4254103" y="224275"/>
                  <a:pt x="4242718" y="221261"/>
                  <a:pt x="4232672" y="215233"/>
                </a:cubicBezTo>
                <a:cubicBezTo>
                  <a:pt x="4222793" y="209206"/>
                  <a:pt x="4214924" y="200918"/>
                  <a:pt x="4209064" y="190370"/>
                </a:cubicBezTo>
                <a:cubicBezTo>
                  <a:pt x="4203371" y="179989"/>
                  <a:pt x="4200525" y="168101"/>
                  <a:pt x="4200525" y="154707"/>
                </a:cubicBezTo>
                <a:cubicBezTo>
                  <a:pt x="4200525" y="141312"/>
                  <a:pt x="4203371" y="129425"/>
                  <a:pt x="4209064" y="119044"/>
                </a:cubicBezTo>
                <a:cubicBezTo>
                  <a:pt x="4215092" y="108161"/>
                  <a:pt x="4222960" y="99789"/>
                  <a:pt x="4232672" y="93929"/>
                </a:cubicBezTo>
                <a:cubicBezTo>
                  <a:pt x="4242718" y="87902"/>
                  <a:pt x="4254103" y="84888"/>
                  <a:pt x="4266828" y="84888"/>
                </a:cubicBezTo>
                <a:close/>
                <a:moveTo>
                  <a:pt x="4008881" y="84888"/>
                </a:moveTo>
                <a:cubicBezTo>
                  <a:pt x="4026628" y="84888"/>
                  <a:pt x="4040609" y="89576"/>
                  <a:pt x="4050822" y="98952"/>
                </a:cubicBezTo>
                <a:cubicBezTo>
                  <a:pt x="4060868" y="108161"/>
                  <a:pt x="4065891" y="120886"/>
                  <a:pt x="4065891" y="137126"/>
                </a:cubicBezTo>
                <a:lnTo>
                  <a:pt x="4065891" y="220256"/>
                </a:lnTo>
                <a:lnTo>
                  <a:pt x="4045046" y="220256"/>
                </a:lnTo>
                <a:lnTo>
                  <a:pt x="4045046" y="201420"/>
                </a:lnTo>
                <a:lnTo>
                  <a:pt x="4044041" y="201420"/>
                </a:lnTo>
                <a:cubicBezTo>
                  <a:pt x="4040190" y="207950"/>
                  <a:pt x="4034581" y="213392"/>
                  <a:pt x="4027214" y="217745"/>
                </a:cubicBezTo>
                <a:cubicBezTo>
                  <a:pt x="4020015" y="222098"/>
                  <a:pt x="4011476" y="224275"/>
                  <a:pt x="4001597" y="224275"/>
                </a:cubicBezTo>
                <a:cubicBezTo>
                  <a:pt x="3991886" y="224275"/>
                  <a:pt x="3983347" y="222433"/>
                  <a:pt x="3975980" y="218749"/>
                </a:cubicBezTo>
                <a:cubicBezTo>
                  <a:pt x="3968278" y="214898"/>
                  <a:pt x="3962418" y="209708"/>
                  <a:pt x="3958400" y="203178"/>
                </a:cubicBezTo>
                <a:cubicBezTo>
                  <a:pt x="3954382" y="196648"/>
                  <a:pt x="3952373" y="189114"/>
                  <a:pt x="3952373" y="180575"/>
                </a:cubicBezTo>
                <a:cubicBezTo>
                  <a:pt x="3952373" y="166678"/>
                  <a:pt x="3957563" y="155879"/>
                  <a:pt x="3967944" y="148177"/>
                </a:cubicBezTo>
                <a:cubicBezTo>
                  <a:pt x="3978659" y="140308"/>
                  <a:pt x="3991886" y="136373"/>
                  <a:pt x="4007625" y="136373"/>
                </a:cubicBezTo>
                <a:cubicBezTo>
                  <a:pt x="4015829" y="136373"/>
                  <a:pt x="4023196" y="137210"/>
                  <a:pt x="4029726" y="138884"/>
                </a:cubicBezTo>
                <a:cubicBezTo>
                  <a:pt x="4036423" y="140559"/>
                  <a:pt x="4041530" y="142568"/>
                  <a:pt x="4045046" y="144912"/>
                </a:cubicBezTo>
                <a:lnTo>
                  <a:pt x="4045046" y="136875"/>
                </a:lnTo>
                <a:cubicBezTo>
                  <a:pt x="4045046" y="127332"/>
                  <a:pt x="4041697" y="119546"/>
                  <a:pt x="4035000" y="113519"/>
                </a:cubicBezTo>
                <a:cubicBezTo>
                  <a:pt x="4028303" y="107491"/>
                  <a:pt x="4019596" y="104477"/>
                  <a:pt x="4008881" y="104477"/>
                </a:cubicBezTo>
                <a:cubicBezTo>
                  <a:pt x="4001681" y="104477"/>
                  <a:pt x="3994984" y="106068"/>
                  <a:pt x="3988789" y="109249"/>
                </a:cubicBezTo>
                <a:cubicBezTo>
                  <a:pt x="3982259" y="112598"/>
                  <a:pt x="3977320" y="117035"/>
                  <a:pt x="3973971" y="122560"/>
                </a:cubicBezTo>
                <a:lnTo>
                  <a:pt x="3957395" y="110254"/>
                </a:lnTo>
                <a:cubicBezTo>
                  <a:pt x="3962418" y="102552"/>
                  <a:pt x="3969534" y="96357"/>
                  <a:pt x="3978743" y="91669"/>
                </a:cubicBezTo>
                <a:cubicBezTo>
                  <a:pt x="3987784" y="87148"/>
                  <a:pt x="3997830" y="84888"/>
                  <a:pt x="4008881" y="84888"/>
                </a:cubicBezTo>
                <a:close/>
                <a:moveTo>
                  <a:pt x="3601082" y="84888"/>
                </a:moveTo>
                <a:cubicBezTo>
                  <a:pt x="3613975" y="84888"/>
                  <a:pt x="3625527" y="87985"/>
                  <a:pt x="3635741" y="94180"/>
                </a:cubicBezTo>
                <a:cubicBezTo>
                  <a:pt x="3645954" y="100375"/>
                  <a:pt x="3653991" y="108830"/>
                  <a:pt x="3659851" y="119546"/>
                </a:cubicBezTo>
                <a:cubicBezTo>
                  <a:pt x="3665543" y="129927"/>
                  <a:pt x="3668390" y="141647"/>
                  <a:pt x="3668390" y="154707"/>
                </a:cubicBezTo>
                <a:cubicBezTo>
                  <a:pt x="3668390" y="167766"/>
                  <a:pt x="3665543" y="179487"/>
                  <a:pt x="3659851" y="189867"/>
                </a:cubicBezTo>
                <a:cubicBezTo>
                  <a:pt x="3653991" y="200583"/>
                  <a:pt x="3645954" y="209038"/>
                  <a:pt x="3635741" y="215233"/>
                </a:cubicBezTo>
                <a:cubicBezTo>
                  <a:pt x="3625862" y="221261"/>
                  <a:pt x="3614309" y="224275"/>
                  <a:pt x="3601082" y="224275"/>
                </a:cubicBezTo>
                <a:cubicBezTo>
                  <a:pt x="3587855" y="224275"/>
                  <a:pt x="3576302" y="221261"/>
                  <a:pt x="3566424" y="215233"/>
                </a:cubicBezTo>
                <a:cubicBezTo>
                  <a:pt x="3556210" y="209038"/>
                  <a:pt x="3548174" y="200583"/>
                  <a:pt x="3542314" y="189867"/>
                </a:cubicBezTo>
                <a:cubicBezTo>
                  <a:pt x="3536621" y="179487"/>
                  <a:pt x="3533775" y="167766"/>
                  <a:pt x="3533775" y="154707"/>
                </a:cubicBezTo>
                <a:cubicBezTo>
                  <a:pt x="3533775" y="141647"/>
                  <a:pt x="3536621" y="129927"/>
                  <a:pt x="3542314" y="119546"/>
                </a:cubicBezTo>
                <a:cubicBezTo>
                  <a:pt x="3548174" y="108830"/>
                  <a:pt x="3556210" y="100375"/>
                  <a:pt x="3566424" y="94180"/>
                </a:cubicBezTo>
                <a:cubicBezTo>
                  <a:pt x="3576637" y="87985"/>
                  <a:pt x="3588190" y="84888"/>
                  <a:pt x="3601082" y="84888"/>
                </a:cubicBezTo>
                <a:close/>
                <a:moveTo>
                  <a:pt x="3252676" y="84888"/>
                </a:moveTo>
                <a:cubicBezTo>
                  <a:pt x="3268414" y="84888"/>
                  <a:pt x="3280385" y="89492"/>
                  <a:pt x="3288590" y="98701"/>
                </a:cubicBezTo>
                <a:cubicBezTo>
                  <a:pt x="3296961" y="108077"/>
                  <a:pt x="3301147" y="120551"/>
                  <a:pt x="3301147" y="136122"/>
                </a:cubicBezTo>
                <a:lnTo>
                  <a:pt x="3301147" y="220256"/>
                </a:lnTo>
                <a:lnTo>
                  <a:pt x="3279297" y="220256"/>
                </a:lnTo>
                <a:lnTo>
                  <a:pt x="3279297" y="139387"/>
                </a:lnTo>
                <a:cubicBezTo>
                  <a:pt x="3279297" y="127332"/>
                  <a:pt x="3276367" y="118542"/>
                  <a:pt x="3270507" y="113016"/>
                </a:cubicBezTo>
                <a:cubicBezTo>
                  <a:pt x="3264814" y="107491"/>
                  <a:pt x="3256861" y="104728"/>
                  <a:pt x="3246648" y="104728"/>
                </a:cubicBezTo>
                <a:cubicBezTo>
                  <a:pt x="3239616" y="104728"/>
                  <a:pt x="3233337" y="106738"/>
                  <a:pt x="3227812" y="110756"/>
                </a:cubicBezTo>
                <a:cubicBezTo>
                  <a:pt x="3221952" y="115109"/>
                  <a:pt x="3217599" y="120300"/>
                  <a:pt x="3214752" y="126327"/>
                </a:cubicBezTo>
                <a:cubicBezTo>
                  <a:pt x="3211738" y="132857"/>
                  <a:pt x="3210232" y="139554"/>
                  <a:pt x="3210232" y="146419"/>
                </a:cubicBezTo>
                <a:lnTo>
                  <a:pt x="3210232" y="220256"/>
                </a:lnTo>
                <a:lnTo>
                  <a:pt x="3188382" y="220256"/>
                </a:lnTo>
                <a:lnTo>
                  <a:pt x="3188382" y="89157"/>
                </a:lnTo>
                <a:lnTo>
                  <a:pt x="3208976" y="89157"/>
                </a:lnTo>
                <a:lnTo>
                  <a:pt x="3208976" y="108496"/>
                </a:lnTo>
                <a:lnTo>
                  <a:pt x="3210232" y="108496"/>
                </a:lnTo>
                <a:cubicBezTo>
                  <a:pt x="3213748" y="101966"/>
                  <a:pt x="3219440" y="96441"/>
                  <a:pt x="3227310" y="91920"/>
                </a:cubicBezTo>
                <a:cubicBezTo>
                  <a:pt x="3235346" y="87232"/>
                  <a:pt x="3243802" y="84888"/>
                  <a:pt x="3252676" y="84888"/>
                </a:cubicBezTo>
                <a:close/>
                <a:moveTo>
                  <a:pt x="3102015" y="84888"/>
                </a:moveTo>
                <a:cubicBezTo>
                  <a:pt x="3114573" y="84888"/>
                  <a:pt x="3125707" y="87818"/>
                  <a:pt x="3135418" y="93678"/>
                </a:cubicBezTo>
                <a:cubicBezTo>
                  <a:pt x="3144794" y="99371"/>
                  <a:pt x="3151994" y="107240"/>
                  <a:pt x="3157016" y="117286"/>
                </a:cubicBezTo>
                <a:cubicBezTo>
                  <a:pt x="3162207" y="127667"/>
                  <a:pt x="3164802" y="139303"/>
                  <a:pt x="3164802" y="152195"/>
                </a:cubicBezTo>
                <a:cubicBezTo>
                  <a:pt x="3164802" y="153200"/>
                  <a:pt x="3164634" y="155376"/>
                  <a:pt x="3164300" y="158725"/>
                </a:cubicBezTo>
                <a:lnTo>
                  <a:pt x="3060324" y="158725"/>
                </a:lnTo>
                <a:cubicBezTo>
                  <a:pt x="3060827" y="168771"/>
                  <a:pt x="3063255" y="177226"/>
                  <a:pt x="3067608" y="184091"/>
                </a:cubicBezTo>
                <a:cubicBezTo>
                  <a:pt x="3071794" y="190621"/>
                  <a:pt x="3077235" y="195728"/>
                  <a:pt x="3083933" y="199411"/>
                </a:cubicBezTo>
                <a:cubicBezTo>
                  <a:pt x="3090462" y="202927"/>
                  <a:pt x="3097327" y="204685"/>
                  <a:pt x="3104527" y="204685"/>
                </a:cubicBezTo>
                <a:cubicBezTo>
                  <a:pt x="3121604" y="204685"/>
                  <a:pt x="3134581" y="196732"/>
                  <a:pt x="3143454" y="180826"/>
                </a:cubicBezTo>
                <a:lnTo>
                  <a:pt x="3161788" y="189867"/>
                </a:lnTo>
                <a:cubicBezTo>
                  <a:pt x="3156263" y="200416"/>
                  <a:pt x="3148645" y="208787"/>
                  <a:pt x="3138934" y="214982"/>
                </a:cubicBezTo>
                <a:cubicBezTo>
                  <a:pt x="3129223" y="221177"/>
                  <a:pt x="3117502" y="224275"/>
                  <a:pt x="3103773" y="224275"/>
                </a:cubicBezTo>
                <a:cubicBezTo>
                  <a:pt x="3091048" y="224275"/>
                  <a:pt x="3079830" y="221345"/>
                  <a:pt x="3070120" y="215484"/>
                </a:cubicBezTo>
                <a:cubicBezTo>
                  <a:pt x="3060074" y="209457"/>
                  <a:pt x="3052288" y="201169"/>
                  <a:pt x="3046763" y="190621"/>
                </a:cubicBezTo>
                <a:cubicBezTo>
                  <a:pt x="3041237" y="180073"/>
                  <a:pt x="3038475" y="168185"/>
                  <a:pt x="3038475" y="154958"/>
                </a:cubicBezTo>
                <a:cubicBezTo>
                  <a:pt x="3038475" y="142233"/>
                  <a:pt x="3041070" y="130597"/>
                  <a:pt x="3046261" y="120048"/>
                </a:cubicBezTo>
                <a:cubicBezTo>
                  <a:pt x="3051618" y="109165"/>
                  <a:pt x="3059069" y="100626"/>
                  <a:pt x="3068613" y="94431"/>
                </a:cubicBezTo>
                <a:cubicBezTo>
                  <a:pt x="3078491" y="88069"/>
                  <a:pt x="3089625" y="84888"/>
                  <a:pt x="3102015" y="84888"/>
                </a:cubicBezTo>
                <a:close/>
                <a:moveTo>
                  <a:pt x="2634807" y="84888"/>
                </a:moveTo>
                <a:cubicBezTo>
                  <a:pt x="2646526" y="84888"/>
                  <a:pt x="2657159" y="87902"/>
                  <a:pt x="2666702" y="93929"/>
                </a:cubicBezTo>
                <a:cubicBezTo>
                  <a:pt x="2676078" y="99957"/>
                  <a:pt x="2683613" y="108328"/>
                  <a:pt x="2689306" y="119044"/>
                </a:cubicBezTo>
                <a:cubicBezTo>
                  <a:pt x="2694663" y="129257"/>
                  <a:pt x="2697342" y="141145"/>
                  <a:pt x="2697342" y="154707"/>
                </a:cubicBezTo>
                <a:cubicBezTo>
                  <a:pt x="2697342" y="168436"/>
                  <a:pt x="2694663" y="180408"/>
                  <a:pt x="2689306" y="190621"/>
                </a:cubicBezTo>
                <a:cubicBezTo>
                  <a:pt x="2683780" y="201169"/>
                  <a:pt x="2676246" y="209457"/>
                  <a:pt x="2666702" y="215484"/>
                </a:cubicBezTo>
                <a:cubicBezTo>
                  <a:pt x="2657493" y="221345"/>
                  <a:pt x="2646861" y="224275"/>
                  <a:pt x="2634807" y="224275"/>
                </a:cubicBezTo>
                <a:cubicBezTo>
                  <a:pt x="2624928" y="224275"/>
                  <a:pt x="2615970" y="222014"/>
                  <a:pt x="2607933" y="217494"/>
                </a:cubicBezTo>
                <a:cubicBezTo>
                  <a:pt x="2599897" y="212973"/>
                  <a:pt x="2593869" y="207448"/>
                  <a:pt x="2589851" y="200918"/>
                </a:cubicBezTo>
                <a:lnTo>
                  <a:pt x="2588846" y="200918"/>
                </a:lnTo>
                <a:lnTo>
                  <a:pt x="2589851" y="219001"/>
                </a:lnTo>
                <a:lnTo>
                  <a:pt x="2589851" y="275760"/>
                </a:lnTo>
                <a:lnTo>
                  <a:pt x="2568001" y="275760"/>
                </a:lnTo>
                <a:lnTo>
                  <a:pt x="2568001" y="89157"/>
                </a:lnTo>
                <a:lnTo>
                  <a:pt x="2588846" y="89157"/>
                </a:lnTo>
                <a:lnTo>
                  <a:pt x="2588846" y="108747"/>
                </a:lnTo>
                <a:lnTo>
                  <a:pt x="2589851" y="108747"/>
                </a:lnTo>
                <a:cubicBezTo>
                  <a:pt x="2593869" y="102050"/>
                  <a:pt x="2599897" y="96441"/>
                  <a:pt x="2607933" y="91920"/>
                </a:cubicBezTo>
                <a:cubicBezTo>
                  <a:pt x="2616305" y="87232"/>
                  <a:pt x="2625263" y="84888"/>
                  <a:pt x="2634807" y="84888"/>
                </a:cubicBezTo>
                <a:close/>
                <a:moveTo>
                  <a:pt x="2118931" y="84888"/>
                </a:moveTo>
                <a:cubicBezTo>
                  <a:pt x="2128977" y="84888"/>
                  <a:pt x="2137851" y="86981"/>
                  <a:pt x="2145552" y="91166"/>
                </a:cubicBezTo>
                <a:cubicBezTo>
                  <a:pt x="2153255" y="95352"/>
                  <a:pt x="2159282" y="100961"/>
                  <a:pt x="2163635" y="107993"/>
                </a:cubicBezTo>
                <a:lnTo>
                  <a:pt x="2164640" y="107993"/>
                </a:lnTo>
                <a:lnTo>
                  <a:pt x="2164640" y="89157"/>
                </a:lnTo>
                <a:lnTo>
                  <a:pt x="2185485" y="89157"/>
                </a:lnTo>
                <a:lnTo>
                  <a:pt x="2185485" y="215233"/>
                </a:lnTo>
                <a:cubicBezTo>
                  <a:pt x="2185485" y="236162"/>
                  <a:pt x="2179625" y="252236"/>
                  <a:pt x="2167905" y="263454"/>
                </a:cubicBezTo>
                <a:cubicBezTo>
                  <a:pt x="2156352" y="274504"/>
                  <a:pt x="2141032" y="280029"/>
                  <a:pt x="2121945" y="280029"/>
                </a:cubicBezTo>
                <a:cubicBezTo>
                  <a:pt x="2106373" y="280029"/>
                  <a:pt x="2093649" y="276430"/>
                  <a:pt x="2083770" y="269230"/>
                </a:cubicBezTo>
                <a:cubicBezTo>
                  <a:pt x="2073724" y="262030"/>
                  <a:pt x="2066943" y="253324"/>
                  <a:pt x="2063427" y="243111"/>
                </a:cubicBezTo>
                <a:lnTo>
                  <a:pt x="2083519" y="234572"/>
                </a:lnTo>
                <a:cubicBezTo>
                  <a:pt x="2086365" y="242274"/>
                  <a:pt x="2091137" y="248468"/>
                  <a:pt x="2097834" y="253157"/>
                </a:cubicBezTo>
                <a:cubicBezTo>
                  <a:pt x="2104532" y="257845"/>
                  <a:pt x="2112569" y="260189"/>
                  <a:pt x="2121945" y="260189"/>
                </a:cubicBezTo>
                <a:cubicBezTo>
                  <a:pt x="2135339" y="260189"/>
                  <a:pt x="2145804" y="256254"/>
                  <a:pt x="2153338" y="248385"/>
                </a:cubicBezTo>
                <a:cubicBezTo>
                  <a:pt x="2160872" y="240683"/>
                  <a:pt x="2164640" y="229465"/>
                  <a:pt x="2164640" y="214731"/>
                </a:cubicBezTo>
                <a:lnTo>
                  <a:pt x="2164640" y="200164"/>
                </a:lnTo>
                <a:lnTo>
                  <a:pt x="2163635" y="200164"/>
                </a:lnTo>
                <a:cubicBezTo>
                  <a:pt x="2159449" y="206694"/>
                  <a:pt x="2153422" y="212136"/>
                  <a:pt x="2145552" y="216489"/>
                </a:cubicBezTo>
                <a:cubicBezTo>
                  <a:pt x="2137851" y="220675"/>
                  <a:pt x="2128977" y="222768"/>
                  <a:pt x="2118931" y="222768"/>
                </a:cubicBezTo>
                <a:cubicBezTo>
                  <a:pt x="2107546" y="222768"/>
                  <a:pt x="2097165" y="219838"/>
                  <a:pt x="2087788" y="213978"/>
                </a:cubicBezTo>
                <a:cubicBezTo>
                  <a:pt x="2078579" y="208285"/>
                  <a:pt x="2071213" y="200164"/>
                  <a:pt x="2065688" y="189616"/>
                </a:cubicBezTo>
                <a:cubicBezTo>
                  <a:pt x="2060163" y="179068"/>
                  <a:pt x="2057400" y="167180"/>
                  <a:pt x="2057400" y="153953"/>
                </a:cubicBezTo>
                <a:cubicBezTo>
                  <a:pt x="2057400" y="140726"/>
                  <a:pt x="2060163" y="128839"/>
                  <a:pt x="2065688" y="118290"/>
                </a:cubicBezTo>
                <a:cubicBezTo>
                  <a:pt x="2071380" y="107575"/>
                  <a:pt x="2078747" y="99371"/>
                  <a:pt x="2087788" y="93678"/>
                </a:cubicBezTo>
                <a:cubicBezTo>
                  <a:pt x="2097165" y="87818"/>
                  <a:pt x="2107546" y="84888"/>
                  <a:pt x="2118931" y="84888"/>
                </a:cubicBezTo>
                <a:close/>
                <a:moveTo>
                  <a:pt x="1985851" y="84888"/>
                </a:moveTo>
                <a:cubicBezTo>
                  <a:pt x="2001590" y="84888"/>
                  <a:pt x="2013561" y="89492"/>
                  <a:pt x="2021765" y="98701"/>
                </a:cubicBezTo>
                <a:cubicBezTo>
                  <a:pt x="2030136" y="108077"/>
                  <a:pt x="2034322" y="120551"/>
                  <a:pt x="2034322" y="136122"/>
                </a:cubicBezTo>
                <a:lnTo>
                  <a:pt x="2034322" y="220256"/>
                </a:lnTo>
                <a:lnTo>
                  <a:pt x="2012473" y="220256"/>
                </a:lnTo>
                <a:lnTo>
                  <a:pt x="2012473" y="139387"/>
                </a:lnTo>
                <a:cubicBezTo>
                  <a:pt x="2012473" y="127332"/>
                  <a:pt x="2009543" y="118542"/>
                  <a:pt x="2003682" y="113016"/>
                </a:cubicBezTo>
                <a:cubicBezTo>
                  <a:pt x="1997990" y="107491"/>
                  <a:pt x="1990037" y="104728"/>
                  <a:pt x="1979824" y="104728"/>
                </a:cubicBezTo>
                <a:cubicBezTo>
                  <a:pt x="1972791" y="104728"/>
                  <a:pt x="1966513" y="106738"/>
                  <a:pt x="1960987" y="110756"/>
                </a:cubicBezTo>
                <a:cubicBezTo>
                  <a:pt x="1955127" y="115109"/>
                  <a:pt x="1950774" y="120300"/>
                  <a:pt x="1947928" y="126327"/>
                </a:cubicBezTo>
                <a:cubicBezTo>
                  <a:pt x="1944914" y="132857"/>
                  <a:pt x="1943407" y="139554"/>
                  <a:pt x="1943407" y="146419"/>
                </a:cubicBezTo>
                <a:lnTo>
                  <a:pt x="1943407" y="220256"/>
                </a:lnTo>
                <a:lnTo>
                  <a:pt x="1921557" y="220256"/>
                </a:lnTo>
                <a:lnTo>
                  <a:pt x="1921557" y="89157"/>
                </a:lnTo>
                <a:lnTo>
                  <a:pt x="1942152" y="89157"/>
                </a:lnTo>
                <a:lnTo>
                  <a:pt x="1942152" y="108496"/>
                </a:lnTo>
                <a:lnTo>
                  <a:pt x="1943407" y="108496"/>
                </a:lnTo>
                <a:cubicBezTo>
                  <a:pt x="1946923" y="101966"/>
                  <a:pt x="1952616" y="96441"/>
                  <a:pt x="1960485" y="91920"/>
                </a:cubicBezTo>
                <a:cubicBezTo>
                  <a:pt x="1968522" y="87232"/>
                  <a:pt x="1976977" y="84888"/>
                  <a:pt x="1985851" y="84888"/>
                </a:cubicBezTo>
                <a:close/>
                <a:moveTo>
                  <a:pt x="1829433" y="84888"/>
                </a:moveTo>
                <a:cubicBezTo>
                  <a:pt x="1842325" y="84888"/>
                  <a:pt x="1853878" y="87985"/>
                  <a:pt x="1864091" y="94180"/>
                </a:cubicBezTo>
                <a:cubicBezTo>
                  <a:pt x="1874304" y="100375"/>
                  <a:pt x="1882341" y="108830"/>
                  <a:pt x="1888201" y="119546"/>
                </a:cubicBezTo>
                <a:cubicBezTo>
                  <a:pt x="1893894" y="129927"/>
                  <a:pt x="1896740" y="141647"/>
                  <a:pt x="1896740" y="154707"/>
                </a:cubicBezTo>
                <a:cubicBezTo>
                  <a:pt x="1896740" y="167766"/>
                  <a:pt x="1893894" y="179487"/>
                  <a:pt x="1888201" y="189867"/>
                </a:cubicBezTo>
                <a:cubicBezTo>
                  <a:pt x="1882341" y="200583"/>
                  <a:pt x="1874304" y="209038"/>
                  <a:pt x="1864091" y="215233"/>
                </a:cubicBezTo>
                <a:cubicBezTo>
                  <a:pt x="1854212" y="221261"/>
                  <a:pt x="1842660" y="224275"/>
                  <a:pt x="1829433" y="224275"/>
                </a:cubicBezTo>
                <a:cubicBezTo>
                  <a:pt x="1816206" y="224275"/>
                  <a:pt x="1804652" y="221261"/>
                  <a:pt x="1794774" y="215233"/>
                </a:cubicBezTo>
                <a:cubicBezTo>
                  <a:pt x="1784561" y="209038"/>
                  <a:pt x="1776524" y="200583"/>
                  <a:pt x="1770664" y="189867"/>
                </a:cubicBezTo>
                <a:cubicBezTo>
                  <a:pt x="1764971" y="179487"/>
                  <a:pt x="1762125" y="167766"/>
                  <a:pt x="1762125" y="154707"/>
                </a:cubicBezTo>
                <a:cubicBezTo>
                  <a:pt x="1762125" y="141647"/>
                  <a:pt x="1764971" y="129927"/>
                  <a:pt x="1770664" y="119546"/>
                </a:cubicBezTo>
                <a:cubicBezTo>
                  <a:pt x="1776524" y="108830"/>
                  <a:pt x="1784561" y="100375"/>
                  <a:pt x="1794774" y="94180"/>
                </a:cubicBezTo>
                <a:cubicBezTo>
                  <a:pt x="1804988" y="87985"/>
                  <a:pt x="1816541" y="84888"/>
                  <a:pt x="1829433" y="84888"/>
                </a:cubicBezTo>
                <a:close/>
                <a:moveTo>
                  <a:pt x="1538176" y="84888"/>
                </a:moveTo>
                <a:cubicBezTo>
                  <a:pt x="1553914" y="84888"/>
                  <a:pt x="1565886" y="89492"/>
                  <a:pt x="1574090" y="98701"/>
                </a:cubicBezTo>
                <a:cubicBezTo>
                  <a:pt x="1582462" y="108077"/>
                  <a:pt x="1586647" y="120551"/>
                  <a:pt x="1586647" y="136122"/>
                </a:cubicBezTo>
                <a:lnTo>
                  <a:pt x="1586647" y="220256"/>
                </a:lnTo>
                <a:lnTo>
                  <a:pt x="1564797" y="220256"/>
                </a:lnTo>
                <a:lnTo>
                  <a:pt x="1564797" y="139387"/>
                </a:lnTo>
                <a:cubicBezTo>
                  <a:pt x="1564797" y="127332"/>
                  <a:pt x="1561868" y="118542"/>
                  <a:pt x="1556007" y="113016"/>
                </a:cubicBezTo>
                <a:cubicBezTo>
                  <a:pt x="1550315" y="107491"/>
                  <a:pt x="1542362" y="104728"/>
                  <a:pt x="1532148" y="104728"/>
                </a:cubicBezTo>
                <a:cubicBezTo>
                  <a:pt x="1525116" y="104728"/>
                  <a:pt x="1518837" y="106738"/>
                  <a:pt x="1513313" y="110756"/>
                </a:cubicBezTo>
                <a:cubicBezTo>
                  <a:pt x="1507453" y="115109"/>
                  <a:pt x="1503099" y="120300"/>
                  <a:pt x="1500253" y="126327"/>
                </a:cubicBezTo>
                <a:cubicBezTo>
                  <a:pt x="1497239" y="132857"/>
                  <a:pt x="1495732" y="139554"/>
                  <a:pt x="1495732" y="146419"/>
                </a:cubicBezTo>
                <a:lnTo>
                  <a:pt x="1495732" y="220256"/>
                </a:lnTo>
                <a:lnTo>
                  <a:pt x="1473882" y="220256"/>
                </a:lnTo>
                <a:lnTo>
                  <a:pt x="1473882" y="89157"/>
                </a:lnTo>
                <a:lnTo>
                  <a:pt x="1494476" y="89157"/>
                </a:lnTo>
                <a:lnTo>
                  <a:pt x="1494476" y="108496"/>
                </a:lnTo>
                <a:lnTo>
                  <a:pt x="1495732" y="108496"/>
                </a:lnTo>
                <a:cubicBezTo>
                  <a:pt x="1499248" y="101966"/>
                  <a:pt x="1504941" y="96441"/>
                  <a:pt x="1512810" y="91920"/>
                </a:cubicBezTo>
                <a:cubicBezTo>
                  <a:pt x="1520847" y="87232"/>
                  <a:pt x="1529302" y="84888"/>
                  <a:pt x="1538176" y="84888"/>
                </a:cubicBezTo>
                <a:close/>
                <a:moveTo>
                  <a:pt x="1389506" y="84888"/>
                </a:moveTo>
                <a:cubicBezTo>
                  <a:pt x="1407254" y="84888"/>
                  <a:pt x="1421235" y="89576"/>
                  <a:pt x="1431448" y="98952"/>
                </a:cubicBezTo>
                <a:cubicBezTo>
                  <a:pt x="1441493" y="108161"/>
                  <a:pt x="1446517" y="120886"/>
                  <a:pt x="1446517" y="137126"/>
                </a:cubicBezTo>
                <a:lnTo>
                  <a:pt x="1446517" y="220256"/>
                </a:lnTo>
                <a:lnTo>
                  <a:pt x="1425671" y="220256"/>
                </a:lnTo>
                <a:lnTo>
                  <a:pt x="1425671" y="201420"/>
                </a:lnTo>
                <a:lnTo>
                  <a:pt x="1424667" y="201420"/>
                </a:lnTo>
                <a:cubicBezTo>
                  <a:pt x="1420816" y="207950"/>
                  <a:pt x="1415207" y="213392"/>
                  <a:pt x="1407840" y="217745"/>
                </a:cubicBezTo>
                <a:cubicBezTo>
                  <a:pt x="1400640" y="222098"/>
                  <a:pt x="1392101" y="224275"/>
                  <a:pt x="1382223" y="224275"/>
                </a:cubicBezTo>
                <a:cubicBezTo>
                  <a:pt x="1372512" y="224275"/>
                  <a:pt x="1363973" y="222433"/>
                  <a:pt x="1356606" y="218749"/>
                </a:cubicBezTo>
                <a:cubicBezTo>
                  <a:pt x="1348904" y="214898"/>
                  <a:pt x="1343043" y="209708"/>
                  <a:pt x="1339026" y="203178"/>
                </a:cubicBezTo>
                <a:cubicBezTo>
                  <a:pt x="1335007" y="196648"/>
                  <a:pt x="1332998" y="189114"/>
                  <a:pt x="1332998" y="180575"/>
                </a:cubicBezTo>
                <a:cubicBezTo>
                  <a:pt x="1332998" y="166678"/>
                  <a:pt x="1338188" y="155879"/>
                  <a:pt x="1348569" y="148177"/>
                </a:cubicBezTo>
                <a:cubicBezTo>
                  <a:pt x="1359285" y="140308"/>
                  <a:pt x="1372512" y="136373"/>
                  <a:pt x="1388250" y="136373"/>
                </a:cubicBezTo>
                <a:cubicBezTo>
                  <a:pt x="1396454" y="136373"/>
                  <a:pt x="1403821" y="137210"/>
                  <a:pt x="1410351" y="138884"/>
                </a:cubicBezTo>
                <a:cubicBezTo>
                  <a:pt x="1417049" y="140559"/>
                  <a:pt x="1422155" y="142568"/>
                  <a:pt x="1425671" y="144912"/>
                </a:cubicBezTo>
                <a:lnTo>
                  <a:pt x="1425671" y="136875"/>
                </a:lnTo>
                <a:cubicBezTo>
                  <a:pt x="1425671" y="127332"/>
                  <a:pt x="1422323" y="119546"/>
                  <a:pt x="1415626" y="113519"/>
                </a:cubicBezTo>
                <a:cubicBezTo>
                  <a:pt x="1408928" y="107491"/>
                  <a:pt x="1400222" y="104477"/>
                  <a:pt x="1389506" y="104477"/>
                </a:cubicBezTo>
                <a:cubicBezTo>
                  <a:pt x="1382307" y="104477"/>
                  <a:pt x="1375609" y="106068"/>
                  <a:pt x="1369414" y="109249"/>
                </a:cubicBezTo>
                <a:cubicBezTo>
                  <a:pt x="1362885" y="112598"/>
                  <a:pt x="1357945" y="117035"/>
                  <a:pt x="1354596" y="122560"/>
                </a:cubicBezTo>
                <a:lnTo>
                  <a:pt x="1338021" y="110254"/>
                </a:lnTo>
                <a:cubicBezTo>
                  <a:pt x="1343043" y="102552"/>
                  <a:pt x="1350160" y="96357"/>
                  <a:pt x="1359369" y="91669"/>
                </a:cubicBezTo>
                <a:cubicBezTo>
                  <a:pt x="1368410" y="87148"/>
                  <a:pt x="1378456" y="84888"/>
                  <a:pt x="1389506" y="84888"/>
                </a:cubicBezTo>
                <a:close/>
                <a:moveTo>
                  <a:pt x="1110807" y="84888"/>
                </a:moveTo>
                <a:cubicBezTo>
                  <a:pt x="1122527" y="84888"/>
                  <a:pt x="1133159" y="87902"/>
                  <a:pt x="1142703" y="93929"/>
                </a:cubicBezTo>
                <a:cubicBezTo>
                  <a:pt x="1152078" y="99957"/>
                  <a:pt x="1159613" y="108328"/>
                  <a:pt x="1165306" y="119044"/>
                </a:cubicBezTo>
                <a:cubicBezTo>
                  <a:pt x="1170663" y="129257"/>
                  <a:pt x="1173343" y="141145"/>
                  <a:pt x="1173343" y="154707"/>
                </a:cubicBezTo>
                <a:cubicBezTo>
                  <a:pt x="1173343" y="168436"/>
                  <a:pt x="1170663" y="180408"/>
                  <a:pt x="1165306" y="190621"/>
                </a:cubicBezTo>
                <a:cubicBezTo>
                  <a:pt x="1159780" y="201169"/>
                  <a:pt x="1152246" y="209457"/>
                  <a:pt x="1142703" y="215484"/>
                </a:cubicBezTo>
                <a:cubicBezTo>
                  <a:pt x="1133493" y="221345"/>
                  <a:pt x="1122862" y="224275"/>
                  <a:pt x="1110807" y="224275"/>
                </a:cubicBezTo>
                <a:cubicBezTo>
                  <a:pt x="1100928" y="224275"/>
                  <a:pt x="1091971" y="222014"/>
                  <a:pt x="1083934" y="217494"/>
                </a:cubicBezTo>
                <a:cubicBezTo>
                  <a:pt x="1075897" y="212973"/>
                  <a:pt x="1069870" y="207448"/>
                  <a:pt x="1065852" y="200918"/>
                </a:cubicBezTo>
                <a:lnTo>
                  <a:pt x="1064846" y="200918"/>
                </a:lnTo>
                <a:lnTo>
                  <a:pt x="1065852" y="219001"/>
                </a:lnTo>
                <a:lnTo>
                  <a:pt x="1065852" y="275760"/>
                </a:lnTo>
                <a:lnTo>
                  <a:pt x="1044002" y="275760"/>
                </a:lnTo>
                <a:lnTo>
                  <a:pt x="1044002" y="89157"/>
                </a:lnTo>
                <a:lnTo>
                  <a:pt x="1064846" y="89157"/>
                </a:lnTo>
                <a:lnTo>
                  <a:pt x="1064846" y="108747"/>
                </a:lnTo>
                <a:lnTo>
                  <a:pt x="1065852" y="108747"/>
                </a:lnTo>
                <a:cubicBezTo>
                  <a:pt x="1069870" y="102050"/>
                  <a:pt x="1075897" y="96441"/>
                  <a:pt x="1083934" y="91920"/>
                </a:cubicBezTo>
                <a:cubicBezTo>
                  <a:pt x="1092306" y="87232"/>
                  <a:pt x="1101263" y="84888"/>
                  <a:pt x="1110807" y="84888"/>
                </a:cubicBezTo>
                <a:close/>
                <a:moveTo>
                  <a:pt x="766651" y="84888"/>
                </a:moveTo>
                <a:cubicBezTo>
                  <a:pt x="782390" y="84888"/>
                  <a:pt x="794361" y="89492"/>
                  <a:pt x="802565" y="98701"/>
                </a:cubicBezTo>
                <a:cubicBezTo>
                  <a:pt x="810937" y="108077"/>
                  <a:pt x="815123" y="120551"/>
                  <a:pt x="815123" y="136122"/>
                </a:cubicBezTo>
                <a:lnTo>
                  <a:pt x="815123" y="220256"/>
                </a:lnTo>
                <a:lnTo>
                  <a:pt x="793272" y="220256"/>
                </a:lnTo>
                <a:lnTo>
                  <a:pt x="793272" y="139387"/>
                </a:lnTo>
                <a:cubicBezTo>
                  <a:pt x="793272" y="127332"/>
                  <a:pt x="790343" y="118542"/>
                  <a:pt x="784483" y="113016"/>
                </a:cubicBezTo>
                <a:cubicBezTo>
                  <a:pt x="778790" y="107491"/>
                  <a:pt x="770837" y="104728"/>
                  <a:pt x="760624" y="104728"/>
                </a:cubicBezTo>
                <a:cubicBezTo>
                  <a:pt x="753592" y="104728"/>
                  <a:pt x="747313" y="106738"/>
                  <a:pt x="741787" y="110756"/>
                </a:cubicBezTo>
                <a:cubicBezTo>
                  <a:pt x="735927" y="115109"/>
                  <a:pt x="731574" y="120300"/>
                  <a:pt x="728728" y="126327"/>
                </a:cubicBezTo>
                <a:cubicBezTo>
                  <a:pt x="725714" y="132857"/>
                  <a:pt x="724207" y="139554"/>
                  <a:pt x="724207" y="146419"/>
                </a:cubicBezTo>
                <a:lnTo>
                  <a:pt x="724207" y="220256"/>
                </a:lnTo>
                <a:lnTo>
                  <a:pt x="702357" y="220256"/>
                </a:lnTo>
                <a:lnTo>
                  <a:pt x="702357" y="89157"/>
                </a:lnTo>
                <a:lnTo>
                  <a:pt x="722951" y="89157"/>
                </a:lnTo>
                <a:lnTo>
                  <a:pt x="722951" y="108496"/>
                </a:lnTo>
                <a:lnTo>
                  <a:pt x="724207" y="108496"/>
                </a:lnTo>
                <a:cubicBezTo>
                  <a:pt x="727723" y="101966"/>
                  <a:pt x="733416" y="96441"/>
                  <a:pt x="741285" y="91920"/>
                </a:cubicBezTo>
                <a:cubicBezTo>
                  <a:pt x="749322" y="87232"/>
                  <a:pt x="757777" y="84888"/>
                  <a:pt x="766651" y="84888"/>
                </a:cubicBezTo>
                <a:close/>
                <a:moveTo>
                  <a:pt x="617981" y="84888"/>
                </a:moveTo>
                <a:cubicBezTo>
                  <a:pt x="635729" y="84888"/>
                  <a:pt x="649709" y="89576"/>
                  <a:pt x="659922" y="98952"/>
                </a:cubicBezTo>
                <a:cubicBezTo>
                  <a:pt x="669969" y="108161"/>
                  <a:pt x="674991" y="120886"/>
                  <a:pt x="674991" y="137126"/>
                </a:cubicBezTo>
                <a:lnTo>
                  <a:pt x="674991" y="220256"/>
                </a:lnTo>
                <a:lnTo>
                  <a:pt x="654146" y="220256"/>
                </a:lnTo>
                <a:lnTo>
                  <a:pt x="654146" y="201420"/>
                </a:lnTo>
                <a:lnTo>
                  <a:pt x="653141" y="201420"/>
                </a:lnTo>
                <a:cubicBezTo>
                  <a:pt x="649290" y="207950"/>
                  <a:pt x="643681" y="213392"/>
                  <a:pt x="636314" y="217745"/>
                </a:cubicBezTo>
                <a:cubicBezTo>
                  <a:pt x="629115" y="222098"/>
                  <a:pt x="620576" y="224275"/>
                  <a:pt x="610698" y="224275"/>
                </a:cubicBezTo>
                <a:cubicBezTo>
                  <a:pt x="600987" y="224275"/>
                  <a:pt x="592447" y="222433"/>
                  <a:pt x="585080" y="218749"/>
                </a:cubicBezTo>
                <a:cubicBezTo>
                  <a:pt x="577379" y="214898"/>
                  <a:pt x="571519" y="209708"/>
                  <a:pt x="567500" y="203178"/>
                </a:cubicBezTo>
                <a:cubicBezTo>
                  <a:pt x="563482" y="196648"/>
                  <a:pt x="561473" y="189114"/>
                  <a:pt x="561473" y="180575"/>
                </a:cubicBezTo>
                <a:cubicBezTo>
                  <a:pt x="561473" y="166678"/>
                  <a:pt x="566663" y="155879"/>
                  <a:pt x="577044" y="148177"/>
                </a:cubicBezTo>
                <a:cubicBezTo>
                  <a:pt x="587759" y="140308"/>
                  <a:pt x="600987" y="136373"/>
                  <a:pt x="616725" y="136373"/>
                </a:cubicBezTo>
                <a:cubicBezTo>
                  <a:pt x="624929" y="136373"/>
                  <a:pt x="632296" y="137210"/>
                  <a:pt x="638826" y="138884"/>
                </a:cubicBezTo>
                <a:cubicBezTo>
                  <a:pt x="645524" y="140559"/>
                  <a:pt x="650630" y="142568"/>
                  <a:pt x="654146" y="144912"/>
                </a:cubicBezTo>
                <a:lnTo>
                  <a:pt x="654146" y="136875"/>
                </a:lnTo>
                <a:cubicBezTo>
                  <a:pt x="654146" y="127332"/>
                  <a:pt x="650798" y="119546"/>
                  <a:pt x="644100" y="113519"/>
                </a:cubicBezTo>
                <a:cubicBezTo>
                  <a:pt x="637403" y="107491"/>
                  <a:pt x="628697" y="104477"/>
                  <a:pt x="617981" y="104477"/>
                </a:cubicBezTo>
                <a:cubicBezTo>
                  <a:pt x="610782" y="104477"/>
                  <a:pt x="604084" y="106068"/>
                  <a:pt x="597889" y="109249"/>
                </a:cubicBezTo>
                <a:cubicBezTo>
                  <a:pt x="591359" y="112598"/>
                  <a:pt x="586420" y="117035"/>
                  <a:pt x="583072" y="122560"/>
                </a:cubicBezTo>
                <a:lnTo>
                  <a:pt x="566496" y="110254"/>
                </a:lnTo>
                <a:cubicBezTo>
                  <a:pt x="571519" y="102552"/>
                  <a:pt x="578634" y="96357"/>
                  <a:pt x="587843" y="91669"/>
                </a:cubicBezTo>
                <a:cubicBezTo>
                  <a:pt x="596884" y="87148"/>
                  <a:pt x="606931" y="84888"/>
                  <a:pt x="617981" y="84888"/>
                </a:cubicBezTo>
                <a:close/>
                <a:moveTo>
                  <a:pt x="189356" y="84888"/>
                </a:moveTo>
                <a:cubicBezTo>
                  <a:pt x="207104" y="84888"/>
                  <a:pt x="221084" y="89576"/>
                  <a:pt x="231298" y="98952"/>
                </a:cubicBezTo>
                <a:cubicBezTo>
                  <a:pt x="241344" y="108161"/>
                  <a:pt x="246366" y="120886"/>
                  <a:pt x="246366" y="137126"/>
                </a:cubicBezTo>
                <a:lnTo>
                  <a:pt x="246366" y="220256"/>
                </a:lnTo>
                <a:lnTo>
                  <a:pt x="225521" y="220256"/>
                </a:lnTo>
                <a:lnTo>
                  <a:pt x="225521" y="201420"/>
                </a:lnTo>
                <a:lnTo>
                  <a:pt x="224517" y="201420"/>
                </a:lnTo>
                <a:cubicBezTo>
                  <a:pt x="220665" y="207950"/>
                  <a:pt x="215056" y="213392"/>
                  <a:pt x="207689" y="217745"/>
                </a:cubicBezTo>
                <a:cubicBezTo>
                  <a:pt x="200491" y="222098"/>
                  <a:pt x="191951" y="224275"/>
                  <a:pt x="182072" y="224275"/>
                </a:cubicBezTo>
                <a:cubicBezTo>
                  <a:pt x="172362" y="224275"/>
                  <a:pt x="163823" y="222433"/>
                  <a:pt x="156456" y="218749"/>
                </a:cubicBezTo>
                <a:cubicBezTo>
                  <a:pt x="148754" y="214898"/>
                  <a:pt x="142894" y="209708"/>
                  <a:pt x="138876" y="203178"/>
                </a:cubicBezTo>
                <a:cubicBezTo>
                  <a:pt x="134857" y="196648"/>
                  <a:pt x="132847" y="189114"/>
                  <a:pt x="132847" y="180575"/>
                </a:cubicBezTo>
                <a:cubicBezTo>
                  <a:pt x="132847" y="166678"/>
                  <a:pt x="138038" y="155879"/>
                  <a:pt x="148419" y="148177"/>
                </a:cubicBezTo>
                <a:cubicBezTo>
                  <a:pt x="159134" y="140308"/>
                  <a:pt x="172362" y="136373"/>
                  <a:pt x="188100" y="136373"/>
                </a:cubicBezTo>
                <a:cubicBezTo>
                  <a:pt x="196304" y="136373"/>
                  <a:pt x="203671" y="137210"/>
                  <a:pt x="210201" y="138884"/>
                </a:cubicBezTo>
                <a:cubicBezTo>
                  <a:pt x="216898" y="140559"/>
                  <a:pt x="222005" y="142568"/>
                  <a:pt x="225521" y="144912"/>
                </a:cubicBezTo>
                <a:lnTo>
                  <a:pt x="225521" y="136875"/>
                </a:lnTo>
                <a:cubicBezTo>
                  <a:pt x="225521" y="127332"/>
                  <a:pt x="222172" y="119546"/>
                  <a:pt x="215475" y="113519"/>
                </a:cubicBezTo>
                <a:cubicBezTo>
                  <a:pt x="208778" y="107491"/>
                  <a:pt x="200071" y="104477"/>
                  <a:pt x="189356" y="104477"/>
                </a:cubicBezTo>
                <a:cubicBezTo>
                  <a:pt x="182157" y="104477"/>
                  <a:pt x="175459" y="106068"/>
                  <a:pt x="169264" y="109249"/>
                </a:cubicBezTo>
                <a:cubicBezTo>
                  <a:pt x="162734" y="112598"/>
                  <a:pt x="157795" y="117035"/>
                  <a:pt x="154447" y="122560"/>
                </a:cubicBezTo>
                <a:lnTo>
                  <a:pt x="137871" y="110254"/>
                </a:lnTo>
                <a:cubicBezTo>
                  <a:pt x="142894" y="102552"/>
                  <a:pt x="150009" y="96357"/>
                  <a:pt x="159218" y="91669"/>
                </a:cubicBezTo>
                <a:cubicBezTo>
                  <a:pt x="168260" y="87148"/>
                  <a:pt x="178305" y="84888"/>
                  <a:pt x="189356" y="84888"/>
                </a:cubicBezTo>
                <a:close/>
                <a:moveTo>
                  <a:pt x="7379623" y="61280"/>
                </a:moveTo>
                <a:lnTo>
                  <a:pt x="7397204" y="61280"/>
                </a:lnTo>
                <a:lnTo>
                  <a:pt x="7397204" y="78860"/>
                </a:lnTo>
                <a:cubicBezTo>
                  <a:pt x="7397204" y="88069"/>
                  <a:pt x="7394943" y="94766"/>
                  <a:pt x="7390422" y="98952"/>
                </a:cubicBezTo>
                <a:cubicBezTo>
                  <a:pt x="7385734" y="103305"/>
                  <a:pt x="7378954" y="105482"/>
                  <a:pt x="7370080" y="105482"/>
                </a:cubicBezTo>
                <a:lnTo>
                  <a:pt x="7367317" y="105482"/>
                </a:lnTo>
                <a:lnTo>
                  <a:pt x="7367317" y="220256"/>
                </a:lnTo>
                <a:lnTo>
                  <a:pt x="7346472" y="220256"/>
                </a:lnTo>
                <a:lnTo>
                  <a:pt x="7346472" y="201169"/>
                </a:lnTo>
                <a:lnTo>
                  <a:pt x="7345467" y="201169"/>
                </a:lnTo>
                <a:cubicBezTo>
                  <a:pt x="7342118" y="207531"/>
                  <a:pt x="7336342" y="213057"/>
                  <a:pt x="7328138" y="217745"/>
                </a:cubicBezTo>
                <a:cubicBezTo>
                  <a:pt x="7320604" y="222098"/>
                  <a:pt x="7312232" y="224275"/>
                  <a:pt x="7303023" y="224275"/>
                </a:cubicBezTo>
                <a:cubicBezTo>
                  <a:pt x="7287117" y="224275"/>
                  <a:pt x="7275062" y="219670"/>
                  <a:pt x="7266858" y="210461"/>
                </a:cubicBezTo>
                <a:cubicBezTo>
                  <a:pt x="7258486" y="201085"/>
                  <a:pt x="7254300" y="188109"/>
                  <a:pt x="7254300" y="171534"/>
                </a:cubicBezTo>
                <a:lnTo>
                  <a:pt x="7254300" y="89157"/>
                </a:lnTo>
                <a:lnTo>
                  <a:pt x="7276150" y="89157"/>
                </a:lnTo>
                <a:lnTo>
                  <a:pt x="7276150" y="168269"/>
                </a:lnTo>
                <a:cubicBezTo>
                  <a:pt x="7276150" y="180994"/>
                  <a:pt x="7278997" y="190202"/>
                  <a:pt x="7284690" y="195895"/>
                </a:cubicBezTo>
                <a:cubicBezTo>
                  <a:pt x="7290550" y="201755"/>
                  <a:pt x="7298168" y="204685"/>
                  <a:pt x="7307544" y="204685"/>
                </a:cubicBezTo>
                <a:cubicBezTo>
                  <a:pt x="7314911" y="204685"/>
                  <a:pt x="7321524" y="202676"/>
                  <a:pt x="7327384" y="198658"/>
                </a:cubicBezTo>
                <a:cubicBezTo>
                  <a:pt x="7332910" y="194807"/>
                  <a:pt x="7337346" y="189700"/>
                  <a:pt x="7340696" y="183338"/>
                </a:cubicBezTo>
                <a:cubicBezTo>
                  <a:pt x="7343876" y="177143"/>
                  <a:pt x="7345467" y="170445"/>
                  <a:pt x="7345467" y="163246"/>
                </a:cubicBezTo>
                <a:lnTo>
                  <a:pt x="7345467" y="89157"/>
                </a:lnTo>
                <a:lnTo>
                  <a:pt x="7370080" y="89157"/>
                </a:lnTo>
                <a:cubicBezTo>
                  <a:pt x="7376442" y="89157"/>
                  <a:pt x="7379623" y="85725"/>
                  <a:pt x="7379623" y="78860"/>
                </a:cubicBezTo>
                <a:close/>
                <a:moveTo>
                  <a:pt x="6493026" y="61280"/>
                </a:moveTo>
                <a:lnTo>
                  <a:pt x="6510606" y="61280"/>
                </a:lnTo>
                <a:lnTo>
                  <a:pt x="6510606" y="78860"/>
                </a:lnTo>
                <a:cubicBezTo>
                  <a:pt x="6510606" y="86395"/>
                  <a:pt x="6508932" y="92506"/>
                  <a:pt x="6505584" y="97194"/>
                </a:cubicBezTo>
                <a:cubicBezTo>
                  <a:pt x="6502235" y="101715"/>
                  <a:pt x="6497296" y="103975"/>
                  <a:pt x="6490766" y="103975"/>
                </a:cubicBezTo>
                <a:cubicBezTo>
                  <a:pt x="6488924" y="103975"/>
                  <a:pt x="6487166" y="103724"/>
                  <a:pt x="6485492" y="103222"/>
                </a:cubicBezTo>
                <a:lnTo>
                  <a:pt x="6485492" y="104226"/>
                </a:lnTo>
                <a:cubicBezTo>
                  <a:pt x="6499724" y="116783"/>
                  <a:pt x="6506840" y="133610"/>
                  <a:pt x="6506840" y="154707"/>
                </a:cubicBezTo>
                <a:cubicBezTo>
                  <a:pt x="6506840" y="167766"/>
                  <a:pt x="6503993" y="179487"/>
                  <a:pt x="6498300" y="189867"/>
                </a:cubicBezTo>
                <a:cubicBezTo>
                  <a:pt x="6492440" y="200583"/>
                  <a:pt x="6484404" y="209038"/>
                  <a:pt x="6474190" y="215233"/>
                </a:cubicBezTo>
                <a:cubicBezTo>
                  <a:pt x="6464312" y="221261"/>
                  <a:pt x="6452759" y="224275"/>
                  <a:pt x="6439532" y="224275"/>
                </a:cubicBezTo>
                <a:cubicBezTo>
                  <a:pt x="6426304" y="224275"/>
                  <a:pt x="6414752" y="221261"/>
                  <a:pt x="6404874" y="215233"/>
                </a:cubicBezTo>
                <a:cubicBezTo>
                  <a:pt x="6394660" y="209038"/>
                  <a:pt x="6386624" y="200583"/>
                  <a:pt x="6380763" y="189867"/>
                </a:cubicBezTo>
                <a:cubicBezTo>
                  <a:pt x="6375070" y="179487"/>
                  <a:pt x="6372224" y="167766"/>
                  <a:pt x="6372224" y="154707"/>
                </a:cubicBezTo>
                <a:cubicBezTo>
                  <a:pt x="6372224" y="141647"/>
                  <a:pt x="6375070" y="129927"/>
                  <a:pt x="6380763" y="119546"/>
                </a:cubicBezTo>
                <a:cubicBezTo>
                  <a:pt x="6386624" y="108830"/>
                  <a:pt x="6394660" y="100375"/>
                  <a:pt x="6404874" y="94180"/>
                </a:cubicBezTo>
                <a:cubicBezTo>
                  <a:pt x="6415086" y="87985"/>
                  <a:pt x="6426640" y="84888"/>
                  <a:pt x="6439532" y="84888"/>
                </a:cubicBezTo>
                <a:cubicBezTo>
                  <a:pt x="6443885" y="84888"/>
                  <a:pt x="6450582" y="85641"/>
                  <a:pt x="6459624" y="87148"/>
                </a:cubicBezTo>
                <a:cubicBezTo>
                  <a:pt x="6467660" y="88487"/>
                  <a:pt x="6473772" y="89157"/>
                  <a:pt x="6477958" y="89157"/>
                </a:cubicBezTo>
                <a:cubicBezTo>
                  <a:pt x="6483315" y="89157"/>
                  <a:pt x="6487250" y="88320"/>
                  <a:pt x="6489761" y="86646"/>
                </a:cubicBezTo>
                <a:cubicBezTo>
                  <a:pt x="6491938" y="85139"/>
                  <a:pt x="6493026" y="82544"/>
                  <a:pt x="6493026" y="78860"/>
                </a:cubicBezTo>
                <a:close/>
                <a:moveTo>
                  <a:pt x="6350923" y="61280"/>
                </a:moveTo>
                <a:lnTo>
                  <a:pt x="6368504" y="61280"/>
                </a:lnTo>
                <a:lnTo>
                  <a:pt x="6368504" y="78860"/>
                </a:lnTo>
                <a:cubicBezTo>
                  <a:pt x="6368504" y="88069"/>
                  <a:pt x="6366243" y="94766"/>
                  <a:pt x="6361722" y="98952"/>
                </a:cubicBezTo>
                <a:cubicBezTo>
                  <a:pt x="6357034" y="103305"/>
                  <a:pt x="6350254" y="105482"/>
                  <a:pt x="6341380" y="105482"/>
                </a:cubicBezTo>
                <a:lnTo>
                  <a:pt x="6338617" y="105482"/>
                </a:lnTo>
                <a:lnTo>
                  <a:pt x="6338617" y="220256"/>
                </a:lnTo>
                <a:lnTo>
                  <a:pt x="6317772" y="220256"/>
                </a:lnTo>
                <a:lnTo>
                  <a:pt x="6317772" y="201169"/>
                </a:lnTo>
                <a:lnTo>
                  <a:pt x="6316767" y="201169"/>
                </a:lnTo>
                <a:cubicBezTo>
                  <a:pt x="6313418" y="207531"/>
                  <a:pt x="6307642" y="213057"/>
                  <a:pt x="6299438" y="217745"/>
                </a:cubicBezTo>
                <a:cubicBezTo>
                  <a:pt x="6291904" y="222098"/>
                  <a:pt x="6283532" y="224275"/>
                  <a:pt x="6274323" y="224275"/>
                </a:cubicBezTo>
                <a:cubicBezTo>
                  <a:pt x="6258417" y="224275"/>
                  <a:pt x="6246362" y="219670"/>
                  <a:pt x="6238158" y="210461"/>
                </a:cubicBezTo>
                <a:cubicBezTo>
                  <a:pt x="6229787" y="201085"/>
                  <a:pt x="6225601" y="188109"/>
                  <a:pt x="6225601" y="171534"/>
                </a:cubicBezTo>
                <a:lnTo>
                  <a:pt x="6225601" y="89157"/>
                </a:lnTo>
                <a:lnTo>
                  <a:pt x="6247451" y="89157"/>
                </a:lnTo>
                <a:lnTo>
                  <a:pt x="6247451" y="168269"/>
                </a:lnTo>
                <a:cubicBezTo>
                  <a:pt x="6247451" y="180994"/>
                  <a:pt x="6250297" y="190202"/>
                  <a:pt x="6255990" y="195895"/>
                </a:cubicBezTo>
                <a:cubicBezTo>
                  <a:pt x="6261850" y="201755"/>
                  <a:pt x="6269468" y="204685"/>
                  <a:pt x="6278844" y="204685"/>
                </a:cubicBezTo>
                <a:cubicBezTo>
                  <a:pt x="6286211" y="204685"/>
                  <a:pt x="6292824" y="202676"/>
                  <a:pt x="6298684" y="198658"/>
                </a:cubicBezTo>
                <a:cubicBezTo>
                  <a:pt x="6304210" y="194807"/>
                  <a:pt x="6308646" y="189700"/>
                  <a:pt x="6311996" y="183338"/>
                </a:cubicBezTo>
                <a:cubicBezTo>
                  <a:pt x="6315176" y="177143"/>
                  <a:pt x="6316767" y="170445"/>
                  <a:pt x="6316767" y="163246"/>
                </a:cubicBezTo>
                <a:lnTo>
                  <a:pt x="6316767" y="89157"/>
                </a:lnTo>
                <a:lnTo>
                  <a:pt x="6341380" y="89157"/>
                </a:lnTo>
                <a:cubicBezTo>
                  <a:pt x="6347742" y="89157"/>
                  <a:pt x="6350923" y="85725"/>
                  <a:pt x="6350923" y="78860"/>
                </a:cubicBezTo>
                <a:close/>
                <a:moveTo>
                  <a:pt x="5493673" y="61280"/>
                </a:moveTo>
                <a:lnTo>
                  <a:pt x="5511254" y="61280"/>
                </a:lnTo>
                <a:lnTo>
                  <a:pt x="5511254" y="78860"/>
                </a:lnTo>
                <a:cubicBezTo>
                  <a:pt x="5511254" y="88069"/>
                  <a:pt x="5508993" y="94766"/>
                  <a:pt x="5504473" y="98952"/>
                </a:cubicBezTo>
                <a:cubicBezTo>
                  <a:pt x="5499785" y="103305"/>
                  <a:pt x="5493004" y="105482"/>
                  <a:pt x="5484130" y="105482"/>
                </a:cubicBezTo>
                <a:lnTo>
                  <a:pt x="5481367" y="105482"/>
                </a:lnTo>
                <a:lnTo>
                  <a:pt x="5481367" y="220256"/>
                </a:lnTo>
                <a:lnTo>
                  <a:pt x="5460522" y="220256"/>
                </a:lnTo>
                <a:lnTo>
                  <a:pt x="5460522" y="201169"/>
                </a:lnTo>
                <a:lnTo>
                  <a:pt x="5459517" y="201169"/>
                </a:lnTo>
                <a:cubicBezTo>
                  <a:pt x="5456169" y="207531"/>
                  <a:pt x="5450392" y="213057"/>
                  <a:pt x="5442188" y="217745"/>
                </a:cubicBezTo>
                <a:cubicBezTo>
                  <a:pt x="5434654" y="222098"/>
                  <a:pt x="5426282" y="224275"/>
                  <a:pt x="5417073" y="224275"/>
                </a:cubicBezTo>
                <a:cubicBezTo>
                  <a:pt x="5401167" y="224275"/>
                  <a:pt x="5389112" y="219670"/>
                  <a:pt x="5380908" y="210461"/>
                </a:cubicBezTo>
                <a:cubicBezTo>
                  <a:pt x="5372537" y="201085"/>
                  <a:pt x="5368351" y="188109"/>
                  <a:pt x="5368351" y="171534"/>
                </a:cubicBezTo>
                <a:lnTo>
                  <a:pt x="5368351" y="89157"/>
                </a:lnTo>
                <a:lnTo>
                  <a:pt x="5390201" y="89157"/>
                </a:lnTo>
                <a:lnTo>
                  <a:pt x="5390201" y="168269"/>
                </a:lnTo>
                <a:cubicBezTo>
                  <a:pt x="5390201" y="180994"/>
                  <a:pt x="5393047" y="190202"/>
                  <a:pt x="5398740" y="195895"/>
                </a:cubicBezTo>
                <a:cubicBezTo>
                  <a:pt x="5404600" y="201755"/>
                  <a:pt x="5412218" y="204685"/>
                  <a:pt x="5421594" y="204685"/>
                </a:cubicBezTo>
                <a:cubicBezTo>
                  <a:pt x="5428961" y="204685"/>
                  <a:pt x="5435575" y="202676"/>
                  <a:pt x="5441435" y="198658"/>
                </a:cubicBezTo>
                <a:cubicBezTo>
                  <a:pt x="5446960" y="194807"/>
                  <a:pt x="5451397" y="189700"/>
                  <a:pt x="5454746" y="183338"/>
                </a:cubicBezTo>
                <a:cubicBezTo>
                  <a:pt x="5457927" y="177143"/>
                  <a:pt x="5459517" y="170445"/>
                  <a:pt x="5459517" y="163246"/>
                </a:cubicBezTo>
                <a:lnTo>
                  <a:pt x="5459517" y="89157"/>
                </a:lnTo>
                <a:lnTo>
                  <a:pt x="5484130" y="89157"/>
                </a:lnTo>
                <a:cubicBezTo>
                  <a:pt x="5490492" y="89157"/>
                  <a:pt x="5493673" y="85725"/>
                  <a:pt x="5493673" y="78860"/>
                </a:cubicBezTo>
                <a:close/>
                <a:moveTo>
                  <a:pt x="2530627" y="61280"/>
                </a:moveTo>
                <a:lnTo>
                  <a:pt x="2548207" y="61280"/>
                </a:lnTo>
                <a:lnTo>
                  <a:pt x="2548207" y="78860"/>
                </a:lnTo>
                <a:cubicBezTo>
                  <a:pt x="2548207" y="86395"/>
                  <a:pt x="2546533" y="92506"/>
                  <a:pt x="2543184" y="97194"/>
                </a:cubicBezTo>
                <a:cubicBezTo>
                  <a:pt x="2539835" y="101715"/>
                  <a:pt x="2534896" y="103975"/>
                  <a:pt x="2528367" y="103975"/>
                </a:cubicBezTo>
                <a:cubicBezTo>
                  <a:pt x="2526524" y="103975"/>
                  <a:pt x="2524767" y="103724"/>
                  <a:pt x="2523092" y="103222"/>
                </a:cubicBezTo>
                <a:lnTo>
                  <a:pt x="2523092" y="104226"/>
                </a:lnTo>
                <a:cubicBezTo>
                  <a:pt x="2537324" y="116783"/>
                  <a:pt x="2544440" y="133610"/>
                  <a:pt x="2544440" y="154707"/>
                </a:cubicBezTo>
                <a:cubicBezTo>
                  <a:pt x="2544440" y="167766"/>
                  <a:pt x="2541594" y="179487"/>
                  <a:pt x="2535901" y="189867"/>
                </a:cubicBezTo>
                <a:cubicBezTo>
                  <a:pt x="2530041" y="200583"/>
                  <a:pt x="2522004" y="209038"/>
                  <a:pt x="2511791" y="215233"/>
                </a:cubicBezTo>
                <a:cubicBezTo>
                  <a:pt x="2501912" y="221261"/>
                  <a:pt x="2490360" y="224275"/>
                  <a:pt x="2477132" y="224275"/>
                </a:cubicBezTo>
                <a:cubicBezTo>
                  <a:pt x="2463905" y="224275"/>
                  <a:pt x="2452353" y="221261"/>
                  <a:pt x="2442474" y="215233"/>
                </a:cubicBezTo>
                <a:cubicBezTo>
                  <a:pt x="2432260" y="209038"/>
                  <a:pt x="2424224" y="200583"/>
                  <a:pt x="2418364" y="189867"/>
                </a:cubicBezTo>
                <a:cubicBezTo>
                  <a:pt x="2412671" y="179487"/>
                  <a:pt x="2409824" y="167766"/>
                  <a:pt x="2409824" y="154707"/>
                </a:cubicBezTo>
                <a:cubicBezTo>
                  <a:pt x="2409824" y="141647"/>
                  <a:pt x="2412671" y="129927"/>
                  <a:pt x="2418364" y="119546"/>
                </a:cubicBezTo>
                <a:cubicBezTo>
                  <a:pt x="2424224" y="108830"/>
                  <a:pt x="2432260" y="100375"/>
                  <a:pt x="2442474" y="94180"/>
                </a:cubicBezTo>
                <a:cubicBezTo>
                  <a:pt x="2452687" y="87985"/>
                  <a:pt x="2464240" y="84888"/>
                  <a:pt x="2477132" y="84888"/>
                </a:cubicBezTo>
                <a:cubicBezTo>
                  <a:pt x="2481486" y="84888"/>
                  <a:pt x="2488183" y="85641"/>
                  <a:pt x="2497224" y="87148"/>
                </a:cubicBezTo>
                <a:cubicBezTo>
                  <a:pt x="2505261" y="88487"/>
                  <a:pt x="2511372" y="89157"/>
                  <a:pt x="2515558" y="89157"/>
                </a:cubicBezTo>
                <a:cubicBezTo>
                  <a:pt x="2520916" y="89157"/>
                  <a:pt x="2524850" y="88320"/>
                  <a:pt x="2527362" y="86646"/>
                </a:cubicBezTo>
                <a:cubicBezTo>
                  <a:pt x="2529539" y="85139"/>
                  <a:pt x="2530627" y="82544"/>
                  <a:pt x="2530627" y="78860"/>
                </a:cubicBezTo>
                <a:close/>
                <a:moveTo>
                  <a:pt x="6050170" y="51987"/>
                </a:moveTo>
                <a:lnTo>
                  <a:pt x="6072020" y="51987"/>
                </a:lnTo>
                <a:lnTo>
                  <a:pt x="6072020" y="89157"/>
                </a:lnTo>
                <a:lnTo>
                  <a:pt x="6104166" y="89157"/>
                </a:lnTo>
                <a:lnTo>
                  <a:pt x="6104166" y="108998"/>
                </a:lnTo>
                <a:lnTo>
                  <a:pt x="6072020" y="108998"/>
                </a:lnTo>
                <a:lnTo>
                  <a:pt x="6072020" y="180324"/>
                </a:lnTo>
                <a:cubicBezTo>
                  <a:pt x="6072020" y="187691"/>
                  <a:pt x="6073359" y="193049"/>
                  <a:pt x="6076038" y="196397"/>
                </a:cubicBezTo>
                <a:cubicBezTo>
                  <a:pt x="6079219" y="200081"/>
                  <a:pt x="6083991" y="201922"/>
                  <a:pt x="6090353" y="201922"/>
                </a:cubicBezTo>
                <a:cubicBezTo>
                  <a:pt x="6095879" y="201922"/>
                  <a:pt x="6100650" y="200499"/>
                  <a:pt x="6104669" y="197653"/>
                </a:cubicBezTo>
                <a:lnTo>
                  <a:pt x="6104669" y="219001"/>
                </a:lnTo>
                <a:cubicBezTo>
                  <a:pt x="6102325" y="220173"/>
                  <a:pt x="6099729" y="221010"/>
                  <a:pt x="6096883" y="221512"/>
                </a:cubicBezTo>
                <a:cubicBezTo>
                  <a:pt x="6094204" y="222014"/>
                  <a:pt x="6090772" y="222265"/>
                  <a:pt x="6086586" y="222265"/>
                </a:cubicBezTo>
                <a:cubicBezTo>
                  <a:pt x="6081061" y="222265"/>
                  <a:pt x="6076122" y="221428"/>
                  <a:pt x="6071768" y="219754"/>
                </a:cubicBezTo>
                <a:cubicBezTo>
                  <a:pt x="6067080" y="217912"/>
                  <a:pt x="6063313" y="215568"/>
                  <a:pt x="6060467" y="212722"/>
                </a:cubicBezTo>
                <a:cubicBezTo>
                  <a:pt x="6053602" y="206192"/>
                  <a:pt x="6050170" y="197234"/>
                  <a:pt x="6050170" y="185849"/>
                </a:cubicBezTo>
                <a:lnTo>
                  <a:pt x="6050170" y="108998"/>
                </a:lnTo>
                <a:lnTo>
                  <a:pt x="6027315" y="108998"/>
                </a:lnTo>
                <a:lnTo>
                  <a:pt x="6027315" y="89157"/>
                </a:lnTo>
                <a:lnTo>
                  <a:pt x="6050170" y="89157"/>
                </a:lnTo>
                <a:close/>
                <a:moveTo>
                  <a:pt x="4697620" y="51987"/>
                </a:moveTo>
                <a:lnTo>
                  <a:pt x="4719470" y="51987"/>
                </a:lnTo>
                <a:lnTo>
                  <a:pt x="4719470" y="89157"/>
                </a:lnTo>
                <a:lnTo>
                  <a:pt x="4751616" y="89157"/>
                </a:lnTo>
                <a:lnTo>
                  <a:pt x="4751616" y="108998"/>
                </a:lnTo>
                <a:lnTo>
                  <a:pt x="4719470" y="108998"/>
                </a:lnTo>
                <a:lnTo>
                  <a:pt x="4719470" y="180324"/>
                </a:lnTo>
                <a:cubicBezTo>
                  <a:pt x="4719470" y="187691"/>
                  <a:pt x="4720809" y="193049"/>
                  <a:pt x="4723488" y="196397"/>
                </a:cubicBezTo>
                <a:cubicBezTo>
                  <a:pt x="4726669" y="200081"/>
                  <a:pt x="4731441" y="201922"/>
                  <a:pt x="4737803" y="201922"/>
                </a:cubicBezTo>
                <a:cubicBezTo>
                  <a:pt x="4743329" y="201922"/>
                  <a:pt x="4748100" y="200499"/>
                  <a:pt x="4752119" y="197653"/>
                </a:cubicBezTo>
                <a:lnTo>
                  <a:pt x="4752119" y="219001"/>
                </a:lnTo>
                <a:cubicBezTo>
                  <a:pt x="4749775" y="220173"/>
                  <a:pt x="4747179" y="221010"/>
                  <a:pt x="4744333" y="221512"/>
                </a:cubicBezTo>
                <a:cubicBezTo>
                  <a:pt x="4741654" y="222014"/>
                  <a:pt x="4738222" y="222265"/>
                  <a:pt x="4734036" y="222265"/>
                </a:cubicBezTo>
                <a:cubicBezTo>
                  <a:pt x="4728511" y="222265"/>
                  <a:pt x="4723572" y="221428"/>
                  <a:pt x="4719218" y="219754"/>
                </a:cubicBezTo>
                <a:cubicBezTo>
                  <a:pt x="4714530" y="217912"/>
                  <a:pt x="4710763" y="215568"/>
                  <a:pt x="4707917" y="212722"/>
                </a:cubicBezTo>
                <a:cubicBezTo>
                  <a:pt x="4701052" y="206192"/>
                  <a:pt x="4697620" y="197234"/>
                  <a:pt x="4697620" y="185849"/>
                </a:cubicBezTo>
                <a:lnTo>
                  <a:pt x="4697620" y="108998"/>
                </a:lnTo>
                <a:lnTo>
                  <a:pt x="4674765" y="108998"/>
                </a:lnTo>
                <a:lnTo>
                  <a:pt x="4674765" y="89157"/>
                </a:lnTo>
                <a:lnTo>
                  <a:pt x="4697620" y="89157"/>
                </a:lnTo>
                <a:close/>
                <a:moveTo>
                  <a:pt x="3878470" y="51987"/>
                </a:moveTo>
                <a:lnTo>
                  <a:pt x="3900320" y="51987"/>
                </a:lnTo>
                <a:lnTo>
                  <a:pt x="3900320" y="89157"/>
                </a:lnTo>
                <a:lnTo>
                  <a:pt x="3932467" y="89157"/>
                </a:lnTo>
                <a:lnTo>
                  <a:pt x="3932467" y="108998"/>
                </a:lnTo>
                <a:lnTo>
                  <a:pt x="3900320" y="108998"/>
                </a:lnTo>
                <a:lnTo>
                  <a:pt x="3900320" y="180324"/>
                </a:lnTo>
                <a:cubicBezTo>
                  <a:pt x="3900320" y="187691"/>
                  <a:pt x="3901659" y="193049"/>
                  <a:pt x="3904338" y="196397"/>
                </a:cubicBezTo>
                <a:cubicBezTo>
                  <a:pt x="3907519" y="200081"/>
                  <a:pt x="3912291" y="201922"/>
                  <a:pt x="3918654" y="201922"/>
                </a:cubicBezTo>
                <a:cubicBezTo>
                  <a:pt x="3924179" y="201922"/>
                  <a:pt x="3928951" y="200499"/>
                  <a:pt x="3932969" y="197653"/>
                </a:cubicBezTo>
                <a:lnTo>
                  <a:pt x="3932969" y="219001"/>
                </a:lnTo>
                <a:cubicBezTo>
                  <a:pt x="3930625" y="220173"/>
                  <a:pt x="3928030" y="221010"/>
                  <a:pt x="3925183" y="221512"/>
                </a:cubicBezTo>
                <a:cubicBezTo>
                  <a:pt x="3922505" y="222014"/>
                  <a:pt x="3919072" y="222265"/>
                  <a:pt x="3914886" y="222265"/>
                </a:cubicBezTo>
                <a:cubicBezTo>
                  <a:pt x="3909361" y="222265"/>
                  <a:pt x="3904422" y="221428"/>
                  <a:pt x="3900069" y="219754"/>
                </a:cubicBezTo>
                <a:cubicBezTo>
                  <a:pt x="3895381" y="217912"/>
                  <a:pt x="3891613" y="215568"/>
                  <a:pt x="3888767" y="212722"/>
                </a:cubicBezTo>
                <a:cubicBezTo>
                  <a:pt x="3881903" y="206192"/>
                  <a:pt x="3878470" y="197234"/>
                  <a:pt x="3878470" y="185849"/>
                </a:cubicBezTo>
                <a:lnTo>
                  <a:pt x="3878470" y="108998"/>
                </a:lnTo>
                <a:lnTo>
                  <a:pt x="3855616" y="108998"/>
                </a:lnTo>
                <a:lnTo>
                  <a:pt x="3855616" y="89157"/>
                </a:lnTo>
                <a:lnTo>
                  <a:pt x="3878470" y="89157"/>
                </a:lnTo>
                <a:close/>
                <a:moveTo>
                  <a:pt x="1687720" y="51987"/>
                </a:moveTo>
                <a:lnTo>
                  <a:pt x="1709570" y="51987"/>
                </a:lnTo>
                <a:lnTo>
                  <a:pt x="1709570" y="89157"/>
                </a:lnTo>
                <a:lnTo>
                  <a:pt x="1741717" y="89157"/>
                </a:lnTo>
                <a:lnTo>
                  <a:pt x="1741717" y="108998"/>
                </a:lnTo>
                <a:lnTo>
                  <a:pt x="1709570" y="108998"/>
                </a:lnTo>
                <a:lnTo>
                  <a:pt x="1709570" y="180324"/>
                </a:lnTo>
                <a:cubicBezTo>
                  <a:pt x="1709570" y="187691"/>
                  <a:pt x="1710910" y="193049"/>
                  <a:pt x="1713589" y="196397"/>
                </a:cubicBezTo>
                <a:cubicBezTo>
                  <a:pt x="1716770" y="200081"/>
                  <a:pt x="1721542" y="201922"/>
                  <a:pt x="1727904" y="201922"/>
                </a:cubicBezTo>
                <a:cubicBezTo>
                  <a:pt x="1733429" y="201922"/>
                  <a:pt x="1738201" y="200499"/>
                  <a:pt x="1742219" y="197653"/>
                </a:cubicBezTo>
                <a:lnTo>
                  <a:pt x="1742219" y="219001"/>
                </a:lnTo>
                <a:cubicBezTo>
                  <a:pt x="1739875" y="220173"/>
                  <a:pt x="1737280" y="221010"/>
                  <a:pt x="1734434" y="221512"/>
                </a:cubicBezTo>
                <a:cubicBezTo>
                  <a:pt x="1731755" y="222014"/>
                  <a:pt x="1728323" y="222265"/>
                  <a:pt x="1724137" y="222265"/>
                </a:cubicBezTo>
                <a:cubicBezTo>
                  <a:pt x="1718611" y="222265"/>
                  <a:pt x="1713672" y="221428"/>
                  <a:pt x="1709319" y="219754"/>
                </a:cubicBezTo>
                <a:cubicBezTo>
                  <a:pt x="1704631" y="217912"/>
                  <a:pt x="1700864" y="215568"/>
                  <a:pt x="1698018" y="212722"/>
                </a:cubicBezTo>
                <a:cubicBezTo>
                  <a:pt x="1691152" y="206192"/>
                  <a:pt x="1687720" y="197234"/>
                  <a:pt x="1687720" y="185849"/>
                </a:cubicBezTo>
                <a:lnTo>
                  <a:pt x="1687720" y="108998"/>
                </a:lnTo>
                <a:lnTo>
                  <a:pt x="1664866" y="108998"/>
                </a:lnTo>
                <a:lnTo>
                  <a:pt x="1664866" y="89157"/>
                </a:lnTo>
                <a:lnTo>
                  <a:pt x="1687720" y="89157"/>
                </a:lnTo>
                <a:close/>
                <a:moveTo>
                  <a:pt x="344695" y="51987"/>
                </a:moveTo>
                <a:lnTo>
                  <a:pt x="366545" y="51987"/>
                </a:lnTo>
                <a:lnTo>
                  <a:pt x="366545" y="89157"/>
                </a:lnTo>
                <a:lnTo>
                  <a:pt x="398692" y="89157"/>
                </a:lnTo>
                <a:lnTo>
                  <a:pt x="398692" y="108998"/>
                </a:lnTo>
                <a:lnTo>
                  <a:pt x="366545" y="108998"/>
                </a:lnTo>
                <a:lnTo>
                  <a:pt x="366545" y="180324"/>
                </a:lnTo>
                <a:cubicBezTo>
                  <a:pt x="366545" y="187691"/>
                  <a:pt x="367885" y="193049"/>
                  <a:pt x="370563" y="196397"/>
                </a:cubicBezTo>
                <a:cubicBezTo>
                  <a:pt x="373745" y="200081"/>
                  <a:pt x="378517" y="201922"/>
                  <a:pt x="384879" y="201922"/>
                </a:cubicBezTo>
                <a:cubicBezTo>
                  <a:pt x="390404" y="201922"/>
                  <a:pt x="395176" y="200499"/>
                  <a:pt x="399194" y="197653"/>
                </a:cubicBezTo>
                <a:lnTo>
                  <a:pt x="399194" y="219001"/>
                </a:lnTo>
                <a:cubicBezTo>
                  <a:pt x="396850" y="220173"/>
                  <a:pt x="394255" y="221010"/>
                  <a:pt x="391409" y="221512"/>
                </a:cubicBezTo>
                <a:cubicBezTo>
                  <a:pt x="388730" y="222014"/>
                  <a:pt x="385298" y="222265"/>
                  <a:pt x="381112" y="222265"/>
                </a:cubicBezTo>
                <a:cubicBezTo>
                  <a:pt x="375586" y="222265"/>
                  <a:pt x="370647" y="221428"/>
                  <a:pt x="366294" y="219754"/>
                </a:cubicBezTo>
                <a:cubicBezTo>
                  <a:pt x="361606" y="217912"/>
                  <a:pt x="357838" y="215568"/>
                  <a:pt x="354992" y="212722"/>
                </a:cubicBezTo>
                <a:cubicBezTo>
                  <a:pt x="348128" y="206192"/>
                  <a:pt x="344695" y="197234"/>
                  <a:pt x="344695" y="185849"/>
                </a:cubicBezTo>
                <a:lnTo>
                  <a:pt x="344695" y="108998"/>
                </a:lnTo>
                <a:lnTo>
                  <a:pt x="321841" y="108998"/>
                </a:lnTo>
                <a:lnTo>
                  <a:pt x="321841" y="89157"/>
                </a:lnTo>
                <a:lnTo>
                  <a:pt x="344695" y="89157"/>
                </a:lnTo>
                <a:close/>
                <a:moveTo>
                  <a:pt x="7622716" y="36165"/>
                </a:moveTo>
                <a:lnTo>
                  <a:pt x="7644565" y="36165"/>
                </a:lnTo>
                <a:lnTo>
                  <a:pt x="7644565" y="52992"/>
                </a:lnTo>
                <a:lnTo>
                  <a:pt x="7660890" y="52992"/>
                </a:lnTo>
                <a:lnTo>
                  <a:pt x="7660890" y="70321"/>
                </a:lnTo>
                <a:lnTo>
                  <a:pt x="7644565" y="70321"/>
                </a:lnTo>
                <a:lnTo>
                  <a:pt x="7644565" y="220256"/>
                </a:lnTo>
                <a:lnTo>
                  <a:pt x="7623720" y="220256"/>
                </a:lnTo>
                <a:lnTo>
                  <a:pt x="7623720" y="200918"/>
                </a:lnTo>
                <a:lnTo>
                  <a:pt x="7622716" y="200918"/>
                </a:lnTo>
                <a:cubicBezTo>
                  <a:pt x="7618864" y="207280"/>
                  <a:pt x="7612837" y="212806"/>
                  <a:pt x="7604632" y="217494"/>
                </a:cubicBezTo>
                <a:cubicBezTo>
                  <a:pt x="7596764" y="222014"/>
                  <a:pt x="7587890" y="224275"/>
                  <a:pt x="7578011" y="224275"/>
                </a:cubicBezTo>
                <a:cubicBezTo>
                  <a:pt x="7565788" y="224275"/>
                  <a:pt x="7555073" y="221345"/>
                  <a:pt x="7545864" y="215484"/>
                </a:cubicBezTo>
                <a:cubicBezTo>
                  <a:pt x="7536488" y="209624"/>
                  <a:pt x="7529038" y="201336"/>
                  <a:pt x="7523512" y="190621"/>
                </a:cubicBezTo>
                <a:cubicBezTo>
                  <a:pt x="7517987" y="180073"/>
                  <a:pt x="7515224" y="168101"/>
                  <a:pt x="7515224" y="154707"/>
                </a:cubicBezTo>
                <a:cubicBezTo>
                  <a:pt x="7515224" y="141480"/>
                  <a:pt x="7517987" y="129592"/>
                  <a:pt x="7523512" y="119044"/>
                </a:cubicBezTo>
                <a:cubicBezTo>
                  <a:pt x="7529205" y="108161"/>
                  <a:pt x="7536656" y="99789"/>
                  <a:pt x="7545864" y="93929"/>
                </a:cubicBezTo>
                <a:cubicBezTo>
                  <a:pt x="7555408" y="87902"/>
                  <a:pt x="7566124" y="84888"/>
                  <a:pt x="7578011" y="84888"/>
                </a:cubicBezTo>
                <a:cubicBezTo>
                  <a:pt x="7587722" y="84888"/>
                  <a:pt x="7596596" y="87232"/>
                  <a:pt x="7604632" y="91920"/>
                </a:cubicBezTo>
                <a:cubicBezTo>
                  <a:pt x="7612837" y="96775"/>
                  <a:pt x="7618864" y="102384"/>
                  <a:pt x="7622716" y="108747"/>
                </a:cubicBezTo>
                <a:lnTo>
                  <a:pt x="7623720" y="108747"/>
                </a:lnTo>
                <a:lnTo>
                  <a:pt x="7622716" y="91166"/>
                </a:lnTo>
                <a:lnTo>
                  <a:pt x="7622716" y="70321"/>
                </a:lnTo>
                <a:lnTo>
                  <a:pt x="7583034" y="70321"/>
                </a:lnTo>
                <a:lnTo>
                  <a:pt x="7583034" y="52992"/>
                </a:lnTo>
                <a:lnTo>
                  <a:pt x="7622716" y="52992"/>
                </a:lnTo>
                <a:close/>
                <a:moveTo>
                  <a:pt x="6855506" y="36165"/>
                </a:moveTo>
                <a:lnTo>
                  <a:pt x="6877356" y="36165"/>
                </a:lnTo>
                <a:lnTo>
                  <a:pt x="6877356" y="90413"/>
                </a:lnTo>
                <a:lnTo>
                  <a:pt x="6876100" y="108496"/>
                </a:lnTo>
                <a:lnTo>
                  <a:pt x="6877356" y="108496"/>
                </a:lnTo>
                <a:cubicBezTo>
                  <a:pt x="6880705" y="101966"/>
                  <a:pt x="6886398" y="96357"/>
                  <a:pt x="6894434" y="91669"/>
                </a:cubicBezTo>
                <a:cubicBezTo>
                  <a:pt x="6902136" y="87148"/>
                  <a:pt x="6910675" y="84888"/>
                  <a:pt x="6920051" y="84888"/>
                </a:cubicBezTo>
                <a:cubicBezTo>
                  <a:pt x="6935958" y="84888"/>
                  <a:pt x="6948096" y="89576"/>
                  <a:pt x="6956468" y="98952"/>
                </a:cubicBezTo>
                <a:cubicBezTo>
                  <a:pt x="6964839" y="108328"/>
                  <a:pt x="6969025" y="120718"/>
                  <a:pt x="6969025" y="136122"/>
                </a:cubicBezTo>
                <a:lnTo>
                  <a:pt x="6969025" y="220256"/>
                </a:lnTo>
                <a:lnTo>
                  <a:pt x="6947175" y="220256"/>
                </a:lnTo>
                <a:lnTo>
                  <a:pt x="6947175" y="139387"/>
                </a:lnTo>
                <a:cubicBezTo>
                  <a:pt x="6947175" y="127667"/>
                  <a:pt x="6944162" y="118960"/>
                  <a:pt x="6938134" y="113267"/>
                </a:cubicBezTo>
                <a:cubicBezTo>
                  <a:pt x="6932274" y="107575"/>
                  <a:pt x="6924488" y="104728"/>
                  <a:pt x="6914777" y="104728"/>
                </a:cubicBezTo>
                <a:cubicBezTo>
                  <a:pt x="6908248" y="104728"/>
                  <a:pt x="6901968" y="106821"/>
                  <a:pt x="6895941" y="111007"/>
                </a:cubicBezTo>
                <a:cubicBezTo>
                  <a:pt x="6890248" y="115025"/>
                  <a:pt x="6885728" y="120300"/>
                  <a:pt x="6882379" y="126829"/>
                </a:cubicBezTo>
                <a:cubicBezTo>
                  <a:pt x="6879030" y="133527"/>
                  <a:pt x="6877356" y="140308"/>
                  <a:pt x="6877356" y="147172"/>
                </a:cubicBezTo>
                <a:lnTo>
                  <a:pt x="6877356" y="220256"/>
                </a:lnTo>
                <a:lnTo>
                  <a:pt x="6855506" y="220256"/>
                </a:lnTo>
                <a:close/>
                <a:moveTo>
                  <a:pt x="6722156" y="36165"/>
                </a:moveTo>
                <a:lnTo>
                  <a:pt x="6744006" y="36165"/>
                </a:lnTo>
                <a:lnTo>
                  <a:pt x="6744006" y="151944"/>
                </a:lnTo>
                <a:lnTo>
                  <a:pt x="6805538" y="89157"/>
                </a:lnTo>
                <a:lnTo>
                  <a:pt x="6833414" y="89157"/>
                </a:lnTo>
                <a:lnTo>
                  <a:pt x="6833414" y="90162"/>
                </a:lnTo>
                <a:lnTo>
                  <a:pt x="6781930" y="142149"/>
                </a:lnTo>
                <a:lnTo>
                  <a:pt x="6834922" y="219252"/>
                </a:lnTo>
                <a:lnTo>
                  <a:pt x="6834922" y="220256"/>
                </a:lnTo>
                <a:lnTo>
                  <a:pt x="6808802" y="220256"/>
                </a:lnTo>
                <a:lnTo>
                  <a:pt x="6766610" y="157218"/>
                </a:lnTo>
                <a:lnTo>
                  <a:pt x="6744006" y="179822"/>
                </a:lnTo>
                <a:lnTo>
                  <a:pt x="6744006" y="220256"/>
                </a:lnTo>
                <a:lnTo>
                  <a:pt x="6722156" y="220256"/>
                </a:lnTo>
                <a:close/>
                <a:moveTo>
                  <a:pt x="5579157" y="36165"/>
                </a:moveTo>
                <a:lnTo>
                  <a:pt x="5601006" y="36165"/>
                </a:lnTo>
                <a:lnTo>
                  <a:pt x="5601006" y="220256"/>
                </a:lnTo>
                <a:lnTo>
                  <a:pt x="5579157" y="220256"/>
                </a:lnTo>
                <a:close/>
                <a:moveTo>
                  <a:pt x="5317666" y="36165"/>
                </a:moveTo>
                <a:lnTo>
                  <a:pt x="5339515" y="36165"/>
                </a:lnTo>
                <a:lnTo>
                  <a:pt x="5339515" y="220256"/>
                </a:lnTo>
                <a:lnTo>
                  <a:pt x="5318670" y="220256"/>
                </a:lnTo>
                <a:lnTo>
                  <a:pt x="5318670" y="200918"/>
                </a:lnTo>
                <a:lnTo>
                  <a:pt x="5317666" y="200918"/>
                </a:lnTo>
                <a:cubicBezTo>
                  <a:pt x="5313815" y="207280"/>
                  <a:pt x="5307787" y="212806"/>
                  <a:pt x="5299583" y="217494"/>
                </a:cubicBezTo>
                <a:cubicBezTo>
                  <a:pt x="5291714" y="222014"/>
                  <a:pt x="5282840" y="224275"/>
                  <a:pt x="5272961" y="224275"/>
                </a:cubicBezTo>
                <a:cubicBezTo>
                  <a:pt x="5260739" y="224275"/>
                  <a:pt x="5250023" y="221345"/>
                  <a:pt x="5240814" y="215484"/>
                </a:cubicBezTo>
                <a:cubicBezTo>
                  <a:pt x="5231438" y="209624"/>
                  <a:pt x="5223988" y="201336"/>
                  <a:pt x="5218462" y="190621"/>
                </a:cubicBezTo>
                <a:cubicBezTo>
                  <a:pt x="5212937" y="180073"/>
                  <a:pt x="5210174" y="168101"/>
                  <a:pt x="5210174" y="154707"/>
                </a:cubicBezTo>
                <a:cubicBezTo>
                  <a:pt x="5210174" y="141480"/>
                  <a:pt x="5212937" y="129592"/>
                  <a:pt x="5218462" y="119044"/>
                </a:cubicBezTo>
                <a:cubicBezTo>
                  <a:pt x="5224155" y="108161"/>
                  <a:pt x="5231606" y="99789"/>
                  <a:pt x="5240814" y="93929"/>
                </a:cubicBezTo>
                <a:cubicBezTo>
                  <a:pt x="5250358" y="87902"/>
                  <a:pt x="5261074" y="84888"/>
                  <a:pt x="5272961" y="84888"/>
                </a:cubicBezTo>
                <a:cubicBezTo>
                  <a:pt x="5282672" y="84888"/>
                  <a:pt x="5291546" y="87232"/>
                  <a:pt x="5299583" y="91920"/>
                </a:cubicBezTo>
                <a:cubicBezTo>
                  <a:pt x="5307787" y="96775"/>
                  <a:pt x="5313815" y="102384"/>
                  <a:pt x="5317666" y="108747"/>
                </a:cubicBezTo>
                <a:lnTo>
                  <a:pt x="5318670" y="108747"/>
                </a:lnTo>
                <a:lnTo>
                  <a:pt x="5317666" y="90413"/>
                </a:lnTo>
                <a:close/>
                <a:moveTo>
                  <a:pt x="3488866" y="36165"/>
                </a:moveTo>
                <a:lnTo>
                  <a:pt x="3510716" y="36165"/>
                </a:lnTo>
                <a:lnTo>
                  <a:pt x="3510716" y="52992"/>
                </a:lnTo>
                <a:lnTo>
                  <a:pt x="3527040" y="52992"/>
                </a:lnTo>
                <a:lnTo>
                  <a:pt x="3527040" y="70321"/>
                </a:lnTo>
                <a:lnTo>
                  <a:pt x="3510716" y="70321"/>
                </a:lnTo>
                <a:lnTo>
                  <a:pt x="3510716" y="220256"/>
                </a:lnTo>
                <a:lnTo>
                  <a:pt x="3489870" y="220256"/>
                </a:lnTo>
                <a:lnTo>
                  <a:pt x="3489870" y="200918"/>
                </a:lnTo>
                <a:lnTo>
                  <a:pt x="3488866" y="200918"/>
                </a:lnTo>
                <a:cubicBezTo>
                  <a:pt x="3485015" y="207280"/>
                  <a:pt x="3478988" y="212806"/>
                  <a:pt x="3470783" y="217494"/>
                </a:cubicBezTo>
                <a:cubicBezTo>
                  <a:pt x="3462914" y="222014"/>
                  <a:pt x="3454040" y="224275"/>
                  <a:pt x="3444162" y="224275"/>
                </a:cubicBezTo>
                <a:cubicBezTo>
                  <a:pt x="3431939" y="224275"/>
                  <a:pt x="3421223" y="221345"/>
                  <a:pt x="3412015" y="215484"/>
                </a:cubicBezTo>
                <a:cubicBezTo>
                  <a:pt x="3402638" y="209624"/>
                  <a:pt x="3395188" y="201336"/>
                  <a:pt x="3389663" y="190621"/>
                </a:cubicBezTo>
                <a:cubicBezTo>
                  <a:pt x="3384137" y="180073"/>
                  <a:pt x="3381375" y="168101"/>
                  <a:pt x="3381375" y="154707"/>
                </a:cubicBezTo>
                <a:cubicBezTo>
                  <a:pt x="3381375" y="141480"/>
                  <a:pt x="3384137" y="129592"/>
                  <a:pt x="3389663" y="119044"/>
                </a:cubicBezTo>
                <a:cubicBezTo>
                  <a:pt x="3395355" y="108161"/>
                  <a:pt x="3402806" y="99789"/>
                  <a:pt x="3412015" y="93929"/>
                </a:cubicBezTo>
                <a:cubicBezTo>
                  <a:pt x="3421558" y="87902"/>
                  <a:pt x="3432274" y="84888"/>
                  <a:pt x="3444162" y="84888"/>
                </a:cubicBezTo>
                <a:cubicBezTo>
                  <a:pt x="3453873" y="84888"/>
                  <a:pt x="3462746" y="87232"/>
                  <a:pt x="3470783" y="91920"/>
                </a:cubicBezTo>
                <a:cubicBezTo>
                  <a:pt x="3478988" y="96775"/>
                  <a:pt x="3485015" y="102384"/>
                  <a:pt x="3488866" y="108747"/>
                </a:cubicBezTo>
                <a:lnTo>
                  <a:pt x="3489870" y="108747"/>
                </a:lnTo>
                <a:lnTo>
                  <a:pt x="3488866" y="91166"/>
                </a:lnTo>
                <a:lnTo>
                  <a:pt x="3488866" y="70321"/>
                </a:lnTo>
                <a:lnTo>
                  <a:pt x="3449184" y="70321"/>
                </a:lnTo>
                <a:lnTo>
                  <a:pt x="3449184" y="52992"/>
                </a:lnTo>
                <a:lnTo>
                  <a:pt x="3488866" y="52992"/>
                </a:lnTo>
                <a:close/>
                <a:moveTo>
                  <a:pt x="2835957" y="36165"/>
                </a:moveTo>
                <a:lnTo>
                  <a:pt x="2857807" y="36165"/>
                </a:lnTo>
                <a:lnTo>
                  <a:pt x="2857807" y="90413"/>
                </a:lnTo>
                <a:lnTo>
                  <a:pt x="2856551" y="108747"/>
                </a:lnTo>
                <a:lnTo>
                  <a:pt x="2857807" y="108747"/>
                </a:lnTo>
                <a:cubicBezTo>
                  <a:pt x="2861825" y="101882"/>
                  <a:pt x="2867769" y="96273"/>
                  <a:pt x="2875638" y="91920"/>
                </a:cubicBezTo>
                <a:cubicBezTo>
                  <a:pt x="2884010" y="87232"/>
                  <a:pt x="2892967" y="84888"/>
                  <a:pt x="2902511" y="84888"/>
                </a:cubicBezTo>
                <a:cubicBezTo>
                  <a:pt x="2914231" y="84888"/>
                  <a:pt x="2924863" y="87902"/>
                  <a:pt x="2934407" y="93929"/>
                </a:cubicBezTo>
                <a:cubicBezTo>
                  <a:pt x="2943783" y="99957"/>
                  <a:pt x="2951317" y="108328"/>
                  <a:pt x="2957010" y="119044"/>
                </a:cubicBezTo>
                <a:cubicBezTo>
                  <a:pt x="2962535" y="129592"/>
                  <a:pt x="2965298" y="141480"/>
                  <a:pt x="2965298" y="154707"/>
                </a:cubicBezTo>
                <a:cubicBezTo>
                  <a:pt x="2965298" y="168101"/>
                  <a:pt x="2962535" y="180073"/>
                  <a:pt x="2957010" y="190621"/>
                </a:cubicBezTo>
                <a:cubicBezTo>
                  <a:pt x="2951485" y="201169"/>
                  <a:pt x="2943950" y="209457"/>
                  <a:pt x="2934407" y="215484"/>
                </a:cubicBezTo>
                <a:cubicBezTo>
                  <a:pt x="2925198" y="221345"/>
                  <a:pt x="2914566" y="224275"/>
                  <a:pt x="2902511" y="224275"/>
                </a:cubicBezTo>
                <a:cubicBezTo>
                  <a:pt x="2892632" y="224275"/>
                  <a:pt x="2883675" y="222014"/>
                  <a:pt x="2875638" y="217494"/>
                </a:cubicBezTo>
                <a:cubicBezTo>
                  <a:pt x="2867937" y="213140"/>
                  <a:pt x="2861992" y="207615"/>
                  <a:pt x="2857807" y="200918"/>
                </a:cubicBezTo>
                <a:lnTo>
                  <a:pt x="2856551" y="200918"/>
                </a:lnTo>
                <a:lnTo>
                  <a:pt x="2856551" y="220256"/>
                </a:lnTo>
                <a:lnTo>
                  <a:pt x="2835957" y="220256"/>
                </a:lnTo>
                <a:close/>
                <a:moveTo>
                  <a:pt x="2273982" y="36165"/>
                </a:moveTo>
                <a:lnTo>
                  <a:pt x="2295832" y="36165"/>
                </a:lnTo>
                <a:lnTo>
                  <a:pt x="2295832" y="90413"/>
                </a:lnTo>
                <a:lnTo>
                  <a:pt x="2294576" y="108496"/>
                </a:lnTo>
                <a:lnTo>
                  <a:pt x="2295832" y="108496"/>
                </a:lnTo>
                <a:cubicBezTo>
                  <a:pt x="2299181" y="101966"/>
                  <a:pt x="2304873" y="96357"/>
                  <a:pt x="2312910" y="91669"/>
                </a:cubicBezTo>
                <a:cubicBezTo>
                  <a:pt x="2320611" y="87148"/>
                  <a:pt x="2329150" y="84888"/>
                  <a:pt x="2338527" y="84888"/>
                </a:cubicBezTo>
                <a:cubicBezTo>
                  <a:pt x="2354433" y="84888"/>
                  <a:pt x="2366571" y="89576"/>
                  <a:pt x="2374943" y="98952"/>
                </a:cubicBezTo>
                <a:cubicBezTo>
                  <a:pt x="2383315" y="108328"/>
                  <a:pt x="2387500" y="120718"/>
                  <a:pt x="2387500" y="136122"/>
                </a:cubicBezTo>
                <a:lnTo>
                  <a:pt x="2387500" y="220256"/>
                </a:lnTo>
                <a:lnTo>
                  <a:pt x="2365651" y="220256"/>
                </a:lnTo>
                <a:lnTo>
                  <a:pt x="2365651" y="139387"/>
                </a:lnTo>
                <a:cubicBezTo>
                  <a:pt x="2365651" y="127667"/>
                  <a:pt x="2362637" y="118960"/>
                  <a:pt x="2356609" y="113267"/>
                </a:cubicBezTo>
                <a:cubicBezTo>
                  <a:pt x="2350749" y="107575"/>
                  <a:pt x="2342964" y="104728"/>
                  <a:pt x="2333253" y="104728"/>
                </a:cubicBezTo>
                <a:cubicBezTo>
                  <a:pt x="2326723" y="104728"/>
                  <a:pt x="2320444" y="106821"/>
                  <a:pt x="2314417" y="111007"/>
                </a:cubicBezTo>
                <a:cubicBezTo>
                  <a:pt x="2308724" y="115025"/>
                  <a:pt x="2304203" y="120300"/>
                  <a:pt x="2300855" y="126829"/>
                </a:cubicBezTo>
                <a:cubicBezTo>
                  <a:pt x="2297506" y="133527"/>
                  <a:pt x="2295832" y="140308"/>
                  <a:pt x="2295832" y="147172"/>
                </a:cubicBezTo>
                <a:lnTo>
                  <a:pt x="2295832" y="220256"/>
                </a:lnTo>
                <a:lnTo>
                  <a:pt x="2273982" y="220256"/>
                </a:lnTo>
                <a:close/>
                <a:moveTo>
                  <a:pt x="1197657" y="36165"/>
                </a:moveTo>
                <a:lnTo>
                  <a:pt x="1219507" y="36165"/>
                </a:lnTo>
                <a:lnTo>
                  <a:pt x="1219507" y="90413"/>
                </a:lnTo>
                <a:lnTo>
                  <a:pt x="1218252" y="108496"/>
                </a:lnTo>
                <a:lnTo>
                  <a:pt x="1219507" y="108496"/>
                </a:lnTo>
                <a:cubicBezTo>
                  <a:pt x="1222856" y="101966"/>
                  <a:pt x="1228548" y="96357"/>
                  <a:pt x="1236585" y="91669"/>
                </a:cubicBezTo>
                <a:cubicBezTo>
                  <a:pt x="1244287" y="87148"/>
                  <a:pt x="1252826" y="84888"/>
                  <a:pt x="1262202" y="84888"/>
                </a:cubicBezTo>
                <a:cubicBezTo>
                  <a:pt x="1278108" y="84888"/>
                  <a:pt x="1290247" y="89576"/>
                  <a:pt x="1298619" y="98952"/>
                </a:cubicBezTo>
                <a:cubicBezTo>
                  <a:pt x="1306990" y="108328"/>
                  <a:pt x="1311176" y="120718"/>
                  <a:pt x="1311176" y="136122"/>
                </a:cubicBezTo>
                <a:lnTo>
                  <a:pt x="1311176" y="220256"/>
                </a:lnTo>
                <a:lnTo>
                  <a:pt x="1289326" y="220256"/>
                </a:lnTo>
                <a:lnTo>
                  <a:pt x="1289326" y="139387"/>
                </a:lnTo>
                <a:cubicBezTo>
                  <a:pt x="1289326" y="127667"/>
                  <a:pt x="1286313" y="118960"/>
                  <a:pt x="1280285" y="113267"/>
                </a:cubicBezTo>
                <a:cubicBezTo>
                  <a:pt x="1274425" y="107575"/>
                  <a:pt x="1266639" y="104728"/>
                  <a:pt x="1256928" y="104728"/>
                </a:cubicBezTo>
                <a:cubicBezTo>
                  <a:pt x="1250398" y="104728"/>
                  <a:pt x="1244120" y="106821"/>
                  <a:pt x="1238092" y="111007"/>
                </a:cubicBezTo>
                <a:cubicBezTo>
                  <a:pt x="1232399" y="115025"/>
                  <a:pt x="1227878" y="120300"/>
                  <a:pt x="1224530" y="126829"/>
                </a:cubicBezTo>
                <a:cubicBezTo>
                  <a:pt x="1221181" y="133527"/>
                  <a:pt x="1219507" y="140308"/>
                  <a:pt x="1219507" y="147172"/>
                </a:cubicBezTo>
                <a:lnTo>
                  <a:pt x="1219507" y="220256"/>
                </a:lnTo>
                <a:lnTo>
                  <a:pt x="1197657" y="220256"/>
                </a:lnTo>
                <a:close/>
                <a:moveTo>
                  <a:pt x="845232" y="36165"/>
                </a:moveTo>
                <a:lnTo>
                  <a:pt x="867082" y="36165"/>
                </a:lnTo>
                <a:lnTo>
                  <a:pt x="867082" y="90413"/>
                </a:lnTo>
                <a:lnTo>
                  <a:pt x="865827" y="108496"/>
                </a:lnTo>
                <a:lnTo>
                  <a:pt x="867082" y="108496"/>
                </a:lnTo>
                <a:cubicBezTo>
                  <a:pt x="870431" y="101966"/>
                  <a:pt x="876123" y="96357"/>
                  <a:pt x="884160" y="91669"/>
                </a:cubicBezTo>
                <a:cubicBezTo>
                  <a:pt x="891862" y="87148"/>
                  <a:pt x="900401" y="84888"/>
                  <a:pt x="909777" y="84888"/>
                </a:cubicBezTo>
                <a:cubicBezTo>
                  <a:pt x="925683" y="84888"/>
                  <a:pt x="937822" y="89576"/>
                  <a:pt x="946194" y="98952"/>
                </a:cubicBezTo>
                <a:cubicBezTo>
                  <a:pt x="954565" y="108328"/>
                  <a:pt x="958751" y="120718"/>
                  <a:pt x="958751" y="136122"/>
                </a:cubicBezTo>
                <a:lnTo>
                  <a:pt x="958751" y="220256"/>
                </a:lnTo>
                <a:lnTo>
                  <a:pt x="936901" y="220256"/>
                </a:lnTo>
                <a:lnTo>
                  <a:pt x="936901" y="139387"/>
                </a:lnTo>
                <a:cubicBezTo>
                  <a:pt x="936901" y="127667"/>
                  <a:pt x="933887" y="118960"/>
                  <a:pt x="927860" y="113267"/>
                </a:cubicBezTo>
                <a:cubicBezTo>
                  <a:pt x="921999" y="107575"/>
                  <a:pt x="914214" y="104728"/>
                  <a:pt x="904503" y="104728"/>
                </a:cubicBezTo>
                <a:cubicBezTo>
                  <a:pt x="897973" y="104728"/>
                  <a:pt x="891695" y="106821"/>
                  <a:pt x="885667" y="111007"/>
                </a:cubicBezTo>
                <a:cubicBezTo>
                  <a:pt x="879975" y="115025"/>
                  <a:pt x="875454" y="120300"/>
                  <a:pt x="872105" y="126829"/>
                </a:cubicBezTo>
                <a:cubicBezTo>
                  <a:pt x="868757" y="133527"/>
                  <a:pt x="867082" y="140308"/>
                  <a:pt x="867082" y="147172"/>
                </a:cubicBezTo>
                <a:lnTo>
                  <a:pt x="867082" y="220256"/>
                </a:lnTo>
                <a:lnTo>
                  <a:pt x="845232" y="220256"/>
                </a:lnTo>
                <a:close/>
                <a:moveTo>
                  <a:pt x="426132" y="36165"/>
                </a:moveTo>
                <a:lnTo>
                  <a:pt x="447982" y="36165"/>
                </a:lnTo>
                <a:lnTo>
                  <a:pt x="447982" y="90413"/>
                </a:lnTo>
                <a:lnTo>
                  <a:pt x="446726" y="108496"/>
                </a:lnTo>
                <a:lnTo>
                  <a:pt x="447982" y="108496"/>
                </a:lnTo>
                <a:cubicBezTo>
                  <a:pt x="451331" y="101966"/>
                  <a:pt x="457023" y="96357"/>
                  <a:pt x="465060" y="91669"/>
                </a:cubicBezTo>
                <a:cubicBezTo>
                  <a:pt x="472762" y="87148"/>
                  <a:pt x="481301" y="84888"/>
                  <a:pt x="490677" y="84888"/>
                </a:cubicBezTo>
                <a:cubicBezTo>
                  <a:pt x="506583" y="84888"/>
                  <a:pt x="518722" y="89576"/>
                  <a:pt x="527093" y="98952"/>
                </a:cubicBezTo>
                <a:cubicBezTo>
                  <a:pt x="535465" y="108328"/>
                  <a:pt x="539651" y="120718"/>
                  <a:pt x="539651" y="136122"/>
                </a:cubicBezTo>
                <a:lnTo>
                  <a:pt x="539651" y="220256"/>
                </a:lnTo>
                <a:lnTo>
                  <a:pt x="517801" y="220256"/>
                </a:lnTo>
                <a:lnTo>
                  <a:pt x="517801" y="139387"/>
                </a:lnTo>
                <a:cubicBezTo>
                  <a:pt x="517801" y="127667"/>
                  <a:pt x="514787" y="118960"/>
                  <a:pt x="508760" y="113267"/>
                </a:cubicBezTo>
                <a:cubicBezTo>
                  <a:pt x="502900" y="107575"/>
                  <a:pt x="495114" y="104728"/>
                  <a:pt x="485403" y="104728"/>
                </a:cubicBezTo>
                <a:cubicBezTo>
                  <a:pt x="478873" y="104728"/>
                  <a:pt x="472594" y="106821"/>
                  <a:pt x="466567" y="111007"/>
                </a:cubicBezTo>
                <a:cubicBezTo>
                  <a:pt x="460874" y="115025"/>
                  <a:pt x="456353" y="120300"/>
                  <a:pt x="453005" y="126829"/>
                </a:cubicBezTo>
                <a:cubicBezTo>
                  <a:pt x="449656" y="133527"/>
                  <a:pt x="447982" y="140308"/>
                  <a:pt x="447982" y="147172"/>
                </a:cubicBezTo>
                <a:lnTo>
                  <a:pt x="447982" y="220256"/>
                </a:lnTo>
                <a:lnTo>
                  <a:pt x="426132" y="220256"/>
                </a:lnTo>
                <a:close/>
                <a:moveTo>
                  <a:pt x="11302" y="36165"/>
                </a:moveTo>
                <a:lnTo>
                  <a:pt x="33151" y="36165"/>
                </a:lnTo>
                <a:lnTo>
                  <a:pt x="33151" y="199411"/>
                </a:lnTo>
                <a:lnTo>
                  <a:pt x="113519" y="199411"/>
                </a:lnTo>
                <a:lnTo>
                  <a:pt x="113519" y="220256"/>
                </a:lnTo>
                <a:lnTo>
                  <a:pt x="11302" y="220256"/>
                </a:lnTo>
                <a:close/>
                <a:moveTo>
                  <a:pt x="7420765" y="33654"/>
                </a:moveTo>
                <a:cubicBezTo>
                  <a:pt x="7425286" y="33654"/>
                  <a:pt x="7428969" y="35077"/>
                  <a:pt x="7431816" y="37923"/>
                </a:cubicBezTo>
                <a:cubicBezTo>
                  <a:pt x="7434829" y="40937"/>
                  <a:pt x="7436336" y="44704"/>
                  <a:pt x="7436336" y="49225"/>
                </a:cubicBezTo>
                <a:cubicBezTo>
                  <a:pt x="7436336" y="53578"/>
                  <a:pt x="7434829" y="57262"/>
                  <a:pt x="7431816" y="60275"/>
                </a:cubicBezTo>
                <a:cubicBezTo>
                  <a:pt x="7428634" y="63457"/>
                  <a:pt x="7424950" y="65047"/>
                  <a:pt x="7420765" y="65047"/>
                </a:cubicBezTo>
                <a:cubicBezTo>
                  <a:pt x="7416579" y="65047"/>
                  <a:pt x="7412896" y="63457"/>
                  <a:pt x="7409714" y="60275"/>
                </a:cubicBezTo>
                <a:cubicBezTo>
                  <a:pt x="7406533" y="57094"/>
                  <a:pt x="7404942" y="53411"/>
                  <a:pt x="7404942" y="49225"/>
                </a:cubicBezTo>
                <a:cubicBezTo>
                  <a:pt x="7404942" y="44872"/>
                  <a:pt x="7406533" y="41104"/>
                  <a:pt x="7409714" y="37923"/>
                </a:cubicBezTo>
                <a:cubicBezTo>
                  <a:pt x="7412560" y="35077"/>
                  <a:pt x="7416244" y="33654"/>
                  <a:pt x="7420765" y="33654"/>
                </a:cubicBezTo>
                <a:close/>
                <a:moveTo>
                  <a:pt x="7011190" y="33654"/>
                </a:moveTo>
                <a:cubicBezTo>
                  <a:pt x="7015710" y="33654"/>
                  <a:pt x="7019394" y="35077"/>
                  <a:pt x="7022240" y="37923"/>
                </a:cubicBezTo>
                <a:cubicBezTo>
                  <a:pt x="7025254" y="40937"/>
                  <a:pt x="7026761" y="44704"/>
                  <a:pt x="7026761" y="49225"/>
                </a:cubicBezTo>
                <a:cubicBezTo>
                  <a:pt x="7026761" y="53578"/>
                  <a:pt x="7025254" y="57262"/>
                  <a:pt x="7022240" y="60275"/>
                </a:cubicBezTo>
                <a:cubicBezTo>
                  <a:pt x="7019059" y="63457"/>
                  <a:pt x="7015376" y="65047"/>
                  <a:pt x="7011190" y="65047"/>
                </a:cubicBezTo>
                <a:cubicBezTo>
                  <a:pt x="7007004" y="65047"/>
                  <a:pt x="7003320" y="63457"/>
                  <a:pt x="7000140" y="60275"/>
                </a:cubicBezTo>
                <a:cubicBezTo>
                  <a:pt x="6996958" y="57094"/>
                  <a:pt x="6995368" y="53411"/>
                  <a:pt x="6995368" y="49225"/>
                </a:cubicBezTo>
                <a:cubicBezTo>
                  <a:pt x="6995368" y="44872"/>
                  <a:pt x="6996958" y="41104"/>
                  <a:pt x="7000140" y="37923"/>
                </a:cubicBezTo>
                <a:cubicBezTo>
                  <a:pt x="7002986" y="35077"/>
                  <a:pt x="7006669" y="33654"/>
                  <a:pt x="7011190" y="33654"/>
                </a:cubicBezTo>
                <a:close/>
                <a:moveTo>
                  <a:pt x="5649115" y="33654"/>
                </a:moveTo>
                <a:cubicBezTo>
                  <a:pt x="5653636" y="33654"/>
                  <a:pt x="5657319" y="35077"/>
                  <a:pt x="5660166" y="37923"/>
                </a:cubicBezTo>
                <a:cubicBezTo>
                  <a:pt x="5663179" y="40937"/>
                  <a:pt x="5664686" y="44704"/>
                  <a:pt x="5664686" y="49225"/>
                </a:cubicBezTo>
                <a:cubicBezTo>
                  <a:pt x="5664686" y="53578"/>
                  <a:pt x="5663179" y="57262"/>
                  <a:pt x="5660166" y="60275"/>
                </a:cubicBezTo>
                <a:cubicBezTo>
                  <a:pt x="5656984" y="63457"/>
                  <a:pt x="5653301" y="65047"/>
                  <a:pt x="5649115" y="65047"/>
                </a:cubicBezTo>
                <a:cubicBezTo>
                  <a:pt x="5644929" y="65047"/>
                  <a:pt x="5641246" y="63457"/>
                  <a:pt x="5638065" y="60275"/>
                </a:cubicBezTo>
                <a:cubicBezTo>
                  <a:pt x="5634883" y="57094"/>
                  <a:pt x="5633293" y="53411"/>
                  <a:pt x="5633293" y="49225"/>
                </a:cubicBezTo>
                <a:cubicBezTo>
                  <a:pt x="5633293" y="44872"/>
                  <a:pt x="5634883" y="41104"/>
                  <a:pt x="5638065" y="37923"/>
                </a:cubicBezTo>
                <a:cubicBezTo>
                  <a:pt x="5640911" y="35077"/>
                  <a:pt x="5644594" y="33654"/>
                  <a:pt x="5649115" y="33654"/>
                </a:cubicBezTo>
                <a:close/>
                <a:moveTo>
                  <a:pt x="4106065" y="33654"/>
                </a:moveTo>
                <a:cubicBezTo>
                  <a:pt x="4110586" y="33654"/>
                  <a:pt x="4114270" y="35077"/>
                  <a:pt x="4117116" y="37923"/>
                </a:cubicBezTo>
                <a:cubicBezTo>
                  <a:pt x="4120130" y="40937"/>
                  <a:pt x="4121637" y="44704"/>
                  <a:pt x="4121637" y="49225"/>
                </a:cubicBezTo>
                <a:cubicBezTo>
                  <a:pt x="4121637" y="53578"/>
                  <a:pt x="4120130" y="57262"/>
                  <a:pt x="4117116" y="60275"/>
                </a:cubicBezTo>
                <a:cubicBezTo>
                  <a:pt x="4113934" y="63457"/>
                  <a:pt x="4110251" y="65047"/>
                  <a:pt x="4106065" y="65047"/>
                </a:cubicBezTo>
                <a:cubicBezTo>
                  <a:pt x="4101880" y="65047"/>
                  <a:pt x="4098196" y="63457"/>
                  <a:pt x="4095015" y="60275"/>
                </a:cubicBezTo>
                <a:cubicBezTo>
                  <a:pt x="4091834" y="57094"/>
                  <a:pt x="4090243" y="53411"/>
                  <a:pt x="4090243" y="49225"/>
                </a:cubicBezTo>
                <a:cubicBezTo>
                  <a:pt x="4090243" y="44872"/>
                  <a:pt x="4091834" y="41104"/>
                  <a:pt x="4095015" y="37923"/>
                </a:cubicBezTo>
                <a:cubicBezTo>
                  <a:pt x="4097861" y="35077"/>
                  <a:pt x="4101545" y="33654"/>
                  <a:pt x="4106065" y="33654"/>
                </a:cubicBezTo>
                <a:close/>
                <a:moveTo>
                  <a:pt x="3706016" y="33654"/>
                </a:moveTo>
                <a:cubicBezTo>
                  <a:pt x="3710536" y="33654"/>
                  <a:pt x="3714219" y="35077"/>
                  <a:pt x="3717066" y="37923"/>
                </a:cubicBezTo>
                <a:cubicBezTo>
                  <a:pt x="3720080" y="40937"/>
                  <a:pt x="3721586" y="44704"/>
                  <a:pt x="3721586" y="49225"/>
                </a:cubicBezTo>
                <a:cubicBezTo>
                  <a:pt x="3721586" y="53578"/>
                  <a:pt x="3720080" y="57262"/>
                  <a:pt x="3717066" y="60275"/>
                </a:cubicBezTo>
                <a:cubicBezTo>
                  <a:pt x="3713885" y="63457"/>
                  <a:pt x="3710201" y="65047"/>
                  <a:pt x="3706016" y="65047"/>
                </a:cubicBezTo>
                <a:cubicBezTo>
                  <a:pt x="3701829" y="65047"/>
                  <a:pt x="3698146" y="63457"/>
                  <a:pt x="3694965" y="60275"/>
                </a:cubicBezTo>
                <a:cubicBezTo>
                  <a:pt x="3691784" y="57094"/>
                  <a:pt x="3690193" y="53411"/>
                  <a:pt x="3690193" y="49225"/>
                </a:cubicBezTo>
                <a:cubicBezTo>
                  <a:pt x="3690193" y="44872"/>
                  <a:pt x="3691784" y="41104"/>
                  <a:pt x="3694965" y="37923"/>
                </a:cubicBezTo>
                <a:cubicBezTo>
                  <a:pt x="3697811" y="35077"/>
                  <a:pt x="3701495" y="33654"/>
                  <a:pt x="3706016" y="33654"/>
                </a:cubicBezTo>
                <a:close/>
                <a:moveTo>
                  <a:pt x="3001165" y="33654"/>
                </a:moveTo>
                <a:cubicBezTo>
                  <a:pt x="3005686" y="33654"/>
                  <a:pt x="3009370" y="35077"/>
                  <a:pt x="3012216" y="37923"/>
                </a:cubicBezTo>
                <a:cubicBezTo>
                  <a:pt x="3015230" y="40937"/>
                  <a:pt x="3016737" y="44704"/>
                  <a:pt x="3016737" y="49225"/>
                </a:cubicBezTo>
                <a:cubicBezTo>
                  <a:pt x="3016737" y="53578"/>
                  <a:pt x="3015230" y="57262"/>
                  <a:pt x="3012216" y="60275"/>
                </a:cubicBezTo>
                <a:cubicBezTo>
                  <a:pt x="3009035" y="63457"/>
                  <a:pt x="3005351" y="65047"/>
                  <a:pt x="3001165" y="65047"/>
                </a:cubicBezTo>
                <a:cubicBezTo>
                  <a:pt x="2996979" y="65047"/>
                  <a:pt x="2993296" y="63457"/>
                  <a:pt x="2990115" y="60275"/>
                </a:cubicBezTo>
                <a:cubicBezTo>
                  <a:pt x="2986934" y="57094"/>
                  <a:pt x="2985343" y="53411"/>
                  <a:pt x="2985343" y="49225"/>
                </a:cubicBezTo>
                <a:cubicBezTo>
                  <a:pt x="2985343" y="44872"/>
                  <a:pt x="2986934" y="41104"/>
                  <a:pt x="2990115" y="37923"/>
                </a:cubicBezTo>
                <a:cubicBezTo>
                  <a:pt x="2992961" y="35077"/>
                  <a:pt x="2996645" y="33654"/>
                  <a:pt x="3001165" y="33654"/>
                </a:cubicBezTo>
                <a:close/>
                <a:moveTo>
                  <a:pt x="3591539" y="31142"/>
                </a:moveTo>
                <a:lnTo>
                  <a:pt x="3610877" y="31142"/>
                </a:lnTo>
                <a:lnTo>
                  <a:pt x="3637499" y="61029"/>
                </a:lnTo>
                <a:lnTo>
                  <a:pt x="3637499" y="62284"/>
                </a:lnTo>
                <a:lnTo>
                  <a:pt x="3616402" y="62284"/>
                </a:lnTo>
                <a:lnTo>
                  <a:pt x="3602087" y="47718"/>
                </a:lnTo>
                <a:lnTo>
                  <a:pt x="3600078" y="47718"/>
                </a:lnTo>
                <a:lnTo>
                  <a:pt x="3586516" y="62284"/>
                </a:lnTo>
                <a:lnTo>
                  <a:pt x="3565419" y="62284"/>
                </a:lnTo>
                <a:lnTo>
                  <a:pt x="3565419" y="61029"/>
                </a:lnTo>
                <a:close/>
                <a:moveTo>
                  <a:pt x="1819889" y="31142"/>
                </a:moveTo>
                <a:lnTo>
                  <a:pt x="1839228" y="31142"/>
                </a:lnTo>
                <a:lnTo>
                  <a:pt x="1865849" y="61029"/>
                </a:lnTo>
                <a:lnTo>
                  <a:pt x="1865849" y="62284"/>
                </a:lnTo>
                <a:lnTo>
                  <a:pt x="1844752" y="62284"/>
                </a:lnTo>
                <a:lnTo>
                  <a:pt x="1830437" y="47718"/>
                </a:lnTo>
                <a:lnTo>
                  <a:pt x="1828428" y="47718"/>
                </a:lnTo>
                <a:lnTo>
                  <a:pt x="1814866" y="62284"/>
                </a:lnTo>
                <a:lnTo>
                  <a:pt x="1793770" y="62284"/>
                </a:lnTo>
                <a:lnTo>
                  <a:pt x="1793770" y="61029"/>
                </a:lnTo>
                <a:close/>
                <a:moveTo>
                  <a:pt x="1380967" y="31142"/>
                </a:moveTo>
                <a:lnTo>
                  <a:pt x="1400305" y="31142"/>
                </a:lnTo>
                <a:lnTo>
                  <a:pt x="1426927" y="61029"/>
                </a:lnTo>
                <a:lnTo>
                  <a:pt x="1426927" y="62284"/>
                </a:lnTo>
                <a:lnTo>
                  <a:pt x="1405831" y="62284"/>
                </a:lnTo>
                <a:lnTo>
                  <a:pt x="1391515" y="47718"/>
                </a:lnTo>
                <a:lnTo>
                  <a:pt x="1389506" y="47718"/>
                </a:lnTo>
                <a:lnTo>
                  <a:pt x="1375944" y="62284"/>
                </a:lnTo>
                <a:lnTo>
                  <a:pt x="1354848" y="62284"/>
                </a:lnTo>
                <a:lnTo>
                  <a:pt x="1354848" y="61029"/>
                </a:lnTo>
                <a:close/>
                <a:moveTo>
                  <a:pt x="7721872" y="30891"/>
                </a:moveTo>
                <a:lnTo>
                  <a:pt x="7741210" y="30891"/>
                </a:lnTo>
                <a:lnTo>
                  <a:pt x="7767581" y="61029"/>
                </a:lnTo>
                <a:lnTo>
                  <a:pt x="7767581" y="62284"/>
                </a:lnTo>
                <a:lnTo>
                  <a:pt x="7746484" y="62284"/>
                </a:lnTo>
                <a:lnTo>
                  <a:pt x="7732420" y="47467"/>
                </a:lnTo>
                <a:lnTo>
                  <a:pt x="7730411" y="47467"/>
                </a:lnTo>
                <a:lnTo>
                  <a:pt x="7716598" y="62284"/>
                </a:lnTo>
                <a:lnTo>
                  <a:pt x="7695502" y="62284"/>
                </a:lnTo>
                <a:lnTo>
                  <a:pt x="7695502" y="61029"/>
                </a:lnTo>
                <a:close/>
                <a:moveTo>
                  <a:pt x="6443550" y="30891"/>
                </a:moveTo>
                <a:lnTo>
                  <a:pt x="6467409" y="30891"/>
                </a:lnTo>
                <a:lnTo>
                  <a:pt x="6449076" y="63540"/>
                </a:lnTo>
                <a:lnTo>
                  <a:pt x="6429988" y="63540"/>
                </a:lnTo>
                <a:close/>
                <a:moveTo>
                  <a:pt x="5740672" y="30891"/>
                </a:moveTo>
                <a:lnTo>
                  <a:pt x="5760011" y="30891"/>
                </a:lnTo>
                <a:lnTo>
                  <a:pt x="5786130" y="61029"/>
                </a:lnTo>
                <a:lnTo>
                  <a:pt x="5786130" y="62284"/>
                </a:lnTo>
                <a:lnTo>
                  <a:pt x="5765034" y="62284"/>
                </a:lnTo>
                <a:lnTo>
                  <a:pt x="5751221" y="45960"/>
                </a:lnTo>
                <a:lnTo>
                  <a:pt x="5749211" y="45960"/>
                </a:lnTo>
                <a:lnTo>
                  <a:pt x="5735398" y="62284"/>
                </a:lnTo>
                <a:lnTo>
                  <a:pt x="5714302" y="62284"/>
                </a:lnTo>
                <a:lnTo>
                  <a:pt x="5714302" y="61029"/>
                </a:lnTo>
                <a:close/>
                <a:moveTo>
                  <a:pt x="4933326" y="30891"/>
                </a:moveTo>
                <a:lnTo>
                  <a:pt x="4957185" y="30891"/>
                </a:lnTo>
                <a:lnTo>
                  <a:pt x="4939103" y="63540"/>
                </a:lnTo>
                <a:lnTo>
                  <a:pt x="4920015" y="63540"/>
                </a:lnTo>
                <a:close/>
                <a:moveTo>
                  <a:pt x="4391118" y="30891"/>
                </a:moveTo>
                <a:lnTo>
                  <a:pt x="4410456" y="30891"/>
                </a:lnTo>
                <a:lnTo>
                  <a:pt x="4437077" y="61029"/>
                </a:lnTo>
                <a:lnTo>
                  <a:pt x="4437077" y="62284"/>
                </a:lnTo>
                <a:lnTo>
                  <a:pt x="4415981" y="62284"/>
                </a:lnTo>
                <a:lnTo>
                  <a:pt x="4401666" y="47467"/>
                </a:lnTo>
                <a:lnTo>
                  <a:pt x="4399657" y="47467"/>
                </a:lnTo>
                <a:lnTo>
                  <a:pt x="4386095" y="62284"/>
                </a:lnTo>
                <a:lnTo>
                  <a:pt x="4364998" y="62284"/>
                </a:lnTo>
                <a:lnTo>
                  <a:pt x="4364998" y="61029"/>
                </a:lnTo>
                <a:close/>
                <a:moveTo>
                  <a:pt x="4014155" y="30891"/>
                </a:moveTo>
                <a:lnTo>
                  <a:pt x="4038014" y="30891"/>
                </a:lnTo>
                <a:lnTo>
                  <a:pt x="4019680" y="63540"/>
                </a:lnTo>
                <a:lnTo>
                  <a:pt x="4000593" y="63540"/>
                </a:lnTo>
                <a:close/>
                <a:moveTo>
                  <a:pt x="3092722" y="30891"/>
                </a:moveTo>
                <a:lnTo>
                  <a:pt x="3112061" y="30891"/>
                </a:lnTo>
                <a:lnTo>
                  <a:pt x="3138431" y="61029"/>
                </a:lnTo>
                <a:lnTo>
                  <a:pt x="3138431" y="62284"/>
                </a:lnTo>
                <a:lnTo>
                  <a:pt x="3117335" y="62284"/>
                </a:lnTo>
                <a:lnTo>
                  <a:pt x="3103271" y="47467"/>
                </a:lnTo>
                <a:lnTo>
                  <a:pt x="3101262" y="47467"/>
                </a:lnTo>
                <a:lnTo>
                  <a:pt x="3087448" y="62284"/>
                </a:lnTo>
                <a:lnTo>
                  <a:pt x="3066352" y="62284"/>
                </a:lnTo>
                <a:lnTo>
                  <a:pt x="3066352" y="61029"/>
                </a:lnTo>
                <a:close/>
                <a:moveTo>
                  <a:pt x="591861" y="30891"/>
                </a:moveTo>
                <a:lnTo>
                  <a:pt x="615721" y="30891"/>
                </a:lnTo>
                <a:lnTo>
                  <a:pt x="629032" y="63540"/>
                </a:lnTo>
                <a:lnTo>
                  <a:pt x="609693" y="63540"/>
                </a:lnTo>
                <a:close/>
                <a:moveTo>
                  <a:pt x="163237" y="30891"/>
                </a:moveTo>
                <a:lnTo>
                  <a:pt x="187096" y="30891"/>
                </a:lnTo>
                <a:lnTo>
                  <a:pt x="200407" y="63540"/>
                </a:lnTo>
                <a:lnTo>
                  <a:pt x="181068" y="63540"/>
                </a:lnTo>
                <a:close/>
                <a:moveTo>
                  <a:pt x="5409539" y="30138"/>
                </a:moveTo>
                <a:cubicBezTo>
                  <a:pt x="5414729" y="30138"/>
                  <a:pt x="5421594" y="32733"/>
                  <a:pt x="5430133" y="37923"/>
                </a:cubicBezTo>
                <a:cubicBezTo>
                  <a:pt x="5434821" y="40769"/>
                  <a:pt x="5438170" y="42193"/>
                  <a:pt x="5440179" y="42193"/>
                </a:cubicBezTo>
                <a:cubicBezTo>
                  <a:pt x="5445872" y="42193"/>
                  <a:pt x="5448969" y="39095"/>
                  <a:pt x="5449471" y="32900"/>
                </a:cubicBezTo>
                <a:lnTo>
                  <a:pt x="5467554" y="32900"/>
                </a:lnTo>
                <a:cubicBezTo>
                  <a:pt x="5467554" y="42276"/>
                  <a:pt x="5464708" y="49476"/>
                  <a:pt x="5459015" y="54499"/>
                </a:cubicBezTo>
                <a:cubicBezTo>
                  <a:pt x="5453490" y="59354"/>
                  <a:pt x="5447044" y="61782"/>
                  <a:pt x="5439677" y="61782"/>
                </a:cubicBezTo>
                <a:cubicBezTo>
                  <a:pt x="5436496" y="61782"/>
                  <a:pt x="5433482" y="61196"/>
                  <a:pt x="5430635" y="60024"/>
                </a:cubicBezTo>
                <a:cubicBezTo>
                  <a:pt x="5426785" y="58517"/>
                  <a:pt x="5423101" y="56675"/>
                  <a:pt x="5419585" y="54499"/>
                </a:cubicBezTo>
                <a:cubicBezTo>
                  <a:pt x="5414227" y="51318"/>
                  <a:pt x="5410795" y="49727"/>
                  <a:pt x="5409288" y="49727"/>
                </a:cubicBezTo>
                <a:cubicBezTo>
                  <a:pt x="5403595" y="49727"/>
                  <a:pt x="5400498" y="52908"/>
                  <a:pt x="5399995" y="59271"/>
                </a:cubicBezTo>
                <a:lnTo>
                  <a:pt x="5382164" y="59271"/>
                </a:lnTo>
                <a:cubicBezTo>
                  <a:pt x="5382164" y="49727"/>
                  <a:pt x="5384927" y="42528"/>
                  <a:pt x="5390452" y="37672"/>
                </a:cubicBezTo>
                <a:cubicBezTo>
                  <a:pt x="5396145" y="32649"/>
                  <a:pt x="5402507" y="30138"/>
                  <a:pt x="5409539" y="30138"/>
                </a:cubicBezTo>
                <a:close/>
                <a:moveTo>
                  <a:pt x="7305534" y="21096"/>
                </a:moveTo>
                <a:cubicBezTo>
                  <a:pt x="7314074" y="21096"/>
                  <a:pt x="7320604" y="23105"/>
                  <a:pt x="7325124" y="27124"/>
                </a:cubicBezTo>
                <a:cubicBezTo>
                  <a:pt x="7329812" y="31310"/>
                  <a:pt x="7332156" y="37170"/>
                  <a:pt x="7332156" y="44704"/>
                </a:cubicBezTo>
                <a:cubicBezTo>
                  <a:pt x="7332156" y="52573"/>
                  <a:pt x="7329561" y="58852"/>
                  <a:pt x="7324371" y="63540"/>
                </a:cubicBezTo>
                <a:cubicBezTo>
                  <a:pt x="7319013" y="68396"/>
                  <a:pt x="7312232" y="71409"/>
                  <a:pt x="7304028" y="72582"/>
                </a:cubicBezTo>
                <a:lnTo>
                  <a:pt x="7300260" y="59020"/>
                </a:lnTo>
                <a:cubicBezTo>
                  <a:pt x="7305451" y="57513"/>
                  <a:pt x="7309218" y="55755"/>
                  <a:pt x="7311562" y="53745"/>
                </a:cubicBezTo>
                <a:cubicBezTo>
                  <a:pt x="7313906" y="51736"/>
                  <a:pt x="7315078" y="49057"/>
                  <a:pt x="7315078" y="45709"/>
                </a:cubicBezTo>
                <a:cubicBezTo>
                  <a:pt x="7315078" y="42862"/>
                  <a:pt x="7314074" y="40518"/>
                  <a:pt x="7312064" y="38677"/>
                </a:cubicBezTo>
                <a:cubicBezTo>
                  <a:pt x="7310223" y="37002"/>
                  <a:pt x="7307376" y="36165"/>
                  <a:pt x="7303526" y="36165"/>
                </a:cubicBezTo>
                <a:cubicBezTo>
                  <a:pt x="7298838" y="36165"/>
                  <a:pt x="7294150" y="37170"/>
                  <a:pt x="7289462" y="39179"/>
                </a:cubicBezTo>
                <a:lnTo>
                  <a:pt x="7284940" y="25366"/>
                </a:lnTo>
                <a:cubicBezTo>
                  <a:pt x="7291470" y="22519"/>
                  <a:pt x="7298335" y="21096"/>
                  <a:pt x="7305534" y="21096"/>
                </a:cubicBezTo>
                <a:close/>
                <a:moveTo>
                  <a:pt x="7764567" y="0"/>
                </a:moveTo>
                <a:lnTo>
                  <a:pt x="7788426" y="0"/>
                </a:lnTo>
                <a:lnTo>
                  <a:pt x="7770594" y="31393"/>
                </a:lnTo>
                <a:lnTo>
                  <a:pt x="7753014" y="31393"/>
                </a:lnTo>
                <a:close/>
                <a:moveTo>
                  <a:pt x="4433813" y="0"/>
                </a:moveTo>
                <a:lnTo>
                  <a:pt x="4457923" y="0"/>
                </a:lnTo>
                <a:lnTo>
                  <a:pt x="4440091" y="31393"/>
                </a:lnTo>
                <a:lnTo>
                  <a:pt x="4422260" y="31393"/>
                </a:lnTo>
                <a:close/>
                <a:moveTo>
                  <a:pt x="3629211" y="0"/>
                </a:moveTo>
                <a:cubicBezTo>
                  <a:pt x="3636745" y="0"/>
                  <a:pt x="3642773" y="1842"/>
                  <a:pt x="3647293" y="5525"/>
                </a:cubicBezTo>
                <a:cubicBezTo>
                  <a:pt x="3651647" y="9041"/>
                  <a:pt x="3653823" y="14232"/>
                  <a:pt x="3653823" y="21096"/>
                </a:cubicBezTo>
                <a:cubicBezTo>
                  <a:pt x="3653823" y="25784"/>
                  <a:pt x="3652400" y="30305"/>
                  <a:pt x="3649554" y="34658"/>
                </a:cubicBezTo>
                <a:cubicBezTo>
                  <a:pt x="3646707" y="39011"/>
                  <a:pt x="3642773" y="43448"/>
                  <a:pt x="3637750" y="47969"/>
                </a:cubicBezTo>
                <a:lnTo>
                  <a:pt x="3629211" y="38425"/>
                </a:lnTo>
                <a:cubicBezTo>
                  <a:pt x="3634234" y="31896"/>
                  <a:pt x="3636745" y="27124"/>
                  <a:pt x="3636745" y="24110"/>
                </a:cubicBezTo>
                <a:cubicBezTo>
                  <a:pt x="3636745" y="21096"/>
                  <a:pt x="3635908" y="18836"/>
                  <a:pt x="3634234" y="17329"/>
                </a:cubicBezTo>
                <a:cubicBezTo>
                  <a:pt x="3632392" y="15822"/>
                  <a:pt x="3630048" y="15069"/>
                  <a:pt x="3627202" y="15069"/>
                </a:cubicBezTo>
                <a:cubicBezTo>
                  <a:pt x="3623853" y="15069"/>
                  <a:pt x="3620923" y="15655"/>
                  <a:pt x="3618411" y="16827"/>
                </a:cubicBezTo>
                <a:lnTo>
                  <a:pt x="3618411" y="1256"/>
                </a:lnTo>
                <a:cubicBezTo>
                  <a:pt x="3622932" y="418"/>
                  <a:pt x="3626532" y="0"/>
                  <a:pt x="3629211" y="0"/>
                </a:cubicBezTo>
                <a:close/>
                <a:moveTo>
                  <a:pt x="3135418" y="0"/>
                </a:moveTo>
                <a:lnTo>
                  <a:pt x="3159277" y="0"/>
                </a:lnTo>
                <a:lnTo>
                  <a:pt x="3141445" y="31393"/>
                </a:lnTo>
                <a:lnTo>
                  <a:pt x="3123865" y="31393"/>
                </a:lnTo>
                <a:close/>
                <a:moveTo>
                  <a:pt x="1857561" y="0"/>
                </a:moveTo>
                <a:cubicBezTo>
                  <a:pt x="1865095" y="0"/>
                  <a:pt x="1871123" y="1842"/>
                  <a:pt x="1875644" y="5525"/>
                </a:cubicBezTo>
                <a:cubicBezTo>
                  <a:pt x="1879997" y="9041"/>
                  <a:pt x="1882174" y="14232"/>
                  <a:pt x="1882174" y="21096"/>
                </a:cubicBezTo>
                <a:cubicBezTo>
                  <a:pt x="1882174" y="25784"/>
                  <a:pt x="1880751" y="30305"/>
                  <a:pt x="1877904" y="34658"/>
                </a:cubicBezTo>
                <a:cubicBezTo>
                  <a:pt x="1875058" y="39011"/>
                  <a:pt x="1871123" y="43448"/>
                  <a:pt x="1866100" y="47969"/>
                </a:cubicBezTo>
                <a:lnTo>
                  <a:pt x="1857561" y="38425"/>
                </a:lnTo>
                <a:cubicBezTo>
                  <a:pt x="1862584" y="31896"/>
                  <a:pt x="1865095" y="27124"/>
                  <a:pt x="1865095" y="24110"/>
                </a:cubicBezTo>
                <a:cubicBezTo>
                  <a:pt x="1865095" y="21096"/>
                  <a:pt x="1864259" y="18836"/>
                  <a:pt x="1862584" y="17329"/>
                </a:cubicBezTo>
                <a:cubicBezTo>
                  <a:pt x="1860743" y="15822"/>
                  <a:pt x="1858398" y="15069"/>
                  <a:pt x="1855552" y="15069"/>
                </a:cubicBezTo>
                <a:cubicBezTo>
                  <a:pt x="1852204" y="15069"/>
                  <a:pt x="1849273" y="15655"/>
                  <a:pt x="1846762" y="16827"/>
                </a:cubicBezTo>
                <a:lnTo>
                  <a:pt x="1846762" y="1256"/>
                </a:lnTo>
                <a:cubicBezTo>
                  <a:pt x="1851283" y="418"/>
                  <a:pt x="1854882" y="0"/>
                  <a:pt x="1857561" y="0"/>
                </a:cubicBezTo>
                <a:close/>
                <a:moveTo>
                  <a:pt x="1399552" y="0"/>
                </a:moveTo>
                <a:lnTo>
                  <a:pt x="1423411" y="0"/>
                </a:lnTo>
                <a:lnTo>
                  <a:pt x="1434964" y="31393"/>
                </a:lnTo>
                <a:lnTo>
                  <a:pt x="1417383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BFAA76B-9E36-4317-A739-5361C9F61F0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028" y="1838140"/>
            <a:ext cx="5735938" cy="268052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404A866-F239-40A7-B98C-88492337DD9D}"/>
              </a:ext>
            </a:extLst>
          </p:cNvPr>
          <p:cNvSpPr txBox="1"/>
          <p:nvPr/>
        </p:nvSpPr>
        <p:spPr>
          <a:xfrm>
            <a:off x="1785364" y="5117205"/>
            <a:ext cx="1278271" cy="614009"/>
          </a:xfrm>
          <a:custGeom>
            <a:avLst/>
            <a:gdLst/>
            <a:ahLst/>
            <a:cxnLst/>
            <a:rect l="l" t="t" r="r" b="b"/>
            <a:pathLst>
              <a:path w="1278271" h="614009">
                <a:moveTo>
                  <a:pt x="31770" y="550343"/>
                </a:moveTo>
                <a:cubicBezTo>
                  <a:pt x="40560" y="550343"/>
                  <a:pt x="48074" y="553441"/>
                  <a:pt x="54311" y="559636"/>
                </a:cubicBezTo>
                <a:cubicBezTo>
                  <a:pt x="60547" y="565831"/>
                  <a:pt x="63666" y="573323"/>
                  <a:pt x="63666" y="582113"/>
                </a:cubicBezTo>
                <a:cubicBezTo>
                  <a:pt x="63666" y="590903"/>
                  <a:pt x="60547" y="598417"/>
                  <a:pt x="54311" y="604654"/>
                </a:cubicBezTo>
                <a:cubicBezTo>
                  <a:pt x="48074" y="610891"/>
                  <a:pt x="40560" y="614009"/>
                  <a:pt x="31770" y="614009"/>
                </a:cubicBezTo>
                <a:cubicBezTo>
                  <a:pt x="23064" y="614009"/>
                  <a:pt x="15592" y="610891"/>
                  <a:pt x="9355" y="604654"/>
                </a:cubicBezTo>
                <a:cubicBezTo>
                  <a:pt x="3118" y="598417"/>
                  <a:pt x="0" y="590903"/>
                  <a:pt x="0" y="582113"/>
                </a:cubicBezTo>
                <a:cubicBezTo>
                  <a:pt x="0" y="573323"/>
                  <a:pt x="3118" y="565831"/>
                  <a:pt x="9355" y="559636"/>
                </a:cubicBezTo>
                <a:cubicBezTo>
                  <a:pt x="15592" y="553441"/>
                  <a:pt x="23064" y="550343"/>
                  <a:pt x="31770" y="550343"/>
                </a:cubicBezTo>
                <a:close/>
                <a:moveTo>
                  <a:pt x="962318" y="225242"/>
                </a:moveTo>
                <a:cubicBezTo>
                  <a:pt x="968073" y="225242"/>
                  <a:pt x="972929" y="227220"/>
                  <a:pt x="976884" y="231177"/>
                </a:cubicBezTo>
                <a:cubicBezTo>
                  <a:pt x="981021" y="235313"/>
                  <a:pt x="983089" y="240258"/>
                  <a:pt x="983089" y="246013"/>
                </a:cubicBezTo>
                <a:cubicBezTo>
                  <a:pt x="983089" y="251768"/>
                  <a:pt x="981021" y="256713"/>
                  <a:pt x="976884" y="260849"/>
                </a:cubicBezTo>
                <a:cubicBezTo>
                  <a:pt x="972929" y="264806"/>
                  <a:pt x="968073" y="266784"/>
                  <a:pt x="962318" y="266784"/>
                </a:cubicBezTo>
                <a:cubicBezTo>
                  <a:pt x="956384" y="266784"/>
                  <a:pt x="951438" y="264806"/>
                  <a:pt x="947482" y="260849"/>
                </a:cubicBezTo>
                <a:cubicBezTo>
                  <a:pt x="943346" y="256713"/>
                  <a:pt x="941278" y="251768"/>
                  <a:pt x="941278" y="246013"/>
                </a:cubicBezTo>
                <a:cubicBezTo>
                  <a:pt x="941278" y="240258"/>
                  <a:pt x="943346" y="235313"/>
                  <a:pt x="947482" y="231177"/>
                </a:cubicBezTo>
                <a:cubicBezTo>
                  <a:pt x="951438" y="227220"/>
                  <a:pt x="956384" y="225242"/>
                  <a:pt x="962318" y="225242"/>
                </a:cubicBezTo>
                <a:close/>
                <a:moveTo>
                  <a:pt x="412650" y="141350"/>
                </a:moveTo>
                <a:cubicBezTo>
                  <a:pt x="393947" y="141350"/>
                  <a:pt x="384595" y="148363"/>
                  <a:pt x="384595" y="162390"/>
                </a:cubicBezTo>
                <a:cubicBezTo>
                  <a:pt x="384595" y="168145"/>
                  <a:pt x="386663" y="172820"/>
                  <a:pt x="390799" y="176417"/>
                </a:cubicBezTo>
                <a:cubicBezTo>
                  <a:pt x="394936" y="180014"/>
                  <a:pt x="400690" y="181812"/>
                  <a:pt x="408063" y="181812"/>
                </a:cubicBezTo>
                <a:cubicBezTo>
                  <a:pt x="418674" y="181812"/>
                  <a:pt x="427036" y="178485"/>
                  <a:pt x="433151" y="171831"/>
                </a:cubicBezTo>
                <a:cubicBezTo>
                  <a:pt x="439265" y="165178"/>
                  <a:pt x="442322" y="157265"/>
                  <a:pt x="442322" y="148093"/>
                </a:cubicBezTo>
                <a:cubicBezTo>
                  <a:pt x="432431" y="143597"/>
                  <a:pt x="422540" y="141350"/>
                  <a:pt x="412650" y="141350"/>
                </a:cubicBezTo>
                <a:close/>
                <a:moveTo>
                  <a:pt x="964207" y="89827"/>
                </a:moveTo>
                <a:cubicBezTo>
                  <a:pt x="955574" y="89827"/>
                  <a:pt x="948201" y="92345"/>
                  <a:pt x="942087" y="97380"/>
                </a:cubicBezTo>
                <a:cubicBezTo>
                  <a:pt x="935792" y="102595"/>
                  <a:pt x="931297" y="109429"/>
                  <a:pt x="928599" y="117881"/>
                </a:cubicBezTo>
                <a:lnTo>
                  <a:pt x="998735" y="117881"/>
                </a:lnTo>
                <a:cubicBezTo>
                  <a:pt x="998375" y="113565"/>
                  <a:pt x="996757" y="109249"/>
                  <a:pt x="993879" y="104933"/>
                </a:cubicBezTo>
                <a:cubicBezTo>
                  <a:pt x="990822" y="100617"/>
                  <a:pt x="986865" y="97020"/>
                  <a:pt x="982010" y="94143"/>
                </a:cubicBezTo>
                <a:cubicBezTo>
                  <a:pt x="976975" y="91266"/>
                  <a:pt x="971040" y="89827"/>
                  <a:pt x="964207" y="89827"/>
                </a:cubicBezTo>
                <a:close/>
                <a:moveTo>
                  <a:pt x="825424" y="64740"/>
                </a:moveTo>
                <a:lnTo>
                  <a:pt x="861571" y="64740"/>
                </a:lnTo>
                <a:lnTo>
                  <a:pt x="861571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6" y="64740"/>
                </a:lnTo>
                <a:lnTo>
                  <a:pt x="547246" y="205550"/>
                </a:lnTo>
                <a:lnTo>
                  <a:pt x="511099" y="205550"/>
                </a:lnTo>
                <a:close/>
                <a:moveTo>
                  <a:pt x="1140159" y="60154"/>
                </a:moveTo>
                <a:cubicBezTo>
                  <a:pt x="1150229" y="60154"/>
                  <a:pt x="1158951" y="62492"/>
                  <a:pt x="1166324" y="67168"/>
                </a:cubicBezTo>
                <a:cubicBezTo>
                  <a:pt x="1173338" y="71664"/>
                  <a:pt x="1178553" y="77688"/>
                  <a:pt x="1181970" y="85241"/>
                </a:cubicBezTo>
                <a:cubicBezTo>
                  <a:pt x="1186826" y="77688"/>
                  <a:pt x="1193120" y="71664"/>
                  <a:pt x="1200852" y="67168"/>
                </a:cubicBezTo>
                <a:cubicBezTo>
                  <a:pt x="1209125" y="62492"/>
                  <a:pt x="1218566" y="60154"/>
                  <a:pt x="1229176" y="60154"/>
                </a:cubicBezTo>
                <a:cubicBezTo>
                  <a:pt x="1245361" y="60154"/>
                  <a:pt x="1257590" y="65100"/>
                  <a:pt x="1265862" y="74991"/>
                </a:cubicBezTo>
                <a:cubicBezTo>
                  <a:pt x="1274134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90" y="101157"/>
                </a:cubicBezTo>
                <a:cubicBezTo>
                  <a:pt x="1232233" y="96301"/>
                  <a:pt x="1226479" y="93873"/>
                  <a:pt x="1218926" y="93873"/>
                </a:cubicBezTo>
                <a:cubicBezTo>
                  <a:pt x="1209575" y="93873"/>
                  <a:pt x="1202111" y="97650"/>
                  <a:pt x="1196536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8" y="205550"/>
                </a:lnTo>
                <a:lnTo>
                  <a:pt x="1151758" y="121658"/>
                </a:lnTo>
                <a:cubicBezTo>
                  <a:pt x="1151758" y="112846"/>
                  <a:pt x="1149600" y="106012"/>
                  <a:pt x="1145284" y="101157"/>
                </a:cubicBezTo>
                <a:cubicBezTo>
                  <a:pt x="1140967" y="96301"/>
                  <a:pt x="1134854" y="93873"/>
                  <a:pt x="1126941" y="93873"/>
                </a:cubicBezTo>
                <a:cubicBezTo>
                  <a:pt x="1118129" y="93873"/>
                  <a:pt x="1111025" y="97650"/>
                  <a:pt x="1105630" y="105203"/>
                </a:cubicBezTo>
                <a:cubicBezTo>
                  <a:pt x="1100235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0" y="64740"/>
                </a:lnTo>
                <a:lnTo>
                  <a:pt x="1095110" y="82274"/>
                </a:lnTo>
                <a:lnTo>
                  <a:pt x="1097537" y="82274"/>
                </a:lnTo>
                <a:cubicBezTo>
                  <a:pt x="1101854" y="75620"/>
                  <a:pt x="1107788" y="70225"/>
                  <a:pt x="1115341" y="66089"/>
                </a:cubicBezTo>
                <a:cubicBezTo>
                  <a:pt x="1122715" y="62133"/>
                  <a:pt x="1130987" y="60154"/>
                  <a:pt x="1140159" y="60154"/>
                </a:cubicBezTo>
                <a:close/>
                <a:moveTo>
                  <a:pt x="963936" y="60154"/>
                </a:moveTo>
                <a:cubicBezTo>
                  <a:pt x="978323" y="60154"/>
                  <a:pt x="990822" y="63302"/>
                  <a:pt x="1001432" y="69596"/>
                </a:cubicBezTo>
                <a:cubicBezTo>
                  <a:pt x="1012042" y="75890"/>
                  <a:pt x="1020045" y="84432"/>
                  <a:pt x="1025440" y="95222"/>
                </a:cubicBezTo>
                <a:cubicBezTo>
                  <a:pt x="1030835" y="106012"/>
                  <a:pt x="1033532" y="118151"/>
                  <a:pt x="1033532" y="131638"/>
                </a:cubicBezTo>
                <a:cubicBezTo>
                  <a:pt x="1033532" y="135954"/>
                  <a:pt x="1033262" y="140001"/>
                  <a:pt x="1032723" y="143777"/>
                </a:cubicBezTo>
                <a:lnTo>
                  <a:pt x="926981" y="143777"/>
                </a:lnTo>
                <a:cubicBezTo>
                  <a:pt x="928779" y="154567"/>
                  <a:pt x="933275" y="163020"/>
                  <a:pt x="940468" y="169134"/>
                </a:cubicBezTo>
                <a:cubicBezTo>
                  <a:pt x="947482" y="175068"/>
                  <a:pt x="955934" y="178036"/>
                  <a:pt x="965825" y="178036"/>
                </a:cubicBezTo>
                <a:cubicBezTo>
                  <a:pt x="974097" y="178036"/>
                  <a:pt x="981290" y="176237"/>
                  <a:pt x="987405" y="172641"/>
                </a:cubicBezTo>
                <a:cubicBezTo>
                  <a:pt x="993160" y="169224"/>
                  <a:pt x="997836" y="164368"/>
                  <a:pt x="1001432" y="158074"/>
                </a:cubicBezTo>
                <a:lnTo>
                  <a:pt x="1030835" y="172371"/>
                </a:lnTo>
                <a:cubicBezTo>
                  <a:pt x="1016628" y="197368"/>
                  <a:pt x="994778" y="209866"/>
                  <a:pt x="965285" y="209866"/>
                </a:cubicBezTo>
                <a:cubicBezTo>
                  <a:pt x="951078" y="209866"/>
                  <a:pt x="938490" y="206719"/>
                  <a:pt x="927520" y="200425"/>
                </a:cubicBezTo>
                <a:cubicBezTo>
                  <a:pt x="916370" y="194131"/>
                  <a:pt x="907558" y="185229"/>
                  <a:pt x="901084" y="173720"/>
                </a:cubicBezTo>
                <a:cubicBezTo>
                  <a:pt x="894791" y="162750"/>
                  <a:pt x="891643" y="149982"/>
                  <a:pt x="891643" y="135415"/>
                </a:cubicBezTo>
                <a:cubicBezTo>
                  <a:pt x="891643" y="122107"/>
                  <a:pt x="894791" y="109609"/>
                  <a:pt x="901084" y="97920"/>
                </a:cubicBezTo>
                <a:cubicBezTo>
                  <a:pt x="907199" y="86230"/>
                  <a:pt x="915831" y="77059"/>
                  <a:pt x="926981" y="70405"/>
                </a:cubicBezTo>
                <a:cubicBezTo>
                  <a:pt x="938130" y="63571"/>
                  <a:pt x="950449" y="60154"/>
                  <a:pt x="963936" y="60154"/>
                </a:cubicBezTo>
                <a:close/>
                <a:moveTo>
                  <a:pt x="740378" y="60154"/>
                </a:moveTo>
                <a:cubicBezTo>
                  <a:pt x="757283" y="60154"/>
                  <a:pt x="770230" y="65370"/>
                  <a:pt x="779222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3" y="205550"/>
                </a:lnTo>
                <a:lnTo>
                  <a:pt x="756293" y="122467"/>
                </a:lnTo>
                <a:cubicBezTo>
                  <a:pt x="756293" y="113475"/>
                  <a:pt x="753955" y="106462"/>
                  <a:pt x="749280" y="101426"/>
                </a:cubicBezTo>
                <a:cubicBezTo>
                  <a:pt x="744604" y="96391"/>
                  <a:pt x="738220" y="93873"/>
                  <a:pt x="730127" y="93873"/>
                </a:cubicBezTo>
                <a:cubicBezTo>
                  <a:pt x="720237" y="93873"/>
                  <a:pt x="712324" y="97650"/>
                  <a:pt x="706390" y="105203"/>
                </a:cubicBezTo>
                <a:cubicBezTo>
                  <a:pt x="700455" y="112756"/>
                  <a:pt x="697488" y="122287"/>
                  <a:pt x="697488" y="133796"/>
                </a:cubicBezTo>
                <a:lnTo>
                  <a:pt x="697488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8" y="82274"/>
                </a:lnTo>
                <a:cubicBezTo>
                  <a:pt x="701983" y="75261"/>
                  <a:pt x="707918" y="69865"/>
                  <a:pt x="715291" y="66089"/>
                </a:cubicBezTo>
                <a:cubicBezTo>
                  <a:pt x="723024" y="62133"/>
                  <a:pt x="731386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5" y="75261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4" y="201504"/>
                  <a:pt x="423439" y="204741"/>
                </a:cubicBezTo>
                <a:cubicBezTo>
                  <a:pt x="416605" y="208158"/>
                  <a:pt x="408603" y="209866"/>
                  <a:pt x="399432" y="209866"/>
                </a:cubicBezTo>
                <a:cubicBezTo>
                  <a:pt x="384505" y="209866"/>
                  <a:pt x="372277" y="205550"/>
                  <a:pt x="362745" y="196918"/>
                </a:cubicBezTo>
                <a:cubicBezTo>
                  <a:pt x="353214" y="188286"/>
                  <a:pt x="348449" y="176777"/>
                  <a:pt x="348449" y="162390"/>
                </a:cubicBezTo>
                <a:cubicBezTo>
                  <a:pt x="348449" y="153039"/>
                  <a:pt x="350876" y="144766"/>
                  <a:pt x="355732" y="137573"/>
                </a:cubicBezTo>
                <a:cubicBezTo>
                  <a:pt x="360407" y="130559"/>
                  <a:pt x="367241" y="125075"/>
                  <a:pt x="376233" y="121118"/>
                </a:cubicBezTo>
                <a:cubicBezTo>
                  <a:pt x="385224" y="117162"/>
                  <a:pt x="394846" y="115184"/>
                  <a:pt x="405096" y="115184"/>
                </a:cubicBezTo>
                <a:cubicBezTo>
                  <a:pt x="419663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1"/>
                  <a:pt x="439445" y="101516"/>
                  <a:pt x="433690" y="96841"/>
                </a:cubicBezTo>
                <a:cubicBezTo>
                  <a:pt x="427756" y="91985"/>
                  <a:pt x="419932" y="89557"/>
                  <a:pt x="410221" y="89557"/>
                </a:cubicBezTo>
                <a:cubicBezTo>
                  <a:pt x="403928" y="89557"/>
                  <a:pt x="397544" y="91086"/>
                  <a:pt x="391069" y="94143"/>
                </a:cubicBezTo>
                <a:cubicBezTo>
                  <a:pt x="384955" y="97020"/>
                  <a:pt x="379829" y="100977"/>
                  <a:pt x="375694" y="106012"/>
                </a:cubicBezTo>
                <a:lnTo>
                  <a:pt x="352495" y="87939"/>
                </a:lnTo>
                <a:cubicBezTo>
                  <a:pt x="359148" y="79307"/>
                  <a:pt x="367691" y="72473"/>
                  <a:pt x="378121" y="67438"/>
                </a:cubicBezTo>
                <a:cubicBezTo>
                  <a:pt x="388372" y="62582"/>
                  <a:pt x="399611" y="60154"/>
                  <a:pt x="411840" y="60154"/>
                </a:cubicBezTo>
                <a:close/>
                <a:moveTo>
                  <a:pt x="194616" y="7823"/>
                </a:moveTo>
                <a:lnTo>
                  <a:pt x="230763" y="7823"/>
                </a:lnTo>
                <a:lnTo>
                  <a:pt x="230763" y="57727"/>
                </a:lnTo>
                <a:lnTo>
                  <a:pt x="228335" y="82274"/>
                </a:lnTo>
                <a:lnTo>
                  <a:pt x="230763" y="82274"/>
                </a:lnTo>
                <a:cubicBezTo>
                  <a:pt x="234719" y="75620"/>
                  <a:pt x="240564" y="70315"/>
                  <a:pt x="248296" y="66359"/>
                </a:cubicBezTo>
                <a:cubicBezTo>
                  <a:pt x="256209" y="62223"/>
                  <a:pt x="264571" y="60154"/>
                  <a:pt x="273383" y="60154"/>
                </a:cubicBezTo>
                <a:cubicBezTo>
                  <a:pt x="290468" y="60154"/>
                  <a:pt x="303595" y="65280"/>
                  <a:pt x="312767" y="75530"/>
                </a:cubicBezTo>
                <a:cubicBezTo>
                  <a:pt x="321938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8" y="205550"/>
                </a:lnTo>
                <a:lnTo>
                  <a:pt x="290378" y="122467"/>
                </a:lnTo>
                <a:cubicBezTo>
                  <a:pt x="290378" y="113295"/>
                  <a:pt x="287950" y="106282"/>
                  <a:pt x="283094" y="101426"/>
                </a:cubicBezTo>
                <a:cubicBezTo>
                  <a:pt x="278059" y="96391"/>
                  <a:pt x="271585" y="93873"/>
                  <a:pt x="263672" y="93873"/>
                </a:cubicBezTo>
                <a:cubicBezTo>
                  <a:pt x="253961" y="93873"/>
                  <a:pt x="246049" y="97740"/>
                  <a:pt x="239934" y="105473"/>
                </a:cubicBezTo>
                <a:cubicBezTo>
                  <a:pt x="233820" y="113205"/>
                  <a:pt x="230763" y="122737"/>
                  <a:pt x="230763" y="134066"/>
                </a:cubicBezTo>
                <a:lnTo>
                  <a:pt x="230763" y="205550"/>
                </a:lnTo>
                <a:lnTo>
                  <a:pt x="194616" y="205550"/>
                </a:lnTo>
                <a:close/>
                <a:moveTo>
                  <a:pt x="8972" y="7823"/>
                </a:moveTo>
                <a:lnTo>
                  <a:pt x="46197" y="7823"/>
                </a:lnTo>
                <a:lnTo>
                  <a:pt x="46197" y="92525"/>
                </a:lnTo>
                <a:lnTo>
                  <a:pt x="48355" y="92525"/>
                </a:lnTo>
                <a:lnTo>
                  <a:pt x="120918" y="7823"/>
                </a:lnTo>
                <a:lnTo>
                  <a:pt x="165967" y="7823"/>
                </a:lnTo>
                <a:lnTo>
                  <a:pt x="165967" y="9981"/>
                </a:lnTo>
                <a:lnTo>
                  <a:pt x="94213" y="91715"/>
                </a:lnTo>
                <a:lnTo>
                  <a:pt x="173250" y="203392"/>
                </a:lnTo>
                <a:lnTo>
                  <a:pt x="173250" y="205550"/>
                </a:lnTo>
                <a:lnTo>
                  <a:pt x="127662" y="205550"/>
                </a:lnTo>
                <a:lnTo>
                  <a:pt x="68586" y="121388"/>
                </a:lnTo>
                <a:lnTo>
                  <a:pt x="46197" y="147554"/>
                </a:lnTo>
                <a:lnTo>
                  <a:pt x="46197" y="205550"/>
                </a:lnTo>
                <a:lnTo>
                  <a:pt x="8972" y="205550"/>
                </a:lnTo>
                <a:close/>
                <a:moveTo>
                  <a:pt x="843497" y="2428"/>
                </a:moveTo>
                <a:cubicBezTo>
                  <a:pt x="849972" y="2428"/>
                  <a:pt x="855456" y="4676"/>
                  <a:pt x="859952" y="9172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2" y="42351"/>
                </a:cubicBezTo>
                <a:cubicBezTo>
                  <a:pt x="855456" y="46847"/>
                  <a:pt x="849972" y="49095"/>
                  <a:pt x="843497" y="49095"/>
                </a:cubicBezTo>
                <a:cubicBezTo>
                  <a:pt x="837024" y="49095"/>
                  <a:pt x="831538" y="46847"/>
                  <a:pt x="827042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2" y="9172"/>
                </a:cubicBezTo>
                <a:cubicBezTo>
                  <a:pt x="831538" y="4676"/>
                  <a:pt x="837024" y="2428"/>
                  <a:pt x="843497" y="2428"/>
                </a:cubicBezTo>
                <a:close/>
                <a:moveTo>
                  <a:pt x="529172" y="2428"/>
                </a:moveTo>
                <a:cubicBezTo>
                  <a:pt x="535646" y="2428"/>
                  <a:pt x="541131" y="4676"/>
                  <a:pt x="545627" y="9172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6" y="49095"/>
                  <a:pt x="529172" y="49095"/>
                </a:cubicBezTo>
                <a:cubicBezTo>
                  <a:pt x="522699" y="49095"/>
                  <a:pt x="517214" y="46847"/>
                  <a:pt x="512718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8" y="9172"/>
                </a:cubicBezTo>
                <a:cubicBezTo>
                  <a:pt x="517214" y="4676"/>
                  <a:pt x="522699" y="2428"/>
                  <a:pt x="529172" y="2428"/>
                </a:cubicBezTo>
                <a:close/>
                <a:moveTo>
                  <a:pt x="948021" y="2158"/>
                </a:moveTo>
                <a:lnTo>
                  <a:pt x="979313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9"/>
                </a:lnTo>
                <a:lnTo>
                  <a:pt x="962048" y="23199"/>
                </a:lnTo>
                <a:lnTo>
                  <a:pt x="950988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6" y="37495"/>
                </a:lnTo>
                <a:lnTo>
                  <a:pt x="398082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4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C34930D-FCE5-4E96-86B9-4AA389C73414}"/>
              </a:ext>
            </a:extLst>
          </p:cNvPr>
          <p:cNvSpPr txBox="1"/>
          <p:nvPr/>
        </p:nvSpPr>
        <p:spPr>
          <a:xfrm>
            <a:off x="1369289" y="868274"/>
            <a:ext cx="9326761" cy="589954"/>
          </a:xfrm>
          <a:custGeom>
            <a:avLst/>
            <a:gdLst/>
            <a:ahLst/>
            <a:cxnLst/>
            <a:rect l="l" t="t" r="r" b="b"/>
            <a:pathLst>
              <a:path w="9326761" h="589954">
                <a:moveTo>
                  <a:pt x="5811440" y="306586"/>
                </a:moveTo>
                <a:cubicBezTo>
                  <a:pt x="5770165" y="306586"/>
                  <a:pt x="5749528" y="322064"/>
                  <a:pt x="5749528" y="353020"/>
                </a:cubicBezTo>
                <a:cubicBezTo>
                  <a:pt x="5749528" y="365720"/>
                  <a:pt x="5754092" y="376039"/>
                  <a:pt x="5763220" y="383976"/>
                </a:cubicBezTo>
                <a:cubicBezTo>
                  <a:pt x="5772348" y="391914"/>
                  <a:pt x="5785048" y="395883"/>
                  <a:pt x="5801320" y="395883"/>
                </a:cubicBezTo>
                <a:cubicBezTo>
                  <a:pt x="5824735" y="395883"/>
                  <a:pt x="5843190" y="388540"/>
                  <a:pt x="5856684" y="373856"/>
                </a:cubicBezTo>
                <a:cubicBezTo>
                  <a:pt x="5870178" y="359172"/>
                  <a:pt x="5876925" y="341709"/>
                  <a:pt x="5876925" y="321469"/>
                </a:cubicBezTo>
                <a:cubicBezTo>
                  <a:pt x="5855096" y="311547"/>
                  <a:pt x="5833269" y="306586"/>
                  <a:pt x="5811440" y="306586"/>
                </a:cubicBezTo>
                <a:close/>
                <a:moveTo>
                  <a:pt x="1382316" y="306586"/>
                </a:moveTo>
                <a:cubicBezTo>
                  <a:pt x="1341041" y="306586"/>
                  <a:pt x="1320403" y="322064"/>
                  <a:pt x="1320403" y="353020"/>
                </a:cubicBezTo>
                <a:cubicBezTo>
                  <a:pt x="1320403" y="365720"/>
                  <a:pt x="1324967" y="376039"/>
                  <a:pt x="1334095" y="383976"/>
                </a:cubicBezTo>
                <a:cubicBezTo>
                  <a:pt x="1343223" y="391914"/>
                  <a:pt x="1355923" y="395883"/>
                  <a:pt x="1372195" y="395883"/>
                </a:cubicBezTo>
                <a:cubicBezTo>
                  <a:pt x="1395611" y="395883"/>
                  <a:pt x="1414066" y="388540"/>
                  <a:pt x="1427559" y="373856"/>
                </a:cubicBezTo>
                <a:cubicBezTo>
                  <a:pt x="1441053" y="359172"/>
                  <a:pt x="1447800" y="341709"/>
                  <a:pt x="1447800" y="321469"/>
                </a:cubicBezTo>
                <a:cubicBezTo>
                  <a:pt x="1425972" y="311547"/>
                  <a:pt x="1404144" y="306586"/>
                  <a:pt x="1382316" y="306586"/>
                </a:cubicBezTo>
                <a:close/>
                <a:moveTo>
                  <a:pt x="3073598" y="201811"/>
                </a:moveTo>
                <a:cubicBezTo>
                  <a:pt x="3059310" y="201811"/>
                  <a:pt x="3045221" y="205581"/>
                  <a:pt x="3031331" y="213122"/>
                </a:cubicBezTo>
                <a:cubicBezTo>
                  <a:pt x="3018234" y="220265"/>
                  <a:pt x="3007717" y="230783"/>
                  <a:pt x="2999779" y="244673"/>
                </a:cubicBezTo>
                <a:cubicBezTo>
                  <a:pt x="2991842" y="258564"/>
                  <a:pt x="2987873" y="274637"/>
                  <a:pt x="2987873" y="292894"/>
                </a:cubicBezTo>
                <a:cubicBezTo>
                  <a:pt x="2987873" y="310356"/>
                  <a:pt x="2991842" y="326429"/>
                  <a:pt x="2999779" y="341114"/>
                </a:cubicBezTo>
                <a:cubicBezTo>
                  <a:pt x="3007320" y="355401"/>
                  <a:pt x="3017837" y="366117"/>
                  <a:pt x="3031331" y="373261"/>
                </a:cubicBezTo>
                <a:cubicBezTo>
                  <a:pt x="3044428" y="380404"/>
                  <a:pt x="3058517" y="383976"/>
                  <a:pt x="3073598" y="383976"/>
                </a:cubicBezTo>
                <a:cubicBezTo>
                  <a:pt x="3089076" y="383976"/>
                  <a:pt x="3103364" y="380404"/>
                  <a:pt x="3116461" y="373261"/>
                </a:cubicBezTo>
                <a:cubicBezTo>
                  <a:pt x="3129161" y="366514"/>
                  <a:pt x="3139479" y="355997"/>
                  <a:pt x="3147417" y="341709"/>
                </a:cubicBezTo>
                <a:cubicBezTo>
                  <a:pt x="3155355" y="327819"/>
                  <a:pt x="3159323" y="311547"/>
                  <a:pt x="3159323" y="292894"/>
                </a:cubicBezTo>
                <a:cubicBezTo>
                  <a:pt x="3159323" y="274637"/>
                  <a:pt x="3155355" y="258564"/>
                  <a:pt x="3147417" y="244673"/>
                </a:cubicBezTo>
                <a:cubicBezTo>
                  <a:pt x="3139479" y="230386"/>
                  <a:pt x="3129161" y="219869"/>
                  <a:pt x="3116461" y="213122"/>
                </a:cubicBezTo>
                <a:cubicBezTo>
                  <a:pt x="3102570" y="205581"/>
                  <a:pt x="3088282" y="201811"/>
                  <a:pt x="3073598" y="201811"/>
                </a:cubicBezTo>
                <a:close/>
                <a:moveTo>
                  <a:pt x="2443758" y="201811"/>
                </a:moveTo>
                <a:cubicBezTo>
                  <a:pt x="2428677" y="201811"/>
                  <a:pt x="2414786" y="205581"/>
                  <a:pt x="2402086" y="213122"/>
                </a:cubicBezTo>
                <a:cubicBezTo>
                  <a:pt x="2389386" y="220662"/>
                  <a:pt x="2379067" y="231378"/>
                  <a:pt x="2371130" y="245269"/>
                </a:cubicBezTo>
                <a:cubicBezTo>
                  <a:pt x="2363192" y="259159"/>
                  <a:pt x="2359223" y="275034"/>
                  <a:pt x="2359223" y="292894"/>
                </a:cubicBezTo>
                <a:cubicBezTo>
                  <a:pt x="2359223" y="310753"/>
                  <a:pt x="2363192" y="326628"/>
                  <a:pt x="2371130" y="340519"/>
                </a:cubicBezTo>
                <a:cubicBezTo>
                  <a:pt x="2379067" y="354409"/>
                  <a:pt x="2389386" y="365125"/>
                  <a:pt x="2402086" y="372665"/>
                </a:cubicBezTo>
                <a:cubicBezTo>
                  <a:pt x="2414786" y="380206"/>
                  <a:pt x="2428677" y="383976"/>
                  <a:pt x="2443758" y="383976"/>
                </a:cubicBezTo>
                <a:cubicBezTo>
                  <a:pt x="2458839" y="383976"/>
                  <a:pt x="2472729" y="380206"/>
                  <a:pt x="2485429" y="372665"/>
                </a:cubicBezTo>
                <a:cubicBezTo>
                  <a:pt x="2498923" y="364728"/>
                  <a:pt x="2509440" y="354012"/>
                  <a:pt x="2516981" y="340519"/>
                </a:cubicBezTo>
                <a:cubicBezTo>
                  <a:pt x="2524522" y="327025"/>
                  <a:pt x="2528292" y="311150"/>
                  <a:pt x="2528292" y="292894"/>
                </a:cubicBezTo>
                <a:cubicBezTo>
                  <a:pt x="2528292" y="274637"/>
                  <a:pt x="2524522" y="258762"/>
                  <a:pt x="2516981" y="245269"/>
                </a:cubicBezTo>
                <a:cubicBezTo>
                  <a:pt x="2509440" y="231775"/>
                  <a:pt x="2498923" y="221059"/>
                  <a:pt x="2485429" y="213122"/>
                </a:cubicBezTo>
                <a:cubicBezTo>
                  <a:pt x="2472729" y="205581"/>
                  <a:pt x="2458839" y="201811"/>
                  <a:pt x="2443758" y="201811"/>
                </a:cubicBezTo>
                <a:close/>
                <a:moveTo>
                  <a:pt x="5298281" y="200025"/>
                </a:moveTo>
                <a:cubicBezTo>
                  <a:pt x="5276056" y="200025"/>
                  <a:pt x="5256807" y="207764"/>
                  <a:pt x="5240536" y="223242"/>
                </a:cubicBezTo>
                <a:cubicBezTo>
                  <a:pt x="5224660" y="238720"/>
                  <a:pt x="5216723" y="260350"/>
                  <a:pt x="5216723" y="288131"/>
                </a:cubicBezTo>
                <a:cubicBezTo>
                  <a:pt x="5216723" y="315515"/>
                  <a:pt x="5224660" y="336947"/>
                  <a:pt x="5240536" y="352425"/>
                </a:cubicBezTo>
                <a:cubicBezTo>
                  <a:pt x="5256807" y="367903"/>
                  <a:pt x="5276056" y="375642"/>
                  <a:pt x="5298281" y="375642"/>
                </a:cubicBezTo>
                <a:cubicBezTo>
                  <a:pt x="5320506" y="375642"/>
                  <a:pt x="5339556" y="367903"/>
                  <a:pt x="5355431" y="352425"/>
                </a:cubicBezTo>
                <a:cubicBezTo>
                  <a:pt x="5371306" y="336947"/>
                  <a:pt x="5379243" y="315515"/>
                  <a:pt x="5379243" y="288131"/>
                </a:cubicBezTo>
                <a:cubicBezTo>
                  <a:pt x="5379243" y="260350"/>
                  <a:pt x="5371504" y="238720"/>
                  <a:pt x="5356026" y="223242"/>
                </a:cubicBezTo>
                <a:cubicBezTo>
                  <a:pt x="5340548" y="207764"/>
                  <a:pt x="5321300" y="200025"/>
                  <a:pt x="5298281" y="200025"/>
                </a:cubicBezTo>
                <a:close/>
                <a:moveTo>
                  <a:pt x="9173766" y="192881"/>
                </a:moveTo>
                <a:cubicBezTo>
                  <a:pt x="9154716" y="192881"/>
                  <a:pt x="9138443" y="198437"/>
                  <a:pt x="9124950" y="209550"/>
                </a:cubicBezTo>
                <a:cubicBezTo>
                  <a:pt x="9111059" y="221059"/>
                  <a:pt x="9101137" y="236140"/>
                  <a:pt x="9095184" y="254794"/>
                </a:cubicBezTo>
                <a:lnTo>
                  <a:pt x="9249966" y="254794"/>
                </a:lnTo>
                <a:cubicBezTo>
                  <a:pt x="9249171" y="245269"/>
                  <a:pt x="9245600" y="235744"/>
                  <a:pt x="9239250" y="226219"/>
                </a:cubicBezTo>
                <a:cubicBezTo>
                  <a:pt x="9232503" y="216694"/>
                  <a:pt x="9223772" y="208756"/>
                  <a:pt x="9213056" y="202406"/>
                </a:cubicBezTo>
                <a:cubicBezTo>
                  <a:pt x="9201943" y="196056"/>
                  <a:pt x="9188846" y="192881"/>
                  <a:pt x="9173766" y="192881"/>
                </a:cubicBezTo>
                <a:close/>
                <a:moveTo>
                  <a:pt x="7583090" y="192881"/>
                </a:moveTo>
                <a:cubicBezTo>
                  <a:pt x="7564040" y="192881"/>
                  <a:pt x="7547768" y="198437"/>
                  <a:pt x="7534274" y="209550"/>
                </a:cubicBezTo>
                <a:cubicBezTo>
                  <a:pt x="7520384" y="221059"/>
                  <a:pt x="7510462" y="236140"/>
                  <a:pt x="7504509" y="254794"/>
                </a:cubicBezTo>
                <a:lnTo>
                  <a:pt x="7659290" y="254794"/>
                </a:lnTo>
                <a:cubicBezTo>
                  <a:pt x="7658496" y="245269"/>
                  <a:pt x="7654924" y="235744"/>
                  <a:pt x="7648574" y="226219"/>
                </a:cubicBezTo>
                <a:cubicBezTo>
                  <a:pt x="7641828" y="216694"/>
                  <a:pt x="7633096" y="208756"/>
                  <a:pt x="7622380" y="202406"/>
                </a:cubicBezTo>
                <a:cubicBezTo>
                  <a:pt x="7611268" y="196056"/>
                  <a:pt x="7598171" y="192881"/>
                  <a:pt x="7583090" y="192881"/>
                </a:cubicBezTo>
                <a:close/>
                <a:moveTo>
                  <a:pt x="3792140" y="192881"/>
                </a:moveTo>
                <a:cubicBezTo>
                  <a:pt x="3773090" y="192881"/>
                  <a:pt x="3756818" y="198437"/>
                  <a:pt x="3743325" y="209550"/>
                </a:cubicBezTo>
                <a:cubicBezTo>
                  <a:pt x="3729434" y="221059"/>
                  <a:pt x="3719512" y="236140"/>
                  <a:pt x="3713559" y="254794"/>
                </a:cubicBezTo>
                <a:lnTo>
                  <a:pt x="3868341" y="254794"/>
                </a:lnTo>
                <a:cubicBezTo>
                  <a:pt x="3867547" y="245269"/>
                  <a:pt x="3863975" y="235744"/>
                  <a:pt x="3857625" y="226219"/>
                </a:cubicBezTo>
                <a:cubicBezTo>
                  <a:pt x="3850878" y="216694"/>
                  <a:pt x="3842147" y="208756"/>
                  <a:pt x="3831431" y="202406"/>
                </a:cubicBezTo>
                <a:cubicBezTo>
                  <a:pt x="3820318" y="196056"/>
                  <a:pt x="3807222" y="192881"/>
                  <a:pt x="3792140" y="192881"/>
                </a:cubicBezTo>
                <a:close/>
                <a:moveTo>
                  <a:pt x="1039415" y="192881"/>
                </a:moveTo>
                <a:cubicBezTo>
                  <a:pt x="1020366" y="192881"/>
                  <a:pt x="1004094" y="198437"/>
                  <a:pt x="990600" y="209550"/>
                </a:cubicBezTo>
                <a:cubicBezTo>
                  <a:pt x="976709" y="221059"/>
                  <a:pt x="966787" y="236140"/>
                  <a:pt x="960834" y="254794"/>
                </a:cubicBezTo>
                <a:lnTo>
                  <a:pt x="1115616" y="254794"/>
                </a:lnTo>
                <a:cubicBezTo>
                  <a:pt x="1114822" y="245269"/>
                  <a:pt x="1111250" y="235744"/>
                  <a:pt x="1104900" y="226219"/>
                </a:cubicBezTo>
                <a:cubicBezTo>
                  <a:pt x="1098153" y="216694"/>
                  <a:pt x="1089422" y="208756"/>
                  <a:pt x="1078706" y="202406"/>
                </a:cubicBezTo>
                <a:cubicBezTo>
                  <a:pt x="1067594" y="196056"/>
                  <a:pt x="1054497" y="192881"/>
                  <a:pt x="1039415" y="192881"/>
                </a:cubicBezTo>
                <a:close/>
                <a:moveTo>
                  <a:pt x="8408788" y="137517"/>
                </a:moveTo>
                <a:lnTo>
                  <a:pt x="8489156" y="137517"/>
                </a:lnTo>
                <a:lnTo>
                  <a:pt x="8489156" y="316706"/>
                </a:lnTo>
                <a:cubicBezTo>
                  <a:pt x="8489156" y="338137"/>
                  <a:pt x="8494116" y="354608"/>
                  <a:pt x="8504038" y="366117"/>
                </a:cubicBezTo>
                <a:cubicBezTo>
                  <a:pt x="8513961" y="378023"/>
                  <a:pt x="8527454" y="383976"/>
                  <a:pt x="8544520" y="383976"/>
                </a:cubicBezTo>
                <a:cubicBezTo>
                  <a:pt x="8567142" y="383976"/>
                  <a:pt x="8585199" y="375642"/>
                  <a:pt x="8598693" y="358973"/>
                </a:cubicBezTo>
                <a:cubicBezTo>
                  <a:pt x="8612187" y="342701"/>
                  <a:pt x="8618934" y="321667"/>
                  <a:pt x="8618934" y="295870"/>
                </a:cubicBezTo>
                <a:lnTo>
                  <a:pt x="8618934" y="137517"/>
                </a:lnTo>
                <a:lnTo>
                  <a:pt x="8698706" y="137517"/>
                </a:lnTo>
                <a:lnTo>
                  <a:pt x="8698706" y="448270"/>
                </a:lnTo>
                <a:lnTo>
                  <a:pt x="8623696" y="448270"/>
                </a:lnTo>
                <a:lnTo>
                  <a:pt x="8623696" y="408979"/>
                </a:lnTo>
                <a:lnTo>
                  <a:pt x="8618934" y="408979"/>
                </a:lnTo>
                <a:cubicBezTo>
                  <a:pt x="8609409" y="424061"/>
                  <a:pt x="8596312" y="435967"/>
                  <a:pt x="8579643" y="444698"/>
                </a:cubicBezTo>
                <a:cubicBezTo>
                  <a:pt x="8563371" y="453429"/>
                  <a:pt x="8544718" y="457795"/>
                  <a:pt x="8523684" y="457795"/>
                </a:cubicBezTo>
                <a:cubicBezTo>
                  <a:pt x="8486377" y="457795"/>
                  <a:pt x="8458001" y="446286"/>
                  <a:pt x="8438554" y="423267"/>
                </a:cubicBezTo>
                <a:cubicBezTo>
                  <a:pt x="8418711" y="399851"/>
                  <a:pt x="8408788" y="367506"/>
                  <a:pt x="8408788" y="326231"/>
                </a:cubicBezTo>
                <a:close/>
                <a:moveTo>
                  <a:pt x="7016353" y="137517"/>
                </a:moveTo>
                <a:lnTo>
                  <a:pt x="7096124" y="137517"/>
                </a:lnTo>
                <a:lnTo>
                  <a:pt x="7096124" y="448270"/>
                </a:lnTo>
                <a:lnTo>
                  <a:pt x="7016353" y="448270"/>
                </a:lnTo>
                <a:close/>
                <a:moveTo>
                  <a:pt x="4625578" y="137517"/>
                </a:moveTo>
                <a:lnTo>
                  <a:pt x="4705350" y="137517"/>
                </a:lnTo>
                <a:lnTo>
                  <a:pt x="4705350" y="448270"/>
                </a:lnTo>
                <a:lnTo>
                  <a:pt x="4625578" y="448270"/>
                </a:lnTo>
                <a:close/>
                <a:moveTo>
                  <a:pt x="8942784" y="127992"/>
                </a:moveTo>
                <a:cubicBezTo>
                  <a:pt x="8957071" y="127992"/>
                  <a:pt x="8970168" y="130373"/>
                  <a:pt x="8982074" y="135136"/>
                </a:cubicBezTo>
                <a:lnTo>
                  <a:pt x="8982074" y="214908"/>
                </a:lnTo>
                <a:cubicBezTo>
                  <a:pt x="8971756" y="210939"/>
                  <a:pt x="8962429" y="207962"/>
                  <a:pt x="8954095" y="205978"/>
                </a:cubicBezTo>
                <a:cubicBezTo>
                  <a:pt x="8945363" y="203994"/>
                  <a:pt x="8937426" y="203001"/>
                  <a:pt x="8930282" y="203001"/>
                </a:cubicBezTo>
                <a:cubicBezTo>
                  <a:pt x="8906073" y="203001"/>
                  <a:pt x="8887221" y="211534"/>
                  <a:pt x="8873728" y="228600"/>
                </a:cubicBezTo>
                <a:cubicBezTo>
                  <a:pt x="8860234" y="245665"/>
                  <a:pt x="8853487" y="267295"/>
                  <a:pt x="8853487" y="293489"/>
                </a:cubicBezTo>
                <a:lnTo>
                  <a:pt x="8853487" y="448270"/>
                </a:lnTo>
                <a:lnTo>
                  <a:pt x="8773715" y="448270"/>
                </a:lnTo>
                <a:lnTo>
                  <a:pt x="8773715" y="137517"/>
                </a:lnTo>
                <a:lnTo>
                  <a:pt x="8848129" y="137517"/>
                </a:lnTo>
                <a:lnTo>
                  <a:pt x="8848129" y="178593"/>
                </a:lnTo>
                <a:lnTo>
                  <a:pt x="8853487" y="178593"/>
                </a:lnTo>
                <a:cubicBezTo>
                  <a:pt x="8861028" y="163909"/>
                  <a:pt x="8872934" y="151804"/>
                  <a:pt x="8889206" y="142279"/>
                </a:cubicBezTo>
                <a:cubicBezTo>
                  <a:pt x="8905081" y="132754"/>
                  <a:pt x="8922940" y="127992"/>
                  <a:pt x="8942784" y="127992"/>
                </a:cubicBezTo>
                <a:close/>
                <a:moveTo>
                  <a:pt x="6199584" y="127992"/>
                </a:moveTo>
                <a:cubicBezTo>
                  <a:pt x="6213872" y="127992"/>
                  <a:pt x="6226968" y="130373"/>
                  <a:pt x="6238875" y="135136"/>
                </a:cubicBezTo>
                <a:lnTo>
                  <a:pt x="6238875" y="214908"/>
                </a:lnTo>
                <a:cubicBezTo>
                  <a:pt x="6228556" y="210939"/>
                  <a:pt x="6219229" y="207962"/>
                  <a:pt x="6210895" y="205978"/>
                </a:cubicBezTo>
                <a:cubicBezTo>
                  <a:pt x="6202164" y="203994"/>
                  <a:pt x="6194226" y="203001"/>
                  <a:pt x="6187082" y="203001"/>
                </a:cubicBezTo>
                <a:cubicBezTo>
                  <a:pt x="6162873" y="203001"/>
                  <a:pt x="6144022" y="211534"/>
                  <a:pt x="6130528" y="228600"/>
                </a:cubicBezTo>
                <a:cubicBezTo>
                  <a:pt x="6117034" y="245665"/>
                  <a:pt x="6110287" y="267295"/>
                  <a:pt x="6110287" y="293489"/>
                </a:cubicBezTo>
                <a:lnTo>
                  <a:pt x="6110287" y="448270"/>
                </a:lnTo>
                <a:lnTo>
                  <a:pt x="6030515" y="448270"/>
                </a:lnTo>
                <a:lnTo>
                  <a:pt x="6030515" y="137517"/>
                </a:lnTo>
                <a:lnTo>
                  <a:pt x="6104929" y="137517"/>
                </a:lnTo>
                <a:lnTo>
                  <a:pt x="6104929" y="178593"/>
                </a:lnTo>
                <a:lnTo>
                  <a:pt x="6110287" y="178593"/>
                </a:lnTo>
                <a:cubicBezTo>
                  <a:pt x="6117828" y="163909"/>
                  <a:pt x="6129734" y="151804"/>
                  <a:pt x="6146006" y="142279"/>
                </a:cubicBezTo>
                <a:cubicBezTo>
                  <a:pt x="6161881" y="132754"/>
                  <a:pt x="6179740" y="127992"/>
                  <a:pt x="6199584" y="127992"/>
                </a:cubicBezTo>
                <a:close/>
                <a:moveTo>
                  <a:pt x="2837259" y="127992"/>
                </a:moveTo>
                <a:cubicBezTo>
                  <a:pt x="2851546" y="127992"/>
                  <a:pt x="2864643" y="130373"/>
                  <a:pt x="2876550" y="135136"/>
                </a:cubicBezTo>
                <a:lnTo>
                  <a:pt x="2876550" y="214908"/>
                </a:lnTo>
                <a:cubicBezTo>
                  <a:pt x="2866231" y="210939"/>
                  <a:pt x="2856904" y="207962"/>
                  <a:pt x="2848570" y="205978"/>
                </a:cubicBezTo>
                <a:cubicBezTo>
                  <a:pt x="2839839" y="203994"/>
                  <a:pt x="2831901" y="203001"/>
                  <a:pt x="2824758" y="203001"/>
                </a:cubicBezTo>
                <a:cubicBezTo>
                  <a:pt x="2800549" y="203001"/>
                  <a:pt x="2781697" y="211534"/>
                  <a:pt x="2768203" y="228600"/>
                </a:cubicBezTo>
                <a:cubicBezTo>
                  <a:pt x="2754710" y="245665"/>
                  <a:pt x="2747962" y="267295"/>
                  <a:pt x="2747962" y="293489"/>
                </a:cubicBezTo>
                <a:lnTo>
                  <a:pt x="2747962" y="448270"/>
                </a:lnTo>
                <a:lnTo>
                  <a:pt x="2668191" y="448270"/>
                </a:lnTo>
                <a:lnTo>
                  <a:pt x="2668191" y="137517"/>
                </a:lnTo>
                <a:lnTo>
                  <a:pt x="2742604" y="137517"/>
                </a:lnTo>
                <a:lnTo>
                  <a:pt x="2742604" y="178593"/>
                </a:lnTo>
                <a:lnTo>
                  <a:pt x="2747962" y="178593"/>
                </a:lnTo>
                <a:cubicBezTo>
                  <a:pt x="2755503" y="163909"/>
                  <a:pt x="2767409" y="151804"/>
                  <a:pt x="2783681" y="142279"/>
                </a:cubicBezTo>
                <a:cubicBezTo>
                  <a:pt x="2799556" y="132754"/>
                  <a:pt x="2817416" y="127992"/>
                  <a:pt x="2837259" y="127992"/>
                </a:cubicBezTo>
                <a:close/>
                <a:moveTo>
                  <a:pt x="808434" y="127992"/>
                </a:moveTo>
                <a:cubicBezTo>
                  <a:pt x="822722" y="127992"/>
                  <a:pt x="835819" y="130373"/>
                  <a:pt x="847725" y="135136"/>
                </a:cubicBezTo>
                <a:lnTo>
                  <a:pt x="847725" y="214908"/>
                </a:lnTo>
                <a:cubicBezTo>
                  <a:pt x="837406" y="210939"/>
                  <a:pt x="828080" y="207962"/>
                  <a:pt x="819745" y="205978"/>
                </a:cubicBezTo>
                <a:cubicBezTo>
                  <a:pt x="811014" y="203994"/>
                  <a:pt x="803077" y="203001"/>
                  <a:pt x="795933" y="203001"/>
                </a:cubicBezTo>
                <a:cubicBezTo>
                  <a:pt x="771723" y="203001"/>
                  <a:pt x="752872" y="211534"/>
                  <a:pt x="739378" y="228600"/>
                </a:cubicBezTo>
                <a:cubicBezTo>
                  <a:pt x="725884" y="245665"/>
                  <a:pt x="719137" y="267295"/>
                  <a:pt x="719137" y="293489"/>
                </a:cubicBezTo>
                <a:lnTo>
                  <a:pt x="719137" y="448270"/>
                </a:lnTo>
                <a:lnTo>
                  <a:pt x="639365" y="448270"/>
                </a:lnTo>
                <a:lnTo>
                  <a:pt x="639365" y="137517"/>
                </a:lnTo>
                <a:lnTo>
                  <a:pt x="713780" y="137517"/>
                </a:lnTo>
                <a:lnTo>
                  <a:pt x="713780" y="178593"/>
                </a:lnTo>
                <a:lnTo>
                  <a:pt x="719137" y="178593"/>
                </a:lnTo>
                <a:cubicBezTo>
                  <a:pt x="726678" y="163909"/>
                  <a:pt x="738584" y="151804"/>
                  <a:pt x="754856" y="142279"/>
                </a:cubicBezTo>
                <a:cubicBezTo>
                  <a:pt x="770731" y="132754"/>
                  <a:pt x="788591" y="127992"/>
                  <a:pt x="808434" y="127992"/>
                </a:cubicBezTo>
                <a:close/>
                <a:moveTo>
                  <a:pt x="9173170" y="127397"/>
                </a:moveTo>
                <a:cubicBezTo>
                  <a:pt x="9204920" y="127397"/>
                  <a:pt x="9232503" y="134342"/>
                  <a:pt x="9255919" y="148233"/>
                </a:cubicBezTo>
                <a:cubicBezTo>
                  <a:pt x="9279334" y="162123"/>
                  <a:pt x="9296995" y="180975"/>
                  <a:pt x="9308902" y="204787"/>
                </a:cubicBezTo>
                <a:cubicBezTo>
                  <a:pt x="9320808" y="228600"/>
                  <a:pt x="9326761" y="255389"/>
                  <a:pt x="9326761" y="285154"/>
                </a:cubicBezTo>
                <a:cubicBezTo>
                  <a:pt x="9326761" y="294679"/>
                  <a:pt x="9326166" y="303609"/>
                  <a:pt x="9324975" y="311944"/>
                </a:cubicBezTo>
                <a:lnTo>
                  <a:pt x="9091612" y="311944"/>
                </a:lnTo>
                <a:cubicBezTo>
                  <a:pt x="9095581" y="335756"/>
                  <a:pt x="9105502" y="354409"/>
                  <a:pt x="9121378" y="367903"/>
                </a:cubicBezTo>
                <a:cubicBezTo>
                  <a:pt x="9136856" y="381000"/>
                  <a:pt x="9155509" y="387548"/>
                  <a:pt x="9177337" y="387548"/>
                </a:cubicBezTo>
                <a:cubicBezTo>
                  <a:pt x="9195593" y="387548"/>
                  <a:pt x="9211468" y="383579"/>
                  <a:pt x="9224962" y="375642"/>
                </a:cubicBezTo>
                <a:cubicBezTo>
                  <a:pt x="9237662" y="368101"/>
                  <a:pt x="9247981" y="357386"/>
                  <a:pt x="9255919" y="343495"/>
                </a:cubicBezTo>
                <a:lnTo>
                  <a:pt x="9320808" y="375047"/>
                </a:lnTo>
                <a:cubicBezTo>
                  <a:pt x="9289454" y="430212"/>
                  <a:pt x="9241234" y="457795"/>
                  <a:pt x="9176147" y="457795"/>
                </a:cubicBezTo>
                <a:cubicBezTo>
                  <a:pt x="9144793" y="457795"/>
                  <a:pt x="9117012" y="450850"/>
                  <a:pt x="9092803" y="436959"/>
                </a:cubicBezTo>
                <a:cubicBezTo>
                  <a:pt x="9068196" y="423069"/>
                  <a:pt x="9048749" y="403423"/>
                  <a:pt x="9034462" y="378023"/>
                </a:cubicBezTo>
                <a:cubicBezTo>
                  <a:pt x="9020571" y="353814"/>
                  <a:pt x="9013626" y="325636"/>
                  <a:pt x="9013626" y="293489"/>
                </a:cubicBezTo>
                <a:cubicBezTo>
                  <a:pt x="9013626" y="264120"/>
                  <a:pt x="9020571" y="236537"/>
                  <a:pt x="9034462" y="210740"/>
                </a:cubicBezTo>
                <a:cubicBezTo>
                  <a:pt x="9047956" y="184944"/>
                  <a:pt x="9067006" y="164703"/>
                  <a:pt x="9091612" y="150018"/>
                </a:cubicBezTo>
                <a:cubicBezTo>
                  <a:pt x="9116218" y="134937"/>
                  <a:pt x="9143405" y="127397"/>
                  <a:pt x="9173170" y="127397"/>
                </a:cubicBezTo>
                <a:close/>
                <a:moveTo>
                  <a:pt x="7948017" y="127397"/>
                </a:moveTo>
                <a:cubicBezTo>
                  <a:pt x="7982148" y="127397"/>
                  <a:pt x="8011913" y="134937"/>
                  <a:pt x="8037313" y="150018"/>
                </a:cubicBezTo>
                <a:cubicBezTo>
                  <a:pt x="8062317" y="165100"/>
                  <a:pt x="8080176" y="186134"/>
                  <a:pt x="8090892" y="213122"/>
                </a:cubicBezTo>
                <a:lnTo>
                  <a:pt x="8017668" y="243483"/>
                </a:lnTo>
                <a:cubicBezTo>
                  <a:pt x="8004571" y="215701"/>
                  <a:pt x="7981354" y="201811"/>
                  <a:pt x="7948017" y="201811"/>
                </a:cubicBezTo>
                <a:cubicBezTo>
                  <a:pt x="7923411" y="201811"/>
                  <a:pt x="7903368" y="210145"/>
                  <a:pt x="7887890" y="226814"/>
                </a:cubicBezTo>
                <a:cubicBezTo>
                  <a:pt x="7872412" y="243483"/>
                  <a:pt x="7864673" y="265509"/>
                  <a:pt x="7864673" y="292894"/>
                </a:cubicBezTo>
                <a:cubicBezTo>
                  <a:pt x="7864673" y="320278"/>
                  <a:pt x="7872412" y="342304"/>
                  <a:pt x="7887890" y="358973"/>
                </a:cubicBezTo>
                <a:cubicBezTo>
                  <a:pt x="7903368" y="375642"/>
                  <a:pt x="7923411" y="383976"/>
                  <a:pt x="7948017" y="383976"/>
                </a:cubicBezTo>
                <a:cubicBezTo>
                  <a:pt x="7982148" y="383976"/>
                  <a:pt x="8006555" y="369490"/>
                  <a:pt x="8021240" y="340519"/>
                </a:cubicBezTo>
                <a:lnTo>
                  <a:pt x="8093868" y="372070"/>
                </a:lnTo>
                <a:cubicBezTo>
                  <a:pt x="8079978" y="399851"/>
                  <a:pt x="8060928" y="420886"/>
                  <a:pt x="8036718" y="435173"/>
                </a:cubicBezTo>
                <a:cubicBezTo>
                  <a:pt x="8011318" y="450254"/>
                  <a:pt x="7981751" y="457795"/>
                  <a:pt x="7948017" y="457795"/>
                </a:cubicBezTo>
                <a:cubicBezTo>
                  <a:pt x="7916267" y="457795"/>
                  <a:pt x="7888287" y="450850"/>
                  <a:pt x="7864078" y="436959"/>
                </a:cubicBezTo>
                <a:cubicBezTo>
                  <a:pt x="7839471" y="423069"/>
                  <a:pt x="7820024" y="403423"/>
                  <a:pt x="7805737" y="378023"/>
                </a:cubicBezTo>
                <a:cubicBezTo>
                  <a:pt x="7791846" y="353814"/>
                  <a:pt x="7784901" y="325437"/>
                  <a:pt x="7784901" y="292894"/>
                </a:cubicBezTo>
                <a:cubicBezTo>
                  <a:pt x="7784901" y="260350"/>
                  <a:pt x="7791846" y="231973"/>
                  <a:pt x="7805737" y="207764"/>
                </a:cubicBezTo>
                <a:cubicBezTo>
                  <a:pt x="7820024" y="182364"/>
                  <a:pt x="7839471" y="162719"/>
                  <a:pt x="7864078" y="148828"/>
                </a:cubicBezTo>
                <a:cubicBezTo>
                  <a:pt x="7889081" y="134540"/>
                  <a:pt x="7917060" y="127397"/>
                  <a:pt x="7948017" y="127397"/>
                </a:cubicBezTo>
                <a:close/>
                <a:moveTo>
                  <a:pt x="7582494" y="127397"/>
                </a:moveTo>
                <a:cubicBezTo>
                  <a:pt x="7614244" y="127397"/>
                  <a:pt x="7641828" y="134342"/>
                  <a:pt x="7665243" y="148233"/>
                </a:cubicBezTo>
                <a:cubicBezTo>
                  <a:pt x="7688658" y="162123"/>
                  <a:pt x="7706320" y="180975"/>
                  <a:pt x="7718226" y="204787"/>
                </a:cubicBezTo>
                <a:cubicBezTo>
                  <a:pt x="7730132" y="228600"/>
                  <a:pt x="7736085" y="255389"/>
                  <a:pt x="7736085" y="285154"/>
                </a:cubicBezTo>
                <a:cubicBezTo>
                  <a:pt x="7736085" y="294679"/>
                  <a:pt x="7735490" y="303609"/>
                  <a:pt x="7734299" y="311944"/>
                </a:cubicBezTo>
                <a:lnTo>
                  <a:pt x="7500937" y="311944"/>
                </a:lnTo>
                <a:cubicBezTo>
                  <a:pt x="7504906" y="335756"/>
                  <a:pt x="7514828" y="354409"/>
                  <a:pt x="7530702" y="367903"/>
                </a:cubicBezTo>
                <a:cubicBezTo>
                  <a:pt x="7546180" y="381000"/>
                  <a:pt x="7564834" y="387548"/>
                  <a:pt x="7586662" y="387548"/>
                </a:cubicBezTo>
                <a:cubicBezTo>
                  <a:pt x="7604918" y="387548"/>
                  <a:pt x="7620793" y="383579"/>
                  <a:pt x="7634287" y="375642"/>
                </a:cubicBezTo>
                <a:cubicBezTo>
                  <a:pt x="7646986" y="368101"/>
                  <a:pt x="7657306" y="357386"/>
                  <a:pt x="7665243" y="343495"/>
                </a:cubicBezTo>
                <a:lnTo>
                  <a:pt x="7730132" y="375047"/>
                </a:lnTo>
                <a:cubicBezTo>
                  <a:pt x="7698779" y="430212"/>
                  <a:pt x="7650558" y="457795"/>
                  <a:pt x="7585472" y="457795"/>
                </a:cubicBezTo>
                <a:cubicBezTo>
                  <a:pt x="7554118" y="457795"/>
                  <a:pt x="7526337" y="450850"/>
                  <a:pt x="7502128" y="436959"/>
                </a:cubicBezTo>
                <a:cubicBezTo>
                  <a:pt x="7477522" y="423069"/>
                  <a:pt x="7458074" y="403423"/>
                  <a:pt x="7443787" y="378023"/>
                </a:cubicBezTo>
                <a:cubicBezTo>
                  <a:pt x="7429896" y="353814"/>
                  <a:pt x="7422951" y="325636"/>
                  <a:pt x="7422951" y="293489"/>
                </a:cubicBezTo>
                <a:cubicBezTo>
                  <a:pt x="7422951" y="264120"/>
                  <a:pt x="7429896" y="236537"/>
                  <a:pt x="7443787" y="210740"/>
                </a:cubicBezTo>
                <a:cubicBezTo>
                  <a:pt x="7457281" y="184944"/>
                  <a:pt x="7476331" y="164703"/>
                  <a:pt x="7500937" y="150018"/>
                </a:cubicBezTo>
                <a:cubicBezTo>
                  <a:pt x="7525543" y="134937"/>
                  <a:pt x="7552729" y="127397"/>
                  <a:pt x="7582494" y="127397"/>
                </a:cubicBezTo>
                <a:close/>
                <a:moveTo>
                  <a:pt x="6433542" y="127397"/>
                </a:moveTo>
                <a:cubicBezTo>
                  <a:pt x="6467673" y="127397"/>
                  <a:pt x="6497439" y="134937"/>
                  <a:pt x="6522839" y="150018"/>
                </a:cubicBezTo>
                <a:cubicBezTo>
                  <a:pt x="6547842" y="165100"/>
                  <a:pt x="6565701" y="186134"/>
                  <a:pt x="6576417" y="213122"/>
                </a:cubicBezTo>
                <a:lnTo>
                  <a:pt x="6503193" y="243483"/>
                </a:lnTo>
                <a:cubicBezTo>
                  <a:pt x="6490097" y="215701"/>
                  <a:pt x="6466879" y="201811"/>
                  <a:pt x="6433542" y="201811"/>
                </a:cubicBezTo>
                <a:cubicBezTo>
                  <a:pt x="6408936" y="201811"/>
                  <a:pt x="6388893" y="210145"/>
                  <a:pt x="6373415" y="226814"/>
                </a:cubicBezTo>
                <a:cubicBezTo>
                  <a:pt x="6357937" y="243483"/>
                  <a:pt x="6350198" y="265509"/>
                  <a:pt x="6350198" y="292894"/>
                </a:cubicBezTo>
                <a:cubicBezTo>
                  <a:pt x="6350198" y="320278"/>
                  <a:pt x="6357937" y="342304"/>
                  <a:pt x="6373415" y="358973"/>
                </a:cubicBezTo>
                <a:cubicBezTo>
                  <a:pt x="6388893" y="375642"/>
                  <a:pt x="6408936" y="383976"/>
                  <a:pt x="6433542" y="383976"/>
                </a:cubicBezTo>
                <a:cubicBezTo>
                  <a:pt x="6467673" y="383976"/>
                  <a:pt x="6492081" y="369490"/>
                  <a:pt x="6506765" y="340519"/>
                </a:cubicBezTo>
                <a:lnTo>
                  <a:pt x="6579393" y="372070"/>
                </a:lnTo>
                <a:cubicBezTo>
                  <a:pt x="6565503" y="399851"/>
                  <a:pt x="6546453" y="420886"/>
                  <a:pt x="6522243" y="435173"/>
                </a:cubicBezTo>
                <a:cubicBezTo>
                  <a:pt x="6496843" y="450254"/>
                  <a:pt x="6467276" y="457795"/>
                  <a:pt x="6433542" y="457795"/>
                </a:cubicBezTo>
                <a:cubicBezTo>
                  <a:pt x="6401792" y="457795"/>
                  <a:pt x="6373812" y="450850"/>
                  <a:pt x="6349603" y="436959"/>
                </a:cubicBezTo>
                <a:cubicBezTo>
                  <a:pt x="6324997" y="423069"/>
                  <a:pt x="6305550" y="403423"/>
                  <a:pt x="6291262" y="378023"/>
                </a:cubicBezTo>
                <a:cubicBezTo>
                  <a:pt x="6277372" y="353814"/>
                  <a:pt x="6270426" y="325437"/>
                  <a:pt x="6270426" y="292894"/>
                </a:cubicBezTo>
                <a:cubicBezTo>
                  <a:pt x="6270426" y="260350"/>
                  <a:pt x="6277372" y="231973"/>
                  <a:pt x="6291262" y="207764"/>
                </a:cubicBezTo>
                <a:cubicBezTo>
                  <a:pt x="6305550" y="182364"/>
                  <a:pt x="6324997" y="162719"/>
                  <a:pt x="6349603" y="148828"/>
                </a:cubicBezTo>
                <a:cubicBezTo>
                  <a:pt x="6374606" y="134540"/>
                  <a:pt x="6402586" y="127397"/>
                  <a:pt x="6433542" y="127397"/>
                </a:cubicBezTo>
                <a:close/>
                <a:moveTo>
                  <a:pt x="5809654" y="127397"/>
                </a:moveTo>
                <a:cubicBezTo>
                  <a:pt x="5856882" y="127397"/>
                  <a:pt x="5893196" y="138509"/>
                  <a:pt x="5918597" y="160734"/>
                </a:cubicBezTo>
                <a:cubicBezTo>
                  <a:pt x="5943203" y="182562"/>
                  <a:pt x="5955506" y="214511"/>
                  <a:pt x="5955506" y="256579"/>
                </a:cubicBezTo>
                <a:lnTo>
                  <a:pt x="5955506" y="448270"/>
                </a:lnTo>
                <a:lnTo>
                  <a:pt x="5876925" y="448270"/>
                </a:lnTo>
                <a:lnTo>
                  <a:pt x="5876925" y="416719"/>
                </a:lnTo>
                <a:lnTo>
                  <a:pt x="5872162" y="416719"/>
                </a:lnTo>
                <a:cubicBezTo>
                  <a:pt x="5862240" y="429419"/>
                  <a:pt x="5849937" y="439340"/>
                  <a:pt x="5835253" y="446484"/>
                </a:cubicBezTo>
                <a:cubicBezTo>
                  <a:pt x="5820172" y="454025"/>
                  <a:pt x="5802511" y="457795"/>
                  <a:pt x="5782270" y="457795"/>
                </a:cubicBezTo>
                <a:cubicBezTo>
                  <a:pt x="5749330" y="457795"/>
                  <a:pt x="5722342" y="448270"/>
                  <a:pt x="5701307" y="429220"/>
                </a:cubicBezTo>
                <a:cubicBezTo>
                  <a:pt x="5680273" y="410170"/>
                  <a:pt x="5669756" y="384770"/>
                  <a:pt x="5669756" y="353020"/>
                </a:cubicBezTo>
                <a:cubicBezTo>
                  <a:pt x="5669756" y="332383"/>
                  <a:pt x="5675114" y="314126"/>
                  <a:pt x="5685829" y="298251"/>
                </a:cubicBezTo>
                <a:cubicBezTo>
                  <a:pt x="5696148" y="282773"/>
                  <a:pt x="5711230" y="270669"/>
                  <a:pt x="5731073" y="261937"/>
                </a:cubicBezTo>
                <a:cubicBezTo>
                  <a:pt x="5750917" y="253206"/>
                  <a:pt x="5772150" y="248840"/>
                  <a:pt x="5794772" y="248840"/>
                </a:cubicBezTo>
                <a:cubicBezTo>
                  <a:pt x="5826918" y="248840"/>
                  <a:pt x="5854303" y="253603"/>
                  <a:pt x="5876925" y="263128"/>
                </a:cubicBezTo>
                <a:lnTo>
                  <a:pt x="5876925" y="249436"/>
                </a:lnTo>
                <a:cubicBezTo>
                  <a:pt x="5876925" y="232370"/>
                  <a:pt x="5870574" y="218678"/>
                  <a:pt x="5857875" y="208359"/>
                </a:cubicBezTo>
                <a:cubicBezTo>
                  <a:pt x="5844778" y="197644"/>
                  <a:pt x="5827514" y="192286"/>
                  <a:pt x="5806082" y="192286"/>
                </a:cubicBezTo>
                <a:cubicBezTo>
                  <a:pt x="5792192" y="192286"/>
                  <a:pt x="5778103" y="195659"/>
                  <a:pt x="5763815" y="202406"/>
                </a:cubicBezTo>
                <a:cubicBezTo>
                  <a:pt x="5750321" y="208756"/>
                  <a:pt x="5739010" y="217487"/>
                  <a:pt x="5729882" y="228600"/>
                </a:cubicBezTo>
                <a:lnTo>
                  <a:pt x="5678686" y="188714"/>
                </a:lnTo>
                <a:cubicBezTo>
                  <a:pt x="5693370" y="169664"/>
                  <a:pt x="5712221" y="154583"/>
                  <a:pt x="5735240" y="143470"/>
                </a:cubicBezTo>
                <a:cubicBezTo>
                  <a:pt x="5757862" y="132754"/>
                  <a:pt x="5782667" y="127397"/>
                  <a:pt x="5809654" y="127397"/>
                </a:cubicBezTo>
                <a:close/>
                <a:moveTo>
                  <a:pt x="5282207" y="127397"/>
                </a:moveTo>
                <a:cubicBezTo>
                  <a:pt x="5301257" y="127397"/>
                  <a:pt x="5319315" y="131167"/>
                  <a:pt x="5336381" y="138708"/>
                </a:cubicBezTo>
                <a:cubicBezTo>
                  <a:pt x="5351859" y="145454"/>
                  <a:pt x="5364559" y="155972"/>
                  <a:pt x="5374481" y="170259"/>
                </a:cubicBezTo>
                <a:lnTo>
                  <a:pt x="5379243" y="170259"/>
                </a:lnTo>
                <a:lnTo>
                  <a:pt x="5379243" y="137517"/>
                </a:lnTo>
                <a:lnTo>
                  <a:pt x="5456039" y="137517"/>
                </a:lnTo>
                <a:lnTo>
                  <a:pt x="5456039" y="426839"/>
                </a:lnTo>
                <a:cubicBezTo>
                  <a:pt x="5456039" y="460970"/>
                  <a:pt x="5449689" y="489942"/>
                  <a:pt x="5436989" y="513754"/>
                </a:cubicBezTo>
                <a:cubicBezTo>
                  <a:pt x="5424289" y="537567"/>
                  <a:pt x="5405635" y="556220"/>
                  <a:pt x="5381029" y="569714"/>
                </a:cubicBezTo>
                <a:cubicBezTo>
                  <a:pt x="5356423" y="583208"/>
                  <a:pt x="5328444" y="589954"/>
                  <a:pt x="5297090" y="589954"/>
                </a:cubicBezTo>
                <a:cubicBezTo>
                  <a:pt x="5257800" y="589954"/>
                  <a:pt x="5225057" y="581025"/>
                  <a:pt x="5198864" y="563165"/>
                </a:cubicBezTo>
                <a:cubicBezTo>
                  <a:pt x="5172670" y="545306"/>
                  <a:pt x="5155208" y="524073"/>
                  <a:pt x="5146476" y="499467"/>
                </a:cubicBezTo>
                <a:lnTo>
                  <a:pt x="5221486" y="469106"/>
                </a:lnTo>
                <a:cubicBezTo>
                  <a:pt x="5228232" y="484584"/>
                  <a:pt x="5238154" y="496689"/>
                  <a:pt x="5251251" y="505420"/>
                </a:cubicBezTo>
                <a:cubicBezTo>
                  <a:pt x="5265142" y="514548"/>
                  <a:pt x="5280422" y="519112"/>
                  <a:pt x="5297090" y="519112"/>
                </a:cubicBezTo>
                <a:cubicBezTo>
                  <a:pt x="5322490" y="519112"/>
                  <a:pt x="5342532" y="511373"/>
                  <a:pt x="5357217" y="495895"/>
                </a:cubicBezTo>
                <a:cubicBezTo>
                  <a:pt x="5371901" y="480814"/>
                  <a:pt x="5379243" y="458787"/>
                  <a:pt x="5379243" y="429815"/>
                </a:cubicBezTo>
                <a:lnTo>
                  <a:pt x="5379243" y="405408"/>
                </a:lnTo>
                <a:lnTo>
                  <a:pt x="5374481" y="405408"/>
                </a:lnTo>
                <a:cubicBezTo>
                  <a:pt x="5364162" y="420092"/>
                  <a:pt x="5351462" y="430808"/>
                  <a:pt x="5336381" y="437554"/>
                </a:cubicBezTo>
                <a:cubicBezTo>
                  <a:pt x="5320506" y="444698"/>
                  <a:pt x="5302448" y="448270"/>
                  <a:pt x="5282207" y="448270"/>
                </a:cubicBezTo>
                <a:cubicBezTo>
                  <a:pt x="5256411" y="448270"/>
                  <a:pt x="5232399" y="441722"/>
                  <a:pt x="5210175" y="428625"/>
                </a:cubicBezTo>
                <a:cubicBezTo>
                  <a:pt x="5188743" y="415925"/>
                  <a:pt x="5171082" y="397272"/>
                  <a:pt x="5157192" y="372665"/>
                </a:cubicBezTo>
                <a:cubicBezTo>
                  <a:pt x="5143698" y="348456"/>
                  <a:pt x="5136951" y="320278"/>
                  <a:pt x="5136951" y="288131"/>
                </a:cubicBezTo>
                <a:cubicBezTo>
                  <a:pt x="5136951" y="255984"/>
                  <a:pt x="5143698" y="227806"/>
                  <a:pt x="5157192" y="203597"/>
                </a:cubicBezTo>
                <a:cubicBezTo>
                  <a:pt x="5171082" y="178990"/>
                  <a:pt x="5188743" y="160337"/>
                  <a:pt x="5210175" y="147637"/>
                </a:cubicBezTo>
                <a:cubicBezTo>
                  <a:pt x="5232797" y="134143"/>
                  <a:pt x="5256807" y="127397"/>
                  <a:pt x="5282207" y="127397"/>
                </a:cubicBezTo>
                <a:close/>
                <a:moveTo>
                  <a:pt x="4966692" y="127397"/>
                </a:moveTo>
                <a:cubicBezTo>
                  <a:pt x="5003998" y="127397"/>
                  <a:pt x="5032573" y="138906"/>
                  <a:pt x="5052417" y="161925"/>
                </a:cubicBezTo>
                <a:cubicBezTo>
                  <a:pt x="5071864" y="184150"/>
                  <a:pt x="5081587" y="215106"/>
                  <a:pt x="5081587" y="254794"/>
                </a:cubicBezTo>
                <a:lnTo>
                  <a:pt x="5081587" y="448270"/>
                </a:lnTo>
                <a:lnTo>
                  <a:pt x="5001815" y="448270"/>
                </a:lnTo>
                <a:lnTo>
                  <a:pt x="5001815" y="264914"/>
                </a:lnTo>
                <a:cubicBezTo>
                  <a:pt x="5001815" y="245070"/>
                  <a:pt x="4996656" y="229592"/>
                  <a:pt x="4986337" y="218479"/>
                </a:cubicBezTo>
                <a:cubicBezTo>
                  <a:pt x="4976019" y="207367"/>
                  <a:pt x="4961929" y="201811"/>
                  <a:pt x="4944070" y="201811"/>
                </a:cubicBezTo>
                <a:cubicBezTo>
                  <a:pt x="4922242" y="201811"/>
                  <a:pt x="4904779" y="210145"/>
                  <a:pt x="4891682" y="226814"/>
                </a:cubicBezTo>
                <a:cubicBezTo>
                  <a:pt x="4878586" y="243483"/>
                  <a:pt x="4872037" y="264517"/>
                  <a:pt x="4872037" y="289917"/>
                </a:cubicBezTo>
                <a:lnTo>
                  <a:pt x="4872037" y="448270"/>
                </a:lnTo>
                <a:lnTo>
                  <a:pt x="4792265" y="448270"/>
                </a:lnTo>
                <a:lnTo>
                  <a:pt x="4792265" y="137517"/>
                </a:lnTo>
                <a:lnTo>
                  <a:pt x="4866679" y="137517"/>
                </a:lnTo>
                <a:lnTo>
                  <a:pt x="4866679" y="176212"/>
                </a:lnTo>
                <a:lnTo>
                  <a:pt x="4872037" y="176212"/>
                </a:lnTo>
                <a:cubicBezTo>
                  <a:pt x="4881959" y="160734"/>
                  <a:pt x="4895056" y="148828"/>
                  <a:pt x="4911328" y="140494"/>
                </a:cubicBezTo>
                <a:cubicBezTo>
                  <a:pt x="4928394" y="131762"/>
                  <a:pt x="4946848" y="127397"/>
                  <a:pt x="4966692" y="127397"/>
                </a:cubicBezTo>
                <a:close/>
                <a:moveTo>
                  <a:pt x="4428529" y="127397"/>
                </a:moveTo>
                <a:cubicBezTo>
                  <a:pt x="4492823" y="127397"/>
                  <a:pt x="4535686" y="150018"/>
                  <a:pt x="4557117" y="195262"/>
                </a:cubicBezTo>
                <a:lnTo>
                  <a:pt x="4488656" y="225028"/>
                </a:lnTo>
                <a:cubicBezTo>
                  <a:pt x="4476750" y="203200"/>
                  <a:pt x="4457303" y="192286"/>
                  <a:pt x="4430316" y="192286"/>
                </a:cubicBezTo>
                <a:cubicBezTo>
                  <a:pt x="4416425" y="192286"/>
                  <a:pt x="4405511" y="194865"/>
                  <a:pt x="4397574" y="200025"/>
                </a:cubicBezTo>
                <a:cubicBezTo>
                  <a:pt x="4389239" y="205184"/>
                  <a:pt x="4385072" y="211534"/>
                  <a:pt x="4385072" y="219075"/>
                </a:cubicBezTo>
                <a:cubicBezTo>
                  <a:pt x="4385072" y="233759"/>
                  <a:pt x="4398963" y="244673"/>
                  <a:pt x="4426744" y="251817"/>
                </a:cubicBezTo>
                <a:lnTo>
                  <a:pt x="4472583" y="263128"/>
                </a:lnTo>
                <a:cubicBezTo>
                  <a:pt x="4503936" y="271065"/>
                  <a:pt x="4527153" y="282773"/>
                  <a:pt x="4542235" y="298251"/>
                </a:cubicBezTo>
                <a:cubicBezTo>
                  <a:pt x="4557713" y="314126"/>
                  <a:pt x="4565451" y="333573"/>
                  <a:pt x="4565451" y="356592"/>
                </a:cubicBezTo>
                <a:cubicBezTo>
                  <a:pt x="4565451" y="376039"/>
                  <a:pt x="4559697" y="393700"/>
                  <a:pt x="4548187" y="409575"/>
                </a:cubicBezTo>
                <a:cubicBezTo>
                  <a:pt x="4537075" y="425053"/>
                  <a:pt x="4521200" y="436959"/>
                  <a:pt x="4500562" y="445294"/>
                </a:cubicBezTo>
                <a:cubicBezTo>
                  <a:pt x="4480322" y="453628"/>
                  <a:pt x="4458097" y="457795"/>
                  <a:pt x="4433887" y="457795"/>
                </a:cubicBezTo>
                <a:cubicBezTo>
                  <a:pt x="4395787" y="457795"/>
                  <a:pt x="4365228" y="450056"/>
                  <a:pt x="4342209" y="434578"/>
                </a:cubicBezTo>
                <a:cubicBezTo>
                  <a:pt x="4319191" y="419100"/>
                  <a:pt x="4302918" y="399058"/>
                  <a:pt x="4293393" y="374451"/>
                </a:cubicBezTo>
                <a:lnTo>
                  <a:pt x="4364236" y="343495"/>
                </a:lnTo>
                <a:cubicBezTo>
                  <a:pt x="4370586" y="357783"/>
                  <a:pt x="4379913" y="368895"/>
                  <a:pt x="4392215" y="376833"/>
                </a:cubicBezTo>
                <a:cubicBezTo>
                  <a:pt x="4403725" y="384373"/>
                  <a:pt x="4417615" y="388144"/>
                  <a:pt x="4433887" y="388144"/>
                </a:cubicBezTo>
                <a:cubicBezTo>
                  <a:pt x="4448969" y="388144"/>
                  <a:pt x="4461272" y="385762"/>
                  <a:pt x="4470797" y="381000"/>
                </a:cubicBezTo>
                <a:cubicBezTo>
                  <a:pt x="4480322" y="376237"/>
                  <a:pt x="4485084" y="368498"/>
                  <a:pt x="4485084" y="357783"/>
                </a:cubicBezTo>
                <a:cubicBezTo>
                  <a:pt x="4485084" y="347861"/>
                  <a:pt x="4480719" y="340320"/>
                  <a:pt x="4471987" y="335161"/>
                </a:cubicBezTo>
                <a:cubicBezTo>
                  <a:pt x="4464447" y="330398"/>
                  <a:pt x="4450953" y="325834"/>
                  <a:pt x="4431506" y="321469"/>
                </a:cubicBezTo>
                <a:lnTo>
                  <a:pt x="4395192" y="313729"/>
                </a:lnTo>
                <a:cubicBezTo>
                  <a:pt x="4369792" y="307776"/>
                  <a:pt x="4348757" y="296664"/>
                  <a:pt x="4332089" y="280392"/>
                </a:cubicBezTo>
                <a:cubicBezTo>
                  <a:pt x="4315420" y="264517"/>
                  <a:pt x="4307086" y="244475"/>
                  <a:pt x="4307086" y="220265"/>
                </a:cubicBezTo>
                <a:cubicBezTo>
                  <a:pt x="4307086" y="202406"/>
                  <a:pt x="4312444" y="186333"/>
                  <a:pt x="4323160" y="172045"/>
                </a:cubicBezTo>
                <a:cubicBezTo>
                  <a:pt x="4333478" y="158154"/>
                  <a:pt x="4348163" y="147240"/>
                  <a:pt x="4367212" y="139303"/>
                </a:cubicBezTo>
                <a:cubicBezTo>
                  <a:pt x="4386262" y="131365"/>
                  <a:pt x="4406702" y="127397"/>
                  <a:pt x="4428529" y="127397"/>
                </a:cubicBezTo>
                <a:close/>
                <a:moveTo>
                  <a:pt x="4123729" y="127397"/>
                </a:moveTo>
                <a:cubicBezTo>
                  <a:pt x="4188023" y="127397"/>
                  <a:pt x="4230886" y="150018"/>
                  <a:pt x="4252317" y="195262"/>
                </a:cubicBezTo>
                <a:lnTo>
                  <a:pt x="4183856" y="225028"/>
                </a:lnTo>
                <a:cubicBezTo>
                  <a:pt x="4171950" y="203200"/>
                  <a:pt x="4152503" y="192286"/>
                  <a:pt x="4125515" y="192286"/>
                </a:cubicBezTo>
                <a:cubicBezTo>
                  <a:pt x="4111625" y="192286"/>
                  <a:pt x="4100711" y="194865"/>
                  <a:pt x="4092773" y="200025"/>
                </a:cubicBezTo>
                <a:cubicBezTo>
                  <a:pt x="4084439" y="205184"/>
                  <a:pt x="4080272" y="211534"/>
                  <a:pt x="4080272" y="219075"/>
                </a:cubicBezTo>
                <a:cubicBezTo>
                  <a:pt x="4080272" y="233759"/>
                  <a:pt x="4094163" y="244673"/>
                  <a:pt x="4121944" y="251817"/>
                </a:cubicBezTo>
                <a:lnTo>
                  <a:pt x="4167783" y="263128"/>
                </a:lnTo>
                <a:cubicBezTo>
                  <a:pt x="4199135" y="271065"/>
                  <a:pt x="4222353" y="282773"/>
                  <a:pt x="4237435" y="298251"/>
                </a:cubicBezTo>
                <a:cubicBezTo>
                  <a:pt x="4252912" y="314126"/>
                  <a:pt x="4260651" y="333573"/>
                  <a:pt x="4260651" y="356592"/>
                </a:cubicBezTo>
                <a:cubicBezTo>
                  <a:pt x="4260651" y="376039"/>
                  <a:pt x="4254897" y="393700"/>
                  <a:pt x="4243387" y="409575"/>
                </a:cubicBezTo>
                <a:cubicBezTo>
                  <a:pt x="4232275" y="425053"/>
                  <a:pt x="4216400" y="436959"/>
                  <a:pt x="4195762" y="445294"/>
                </a:cubicBezTo>
                <a:cubicBezTo>
                  <a:pt x="4175522" y="453628"/>
                  <a:pt x="4153296" y="457795"/>
                  <a:pt x="4129087" y="457795"/>
                </a:cubicBezTo>
                <a:cubicBezTo>
                  <a:pt x="4090987" y="457795"/>
                  <a:pt x="4060428" y="450056"/>
                  <a:pt x="4037409" y="434578"/>
                </a:cubicBezTo>
                <a:cubicBezTo>
                  <a:pt x="4014390" y="419100"/>
                  <a:pt x="3998118" y="399058"/>
                  <a:pt x="3988593" y="374451"/>
                </a:cubicBezTo>
                <a:lnTo>
                  <a:pt x="4059436" y="343495"/>
                </a:lnTo>
                <a:cubicBezTo>
                  <a:pt x="4065786" y="357783"/>
                  <a:pt x="4075112" y="368895"/>
                  <a:pt x="4087415" y="376833"/>
                </a:cubicBezTo>
                <a:cubicBezTo>
                  <a:pt x="4098925" y="384373"/>
                  <a:pt x="4112815" y="388144"/>
                  <a:pt x="4129087" y="388144"/>
                </a:cubicBezTo>
                <a:cubicBezTo>
                  <a:pt x="4144168" y="388144"/>
                  <a:pt x="4156472" y="385762"/>
                  <a:pt x="4165997" y="381000"/>
                </a:cubicBezTo>
                <a:cubicBezTo>
                  <a:pt x="4175522" y="376237"/>
                  <a:pt x="4180284" y="368498"/>
                  <a:pt x="4180284" y="357783"/>
                </a:cubicBezTo>
                <a:cubicBezTo>
                  <a:pt x="4180284" y="347861"/>
                  <a:pt x="4175918" y="340320"/>
                  <a:pt x="4167187" y="335161"/>
                </a:cubicBezTo>
                <a:cubicBezTo>
                  <a:pt x="4159647" y="330398"/>
                  <a:pt x="4146153" y="325834"/>
                  <a:pt x="4126706" y="321469"/>
                </a:cubicBezTo>
                <a:lnTo>
                  <a:pt x="4090392" y="313729"/>
                </a:lnTo>
                <a:cubicBezTo>
                  <a:pt x="4064992" y="307776"/>
                  <a:pt x="4043957" y="296664"/>
                  <a:pt x="4027289" y="280392"/>
                </a:cubicBezTo>
                <a:cubicBezTo>
                  <a:pt x="4010620" y="264517"/>
                  <a:pt x="4002286" y="244475"/>
                  <a:pt x="4002286" y="220265"/>
                </a:cubicBezTo>
                <a:cubicBezTo>
                  <a:pt x="4002286" y="202406"/>
                  <a:pt x="4007644" y="186333"/>
                  <a:pt x="4018359" y="172045"/>
                </a:cubicBezTo>
                <a:cubicBezTo>
                  <a:pt x="4028678" y="158154"/>
                  <a:pt x="4043362" y="147240"/>
                  <a:pt x="4062412" y="139303"/>
                </a:cubicBezTo>
                <a:cubicBezTo>
                  <a:pt x="4081462" y="131365"/>
                  <a:pt x="4101902" y="127397"/>
                  <a:pt x="4123729" y="127397"/>
                </a:cubicBezTo>
                <a:close/>
                <a:moveTo>
                  <a:pt x="3791545" y="127397"/>
                </a:moveTo>
                <a:cubicBezTo>
                  <a:pt x="3823295" y="127397"/>
                  <a:pt x="3850878" y="134342"/>
                  <a:pt x="3874293" y="148233"/>
                </a:cubicBezTo>
                <a:cubicBezTo>
                  <a:pt x="3897709" y="162123"/>
                  <a:pt x="3915370" y="180975"/>
                  <a:pt x="3927276" y="204787"/>
                </a:cubicBezTo>
                <a:cubicBezTo>
                  <a:pt x="3939182" y="228600"/>
                  <a:pt x="3945136" y="255389"/>
                  <a:pt x="3945136" y="285154"/>
                </a:cubicBezTo>
                <a:cubicBezTo>
                  <a:pt x="3945136" y="294679"/>
                  <a:pt x="3944541" y="303609"/>
                  <a:pt x="3943350" y="311944"/>
                </a:cubicBezTo>
                <a:lnTo>
                  <a:pt x="3709987" y="311944"/>
                </a:lnTo>
                <a:cubicBezTo>
                  <a:pt x="3713956" y="335756"/>
                  <a:pt x="3723878" y="354409"/>
                  <a:pt x="3739753" y="367903"/>
                </a:cubicBezTo>
                <a:cubicBezTo>
                  <a:pt x="3755231" y="381000"/>
                  <a:pt x="3773884" y="387548"/>
                  <a:pt x="3795712" y="387548"/>
                </a:cubicBezTo>
                <a:cubicBezTo>
                  <a:pt x="3813969" y="387548"/>
                  <a:pt x="3829844" y="383579"/>
                  <a:pt x="3843337" y="375642"/>
                </a:cubicBezTo>
                <a:cubicBezTo>
                  <a:pt x="3856038" y="368101"/>
                  <a:pt x="3866356" y="357386"/>
                  <a:pt x="3874293" y="343495"/>
                </a:cubicBezTo>
                <a:lnTo>
                  <a:pt x="3939182" y="375047"/>
                </a:lnTo>
                <a:cubicBezTo>
                  <a:pt x="3907829" y="430212"/>
                  <a:pt x="3859609" y="457795"/>
                  <a:pt x="3794522" y="457795"/>
                </a:cubicBezTo>
                <a:cubicBezTo>
                  <a:pt x="3763169" y="457795"/>
                  <a:pt x="3735387" y="450850"/>
                  <a:pt x="3711178" y="436959"/>
                </a:cubicBezTo>
                <a:cubicBezTo>
                  <a:pt x="3686572" y="423069"/>
                  <a:pt x="3667125" y="403423"/>
                  <a:pt x="3652837" y="378023"/>
                </a:cubicBezTo>
                <a:cubicBezTo>
                  <a:pt x="3638946" y="353814"/>
                  <a:pt x="3632001" y="325636"/>
                  <a:pt x="3632001" y="293489"/>
                </a:cubicBezTo>
                <a:cubicBezTo>
                  <a:pt x="3632001" y="264120"/>
                  <a:pt x="3638946" y="236537"/>
                  <a:pt x="3652837" y="210740"/>
                </a:cubicBezTo>
                <a:cubicBezTo>
                  <a:pt x="3666331" y="184944"/>
                  <a:pt x="3685381" y="164703"/>
                  <a:pt x="3709987" y="150018"/>
                </a:cubicBezTo>
                <a:cubicBezTo>
                  <a:pt x="3734593" y="134937"/>
                  <a:pt x="3761779" y="127397"/>
                  <a:pt x="3791545" y="127397"/>
                </a:cubicBezTo>
                <a:close/>
                <a:moveTo>
                  <a:pt x="3442692" y="127397"/>
                </a:moveTo>
                <a:cubicBezTo>
                  <a:pt x="3476823" y="127397"/>
                  <a:pt x="3506589" y="134937"/>
                  <a:pt x="3531989" y="150018"/>
                </a:cubicBezTo>
                <a:cubicBezTo>
                  <a:pt x="3556992" y="165100"/>
                  <a:pt x="3574851" y="186134"/>
                  <a:pt x="3585567" y="213122"/>
                </a:cubicBezTo>
                <a:lnTo>
                  <a:pt x="3512343" y="243483"/>
                </a:lnTo>
                <a:cubicBezTo>
                  <a:pt x="3499246" y="215701"/>
                  <a:pt x="3476029" y="201811"/>
                  <a:pt x="3442692" y="201811"/>
                </a:cubicBezTo>
                <a:cubicBezTo>
                  <a:pt x="3418085" y="201811"/>
                  <a:pt x="3398043" y="210145"/>
                  <a:pt x="3382565" y="226814"/>
                </a:cubicBezTo>
                <a:cubicBezTo>
                  <a:pt x="3367087" y="243483"/>
                  <a:pt x="3359348" y="265509"/>
                  <a:pt x="3359348" y="292894"/>
                </a:cubicBezTo>
                <a:cubicBezTo>
                  <a:pt x="3359348" y="320278"/>
                  <a:pt x="3367087" y="342304"/>
                  <a:pt x="3382565" y="358973"/>
                </a:cubicBezTo>
                <a:cubicBezTo>
                  <a:pt x="3398043" y="375642"/>
                  <a:pt x="3418085" y="383976"/>
                  <a:pt x="3442692" y="383976"/>
                </a:cubicBezTo>
                <a:cubicBezTo>
                  <a:pt x="3476823" y="383976"/>
                  <a:pt x="3501231" y="369490"/>
                  <a:pt x="3515915" y="340519"/>
                </a:cubicBezTo>
                <a:lnTo>
                  <a:pt x="3588543" y="372070"/>
                </a:lnTo>
                <a:cubicBezTo>
                  <a:pt x="3574653" y="399851"/>
                  <a:pt x="3555603" y="420886"/>
                  <a:pt x="3531394" y="435173"/>
                </a:cubicBezTo>
                <a:cubicBezTo>
                  <a:pt x="3505994" y="450254"/>
                  <a:pt x="3476426" y="457795"/>
                  <a:pt x="3442692" y="457795"/>
                </a:cubicBezTo>
                <a:cubicBezTo>
                  <a:pt x="3410942" y="457795"/>
                  <a:pt x="3382962" y="450850"/>
                  <a:pt x="3358753" y="436959"/>
                </a:cubicBezTo>
                <a:cubicBezTo>
                  <a:pt x="3334146" y="423069"/>
                  <a:pt x="3314700" y="403423"/>
                  <a:pt x="3300412" y="378023"/>
                </a:cubicBezTo>
                <a:cubicBezTo>
                  <a:pt x="3286521" y="353814"/>
                  <a:pt x="3279576" y="325437"/>
                  <a:pt x="3279576" y="292894"/>
                </a:cubicBezTo>
                <a:cubicBezTo>
                  <a:pt x="3279576" y="260350"/>
                  <a:pt x="3286521" y="231973"/>
                  <a:pt x="3300412" y="207764"/>
                </a:cubicBezTo>
                <a:cubicBezTo>
                  <a:pt x="3314700" y="182364"/>
                  <a:pt x="3334146" y="162719"/>
                  <a:pt x="3358753" y="148828"/>
                </a:cubicBezTo>
                <a:cubicBezTo>
                  <a:pt x="3383756" y="134540"/>
                  <a:pt x="3411736" y="127397"/>
                  <a:pt x="3442692" y="127397"/>
                </a:cubicBezTo>
                <a:close/>
                <a:moveTo>
                  <a:pt x="3073598" y="127397"/>
                </a:moveTo>
                <a:cubicBezTo>
                  <a:pt x="3104951" y="127397"/>
                  <a:pt x="3133526" y="134739"/>
                  <a:pt x="3159323" y="149423"/>
                </a:cubicBezTo>
                <a:cubicBezTo>
                  <a:pt x="3183930" y="163711"/>
                  <a:pt x="3203575" y="183554"/>
                  <a:pt x="3218259" y="208954"/>
                </a:cubicBezTo>
                <a:cubicBezTo>
                  <a:pt x="3232150" y="233164"/>
                  <a:pt x="3239095" y="261144"/>
                  <a:pt x="3239095" y="292894"/>
                </a:cubicBezTo>
                <a:cubicBezTo>
                  <a:pt x="3239095" y="325040"/>
                  <a:pt x="3232150" y="353218"/>
                  <a:pt x="3218259" y="377428"/>
                </a:cubicBezTo>
                <a:cubicBezTo>
                  <a:pt x="3203972" y="402431"/>
                  <a:pt x="3184326" y="422076"/>
                  <a:pt x="3159323" y="436364"/>
                </a:cubicBezTo>
                <a:cubicBezTo>
                  <a:pt x="3134320" y="450651"/>
                  <a:pt x="3105745" y="457795"/>
                  <a:pt x="3073598" y="457795"/>
                </a:cubicBezTo>
                <a:cubicBezTo>
                  <a:pt x="3041451" y="457795"/>
                  <a:pt x="3012876" y="450651"/>
                  <a:pt x="2987873" y="436364"/>
                </a:cubicBezTo>
                <a:cubicBezTo>
                  <a:pt x="2962870" y="422076"/>
                  <a:pt x="2943225" y="402431"/>
                  <a:pt x="2928937" y="377428"/>
                </a:cubicBezTo>
                <a:cubicBezTo>
                  <a:pt x="2915046" y="353218"/>
                  <a:pt x="2908101" y="325040"/>
                  <a:pt x="2908101" y="292894"/>
                </a:cubicBezTo>
                <a:cubicBezTo>
                  <a:pt x="2908101" y="261144"/>
                  <a:pt x="2915046" y="233164"/>
                  <a:pt x="2928937" y="208954"/>
                </a:cubicBezTo>
                <a:cubicBezTo>
                  <a:pt x="2943622" y="183554"/>
                  <a:pt x="2963267" y="163711"/>
                  <a:pt x="2987873" y="149423"/>
                </a:cubicBezTo>
                <a:cubicBezTo>
                  <a:pt x="3013670" y="134739"/>
                  <a:pt x="3042245" y="127397"/>
                  <a:pt x="3073598" y="127397"/>
                </a:cubicBezTo>
                <a:close/>
                <a:moveTo>
                  <a:pt x="2457450" y="127397"/>
                </a:moveTo>
                <a:cubicBezTo>
                  <a:pt x="2485231" y="127397"/>
                  <a:pt x="2510829" y="134540"/>
                  <a:pt x="2534245" y="148828"/>
                </a:cubicBezTo>
                <a:cubicBezTo>
                  <a:pt x="2556470" y="162719"/>
                  <a:pt x="2574330" y="182364"/>
                  <a:pt x="2587823" y="207764"/>
                </a:cubicBezTo>
                <a:cubicBezTo>
                  <a:pt x="2600920" y="232767"/>
                  <a:pt x="2607469" y="261144"/>
                  <a:pt x="2607469" y="292894"/>
                </a:cubicBezTo>
                <a:cubicBezTo>
                  <a:pt x="2607469" y="325040"/>
                  <a:pt x="2600920" y="353615"/>
                  <a:pt x="2587823" y="378619"/>
                </a:cubicBezTo>
                <a:cubicBezTo>
                  <a:pt x="2574726" y="403622"/>
                  <a:pt x="2556867" y="423069"/>
                  <a:pt x="2534245" y="436959"/>
                </a:cubicBezTo>
                <a:cubicBezTo>
                  <a:pt x="2511623" y="450850"/>
                  <a:pt x="2486025" y="457795"/>
                  <a:pt x="2457450" y="457795"/>
                </a:cubicBezTo>
                <a:cubicBezTo>
                  <a:pt x="2436416" y="457795"/>
                  <a:pt x="2417762" y="453429"/>
                  <a:pt x="2401491" y="444698"/>
                </a:cubicBezTo>
                <a:cubicBezTo>
                  <a:pt x="2385219" y="435967"/>
                  <a:pt x="2372916" y="424854"/>
                  <a:pt x="2364581" y="411361"/>
                </a:cubicBezTo>
                <a:lnTo>
                  <a:pt x="2359223" y="411361"/>
                </a:lnTo>
                <a:lnTo>
                  <a:pt x="2364581" y="454819"/>
                </a:lnTo>
                <a:lnTo>
                  <a:pt x="2364581" y="579834"/>
                </a:lnTo>
                <a:lnTo>
                  <a:pt x="2284214" y="579834"/>
                </a:lnTo>
                <a:lnTo>
                  <a:pt x="2284214" y="137517"/>
                </a:lnTo>
                <a:lnTo>
                  <a:pt x="2359223" y="137517"/>
                </a:lnTo>
                <a:lnTo>
                  <a:pt x="2359223" y="175022"/>
                </a:lnTo>
                <a:lnTo>
                  <a:pt x="2364581" y="175022"/>
                </a:lnTo>
                <a:cubicBezTo>
                  <a:pt x="2372916" y="161528"/>
                  <a:pt x="2385219" y="150217"/>
                  <a:pt x="2401491" y="141089"/>
                </a:cubicBezTo>
                <a:cubicBezTo>
                  <a:pt x="2417762" y="131961"/>
                  <a:pt x="2436416" y="127397"/>
                  <a:pt x="2457450" y="127397"/>
                </a:cubicBezTo>
                <a:close/>
                <a:moveTo>
                  <a:pt x="1775222" y="127397"/>
                </a:moveTo>
                <a:cubicBezTo>
                  <a:pt x="1797446" y="127397"/>
                  <a:pt x="1816695" y="132556"/>
                  <a:pt x="1832967" y="142875"/>
                </a:cubicBezTo>
                <a:cubicBezTo>
                  <a:pt x="1848445" y="152797"/>
                  <a:pt x="1859955" y="166092"/>
                  <a:pt x="1867495" y="182761"/>
                </a:cubicBezTo>
                <a:cubicBezTo>
                  <a:pt x="1878211" y="166092"/>
                  <a:pt x="1892101" y="152797"/>
                  <a:pt x="1909167" y="142875"/>
                </a:cubicBezTo>
                <a:cubicBezTo>
                  <a:pt x="1927423" y="132556"/>
                  <a:pt x="1948259" y="127397"/>
                  <a:pt x="1971675" y="127397"/>
                </a:cubicBezTo>
                <a:cubicBezTo>
                  <a:pt x="2007394" y="127397"/>
                  <a:pt x="2034381" y="138311"/>
                  <a:pt x="2052638" y="160139"/>
                </a:cubicBezTo>
                <a:cubicBezTo>
                  <a:pt x="2070894" y="181967"/>
                  <a:pt x="2080022" y="211336"/>
                  <a:pt x="2080022" y="248245"/>
                </a:cubicBezTo>
                <a:lnTo>
                  <a:pt x="2080022" y="448270"/>
                </a:lnTo>
                <a:lnTo>
                  <a:pt x="2000845" y="448270"/>
                </a:lnTo>
                <a:lnTo>
                  <a:pt x="2000845" y="263128"/>
                </a:lnTo>
                <a:cubicBezTo>
                  <a:pt x="2000845" y="244078"/>
                  <a:pt x="1996281" y="228997"/>
                  <a:pt x="1987153" y="217884"/>
                </a:cubicBezTo>
                <a:cubicBezTo>
                  <a:pt x="1978421" y="207169"/>
                  <a:pt x="1965722" y="201811"/>
                  <a:pt x="1949053" y="201811"/>
                </a:cubicBezTo>
                <a:cubicBezTo>
                  <a:pt x="1928415" y="201811"/>
                  <a:pt x="1911945" y="210145"/>
                  <a:pt x="1899642" y="226814"/>
                </a:cubicBezTo>
                <a:cubicBezTo>
                  <a:pt x="1887339" y="243086"/>
                  <a:pt x="1881187" y="264715"/>
                  <a:pt x="1881187" y="291703"/>
                </a:cubicBezTo>
                <a:lnTo>
                  <a:pt x="1881187" y="448270"/>
                </a:lnTo>
                <a:lnTo>
                  <a:pt x="1800820" y="448270"/>
                </a:lnTo>
                <a:lnTo>
                  <a:pt x="1800820" y="263128"/>
                </a:lnTo>
                <a:cubicBezTo>
                  <a:pt x="1800820" y="243681"/>
                  <a:pt x="1796058" y="228600"/>
                  <a:pt x="1786533" y="217884"/>
                </a:cubicBezTo>
                <a:cubicBezTo>
                  <a:pt x="1777008" y="207169"/>
                  <a:pt x="1763514" y="201811"/>
                  <a:pt x="1746052" y="201811"/>
                </a:cubicBezTo>
                <a:cubicBezTo>
                  <a:pt x="1726605" y="201811"/>
                  <a:pt x="1710928" y="210145"/>
                  <a:pt x="1699022" y="226814"/>
                </a:cubicBezTo>
                <a:cubicBezTo>
                  <a:pt x="1687116" y="243483"/>
                  <a:pt x="1681163" y="265112"/>
                  <a:pt x="1681163" y="291703"/>
                </a:cubicBezTo>
                <a:lnTo>
                  <a:pt x="1681163" y="448270"/>
                </a:lnTo>
                <a:lnTo>
                  <a:pt x="1601390" y="448270"/>
                </a:lnTo>
                <a:lnTo>
                  <a:pt x="1601390" y="137517"/>
                </a:lnTo>
                <a:lnTo>
                  <a:pt x="1675805" y="137517"/>
                </a:lnTo>
                <a:lnTo>
                  <a:pt x="1675805" y="176212"/>
                </a:lnTo>
                <a:lnTo>
                  <a:pt x="1681163" y="176212"/>
                </a:lnTo>
                <a:cubicBezTo>
                  <a:pt x="1690688" y="161528"/>
                  <a:pt x="1703784" y="149622"/>
                  <a:pt x="1720453" y="140494"/>
                </a:cubicBezTo>
                <a:cubicBezTo>
                  <a:pt x="1736725" y="131762"/>
                  <a:pt x="1754981" y="127397"/>
                  <a:pt x="1775222" y="127397"/>
                </a:cubicBezTo>
                <a:close/>
                <a:moveTo>
                  <a:pt x="1380530" y="127397"/>
                </a:moveTo>
                <a:cubicBezTo>
                  <a:pt x="1427758" y="127397"/>
                  <a:pt x="1464072" y="138509"/>
                  <a:pt x="1489472" y="160734"/>
                </a:cubicBezTo>
                <a:cubicBezTo>
                  <a:pt x="1514078" y="182562"/>
                  <a:pt x="1526381" y="214511"/>
                  <a:pt x="1526381" y="256579"/>
                </a:cubicBezTo>
                <a:lnTo>
                  <a:pt x="1526381" y="448270"/>
                </a:lnTo>
                <a:lnTo>
                  <a:pt x="1447800" y="448270"/>
                </a:lnTo>
                <a:lnTo>
                  <a:pt x="1447800" y="416719"/>
                </a:lnTo>
                <a:lnTo>
                  <a:pt x="1443037" y="416719"/>
                </a:lnTo>
                <a:cubicBezTo>
                  <a:pt x="1433116" y="429419"/>
                  <a:pt x="1420812" y="439340"/>
                  <a:pt x="1406128" y="446484"/>
                </a:cubicBezTo>
                <a:cubicBezTo>
                  <a:pt x="1391047" y="454025"/>
                  <a:pt x="1373386" y="457795"/>
                  <a:pt x="1353145" y="457795"/>
                </a:cubicBezTo>
                <a:cubicBezTo>
                  <a:pt x="1320205" y="457795"/>
                  <a:pt x="1293217" y="448270"/>
                  <a:pt x="1272183" y="429220"/>
                </a:cubicBezTo>
                <a:cubicBezTo>
                  <a:pt x="1251148" y="410170"/>
                  <a:pt x="1240631" y="384770"/>
                  <a:pt x="1240631" y="353020"/>
                </a:cubicBezTo>
                <a:cubicBezTo>
                  <a:pt x="1240631" y="332383"/>
                  <a:pt x="1245989" y="314126"/>
                  <a:pt x="1256705" y="298251"/>
                </a:cubicBezTo>
                <a:cubicBezTo>
                  <a:pt x="1267023" y="282773"/>
                  <a:pt x="1282105" y="270669"/>
                  <a:pt x="1301948" y="261937"/>
                </a:cubicBezTo>
                <a:cubicBezTo>
                  <a:pt x="1321792" y="253206"/>
                  <a:pt x="1343025" y="248840"/>
                  <a:pt x="1365647" y="248840"/>
                </a:cubicBezTo>
                <a:cubicBezTo>
                  <a:pt x="1397794" y="248840"/>
                  <a:pt x="1425178" y="253603"/>
                  <a:pt x="1447800" y="263128"/>
                </a:cubicBezTo>
                <a:lnTo>
                  <a:pt x="1447800" y="249436"/>
                </a:lnTo>
                <a:cubicBezTo>
                  <a:pt x="1447800" y="232370"/>
                  <a:pt x="1441450" y="218678"/>
                  <a:pt x="1428750" y="208359"/>
                </a:cubicBezTo>
                <a:cubicBezTo>
                  <a:pt x="1415653" y="197644"/>
                  <a:pt x="1398389" y="192286"/>
                  <a:pt x="1376958" y="192286"/>
                </a:cubicBezTo>
                <a:cubicBezTo>
                  <a:pt x="1363067" y="192286"/>
                  <a:pt x="1348978" y="195659"/>
                  <a:pt x="1334691" y="202406"/>
                </a:cubicBezTo>
                <a:cubicBezTo>
                  <a:pt x="1321197" y="208756"/>
                  <a:pt x="1309886" y="217487"/>
                  <a:pt x="1300758" y="228600"/>
                </a:cubicBezTo>
                <a:lnTo>
                  <a:pt x="1249561" y="188714"/>
                </a:lnTo>
                <a:cubicBezTo>
                  <a:pt x="1264245" y="169664"/>
                  <a:pt x="1283097" y="154583"/>
                  <a:pt x="1306115" y="143470"/>
                </a:cubicBezTo>
                <a:cubicBezTo>
                  <a:pt x="1328737" y="132754"/>
                  <a:pt x="1353542" y="127397"/>
                  <a:pt x="1380530" y="127397"/>
                </a:cubicBezTo>
                <a:close/>
                <a:moveTo>
                  <a:pt x="1038820" y="127397"/>
                </a:moveTo>
                <a:cubicBezTo>
                  <a:pt x="1070570" y="127397"/>
                  <a:pt x="1098153" y="134342"/>
                  <a:pt x="1121569" y="148233"/>
                </a:cubicBezTo>
                <a:cubicBezTo>
                  <a:pt x="1144984" y="162123"/>
                  <a:pt x="1162645" y="180975"/>
                  <a:pt x="1174551" y="204787"/>
                </a:cubicBezTo>
                <a:cubicBezTo>
                  <a:pt x="1186458" y="228600"/>
                  <a:pt x="1192411" y="255389"/>
                  <a:pt x="1192411" y="285154"/>
                </a:cubicBezTo>
                <a:cubicBezTo>
                  <a:pt x="1192411" y="294679"/>
                  <a:pt x="1191815" y="303609"/>
                  <a:pt x="1190625" y="311944"/>
                </a:cubicBezTo>
                <a:lnTo>
                  <a:pt x="957262" y="311944"/>
                </a:lnTo>
                <a:cubicBezTo>
                  <a:pt x="961231" y="335756"/>
                  <a:pt x="971153" y="354409"/>
                  <a:pt x="987028" y="367903"/>
                </a:cubicBezTo>
                <a:cubicBezTo>
                  <a:pt x="1002506" y="381000"/>
                  <a:pt x="1021159" y="387548"/>
                  <a:pt x="1042987" y="387548"/>
                </a:cubicBezTo>
                <a:cubicBezTo>
                  <a:pt x="1061244" y="387548"/>
                  <a:pt x="1077119" y="383579"/>
                  <a:pt x="1090612" y="375642"/>
                </a:cubicBezTo>
                <a:cubicBezTo>
                  <a:pt x="1103313" y="368101"/>
                  <a:pt x="1113631" y="357386"/>
                  <a:pt x="1121569" y="343495"/>
                </a:cubicBezTo>
                <a:lnTo>
                  <a:pt x="1186458" y="375047"/>
                </a:lnTo>
                <a:cubicBezTo>
                  <a:pt x="1155105" y="430212"/>
                  <a:pt x="1106884" y="457795"/>
                  <a:pt x="1041797" y="457795"/>
                </a:cubicBezTo>
                <a:cubicBezTo>
                  <a:pt x="1010444" y="457795"/>
                  <a:pt x="982662" y="450850"/>
                  <a:pt x="958453" y="436959"/>
                </a:cubicBezTo>
                <a:cubicBezTo>
                  <a:pt x="933847" y="423069"/>
                  <a:pt x="914400" y="403423"/>
                  <a:pt x="900112" y="378023"/>
                </a:cubicBezTo>
                <a:cubicBezTo>
                  <a:pt x="886222" y="353814"/>
                  <a:pt x="879276" y="325636"/>
                  <a:pt x="879276" y="293489"/>
                </a:cubicBezTo>
                <a:cubicBezTo>
                  <a:pt x="879276" y="264120"/>
                  <a:pt x="886222" y="236537"/>
                  <a:pt x="900112" y="210740"/>
                </a:cubicBezTo>
                <a:cubicBezTo>
                  <a:pt x="913606" y="184944"/>
                  <a:pt x="932656" y="164703"/>
                  <a:pt x="957262" y="150018"/>
                </a:cubicBezTo>
                <a:cubicBezTo>
                  <a:pt x="981869" y="134937"/>
                  <a:pt x="1009055" y="127397"/>
                  <a:pt x="1038820" y="127397"/>
                </a:cubicBezTo>
                <a:close/>
                <a:moveTo>
                  <a:pt x="8186737" y="49411"/>
                </a:moveTo>
                <a:lnTo>
                  <a:pt x="8266509" y="49411"/>
                </a:lnTo>
                <a:lnTo>
                  <a:pt x="8266509" y="137517"/>
                </a:lnTo>
                <a:lnTo>
                  <a:pt x="8342709" y="137517"/>
                </a:lnTo>
                <a:lnTo>
                  <a:pt x="8342709" y="205383"/>
                </a:lnTo>
                <a:lnTo>
                  <a:pt x="8266509" y="205383"/>
                </a:lnTo>
                <a:lnTo>
                  <a:pt x="8266509" y="334565"/>
                </a:lnTo>
                <a:cubicBezTo>
                  <a:pt x="8266509" y="350440"/>
                  <a:pt x="8269882" y="361751"/>
                  <a:pt x="8276629" y="368498"/>
                </a:cubicBezTo>
                <a:cubicBezTo>
                  <a:pt x="8282582" y="374848"/>
                  <a:pt x="8292504" y="378023"/>
                  <a:pt x="8306395" y="378023"/>
                </a:cubicBezTo>
                <a:cubicBezTo>
                  <a:pt x="8313141" y="378023"/>
                  <a:pt x="8319492" y="377031"/>
                  <a:pt x="8325445" y="375047"/>
                </a:cubicBezTo>
                <a:cubicBezTo>
                  <a:pt x="8328620" y="373856"/>
                  <a:pt x="8335168" y="370483"/>
                  <a:pt x="8345090" y="364926"/>
                </a:cubicBezTo>
                <a:lnTo>
                  <a:pt x="8345090" y="442912"/>
                </a:lnTo>
                <a:cubicBezTo>
                  <a:pt x="8328818" y="449659"/>
                  <a:pt x="8310364" y="453033"/>
                  <a:pt x="8289726" y="453033"/>
                </a:cubicBezTo>
                <a:cubicBezTo>
                  <a:pt x="8274248" y="453033"/>
                  <a:pt x="8259960" y="450651"/>
                  <a:pt x="8246863" y="445889"/>
                </a:cubicBezTo>
                <a:cubicBezTo>
                  <a:pt x="8233767" y="441126"/>
                  <a:pt x="8223249" y="434776"/>
                  <a:pt x="8215312" y="426839"/>
                </a:cubicBezTo>
                <a:cubicBezTo>
                  <a:pt x="8196262" y="408583"/>
                  <a:pt x="8186737" y="382587"/>
                  <a:pt x="8186737" y="348853"/>
                </a:cubicBezTo>
                <a:lnTo>
                  <a:pt x="8186737" y="205383"/>
                </a:lnTo>
                <a:lnTo>
                  <a:pt x="8132563" y="205383"/>
                </a:lnTo>
                <a:lnTo>
                  <a:pt x="8132563" y="137517"/>
                </a:lnTo>
                <a:lnTo>
                  <a:pt x="8186737" y="137517"/>
                </a:lnTo>
                <a:close/>
                <a:moveTo>
                  <a:pt x="7215187" y="49411"/>
                </a:moveTo>
                <a:lnTo>
                  <a:pt x="7294959" y="49411"/>
                </a:lnTo>
                <a:lnTo>
                  <a:pt x="7294959" y="137517"/>
                </a:lnTo>
                <a:lnTo>
                  <a:pt x="7371159" y="137517"/>
                </a:lnTo>
                <a:lnTo>
                  <a:pt x="7371159" y="205383"/>
                </a:lnTo>
                <a:lnTo>
                  <a:pt x="7294959" y="205383"/>
                </a:lnTo>
                <a:lnTo>
                  <a:pt x="7294959" y="334565"/>
                </a:lnTo>
                <a:cubicBezTo>
                  <a:pt x="7294959" y="350440"/>
                  <a:pt x="7298332" y="361751"/>
                  <a:pt x="7305079" y="368498"/>
                </a:cubicBezTo>
                <a:cubicBezTo>
                  <a:pt x="7311032" y="374848"/>
                  <a:pt x="7320954" y="378023"/>
                  <a:pt x="7334844" y="378023"/>
                </a:cubicBezTo>
                <a:cubicBezTo>
                  <a:pt x="7341592" y="378023"/>
                  <a:pt x="7347942" y="377031"/>
                  <a:pt x="7353894" y="375047"/>
                </a:cubicBezTo>
                <a:cubicBezTo>
                  <a:pt x="7357070" y="373856"/>
                  <a:pt x="7363618" y="370483"/>
                  <a:pt x="7373540" y="364926"/>
                </a:cubicBezTo>
                <a:lnTo>
                  <a:pt x="7373540" y="442912"/>
                </a:lnTo>
                <a:cubicBezTo>
                  <a:pt x="7357268" y="449659"/>
                  <a:pt x="7338814" y="453033"/>
                  <a:pt x="7318176" y="453033"/>
                </a:cubicBezTo>
                <a:cubicBezTo>
                  <a:pt x="7302698" y="453033"/>
                  <a:pt x="7288410" y="450651"/>
                  <a:pt x="7275314" y="445889"/>
                </a:cubicBezTo>
                <a:cubicBezTo>
                  <a:pt x="7262216" y="441126"/>
                  <a:pt x="7251699" y="434776"/>
                  <a:pt x="7243762" y="426839"/>
                </a:cubicBezTo>
                <a:cubicBezTo>
                  <a:pt x="7224712" y="408583"/>
                  <a:pt x="7215187" y="382587"/>
                  <a:pt x="7215187" y="348853"/>
                </a:cubicBezTo>
                <a:lnTo>
                  <a:pt x="7215187" y="205383"/>
                </a:lnTo>
                <a:lnTo>
                  <a:pt x="7161014" y="205383"/>
                </a:lnTo>
                <a:lnTo>
                  <a:pt x="7161014" y="137517"/>
                </a:lnTo>
                <a:lnTo>
                  <a:pt x="7215187" y="137517"/>
                </a:lnTo>
                <a:close/>
                <a:moveTo>
                  <a:pt x="414337" y="49411"/>
                </a:moveTo>
                <a:lnTo>
                  <a:pt x="494109" y="49411"/>
                </a:lnTo>
                <a:lnTo>
                  <a:pt x="494109" y="137517"/>
                </a:lnTo>
                <a:lnTo>
                  <a:pt x="570309" y="137517"/>
                </a:lnTo>
                <a:lnTo>
                  <a:pt x="570309" y="205383"/>
                </a:lnTo>
                <a:lnTo>
                  <a:pt x="494109" y="205383"/>
                </a:lnTo>
                <a:lnTo>
                  <a:pt x="494109" y="334565"/>
                </a:lnTo>
                <a:cubicBezTo>
                  <a:pt x="494109" y="350440"/>
                  <a:pt x="497483" y="361751"/>
                  <a:pt x="504230" y="368498"/>
                </a:cubicBezTo>
                <a:cubicBezTo>
                  <a:pt x="510183" y="374848"/>
                  <a:pt x="520105" y="378023"/>
                  <a:pt x="533995" y="378023"/>
                </a:cubicBezTo>
                <a:cubicBezTo>
                  <a:pt x="540742" y="378023"/>
                  <a:pt x="547092" y="377031"/>
                  <a:pt x="553045" y="375047"/>
                </a:cubicBezTo>
                <a:cubicBezTo>
                  <a:pt x="556220" y="373856"/>
                  <a:pt x="562769" y="370483"/>
                  <a:pt x="572690" y="364926"/>
                </a:cubicBezTo>
                <a:lnTo>
                  <a:pt x="572690" y="442912"/>
                </a:lnTo>
                <a:cubicBezTo>
                  <a:pt x="556419" y="449659"/>
                  <a:pt x="537964" y="453033"/>
                  <a:pt x="517326" y="453033"/>
                </a:cubicBezTo>
                <a:cubicBezTo>
                  <a:pt x="501848" y="453033"/>
                  <a:pt x="487561" y="450651"/>
                  <a:pt x="474464" y="445889"/>
                </a:cubicBezTo>
                <a:cubicBezTo>
                  <a:pt x="461367" y="441126"/>
                  <a:pt x="450850" y="434776"/>
                  <a:pt x="442912" y="426839"/>
                </a:cubicBezTo>
                <a:cubicBezTo>
                  <a:pt x="423862" y="408583"/>
                  <a:pt x="414337" y="382587"/>
                  <a:pt x="414337" y="348853"/>
                </a:cubicBezTo>
                <a:lnTo>
                  <a:pt x="414337" y="205383"/>
                </a:lnTo>
                <a:lnTo>
                  <a:pt x="360164" y="205383"/>
                </a:lnTo>
                <a:lnTo>
                  <a:pt x="360164" y="137517"/>
                </a:lnTo>
                <a:lnTo>
                  <a:pt x="414337" y="137517"/>
                </a:lnTo>
                <a:close/>
                <a:moveTo>
                  <a:pt x="6640115" y="11906"/>
                </a:moveTo>
                <a:lnTo>
                  <a:pt x="6719887" y="11906"/>
                </a:lnTo>
                <a:lnTo>
                  <a:pt x="6719887" y="122039"/>
                </a:lnTo>
                <a:lnTo>
                  <a:pt x="6714529" y="176212"/>
                </a:lnTo>
                <a:lnTo>
                  <a:pt x="6719887" y="176212"/>
                </a:lnTo>
                <a:cubicBezTo>
                  <a:pt x="6728619" y="161528"/>
                  <a:pt x="6741517" y="149820"/>
                  <a:pt x="6758582" y="141089"/>
                </a:cubicBezTo>
                <a:cubicBezTo>
                  <a:pt x="6776045" y="131961"/>
                  <a:pt x="6794499" y="127397"/>
                  <a:pt x="6813947" y="127397"/>
                </a:cubicBezTo>
                <a:cubicBezTo>
                  <a:pt x="6851649" y="127397"/>
                  <a:pt x="6880622" y="138708"/>
                  <a:pt x="6900862" y="161329"/>
                </a:cubicBezTo>
                <a:cubicBezTo>
                  <a:pt x="6921103" y="183951"/>
                  <a:pt x="6931223" y="215106"/>
                  <a:pt x="6931223" y="254794"/>
                </a:cubicBezTo>
                <a:lnTo>
                  <a:pt x="6931223" y="448270"/>
                </a:lnTo>
                <a:lnTo>
                  <a:pt x="6851451" y="448270"/>
                </a:lnTo>
                <a:lnTo>
                  <a:pt x="6851451" y="264914"/>
                </a:lnTo>
                <a:cubicBezTo>
                  <a:pt x="6851451" y="244673"/>
                  <a:pt x="6846093" y="229195"/>
                  <a:pt x="6835378" y="218479"/>
                </a:cubicBezTo>
                <a:cubicBezTo>
                  <a:pt x="6824265" y="207367"/>
                  <a:pt x="6809978" y="201811"/>
                  <a:pt x="6792515" y="201811"/>
                </a:cubicBezTo>
                <a:cubicBezTo>
                  <a:pt x="6771084" y="201811"/>
                  <a:pt x="6753622" y="210344"/>
                  <a:pt x="6740128" y="227409"/>
                </a:cubicBezTo>
                <a:cubicBezTo>
                  <a:pt x="6726634" y="244475"/>
                  <a:pt x="6719887" y="265509"/>
                  <a:pt x="6719887" y="290512"/>
                </a:cubicBezTo>
                <a:lnTo>
                  <a:pt x="6719887" y="448270"/>
                </a:lnTo>
                <a:lnTo>
                  <a:pt x="6640115" y="448270"/>
                </a:lnTo>
                <a:close/>
                <a:moveTo>
                  <a:pt x="157162" y="1786"/>
                </a:moveTo>
                <a:cubicBezTo>
                  <a:pt x="196453" y="1786"/>
                  <a:pt x="227608" y="11112"/>
                  <a:pt x="250626" y="29765"/>
                </a:cubicBezTo>
                <a:cubicBezTo>
                  <a:pt x="273248" y="48418"/>
                  <a:pt x="288727" y="70048"/>
                  <a:pt x="297061" y="94654"/>
                </a:cubicBezTo>
                <a:lnTo>
                  <a:pt x="225028" y="125015"/>
                </a:lnTo>
                <a:cubicBezTo>
                  <a:pt x="220265" y="111125"/>
                  <a:pt x="212328" y="99814"/>
                  <a:pt x="201215" y="91083"/>
                </a:cubicBezTo>
                <a:cubicBezTo>
                  <a:pt x="189706" y="81954"/>
                  <a:pt x="175418" y="77390"/>
                  <a:pt x="158353" y="77390"/>
                </a:cubicBezTo>
                <a:cubicBezTo>
                  <a:pt x="140097" y="77390"/>
                  <a:pt x="125412" y="81558"/>
                  <a:pt x="114300" y="89892"/>
                </a:cubicBezTo>
                <a:cubicBezTo>
                  <a:pt x="102790" y="98226"/>
                  <a:pt x="97036" y="109140"/>
                  <a:pt x="97036" y="122634"/>
                </a:cubicBezTo>
                <a:cubicBezTo>
                  <a:pt x="97036" y="135731"/>
                  <a:pt x="102394" y="146843"/>
                  <a:pt x="113109" y="155972"/>
                </a:cubicBezTo>
                <a:cubicBezTo>
                  <a:pt x="124619" y="165497"/>
                  <a:pt x="142676" y="174426"/>
                  <a:pt x="167283" y="182761"/>
                </a:cubicBezTo>
                <a:lnTo>
                  <a:pt x="194667" y="191690"/>
                </a:lnTo>
                <a:cubicBezTo>
                  <a:pt x="233164" y="205184"/>
                  <a:pt x="262136" y="222250"/>
                  <a:pt x="281583" y="242887"/>
                </a:cubicBezTo>
                <a:cubicBezTo>
                  <a:pt x="301823" y="264319"/>
                  <a:pt x="311944" y="292298"/>
                  <a:pt x="311944" y="326826"/>
                </a:cubicBezTo>
                <a:cubicBezTo>
                  <a:pt x="311944" y="355798"/>
                  <a:pt x="304602" y="380008"/>
                  <a:pt x="289917" y="399454"/>
                </a:cubicBezTo>
                <a:cubicBezTo>
                  <a:pt x="274439" y="419695"/>
                  <a:pt x="255588" y="434379"/>
                  <a:pt x="233362" y="443508"/>
                </a:cubicBezTo>
                <a:cubicBezTo>
                  <a:pt x="210344" y="453033"/>
                  <a:pt x="186730" y="457795"/>
                  <a:pt x="162520" y="457795"/>
                </a:cubicBezTo>
                <a:cubicBezTo>
                  <a:pt x="124023" y="457795"/>
                  <a:pt x="90289" y="447079"/>
                  <a:pt x="61317" y="425648"/>
                </a:cubicBezTo>
                <a:cubicBezTo>
                  <a:pt x="32345" y="404217"/>
                  <a:pt x="11906" y="373856"/>
                  <a:pt x="0" y="334565"/>
                </a:cubicBezTo>
                <a:lnTo>
                  <a:pt x="77391" y="303609"/>
                </a:lnTo>
                <a:cubicBezTo>
                  <a:pt x="83344" y="327025"/>
                  <a:pt x="93662" y="345479"/>
                  <a:pt x="108347" y="358973"/>
                </a:cubicBezTo>
                <a:cubicBezTo>
                  <a:pt x="123428" y="372864"/>
                  <a:pt x="141684" y="379809"/>
                  <a:pt x="163115" y="379809"/>
                </a:cubicBezTo>
                <a:cubicBezTo>
                  <a:pt x="180975" y="379809"/>
                  <a:pt x="196651" y="375245"/>
                  <a:pt x="210145" y="366117"/>
                </a:cubicBezTo>
                <a:cubicBezTo>
                  <a:pt x="223242" y="357386"/>
                  <a:pt x="229790" y="344686"/>
                  <a:pt x="229790" y="328017"/>
                </a:cubicBezTo>
                <a:cubicBezTo>
                  <a:pt x="229790" y="311348"/>
                  <a:pt x="223639" y="298053"/>
                  <a:pt x="211336" y="288131"/>
                </a:cubicBezTo>
                <a:cubicBezTo>
                  <a:pt x="198636" y="277812"/>
                  <a:pt x="176411" y="266700"/>
                  <a:pt x="144661" y="254794"/>
                </a:cubicBezTo>
                <a:lnTo>
                  <a:pt x="117872" y="245269"/>
                </a:lnTo>
                <a:cubicBezTo>
                  <a:pt x="90091" y="235744"/>
                  <a:pt x="66278" y="220861"/>
                  <a:pt x="46434" y="200620"/>
                </a:cubicBezTo>
                <a:cubicBezTo>
                  <a:pt x="26194" y="179586"/>
                  <a:pt x="16073" y="154186"/>
                  <a:pt x="16073" y="124420"/>
                </a:cubicBezTo>
                <a:cubicBezTo>
                  <a:pt x="16073" y="101401"/>
                  <a:pt x="22026" y="80764"/>
                  <a:pt x="33933" y="62508"/>
                </a:cubicBezTo>
                <a:cubicBezTo>
                  <a:pt x="45839" y="43854"/>
                  <a:pt x="62508" y="29170"/>
                  <a:pt x="83939" y="18454"/>
                </a:cubicBezTo>
                <a:cubicBezTo>
                  <a:pt x="106164" y="7342"/>
                  <a:pt x="130572" y="1786"/>
                  <a:pt x="157162" y="1786"/>
                </a:cubicBezTo>
                <a:close/>
                <a:moveTo>
                  <a:pt x="7056238" y="0"/>
                </a:moveTo>
                <a:cubicBezTo>
                  <a:pt x="7070526" y="0"/>
                  <a:pt x="7082630" y="4961"/>
                  <a:pt x="7092552" y="14883"/>
                </a:cubicBezTo>
                <a:cubicBezTo>
                  <a:pt x="7102474" y="24804"/>
                  <a:pt x="7107436" y="36909"/>
                  <a:pt x="7107436" y="51197"/>
                </a:cubicBezTo>
                <a:cubicBezTo>
                  <a:pt x="7107436" y="65881"/>
                  <a:pt x="7102474" y="78184"/>
                  <a:pt x="7092552" y="88106"/>
                </a:cubicBezTo>
                <a:cubicBezTo>
                  <a:pt x="7082630" y="98028"/>
                  <a:pt x="7070526" y="102989"/>
                  <a:pt x="7056238" y="102989"/>
                </a:cubicBezTo>
                <a:cubicBezTo>
                  <a:pt x="7041951" y="102989"/>
                  <a:pt x="7029846" y="98028"/>
                  <a:pt x="7019924" y="88106"/>
                </a:cubicBezTo>
                <a:cubicBezTo>
                  <a:pt x="7009606" y="77787"/>
                  <a:pt x="7004447" y="65484"/>
                  <a:pt x="7004447" y="51197"/>
                </a:cubicBezTo>
                <a:cubicBezTo>
                  <a:pt x="7004447" y="37306"/>
                  <a:pt x="7009606" y="25201"/>
                  <a:pt x="7019924" y="14883"/>
                </a:cubicBezTo>
                <a:cubicBezTo>
                  <a:pt x="7029846" y="4961"/>
                  <a:pt x="7041951" y="0"/>
                  <a:pt x="7056238" y="0"/>
                </a:cubicBezTo>
                <a:close/>
                <a:moveTo>
                  <a:pt x="4665464" y="0"/>
                </a:moveTo>
                <a:cubicBezTo>
                  <a:pt x="4679751" y="0"/>
                  <a:pt x="4691856" y="4961"/>
                  <a:pt x="4701778" y="14883"/>
                </a:cubicBezTo>
                <a:cubicBezTo>
                  <a:pt x="4711700" y="24804"/>
                  <a:pt x="4716661" y="36909"/>
                  <a:pt x="4716661" y="51197"/>
                </a:cubicBezTo>
                <a:cubicBezTo>
                  <a:pt x="4716661" y="65881"/>
                  <a:pt x="4711700" y="78184"/>
                  <a:pt x="4701778" y="88106"/>
                </a:cubicBezTo>
                <a:cubicBezTo>
                  <a:pt x="4691856" y="98028"/>
                  <a:pt x="4679751" y="102989"/>
                  <a:pt x="4665464" y="102989"/>
                </a:cubicBezTo>
                <a:cubicBezTo>
                  <a:pt x="4651177" y="102989"/>
                  <a:pt x="4639072" y="98028"/>
                  <a:pt x="4629150" y="88106"/>
                </a:cubicBezTo>
                <a:cubicBezTo>
                  <a:pt x="4618831" y="77787"/>
                  <a:pt x="4613672" y="65484"/>
                  <a:pt x="4613672" y="51197"/>
                </a:cubicBezTo>
                <a:cubicBezTo>
                  <a:pt x="4613672" y="37306"/>
                  <a:pt x="4618831" y="25201"/>
                  <a:pt x="4629150" y="14883"/>
                </a:cubicBezTo>
                <a:cubicBezTo>
                  <a:pt x="4639072" y="4961"/>
                  <a:pt x="4651177" y="0"/>
                  <a:pt x="4665464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3390EF0-928D-428B-A21B-6B7A0027CC14}"/>
              </a:ext>
            </a:extLst>
          </p:cNvPr>
          <p:cNvGrpSpPr/>
          <p:nvPr/>
        </p:nvGrpSpPr>
        <p:grpSpPr>
          <a:xfrm>
            <a:off x="1551007" y="2409857"/>
            <a:ext cx="8999318" cy="2769817"/>
            <a:chOff x="1551007" y="1855946"/>
            <a:chExt cx="8999318" cy="27698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4B961D-6F64-46AE-9CC6-E3F7FC672716}"/>
                </a:ext>
              </a:extLst>
            </p:cNvPr>
            <p:cNvSpPr/>
            <p:nvPr/>
          </p:nvSpPr>
          <p:spPr>
            <a:xfrm>
              <a:off x="1551007" y="1862993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3F926E9-A9EF-43B0-9A7B-9C95204FF1C7}"/>
                </a:ext>
              </a:extLst>
            </p:cNvPr>
            <p:cNvSpPr/>
            <p:nvPr/>
          </p:nvSpPr>
          <p:spPr>
            <a:xfrm>
              <a:off x="1551007" y="258300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1933C7-7A8F-4AAE-9B7F-6266838918CB}"/>
                </a:ext>
              </a:extLst>
            </p:cNvPr>
            <p:cNvSpPr/>
            <p:nvPr/>
          </p:nvSpPr>
          <p:spPr>
            <a:xfrm>
              <a:off x="1551007" y="3298967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4376AD-F8DD-4D6D-9666-DB8376956FF2}"/>
                </a:ext>
              </a:extLst>
            </p:cNvPr>
            <p:cNvSpPr/>
            <p:nvPr/>
          </p:nvSpPr>
          <p:spPr>
            <a:xfrm>
              <a:off x="1551007" y="401493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7FC115-F44D-49D6-89A5-09A0B2BB2E44}"/>
                </a:ext>
              </a:extLst>
            </p:cNvPr>
            <p:cNvSpPr/>
            <p:nvPr/>
          </p:nvSpPr>
          <p:spPr>
            <a:xfrm>
              <a:off x="3901377" y="1862993"/>
              <a:ext cx="1713053" cy="2730674"/>
            </a:xfrm>
            <a:prstGeom prst="rect">
              <a:avLst/>
            </a:prstGeom>
            <a:solidFill>
              <a:srgbClr val="323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EED8D8-6916-45B6-BDEB-C88D1E367BBB}"/>
                </a:ext>
              </a:extLst>
            </p:cNvPr>
            <p:cNvSpPr/>
            <p:nvPr/>
          </p:nvSpPr>
          <p:spPr>
            <a:xfrm>
              <a:off x="6333481" y="1855946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BB227C1-9503-4DF9-A4E9-664A0021EA86}"/>
                </a:ext>
              </a:extLst>
            </p:cNvPr>
            <p:cNvSpPr/>
            <p:nvPr/>
          </p:nvSpPr>
          <p:spPr>
            <a:xfrm>
              <a:off x="6333481" y="3327019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849772-D7FF-4634-B7CC-E1D0D5971566}"/>
                </a:ext>
              </a:extLst>
            </p:cNvPr>
            <p:cNvSpPr/>
            <p:nvPr/>
          </p:nvSpPr>
          <p:spPr>
            <a:xfrm>
              <a:off x="8837272" y="1855946"/>
              <a:ext cx="1713053" cy="1298744"/>
            </a:xfrm>
            <a:prstGeom prst="rect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56E56BC6-B46C-4679-8D22-4FB60B374A6C}"/>
                </a:ext>
              </a:extLst>
            </p:cNvPr>
            <p:cNvSpPr/>
            <p:nvPr/>
          </p:nvSpPr>
          <p:spPr>
            <a:xfrm>
              <a:off x="3309647" y="3039065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4B8231A9-E021-40CD-9133-95657801052A}"/>
                </a:ext>
              </a:extLst>
            </p:cNvPr>
            <p:cNvSpPr/>
            <p:nvPr/>
          </p:nvSpPr>
          <p:spPr>
            <a:xfrm>
              <a:off x="5774293" y="2402943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387FE841-3FF0-49A5-A379-4B26A6D1285C}"/>
                </a:ext>
              </a:extLst>
            </p:cNvPr>
            <p:cNvSpPr/>
            <p:nvPr/>
          </p:nvSpPr>
          <p:spPr>
            <a:xfrm>
              <a:off x="5774293" y="3802170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3F3893E1-AEF6-4315-9A1B-F2E875233EA6}"/>
                </a:ext>
              </a:extLst>
            </p:cNvPr>
            <p:cNvSpPr/>
            <p:nvPr/>
          </p:nvSpPr>
          <p:spPr>
            <a:xfrm>
              <a:off x="8242240" y="2459151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998C2A-01EE-4ABE-85BE-4A82DC000373}"/>
                </a:ext>
              </a:extLst>
            </p:cNvPr>
            <p:cNvSpPr txBox="1"/>
            <p:nvPr/>
          </p:nvSpPr>
          <p:spPr>
            <a:xfrm>
              <a:off x="4250776" y="2269990"/>
              <a:ext cx="6061004" cy="1915261"/>
            </a:xfrm>
            <a:custGeom>
              <a:avLst/>
              <a:gdLst/>
              <a:ahLst/>
              <a:cxnLst/>
              <a:rect l="l" t="t" r="r" b="b"/>
              <a:pathLst>
                <a:path w="6061004" h="1915261">
                  <a:moveTo>
                    <a:pt x="3135732" y="1808998"/>
                  </a:moveTo>
                  <a:cubicBezTo>
                    <a:pt x="3126803" y="1808998"/>
                    <a:pt x="3118989" y="1811974"/>
                    <a:pt x="3112292" y="1817927"/>
                  </a:cubicBezTo>
                  <a:cubicBezTo>
                    <a:pt x="3106041" y="1823583"/>
                    <a:pt x="3101874" y="1831322"/>
                    <a:pt x="3099790" y="1841145"/>
                  </a:cubicBezTo>
                  <a:lnTo>
                    <a:pt x="3170781" y="1841145"/>
                  </a:lnTo>
                  <a:cubicBezTo>
                    <a:pt x="3170633" y="1836233"/>
                    <a:pt x="3169293" y="1831322"/>
                    <a:pt x="3166763" y="1826411"/>
                  </a:cubicBezTo>
                  <a:cubicBezTo>
                    <a:pt x="3164382" y="1821648"/>
                    <a:pt x="3160587" y="1817555"/>
                    <a:pt x="3155378" y="1814132"/>
                  </a:cubicBezTo>
                  <a:cubicBezTo>
                    <a:pt x="3150169" y="1810709"/>
                    <a:pt x="3143620" y="1808998"/>
                    <a:pt x="3135732" y="1808998"/>
                  </a:cubicBezTo>
                  <a:close/>
                  <a:moveTo>
                    <a:pt x="2920006" y="1808998"/>
                  </a:moveTo>
                  <a:cubicBezTo>
                    <a:pt x="2912862" y="1808998"/>
                    <a:pt x="2906165" y="1810784"/>
                    <a:pt x="2899914" y="1814356"/>
                  </a:cubicBezTo>
                  <a:cubicBezTo>
                    <a:pt x="2893812" y="1817927"/>
                    <a:pt x="2888827" y="1823062"/>
                    <a:pt x="2884957" y="1829759"/>
                  </a:cubicBezTo>
                  <a:cubicBezTo>
                    <a:pt x="2881236" y="1836308"/>
                    <a:pt x="2879376" y="1844196"/>
                    <a:pt x="2879376" y="1853423"/>
                  </a:cubicBezTo>
                  <a:cubicBezTo>
                    <a:pt x="2879376" y="1862501"/>
                    <a:pt x="2881236" y="1870315"/>
                    <a:pt x="2884957" y="1876863"/>
                  </a:cubicBezTo>
                  <a:cubicBezTo>
                    <a:pt x="2888827" y="1883561"/>
                    <a:pt x="2893812" y="1888695"/>
                    <a:pt x="2899914" y="1892267"/>
                  </a:cubicBezTo>
                  <a:cubicBezTo>
                    <a:pt x="2906463" y="1895988"/>
                    <a:pt x="2913160" y="1897848"/>
                    <a:pt x="2920006" y="1897848"/>
                  </a:cubicBezTo>
                  <a:cubicBezTo>
                    <a:pt x="2926852" y="1897848"/>
                    <a:pt x="2933549" y="1895988"/>
                    <a:pt x="2940098" y="1892267"/>
                  </a:cubicBezTo>
                  <a:cubicBezTo>
                    <a:pt x="2946051" y="1888844"/>
                    <a:pt x="2950962" y="1883709"/>
                    <a:pt x="2954832" y="1876863"/>
                  </a:cubicBezTo>
                  <a:cubicBezTo>
                    <a:pt x="2958553" y="1870315"/>
                    <a:pt x="2960413" y="1862501"/>
                    <a:pt x="2960413" y="1853423"/>
                  </a:cubicBezTo>
                  <a:cubicBezTo>
                    <a:pt x="2960413" y="1844196"/>
                    <a:pt x="2958553" y="1836308"/>
                    <a:pt x="2954832" y="1829759"/>
                  </a:cubicBezTo>
                  <a:cubicBezTo>
                    <a:pt x="2950962" y="1822913"/>
                    <a:pt x="2946051" y="1817779"/>
                    <a:pt x="2940098" y="1814356"/>
                  </a:cubicBezTo>
                  <a:cubicBezTo>
                    <a:pt x="2933847" y="1810784"/>
                    <a:pt x="2927150" y="1808998"/>
                    <a:pt x="2920006" y="1808998"/>
                  </a:cubicBezTo>
                  <a:close/>
                  <a:moveTo>
                    <a:pt x="3052910" y="1791585"/>
                  </a:moveTo>
                  <a:cubicBezTo>
                    <a:pt x="3058119" y="1791585"/>
                    <a:pt x="3062732" y="1792403"/>
                    <a:pt x="3066751" y="1794041"/>
                  </a:cubicBezTo>
                  <a:lnTo>
                    <a:pt x="3066751" y="1815025"/>
                  </a:lnTo>
                  <a:cubicBezTo>
                    <a:pt x="3061690" y="1812495"/>
                    <a:pt x="3056184" y="1811230"/>
                    <a:pt x="3050231" y="1811230"/>
                  </a:cubicBezTo>
                  <a:cubicBezTo>
                    <a:pt x="3044724" y="1811230"/>
                    <a:pt x="3039515" y="1812867"/>
                    <a:pt x="3034604" y="1816141"/>
                  </a:cubicBezTo>
                  <a:cubicBezTo>
                    <a:pt x="3029990" y="1819118"/>
                    <a:pt x="3026195" y="1823434"/>
                    <a:pt x="3023218" y="1829090"/>
                  </a:cubicBezTo>
                  <a:cubicBezTo>
                    <a:pt x="3020539" y="1834001"/>
                    <a:pt x="3019200" y="1839805"/>
                    <a:pt x="3019200" y="1846502"/>
                  </a:cubicBezTo>
                  <a:lnTo>
                    <a:pt x="3019200" y="1911689"/>
                  </a:lnTo>
                  <a:lnTo>
                    <a:pt x="2999778" y="1911689"/>
                  </a:lnTo>
                  <a:lnTo>
                    <a:pt x="2999778" y="1795157"/>
                  </a:lnTo>
                  <a:lnTo>
                    <a:pt x="3018084" y="1795157"/>
                  </a:lnTo>
                  <a:lnTo>
                    <a:pt x="3018084" y="1813909"/>
                  </a:lnTo>
                  <a:lnTo>
                    <a:pt x="3019200" y="1813909"/>
                  </a:lnTo>
                  <a:cubicBezTo>
                    <a:pt x="3021284" y="1807658"/>
                    <a:pt x="3025674" y="1802375"/>
                    <a:pt x="3032371" y="1798059"/>
                  </a:cubicBezTo>
                  <a:cubicBezTo>
                    <a:pt x="3038920" y="1793743"/>
                    <a:pt x="3045766" y="1791585"/>
                    <a:pt x="3052910" y="1791585"/>
                  </a:cubicBezTo>
                  <a:close/>
                  <a:moveTo>
                    <a:pt x="3135732" y="1791362"/>
                  </a:moveTo>
                  <a:cubicBezTo>
                    <a:pt x="3146895" y="1791362"/>
                    <a:pt x="3156792" y="1793966"/>
                    <a:pt x="3165424" y="1799175"/>
                  </a:cubicBezTo>
                  <a:cubicBezTo>
                    <a:pt x="3173758" y="1804235"/>
                    <a:pt x="3180158" y="1811230"/>
                    <a:pt x="3184622" y="1820160"/>
                  </a:cubicBezTo>
                  <a:cubicBezTo>
                    <a:pt x="3189236" y="1829387"/>
                    <a:pt x="3191543" y="1839731"/>
                    <a:pt x="3191543" y="1851191"/>
                  </a:cubicBezTo>
                  <a:cubicBezTo>
                    <a:pt x="3191543" y="1852083"/>
                    <a:pt x="3191394" y="1854018"/>
                    <a:pt x="3191096" y="1856995"/>
                  </a:cubicBezTo>
                  <a:lnTo>
                    <a:pt x="3098674" y="1856995"/>
                  </a:lnTo>
                  <a:cubicBezTo>
                    <a:pt x="3099121" y="1865924"/>
                    <a:pt x="3101279" y="1873440"/>
                    <a:pt x="3105148" y="1879542"/>
                  </a:cubicBezTo>
                  <a:cubicBezTo>
                    <a:pt x="3108869" y="1885347"/>
                    <a:pt x="3113706" y="1889886"/>
                    <a:pt x="3119659" y="1893160"/>
                  </a:cubicBezTo>
                  <a:cubicBezTo>
                    <a:pt x="3125463" y="1896285"/>
                    <a:pt x="3131565" y="1897848"/>
                    <a:pt x="3137965" y="1897848"/>
                  </a:cubicBezTo>
                  <a:cubicBezTo>
                    <a:pt x="3153145" y="1897848"/>
                    <a:pt x="3164679" y="1890779"/>
                    <a:pt x="3172567" y="1876640"/>
                  </a:cubicBezTo>
                  <a:lnTo>
                    <a:pt x="3188864" y="1884677"/>
                  </a:lnTo>
                  <a:cubicBezTo>
                    <a:pt x="3183953" y="1894053"/>
                    <a:pt x="3177181" y="1901494"/>
                    <a:pt x="3168549" y="1907001"/>
                  </a:cubicBezTo>
                  <a:cubicBezTo>
                    <a:pt x="3159917" y="1912508"/>
                    <a:pt x="3149499" y="1915261"/>
                    <a:pt x="3137295" y="1915261"/>
                  </a:cubicBezTo>
                  <a:cubicBezTo>
                    <a:pt x="3125984" y="1915261"/>
                    <a:pt x="3116013" y="1912657"/>
                    <a:pt x="3107381" y="1907448"/>
                  </a:cubicBezTo>
                  <a:cubicBezTo>
                    <a:pt x="3098451" y="1902090"/>
                    <a:pt x="3091530" y="1894723"/>
                    <a:pt x="3086619" y="1885347"/>
                  </a:cubicBezTo>
                  <a:cubicBezTo>
                    <a:pt x="3081708" y="1875970"/>
                    <a:pt x="3079252" y="1865404"/>
                    <a:pt x="3079252" y="1853646"/>
                  </a:cubicBezTo>
                  <a:cubicBezTo>
                    <a:pt x="3079252" y="1842335"/>
                    <a:pt x="3081559" y="1831992"/>
                    <a:pt x="3086173" y="1822616"/>
                  </a:cubicBezTo>
                  <a:cubicBezTo>
                    <a:pt x="3090935" y="1812942"/>
                    <a:pt x="3097558" y="1805351"/>
                    <a:pt x="3106041" y="1799845"/>
                  </a:cubicBezTo>
                  <a:cubicBezTo>
                    <a:pt x="3114822" y="1794189"/>
                    <a:pt x="3124719" y="1791362"/>
                    <a:pt x="3135732" y="1791362"/>
                  </a:cubicBezTo>
                  <a:close/>
                  <a:moveTo>
                    <a:pt x="2920006" y="1791362"/>
                  </a:moveTo>
                  <a:cubicBezTo>
                    <a:pt x="2931466" y="1791362"/>
                    <a:pt x="2941735" y="1794115"/>
                    <a:pt x="2950813" y="1799622"/>
                  </a:cubicBezTo>
                  <a:cubicBezTo>
                    <a:pt x="2959892" y="1805128"/>
                    <a:pt x="2967036" y="1812644"/>
                    <a:pt x="2972245" y="1822169"/>
                  </a:cubicBezTo>
                  <a:cubicBezTo>
                    <a:pt x="2977305" y="1831396"/>
                    <a:pt x="2979835" y="1841814"/>
                    <a:pt x="2979835" y="1853423"/>
                  </a:cubicBezTo>
                  <a:cubicBezTo>
                    <a:pt x="2979835" y="1865032"/>
                    <a:pt x="2977305" y="1875449"/>
                    <a:pt x="2972245" y="1884677"/>
                  </a:cubicBezTo>
                  <a:cubicBezTo>
                    <a:pt x="2967036" y="1894202"/>
                    <a:pt x="2959892" y="1901718"/>
                    <a:pt x="2950813" y="1907224"/>
                  </a:cubicBezTo>
                  <a:cubicBezTo>
                    <a:pt x="2942033" y="1912582"/>
                    <a:pt x="2931763" y="1915261"/>
                    <a:pt x="2920006" y="1915261"/>
                  </a:cubicBezTo>
                  <a:cubicBezTo>
                    <a:pt x="2908249" y="1915261"/>
                    <a:pt x="2897979" y="1912582"/>
                    <a:pt x="2889199" y="1907224"/>
                  </a:cubicBezTo>
                  <a:cubicBezTo>
                    <a:pt x="2880120" y="1901718"/>
                    <a:pt x="2872976" y="1894202"/>
                    <a:pt x="2867767" y="1884677"/>
                  </a:cubicBezTo>
                  <a:cubicBezTo>
                    <a:pt x="2862707" y="1875449"/>
                    <a:pt x="2860177" y="1865032"/>
                    <a:pt x="2860177" y="1853423"/>
                  </a:cubicBezTo>
                  <a:cubicBezTo>
                    <a:pt x="2860177" y="1841814"/>
                    <a:pt x="2862707" y="1831396"/>
                    <a:pt x="2867767" y="1822169"/>
                  </a:cubicBezTo>
                  <a:cubicBezTo>
                    <a:pt x="2872976" y="1812644"/>
                    <a:pt x="2880120" y="1805128"/>
                    <a:pt x="2889199" y="1799622"/>
                  </a:cubicBezTo>
                  <a:cubicBezTo>
                    <a:pt x="2898277" y="1794115"/>
                    <a:pt x="2908546" y="1791362"/>
                    <a:pt x="2920006" y="1791362"/>
                  </a:cubicBezTo>
                  <a:close/>
                  <a:moveTo>
                    <a:pt x="2715442" y="1791362"/>
                  </a:moveTo>
                  <a:cubicBezTo>
                    <a:pt x="2725562" y="1791362"/>
                    <a:pt x="2734641" y="1793594"/>
                    <a:pt x="2742677" y="1798059"/>
                  </a:cubicBezTo>
                  <a:cubicBezTo>
                    <a:pt x="2750565" y="1802375"/>
                    <a:pt x="2756221" y="1808551"/>
                    <a:pt x="2759644" y="1816588"/>
                  </a:cubicBezTo>
                  <a:lnTo>
                    <a:pt x="2742901" y="1824401"/>
                  </a:lnTo>
                  <a:cubicBezTo>
                    <a:pt x="2737692" y="1813983"/>
                    <a:pt x="2728464" y="1808774"/>
                    <a:pt x="2715219" y="1808774"/>
                  </a:cubicBezTo>
                  <a:cubicBezTo>
                    <a:pt x="2708968" y="1808774"/>
                    <a:pt x="2703312" y="1810263"/>
                    <a:pt x="2698252" y="1813239"/>
                  </a:cubicBezTo>
                  <a:cubicBezTo>
                    <a:pt x="2693490" y="1816067"/>
                    <a:pt x="2691108" y="1819862"/>
                    <a:pt x="2691108" y="1824625"/>
                  </a:cubicBezTo>
                  <a:cubicBezTo>
                    <a:pt x="2691108" y="1828792"/>
                    <a:pt x="2692820" y="1832215"/>
                    <a:pt x="2696243" y="1834894"/>
                  </a:cubicBezTo>
                  <a:cubicBezTo>
                    <a:pt x="2699666" y="1837573"/>
                    <a:pt x="2704652" y="1839805"/>
                    <a:pt x="2711200" y="1841591"/>
                  </a:cubicBezTo>
                  <a:lnTo>
                    <a:pt x="2728167" y="1845833"/>
                  </a:lnTo>
                  <a:cubicBezTo>
                    <a:pt x="2739775" y="1848809"/>
                    <a:pt x="2748407" y="1853125"/>
                    <a:pt x="2754063" y="1858781"/>
                  </a:cubicBezTo>
                  <a:cubicBezTo>
                    <a:pt x="2759867" y="1864585"/>
                    <a:pt x="2762769" y="1871580"/>
                    <a:pt x="2762769" y="1879766"/>
                  </a:cubicBezTo>
                  <a:cubicBezTo>
                    <a:pt x="2762769" y="1886760"/>
                    <a:pt x="2760686" y="1893011"/>
                    <a:pt x="2756518" y="1898518"/>
                  </a:cubicBezTo>
                  <a:cubicBezTo>
                    <a:pt x="2752500" y="1903876"/>
                    <a:pt x="2746919" y="1908043"/>
                    <a:pt x="2739775" y="1911019"/>
                  </a:cubicBezTo>
                  <a:cubicBezTo>
                    <a:pt x="2733078" y="1913847"/>
                    <a:pt x="2725339" y="1915261"/>
                    <a:pt x="2716558" y="1915261"/>
                  </a:cubicBezTo>
                  <a:cubicBezTo>
                    <a:pt x="2704056" y="1915261"/>
                    <a:pt x="2693564" y="1912359"/>
                    <a:pt x="2685081" y="1906555"/>
                  </a:cubicBezTo>
                  <a:cubicBezTo>
                    <a:pt x="2677044" y="1901048"/>
                    <a:pt x="2671165" y="1893532"/>
                    <a:pt x="2667445" y="1884007"/>
                  </a:cubicBezTo>
                  <a:lnTo>
                    <a:pt x="2684634" y="1876194"/>
                  </a:lnTo>
                  <a:cubicBezTo>
                    <a:pt x="2687611" y="1883337"/>
                    <a:pt x="2691927" y="1888770"/>
                    <a:pt x="2697582" y="1892490"/>
                  </a:cubicBezTo>
                  <a:cubicBezTo>
                    <a:pt x="2703536" y="1896360"/>
                    <a:pt x="2709861" y="1898295"/>
                    <a:pt x="2716558" y="1898295"/>
                  </a:cubicBezTo>
                  <a:cubicBezTo>
                    <a:pt x="2723851" y="1898295"/>
                    <a:pt x="2730101" y="1896806"/>
                    <a:pt x="2735310" y="1893830"/>
                  </a:cubicBezTo>
                  <a:cubicBezTo>
                    <a:pt x="2740519" y="1890853"/>
                    <a:pt x="2743124" y="1886612"/>
                    <a:pt x="2743124" y="1881105"/>
                  </a:cubicBezTo>
                  <a:cubicBezTo>
                    <a:pt x="2743124" y="1876194"/>
                    <a:pt x="2741040" y="1872250"/>
                    <a:pt x="2736873" y="1869273"/>
                  </a:cubicBezTo>
                  <a:cubicBezTo>
                    <a:pt x="2733004" y="1866445"/>
                    <a:pt x="2726529" y="1863915"/>
                    <a:pt x="2717451" y="1861683"/>
                  </a:cubicBezTo>
                  <a:lnTo>
                    <a:pt x="2703163" y="1857888"/>
                  </a:lnTo>
                  <a:cubicBezTo>
                    <a:pt x="2693936" y="1855655"/>
                    <a:pt x="2686346" y="1851786"/>
                    <a:pt x="2680393" y="1846279"/>
                  </a:cubicBezTo>
                  <a:cubicBezTo>
                    <a:pt x="2674440" y="1840773"/>
                    <a:pt x="2671463" y="1833703"/>
                    <a:pt x="2671463" y="1825071"/>
                  </a:cubicBezTo>
                  <a:cubicBezTo>
                    <a:pt x="2671463" y="1818523"/>
                    <a:pt x="2673472" y="1812644"/>
                    <a:pt x="2677491" y="1807435"/>
                  </a:cubicBezTo>
                  <a:cubicBezTo>
                    <a:pt x="2681658" y="1802226"/>
                    <a:pt x="2687016" y="1798282"/>
                    <a:pt x="2693564" y="1795603"/>
                  </a:cubicBezTo>
                  <a:cubicBezTo>
                    <a:pt x="2700708" y="1792775"/>
                    <a:pt x="2708000" y="1791362"/>
                    <a:pt x="2715442" y="1791362"/>
                  </a:cubicBezTo>
                  <a:close/>
                  <a:moveTo>
                    <a:pt x="2792981" y="1762117"/>
                  </a:moveTo>
                  <a:lnTo>
                    <a:pt x="2812403" y="1762117"/>
                  </a:lnTo>
                  <a:lnTo>
                    <a:pt x="2812403" y="1795157"/>
                  </a:lnTo>
                  <a:lnTo>
                    <a:pt x="2840978" y="1795157"/>
                  </a:lnTo>
                  <a:lnTo>
                    <a:pt x="2840978" y="1812793"/>
                  </a:lnTo>
                  <a:lnTo>
                    <a:pt x="2812403" y="1812793"/>
                  </a:lnTo>
                  <a:lnTo>
                    <a:pt x="2812403" y="1876194"/>
                  </a:lnTo>
                  <a:cubicBezTo>
                    <a:pt x="2812403" y="1882742"/>
                    <a:pt x="2813594" y="1887505"/>
                    <a:pt x="2815975" y="1890481"/>
                  </a:cubicBezTo>
                  <a:cubicBezTo>
                    <a:pt x="2818803" y="1893755"/>
                    <a:pt x="2823045" y="1895392"/>
                    <a:pt x="2828700" y="1895392"/>
                  </a:cubicBezTo>
                  <a:cubicBezTo>
                    <a:pt x="2833611" y="1895392"/>
                    <a:pt x="2837853" y="1894127"/>
                    <a:pt x="2841425" y="1891597"/>
                  </a:cubicBezTo>
                  <a:lnTo>
                    <a:pt x="2841425" y="1910573"/>
                  </a:lnTo>
                  <a:cubicBezTo>
                    <a:pt x="2839341" y="1911615"/>
                    <a:pt x="2837034" y="1912359"/>
                    <a:pt x="2834504" y="1912805"/>
                  </a:cubicBezTo>
                  <a:cubicBezTo>
                    <a:pt x="2832123" y="1913252"/>
                    <a:pt x="2829072" y="1913475"/>
                    <a:pt x="2825351" y="1913475"/>
                  </a:cubicBezTo>
                  <a:cubicBezTo>
                    <a:pt x="2820440" y="1913475"/>
                    <a:pt x="2816050" y="1912731"/>
                    <a:pt x="2812180" y="1911243"/>
                  </a:cubicBezTo>
                  <a:cubicBezTo>
                    <a:pt x="2808013" y="1909606"/>
                    <a:pt x="2804664" y="1907522"/>
                    <a:pt x="2802134" y="1904992"/>
                  </a:cubicBezTo>
                  <a:cubicBezTo>
                    <a:pt x="2796032" y="1899188"/>
                    <a:pt x="2792981" y="1891225"/>
                    <a:pt x="2792981" y="1881105"/>
                  </a:cubicBezTo>
                  <a:lnTo>
                    <a:pt x="2792981" y="1812793"/>
                  </a:lnTo>
                  <a:lnTo>
                    <a:pt x="2772666" y="1812793"/>
                  </a:lnTo>
                  <a:lnTo>
                    <a:pt x="2772666" y="1795157"/>
                  </a:lnTo>
                  <a:lnTo>
                    <a:pt x="2792981" y="1795157"/>
                  </a:lnTo>
                  <a:close/>
                  <a:moveTo>
                    <a:pt x="3121296" y="1576751"/>
                  </a:moveTo>
                  <a:cubicBezTo>
                    <a:pt x="3110580" y="1576751"/>
                    <a:pt x="3102544" y="1578984"/>
                    <a:pt x="3097186" y="1583449"/>
                  </a:cubicBezTo>
                  <a:cubicBezTo>
                    <a:pt x="3091828" y="1587914"/>
                    <a:pt x="3089149" y="1593569"/>
                    <a:pt x="3089149" y="1600415"/>
                  </a:cubicBezTo>
                  <a:cubicBezTo>
                    <a:pt x="3089149" y="1606815"/>
                    <a:pt x="3091605" y="1612024"/>
                    <a:pt x="3096516" y="1616042"/>
                  </a:cubicBezTo>
                  <a:cubicBezTo>
                    <a:pt x="3101428" y="1620060"/>
                    <a:pt x="3107604" y="1622070"/>
                    <a:pt x="3115045" y="1622070"/>
                  </a:cubicBezTo>
                  <a:cubicBezTo>
                    <a:pt x="3121594" y="1622070"/>
                    <a:pt x="3127696" y="1620358"/>
                    <a:pt x="3133351" y="1616935"/>
                  </a:cubicBezTo>
                  <a:cubicBezTo>
                    <a:pt x="3139007" y="1613512"/>
                    <a:pt x="3143471" y="1609047"/>
                    <a:pt x="3146746" y="1603540"/>
                  </a:cubicBezTo>
                  <a:cubicBezTo>
                    <a:pt x="3150020" y="1598034"/>
                    <a:pt x="3151657" y="1591857"/>
                    <a:pt x="3151657" y="1585011"/>
                  </a:cubicBezTo>
                  <a:cubicBezTo>
                    <a:pt x="3148085" y="1582630"/>
                    <a:pt x="3143620" y="1580621"/>
                    <a:pt x="3138262" y="1578984"/>
                  </a:cubicBezTo>
                  <a:cubicBezTo>
                    <a:pt x="3133202" y="1577496"/>
                    <a:pt x="3127547" y="1576751"/>
                    <a:pt x="3121296" y="1576751"/>
                  </a:cubicBezTo>
                  <a:close/>
                  <a:moveTo>
                    <a:pt x="2911746" y="1576751"/>
                  </a:moveTo>
                  <a:cubicBezTo>
                    <a:pt x="2901030" y="1576751"/>
                    <a:pt x="2892994" y="1578984"/>
                    <a:pt x="2887636" y="1583449"/>
                  </a:cubicBezTo>
                  <a:cubicBezTo>
                    <a:pt x="2882278" y="1587914"/>
                    <a:pt x="2879599" y="1593569"/>
                    <a:pt x="2879599" y="1600415"/>
                  </a:cubicBezTo>
                  <a:cubicBezTo>
                    <a:pt x="2879599" y="1606815"/>
                    <a:pt x="2882055" y="1612024"/>
                    <a:pt x="2886966" y="1616042"/>
                  </a:cubicBezTo>
                  <a:cubicBezTo>
                    <a:pt x="2891878" y="1620060"/>
                    <a:pt x="2898054" y="1622070"/>
                    <a:pt x="2905495" y="1622070"/>
                  </a:cubicBezTo>
                  <a:cubicBezTo>
                    <a:pt x="2912044" y="1622070"/>
                    <a:pt x="2918146" y="1620358"/>
                    <a:pt x="2923801" y="1616935"/>
                  </a:cubicBezTo>
                  <a:cubicBezTo>
                    <a:pt x="2929457" y="1613512"/>
                    <a:pt x="2933921" y="1609047"/>
                    <a:pt x="2937196" y="1603540"/>
                  </a:cubicBezTo>
                  <a:cubicBezTo>
                    <a:pt x="2940470" y="1598034"/>
                    <a:pt x="2942107" y="1591857"/>
                    <a:pt x="2942107" y="1585011"/>
                  </a:cubicBezTo>
                  <a:cubicBezTo>
                    <a:pt x="2938535" y="1582630"/>
                    <a:pt x="2934070" y="1580621"/>
                    <a:pt x="2928712" y="1578984"/>
                  </a:cubicBezTo>
                  <a:cubicBezTo>
                    <a:pt x="2923652" y="1577496"/>
                    <a:pt x="2917997" y="1576751"/>
                    <a:pt x="2911746" y="1576751"/>
                  </a:cubicBezTo>
                  <a:close/>
                  <a:moveTo>
                    <a:pt x="3119510" y="1515137"/>
                  </a:moveTo>
                  <a:cubicBezTo>
                    <a:pt x="3135286" y="1515137"/>
                    <a:pt x="3147713" y="1519304"/>
                    <a:pt x="3156792" y="1527638"/>
                  </a:cubicBezTo>
                  <a:cubicBezTo>
                    <a:pt x="3165721" y="1535824"/>
                    <a:pt x="3170186" y="1547135"/>
                    <a:pt x="3170186" y="1561571"/>
                  </a:cubicBezTo>
                  <a:lnTo>
                    <a:pt x="3170186" y="1635464"/>
                  </a:lnTo>
                  <a:lnTo>
                    <a:pt x="3151657" y="1635464"/>
                  </a:lnTo>
                  <a:lnTo>
                    <a:pt x="3151657" y="1618721"/>
                  </a:lnTo>
                  <a:lnTo>
                    <a:pt x="3150764" y="1618721"/>
                  </a:lnTo>
                  <a:cubicBezTo>
                    <a:pt x="3147341" y="1624525"/>
                    <a:pt x="3142355" y="1629362"/>
                    <a:pt x="3135807" y="1633232"/>
                  </a:cubicBezTo>
                  <a:cubicBezTo>
                    <a:pt x="3129407" y="1637101"/>
                    <a:pt x="3121817" y="1639036"/>
                    <a:pt x="3113036" y="1639036"/>
                  </a:cubicBezTo>
                  <a:cubicBezTo>
                    <a:pt x="3104404" y="1639036"/>
                    <a:pt x="3096814" y="1637399"/>
                    <a:pt x="3090265" y="1634125"/>
                  </a:cubicBezTo>
                  <a:cubicBezTo>
                    <a:pt x="3083419" y="1630702"/>
                    <a:pt x="3078210" y="1626088"/>
                    <a:pt x="3074638" y="1620284"/>
                  </a:cubicBezTo>
                  <a:cubicBezTo>
                    <a:pt x="3071067" y="1614479"/>
                    <a:pt x="3069281" y="1607782"/>
                    <a:pt x="3069281" y="1600192"/>
                  </a:cubicBezTo>
                  <a:cubicBezTo>
                    <a:pt x="3069281" y="1587839"/>
                    <a:pt x="3073894" y="1578240"/>
                    <a:pt x="3083122" y="1571394"/>
                  </a:cubicBezTo>
                  <a:cubicBezTo>
                    <a:pt x="3092647" y="1564399"/>
                    <a:pt x="3104404" y="1560901"/>
                    <a:pt x="3118394" y="1560901"/>
                  </a:cubicBezTo>
                  <a:cubicBezTo>
                    <a:pt x="3125687" y="1560901"/>
                    <a:pt x="3132235" y="1561645"/>
                    <a:pt x="3138039" y="1563134"/>
                  </a:cubicBezTo>
                  <a:cubicBezTo>
                    <a:pt x="3143992" y="1564622"/>
                    <a:pt x="3148532" y="1566408"/>
                    <a:pt x="3151657" y="1568491"/>
                  </a:cubicBezTo>
                  <a:lnTo>
                    <a:pt x="3151657" y="1561348"/>
                  </a:lnTo>
                  <a:cubicBezTo>
                    <a:pt x="3151657" y="1552865"/>
                    <a:pt x="3148680" y="1545944"/>
                    <a:pt x="3142727" y="1540586"/>
                  </a:cubicBezTo>
                  <a:cubicBezTo>
                    <a:pt x="3136774" y="1535228"/>
                    <a:pt x="3129035" y="1532549"/>
                    <a:pt x="3119510" y="1532549"/>
                  </a:cubicBezTo>
                  <a:cubicBezTo>
                    <a:pt x="3113111" y="1532549"/>
                    <a:pt x="3107157" y="1533963"/>
                    <a:pt x="3101651" y="1536791"/>
                  </a:cubicBezTo>
                  <a:cubicBezTo>
                    <a:pt x="3095846" y="1539768"/>
                    <a:pt x="3091456" y="1543712"/>
                    <a:pt x="3088479" y="1548623"/>
                  </a:cubicBezTo>
                  <a:lnTo>
                    <a:pt x="3073745" y="1537684"/>
                  </a:lnTo>
                  <a:cubicBezTo>
                    <a:pt x="3078210" y="1530838"/>
                    <a:pt x="3084536" y="1525331"/>
                    <a:pt x="3092721" y="1521164"/>
                  </a:cubicBezTo>
                  <a:cubicBezTo>
                    <a:pt x="3100758" y="1517146"/>
                    <a:pt x="3109687" y="1515137"/>
                    <a:pt x="3119510" y="1515137"/>
                  </a:cubicBezTo>
                  <a:close/>
                  <a:moveTo>
                    <a:pt x="2909960" y="1515137"/>
                  </a:moveTo>
                  <a:cubicBezTo>
                    <a:pt x="2925736" y="1515137"/>
                    <a:pt x="2938163" y="1519304"/>
                    <a:pt x="2947242" y="1527638"/>
                  </a:cubicBezTo>
                  <a:cubicBezTo>
                    <a:pt x="2956171" y="1535824"/>
                    <a:pt x="2960636" y="1547135"/>
                    <a:pt x="2960636" y="1561571"/>
                  </a:cubicBezTo>
                  <a:lnTo>
                    <a:pt x="2960636" y="1635464"/>
                  </a:lnTo>
                  <a:lnTo>
                    <a:pt x="2942107" y="1635464"/>
                  </a:lnTo>
                  <a:lnTo>
                    <a:pt x="2942107" y="1618721"/>
                  </a:lnTo>
                  <a:lnTo>
                    <a:pt x="2941214" y="1618721"/>
                  </a:lnTo>
                  <a:cubicBezTo>
                    <a:pt x="2937791" y="1624525"/>
                    <a:pt x="2932805" y="1629362"/>
                    <a:pt x="2926257" y="1633232"/>
                  </a:cubicBezTo>
                  <a:cubicBezTo>
                    <a:pt x="2919857" y="1637101"/>
                    <a:pt x="2912267" y="1639036"/>
                    <a:pt x="2903486" y="1639036"/>
                  </a:cubicBezTo>
                  <a:cubicBezTo>
                    <a:pt x="2894854" y="1639036"/>
                    <a:pt x="2887264" y="1637399"/>
                    <a:pt x="2880715" y="1634125"/>
                  </a:cubicBezTo>
                  <a:cubicBezTo>
                    <a:pt x="2873869" y="1630702"/>
                    <a:pt x="2868660" y="1626088"/>
                    <a:pt x="2865088" y="1620284"/>
                  </a:cubicBezTo>
                  <a:cubicBezTo>
                    <a:pt x="2861517" y="1614479"/>
                    <a:pt x="2859731" y="1607782"/>
                    <a:pt x="2859731" y="1600192"/>
                  </a:cubicBezTo>
                  <a:cubicBezTo>
                    <a:pt x="2859731" y="1587839"/>
                    <a:pt x="2864344" y="1578240"/>
                    <a:pt x="2873572" y="1571394"/>
                  </a:cubicBezTo>
                  <a:cubicBezTo>
                    <a:pt x="2883097" y="1564399"/>
                    <a:pt x="2894854" y="1560901"/>
                    <a:pt x="2908844" y="1560901"/>
                  </a:cubicBezTo>
                  <a:cubicBezTo>
                    <a:pt x="2916137" y="1560901"/>
                    <a:pt x="2922685" y="1561645"/>
                    <a:pt x="2928489" y="1563134"/>
                  </a:cubicBezTo>
                  <a:cubicBezTo>
                    <a:pt x="2934442" y="1564622"/>
                    <a:pt x="2938982" y="1566408"/>
                    <a:pt x="2942107" y="1568491"/>
                  </a:cubicBezTo>
                  <a:lnTo>
                    <a:pt x="2942107" y="1561348"/>
                  </a:lnTo>
                  <a:cubicBezTo>
                    <a:pt x="2942107" y="1552865"/>
                    <a:pt x="2939130" y="1545944"/>
                    <a:pt x="2933177" y="1540586"/>
                  </a:cubicBezTo>
                  <a:cubicBezTo>
                    <a:pt x="2927224" y="1535228"/>
                    <a:pt x="2919485" y="1532549"/>
                    <a:pt x="2909960" y="1532549"/>
                  </a:cubicBezTo>
                  <a:cubicBezTo>
                    <a:pt x="2903561" y="1532549"/>
                    <a:pt x="2897607" y="1533963"/>
                    <a:pt x="2892101" y="1536791"/>
                  </a:cubicBezTo>
                  <a:cubicBezTo>
                    <a:pt x="2886296" y="1539768"/>
                    <a:pt x="2881906" y="1543712"/>
                    <a:pt x="2878929" y="1548623"/>
                  </a:cubicBezTo>
                  <a:lnTo>
                    <a:pt x="2864195" y="1537684"/>
                  </a:lnTo>
                  <a:cubicBezTo>
                    <a:pt x="2868660" y="1530838"/>
                    <a:pt x="2874986" y="1525331"/>
                    <a:pt x="2883171" y="1521164"/>
                  </a:cubicBezTo>
                  <a:cubicBezTo>
                    <a:pt x="2891208" y="1517146"/>
                    <a:pt x="2900137" y="1515137"/>
                    <a:pt x="2909960" y="1515137"/>
                  </a:cubicBezTo>
                  <a:close/>
                  <a:moveTo>
                    <a:pt x="2727720" y="1490357"/>
                  </a:moveTo>
                  <a:lnTo>
                    <a:pt x="2727720" y="1616935"/>
                  </a:lnTo>
                  <a:lnTo>
                    <a:pt x="2757635" y="1616935"/>
                  </a:lnTo>
                  <a:cubicBezTo>
                    <a:pt x="2776833" y="1616935"/>
                    <a:pt x="2792163" y="1611354"/>
                    <a:pt x="2803622" y="1600192"/>
                  </a:cubicBezTo>
                  <a:cubicBezTo>
                    <a:pt x="2815082" y="1589030"/>
                    <a:pt x="2820812" y="1573477"/>
                    <a:pt x="2820812" y="1553534"/>
                  </a:cubicBezTo>
                  <a:cubicBezTo>
                    <a:pt x="2820812" y="1533740"/>
                    <a:pt x="2815082" y="1518262"/>
                    <a:pt x="2803622" y="1507100"/>
                  </a:cubicBezTo>
                  <a:cubicBezTo>
                    <a:pt x="2792163" y="1495938"/>
                    <a:pt x="2776833" y="1490357"/>
                    <a:pt x="2757635" y="1490357"/>
                  </a:cubicBezTo>
                  <a:close/>
                  <a:moveTo>
                    <a:pt x="3002531" y="1485892"/>
                  </a:moveTo>
                  <a:lnTo>
                    <a:pt x="3021953" y="1485892"/>
                  </a:lnTo>
                  <a:lnTo>
                    <a:pt x="3021953" y="1518932"/>
                  </a:lnTo>
                  <a:lnTo>
                    <a:pt x="3050528" y="1518932"/>
                  </a:lnTo>
                  <a:lnTo>
                    <a:pt x="3050528" y="1536568"/>
                  </a:lnTo>
                  <a:lnTo>
                    <a:pt x="3021953" y="1536568"/>
                  </a:lnTo>
                  <a:lnTo>
                    <a:pt x="3021953" y="1599969"/>
                  </a:lnTo>
                  <a:cubicBezTo>
                    <a:pt x="3021953" y="1606517"/>
                    <a:pt x="3023144" y="1611280"/>
                    <a:pt x="3025525" y="1614256"/>
                  </a:cubicBezTo>
                  <a:cubicBezTo>
                    <a:pt x="3028353" y="1617530"/>
                    <a:pt x="3032595" y="1619167"/>
                    <a:pt x="3038250" y="1619167"/>
                  </a:cubicBezTo>
                  <a:cubicBezTo>
                    <a:pt x="3043161" y="1619167"/>
                    <a:pt x="3047403" y="1617902"/>
                    <a:pt x="3050975" y="1615372"/>
                  </a:cubicBezTo>
                  <a:lnTo>
                    <a:pt x="3050975" y="1634348"/>
                  </a:lnTo>
                  <a:cubicBezTo>
                    <a:pt x="3048891" y="1635390"/>
                    <a:pt x="3046584" y="1636134"/>
                    <a:pt x="3044054" y="1636580"/>
                  </a:cubicBezTo>
                  <a:cubicBezTo>
                    <a:pt x="3041673" y="1637027"/>
                    <a:pt x="3038622" y="1637250"/>
                    <a:pt x="3034901" y="1637250"/>
                  </a:cubicBezTo>
                  <a:cubicBezTo>
                    <a:pt x="3029990" y="1637250"/>
                    <a:pt x="3025600" y="1636506"/>
                    <a:pt x="3021730" y="1635018"/>
                  </a:cubicBezTo>
                  <a:cubicBezTo>
                    <a:pt x="3017563" y="1633381"/>
                    <a:pt x="3014214" y="1631297"/>
                    <a:pt x="3011684" y="1628767"/>
                  </a:cubicBezTo>
                  <a:cubicBezTo>
                    <a:pt x="3005582" y="1622963"/>
                    <a:pt x="3002531" y="1615000"/>
                    <a:pt x="3002531" y="1604880"/>
                  </a:cubicBezTo>
                  <a:lnTo>
                    <a:pt x="3002531" y="1536568"/>
                  </a:lnTo>
                  <a:lnTo>
                    <a:pt x="2982216" y="1536568"/>
                  </a:lnTo>
                  <a:lnTo>
                    <a:pt x="2982216" y="1518932"/>
                  </a:lnTo>
                  <a:lnTo>
                    <a:pt x="3002531" y="1518932"/>
                  </a:lnTo>
                  <a:close/>
                  <a:moveTo>
                    <a:pt x="2708298" y="1471828"/>
                  </a:moveTo>
                  <a:lnTo>
                    <a:pt x="2757635" y="1471828"/>
                  </a:lnTo>
                  <a:cubicBezTo>
                    <a:pt x="2774601" y="1471828"/>
                    <a:pt x="2789261" y="1475251"/>
                    <a:pt x="2801613" y="1482097"/>
                  </a:cubicBezTo>
                  <a:cubicBezTo>
                    <a:pt x="2813966" y="1488943"/>
                    <a:pt x="2823565" y="1498617"/>
                    <a:pt x="2830412" y="1511118"/>
                  </a:cubicBezTo>
                  <a:cubicBezTo>
                    <a:pt x="2837109" y="1523471"/>
                    <a:pt x="2840457" y="1537610"/>
                    <a:pt x="2840457" y="1553534"/>
                  </a:cubicBezTo>
                  <a:cubicBezTo>
                    <a:pt x="2840457" y="1569757"/>
                    <a:pt x="2837109" y="1583970"/>
                    <a:pt x="2830412" y="1596174"/>
                  </a:cubicBezTo>
                  <a:cubicBezTo>
                    <a:pt x="2823714" y="1608377"/>
                    <a:pt x="2814115" y="1617977"/>
                    <a:pt x="2801613" y="1624972"/>
                  </a:cubicBezTo>
                  <a:cubicBezTo>
                    <a:pt x="2788963" y="1631967"/>
                    <a:pt x="2774303" y="1635464"/>
                    <a:pt x="2757635" y="1635464"/>
                  </a:cubicBezTo>
                  <a:lnTo>
                    <a:pt x="2708298" y="1635464"/>
                  </a:lnTo>
                  <a:close/>
                  <a:moveTo>
                    <a:pt x="694135" y="1334695"/>
                  </a:moveTo>
                  <a:cubicBezTo>
                    <a:pt x="685205" y="1334695"/>
                    <a:pt x="677391" y="1337671"/>
                    <a:pt x="670694" y="1343624"/>
                  </a:cubicBezTo>
                  <a:cubicBezTo>
                    <a:pt x="664443" y="1349280"/>
                    <a:pt x="660276" y="1357019"/>
                    <a:pt x="658193" y="1366842"/>
                  </a:cubicBezTo>
                  <a:lnTo>
                    <a:pt x="729184" y="1366842"/>
                  </a:lnTo>
                  <a:cubicBezTo>
                    <a:pt x="729035" y="1361930"/>
                    <a:pt x="727695" y="1357019"/>
                    <a:pt x="725165" y="1352108"/>
                  </a:cubicBezTo>
                  <a:cubicBezTo>
                    <a:pt x="722784" y="1347345"/>
                    <a:pt x="718989" y="1343252"/>
                    <a:pt x="713780" y="1339829"/>
                  </a:cubicBezTo>
                  <a:cubicBezTo>
                    <a:pt x="708571" y="1336406"/>
                    <a:pt x="702022" y="1334695"/>
                    <a:pt x="694135" y="1334695"/>
                  </a:cubicBezTo>
                  <a:close/>
                  <a:moveTo>
                    <a:pt x="449833" y="1334695"/>
                  </a:moveTo>
                  <a:cubicBezTo>
                    <a:pt x="442689" y="1334695"/>
                    <a:pt x="435992" y="1336481"/>
                    <a:pt x="429741" y="1340053"/>
                  </a:cubicBezTo>
                  <a:cubicBezTo>
                    <a:pt x="423639" y="1343624"/>
                    <a:pt x="418654" y="1348759"/>
                    <a:pt x="414784" y="1355456"/>
                  </a:cubicBezTo>
                  <a:cubicBezTo>
                    <a:pt x="411063" y="1362005"/>
                    <a:pt x="409203" y="1369893"/>
                    <a:pt x="409203" y="1379120"/>
                  </a:cubicBezTo>
                  <a:cubicBezTo>
                    <a:pt x="409203" y="1388198"/>
                    <a:pt x="411063" y="1396012"/>
                    <a:pt x="414784" y="1402560"/>
                  </a:cubicBezTo>
                  <a:cubicBezTo>
                    <a:pt x="418654" y="1409258"/>
                    <a:pt x="423639" y="1414392"/>
                    <a:pt x="429741" y="1417964"/>
                  </a:cubicBezTo>
                  <a:cubicBezTo>
                    <a:pt x="436290" y="1421685"/>
                    <a:pt x="442987" y="1423545"/>
                    <a:pt x="449833" y="1423545"/>
                  </a:cubicBezTo>
                  <a:cubicBezTo>
                    <a:pt x="456679" y="1423545"/>
                    <a:pt x="463377" y="1421685"/>
                    <a:pt x="469925" y="1417964"/>
                  </a:cubicBezTo>
                  <a:cubicBezTo>
                    <a:pt x="475878" y="1414541"/>
                    <a:pt x="480789" y="1409406"/>
                    <a:pt x="484659" y="1402560"/>
                  </a:cubicBezTo>
                  <a:cubicBezTo>
                    <a:pt x="488380" y="1396012"/>
                    <a:pt x="490240" y="1388198"/>
                    <a:pt x="490240" y="1379120"/>
                  </a:cubicBezTo>
                  <a:cubicBezTo>
                    <a:pt x="490240" y="1369893"/>
                    <a:pt x="488380" y="1362005"/>
                    <a:pt x="484659" y="1355456"/>
                  </a:cubicBezTo>
                  <a:cubicBezTo>
                    <a:pt x="480789" y="1348610"/>
                    <a:pt x="475878" y="1343476"/>
                    <a:pt x="469925" y="1340053"/>
                  </a:cubicBezTo>
                  <a:cubicBezTo>
                    <a:pt x="463674" y="1336481"/>
                    <a:pt x="456977" y="1334695"/>
                    <a:pt x="449833" y="1334695"/>
                  </a:cubicBezTo>
                  <a:close/>
                  <a:moveTo>
                    <a:pt x="234330" y="1334695"/>
                  </a:moveTo>
                  <a:cubicBezTo>
                    <a:pt x="227633" y="1334695"/>
                    <a:pt x="221233" y="1336555"/>
                    <a:pt x="215131" y="1340276"/>
                  </a:cubicBezTo>
                  <a:cubicBezTo>
                    <a:pt x="209327" y="1343848"/>
                    <a:pt x="204639" y="1348982"/>
                    <a:pt x="201067" y="1355679"/>
                  </a:cubicBezTo>
                  <a:cubicBezTo>
                    <a:pt x="197346" y="1362674"/>
                    <a:pt x="195486" y="1370488"/>
                    <a:pt x="195486" y="1379120"/>
                  </a:cubicBezTo>
                  <a:cubicBezTo>
                    <a:pt x="195486" y="1387603"/>
                    <a:pt x="197346" y="1395342"/>
                    <a:pt x="201067" y="1402337"/>
                  </a:cubicBezTo>
                  <a:cubicBezTo>
                    <a:pt x="204788" y="1409183"/>
                    <a:pt x="209476" y="1414392"/>
                    <a:pt x="215131" y="1417964"/>
                  </a:cubicBezTo>
                  <a:cubicBezTo>
                    <a:pt x="221233" y="1421685"/>
                    <a:pt x="227633" y="1423545"/>
                    <a:pt x="234330" y="1423545"/>
                  </a:cubicBezTo>
                  <a:cubicBezTo>
                    <a:pt x="240730" y="1423545"/>
                    <a:pt x="247055" y="1421685"/>
                    <a:pt x="253306" y="1417964"/>
                  </a:cubicBezTo>
                  <a:cubicBezTo>
                    <a:pt x="258961" y="1414690"/>
                    <a:pt x="263649" y="1409481"/>
                    <a:pt x="267370" y="1402337"/>
                  </a:cubicBezTo>
                  <a:cubicBezTo>
                    <a:pt x="270942" y="1395640"/>
                    <a:pt x="272728" y="1387901"/>
                    <a:pt x="272728" y="1379120"/>
                  </a:cubicBezTo>
                  <a:cubicBezTo>
                    <a:pt x="272728" y="1370190"/>
                    <a:pt x="270942" y="1362377"/>
                    <a:pt x="267370" y="1355679"/>
                  </a:cubicBezTo>
                  <a:cubicBezTo>
                    <a:pt x="263649" y="1348833"/>
                    <a:pt x="258961" y="1343699"/>
                    <a:pt x="253306" y="1340276"/>
                  </a:cubicBezTo>
                  <a:cubicBezTo>
                    <a:pt x="247055" y="1336555"/>
                    <a:pt x="240730" y="1334695"/>
                    <a:pt x="234330" y="1334695"/>
                  </a:cubicBezTo>
                  <a:close/>
                  <a:moveTo>
                    <a:pt x="830387" y="1317282"/>
                  </a:moveTo>
                  <a:cubicBezTo>
                    <a:pt x="835596" y="1317282"/>
                    <a:pt x="840209" y="1318100"/>
                    <a:pt x="844228" y="1319738"/>
                  </a:cubicBezTo>
                  <a:lnTo>
                    <a:pt x="844228" y="1340722"/>
                  </a:lnTo>
                  <a:cubicBezTo>
                    <a:pt x="839168" y="1338192"/>
                    <a:pt x="833661" y="1336927"/>
                    <a:pt x="827708" y="1336927"/>
                  </a:cubicBezTo>
                  <a:cubicBezTo>
                    <a:pt x="822201" y="1336927"/>
                    <a:pt x="816992" y="1338564"/>
                    <a:pt x="812081" y="1341838"/>
                  </a:cubicBezTo>
                  <a:cubicBezTo>
                    <a:pt x="807467" y="1344815"/>
                    <a:pt x="803672" y="1349131"/>
                    <a:pt x="800696" y="1354787"/>
                  </a:cubicBezTo>
                  <a:cubicBezTo>
                    <a:pt x="798017" y="1359698"/>
                    <a:pt x="796677" y="1365502"/>
                    <a:pt x="796677" y="1372199"/>
                  </a:cubicBezTo>
                  <a:lnTo>
                    <a:pt x="796677" y="1437386"/>
                  </a:lnTo>
                  <a:lnTo>
                    <a:pt x="777255" y="1437386"/>
                  </a:lnTo>
                  <a:lnTo>
                    <a:pt x="777255" y="1320854"/>
                  </a:lnTo>
                  <a:lnTo>
                    <a:pt x="795561" y="1320854"/>
                  </a:lnTo>
                  <a:lnTo>
                    <a:pt x="795561" y="1339606"/>
                  </a:lnTo>
                  <a:lnTo>
                    <a:pt x="796677" y="1339606"/>
                  </a:lnTo>
                  <a:cubicBezTo>
                    <a:pt x="798761" y="1333355"/>
                    <a:pt x="803151" y="1328072"/>
                    <a:pt x="809848" y="1323756"/>
                  </a:cubicBezTo>
                  <a:cubicBezTo>
                    <a:pt x="816397" y="1319440"/>
                    <a:pt x="823243" y="1317282"/>
                    <a:pt x="830387" y="1317282"/>
                  </a:cubicBezTo>
                  <a:close/>
                  <a:moveTo>
                    <a:pt x="363662" y="1317282"/>
                  </a:moveTo>
                  <a:cubicBezTo>
                    <a:pt x="368871" y="1317282"/>
                    <a:pt x="373484" y="1318100"/>
                    <a:pt x="377503" y="1319738"/>
                  </a:cubicBezTo>
                  <a:lnTo>
                    <a:pt x="377503" y="1340722"/>
                  </a:lnTo>
                  <a:cubicBezTo>
                    <a:pt x="372443" y="1338192"/>
                    <a:pt x="366936" y="1336927"/>
                    <a:pt x="360983" y="1336927"/>
                  </a:cubicBezTo>
                  <a:cubicBezTo>
                    <a:pt x="355476" y="1336927"/>
                    <a:pt x="350267" y="1338564"/>
                    <a:pt x="345356" y="1341838"/>
                  </a:cubicBezTo>
                  <a:cubicBezTo>
                    <a:pt x="340742" y="1344815"/>
                    <a:pt x="336947" y="1349131"/>
                    <a:pt x="333971" y="1354787"/>
                  </a:cubicBezTo>
                  <a:cubicBezTo>
                    <a:pt x="331292" y="1359698"/>
                    <a:pt x="329952" y="1365502"/>
                    <a:pt x="329952" y="1372199"/>
                  </a:cubicBezTo>
                  <a:lnTo>
                    <a:pt x="329952" y="1437386"/>
                  </a:lnTo>
                  <a:lnTo>
                    <a:pt x="310530" y="1437386"/>
                  </a:lnTo>
                  <a:lnTo>
                    <a:pt x="310530" y="1320854"/>
                  </a:lnTo>
                  <a:lnTo>
                    <a:pt x="328836" y="1320854"/>
                  </a:lnTo>
                  <a:lnTo>
                    <a:pt x="328836" y="1339606"/>
                  </a:lnTo>
                  <a:lnTo>
                    <a:pt x="329952" y="1339606"/>
                  </a:lnTo>
                  <a:cubicBezTo>
                    <a:pt x="332036" y="1333355"/>
                    <a:pt x="336426" y="1328072"/>
                    <a:pt x="343123" y="1323756"/>
                  </a:cubicBezTo>
                  <a:cubicBezTo>
                    <a:pt x="349672" y="1319440"/>
                    <a:pt x="356518" y="1317282"/>
                    <a:pt x="363662" y="1317282"/>
                  </a:cubicBezTo>
                  <a:close/>
                  <a:moveTo>
                    <a:pt x="694135" y="1317059"/>
                  </a:moveTo>
                  <a:cubicBezTo>
                    <a:pt x="705297" y="1317059"/>
                    <a:pt x="715194" y="1319663"/>
                    <a:pt x="723826" y="1324872"/>
                  </a:cubicBezTo>
                  <a:cubicBezTo>
                    <a:pt x="732160" y="1329932"/>
                    <a:pt x="738560" y="1336927"/>
                    <a:pt x="743025" y="1345857"/>
                  </a:cubicBezTo>
                  <a:cubicBezTo>
                    <a:pt x="747638" y="1355084"/>
                    <a:pt x="749945" y="1365428"/>
                    <a:pt x="749945" y="1376888"/>
                  </a:cubicBezTo>
                  <a:cubicBezTo>
                    <a:pt x="749945" y="1377780"/>
                    <a:pt x="749796" y="1379715"/>
                    <a:pt x="749499" y="1382692"/>
                  </a:cubicBezTo>
                  <a:lnTo>
                    <a:pt x="657076" y="1382692"/>
                  </a:lnTo>
                  <a:cubicBezTo>
                    <a:pt x="657523" y="1391621"/>
                    <a:pt x="659681" y="1399137"/>
                    <a:pt x="663550" y="1405239"/>
                  </a:cubicBezTo>
                  <a:cubicBezTo>
                    <a:pt x="667271" y="1411044"/>
                    <a:pt x="672108" y="1415583"/>
                    <a:pt x="678061" y="1418857"/>
                  </a:cubicBezTo>
                  <a:cubicBezTo>
                    <a:pt x="683865" y="1421982"/>
                    <a:pt x="689967" y="1423545"/>
                    <a:pt x="696367" y="1423545"/>
                  </a:cubicBezTo>
                  <a:cubicBezTo>
                    <a:pt x="711547" y="1423545"/>
                    <a:pt x="723082" y="1416476"/>
                    <a:pt x="730970" y="1402337"/>
                  </a:cubicBezTo>
                  <a:lnTo>
                    <a:pt x="747266" y="1410374"/>
                  </a:lnTo>
                  <a:cubicBezTo>
                    <a:pt x="742355" y="1419750"/>
                    <a:pt x="735583" y="1427191"/>
                    <a:pt x="726951" y="1432698"/>
                  </a:cubicBezTo>
                  <a:cubicBezTo>
                    <a:pt x="718319" y="1438205"/>
                    <a:pt x="707901" y="1440958"/>
                    <a:pt x="695697" y="1440958"/>
                  </a:cubicBezTo>
                  <a:cubicBezTo>
                    <a:pt x="684386" y="1440958"/>
                    <a:pt x="674415" y="1438354"/>
                    <a:pt x="665783" y="1433145"/>
                  </a:cubicBezTo>
                  <a:cubicBezTo>
                    <a:pt x="656853" y="1427787"/>
                    <a:pt x="649933" y="1420420"/>
                    <a:pt x="645021" y="1411044"/>
                  </a:cubicBezTo>
                  <a:cubicBezTo>
                    <a:pt x="640110" y="1401667"/>
                    <a:pt x="637654" y="1391101"/>
                    <a:pt x="637654" y="1379343"/>
                  </a:cubicBezTo>
                  <a:cubicBezTo>
                    <a:pt x="637654" y="1368032"/>
                    <a:pt x="639961" y="1357689"/>
                    <a:pt x="644575" y="1348313"/>
                  </a:cubicBezTo>
                  <a:cubicBezTo>
                    <a:pt x="649337" y="1338639"/>
                    <a:pt x="655960" y="1331048"/>
                    <a:pt x="664443" y="1325542"/>
                  </a:cubicBezTo>
                  <a:cubicBezTo>
                    <a:pt x="673224" y="1319886"/>
                    <a:pt x="683121" y="1317059"/>
                    <a:pt x="694135" y="1317059"/>
                  </a:cubicBezTo>
                  <a:close/>
                  <a:moveTo>
                    <a:pt x="449833" y="1317059"/>
                  </a:moveTo>
                  <a:cubicBezTo>
                    <a:pt x="461293" y="1317059"/>
                    <a:pt x="471562" y="1319812"/>
                    <a:pt x="480641" y="1325319"/>
                  </a:cubicBezTo>
                  <a:cubicBezTo>
                    <a:pt x="489719" y="1330825"/>
                    <a:pt x="496863" y="1338341"/>
                    <a:pt x="502072" y="1347866"/>
                  </a:cubicBezTo>
                  <a:cubicBezTo>
                    <a:pt x="507132" y="1357093"/>
                    <a:pt x="509662" y="1367511"/>
                    <a:pt x="509662" y="1379120"/>
                  </a:cubicBezTo>
                  <a:cubicBezTo>
                    <a:pt x="509662" y="1390729"/>
                    <a:pt x="507132" y="1401146"/>
                    <a:pt x="502072" y="1410374"/>
                  </a:cubicBezTo>
                  <a:cubicBezTo>
                    <a:pt x="496863" y="1419899"/>
                    <a:pt x="489719" y="1427415"/>
                    <a:pt x="480641" y="1432921"/>
                  </a:cubicBezTo>
                  <a:cubicBezTo>
                    <a:pt x="471860" y="1438279"/>
                    <a:pt x="461591" y="1440958"/>
                    <a:pt x="449833" y="1440958"/>
                  </a:cubicBezTo>
                  <a:cubicBezTo>
                    <a:pt x="438076" y="1440958"/>
                    <a:pt x="427807" y="1438279"/>
                    <a:pt x="419026" y="1432921"/>
                  </a:cubicBezTo>
                  <a:cubicBezTo>
                    <a:pt x="409947" y="1427415"/>
                    <a:pt x="402804" y="1419899"/>
                    <a:pt x="397595" y="1410374"/>
                  </a:cubicBezTo>
                  <a:cubicBezTo>
                    <a:pt x="392534" y="1401146"/>
                    <a:pt x="390004" y="1390729"/>
                    <a:pt x="390004" y="1379120"/>
                  </a:cubicBezTo>
                  <a:cubicBezTo>
                    <a:pt x="390004" y="1367511"/>
                    <a:pt x="392534" y="1357093"/>
                    <a:pt x="397595" y="1347866"/>
                  </a:cubicBezTo>
                  <a:cubicBezTo>
                    <a:pt x="402804" y="1338341"/>
                    <a:pt x="409947" y="1330825"/>
                    <a:pt x="419026" y="1325319"/>
                  </a:cubicBezTo>
                  <a:cubicBezTo>
                    <a:pt x="428104" y="1319812"/>
                    <a:pt x="438373" y="1317059"/>
                    <a:pt x="449833" y="1317059"/>
                  </a:cubicBezTo>
                  <a:close/>
                  <a:moveTo>
                    <a:pt x="529605" y="1273750"/>
                  </a:moveTo>
                  <a:lnTo>
                    <a:pt x="549027" y="1273750"/>
                  </a:lnTo>
                  <a:lnTo>
                    <a:pt x="549027" y="1376664"/>
                  </a:lnTo>
                  <a:lnTo>
                    <a:pt x="603721" y="1320854"/>
                  </a:lnTo>
                  <a:lnTo>
                    <a:pt x="628501" y="1320854"/>
                  </a:lnTo>
                  <a:lnTo>
                    <a:pt x="628501" y="1321747"/>
                  </a:lnTo>
                  <a:lnTo>
                    <a:pt x="582737" y="1367958"/>
                  </a:lnTo>
                  <a:lnTo>
                    <a:pt x="629841" y="1436493"/>
                  </a:lnTo>
                  <a:lnTo>
                    <a:pt x="629841" y="1437386"/>
                  </a:lnTo>
                  <a:lnTo>
                    <a:pt x="606624" y="1437386"/>
                  </a:lnTo>
                  <a:lnTo>
                    <a:pt x="569119" y="1381352"/>
                  </a:lnTo>
                  <a:lnTo>
                    <a:pt x="549027" y="1401444"/>
                  </a:lnTo>
                  <a:lnTo>
                    <a:pt x="549027" y="1437386"/>
                  </a:lnTo>
                  <a:lnTo>
                    <a:pt x="529605" y="1437386"/>
                  </a:lnTo>
                  <a:close/>
                  <a:moveTo>
                    <a:pt x="177180" y="1273750"/>
                  </a:moveTo>
                  <a:lnTo>
                    <a:pt x="196602" y="1273750"/>
                  </a:lnTo>
                  <a:lnTo>
                    <a:pt x="196602" y="1321970"/>
                  </a:lnTo>
                  <a:lnTo>
                    <a:pt x="195486" y="1338267"/>
                  </a:lnTo>
                  <a:lnTo>
                    <a:pt x="196602" y="1338267"/>
                  </a:lnTo>
                  <a:cubicBezTo>
                    <a:pt x="200174" y="1332165"/>
                    <a:pt x="205457" y="1327179"/>
                    <a:pt x="212452" y="1323309"/>
                  </a:cubicBezTo>
                  <a:cubicBezTo>
                    <a:pt x="219894" y="1319142"/>
                    <a:pt x="227856" y="1317059"/>
                    <a:pt x="236339" y="1317059"/>
                  </a:cubicBezTo>
                  <a:cubicBezTo>
                    <a:pt x="246757" y="1317059"/>
                    <a:pt x="256208" y="1319738"/>
                    <a:pt x="264691" y="1325095"/>
                  </a:cubicBezTo>
                  <a:cubicBezTo>
                    <a:pt x="273025" y="1330453"/>
                    <a:pt x="279723" y="1337895"/>
                    <a:pt x="284783" y="1347420"/>
                  </a:cubicBezTo>
                  <a:cubicBezTo>
                    <a:pt x="289694" y="1356796"/>
                    <a:pt x="292150" y="1367363"/>
                    <a:pt x="292150" y="1379120"/>
                  </a:cubicBezTo>
                  <a:cubicBezTo>
                    <a:pt x="292150" y="1391026"/>
                    <a:pt x="289694" y="1401667"/>
                    <a:pt x="284783" y="1411044"/>
                  </a:cubicBezTo>
                  <a:cubicBezTo>
                    <a:pt x="279871" y="1420420"/>
                    <a:pt x="273174" y="1427787"/>
                    <a:pt x="264691" y="1433145"/>
                  </a:cubicBezTo>
                  <a:cubicBezTo>
                    <a:pt x="256505" y="1438354"/>
                    <a:pt x="247055" y="1440958"/>
                    <a:pt x="236339" y="1440958"/>
                  </a:cubicBezTo>
                  <a:cubicBezTo>
                    <a:pt x="227558" y="1440958"/>
                    <a:pt x="219596" y="1438949"/>
                    <a:pt x="212452" y="1434930"/>
                  </a:cubicBezTo>
                  <a:cubicBezTo>
                    <a:pt x="205606" y="1431061"/>
                    <a:pt x="200323" y="1426150"/>
                    <a:pt x="196602" y="1420196"/>
                  </a:cubicBezTo>
                  <a:lnTo>
                    <a:pt x="195486" y="1420196"/>
                  </a:lnTo>
                  <a:lnTo>
                    <a:pt x="195486" y="1437386"/>
                  </a:lnTo>
                  <a:lnTo>
                    <a:pt x="177180" y="1437386"/>
                  </a:lnTo>
                  <a:close/>
                  <a:moveTo>
                    <a:pt x="584448" y="1102448"/>
                  </a:moveTo>
                  <a:cubicBezTo>
                    <a:pt x="573733" y="1102448"/>
                    <a:pt x="565696" y="1104681"/>
                    <a:pt x="560338" y="1109146"/>
                  </a:cubicBezTo>
                  <a:cubicBezTo>
                    <a:pt x="554980" y="1113611"/>
                    <a:pt x="552301" y="1119266"/>
                    <a:pt x="552301" y="1126112"/>
                  </a:cubicBezTo>
                  <a:cubicBezTo>
                    <a:pt x="552301" y="1132512"/>
                    <a:pt x="554757" y="1137721"/>
                    <a:pt x="559668" y="1141739"/>
                  </a:cubicBezTo>
                  <a:cubicBezTo>
                    <a:pt x="564580" y="1145757"/>
                    <a:pt x="570756" y="1147767"/>
                    <a:pt x="578197" y="1147767"/>
                  </a:cubicBezTo>
                  <a:cubicBezTo>
                    <a:pt x="584746" y="1147767"/>
                    <a:pt x="590848" y="1146055"/>
                    <a:pt x="596503" y="1142632"/>
                  </a:cubicBezTo>
                  <a:cubicBezTo>
                    <a:pt x="602159" y="1139209"/>
                    <a:pt x="606624" y="1134744"/>
                    <a:pt x="609898" y="1129237"/>
                  </a:cubicBezTo>
                  <a:cubicBezTo>
                    <a:pt x="613172" y="1123731"/>
                    <a:pt x="614809" y="1117554"/>
                    <a:pt x="614809" y="1110708"/>
                  </a:cubicBezTo>
                  <a:cubicBezTo>
                    <a:pt x="611237" y="1108327"/>
                    <a:pt x="606772" y="1106318"/>
                    <a:pt x="601415" y="1104681"/>
                  </a:cubicBezTo>
                  <a:cubicBezTo>
                    <a:pt x="596354" y="1103193"/>
                    <a:pt x="590699" y="1102448"/>
                    <a:pt x="584448" y="1102448"/>
                  </a:cubicBezTo>
                  <a:close/>
                  <a:moveTo>
                    <a:pt x="846535" y="1058470"/>
                  </a:moveTo>
                  <a:cubicBezTo>
                    <a:pt x="837605" y="1058470"/>
                    <a:pt x="829791" y="1061446"/>
                    <a:pt x="823094" y="1067399"/>
                  </a:cubicBezTo>
                  <a:cubicBezTo>
                    <a:pt x="816843" y="1073055"/>
                    <a:pt x="812676" y="1080794"/>
                    <a:pt x="810593" y="1090617"/>
                  </a:cubicBezTo>
                  <a:lnTo>
                    <a:pt x="881584" y="1090617"/>
                  </a:lnTo>
                  <a:cubicBezTo>
                    <a:pt x="881435" y="1085705"/>
                    <a:pt x="880095" y="1080794"/>
                    <a:pt x="877565" y="1075883"/>
                  </a:cubicBezTo>
                  <a:cubicBezTo>
                    <a:pt x="875184" y="1071120"/>
                    <a:pt x="871389" y="1067027"/>
                    <a:pt x="866180" y="1063604"/>
                  </a:cubicBezTo>
                  <a:cubicBezTo>
                    <a:pt x="860971" y="1060181"/>
                    <a:pt x="854422" y="1058470"/>
                    <a:pt x="846535" y="1058470"/>
                  </a:cubicBezTo>
                  <a:close/>
                  <a:moveTo>
                    <a:pt x="714078" y="1058470"/>
                  </a:moveTo>
                  <a:cubicBezTo>
                    <a:pt x="707083" y="1058470"/>
                    <a:pt x="700683" y="1060256"/>
                    <a:pt x="694879" y="1063828"/>
                  </a:cubicBezTo>
                  <a:cubicBezTo>
                    <a:pt x="688926" y="1067548"/>
                    <a:pt x="684312" y="1072534"/>
                    <a:pt x="681038" y="1078785"/>
                  </a:cubicBezTo>
                  <a:cubicBezTo>
                    <a:pt x="677615" y="1085333"/>
                    <a:pt x="675903" y="1093147"/>
                    <a:pt x="675903" y="1102225"/>
                  </a:cubicBezTo>
                  <a:cubicBezTo>
                    <a:pt x="675903" y="1111006"/>
                    <a:pt x="677615" y="1118820"/>
                    <a:pt x="681038" y="1125666"/>
                  </a:cubicBezTo>
                  <a:cubicBezTo>
                    <a:pt x="684312" y="1132214"/>
                    <a:pt x="688926" y="1137200"/>
                    <a:pt x="694879" y="1140623"/>
                  </a:cubicBezTo>
                  <a:cubicBezTo>
                    <a:pt x="700832" y="1144046"/>
                    <a:pt x="707231" y="1145757"/>
                    <a:pt x="714078" y="1145757"/>
                  </a:cubicBezTo>
                  <a:cubicBezTo>
                    <a:pt x="721221" y="1145757"/>
                    <a:pt x="727546" y="1144046"/>
                    <a:pt x="733053" y="1140623"/>
                  </a:cubicBezTo>
                  <a:cubicBezTo>
                    <a:pt x="738857" y="1137051"/>
                    <a:pt x="743471" y="1131991"/>
                    <a:pt x="746894" y="1125442"/>
                  </a:cubicBezTo>
                  <a:cubicBezTo>
                    <a:pt x="750317" y="1118894"/>
                    <a:pt x="752029" y="1111155"/>
                    <a:pt x="752029" y="1102225"/>
                  </a:cubicBezTo>
                  <a:cubicBezTo>
                    <a:pt x="752029" y="1092998"/>
                    <a:pt x="750317" y="1085110"/>
                    <a:pt x="746894" y="1078562"/>
                  </a:cubicBezTo>
                  <a:cubicBezTo>
                    <a:pt x="743471" y="1071864"/>
                    <a:pt x="738857" y="1066879"/>
                    <a:pt x="733053" y="1063604"/>
                  </a:cubicBezTo>
                  <a:cubicBezTo>
                    <a:pt x="727100" y="1060181"/>
                    <a:pt x="720775" y="1058470"/>
                    <a:pt x="714078" y="1058470"/>
                  </a:cubicBezTo>
                  <a:close/>
                  <a:moveTo>
                    <a:pt x="246460" y="1058470"/>
                  </a:moveTo>
                  <a:cubicBezTo>
                    <a:pt x="237530" y="1058470"/>
                    <a:pt x="229716" y="1061446"/>
                    <a:pt x="223019" y="1067399"/>
                  </a:cubicBezTo>
                  <a:cubicBezTo>
                    <a:pt x="216768" y="1073055"/>
                    <a:pt x="212601" y="1080794"/>
                    <a:pt x="210518" y="1090617"/>
                  </a:cubicBezTo>
                  <a:lnTo>
                    <a:pt x="281509" y="1090617"/>
                  </a:lnTo>
                  <a:cubicBezTo>
                    <a:pt x="281360" y="1085705"/>
                    <a:pt x="280020" y="1080794"/>
                    <a:pt x="277490" y="1075883"/>
                  </a:cubicBezTo>
                  <a:cubicBezTo>
                    <a:pt x="275109" y="1071120"/>
                    <a:pt x="271314" y="1067027"/>
                    <a:pt x="266105" y="1063604"/>
                  </a:cubicBezTo>
                  <a:cubicBezTo>
                    <a:pt x="260896" y="1060181"/>
                    <a:pt x="254347" y="1058470"/>
                    <a:pt x="246460" y="1058470"/>
                  </a:cubicBezTo>
                  <a:close/>
                  <a:moveTo>
                    <a:pt x="969169" y="1040834"/>
                  </a:moveTo>
                  <a:cubicBezTo>
                    <a:pt x="979289" y="1040834"/>
                    <a:pt x="988368" y="1043066"/>
                    <a:pt x="996405" y="1047531"/>
                  </a:cubicBezTo>
                  <a:cubicBezTo>
                    <a:pt x="1004292" y="1051847"/>
                    <a:pt x="1009948" y="1058023"/>
                    <a:pt x="1013371" y="1066060"/>
                  </a:cubicBezTo>
                  <a:lnTo>
                    <a:pt x="996628" y="1073873"/>
                  </a:lnTo>
                  <a:cubicBezTo>
                    <a:pt x="991419" y="1063455"/>
                    <a:pt x="982191" y="1058246"/>
                    <a:pt x="968946" y="1058246"/>
                  </a:cubicBezTo>
                  <a:cubicBezTo>
                    <a:pt x="962695" y="1058246"/>
                    <a:pt x="957040" y="1059735"/>
                    <a:pt x="951979" y="1062711"/>
                  </a:cubicBezTo>
                  <a:cubicBezTo>
                    <a:pt x="947217" y="1065539"/>
                    <a:pt x="944836" y="1069334"/>
                    <a:pt x="944836" y="1074097"/>
                  </a:cubicBezTo>
                  <a:cubicBezTo>
                    <a:pt x="944836" y="1078264"/>
                    <a:pt x="946547" y="1081687"/>
                    <a:pt x="949970" y="1084366"/>
                  </a:cubicBezTo>
                  <a:cubicBezTo>
                    <a:pt x="953393" y="1087045"/>
                    <a:pt x="958379" y="1089277"/>
                    <a:pt x="964927" y="1091063"/>
                  </a:cubicBezTo>
                  <a:lnTo>
                    <a:pt x="981894" y="1095305"/>
                  </a:lnTo>
                  <a:cubicBezTo>
                    <a:pt x="993502" y="1098281"/>
                    <a:pt x="1002134" y="1102597"/>
                    <a:pt x="1007790" y="1108253"/>
                  </a:cubicBezTo>
                  <a:cubicBezTo>
                    <a:pt x="1013594" y="1114057"/>
                    <a:pt x="1016496" y="1121052"/>
                    <a:pt x="1016496" y="1129237"/>
                  </a:cubicBezTo>
                  <a:cubicBezTo>
                    <a:pt x="1016496" y="1136232"/>
                    <a:pt x="1014413" y="1142483"/>
                    <a:pt x="1010246" y="1147990"/>
                  </a:cubicBezTo>
                  <a:cubicBezTo>
                    <a:pt x="1006227" y="1153348"/>
                    <a:pt x="1000646" y="1157515"/>
                    <a:pt x="993502" y="1160491"/>
                  </a:cubicBezTo>
                  <a:cubicBezTo>
                    <a:pt x="986805" y="1163319"/>
                    <a:pt x="979066" y="1164733"/>
                    <a:pt x="970285" y="1164733"/>
                  </a:cubicBezTo>
                  <a:cubicBezTo>
                    <a:pt x="957784" y="1164733"/>
                    <a:pt x="947291" y="1161831"/>
                    <a:pt x="938808" y="1156027"/>
                  </a:cubicBezTo>
                  <a:cubicBezTo>
                    <a:pt x="930771" y="1150520"/>
                    <a:pt x="924893" y="1143004"/>
                    <a:pt x="921172" y="1133479"/>
                  </a:cubicBezTo>
                  <a:lnTo>
                    <a:pt x="938362" y="1125666"/>
                  </a:lnTo>
                  <a:cubicBezTo>
                    <a:pt x="941338" y="1132809"/>
                    <a:pt x="945654" y="1138242"/>
                    <a:pt x="951310" y="1141962"/>
                  </a:cubicBezTo>
                  <a:cubicBezTo>
                    <a:pt x="957263" y="1145832"/>
                    <a:pt x="963588" y="1147767"/>
                    <a:pt x="970285" y="1147767"/>
                  </a:cubicBezTo>
                  <a:cubicBezTo>
                    <a:pt x="977578" y="1147767"/>
                    <a:pt x="983829" y="1146278"/>
                    <a:pt x="989038" y="1143302"/>
                  </a:cubicBezTo>
                  <a:cubicBezTo>
                    <a:pt x="994247" y="1140325"/>
                    <a:pt x="996851" y="1136084"/>
                    <a:pt x="996851" y="1130577"/>
                  </a:cubicBezTo>
                  <a:cubicBezTo>
                    <a:pt x="996851" y="1125666"/>
                    <a:pt x="994767" y="1121722"/>
                    <a:pt x="990600" y="1118745"/>
                  </a:cubicBezTo>
                  <a:cubicBezTo>
                    <a:pt x="986731" y="1115917"/>
                    <a:pt x="980257" y="1113387"/>
                    <a:pt x="971178" y="1111155"/>
                  </a:cubicBezTo>
                  <a:lnTo>
                    <a:pt x="956891" y="1107360"/>
                  </a:lnTo>
                  <a:cubicBezTo>
                    <a:pt x="947663" y="1105127"/>
                    <a:pt x="940073" y="1101258"/>
                    <a:pt x="934120" y="1095751"/>
                  </a:cubicBezTo>
                  <a:cubicBezTo>
                    <a:pt x="928167" y="1090245"/>
                    <a:pt x="925190" y="1083175"/>
                    <a:pt x="925190" y="1074543"/>
                  </a:cubicBezTo>
                  <a:cubicBezTo>
                    <a:pt x="925190" y="1067995"/>
                    <a:pt x="927199" y="1062116"/>
                    <a:pt x="931218" y="1056907"/>
                  </a:cubicBezTo>
                  <a:cubicBezTo>
                    <a:pt x="935385" y="1051698"/>
                    <a:pt x="940743" y="1047754"/>
                    <a:pt x="947291" y="1045075"/>
                  </a:cubicBezTo>
                  <a:cubicBezTo>
                    <a:pt x="954435" y="1042247"/>
                    <a:pt x="961728" y="1040834"/>
                    <a:pt x="969169" y="1040834"/>
                  </a:cubicBezTo>
                  <a:close/>
                  <a:moveTo>
                    <a:pt x="846535" y="1040834"/>
                  </a:moveTo>
                  <a:cubicBezTo>
                    <a:pt x="857697" y="1040834"/>
                    <a:pt x="867594" y="1043438"/>
                    <a:pt x="876226" y="1048647"/>
                  </a:cubicBezTo>
                  <a:cubicBezTo>
                    <a:pt x="884560" y="1053707"/>
                    <a:pt x="890960" y="1060702"/>
                    <a:pt x="895425" y="1069632"/>
                  </a:cubicBezTo>
                  <a:cubicBezTo>
                    <a:pt x="900038" y="1078859"/>
                    <a:pt x="902345" y="1089203"/>
                    <a:pt x="902345" y="1100663"/>
                  </a:cubicBezTo>
                  <a:cubicBezTo>
                    <a:pt x="902345" y="1101555"/>
                    <a:pt x="902196" y="1103490"/>
                    <a:pt x="901899" y="1106467"/>
                  </a:cubicBezTo>
                  <a:lnTo>
                    <a:pt x="809476" y="1106467"/>
                  </a:lnTo>
                  <a:cubicBezTo>
                    <a:pt x="809923" y="1115396"/>
                    <a:pt x="812081" y="1122912"/>
                    <a:pt x="815950" y="1129014"/>
                  </a:cubicBezTo>
                  <a:cubicBezTo>
                    <a:pt x="819671" y="1134819"/>
                    <a:pt x="824508" y="1139358"/>
                    <a:pt x="830461" y="1142632"/>
                  </a:cubicBezTo>
                  <a:cubicBezTo>
                    <a:pt x="836265" y="1145757"/>
                    <a:pt x="842367" y="1147320"/>
                    <a:pt x="848767" y="1147320"/>
                  </a:cubicBezTo>
                  <a:cubicBezTo>
                    <a:pt x="863947" y="1147320"/>
                    <a:pt x="875482" y="1140251"/>
                    <a:pt x="883370" y="1126112"/>
                  </a:cubicBezTo>
                  <a:lnTo>
                    <a:pt x="899666" y="1134149"/>
                  </a:lnTo>
                  <a:cubicBezTo>
                    <a:pt x="894755" y="1143525"/>
                    <a:pt x="887983" y="1150966"/>
                    <a:pt x="879351" y="1156473"/>
                  </a:cubicBezTo>
                  <a:cubicBezTo>
                    <a:pt x="870719" y="1161980"/>
                    <a:pt x="860301" y="1164733"/>
                    <a:pt x="848097" y="1164733"/>
                  </a:cubicBezTo>
                  <a:cubicBezTo>
                    <a:pt x="836786" y="1164733"/>
                    <a:pt x="826815" y="1162129"/>
                    <a:pt x="818183" y="1156920"/>
                  </a:cubicBezTo>
                  <a:cubicBezTo>
                    <a:pt x="809253" y="1151562"/>
                    <a:pt x="802333" y="1144195"/>
                    <a:pt x="797421" y="1134819"/>
                  </a:cubicBezTo>
                  <a:cubicBezTo>
                    <a:pt x="792510" y="1125442"/>
                    <a:pt x="790054" y="1114876"/>
                    <a:pt x="790054" y="1103118"/>
                  </a:cubicBezTo>
                  <a:cubicBezTo>
                    <a:pt x="790054" y="1091807"/>
                    <a:pt x="792361" y="1081464"/>
                    <a:pt x="796975" y="1072087"/>
                  </a:cubicBezTo>
                  <a:cubicBezTo>
                    <a:pt x="801737" y="1062414"/>
                    <a:pt x="808360" y="1054823"/>
                    <a:pt x="816843" y="1049317"/>
                  </a:cubicBezTo>
                  <a:cubicBezTo>
                    <a:pt x="825624" y="1043661"/>
                    <a:pt x="835521" y="1040834"/>
                    <a:pt x="846535" y="1040834"/>
                  </a:cubicBezTo>
                  <a:close/>
                  <a:moveTo>
                    <a:pt x="711399" y="1040834"/>
                  </a:moveTo>
                  <a:cubicBezTo>
                    <a:pt x="720328" y="1040834"/>
                    <a:pt x="728216" y="1042694"/>
                    <a:pt x="735062" y="1046415"/>
                  </a:cubicBezTo>
                  <a:cubicBezTo>
                    <a:pt x="741908" y="1050135"/>
                    <a:pt x="747266" y="1055121"/>
                    <a:pt x="751136" y="1061372"/>
                  </a:cubicBezTo>
                  <a:lnTo>
                    <a:pt x="752029" y="1061372"/>
                  </a:lnTo>
                  <a:lnTo>
                    <a:pt x="752029" y="1044629"/>
                  </a:lnTo>
                  <a:lnTo>
                    <a:pt x="770558" y="1044629"/>
                  </a:lnTo>
                  <a:lnTo>
                    <a:pt x="770558" y="1156696"/>
                  </a:lnTo>
                  <a:cubicBezTo>
                    <a:pt x="770558" y="1175300"/>
                    <a:pt x="765349" y="1189587"/>
                    <a:pt x="754931" y="1199559"/>
                  </a:cubicBezTo>
                  <a:cubicBezTo>
                    <a:pt x="744662" y="1209381"/>
                    <a:pt x="731044" y="1214293"/>
                    <a:pt x="714078" y="1214293"/>
                  </a:cubicBezTo>
                  <a:cubicBezTo>
                    <a:pt x="700237" y="1214293"/>
                    <a:pt x="688926" y="1211093"/>
                    <a:pt x="680145" y="1204693"/>
                  </a:cubicBezTo>
                  <a:cubicBezTo>
                    <a:pt x="671215" y="1198294"/>
                    <a:pt x="665188" y="1190555"/>
                    <a:pt x="662062" y="1181476"/>
                  </a:cubicBezTo>
                  <a:lnTo>
                    <a:pt x="679921" y="1173886"/>
                  </a:lnTo>
                  <a:cubicBezTo>
                    <a:pt x="682452" y="1180732"/>
                    <a:pt x="686693" y="1186239"/>
                    <a:pt x="692646" y="1190406"/>
                  </a:cubicBezTo>
                  <a:cubicBezTo>
                    <a:pt x="698599" y="1194573"/>
                    <a:pt x="705743" y="1196657"/>
                    <a:pt x="714078" y="1196657"/>
                  </a:cubicBezTo>
                  <a:cubicBezTo>
                    <a:pt x="725984" y="1196657"/>
                    <a:pt x="735286" y="1193159"/>
                    <a:pt x="741983" y="1186164"/>
                  </a:cubicBezTo>
                  <a:cubicBezTo>
                    <a:pt x="748680" y="1179318"/>
                    <a:pt x="752029" y="1169347"/>
                    <a:pt x="752029" y="1156250"/>
                  </a:cubicBezTo>
                  <a:lnTo>
                    <a:pt x="752029" y="1143302"/>
                  </a:lnTo>
                  <a:lnTo>
                    <a:pt x="751136" y="1143302"/>
                  </a:lnTo>
                  <a:cubicBezTo>
                    <a:pt x="747415" y="1149106"/>
                    <a:pt x="742057" y="1153943"/>
                    <a:pt x="735062" y="1157812"/>
                  </a:cubicBezTo>
                  <a:cubicBezTo>
                    <a:pt x="728216" y="1161533"/>
                    <a:pt x="720328" y="1163394"/>
                    <a:pt x="711399" y="1163394"/>
                  </a:cubicBezTo>
                  <a:cubicBezTo>
                    <a:pt x="701278" y="1163394"/>
                    <a:pt x="692051" y="1160789"/>
                    <a:pt x="683717" y="1155580"/>
                  </a:cubicBezTo>
                  <a:cubicBezTo>
                    <a:pt x="675531" y="1150520"/>
                    <a:pt x="668983" y="1143302"/>
                    <a:pt x="664071" y="1133926"/>
                  </a:cubicBezTo>
                  <a:cubicBezTo>
                    <a:pt x="659160" y="1124549"/>
                    <a:pt x="656704" y="1113983"/>
                    <a:pt x="656704" y="1102225"/>
                  </a:cubicBezTo>
                  <a:cubicBezTo>
                    <a:pt x="656704" y="1090468"/>
                    <a:pt x="659160" y="1079901"/>
                    <a:pt x="664071" y="1070525"/>
                  </a:cubicBezTo>
                  <a:cubicBezTo>
                    <a:pt x="669131" y="1061000"/>
                    <a:pt x="675680" y="1053707"/>
                    <a:pt x="683717" y="1048647"/>
                  </a:cubicBezTo>
                  <a:cubicBezTo>
                    <a:pt x="692051" y="1043438"/>
                    <a:pt x="701278" y="1040834"/>
                    <a:pt x="711399" y="1040834"/>
                  </a:cubicBezTo>
                  <a:close/>
                  <a:moveTo>
                    <a:pt x="582662" y="1040834"/>
                  </a:moveTo>
                  <a:cubicBezTo>
                    <a:pt x="598438" y="1040834"/>
                    <a:pt x="610865" y="1045001"/>
                    <a:pt x="619944" y="1053335"/>
                  </a:cubicBezTo>
                  <a:cubicBezTo>
                    <a:pt x="628873" y="1061521"/>
                    <a:pt x="633338" y="1072832"/>
                    <a:pt x="633338" y="1087268"/>
                  </a:cubicBezTo>
                  <a:lnTo>
                    <a:pt x="633338" y="1161161"/>
                  </a:lnTo>
                  <a:lnTo>
                    <a:pt x="614809" y="1161161"/>
                  </a:lnTo>
                  <a:lnTo>
                    <a:pt x="614809" y="1144418"/>
                  </a:lnTo>
                  <a:lnTo>
                    <a:pt x="613916" y="1144418"/>
                  </a:lnTo>
                  <a:cubicBezTo>
                    <a:pt x="610493" y="1150222"/>
                    <a:pt x="605507" y="1155059"/>
                    <a:pt x="598959" y="1158929"/>
                  </a:cubicBezTo>
                  <a:cubicBezTo>
                    <a:pt x="592559" y="1162798"/>
                    <a:pt x="584969" y="1164733"/>
                    <a:pt x="576188" y="1164733"/>
                  </a:cubicBezTo>
                  <a:cubicBezTo>
                    <a:pt x="567556" y="1164733"/>
                    <a:pt x="559966" y="1163096"/>
                    <a:pt x="553418" y="1159822"/>
                  </a:cubicBezTo>
                  <a:cubicBezTo>
                    <a:pt x="546571" y="1156399"/>
                    <a:pt x="541363" y="1151785"/>
                    <a:pt x="537791" y="1145981"/>
                  </a:cubicBezTo>
                  <a:cubicBezTo>
                    <a:pt x="534219" y="1140176"/>
                    <a:pt x="532433" y="1133479"/>
                    <a:pt x="532433" y="1125889"/>
                  </a:cubicBezTo>
                  <a:cubicBezTo>
                    <a:pt x="532433" y="1113536"/>
                    <a:pt x="537046" y="1103937"/>
                    <a:pt x="546274" y="1097091"/>
                  </a:cubicBezTo>
                  <a:cubicBezTo>
                    <a:pt x="555799" y="1090096"/>
                    <a:pt x="567556" y="1086598"/>
                    <a:pt x="581546" y="1086598"/>
                  </a:cubicBezTo>
                  <a:cubicBezTo>
                    <a:pt x="588839" y="1086598"/>
                    <a:pt x="595387" y="1087342"/>
                    <a:pt x="601191" y="1088831"/>
                  </a:cubicBezTo>
                  <a:cubicBezTo>
                    <a:pt x="607145" y="1090319"/>
                    <a:pt x="611684" y="1092105"/>
                    <a:pt x="614809" y="1094188"/>
                  </a:cubicBezTo>
                  <a:lnTo>
                    <a:pt x="614809" y="1087045"/>
                  </a:lnTo>
                  <a:cubicBezTo>
                    <a:pt x="614809" y="1078562"/>
                    <a:pt x="611833" y="1071641"/>
                    <a:pt x="605879" y="1066283"/>
                  </a:cubicBezTo>
                  <a:cubicBezTo>
                    <a:pt x="599926" y="1060925"/>
                    <a:pt x="592187" y="1058246"/>
                    <a:pt x="582662" y="1058246"/>
                  </a:cubicBezTo>
                  <a:cubicBezTo>
                    <a:pt x="576263" y="1058246"/>
                    <a:pt x="570310" y="1059660"/>
                    <a:pt x="564803" y="1062488"/>
                  </a:cubicBezTo>
                  <a:cubicBezTo>
                    <a:pt x="558999" y="1065465"/>
                    <a:pt x="554608" y="1069409"/>
                    <a:pt x="551632" y="1074320"/>
                  </a:cubicBezTo>
                  <a:lnTo>
                    <a:pt x="536898" y="1063381"/>
                  </a:lnTo>
                  <a:cubicBezTo>
                    <a:pt x="541363" y="1056535"/>
                    <a:pt x="547688" y="1051028"/>
                    <a:pt x="555873" y="1046861"/>
                  </a:cubicBezTo>
                  <a:cubicBezTo>
                    <a:pt x="563910" y="1042843"/>
                    <a:pt x="572840" y="1040834"/>
                    <a:pt x="582662" y="1040834"/>
                  </a:cubicBezTo>
                  <a:close/>
                  <a:moveTo>
                    <a:pt x="473869" y="1040834"/>
                  </a:moveTo>
                  <a:cubicBezTo>
                    <a:pt x="483989" y="1040834"/>
                    <a:pt x="493068" y="1043066"/>
                    <a:pt x="501104" y="1047531"/>
                  </a:cubicBezTo>
                  <a:cubicBezTo>
                    <a:pt x="508992" y="1051847"/>
                    <a:pt x="514648" y="1058023"/>
                    <a:pt x="518071" y="1066060"/>
                  </a:cubicBezTo>
                  <a:lnTo>
                    <a:pt x="501328" y="1073873"/>
                  </a:lnTo>
                  <a:cubicBezTo>
                    <a:pt x="496119" y="1063455"/>
                    <a:pt x="486891" y="1058246"/>
                    <a:pt x="473646" y="1058246"/>
                  </a:cubicBezTo>
                  <a:cubicBezTo>
                    <a:pt x="467395" y="1058246"/>
                    <a:pt x="461739" y="1059735"/>
                    <a:pt x="456679" y="1062711"/>
                  </a:cubicBezTo>
                  <a:cubicBezTo>
                    <a:pt x="451917" y="1065539"/>
                    <a:pt x="449536" y="1069334"/>
                    <a:pt x="449536" y="1074097"/>
                  </a:cubicBezTo>
                  <a:cubicBezTo>
                    <a:pt x="449536" y="1078264"/>
                    <a:pt x="451247" y="1081687"/>
                    <a:pt x="454670" y="1084366"/>
                  </a:cubicBezTo>
                  <a:cubicBezTo>
                    <a:pt x="458093" y="1087045"/>
                    <a:pt x="463079" y="1089277"/>
                    <a:pt x="469627" y="1091063"/>
                  </a:cubicBezTo>
                  <a:lnTo>
                    <a:pt x="486594" y="1095305"/>
                  </a:lnTo>
                  <a:cubicBezTo>
                    <a:pt x="498202" y="1098281"/>
                    <a:pt x="506834" y="1102597"/>
                    <a:pt x="512490" y="1108253"/>
                  </a:cubicBezTo>
                  <a:cubicBezTo>
                    <a:pt x="518294" y="1114057"/>
                    <a:pt x="521196" y="1121052"/>
                    <a:pt x="521196" y="1129237"/>
                  </a:cubicBezTo>
                  <a:cubicBezTo>
                    <a:pt x="521196" y="1136232"/>
                    <a:pt x="519113" y="1142483"/>
                    <a:pt x="514946" y="1147990"/>
                  </a:cubicBezTo>
                  <a:cubicBezTo>
                    <a:pt x="510927" y="1153348"/>
                    <a:pt x="505346" y="1157515"/>
                    <a:pt x="498202" y="1160491"/>
                  </a:cubicBezTo>
                  <a:cubicBezTo>
                    <a:pt x="491505" y="1163319"/>
                    <a:pt x="483766" y="1164733"/>
                    <a:pt x="474985" y="1164733"/>
                  </a:cubicBezTo>
                  <a:cubicBezTo>
                    <a:pt x="462484" y="1164733"/>
                    <a:pt x="451991" y="1161831"/>
                    <a:pt x="443508" y="1156027"/>
                  </a:cubicBezTo>
                  <a:cubicBezTo>
                    <a:pt x="435471" y="1150520"/>
                    <a:pt x="429593" y="1143004"/>
                    <a:pt x="425872" y="1133479"/>
                  </a:cubicBezTo>
                  <a:lnTo>
                    <a:pt x="443062" y="1125666"/>
                  </a:lnTo>
                  <a:cubicBezTo>
                    <a:pt x="446038" y="1132809"/>
                    <a:pt x="450354" y="1138242"/>
                    <a:pt x="456010" y="1141962"/>
                  </a:cubicBezTo>
                  <a:cubicBezTo>
                    <a:pt x="461963" y="1145832"/>
                    <a:pt x="468288" y="1147767"/>
                    <a:pt x="474985" y="1147767"/>
                  </a:cubicBezTo>
                  <a:cubicBezTo>
                    <a:pt x="482278" y="1147767"/>
                    <a:pt x="488529" y="1146278"/>
                    <a:pt x="493738" y="1143302"/>
                  </a:cubicBezTo>
                  <a:cubicBezTo>
                    <a:pt x="498946" y="1140325"/>
                    <a:pt x="501551" y="1136084"/>
                    <a:pt x="501551" y="1130577"/>
                  </a:cubicBezTo>
                  <a:cubicBezTo>
                    <a:pt x="501551" y="1125666"/>
                    <a:pt x="499467" y="1121722"/>
                    <a:pt x="495300" y="1118745"/>
                  </a:cubicBezTo>
                  <a:cubicBezTo>
                    <a:pt x="491431" y="1115917"/>
                    <a:pt x="484957" y="1113387"/>
                    <a:pt x="475878" y="1111155"/>
                  </a:cubicBezTo>
                  <a:lnTo>
                    <a:pt x="461591" y="1107360"/>
                  </a:lnTo>
                  <a:cubicBezTo>
                    <a:pt x="452363" y="1105127"/>
                    <a:pt x="444773" y="1101258"/>
                    <a:pt x="438820" y="1095751"/>
                  </a:cubicBezTo>
                  <a:cubicBezTo>
                    <a:pt x="432867" y="1090245"/>
                    <a:pt x="429890" y="1083175"/>
                    <a:pt x="429890" y="1074543"/>
                  </a:cubicBezTo>
                  <a:cubicBezTo>
                    <a:pt x="429890" y="1067995"/>
                    <a:pt x="431899" y="1062116"/>
                    <a:pt x="435918" y="1056907"/>
                  </a:cubicBezTo>
                  <a:cubicBezTo>
                    <a:pt x="440085" y="1051698"/>
                    <a:pt x="445443" y="1047754"/>
                    <a:pt x="451991" y="1045075"/>
                  </a:cubicBezTo>
                  <a:cubicBezTo>
                    <a:pt x="459135" y="1042247"/>
                    <a:pt x="466428" y="1040834"/>
                    <a:pt x="473869" y="1040834"/>
                  </a:cubicBezTo>
                  <a:close/>
                  <a:moveTo>
                    <a:pt x="369094" y="1040834"/>
                  </a:moveTo>
                  <a:cubicBezTo>
                    <a:pt x="379214" y="1040834"/>
                    <a:pt x="388293" y="1043066"/>
                    <a:pt x="396329" y="1047531"/>
                  </a:cubicBezTo>
                  <a:cubicBezTo>
                    <a:pt x="404217" y="1051847"/>
                    <a:pt x="409873" y="1058023"/>
                    <a:pt x="413296" y="1066060"/>
                  </a:cubicBezTo>
                  <a:lnTo>
                    <a:pt x="396553" y="1073873"/>
                  </a:lnTo>
                  <a:cubicBezTo>
                    <a:pt x="391344" y="1063455"/>
                    <a:pt x="382116" y="1058246"/>
                    <a:pt x="368871" y="1058246"/>
                  </a:cubicBezTo>
                  <a:cubicBezTo>
                    <a:pt x="362620" y="1058246"/>
                    <a:pt x="356964" y="1059735"/>
                    <a:pt x="351904" y="1062711"/>
                  </a:cubicBezTo>
                  <a:cubicBezTo>
                    <a:pt x="347142" y="1065539"/>
                    <a:pt x="344761" y="1069334"/>
                    <a:pt x="344761" y="1074097"/>
                  </a:cubicBezTo>
                  <a:cubicBezTo>
                    <a:pt x="344761" y="1078264"/>
                    <a:pt x="346472" y="1081687"/>
                    <a:pt x="349895" y="1084366"/>
                  </a:cubicBezTo>
                  <a:cubicBezTo>
                    <a:pt x="353318" y="1087045"/>
                    <a:pt x="358304" y="1089277"/>
                    <a:pt x="364852" y="1091063"/>
                  </a:cubicBezTo>
                  <a:lnTo>
                    <a:pt x="381819" y="1095305"/>
                  </a:lnTo>
                  <a:cubicBezTo>
                    <a:pt x="393427" y="1098281"/>
                    <a:pt x="402059" y="1102597"/>
                    <a:pt x="407715" y="1108253"/>
                  </a:cubicBezTo>
                  <a:cubicBezTo>
                    <a:pt x="413519" y="1114057"/>
                    <a:pt x="416421" y="1121052"/>
                    <a:pt x="416421" y="1129237"/>
                  </a:cubicBezTo>
                  <a:cubicBezTo>
                    <a:pt x="416421" y="1136232"/>
                    <a:pt x="414338" y="1142483"/>
                    <a:pt x="410171" y="1147990"/>
                  </a:cubicBezTo>
                  <a:cubicBezTo>
                    <a:pt x="406152" y="1153348"/>
                    <a:pt x="400571" y="1157515"/>
                    <a:pt x="393427" y="1160491"/>
                  </a:cubicBezTo>
                  <a:cubicBezTo>
                    <a:pt x="386730" y="1163319"/>
                    <a:pt x="378991" y="1164733"/>
                    <a:pt x="370210" y="1164733"/>
                  </a:cubicBezTo>
                  <a:cubicBezTo>
                    <a:pt x="357709" y="1164733"/>
                    <a:pt x="347216" y="1161831"/>
                    <a:pt x="338733" y="1156027"/>
                  </a:cubicBezTo>
                  <a:cubicBezTo>
                    <a:pt x="330696" y="1150520"/>
                    <a:pt x="324818" y="1143004"/>
                    <a:pt x="321097" y="1133479"/>
                  </a:cubicBezTo>
                  <a:lnTo>
                    <a:pt x="338287" y="1125666"/>
                  </a:lnTo>
                  <a:cubicBezTo>
                    <a:pt x="341263" y="1132809"/>
                    <a:pt x="345579" y="1138242"/>
                    <a:pt x="351235" y="1141962"/>
                  </a:cubicBezTo>
                  <a:cubicBezTo>
                    <a:pt x="357188" y="1145832"/>
                    <a:pt x="363513" y="1147767"/>
                    <a:pt x="370210" y="1147767"/>
                  </a:cubicBezTo>
                  <a:cubicBezTo>
                    <a:pt x="377503" y="1147767"/>
                    <a:pt x="383754" y="1146278"/>
                    <a:pt x="388963" y="1143302"/>
                  </a:cubicBezTo>
                  <a:cubicBezTo>
                    <a:pt x="394171" y="1140325"/>
                    <a:pt x="396776" y="1136084"/>
                    <a:pt x="396776" y="1130577"/>
                  </a:cubicBezTo>
                  <a:cubicBezTo>
                    <a:pt x="396776" y="1125666"/>
                    <a:pt x="394692" y="1121722"/>
                    <a:pt x="390525" y="1118745"/>
                  </a:cubicBezTo>
                  <a:cubicBezTo>
                    <a:pt x="386656" y="1115917"/>
                    <a:pt x="380182" y="1113387"/>
                    <a:pt x="371103" y="1111155"/>
                  </a:cubicBezTo>
                  <a:lnTo>
                    <a:pt x="356816" y="1107360"/>
                  </a:lnTo>
                  <a:cubicBezTo>
                    <a:pt x="347588" y="1105127"/>
                    <a:pt x="339998" y="1101258"/>
                    <a:pt x="334045" y="1095751"/>
                  </a:cubicBezTo>
                  <a:cubicBezTo>
                    <a:pt x="328092" y="1090245"/>
                    <a:pt x="325115" y="1083175"/>
                    <a:pt x="325115" y="1074543"/>
                  </a:cubicBezTo>
                  <a:cubicBezTo>
                    <a:pt x="325115" y="1067995"/>
                    <a:pt x="327124" y="1062116"/>
                    <a:pt x="331143" y="1056907"/>
                  </a:cubicBezTo>
                  <a:cubicBezTo>
                    <a:pt x="335310" y="1051698"/>
                    <a:pt x="340668" y="1047754"/>
                    <a:pt x="347216" y="1045075"/>
                  </a:cubicBezTo>
                  <a:cubicBezTo>
                    <a:pt x="354360" y="1042247"/>
                    <a:pt x="361653" y="1040834"/>
                    <a:pt x="369094" y="1040834"/>
                  </a:cubicBezTo>
                  <a:close/>
                  <a:moveTo>
                    <a:pt x="246460" y="1040834"/>
                  </a:moveTo>
                  <a:cubicBezTo>
                    <a:pt x="257622" y="1040834"/>
                    <a:pt x="267519" y="1043438"/>
                    <a:pt x="276151" y="1048647"/>
                  </a:cubicBezTo>
                  <a:cubicBezTo>
                    <a:pt x="284485" y="1053707"/>
                    <a:pt x="290885" y="1060702"/>
                    <a:pt x="295350" y="1069632"/>
                  </a:cubicBezTo>
                  <a:cubicBezTo>
                    <a:pt x="299963" y="1078859"/>
                    <a:pt x="302270" y="1089203"/>
                    <a:pt x="302270" y="1100663"/>
                  </a:cubicBezTo>
                  <a:cubicBezTo>
                    <a:pt x="302270" y="1101555"/>
                    <a:pt x="302121" y="1103490"/>
                    <a:pt x="301824" y="1106467"/>
                  </a:cubicBezTo>
                  <a:lnTo>
                    <a:pt x="209401" y="1106467"/>
                  </a:lnTo>
                  <a:cubicBezTo>
                    <a:pt x="209848" y="1115396"/>
                    <a:pt x="212006" y="1122912"/>
                    <a:pt x="215875" y="1129014"/>
                  </a:cubicBezTo>
                  <a:cubicBezTo>
                    <a:pt x="219596" y="1134819"/>
                    <a:pt x="224433" y="1139358"/>
                    <a:pt x="230386" y="1142632"/>
                  </a:cubicBezTo>
                  <a:cubicBezTo>
                    <a:pt x="236190" y="1145757"/>
                    <a:pt x="242292" y="1147320"/>
                    <a:pt x="248692" y="1147320"/>
                  </a:cubicBezTo>
                  <a:cubicBezTo>
                    <a:pt x="263872" y="1147320"/>
                    <a:pt x="275407" y="1140251"/>
                    <a:pt x="283295" y="1126112"/>
                  </a:cubicBezTo>
                  <a:lnTo>
                    <a:pt x="299591" y="1134149"/>
                  </a:lnTo>
                  <a:cubicBezTo>
                    <a:pt x="294680" y="1143525"/>
                    <a:pt x="287908" y="1150966"/>
                    <a:pt x="279276" y="1156473"/>
                  </a:cubicBezTo>
                  <a:cubicBezTo>
                    <a:pt x="270644" y="1161980"/>
                    <a:pt x="260226" y="1164733"/>
                    <a:pt x="248022" y="1164733"/>
                  </a:cubicBezTo>
                  <a:cubicBezTo>
                    <a:pt x="236711" y="1164733"/>
                    <a:pt x="226740" y="1162129"/>
                    <a:pt x="218108" y="1156920"/>
                  </a:cubicBezTo>
                  <a:cubicBezTo>
                    <a:pt x="209178" y="1151562"/>
                    <a:pt x="202258" y="1144195"/>
                    <a:pt x="197346" y="1134819"/>
                  </a:cubicBezTo>
                  <a:cubicBezTo>
                    <a:pt x="192435" y="1125442"/>
                    <a:pt x="189979" y="1114876"/>
                    <a:pt x="189979" y="1103118"/>
                  </a:cubicBezTo>
                  <a:cubicBezTo>
                    <a:pt x="189979" y="1091807"/>
                    <a:pt x="192286" y="1081464"/>
                    <a:pt x="196900" y="1072087"/>
                  </a:cubicBezTo>
                  <a:cubicBezTo>
                    <a:pt x="201662" y="1062414"/>
                    <a:pt x="208285" y="1054823"/>
                    <a:pt x="216768" y="1049317"/>
                  </a:cubicBezTo>
                  <a:cubicBezTo>
                    <a:pt x="225549" y="1043661"/>
                    <a:pt x="235446" y="1040834"/>
                    <a:pt x="246460" y="1040834"/>
                  </a:cubicBezTo>
                  <a:close/>
                  <a:moveTo>
                    <a:pt x="0" y="997525"/>
                  </a:moveTo>
                  <a:lnTo>
                    <a:pt x="28129" y="997525"/>
                  </a:lnTo>
                  <a:lnTo>
                    <a:pt x="80144" y="1131693"/>
                  </a:lnTo>
                  <a:lnTo>
                    <a:pt x="81037" y="1131693"/>
                  </a:lnTo>
                  <a:lnTo>
                    <a:pt x="133276" y="997525"/>
                  </a:lnTo>
                  <a:lnTo>
                    <a:pt x="161404" y="997525"/>
                  </a:lnTo>
                  <a:lnTo>
                    <a:pt x="161404" y="1161161"/>
                  </a:lnTo>
                  <a:lnTo>
                    <a:pt x="142205" y="1161161"/>
                  </a:lnTo>
                  <a:lnTo>
                    <a:pt x="142205" y="1057130"/>
                  </a:lnTo>
                  <a:lnTo>
                    <a:pt x="143098" y="1026100"/>
                  </a:lnTo>
                  <a:lnTo>
                    <a:pt x="142205" y="1026100"/>
                  </a:lnTo>
                  <a:lnTo>
                    <a:pt x="88627" y="1161161"/>
                  </a:lnTo>
                  <a:lnTo>
                    <a:pt x="72777" y="1161161"/>
                  </a:lnTo>
                  <a:lnTo>
                    <a:pt x="19199" y="1026100"/>
                  </a:lnTo>
                  <a:lnTo>
                    <a:pt x="18306" y="1026100"/>
                  </a:lnTo>
                  <a:lnTo>
                    <a:pt x="19199" y="1057130"/>
                  </a:lnTo>
                  <a:lnTo>
                    <a:pt x="19199" y="1161161"/>
                  </a:lnTo>
                  <a:lnTo>
                    <a:pt x="0" y="1161161"/>
                  </a:lnTo>
                  <a:close/>
                  <a:moveTo>
                    <a:pt x="3301006" y="340966"/>
                  </a:moveTo>
                  <a:cubicBezTo>
                    <a:pt x="3293862" y="340966"/>
                    <a:pt x="3287165" y="342752"/>
                    <a:pt x="3280914" y="346324"/>
                  </a:cubicBezTo>
                  <a:cubicBezTo>
                    <a:pt x="3274812" y="349895"/>
                    <a:pt x="3269827" y="355030"/>
                    <a:pt x="3265957" y="361727"/>
                  </a:cubicBezTo>
                  <a:cubicBezTo>
                    <a:pt x="3262236" y="368276"/>
                    <a:pt x="3260376" y="376164"/>
                    <a:pt x="3260376" y="385391"/>
                  </a:cubicBezTo>
                  <a:cubicBezTo>
                    <a:pt x="3260376" y="394469"/>
                    <a:pt x="3262236" y="402283"/>
                    <a:pt x="3265957" y="408831"/>
                  </a:cubicBezTo>
                  <a:cubicBezTo>
                    <a:pt x="3269827" y="415529"/>
                    <a:pt x="3274812" y="420663"/>
                    <a:pt x="3280914" y="424235"/>
                  </a:cubicBezTo>
                  <a:cubicBezTo>
                    <a:pt x="3287463" y="427956"/>
                    <a:pt x="3294160" y="429816"/>
                    <a:pt x="3301006" y="429816"/>
                  </a:cubicBezTo>
                  <a:cubicBezTo>
                    <a:pt x="3307852" y="429816"/>
                    <a:pt x="3314549" y="427956"/>
                    <a:pt x="3321098" y="424235"/>
                  </a:cubicBezTo>
                  <a:cubicBezTo>
                    <a:pt x="3327051" y="420812"/>
                    <a:pt x="3331962" y="415677"/>
                    <a:pt x="3335832" y="408831"/>
                  </a:cubicBezTo>
                  <a:cubicBezTo>
                    <a:pt x="3339553" y="402283"/>
                    <a:pt x="3341413" y="394469"/>
                    <a:pt x="3341413" y="385391"/>
                  </a:cubicBezTo>
                  <a:cubicBezTo>
                    <a:pt x="3341413" y="376164"/>
                    <a:pt x="3339553" y="368276"/>
                    <a:pt x="3335832" y="361727"/>
                  </a:cubicBezTo>
                  <a:cubicBezTo>
                    <a:pt x="3331962" y="354881"/>
                    <a:pt x="3327051" y="349747"/>
                    <a:pt x="3321098" y="346324"/>
                  </a:cubicBezTo>
                  <a:cubicBezTo>
                    <a:pt x="3314847" y="342752"/>
                    <a:pt x="3308150" y="340966"/>
                    <a:pt x="3301006" y="340966"/>
                  </a:cubicBezTo>
                  <a:close/>
                  <a:moveTo>
                    <a:pt x="2954757" y="340966"/>
                  </a:moveTo>
                  <a:cubicBezTo>
                    <a:pt x="2945828" y="340966"/>
                    <a:pt x="2938014" y="343942"/>
                    <a:pt x="2931317" y="349895"/>
                  </a:cubicBezTo>
                  <a:cubicBezTo>
                    <a:pt x="2925066" y="355551"/>
                    <a:pt x="2920899" y="363290"/>
                    <a:pt x="2918815" y="373113"/>
                  </a:cubicBezTo>
                  <a:lnTo>
                    <a:pt x="2989806" y="373113"/>
                  </a:lnTo>
                  <a:cubicBezTo>
                    <a:pt x="2989658" y="368201"/>
                    <a:pt x="2988318" y="363290"/>
                    <a:pt x="2985788" y="358379"/>
                  </a:cubicBezTo>
                  <a:cubicBezTo>
                    <a:pt x="2983407" y="353616"/>
                    <a:pt x="2979612" y="349523"/>
                    <a:pt x="2974403" y="346100"/>
                  </a:cubicBezTo>
                  <a:cubicBezTo>
                    <a:pt x="2969194" y="342677"/>
                    <a:pt x="2962645" y="340966"/>
                    <a:pt x="2954757" y="340966"/>
                  </a:cubicBezTo>
                  <a:close/>
                  <a:moveTo>
                    <a:pt x="2700931" y="340966"/>
                  </a:moveTo>
                  <a:cubicBezTo>
                    <a:pt x="2693787" y="340966"/>
                    <a:pt x="2687090" y="342752"/>
                    <a:pt x="2680839" y="346324"/>
                  </a:cubicBezTo>
                  <a:cubicBezTo>
                    <a:pt x="2674737" y="349895"/>
                    <a:pt x="2669752" y="355030"/>
                    <a:pt x="2665882" y="361727"/>
                  </a:cubicBezTo>
                  <a:cubicBezTo>
                    <a:pt x="2662161" y="368276"/>
                    <a:pt x="2660301" y="376164"/>
                    <a:pt x="2660301" y="385391"/>
                  </a:cubicBezTo>
                  <a:cubicBezTo>
                    <a:pt x="2660301" y="394469"/>
                    <a:pt x="2662161" y="402283"/>
                    <a:pt x="2665882" y="408831"/>
                  </a:cubicBezTo>
                  <a:cubicBezTo>
                    <a:pt x="2669752" y="415529"/>
                    <a:pt x="2674737" y="420663"/>
                    <a:pt x="2680839" y="424235"/>
                  </a:cubicBezTo>
                  <a:cubicBezTo>
                    <a:pt x="2687388" y="427956"/>
                    <a:pt x="2694085" y="429816"/>
                    <a:pt x="2700931" y="429816"/>
                  </a:cubicBezTo>
                  <a:cubicBezTo>
                    <a:pt x="2707777" y="429816"/>
                    <a:pt x="2714474" y="427956"/>
                    <a:pt x="2721023" y="424235"/>
                  </a:cubicBezTo>
                  <a:cubicBezTo>
                    <a:pt x="2726976" y="420812"/>
                    <a:pt x="2731887" y="415677"/>
                    <a:pt x="2735757" y="408831"/>
                  </a:cubicBezTo>
                  <a:cubicBezTo>
                    <a:pt x="2739478" y="402283"/>
                    <a:pt x="2741338" y="394469"/>
                    <a:pt x="2741338" y="385391"/>
                  </a:cubicBezTo>
                  <a:cubicBezTo>
                    <a:pt x="2741338" y="376164"/>
                    <a:pt x="2739478" y="368276"/>
                    <a:pt x="2735757" y="361727"/>
                  </a:cubicBezTo>
                  <a:cubicBezTo>
                    <a:pt x="2731887" y="354881"/>
                    <a:pt x="2726976" y="349747"/>
                    <a:pt x="2721023" y="346324"/>
                  </a:cubicBezTo>
                  <a:cubicBezTo>
                    <a:pt x="2714772" y="342752"/>
                    <a:pt x="2708075" y="340966"/>
                    <a:pt x="2700931" y="340966"/>
                  </a:cubicBezTo>
                  <a:close/>
                  <a:moveTo>
                    <a:pt x="2484312" y="340966"/>
                  </a:moveTo>
                  <a:cubicBezTo>
                    <a:pt x="2477763" y="340966"/>
                    <a:pt x="2471438" y="342826"/>
                    <a:pt x="2465336" y="346547"/>
                  </a:cubicBezTo>
                  <a:cubicBezTo>
                    <a:pt x="2459383" y="350267"/>
                    <a:pt x="2454621" y="355402"/>
                    <a:pt x="2451049" y="361950"/>
                  </a:cubicBezTo>
                  <a:cubicBezTo>
                    <a:pt x="2447477" y="368648"/>
                    <a:pt x="2445691" y="376461"/>
                    <a:pt x="2445691" y="385391"/>
                  </a:cubicBezTo>
                  <a:cubicBezTo>
                    <a:pt x="2445691" y="394172"/>
                    <a:pt x="2447477" y="401911"/>
                    <a:pt x="2451049" y="408608"/>
                  </a:cubicBezTo>
                  <a:cubicBezTo>
                    <a:pt x="2454621" y="415454"/>
                    <a:pt x="2459383" y="420663"/>
                    <a:pt x="2465336" y="424235"/>
                  </a:cubicBezTo>
                  <a:cubicBezTo>
                    <a:pt x="2471438" y="427956"/>
                    <a:pt x="2477763" y="429816"/>
                    <a:pt x="2484312" y="429816"/>
                  </a:cubicBezTo>
                  <a:cubicBezTo>
                    <a:pt x="2490711" y="429816"/>
                    <a:pt x="2497037" y="427956"/>
                    <a:pt x="2503287" y="424235"/>
                  </a:cubicBezTo>
                  <a:cubicBezTo>
                    <a:pt x="2509092" y="420812"/>
                    <a:pt x="2513854" y="415603"/>
                    <a:pt x="2517575" y="408608"/>
                  </a:cubicBezTo>
                  <a:cubicBezTo>
                    <a:pt x="2520998" y="402209"/>
                    <a:pt x="2522709" y="394469"/>
                    <a:pt x="2522709" y="385391"/>
                  </a:cubicBezTo>
                  <a:cubicBezTo>
                    <a:pt x="2522709" y="376164"/>
                    <a:pt x="2520998" y="368350"/>
                    <a:pt x="2517575" y="361950"/>
                  </a:cubicBezTo>
                  <a:cubicBezTo>
                    <a:pt x="2514003" y="355253"/>
                    <a:pt x="2509240" y="350119"/>
                    <a:pt x="2503287" y="346547"/>
                  </a:cubicBezTo>
                  <a:cubicBezTo>
                    <a:pt x="2497037" y="342826"/>
                    <a:pt x="2490711" y="340966"/>
                    <a:pt x="2484312" y="340966"/>
                  </a:cubicBezTo>
                  <a:close/>
                  <a:moveTo>
                    <a:pt x="3433909" y="323553"/>
                  </a:moveTo>
                  <a:cubicBezTo>
                    <a:pt x="3439118" y="323553"/>
                    <a:pt x="3443732" y="324371"/>
                    <a:pt x="3447751" y="326009"/>
                  </a:cubicBezTo>
                  <a:lnTo>
                    <a:pt x="3447751" y="346993"/>
                  </a:lnTo>
                  <a:cubicBezTo>
                    <a:pt x="3442690" y="344463"/>
                    <a:pt x="3437184" y="343198"/>
                    <a:pt x="3431231" y="343198"/>
                  </a:cubicBezTo>
                  <a:cubicBezTo>
                    <a:pt x="3425724" y="343198"/>
                    <a:pt x="3420515" y="344835"/>
                    <a:pt x="3415604" y="348109"/>
                  </a:cubicBezTo>
                  <a:cubicBezTo>
                    <a:pt x="3410990" y="351086"/>
                    <a:pt x="3407195" y="355402"/>
                    <a:pt x="3404218" y="361058"/>
                  </a:cubicBezTo>
                  <a:cubicBezTo>
                    <a:pt x="3401539" y="365969"/>
                    <a:pt x="3400200" y="371773"/>
                    <a:pt x="3400200" y="378470"/>
                  </a:cubicBezTo>
                  <a:lnTo>
                    <a:pt x="3400200" y="443657"/>
                  </a:lnTo>
                  <a:lnTo>
                    <a:pt x="3380778" y="443657"/>
                  </a:lnTo>
                  <a:lnTo>
                    <a:pt x="3380778" y="327125"/>
                  </a:lnTo>
                  <a:lnTo>
                    <a:pt x="3399084" y="327125"/>
                  </a:lnTo>
                  <a:lnTo>
                    <a:pt x="3399084" y="345877"/>
                  </a:lnTo>
                  <a:lnTo>
                    <a:pt x="3400200" y="345877"/>
                  </a:lnTo>
                  <a:cubicBezTo>
                    <a:pt x="3402284" y="339626"/>
                    <a:pt x="3406674" y="334343"/>
                    <a:pt x="3413371" y="330027"/>
                  </a:cubicBezTo>
                  <a:cubicBezTo>
                    <a:pt x="3419920" y="325711"/>
                    <a:pt x="3426766" y="323553"/>
                    <a:pt x="3433909" y="323553"/>
                  </a:cubicBezTo>
                  <a:close/>
                  <a:moveTo>
                    <a:pt x="2614760" y="323553"/>
                  </a:moveTo>
                  <a:cubicBezTo>
                    <a:pt x="2619969" y="323553"/>
                    <a:pt x="2624582" y="324371"/>
                    <a:pt x="2628601" y="326009"/>
                  </a:cubicBezTo>
                  <a:lnTo>
                    <a:pt x="2628601" y="346993"/>
                  </a:lnTo>
                  <a:cubicBezTo>
                    <a:pt x="2623540" y="344463"/>
                    <a:pt x="2618034" y="343198"/>
                    <a:pt x="2612081" y="343198"/>
                  </a:cubicBezTo>
                  <a:cubicBezTo>
                    <a:pt x="2606574" y="343198"/>
                    <a:pt x="2601365" y="344835"/>
                    <a:pt x="2596454" y="348109"/>
                  </a:cubicBezTo>
                  <a:cubicBezTo>
                    <a:pt x="2591840" y="351086"/>
                    <a:pt x="2588045" y="355402"/>
                    <a:pt x="2585068" y="361058"/>
                  </a:cubicBezTo>
                  <a:cubicBezTo>
                    <a:pt x="2582389" y="365969"/>
                    <a:pt x="2581050" y="371773"/>
                    <a:pt x="2581050" y="378470"/>
                  </a:cubicBezTo>
                  <a:lnTo>
                    <a:pt x="2581050" y="443657"/>
                  </a:lnTo>
                  <a:lnTo>
                    <a:pt x="2561628" y="443657"/>
                  </a:lnTo>
                  <a:lnTo>
                    <a:pt x="2561628" y="327125"/>
                  </a:lnTo>
                  <a:lnTo>
                    <a:pt x="2579934" y="327125"/>
                  </a:lnTo>
                  <a:lnTo>
                    <a:pt x="2579934" y="345877"/>
                  </a:lnTo>
                  <a:lnTo>
                    <a:pt x="2581050" y="345877"/>
                  </a:lnTo>
                  <a:cubicBezTo>
                    <a:pt x="2583134" y="339626"/>
                    <a:pt x="2587524" y="334343"/>
                    <a:pt x="2594221" y="330027"/>
                  </a:cubicBezTo>
                  <a:cubicBezTo>
                    <a:pt x="2600770" y="325711"/>
                    <a:pt x="2607616" y="323553"/>
                    <a:pt x="2614760" y="323553"/>
                  </a:cubicBezTo>
                  <a:close/>
                  <a:moveTo>
                    <a:pt x="3301006" y="323330"/>
                  </a:moveTo>
                  <a:cubicBezTo>
                    <a:pt x="3312466" y="323330"/>
                    <a:pt x="3322735" y="326083"/>
                    <a:pt x="3331813" y="331590"/>
                  </a:cubicBezTo>
                  <a:cubicBezTo>
                    <a:pt x="3340892" y="337096"/>
                    <a:pt x="3348036" y="344612"/>
                    <a:pt x="3353245" y="354137"/>
                  </a:cubicBezTo>
                  <a:cubicBezTo>
                    <a:pt x="3358305" y="363364"/>
                    <a:pt x="3360835" y="373782"/>
                    <a:pt x="3360835" y="385391"/>
                  </a:cubicBezTo>
                  <a:cubicBezTo>
                    <a:pt x="3360835" y="397000"/>
                    <a:pt x="3358305" y="407417"/>
                    <a:pt x="3353245" y="416645"/>
                  </a:cubicBezTo>
                  <a:cubicBezTo>
                    <a:pt x="3348036" y="426170"/>
                    <a:pt x="3340892" y="433686"/>
                    <a:pt x="3331813" y="439192"/>
                  </a:cubicBezTo>
                  <a:cubicBezTo>
                    <a:pt x="3323033" y="444550"/>
                    <a:pt x="3312763" y="447229"/>
                    <a:pt x="3301006" y="447229"/>
                  </a:cubicBezTo>
                  <a:cubicBezTo>
                    <a:pt x="3289249" y="447229"/>
                    <a:pt x="3278979" y="444550"/>
                    <a:pt x="3270199" y="439192"/>
                  </a:cubicBezTo>
                  <a:cubicBezTo>
                    <a:pt x="3261120" y="433686"/>
                    <a:pt x="3253976" y="426170"/>
                    <a:pt x="3248767" y="416645"/>
                  </a:cubicBezTo>
                  <a:cubicBezTo>
                    <a:pt x="3243707" y="407417"/>
                    <a:pt x="3241177" y="397000"/>
                    <a:pt x="3241177" y="385391"/>
                  </a:cubicBezTo>
                  <a:cubicBezTo>
                    <a:pt x="3241177" y="373782"/>
                    <a:pt x="3243707" y="363364"/>
                    <a:pt x="3248767" y="354137"/>
                  </a:cubicBezTo>
                  <a:cubicBezTo>
                    <a:pt x="3253976" y="344612"/>
                    <a:pt x="3261120" y="337096"/>
                    <a:pt x="3270199" y="331590"/>
                  </a:cubicBezTo>
                  <a:cubicBezTo>
                    <a:pt x="3279277" y="326083"/>
                    <a:pt x="3289546" y="323330"/>
                    <a:pt x="3301006" y="323330"/>
                  </a:cubicBezTo>
                  <a:close/>
                  <a:moveTo>
                    <a:pt x="3182167" y="323330"/>
                  </a:moveTo>
                  <a:cubicBezTo>
                    <a:pt x="3192287" y="323330"/>
                    <a:pt x="3201366" y="325562"/>
                    <a:pt x="3209402" y="330027"/>
                  </a:cubicBezTo>
                  <a:cubicBezTo>
                    <a:pt x="3217290" y="334343"/>
                    <a:pt x="3222946" y="340519"/>
                    <a:pt x="3226369" y="348556"/>
                  </a:cubicBezTo>
                  <a:lnTo>
                    <a:pt x="3209626" y="356369"/>
                  </a:lnTo>
                  <a:cubicBezTo>
                    <a:pt x="3204417" y="345951"/>
                    <a:pt x="3195189" y="340742"/>
                    <a:pt x="3181944" y="340742"/>
                  </a:cubicBezTo>
                  <a:cubicBezTo>
                    <a:pt x="3175693" y="340742"/>
                    <a:pt x="3170037" y="342231"/>
                    <a:pt x="3164977" y="345207"/>
                  </a:cubicBezTo>
                  <a:cubicBezTo>
                    <a:pt x="3160215" y="348035"/>
                    <a:pt x="3157833" y="351830"/>
                    <a:pt x="3157833" y="356593"/>
                  </a:cubicBezTo>
                  <a:cubicBezTo>
                    <a:pt x="3157833" y="360760"/>
                    <a:pt x="3159545" y="364183"/>
                    <a:pt x="3162968" y="366862"/>
                  </a:cubicBezTo>
                  <a:cubicBezTo>
                    <a:pt x="3166391" y="369541"/>
                    <a:pt x="3171377" y="371773"/>
                    <a:pt x="3177925" y="373559"/>
                  </a:cubicBezTo>
                  <a:lnTo>
                    <a:pt x="3194892" y="377801"/>
                  </a:lnTo>
                  <a:cubicBezTo>
                    <a:pt x="3206500" y="380777"/>
                    <a:pt x="3215132" y="385093"/>
                    <a:pt x="3220788" y="390749"/>
                  </a:cubicBezTo>
                  <a:cubicBezTo>
                    <a:pt x="3226592" y="396553"/>
                    <a:pt x="3229494" y="403548"/>
                    <a:pt x="3229494" y="411734"/>
                  </a:cubicBezTo>
                  <a:cubicBezTo>
                    <a:pt x="3229494" y="418728"/>
                    <a:pt x="3227411" y="424979"/>
                    <a:pt x="3223243" y="430486"/>
                  </a:cubicBezTo>
                  <a:cubicBezTo>
                    <a:pt x="3219225" y="435844"/>
                    <a:pt x="3213644" y="440011"/>
                    <a:pt x="3206500" y="442987"/>
                  </a:cubicBezTo>
                  <a:cubicBezTo>
                    <a:pt x="3199803" y="445815"/>
                    <a:pt x="3192064" y="447229"/>
                    <a:pt x="3183283" y="447229"/>
                  </a:cubicBezTo>
                  <a:cubicBezTo>
                    <a:pt x="3170781" y="447229"/>
                    <a:pt x="3160289" y="444327"/>
                    <a:pt x="3151806" y="438523"/>
                  </a:cubicBezTo>
                  <a:cubicBezTo>
                    <a:pt x="3143769" y="433016"/>
                    <a:pt x="3137890" y="425500"/>
                    <a:pt x="3134170" y="415975"/>
                  </a:cubicBezTo>
                  <a:lnTo>
                    <a:pt x="3151359" y="408162"/>
                  </a:lnTo>
                  <a:cubicBezTo>
                    <a:pt x="3154336" y="415305"/>
                    <a:pt x="3158652" y="420738"/>
                    <a:pt x="3164307" y="424458"/>
                  </a:cubicBezTo>
                  <a:cubicBezTo>
                    <a:pt x="3170261" y="428328"/>
                    <a:pt x="3176586" y="430263"/>
                    <a:pt x="3183283" y="430263"/>
                  </a:cubicBezTo>
                  <a:cubicBezTo>
                    <a:pt x="3190576" y="430263"/>
                    <a:pt x="3196826" y="428774"/>
                    <a:pt x="3202035" y="425798"/>
                  </a:cubicBezTo>
                  <a:cubicBezTo>
                    <a:pt x="3207244" y="422821"/>
                    <a:pt x="3209849" y="418580"/>
                    <a:pt x="3209849" y="413073"/>
                  </a:cubicBezTo>
                  <a:cubicBezTo>
                    <a:pt x="3209849" y="408162"/>
                    <a:pt x="3207765" y="404218"/>
                    <a:pt x="3203598" y="401241"/>
                  </a:cubicBezTo>
                  <a:cubicBezTo>
                    <a:pt x="3199729" y="398413"/>
                    <a:pt x="3193254" y="395883"/>
                    <a:pt x="3184176" y="393651"/>
                  </a:cubicBezTo>
                  <a:lnTo>
                    <a:pt x="3169888" y="389856"/>
                  </a:lnTo>
                  <a:cubicBezTo>
                    <a:pt x="3160661" y="387623"/>
                    <a:pt x="3153071" y="383754"/>
                    <a:pt x="3147118" y="378247"/>
                  </a:cubicBezTo>
                  <a:cubicBezTo>
                    <a:pt x="3141165" y="372741"/>
                    <a:pt x="3138188" y="365671"/>
                    <a:pt x="3138188" y="357039"/>
                  </a:cubicBezTo>
                  <a:cubicBezTo>
                    <a:pt x="3138188" y="350491"/>
                    <a:pt x="3140197" y="344612"/>
                    <a:pt x="3144216" y="339403"/>
                  </a:cubicBezTo>
                  <a:cubicBezTo>
                    <a:pt x="3148383" y="334194"/>
                    <a:pt x="3153741" y="330250"/>
                    <a:pt x="3160289" y="327571"/>
                  </a:cubicBezTo>
                  <a:cubicBezTo>
                    <a:pt x="3167433" y="324743"/>
                    <a:pt x="3174725" y="323330"/>
                    <a:pt x="3182167" y="323330"/>
                  </a:cubicBezTo>
                  <a:close/>
                  <a:moveTo>
                    <a:pt x="3077392" y="323330"/>
                  </a:moveTo>
                  <a:cubicBezTo>
                    <a:pt x="3087512" y="323330"/>
                    <a:pt x="3096591" y="325562"/>
                    <a:pt x="3104627" y="330027"/>
                  </a:cubicBezTo>
                  <a:cubicBezTo>
                    <a:pt x="3112515" y="334343"/>
                    <a:pt x="3118171" y="340519"/>
                    <a:pt x="3121594" y="348556"/>
                  </a:cubicBezTo>
                  <a:lnTo>
                    <a:pt x="3104851" y="356369"/>
                  </a:lnTo>
                  <a:cubicBezTo>
                    <a:pt x="3099642" y="345951"/>
                    <a:pt x="3090414" y="340742"/>
                    <a:pt x="3077169" y="340742"/>
                  </a:cubicBezTo>
                  <a:cubicBezTo>
                    <a:pt x="3070918" y="340742"/>
                    <a:pt x="3065262" y="342231"/>
                    <a:pt x="3060202" y="345207"/>
                  </a:cubicBezTo>
                  <a:cubicBezTo>
                    <a:pt x="3055440" y="348035"/>
                    <a:pt x="3053058" y="351830"/>
                    <a:pt x="3053058" y="356593"/>
                  </a:cubicBezTo>
                  <a:cubicBezTo>
                    <a:pt x="3053058" y="360760"/>
                    <a:pt x="3054770" y="364183"/>
                    <a:pt x="3058193" y="366862"/>
                  </a:cubicBezTo>
                  <a:cubicBezTo>
                    <a:pt x="3061616" y="369541"/>
                    <a:pt x="3066602" y="371773"/>
                    <a:pt x="3073150" y="373559"/>
                  </a:cubicBezTo>
                  <a:lnTo>
                    <a:pt x="3090117" y="377801"/>
                  </a:lnTo>
                  <a:cubicBezTo>
                    <a:pt x="3101725" y="380777"/>
                    <a:pt x="3110357" y="385093"/>
                    <a:pt x="3116013" y="390749"/>
                  </a:cubicBezTo>
                  <a:cubicBezTo>
                    <a:pt x="3121817" y="396553"/>
                    <a:pt x="3124719" y="403548"/>
                    <a:pt x="3124719" y="411734"/>
                  </a:cubicBezTo>
                  <a:cubicBezTo>
                    <a:pt x="3124719" y="418728"/>
                    <a:pt x="3122636" y="424979"/>
                    <a:pt x="3118468" y="430486"/>
                  </a:cubicBezTo>
                  <a:cubicBezTo>
                    <a:pt x="3114450" y="435844"/>
                    <a:pt x="3108869" y="440011"/>
                    <a:pt x="3101725" y="442987"/>
                  </a:cubicBezTo>
                  <a:cubicBezTo>
                    <a:pt x="3095028" y="445815"/>
                    <a:pt x="3087289" y="447229"/>
                    <a:pt x="3078508" y="447229"/>
                  </a:cubicBezTo>
                  <a:cubicBezTo>
                    <a:pt x="3066006" y="447229"/>
                    <a:pt x="3055514" y="444327"/>
                    <a:pt x="3047031" y="438523"/>
                  </a:cubicBezTo>
                  <a:cubicBezTo>
                    <a:pt x="3038994" y="433016"/>
                    <a:pt x="3033115" y="425500"/>
                    <a:pt x="3029395" y="415975"/>
                  </a:cubicBezTo>
                  <a:lnTo>
                    <a:pt x="3046584" y="408162"/>
                  </a:lnTo>
                  <a:cubicBezTo>
                    <a:pt x="3049561" y="415305"/>
                    <a:pt x="3053877" y="420738"/>
                    <a:pt x="3059532" y="424458"/>
                  </a:cubicBezTo>
                  <a:cubicBezTo>
                    <a:pt x="3065486" y="428328"/>
                    <a:pt x="3071811" y="430263"/>
                    <a:pt x="3078508" y="430263"/>
                  </a:cubicBezTo>
                  <a:cubicBezTo>
                    <a:pt x="3085801" y="430263"/>
                    <a:pt x="3092051" y="428774"/>
                    <a:pt x="3097260" y="425798"/>
                  </a:cubicBezTo>
                  <a:cubicBezTo>
                    <a:pt x="3102469" y="422821"/>
                    <a:pt x="3105074" y="418580"/>
                    <a:pt x="3105074" y="413073"/>
                  </a:cubicBezTo>
                  <a:cubicBezTo>
                    <a:pt x="3105074" y="408162"/>
                    <a:pt x="3102990" y="404218"/>
                    <a:pt x="3098823" y="401241"/>
                  </a:cubicBezTo>
                  <a:cubicBezTo>
                    <a:pt x="3094954" y="398413"/>
                    <a:pt x="3088479" y="395883"/>
                    <a:pt x="3079401" y="393651"/>
                  </a:cubicBezTo>
                  <a:lnTo>
                    <a:pt x="3065113" y="389856"/>
                  </a:lnTo>
                  <a:cubicBezTo>
                    <a:pt x="3055886" y="387623"/>
                    <a:pt x="3048296" y="383754"/>
                    <a:pt x="3042343" y="378247"/>
                  </a:cubicBezTo>
                  <a:cubicBezTo>
                    <a:pt x="3036390" y="372741"/>
                    <a:pt x="3033413" y="365671"/>
                    <a:pt x="3033413" y="357039"/>
                  </a:cubicBezTo>
                  <a:cubicBezTo>
                    <a:pt x="3033413" y="350491"/>
                    <a:pt x="3035422" y="344612"/>
                    <a:pt x="3039441" y="339403"/>
                  </a:cubicBezTo>
                  <a:cubicBezTo>
                    <a:pt x="3043608" y="334194"/>
                    <a:pt x="3048966" y="330250"/>
                    <a:pt x="3055514" y="327571"/>
                  </a:cubicBezTo>
                  <a:cubicBezTo>
                    <a:pt x="3062658" y="324743"/>
                    <a:pt x="3069950" y="323330"/>
                    <a:pt x="3077392" y="323330"/>
                  </a:cubicBezTo>
                  <a:close/>
                  <a:moveTo>
                    <a:pt x="2954757" y="323330"/>
                  </a:moveTo>
                  <a:cubicBezTo>
                    <a:pt x="2965920" y="323330"/>
                    <a:pt x="2975817" y="325934"/>
                    <a:pt x="2984449" y="331143"/>
                  </a:cubicBezTo>
                  <a:cubicBezTo>
                    <a:pt x="2992783" y="336203"/>
                    <a:pt x="2999183" y="343198"/>
                    <a:pt x="3003647" y="352128"/>
                  </a:cubicBezTo>
                  <a:cubicBezTo>
                    <a:pt x="3008261" y="361355"/>
                    <a:pt x="3010568" y="371699"/>
                    <a:pt x="3010568" y="383159"/>
                  </a:cubicBezTo>
                  <a:cubicBezTo>
                    <a:pt x="3010568" y="384051"/>
                    <a:pt x="3010419" y="385986"/>
                    <a:pt x="3010121" y="388963"/>
                  </a:cubicBezTo>
                  <a:lnTo>
                    <a:pt x="2917699" y="388963"/>
                  </a:lnTo>
                  <a:cubicBezTo>
                    <a:pt x="2918146" y="397892"/>
                    <a:pt x="2920304" y="405408"/>
                    <a:pt x="2924173" y="411510"/>
                  </a:cubicBezTo>
                  <a:cubicBezTo>
                    <a:pt x="2927894" y="417315"/>
                    <a:pt x="2932731" y="421854"/>
                    <a:pt x="2938684" y="425128"/>
                  </a:cubicBezTo>
                  <a:cubicBezTo>
                    <a:pt x="2944488" y="428253"/>
                    <a:pt x="2950590" y="429816"/>
                    <a:pt x="2956990" y="429816"/>
                  </a:cubicBezTo>
                  <a:cubicBezTo>
                    <a:pt x="2972170" y="429816"/>
                    <a:pt x="2983704" y="422747"/>
                    <a:pt x="2991592" y="408608"/>
                  </a:cubicBezTo>
                  <a:lnTo>
                    <a:pt x="3007889" y="416645"/>
                  </a:lnTo>
                  <a:cubicBezTo>
                    <a:pt x="3002978" y="426021"/>
                    <a:pt x="2996206" y="433462"/>
                    <a:pt x="2987574" y="438969"/>
                  </a:cubicBezTo>
                  <a:cubicBezTo>
                    <a:pt x="2978942" y="444476"/>
                    <a:pt x="2968524" y="447229"/>
                    <a:pt x="2956320" y="447229"/>
                  </a:cubicBezTo>
                  <a:cubicBezTo>
                    <a:pt x="2945009" y="447229"/>
                    <a:pt x="2935038" y="444625"/>
                    <a:pt x="2926406" y="439416"/>
                  </a:cubicBezTo>
                  <a:cubicBezTo>
                    <a:pt x="2917476" y="434058"/>
                    <a:pt x="2910555" y="426691"/>
                    <a:pt x="2905644" y="417315"/>
                  </a:cubicBezTo>
                  <a:cubicBezTo>
                    <a:pt x="2900733" y="407938"/>
                    <a:pt x="2898277" y="397372"/>
                    <a:pt x="2898277" y="385614"/>
                  </a:cubicBezTo>
                  <a:cubicBezTo>
                    <a:pt x="2898277" y="374303"/>
                    <a:pt x="2900584" y="363960"/>
                    <a:pt x="2905198" y="354584"/>
                  </a:cubicBezTo>
                  <a:cubicBezTo>
                    <a:pt x="2909960" y="344910"/>
                    <a:pt x="2916583" y="337319"/>
                    <a:pt x="2925066" y="331813"/>
                  </a:cubicBezTo>
                  <a:cubicBezTo>
                    <a:pt x="2933847" y="326157"/>
                    <a:pt x="2943744" y="323330"/>
                    <a:pt x="2954757" y="323330"/>
                  </a:cubicBezTo>
                  <a:close/>
                  <a:moveTo>
                    <a:pt x="2833388" y="323330"/>
                  </a:moveTo>
                  <a:cubicBezTo>
                    <a:pt x="2845741" y="323330"/>
                    <a:pt x="2856382" y="326306"/>
                    <a:pt x="2865312" y="332259"/>
                  </a:cubicBezTo>
                  <a:cubicBezTo>
                    <a:pt x="2873944" y="338064"/>
                    <a:pt x="2880046" y="345877"/>
                    <a:pt x="2883618" y="355700"/>
                  </a:cubicBezTo>
                  <a:lnTo>
                    <a:pt x="2865981" y="363067"/>
                  </a:lnTo>
                  <a:cubicBezTo>
                    <a:pt x="2863005" y="355625"/>
                    <a:pt x="2858763" y="350119"/>
                    <a:pt x="2853257" y="346547"/>
                  </a:cubicBezTo>
                  <a:cubicBezTo>
                    <a:pt x="2847601" y="342826"/>
                    <a:pt x="2840681" y="340966"/>
                    <a:pt x="2832495" y="340966"/>
                  </a:cubicBezTo>
                  <a:cubicBezTo>
                    <a:pt x="2825649" y="340966"/>
                    <a:pt x="2819249" y="342826"/>
                    <a:pt x="2813296" y="346547"/>
                  </a:cubicBezTo>
                  <a:cubicBezTo>
                    <a:pt x="2807343" y="350267"/>
                    <a:pt x="2802581" y="355476"/>
                    <a:pt x="2799009" y="362174"/>
                  </a:cubicBezTo>
                  <a:cubicBezTo>
                    <a:pt x="2795437" y="368871"/>
                    <a:pt x="2793651" y="376610"/>
                    <a:pt x="2793651" y="385391"/>
                  </a:cubicBezTo>
                  <a:cubicBezTo>
                    <a:pt x="2793651" y="394023"/>
                    <a:pt x="2795437" y="401688"/>
                    <a:pt x="2799009" y="408385"/>
                  </a:cubicBezTo>
                  <a:cubicBezTo>
                    <a:pt x="2802581" y="415082"/>
                    <a:pt x="2807343" y="420291"/>
                    <a:pt x="2813296" y="424012"/>
                  </a:cubicBezTo>
                  <a:cubicBezTo>
                    <a:pt x="2819398" y="427881"/>
                    <a:pt x="2825798" y="429816"/>
                    <a:pt x="2832495" y="429816"/>
                  </a:cubicBezTo>
                  <a:cubicBezTo>
                    <a:pt x="2840532" y="429816"/>
                    <a:pt x="2847601" y="427881"/>
                    <a:pt x="2853703" y="424012"/>
                  </a:cubicBezTo>
                  <a:cubicBezTo>
                    <a:pt x="2859656" y="420291"/>
                    <a:pt x="2864121" y="414859"/>
                    <a:pt x="2867098" y="407715"/>
                  </a:cubicBezTo>
                  <a:lnTo>
                    <a:pt x="2884287" y="415082"/>
                  </a:lnTo>
                  <a:cubicBezTo>
                    <a:pt x="2880269" y="424607"/>
                    <a:pt x="2873944" y="432346"/>
                    <a:pt x="2865312" y="438299"/>
                  </a:cubicBezTo>
                  <a:cubicBezTo>
                    <a:pt x="2856680" y="444252"/>
                    <a:pt x="2846038" y="447229"/>
                    <a:pt x="2833388" y="447229"/>
                  </a:cubicBezTo>
                  <a:cubicBezTo>
                    <a:pt x="2822077" y="447229"/>
                    <a:pt x="2811957" y="444550"/>
                    <a:pt x="2803027" y="439192"/>
                  </a:cubicBezTo>
                  <a:cubicBezTo>
                    <a:pt x="2794246" y="433834"/>
                    <a:pt x="2787251" y="426467"/>
                    <a:pt x="2782042" y="417091"/>
                  </a:cubicBezTo>
                  <a:cubicBezTo>
                    <a:pt x="2776982" y="407864"/>
                    <a:pt x="2774452" y="397297"/>
                    <a:pt x="2774452" y="385391"/>
                  </a:cubicBezTo>
                  <a:cubicBezTo>
                    <a:pt x="2774452" y="373485"/>
                    <a:pt x="2776982" y="362918"/>
                    <a:pt x="2782042" y="353691"/>
                  </a:cubicBezTo>
                  <a:cubicBezTo>
                    <a:pt x="2787400" y="344017"/>
                    <a:pt x="2794395" y="336575"/>
                    <a:pt x="2803027" y="331366"/>
                  </a:cubicBezTo>
                  <a:cubicBezTo>
                    <a:pt x="2811957" y="326009"/>
                    <a:pt x="2822077" y="323330"/>
                    <a:pt x="2833388" y="323330"/>
                  </a:cubicBezTo>
                  <a:close/>
                  <a:moveTo>
                    <a:pt x="2700931" y="323330"/>
                  </a:moveTo>
                  <a:cubicBezTo>
                    <a:pt x="2712391" y="323330"/>
                    <a:pt x="2722660" y="326083"/>
                    <a:pt x="2731738" y="331590"/>
                  </a:cubicBezTo>
                  <a:cubicBezTo>
                    <a:pt x="2740817" y="337096"/>
                    <a:pt x="2747961" y="344612"/>
                    <a:pt x="2753170" y="354137"/>
                  </a:cubicBezTo>
                  <a:cubicBezTo>
                    <a:pt x="2758230" y="363364"/>
                    <a:pt x="2760760" y="373782"/>
                    <a:pt x="2760760" y="385391"/>
                  </a:cubicBezTo>
                  <a:cubicBezTo>
                    <a:pt x="2760760" y="397000"/>
                    <a:pt x="2758230" y="407417"/>
                    <a:pt x="2753170" y="416645"/>
                  </a:cubicBezTo>
                  <a:cubicBezTo>
                    <a:pt x="2747961" y="426170"/>
                    <a:pt x="2740817" y="433686"/>
                    <a:pt x="2731738" y="439192"/>
                  </a:cubicBezTo>
                  <a:cubicBezTo>
                    <a:pt x="2722958" y="444550"/>
                    <a:pt x="2712688" y="447229"/>
                    <a:pt x="2700931" y="447229"/>
                  </a:cubicBezTo>
                  <a:cubicBezTo>
                    <a:pt x="2689174" y="447229"/>
                    <a:pt x="2678904" y="444550"/>
                    <a:pt x="2670124" y="439192"/>
                  </a:cubicBezTo>
                  <a:cubicBezTo>
                    <a:pt x="2661045" y="433686"/>
                    <a:pt x="2653901" y="426170"/>
                    <a:pt x="2648692" y="416645"/>
                  </a:cubicBezTo>
                  <a:cubicBezTo>
                    <a:pt x="2643632" y="407417"/>
                    <a:pt x="2641102" y="397000"/>
                    <a:pt x="2641102" y="385391"/>
                  </a:cubicBezTo>
                  <a:cubicBezTo>
                    <a:pt x="2641102" y="373782"/>
                    <a:pt x="2643632" y="363364"/>
                    <a:pt x="2648692" y="354137"/>
                  </a:cubicBezTo>
                  <a:cubicBezTo>
                    <a:pt x="2653901" y="344612"/>
                    <a:pt x="2661045" y="337096"/>
                    <a:pt x="2670124" y="331590"/>
                  </a:cubicBezTo>
                  <a:cubicBezTo>
                    <a:pt x="2679202" y="326083"/>
                    <a:pt x="2689471" y="323330"/>
                    <a:pt x="2700931" y="323330"/>
                  </a:cubicBezTo>
                  <a:close/>
                  <a:moveTo>
                    <a:pt x="2486544" y="323330"/>
                  </a:moveTo>
                  <a:cubicBezTo>
                    <a:pt x="2496962" y="323330"/>
                    <a:pt x="2506413" y="326009"/>
                    <a:pt x="2514896" y="331366"/>
                  </a:cubicBezTo>
                  <a:cubicBezTo>
                    <a:pt x="2523230" y="336724"/>
                    <a:pt x="2529928" y="344166"/>
                    <a:pt x="2534988" y="353691"/>
                  </a:cubicBezTo>
                  <a:cubicBezTo>
                    <a:pt x="2539750" y="362769"/>
                    <a:pt x="2542131" y="373336"/>
                    <a:pt x="2542131" y="385391"/>
                  </a:cubicBezTo>
                  <a:cubicBezTo>
                    <a:pt x="2542131" y="397595"/>
                    <a:pt x="2539750" y="408236"/>
                    <a:pt x="2534988" y="417315"/>
                  </a:cubicBezTo>
                  <a:cubicBezTo>
                    <a:pt x="2530076" y="426691"/>
                    <a:pt x="2523379" y="434058"/>
                    <a:pt x="2514896" y="439416"/>
                  </a:cubicBezTo>
                  <a:cubicBezTo>
                    <a:pt x="2506710" y="444625"/>
                    <a:pt x="2497260" y="447229"/>
                    <a:pt x="2486544" y="447229"/>
                  </a:cubicBezTo>
                  <a:cubicBezTo>
                    <a:pt x="2477763" y="447229"/>
                    <a:pt x="2469801" y="445220"/>
                    <a:pt x="2462657" y="441201"/>
                  </a:cubicBezTo>
                  <a:cubicBezTo>
                    <a:pt x="2455513" y="437183"/>
                    <a:pt x="2450156" y="432272"/>
                    <a:pt x="2446584" y="426467"/>
                  </a:cubicBezTo>
                  <a:lnTo>
                    <a:pt x="2445691" y="426467"/>
                  </a:lnTo>
                  <a:lnTo>
                    <a:pt x="2446584" y="442541"/>
                  </a:lnTo>
                  <a:lnTo>
                    <a:pt x="2446584" y="492994"/>
                  </a:lnTo>
                  <a:lnTo>
                    <a:pt x="2427162" y="492994"/>
                  </a:lnTo>
                  <a:lnTo>
                    <a:pt x="2427162" y="327125"/>
                  </a:lnTo>
                  <a:lnTo>
                    <a:pt x="2445691" y="327125"/>
                  </a:lnTo>
                  <a:lnTo>
                    <a:pt x="2445691" y="344538"/>
                  </a:lnTo>
                  <a:lnTo>
                    <a:pt x="2446584" y="344538"/>
                  </a:lnTo>
                  <a:cubicBezTo>
                    <a:pt x="2450156" y="338584"/>
                    <a:pt x="2455513" y="333599"/>
                    <a:pt x="2462657" y="329580"/>
                  </a:cubicBezTo>
                  <a:cubicBezTo>
                    <a:pt x="2470099" y="325413"/>
                    <a:pt x="2478061" y="323330"/>
                    <a:pt x="2486544" y="323330"/>
                  </a:cubicBezTo>
                  <a:close/>
                  <a:moveTo>
                    <a:pt x="5615561" y="262725"/>
                  </a:moveTo>
                  <a:cubicBezTo>
                    <a:pt x="5604846" y="262725"/>
                    <a:pt x="5596809" y="264958"/>
                    <a:pt x="5591451" y="269423"/>
                  </a:cubicBezTo>
                  <a:cubicBezTo>
                    <a:pt x="5586093" y="273888"/>
                    <a:pt x="5583415" y="279543"/>
                    <a:pt x="5583415" y="286389"/>
                  </a:cubicBezTo>
                  <a:cubicBezTo>
                    <a:pt x="5583415" y="292789"/>
                    <a:pt x="5585870" y="297998"/>
                    <a:pt x="5590782" y="302016"/>
                  </a:cubicBezTo>
                  <a:cubicBezTo>
                    <a:pt x="5595693" y="306034"/>
                    <a:pt x="5601869" y="308044"/>
                    <a:pt x="5609311" y="308044"/>
                  </a:cubicBezTo>
                  <a:cubicBezTo>
                    <a:pt x="5615859" y="308044"/>
                    <a:pt x="5621961" y="306332"/>
                    <a:pt x="5627617" y="302909"/>
                  </a:cubicBezTo>
                  <a:cubicBezTo>
                    <a:pt x="5633272" y="299486"/>
                    <a:pt x="5637737" y="295021"/>
                    <a:pt x="5641011" y="289514"/>
                  </a:cubicBezTo>
                  <a:cubicBezTo>
                    <a:pt x="5644285" y="284008"/>
                    <a:pt x="5645922" y="277831"/>
                    <a:pt x="5645922" y="270985"/>
                  </a:cubicBezTo>
                  <a:cubicBezTo>
                    <a:pt x="5642351" y="268604"/>
                    <a:pt x="5637886" y="266595"/>
                    <a:pt x="5632528" y="264958"/>
                  </a:cubicBezTo>
                  <a:cubicBezTo>
                    <a:pt x="5627468" y="263470"/>
                    <a:pt x="5621812" y="262725"/>
                    <a:pt x="5615561" y="262725"/>
                  </a:cubicBezTo>
                  <a:close/>
                  <a:moveTo>
                    <a:pt x="5282187" y="262725"/>
                  </a:moveTo>
                  <a:cubicBezTo>
                    <a:pt x="5271471" y="262725"/>
                    <a:pt x="5263434" y="264958"/>
                    <a:pt x="5258076" y="269423"/>
                  </a:cubicBezTo>
                  <a:cubicBezTo>
                    <a:pt x="5252719" y="273888"/>
                    <a:pt x="5250040" y="279543"/>
                    <a:pt x="5250040" y="286389"/>
                  </a:cubicBezTo>
                  <a:cubicBezTo>
                    <a:pt x="5250040" y="292789"/>
                    <a:pt x="5252495" y="297998"/>
                    <a:pt x="5257407" y="302016"/>
                  </a:cubicBezTo>
                  <a:cubicBezTo>
                    <a:pt x="5262318" y="306034"/>
                    <a:pt x="5268494" y="308044"/>
                    <a:pt x="5275936" y="308044"/>
                  </a:cubicBezTo>
                  <a:cubicBezTo>
                    <a:pt x="5282484" y="308044"/>
                    <a:pt x="5288586" y="306332"/>
                    <a:pt x="5294241" y="302909"/>
                  </a:cubicBezTo>
                  <a:cubicBezTo>
                    <a:pt x="5299897" y="299486"/>
                    <a:pt x="5304362" y="295021"/>
                    <a:pt x="5307636" y="289514"/>
                  </a:cubicBezTo>
                  <a:cubicBezTo>
                    <a:pt x="5310910" y="284008"/>
                    <a:pt x="5312547" y="277831"/>
                    <a:pt x="5312547" y="270985"/>
                  </a:cubicBezTo>
                  <a:cubicBezTo>
                    <a:pt x="5308975" y="268604"/>
                    <a:pt x="5304511" y="266595"/>
                    <a:pt x="5299153" y="264958"/>
                  </a:cubicBezTo>
                  <a:cubicBezTo>
                    <a:pt x="5294093" y="263470"/>
                    <a:pt x="5288437" y="262725"/>
                    <a:pt x="5282187" y="262725"/>
                  </a:cubicBezTo>
                  <a:close/>
                  <a:moveTo>
                    <a:pt x="5880997" y="218747"/>
                  </a:moveTo>
                  <a:cubicBezTo>
                    <a:pt x="5873853" y="218747"/>
                    <a:pt x="5867155" y="220533"/>
                    <a:pt x="5860905" y="224105"/>
                  </a:cubicBezTo>
                  <a:cubicBezTo>
                    <a:pt x="5854803" y="227676"/>
                    <a:pt x="5849817" y="232811"/>
                    <a:pt x="5845947" y="239508"/>
                  </a:cubicBezTo>
                  <a:cubicBezTo>
                    <a:pt x="5842227" y="246057"/>
                    <a:pt x="5840366" y="253945"/>
                    <a:pt x="5840366" y="263172"/>
                  </a:cubicBezTo>
                  <a:cubicBezTo>
                    <a:pt x="5840366" y="272250"/>
                    <a:pt x="5842227" y="280064"/>
                    <a:pt x="5845947" y="286612"/>
                  </a:cubicBezTo>
                  <a:cubicBezTo>
                    <a:pt x="5849817" y="293310"/>
                    <a:pt x="5854803" y="298444"/>
                    <a:pt x="5860905" y="302016"/>
                  </a:cubicBezTo>
                  <a:cubicBezTo>
                    <a:pt x="5867453" y="305737"/>
                    <a:pt x="5874150" y="307597"/>
                    <a:pt x="5880997" y="307597"/>
                  </a:cubicBezTo>
                  <a:cubicBezTo>
                    <a:pt x="5887843" y="307597"/>
                    <a:pt x="5894540" y="305737"/>
                    <a:pt x="5901088" y="302016"/>
                  </a:cubicBezTo>
                  <a:cubicBezTo>
                    <a:pt x="5907041" y="298593"/>
                    <a:pt x="5911953" y="293458"/>
                    <a:pt x="5915822" y="286612"/>
                  </a:cubicBezTo>
                  <a:cubicBezTo>
                    <a:pt x="5919543" y="280064"/>
                    <a:pt x="5921403" y="272250"/>
                    <a:pt x="5921403" y="263172"/>
                  </a:cubicBezTo>
                  <a:cubicBezTo>
                    <a:pt x="5921403" y="253945"/>
                    <a:pt x="5919543" y="246057"/>
                    <a:pt x="5915822" y="239508"/>
                  </a:cubicBezTo>
                  <a:cubicBezTo>
                    <a:pt x="5911953" y="232662"/>
                    <a:pt x="5907041" y="227528"/>
                    <a:pt x="5901088" y="224105"/>
                  </a:cubicBezTo>
                  <a:cubicBezTo>
                    <a:pt x="5894837" y="220533"/>
                    <a:pt x="5888140" y="218747"/>
                    <a:pt x="5880997" y="218747"/>
                  </a:cubicBezTo>
                  <a:close/>
                  <a:moveTo>
                    <a:pt x="5781579" y="204906"/>
                  </a:moveTo>
                  <a:lnTo>
                    <a:pt x="5801001" y="204906"/>
                  </a:lnTo>
                  <a:lnTo>
                    <a:pt x="5801001" y="321438"/>
                  </a:lnTo>
                  <a:lnTo>
                    <a:pt x="5781579" y="321438"/>
                  </a:lnTo>
                  <a:close/>
                  <a:moveTo>
                    <a:pt x="5451925" y="204906"/>
                  </a:moveTo>
                  <a:lnTo>
                    <a:pt x="5542561" y="204906"/>
                  </a:lnTo>
                  <a:lnTo>
                    <a:pt x="5542561" y="221649"/>
                  </a:lnTo>
                  <a:lnTo>
                    <a:pt x="5473579" y="303802"/>
                  </a:lnTo>
                  <a:lnTo>
                    <a:pt x="5544347" y="303802"/>
                  </a:lnTo>
                  <a:lnTo>
                    <a:pt x="5544347" y="321438"/>
                  </a:lnTo>
                  <a:lnTo>
                    <a:pt x="5449916" y="321438"/>
                  </a:lnTo>
                  <a:lnTo>
                    <a:pt x="5449916" y="304695"/>
                  </a:lnTo>
                  <a:lnTo>
                    <a:pt x="5518674" y="222542"/>
                  </a:lnTo>
                  <a:lnTo>
                    <a:pt x="5451925" y="222542"/>
                  </a:lnTo>
                  <a:close/>
                  <a:moveTo>
                    <a:pt x="5410104" y="204906"/>
                  </a:moveTo>
                  <a:lnTo>
                    <a:pt x="5429526" y="204906"/>
                  </a:lnTo>
                  <a:lnTo>
                    <a:pt x="5429526" y="321438"/>
                  </a:lnTo>
                  <a:lnTo>
                    <a:pt x="5410104" y="321438"/>
                  </a:lnTo>
                  <a:close/>
                  <a:moveTo>
                    <a:pt x="5111927" y="204906"/>
                  </a:moveTo>
                  <a:lnTo>
                    <a:pt x="5131349" y="204906"/>
                  </a:lnTo>
                  <a:lnTo>
                    <a:pt x="5131349" y="275227"/>
                  </a:lnTo>
                  <a:cubicBezTo>
                    <a:pt x="5131349" y="286538"/>
                    <a:pt x="5133879" y="294723"/>
                    <a:pt x="5138939" y="299784"/>
                  </a:cubicBezTo>
                  <a:cubicBezTo>
                    <a:pt x="5144148" y="304993"/>
                    <a:pt x="5150920" y="307597"/>
                    <a:pt x="5159254" y="307597"/>
                  </a:cubicBezTo>
                  <a:cubicBezTo>
                    <a:pt x="5165803" y="307597"/>
                    <a:pt x="5171682" y="305811"/>
                    <a:pt x="5176891" y="302239"/>
                  </a:cubicBezTo>
                  <a:cubicBezTo>
                    <a:pt x="5181802" y="298816"/>
                    <a:pt x="5185746" y="294277"/>
                    <a:pt x="5188722" y="288622"/>
                  </a:cubicBezTo>
                  <a:cubicBezTo>
                    <a:pt x="5191550" y="283115"/>
                    <a:pt x="5192964" y="277162"/>
                    <a:pt x="5192964" y="270762"/>
                  </a:cubicBezTo>
                  <a:lnTo>
                    <a:pt x="5192964" y="204906"/>
                  </a:lnTo>
                  <a:lnTo>
                    <a:pt x="5212386" y="204906"/>
                  </a:lnTo>
                  <a:lnTo>
                    <a:pt x="5212386" y="321438"/>
                  </a:lnTo>
                  <a:lnTo>
                    <a:pt x="5193857" y="321438"/>
                  </a:lnTo>
                  <a:lnTo>
                    <a:pt x="5193857" y="304472"/>
                  </a:lnTo>
                  <a:lnTo>
                    <a:pt x="5192964" y="304472"/>
                  </a:lnTo>
                  <a:cubicBezTo>
                    <a:pt x="5189987" y="310127"/>
                    <a:pt x="5184853" y="315039"/>
                    <a:pt x="5177560" y="319206"/>
                  </a:cubicBezTo>
                  <a:cubicBezTo>
                    <a:pt x="5170863" y="323075"/>
                    <a:pt x="5163422" y="325010"/>
                    <a:pt x="5155236" y="325010"/>
                  </a:cubicBezTo>
                  <a:cubicBezTo>
                    <a:pt x="5141097" y="325010"/>
                    <a:pt x="5130382" y="320917"/>
                    <a:pt x="5123089" y="312732"/>
                  </a:cubicBezTo>
                  <a:cubicBezTo>
                    <a:pt x="5115648" y="304397"/>
                    <a:pt x="5111927" y="292863"/>
                    <a:pt x="5111927" y="278129"/>
                  </a:cubicBezTo>
                  <a:close/>
                  <a:moveTo>
                    <a:pt x="4962429" y="204906"/>
                  </a:moveTo>
                  <a:lnTo>
                    <a:pt x="4981851" y="204906"/>
                  </a:lnTo>
                  <a:lnTo>
                    <a:pt x="4981851" y="321438"/>
                  </a:lnTo>
                  <a:lnTo>
                    <a:pt x="4962429" y="321438"/>
                  </a:lnTo>
                  <a:close/>
                  <a:moveTo>
                    <a:pt x="6017918" y="201111"/>
                  </a:moveTo>
                  <a:cubicBezTo>
                    <a:pt x="6031908" y="201111"/>
                    <a:pt x="6042549" y="205203"/>
                    <a:pt x="6049842" y="213389"/>
                  </a:cubicBezTo>
                  <a:cubicBezTo>
                    <a:pt x="6057283" y="221723"/>
                    <a:pt x="6061004" y="232811"/>
                    <a:pt x="6061004" y="246652"/>
                  </a:cubicBezTo>
                  <a:lnTo>
                    <a:pt x="6061004" y="321438"/>
                  </a:lnTo>
                  <a:lnTo>
                    <a:pt x="6041582" y="321438"/>
                  </a:lnTo>
                  <a:lnTo>
                    <a:pt x="6041582" y="249554"/>
                  </a:lnTo>
                  <a:cubicBezTo>
                    <a:pt x="6041582" y="238839"/>
                    <a:pt x="6038977" y="231025"/>
                    <a:pt x="6033769" y="226114"/>
                  </a:cubicBezTo>
                  <a:cubicBezTo>
                    <a:pt x="6028708" y="221202"/>
                    <a:pt x="6021639" y="218747"/>
                    <a:pt x="6012561" y="218747"/>
                  </a:cubicBezTo>
                  <a:cubicBezTo>
                    <a:pt x="6006310" y="218747"/>
                    <a:pt x="6000729" y="220533"/>
                    <a:pt x="5995817" y="224105"/>
                  </a:cubicBezTo>
                  <a:cubicBezTo>
                    <a:pt x="5990608" y="227974"/>
                    <a:pt x="5986739" y="232588"/>
                    <a:pt x="5984209" y="237946"/>
                  </a:cubicBezTo>
                  <a:cubicBezTo>
                    <a:pt x="5981530" y="243750"/>
                    <a:pt x="5980190" y="249703"/>
                    <a:pt x="5980190" y="255805"/>
                  </a:cubicBezTo>
                  <a:lnTo>
                    <a:pt x="5980190" y="321438"/>
                  </a:lnTo>
                  <a:lnTo>
                    <a:pt x="5960768" y="321438"/>
                  </a:lnTo>
                  <a:lnTo>
                    <a:pt x="5960768" y="204906"/>
                  </a:lnTo>
                  <a:lnTo>
                    <a:pt x="5979074" y="204906"/>
                  </a:lnTo>
                  <a:lnTo>
                    <a:pt x="5979074" y="222095"/>
                  </a:lnTo>
                  <a:lnTo>
                    <a:pt x="5980190" y="222095"/>
                  </a:lnTo>
                  <a:cubicBezTo>
                    <a:pt x="5983316" y="216291"/>
                    <a:pt x="5988376" y="211380"/>
                    <a:pt x="5995371" y="207361"/>
                  </a:cubicBezTo>
                  <a:cubicBezTo>
                    <a:pt x="6002515" y="203194"/>
                    <a:pt x="6010031" y="201111"/>
                    <a:pt x="6017918" y="201111"/>
                  </a:cubicBezTo>
                  <a:close/>
                  <a:moveTo>
                    <a:pt x="5880997" y="201111"/>
                  </a:moveTo>
                  <a:cubicBezTo>
                    <a:pt x="5892456" y="201111"/>
                    <a:pt x="5902725" y="203864"/>
                    <a:pt x="5911804" y="209371"/>
                  </a:cubicBezTo>
                  <a:cubicBezTo>
                    <a:pt x="5920882" y="214877"/>
                    <a:pt x="5928026" y="222393"/>
                    <a:pt x="5933235" y="231918"/>
                  </a:cubicBezTo>
                  <a:cubicBezTo>
                    <a:pt x="5938295" y="241145"/>
                    <a:pt x="5940825" y="251563"/>
                    <a:pt x="5940825" y="263172"/>
                  </a:cubicBezTo>
                  <a:cubicBezTo>
                    <a:pt x="5940825" y="274781"/>
                    <a:pt x="5938295" y="285198"/>
                    <a:pt x="5933235" y="294426"/>
                  </a:cubicBezTo>
                  <a:cubicBezTo>
                    <a:pt x="5928026" y="303951"/>
                    <a:pt x="5920882" y="311467"/>
                    <a:pt x="5911804" y="316973"/>
                  </a:cubicBezTo>
                  <a:cubicBezTo>
                    <a:pt x="5903023" y="322331"/>
                    <a:pt x="5892754" y="325010"/>
                    <a:pt x="5880997" y="325010"/>
                  </a:cubicBezTo>
                  <a:cubicBezTo>
                    <a:pt x="5869239" y="325010"/>
                    <a:pt x="5858970" y="322331"/>
                    <a:pt x="5850189" y="316973"/>
                  </a:cubicBezTo>
                  <a:cubicBezTo>
                    <a:pt x="5841111" y="311467"/>
                    <a:pt x="5833967" y="303951"/>
                    <a:pt x="5828758" y="294426"/>
                  </a:cubicBezTo>
                  <a:cubicBezTo>
                    <a:pt x="5823698" y="285198"/>
                    <a:pt x="5821167" y="274781"/>
                    <a:pt x="5821167" y="263172"/>
                  </a:cubicBezTo>
                  <a:cubicBezTo>
                    <a:pt x="5821167" y="251563"/>
                    <a:pt x="5823698" y="241145"/>
                    <a:pt x="5828758" y="231918"/>
                  </a:cubicBezTo>
                  <a:cubicBezTo>
                    <a:pt x="5833967" y="222393"/>
                    <a:pt x="5841111" y="214877"/>
                    <a:pt x="5850189" y="209371"/>
                  </a:cubicBezTo>
                  <a:cubicBezTo>
                    <a:pt x="5859267" y="203864"/>
                    <a:pt x="5869537" y="201111"/>
                    <a:pt x="5880997" y="201111"/>
                  </a:cubicBezTo>
                  <a:close/>
                  <a:moveTo>
                    <a:pt x="5613775" y="201111"/>
                  </a:moveTo>
                  <a:cubicBezTo>
                    <a:pt x="5629551" y="201111"/>
                    <a:pt x="5641979" y="205278"/>
                    <a:pt x="5651057" y="213612"/>
                  </a:cubicBezTo>
                  <a:cubicBezTo>
                    <a:pt x="5659987" y="221798"/>
                    <a:pt x="5664451" y="233109"/>
                    <a:pt x="5664451" y="247545"/>
                  </a:cubicBezTo>
                  <a:lnTo>
                    <a:pt x="5664451" y="321438"/>
                  </a:lnTo>
                  <a:lnTo>
                    <a:pt x="5645922" y="321438"/>
                  </a:lnTo>
                  <a:lnTo>
                    <a:pt x="5645922" y="304695"/>
                  </a:lnTo>
                  <a:lnTo>
                    <a:pt x="5645029" y="304695"/>
                  </a:lnTo>
                  <a:cubicBezTo>
                    <a:pt x="5641606" y="310499"/>
                    <a:pt x="5636621" y="315336"/>
                    <a:pt x="5630072" y="319206"/>
                  </a:cubicBezTo>
                  <a:cubicBezTo>
                    <a:pt x="5623673" y="323075"/>
                    <a:pt x="5616082" y="325010"/>
                    <a:pt x="5607301" y="325010"/>
                  </a:cubicBezTo>
                  <a:cubicBezTo>
                    <a:pt x="5598669" y="325010"/>
                    <a:pt x="5591079" y="323373"/>
                    <a:pt x="5584531" y="320099"/>
                  </a:cubicBezTo>
                  <a:cubicBezTo>
                    <a:pt x="5577685" y="316676"/>
                    <a:pt x="5572476" y="312062"/>
                    <a:pt x="5568904" y="306258"/>
                  </a:cubicBezTo>
                  <a:cubicBezTo>
                    <a:pt x="5565332" y="300453"/>
                    <a:pt x="5563546" y="293756"/>
                    <a:pt x="5563546" y="286166"/>
                  </a:cubicBezTo>
                  <a:cubicBezTo>
                    <a:pt x="5563546" y="273813"/>
                    <a:pt x="5568160" y="264214"/>
                    <a:pt x="5577387" y="257368"/>
                  </a:cubicBezTo>
                  <a:cubicBezTo>
                    <a:pt x="5586912" y="250373"/>
                    <a:pt x="5598669" y="246875"/>
                    <a:pt x="5612659" y="246875"/>
                  </a:cubicBezTo>
                  <a:cubicBezTo>
                    <a:pt x="5619952" y="246875"/>
                    <a:pt x="5626500" y="247619"/>
                    <a:pt x="5632305" y="249108"/>
                  </a:cubicBezTo>
                  <a:cubicBezTo>
                    <a:pt x="5638258" y="250596"/>
                    <a:pt x="5642797" y="252382"/>
                    <a:pt x="5645922" y="254465"/>
                  </a:cubicBezTo>
                  <a:lnTo>
                    <a:pt x="5645922" y="247322"/>
                  </a:lnTo>
                  <a:cubicBezTo>
                    <a:pt x="5645922" y="238839"/>
                    <a:pt x="5642946" y="231918"/>
                    <a:pt x="5636993" y="226560"/>
                  </a:cubicBezTo>
                  <a:cubicBezTo>
                    <a:pt x="5631040" y="221202"/>
                    <a:pt x="5623301" y="218523"/>
                    <a:pt x="5613775" y="218523"/>
                  </a:cubicBezTo>
                  <a:cubicBezTo>
                    <a:pt x="5607376" y="218523"/>
                    <a:pt x="5601423" y="219937"/>
                    <a:pt x="5595916" y="222765"/>
                  </a:cubicBezTo>
                  <a:cubicBezTo>
                    <a:pt x="5590112" y="225742"/>
                    <a:pt x="5585721" y="229686"/>
                    <a:pt x="5582745" y="234597"/>
                  </a:cubicBezTo>
                  <a:lnTo>
                    <a:pt x="5568011" y="223658"/>
                  </a:lnTo>
                  <a:cubicBezTo>
                    <a:pt x="5572476" y="216812"/>
                    <a:pt x="5578801" y="211305"/>
                    <a:pt x="5586987" y="207138"/>
                  </a:cubicBezTo>
                  <a:cubicBezTo>
                    <a:pt x="5595023" y="203120"/>
                    <a:pt x="5603953" y="201111"/>
                    <a:pt x="5613775" y="201111"/>
                  </a:cubicBezTo>
                  <a:close/>
                  <a:moveTo>
                    <a:pt x="5280401" y="201111"/>
                  </a:moveTo>
                  <a:cubicBezTo>
                    <a:pt x="5296176" y="201111"/>
                    <a:pt x="5308603" y="205278"/>
                    <a:pt x="5317682" y="213612"/>
                  </a:cubicBezTo>
                  <a:cubicBezTo>
                    <a:pt x="5326612" y="221798"/>
                    <a:pt x="5331077" y="233109"/>
                    <a:pt x="5331077" y="247545"/>
                  </a:cubicBezTo>
                  <a:lnTo>
                    <a:pt x="5331077" y="321438"/>
                  </a:lnTo>
                  <a:lnTo>
                    <a:pt x="5312547" y="321438"/>
                  </a:lnTo>
                  <a:lnTo>
                    <a:pt x="5312547" y="304695"/>
                  </a:lnTo>
                  <a:lnTo>
                    <a:pt x="5311654" y="304695"/>
                  </a:lnTo>
                  <a:cubicBezTo>
                    <a:pt x="5308231" y="310499"/>
                    <a:pt x="5303246" y="315336"/>
                    <a:pt x="5296697" y="319206"/>
                  </a:cubicBezTo>
                  <a:cubicBezTo>
                    <a:pt x="5290298" y="323075"/>
                    <a:pt x="5282707" y="325010"/>
                    <a:pt x="5273927" y="325010"/>
                  </a:cubicBezTo>
                  <a:cubicBezTo>
                    <a:pt x="5265295" y="325010"/>
                    <a:pt x="5257704" y="323373"/>
                    <a:pt x="5251156" y="320099"/>
                  </a:cubicBezTo>
                  <a:cubicBezTo>
                    <a:pt x="5244310" y="316676"/>
                    <a:pt x="5239101" y="312062"/>
                    <a:pt x="5235529" y="306258"/>
                  </a:cubicBezTo>
                  <a:cubicBezTo>
                    <a:pt x="5231957" y="300453"/>
                    <a:pt x="5230171" y="293756"/>
                    <a:pt x="5230171" y="286166"/>
                  </a:cubicBezTo>
                  <a:cubicBezTo>
                    <a:pt x="5230171" y="273813"/>
                    <a:pt x="5234785" y="264214"/>
                    <a:pt x="5244012" y="257368"/>
                  </a:cubicBezTo>
                  <a:cubicBezTo>
                    <a:pt x="5253537" y="250373"/>
                    <a:pt x="5265295" y="246875"/>
                    <a:pt x="5279284" y="246875"/>
                  </a:cubicBezTo>
                  <a:cubicBezTo>
                    <a:pt x="5286577" y="246875"/>
                    <a:pt x="5293125" y="247619"/>
                    <a:pt x="5298930" y="249108"/>
                  </a:cubicBezTo>
                  <a:cubicBezTo>
                    <a:pt x="5304883" y="250596"/>
                    <a:pt x="5309422" y="252382"/>
                    <a:pt x="5312547" y="254465"/>
                  </a:cubicBezTo>
                  <a:lnTo>
                    <a:pt x="5312547" y="247322"/>
                  </a:lnTo>
                  <a:cubicBezTo>
                    <a:pt x="5312547" y="238839"/>
                    <a:pt x="5309571" y="231918"/>
                    <a:pt x="5303618" y="226560"/>
                  </a:cubicBezTo>
                  <a:cubicBezTo>
                    <a:pt x="5297665" y="221202"/>
                    <a:pt x="5289925" y="218523"/>
                    <a:pt x="5280401" y="218523"/>
                  </a:cubicBezTo>
                  <a:cubicBezTo>
                    <a:pt x="5274001" y="218523"/>
                    <a:pt x="5268048" y="219937"/>
                    <a:pt x="5262541" y="222765"/>
                  </a:cubicBezTo>
                  <a:cubicBezTo>
                    <a:pt x="5256737" y="225742"/>
                    <a:pt x="5252346" y="229686"/>
                    <a:pt x="5249370" y="234597"/>
                  </a:cubicBezTo>
                  <a:lnTo>
                    <a:pt x="5234636" y="223658"/>
                  </a:lnTo>
                  <a:cubicBezTo>
                    <a:pt x="5239101" y="216812"/>
                    <a:pt x="5245426" y="211305"/>
                    <a:pt x="5253611" y="207138"/>
                  </a:cubicBezTo>
                  <a:cubicBezTo>
                    <a:pt x="5261648" y="203120"/>
                    <a:pt x="5270578" y="201111"/>
                    <a:pt x="5280401" y="201111"/>
                  </a:cubicBezTo>
                  <a:close/>
                  <a:moveTo>
                    <a:pt x="5047782" y="201111"/>
                  </a:moveTo>
                  <a:cubicBezTo>
                    <a:pt x="5057903" y="201111"/>
                    <a:pt x="5066981" y="203343"/>
                    <a:pt x="5075018" y="207808"/>
                  </a:cubicBezTo>
                  <a:cubicBezTo>
                    <a:pt x="5082906" y="212124"/>
                    <a:pt x="5088561" y="218300"/>
                    <a:pt x="5091984" y="226337"/>
                  </a:cubicBezTo>
                  <a:lnTo>
                    <a:pt x="5075241" y="234150"/>
                  </a:lnTo>
                  <a:cubicBezTo>
                    <a:pt x="5070032" y="223732"/>
                    <a:pt x="5060805" y="218523"/>
                    <a:pt x="5047559" y="218523"/>
                  </a:cubicBezTo>
                  <a:cubicBezTo>
                    <a:pt x="5041308" y="218523"/>
                    <a:pt x="5035653" y="220012"/>
                    <a:pt x="5030593" y="222988"/>
                  </a:cubicBezTo>
                  <a:cubicBezTo>
                    <a:pt x="5025830" y="225816"/>
                    <a:pt x="5023449" y="229611"/>
                    <a:pt x="5023449" y="234374"/>
                  </a:cubicBezTo>
                  <a:cubicBezTo>
                    <a:pt x="5023449" y="238541"/>
                    <a:pt x="5025160" y="241964"/>
                    <a:pt x="5028583" y="244643"/>
                  </a:cubicBezTo>
                  <a:cubicBezTo>
                    <a:pt x="5032006" y="247322"/>
                    <a:pt x="5036992" y="249554"/>
                    <a:pt x="5043541" y="251340"/>
                  </a:cubicBezTo>
                  <a:lnTo>
                    <a:pt x="5060507" y="255582"/>
                  </a:lnTo>
                  <a:cubicBezTo>
                    <a:pt x="5072115" y="258558"/>
                    <a:pt x="5080748" y="262874"/>
                    <a:pt x="5086403" y="268530"/>
                  </a:cubicBezTo>
                  <a:cubicBezTo>
                    <a:pt x="5092207" y="274334"/>
                    <a:pt x="5095109" y="281329"/>
                    <a:pt x="5095109" y="289514"/>
                  </a:cubicBezTo>
                  <a:cubicBezTo>
                    <a:pt x="5095109" y="296509"/>
                    <a:pt x="5093026" y="302760"/>
                    <a:pt x="5088859" y="308267"/>
                  </a:cubicBezTo>
                  <a:cubicBezTo>
                    <a:pt x="5084840" y="313625"/>
                    <a:pt x="5079259" y="317792"/>
                    <a:pt x="5072115" y="320768"/>
                  </a:cubicBezTo>
                  <a:cubicBezTo>
                    <a:pt x="5065418" y="323596"/>
                    <a:pt x="5057679" y="325010"/>
                    <a:pt x="5048898" y="325010"/>
                  </a:cubicBezTo>
                  <a:cubicBezTo>
                    <a:pt x="5036397" y="325010"/>
                    <a:pt x="5025904" y="322108"/>
                    <a:pt x="5017421" y="316304"/>
                  </a:cubicBezTo>
                  <a:cubicBezTo>
                    <a:pt x="5009385" y="310797"/>
                    <a:pt x="5003506" y="303281"/>
                    <a:pt x="4999785" y="293756"/>
                  </a:cubicBezTo>
                  <a:lnTo>
                    <a:pt x="5016975" y="285943"/>
                  </a:lnTo>
                  <a:cubicBezTo>
                    <a:pt x="5019951" y="293086"/>
                    <a:pt x="5024267" y="298519"/>
                    <a:pt x="5029923" y="302239"/>
                  </a:cubicBezTo>
                  <a:cubicBezTo>
                    <a:pt x="5035876" y="306109"/>
                    <a:pt x="5042201" y="308044"/>
                    <a:pt x="5048898" y="308044"/>
                  </a:cubicBezTo>
                  <a:cubicBezTo>
                    <a:pt x="5056191" y="308044"/>
                    <a:pt x="5062442" y="306555"/>
                    <a:pt x="5067651" y="303579"/>
                  </a:cubicBezTo>
                  <a:cubicBezTo>
                    <a:pt x="5072860" y="300602"/>
                    <a:pt x="5075464" y="296361"/>
                    <a:pt x="5075464" y="290854"/>
                  </a:cubicBezTo>
                  <a:cubicBezTo>
                    <a:pt x="5075464" y="285943"/>
                    <a:pt x="5073381" y="281999"/>
                    <a:pt x="5069213" y="279022"/>
                  </a:cubicBezTo>
                  <a:cubicBezTo>
                    <a:pt x="5065344" y="276194"/>
                    <a:pt x="5058870" y="273664"/>
                    <a:pt x="5049791" y="271432"/>
                  </a:cubicBezTo>
                  <a:lnTo>
                    <a:pt x="5035504" y="267637"/>
                  </a:lnTo>
                  <a:cubicBezTo>
                    <a:pt x="5026277" y="265404"/>
                    <a:pt x="5018686" y="261535"/>
                    <a:pt x="5012733" y="256028"/>
                  </a:cubicBezTo>
                  <a:cubicBezTo>
                    <a:pt x="5006780" y="250522"/>
                    <a:pt x="5003803" y="243452"/>
                    <a:pt x="5003803" y="234820"/>
                  </a:cubicBezTo>
                  <a:cubicBezTo>
                    <a:pt x="5003803" y="228272"/>
                    <a:pt x="5005813" y="222393"/>
                    <a:pt x="5009831" y="217184"/>
                  </a:cubicBezTo>
                  <a:cubicBezTo>
                    <a:pt x="5013998" y="211975"/>
                    <a:pt x="5019356" y="208031"/>
                    <a:pt x="5025904" y="205352"/>
                  </a:cubicBezTo>
                  <a:cubicBezTo>
                    <a:pt x="5033048" y="202524"/>
                    <a:pt x="5040341" y="201111"/>
                    <a:pt x="5047782" y="201111"/>
                  </a:cubicBezTo>
                  <a:close/>
                  <a:moveTo>
                    <a:pt x="5706347" y="171866"/>
                  </a:moveTo>
                  <a:lnTo>
                    <a:pt x="5725769" y="171866"/>
                  </a:lnTo>
                  <a:lnTo>
                    <a:pt x="5725769" y="204906"/>
                  </a:lnTo>
                  <a:lnTo>
                    <a:pt x="5754344" y="204906"/>
                  </a:lnTo>
                  <a:lnTo>
                    <a:pt x="5754344" y="222542"/>
                  </a:lnTo>
                  <a:lnTo>
                    <a:pt x="5725769" y="222542"/>
                  </a:lnTo>
                  <a:lnTo>
                    <a:pt x="5725769" y="285943"/>
                  </a:lnTo>
                  <a:cubicBezTo>
                    <a:pt x="5725769" y="292491"/>
                    <a:pt x="5726959" y="297254"/>
                    <a:pt x="5729341" y="300230"/>
                  </a:cubicBezTo>
                  <a:cubicBezTo>
                    <a:pt x="5732168" y="303504"/>
                    <a:pt x="5736410" y="305141"/>
                    <a:pt x="5742065" y="305141"/>
                  </a:cubicBezTo>
                  <a:cubicBezTo>
                    <a:pt x="5746977" y="305141"/>
                    <a:pt x="5751218" y="303876"/>
                    <a:pt x="5754790" y="301346"/>
                  </a:cubicBezTo>
                  <a:lnTo>
                    <a:pt x="5754790" y="320322"/>
                  </a:lnTo>
                  <a:cubicBezTo>
                    <a:pt x="5752707" y="321364"/>
                    <a:pt x="5750400" y="322108"/>
                    <a:pt x="5747870" y="322554"/>
                  </a:cubicBezTo>
                  <a:cubicBezTo>
                    <a:pt x="5745488" y="323001"/>
                    <a:pt x="5742437" y="323224"/>
                    <a:pt x="5738717" y="323224"/>
                  </a:cubicBezTo>
                  <a:cubicBezTo>
                    <a:pt x="5733805" y="323224"/>
                    <a:pt x="5729415" y="322480"/>
                    <a:pt x="5725545" y="320992"/>
                  </a:cubicBezTo>
                  <a:cubicBezTo>
                    <a:pt x="5721378" y="319355"/>
                    <a:pt x="5718030" y="317271"/>
                    <a:pt x="5715499" y="314741"/>
                  </a:cubicBezTo>
                  <a:cubicBezTo>
                    <a:pt x="5709398" y="308937"/>
                    <a:pt x="5706347" y="300974"/>
                    <a:pt x="5706347" y="290854"/>
                  </a:cubicBezTo>
                  <a:lnTo>
                    <a:pt x="5706347" y="222542"/>
                  </a:lnTo>
                  <a:lnTo>
                    <a:pt x="5686032" y="222542"/>
                  </a:lnTo>
                  <a:lnTo>
                    <a:pt x="5686032" y="204906"/>
                  </a:lnTo>
                  <a:lnTo>
                    <a:pt x="5706347" y="204906"/>
                  </a:lnTo>
                  <a:close/>
                  <a:moveTo>
                    <a:pt x="5360693" y="157802"/>
                  </a:moveTo>
                  <a:lnTo>
                    <a:pt x="5380115" y="157802"/>
                  </a:lnTo>
                  <a:lnTo>
                    <a:pt x="5380115" y="321438"/>
                  </a:lnTo>
                  <a:lnTo>
                    <a:pt x="5360693" y="321438"/>
                  </a:lnTo>
                  <a:close/>
                  <a:moveTo>
                    <a:pt x="4806383" y="157802"/>
                  </a:moveTo>
                  <a:lnTo>
                    <a:pt x="4828037" y="157802"/>
                  </a:lnTo>
                  <a:lnTo>
                    <a:pt x="4868444" y="276343"/>
                  </a:lnTo>
                  <a:lnTo>
                    <a:pt x="4873802" y="292640"/>
                  </a:lnTo>
                  <a:lnTo>
                    <a:pt x="4874918" y="292640"/>
                  </a:lnTo>
                  <a:lnTo>
                    <a:pt x="4880499" y="276343"/>
                  </a:lnTo>
                  <a:lnTo>
                    <a:pt x="4922915" y="157802"/>
                  </a:lnTo>
                  <a:lnTo>
                    <a:pt x="4944347" y="157802"/>
                  </a:lnTo>
                  <a:lnTo>
                    <a:pt x="4884518" y="321438"/>
                  </a:lnTo>
                  <a:lnTo>
                    <a:pt x="4864426" y="321438"/>
                  </a:lnTo>
                  <a:close/>
                  <a:moveTo>
                    <a:pt x="5791179" y="155569"/>
                  </a:moveTo>
                  <a:cubicBezTo>
                    <a:pt x="5795197" y="155569"/>
                    <a:pt x="5798471" y="156834"/>
                    <a:pt x="5801001" y="159364"/>
                  </a:cubicBezTo>
                  <a:cubicBezTo>
                    <a:pt x="5803680" y="162043"/>
                    <a:pt x="5805020" y="165392"/>
                    <a:pt x="5805020" y="169410"/>
                  </a:cubicBezTo>
                  <a:cubicBezTo>
                    <a:pt x="5805020" y="173280"/>
                    <a:pt x="5803680" y="176554"/>
                    <a:pt x="5801001" y="179233"/>
                  </a:cubicBezTo>
                  <a:cubicBezTo>
                    <a:pt x="5798174" y="182061"/>
                    <a:pt x="5794899" y="183474"/>
                    <a:pt x="5791179" y="183474"/>
                  </a:cubicBezTo>
                  <a:cubicBezTo>
                    <a:pt x="5787458" y="183474"/>
                    <a:pt x="5784184" y="182061"/>
                    <a:pt x="5781356" y="179233"/>
                  </a:cubicBezTo>
                  <a:cubicBezTo>
                    <a:pt x="5778528" y="176405"/>
                    <a:pt x="5777114" y="173131"/>
                    <a:pt x="5777114" y="169410"/>
                  </a:cubicBezTo>
                  <a:cubicBezTo>
                    <a:pt x="5777114" y="165541"/>
                    <a:pt x="5778528" y="162192"/>
                    <a:pt x="5781356" y="159364"/>
                  </a:cubicBezTo>
                  <a:cubicBezTo>
                    <a:pt x="5783886" y="156834"/>
                    <a:pt x="5787160" y="155569"/>
                    <a:pt x="5791179" y="155569"/>
                  </a:cubicBezTo>
                  <a:close/>
                  <a:moveTo>
                    <a:pt x="5419704" y="155569"/>
                  </a:moveTo>
                  <a:cubicBezTo>
                    <a:pt x="5423722" y="155569"/>
                    <a:pt x="5426996" y="156834"/>
                    <a:pt x="5429526" y="159364"/>
                  </a:cubicBezTo>
                  <a:cubicBezTo>
                    <a:pt x="5432205" y="162043"/>
                    <a:pt x="5433545" y="165392"/>
                    <a:pt x="5433545" y="169410"/>
                  </a:cubicBezTo>
                  <a:cubicBezTo>
                    <a:pt x="5433545" y="173280"/>
                    <a:pt x="5432205" y="176554"/>
                    <a:pt x="5429526" y="179233"/>
                  </a:cubicBezTo>
                  <a:cubicBezTo>
                    <a:pt x="5426699" y="182061"/>
                    <a:pt x="5423424" y="183474"/>
                    <a:pt x="5419704" y="183474"/>
                  </a:cubicBezTo>
                  <a:cubicBezTo>
                    <a:pt x="5415983" y="183474"/>
                    <a:pt x="5412709" y="182061"/>
                    <a:pt x="5409881" y="179233"/>
                  </a:cubicBezTo>
                  <a:cubicBezTo>
                    <a:pt x="5407053" y="176405"/>
                    <a:pt x="5405639" y="173131"/>
                    <a:pt x="5405639" y="169410"/>
                  </a:cubicBezTo>
                  <a:cubicBezTo>
                    <a:pt x="5405639" y="165541"/>
                    <a:pt x="5407053" y="162192"/>
                    <a:pt x="5409881" y="159364"/>
                  </a:cubicBezTo>
                  <a:cubicBezTo>
                    <a:pt x="5412411" y="156834"/>
                    <a:pt x="5415685" y="155569"/>
                    <a:pt x="5419704" y="155569"/>
                  </a:cubicBezTo>
                  <a:close/>
                  <a:moveTo>
                    <a:pt x="4972029" y="155569"/>
                  </a:moveTo>
                  <a:cubicBezTo>
                    <a:pt x="4976047" y="155569"/>
                    <a:pt x="4979321" y="156834"/>
                    <a:pt x="4981851" y="159364"/>
                  </a:cubicBezTo>
                  <a:cubicBezTo>
                    <a:pt x="4984530" y="162043"/>
                    <a:pt x="4985870" y="165392"/>
                    <a:pt x="4985870" y="169410"/>
                  </a:cubicBezTo>
                  <a:cubicBezTo>
                    <a:pt x="4985870" y="173280"/>
                    <a:pt x="4984530" y="176554"/>
                    <a:pt x="4981851" y="179233"/>
                  </a:cubicBezTo>
                  <a:cubicBezTo>
                    <a:pt x="4979024" y="182061"/>
                    <a:pt x="4975749" y="183474"/>
                    <a:pt x="4972029" y="183474"/>
                  </a:cubicBezTo>
                  <a:cubicBezTo>
                    <a:pt x="4968308" y="183474"/>
                    <a:pt x="4965034" y="182061"/>
                    <a:pt x="4962206" y="179233"/>
                  </a:cubicBezTo>
                  <a:cubicBezTo>
                    <a:pt x="4959378" y="176405"/>
                    <a:pt x="4957964" y="173131"/>
                    <a:pt x="4957964" y="169410"/>
                  </a:cubicBezTo>
                  <a:cubicBezTo>
                    <a:pt x="4957964" y="165541"/>
                    <a:pt x="4959378" y="162192"/>
                    <a:pt x="4962206" y="159364"/>
                  </a:cubicBezTo>
                  <a:cubicBezTo>
                    <a:pt x="4964736" y="156834"/>
                    <a:pt x="4968010" y="155569"/>
                    <a:pt x="4972029" y="155569"/>
                  </a:cubicBezTo>
                  <a:close/>
                  <a:moveTo>
                    <a:pt x="3045096" y="108719"/>
                  </a:moveTo>
                  <a:cubicBezTo>
                    <a:pt x="3034380" y="108719"/>
                    <a:pt x="3026344" y="110952"/>
                    <a:pt x="3020986" y="115417"/>
                  </a:cubicBezTo>
                  <a:cubicBezTo>
                    <a:pt x="3015628" y="119882"/>
                    <a:pt x="3012949" y="125537"/>
                    <a:pt x="3012949" y="132383"/>
                  </a:cubicBezTo>
                  <a:cubicBezTo>
                    <a:pt x="3012949" y="138783"/>
                    <a:pt x="3015405" y="143992"/>
                    <a:pt x="3020316" y="148010"/>
                  </a:cubicBezTo>
                  <a:cubicBezTo>
                    <a:pt x="3025228" y="152028"/>
                    <a:pt x="3031404" y="154038"/>
                    <a:pt x="3038845" y="154038"/>
                  </a:cubicBezTo>
                  <a:cubicBezTo>
                    <a:pt x="3045394" y="154038"/>
                    <a:pt x="3051496" y="152326"/>
                    <a:pt x="3057151" y="148903"/>
                  </a:cubicBezTo>
                  <a:cubicBezTo>
                    <a:pt x="3062807" y="145480"/>
                    <a:pt x="3067271" y="141015"/>
                    <a:pt x="3070546" y="135508"/>
                  </a:cubicBezTo>
                  <a:cubicBezTo>
                    <a:pt x="3073820" y="130002"/>
                    <a:pt x="3075457" y="123825"/>
                    <a:pt x="3075457" y="116979"/>
                  </a:cubicBezTo>
                  <a:cubicBezTo>
                    <a:pt x="3071885" y="114598"/>
                    <a:pt x="3067420" y="112589"/>
                    <a:pt x="3062062" y="110952"/>
                  </a:cubicBezTo>
                  <a:cubicBezTo>
                    <a:pt x="3057002" y="109464"/>
                    <a:pt x="3051347" y="108719"/>
                    <a:pt x="3045096" y="108719"/>
                  </a:cubicBezTo>
                  <a:close/>
                  <a:moveTo>
                    <a:pt x="2916657" y="64741"/>
                  </a:moveTo>
                  <a:cubicBezTo>
                    <a:pt x="2907728" y="64741"/>
                    <a:pt x="2899914" y="67717"/>
                    <a:pt x="2893217" y="73670"/>
                  </a:cubicBezTo>
                  <a:cubicBezTo>
                    <a:pt x="2886966" y="79326"/>
                    <a:pt x="2882799" y="87065"/>
                    <a:pt x="2880715" y="96888"/>
                  </a:cubicBezTo>
                  <a:lnTo>
                    <a:pt x="2951706" y="96888"/>
                  </a:lnTo>
                  <a:cubicBezTo>
                    <a:pt x="2951558" y="91976"/>
                    <a:pt x="2950218" y="87065"/>
                    <a:pt x="2947688" y="82154"/>
                  </a:cubicBezTo>
                  <a:cubicBezTo>
                    <a:pt x="2945307" y="77391"/>
                    <a:pt x="2941512" y="73298"/>
                    <a:pt x="2936303" y="69875"/>
                  </a:cubicBezTo>
                  <a:cubicBezTo>
                    <a:pt x="2931094" y="66452"/>
                    <a:pt x="2924545" y="64741"/>
                    <a:pt x="2916657" y="64741"/>
                  </a:cubicBezTo>
                  <a:close/>
                  <a:moveTo>
                    <a:pt x="2833835" y="47328"/>
                  </a:moveTo>
                  <a:cubicBezTo>
                    <a:pt x="2839044" y="47328"/>
                    <a:pt x="2843657" y="48146"/>
                    <a:pt x="2847676" y="49784"/>
                  </a:cubicBezTo>
                  <a:lnTo>
                    <a:pt x="2847676" y="70768"/>
                  </a:lnTo>
                  <a:cubicBezTo>
                    <a:pt x="2842615" y="68238"/>
                    <a:pt x="2837109" y="66973"/>
                    <a:pt x="2831156" y="66973"/>
                  </a:cubicBezTo>
                  <a:cubicBezTo>
                    <a:pt x="2825649" y="66973"/>
                    <a:pt x="2820440" y="68610"/>
                    <a:pt x="2815529" y="71884"/>
                  </a:cubicBezTo>
                  <a:cubicBezTo>
                    <a:pt x="2810915" y="74861"/>
                    <a:pt x="2807120" y="79177"/>
                    <a:pt x="2804143" y="84833"/>
                  </a:cubicBezTo>
                  <a:cubicBezTo>
                    <a:pt x="2801464" y="89744"/>
                    <a:pt x="2800125" y="95548"/>
                    <a:pt x="2800125" y="102245"/>
                  </a:cubicBezTo>
                  <a:lnTo>
                    <a:pt x="2800125" y="167432"/>
                  </a:lnTo>
                  <a:lnTo>
                    <a:pt x="2780703" y="167432"/>
                  </a:lnTo>
                  <a:lnTo>
                    <a:pt x="2780703" y="50900"/>
                  </a:lnTo>
                  <a:lnTo>
                    <a:pt x="2799009" y="50900"/>
                  </a:lnTo>
                  <a:lnTo>
                    <a:pt x="2799009" y="69652"/>
                  </a:lnTo>
                  <a:lnTo>
                    <a:pt x="2800125" y="69652"/>
                  </a:lnTo>
                  <a:cubicBezTo>
                    <a:pt x="2802209" y="63401"/>
                    <a:pt x="2806599" y="58118"/>
                    <a:pt x="2813296" y="53802"/>
                  </a:cubicBezTo>
                  <a:cubicBezTo>
                    <a:pt x="2819845" y="49486"/>
                    <a:pt x="2826691" y="47328"/>
                    <a:pt x="2833835" y="47328"/>
                  </a:cubicBezTo>
                  <a:close/>
                  <a:moveTo>
                    <a:pt x="3179190" y="47105"/>
                  </a:moveTo>
                  <a:cubicBezTo>
                    <a:pt x="3187525" y="47105"/>
                    <a:pt x="3194966" y="49188"/>
                    <a:pt x="3201514" y="53355"/>
                  </a:cubicBezTo>
                  <a:cubicBezTo>
                    <a:pt x="3207914" y="57523"/>
                    <a:pt x="3212453" y="63029"/>
                    <a:pt x="3215132" y="69875"/>
                  </a:cubicBezTo>
                  <a:cubicBezTo>
                    <a:pt x="3219151" y="63029"/>
                    <a:pt x="3224583" y="57523"/>
                    <a:pt x="3231429" y="53355"/>
                  </a:cubicBezTo>
                  <a:cubicBezTo>
                    <a:pt x="3238424" y="49188"/>
                    <a:pt x="3246312" y="47105"/>
                    <a:pt x="3255093" y="47105"/>
                  </a:cubicBezTo>
                  <a:cubicBezTo>
                    <a:pt x="3268636" y="47105"/>
                    <a:pt x="3278756" y="51197"/>
                    <a:pt x="3285454" y="59383"/>
                  </a:cubicBezTo>
                  <a:cubicBezTo>
                    <a:pt x="3292300" y="67866"/>
                    <a:pt x="3295723" y="78954"/>
                    <a:pt x="3295723" y="92646"/>
                  </a:cubicBezTo>
                  <a:lnTo>
                    <a:pt x="3295723" y="167432"/>
                  </a:lnTo>
                  <a:lnTo>
                    <a:pt x="3276524" y="167432"/>
                  </a:lnTo>
                  <a:lnTo>
                    <a:pt x="3276524" y="95548"/>
                  </a:lnTo>
                  <a:cubicBezTo>
                    <a:pt x="3276524" y="84833"/>
                    <a:pt x="3274291" y="77019"/>
                    <a:pt x="3269827" y="72108"/>
                  </a:cubicBezTo>
                  <a:cubicBezTo>
                    <a:pt x="3265362" y="67196"/>
                    <a:pt x="3258813" y="64741"/>
                    <a:pt x="3250181" y="64741"/>
                  </a:cubicBezTo>
                  <a:cubicBezTo>
                    <a:pt x="3244377" y="64741"/>
                    <a:pt x="3239094" y="66452"/>
                    <a:pt x="3234331" y="69875"/>
                  </a:cubicBezTo>
                  <a:cubicBezTo>
                    <a:pt x="3229569" y="73298"/>
                    <a:pt x="3225848" y="77763"/>
                    <a:pt x="3223169" y="83270"/>
                  </a:cubicBezTo>
                  <a:cubicBezTo>
                    <a:pt x="3220639" y="88479"/>
                    <a:pt x="3219374" y="94581"/>
                    <a:pt x="3219374" y="101576"/>
                  </a:cubicBezTo>
                  <a:lnTo>
                    <a:pt x="3219374" y="167432"/>
                  </a:lnTo>
                  <a:lnTo>
                    <a:pt x="3199952" y="167432"/>
                  </a:lnTo>
                  <a:lnTo>
                    <a:pt x="3199952" y="95771"/>
                  </a:lnTo>
                  <a:cubicBezTo>
                    <a:pt x="3199952" y="84907"/>
                    <a:pt x="3197719" y="77019"/>
                    <a:pt x="3193254" y="72108"/>
                  </a:cubicBezTo>
                  <a:cubicBezTo>
                    <a:pt x="3188790" y="67196"/>
                    <a:pt x="3182316" y="64741"/>
                    <a:pt x="3173832" y="64741"/>
                  </a:cubicBezTo>
                  <a:cubicBezTo>
                    <a:pt x="3168028" y="64741"/>
                    <a:pt x="3162745" y="66452"/>
                    <a:pt x="3157982" y="69875"/>
                  </a:cubicBezTo>
                  <a:cubicBezTo>
                    <a:pt x="3153220" y="73298"/>
                    <a:pt x="3149499" y="77912"/>
                    <a:pt x="3146820" y="83716"/>
                  </a:cubicBezTo>
                  <a:cubicBezTo>
                    <a:pt x="3144290" y="89223"/>
                    <a:pt x="3143025" y="95325"/>
                    <a:pt x="3143025" y="102022"/>
                  </a:cubicBezTo>
                  <a:lnTo>
                    <a:pt x="3143025" y="167432"/>
                  </a:lnTo>
                  <a:lnTo>
                    <a:pt x="3123603" y="167432"/>
                  </a:lnTo>
                  <a:lnTo>
                    <a:pt x="3123603" y="50900"/>
                  </a:lnTo>
                  <a:lnTo>
                    <a:pt x="3141909" y="50900"/>
                  </a:lnTo>
                  <a:lnTo>
                    <a:pt x="3141909" y="68089"/>
                  </a:lnTo>
                  <a:lnTo>
                    <a:pt x="3143025" y="68089"/>
                  </a:lnTo>
                  <a:cubicBezTo>
                    <a:pt x="3146299" y="62136"/>
                    <a:pt x="3151285" y="57150"/>
                    <a:pt x="3157982" y="53132"/>
                  </a:cubicBezTo>
                  <a:cubicBezTo>
                    <a:pt x="3164679" y="49114"/>
                    <a:pt x="3171749" y="47105"/>
                    <a:pt x="3179190" y="47105"/>
                  </a:cubicBezTo>
                  <a:close/>
                  <a:moveTo>
                    <a:pt x="3043310" y="47105"/>
                  </a:moveTo>
                  <a:cubicBezTo>
                    <a:pt x="3059086" y="47105"/>
                    <a:pt x="3071513" y="51272"/>
                    <a:pt x="3080592" y="59606"/>
                  </a:cubicBezTo>
                  <a:cubicBezTo>
                    <a:pt x="3089521" y="67792"/>
                    <a:pt x="3093986" y="79103"/>
                    <a:pt x="3093986" y="93539"/>
                  </a:cubicBezTo>
                  <a:lnTo>
                    <a:pt x="3093986" y="167432"/>
                  </a:lnTo>
                  <a:lnTo>
                    <a:pt x="3075457" y="167432"/>
                  </a:lnTo>
                  <a:lnTo>
                    <a:pt x="3075457" y="150689"/>
                  </a:lnTo>
                  <a:lnTo>
                    <a:pt x="3074564" y="150689"/>
                  </a:lnTo>
                  <a:cubicBezTo>
                    <a:pt x="3071141" y="156493"/>
                    <a:pt x="3066155" y="161330"/>
                    <a:pt x="3059607" y="165200"/>
                  </a:cubicBezTo>
                  <a:cubicBezTo>
                    <a:pt x="3053207" y="169069"/>
                    <a:pt x="3045617" y="171004"/>
                    <a:pt x="3036836" y="171004"/>
                  </a:cubicBezTo>
                  <a:cubicBezTo>
                    <a:pt x="3028204" y="171004"/>
                    <a:pt x="3020614" y="169367"/>
                    <a:pt x="3014065" y="166093"/>
                  </a:cubicBezTo>
                  <a:cubicBezTo>
                    <a:pt x="3007219" y="162670"/>
                    <a:pt x="3002010" y="158056"/>
                    <a:pt x="2998438" y="152252"/>
                  </a:cubicBezTo>
                  <a:cubicBezTo>
                    <a:pt x="2994867" y="146447"/>
                    <a:pt x="2993081" y="139750"/>
                    <a:pt x="2993081" y="132160"/>
                  </a:cubicBezTo>
                  <a:cubicBezTo>
                    <a:pt x="2993081" y="119807"/>
                    <a:pt x="2997694" y="110208"/>
                    <a:pt x="3006922" y="103362"/>
                  </a:cubicBezTo>
                  <a:cubicBezTo>
                    <a:pt x="3016447" y="96367"/>
                    <a:pt x="3028204" y="92869"/>
                    <a:pt x="3042194" y="92869"/>
                  </a:cubicBezTo>
                  <a:cubicBezTo>
                    <a:pt x="3049487" y="92869"/>
                    <a:pt x="3056035" y="93613"/>
                    <a:pt x="3061839" y="95102"/>
                  </a:cubicBezTo>
                  <a:cubicBezTo>
                    <a:pt x="3067792" y="96590"/>
                    <a:pt x="3072332" y="98376"/>
                    <a:pt x="3075457" y="100459"/>
                  </a:cubicBezTo>
                  <a:lnTo>
                    <a:pt x="3075457" y="93316"/>
                  </a:lnTo>
                  <a:cubicBezTo>
                    <a:pt x="3075457" y="84833"/>
                    <a:pt x="3072480" y="77912"/>
                    <a:pt x="3066527" y="72554"/>
                  </a:cubicBezTo>
                  <a:cubicBezTo>
                    <a:pt x="3060574" y="67196"/>
                    <a:pt x="3052835" y="64517"/>
                    <a:pt x="3043310" y="64517"/>
                  </a:cubicBezTo>
                  <a:cubicBezTo>
                    <a:pt x="3036911" y="64517"/>
                    <a:pt x="3030957" y="65931"/>
                    <a:pt x="3025451" y="68759"/>
                  </a:cubicBezTo>
                  <a:cubicBezTo>
                    <a:pt x="3019646" y="71736"/>
                    <a:pt x="3015256" y="75680"/>
                    <a:pt x="3012279" y="80591"/>
                  </a:cubicBezTo>
                  <a:lnTo>
                    <a:pt x="2997545" y="69652"/>
                  </a:lnTo>
                  <a:cubicBezTo>
                    <a:pt x="3002010" y="62806"/>
                    <a:pt x="3008336" y="57299"/>
                    <a:pt x="3016521" y="53132"/>
                  </a:cubicBezTo>
                  <a:cubicBezTo>
                    <a:pt x="3024558" y="49114"/>
                    <a:pt x="3033487" y="47105"/>
                    <a:pt x="3043310" y="47105"/>
                  </a:cubicBezTo>
                  <a:close/>
                  <a:moveTo>
                    <a:pt x="2916657" y="47105"/>
                  </a:moveTo>
                  <a:cubicBezTo>
                    <a:pt x="2927820" y="47105"/>
                    <a:pt x="2937717" y="49709"/>
                    <a:pt x="2946349" y="54918"/>
                  </a:cubicBezTo>
                  <a:cubicBezTo>
                    <a:pt x="2954683" y="59978"/>
                    <a:pt x="2961083" y="66973"/>
                    <a:pt x="2965547" y="75903"/>
                  </a:cubicBezTo>
                  <a:cubicBezTo>
                    <a:pt x="2970161" y="85130"/>
                    <a:pt x="2972468" y="95474"/>
                    <a:pt x="2972468" y="106933"/>
                  </a:cubicBezTo>
                  <a:cubicBezTo>
                    <a:pt x="2972468" y="107826"/>
                    <a:pt x="2972319" y="109761"/>
                    <a:pt x="2972021" y="112738"/>
                  </a:cubicBezTo>
                  <a:lnTo>
                    <a:pt x="2879599" y="112738"/>
                  </a:lnTo>
                  <a:cubicBezTo>
                    <a:pt x="2880046" y="121667"/>
                    <a:pt x="2882204" y="129183"/>
                    <a:pt x="2886073" y="135285"/>
                  </a:cubicBezTo>
                  <a:cubicBezTo>
                    <a:pt x="2889794" y="141090"/>
                    <a:pt x="2894631" y="145629"/>
                    <a:pt x="2900584" y="148903"/>
                  </a:cubicBezTo>
                  <a:cubicBezTo>
                    <a:pt x="2906388" y="152028"/>
                    <a:pt x="2912490" y="153591"/>
                    <a:pt x="2918890" y="153591"/>
                  </a:cubicBezTo>
                  <a:cubicBezTo>
                    <a:pt x="2934070" y="153591"/>
                    <a:pt x="2945604" y="146522"/>
                    <a:pt x="2953492" y="132383"/>
                  </a:cubicBezTo>
                  <a:lnTo>
                    <a:pt x="2969789" y="140420"/>
                  </a:lnTo>
                  <a:cubicBezTo>
                    <a:pt x="2964878" y="149796"/>
                    <a:pt x="2958106" y="157237"/>
                    <a:pt x="2949474" y="162744"/>
                  </a:cubicBezTo>
                  <a:cubicBezTo>
                    <a:pt x="2940842" y="168251"/>
                    <a:pt x="2930424" y="171004"/>
                    <a:pt x="2918220" y="171004"/>
                  </a:cubicBezTo>
                  <a:cubicBezTo>
                    <a:pt x="2906909" y="171004"/>
                    <a:pt x="2896938" y="168400"/>
                    <a:pt x="2888306" y="163191"/>
                  </a:cubicBezTo>
                  <a:cubicBezTo>
                    <a:pt x="2879376" y="157833"/>
                    <a:pt x="2872455" y="150466"/>
                    <a:pt x="2867544" y="141090"/>
                  </a:cubicBezTo>
                  <a:cubicBezTo>
                    <a:pt x="2862633" y="131713"/>
                    <a:pt x="2860177" y="121147"/>
                    <a:pt x="2860177" y="109389"/>
                  </a:cubicBezTo>
                  <a:cubicBezTo>
                    <a:pt x="2860177" y="98078"/>
                    <a:pt x="2862484" y="87735"/>
                    <a:pt x="2867098" y="78358"/>
                  </a:cubicBezTo>
                  <a:cubicBezTo>
                    <a:pt x="2871860" y="68685"/>
                    <a:pt x="2878483" y="61094"/>
                    <a:pt x="2886966" y="55588"/>
                  </a:cubicBezTo>
                  <a:cubicBezTo>
                    <a:pt x="2895747" y="49932"/>
                    <a:pt x="2905644" y="47105"/>
                    <a:pt x="2916657" y="47105"/>
                  </a:cubicBezTo>
                  <a:close/>
                  <a:moveTo>
                    <a:pt x="2707256" y="17860"/>
                  </a:moveTo>
                  <a:lnTo>
                    <a:pt x="2726678" y="17860"/>
                  </a:lnTo>
                  <a:lnTo>
                    <a:pt x="2726678" y="50900"/>
                  </a:lnTo>
                  <a:lnTo>
                    <a:pt x="2755253" y="50900"/>
                  </a:lnTo>
                  <a:lnTo>
                    <a:pt x="2755253" y="68536"/>
                  </a:lnTo>
                  <a:lnTo>
                    <a:pt x="2726678" y="68536"/>
                  </a:lnTo>
                  <a:lnTo>
                    <a:pt x="2726678" y="131937"/>
                  </a:lnTo>
                  <a:cubicBezTo>
                    <a:pt x="2726678" y="138485"/>
                    <a:pt x="2727869" y="143248"/>
                    <a:pt x="2730250" y="146224"/>
                  </a:cubicBezTo>
                  <a:cubicBezTo>
                    <a:pt x="2733078" y="149498"/>
                    <a:pt x="2737320" y="151135"/>
                    <a:pt x="2742975" y="151135"/>
                  </a:cubicBezTo>
                  <a:cubicBezTo>
                    <a:pt x="2747886" y="151135"/>
                    <a:pt x="2752128" y="149870"/>
                    <a:pt x="2755700" y="147340"/>
                  </a:cubicBezTo>
                  <a:lnTo>
                    <a:pt x="2755700" y="166316"/>
                  </a:lnTo>
                  <a:cubicBezTo>
                    <a:pt x="2753616" y="167358"/>
                    <a:pt x="2751309" y="168102"/>
                    <a:pt x="2748779" y="168548"/>
                  </a:cubicBezTo>
                  <a:cubicBezTo>
                    <a:pt x="2746398" y="168995"/>
                    <a:pt x="2743347" y="169218"/>
                    <a:pt x="2739626" y="169218"/>
                  </a:cubicBezTo>
                  <a:cubicBezTo>
                    <a:pt x="2734715" y="169218"/>
                    <a:pt x="2730325" y="168474"/>
                    <a:pt x="2726455" y="166986"/>
                  </a:cubicBezTo>
                  <a:cubicBezTo>
                    <a:pt x="2722288" y="165349"/>
                    <a:pt x="2718939" y="163265"/>
                    <a:pt x="2716409" y="160735"/>
                  </a:cubicBezTo>
                  <a:cubicBezTo>
                    <a:pt x="2710307" y="154931"/>
                    <a:pt x="2707256" y="146968"/>
                    <a:pt x="2707256" y="136848"/>
                  </a:cubicBezTo>
                  <a:lnTo>
                    <a:pt x="2707256" y="68536"/>
                  </a:lnTo>
                  <a:lnTo>
                    <a:pt x="2686941" y="68536"/>
                  </a:lnTo>
                  <a:lnTo>
                    <a:pt x="2686941" y="50900"/>
                  </a:lnTo>
                  <a:lnTo>
                    <a:pt x="2707256" y="50900"/>
                  </a:lnTo>
                  <a:close/>
                  <a:moveTo>
                    <a:pt x="2619596" y="0"/>
                  </a:moveTo>
                  <a:cubicBezTo>
                    <a:pt x="2629121" y="0"/>
                    <a:pt x="2637307" y="1786"/>
                    <a:pt x="2644153" y="5358"/>
                  </a:cubicBezTo>
                  <a:cubicBezTo>
                    <a:pt x="2651446" y="9079"/>
                    <a:pt x="2657027" y="13321"/>
                    <a:pt x="2660896" y="18083"/>
                  </a:cubicBezTo>
                  <a:cubicBezTo>
                    <a:pt x="2665063" y="23143"/>
                    <a:pt x="2668040" y="28129"/>
                    <a:pt x="2669826" y="33040"/>
                  </a:cubicBezTo>
                  <a:lnTo>
                    <a:pt x="2651743" y="40854"/>
                  </a:lnTo>
                  <a:cubicBezTo>
                    <a:pt x="2649809" y="34901"/>
                    <a:pt x="2646237" y="29766"/>
                    <a:pt x="2641028" y="25450"/>
                  </a:cubicBezTo>
                  <a:cubicBezTo>
                    <a:pt x="2635521" y="20836"/>
                    <a:pt x="2628452" y="18530"/>
                    <a:pt x="2619820" y="18530"/>
                  </a:cubicBezTo>
                  <a:cubicBezTo>
                    <a:pt x="2611485" y="18530"/>
                    <a:pt x="2604267" y="20911"/>
                    <a:pt x="2598165" y="25673"/>
                  </a:cubicBezTo>
                  <a:cubicBezTo>
                    <a:pt x="2592212" y="30287"/>
                    <a:pt x="2589236" y="36240"/>
                    <a:pt x="2589236" y="43533"/>
                  </a:cubicBezTo>
                  <a:cubicBezTo>
                    <a:pt x="2589236" y="49932"/>
                    <a:pt x="2591766" y="55141"/>
                    <a:pt x="2596826" y="59160"/>
                  </a:cubicBezTo>
                  <a:cubicBezTo>
                    <a:pt x="2602035" y="63178"/>
                    <a:pt x="2609699" y="66973"/>
                    <a:pt x="2619820" y="70545"/>
                  </a:cubicBezTo>
                  <a:lnTo>
                    <a:pt x="2630535" y="74117"/>
                  </a:lnTo>
                  <a:cubicBezTo>
                    <a:pt x="2644376" y="79326"/>
                    <a:pt x="2655166" y="85651"/>
                    <a:pt x="2662905" y="93092"/>
                  </a:cubicBezTo>
                  <a:cubicBezTo>
                    <a:pt x="2670645" y="100683"/>
                    <a:pt x="2674514" y="110877"/>
                    <a:pt x="2674514" y="123677"/>
                  </a:cubicBezTo>
                  <a:cubicBezTo>
                    <a:pt x="2674514" y="134243"/>
                    <a:pt x="2671835" y="143099"/>
                    <a:pt x="2666477" y="150242"/>
                  </a:cubicBezTo>
                  <a:cubicBezTo>
                    <a:pt x="2661120" y="157386"/>
                    <a:pt x="2654273" y="162670"/>
                    <a:pt x="2645939" y="166093"/>
                  </a:cubicBezTo>
                  <a:cubicBezTo>
                    <a:pt x="2637902" y="169367"/>
                    <a:pt x="2629494" y="171004"/>
                    <a:pt x="2620713" y="171004"/>
                  </a:cubicBezTo>
                  <a:cubicBezTo>
                    <a:pt x="2612527" y="171004"/>
                    <a:pt x="2604565" y="169292"/>
                    <a:pt x="2596826" y="165869"/>
                  </a:cubicBezTo>
                  <a:cubicBezTo>
                    <a:pt x="2588938" y="162446"/>
                    <a:pt x="2582092" y="157461"/>
                    <a:pt x="2576287" y="150912"/>
                  </a:cubicBezTo>
                  <a:cubicBezTo>
                    <a:pt x="2570632" y="144513"/>
                    <a:pt x="2566390" y="136476"/>
                    <a:pt x="2563563" y="126802"/>
                  </a:cubicBezTo>
                  <a:lnTo>
                    <a:pt x="2582092" y="119212"/>
                  </a:lnTo>
                  <a:cubicBezTo>
                    <a:pt x="2584771" y="128886"/>
                    <a:pt x="2589533" y="136848"/>
                    <a:pt x="2596379" y="143099"/>
                  </a:cubicBezTo>
                  <a:cubicBezTo>
                    <a:pt x="2603225" y="149350"/>
                    <a:pt x="2611485" y="152475"/>
                    <a:pt x="2621159" y="152475"/>
                  </a:cubicBezTo>
                  <a:cubicBezTo>
                    <a:pt x="2630684" y="152475"/>
                    <a:pt x="2638646" y="149945"/>
                    <a:pt x="2645046" y="144885"/>
                  </a:cubicBezTo>
                  <a:cubicBezTo>
                    <a:pt x="2651595" y="139676"/>
                    <a:pt x="2654869" y="132681"/>
                    <a:pt x="2654869" y="123900"/>
                  </a:cubicBezTo>
                  <a:cubicBezTo>
                    <a:pt x="2654869" y="116310"/>
                    <a:pt x="2652115" y="110059"/>
                    <a:pt x="2646609" y="105148"/>
                  </a:cubicBezTo>
                  <a:cubicBezTo>
                    <a:pt x="2640804" y="100087"/>
                    <a:pt x="2631726" y="95474"/>
                    <a:pt x="2619373" y="91307"/>
                  </a:cubicBezTo>
                  <a:lnTo>
                    <a:pt x="2608881" y="87735"/>
                  </a:lnTo>
                  <a:cubicBezTo>
                    <a:pt x="2597868" y="83865"/>
                    <a:pt x="2588491" y="78433"/>
                    <a:pt x="2580752" y="71438"/>
                  </a:cubicBezTo>
                  <a:cubicBezTo>
                    <a:pt x="2573311" y="64741"/>
                    <a:pt x="2569590" y="55439"/>
                    <a:pt x="2569590" y="43533"/>
                  </a:cubicBezTo>
                  <a:cubicBezTo>
                    <a:pt x="2569590" y="35942"/>
                    <a:pt x="2571748" y="28724"/>
                    <a:pt x="2576064" y="21878"/>
                  </a:cubicBezTo>
                  <a:cubicBezTo>
                    <a:pt x="2580083" y="15479"/>
                    <a:pt x="2586036" y="10195"/>
                    <a:pt x="2593924" y="6028"/>
                  </a:cubicBezTo>
                  <a:cubicBezTo>
                    <a:pt x="2601514" y="2010"/>
                    <a:pt x="2610071" y="0"/>
                    <a:pt x="26195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Google Sans" panose="020B050303050204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796FB2-B6FB-49BE-AB9D-73EF48948C2F}"/>
                </a:ext>
              </a:extLst>
            </p:cNvPr>
            <p:cNvSpPr txBox="1"/>
            <p:nvPr/>
          </p:nvSpPr>
          <p:spPr>
            <a:xfrm>
              <a:off x="1714562" y="2073319"/>
              <a:ext cx="1214587" cy="2322943"/>
            </a:xfrm>
            <a:custGeom>
              <a:avLst/>
              <a:gdLst/>
              <a:ahLst/>
              <a:cxnLst/>
              <a:rect l="l" t="t" r="r" b="b"/>
              <a:pathLst>
                <a:path w="1214587" h="2322943">
                  <a:moveTo>
                    <a:pt x="664071" y="2216680"/>
                  </a:moveTo>
                  <a:cubicBezTo>
                    <a:pt x="655142" y="2216680"/>
                    <a:pt x="647328" y="2219656"/>
                    <a:pt x="640631" y="2225610"/>
                  </a:cubicBezTo>
                  <a:cubicBezTo>
                    <a:pt x="634380" y="2231265"/>
                    <a:pt x="630213" y="2239004"/>
                    <a:pt x="628129" y="2248827"/>
                  </a:cubicBezTo>
                  <a:lnTo>
                    <a:pt x="699120" y="2248827"/>
                  </a:lnTo>
                  <a:cubicBezTo>
                    <a:pt x="698972" y="2243915"/>
                    <a:pt x="697632" y="2239004"/>
                    <a:pt x="695102" y="2234093"/>
                  </a:cubicBezTo>
                  <a:cubicBezTo>
                    <a:pt x="692721" y="2229330"/>
                    <a:pt x="688926" y="2225237"/>
                    <a:pt x="683717" y="2221814"/>
                  </a:cubicBezTo>
                  <a:cubicBezTo>
                    <a:pt x="678508" y="2218391"/>
                    <a:pt x="671959" y="2216680"/>
                    <a:pt x="664071" y="2216680"/>
                  </a:cubicBezTo>
                  <a:close/>
                  <a:moveTo>
                    <a:pt x="520378" y="2202839"/>
                  </a:moveTo>
                  <a:lnTo>
                    <a:pt x="539800" y="2202839"/>
                  </a:lnTo>
                  <a:lnTo>
                    <a:pt x="539800" y="2319371"/>
                  </a:lnTo>
                  <a:lnTo>
                    <a:pt x="520378" y="2319371"/>
                  </a:lnTo>
                  <a:close/>
                  <a:moveTo>
                    <a:pt x="786706" y="2199044"/>
                  </a:moveTo>
                  <a:cubicBezTo>
                    <a:pt x="796826" y="2199044"/>
                    <a:pt x="805905" y="2201276"/>
                    <a:pt x="813941" y="2205741"/>
                  </a:cubicBezTo>
                  <a:cubicBezTo>
                    <a:pt x="821829" y="2210057"/>
                    <a:pt x="827485" y="2216233"/>
                    <a:pt x="830908" y="2224270"/>
                  </a:cubicBezTo>
                  <a:lnTo>
                    <a:pt x="814165" y="2232084"/>
                  </a:lnTo>
                  <a:cubicBezTo>
                    <a:pt x="808956" y="2221666"/>
                    <a:pt x="799728" y="2216457"/>
                    <a:pt x="786483" y="2216457"/>
                  </a:cubicBezTo>
                  <a:cubicBezTo>
                    <a:pt x="780232" y="2216457"/>
                    <a:pt x="774576" y="2217945"/>
                    <a:pt x="769516" y="2220921"/>
                  </a:cubicBezTo>
                  <a:cubicBezTo>
                    <a:pt x="764754" y="2223749"/>
                    <a:pt x="762372" y="2227544"/>
                    <a:pt x="762372" y="2232307"/>
                  </a:cubicBezTo>
                  <a:cubicBezTo>
                    <a:pt x="762372" y="2236474"/>
                    <a:pt x="764084" y="2239897"/>
                    <a:pt x="767507" y="2242576"/>
                  </a:cubicBezTo>
                  <a:cubicBezTo>
                    <a:pt x="770930" y="2245255"/>
                    <a:pt x="775916" y="2247487"/>
                    <a:pt x="782464" y="2249273"/>
                  </a:cubicBezTo>
                  <a:lnTo>
                    <a:pt x="799431" y="2253515"/>
                  </a:lnTo>
                  <a:cubicBezTo>
                    <a:pt x="811039" y="2256491"/>
                    <a:pt x="819671" y="2260807"/>
                    <a:pt x="825327" y="2266463"/>
                  </a:cubicBezTo>
                  <a:cubicBezTo>
                    <a:pt x="831131" y="2272267"/>
                    <a:pt x="834033" y="2279262"/>
                    <a:pt x="834033" y="2287448"/>
                  </a:cubicBezTo>
                  <a:cubicBezTo>
                    <a:pt x="834033" y="2294443"/>
                    <a:pt x="831950" y="2300693"/>
                    <a:pt x="827782" y="2306200"/>
                  </a:cubicBezTo>
                  <a:cubicBezTo>
                    <a:pt x="823764" y="2311558"/>
                    <a:pt x="818183" y="2315725"/>
                    <a:pt x="811039" y="2318702"/>
                  </a:cubicBezTo>
                  <a:cubicBezTo>
                    <a:pt x="804342" y="2321529"/>
                    <a:pt x="796603" y="2322943"/>
                    <a:pt x="787822" y="2322943"/>
                  </a:cubicBezTo>
                  <a:cubicBezTo>
                    <a:pt x="775320" y="2322943"/>
                    <a:pt x="764828" y="2320041"/>
                    <a:pt x="756345" y="2314237"/>
                  </a:cubicBezTo>
                  <a:cubicBezTo>
                    <a:pt x="748308" y="2308730"/>
                    <a:pt x="742429" y="2301214"/>
                    <a:pt x="738709" y="2291689"/>
                  </a:cubicBezTo>
                  <a:lnTo>
                    <a:pt x="755898" y="2283876"/>
                  </a:lnTo>
                  <a:cubicBezTo>
                    <a:pt x="758875" y="2291019"/>
                    <a:pt x="763191" y="2296452"/>
                    <a:pt x="768846" y="2300172"/>
                  </a:cubicBezTo>
                  <a:cubicBezTo>
                    <a:pt x="774800" y="2304042"/>
                    <a:pt x="781125" y="2305977"/>
                    <a:pt x="787822" y="2305977"/>
                  </a:cubicBezTo>
                  <a:cubicBezTo>
                    <a:pt x="795115" y="2305977"/>
                    <a:pt x="801365" y="2304488"/>
                    <a:pt x="806574" y="2301512"/>
                  </a:cubicBezTo>
                  <a:cubicBezTo>
                    <a:pt x="811783" y="2298535"/>
                    <a:pt x="814388" y="2294294"/>
                    <a:pt x="814388" y="2288787"/>
                  </a:cubicBezTo>
                  <a:cubicBezTo>
                    <a:pt x="814388" y="2283876"/>
                    <a:pt x="812304" y="2279932"/>
                    <a:pt x="808137" y="2276955"/>
                  </a:cubicBezTo>
                  <a:cubicBezTo>
                    <a:pt x="804268" y="2274127"/>
                    <a:pt x="797793" y="2271597"/>
                    <a:pt x="788715" y="2269365"/>
                  </a:cubicBezTo>
                  <a:lnTo>
                    <a:pt x="774427" y="2265570"/>
                  </a:lnTo>
                  <a:cubicBezTo>
                    <a:pt x="765200" y="2263337"/>
                    <a:pt x="757610" y="2259468"/>
                    <a:pt x="751657" y="2253961"/>
                  </a:cubicBezTo>
                  <a:cubicBezTo>
                    <a:pt x="745704" y="2248455"/>
                    <a:pt x="742727" y="2241385"/>
                    <a:pt x="742727" y="2232753"/>
                  </a:cubicBezTo>
                  <a:cubicBezTo>
                    <a:pt x="742727" y="2226205"/>
                    <a:pt x="744736" y="2220326"/>
                    <a:pt x="748755" y="2215117"/>
                  </a:cubicBezTo>
                  <a:cubicBezTo>
                    <a:pt x="752922" y="2209908"/>
                    <a:pt x="758280" y="2205964"/>
                    <a:pt x="764828" y="2203285"/>
                  </a:cubicBezTo>
                  <a:cubicBezTo>
                    <a:pt x="771972" y="2200458"/>
                    <a:pt x="779264" y="2199044"/>
                    <a:pt x="786706" y="2199044"/>
                  </a:cubicBezTo>
                  <a:close/>
                  <a:moveTo>
                    <a:pt x="664071" y="2199044"/>
                  </a:moveTo>
                  <a:cubicBezTo>
                    <a:pt x="675234" y="2199044"/>
                    <a:pt x="685131" y="2201648"/>
                    <a:pt x="693763" y="2206857"/>
                  </a:cubicBezTo>
                  <a:cubicBezTo>
                    <a:pt x="702097" y="2211917"/>
                    <a:pt x="708497" y="2218912"/>
                    <a:pt x="712961" y="2227842"/>
                  </a:cubicBezTo>
                  <a:cubicBezTo>
                    <a:pt x="717575" y="2237069"/>
                    <a:pt x="719882" y="2247413"/>
                    <a:pt x="719882" y="2258873"/>
                  </a:cubicBezTo>
                  <a:cubicBezTo>
                    <a:pt x="719882" y="2259766"/>
                    <a:pt x="719733" y="2261700"/>
                    <a:pt x="719435" y="2264677"/>
                  </a:cubicBezTo>
                  <a:lnTo>
                    <a:pt x="627013" y="2264677"/>
                  </a:lnTo>
                  <a:cubicBezTo>
                    <a:pt x="627460" y="2273607"/>
                    <a:pt x="629618" y="2281122"/>
                    <a:pt x="633487" y="2287224"/>
                  </a:cubicBezTo>
                  <a:cubicBezTo>
                    <a:pt x="637208" y="2293029"/>
                    <a:pt x="642045" y="2297568"/>
                    <a:pt x="647998" y="2300842"/>
                  </a:cubicBezTo>
                  <a:cubicBezTo>
                    <a:pt x="653802" y="2303968"/>
                    <a:pt x="659904" y="2305530"/>
                    <a:pt x="666304" y="2305530"/>
                  </a:cubicBezTo>
                  <a:cubicBezTo>
                    <a:pt x="681484" y="2305530"/>
                    <a:pt x="693018" y="2298461"/>
                    <a:pt x="700906" y="2284322"/>
                  </a:cubicBezTo>
                  <a:lnTo>
                    <a:pt x="717203" y="2292359"/>
                  </a:lnTo>
                  <a:cubicBezTo>
                    <a:pt x="712292" y="2301735"/>
                    <a:pt x="705520" y="2309177"/>
                    <a:pt x="696888" y="2314683"/>
                  </a:cubicBezTo>
                  <a:cubicBezTo>
                    <a:pt x="688256" y="2320190"/>
                    <a:pt x="677838" y="2322943"/>
                    <a:pt x="665634" y="2322943"/>
                  </a:cubicBezTo>
                  <a:cubicBezTo>
                    <a:pt x="654323" y="2322943"/>
                    <a:pt x="644352" y="2320339"/>
                    <a:pt x="635720" y="2315130"/>
                  </a:cubicBezTo>
                  <a:cubicBezTo>
                    <a:pt x="626790" y="2309772"/>
                    <a:pt x="619869" y="2302405"/>
                    <a:pt x="614958" y="2293029"/>
                  </a:cubicBezTo>
                  <a:cubicBezTo>
                    <a:pt x="610047" y="2283652"/>
                    <a:pt x="607591" y="2273086"/>
                    <a:pt x="607591" y="2261328"/>
                  </a:cubicBezTo>
                  <a:cubicBezTo>
                    <a:pt x="607591" y="2250017"/>
                    <a:pt x="609898" y="2239674"/>
                    <a:pt x="614512" y="2230298"/>
                  </a:cubicBezTo>
                  <a:cubicBezTo>
                    <a:pt x="619274" y="2220624"/>
                    <a:pt x="625897" y="2213034"/>
                    <a:pt x="634380" y="2207527"/>
                  </a:cubicBezTo>
                  <a:cubicBezTo>
                    <a:pt x="643161" y="2201871"/>
                    <a:pt x="653058" y="2199044"/>
                    <a:pt x="664071" y="2199044"/>
                  </a:cubicBezTo>
                  <a:close/>
                  <a:moveTo>
                    <a:pt x="566217" y="2155735"/>
                  </a:moveTo>
                  <a:lnTo>
                    <a:pt x="585639" y="2155735"/>
                  </a:lnTo>
                  <a:lnTo>
                    <a:pt x="585639" y="2319371"/>
                  </a:lnTo>
                  <a:lnTo>
                    <a:pt x="566217" y="2319371"/>
                  </a:lnTo>
                  <a:close/>
                  <a:moveTo>
                    <a:pt x="398562" y="2155735"/>
                  </a:moveTo>
                  <a:lnTo>
                    <a:pt x="493217" y="2155735"/>
                  </a:lnTo>
                  <a:lnTo>
                    <a:pt x="493217" y="2174264"/>
                  </a:lnTo>
                  <a:lnTo>
                    <a:pt x="417984" y="2174264"/>
                  </a:lnTo>
                  <a:lnTo>
                    <a:pt x="417984" y="2230298"/>
                  </a:lnTo>
                  <a:lnTo>
                    <a:pt x="485850" y="2230298"/>
                  </a:lnTo>
                  <a:lnTo>
                    <a:pt x="485850" y="2248603"/>
                  </a:lnTo>
                  <a:lnTo>
                    <a:pt x="417984" y="2248603"/>
                  </a:lnTo>
                  <a:lnTo>
                    <a:pt x="417984" y="2319371"/>
                  </a:lnTo>
                  <a:lnTo>
                    <a:pt x="398562" y="2319371"/>
                  </a:lnTo>
                  <a:close/>
                  <a:moveTo>
                    <a:pt x="529977" y="2153502"/>
                  </a:moveTo>
                  <a:cubicBezTo>
                    <a:pt x="533996" y="2153502"/>
                    <a:pt x="537270" y="2154767"/>
                    <a:pt x="539800" y="2157297"/>
                  </a:cubicBezTo>
                  <a:cubicBezTo>
                    <a:pt x="542479" y="2159976"/>
                    <a:pt x="543818" y="2163325"/>
                    <a:pt x="543818" y="2167343"/>
                  </a:cubicBezTo>
                  <a:cubicBezTo>
                    <a:pt x="543818" y="2171213"/>
                    <a:pt x="542479" y="2174487"/>
                    <a:pt x="539800" y="2177166"/>
                  </a:cubicBezTo>
                  <a:cubicBezTo>
                    <a:pt x="536972" y="2179994"/>
                    <a:pt x="533698" y="2181408"/>
                    <a:pt x="529977" y="2181408"/>
                  </a:cubicBezTo>
                  <a:cubicBezTo>
                    <a:pt x="526257" y="2181408"/>
                    <a:pt x="522982" y="2179994"/>
                    <a:pt x="520155" y="2177166"/>
                  </a:cubicBezTo>
                  <a:cubicBezTo>
                    <a:pt x="517327" y="2174338"/>
                    <a:pt x="515913" y="2171064"/>
                    <a:pt x="515913" y="2167343"/>
                  </a:cubicBezTo>
                  <a:cubicBezTo>
                    <a:pt x="515913" y="2163474"/>
                    <a:pt x="517327" y="2160125"/>
                    <a:pt x="520155" y="2157297"/>
                  </a:cubicBezTo>
                  <a:cubicBezTo>
                    <a:pt x="522685" y="2154767"/>
                    <a:pt x="525959" y="2153502"/>
                    <a:pt x="529977" y="2153502"/>
                  </a:cubicBezTo>
                  <a:close/>
                  <a:moveTo>
                    <a:pt x="963960" y="1544693"/>
                  </a:moveTo>
                  <a:cubicBezTo>
                    <a:pt x="953244" y="1544693"/>
                    <a:pt x="945208" y="1546926"/>
                    <a:pt x="939850" y="1551391"/>
                  </a:cubicBezTo>
                  <a:cubicBezTo>
                    <a:pt x="934492" y="1555856"/>
                    <a:pt x="931813" y="1561511"/>
                    <a:pt x="931813" y="1568357"/>
                  </a:cubicBezTo>
                  <a:cubicBezTo>
                    <a:pt x="931813" y="1574757"/>
                    <a:pt x="934269" y="1579966"/>
                    <a:pt x="939180" y="1583984"/>
                  </a:cubicBezTo>
                  <a:cubicBezTo>
                    <a:pt x="944092" y="1588002"/>
                    <a:pt x="950268" y="1590012"/>
                    <a:pt x="957709" y="1590012"/>
                  </a:cubicBezTo>
                  <a:cubicBezTo>
                    <a:pt x="964258" y="1590012"/>
                    <a:pt x="970360" y="1588300"/>
                    <a:pt x="976015" y="1584877"/>
                  </a:cubicBezTo>
                  <a:cubicBezTo>
                    <a:pt x="981671" y="1581454"/>
                    <a:pt x="986135" y="1576989"/>
                    <a:pt x="989410" y="1571482"/>
                  </a:cubicBezTo>
                  <a:cubicBezTo>
                    <a:pt x="992684" y="1565976"/>
                    <a:pt x="994321" y="1559799"/>
                    <a:pt x="994321" y="1552953"/>
                  </a:cubicBezTo>
                  <a:cubicBezTo>
                    <a:pt x="990749" y="1550572"/>
                    <a:pt x="986284" y="1548563"/>
                    <a:pt x="980926" y="1546926"/>
                  </a:cubicBezTo>
                  <a:cubicBezTo>
                    <a:pt x="975866" y="1545438"/>
                    <a:pt x="970211" y="1544693"/>
                    <a:pt x="963960" y="1544693"/>
                  </a:cubicBezTo>
                  <a:close/>
                  <a:moveTo>
                    <a:pt x="835521" y="1500715"/>
                  </a:moveTo>
                  <a:cubicBezTo>
                    <a:pt x="826592" y="1500715"/>
                    <a:pt x="818778" y="1503691"/>
                    <a:pt x="812081" y="1509644"/>
                  </a:cubicBezTo>
                  <a:cubicBezTo>
                    <a:pt x="805830" y="1515300"/>
                    <a:pt x="801663" y="1523039"/>
                    <a:pt x="799579" y="1532862"/>
                  </a:cubicBezTo>
                  <a:lnTo>
                    <a:pt x="870570" y="1532862"/>
                  </a:lnTo>
                  <a:cubicBezTo>
                    <a:pt x="870422" y="1527950"/>
                    <a:pt x="869082" y="1523039"/>
                    <a:pt x="866552" y="1518128"/>
                  </a:cubicBezTo>
                  <a:cubicBezTo>
                    <a:pt x="864171" y="1513365"/>
                    <a:pt x="860376" y="1509272"/>
                    <a:pt x="855167" y="1505849"/>
                  </a:cubicBezTo>
                  <a:cubicBezTo>
                    <a:pt x="849958" y="1502426"/>
                    <a:pt x="843409" y="1500715"/>
                    <a:pt x="835521" y="1500715"/>
                  </a:cubicBezTo>
                  <a:close/>
                  <a:moveTo>
                    <a:pt x="225103" y="1486874"/>
                  </a:moveTo>
                  <a:lnTo>
                    <a:pt x="244525" y="1486874"/>
                  </a:lnTo>
                  <a:lnTo>
                    <a:pt x="244525" y="1603406"/>
                  </a:lnTo>
                  <a:lnTo>
                    <a:pt x="225103" y="1603406"/>
                  </a:lnTo>
                  <a:close/>
                  <a:moveTo>
                    <a:pt x="752699" y="1483302"/>
                  </a:moveTo>
                  <a:cubicBezTo>
                    <a:pt x="757908" y="1483302"/>
                    <a:pt x="762521" y="1484120"/>
                    <a:pt x="766540" y="1485758"/>
                  </a:cubicBezTo>
                  <a:lnTo>
                    <a:pt x="766540" y="1506742"/>
                  </a:lnTo>
                  <a:cubicBezTo>
                    <a:pt x="761479" y="1504212"/>
                    <a:pt x="755973" y="1502947"/>
                    <a:pt x="750020" y="1502947"/>
                  </a:cubicBezTo>
                  <a:cubicBezTo>
                    <a:pt x="744513" y="1502947"/>
                    <a:pt x="739304" y="1504584"/>
                    <a:pt x="734393" y="1507858"/>
                  </a:cubicBezTo>
                  <a:cubicBezTo>
                    <a:pt x="729779" y="1510835"/>
                    <a:pt x="725984" y="1515151"/>
                    <a:pt x="723007" y="1520807"/>
                  </a:cubicBezTo>
                  <a:cubicBezTo>
                    <a:pt x="720328" y="1525718"/>
                    <a:pt x="718989" y="1531522"/>
                    <a:pt x="718989" y="1538219"/>
                  </a:cubicBezTo>
                  <a:lnTo>
                    <a:pt x="718989" y="1603406"/>
                  </a:lnTo>
                  <a:lnTo>
                    <a:pt x="699567" y="1603406"/>
                  </a:lnTo>
                  <a:lnTo>
                    <a:pt x="699567" y="1486874"/>
                  </a:lnTo>
                  <a:lnTo>
                    <a:pt x="717873" y="1486874"/>
                  </a:lnTo>
                  <a:lnTo>
                    <a:pt x="717873" y="1505626"/>
                  </a:lnTo>
                  <a:lnTo>
                    <a:pt x="718989" y="1505626"/>
                  </a:lnTo>
                  <a:cubicBezTo>
                    <a:pt x="721073" y="1499375"/>
                    <a:pt x="725463" y="1494092"/>
                    <a:pt x="732160" y="1489776"/>
                  </a:cubicBezTo>
                  <a:cubicBezTo>
                    <a:pt x="738709" y="1485460"/>
                    <a:pt x="745555" y="1483302"/>
                    <a:pt x="752699" y="1483302"/>
                  </a:cubicBezTo>
                  <a:close/>
                  <a:moveTo>
                    <a:pt x="1098054" y="1483079"/>
                  </a:moveTo>
                  <a:cubicBezTo>
                    <a:pt x="1106389" y="1483079"/>
                    <a:pt x="1113830" y="1485162"/>
                    <a:pt x="1120378" y="1489329"/>
                  </a:cubicBezTo>
                  <a:cubicBezTo>
                    <a:pt x="1126778" y="1493497"/>
                    <a:pt x="1131317" y="1499003"/>
                    <a:pt x="1133996" y="1505849"/>
                  </a:cubicBezTo>
                  <a:cubicBezTo>
                    <a:pt x="1138015" y="1499003"/>
                    <a:pt x="1143447" y="1493497"/>
                    <a:pt x="1150293" y="1489329"/>
                  </a:cubicBezTo>
                  <a:cubicBezTo>
                    <a:pt x="1157288" y="1485162"/>
                    <a:pt x="1165176" y="1483079"/>
                    <a:pt x="1173957" y="1483079"/>
                  </a:cubicBezTo>
                  <a:cubicBezTo>
                    <a:pt x="1187500" y="1483079"/>
                    <a:pt x="1197620" y="1487171"/>
                    <a:pt x="1204317" y="1495357"/>
                  </a:cubicBezTo>
                  <a:cubicBezTo>
                    <a:pt x="1211164" y="1503840"/>
                    <a:pt x="1214587" y="1514928"/>
                    <a:pt x="1214587" y="1528620"/>
                  </a:cubicBezTo>
                  <a:lnTo>
                    <a:pt x="1214587" y="1603406"/>
                  </a:lnTo>
                  <a:lnTo>
                    <a:pt x="1195388" y="1603406"/>
                  </a:lnTo>
                  <a:lnTo>
                    <a:pt x="1195388" y="1531522"/>
                  </a:lnTo>
                  <a:cubicBezTo>
                    <a:pt x="1195388" y="1520807"/>
                    <a:pt x="1193155" y="1512993"/>
                    <a:pt x="1188691" y="1508082"/>
                  </a:cubicBezTo>
                  <a:cubicBezTo>
                    <a:pt x="1184226" y="1503170"/>
                    <a:pt x="1177677" y="1500715"/>
                    <a:pt x="1169045" y="1500715"/>
                  </a:cubicBezTo>
                  <a:cubicBezTo>
                    <a:pt x="1163241" y="1500715"/>
                    <a:pt x="1157958" y="1502426"/>
                    <a:pt x="1153195" y="1505849"/>
                  </a:cubicBezTo>
                  <a:cubicBezTo>
                    <a:pt x="1148433" y="1509272"/>
                    <a:pt x="1144712" y="1513737"/>
                    <a:pt x="1142033" y="1519244"/>
                  </a:cubicBezTo>
                  <a:cubicBezTo>
                    <a:pt x="1139503" y="1524453"/>
                    <a:pt x="1138238" y="1530555"/>
                    <a:pt x="1138238" y="1537550"/>
                  </a:cubicBezTo>
                  <a:lnTo>
                    <a:pt x="1138238" y="1603406"/>
                  </a:lnTo>
                  <a:lnTo>
                    <a:pt x="1118816" y="1603406"/>
                  </a:lnTo>
                  <a:lnTo>
                    <a:pt x="1118816" y="1531745"/>
                  </a:lnTo>
                  <a:cubicBezTo>
                    <a:pt x="1118816" y="1520881"/>
                    <a:pt x="1116583" y="1512993"/>
                    <a:pt x="1112118" y="1508082"/>
                  </a:cubicBezTo>
                  <a:cubicBezTo>
                    <a:pt x="1107654" y="1503170"/>
                    <a:pt x="1101180" y="1500715"/>
                    <a:pt x="1092696" y="1500715"/>
                  </a:cubicBezTo>
                  <a:cubicBezTo>
                    <a:pt x="1086892" y="1500715"/>
                    <a:pt x="1081609" y="1502426"/>
                    <a:pt x="1076846" y="1505849"/>
                  </a:cubicBezTo>
                  <a:cubicBezTo>
                    <a:pt x="1072084" y="1509272"/>
                    <a:pt x="1068363" y="1513886"/>
                    <a:pt x="1065684" y="1519690"/>
                  </a:cubicBezTo>
                  <a:cubicBezTo>
                    <a:pt x="1063154" y="1525197"/>
                    <a:pt x="1061889" y="1531299"/>
                    <a:pt x="1061889" y="1537996"/>
                  </a:cubicBezTo>
                  <a:lnTo>
                    <a:pt x="1061889" y="1603406"/>
                  </a:lnTo>
                  <a:lnTo>
                    <a:pt x="1042467" y="1603406"/>
                  </a:lnTo>
                  <a:lnTo>
                    <a:pt x="1042467" y="1486874"/>
                  </a:lnTo>
                  <a:lnTo>
                    <a:pt x="1060773" y="1486874"/>
                  </a:lnTo>
                  <a:lnTo>
                    <a:pt x="1060773" y="1504063"/>
                  </a:lnTo>
                  <a:lnTo>
                    <a:pt x="1061889" y="1504063"/>
                  </a:lnTo>
                  <a:cubicBezTo>
                    <a:pt x="1065163" y="1498110"/>
                    <a:pt x="1070149" y="1493124"/>
                    <a:pt x="1076846" y="1489106"/>
                  </a:cubicBezTo>
                  <a:cubicBezTo>
                    <a:pt x="1083543" y="1485088"/>
                    <a:pt x="1090613" y="1483079"/>
                    <a:pt x="1098054" y="1483079"/>
                  </a:cubicBezTo>
                  <a:close/>
                  <a:moveTo>
                    <a:pt x="962174" y="1483079"/>
                  </a:moveTo>
                  <a:cubicBezTo>
                    <a:pt x="977950" y="1483079"/>
                    <a:pt x="990377" y="1487246"/>
                    <a:pt x="999456" y="1495580"/>
                  </a:cubicBezTo>
                  <a:cubicBezTo>
                    <a:pt x="1008385" y="1503766"/>
                    <a:pt x="1012850" y="1515077"/>
                    <a:pt x="1012850" y="1529513"/>
                  </a:cubicBezTo>
                  <a:lnTo>
                    <a:pt x="1012850" y="1603406"/>
                  </a:lnTo>
                  <a:lnTo>
                    <a:pt x="994321" y="1603406"/>
                  </a:lnTo>
                  <a:lnTo>
                    <a:pt x="994321" y="1586663"/>
                  </a:lnTo>
                  <a:lnTo>
                    <a:pt x="993428" y="1586663"/>
                  </a:lnTo>
                  <a:cubicBezTo>
                    <a:pt x="990005" y="1592467"/>
                    <a:pt x="985019" y="1597304"/>
                    <a:pt x="978471" y="1601174"/>
                  </a:cubicBezTo>
                  <a:cubicBezTo>
                    <a:pt x="972071" y="1605043"/>
                    <a:pt x="964481" y="1606978"/>
                    <a:pt x="955700" y="1606978"/>
                  </a:cubicBezTo>
                  <a:cubicBezTo>
                    <a:pt x="947068" y="1606978"/>
                    <a:pt x="939478" y="1605341"/>
                    <a:pt x="932929" y="1602067"/>
                  </a:cubicBezTo>
                  <a:cubicBezTo>
                    <a:pt x="926083" y="1598644"/>
                    <a:pt x="920874" y="1594030"/>
                    <a:pt x="917303" y="1588226"/>
                  </a:cubicBezTo>
                  <a:cubicBezTo>
                    <a:pt x="913731" y="1582421"/>
                    <a:pt x="911945" y="1575724"/>
                    <a:pt x="911945" y="1568134"/>
                  </a:cubicBezTo>
                  <a:cubicBezTo>
                    <a:pt x="911945" y="1555781"/>
                    <a:pt x="916558" y="1546182"/>
                    <a:pt x="925786" y="1539336"/>
                  </a:cubicBezTo>
                  <a:cubicBezTo>
                    <a:pt x="935311" y="1532341"/>
                    <a:pt x="947068" y="1528843"/>
                    <a:pt x="961058" y="1528843"/>
                  </a:cubicBezTo>
                  <a:cubicBezTo>
                    <a:pt x="968351" y="1528843"/>
                    <a:pt x="974899" y="1529587"/>
                    <a:pt x="980703" y="1531076"/>
                  </a:cubicBezTo>
                  <a:cubicBezTo>
                    <a:pt x="986656" y="1532564"/>
                    <a:pt x="991196" y="1534350"/>
                    <a:pt x="994321" y="1536433"/>
                  </a:cubicBezTo>
                  <a:lnTo>
                    <a:pt x="994321" y="1529290"/>
                  </a:lnTo>
                  <a:cubicBezTo>
                    <a:pt x="994321" y="1520807"/>
                    <a:pt x="991344" y="1513886"/>
                    <a:pt x="985391" y="1508528"/>
                  </a:cubicBezTo>
                  <a:cubicBezTo>
                    <a:pt x="979438" y="1503170"/>
                    <a:pt x="971699" y="1500491"/>
                    <a:pt x="962174" y="1500491"/>
                  </a:cubicBezTo>
                  <a:cubicBezTo>
                    <a:pt x="955775" y="1500491"/>
                    <a:pt x="949821" y="1501905"/>
                    <a:pt x="944315" y="1504733"/>
                  </a:cubicBezTo>
                  <a:cubicBezTo>
                    <a:pt x="938511" y="1507710"/>
                    <a:pt x="934120" y="1511654"/>
                    <a:pt x="931144" y="1516565"/>
                  </a:cubicBezTo>
                  <a:lnTo>
                    <a:pt x="916410" y="1505626"/>
                  </a:lnTo>
                  <a:cubicBezTo>
                    <a:pt x="920874" y="1498780"/>
                    <a:pt x="927200" y="1493273"/>
                    <a:pt x="935385" y="1489106"/>
                  </a:cubicBezTo>
                  <a:cubicBezTo>
                    <a:pt x="943422" y="1485088"/>
                    <a:pt x="952352" y="1483079"/>
                    <a:pt x="962174" y="1483079"/>
                  </a:cubicBezTo>
                  <a:close/>
                  <a:moveTo>
                    <a:pt x="835521" y="1483079"/>
                  </a:moveTo>
                  <a:cubicBezTo>
                    <a:pt x="846684" y="1483079"/>
                    <a:pt x="856581" y="1485683"/>
                    <a:pt x="865213" y="1490892"/>
                  </a:cubicBezTo>
                  <a:cubicBezTo>
                    <a:pt x="873547" y="1495952"/>
                    <a:pt x="879947" y="1502947"/>
                    <a:pt x="884411" y="1511877"/>
                  </a:cubicBezTo>
                  <a:cubicBezTo>
                    <a:pt x="889025" y="1521104"/>
                    <a:pt x="891332" y="1531448"/>
                    <a:pt x="891332" y="1542907"/>
                  </a:cubicBezTo>
                  <a:cubicBezTo>
                    <a:pt x="891332" y="1543800"/>
                    <a:pt x="891183" y="1545735"/>
                    <a:pt x="890886" y="1548712"/>
                  </a:cubicBezTo>
                  <a:lnTo>
                    <a:pt x="798463" y="1548712"/>
                  </a:lnTo>
                  <a:cubicBezTo>
                    <a:pt x="798910" y="1557641"/>
                    <a:pt x="801068" y="1565157"/>
                    <a:pt x="804937" y="1571259"/>
                  </a:cubicBezTo>
                  <a:cubicBezTo>
                    <a:pt x="808658" y="1577064"/>
                    <a:pt x="813495" y="1581603"/>
                    <a:pt x="819448" y="1584877"/>
                  </a:cubicBezTo>
                  <a:cubicBezTo>
                    <a:pt x="825252" y="1588002"/>
                    <a:pt x="831354" y="1589565"/>
                    <a:pt x="837754" y="1589565"/>
                  </a:cubicBezTo>
                  <a:cubicBezTo>
                    <a:pt x="852934" y="1589565"/>
                    <a:pt x="864469" y="1582496"/>
                    <a:pt x="872356" y="1568357"/>
                  </a:cubicBezTo>
                  <a:lnTo>
                    <a:pt x="888653" y="1576394"/>
                  </a:lnTo>
                  <a:cubicBezTo>
                    <a:pt x="883742" y="1585770"/>
                    <a:pt x="876970" y="1593211"/>
                    <a:pt x="868338" y="1598718"/>
                  </a:cubicBezTo>
                  <a:cubicBezTo>
                    <a:pt x="859706" y="1604225"/>
                    <a:pt x="849288" y="1606978"/>
                    <a:pt x="837084" y="1606978"/>
                  </a:cubicBezTo>
                  <a:cubicBezTo>
                    <a:pt x="825773" y="1606978"/>
                    <a:pt x="815802" y="1604374"/>
                    <a:pt x="807170" y="1599165"/>
                  </a:cubicBezTo>
                  <a:cubicBezTo>
                    <a:pt x="798240" y="1593807"/>
                    <a:pt x="791319" y="1586440"/>
                    <a:pt x="786408" y="1577064"/>
                  </a:cubicBezTo>
                  <a:cubicBezTo>
                    <a:pt x="781497" y="1567687"/>
                    <a:pt x="779041" y="1557121"/>
                    <a:pt x="779041" y="1545363"/>
                  </a:cubicBezTo>
                  <a:cubicBezTo>
                    <a:pt x="779041" y="1534052"/>
                    <a:pt x="781348" y="1523709"/>
                    <a:pt x="785962" y="1514332"/>
                  </a:cubicBezTo>
                  <a:cubicBezTo>
                    <a:pt x="790724" y="1504659"/>
                    <a:pt x="797347" y="1497068"/>
                    <a:pt x="805830" y="1491562"/>
                  </a:cubicBezTo>
                  <a:cubicBezTo>
                    <a:pt x="814611" y="1485906"/>
                    <a:pt x="824508" y="1483079"/>
                    <a:pt x="835521" y="1483079"/>
                  </a:cubicBezTo>
                  <a:close/>
                  <a:moveTo>
                    <a:pt x="548581" y="1483079"/>
                  </a:moveTo>
                  <a:cubicBezTo>
                    <a:pt x="558701" y="1483079"/>
                    <a:pt x="567780" y="1485311"/>
                    <a:pt x="575816" y="1489776"/>
                  </a:cubicBezTo>
                  <a:cubicBezTo>
                    <a:pt x="583704" y="1494092"/>
                    <a:pt x="589360" y="1500268"/>
                    <a:pt x="592783" y="1508305"/>
                  </a:cubicBezTo>
                  <a:lnTo>
                    <a:pt x="576040" y="1516118"/>
                  </a:lnTo>
                  <a:cubicBezTo>
                    <a:pt x="570831" y="1505700"/>
                    <a:pt x="561603" y="1500491"/>
                    <a:pt x="548358" y="1500491"/>
                  </a:cubicBezTo>
                  <a:cubicBezTo>
                    <a:pt x="542107" y="1500491"/>
                    <a:pt x="536451" y="1501980"/>
                    <a:pt x="531391" y="1504956"/>
                  </a:cubicBezTo>
                  <a:cubicBezTo>
                    <a:pt x="526629" y="1507784"/>
                    <a:pt x="524247" y="1511579"/>
                    <a:pt x="524247" y="1516342"/>
                  </a:cubicBezTo>
                  <a:cubicBezTo>
                    <a:pt x="524247" y="1520509"/>
                    <a:pt x="525959" y="1523932"/>
                    <a:pt x="529382" y="1526611"/>
                  </a:cubicBezTo>
                  <a:cubicBezTo>
                    <a:pt x="532805" y="1529290"/>
                    <a:pt x="537791" y="1531522"/>
                    <a:pt x="544339" y="1533308"/>
                  </a:cubicBezTo>
                  <a:lnTo>
                    <a:pt x="561306" y="1537550"/>
                  </a:lnTo>
                  <a:cubicBezTo>
                    <a:pt x="572914" y="1540526"/>
                    <a:pt x="581546" y="1544842"/>
                    <a:pt x="587202" y="1550498"/>
                  </a:cubicBezTo>
                  <a:cubicBezTo>
                    <a:pt x="593006" y="1556302"/>
                    <a:pt x="595908" y="1563297"/>
                    <a:pt x="595908" y="1571482"/>
                  </a:cubicBezTo>
                  <a:cubicBezTo>
                    <a:pt x="595908" y="1578477"/>
                    <a:pt x="593825" y="1584728"/>
                    <a:pt x="589657" y="1590235"/>
                  </a:cubicBezTo>
                  <a:cubicBezTo>
                    <a:pt x="585639" y="1595593"/>
                    <a:pt x="580058" y="1599760"/>
                    <a:pt x="572914" y="1602736"/>
                  </a:cubicBezTo>
                  <a:cubicBezTo>
                    <a:pt x="566217" y="1605564"/>
                    <a:pt x="558478" y="1606978"/>
                    <a:pt x="549697" y="1606978"/>
                  </a:cubicBezTo>
                  <a:cubicBezTo>
                    <a:pt x="537195" y="1606978"/>
                    <a:pt x="526703" y="1604076"/>
                    <a:pt x="518220" y="1598272"/>
                  </a:cubicBezTo>
                  <a:cubicBezTo>
                    <a:pt x="510183" y="1592765"/>
                    <a:pt x="504304" y="1585249"/>
                    <a:pt x="500584" y="1575724"/>
                  </a:cubicBezTo>
                  <a:lnTo>
                    <a:pt x="517773" y="1567911"/>
                  </a:lnTo>
                  <a:cubicBezTo>
                    <a:pt x="520750" y="1575054"/>
                    <a:pt x="525066" y="1580487"/>
                    <a:pt x="530721" y="1584207"/>
                  </a:cubicBezTo>
                  <a:cubicBezTo>
                    <a:pt x="536675" y="1588077"/>
                    <a:pt x="543000" y="1590012"/>
                    <a:pt x="549697" y="1590012"/>
                  </a:cubicBezTo>
                  <a:cubicBezTo>
                    <a:pt x="556990" y="1590012"/>
                    <a:pt x="563240" y="1588523"/>
                    <a:pt x="568449" y="1585547"/>
                  </a:cubicBezTo>
                  <a:cubicBezTo>
                    <a:pt x="573658" y="1582570"/>
                    <a:pt x="576263" y="1578329"/>
                    <a:pt x="576263" y="1572822"/>
                  </a:cubicBezTo>
                  <a:cubicBezTo>
                    <a:pt x="576263" y="1567911"/>
                    <a:pt x="574179" y="1563967"/>
                    <a:pt x="570012" y="1560990"/>
                  </a:cubicBezTo>
                  <a:cubicBezTo>
                    <a:pt x="566143" y="1558162"/>
                    <a:pt x="559668" y="1555632"/>
                    <a:pt x="550590" y="1553400"/>
                  </a:cubicBezTo>
                  <a:lnTo>
                    <a:pt x="536302" y="1549605"/>
                  </a:lnTo>
                  <a:cubicBezTo>
                    <a:pt x="527075" y="1547372"/>
                    <a:pt x="519485" y="1543503"/>
                    <a:pt x="513532" y="1537996"/>
                  </a:cubicBezTo>
                  <a:cubicBezTo>
                    <a:pt x="507579" y="1532490"/>
                    <a:pt x="504602" y="1525420"/>
                    <a:pt x="504602" y="1516788"/>
                  </a:cubicBezTo>
                  <a:cubicBezTo>
                    <a:pt x="504602" y="1510240"/>
                    <a:pt x="506611" y="1504361"/>
                    <a:pt x="510630" y="1499152"/>
                  </a:cubicBezTo>
                  <a:cubicBezTo>
                    <a:pt x="514797" y="1493943"/>
                    <a:pt x="520155" y="1489999"/>
                    <a:pt x="526703" y="1487320"/>
                  </a:cubicBezTo>
                  <a:cubicBezTo>
                    <a:pt x="533847" y="1484492"/>
                    <a:pt x="541139" y="1483079"/>
                    <a:pt x="548581" y="1483079"/>
                  </a:cubicBezTo>
                  <a:close/>
                  <a:moveTo>
                    <a:pt x="323627" y="1483079"/>
                  </a:moveTo>
                  <a:cubicBezTo>
                    <a:pt x="335980" y="1483079"/>
                    <a:pt x="346621" y="1486055"/>
                    <a:pt x="355551" y="1492008"/>
                  </a:cubicBezTo>
                  <a:cubicBezTo>
                    <a:pt x="364183" y="1497813"/>
                    <a:pt x="370285" y="1505626"/>
                    <a:pt x="373857" y="1515449"/>
                  </a:cubicBezTo>
                  <a:lnTo>
                    <a:pt x="356220" y="1522816"/>
                  </a:lnTo>
                  <a:cubicBezTo>
                    <a:pt x="353244" y="1515374"/>
                    <a:pt x="349002" y="1509868"/>
                    <a:pt x="343496" y="1506296"/>
                  </a:cubicBezTo>
                  <a:cubicBezTo>
                    <a:pt x="337840" y="1502575"/>
                    <a:pt x="330920" y="1500715"/>
                    <a:pt x="322734" y="1500715"/>
                  </a:cubicBezTo>
                  <a:cubicBezTo>
                    <a:pt x="315888" y="1500715"/>
                    <a:pt x="309488" y="1502575"/>
                    <a:pt x="303535" y="1506296"/>
                  </a:cubicBezTo>
                  <a:cubicBezTo>
                    <a:pt x="297582" y="1510016"/>
                    <a:pt x="292820" y="1515225"/>
                    <a:pt x="289248" y="1521923"/>
                  </a:cubicBezTo>
                  <a:cubicBezTo>
                    <a:pt x="285676" y="1528620"/>
                    <a:pt x="283890" y="1536359"/>
                    <a:pt x="283890" y="1545140"/>
                  </a:cubicBezTo>
                  <a:cubicBezTo>
                    <a:pt x="283890" y="1553772"/>
                    <a:pt x="285676" y="1561437"/>
                    <a:pt x="289248" y="1568134"/>
                  </a:cubicBezTo>
                  <a:cubicBezTo>
                    <a:pt x="292820" y="1574831"/>
                    <a:pt x="297582" y="1580040"/>
                    <a:pt x="303535" y="1583761"/>
                  </a:cubicBezTo>
                  <a:cubicBezTo>
                    <a:pt x="309637" y="1587630"/>
                    <a:pt x="316037" y="1589565"/>
                    <a:pt x="322734" y="1589565"/>
                  </a:cubicBezTo>
                  <a:cubicBezTo>
                    <a:pt x="330771" y="1589565"/>
                    <a:pt x="337840" y="1587630"/>
                    <a:pt x="343942" y="1583761"/>
                  </a:cubicBezTo>
                  <a:cubicBezTo>
                    <a:pt x="349895" y="1580040"/>
                    <a:pt x="354360" y="1574608"/>
                    <a:pt x="357337" y="1567464"/>
                  </a:cubicBezTo>
                  <a:lnTo>
                    <a:pt x="374526" y="1574831"/>
                  </a:lnTo>
                  <a:cubicBezTo>
                    <a:pt x="370508" y="1584356"/>
                    <a:pt x="364183" y="1592095"/>
                    <a:pt x="355551" y="1598048"/>
                  </a:cubicBezTo>
                  <a:cubicBezTo>
                    <a:pt x="346919" y="1604001"/>
                    <a:pt x="336277" y="1606978"/>
                    <a:pt x="323627" y="1606978"/>
                  </a:cubicBezTo>
                  <a:cubicBezTo>
                    <a:pt x="312316" y="1606978"/>
                    <a:pt x="302196" y="1604299"/>
                    <a:pt x="293266" y="1598941"/>
                  </a:cubicBezTo>
                  <a:cubicBezTo>
                    <a:pt x="284485" y="1593583"/>
                    <a:pt x="277490" y="1586216"/>
                    <a:pt x="272281" y="1576840"/>
                  </a:cubicBezTo>
                  <a:cubicBezTo>
                    <a:pt x="267221" y="1567613"/>
                    <a:pt x="264691" y="1557046"/>
                    <a:pt x="264691" y="1545140"/>
                  </a:cubicBezTo>
                  <a:cubicBezTo>
                    <a:pt x="264691" y="1533234"/>
                    <a:pt x="267221" y="1522667"/>
                    <a:pt x="272281" y="1513440"/>
                  </a:cubicBezTo>
                  <a:cubicBezTo>
                    <a:pt x="277639" y="1503766"/>
                    <a:pt x="284634" y="1496324"/>
                    <a:pt x="293266" y="1491115"/>
                  </a:cubicBezTo>
                  <a:cubicBezTo>
                    <a:pt x="302196" y="1485758"/>
                    <a:pt x="312316" y="1483079"/>
                    <a:pt x="323627" y="1483079"/>
                  </a:cubicBezTo>
                  <a:close/>
                  <a:moveTo>
                    <a:pt x="626120" y="1453834"/>
                  </a:moveTo>
                  <a:lnTo>
                    <a:pt x="645542" y="1453834"/>
                  </a:lnTo>
                  <a:lnTo>
                    <a:pt x="645542" y="1486874"/>
                  </a:lnTo>
                  <a:lnTo>
                    <a:pt x="674117" y="1486874"/>
                  </a:lnTo>
                  <a:lnTo>
                    <a:pt x="674117" y="1504510"/>
                  </a:lnTo>
                  <a:lnTo>
                    <a:pt x="645542" y="1504510"/>
                  </a:lnTo>
                  <a:lnTo>
                    <a:pt x="645542" y="1567911"/>
                  </a:lnTo>
                  <a:cubicBezTo>
                    <a:pt x="645542" y="1574459"/>
                    <a:pt x="646733" y="1579222"/>
                    <a:pt x="649114" y="1582198"/>
                  </a:cubicBezTo>
                  <a:cubicBezTo>
                    <a:pt x="651942" y="1585472"/>
                    <a:pt x="656184" y="1587109"/>
                    <a:pt x="661839" y="1587109"/>
                  </a:cubicBezTo>
                  <a:cubicBezTo>
                    <a:pt x="666750" y="1587109"/>
                    <a:pt x="670992" y="1585844"/>
                    <a:pt x="674564" y="1583314"/>
                  </a:cubicBezTo>
                  <a:lnTo>
                    <a:pt x="674564" y="1602290"/>
                  </a:lnTo>
                  <a:cubicBezTo>
                    <a:pt x="672480" y="1603332"/>
                    <a:pt x="670173" y="1604076"/>
                    <a:pt x="667643" y="1604522"/>
                  </a:cubicBezTo>
                  <a:cubicBezTo>
                    <a:pt x="665262" y="1604969"/>
                    <a:pt x="662211" y="1605192"/>
                    <a:pt x="658490" y="1605192"/>
                  </a:cubicBezTo>
                  <a:cubicBezTo>
                    <a:pt x="653579" y="1605192"/>
                    <a:pt x="649189" y="1604448"/>
                    <a:pt x="645319" y="1602960"/>
                  </a:cubicBezTo>
                  <a:cubicBezTo>
                    <a:pt x="641152" y="1601323"/>
                    <a:pt x="637803" y="1599239"/>
                    <a:pt x="635273" y="1596709"/>
                  </a:cubicBezTo>
                  <a:cubicBezTo>
                    <a:pt x="629171" y="1590905"/>
                    <a:pt x="626120" y="1582942"/>
                    <a:pt x="626120" y="1572822"/>
                  </a:cubicBezTo>
                  <a:lnTo>
                    <a:pt x="626120" y="1504510"/>
                  </a:lnTo>
                  <a:lnTo>
                    <a:pt x="605805" y="1504510"/>
                  </a:lnTo>
                  <a:lnTo>
                    <a:pt x="605805" y="1486874"/>
                  </a:lnTo>
                  <a:lnTo>
                    <a:pt x="626120" y="1486874"/>
                  </a:lnTo>
                  <a:close/>
                  <a:moveTo>
                    <a:pt x="394767" y="1439770"/>
                  </a:moveTo>
                  <a:lnTo>
                    <a:pt x="414189" y="1439770"/>
                  </a:lnTo>
                  <a:lnTo>
                    <a:pt x="414189" y="1542684"/>
                  </a:lnTo>
                  <a:lnTo>
                    <a:pt x="468883" y="1486874"/>
                  </a:lnTo>
                  <a:lnTo>
                    <a:pt x="493663" y="1486874"/>
                  </a:lnTo>
                  <a:lnTo>
                    <a:pt x="493663" y="1487767"/>
                  </a:lnTo>
                  <a:lnTo>
                    <a:pt x="447899" y="1533978"/>
                  </a:lnTo>
                  <a:lnTo>
                    <a:pt x="495003" y="1602513"/>
                  </a:lnTo>
                  <a:lnTo>
                    <a:pt x="495003" y="1603406"/>
                  </a:lnTo>
                  <a:lnTo>
                    <a:pt x="471785" y="1603406"/>
                  </a:lnTo>
                  <a:lnTo>
                    <a:pt x="434281" y="1547372"/>
                  </a:lnTo>
                  <a:lnTo>
                    <a:pt x="414189" y="1567464"/>
                  </a:lnTo>
                  <a:lnTo>
                    <a:pt x="414189" y="1603406"/>
                  </a:lnTo>
                  <a:lnTo>
                    <a:pt x="394767" y="1603406"/>
                  </a:lnTo>
                  <a:close/>
                  <a:moveTo>
                    <a:pt x="175692" y="1439770"/>
                  </a:moveTo>
                  <a:lnTo>
                    <a:pt x="195114" y="1439770"/>
                  </a:lnTo>
                  <a:lnTo>
                    <a:pt x="195114" y="1603406"/>
                  </a:lnTo>
                  <a:lnTo>
                    <a:pt x="175692" y="1603406"/>
                  </a:lnTo>
                  <a:close/>
                  <a:moveTo>
                    <a:pt x="234702" y="1437537"/>
                  </a:moveTo>
                  <a:cubicBezTo>
                    <a:pt x="238721" y="1437537"/>
                    <a:pt x="241995" y="1438802"/>
                    <a:pt x="244525" y="1441332"/>
                  </a:cubicBezTo>
                  <a:cubicBezTo>
                    <a:pt x="247204" y="1444011"/>
                    <a:pt x="248543" y="1447360"/>
                    <a:pt x="248543" y="1451378"/>
                  </a:cubicBezTo>
                  <a:cubicBezTo>
                    <a:pt x="248543" y="1455248"/>
                    <a:pt x="247204" y="1458522"/>
                    <a:pt x="244525" y="1461201"/>
                  </a:cubicBezTo>
                  <a:cubicBezTo>
                    <a:pt x="241697" y="1464029"/>
                    <a:pt x="238423" y="1465442"/>
                    <a:pt x="234702" y="1465442"/>
                  </a:cubicBezTo>
                  <a:cubicBezTo>
                    <a:pt x="230981" y="1465442"/>
                    <a:pt x="227707" y="1464029"/>
                    <a:pt x="224880" y="1461201"/>
                  </a:cubicBezTo>
                  <a:cubicBezTo>
                    <a:pt x="222052" y="1458373"/>
                    <a:pt x="220638" y="1455099"/>
                    <a:pt x="220638" y="1451378"/>
                  </a:cubicBezTo>
                  <a:cubicBezTo>
                    <a:pt x="220638" y="1447509"/>
                    <a:pt x="222052" y="1444160"/>
                    <a:pt x="224880" y="1441332"/>
                  </a:cubicBezTo>
                  <a:cubicBezTo>
                    <a:pt x="227410" y="1438802"/>
                    <a:pt x="230684" y="1437537"/>
                    <a:pt x="234702" y="1437537"/>
                  </a:cubicBezTo>
                  <a:close/>
                  <a:moveTo>
                    <a:pt x="84832" y="1435974"/>
                  </a:moveTo>
                  <a:cubicBezTo>
                    <a:pt x="96739" y="1435974"/>
                    <a:pt x="107901" y="1438281"/>
                    <a:pt x="118319" y="1442895"/>
                  </a:cubicBezTo>
                  <a:cubicBezTo>
                    <a:pt x="128439" y="1447360"/>
                    <a:pt x="137220" y="1453983"/>
                    <a:pt x="144661" y="1462764"/>
                  </a:cubicBezTo>
                  <a:lnTo>
                    <a:pt x="130820" y="1476381"/>
                  </a:lnTo>
                  <a:cubicBezTo>
                    <a:pt x="124569" y="1468940"/>
                    <a:pt x="117723" y="1463433"/>
                    <a:pt x="110282" y="1459861"/>
                  </a:cubicBezTo>
                  <a:cubicBezTo>
                    <a:pt x="102840" y="1456290"/>
                    <a:pt x="94357" y="1454504"/>
                    <a:pt x="84832" y="1454504"/>
                  </a:cubicBezTo>
                  <a:cubicBezTo>
                    <a:pt x="73075" y="1454504"/>
                    <a:pt x="62210" y="1457331"/>
                    <a:pt x="52239" y="1462987"/>
                  </a:cubicBezTo>
                  <a:cubicBezTo>
                    <a:pt x="42267" y="1468642"/>
                    <a:pt x="34380" y="1476456"/>
                    <a:pt x="28575" y="1486427"/>
                  </a:cubicBezTo>
                  <a:cubicBezTo>
                    <a:pt x="22622" y="1496696"/>
                    <a:pt x="19646" y="1508379"/>
                    <a:pt x="19646" y="1521476"/>
                  </a:cubicBezTo>
                  <a:cubicBezTo>
                    <a:pt x="19646" y="1534722"/>
                    <a:pt x="22622" y="1546479"/>
                    <a:pt x="28575" y="1556749"/>
                  </a:cubicBezTo>
                  <a:cubicBezTo>
                    <a:pt x="34380" y="1566720"/>
                    <a:pt x="42267" y="1574533"/>
                    <a:pt x="52239" y="1580189"/>
                  </a:cubicBezTo>
                  <a:cubicBezTo>
                    <a:pt x="61913" y="1585696"/>
                    <a:pt x="72777" y="1588449"/>
                    <a:pt x="84832" y="1588449"/>
                  </a:cubicBezTo>
                  <a:cubicBezTo>
                    <a:pt x="104626" y="1588449"/>
                    <a:pt x="121444" y="1580338"/>
                    <a:pt x="135285" y="1564116"/>
                  </a:cubicBezTo>
                  <a:lnTo>
                    <a:pt x="149573" y="1577733"/>
                  </a:lnTo>
                  <a:cubicBezTo>
                    <a:pt x="142280" y="1586514"/>
                    <a:pt x="132904" y="1593658"/>
                    <a:pt x="121444" y="1599165"/>
                  </a:cubicBezTo>
                  <a:cubicBezTo>
                    <a:pt x="110580" y="1604374"/>
                    <a:pt x="98376" y="1606978"/>
                    <a:pt x="84832" y="1606978"/>
                  </a:cubicBezTo>
                  <a:cubicBezTo>
                    <a:pt x="69056" y="1606978"/>
                    <a:pt x="54620" y="1603257"/>
                    <a:pt x="41523" y="1595816"/>
                  </a:cubicBezTo>
                  <a:cubicBezTo>
                    <a:pt x="28873" y="1588672"/>
                    <a:pt x="18753" y="1578403"/>
                    <a:pt x="11162" y="1565008"/>
                  </a:cubicBezTo>
                  <a:cubicBezTo>
                    <a:pt x="3721" y="1551912"/>
                    <a:pt x="0" y="1537401"/>
                    <a:pt x="0" y="1521476"/>
                  </a:cubicBezTo>
                  <a:cubicBezTo>
                    <a:pt x="0" y="1505552"/>
                    <a:pt x="3721" y="1491041"/>
                    <a:pt x="11162" y="1477944"/>
                  </a:cubicBezTo>
                  <a:cubicBezTo>
                    <a:pt x="18604" y="1464847"/>
                    <a:pt x="28724" y="1454652"/>
                    <a:pt x="41523" y="1447360"/>
                  </a:cubicBezTo>
                  <a:cubicBezTo>
                    <a:pt x="54918" y="1439770"/>
                    <a:pt x="69354" y="1435974"/>
                    <a:pt x="84832" y="1435974"/>
                  </a:cubicBezTo>
                  <a:close/>
                  <a:moveTo>
                    <a:pt x="581727" y="784750"/>
                  </a:moveTo>
                  <a:cubicBezTo>
                    <a:pt x="574583" y="784750"/>
                    <a:pt x="567886" y="786536"/>
                    <a:pt x="561635" y="790108"/>
                  </a:cubicBezTo>
                  <a:cubicBezTo>
                    <a:pt x="555533" y="793679"/>
                    <a:pt x="550548" y="798814"/>
                    <a:pt x="546678" y="805511"/>
                  </a:cubicBezTo>
                  <a:cubicBezTo>
                    <a:pt x="542957" y="812060"/>
                    <a:pt x="541097" y="819948"/>
                    <a:pt x="541097" y="829175"/>
                  </a:cubicBezTo>
                  <a:cubicBezTo>
                    <a:pt x="541097" y="838253"/>
                    <a:pt x="542957" y="846067"/>
                    <a:pt x="546678" y="852615"/>
                  </a:cubicBezTo>
                  <a:cubicBezTo>
                    <a:pt x="550548" y="859313"/>
                    <a:pt x="555533" y="864447"/>
                    <a:pt x="561635" y="868019"/>
                  </a:cubicBezTo>
                  <a:cubicBezTo>
                    <a:pt x="568184" y="871740"/>
                    <a:pt x="574881" y="873600"/>
                    <a:pt x="581727" y="873600"/>
                  </a:cubicBezTo>
                  <a:cubicBezTo>
                    <a:pt x="588573" y="873600"/>
                    <a:pt x="595270" y="871740"/>
                    <a:pt x="601819" y="868019"/>
                  </a:cubicBezTo>
                  <a:cubicBezTo>
                    <a:pt x="607772" y="864596"/>
                    <a:pt x="612683" y="859461"/>
                    <a:pt x="616553" y="852615"/>
                  </a:cubicBezTo>
                  <a:cubicBezTo>
                    <a:pt x="620274" y="846067"/>
                    <a:pt x="622134" y="838253"/>
                    <a:pt x="622134" y="829175"/>
                  </a:cubicBezTo>
                  <a:cubicBezTo>
                    <a:pt x="622134" y="819948"/>
                    <a:pt x="620274" y="812060"/>
                    <a:pt x="616553" y="805511"/>
                  </a:cubicBezTo>
                  <a:cubicBezTo>
                    <a:pt x="612683" y="798665"/>
                    <a:pt x="607772" y="793531"/>
                    <a:pt x="601819" y="790108"/>
                  </a:cubicBezTo>
                  <a:cubicBezTo>
                    <a:pt x="595568" y="786536"/>
                    <a:pt x="588871" y="784750"/>
                    <a:pt x="581727" y="784750"/>
                  </a:cubicBezTo>
                  <a:close/>
                  <a:moveTo>
                    <a:pt x="581727" y="767114"/>
                  </a:moveTo>
                  <a:cubicBezTo>
                    <a:pt x="593187" y="767114"/>
                    <a:pt x="603456" y="769867"/>
                    <a:pt x="612534" y="775374"/>
                  </a:cubicBezTo>
                  <a:cubicBezTo>
                    <a:pt x="621613" y="780880"/>
                    <a:pt x="628757" y="788396"/>
                    <a:pt x="633966" y="797921"/>
                  </a:cubicBezTo>
                  <a:cubicBezTo>
                    <a:pt x="639026" y="807148"/>
                    <a:pt x="641556" y="817566"/>
                    <a:pt x="641556" y="829175"/>
                  </a:cubicBezTo>
                  <a:cubicBezTo>
                    <a:pt x="641556" y="840784"/>
                    <a:pt x="639026" y="851201"/>
                    <a:pt x="633966" y="860429"/>
                  </a:cubicBezTo>
                  <a:cubicBezTo>
                    <a:pt x="628757" y="869954"/>
                    <a:pt x="621613" y="877470"/>
                    <a:pt x="612534" y="882976"/>
                  </a:cubicBezTo>
                  <a:cubicBezTo>
                    <a:pt x="603754" y="888334"/>
                    <a:pt x="593484" y="891013"/>
                    <a:pt x="581727" y="891013"/>
                  </a:cubicBezTo>
                  <a:cubicBezTo>
                    <a:pt x="569970" y="891013"/>
                    <a:pt x="559700" y="888334"/>
                    <a:pt x="550920" y="882976"/>
                  </a:cubicBezTo>
                  <a:cubicBezTo>
                    <a:pt x="541841" y="877470"/>
                    <a:pt x="534697" y="869954"/>
                    <a:pt x="529488" y="860429"/>
                  </a:cubicBezTo>
                  <a:cubicBezTo>
                    <a:pt x="524428" y="851201"/>
                    <a:pt x="521898" y="840784"/>
                    <a:pt x="521898" y="829175"/>
                  </a:cubicBezTo>
                  <a:cubicBezTo>
                    <a:pt x="521898" y="817566"/>
                    <a:pt x="524428" y="807148"/>
                    <a:pt x="529488" y="797921"/>
                  </a:cubicBezTo>
                  <a:cubicBezTo>
                    <a:pt x="534697" y="788396"/>
                    <a:pt x="541841" y="780880"/>
                    <a:pt x="550920" y="775374"/>
                  </a:cubicBezTo>
                  <a:cubicBezTo>
                    <a:pt x="559998" y="769867"/>
                    <a:pt x="570267" y="767114"/>
                    <a:pt x="581727" y="767114"/>
                  </a:cubicBezTo>
                  <a:close/>
                  <a:moveTo>
                    <a:pt x="653016" y="723805"/>
                  </a:moveTo>
                  <a:lnTo>
                    <a:pt x="763967" y="723805"/>
                  </a:lnTo>
                  <a:lnTo>
                    <a:pt x="763967" y="742334"/>
                  </a:lnTo>
                  <a:lnTo>
                    <a:pt x="718202" y="742334"/>
                  </a:lnTo>
                  <a:lnTo>
                    <a:pt x="718202" y="887441"/>
                  </a:lnTo>
                  <a:lnTo>
                    <a:pt x="698780" y="887441"/>
                  </a:lnTo>
                  <a:lnTo>
                    <a:pt x="698780" y="742334"/>
                  </a:lnTo>
                  <a:lnTo>
                    <a:pt x="653016" y="742334"/>
                  </a:lnTo>
                  <a:close/>
                  <a:moveTo>
                    <a:pt x="474794" y="723805"/>
                  </a:moveTo>
                  <a:lnTo>
                    <a:pt x="494216" y="723805"/>
                  </a:lnTo>
                  <a:lnTo>
                    <a:pt x="494216" y="887441"/>
                  </a:lnTo>
                  <a:lnTo>
                    <a:pt x="474794" y="887441"/>
                  </a:lnTo>
                  <a:close/>
                  <a:moveTo>
                    <a:pt x="560891" y="92869"/>
                  </a:moveTo>
                  <a:lnTo>
                    <a:pt x="560891" y="148903"/>
                  </a:lnTo>
                  <a:lnTo>
                    <a:pt x="604647" y="148903"/>
                  </a:lnTo>
                  <a:cubicBezTo>
                    <a:pt x="610153" y="148903"/>
                    <a:pt x="615065" y="147564"/>
                    <a:pt x="619381" y="144885"/>
                  </a:cubicBezTo>
                  <a:cubicBezTo>
                    <a:pt x="623399" y="142355"/>
                    <a:pt x="626748" y="138783"/>
                    <a:pt x="629426" y="134169"/>
                  </a:cubicBezTo>
                  <a:cubicBezTo>
                    <a:pt x="631808" y="130002"/>
                    <a:pt x="632998" y="125537"/>
                    <a:pt x="632998" y="120775"/>
                  </a:cubicBezTo>
                  <a:cubicBezTo>
                    <a:pt x="632998" y="116161"/>
                    <a:pt x="631733" y="111696"/>
                    <a:pt x="629203" y="107380"/>
                  </a:cubicBezTo>
                  <a:cubicBezTo>
                    <a:pt x="626673" y="102915"/>
                    <a:pt x="623250" y="99418"/>
                    <a:pt x="618934" y="96888"/>
                  </a:cubicBezTo>
                  <a:cubicBezTo>
                    <a:pt x="614469" y="94209"/>
                    <a:pt x="609335" y="92869"/>
                    <a:pt x="603530" y="92869"/>
                  </a:cubicBezTo>
                  <a:close/>
                  <a:moveTo>
                    <a:pt x="560891" y="22325"/>
                  </a:moveTo>
                  <a:lnTo>
                    <a:pt x="560891" y="74340"/>
                  </a:lnTo>
                  <a:lnTo>
                    <a:pt x="600182" y="74340"/>
                  </a:lnTo>
                  <a:cubicBezTo>
                    <a:pt x="605540" y="74340"/>
                    <a:pt x="610376" y="73075"/>
                    <a:pt x="614692" y="70545"/>
                  </a:cubicBezTo>
                  <a:cubicBezTo>
                    <a:pt x="619008" y="68015"/>
                    <a:pt x="622283" y="64741"/>
                    <a:pt x="624515" y="60722"/>
                  </a:cubicBezTo>
                  <a:cubicBezTo>
                    <a:pt x="626748" y="56704"/>
                    <a:pt x="627864" y="52537"/>
                    <a:pt x="627864" y="48221"/>
                  </a:cubicBezTo>
                  <a:cubicBezTo>
                    <a:pt x="627864" y="44202"/>
                    <a:pt x="626748" y="40184"/>
                    <a:pt x="624515" y="36166"/>
                  </a:cubicBezTo>
                  <a:cubicBezTo>
                    <a:pt x="622283" y="32147"/>
                    <a:pt x="619157" y="28799"/>
                    <a:pt x="615139" y="26120"/>
                  </a:cubicBezTo>
                  <a:cubicBezTo>
                    <a:pt x="611269" y="23590"/>
                    <a:pt x="606581" y="22325"/>
                    <a:pt x="601075" y="22325"/>
                  </a:cubicBezTo>
                  <a:close/>
                  <a:moveTo>
                    <a:pt x="398966" y="22325"/>
                  </a:moveTo>
                  <a:lnTo>
                    <a:pt x="398966" y="148903"/>
                  </a:lnTo>
                  <a:lnTo>
                    <a:pt x="428881" y="148903"/>
                  </a:lnTo>
                  <a:cubicBezTo>
                    <a:pt x="448079" y="148903"/>
                    <a:pt x="463409" y="143322"/>
                    <a:pt x="474868" y="132160"/>
                  </a:cubicBezTo>
                  <a:cubicBezTo>
                    <a:pt x="486328" y="120998"/>
                    <a:pt x="492058" y="105445"/>
                    <a:pt x="492058" y="85502"/>
                  </a:cubicBezTo>
                  <a:cubicBezTo>
                    <a:pt x="492058" y="65708"/>
                    <a:pt x="486328" y="50230"/>
                    <a:pt x="474868" y="39068"/>
                  </a:cubicBezTo>
                  <a:cubicBezTo>
                    <a:pt x="463409" y="27906"/>
                    <a:pt x="448079" y="22325"/>
                    <a:pt x="428881" y="22325"/>
                  </a:cubicBezTo>
                  <a:close/>
                  <a:moveTo>
                    <a:pt x="265616" y="22325"/>
                  </a:moveTo>
                  <a:lnTo>
                    <a:pt x="265616" y="82600"/>
                  </a:lnTo>
                  <a:lnTo>
                    <a:pt x="300442" y="82600"/>
                  </a:lnTo>
                  <a:cubicBezTo>
                    <a:pt x="306395" y="82600"/>
                    <a:pt x="311678" y="81335"/>
                    <a:pt x="316292" y="78805"/>
                  </a:cubicBezTo>
                  <a:cubicBezTo>
                    <a:pt x="321352" y="75977"/>
                    <a:pt x="325296" y="72331"/>
                    <a:pt x="328124" y="67866"/>
                  </a:cubicBezTo>
                  <a:cubicBezTo>
                    <a:pt x="331100" y="63104"/>
                    <a:pt x="332589" y="57895"/>
                    <a:pt x="332589" y="52239"/>
                  </a:cubicBezTo>
                  <a:cubicBezTo>
                    <a:pt x="332589" y="46733"/>
                    <a:pt x="331324" y="41896"/>
                    <a:pt x="328794" y="37728"/>
                  </a:cubicBezTo>
                  <a:cubicBezTo>
                    <a:pt x="325966" y="33115"/>
                    <a:pt x="322320" y="29394"/>
                    <a:pt x="317855" y="26566"/>
                  </a:cubicBezTo>
                  <a:cubicBezTo>
                    <a:pt x="313241" y="23739"/>
                    <a:pt x="307883" y="22325"/>
                    <a:pt x="301781" y="22325"/>
                  </a:cubicBezTo>
                  <a:close/>
                  <a:moveTo>
                    <a:pt x="684344" y="3796"/>
                  </a:moveTo>
                  <a:lnTo>
                    <a:pt x="712473" y="3796"/>
                  </a:lnTo>
                  <a:lnTo>
                    <a:pt x="764488" y="137964"/>
                  </a:lnTo>
                  <a:lnTo>
                    <a:pt x="765381" y="137964"/>
                  </a:lnTo>
                  <a:lnTo>
                    <a:pt x="817620" y="3796"/>
                  </a:lnTo>
                  <a:lnTo>
                    <a:pt x="845748" y="3796"/>
                  </a:lnTo>
                  <a:lnTo>
                    <a:pt x="845748" y="167432"/>
                  </a:lnTo>
                  <a:lnTo>
                    <a:pt x="826549" y="167432"/>
                  </a:lnTo>
                  <a:lnTo>
                    <a:pt x="826549" y="63401"/>
                  </a:lnTo>
                  <a:lnTo>
                    <a:pt x="827442" y="32371"/>
                  </a:lnTo>
                  <a:lnTo>
                    <a:pt x="826549" y="32371"/>
                  </a:lnTo>
                  <a:lnTo>
                    <a:pt x="772971" y="167432"/>
                  </a:lnTo>
                  <a:lnTo>
                    <a:pt x="757121" y="167432"/>
                  </a:lnTo>
                  <a:lnTo>
                    <a:pt x="703543" y="32371"/>
                  </a:lnTo>
                  <a:lnTo>
                    <a:pt x="702650" y="32371"/>
                  </a:lnTo>
                  <a:lnTo>
                    <a:pt x="703543" y="63401"/>
                  </a:lnTo>
                  <a:lnTo>
                    <a:pt x="703543" y="167432"/>
                  </a:lnTo>
                  <a:lnTo>
                    <a:pt x="684344" y="167432"/>
                  </a:lnTo>
                  <a:close/>
                  <a:moveTo>
                    <a:pt x="541469" y="3796"/>
                  </a:moveTo>
                  <a:lnTo>
                    <a:pt x="600182" y="3796"/>
                  </a:lnTo>
                  <a:cubicBezTo>
                    <a:pt x="608665" y="3796"/>
                    <a:pt x="616404" y="5656"/>
                    <a:pt x="623399" y="9377"/>
                  </a:cubicBezTo>
                  <a:cubicBezTo>
                    <a:pt x="630543" y="13246"/>
                    <a:pt x="636273" y="18530"/>
                    <a:pt x="640589" y="25227"/>
                  </a:cubicBezTo>
                  <a:cubicBezTo>
                    <a:pt x="644905" y="32073"/>
                    <a:pt x="647063" y="39589"/>
                    <a:pt x="647063" y="47774"/>
                  </a:cubicBezTo>
                  <a:cubicBezTo>
                    <a:pt x="647063" y="55811"/>
                    <a:pt x="645053" y="62806"/>
                    <a:pt x="641035" y="68759"/>
                  </a:cubicBezTo>
                  <a:cubicBezTo>
                    <a:pt x="637017" y="74712"/>
                    <a:pt x="631584" y="79251"/>
                    <a:pt x="624738" y="82377"/>
                  </a:cubicBezTo>
                  <a:lnTo>
                    <a:pt x="624738" y="83270"/>
                  </a:lnTo>
                  <a:cubicBezTo>
                    <a:pt x="632775" y="85949"/>
                    <a:pt x="639472" y="90711"/>
                    <a:pt x="644830" y="97557"/>
                  </a:cubicBezTo>
                  <a:cubicBezTo>
                    <a:pt x="650039" y="104403"/>
                    <a:pt x="652644" y="112217"/>
                    <a:pt x="652644" y="120998"/>
                  </a:cubicBezTo>
                  <a:cubicBezTo>
                    <a:pt x="652644" y="129481"/>
                    <a:pt x="650337" y="137443"/>
                    <a:pt x="645723" y="144885"/>
                  </a:cubicBezTo>
                  <a:cubicBezTo>
                    <a:pt x="641407" y="151880"/>
                    <a:pt x="635380" y="157386"/>
                    <a:pt x="627641" y="161405"/>
                  </a:cubicBezTo>
                  <a:cubicBezTo>
                    <a:pt x="620050" y="165423"/>
                    <a:pt x="611939" y="167432"/>
                    <a:pt x="603307" y="167432"/>
                  </a:cubicBezTo>
                  <a:lnTo>
                    <a:pt x="541469" y="167432"/>
                  </a:lnTo>
                  <a:close/>
                  <a:moveTo>
                    <a:pt x="379544" y="3796"/>
                  </a:moveTo>
                  <a:lnTo>
                    <a:pt x="428881" y="3796"/>
                  </a:lnTo>
                  <a:cubicBezTo>
                    <a:pt x="445847" y="3796"/>
                    <a:pt x="460507" y="7219"/>
                    <a:pt x="472859" y="14065"/>
                  </a:cubicBezTo>
                  <a:cubicBezTo>
                    <a:pt x="485212" y="20911"/>
                    <a:pt x="494811" y="30585"/>
                    <a:pt x="501657" y="43086"/>
                  </a:cubicBezTo>
                  <a:cubicBezTo>
                    <a:pt x="508355" y="55439"/>
                    <a:pt x="511703" y="69578"/>
                    <a:pt x="511703" y="85502"/>
                  </a:cubicBezTo>
                  <a:cubicBezTo>
                    <a:pt x="511703" y="101725"/>
                    <a:pt x="508355" y="115938"/>
                    <a:pt x="501657" y="128142"/>
                  </a:cubicBezTo>
                  <a:cubicBezTo>
                    <a:pt x="494960" y="140345"/>
                    <a:pt x="485361" y="149945"/>
                    <a:pt x="472859" y="156940"/>
                  </a:cubicBezTo>
                  <a:cubicBezTo>
                    <a:pt x="460209" y="163935"/>
                    <a:pt x="445549" y="167432"/>
                    <a:pt x="428881" y="167432"/>
                  </a:cubicBezTo>
                  <a:lnTo>
                    <a:pt x="379544" y="167432"/>
                  </a:lnTo>
                  <a:close/>
                  <a:moveTo>
                    <a:pt x="246194" y="3796"/>
                  </a:moveTo>
                  <a:lnTo>
                    <a:pt x="301558" y="3796"/>
                  </a:lnTo>
                  <a:cubicBezTo>
                    <a:pt x="310488" y="3796"/>
                    <a:pt x="318822" y="5805"/>
                    <a:pt x="326561" y="9823"/>
                  </a:cubicBezTo>
                  <a:cubicBezTo>
                    <a:pt x="334151" y="13693"/>
                    <a:pt x="340402" y="19497"/>
                    <a:pt x="345313" y="27236"/>
                  </a:cubicBezTo>
                  <a:cubicBezTo>
                    <a:pt x="349927" y="34529"/>
                    <a:pt x="352234" y="42863"/>
                    <a:pt x="352234" y="52239"/>
                  </a:cubicBezTo>
                  <a:cubicBezTo>
                    <a:pt x="352234" y="59829"/>
                    <a:pt x="350522" y="66899"/>
                    <a:pt x="347099" y="73447"/>
                  </a:cubicBezTo>
                  <a:cubicBezTo>
                    <a:pt x="343676" y="79996"/>
                    <a:pt x="338988" y="85502"/>
                    <a:pt x="333035" y="89967"/>
                  </a:cubicBezTo>
                  <a:cubicBezTo>
                    <a:pt x="327082" y="94283"/>
                    <a:pt x="320385" y="97260"/>
                    <a:pt x="312943" y="98897"/>
                  </a:cubicBezTo>
                  <a:lnTo>
                    <a:pt x="312497" y="99567"/>
                  </a:lnTo>
                  <a:lnTo>
                    <a:pt x="358708" y="166539"/>
                  </a:lnTo>
                  <a:lnTo>
                    <a:pt x="358708" y="167432"/>
                  </a:lnTo>
                  <a:lnTo>
                    <a:pt x="335714" y="167432"/>
                  </a:lnTo>
                  <a:lnTo>
                    <a:pt x="291289" y="100683"/>
                  </a:lnTo>
                  <a:lnTo>
                    <a:pt x="265616" y="100683"/>
                  </a:lnTo>
                  <a:lnTo>
                    <a:pt x="265616" y="167432"/>
                  </a:lnTo>
                  <a:lnTo>
                    <a:pt x="246194" y="167432"/>
                  </a:lnTo>
                  <a:close/>
                  <a:moveTo>
                    <a:pt x="929017" y="0"/>
                  </a:moveTo>
                  <a:cubicBezTo>
                    <a:pt x="938542" y="0"/>
                    <a:pt x="946728" y="1786"/>
                    <a:pt x="953574" y="5358"/>
                  </a:cubicBezTo>
                  <a:cubicBezTo>
                    <a:pt x="960867" y="9079"/>
                    <a:pt x="966448" y="13321"/>
                    <a:pt x="970317" y="18083"/>
                  </a:cubicBezTo>
                  <a:cubicBezTo>
                    <a:pt x="974484" y="23143"/>
                    <a:pt x="977461" y="28129"/>
                    <a:pt x="979247" y="33040"/>
                  </a:cubicBezTo>
                  <a:lnTo>
                    <a:pt x="961164" y="40854"/>
                  </a:lnTo>
                  <a:cubicBezTo>
                    <a:pt x="959230" y="34901"/>
                    <a:pt x="955658" y="29766"/>
                    <a:pt x="950449" y="25450"/>
                  </a:cubicBezTo>
                  <a:cubicBezTo>
                    <a:pt x="944942" y="20836"/>
                    <a:pt x="937873" y="18530"/>
                    <a:pt x="929241" y="18530"/>
                  </a:cubicBezTo>
                  <a:cubicBezTo>
                    <a:pt x="920906" y="18530"/>
                    <a:pt x="913688" y="20911"/>
                    <a:pt x="907586" y="25673"/>
                  </a:cubicBezTo>
                  <a:cubicBezTo>
                    <a:pt x="901633" y="30287"/>
                    <a:pt x="898657" y="36240"/>
                    <a:pt x="898657" y="43533"/>
                  </a:cubicBezTo>
                  <a:cubicBezTo>
                    <a:pt x="898657" y="49932"/>
                    <a:pt x="901187" y="55141"/>
                    <a:pt x="906247" y="59160"/>
                  </a:cubicBezTo>
                  <a:cubicBezTo>
                    <a:pt x="911456" y="63178"/>
                    <a:pt x="919120" y="66973"/>
                    <a:pt x="929241" y="70545"/>
                  </a:cubicBezTo>
                  <a:lnTo>
                    <a:pt x="939956" y="74117"/>
                  </a:lnTo>
                  <a:cubicBezTo>
                    <a:pt x="953797" y="79326"/>
                    <a:pt x="964587" y="85651"/>
                    <a:pt x="972326" y="93092"/>
                  </a:cubicBezTo>
                  <a:cubicBezTo>
                    <a:pt x="980065" y="100683"/>
                    <a:pt x="983935" y="110877"/>
                    <a:pt x="983935" y="123677"/>
                  </a:cubicBezTo>
                  <a:cubicBezTo>
                    <a:pt x="983935" y="134243"/>
                    <a:pt x="981256" y="143099"/>
                    <a:pt x="975898" y="150242"/>
                  </a:cubicBezTo>
                  <a:cubicBezTo>
                    <a:pt x="970541" y="157386"/>
                    <a:pt x="963694" y="162670"/>
                    <a:pt x="955360" y="166093"/>
                  </a:cubicBezTo>
                  <a:cubicBezTo>
                    <a:pt x="947323" y="169367"/>
                    <a:pt x="938915" y="171004"/>
                    <a:pt x="930134" y="171004"/>
                  </a:cubicBezTo>
                  <a:cubicBezTo>
                    <a:pt x="921948" y="171004"/>
                    <a:pt x="913986" y="169292"/>
                    <a:pt x="906247" y="165869"/>
                  </a:cubicBezTo>
                  <a:cubicBezTo>
                    <a:pt x="898359" y="162446"/>
                    <a:pt x="891513" y="157461"/>
                    <a:pt x="885709" y="150912"/>
                  </a:cubicBezTo>
                  <a:cubicBezTo>
                    <a:pt x="880053" y="144513"/>
                    <a:pt x="875811" y="136476"/>
                    <a:pt x="872984" y="126802"/>
                  </a:cubicBezTo>
                  <a:lnTo>
                    <a:pt x="891513" y="119212"/>
                  </a:lnTo>
                  <a:cubicBezTo>
                    <a:pt x="894192" y="128886"/>
                    <a:pt x="898954" y="136848"/>
                    <a:pt x="905800" y="143099"/>
                  </a:cubicBezTo>
                  <a:cubicBezTo>
                    <a:pt x="912646" y="149350"/>
                    <a:pt x="920906" y="152475"/>
                    <a:pt x="930580" y="152475"/>
                  </a:cubicBezTo>
                  <a:cubicBezTo>
                    <a:pt x="940105" y="152475"/>
                    <a:pt x="948067" y="149945"/>
                    <a:pt x="954467" y="144885"/>
                  </a:cubicBezTo>
                  <a:cubicBezTo>
                    <a:pt x="961016" y="139676"/>
                    <a:pt x="964290" y="132681"/>
                    <a:pt x="964290" y="123900"/>
                  </a:cubicBezTo>
                  <a:cubicBezTo>
                    <a:pt x="964290" y="116310"/>
                    <a:pt x="961536" y="110059"/>
                    <a:pt x="956030" y="105148"/>
                  </a:cubicBezTo>
                  <a:cubicBezTo>
                    <a:pt x="950225" y="100087"/>
                    <a:pt x="941147" y="95474"/>
                    <a:pt x="928794" y="91307"/>
                  </a:cubicBezTo>
                  <a:lnTo>
                    <a:pt x="918302" y="87735"/>
                  </a:lnTo>
                  <a:cubicBezTo>
                    <a:pt x="907289" y="83865"/>
                    <a:pt x="897912" y="78433"/>
                    <a:pt x="890173" y="71438"/>
                  </a:cubicBezTo>
                  <a:cubicBezTo>
                    <a:pt x="882732" y="64741"/>
                    <a:pt x="879011" y="55439"/>
                    <a:pt x="879011" y="43533"/>
                  </a:cubicBezTo>
                  <a:cubicBezTo>
                    <a:pt x="879011" y="35942"/>
                    <a:pt x="881169" y="28724"/>
                    <a:pt x="885485" y="21878"/>
                  </a:cubicBezTo>
                  <a:cubicBezTo>
                    <a:pt x="889504" y="15479"/>
                    <a:pt x="895457" y="10195"/>
                    <a:pt x="903345" y="6028"/>
                  </a:cubicBezTo>
                  <a:cubicBezTo>
                    <a:pt x="910935" y="2010"/>
                    <a:pt x="919492" y="0"/>
                    <a:pt x="92901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16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30181A6D-2B69-44CD-8E2A-F280EFDE65F2}"/>
              </a:ext>
            </a:extLst>
          </p:cNvPr>
          <p:cNvSpPr txBox="1"/>
          <p:nvPr/>
        </p:nvSpPr>
        <p:spPr>
          <a:xfrm>
            <a:off x="3742400" y="878990"/>
            <a:ext cx="4831556" cy="613767"/>
          </a:xfrm>
          <a:custGeom>
            <a:avLst/>
            <a:gdLst/>
            <a:ahLst/>
            <a:cxnLst/>
            <a:rect l="l" t="t" r="r" b="b"/>
            <a:pathLst>
              <a:path w="4831556" h="613767">
                <a:moveTo>
                  <a:pt x="4674394" y="515541"/>
                </a:moveTo>
                <a:cubicBezTo>
                  <a:pt x="4687094" y="515541"/>
                  <a:pt x="4697809" y="519907"/>
                  <a:pt x="4706540" y="528638"/>
                </a:cubicBezTo>
                <a:cubicBezTo>
                  <a:pt x="4715668" y="537766"/>
                  <a:pt x="4720232" y="548680"/>
                  <a:pt x="4720232" y="561380"/>
                </a:cubicBezTo>
                <a:cubicBezTo>
                  <a:pt x="4720232" y="574080"/>
                  <a:pt x="4715668" y="584994"/>
                  <a:pt x="4706540" y="594122"/>
                </a:cubicBezTo>
                <a:cubicBezTo>
                  <a:pt x="4697809" y="602853"/>
                  <a:pt x="4687094" y="607219"/>
                  <a:pt x="4674394" y="607219"/>
                </a:cubicBezTo>
                <a:cubicBezTo>
                  <a:pt x="4661296" y="607219"/>
                  <a:pt x="4650382" y="602853"/>
                  <a:pt x="4641652" y="594122"/>
                </a:cubicBezTo>
                <a:cubicBezTo>
                  <a:pt x="4632523" y="584994"/>
                  <a:pt x="4627959" y="574080"/>
                  <a:pt x="4627959" y="561380"/>
                </a:cubicBezTo>
                <a:cubicBezTo>
                  <a:pt x="4627959" y="548680"/>
                  <a:pt x="4632523" y="537766"/>
                  <a:pt x="4641652" y="528638"/>
                </a:cubicBezTo>
                <a:cubicBezTo>
                  <a:pt x="4650382" y="519907"/>
                  <a:pt x="4661296" y="515541"/>
                  <a:pt x="4674394" y="515541"/>
                </a:cubicBezTo>
                <a:close/>
                <a:moveTo>
                  <a:pt x="2312194" y="225624"/>
                </a:moveTo>
                <a:cubicBezTo>
                  <a:pt x="2297906" y="225624"/>
                  <a:pt x="2283817" y="229394"/>
                  <a:pt x="2269926" y="236935"/>
                </a:cubicBezTo>
                <a:cubicBezTo>
                  <a:pt x="2256830" y="244078"/>
                  <a:pt x="2246312" y="254596"/>
                  <a:pt x="2238375" y="268486"/>
                </a:cubicBezTo>
                <a:cubicBezTo>
                  <a:pt x="2230437" y="282377"/>
                  <a:pt x="2226469" y="298450"/>
                  <a:pt x="2226469" y="316707"/>
                </a:cubicBezTo>
                <a:cubicBezTo>
                  <a:pt x="2226469" y="334169"/>
                  <a:pt x="2230437" y="350242"/>
                  <a:pt x="2238375" y="364927"/>
                </a:cubicBezTo>
                <a:cubicBezTo>
                  <a:pt x="2245916" y="379214"/>
                  <a:pt x="2256433" y="389930"/>
                  <a:pt x="2269926" y="397074"/>
                </a:cubicBezTo>
                <a:cubicBezTo>
                  <a:pt x="2283023" y="404217"/>
                  <a:pt x="2297112" y="407789"/>
                  <a:pt x="2312194" y="407789"/>
                </a:cubicBezTo>
                <a:cubicBezTo>
                  <a:pt x="2327672" y="407789"/>
                  <a:pt x="2341959" y="404217"/>
                  <a:pt x="2355056" y="397074"/>
                </a:cubicBezTo>
                <a:cubicBezTo>
                  <a:pt x="2367756" y="390327"/>
                  <a:pt x="2378075" y="379810"/>
                  <a:pt x="2386012" y="365522"/>
                </a:cubicBezTo>
                <a:cubicBezTo>
                  <a:pt x="2393950" y="351632"/>
                  <a:pt x="2397919" y="335360"/>
                  <a:pt x="2397919" y="316707"/>
                </a:cubicBezTo>
                <a:cubicBezTo>
                  <a:pt x="2397919" y="298450"/>
                  <a:pt x="2393950" y="282377"/>
                  <a:pt x="2386012" y="268486"/>
                </a:cubicBezTo>
                <a:cubicBezTo>
                  <a:pt x="2378075" y="254199"/>
                  <a:pt x="2367756" y="243682"/>
                  <a:pt x="2355056" y="236935"/>
                </a:cubicBezTo>
                <a:cubicBezTo>
                  <a:pt x="2341165" y="229394"/>
                  <a:pt x="2326878" y="225624"/>
                  <a:pt x="2312194" y="225624"/>
                </a:cubicBezTo>
                <a:close/>
                <a:moveTo>
                  <a:pt x="1435894" y="225624"/>
                </a:moveTo>
                <a:cubicBezTo>
                  <a:pt x="1421606" y="225624"/>
                  <a:pt x="1407517" y="229394"/>
                  <a:pt x="1393626" y="236935"/>
                </a:cubicBezTo>
                <a:cubicBezTo>
                  <a:pt x="1380530" y="244078"/>
                  <a:pt x="1370012" y="254596"/>
                  <a:pt x="1362075" y="268486"/>
                </a:cubicBezTo>
                <a:cubicBezTo>
                  <a:pt x="1354137" y="282377"/>
                  <a:pt x="1350169" y="298450"/>
                  <a:pt x="1350169" y="316707"/>
                </a:cubicBezTo>
                <a:cubicBezTo>
                  <a:pt x="1350169" y="334169"/>
                  <a:pt x="1354137" y="350242"/>
                  <a:pt x="1362075" y="364927"/>
                </a:cubicBezTo>
                <a:cubicBezTo>
                  <a:pt x="1369615" y="379214"/>
                  <a:pt x="1380133" y="389930"/>
                  <a:pt x="1393626" y="397074"/>
                </a:cubicBezTo>
                <a:cubicBezTo>
                  <a:pt x="1406723" y="404217"/>
                  <a:pt x="1420812" y="407789"/>
                  <a:pt x="1435894" y="407789"/>
                </a:cubicBezTo>
                <a:cubicBezTo>
                  <a:pt x="1451372" y="407789"/>
                  <a:pt x="1465659" y="404217"/>
                  <a:pt x="1478756" y="397074"/>
                </a:cubicBezTo>
                <a:cubicBezTo>
                  <a:pt x="1491456" y="390327"/>
                  <a:pt x="1501775" y="379810"/>
                  <a:pt x="1509712" y="365522"/>
                </a:cubicBezTo>
                <a:cubicBezTo>
                  <a:pt x="1517650" y="351632"/>
                  <a:pt x="1521619" y="335360"/>
                  <a:pt x="1521619" y="316707"/>
                </a:cubicBezTo>
                <a:cubicBezTo>
                  <a:pt x="1521619" y="298450"/>
                  <a:pt x="1517650" y="282377"/>
                  <a:pt x="1509712" y="268486"/>
                </a:cubicBezTo>
                <a:cubicBezTo>
                  <a:pt x="1501775" y="254199"/>
                  <a:pt x="1491456" y="243682"/>
                  <a:pt x="1478756" y="236935"/>
                </a:cubicBezTo>
                <a:cubicBezTo>
                  <a:pt x="1464865" y="229394"/>
                  <a:pt x="1450578" y="225624"/>
                  <a:pt x="1435894" y="225624"/>
                </a:cubicBezTo>
                <a:close/>
                <a:moveTo>
                  <a:pt x="616744" y="225624"/>
                </a:moveTo>
                <a:cubicBezTo>
                  <a:pt x="602456" y="225624"/>
                  <a:pt x="588367" y="229394"/>
                  <a:pt x="574476" y="236935"/>
                </a:cubicBezTo>
                <a:cubicBezTo>
                  <a:pt x="561380" y="244078"/>
                  <a:pt x="550862" y="254596"/>
                  <a:pt x="542925" y="268486"/>
                </a:cubicBezTo>
                <a:cubicBezTo>
                  <a:pt x="534987" y="282377"/>
                  <a:pt x="531019" y="298450"/>
                  <a:pt x="531019" y="316707"/>
                </a:cubicBezTo>
                <a:cubicBezTo>
                  <a:pt x="531019" y="334169"/>
                  <a:pt x="534987" y="350242"/>
                  <a:pt x="542925" y="364927"/>
                </a:cubicBezTo>
                <a:cubicBezTo>
                  <a:pt x="550466" y="379214"/>
                  <a:pt x="560983" y="389930"/>
                  <a:pt x="574476" y="397074"/>
                </a:cubicBezTo>
                <a:cubicBezTo>
                  <a:pt x="587573" y="404217"/>
                  <a:pt x="601662" y="407789"/>
                  <a:pt x="616744" y="407789"/>
                </a:cubicBezTo>
                <a:cubicBezTo>
                  <a:pt x="632222" y="407789"/>
                  <a:pt x="646509" y="404217"/>
                  <a:pt x="659606" y="397074"/>
                </a:cubicBezTo>
                <a:cubicBezTo>
                  <a:pt x="672306" y="390327"/>
                  <a:pt x="682625" y="379810"/>
                  <a:pt x="690562" y="365522"/>
                </a:cubicBezTo>
                <a:cubicBezTo>
                  <a:pt x="698500" y="351632"/>
                  <a:pt x="702469" y="335360"/>
                  <a:pt x="702469" y="316707"/>
                </a:cubicBezTo>
                <a:cubicBezTo>
                  <a:pt x="702469" y="298450"/>
                  <a:pt x="698500" y="282377"/>
                  <a:pt x="690562" y="268486"/>
                </a:cubicBezTo>
                <a:cubicBezTo>
                  <a:pt x="682625" y="254199"/>
                  <a:pt x="672306" y="243682"/>
                  <a:pt x="659606" y="236935"/>
                </a:cubicBezTo>
                <a:cubicBezTo>
                  <a:pt x="645715" y="229394"/>
                  <a:pt x="631428" y="225624"/>
                  <a:pt x="616744" y="225624"/>
                </a:cubicBezTo>
                <a:close/>
                <a:moveTo>
                  <a:pt x="3927276" y="223838"/>
                </a:moveTo>
                <a:cubicBezTo>
                  <a:pt x="3905051" y="223838"/>
                  <a:pt x="3885803" y="231577"/>
                  <a:pt x="3869531" y="247055"/>
                </a:cubicBezTo>
                <a:cubicBezTo>
                  <a:pt x="3853656" y="262533"/>
                  <a:pt x="3845719" y="284163"/>
                  <a:pt x="3845719" y="311944"/>
                </a:cubicBezTo>
                <a:cubicBezTo>
                  <a:pt x="3845719" y="339328"/>
                  <a:pt x="3853656" y="360760"/>
                  <a:pt x="3869531" y="376238"/>
                </a:cubicBezTo>
                <a:cubicBezTo>
                  <a:pt x="3885803" y="391716"/>
                  <a:pt x="3905051" y="399455"/>
                  <a:pt x="3927276" y="399455"/>
                </a:cubicBezTo>
                <a:cubicBezTo>
                  <a:pt x="3949502" y="399455"/>
                  <a:pt x="3968552" y="391716"/>
                  <a:pt x="3984426" y="376238"/>
                </a:cubicBezTo>
                <a:cubicBezTo>
                  <a:pt x="4000301" y="360760"/>
                  <a:pt x="4008239" y="339328"/>
                  <a:pt x="4008239" y="311944"/>
                </a:cubicBezTo>
                <a:cubicBezTo>
                  <a:pt x="4008239" y="284163"/>
                  <a:pt x="4000500" y="262533"/>
                  <a:pt x="3985022" y="247055"/>
                </a:cubicBezTo>
                <a:cubicBezTo>
                  <a:pt x="3969544" y="231577"/>
                  <a:pt x="3950295" y="223838"/>
                  <a:pt x="3927276" y="223838"/>
                </a:cubicBezTo>
                <a:close/>
                <a:moveTo>
                  <a:pt x="3041451" y="223838"/>
                </a:moveTo>
                <a:cubicBezTo>
                  <a:pt x="3019226" y="223838"/>
                  <a:pt x="2999978" y="231577"/>
                  <a:pt x="2983706" y="247055"/>
                </a:cubicBezTo>
                <a:cubicBezTo>
                  <a:pt x="2967831" y="262533"/>
                  <a:pt x="2959894" y="284163"/>
                  <a:pt x="2959894" y="311944"/>
                </a:cubicBezTo>
                <a:cubicBezTo>
                  <a:pt x="2959894" y="339328"/>
                  <a:pt x="2967831" y="360760"/>
                  <a:pt x="2983706" y="376238"/>
                </a:cubicBezTo>
                <a:cubicBezTo>
                  <a:pt x="2999978" y="391716"/>
                  <a:pt x="3019226" y="399455"/>
                  <a:pt x="3041451" y="399455"/>
                </a:cubicBezTo>
                <a:cubicBezTo>
                  <a:pt x="3063676" y="399455"/>
                  <a:pt x="3082726" y="391716"/>
                  <a:pt x="3098601" y="376238"/>
                </a:cubicBezTo>
                <a:cubicBezTo>
                  <a:pt x="3114476" y="360760"/>
                  <a:pt x="3122414" y="339328"/>
                  <a:pt x="3122414" y="311944"/>
                </a:cubicBezTo>
                <a:cubicBezTo>
                  <a:pt x="3122414" y="284163"/>
                  <a:pt x="3114675" y="262533"/>
                  <a:pt x="3099197" y="247055"/>
                </a:cubicBezTo>
                <a:cubicBezTo>
                  <a:pt x="3083719" y="231577"/>
                  <a:pt x="3064470" y="223838"/>
                  <a:pt x="3041451" y="223838"/>
                </a:cubicBezTo>
                <a:close/>
                <a:moveTo>
                  <a:pt x="4678560" y="216694"/>
                </a:moveTo>
                <a:cubicBezTo>
                  <a:pt x="4659510" y="216694"/>
                  <a:pt x="4643239" y="222250"/>
                  <a:pt x="4629745" y="233363"/>
                </a:cubicBezTo>
                <a:cubicBezTo>
                  <a:pt x="4615855" y="244872"/>
                  <a:pt x="4605933" y="259953"/>
                  <a:pt x="4599980" y="278607"/>
                </a:cubicBezTo>
                <a:lnTo>
                  <a:pt x="4754760" y="278607"/>
                </a:lnTo>
                <a:cubicBezTo>
                  <a:pt x="4753967" y="269082"/>
                  <a:pt x="4750395" y="259557"/>
                  <a:pt x="4744045" y="250032"/>
                </a:cubicBezTo>
                <a:cubicBezTo>
                  <a:pt x="4737298" y="240507"/>
                  <a:pt x="4728567" y="232569"/>
                  <a:pt x="4717852" y="226219"/>
                </a:cubicBezTo>
                <a:cubicBezTo>
                  <a:pt x="4706738" y="219869"/>
                  <a:pt x="4693642" y="216694"/>
                  <a:pt x="4678560" y="216694"/>
                </a:cubicBezTo>
                <a:close/>
                <a:moveTo>
                  <a:pt x="4677966" y="151210"/>
                </a:moveTo>
                <a:cubicBezTo>
                  <a:pt x="4709715" y="151210"/>
                  <a:pt x="4737298" y="158155"/>
                  <a:pt x="4760714" y="172046"/>
                </a:cubicBezTo>
                <a:cubicBezTo>
                  <a:pt x="4784130" y="185936"/>
                  <a:pt x="4801790" y="204788"/>
                  <a:pt x="4813696" y="228600"/>
                </a:cubicBezTo>
                <a:cubicBezTo>
                  <a:pt x="4825602" y="252413"/>
                  <a:pt x="4831556" y="279202"/>
                  <a:pt x="4831556" y="308967"/>
                </a:cubicBezTo>
                <a:cubicBezTo>
                  <a:pt x="4831556" y="318492"/>
                  <a:pt x="4830960" y="327422"/>
                  <a:pt x="4829770" y="335757"/>
                </a:cubicBezTo>
                <a:lnTo>
                  <a:pt x="4596408" y="335757"/>
                </a:lnTo>
                <a:cubicBezTo>
                  <a:pt x="4600376" y="359569"/>
                  <a:pt x="4610298" y="378222"/>
                  <a:pt x="4626173" y="391716"/>
                </a:cubicBezTo>
                <a:cubicBezTo>
                  <a:pt x="4641652" y="404813"/>
                  <a:pt x="4660304" y="411361"/>
                  <a:pt x="4682132" y="411361"/>
                </a:cubicBezTo>
                <a:cubicBezTo>
                  <a:pt x="4700388" y="411361"/>
                  <a:pt x="4716264" y="407392"/>
                  <a:pt x="4729758" y="399455"/>
                </a:cubicBezTo>
                <a:cubicBezTo>
                  <a:pt x="4742458" y="391914"/>
                  <a:pt x="4752776" y="381199"/>
                  <a:pt x="4760714" y="367308"/>
                </a:cubicBezTo>
                <a:lnTo>
                  <a:pt x="4825602" y="398860"/>
                </a:lnTo>
                <a:cubicBezTo>
                  <a:pt x="4794250" y="454025"/>
                  <a:pt x="4746029" y="481608"/>
                  <a:pt x="4680942" y="481608"/>
                </a:cubicBezTo>
                <a:cubicBezTo>
                  <a:pt x="4649588" y="481608"/>
                  <a:pt x="4621808" y="474663"/>
                  <a:pt x="4597598" y="460772"/>
                </a:cubicBezTo>
                <a:cubicBezTo>
                  <a:pt x="4572992" y="446882"/>
                  <a:pt x="4553545" y="427236"/>
                  <a:pt x="4539258" y="401836"/>
                </a:cubicBezTo>
                <a:cubicBezTo>
                  <a:pt x="4525367" y="377627"/>
                  <a:pt x="4518422" y="349449"/>
                  <a:pt x="4518422" y="317302"/>
                </a:cubicBezTo>
                <a:cubicBezTo>
                  <a:pt x="4518422" y="287933"/>
                  <a:pt x="4525367" y="260350"/>
                  <a:pt x="4539258" y="234553"/>
                </a:cubicBezTo>
                <a:cubicBezTo>
                  <a:pt x="4552751" y="208757"/>
                  <a:pt x="4571801" y="188516"/>
                  <a:pt x="4596408" y="173832"/>
                </a:cubicBezTo>
                <a:cubicBezTo>
                  <a:pt x="4621014" y="158750"/>
                  <a:pt x="4648200" y="151210"/>
                  <a:pt x="4677966" y="151210"/>
                </a:cubicBezTo>
                <a:close/>
                <a:moveTo>
                  <a:pt x="3911203" y="151210"/>
                </a:moveTo>
                <a:cubicBezTo>
                  <a:pt x="3930253" y="151210"/>
                  <a:pt x="3948311" y="154980"/>
                  <a:pt x="3965376" y="162521"/>
                </a:cubicBezTo>
                <a:cubicBezTo>
                  <a:pt x="3980855" y="169267"/>
                  <a:pt x="3993555" y="179785"/>
                  <a:pt x="4003476" y="194072"/>
                </a:cubicBezTo>
                <a:lnTo>
                  <a:pt x="4008239" y="194072"/>
                </a:lnTo>
                <a:lnTo>
                  <a:pt x="4008239" y="161330"/>
                </a:lnTo>
                <a:lnTo>
                  <a:pt x="4085034" y="161330"/>
                </a:lnTo>
                <a:lnTo>
                  <a:pt x="4085034" y="450652"/>
                </a:lnTo>
                <a:cubicBezTo>
                  <a:pt x="4085034" y="484783"/>
                  <a:pt x="4078684" y="513755"/>
                  <a:pt x="4065984" y="537567"/>
                </a:cubicBezTo>
                <a:cubicBezTo>
                  <a:pt x="4053284" y="561380"/>
                  <a:pt x="4034631" y="580033"/>
                  <a:pt x="4010025" y="593527"/>
                </a:cubicBezTo>
                <a:cubicBezTo>
                  <a:pt x="3985419" y="607021"/>
                  <a:pt x="3957439" y="613767"/>
                  <a:pt x="3926086" y="613767"/>
                </a:cubicBezTo>
                <a:cubicBezTo>
                  <a:pt x="3886795" y="613767"/>
                  <a:pt x="3854053" y="604838"/>
                  <a:pt x="3827859" y="586978"/>
                </a:cubicBezTo>
                <a:cubicBezTo>
                  <a:pt x="3801665" y="569119"/>
                  <a:pt x="3784203" y="547886"/>
                  <a:pt x="3775472" y="523280"/>
                </a:cubicBezTo>
                <a:lnTo>
                  <a:pt x="3850481" y="492919"/>
                </a:lnTo>
                <a:cubicBezTo>
                  <a:pt x="3857228" y="508397"/>
                  <a:pt x="3867150" y="520502"/>
                  <a:pt x="3880247" y="529233"/>
                </a:cubicBezTo>
                <a:cubicBezTo>
                  <a:pt x="3894137" y="538361"/>
                  <a:pt x="3909417" y="542925"/>
                  <a:pt x="3926086" y="542925"/>
                </a:cubicBezTo>
                <a:cubicBezTo>
                  <a:pt x="3951486" y="542925"/>
                  <a:pt x="3971528" y="535186"/>
                  <a:pt x="3986212" y="519708"/>
                </a:cubicBezTo>
                <a:cubicBezTo>
                  <a:pt x="4000897" y="504627"/>
                  <a:pt x="4008239" y="482600"/>
                  <a:pt x="4008239" y="453628"/>
                </a:cubicBezTo>
                <a:lnTo>
                  <a:pt x="4008239" y="429221"/>
                </a:lnTo>
                <a:lnTo>
                  <a:pt x="4003476" y="429221"/>
                </a:lnTo>
                <a:cubicBezTo>
                  <a:pt x="3993158" y="443905"/>
                  <a:pt x="3980458" y="454621"/>
                  <a:pt x="3965376" y="461367"/>
                </a:cubicBezTo>
                <a:cubicBezTo>
                  <a:pt x="3949502" y="468511"/>
                  <a:pt x="3931444" y="472083"/>
                  <a:pt x="3911203" y="472083"/>
                </a:cubicBezTo>
                <a:cubicBezTo>
                  <a:pt x="3885406" y="472083"/>
                  <a:pt x="3861395" y="465535"/>
                  <a:pt x="3839170" y="452438"/>
                </a:cubicBezTo>
                <a:cubicBezTo>
                  <a:pt x="3817739" y="439738"/>
                  <a:pt x="3800078" y="421085"/>
                  <a:pt x="3786187" y="396478"/>
                </a:cubicBezTo>
                <a:cubicBezTo>
                  <a:pt x="3772694" y="372269"/>
                  <a:pt x="3765947" y="344091"/>
                  <a:pt x="3765947" y="311944"/>
                </a:cubicBezTo>
                <a:cubicBezTo>
                  <a:pt x="3765947" y="279797"/>
                  <a:pt x="3772694" y="251619"/>
                  <a:pt x="3786187" y="227410"/>
                </a:cubicBezTo>
                <a:cubicBezTo>
                  <a:pt x="3800078" y="202803"/>
                  <a:pt x="3817739" y="184150"/>
                  <a:pt x="3839170" y="171450"/>
                </a:cubicBezTo>
                <a:cubicBezTo>
                  <a:pt x="3861792" y="157956"/>
                  <a:pt x="3885803" y="151210"/>
                  <a:pt x="3911203" y="151210"/>
                </a:cubicBezTo>
                <a:close/>
                <a:moveTo>
                  <a:pt x="3595687" y="151210"/>
                </a:moveTo>
                <a:cubicBezTo>
                  <a:pt x="3632994" y="151210"/>
                  <a:pt x="3661569" y="162719"/>
                  <a:pt x="3681412" y="185738"/>
                </a:cubicBezTo>
                <a:cubicBezTo>
                  <a:pt x="3700859" y="207963"/>
                  <a:pt x="3710583" y="238919"/>
                  <a:pt x="3710583" y="278607"/>
                </a:cubicBezTo>
                <a:lnTo>
                  <a:pt x="3710583" y="472083"/>
                </a:lnTo>
                <a:lnTo>
                  <a:pt x="3630811" y="472083"/>
                </a:lnTo>
                <a:lnTo>
                  <a:pt x="3630811" y="288727"/>
                </a:lnTo>
                <a:cubicBezTo>
                  <a:pt x="3630811" y="268883"/>
                  <a:pt x="3625652" y="253405"/>
                  <a:pt x="3615333" y="242292"/>
                </a:cubicBezTo>
                <a:cubicBezTo>
                  <a:pt x="3605014" y="231180"/>
                  <a:pt x="3590925" y="225624"/>
                  <a:pt x="3573065" y="225624"/>
                </a:cubicBezTo>
                <a:cubicBezTo>
                  <a:pt x="3551237" y="225624"/>
                  <a:pt x="3533775" y="233958"/>
                  <a:pt x="3520678" y="250627"/>
                </a:cubicBezTo>
                <a:cubicBezTo>
                  <a:pt x="3507581" y="267296"/>
                  <a:pt x="3501033" y="288330"/>
                  <a:pt x="3501033" y="313730"/>
                </a:cubicBezTo>
                <a:lnTo>
                  <a:pt x="3501033" y="472083"/>
                </a:lnTo>
                <a:lnTo>
                  <a:pt x="3421261" y="472083"/>
                </a:lnTo>
                <a:lnTo>
                  <a:pt x="3421261" y="161330"/>
                </a:lnTo>
                <a:lnTo>
                  <a:pt x="3495675" y="161330"/>
                </a:lnTo>
                <a:lnTo>
                  <a:pt x="3495675" y="200025"/>
                </a:lnTo>
                <a:lnTo>
                  <a:pt x="3501033" y="200025"/>
                </a:lnTo>
                <a:cubicBezTo>
                  <a:pt x="3510954" y="184547"/>
                  <a:pt x="3524051" y="172641"/>
                  <a:pt x="3540323" y="164306"/>
                </a:cubicBezTo>
                <a:cubicBezTo>
                  <a:pt x="3557389" y="155575"/>
                  <a:pt x="3575844" y="151210"/>
                  <a:pt x="3595687" y="151210"/>
                </a:cubicBezTo>
                <a:close/>
                <a:moveTo>
                  <a:pt x="3025378" y="151210"/>
                </a:moveTo>
                <a:cubicBezTo>
                  <a:pt x="3044428" y="151210"/>
                  <a:pt x="3062486" y="154980"/>
                  <a:pt x="3079551" y="162521"/>
                </a:cubicBezTo>
                <a:cubicBezTo>
                  <a:pt x="3095030" y="169267"/>
                  <a:pt x="3107729" y="179785"/>
                  <a:pt x="3117651" y="194072"/>
                </a:cubicBezTo>
                <a:lnTo>
                  <a:pt x="3122414" y="194072"/>
                </a:lnTo>
                <a:lnTo>
                  <a:pt x="3122414" y="161330"/>
                </a:lnTo>
                <a:lnTo>
                  <a:pt x="3199209" y="161330"/>
                </a:lnTo>
                <a:lnTo>
                  <a:pt x="3199209" y="450652"/>
                </a:lnTo>
                <a:cubicBezTo>
                  <a:pt x="3199209" y="484783"/>
                  <a:pt x="3192859" y="513755"/>
                  <a:pt x="3180159" y="537567"/>
                </a:cubicBezTo>
                <a:cubicBezTo>
                  <a:pt x="3167459" y="561380"/>
                  <a:pt x="3148806" y="580033"/>
                  <a:pt x="3124200" y="593527"/>
                </a:cubicBezTo>
                <a:cubicBezTo>
                  <a:pt x="3099594" y="607021"/>
                  <a:pt x="3071614" y="613767"/>
                  <a:pt x="3040261" y="613767"/>
                </a:cubicBezTo>
                <a:cubicBezTo>
                  <a:pt x="3000970" y="613767"/>
                  <a:pt x="2968228" y="604838"/>
                  <a:pt x="2942034" y="586978"/>
                </a:cubicBezTo>
                <a:cubicBezTo>
                  <a:pt x="2915840" y="569119"/>
                  <a:pt x="2898378" y="547886"/>
                  <a:pt x="2889647" y="523280"/>
                </a:cubicBezTo>
                <a:lnTo>
                  <a:pt x="2964656" y="492919"/>
                </a:lnTo>
                <a:cubicBezTo>
                  <a:pt x="2971403" y="508397"/>
                  <a:pt x="2981325" y="520502"/>
                  <a:pt x="2994422" y="529233"/>
                </a:cubicBezTo>
                <a:cubicBezTo>
                  <a:pt x="3008312" y="538361"/>
                  <a:pt x="3023592" y="542925"/>
                  <a:pt x="3040261" y="542925"/>
                </a:cubicBezTo>
                <a:cubicBezTo>
                  <a:pt x="3065661" y="542925"/>
                  <a:pt x="3085703" y="535186"/>
                  <a:pt x="3100387" y="519708"/>
                </a:cubicBezTo>
                <a:cubicBezTo>
                  <a:pt x="3115072" y="504627"/>
                  <a:pt x="3122414" y="482600"/>
                  <a:pt x="3122414" y="453628"/>
                </a:cubicBezTo>
                <a:lnTo>
                  <a:pt x="3122414" y="429221"/>
                </a:lnTo>
                <a:lnTo>
                  <a:pt x="3117651" y="429221"/>
                </a:lnTo>
                <a:cubicBezTo>
                  <a:pt x="3107333" y="443905"/>
                  <a:pt x="3094632" y="454621"/>
                  <a:pt x="3079551" y="461367"/>
                </a:cubicBezTo>
                <a:cubicBezTo>
                  <a:pt x="3063676" y="468511"/>
                  <a:pt x="3045619" y="472083"/>
                  <a:pt x="3025378" y="472083"/>
                </a:cubicBezTo>
                <a:cubicBezTo>
                  <a:pt x="2999581" y="472083"/>
                  <a:pt x="2975570" y="465535"/>
                  <a:pt x="2953345" y="452438"/>
                </a:cubicBezTo>
                <a:cubicBezTo>
                  <a:pt x="2931914" y="439738"/>
                  <a:pt x="2914253" y="421085"/>
                  <a:pt x="2900362" y="396478"/>
                </a:cubicBezTo>
                <a:cubicBezTo>
                  <a:pt x="2886869" y="372269"/>
                  <a:pt x="2880122" y="344091"/>
                  <a:pt x="2880122" y="311944"/>
                </a:cubicBezTo>
                <a:cubicBezTo>
                  <a:pt x="2880122" y="279797"/>
                  <a:pt x="2886869" y="251619"/>
                  <a:pt x="2900362" y="227410"/>
                </a:cubicBezTo>
                <a:cubicBezTo>
                  <a:pt x="2914253" y="202803"/>
                  <a:pt x="2931914" y="184150"/>
                  <a:pt x="2953345" y="171450"/>
                </a:cubicBezTo>
                <a:cubicBezTo>
                  <a:pt x="2975967" y="157956"/>
                  <a:pt x="2999978" y="151210"/>
                  <a:pt x="3025378" y="151210"/>
                </a:cubicBezTo>
                <a:close/>
                <a:moveTo>
                  <a:pt x="2709862" y="151210"/>
                </a:moveTo>
                <a:cubicBezTo>
                  <a:pt x="2747169" y="151210"/>
                  <a:pt x="2775744" y="162719"/>
                  <a:pt x="2795587" y="185738"/>
                </a:cubicBezTo>
                <a:cubicBezTo>
                  <a:pt x="2815034" y="207963"/>
                  <a:pt x="2824758" y="238919"/>
                  <a:pt x="2824758" y="278607"/>
                </a:cubicBezTo>
                <a:lnTo>
                  <a:pt x="2824758" y="472083"/>
                </a:lnTo>
                <a:lnTo>
                  <a:pt x="2744986" y="472083"/>
                </a:lnTo>
                <a:lnTo>
                  <a:pt x="2744986" y="288727"/>
                </a:lnTo>
                <a:cubicBezTo>
                  <a:pt x="2744986" y="268883"/>
                  <a:pt x="2739827" y="253405"/>
                  <a:pt x="2729508" y="242292"/>
                </a:cubicBezTo>
                <a:cubicBezTo>
                  <a:pt x="2719189" y="231180"/>
                  <a:pt x="2705100" y="225624"/>
                  <a:pt x="2687240" y="225624"/>
                </a:cubicBezTo>
                <a:cubicBezTo>
                  <a:pt x="2665412" y="225624"/>
                  <a:pt x="2647950" y="233958"/>
                  <a:pt x="2634853" y="250627"/>
                </a:cubicBezTo>
                <a:cubicBezTo>
                  <a:pt x="2621756" y="267296"/>
                  <a:pt x="2615208" y="288330"/>
                  <a:pt x="2615208" y="313730"/>
                </a:cubicBezTo>
                <a:lnTo>
                  <a:pt x="2615208" y="472083"/>
                </a:lnTo>
                <a:lnTo>
                  <a:pt x="2535436" y="472083"/>
                </a:lnTo>
                <a:lnTo>
                  <a:pt x="2535436" y="161330"/>
                </a:lnTo>
                <a:lnTo>
                  <a:pt x="2609850" y="161330"/>
                </a:lnTo>
                <a:lnTo>
                  <a:pt x="2609850" y="200025"/>
                </a:lnTo>
                <a:lnTo>
                  <a:pt x="2615208" y="200025"/>
                </a:lnTo>
                <a:cubicBezTo>
                  <a:pt x="2625129" y="184547"/>
                  <a:pt x="2638226" y="172641"/>
                  <a:pt x="2654498" y="164306"/>
                </a:cubicBezTo>
                <a:cubicBezTo>
                  <a:pt x="2671564" y="155575"/>
                  <a:pt x="2690019" y="151210"/>
                  <a:pt x="2709862" y="151210"/>
                </a:cubicBezTo>
                <a:close/>
                <a:moveTo>
                  <a:pt x="2312194" y="151210"/>
                </a:moveTo>
                <a:cubicBezTo>
                  <a:pt x="2343547" y="151210"/>
                  <a:pt x="2372122" y="158552"/>
                  <a:pt x="2397919" y="173236"/>
                </a:cubicBezTo>
                <a:cubicBezTo>
                  <a:pt x="2422525" y="187524"/>
                  <a:pt x="2442170" y="207367"/>
                  <a:pt x="2456855" y="232767"/>
                </a:cubicBezTo>
                <a:cubicBezTo>
                  <a:pt x="2470745" y="256977"/>
                  <a:pt x="2477690" y="284957"/>
                  <a:pt x="2477690" y="316707"/>
                </a:cubicBezTo>
                <a:cubicBezTo>
                  <a:pt x="2477690" y="348853"/>
                  <a:pt x="2470745" y="377031"/>
                  <a:pt x="2456855" y="401241"/>
                </a:cubicBezTo>
                <a:cubicBezTo>
                  <a:pt x="2442567" y="426244"/>
                  <a:pt x="2422922" y="445889"/>
                  <a:pt x="2397919" y="460177"/>
                </a:cubicBezTo>
                <a:cubicBezTo>
                  <a:pt x="2372915" y="474464"/>
                  <a:pt x="2344340" y="481608"/>
                  <a:pt x="2312194" y="481608"/>
                </a:cubicBezTo>
                <a:cubicBezTo>
                  <a:pt x="2280047" y="481608"/>
                  <a:pt x="2251472" y="474464"/>
                  <a:pt x="2226469" y="460177"/>
                </a:cubicBezTo>
                <a:cubicBezTo>
                  <a:pt x="2201465" y="445889"/>
                  <a:pt x="2181820" y="426244"/>
                  <a:pt x="2167533" y="401241"/>
                </a:cubicBezTo>
                <a:cubicBezTo>
                  <a:pt x="2153642" y="377031"/>
                  <a:pt x="2146697" y="348853"/>
                  <a:pt x="2146697" y="316707"/>
                </a:cubicBezTo>
                <a:cubicBezTo>
                  <a:pt x="2146697" y="284957"/>
                  <a:pt x="2153642" y="256977"/>
                  <a:pt x="2167533" y="232767"/>
                </a:cubicBezTo>
                <a:cubicBezTo>
                  <a:pt x="2182217" y="207367"/>
                  <a:pt x="2201862" y="187524"/>
                  <a:pt x="2226469" y="173236"/>
                </a:cubicBezTo>
                <a:cubicBezTo>
                  <a:pt x="2252265" y="158552"/>
                  <a:pt x="2280840" y="151210"/>
                  <a:pt x="2312194" y="151210"/>
                </a:cubicBezTo>
                <a:close/>
                <a:moveTo>
                  <a:pt x="1957387" y="151210"/>
                </a:moveTo>
                <a:cubicBezTo>
                  <a:pt x="1991519" y="151210"/>
                  <a:pt x="2021284" y="158750"/>
                  <a:pt x="2046684" y="173832"/>
                </a:cubicBezTo>
                <a:cubicBezTo>
                  <a:pt x="2071687" y="188913"/>
                  <a:pt x="2089547" y="209947"/>
                  <a:pt x="2100262" y="236935"/>
                </a:cubicBezTo>
                <a:lnTo>
                  <a:pt x="2027039" y="267296"/>
                </a:lnTo>
                <a:cubicBezTo>
                  <a:pt x="2013942" y="239514"/>
                  <a:pt x="1990725" y="225624"/>
                  <a:pt x="1957387" y="225624"/>
                </a:cubicBezTo>
                <a:cubicBezTo>
                  <a:pt x="1932781" y="225624"/>
                  <a:pt x="1912739" y="233958"/>
                  <a:pt x="1897261" y="250627"/>
                </a:cubicBezTo>
                <a:cubicBezTo>
                  <a:pt x="1881783" y="267296"/>
                  <a:pt x="1874044" y="289322"/>
                  <a:pt x="1874044" y="316707"/>
                </a:cubicBezTo>
                <a:cubicBezTo>
                  <a:pt x="1874044" y="344091"/>
                  <a:pt x="1881783" y="366117"/>
                  <a:pt x="1897261" y="382786"/>
                </a:cubicBezTo>
                <a:cubicBezTo>
                  <a:pt x="1912739" y="399455"/>
                  <a:pt x="1932781" y="407789"/>
                  <a:pt x="1957387" y="407789"/>
                </a:cubicBezTo>
                <a:cubicBezTo>
                  <a:pt x="1991519" y="407789"/>
                  <a:pt x="2015926" y="393303"/>
                  <a:pt x="2030611" y="364332"/>
                </a:cubicBezTo>
                <a:lnTo>
                  <a:pt x="2103239" y="395883"/>
                </a:lnTo>
                <a:cubicBezTo>
                  <a:pt x="2089348" y="423664"/>
                  <a:pt x="2070298" y="444699"/>
                  <a:pt x="2046089" y="458986"/>
                </a:cubicBezTo>
                <a:cubicBezTo>
                  <a:pt x="2020689" y="474067"/>
                  <a:pt x="1991122" y="481608"/>
                  <a:pt x="1957387" y="481608"/>
                </a:cubicBezTo>
                <a:cubicBezTo>
                  <a:pt x="1925637" y="481608"/>
                  <a:pt x="1897658" y="474663"/>
                  <a:pt x="1873448" y="460772"/>
                </a:cubicBezTo>
                <a:cubicBezTo>
                  <a:pt x="1848842" y="446882"/>
                  <a:pt x="1829395" y="427236"/>
                  <a:pt x="1815108" y="401836"/>
                </a:cubicBezTo>
                <a:cubicBezTo>
                  <a:pt x="1801217" y="377627"/>
                  <a:pt x="1794272" y="349250"/>
                  <a:pt x="1794272" y="316707"/>
                </a:cubicBezTo>
                <a:cubicBezTo>
                  <a:pt x="1794272" y="284163"/>
                  <a:pt x="1801217" y="255786"/>
                  <a:pt x="1815108" y="231577"/>
                </a:cubicBezTo>
                <a:cubicBezTo>
                  <a:pt x="1829395" y="206177"/>
                  <a:pt x="1848842" y="186532"/>
                  <a:pt x="1873448" y="172641"/>
                </a:cubicBezTo>
                <a:cubicBezTo>
                  <a:pt x="1898451" y="158353"/>
                  <a:pt x="1926431" y="151210"/>
                  <a:pt x="1957387" y="151210"/>
                </a:cubicBezTo>
                <a:close/>
                <a:moveTo>
                  <a:pt x="1095375" y="151210"/>
                </a:moveTo>
                <a:cubicBezTo>
                  <a:pt x="1159669" y="151210"/>
                  <a:pt x="1202531" y="173832"/>
                  <a:pt x="1223962" y="219075"/>
                </a:cubicBezTo>
                <a:lnTo>
                  <a:pt x="1155501" y="248841"/>
                </a:lnTo>
                <a:cubicBezTo>
                  <a:pt x="1143595" y="227013"/>
                  <a:pt x="1124148" y="216099"/>
                  <a:pt x="1097161" y="216099"/>
                </a:cubicBezTo>
                <a:cubicBezTo>
                  <a:pt x="1083270" y="216099"/>
                  <a:pt x="1072356" y="218678"/>
                  <a:pt x="1064419" y="223838"/>
                </a:cubicBezTo>
                <a:cubicBezTo>
                  <a:pt x="1056084" y="228997"/>
                  <a:pt x="1051917" y="235347"/>
                  <a:pt x="1051917" y="242888"/>
                </a:cubicBezTo>
                <a:cubicBezTo>
                  <a:pt x="1051917" y="257572"/>
                  <a:pt x="1065808" y="268486"/>
                  <a:pt x="1093589" y="275630"/>
                </a:cubicBezTo>
                <a:lnTo>
                  <a:pt x="1139428" y="286941"/>
                </a:lnTo>
                <a:cubicBezTo>
                  <a:pt x="1170781" y="294878"/>
                  <a:pt x="1193998" y="306586"/>
                  <a:pt x="1209080" y="322064"/>
                </a:cubicBezTo>
                <a:cubicBezTo>
                  <a:pt x="1224558" y="337939"/>
                  <a:pt x="1232297" y="357386"/>
                  <a:pt x="1232297" y="380405"/>
                </a:cubicBezTo>
                <a:cubicBezTo>
                  <a:pt x="1232297" y="399852"/>
                  <a:pt x="1226542" y="417513"/>
                  <a:pt x="1215033" y="433388"/>
                </a:cubicBezTo>
                <a:cubicBezTo>
                  <a:pt x="1203920" y="448866"/>
                  <a:pt x="1188045" y="460772"/>
                  <a:pt x="1167408" y="469107"/>
                </a:cubicBezTo>
                <a:cubicBezTo>
                  <a:pt x="1147167" y="477441"/>
                  <a:pt x="1124942" y="481608"/>
                  <a:pt x="1100733" y="481608"/>
                </a:cubicBezTo>
                <a:cubicBezTo>
                  <a:pt x="1062633" y="481608"/>
                  <a:pt x="1032073" y="473869"/>
                  <a:pt x="1009055" y="458391"/>
                </a:cubicBezTo>
                <a:cubicBezTo>
                  <a:pt x="986036" y="442913"/>
                  <a:pt x="969764" y="422871"/>
                  <a:pt x="960239" y="398264"/>
                </a:cubicBezTo>
                <a:lnTo>
                  <a:pt x="1031081" y="367308"/>
                </a:lnTo>
                <a:cubicBezTo>
                  <a:pt x="1037431" y="381596"/>
                  <a:pt x="1046758" y="392708"/>
                  <a:pt x="1059061" y="400646"/>
                </a:cubicBezTo>
                <a:cubicBezTo>
                  <a:pt x="1070570" y="408186"/>
                  <a:pt x="1084461" y="411957"/>
                  <a:pt x="1100733" y="411957"/>
                </a:cubicBezTo>
                <a:cubicBezTo>
                  <a:pt x="1115814" y="411957"/>
                  <a:pt x="1128117" y="409575"/>
                  <a:pt x="1137642" y="404813"/>
                </a:cubicBezTo>
                <a:cubicBezTo>
                  <a:pt x="1147167" y="400050"/>
                  <a:pt x="1151930" y="392311"/>
                  <a:pt x="1151930" y="381596"/>
                </a:cubicBezTo>
                <a:cubicBezTo>
                  <a:pt x="1151930" y="371674"/>
                  <a:pt x="1147564" y="364133"/>
                  <a:pt x="1138833" y="358974"/>
                </a:cubicBezTo>
                <a:cubicBezTo>
                  <a:pt x="1131292" y="354211"/>
                  <a:pt x="1117798" y="349647"/>
                  <a:pt x="1098351" y="345282"/>
                </a:cubicBezTo>
                <a:lnTo>
                  <a:pt x="1062037" y="337542"/>
                </a:lnTo>
                <a:cubicBezTo>
                  <a:pt x="1036637" y="331589"/>
                  <a:pt x="1015603" y="320477"/>
                  <a:pt x="998934" y="304205"/>
                </a:cubicBezTo>
                <a:cubicBezTo>
                  <a:pt x="982265" y="288330"/>
                  <a:pt x="973931" y="268288"/>
                  <a:pt x="973931" y="244078"/>
                </a:cubicBezTo>
                <a:cubicBezTo>
                  <a:pt x="973931" y="226219"/>
                  <a:pt x="979289" y="210146"/>
                  <a:pt x="990005" y="195858"/>
                </a:cubicBezTo>
                <a:cubicBezTo>
                  <a:pt x="1000323" y="181967"/>
                  <a:pt x="1015008" y="171053"/>
                  <a:pt x="1034058" y="163116"/>
                </a:cubicBezTo>
                <a:cubicBezTo>
                  <a:pt x="1053108" y="155178"/>
                  <a:pt x="1073547" y="151210"/>
                  <a:pt x="1095375" y="151210"/>
                </a:cubicBezTo>
                <a:close/>
                <a:moveTo>
                  <a:pt x="1550194" y="89297"/>
                </a:moveTo>
                <a:lnTo>
                  <a:pt x="1609725" y="89297"/>
                </a:lnTo>
                <a:lnTo>
                  <a:pt x="1609725" y="163116"/>
                </a:lnTo>
                <a:cubicBezTo>
                  <a:pt x="1609725" y="177007"/>
                  <a:pt x="1606351" y="187921"/>
                  <a:pt x="1599605" y="195858"/>
                </a:cubicBezTo>
                <a:cubicBezTo>
                  <a:pt x="1592858" y="203796"/>
                  <a:pt x="1584126" y="207764"/>
                  <a:pt x="1573411" y="207764"/>
                </a:cubicBezTo>
                <a:cubicBezTo>
                  <a:pt x="1567855" y="207764"/>
                  <a:pt x="1563092" y="207169"/>
                  <a:pt x="1559123" y="205978"/>
                </a:cubicBezTo>
                <a:lnTo>
                  <a:pt x="1559123" y="208360"/>
                </a:lnTo>
                <a:cubicBezTo>
                  <a:pt x="1587301" y="237728"/>
                  <a:pt x="1601391" y="273844"/>
                  <a:pt x="1601391" y="316707"/>
                </a:cubicBezTo>
                <a:cubicBezTo>
                  <a:pt x="1601391" y="348853"/>
                  <a:pt x="1594445" y="377031"/>
                  <a:pt x="1580555" y="401241"/>
                </a:cubicBezTo>
                <a:cubicBezTo>
                  <a:pt x="1566267" y="426244"/>
                  <a:pt x="1546622" y="445889"/>
                  <a:pt x="1521619" y="460177"/>
                </a:cubicBezTo>
                <a:cubicBezTo>
                  <a:pt x="1496616" y="474464"/>
                  <a:pt x="1468041" y="481608"/>
                  <a:pt x="1435894" y="481608"/>
                </a:cubicBezTo>
                <a:cubicBezTo>
                  <a:pt x="1403747" y="481608"/>
                  <a:pt x="1375172" y="474464"/>
                  <a:pt x="1350169" y="460177"/>
                </a:cubicBezTo>
                <a:cubicBezTo>
                  <a:pt x="1325166" y="445889"/>
                  <a:pt x="1305520" y="426244"/>
                  <a:pt x="1291233" y="401241"/>
                </a:cubicBezTo>
                <a:cubicBezTo>
                  <a:pt x="1277342" y="377031"/>
                  <a:pt x="1270397" y="348853"/>
                  <a:pt x="1270397" y="316707"/>
                </a:cubicBezTo>
                <a:cubicBezTo>
                  <a:pt x="1270397" y="284957"/>
                  <a:pt x="1277342" y="256977"/>
                  <a:pt x="1291233" y="232767"/>
                </a:cubicBezTo>
                <a:cubicBezTo>
                  <a:pt x="1305917" y="207367"/>
                  <a:pt x="1325562" y="187524"/>
                  <a:pt x="1350169" y="173236"/>
                </a:cubicBezTo>
                <a:cubicBezTo>
                  <a:pt x="1375966" y="158552"/>
                  <a:pt x="1404541" y="151210"/>
                  <a:pt x="1435894" y="151210"/>
                </a:cubicBezTo>
                <a:cubicBezTo>
                  <a:pt x="1447403" y="151210"/>
                  <a:pt x="1464469" y="153194"/>
                  <a:pt x="1487091" y="157163"/>
                </a:cubicBezTo>
                <a:cubicBezTo>
                  <a:pt x="1498600" y="159941"/>
                  <a:pt x="1509911" y="161330"/>
                  <a:pt x="1521023" y="161330"/>
                </a:cubicBezTo>
                <a:cubicBezTo>
                  <a:pt x="1530945" y="161330"/>
                  <a:pt x="1538486" y="159346"/>
                  <a:pt x="1543645" y="155377"/>
                </a:cubicBezTo>
                <a:cubicBezTo>
                  <a:pt x="1548011" y="152202"/>
                  <a:pt x="1550194" y="146249"/>
                  <a:pt x="1550194" y="137517"/>
                </a:cubicBezTo>
                <a:close/>
                <a:moveTo>
                  <a:pt x="731044" y="89297"/>
                </a:moveTo>
                <a:lnTo>
                  <a:pt x="790575" y="89297"/>
                </a:lnTo>
                <a:lnTo>
                  <a:pt x="790575" y="163116"/>
                </a:lnTo>
                <a:cubicBezTo>
                  <a:pt x="790575" y="177007"/>
                  <a:pt x="787201" y="187921"/>
                  <a:pt x="780455" y="195858"/>
                </a:cubicBezTo>
                <a:cubicBezTo>
                  <a:pt x="773708" y="203796"/>
                  <a:pt x="764976" y="207764"/>
                  <a:pt x="754261" y="207764"/>
                </a:cubicBezTo>
                <a:cubicBezTo>
                  <a:pt x="748705" y="207764"/>
                  <a:pt x="743942" y="207169"/>
                  <a:pt x="739973" y="205978"/>
                </a:cubicBezTo>
                <a:lnTo>
                  <a:pt x="739973" y="208360"/>
                </a:lnTo>
                <a:cubicBezTo>
                  <a:pt x="768151" y="237728"/>
                  <a:pt x="782241" y="273844"/>
                  <a:pt x="782241" y="316707"/>
                </a:cubicBezTo>
                <a:cubicBezTo>
                  <a:pt x="782241" y="348853"/>
                  <a:pt x="775295" y="377031"/>
                  <a:pt x="761405" y="401241"/>
                </a:cubicBezTo>
                <a:cubicBezTo>
                  <a:pt x="747117" y="426244"/>
                  <a:pt x="727472" y="445889"/>
                  <a:pt x="702469" y="460177"/>
                </a:cubicBezTo>
                <a:cubicBezTo>
                  <a:pt x="677466" y="474464"/>
                  <a:pt x="648891" y="481608"/>
                  <a:pt x="616744" y="481608"/>
                </a:cubicBezTo>
                <a:cubicBezTo>
                  <a:pt x="584597" y="481608"/>
                  <a:pt x="556022" y="474464"/>
                  <a:pt x="531019" y="460177"/>
                </a:cubicBezTo>
                <a:cubicBezTo>
                  <a:pt x="506016" y="445889"/>
                  <a:pt x="486370" y="426244"/>
                  <a:pt x="472083" y="401241"/>
                </a:cubicBezTo>
                <a:cubicBezTo>
                  <a:pt x="458192" y="377031"/>
                  <a:pt x="451247" y="348853"/>
                  <a:pt x="451247" y="316707"/>
                </a:cubicBezTo>
                <a:cubicBezTo>
                  <a:pt x="451247" y="284957"/>
                  <a:pt x="458192" y="256977"/>
                  <a:pt x="472083" y="232767"/>
                </a:cubicBezTo>
                <a:cubicBezTo>
                  <a:pt x="486767" y="207367"/>
                  <a:pt x="506412" y="187524"/>
                  <a:pt x="531019" y="173236"/>
                </a:cubicBezTo>
                <a:cubicBezTo>
                  <a:pt x="556816" y="158552"/>
                  <a:pt x="585391" y="151210"/>
                  <a:pt x="616744" y="151210"/>
                </a:cubicBezTo>
                <a:cubicBezTo>
                  <a:pt x="628253" y="151210"/>
                  <a:pt x="645319" y="153194"/>
                  <a:pt x="667941" y="157163"/>
                </a:cubicBezTo>
                <a:cubicBezTo>
                  <a:pt x="679450" y="159941"/>
                  <a:pt x="690761" y="161330"/>
                  <a:pt x="701873" y="161330"/>
                </a:cubicBezTo>
                <a:cubicBezTo>
                  <a:pt x="711795" y="161330"/>
                  <a:pt x="719336" y="159346"/>
                  <a:pt x="724495" y="155377"/>
                </a:cubicBezTo>
                <a:cubicBezTo>
                  <a:pt x="728861" y="152202"/>
                  <a:pt x="731044" y="146249"/>
                  <a:pt x="731044" y="137517"/>
                </a:cubicBezTo>
                <a:close/>
                <a:moveTo>
                  <a:pt x="4164211" y="35719"/>
                </a:moveTo>
                <a:lnTo>
                  <a:pt x="4243983" y="35719"/>
                </a:lnTo>
                <a:lnTo>
                  <a:pt x="4243983" y="145852"/>
                </a:lnTo>
                <a:lnTo>
                  <a:pt x="4238625" y="200025"/>
                </a:lnTo>
                <a:lnTo>
                  <a:pt x="4243983" y="200025"/>
                </a:lnTo>
                <a:cubicBezTo>
                  <a:pt x="4252714" y="185341"/>
                  <a:pt x="4265613" y="173633"/>
                  <a:pt x="4282678" y="164902"/>
                </a:cubicBezTo>
                <a:cubicBezTo>
                  <a:pt x="4300141" y="155774"/>
                  <a:pt x="4318595" y="151210"/>
                  <a:pt x="4338042" y="151210"/>
                </a:cubicBezTo>
                <a:cubicBezTo>
                  <a:pt x="4375745" y="151210"/>
                  <a:pt x="4404717" y="162521"/>
                  <a:pt x="4424958" y="185142"/>
                </a:cubicBezTo>
                <a:cubicBezTo>
                  <a:pt x="4445198" y="207764"/>
                  <a:pt x="4455319" y="238919"/>
                  <a:pt x="4455319" y="278607"/>
                </a:cubicBezTo>
                <a:lnTo>
                  <a:pt x="4455319" y="472083"/>
                </a:lnTo>
                <a:lnTo>
                  <a:pt x="4375547" y="472083"/>
                </a:lnTo>
                <a:lnTo>
                  <a:pt x="4375547" y="288727"/>
                </a:lnTo>
                <a:cubicBezTo>
                  <a:pt x="4375547" y="268486"/>
                  <a:pt x="4370189" y="253008"/>
                  <a:pt x="4359473" y="242292"/>
                </a:cubicBezTo>
                <a:cubicBezTo>
                  <a:pt x="4348361" y="231180"/>
                  <a:pt x="4334074" y="225624"/>
                  <a:pt x="4316611" y="225624"/>
                </a:cubicBezTo>
                <a:cubicBezTo>
                  <a:pt x="4295180" y="225624"/>
                  <a:pt x="4277717" y="234157"/>
                  <a:pt x="4264223" y="251222"/>
                </a:cubicBezTo>
                <a:cubicBezTo>
                  <a:pt x="4250730" y="268288"/>
                  <a:pt x="4243983" y="289322"/>
                  <a:pt x="4243983" y="314325"/>
                </a:cubicBezTo>
                <a:lnTo>
                  <a:pt x="4243983" y="472083"/>
                </a:lnTo>
                <a:lnTo>
                  <a:pt x="4164211" y="472083"/>
                </a:lnTo>
                <a:close/>
                <a:moveTo>
                  <a:pt x="228600" y="25599"/>
                </a:moveTo>
                <a:cubicBezTo>
                  <a:pt x="294878" y="25599"/>
                  <a:pt x="349448" y="49411"/>
                  <a:pt x="392311" y="97036"/>
                </a:cubicBezTo>
                <a:lnTo>
                  <a:pt x="333970" y="152996"/>
                </a:lnTo>
                <a:cubicBezTo>
                  <a:pt x="306189" y="120452"/>
                  <a:pt x="271264" y="104180"/>
                  <a:pt x="229195" y="104180"/>
                </a:cubicBezTo>
                <a:cubicBezTo>
                  <a:pt x="201811" y="104180"/>
                  <a:pt x="177006" y="110331"/>
                  <a:pt x="154781" y="122635"/>
                </a:cubicBezTo>
                <a:cubicBezTo>
                  <a:pt x="133350" y="134541"/>
                  <a:pt x="115887" y="152003"/>
                  <a:pt x="102394" y="175022"/>
                </a:cubicBezTo>
                <a:cubicBezTo>
                  <a:pt x="89297" y="197644"/>
                  <a:pt x="82748" y="223838"/>
                  <a:pt x="82748" y="253603"/>
                </a:cubicBezTo>
                <a:cubicBezTo>
                  <a:pt x="82748" y="283766"/>
                  <a:pt x="89297" y="310158"/>
                  <a:pt x="102394" y="332780"/>
                </a:cubicBezTo>
                <a:cubicBezTo>
                  <a:pt x="115887" y="355799"/>
                  <a:pt x="133350" y="373261"/>
                  <a:pt x="154781" y="385167"/>
                </a:cubicBezTo>
                <a:cubicBezTo>
                  <a:pt x="177006" y="397471"/>
                  <a:pt x="201811" y="403622"/>
                  <a:pt x="229195" y="403622"/>
                </a:cubicBezTo>
                <a:cubicBezTo>
                  <a:pt x="275233" y="403622"/>
                  <a:pt x="313730" y="384572"/>
                  <a:pt x="344686" y="346472"/>
                </a:cubicBezTo>
                <a:lnTo>
                  <a:pt x="403026" y="401836"/>
                </a:lnTo>
                <a:cubicBezTo>
                  <a:pt x="382389" y="427236"/>
                  <a:pt x="356790" y="447080"/>
                  <a:pt x="326231" y="461367"/>
                </a:cubicBezTo>
                <a:cubicBezTo>
                  <a:pt x="297656" y="474861"/>
                  <a:pt x="265112" y="481608"/>
                  <a:pt x="228600" y="481608"/>
                </a:cubicBezTo>
                <a:cubicBezTo>
                  <a:pt x="186134" y="481608"/>
                  <a:pt x="147637" y="471686"/>
                  <a:pt x="113109" y="451842"/>
                </a:cubicBezTo>
                <a:cubicBezTo>
                  <a:pt x="78581" y="431999"/>
                  <a:pt x="50998" y="404416"/>
                  <a:pt x="30361" y="369094"/>
                </a:cubicBezTo>
                <a:cubicBezTo>
                  <a:pt x="10120" y="334566"/>
                  <a:pt x="0" y="296069"/>
                  <a:pt x="0" y="253603"/>
                </a:cubicBezTo>
                <a:cubicBezTo>
                  <a:pt x="0" y="211138"/>
                  <a:pt x="10120" y="172641"/>
                  <a:pt x="30361" y="138113"/>
                </a:cubicBezTo>
                <a:cubicBezTo>
                  <a:pt x="50601" y="103585"/>
                  <a:pt x="78184" y="76200"/>
                  <a:pt x="113109" y="55960"/>
                </a:cubicBezTo>
                <a:cubicBezTo>
                  <a:pt x="148431" y="35719"/>
                  <a:pt x="186928" y="25599"/>
                  <a:pt x="228600" y="25599"/>
                </a:cubicBezTo>
                <a:close/>
                <a:moveTo>
                  <a:pt x="4642842" y="23217"/>
                </a:moveTo>
                <a:lnTo>
                  <a:pt x="4711898" y="23217"/>
                </a:lnTo>
                <a:lnTo>
                  <a:pt x="4781550" y="100013"/>
                </a:lnTo>
                <a:lnTo>
                  <a:pt x="4781550" y="105371"/>
                </a:lnTo>
                <a:lnTo>
                  <a:pt x="4705350" y="105371"/>
                </a:lnTo>
                <a:lnTo>
                  <a:pt x="4680942" y="69652"/>
                </a:lnTo>
                <a:lnTo>
                  <a:pt x="4673798" y="69652"/>
                </a:lnTo>
                <a:lnTo>
                  <a:pt x="4649390" y="105371"/>
                </a:lnTo>
                <a:lnTo>
                  <a:pt x="4573191" y="105371"/>
                </a:lnTo>
                <a:lnTo>
                  <a:pt x="4573191" y="100013"/>
                </a:lnTo>
                <a:close/>
                <a:moveTo>
                  <a:pt x="2277665" y="23217"/>
                </a:moveTo>
                <a:lnTo>
                  <a:pt x="2347317" y="23217"/>
                </a:lnTo>
                <a:lnTo>
                  <a:pt x="2416373" y="100013"/>
                </a:lnTo>
                <a:lnTo>
                  <a:pt x="2416373" y="105371"/>
                </a:lnTo>
                <a:lnTo>
                  <a:pt x="2340173" y="105371"/>
                </a:lnTo>
                <a:lnTo>
                  <a:pt x="2316361" y="69652"/>
                </a:lnTo>
                <a:lnTo>
                  <a:pt x="2308622" y="69652"/>
                </a:lnTo>
                <a:lnTo>
                  <a:pt x="2284214" y="105371"/>
                </a:lnTo>
                <a:lnTo>
                  <a:pt x="2208014" y="105371"/>
                </a:lnTo>
                <a:lnTo>
                  <a:pt x="2208014" y="100013"/>
                </a:lnTo>
                <a:close/>
                <a:moveTo>
                  <a:pt x="1422201" y="0"/>
                </a:moveTo>
                <a:cubicBezTo>
                  <a:pt x="1443633" y="0"/>
                  <a:pt x="1460103" y="4763"/>
                  <a:pt x="1471612" y="14288"/>
                </a:cubicBezTo>
                <a:cubicBezTo>
                  <a:pt x="1482725" y="23813"/>
                  <a:pt x="1488281" y="37703"/>
                  <a:pt x="1488281" y="55960"/>
                </a:cubicBezTo>
                <a:cubicBezTo>
                  <a:pt x="1488281" y="75803"/>
                  <a:pt x="1482526" y="91281"/>
                  <a:pt x="1471017" y="102394"/>
                </a:cubicBezTo>
                <a:cubicBezTo>
                  <a:pt x="1458714" y="114300"/>
                  <a:pt x="1441648" y="121642"/>
                  <a:pt x="1419820" y="124421"/>
                </a:cubicBezTo>
                <a:lnTo>
                  <a:pt x="1405533" y="86916"/>
                </a:lnTo>
                <a:cubicBezTo>
                  <a:pt x="1425376" y="79772"/>
                  <a:pt x="1435298" y="70842"/>
                  <a:pt x="1435298" y="60127"/>
                </a:cubicBezTo>
                <a:cubicBezTo>
                  <a:pt x="1435298" y="49411"/>
                  <a:pt x="1427559" y="44053"/>
                  <a:pt x="1412081" y="44053"/>
                </a:cubicBezTo>
                <a:cubicBezTo>
                  <a:pt x="1401366" y="44053"/>
                  <a:pt x="1391841" y="46038"/>
                  <a:pt x="1383506" y="50006"/>
                </a:cubicBezTo>
                <a:lnTo>
                  <a:pt x="1369219" y="10716"/>
                </a:lnTo>
                <a:cubicBezTo>
                  <a:pt x="1393031" y="3572"/>
                  <a:pt x="1410692" y="0"/>
                  <a:pt x="1422201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027B8E-79F3-4943-B931-8B86F688B9E3}"/>
              </a:ext>
            </a:extLst>
          </p:cNvPr>
          <p:cNvSpPr txBox="1"/>
          <p:nvPr/>
        </p:nvSpPr>
        <p:spPr>
          <a:xfrm>
            <a:off x="1851474" y="896820"/>
            <a:ext cx="1566323" cy="1043183"/>
          </a:xfrm>
          <a:custGeom>
            <a:avLst/>
            <a:gdLst/>
            <a:ahLst/>
            <a:cxnLst/>
            <a:rect l="l" t="t" r="r" b="b"/>
            <a:pathLst>
              <a:path w="1566323" h="1043183">
                <a:moveTo>
                  <a:pt x="398487" y="118123"/>
                </a:moveTo>
                <a:cubicBezTo>
                  <a:pt x="343458" y="118123"/>
                  <a:pt x="295070" y="136150"/>
                  <a:pt x="253324" y="172203"/>
                </a:cubicBezTo>
                <a:cubicBezTo>
                  <a:pt x="211577" y="208257"/>
                  <a:pt x="180268" y="256170"/>
                  <a:pt x="159394" y="315943"/>
                </a:cubicBezTo>
                <a:cubicBezTo>
                  <a:pt x="137573" y="378563"/>
                  <a:pt x="126662" y="447349"/>
                  <a:pt x="126662" y="522303"/>
                </a:cubicBezTo>
                <a:cubicBezTo>
                  <a:pt x="126662" y="596308"/>
                  <a:pt x="137573" y="664620"/>
                  <a:pt x="159394" y="727239"/>
                </a:cubicBezTo>
                <a:cubicBezTo>
                  <a:pt x="180268" y="787961"/>
                  <a:pt x="211577" y="836349"/>
                  <a:pt x="253324" y="872403"/>
                </a:cubicBezTo>
                <a:cubicBezTo>
                  <a:pt x="294121" y="907507"/>
                  <a:pt x="342509" y="925060"/>
                  <a:pt x="398487" y="925060"/>
                </a:cubicBezTo>
                <a:cubicBezTo>
                  <a:pt x="453516" y="925060"/>
                  <a:pt x="501429" y="907507"/>
                  <a:pt x="542227" y="872403"/>
                </a:cubicBezTo>
                <a:cubicBezTo>
                  <a:pt x="583024" y="837298"/>
                  <a:pt x="614809" y="788910"/>
                  <a:pt x="637579" y="727239"/>
                </a:cubicBezTo>
                <a:cubicBezTo>
                  <a:pt x="659401" y="668415"/>
                  <a:pt x="670312" y="600103"/>
                  <a:pt x="670312" y="522303"/>
                </a:cubicBezTo>
                <a:cubicBezTo>
                  <a:pt x="670312" y="443554"/>
                  <a:pt x="659401" y="374768"/>
                  <a:pt x="637579" y="315943"/>
                </a:cubicBezTo>
                <a:cubicBezTo>
                  <a:pt x="614809" y="255222"/>
                  <a:pt x="583024" y="207308"/>
                  <a:pt x="542227" y="172203"/>
                </a:cubicBezTo>
                <a:cubicBezTo>
                  <a:pt x="500481" y="136150"/>
                  <a:pt x="452567" y="118123"/>
                  <a:pt x="398487" y="118123"/>
                </a:cubicBezTo>
                <a:close/>
                <a:moveTo>
                  <a:pt x="1243263" y="0"/>
                </a:moveTo>
                <a:cubicBezTo>
                  <a:pt x="1303036" y="0"/>
                  <a:pt x="1357117" y="13283"/>
                  <a:pt x="1405505" y="39849"/>
                </a:cubicBezTo>
                <a:cubicBezTo>
                  <a:pt x="1453892" y="66414"/>
                  <a:pt x="1490895" y="101519"/>
                  <a:pt x="1516512" y="145163"/>
                </a:cubicBezTo>
                <a:cubicBezTo>
                  <a:pt x="1542129" y="189756"/>
                  <a:pt x="1554937" y="236720"/>
                  <a:pt x="1554937" y="286057"/>
                </a:cubicBezTo>
                <a:cubicBezTo>
                  <a:pt x="1554937" y="389474"/>
                  <a:pt x="1501806" y="494788"/>
                  <a:pt x="1395542" y="602000"/>
                </a:cubicBezTo>
                <a:lnTo>
                  <a:pt x="1096677" y="902289"/>
                </a:lnTo>
                <a:lnTo>
                  <a:pt x="1566323" y="902289"/>
                </a:lnTo>
                <a:lnTo>
                  <a:pt x="1566323" y="1020412"/>
                </a:lnTo>
                <a:lnTo>
                  <a:pt x="937282" y="1020412"/>
                </a:lnTo>
                <a:lnTo>
                  <a:pt x="937282" y="896596"/>
                </a:lnTo>
                <a:cubicBezTo>
                  <a:pt x="1109011" y="724867"/>
                  <a:pt x="1230929" y="600103"/>
                  <a:pt x="1303036" y="522303"/>
                </a:cubicBezTo>
                <a:cubicBezTo>
                  <a:pt x="1355219" y="466325"/>
                  <a:pt x="1388901" y="424579"/>
                  <a:pt x="1404081" y="397064"/>
                </a:cubicBezTo>
                <a:cubicBezTo>
                  <a:pt x="1421159" y="366703"/>
                  <a:pt x="1429698" y="330175"/>
                  <a:pt x="1429698" y="287480"/>
                </a:cubicBezTo>
                <a:cubicBezTo>
                  <a:pt x="1429698" y="259017"/>
                  <a:pt x="1422583" y="231977"/>
                  <a:pt x="1408351" y="206359"/>
                </a:cubicBezTo>
                <a:cubicBezTo>
                  <a:pt x="1393171" y="179794"/>
                  <a:pt x="1371349" y="158446"/>
                  <a:pt x="1342885" y="142317"/>
                </a:cubicBezTo>
                <a:cubicBezTo>
                  <a:pt x="1313473" y="126188"/>
                  <a:pt x="1279317" y="118123"/>
                  <a:pt x="1240417" y="118123"/>
                </a:cubicBezTo>
                <a:cubicBezTo>
                  <a:pt x="1187285" y="118123"/>
                  <a:pt x="1145065" y="133303"/>
                  <a:pt x="1113755" y="163664"/>
                </a:cubicBezTo>
                <a:cubicBezTo>
                  <a:pt x="1082445" y="194025"/>
                  <a:pt x="1061572" y="227707"/>
                  <a:pt x="1051135" y="264709"/>
                </a:cubicBezTo>
                <a:lnTo>
                  <a:pt x="938705" y="219168"/>
                </a:lnTo>
                <a:cubicBezTo>
                  <a:pt x="947244" y="189756"/>
                  <a:pt x="964322" y="157497"/>
                  <a:pt x="989939" y="122392"/>
                </a:cubicBezTo>
                <a:cubicBezTo>
                  <a:pt x="1014607" y="89185"/>
                  <a:pt x="1048764" y="60247"/>
                  <a:pt x="1092407" y="35579"/>
                </a:cubicBezTo>
                <a:cubicBezTo>
                  <a:pt x="1134154" y="11860"/>
                  <a:pt x="1184439" y="0"/>
                  <a:pt x="1243263" y="0"/>
                </a:cubicBezTo>
                <a:close/>
                <a:moveTo>
                  <a:pt x="398487" y="0"/>
                </a:moveTo>
                <a:cubicBezTo>
                  <a:pt x="477236" y="0"/>
                  <a:pt x="546971" y="23245"/>
                  <a:pt x="607693" y="69735"/>
                </a:cubicBezTo>
                <a:cubicBezTo>
                  <a:pt x="668415" y="116225"/>
                  <a:pt x="714905" y="178845"/>
                  <a:pt x="747163" y="257594"/>
                </a:cubicBezTo>
                <a:cubicBezTo>
                  <a:pt x="780371" y="338240"/>
                  <a:pt x="796974" y="426476"/>
                  <a:pt x="796974" y="522303"/>
                </a:cubicBezTo>
                <a:cubicBezTo>
                  <a:pt x="796974" y="618130"/>
                  <a:pt x="780371" y="706366"/>
                  <a:pt x="747163" y="787012"/>
                </a:cubicBezTo>
                <a:cubicBezTo>
                  <a:pt x="713956" y="867659"/>
                  <a:pt x="667466" y="930278"/>
                  <a:pt x="607693" y="974871"/>
                </a:cubicBezTo>
                <a:cubicBezTo>
                  <a:pt x="546022" y="1020412"/>
                  <a:pt x="476287" y="1043183"/>
                  <a:pt x="398487" y="1043183"/>
                </a:cubicBezTo>
                <a:cubicBezTo>
                  <a:pt x="320687" y="1043183"/>
                  <a:pt x="250952" y="1020412"/>
                  <a:pt x="189281" y="974871"/>
                </a:cubicBezTo>
                <a:cubicBezTo>
                  <a:pt x="127610" y="929329"/>
                  <a:pt x="80646" y="866710"/>
                  <a:pt x="48387" y="787012"/>
                </a:cubicBezTo>
                <a:cubicBezTo>
                  <a:pt x="16129" y="708264"/>
                  <a:pt x="0" y="620027"/>
                  <a:pt x="0" y="522303"/>
                </a:cubicBezTo>
                <a:cubicBezTo>
                  <a:pt x="0" y="424579"/>
                  <a:pt x="16129" y="336342"/>
                  <a:pt x="48387" y="257594"/>
                </a:cubicBezTo>
                <a:cubicBezTo>
                  <a:pt x="80646" y="178845"/>
                  <a:pt x="127136" y="116225"/>
                  <a:pt x="187858" y="69735"/>
                </a:cubicBezTo>
                <a:cubicBezTo>
                  <a:pt x="248580" y="23245"/>
                  <a:pt x="318789" y="0"/>
                  <a:pt x="398487" y="0"/>
                </a:cubicBezTo>
                <a:close/>
              </a:path>
            </a:pathLst>
          </a:custGeom>
          <a:solidFill>
            <a:srgbClr val="FFD23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1500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A4B793-AA8C-4457-9538-D871835E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06" y="2508474"/>
            <a:ext cx="3836987" cy="38369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477E85B-EF2A-4856-864C-C56BABC518E0}"/>
              </a:ext>
            </a:extLst>
          </p:cNvPr>
          <p:cNvSpPr txBox="1"/>
          <p:nvPr/>
        </p:nvSpPr>
        <p:spPr>
          <a:xfrm>
            <a:off x="3721816" y="1532078"/>
            <a:ext cx="4446529" cy="475246"/>
          </a:xfrm>
          <a:custGeom>
            <a:avLst/>
            <a:gdLst/>
            <a:ahLst/>
            <a:cxnLst/>
            <a:rect l="l" t="t" r="r" b="b"/>
            <a:pathLst>
              <a:path w="4446529" h="475246">
                <a:moveTo>
                  <a:pt x="3226054" y="305163"/>
                </a:moveTo>
                <a:cubicBezTo>
                  <a:pt x="3235257" y="305163"/>
                  <a:pt x="3242980" y="308285"/>
                  <a:pt x="3249225" y="314530"/>
                </a:cubicBezTo>
                <a:cubicBezTo>
                  <a:pt x="3255141" y="320446"/>
                  <a:pt x="3258099" y="328005"/>
                  <a:pt x="3258099" y="337207"/>
                </a:cubicBezTo>
                <a:cubicBezTo>
                  <a:pt x="3258099" y="343123"/>
                  <a:pt x="3256948" y="348546"/>
                  <a:pt x="3254648" y="353476"/>
                </a:cubicBezTo>
                <a:cubicBezTo>
                  <a:pt x="3252018" y="359392"/>
                  <a:pt x="3248567" y="365308"/>
                  <a:pt x="3244295" y="371224"/>
                </a:cubicBezTo>
                <a:lnTo>
                  <a:pt x="3210772" y="422002"/>
                </a:lnTo>
                <a:lnTo>
                  <a:pt x="3190066" y="408199"/>
                </a:lnTo>
                <a:lnTo>
                  <a:pt x="3217673" y="366294"/>
                </a:lnTo>
                <a:cubicBezTo>
                  <a:pt x="3211100" y="365308"/>
                  <a:pt x="3205513" y="362186"/>
                  <a:pt x="3200912" y="356927"/>
                </a:cubicBezTo>
                <a:cubicBezTo>
                  <a:pt x="3195982" y="351340"/>
                  <a:pt x="3193517" y="344767"/>
                  <a:pt x="3193517" y="337207"/>
                </a:cubicBezTo>
                <a:cubicBezTo>
                  <a:pt x="3193517" y="328334"/>
                  <a:pt x="3196639" y="320774"/>
                  <a:pt x="3202884" y="314530"/>
                </a:cubicBezTo>
                <a:cubicBezTo>
                  <a:pt x="3209128" y="308285"/>
                  <a:pt x="3216852" y="305163"/>
                  <a:pt x="3226054" y="305163"/>
                </a:cubicBezTo>
                <a:close/>
                <a:moveTo>
                  <a:pt x="3029852" y="236637"/>
                </a:moveTo>
                <a:cubicBezTo>
                  <a:pt x="3006189" y="236637"/>
                  <a:pt x="2988441" y="241567"/>
                  <a:pt x="2976609" y="251427"/>
                </a:cubicBezTo>
                <a:cubicBezTo>
                  <a:pt x="2964777" y="261287"/>
                  <a:pt x="2958861" y="273776"/>
                  <a:pt x="2958861" y="288894"/>
                </a:cubicBezTo>
                <a:cubicBezTo>
                  <a:pt x="2958861" y="303027"/>
                  <a:pt x="2964284" y="314530"/>
                  <a:pt x="2975130" y="323404"/>
                </a:cubicBezTo>
                <a:cubicBezTo>
                  <a:pt x="2985976" y="332278"/>
                  <a:pt x="2999615" y="336714"/>
                  <a:pt x="3016049" y="336714"/>
                </a:cubicBezTo>
                <a:cubicBezTo>
                  <a:pt x="3030510" y="336714"/>
                  <a:pt x="3043985" y="332935"/>
                  <a:pt x="3056474" y="325376"/>
                </a:cubicBezTo>
                <a:cubicBezTo>
                  <a:pt x="3068963" y="317816"/>
                  <a:pt x="3078823" y="307957"/>
                  <a:pt x="3086054" y="295796"/>
                </a:cubicBezTo>
                <a:cubicBezTo>
                  <a:pt x="3093284" y="283636"/>
                  <a:pt x="3096899" y="269996"/>
                  <a:pt x="3096899" y="254878"/>
                </a:cubicBezTo>
                <a:cubicBezTo>
                  <a:pt x="3089012" y="249619"/>
                  <a:pt x="3079152" y="245182"/>
                  <a:pt x="3067320" y="241567"/>
                </a:cubicBezTo>
                <a:cubicBezTo>
                  <a:pt x="3056145" y="238280"/>
                  <a:pt x="3043656" y="236637"/>
                  <a:pt x="3029852" y="236637"/>
                </a:cubicBezTo>
                <a:close/>
                <a:moveTo>
                  <a:pt x="2315477" y="236637"/>
                </a:moveTo>
                <a:cubicBezTo>
                  <a:pt x="2291814" y="236637"/>
                  <a:pt x="2274066" y="241567"/>
                  <a:pt x="2262234" y="251427"/>
                </a:cubicBezTo>
                <a:cubicBezTo>
                  <a:pt x="2250402" y="261287"/>
                  <a:pt x="2244486" y="273776"/>
                  <a:pt x="2244486" y="288894"/>
                </a:cubicBezTo>
                <a:cubicBezTo>
                  <a:pt x="2244486" y="303027"/>
                  <a:pt x="2249909" y="314530"/>
                  <a:pt x="2260755" y="323404"/>
                </a:cubicBezTo>
                <a:cubicBezTo>
                  <a:pt x="2271601" y="332278"/>
                  <a:pt x="2285240" y="336714"/>
                  <a:pt x="2301674" y="336714"/>
                </a:cubicBezTo>
                <a:cubicBezTo>
                  <a:pt x="2316135" y="336714"/>
                  <a:pt x="2329610" y="332935"/>
                  <a:pt x="2342099" y="325376"/>
                </a:cubicBezTo>
                <a:cubicBezTo>
                  <a:pt x="2354588" y="317816"/>
                  <a:pt x="2364448" y="307957"/>
                  <a:pt x="2371679" y="295796"/>
                </a:cubicBezTo>
                <a:cubicBezTo>
                  <a:pt x="2378909" y="283636"/>
                  <a:pt x="2382524" y="269996"/>
                  <a:pt x="2382524" y="254878"/>
                </a:cubicBezTo>
                <a:cubicBezTo>
                  <a:pt x="2374637" y="249619"/>
                  <a:pt x="2364777" y="245182"/>
                  <a:pt x="2352945" y="241567"/>
                </a:cubicBezTo>
                <a:cubicBezTo>
                  <a:pt x="2341770" y="238280"/>
                  <a:pt x="2329281" y="236637"/>
                  <a:pt x="2315477" y="236637"/>
                </a:cubicBezTo>
                <a:close/>
                <a:moveTo>
                  <a:pt x="772427" y="236637"/>
                </a:moveTo>
                <a:cubicBezTo>
                  <a:pt x="748764" y="236637"/>
                  <a:pt x="731016" y="241567"/>
                  <a:pt x="719184" y="251427"/>
                </a:cubicBezTo>
                <a:cubicBezTo>
                  <a:pt x="707352" y="261287"/>
                  <a:pt x="701436" y="273776"/>
                  <a:pt x="701436" y="288894"/>
                </a:cubicBezTo>
                <a:cubicBezTo>
                  <a:pt x="701436" y="303027"/>
                  <a:pt x="706859" y="314530"/>
                  <a:pt x="717705" y="323404"/>
                </a:cubicBezTo>
                <a:cubicBezTo>
                  <a:pt x="728551" y="332278"/>
                  <a:pt x="742190" y="336714"/>
                  <a:pt x="758624" y="336714"/>
                </a:cubicBezTo>
                <a:cubicBezTo>
                  <a:pt x="773085" y="336714"/>
                  <a:pt x="786560" y="332935"/>
                  <a:pt x="799049" y="325376"/>
                </a:cubicBezTo>
                <a:cubicBezTo>
                  <a:pt x="811538" y="317816"/>
                  <a:pt x="821398" y="307957"/>
                  <a:pt x="828629" y="295796"/>
                </a:cubicBezTo>
                <a:cubicBezTo>
                  <a:pt x="835859" y="283636"/>
                  <a:pt x="839474" y="269996"/>
                  <a:pt x="839474" y="254878"/>
                </a:cubicBezTo>
                <a:cubicBezTo>
                  <a:pt x="831587" y="249619"/>
                  <a:pt x="821727" y="245182"/>
                  <a:pt x="809895" y="241567"/>
                </a:cubicBezTo>
                <a:cubicBezTo>
                  <a:pt x="798720" y="238280"/>
                  <a:pt x="786231" y="236637"/>
                  <a:pt x="772427" y="236637"/>
                </a:cubicBezTo>
                <a:close/>
                <a:moveTo>
                  <a:pt x="1611948" y="139517"/>
                </a:moveTo>
                <a:cubicBezTo>
                  <a:pt x="1592229" y="139517"/>
                  <a:pt x="1574974" y="146090"/>
                  <a:pt x="1560184" y="159237"/>
                </a:cubicBezTo>
                <a:cubicBezTo>
                  <a:pt x="1546380" y="171726"/>
                  <a:pt x="1537178" y="188817"/>
                  <a:pt x="1532576" y="210508"/>
                </a:cubicBezTo>
                <a:lnTo>
                  <a:pt x="1689348" y="210508"/>
                </a:lnTo>
                <a:cubicBezTo>
                  <a:pt x="1689020" y="199662"/>
                  <a:pt x="1686062" y="188817"/>
                  <a:pt x="1680474" y="177971"/>
                </a:cubicBezTo>
                <a:cubicBezTo>
                  <a:pt x="1675216" y="167453"/>
                  <a:pt x="1666835" y="158415"/>
                  <a:pt x="1655332" y="150856"/>
                </a:cubicBezTo>
                <a:cubicBezTo>
                  <a:pt x="1643828" y="143297"/>
                  <a:pt x="1629367" y="139517"/>
                  <a:pt x="1611948" y="139517"/>
                </a:cubicBezTo>
                <a:close/>
                <a:moveTo>
                  <a:pt x="491291" y="139517"/>
                </a:moveTo>
                <a:cubicBezTo>
                  <a:pt x="476830" y="139517"/>
                  <a:pt x="462862" y="143626"/>
                  <a:pt x="449387" y="151842"/>
                </a:cubicBezTo>
                <a:cubicBezTo>
                  <a:pt x="436240" y="160059"/>
                  <a:pt x="425723" y="171397"/>
                  <a:pt x="417835" y="185859"/>
                </a:cubicBezTo>
                <a:cubicBezTo>
                  <a:pt x="409947" y="200648"/>
                  <a:pt x="406003" y="217903"/>
                  <a:pt x="406003" y="237623"/>
                </a:cubicBezTo>
                <a:cubicBezTo>
                  <a:pt x="406003" y="257014"/>
                  <a:pt x="409947" y="274104"/>
                  <a:pt x="417835" y="288894"/>
                </a:cubicBezTo>
                <a:cubicBezTo>
                  <a:pt x="425723" y="304013"/>
                  <a:pt x="436240" y="315516"/>
                  <a:pt x="449387" y="323404"/>
                </a:cubicBezTo>
                <a:cubicBezTo>
                  <a:pt x="462862" y="331620"/>
                  <a:pt x="476830" y="335728"/>
                  <a:pt x="491291" y="335728"/>
                </a:cubicBezTo>
                <a:cubicBezTo>
                  <a:pt x="505424" y="335728"/>
                  <a:pt x="519392" y="331620"/>
                  <a:pt x="533195" y="323404"/>
                </a:cubicBezTo>
                <a:cubicBezTo>
                  <a:pt x="546013" y="315844"/>
                  <a:pt x="556531" y="304341"/>
                  <a:pt x="564747" y="288894"/>
                </a:cubicBezTo>
                <a:cubicBezTo>
                  <a:pt x="572306" y="274762"/>
                  <a:pt x="576086" y="257671"/>
                  <a:pt x="576086" y="237623"/>
                </a:cubicBezTo>
                <a:cubicBezTo>
                  <a:pt x="576086" y="217246"/>
                  <a:pt x="572306" y="199991"/>
                  <a:pt x="564747" y="185859"/>
                </a:cubicBezTo>
                <a:cubicBezTo>
                  <a:pt x="556859" y="171069"/>
                  <a:pt x="546342" y="159730"/>
                  <a:pt x="533195" y="151842"/>
                </a:cubicBezTo>
                <a:cubicBezTo>
                  <a:pt x="519392" y="143626"/>
                  <a:pt x="505424" y="139517"/>
                  <a:pt x="491291" y="139517"/>
                </a:cubicBezTo>
                <a:close/>
                <a:moveTo>
                  <a:pt x="3829069" y="108952"/>
                </a:moveTo>
                <a:lnTo>
                  <a:pt x="3871959" y="108952"/>
                </a:lnTo>
                <a:lnTo>
                  <a:pt x="3871959" y="366294"/>
                </a:lnTo>
                <a:lnTo>
                  <a:pt x="3829069" y="366294"/>
                </a:lnTo>
                <a:close/>
                <a:moveTo>
                  <a:pt x="3025908" y="100571"/>
                </a:moveTo>
                <a:cubicBezTo>
                  <a:pt x="3060746" y="100571"/>
                  <a:pt x="3088190" y="109773"/>
                  <a:pt x="3108238" y="128178"/>
                </a:cubicBezTo>
                <a:cubicBezTo>
                  <a:pt x="3127958" y="146255"/>
                  <a:pt x="3137818" y="171233"/>
                  <a:pt x="3137818" y="203113"/>
                </a:cubicBezTo>
                <a:lnTo>
                  <a:pt x="3137818" y="366294"/>
                </a:lnTo>
                <a:lnTo>
                  <a:pt x="3096899" y="366294"/>
                </a:lnTo>
                <a:lnTo>
                  <a:pt x="3096899" y="329320"/>
                </a:lnTo>
                <a:lnTo>
                  <a:pt x="3094927" y="329320"/>
                </a:lnTo>
                <a:cubicBezTo>
                  <a:pt x="3087368" y="342137"/>
                  <a:pt x="3076358" y="352819"/>
                  <a:pt x="3061897" y="361364"/>
                </a:cubicBezTo>
                <a:cubicBezTo>
                  <a:pt x="3047764" y="369909"/>
                  <a:pt x="3031003" y="374182"/>
                  <a:pt x="3011612" y="374182"/>
                </a:cubicBezTo>
                <a:cubicBezTo>
                  <a:pt x="2992549" y="374182"/>
                  <a:pt x="2975787" y="370567"/>
                  <a:pt x="2961326" y="363336"/>
                </a:cubicBezTo>
                <a:cubicBezTo>
                  <a:pt x="2946208" y="355777"/>
                  <a:pt x="2934705" y="345588"/>
                  <a:pt x="2926817" y="332771"/>
                </a:cubicBezTo>
                <a:cubicBezTo>
                  <a:pt x="2918929" y="319953"/>
                  <a:pt x="2914985" y="305163"/>
                  <a:pt x="2914985" y="288401"/>
                </a:cubicBezTo>
                <a:cubicBezTo>
                  <a:pt x="2914985" y="261122"/>
                  <a:pt x="2925173" y="239923"/>
                  <a:pt x="2945551" y="224805"/>
                </a:cubicBezTo>
                <a:cubicBezTo>
                  <a:pt x="2966585" y="209358"/>
                  <a:pt x="2992549" y="201634"/>
                  <a:pt x="3023443" y="201634"/>
                </a:cubicBezTo>
                <a:cubicBezTo>
                  <a:pt x="3039548" y="201634"/>
                  <a:pt x="3054009" y="203278"/>
                  <a:pt x="3066827" y="206564"/>
                </a:cubicBezTo>
                <a:cubicBezTo>
                  <a:pt x="3079973" y="209851"/>
                  <a:pt x="3089998" y="213795"/>
                  <a:pt x="3096899" y="218396"/>
                </a:cubicBezTo>
                <a:lnTo>
                  <a:pt x="3096899" y="202620"/>
                </a:lnTo>
                <a:cubicBezTo>
                  <a:pt x="3096899" y="183887"/>
                  <a:pt x="3090326" y="168604"/>
                  <a:pt x="3077180" y="156772"/>
                </a:cubicBezTo>
                <a:cubicBezTo>
                  <a:pt x="3064033" y="144940"/>
                  <a:pt x="3046943" y="139024"/>
                  <a:pt x="3025908" y="139024"/>
                </a:cubicBezTo>
                <a:cubicBezTo>
                  <a:pt x="3011776" y="139024"/>
                  <a:pt x="2998629" y="142147"/>
                  <a:pt x="2986469" y="148391"/>
                </a:cubicBezTo>
                <a:cubicBezTo>
                  <a:pt x="2973651" y="154964"/>
                  <a:pt x="2963956" y="163674"/>
                  <a:pt x="2957382" y="174520"/>
                </a:cubicBezTo>
                <a:lnTo>
                  <a:pt x="2924845" y="150363"/>
                </a:lnTo>
                <a:cubicBezTo>
                  <a:pt x="2934705" y="135245"/>
                  <a:pt x="2948673" y="123084"/>
                  <a:pt x="2966749" y="113882"/>
                </a:cubicBezTo>
                <a:cubicBezTo>
                  <a:pt x="2984497" y="105008"/>
                  <a:pt x="3004217" y="100571"/>
                  <a:pt x="3025908" y="100571"/>
                </a:cubicBezTo>
                <a:close/>
                <a:moveTo>
                  <a:pt x="2311533" y="100571"/>
                </a:moveTo>
                <a:cubicBezTo>
                  <a:pt x="2346372" y="100571"/>
                  <a:pt x="2373815" y="109773"/>
                  <a:pt x="2393863" y="128178"/>
                </a:cubicBezTo>
                <a:cubicBezTo>
                  <a:pt x="2413583" y="146255"/>
                  <a:pt x="2423443" y="171233"/>
                  <a:pt x="2423443" y="203113"/>
                </a:cubicBezTo>
                <a:lnTo>
                  <a:pt x="2423443" y="366294"/>
                </a:lnTo>
                <a:lnTo>
                  <a:pt x="2382524" y="366294"/>
                </a:lnTo>
                <a:lnTo>
                  <a:pt x="2382524" y="329320"/>
                </a:lnTo>
                <a:lnTo>
                  <a:pt x="2380552" y="329320"/>
                </a:lnTo>
                <a:cubicBezTo>
                  <a:pt x="2372993" y="342137"/>
                  <a:pt x="2361983" y="352819"/>
                  <a:pt x="2347522" y="361364"/>
                </a:cubicBezTo>
                <a:cubicBezTo>
                  <a:pt x="2333389" y="369909"/>
                  <a:pt x="2316628" y="374182"/>
                  <a:pt x="2297237" y="374182"/>
                </a:cubicBezTo>
                <a:cubicBezTo>
                  <a:pt x="2278174" y="374182"/>
                  <a:pt x="2261412" y="370567"/>
                  <a:pt x="2246951" y="363336"/>
                </a:cubicBezTo>
                <a:cubicBezTo>
                  <a:pt x="2231833" y="355777"/>
                  <a:pt x="2220330" y="345588"/>
                  <a:pt x="2212442" y="332771"/>
                </a:cubicBezTo>
                <a:cubicBezTo>
                  <a:pt x="2204554" y="319953"/>
                  <a:pt x="2200610" y="305163"/>
                  <a:pt x="2200610" y="288401"/>
                </a:cubicBezTo>
                <a:cubicBezTo>
                  <a:pt x="2200610" y="261122"/>
                  <a:pt x="2210798" y="239923"/>
                  <a:pt x="2231176" y="224805"/>
                </a:cubicBezTo>
                <a:cubicBezTo>
                  <a:pt x="2252210" y="209358"/>
                  <a:pt x="2278174" y="201634"/>
                  <a:pt x="2309068" y="201634"/>
                </a:cubicBezTo>
                <a:cubicBezTo>
                  <a:pt x="2325173" y="201634"/>
                  <a:pt x="2339634" y="203278"/>
                  <a:pt x="2352452" y="206564"/>
                </a:cubicBezTo>
                <a:cubicBezTo>
                  <a:pt x="2365598" y="209851"/>
                  <a:pt x="2375623" y="213795"/>
                  <a:pt x="2382524" y="218396"/>
                </a:cubicBezTo>
                <a:lnTo>
                  <a:pt x="2382524" y="202620"/>
                </a:lnTo>
                <a:cubicBezTo>
                  <a:pt x="2382524" y="183887"/>
                  <a:pt x="2375951" y="168604"/>
                  <a:pt x="2362805" y="156772"/>
                </a:cubicBezTo>
                <a:cubicBezTo>
                  <a:pt x="2349658" y="144940"/>
                  <a:pt x="2332568" y="139024"/>
                  <a:pt x="2311533" y="139024"/>
                </a:cubicBezTo>
                <a:cubicBezTo>
                  <a:pt x="2297401" y="139024"/>
                  <a:pt x="2284254" y="142147"/>
                  <a:pt x="2272094" y="148391"/>
                </a:cubicBezTo>
                <a:cubicBezTo>
                  <a:pt x="2259276" y="154964"/>
                  <a:pt x="2249581" y="163674"/>
                  <a:pt x="2243007" y="174520"/>
                </a:cubicBezTo>
                <a:lnTo>
                  <a:pt x="2210470" y="150363"/>
                </a:lnTo>
                <a:cubicBezTo>
                  <a:pt x="2220330" y="135245"/>
                  <a:pt x="2234298" y="123084"/>
                  <a:pt x="2252374" y="113882"/>
                </a:cubicBezTo>
                <a:cubicBezTo>
                  <a:pt x="2270122" y="105008"/>
                  <a:pt x="2289842" y="100571"/>
                  <a:pt x="2311533" y="100571"/>
                </a:cubicBezTo>
                <a:close/>
                <a:moveTo>
                  <a:pt x="4065631" y="100571"/>
                </a:moveTo>
                <a:cubicBezTo>
                  <a:pt x="4096525" y="100571"/>
                  <a:pt x="4120025" y="109609"/>
                  <a:pt x="4136129" y="127685"/>
                </a:cubicBezTo>
                <a:cubicBezTo>
                  <a:pt x="4152562" y="146090"/>
                  <a:pt x="4160779" y="170576"/>
                  <a:pt x="4160779" y="201141"/>
                </a:cubicBezTo>
                <a:lnTo>
                  <a:pt x="4160779" y="366294"/>
                </a:lnTo>
                <a:lnTo>
                  <a:pt x="4117888" y="366294"/>
                </a:lnTo>
                <a:lnTo>
                  <a:pt x="4117888" y="207550"/>
                </a:lnTo>
                <a:cubicBezTo>
                  <a:pt x="4117888" y="183887"/>
                  <a:pt x="4112137" y="166632"/>
                  <a:pt x="4100634" y="155786"/>
                </a:cubicBezTo>
                <a:cubicBezTo>
                  <a:pt x="4089459" y="144940"/>
                  <a:pt x="4073848" y="139517"/>
                  <a:pt x="4053799" y="139517"/>
                </a:cubicBezTo>
                <a:cubicBezTo>
                  <a:pt x="4039995" y="139517"/>
                  <a:pt x="4027671" y="143461"/>
                  <a:pt x="4016825" y="151349"/>
                </a:cubicBezTo>
                <a:cubicBezTo>
                  <a:pt x="4005321" y="159894"/>
                  <a:pt x="3996776" y="170083"/>
                  <a:pt x="3991189" y="181915"/>
                </a:cubicBezTo>
                <a:cubicBezTo>
                  <a:pt x="3985273" y="194732"/>
                  <a:pt x="3982315" y="207879"/>
                  <a:pt x="3982315" y="221354"/>
                </a:cubicBezTo>
                <a:lnTo>
                  <a:pt x="3982315" y="366294"/>
                </a:lnTo>
                <a:lnTo>
                  <a:pt x="3939425" y="366294"/>
                </a:lnTo>
                <a:lnTo>
                  <a:pt x="3939425" y="108952"/>
                </a:lnTo>
                <a:lnTo>
                  <a:pt x="3979850" y="108952"/>
                </a:lnTo>
                <a:lnTo>
                  <a:pt x="3979850" y="146912"/>
                </a:lnTo>
                <a:lnTo>
                  <a:pt x="3982315" y="146912"/>
                </a:lnTo>
                <a:cubicBezTo>
                  <a:pt x="3989217" y="134094"/>
                  <a:pt x="4000391" y="123248"/>
                  <a:pt x="4015839" y="114375"/>
                </a:cubicBezTo>
                <a:cubicBezTo>
                  <a:pt x="4031614" y="105172"/>
                  <a:pt x="4048212" y="100571"/>
                  <a:pt x="4065631" y="100571"/>
                </a:cubicBezTo>
                <a:close/>
                <a:moveTo>
                  <a:pt x="1611948" y="100571"/>
                </a:moveTo>
                <a:cubicBezTo>
                  <a:pt x="1636598" y="100571"/>
                  <a:pt x="1658454" y="106322"/>
                  <a:pt x="1677516" y="117826"/>
                </a:cubicBezTo>
                <a:cubicBezTo>
                  <a:pt x="1695921" y="129000"/>
                  <a:pt x="1710054" y="144447"/>
                  <a:pt x="1719914" y="164167"/>
                </a:cubicBezTo>
                <a:cubicBezTo>
                  <a:pt x="1730102" y="184544"/>
                  <a:pt x="1735197" y="207386"/>
                  <a:pt x="1735197" y="232693"/>
                </a:cubicBezTo>
                <a:cubicBezTo>
                  <a:pt x="1735197" y="234665"/>
                  <a:pt x="1734868" y="238938"/>
                  <a:pt x="1734211" y="245511"/>
                </a:cubicBezTo>
                <a:lnTo>
                  <a:pt x="1530111" y="245511"/>
                </a:lnTo>
                <a:cubicBezTo>
                  <a:pt x="1531097" y="265230"/>
                  <a:pt x="1535863" y="281828"/>
                  <a:pt x="1544408" y="295303"/>
                </a:cubicBezTo>
                <a:cubicBezTo>
                  <a:pt x="1552625" y="308121"/>
                  <a:pt x="1563306" y="318145"/>
                  <a:pt x="1576453" y="325376"/>
                </a:cubicBezTo>
                <a:cubicBezTo>
                  <a:pt x="1589271" y="332278"/>
                  <a:pt x="1602746" y="335728"/>
                  <a:pt x="1616878" y="335728"/>
                </a:cubicBezTo>
                <a:cubicBezTo>
                  <a:pt x="1650402" y="335728"/>
                  <a:pt x="1675873" y="320117"/>
                  <a:pt x="1693292" y="288894"/>
                </a:cubicBezTo>
                <a:lnTo>
                  <a:pt x="1729281" y="306642"/>
                </a:lnTo>
                <a:cubicBezTo>
                  <a:pt x="1718435" y="327348"/>
                  <a:pt x="1703481" y="343781"/>
                  <a:pt x="1684418" y="355941"/>
                </a:cubicBezTo>
                <a:cubicBezTo>
                  <a:pt x="1665356" y="368102"/>
                  <a:pt x="1642349" y="374182"/>
                  <a:pt x="1615399" y="374182"/>
                </a:cubicBezTo>
                <a:cubicBezTo>
                  <a:pt x="1590421" y="374182"/>
                  <a:pt x="1568400" y="368430"/>
                  <a:pt x="1549338" y="356927"/>
                </a:cubicBezTo>
                <a:cubicBezTo>
                  <a:pt x="1529618" y="345095"/>
                  <a:pt x="1514336" y="328827"/>
                  <a:pt x="1503490" y="308121"/>
                </a:cubicBezTo>
                <a:cubicBezTo>
                  <a:pt x="1492644" y="287415"/>
                  <a:pt x="1487221" y="264080"/>
                  <a:pt x="1487221" y="238116"/>
                </a:cubicBezTo>
                <a:cubicBezTo>
                  <a:pt x="1487221" y="213138"/>
                  <a:pt x="1492315" y="190296"/>
                  <a:pt x="1502504" y="169590"/>
                </a:cubicBezTo>
                <a:cubicBezTo>
                  <a:pt x="1513021" y="148227"/>
                  <a:pt x="1527646" y="131465"/>
                  <a:pt x="1546380" y="119305"/>
                </a:cubicBezTo>
                <a:cubicBezTo>
                  <a:pt x="1565771" y="106815"/>
                  <a:pt x="1587627" y="100571"/>
                  <a:pt x="1611948" y="100571"/>
                </a:cubicBezTo>
                <a:close/>
                <a:moveTo>
                  <a:pt x="1055396" y="100571"/>
                </a:moveTo>
                <a:cubicBezTo>
                  <a:pt x="1082675" y="100571"/>
                  <a:pt x="1106174" y="107144"/>
                  <a:pt x="1125894" y="120290"/>
                </a:cubicBezTo>
                <a:cubicBezTo>
                  <a:pt x="1144957" y="133108"/>
                  <a:pt x="1158432" y="150363"/>
                  <a:pt x="1166320" y="172055"/>
                </a:cubicBezTo>
                <a:lnTo>
                  <a:pt x="1127373" y="188324"/>
                </a:lnTo>
                <a:cubicBezTo>
                  <a:pt x="1120800" y="171890"/>
                  <a:pt x="1111433" y="159730"/>
                  <a:pt x="1099273" y="151842"/>
                </a:cubicBezTo>
                <a:cubicBezTo>
                  <a:pt x="1086783" y="143626"/>
                  <a:pt x="1071501" y="139517"/>
                  <a:pt x="1053424" y="139517"/>
                </a:cubicBezTo>
                <a:cubicBezTo>
                  <a:pt x="1038306" y="139517"/>
                  <a:pt x="1024173" y="143626"/>
                  <a:pt x="1011027" y="151842"/>
                </a:cubicBezTo>
                <a:cubicBezTo>
                  <a:pt x="997880" y="160059"/>
                  <a:pt x="987363" y="171562"/>
                  <a:pt x="979475" y="186352"/>
                </a:cubicBezTo>
                <a:cubicBezTo>
                  <a:pt x="971587" y="201141"/>
                  <a:pt x="967643" y="218232"/>
                  <a:pt x="967643" y="237623"/>
                </a:cubicBezTo>
                <a:cubicBezTo>
                  <a:pt x="967643" y="256685"/>
                  <a:pt x="971587" y="273611"/>
                  <a:pt x="979475" y="288401"/>
                </a:cubicBezTo>
                <a:cubicBezTo>
                  <a:pt x="987363" y="303191"/>
                  <a:pt x="997880" y="314694"/>
                  <a:pt x="1011027" y="322911"/>
                </a:cubicBezTo>
                <a:cubicBezTo>
                  <a:pt x="1024502" y="331456"/>
                  <a:pt x="1038634" y="335728"/>
                  <a:pt x="1053424" y="335728"/>
                </a:cubicBezTo>
                <a:cubicBezTo>
                  <a:pt x="1071172" y="335728"/>
                  <a:pt x="1086783" y="331456"/>
                  <a:pt x="1100258" y="322911"/>
                </a:cubicBezTo>
                <a:cubicBezTo>
                  <a:pt x="1113405" y="314694"/>
                  <a:pt x="1123265" y="302698"/>
                  <a:pt x="1129838" y="286922"/>
                </a:cubicBezTo>
                <a:lnTo>
                  <a:pt x="1167799" y="303191"/>
                </a:lnTo>
                <a:cubicBezTo>
                  <a:pt x="1158925" y="324225"/>
                  <a:pt x="1144957" y="341316"/>
                  <a:pt x="1125894" y="354462"/>
                </a:cubicBezTo>
                <a:cubicBezTo>
                  <a:pt x="1106832" y="367609"/>
                  <a:pt x="1083332" y="374182"/>
                  <a:pt x="1055396" y="374182"/>
                </a:cubicBezTo>
                <a:cubicBezTo>
                  <a:pt x="1030418" y="374182"/>
                  <a:pt x="1008069" y="368266"/>
                  <a:pt x="988349" y="356434"/>
                </a:cubicBezTo>
                <a:cubicBezTo>
                  <a:pt x="968958" y="344602"/>
                  <a:pt x="953511" y="328334"/>
                  <a:pt x="942008" y="307628"/>
                </a:cubicBezTo>
                <a:cubicBezTo>
                  <a:pt x="930833" y="287251"/>
                  <a:pt x="925246" y="263916"/>
                  <a:pt x="925246" y="237623"/>
                </a:cubicBezTo>
                <a:cubicBezTo>
                  <a:pt x="925246" y="211330"/>
                  <a:pt x="930833" y="187995"/>
                  <a:pt x="942008" y="167618"/>
                </a:cubicBezTo>
                <a:cubicBezTo>
                  <a:pt x="953840" y="146255"/>
                  <a:pt x="969287" y="129822"/>
                  <a:pt x="988349" y="118319"/>
                </a:cubicBezTo>
                <a:cubicBezTo>
                  <a:pt x="1008069" y="106487"/>
                  <a:pt x="1030418" y="100571"/>
                  <a:pt x="1055396" y="100571"/>
                </a:cubicBezTo>
                <a:close/>
                <a:moveTo>
                  <a:pt x="768483" y="100571"/>
                </a:moveTo>
                <a:cubicBezTo>
                  <a:pt x="803322" y="100571"/>
                  <a:pt x="830765" y="109773"/>
                  <a:pt x="850813" y="128178"/>
                </a:cubicBezTo>
                <a:cubicBezTo>
                  <a:pt x="870533" y="146255"/>
                  <a:pt x="880393" y="171233"/>
                  <a:pt x="880393" y="203113"/>
                </a:cubicBezTo>
                <a:lnTo>
                  <a:pt x="880393" y="366294"/>
                </a:lnTo>
                <a:lnTo>
                  <a:pt x="839474" y="366294"/>
                </a:lnTo>
                <a:lnTo>
                  <a:pt x="839474" y="329320"/>
                </a:lnTo>
                <a:lnTo>
                  <a:pt x="837502" y="329320"/>
                </a:lnTo>
                <a:cubicBezTo>
                  <a:pt x="829943" y="342137"/>
                  <a:pt x="818933" y="352819"/>
                  <a:pt x="804472" y="361364"/>
                </a:cubicBezTo>
                <a:cubicBezTo>
                  <a:pt x="790339" y="369909"/>
                  <a:pt x="773578" y="374182"/>
                  <a:pt x="754187" y="374182"/>
                </a:cubicBezTo>
                <a:cubicBezTo>
                  <a:pt x="735124" y="374182"/>
                  <a:pt x="718362" y="370567"/>
                  <a:pt x="703901" y="363336"/>
                </a:cubicBezTo>
                <a:cubicBezTo>
                  <a:pt x="688783" y="355777"/>
                  <a:pt x="677280" y="345588"/>
                  <a:pt x="669392" y="332771"/>
                </a:cubicBezTo>
                <a:cubicBezTo>
                  <a:pt x="661504" y="319953"/>
                  <a:pt x="657560" y="305163"/>
                  <a:pt x="657560" y="288401"/>
                </a:cubicBezTo>
                <a:cubicBezTo>
                  <a:pt x="657560" y="261122"/>
                  <a:pt x="667749" y="239924"/>
                  <a:pt x="688126" y="224805"/>
                </a:cubicBezTo>
                <a:cubicBezTo>
                  <a:pt x="709160" y="209358"/>
                  <a:pt x="735124" y="201634"/>
                  <a:pt x="766018" y="201634"/>
                </a:cubicBezTo>
                <a:cubicBezTo>
                  <a:pt x="782123" y="201634"/>
                  <a:pt x="796584" y="203278"/>
                  <a:pt x="809402" y="206564"/>
                </a:cubicBezTo>
                <a:cubicBezTo>
                  <a:pt x="822548" y="209851"/>
                  <a:pt x="832573" y="213795"/>
                  <a:pt x="839474" y="218396"/>
                </a:cubicBezTo>
                <a:lnTo>
                  <a:pt x="839474" y="202620"/>
                </a:lnTo>
                <a:cubicBezTo>
                  <a:pt x="839474" y="183887"/>
                  <a:pt x="832901" y="168604"/>
                  <a:pt x="819755" y="156772"/>
                </a:cubicBezTo>
                <a:cubicBezTo>
                  <a:pt x="806608" y="144940"/>
                  <a:pt x="789518" y="139024"/>
                  <a:pt x="768483" y="139024"/>
                </a:cubicBezTo>
                <a:cubicBezTo>
                  <a:pt x="754351" y="139024"/>
                  <a:pt x="741204" y="142147"/>
                  <a:pt x="729044" y="148391"/>
                </a:cubicBezTo>
                <a:cubicBezTo>
                  <a:pt x="716226" y="154964"/>
                  <a:pt x="706531" y="163674"/>
                  <a:pt x="699957" y="174520"/>
                </a:cubicBezTo>
                <a:lnTo>
                  <a:pt x="667420" y="150363"/>
                </a:lnTo>
                <a:cubicBezTo>
                  <a:pt x="677280" y="135245"/>
                  <a:pt x="691248" y="123084"/>
                  <a:pt x="709324" y="113882"/>
                </a:cubicBezTo>
                <a:cubicBezTo>
                  <a:pt x="727072" y="105008"/>
                  <a:pt x="746792" y="100571"/>
                  <a:pt x="768483" y="100571"/>
                </a:cubicBezTo>
                <a:close/>
                <a:moveTo>
                  <a:pt x="496221" y="100571"/>
                </a:moveTo>
                <a:cubicBezTo>
                  <a:pt x="519227" y="100571"/>
                  <a:pt x="540097" y="106487"/>
                  <a:pt x="558831" y="118319"/>
                </a:cubicBezTo>
                <a:cubicBezTo>
                  <a:pt x="577236" y="130150"/>
                  <a:pt x="592026" y="146583"/>
                  <a:pt x="603200" y="167618"/>
                </a:cubicBezTo>
                <a:cubicBezTo>
                  <a:pt x="613718" y="187666"/>
                  <a:pt x="618976" y="211001"/>
                  <a:pt x="618976" y="237623"/>
                </a:cubicBezTo>
                <a:cubicBezTo>
                  <a:pt x="618976" y="264573"/>
                  <a:pt x="613718" y="288073"/>
                  <a:pt x="603200" y="308121"/>
                </a:cubicBezTo>
                <a:cubicBezTo>
                  <a:pt x="592355" y="328827"/>
                  <a:pt x="577565" y="345095"/>
                  <a:pt x="558831" y="356927"/>
                </a:cubicBezTo>
                <a:cubicBezTo>
                  <a:pt x="540755" y="368430"/>
                  <a:pt x="519885" y="374182"/>
                  <a:pt x="496221" y="374182"/>
                </a:cubicBezTo>
                <a:cubicBezTo>
                  <a:pt x="476830" y="374182"/>
                  <a:pt x="459247" y="369745"/>
                  <a:pt x="443471" y="360871"/>
                </a:cubicBezTo>
                <a:cubicBezTo>
                  <a:pt x="427695" y="351997"/>
                  <a:pt x="415863" y="341151"/>
                  <a:pt x="407975" y="328334"/>
                </a:cubicBezTo>
                <a:lnTo>
                  <a:pt x="406003" y="328334"/>
                </a:lnTo>
                <a:lnTo>
                  <a:pt x="407975" y="363829"/>
                </a:lnTo>
                <a:lnTo>
                  <a:pt x="407975" y="475246"/>
                </a:lnTo>
                <a:lnTo>
                  <a:pt x="365085" y="475246"/>
                </a:lnTo>
                <a:lnTo>
                  <a:pt x="365085" y="108952"/>
                </a:lnTo>
                <a:lnTo>
                  <a:pt x="406003" y="108952"/>
                </a:lnTo>
                <a:lnTo>
                  <a:pt x="406003" y="147405"/>
                </a:lnTo>
                <a:lnTo>
                  <a:pt x="407975" y="147405"/>
                </a:lnTo>
                <a:cubicBezTo>
                  <a:pt x="415863" y="134259"/>
                  <a:pt x="427695" y="123248"/>
                  <a:pt x="443471" y="114375"/>
                </a:cubicBezTo>
                <a:cubicBezTo>
                  <a:pt x="459904" y="105172"/>
                  <a:pt x="477487" y="100571"/>
                  <a:pt x="496221" y="100571"/>
                </a:cubicBezTo>
                <a:close/>
                <a:moveTo>
                  <a:pt x="160716" y="57187"/>
                </a:moveTo>
                <a:lnTo>
                  <a:pt x="146419" y="96134"/>
                </a:lnTo>
                <a:lnTo>
                  <a:pt x="98106" y="226284"/>
                </a:lnTo>
                <a:lnTo>
                  <a:pt x="225298" y="226284"/>
                </a:lnTo>
                <a:lnTo>
                  <a:pt x="176985" y="96134"/>
                </a:lnTo>
                <a:lnTo>
                  <a:pt x="162688" y="57187"/>
                </a:lnTo>
                <a:close/>
                <a:moveTo>
                  <a:pt x="4225175" y="4930"/>
                </a:moveTo>
                <a:lnTo>
                  <a:pt x="4268065" y="4930"/>
                </a:lnTo>
                <a:lnTo>
                  <a:pt x="4268065" y="232200"/>
                </a:lnTo>
                <a:lnTo>
                  <a:pt x="4388849" y="108952"/>
                </a:lnTo>
                <a:lnTo>
                  <a:pt x="4443571" y="108952"/>
                </a:lnTo>
                <a:lnTo>
                  <a:pt x="4443571" y="110924"/>
                </a:lnTo>
                <a:lnTo>
                  <a:pt x="4342507" y="212973"/>
                </a:lnTo>
                <a:lnTo>
                  <a:pt x="4446529" y="364322"/>
                </a:lnTo>
                <a:lnTo>
                  <a:pt x="4446529" y="366294"/>
                </a:lnTo>
                <a:lnTo>
                  <a:pt x="4395258" y="366294"/>
                </a:lnTo>
                <a:lnTo>
                  <a:pt x="4312435" y="242553"/>
                </a:lnTo>
                <a:lnTo>
                  <a:pt x="4268065" y="286922"/>
                </a:lnTo>
                <a:lnTo>
                  <a:pt x="4268065" y="366294"/>
                </a:lnTo>
                <a:lnTo>
                  <a:pt x="4225175" y="366294"/>
                </a:lnTo>
                <a:close/>
                <a:moveTo>
                  <a:pt x="3720350" y="4930"/>
                </a:moveTo>
                <a:lnTo>
                  <a:pt x="3763240" y="4930"/>
                </a:lnTo>
                <a:lnTo>
                  <a:pt x="3763240" y="366294"/>
                </a:lnTo>
                <a:lnTo>
                  <a:pt x="3720350" y="366294"/>
                </a:lnTo>
                <a:close/>
                <a:moveTo>
                  <a:pt x="3462031" y="4930"/>
                </a:moveTo>
                <a:lnTo>
                  <a:pt x="3671060" y="4930"/>
                </a:lnTo>
                <a:lnTo>
                  <a:pt x="3671060" y="45849"/>
                </a:lnTo>
                <a:lnTo>
                  <a:pt x="3504921" y="45849"/>
                </a:lnTo>
                <a:lnTo>
                  <a:pt x="3504921" y="169590"/>
                </a:lnTo>
                <a:lnTo>
                  <a:pt x="3654791" y="169590"/>
                </a:lnTo>
                <a:lnTo>
                  <a:pt x="3654791" y="210015"/>
                </a:lnTo>
                <a:lnTo>
                  <a:pt x="3504921" y="210015"/>
                </a:lnTo>
                <a:lnTo>
                  <a:pt x="3504921" y="366294"/>
                </a:lnTo>
                <a:lnTo>
                  <a:pt x="3462031" y="366294"/>
                </a:lnTo>
                <a:close/>
                <a:moveTo>
                  <a:pt x="2672600" y="4930"/>
                </a:moveTo>
                <a:lnTo>
                  <a:pt x="2715490" y="4930"/>
                </a:lnTo>
                <a:lnTo>
                  <a:pt x="2715490" y="232200"/>
                </a:lnTo>
                <a:lnTo>
                  <a:pt x="2836273" y="108952"/>
                </a:lnTo>
                <a:lnTo>
                  <a:pt x="2890996" y="108952"/>
                </a:lnTo>
                <a:lnTo>
                  <a:pt x="2890996" y="110924"/>
                </a:lnTo>
                <a:lnTo>
                  <a:pt x="2789932" y="212973"/>
                </a:lnTo>
                <a:lnTo>
                  <a:pt x="2893954" y="364322"/>
                </a:lnTo>
                <a:lnTo>
                  <a:pt x="2893954" y="366294"/>
                </a:lnTo>
                <a:lnTo>
                  <a:pt x="2842682" y="366294"/>
                </a:lnTo>
                <a:lnTo>
                  <a:pt x="2759860" y="242553"/>
                </a:lnTo>
                <a:lnTo>
                  <a:pt x="2715490" y="286922"/>
                </a:lnTo>
                <a:lnTo>
                  <a:pt x="2715490" y="366294"/>
                </a:lnTo>
                <a:lnTo>
                  <a:pt x="2672600" y="366294"/>
                </a:lnTo>
                <a:close/>
                <a:moveTo>
                  <a:pt x="1909456" y="4930"/>
                </a:moveTo>
                <a:lnTo>
                  <a:pt x="1952346" y="4930"/>
                </a:lnTo>
                <a:lnTo>
                  <a:pt x="1952346" y="195225"/>
                </a:lnTo>
                <a:lnTo>
                  <a:pt x="1954318" y="195225"/>
                </a:lnTo>
                <a:lnTo>
                  <a:pt x="2117006" y="4930"/>
                </a:lnTo>
                <a:lnTo>
                  <a:pt x="2171728" y="4930"/>
                </a:lnTo>
                <a:lnTo>
                  <a:pt x="2171728" y="6902"/>
                </a:lnTo>
                <a:lnTo>
                  <a:pt x="2038127" y="161209"/>
                </a:lnTo>
                <a:lnTo>
                  <a:pt x="2181588" y="364322"/>
                </a:lnTo>
                <a:lnTo>
                  <a:pt x="2181588" y="366294"/>
                </a:lnTo>
                <a:lnTo>
                  <a:pt x="2129331" y="366294"/>
                </a:lnTo>
                <a:lnTo>
                  <a:pt x="2009533" y="194239"/>
                </a:lnTo>
                <a:lnTo>
                  <a:pt x="1952346" y="260301"/>
                </a:lnTo>
                <a:lnTo>
                  <a:pt x="1952346" y="366294"/>
                </a:lnTo>
                <a:lnTo>
                  <a:pt x="1909456" y="366294"/>
                </a:lnTo>
                <a:close/>
                <a:moveTo>
                  <a:pt x="1215275" y="4930"/>
                </a:moveTo>
                <a:lnTo>
                  <a:pt x="1258165" y="4930"/>
                </a:lnTo>
                <a:lnTo>
                  <a:pt x="1258165" y="111417"/>
                </a:lnTo>
                <a:lnTo>
                  <a:pt x="1255700" y="146912"/>
                </a:lnTo>
                <a:lnTo>
                  <a:pt x="1258165" y="146912"/>
                </a:lnTo>
                <a:cubicBezTo>
                  <a:pt x="1264738" y="134094"/>
                  <a:pt x="1275913" y="123084"/>
                  <a:pt x="1291689" y="113882"/>
                </a:cubicBezTo>
                <a:cubicBezTo>
                  <a:pt x="1306807" y="105008"/>
                  <a:pt x="1323569" y="100571"/>
                  <a:pt x="1341974" y="100571"/>
                </a:cubicBezTo>
                <a:cubicBezTo>
                  <a:pt x="1373197" y="100571"/>
                  <a:pt x="1397025" y="109773"/>
                  <a:pt x="1413458" y="128178"/>
                </a:cubicBezTo>
                <a:cubicBezTo>
                  <a:pt x="1429891" y="146583"/>
                  <a:pt x="1438108" y="170904"/>
                  <a:pt x="1438108" y="201141"/>
                </a:cubicBezTo>
                <a:lnTo>
                  <a:pt x="1438108" y="366294"/>
                </a:lnTo>
                <a:lnTo>
                  <a:pt x="1395217" y="366294"/>
                </a:lnTo>
                <a:lnTo>
                  <a:pt x="1395217" y="207550"/>
                </a:lnTo>
                <a:cubicBezTo>
                  <a:pt x="1395217" y="184544"/>
                  <a:pt x="1389301" y="167453"/>
                  <a:pt x="1377470" y="156279"/>
                </a:cubicBezTo>
                <a:cubicBezTo>
                  <a:pt x="1365966" y="145104"/>
                  <a:pt x="1350684" y="139517"/>
                  <a:pt x="1331621" y="139517"/>
                </a:cubicBezTo>
                <a:cubicBezTo>
                  <a:pt x="1318803" y="139517"/>
                  <a:pt x="1306479" y="143626"/>
                  <a:pt x="1294647" y="151842"/>
                </a:cubicBezTo>
                <a:cubicBezTo>
                  <a:pt x="1283472" y="159730"/>
                  <a:pt x="1274598" y="170083"/>
                  <a:pt x="1268025" y="182901"/>
                </a:cubicBezTo>
                <a:cubicBezTo>
                  <a:pt x="1261452" y="196047"/>
                  <a:pt x="1258165" y="209358"/>
                  <a:pt x="1258165" y="222833"/>
                </a:cubicBezTo>
                <a:lnTo>
                  <a:pt x="1258165" y="366294"/>
                </a:lnTo>
                <a:lnTo>
                  <a:pt x="1215275" y="366294"/>
                </a:lnTo>
                <a:close/>
                <a:moveTo>
                  <a:pt x="137545" y="4930"/>
                </a:moveTo>
                <a:lnTo>
                  <a:pt x="185859" y="4930"/>
                </a:lnTo>
                <a:lnTo>
                  <a:pt x="323404" y="366294"/>
                </a:lnTo>
                <a:lnTo>
                  <a:pt x="276076" y="366294"/>
                </a:lnTo>
                <a:lnTo>
                  <a:pt x="240088" y="266709"/>
                </a:lnTo>
                <a:lnTo>
                  <a:pt x="83316" y="266709"/>
                </a:lnTo>
                <a:lnTo>
                  <a:pt x="47327" y="366294"/>
                </a:lnTo>
                <a:lnTo>
                  <a:pt x="0" y="366294"/>
                </a:lnTo>
                <a:close/>
                <a:moveTo>
                  <a:pt x="2594009" y="986"/>
                </a:moveTo>
                <a:cubicBezTo>
                  <a:pt x="2608470" y="986"/>
                  <a:pt x="2621124" y="2958"/>
                  <a:pt x="2631970" y="6902"/>
                </a:cubicBezTo>
                <a:lnTo>
                  <a:pt x="2631970" y="48806"/>
                </a:lnTo>
                <a:cubicBezTo>
                  <a:pt x="2626382" y="46506"/>
                  <a:pt x="2620631" y="44534"/>
                  <a:pt x="2614715" y="42891"/>
                </a:cubicBezTo>
                <a:cubicBezTo>
                  <a:pt x="2609785" y="41576"/>
                  <a:pt x="2603376" y="40919"/>
                  <a:pt x="2595488" y="40919"/>
                </a:cubicBezTo>
                <a:cubicBezTo>
                  <a:pt x="2584314" y="40919"/>
                  <a:pt x="2574782" y="44863"/>
                  <a:pt x="2566895" y="52750"/>
                </a:cubicBezTo>
                <a:cubicBezTo>
                  <a:pt x="2558678" y="60967"/>
                  <a:pt x="2554570" y="71977"/>
                  <a:pt x="2554570" y="85781"/>
                </a:cubicBezTo>
                <a:lnTo>
                  <a:pt x="2554570" y="108952"/>
                </a:lnTo>
                <a:lnTo>
                  <a:pt x="2620631" y="108952"/>
                </a:lnTo>
                <a:lnTo>
                  <a:pt x="2620631" y="147898"/>
                </a:lnTo>
                <a:lnTo>
                  <a:pt x="2554570" y="147898"/>
                </a:lnTo>
                <a:lnTo>
                  <a:pt x="2554570" y="366294"/>
                </a:lnTo>
                <a:lnTo>
                  <a:pt x="2511679" y="366294"/>
                </a:lnTo>
                <a:lnTo>
                  <a:pt x="2511679" y="147898"/>
                </a:lnTo>
                <a:lnTo>
                  <a:pt x="2464352" y="147898"/>
                </a:lnTo>
                <a:lnTo>
                  <a:pt x="2464352" y="108952"/>
                </a:lnTo>
                <a:lnTo>
                  <a:pt x="2511679" y="108952"/>
                </a:lnTo>
                <a:lnTo>
                  <a:pt x="2511679" y="80851"/>
                </a:lnTo>
                <a:cubicBezTo>
                  <a:pt x="2511679" y="64747"/>
                  <a:pt x="2515295" y="50614"/>
                  <a:pt x="2522525" y="38454"/>
                </a:cubicBezTo>
                <a:cubicBezTo>
                  <a:pt x="2529427" y="26950"/>
                  <a:pt x="2539451" y="17748"/>
                  <a:pt x="2552598" y="10846"/>
                </a:cubicBezTo>
                <a:cubicBezTo>
                  <a:pt x="2565087" y="4273"/>
                  <a:pt x="2578891" y="986"/>
                  <a:pt x="2594009" y="986"/>
                </a:cubicBezTo>
                <a:close/>
                <a:moveTo>
                  <a:pt x="3850267" y="0"/>
                </a:moveTo>
                <a:cubicBezTo>
                  <a:pt x="3859141" y="0"/>
                  <a:pt x="3866372" y="2794"/>
                  <a:pt x="3871959" y="8381"/>
                </a:cubicBezTo>
                <a:cubicBezTo>
                  <a:pt x="3877875" y="14297"/>
                  <a:pt x="3880833" y="21692"/>
                  <a:pt x="3880833" y="30566"/>
                </a:cubicBezTo>
                <a:cubicBezTo>
                  <a:pt x="3880833" y="39111"/>
                  <a:pt x="3877875" y="46341"/>
                  <a:pt x="3871959" y="52257"/>
                </a:cubicBezTo>
                <a:cubicBezTo>
                  <a:pt x="3865714" y="58502"/>
                  <a:pt x="3858484" y="61624"/>
                  <a:pt x="3850267" y="61624"/>
                </a:cubicBezTo>
                <a:cubicBezTo>
                  <a:pt x="3842051" y="61624"/>
                  <a:pt x="3834820" y="58502"/>
                  <a:pt x="3828576" y="52257"/>
                </a:cubicBezTo>
                <a:cubicBezTo>
                  <a:pt x="3822331" y="46013"/>
                  <a:pt x="3819209" y="38782"/>
                  <a:pt x="3819209" y="30566"/>
                </a:cubicBezTo>
                <a:cubicBezTo>
                  <a:pt x="3819209" y="22021"/>
                  <a:pt x="3822331" y="14626"/>
                  <a:pt x="3828576" y="8381"/>
                </a:cubicBezTo>
                <a:cubicBezTo>
                  <a:pt x="3834163" y="2794"/>
                  <a:pt x="3841394" y="0"/>
                  <a:pt x="385026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7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0A0D8B20-2BBD-42C6-886C-50F1144C31D8}"/>
              </a:ext>
            </a:extLst>
          </p:cNvPr>
          <p:cNvSpPr txBox="1"/>
          <p:nvPr/>
        </p:nvSpPr>
        <p:spPr>
          <a:xfrm>
            <a:off x="797057" y="875417"/>
            <a:ext cx="4032051" cy="572691"/>
          </a:xfrm>
          <a:custGeom>
            <a:avLst/>
            <a:gdLst/>
            <a:ahLst/>
            <a:cxnLst/>
            <a:rect l="l" t="t" r="r" b="b"/>
            <a:pathLst>
              <a:path w="4032051" h="572691">
                <a:moveTo>
                  <a:pt x="3887986" y="299443"/>
                </a:moveTo>
                <a:cubicBezTo>
                  <a:pt x="3846711" y="299443"/>
                  <a:pt x="3826073" y="314921"/>
                  <a:pt x="3826073" y="345877"/>
                </a:cubicBezTo>
                <a:cubicBezTo>
                  <a:pt x="3826073" y="358577"/>
                  <a:pt x="3830637" y="368896"/>
                  <a:pt x="3839765" y="376833"/>
                </a:cubicBezTo>
                <a:cubicBezTo>
                  <a:pt x="3848893" y="384771"/>
                  <a:pt x="3861594" y="388740"/>
                  <a:pt x="3877865" y="388740"/>
                </a:cubicBezTo>
                <a:cubicBezTo>
                  <a:pt x="3901281" y="388740"/>
                  <a:pt x="3919736" y="381397"/>
                  <a:pt x="3933230" y="366713"/>
                </a:cubicBezTo>
                <a:cubicBezTo>
                  <a:pt x="3946723" y="352029"/>
                  <a:pt x="3953470" y="334566"/>
                  <a:pt x="3953470" y="314326"/>
                </a:cubicBezTo>
                <a:cubicBezTo>
                  <a:pt x="3931642" y="304404"/>
                  <a:pt x="3909814" y="299443"/>
                  <a:pt x="3887986" y="299443"/>
                </a:cubicBezTo>
                <a:close/>
                <a:moveTo>
                  <a:pt x="2954536" y="299443"/>
                </a:moveTo>
                <a:cubicBezTo>
                  <a:pt x="2913261" y="299443"/>
                  <a:pt x="2892623" y="314921"/>
                  <a:pt x="2892623" y="345877"/>
                </a:cubicBezTo>
                <a:cubicBezTo>
                  <a:pt x="2892623" y="358577"/>
                  <a:pt x="2897187" y="368896"/>
                  <a:pt x="2906315" y="376833"/>
                </a:cubicBezTo>
                <a:cubicBezTo>
                  <a:pt x="2915444" y="384771"/>
                  <a:pt x="2928144" y="388740"/>
                  <a:pt x="2944415" y="388740"/>
                </a:cubicBezTo>
                <a:cubicBezTo>
                  <a:pt x="2967831" y="388740"/>
                  <a:pt x="2986286" y="381397"/>
                  <a:pt x="2999780" y="366713"/>
                </a:cubicBezTo>
                <a:cubicBezTo>
                  <a:pt x="3013273" y="352029"/>
                  <a:pt x="3020020" y="334566"/>
                  <a:pt x="3020020" y="314326"/>
                </a:cubicBezTo>
                <a:cubicBezTo>
                  <a:pt x="2998192" y="304404"/>
                  <a:pt x="2976364" y="299443"/>
                  <a:pt x="2954536" y="299443"/>
                </a:cubicBezTo>
                <a:close/>
                <a:moveTo>
                  <a:pt x="973336" y="299443"/>
                </a:moveTo>
                <a:cubicBezTo>
                  <a:pt x="932061" y="299443"/>
                  <a:pt x="911423" y="314921"/>
                  <a:pt x="911423" y="345877"/>
                </a:cubicBezTo>
                <a:cubicBezTo>
                  <a:pt x="911423" y="358577"/>
                  <a:pt x="915987" y="368896"/>
                  <a:pt x="925115" y="376833"/>
                </a:cubicBezTo>
                <a:cubicBezTo>
                  <a:pt x="934244" y="384771"/>
                  <a:pt x="946944" y="388740"/>
                  <a:pt x="963216" y="388740"/>
                </a:cubicBezTo>
                <a:cubicBezTo>
                  <a:pt x="986631" y="388740"/>
                  <a:pt x="1005086" y="381397"/>
                  <a:pt x="1018580" y="366713"/>
                </a:cubicBezTo>
                <a:cubicBezTo>
                  <a:pt x="1032073" y="352029"/>
                  <a:pt x="1038820" y="334566"/>
                  <a:pt x="1038820" y="314326"/>
                </a:cubicBezTo>
                <a:cubicBezTo>
                  <a:pt x="1016992" y="304404"/>
                  <a:pt x="995164" y="299443"/>
                  <a:pt x="973336" y="299443"/>
                </a:cubicBezTo>
                <a:close/>
                <a:moveTo>
                  <a:pt x="625078" y="194668"/>
                </a:moveTo>
                <a:cubicBezTo>
                  <a:pt x="609997" y="194668"/>
                  <a:pt x="596106" y="198438"/>
                  <a:pt x="583406" y="205979"/>
                </a:cubicBezTo>
                <a:cubicBezTo>
                  <a:pt x="570706" y="213519"/>
                  <a:pt x="560388" y="224235"/>
                  <a:pt x="552450" y="238126"/>
                </a:cubicBezTo>
                <a:cubicBezTo>
                  <a:pt x="544513" y="252016"/>
                  <a:pt x="540544" y="267891"/>
                  <a:pt x="540544" y="285751"/>
                </a:cubicBezTo>
                <a:cubicBezTo>
                  <a:pt x="540544" y="303610"/>
                  <a:pt x="544513" y="319485"/>
                  <a:pt x="552450" y="333376"/>
                </a:cubicBezTo>
                <a:cubicBezTo>
                  <a:pt x="560388" y="347266"/>
                  <a:pt x="570706" y="357982"/>
                  <a:pt x="583406" y="365522"/>
                </a:cubicBezTo>
                <a:cubicBezTo>
                  <a:pt x="596106" y="373063"/>
                  <a:pt x="609997" y="376833"/>
                  <a:pt x="625078" y="376833"/>
                </a:cubicBezTo>
                <a:cubicBezTo>
                  <a:pt x="640159" y="376833"/>
                  <a:pt x="654050" y="373063"/>
                  <a:pt x="666750" y="365522"/>
                </a:cubicBezTo>
                <a:cubicBezTo>
                  <a:pt x="680244" y="357585"/>
                  <a:pt x="690761" y="346869"/>
                  <a:pt x="698301" y="333376"/>
                </a:cubicBezTo>
                <a:cubicBezTo>
                  <a:pt x="705842" y="319882"/>
                  <a:pt x="709612" y="304007"/>
                  <a:pt x="709612" y="285751"/>
                </a:cubicBezTo>
                <a:cubicBezTo>
                  <a:pt x="709612" y="267494"/>
                  <a:pt x="705842" y="251619"/>
                  <a:pt x="698301" y="238126"/>
                </a:cubicBezTo>
                <a:cubicBezTo>
                  <a:pt x="690761" y="224632"/>
                  <a:pt x="680244" y="213916"/>
                  <a:pt x="666750" y="205979"/>
                </a:cubicBezTo>
                <a:cubicBezTo>
                  <a:pt x="654050" y="198438"/>
                  <a:pt x="640159" y="194668"/>
                  <a:pt x="625078" y="194668"/>
                </a:cubicBezTo>
                <a:close/>
                <a:moveTo>
                  <a:pt x="2059186" y="185738"/>
                </a:moveTo>
                <a:cubicBezTo>
                  <a:pt x="2040136" y="185738"/>
                  <a:pt x="2023864" y="191294"/>
                  <a:pt x="2010370" y="202407"/>
                </a:cubicBezTo>
                <a:cubicBezTo>
                  <a:pt x="1996480" y="213916"/>
                  <a:pt x="1986558" y="228997"/>
                  <a:pt x="1980605" y="247651"/>
                </a:cubicBezTo>
                <a:lnTo>
                  <a:pt x="2135386" y="247651"/>
                </a:lnTo>
                <a:cubicBezTo>
                  <a:pt x="2134592" y="238126"/>
                  <a:pt x="2131020" y="228601"/>
                  <a:pt x="2124670" y="219076"/>
                </a:cubicBezTo>
                <a:cubicBezTo>
                  <a:pt x="2117923" y="209551"/>
                  <a:pt x="2109192" y="201613"/>
                  <a:pt x="2098476" y="195263"/>
                </a:cubicBezTo>
                <a:cubicBezTo>
                  <a:pt x="2087364" y="188913"/>
                  <a:pt x="2074267" y="185738"/>
                  <a:pt x="2059186" y="185738"/>
                </a:cubicBezTo>
                <a:close/>
                <a:moveTo>
                  <a:pt x="3886200" y="120254"/>
                </a:moveTo>
                <a:cubicBezTo>
                  <a:pt x="3933428" y="120254"/>
                  <a:pt x="3969742" y="131366"/>
                  <a:pt x="3995142" y="153591"/>
                </a:cubicBezTo>
                <a:cubicBezTo>
                  <a:pt x="4019748" y="175419"/>
                  <a:pt x="4032051" y="207368"/>
                  <a:pt x="4032051" y="249436"/>
                </a:cubicBezTo>
                <a:lnTo>
                  <a:pt x="4032051" y="441127"/>
                </a:lnTo>
                <a:lnTo>
                  <a:pt x="3953470" y="441127"/>
                </a:lnTo>
                <a:lnTo>
                  <a:pt x="3953470" y="409576"/>
                </a:lnTo>
                <a:lnTo>
                  <a:pt x="3948708" y="409576"/>
                </a:lnTo>
                <a:cubicBezTo>
                  <a:pt x="3938786" y="422276"/>
                  <a:pt x="3926483" y="432197"/>
                  <a:pt x="3911798" y="439341"/>
                </a:cubicBezTo>
                <a:cubicBezTo>
                  <a:pt x="3896717" y="446882"/>
                  <a:pt x="3879056" y="450652"/>
                  <a:pt x="3858815" y="450652"/>
                </a:cubicBezTo>
                <a:cubicBezTo>
                  <a:pt x="3825875" y="450652"/>
                  <a:pt x="3798887" y="441127"/>
                  <a:pt x="3777853" y="422077"/>
                </a:cubicBezTo>
                <a:cubicBezTo>
                  <a:pt x="3756819" y="403027"/>
                  <a:pt x="3746301" y="377627"/>
                  <a:pt x="3746301" y="345877"/>
                </a:cubicBezTo>
                <a:cubicBezTo>
                  <a:pt x="3746301" y="325240"/>
                  <a:pt x="3751659" y="306983"/>
                  <a:pt x="3762375" y="291108"/>
                </a:cubicBezTo>
                <a:cubicBezTo>
                  <a:pt x="3772693" y="275630"/>
                  <a:pt x="3787775" y="263526"/>
                  <a:pt x="3807619" y="254794"/>
                </a:cubicBezTo>
                <a:cubicBezTo>
                  <a:pt x="3827462" y="246063"/>
                  <a:pt x="3848695" y="241697"/>
                  <a:pt x="3871317" y="241697"/>
                </a:cubicBezTo>
                <a:cubicBezTo>
                  <a:pt x="3903464" y="241697"/>
                  <a:pt x="3930848" y="246460"/>
                  <a:pt x="3953470" y="255985"/>
                </a:cubicBezTo>
                <a:lnTo>
                  <a:pt x="3953470" y="242293"/>
                </a:lnTo>
                <a:cubicBezTo>
                  <a:pt x="3953470" y="225227"/>
                  <a:pt x="3947120" y="211535"/>
                  <a:pt x="3934420" y="201216"/>
                </a:cubicBezTo>
                <a:cubicBezTo>
                  <a:pt x="3921323" y="190501"/>
                  <a:pt x="3904059" y="185143"/>
                  <a:pt x="3882628" y="185143"/>
                </a:cubicBezTo>
                <a:cubicBezTo>
                  <a:pt x="3868737" y="185143"/>
                  <a:pt x="3854648" y="188516"/>
                  <a:pt x="3840361" y="195263"/>
                </a:cubicBezTo>
                <a:cubicBezTo>
                  <a:pt x="3826867" y="201613"/>
                  <a:pt x="3815556" y="210344"/>
                  <a:pt x="3806428" y="221457"/>
                </a:cubicBezTo>
                <a:lnTo>
                  <a:pt x="3755231" y="181571"/>
                </a:lnTo>
                <a:cubicBezTo>
                  <a:pt x="3769915" y="162521"/>
                  <a:pt x="3788767" y="147440"/>
                  <a:pt x="3811786" y="136327"/>
                </a:cubicBezTo>
                <a:cubicBezTo>
                  <a:pt x="3834408" y="125611"/>
                  <a:pt x="3859212" y="120254"/>
                  <a:pt x="3886200" y="120254"/>
                </a:cubicBezTo>
                <a:close/>
                <a:moveTo>
                  <a:pt x="2952750" y="120254"/>
                </a:moveTo>
                <a:cubicBezTo>
                  <a:pt x="2999978" y="120254"/>
                  <a:pt x="3036292" y="131366"/>
                  <a:pt x="3061692" y="153591"/>
                </a:cubicBezTo>
                <a:cubicBezTo>
                  <a:pt x="3086298" y="175419"/>
                  <a:pt x="3098601" y="207368"/>
                  <a:pt x="3098601" y="249436"/>
                </a:cubicBezTo>
                <a:lnTo>
                  <a:pt x="3098601" y="441127"/>
                </a:lnTo>
                <a:lnTo>
                  <a:pt x="3020020" y="441127"/>
                </a:lnTo>
                <a:lnTo>
                  <a:pt x="3020020" y="409576"/>
                </a:lnTo>
                <a:lnTo>
                  <a:pt x="3015258" y="409576"/>
                </a:lnTo>
                <a:cubicBezTo>
                  <a:pt x="3005336" y="422276"/>
                  <a:pt x="2993033" y="432197"/>
                  <a:pt x="2978348" y="439341"/>
                </a:cubicBezTo>
                <a:cubicBezTo>
                  <a:pt x="2963267" y="446882"/>
                  <a:pt x="2945606" y="450652"/>
                  <a:pt x="2925365" y="450652"/>
                </a:cubicBezTo>
                <a:cubicBezTo>
                  <a:pt x="2892425" y="450652"/>
                  <a:pt x="2865437" y="441127"/>
                  <a:pt x="2844403" y="422077"/>
                </a:cubicBezTo>
                <a:cubicBezTo>
                  <a:pt x="2823369" y="403027"/>
                  <a:pt x="2812851" y="377627"/>
                  <a:pt x="2812851" y="345877"/>
                </a:cubicBezTo>
                <a:cubicBezTo>
                  <a:pt x="2812851" y="325240"/>
                  <a:pt x="2818209" y="306983"/>
                  <a:pt x="2828925" y="291108"/>
                </a:cubicBezTo>
                <a:cubicBezTo>
                  <a:pt x="2839244" y="275630"/>
                  <a:pt x="2854325" y="263526"/>
                  <a:pt x="2874169" y="254794"/>
                </a:cubicBezTo>
                <a:cubicBezTo>
                  <a:pt x="2894012" y="246063"/>
                  <a:pt x="2915245" y="241697"/>
                  <a:pt x="2937867" y="241697"/>
                </a:cubicBezTo>
                <a:cubicBezTo>
                  <a:pt x="2970014" y="241697"/>
                  <a:pt x="2997398" y="246460"/>
                  <a:pt x="3020020" y="255985"/>
                </a:cubicBezTo>
                <a:lnTo>
                  <a:pt x="3020020" y="242293"/>
                </a:lnTo>
                <a:cubicBezTo>
                  <a:pt x="3020020" y="225227"/>
                  <a:pt x="3013670" y="211535"/>
                  <a:pt x="3000970" y="201216"/>
                </a:cubicBezTo>
                <a:cubicBezTo>
                  <a:pt x="2987873" y="190501"/>
                  <a:pt x="2970609" y="185143"/>
                  <a:pt x="2949178" y="185143"/>
                </a:cubicBezTo>
                <a:cubicBezTo>
                  <a:pt x="2935287" y="185143"/>
                  <a:pt x="2921198" y="188516"/>
                  <a:pt x="2906911" y="195263"/>
                </a:cubicBezTo>
                <a:cubicBezTo>
                  <a:pt x="2893417" y="201613"/>
                  <a:pt x="2882106" y="210344"/>
                  <a:pt x="2872978" y="221457"/>
                </a:cubicBezTo>
                <a:lnTo>
                  <a:pt x="2821781" y="181571"/>
                </a:lnTo>
                <a:cubicBezTo>
                  <a:pt x="2836465" y="162521"/>
                  <a:pt x="2855317" y="147440"/>
                  <a:pt x="2878336" y="136327"/>
                </a:cubicBezTo>
                <a:cubicBezTo>
                  <a:pt x="2900958" y="125611"/>
                  <a:pt x="2925762" y="120254"/>
                  <a:pt x="2952750" y="120254"/>
                </a:cubicBezTo>
                <a:close/>
                <a:moveTo>
                  <a:pt x="2058590" y="120254"/>
                </a:moveTo>
                <a:cubicBezTo>
                  <a:pt x="2090341" y="120254"/>
                  <a:pt x="2117923" y="127199"/>
                  <a:pt x="2141339" y="141090"/>
                </a:cubicBezTo>
                <a:cubicBezTo>
                  <a:pt x="2164755" y="154980"/>
                  <a:pt x="2182415" y="173832"/>
                  <a:pt x="2194322" y="197644"/>
                </a:cubicBezTo>
                <a:cubicBezTo>
                  <a:pt x="2206228" y="221457"/>
                  <a:pt x="2212181" y="248246"/>
                  <a:pt x="2212181" y="278011"/>
                </a:cubicBezTo>
                <a:cubicBezTo>
                  <a:pt x="2212181" y="287536"/>
                  <a:pt x="2211586" y="296466"/>
                  <a:pt x="2210395" y="304801"/>
                </a:cubicBezTo>
                <a:lnTo>
                  <a:pt x="1977033" y="304801"/>
                </a:lnTo>
                <a:cubicBezTo>
                  <a:pt x="1981002" y="328613"/>
                  <a:pt x="1990923" y="347266"/>
                  <a:pt x="2006798" y="360760"/>
                </a:cubicBezTo>
                <a:cubicBezTo>
                  <a:pt x="2022276" y="373857"/>
                  <a:pt x="2040930" y="380405"/>
                  <a:pt x="2062758" y="380405"/>
                </a:cubicBezTo>
                <a:cubicBezTo>
                  <a:pt x="2081014" y="380405"/>
                  <a:pt x="2096889" y="376436"/>
                  <a:pt x="2110383" y="368499"/>
                </a:cubicBezTo>
                <a:cubicBezTo>
                  <a:pt x="2123083" y="360958"/>
                  <a:pt x="2133401" y="350243"/>
                  <a:pt x="2141339" y="336352"/>
                </a:cubicBezTo>
                <a:lnTo>
                  <a:pt x="2206228" y="367904"/>
                </a:lnTo>
                <a:cubicBezTo>
                  <a:pt x="2174875" y="423069"/>
                  <a:pt x="2126655" y="450652"/>
                  <a:pt x="2061567" y="450652"/>
                </a:cubicBezTo>
                <a:cubicBezTo>
                  <a:pt x="2030214" y="450652"/>
                  <a:pt x="2002433" y="443707"/>
                  <a:pt x="1978223" y="429816"/>
                </a:cubicBezTo>
                <a:cubicBezTo>
                  <a:pt x="1953617" y="415926"/>
                  <a:pt x="1934170" y="396280"/>
                  <a:pt x="1919883" y="370880"/>
                </a:cubicBezTo>
                <a:cubicBezTo>
                  <a:pt x="1905992" y="346671"/>
                  <a:pt x="1899047" y="318493"/>
                  <a:pt x="1899047" y="286346"/>
                </a:cubicBezTo>
                <a:cubicBezTo>
                  <a:pt x="1899047" y="256977"/>
                  <a:pt x="1905992" y="229394"/>
                  <a:pt x="1919883" y="203597"/>
                </a:cubicBezTo>
                <a:cubicBezTo>
                  <a:pt x="1933377" y="177801"/>
                  <a:pt x="1952427" y="157560"/>
                  <a:pt x="1977033" y="142876"/>
                </a:cubicBezTo>
                <a:cubicBezTo>
                  <a:pt x="2001639" y="127794"/>
                  <a:pt x="2028825" y="120254"/>
                  <a:pt x="2058590" y="120254"/>
                </a:cubicBezTo>
                <a:close/>
                <a:moveTo>
                  <a:pt x="1338262" y="120254"/>
                </a:moveTo>
                <a:cubicBezTo>
                  <a:pt x="1372394" y="120254"/>
                  <a:pt x="1402159" y="127794"/>
                  <a:pt x="1427559" y="142876"/>
                </a:cubicBezTo>
                <a:cubicBezTo>
                  <a:pt x="1452563" y="157957"/>
                  <a:pt x="1470422" y="178991"/>
                  <a:pt x="1481137" y="205979"/>
                </a:cubicBezTo>
                <a:lnTo>
                  <a:pt x="1407914" y="236340"/>
                </a:lnTo>
                <a:cubicBezTo>
                  <a:pt x="1394817" y="208558"/>
                  <a:pt x="1371600" y="194668"/>
                  <a:pt x="1338262" y="194668"/>
                </a:cubicBezTo>
                <a:cubicBezTo>
                  <a:pt x="1313656" y="194668"/>
                  <a:pt x="1293614" y="203002"/>
                  <a:pt x="1278136" y="219671"/>
                </a:cubicBezTo>
                <a:cubicBezTo>
                  <a:pt x="1262658" y="236340"/>
                  <a:pt x="1254919" y="258366"/>
                  <a:pt x="1254919" y="285751"/>
                </a:cubicBezTo>
                <a:cubicBezTo>
                  <a:pt x="1254919" y="313135"/>
                  <a:pt x="1262658" y="335161"/>
                  <a:pt x="1278136" y="351830"/>
                </a:cubicBezTo>
                <a:cubicBezTo>
                  <a:pt x="1293614" y="368499"/>
                  <a:pt x="1313656" y="376833"/>
                  <a:pt x="1338262" y="376833"/>
                </a:cubicBezTo>
                <a:cubicBezTo>
                  <a:pt x="1372394" y="376833"/>
                  <a:pt x="1396801" y="362347"/>
                  <a:pt x="1411486" y="333376"/>
                </a:cubicBezTo>
                <a:lnTo>
                  <a:pt x="1484114" y="364927"/>
                </a:lnTo>
                <a:cubicBezTo>
                  <a:pt x="1470223" y="392708"/>
                  <a:pt x="1451173" y="413743"/>
                  <a:pt x="1426964" y="428030"/>
                </a:cubicBezTo>
                <a:cubicBezTo>
                  <a:pt x="1401564" y="443111"/>
                  <a:pt x="1371997" y="450652"/>
                  <a:pt x="1338262" y="450652"/>
                </a:cubicBezTo>
                <a:cubicBezTo>
                  <a:pt x="1306512" y="450652"/>
                  <a:pt x="1278533" y="443707"/>
                  <a:pt x="1254323" y="429816"/>
                </a:cubicBezTo>
                <a:cubicBezTo>
                  <a:pt x="1229717" y="415926"/>
                  <a:pt x="1210270" y="396280"/>
                  <a:pt x="1195983" y="370880"/>
                </a:cubicBezTo>
                <a:cubicBezTo>
                  <a:pt x="1182092" y="346671"/>
                  <a:pt x="1175147" y="318294"/>
                  <a:pt x="1175147" y="285751"/>
                </a:cubicBezTo>
                <a:cubicBezTo>
                  <a:pt x="1175147" y="253207"/>
                  <a:pt x="1182092" y="224830"/>
                  <a:pt x="1195983" y="200621"/>
                </a:cubicBezTo>
                <a:cubicBezTo>
                  <a:pt x="1210270" y="175221"/>
                  <a:pt x="1229717" y="155576"/>
                  <a:pt x="1254323" y="141685"/>
                </a:cubicBezTo>
                <a:cubicBezTo>
                  <a:pt x="1279327" y="127397"/>
                  <a:pt x="1307306" y="120254"/>
                  <a:pt x="1338262" y="120254"/>
                </a:cubicBezTo>
                <a:close/>
                <a:moveTo>
                  <a:pt x="971550" y="120254"/>
                </a:moveTo>
                <a:cubicBezTo>
                  <a:pt x="1018778" y="120254"/>
                  <a:pt x="1055092" y="131366"/>
                  <a:pt x="1080492" y="153591"/>
                </a:cubicBezTo>
                <a:cubicBezTo>
                  <a:pt x="1105098" y="175419"/>
                  <a:pt x="1117401" y="207368"/>
                  <a:pt x="1117401" y="249436"/>
                </a:cubicBezTo>
                <a:lnTo>
                  <a:pt x="1117401" y="441127"/>
                </a:lnTo>
                <a:lnTo>
                  <a:pt x="1038820" y="441127"/>
                </a:lnTo>
                <a:lnTo>
                  <a:pt x="1038820" y="409576"/>
                </a:lnTo>
                <a:lnTo>
                  <a:pt x="1034058" y="409576"/>
                </a:lnTo>
                <a:cubicBezTo>
                  <a:pt x="1024136" y="422276"/>
                  <a:pt x="1011833" y="432197"/>
                  <a:pt x="997148" y="439341"/>
                </a:cubicBezTo>
                <a:cubicBezTo>
                  <a:pt x="982067" y="446882"/>
                  <a:pt x="964406" y="450652"/>
                  <a:pt x="944165" y="450652"/>
                </a:cubicBezTo>
                <a:cubicBezTo>
                  <a:pt x="911225" y="450652"/>
                  <a:pt x="884238" y="441127"/>
                  <a:pt x="863203" y="422077"/>
                </a:cubicBezTo>
                <a:cubicBezTo>
                  <a:pt x="842169" y="403027"/>
                  <a:pt x="831652" y="377627"/>
                  <a:pt x="831652" y="345877"/>
                </a:cubicBezTo>
                <a:cubicBezTo>
                  <a:pt x="831652" y="325240"/>
                  <a:pt x="837009" y="306983"/>
                  <a:pt x="847725" y="291108"/>
                </a:cubicBezTo>
                <a:cubicBezTo>
                  <a:pt x="858044" y="275630"/>
                  <a:pt x="873125" y="263526"/>
                  <a:pt x="892969" y="254794"/>
                </a:cubicBezTo>
                <a:cubicBezTo>
                  <a:pt x="912812" y="246063"/>
                  <a:pt x="934045" y="241697"/>
                  <a:pt x="956667" y="241697"/>
                </a:cubicBezTo>
                <a:cubicBezTo>
                  <a:pt x="988814" y="241697"/>
                  <a:pt x="1016198" y="246460"/>
                  <a:pt x="1038820" y="255985"/>
                </a:cubicBezTo>
                <a:lnTo>
                  <a:pt x="1038820" y="242293"/>
                </a:lnTo>
                <a:cubicBezTo>
                  <a:pt x="1038820" y="225227"/>
                  <a:pt x="1032470" y="211535"/>
                  <a:pt x="1019770" y="201216"/>
                </a:cubicBezTo>
                <a:cubicBezTo>
                  <a:pt x="1006673" y="190501"/>
                  <a:pt x="989409" y="185143"/>
                  <a:pt x="967978" y="185143"/>
                </a:cubicBezTo>
                <a:cubicBezTo>
                  <a:pt x="954087" y="185143"/>
                  <a:pt x="939998" y="188516"/>
                  <a:pt x="925711" y="195263"/>
                </a:cubicBezTo>
                <a:cubicBezTo>
                  <a:pt x="912217" y="201613"/>
                  <a:pt x="900906" y="210344"/>
                  <a:pt x="891778" y="221457"/>
                </a:cubicBezTo>
                <a:lnTo>
                  <a:pt x="840581" y="181571"/>
                </a:lnTo>
                <a:cubicBezTo>
                  <a:pt x="855265" y="162521"/>
                  <a:pt x="874117" y="147440"/>
                  <a:pt x="897136" y="136327"/>
                </a:cubicBezTo>
                <a:cubicBezTo>
                  <a:pt x="919758" y="125611"/>
                  <a:pt x="944562" y="120254"/>
                  <a:pt x="971550" y="120254"/>
                </a:cubicBezTo>
                <a:close/>
                <a:moveTo>
                  <a:pt x="638770" y="120254"/>
                </a:moveTo>
                <a:cubicBezTo>
                  <a:pt x="666552" y="120254"/>
                  <a:pt x="692150" y="127397"/>
                  <a:pt x="715566" y="141685"/>
                </a:cubicBezTo>
                <a:cubicBezTo>
                  <a:pt x="737790" y="155576"/>
                  <a:pt x="755650" y="175221"/>
                  <a:pt x="769144" y="200621"/>
                </a:cubicBezTo>
                <a:cubicBezTo>
                  <a:pt x="782240" y="225624"/>
                  <a:pt x="788789" y="254001"/>
                  <a:pt x="788789" y="285751"/>
                </a:cubicBezTo>
                <a:cubicBezTo>
                  <a:pt x="788789" y="317897"/>
                  <a:pt x="782240" y="346472"/>
                  <a:pt x="769144" y="371476"/>
                </a:cubicBezTo>
                <a:cubicBezTo>
                  <a:pt x="756047" y="396479"/>
                  <a:pt x="738188" y="415926"/>
                  <a:pt x="715566" y="429816"/>
                </a:cubicBezTo>
                <a:cubicBezTo>
                  <a:pt x="692944" y="443707"/>
                  <a:pt x="667345" y="450652"/>
                  <a:pt x="638770" y="450652"/>
                </a:cubicBezTo>
                <a:cubicBezTo>
                  <a:pt x="617736" y="450652"/>
                  <a:pt x="599083" y="446286"/>
                  <a:pt x="582811" y="437555"/>
                </a:cubicBezTo>
                <a:cubicBezTo>
                  <a:pt x="566539" y="428824"/>
                  <a:pt x="554236" y="417711"/>
                  <a:pt x="545901" y="404218"/>
                </a:cubicBezTo>
                <a:lnTo>
                  <a:pt x="540544" y="404218"/>
                </a:lnTo>
                <a:lnTo>
                  <a:pt x="545901" y="447676"/>
                </a:lnTo>
                <a:lnTo>
                  <a:pt x="545901" y="572691"/>
                </a:lnTo>
                <a:lnTo>
                  <a:pt x="465534" y="572691"/>
                </a:lnTo>
                <a:lnTo>
                  <a:pt x="465534" y="130374"/>
                </a:lnTo>
                <a:lnTo>
                  <a:pt x="540544" y="130374"/>
                </a:lnTo>
                <a:lnTo>
                  <a:pt x="540544" y="167879"/>
                </a:lnTo>
                <a:lnTo>
                  <a:pt x="545901" y="167879"/>
                </a:lnTo>
                <a:cubicBezTo>
                  <a:pt x="554236" y="154385"/>
                  <a:pt x="566539" y="143074"/>
                  <a:pt x="582811" y="133946"/>
                </a:cubicBezTo>
                <a:cubicBezTo>
                  <a:pt x="599083" y="124818"/>
                  <a:pt x="617736" y="120254"/>
                  <a:pt x="638770" y="120254"/>
                </a:cubicBezTo>
                <a:close/>
                <a:moveTo>
                  <a:pt x="208955" y="99418"/>
                </a:moveTo>
                <a:lnTo>
                  <a:pt x="192881" y="151805"/>
                </a:lnTo>
                <a:lnTo>
                  <a:pt x="153591" y="261343"/>
                </a:lnTo>
                <a:lnTo>
                  <a:pt x="267890" y="261343"/>
                </a:lnTo>
                <a:lnTo>
                  <a:pt x="229195" y="151805"/>
                </a:lnTo>
                <a:lnTo>
                  <a:pt x="213717" y="99418"/>
                </a:lnTo>
                <a:close/>
                <a:moveTo>
                  <a:pt x="3421261" y="4763"/>
                </a:moveTo>
                <a:lnTo>
                  <a:pt x="3501033" y="4763"/>
                </a:lnTo>
                <a:lnTo>
                  <a:pt x="3501033" y="242293"/>
                </a:lnTo>
                <a:lnTo>
                  <a:pt x="3505200" y="242293"/>
                </a:lnTo>
                <a:lnTo>
                  <a:pt x="3616523" y="130374"/>
                </a:lnTo>
                <a:lnTo>
                  <a:pt x="3714750" y="130374"/>
                </a:lnTo>
                <a:lnTo>
                  <a:pt x="3714750" y="135136"/>
                </a:lnTo>
                <a:lnTo>
                  <a:pt x="3596878" y="250032"/>
                </a:lnTo>
                <a:lnTo>
                  <a:pt x="3720108" y="436365"/>
                </a:lnTo>
                <a:lnTo>
                  <a:pt x="3720108" y="441127"/>
                </a:lnTo>
                <a:lnTo>
                  <a:pt x="3626048" y="441127"/>
                </a:lnTo>
                <a:lnTo>
                  <a:pt x="3540919" y="305396"/>
                </a:lnTo>
                <a:lnTo>
                  <a:pt x="3501033" y="344686"/>
                </a:lnTo>
                <a:lnTo>
                  <a:pt x="3501033" y="441127"/>
                </a:lnTo>
                <a:lnTo>
                  <a:pt x="3421261" y="441127"/>
                </a:lnTo>
                <a:close/>
                <a:moveTo>
                  <a:pt x="2422326" y="4763"/>
                </a:moveTo>
                <a:lnTo>
                  <a:pt x="2504480" y="4763"/>
                </a:lnTo>
                <a:lnTo>
                  <a:pt x="2504480" y="191691"/>
                </a:lnTo>
                <a:lnTo>
                  <a:pt x="2509242" y="191691"/>
                </a:lnTo>
                <a:lnTo>
                  <a:pt x="2669381" y="4763"/>
                </a:lnTo>
                <a:lnTo>
                  <a:pt x="2768798" y="4763"/>
                </a:lnTo>
                <a:lnTo>
                  <a:pt x="2768798" y="9525"/>
                </a:lnTo>
                <a:lnTo>
                  <a:pt x="2610445" y="189905"/>
                </a:lnTo>
                <a:lnTo>
                  <a:pt x="2784872" y="436365"/>
                </a:lnTo>
                <a:lnTo>
                  <a:pt x="2784872" y="441127"/>
                </a:lnTo>
                <a:lnTo>
                  <a:pt x="2684264" y="441127"/>
                </a:lnTo>
                <a:lnTo>
                  <a:pt x="2553890" y="255390"/>
                </a:lnTo>
                <a:lnTo>
                  <a:pt x="2504480" y="313135"/>
                </a:lnTo>
                <a:lnTo>
                  <a:pt x="2504480" y="441127"/>
                </a:lnTo>
                <a:lnTo>
                  <a:pt x="2422326" y="441127"/>
                </a:lnTo>
                <a:close/>
                <a:moveTo>
                  <a:pt x="1544836" y="4763"/>
                </a:moveTo>
                <a:lnTo>
                  <a:pt x="1624608" y="4763"/>
                </a:lnTo>
                <a:lnTo>
                  <a:pt x="1624608" y="114896"/>
                </a:lnTo>
                <a:lnTo>
                  <a:pt x="1619250" y="169069"/>
                </a:lnTo>
                <a:lnTo>
                  <a:pt x="1624608" y="169069"/>
                </a:lnTo>
                <a:cubicBezTo>
                  <a:pt x="1633339" y="154385"/>
                  <a:pt x="1646238" y="142677"/>
                  <a:pt x="1663303" y="133946"/>
                </a:cubicBezTo>
                <a:cubicBezTo>
                  <a:pt x="1680766" y="124818"/>
                  <a:pt x="1699220" y="120254"/>
                  <a:pt x="1718667" y="120254"/>
                </a:cubicBezTo>
                <a:cubicBezTo>
                  <a:pt x="1756370" y="120254"/>
                  <a:pt x="1785342" y="131565"/>
                  <a:pt x="1805583" y="154186"/>
                </a:cubicBezTo>
                <a:cubicBezTo>
                  <a:pt x="1825823" y="176808"/>
                  <a:pt x="1835944" y="207963"/>
                  <a:pt x="1835944" y="247651"/>
                </a:cubicBezTo>
                <a:lnTo>
                  <a:pt x="1835944" y="441127"/>
                </a:lnTo>
                <a:lnTo>
                  <a:pt x="1756172" y="441127"/>
                </a:lnTo>
                <a:lnTo>
                  <a:pt x="1756172" y="257771"/>
                </a:lnTo>
                <a:cubicBezTo>
                  <a:pt x="1756172" y="237530"/>
                  <a:pt x="1750814" y="222052"/>
                  <a:pt x="1740098" y="211336"/>
                </a:cubicBezTo>
                <a:cubicBezTo>
                  <a:pt x="1728986" y="200224"/>
                  <a:pt x="1714698" y="194668"/>
                  <a:pt x="1697236" y="194668"/>
                </a:cubicBezTo>
                <a:cubicBezTo>
                  <a:pt x="1675805" y="194668"/>
                  <a:pt x="1658342" y="203201"/>
                  <a:pt x="1644848" y="220266"/>
                </a:cubicBezTo>
                <a:cubicBezTo>
                  <a:pt x="1631355" y="237332"/>
                  <a:pt x="1624608" y="258366"/>
                  <a:pt x="1624608" y="283369"/>
                </a:cubicBezTo>
                <a:lnTo>
                  <a:pt x="1624608" y="441127"/>
                </a:lnTo>
                <a:lnTo>
                  <a:pt x="1544836" y="441127"/>
                </a:lnTo>
                <a:close/>
                <a:moveTo>
                  <a:pt x="163711" y="4763"/>
                </a:moveTo>
                <a:lnTo>
                  <a:pt x="258366" y="4763"/>
                </a:lnTo>
                <a:lnTo>
                  <a:pt x="422076" y="441127"/>
                </a:lnTo>
                <a:lnTo>
                  <a:pt x="330994" y="441127"/>
                </a:lnTo>
                <a:lnTo>
                  <a:pt x="294680" y="336947"/>
                </a:lnTo>
                <a:lnTo>
                  <a:pt x="127397" y="336947"/>
                </a:lnTo>
                <a:lnTo>
                  <a:pt x="91083" y="441127"/>
                </a:lnTo>
                <a:lnTo>
                  <a:pt x="0" y="441127"/>
                </a:lnTo>
                <a:close/>
                <a:moveTo>
                  <a:pt x="3321248" y="0"/>
                </a:moveTo>
                <a:cubicBezTo>
                  <a:pt x="3341886" y="0"/>
                  <a:pt x="3358753" y="2183"/>
                  <a:pt x="3371850" y="6549"/>
                </a:cubicBezTo>
                <a:lnTo>
                  <a:pt x="3371850" y="84535"/>
                </a:lnTo>
                <a:cubicBezTo>
                  <a:pt x="3363515" y="81360"/>
                  <a:pt x="3356769" y="78979"/>
                  <a:pt x="3351609" y="77391"/>
                </a:cubicBezTo>
                <a:cubicBezTo>
                  <a:pt x="3346450" y="75804"/>
                  <a:pt x="3339703" y="75010"/>
                  <a:pt x="3331369" y="75010"/>
                </a:cubicBezTo>
                <a:cubicBezTo>
                  <a:pt x="3317478" y="75010"/>
                  <a:pt x="3306564" y="78780"/>
                  <a:pt x="3298626" y="86321"/>
                </a:cubicBezTo>
                <a:cubicBezTo>
                  <a:pt x="3290689" y="93861"/>
                  <a:pt x="3286720" y="104379"/>
                  <a:pt x="3286720" y="117872"/>
                </a:cubicBezTo>
                <a:lnTo>
                  <a:pt x="3286720" y="130374"/>
                </a:lnTo>
                <a:lnTo>
                  <a:pt x="3362920" y="130374"/>
                </a:lnTo>
                <a:lnTo>
                  <a:pt x="3362920" y="198240"/>
                </a:lnTo>
                <a:lnTo>
                  <a:pt x="3286720" y="198240"/>
                </a:lnTo>
                <a:lnTo>
                  <a:pt x="3286720" y="441127"/>
                </a:lnTo>
                <a:lnTo>
                  <a:pt x="3206948" y="441127"/>
                </a:lnTo>
                <a:lnTo>
                  <a:pt x="3206948" y="198240"/>
                </a:lnTo>
                <a:lnTo>
                  <a:pt x="3151584" y="198240"/>
                </a:lnTo>
                <a:lnTo>
                  <a:pt x="3151584" y="130374"/>
                </a:lnTo>
                <a:lnTo>
                  <a:pt x="3206948" y="130374"/>
                </a:lnTo>
                <a:lnTo>
                  <a:pt x="3206948" y="113110"/>
                </a:lnTo>
                <a:cubicBezTo>
                  <a:pt x="3206948" y="77788"/>
                  <a:pt x="3217465" y="50007"/>
                  <a:pt x="3238500" y="29766"/>
                </a:cubicBezTo>
                <a:cubicBezTo>
                  <a:pt x="3258740" y="9922"/>
                  <a:pt x="3286323" y="0"/>
                  <a:pt x="3321248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F9A20D99-7C89-4967-A9E2-324C8EB3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2191138"/>
            <a:ext cx="643021" cy="64302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2BB405E-AAB2-48BA-B994-FB85B05AF3B1}"/>
              </a:ext>
            </a:extLst>
          </p:cNvPr>
          <p:cNvSpPr txBox="1"/>
          <p:nvPr/>
        </p:nvSpPr>
        <p:spPr>
          <a:xfrm>
            <a:off x="2118343" y="2678793"/>
            <a:ext cx="2516098" cy="1845069"/>
          </a:xfrm>
          <a:custGeom>
            <a:avLst/>
            <a:gdLst/>
            <a:ahLst/>
            <a:cxnLst/>
            <a:rect l="l" t="t" r="r" b="b"/>
            <a:pathLst>
              <a:path w="2516098" h="1845069">
                <a:moveTo>
                  <a:pt x="912698" y="1758423"/>
                </a:moveTo>
                <a:cubicBezTo>
                  <a:pt x="917219" y="1758423"/>
                  <a:pt x="921070" y="1760013"/>
                  <a:pt x="924251" y="1763195"/>
                </a:cubicBezTo>
                <a:cubicBezTo>
                  <a:pt x="927432" y="1766376"/>
                  <a:pt x="929023" y="1770227"/>
                  <a:pt x="929023" y="1774747"/>
                </a:cubicBezTo>
                <a:cubicBezTo>
                  <a:pt x="929023" y="1779268"/>
                  <a:pt x="927432" y="1783119"/>
                  <a:pt x="924251" y="1786300"/>
                </a:cubicBezTo>
                <a:cubicBezTo>
                  <a:pt x="921070" y="1789481"/>
                  <a:pt x="917219" y="1791072"/>
                  <a:pt x="912698" y="1791072"/>
                </a:cubicBezTo>
                <a:cubicBezTo>
                  <a:pt x="908010" y="1791072"/>
                  <a:pt x="904076" y="1789481"/>
                  <a:pt x="900894" y="1786300"/>
                </a:cubicBezTo>
                <a:cubicBezTo>
                  <a:pt x="897713" y="1783119"/>
                  <a:pt x="896123" y="1779268"/>
                  <a:pt x="896123" y="1774747"/>
                </a:cubicBezTo>
                <a:cubicBezTo>
                  <a:pt x="896123" y="1770227"/>
                  <a:pt x="897713" y="1766376"/>
                  <a:pt x="900894" y="1763195"/>
                </a:cubicBezTo>
                <a:cubicBezTo>
                  <a:pt x="904076" y="1760013"/>
                  <a:pt x="908010" y="1758423"/>
                  <a:pt x="912698" y="1758423"/>
                </a:cubicBezTo>
                <a:close/>
                <a:moveTo>
                  <a:pt x="387391" y="1723513"/>
                </a:moveTo>
                <a:cubicBezTo>
                  <a:pt x="375336" y="1723513"/>
                  <a:pt x="366294" y="1726025"/>
                  <a:pt x="360267" y="1731048"/>
                </a:cubicBezTo>
                <a:cubicBezTo>
                  <a:pt x="354239" y="1736071"/>
                  <a:pt x="351225" y="1742433"/>
                  <a:pt x="351225" y="1750135"/>
                </a:cubicBezTo>
                <a:cubicBezTo>
                  <a:pt x="351225" y="1757335"/>
                  <a:pt x="353988" y="1763195"/>
                  <a:pt x="359513" y="1767715"/>
                </a:cubicBezTo>
                <a:cubicBezTo>
                  <a:pt x="365039" y="1772236"/>
                  <a:pt x="371987" y="1774496"/>
                  <a:pt x="380359" y="1774496"/>
                </a:cubicBezTo>
                <a:cubicBezTo>
                  <a:pt x="387726" y="1774496"/>
                  <a:pt x="394590" y="1772571"/>
                  <a:pt x="400953" y="1768720"/>
                </a:cubicBezTo>
                <a:cubicBezTo>
                  <a:pt x="407315" y="1764869"/>
                  <a:pt x="412338" y="1759846"/>
                  <a:pt x="416021" y="1753651"/>
                </a:cubicBezTo>
                <a:cubicBezTo>
                  <a:pt x="419705" y="1747456"/>
                  <a:pt x="421547" y="1740508"/>
                  <a:pt x="421547" y="1732806"/>
                </a:cubicBezTo>
                <a:cubicBezTo>
                  <a:pt x="417528" y="1730127"/>
                  <a:pt x="412505" y="1727867"/>
                  <a:pt x="406478" y="1726025"/>
                </a:cubicBezTo>
                <a:cubicBezTo>
                  <a:pt x="400785" y="1724351"/>
                  <a:pt x="394423" y="1723513"/>
                  <a:pt x="387391" y="1723513"/>
                </a:cubicBezTo>
                <a:close/>
                <a:moveTo>
                  <a:pt x="812016" y="1674037"/>
                </a:moveTo>
                <a:cubicBezTo>
                  <a:pt x="801970" y="1674037"/>
                  <a:pt x="793180" y="1677386"/>
                  <a:pt x="785646" y="1684083"/>
                </a:cubicBezTo>
                <a:cubicBezTo>
                  <a:pt x="778613" y="1690446"/>
                  <a:pt x="773925" y="1699152"/>
                  <a:pt x="771581" y="1710203"/>
                </a:cubicBezTo>
                <a:lnTo>
                  <a:pt x="851446" y="1710203"/>
                </a:lnTo>
                <a:cubicBezTo>
                  <a:pt x="851279" y="1704677"/>
                  <a:pt x="849772" y="1699152"/>
                  <a:pt x="846926" y="1693627"/>
                </a:cubicBezTo>
                <a:cubicBezTo>
                  <a:pt x="844247" y="1688269"/>
                  <a:pt x="839977" y="1683665"/>
                  <a:pt x="834117" y="1679814"/>
                </a:cubicBezTo>
                <a:cubicBezTo>
                  <a:pt x="828257" y="1675963"/>
                  <a:pt x="820890" y="1674037"/>
                  <a:pt x="812016" y="1674037"/>
                </a:cubicBezTo>
                <a:close/>
                <a:moveTo>
                  <a:pt x="247046" y="1674037"/>
                </a:moveTo>
                <a:cubicBezTo>
                  <a:pt x="239679" y="1674037"/>
                  <a:pt x="232563" y="1676130"/>
                  <a:pt x="225698" y="1680316"/>
                </a:cubicBezTo>
                <a:cubicBezTo>
                  <a:pt x="219001" y="1684502"/>
                  <a:pt x="213643" y="1690278"/>
                  <a:pt x="209625" y="1697645"/>
                </a:cubicBezTo>
                <a:cubicBezTo>
                  <a:pt x="205606" y="1705180"/>
                  <a:pt x="203597" y="1713970"/>
                  <a:pt x="203597" y="1724016"/>
                </a:cubicBezTo>
                <a:cubicBezTo>
                  <a:pt x="203597" y="1733894"/>
                  <a:pt x="205606" y="1742601"/>
                  <a:pt x="209625" y="1750135"/>
                </a:cubicBezTo>
                <a:cubicBezTo>
                  <a:pt x="213643" y="1757837"/>
                  <a:pt x="219001" y="1763697"/>
                  <a:pt x="225698" y="1767715"/>
                </a:cubicBezTo>
                <a:cubicBezTo>
                  <a:pt x="232563" y="1771901"/>
                  <a:pt x="239679" y="1773994"/>
                  <a:pt x="247046" y="1773994"/>
                </a:cubicBezTo>
                <a:cubicBezTo>
                  <a:pt x="254245" y="1773994"/>
                  <a:pt x="261361" y="1771901"/>
                  <a:pt x="268393" y="1767715"/>
                </a:cubicBezTo>
                <a:cubicBezTo>
                  <a:pt x="274923" y="1763864"/>
                  <a:pt x="280281" y="1758004"/>
                  <a:pt x="284467" y="1750135"/>
                </a:cubicBezTo>
                <a:cubicBezTo>
                  <a:pt x="288318" y="1742935"/>
                  <a:pt x="290243" y="1734229"/>
                  <a:pt x="290243" y="1724016"/>
                </a:cubicBezTo>
                <a:cubicBezTo>
                  <a:pt x="290243" y="1713635"/>
                  <a:pt x="288318" y="1704845"/>
                  <a:pt x="284467" y="1697645"/>
                </a:cubicBezTo>
                <a:cubicBezTo>
                  <a:pt x="280448" y="1690111"/>
                  <a:pt x="275091" y="1684334"/>
                  <a:pt x="268393" y="1680316"/>
                </a:cubicBezTo>
                <a:cubicBezTo>
                  <a:pt x="261361" y="1676130"/>
                  <a:pt x="254245" y="1674037"/>
                  <a:pt x="247046" y="1674037"/>
                </a:cubicBezTo>
                <a:close/>
                <a:moveTo>
                  <a:pt x="812016" y="1654197"/>
                </a:moveTo>
                <a:cubicBezTo>
                  <a:pt x="824573" y="1654197"/>
                  <a:pt x="835708" y="1657127"/>
                  <a:pt x="845419" y="1662987"/>
                </a:cubicBezTo>
                <a:cubicBezTo>
                  <a:pt x="854795" y="1668680"/>
                  <a:pt x="861994" y="1676549"/>
                  <a:pt x="867017" y="1686595"/>
                </a:cubicBezTo>
                <a:cubicBezTo>
                  <a:pt x="872208" y="1696975"/>
                  <a:pt x="874803" y="1708612"/>
                  <a:pt x="874803" y="1721504"/>
                </a:cubicBezTo>
                <a:cubicBezTo>
                  <a:pt x="874803" y="1722509"/>
                  <a:pt x="874635" y="1724685"/>
                  <a:pt x="874301" y="1728034"/>
                </a:cubicBezTo>
                <a:lnTo>
                  <a:pt x="770325" y="1728034"/>
                </a:lnTo>
                <a:cubicBezTo>
                  <a:pt x="770828" y="1738080"/>
                  <a:pt x="773256" y="1746535"/>
                  <a:pt x="777609" y="1753400"/>
                </a:cubicBezTo>
                <a:cubicBezTo>
                  <a:pt x="781795" y="1759930"/>
                  <a:pt x="787236" y="1765036"/>
                  <a:pt x="793933" y="1768720"/>
                </a:cubicBezTo>
                <a:cubicBezTo>
                  <a:pt x="800463" y="1772236"/>
                  <a:pt x="807328" y="1773994"/>
                  <a:pt x="814527" y="1773994"/>
                </a:cubicBezTo>
                <a:cubicBezTo>
                  <a:pt x="831606" y="1773994"/>
                  <a:pt x="844581" y="1766041"/>
                  <a:pt x="853455" y="1750135"/>
                </a:cubicBezTo>
                <a:lnTo>
                  <a:pt x="871789" y="1759176"/>
                </a:lnTo>
                <a:cubicBezTo>
                  <a:pt x="866264" y="1769725"/>
                  <a:pt x="858646" y="1778096"/>
                  <a:pt x="848935" y="1784291"/>
                </a:cubicBezTo>
                <a:cubicBezTo>
                  <a:pt x="839224" y="1790486"/>
                  <a:pt x="827503" y="1793584"/>
                  <a:pt x="813774" y="1793584"/>
                </a:cubicBezTo>
                <a:cubicBezTo>
                  <a:pt x="801049" y="1793584"/>
                  <a:pt x="789831" y="1790653"/>
                  <a:pt x="780120" y="1784793"/>
                </a:cubicBezTo>
                <a:cubicBezTo>
                  <a:pt x="770074" y="1778766"/>
                  <a:pt x="762289" y="1770478"/>
                  <a:pt x="756763" y="1759930"/>
                </a:cubicBezTo>
                <a:cubicBezTo>
                  <a:pt x="751238" y="1749382"/>
                  <a:pt x="748476" y="1737494"/>
                  <a:pt x="748476" y="1724267"/>
                </a:cubicBezTo>
                <a:cubicBezTo>
                  <a:pt x="748476" y="1711542"/>
                  <a:pt x="751071" y="1699906"/>
                  <a:pt x="756261" y="1689357"/>
                </a:cubicBezTo>
                <a:cubicBezTo>
                  <a:pt x="761619" y="1678474"/>
                  <a:pt x="769070" y="1669935"/>
                  <a:pt x="778613" y="1663740"/>
                </a:cubicBezTo>
                <a:cubicBezTo>
                  <a:pt x="788492" y="1657378"/>
                  <a:pt x="799626" y="1654197"/>
                  <a:pt x="812016" y="1654197"/>
                </a:cubicBezTo>
                <a:close/>
                <a:moveTo>
                  <a:pt x="529029" y="1654197"/>
                </a:moveTo>
                <a:cubicBezTo>
                  <a:pt x="542925" y="1654197"/>
                  <a:pt x="554897" y="1657545"/>
                  <a:pt x="564943" y="1664243"/>
                </a:cubicBezTo>
                <a:cubicBezTo>
                  <a:pt x="574654" y="1670772"/>
                  <a:pt x="581518" y="1679563"/>
                  <a:pt x="585537" y="1690613"/>
                </a:cubicBezTo>
                <a:lnTo>
                  <a:pt x="565696" y="1698901"/>
                </a:lnTo>
                <a:cubicBezTo>
                  <a:pt x="562347" y="1690529"/>
                  <a:pt x="557576" y="1684334"/>
                  <a:pt x="551381" y="1680316"/>
                </a:cubicBezTo>
                <a:cubicBezTo>
                  <a:pt x="545018" y="1676130"/>
                  <a:pt x="537233" y="1674037"/>
                  <a:pt x="528024" y="1674037"/>
                </a:cubicBezTo>
                <a:cubicBezTo>
                  <a:pt x="520322" y="1674037"/>
                  <a:pt x="513123" y="1676130"/>
                  <a:pt x="506425" y="1680316"/>
                </a:cubicBezTo>
                <a:cubicBezTo>
                  <a:pt x="499728" y="1684502"/>
                  <a:pt x="494370" y="1690362"/>
                  <a:pt x="490352" y="1697896"/>
                </a:cubicBezTo>
                <a:cubicBezTo>
                  <a:pt x="486333" y="1705431"/>
                  <a:pt x="484324" y="1714137"/>
                  <a:pt x="484324" y="1724016"/>
                </a:cubicBezTo>
                <a:cubicBezTo>
                  <a:pt x="484324" y="1733727"/>
                  <a:pt x="486333" y="1742349"/>
                  <a:pt x="490352" y="1749884"/>
                </a:cubicBezTo>
                <a:cubicBezTo>
                  <a:pt x="494370" y="1757418"/>
                  <a:pt x="499728" y="1763278"/>
                  <a:pt x="506425" y="1767464"/>
                </a:cubicBezTo>
                <a:cubicBezTo>
                  <a:pt x="513290" y="1771817"/>
                  <a:pt x="520490" y="1773994"/>
                  <a:pt x="528024" y="1773994"/>
                </a:cubicBezTo>
                <a:cubicBezTo>
                  <a:pt x="537065" y="1773994"/>
                  <a:pt x="545018" y="1771817"/>
                  <a:pt x="551883" y="1767464"/>
                </a:cubicBezTo>
                <a:cubicBezTo>
                  <a:pt x="558580" y="1763278"/>
                  <a:pt x="563603" y="1757167"/>
                  <a:pt x="566952" y="1749130"/>
                </a:cubicBezTo>
                <a:lnTo>
                  <a:pt x="586290" y="1757418"/>
                </a:lnTo>
                <a:cubicBezTo>
                  <a:pt x="581769" y="1768134"/>
                  <a:pt x="574654" y="1776840"/>
                  <a:pt x="564943" y="1783538"/>
                </a:cubicBezTo>
                <a:cubicBezTo>
                  <a:pt x="555232" y="1790235"/>
                  <a:pt x="543260" y="1793584"/>
                  <a:pt x="529029" y="1793584"/>
                </a:cubicBezTo>
                <a:cubicBezTo>
                  <a:pt x="516304" y="1793584"/>
                  <a:pt x="504918" y="1790570"/>
                  <a:pt x="494872" y="1784542"/>
                </a:cubicBezTo>
                <a:cubicBezTo>
                  <a:pt x="484994" y="1778515"/>
                  <a:pt x="477125" y="1770227"/>
                  <a:pt x="471265" y="1759679"/>
                </a:cubicBezTo>
                <a:cubicBezTo>
                  <a:pt x="465572" y="1749298"/>
                  <a:pt x="462726" y="1737410"/>
                  <a:pt x="462726" y="1724016"/>
                </a:cubicBezTo>
                <a:cubicBezTo>
                  <a:pt x="462726" y="1710621"/>
                  <a:pt x="465572" y="1698733"/>
                  <a:pt x="471265" y="1688353"/>
                </a:cubicBezTo>
                <a:cubicBezTo>
                  <a:pt x="477292" y="1677470"/>
                  <a:pt x="485161" y="1669098"/>
                  <a:pt x="494872" y="1663238"/>
                </a:cubicBezTo>
                <a:cubicBezTo>
                  <a:pt x="504918" y="1657210"/>
                  <a:pt x="516304" y="1654197"/>
                  <a:pt x="529029" y="1654197"/>
                </a:cubicBezTo>
                <a:close/>
                <a:moveTo>
                  <a:pt x="385381" y="1654197"/>
                </a:moveTo>
                <a:cubicBezTo>
                  <a:pt x="403129" y="1654197"/>
                  <a:pt x="417110" y="1658885"/>
                  <a:pt x="427323" y="1668261"/>
                </a:cubicBezTo>
                <a:cubicBezTo>
                  <a:pt x="437369" y="1677470"/>
                  <a:pt x="442392" y="1690194"/>
                  <a:pt x="442392" y="1706435"/>
                </a:cubicBezTo>
                <a:lnTo>
                  <a:pt x="442392" y="1789565"/>
                </a:lnTo>
                <a:lnTo>
                  <a:pt x="421547" y="1789565"/>
                </a:lnTo>
                <a:lnTo>
                  <a:pt x="421547" y="1770729"/>
                </a:lnTo>
                <a:lnTo>
                  <a:pt x="420542" y="1770729"/>
                </a:lnTo>
                <a:cubicBezTo>
                  <a:pt x="416691" y="1777259"/>
                  <a:pt x="411082" y="1782700"/>
                  <a:pt x="403715" y="1787054"/>
                </a:cubicBezTo>
                <a:cubicBezTo>
                  <a:pt x="396516" y="1791407"/>
                  <a:pt x="387977" y="1793584"/>
                  <a:pt x="378098" y="1793584"/>
                </a:cubicBezTo>
                <a:cubicBezTo>
                  <a:pt x="368387" y="1793584"/>
                  <a:pt x="359848" y="1791742"/>
                  <a:pt x="352481" y="1788058"/>
                </a:cubicBezTo>
                <a:cubicBezTo>
                  <a:pt x="344779" y="1784207"/>
                  <a:pt x="338919" y="1779017"/>
                  <a:pt x="334901" y="1772487"/>
                </a:cubicBezTo>
                <a:cubicBezTo>
                  <a:pt x="330882" y="1765957"/>
                  <a:pt x="328873" y="1758423"/>
                  <a:pt x="328873" y="1749884"/>
                </a:cubicBezTo>
                <a:cubicBezTo>
                  <a:pt x="328873" y="1735987"/>
                  <a:pt x="334064" y="1725188"/>
                  <a:pt x="344444" y="1717486"/>
                </a:cubicBezTo>
                <a:cubicBezTo>
                  <a:pt x="355160" y="1709617"/>
                  <a:pt x="368387" y="1705682"/>
                  <a:pt x="384126" y="1705682"/>
                </a:cubicBezTo>
                <a:cubicBezTo>
                  <a:pt x="392330" y="1705682"/>
                  <a:pt x="399697" y="1706519"/>
                  <a:pt x="406227" y="1708193"/>
                </a:cubicBezTo>
                <a:cubicBezTo>
                  <a:pt x="412924" y="1709868"/>
                  <a:pt x="418031" y="1711877"/>
                  <a:pt x="421547" y="1714221"/>
                </a:cubicBezTo>
                <a:lnTo>
                  <a:pt x="421547" y="1706184"/>
                </a:lnTo>
                <a:cubicBezTo>
                  <a:pt x="421547" y="1696641"/>
                  <a:pt x="418198" y="1688855"/>
                  <a:pt x="411501" y="1682827"/>
                </a:cubicBezTo>
                <a:cubicBezTo>
                  <a:pt x="404804" y="1676800"/>
                  <a:pt x="396097" y="1673786"/>
                  <a:pt x="385381" y="1673786"/>
                </a:cubicBezTo>
                <a:cubicBezTo>
                  <a:pt x="378182" y="1673786"/>
                  <a:pt x="371485" y="1675377"/>
                  <a:pt x="365290" y="1678558"/>
                </a:cubicBezTo>
                <a:cubicBezTo>
                  <a:pt x="358760" y="1681907"/>
                  <a:pt x="353821" y="1686344"/>
                  <a:pt x="350472" y="1691869"/>
                </a:cubicBezTo>
                <a:lnTo>
                  <a:pt x="333896" y="1679563"/>
                </a:lnTo>
                <a:cubicBezTo>
                  <a:pt x="338919" y="1671861"/>
                  <a:pt x="346035" y="1665666"/>
                  <a:pt x="355244" y="1660978"/>
                </a:cubicBezTo>
                <a:cubicBezTo>
                  <a:pt x="364285" y="1656457"/>
                  <a:pt x="374331" y="1654197"/>
                  <a:pt x="385381" y="1654197"/>
                </a:cubicBezTo>
                <a:close/>
                <a:moveTo>
                  <a:pt x="249557" y="1654197"/>
                </a:moveTo>
                <a:cubicBezTo>
                  <a:pt x="261278" y="1654197"/>
                  <a:pt x="271909" y="1657210"/>
                  <a:pt x="281453" y="1663238"/>
                </a:cubicBezTo>
                <a:cubicBezTo>
                  <a:pt x="290829" y="1669266"/>
                  <a:pt x="298364" y="1677637"/>
                  <a:pt x="304056" y="1688353"/>
                </a:cubicBezTo>
                <a:cubicBezTo>
                  <a:pt x="309414" y="1698566"/>
                  <a:pt x="312093" y="1710454"/>
                  <a:pt x="312093" y="1724016"/>
                </a:cubicBezTo>
                <a:cubicBezTo>
                  <a:pt x="312093" y="1737745"/>
                  <a:pt x="309414" y="1749716"/>
                  <a:pt x="304056" y="1759930"/>
                </a:cubicBezTo>
                <a:cubicBezTo>
                  <a:pt x="298531" y="1770478"/>
                  <a:pt x="290997" y="1778766"/>
                  <a:pt x="281453" y="1784793"/>
                </a:cubicBezTo>
                <a:cubicBezTo>
                  <a:pt x="272244" y="1790653"/>
                  <a:pt x="261612" y="1793584"/>
                  <a:pt x="249557" y="1793584"/>
                </a:cubicBezTo>
                <a:cubicBezTo>
                  <a:pt x="239679" y="1793584"/>
                  <a:pt x="230721" y="1791323"/>
                  <a:pt x="222684" y="1786803"/>
                </a:cubicBezTo>
                <a:cubicBezTo>
                  <a:pt x="214648" y="1782282"/>
                  <a:pt x="208620" y="1776757"/>
                  <a:pt x="204602" y="1770227"/>
                </a:cubicBezTo>
                <a:lnTo>
                  <a:pt x="203597" y="1770227"/>
                </a:lnTo>
                <a:lnTo>
                  <a:pt x="204602" y="1788309"/>
                </a:lnTo>
                <a:lnTo>
                  <a:pt x="204602" y="1845069"/>
                </a:lnTo>
                <a:lnTo>
                  <a:pt x="182752" y="1845069"/>
                </a:lnTo>
                <a:lnTo>
                  <a:pt x="182752" y="1658466"/>
                </a:lnTo>
                <a:lnTo>
                  <a:pt x="203597" y="1658466"/>
                </a:lnTo>
                <a:lnTo>
                  <a:pt x="203597" y="1678056"/>
                </a:lnTo>
                <a:lnTo>
                  <a:pt x="204602" y="1678056"/>
                </a:lnTo>
                <a:cubicBezTo>
                  <a:pt x="208620" y="1671358"/>
                  <a:pt x="214648" y="1665749"/>
                  <a:pt x="222684" y="1661229"/>
                </a:cubicBezTo>
                <a:cubicBezTo>
                  <a:pt x="231056" y="1656541"/>
                  <a:pt x="240014" y="1654197"/>
                  <a:pt x="249557" y="1654197"/>
                </a:cubicBezTo>
                <a:close/>
                <a:moveTo>
                  <a:pt x="81874" y="1632096"/>
                </a:moveTo>
                <a:lnTo>
                  <a:pt x="74591" y="1651936"/>
                </a:lnTo>
                <a:lnTo>
                  <a:pt x="49979" y="1718239"/>
                </a:lnTo>
                <a:lnTo>
                  <a:pt x="114775" y="1718239"/>
                </a:lnTo>
                <a:lnTo>
                  <a:pt x="90162" y="1651936"/>
                </a:lnTo>
                <a:lnTo>
                  <a:pt x="82879" y="1632096"/>
                </a:lnTo>
                <a:close/>
                <a:moveTo>
                  <a:pt x="612633" y="1605474"/>
                </a:moveTo>
                <a:lnTo>
                  <a:pt x="634483" y="1605474"/>
                </a:lnTo>
                <a:lnTo>
                  <a:pt x="634483" y="1659722"/>
                </a:lnTo>
                <a:lnTo>
                  <a:pt x="633227" y="1677805"/>
                </a:lnTo>
                <a:lnTo>
                  <a:pt x="634483" y="1677805"/>
                </a:lnTo>
                <a:cubicBezTo>
                  <a:pt x="637831" y="1671275"/>
                  <a:pt x="643524" y="1665666"/>
                  <a:pt x="651561" y="1660978"/>
                </a:cubicBezTo>
                <a:cubicBezTo>
                  <a:pt x="659262" y="1656457"/>
                  <a:pt x="667801" y="1654197"/>
                  <a:pt x="677178" y="1654197"/>
                </a:cubicBezTo>
                <a:cubicBezTo>
                  <a:pt x="693084" y="1654197"/>
                  <a:pt x="705222" y="1658885"/>
                  <a:pt x="713594" y="1668261"/>
                </a:cubicBezTo>
                <a:cubicBezTo>
                  <a:pt x="721966" y="1677637"/>
                  <a:pt x="726151" y="1690027"/>
                  <a:pt x="726151" y="1705431"/>
                </a:cubicBezTo>
                <a:lnTo>
                  <a:pt x="726151" y="1789565"/>
                </a:lnTo>
                <a:lnTo>
                  <a:pt x="704302" y="1789565"/>
                </a:lnTo>
                <a:lnTo>
                  <a:pt x="704302" y="1708696"/>
                </a:lnTo>
                <a:cubicBezTo>
                  <a:pt x="704302" y="1696975"/>
                  <a:pt x="701288" y="1688269"/>
                  <a:pt x="695260" y="1682576"/>
                </a:cubicBezTo>
                <a:cubicBezTo>
                  <a:pt x="689400" y="1676884"/>
                  <a:pt x="681615" y="1674037"/>
                  <a:pt x="671904" y="1674037"/>
                </a:cubicBezTo>
                <a:cubicBezTo>
                  <a:pt x="665374" y="1674037"/>
                  <a:pt x="659095" y="1676130"/>
                  <a:pt x="653067" y="1680316"/>
                </a:cubicBezTo>
                <a:cubicBezTo>
                  <a:pt x="647375" y="1684334"/>
                  <a:pt x="642854" y="1689608"/>
                  <a:pt x="639506" y="1696138"/>
                </a:cubicBezTo>
                <a:cubicBezTo>
                  <a:pt x="636157" y="1702836"/>
                  <a:pt x="634483" y="1709617"/>
                  <a:pt x="634483" y="1716481"/>
                </a:cubicBezTo>
                <a:lnTo>
                  <a:pt x="634483" y="1789565"/>
                </a:lnTo>
                <a:lnTo>
                  <a:pt x="612633" y="1789565"/>
                </a:lnTo>
                <a:close/>
                <a:moveTo>
                  <a:pt x="70071" y="1605474"/>
                </a:moveTo>
                <a:lnTo>
                  <a:pt x="94683" y="1605474"/>
                </a:lnTo>
                <a:lnTo>
                  <a:pt x="164753" y="1789565"/>
                </a:lnTo>
                <a:lnTo>
                  <a:pt x="140643" y="1789565"/>
                </a:lnTo>
                <a:lnTo>
                  <a:pt x="122309" y="1738833"/>
                </a:lnTo>
                <a:lnTo>
                  <a:pt x="42444" y="1738833"/>
                </a:lnTo>
                <a:lnTo>
                  <a:pt x="24111" y="1789565"/>
                </a:lnTo>
                <a:lnTo>
                  <a:pt x="0" y="1789565"/>
                </a:lnTo>
                <a:close/>
                <a:moveTo>
                  <a:pt x="806258" y="1506615"/>
                </a:moveTo>
                <a:cubicBezTo>
                  <a:pt x="810277" y="1506615"/>
                  <a:pt x="813541" y="1507871"/>
                  <a:pt x="816053" y="1510382"/>
                </a:cubicBezTo>
                <a:cubicBezTo>
                  <a:pt x="818564" y="1512894"/>
                  <a:pt x="819820" y="1516159"/>
                  <a:pt x="819820" y="1520177"/>
                </a:cubicBezTo>
                <a:cubicBezTo>
                  <a:pt x="819820" y="1524028"/>
                  <a:pt x="818564" y="1527293"/>
                  <a:pt x="816053" y="1529972"/>
                </a:cubicBezTo>
                <a:cubicBezTo>
                  <a:pt x="813541" y="1532818"/>
                  <a:pt x="810277" y="1534241"/>
                  <a:pt x="806258" y="1534241"/>
                </a:cubicBezTo>
                <a:cubicBezTo>
                  <a:pt x="802575" y="1534241"/>
                  <a:pt x="799310" y="1532818"/>
                  <a:pt x="796463" y="1529972"/>
                </a:cubicBezTo>
                <a:cubicBezTo>
                  <a:pt x="793785" y="1527293"/>
                  <a:pt x="792445" y="1524028"/>
                  <a:pt x="792445" y="1520177"/>
                </a:cubicBezTo>
                <a:cubicBezTo>
                  <a:pt x="792445" y="1516159"/>
                  <a:pt x="793785" y="1512894"/>
                  <a:pt x="796463" y="1510382"/>
                </a:cubicBezTo>
                <a:cubicBezTo>
                  <a:pt x="799142" y="1507871"/>
                  <a:pt x="802407" y="1506615"/>
                  <a:pt x="806258" y="1506615"/>
                </a:cubicBezTo>
                <a:close/>
                <a:moveTo>
                  <a:pt x="2101658" y="1369237"/>
                </a:moveTo>
                <a:cubicBezTo>
                  <a:pt x="2093621" y="1369237"/>
                  <a:pt x="2086087" y="1371247"/>
                  <a:pt x="2079055" y="1375265"/>
                </a:cubicBezTo>
                <a:cubicBezTo>
                  <a:pt x="2072190" y="1379283"/>
                  <a:pt x="2066581" y="1385060"/>
                  <a:pt x="2062228" y="1392594"/>
                </a:cubicBezTo>
                <a:cubicBezTo>
                  <a:pt x="2058042" y="1399961"/>
                  <a:pt x="2055949" y="1408835"/>
                  <a:pt x="2055949" y="1419216"/>
                </a:cubicBezTo>
                <a:cubicBezTo>
                  <a:pt x="2055949" y="1429429"/>
                  <a:pt x="2058042" y="1438219"/>
                  <a:pt x="2062228" y="1445586"/>
                </a:cubicBezTo>
                <a:cubicBezTo>
                  <a:pt x="2066581" y="1453121"/>
                  <a:pt x="2072190" y="1458897"/>
                  <a:pt x="2079055" y="1462915"/>
                </a:cubicBezTo>
                <a:cubicBezTo>
                  <a:pt x="2086422" y="1467101"/>
                  <a:pt x="2093956" y="1469194"/>
                  <a:pt x="2101658" y="1469194"/>
                </a:cubicBezTo>
                <a:cubicBezTo>
                  <a:pt x="2109360" y="1469194"/>
                  <a:pt x="2116894" y="1467101"/>
                  <a:pt x="2124261" y="1462915"/>
                </a:cubicBezTo>
                <a:cubicBezTo>
                  <a:pt x="2130959" y="1459064"/>
                  <a:pt x="2136484" y="1453288"/>
                  <a:pt x="2140837" y="1445586"/>
                </a:cubicBezTo>
                <a:cubicBezTo>
                  <a:pt x="2145023" y="1438219"/>
                  <a:pt x="2147116" y="1429429"/>
                  <a:pt x="2147116" y="1419216"/>
                </a:cubicBezTo>
                <a:cubicBezTo>
                  <a:pt x="2147116" y="1408835"/>
                  <a:pt x="2145023" y="1399961"/>
                  <a:pt x="2140837" y="1392594"/>
                </a:cubicBezTo>
                <a:cubicBezTo>
                  <a:pt x="2136484" y="1384892"/>
                  <a:pt x="2130959" y="1379116"/>
                  <a:pt x="2124261" y="1375265"/>
                </a:cubicBezTo>
                <a:cubicBezTo>
                  <a:pt x="2117229" y="1371247"/>
                  <a:pt x="2109695" y="1369237"/>
                  <a:pt x="2101658" y="1369237"/>
                </a:cubicBezTo>
                <a:close/>
                <a:moveTo>
                  <a:pt x="1953277" y="1369237"/>
                </a:moveTo>
                <a:cubicBezTo>
                  <a:pt x="1945742" y="1369237"/>
                  <a:pt x="1938543" y="1371330"/>
                  <a:pt x="1931678" y="1375516"/>
                </a:cubicBezTo>
                <a:cubicBezTo>
                  <a:pt x="1925148" y="1379534"/>
                  <a:pt x="1919874" y="1385311"/>
                  <a:pt x="1915856" y="1392845"/>
                </a:cubicBezTo>
                <a:cubicBezTo>
                  <a:pt x="1911670" y="1400715"/>
                  <a:pt x="1909577" y="1409505"/>
                  <a:pt x="1909577" y="1419216"/>
                </a:cubicBezTo>
                <a:cubicBezTo>
                  <a:pt x="1909577" y="1428759"/>
                  <a:pt x="1911670" y="1437466"/>
                  <a:pt x="1915856" y="1445335"/>
                </a:cubicBezTo>
                <a:cubicBezTo>
                  <a:pt x="1920041" y="1453037"/>
                  <a:pt x="1925315" y="1458897"/>
                  <a:pt x="1931678" y="1462915"/>
                </a:cubicBezTo>
                <a:cubicBezTo>
                  <a:pt x="1938543" y="1467101"/>
                  <a:pt x="1945742" y="1469194"/>
                  <a:pt x="1953277" y="1469194"/>
                </a:cubicBezTo>
                <a:cubicBezTo>
                  <a:pt x="1960476" y="1469194"/>
                  <a:pt x="1967592" y="1467101"/>
                  <a:pt x="1974624" y="1462915"/>
                </a:cubicBezTo>
                <a:cubicBezTo>
                  <a:pt x="1980986" y="1459232"/>
                  <a:pt x="1986261" y="1453372"/>
                  <a:pt x="1990446" y="1445335"/>
                </a:cubicBezTo>
                <a:cubicBezTo>
                  <a:pt x="1994465" y="1437801"/>
                  <a:pt x="1996474" y="1429094"/>
                  <a:pt x="1996474" y="1419216"/>
                </a:cubicBezTo>
                <a:cubicBezTo>
                  <a:pt x="1996474" y="1409170"/>
                  <a:pt x="1994465" y="1400380"/>
                  <a:pt x="1990446" y="1392845"/>
                </a:cubicBezTo>
                <a:cubicBezTo>
                  <a:pt x="1986261" y="1385143"/>
                  <a:pt x="1980986" y="1379367"/>
                  <a:pt x="1974624" y="1375516"/>
                </a:cubicBezTo>
                <a:cubicBezTo>
                  <a:pt x="1967592" y="1371330"/>
                  <a:pt x="1960476" y="1369237"/>
                  <a:pt x="1953277" y="1369237"/>
                </a:cubicBezTo>
                <a:close/>
                <a:moveTo>
                  <a:pt x="1156423" y="1369237"/>
                </a:moveTo>
                <a:cubicBezTo>
                  <a:pt x="1149223" y="1369237"/>
                  <a:pt x="1142107" y="1371330"/>
                  <a:pt x="1135075" y="1375516"/>
                </a:cubicBezTo>
                <a:cubicBezTo>
                  <a:pt x="1128546" y="1379367"/>
                  <a:pt x="1123188" y="1385227"/>
                  <a:pt x="1119002" y="1393096"/>
                </a:cubicBezTo>
                <a:cubicBezTo>
                  <a:pt x="1114984" y="1400631"/>
                  <a:pt x="1112974" y="1409337"/>
                  <a:pt x="1112974" y="1419216"/>
                </a:cubicBezTo>
                <a:cubicBezTo>
                  <a:pt x="1112974" y="1429094"/>
                  <a:pt x="1114984" y="1437801"/>
                  <a:pt x="1119002" y="1445335"/>
                </a:cubicBezTo>
                <a:cubicBezTo>
                  <a:pt x="1123188" y="1453204"/>
                  <a:pt x="1128546" y="1459064"/>
                  <a:pt x="1135075" y="1462915"/>
                </a:cubicBezTo>
                <a:cubicBezTo>
                  <a:pt x="1142107" y="1467101"/>
                  <a:pt x="1149223" y="1469194"/>
                  <a:pt x="1156423" y="1469194"/>
                </a:cubicBezTo>
                <a:cubicBezTo>
                  <a:pt x="1163790" y="1469194"/>
                  <a:pt x="1170906" y="1467101"/>
                  <a:pt x="1177770" y="1462915"/>
                </a:cubicBezTo>
                <a:cubicBezTo>
                  <a:pt x="1184468" y="1458897"/>
                  <a:pt x="1189826" y="1453037"/>
                  <a:pt x="1193844" y="1445335"/>
                </a:cubicBezTo>
                <a:cubicBezTo>
                  <a:pt x="1197862" y="1437801"/>
                  <a:pt x="1199871" y="1429094"/>
                  <a:pt x="1199871" y="1419216"/>
                </a:cubicBezTo>
                <a:cubicBezTo>
                  <a:pt x="1199871" y="1409170"/>
                  <a:pt x="1197862" y="1400380"/>
                  <a:pt x="1193844" y="1392845"/>
                </a:cubicBezTo>
                <a:cubicBezTo>
                  <a:pt x="1189826" y="1385478"/>
                  <a:pt x="1184468" y="1379702"/>
                  <a:pt x="1177770" y="1375516"/>
                </a:cubicBezTo>
                <a:cubicBezTo>
                  <a:pt x="1170906" y="1371330"/>
                  <a:pt x="1163790" y="1369237"/>
                  <a:pt x="1156423" y="1369237"/>
                </a:cubicBezTo>
                <a:close/>
                <a:moveTo>
                  <a:pt x="806258" y="1369237"/>
                </a:moveTo>
                <a:cubicBezTo>
                  <a:pt x="798222" y="1369237"/>
                  <a:pt x="790687" y="1371247"/>
                  <a:pt x="783655" y="1375265"/>
                </a:cubicBezTo>
                <a:cubicBezTo>
                  <a:pt x="776790" y="1379283"/>
                  <a:pt x="771181" y="1385060"/>
                  <a:pt x="766828" y="1392594"/>
                </a:cubicBezTo>
                <a:cubicBezTo>
                  <a:pt x="762642" y="1399961"/>
                  <a:pt x="760549" y="1408835"/>
                  <a:pt x="760549" y="1419216"/>
                </a:cubicBezTo>
                <a:cubicBezTo>
                  <a:pt x="760549" y="1429429"/>
                  <a:pt x="762642" y="1438219"/>
                  <a:pt x="766828" y="1445586"/>
                </a:cubicBezTo>
                <a:cubicBezTo>
                  <a:pt x="771181" y="1453121"/>
                  <a:pt x="776790" y="1458897"/>
                  <a:pt x="783655" y="1462915"/>
                </a:cubicBezTo>
                <a:cubicBezTo>
                  <a:pt x="791022" y="1467101"/>
                  <a:pt x="798556" y="1469194"/>
                  <a:pt x="806258" y="1469194"/>
                </a:cubicBezTo>
                <a:cubicBezTo>
                  <a:pt x="813960" y="1469194"/>
                  <a:pt x="821495" y="1467101"/>
                  <a:pt x="828861" y="1462915"/>
                </a:cubicBezTo>
                <a:cubicBezTo>
                  <a:pt x="835559" y="1459064"/>
                  <a:pt x="841084" y="1453288"/>
                  <a:pt x="845437" y="1445586"/>
                </a:cubicBezTo>
                <a:cubicBezTo>
                  <a:pt x="849623" y="1438219"/>
                  <a:pt x="851716" y="1429429"/>
                  <a:pt x="851716" y="1419216"/>
                </a:cubicBezTo>
                <a:cubicBezTo>
                  <a:pt x="851716" y="1408835"/>
                  <a:pt x="849623" y="1399961"/>
                  <a:pt x="845437" y="1392594"/>
                </a:cubicBezTo>
                <a:cubicBezTo>
                  <a:pt x="841084" y="1384892"/>
                  <a:pt x="835559" y="1379116"/>
                  <a:pt x="828861" y="1375265"/>
                </a:cubicBezTo>
                <a:cubicBezTo>
                  <a:pt x="821829" y="1371247"/>
                  <a:pt x="814295" y="1369237"/>
                  <a:pt x="806258" y="1369237"/>
                </a:cubicBezTo>
                <a:close/>
                <a:moveTo>
                  <a:pt x="499198" y="1369237"/>
                </a:moveTo>
                <a:cubicBezTo>
                  <a:pt x="491998" y="1369237"/>
                  <a:pt x="484882" y="1371330"/>
                  <a:pt x="477850" y="1375516"/>
                </a:cubicBezTo>
                <a:cubicBezTo>
                  <a:pt x="471320" y="1379367"/>
                  <a:pt x="465963" y="1385227"/>
                  <a:pt x="461777" y="1393096"/>
                </a:cubicBezTo>
                <a:cubicBezTo>
                  <a:pt x="457758" y="1400631"/>
                  <a:pt x="455749" y="1409337"/>
                  <a:pt x="455749" y="1419216"/>
                </a:cubicBezTo>
                <a:cubicBezTo>
                  <a:pt x="455749" y="1429094"/>
                  <a:pt x="457758" y="1437801"/>
                  <a:pt x="461777" y="1445335"/>
                </a:cubicBezTo>
                <a:cubicBezTo>
                  <a:pt x="465963" y="1453204"/>
                  <a:pt x="471320" y="1459064"/>
                  <a:pt x="477850" y="1462915"/>
                </a:cubicBezTo>
                <a:cubicBezTo>
                  <a:pt x="484882" y="1467101"/>
                  <a:pt x="491998" y="1469194"/>
                  <a:pt x="499198" y="1469194"/>
                </a:cubicBezTo>
                <a:cubicBezTo>
                  <a:pt x="506565" y="1469194"/>
                  <a:pt x="513681" y="1467101"/>
                  <a:pt x="520545" y="1462915"/>
                </a:cubicBezTo>
                <a:cubicBezTo>
                  <a:pt x="527243" y="1458897"/>
                  <a:pt x="532600" y="1453037"/>
                  <a:pt x="536619" y="1445335"/>
                </a:cubicBezTo>
                <a:cubicBezTo>
                  <a:pt x="540637" y="1437801"/>
                  <a:pt x="542646" y="1429094"/>
                  <a:pt x="542646" y="1419216"/>
                </a:cubicBezTo>
                <a:cubicBezTo>
                  <a:pt x="542646" y="1409170"/>
                  <a:pt x="540637" y="1400380"/>
                  <a:pt x="536619" y="1392845"/>
                </a:cubicBezTo>
                <a:cubicBezTo>
                  <a:pt x="532600" y="1385478"/>
                  <a:pt x="527243" y="1379702"/>
                  <a:pt x="520545" y="1375516"/>
                </a:cubicBezTo>
                <a:cubicBezTo>
                  <a:pt x="513681" y="1371330"/>
                  <a:pt x="506565" y="1369237"/>
                  <a:pt x="499198" y="1369237"/>
                </a:cubicBezTo>
                <a:close/>
                <a:moveTo>
                  <a:pt x="301433" y="1369237"/>
                </a:moveTo>
                <a:cubicBezTo>
                  <a:pt x="293396" y="1369237"/>
                  <a:pt x="285862" y="1371247"/>
                  <a:pt x="278830" y="1375265"/>
                </a:cubicBezTo>
                <a:cubicBezTo>
                  <a:pt x="271965" y="1379283"/>
                  <a:pt x="266356" y="1385060"/>
                  <a:pt x="262003" y="1392594"/>
                </a:cubicBezTo>
                <a:cubicBezTo>
                  <a:pt x="257817" y="1399961"/>
                  <a:pt x="255724" y="1408835"/>
                  <a:pt x="255724" y="1419216"/>
                </a:cubicBezTo>
                <a:cubicBezTo>
                  <a:pt x="255724" y="1429429"/>
                  <a:pt x="257817" y="1438219"/>
                  <a:pt x="262003" y="1445586"/>
                </a:cubicBezTo>
                <a:cubicBezTo>
                  <a:pt x="266356" y="1453121"/>
                  <a:pt x="271965" y="1458897"/>
                  <a:pt x="278830" y="1462915"/>
                </a:cubicBezTo>
                <a:cubicBezTo>
                  <a:pt x="286197" y="1467101"/>
                  <a:pt x="293731" y="1469194"/>
                  <a:pt x="301433" y="1469194"/>
                </a:cubicBezTo>
                <a:cubicBezTo>
                  <a:pt x="309135" y="1469194"/>
                  <a:pt x="316669" y="1467101"/>
                  <a:pt x="324036" y="1462915"/>
                </a:cubicBezTo>
                <a:cubicBezTo>
                  <a:pt x="330734" y="1459064"/>
                  <a:pt x="336259" y="1453288"/>
                  <a:pt x="340612" y="1445586"/>
                </a:cubicBezTo>
                <a:cubicBezTo>
                  <a:pt x="344798" y="1438219"/>
                  <a:pt x="346891" y="1429429"/>
                  <a:pt x="346891" y="1419216"/>
                </a:cubicBezTo>
                <a:cubicBezTo>
                  <a:pt x="346891" y="1408835"/>
                  <a:pt x="344798" y="1399961"/>
                  <a:pt x="340612" y="1392594"/>
                </a:cubicBezTo>
                <a:cubicBezTo>
                  <a:pt x="336259" y="1384892"/>
                  <a:pt x="330734" y="1379116"/>
                  <a:pt x="324036" y="1375265"/>
                </a:cubicBezTo>
                <a:cubicBezTo>
                  <a:pt x="317004" y="1371247"/>
                  <a:pt x="309470" y="1369237"/>
                  <a:pt x="301433" y="1369237"/>
                </a:cubicBezTo>
                <a:close/>
                <a:moveTo>
                  <a:pt x="2195792" y="1353666"/>
                </a:moveTo>
                <a:lnTo>
                  <a:pt x="2217642" y="1353666"/>
                </a:lnTo>
                <a:lnTo>
                  <a:pt x="2217642" y="1484765"/>
                </a:lnTo>
                <a:lnTo>
                  <a:pt x="2195792" y="1484765"/>
                </a:lnTo>
                <a:close/>
                <a:moveTo>
                  <a:pt x="1776692" y="1353666"/>
                </a:moveTo>
                <a:lnTo>
                  <a:pt x="1798542" y="1353666"/>
                </a:lnTo>
                <a:lnTo>
                  <a:pt x="1798542" y="1484765"/>
                </a:lnTo>
                <a:lnTo>
                  <a:pt x="1776692" y="1484765"/>
                </a:lnTo>
                <a:close/>
                <a:moveTo>
                  <a:pt x="1379367" y="1353666"/>
                </a:moveTo>
                <a:lnTo>
                  <a:pt x="1402975" y="1353666"/>
                </a:lnTo>
                <a:lnTo>
                  <a:pt x="1444163" y="1451111"/>
                </a:lnTo>
                <a:lnTo>
                  <a:pt x="1444666" y="1451111"/>
                </a:lnTo>
                <a:lnTo>
                  <a:pt x="1484347" y="1353666"/>
                </a:lnTo>
                <a:lnTo>
                  <a:pt x="1507955" y="1353666"/>
                </a:lnTo>
                <a:lnTo>
                  <a:pt x="1427085" y="1540269"/>
                </a:lnTo>
                <a:lnTo>
                  <a:pt x="1404482" y="1540269"/>
                </a:lnTo>
                <a:lnTo>
                  <a:pt x="1433615" y="1476477"/>
                </a:lnTo>
                <a:close/>
                <a:moveTo>
                  <a:pt x="1249552" y="1353666"/>
                </a:moveTo>
                <a:lnTo>
                  <a:pt x="1271402" y="1353666"/>
                </a:lnTo>
                <a:lnTo>
                  <a:pt x="1271402" y="1432778"/>
                </a:lnTo>
                <a:cubicBezTo>
                  <a:pt x="1271402" y="1445502"/>
                  <a:pt x="1274248" y="1454711"/>
                  <a:pt x="1279941" y="1460404"/>
                </a:cubicBezTo>
                <a:cubicBezTo>
                  <a:pt x="1285801" y="1466264"/>
                  <a:pt x="1293419" y="1469194"/>
                  <a:pt x="1302795" y="1469194"/>
                </a:cubicBezTo>
                <a:cubicBezTo>
                  <a:pt x="1310162" y="1469194"/>
                  <a:pt x="1316776" y="1467185"/>
                  <a:pt x="1322636" y="1463167"/>
                </a:cubicBezTo>
                <a:cubicBezTo>
                  <a:pt x="1328161" y="1459316"/>
                  <a:pt x="1332598" y="1454209"/>
                  <a:pt x="1335947" y="1447847"/>
                </a:cubicBezTo>
                <a:cubicBezTo>
                  <a:pt x="1339128" y="1441652"/>
                  <a:pt x="1340719" y="1434954"/>
                  <a:pt x="1340719" y="1427755"/>
                </a:cubicBezTo>
                <a:lnTo>
                  <a:pt x="1340719" y="1353666"/>
                </a:lnTo>
                <a:lnTo>
                  <a:pt x="1362568" y="1353666"/>
                </a:lnTo>
                <a:lnTo>
                  <a:pt x="1362568" y="1484765"/>
                </a:lnTo>
                <a:lnTo>
                  <a:pt x="1341723" y="1484765"/>
                </a:lnTo>
                <a:lnTo>
                  <a:pt x="1341723" y="1465678"/>
                </a:lnTo>
                <a:lnTo>
                  <a:pt x="1340719" y="1465678"/>
                </a:lnTo>
                <a:cubicBezTo>
                  <a:pt x="1337370" y="1472040"/>
                  <a:pt x="1331594" y="1477566"/>
                  <a:pt x="1323389" y="1482254"/>
                </a:cubicBezTo>
                <a:cubicBezTo>
                  <a:pt x="1315855" y="1486607"/>
                  <a:pt x="1307483" y="1488784"/>
                  <a:pt x="1298275" y="1488784"/>
                </a:cubicBezTo>
                <a:cubicBezTo>
                  <a:pt x="1282369" y="1488784"/>
                  <a:pt x="1270314" y="1484179"/>
                  <a:pt x="1262109" y="1474970"/>
                </a:cubicBezTo>
                <a:cubicBezTo>
                  <a:pt x="1253738" y="1465594"/>
                  <a:pt x="1249552" y="1452618"/>
                  <a:pt x="1249552" y="1436043"/>
                </a:cubicBezTo>
                <a:close/>
                <a:moveTo>
                  <a:pt x="1739206" y="1349648"/>
                </a:moveTo>
                <a:cubicBezTo>
                  <a:pt x="1745066" y="1349648"/>
                  <a:pt x="1750256" y="1350569"/>
                  <a:pt x="1754777" y="1352411"/>
                </a:cubicBezTo>
                <a:lnTo>
                  <a:pt x="1754777" y="1376018"/>
                </a:lnTo>
                <a:cubicBezTo>
                  <a:pt x="1749084" y="1373172"/>
                  <a:pt x="1742889" y="1371749"/>
                  <a:pt x="1736192" y="1371749"/>
                </a:cubicBezTo>
                <a:cubicBezTo>
                  <a:pt x="1729997" y="1371749"/>
                  <a:pt x="1724137" y="1373591"/>
                  <a:pt x="1718612" y="1377274"/>
                </a:cubicBezTo>
                <a:cubicBezTo>
                  <a:pt x="1713421" y="1380623"/>
                  <a:pt x="1709152" y="1385478"/>
                  <a:pt x="1705803" y="1391841"/>
                </a:cubicBezTo>
                <a:cubicBezTo>
                  <a:pt x="1702789" y="1397366"/>
                  <a:pt x="1701283" y="1403896"/>
                  <a:pt x="1701283" y="1411430"/>
                </a:cubicBezTo>
                <a:lnTo>
                  <a:pt x="1701283" y="1484765"/>
                </a:lnTo>
                <a:lnTo>
                  <a:pt x="1679433" y="1484765"/>
                </a:lnTo>
                <a:lnTo>
                  <a:pt x="1679433" y="1353666"/>
                </a:lnTo>
                <a:lnTo>
                  <a:pt x="1700027" y="1353666"/>
                </a:lnTo>
                <a:lnTo>
                  <a:pt x="1700027" y="1374763"/>
                </a:lnTo>
                <a:lnTo>
                  <a:pt x="1701283" y="1374763"/>
                </a:lnTo>
                <a:cubicBezTo>
                  <a:pt x="1703627" y="1367730"/>
                  <a:pt x="1708566" y="1361787"/>
                  <a:pt x="1716100" y="1356931"/>
                </a:cubicBezTo>
                <a:cubicBezTo>
                  <a:pt x="1723467" y="1352076"/>
                  <a:pt x="1731169" y="1349648"/>
                  <a:pt x="1739206" y="1349648"/>
                </a:cubicBezTo>
                <a:close/>
                <a:moveTo>
                  <a:pt x="957653" y="1349397"/>
                </a:moveTo>
                <a:cubicBezTo>
                  <a:pt x="971550" y="1349397"/>
                  <a:pt x="983522" y="1352745"/>
                  <a:pt x="993568" y="1359443"/>
                </a:cubicBezTo>
                <a:cubicBezTo>
                  <a:pt x="1003279" y="1365972"/>
                  <a:pt x="1010143" y="1374763"/>
                  <a:pt x="1014162" y="1385813"/>
                </a:cubicBezTo>
                <a:lnTo>
                  <a:pt x="994321" y="1394101"/>
                </a:lnTo>
                <a:cubicBezTo>
                  <a:pt x="990973" y="1385729"/>
                  <a:pt x="986201" y="1379534"/>
                  <a:pt x="980006" y="1375516"/>
                </a:cubicBezTo>
                <a:cubicBezTo>
                  <a:pt x="973643" y="1371330"/>
                  <a:pt x="965858" y="1369237"/>
                  <a:pt x="956649" y="1369237"/>
                </a:cubicBezTo>
                <a:cubicBezTo>
                  <a:pt x="948947" y="1369237"/>
                  <a:pt x="941748" y="1371330"/>
                  <a:pt x="935050" y="1375516"/>
                </a:cubicBezTo>
                <a:cubicBezTo>
                  <a:pt x="928353" y="1379702"/>
                  <a:pt x="922995" y="1385562"/>
                  <a:pt x="918977" y="1393096"/>
                </a:cubicBezTo>
                <a:cubicBezTo>
                  <a:pt x="914959" y="1400631"/>
                  <a:pt x="912949" y="1409337"/>
                  <a:pt x="912949" y="1419216"/>
                </a:cubicBezTo>
                <a:cubicBezTo>
                  <a:pt x="912949" y="1428927"/>
                  <a:pt x="914959" y="1437549"/>
                  <a:pt x="918977" y="1445084"/>
                </a:cubicBezTo>
                <a:cubicBezTo>
                  <a:pt x="922995" y="1452618"/>
                  <a:pt x="928353" y="1458478"/>
                  <a:pt x="935050" y="1462664"/>
                </a:cubicBezTo>
                <a:cubicBezTo>
                  <a:pt x="941915" y="1467017"/>
                  <a:pt x="949114" y="1469194"/>
                  <a:pt x="956649" y="1469194"/>
                </a:cubicBezTo>
                <a:cubicBezTo>
                  <a:pt x="965690" y="1469194"/>
                  <a:pt x="973643" y="1467017"/>
                  <a:pt x="980508" y="1462664"/>
                </a:cubicBezTo>
                <a:cubicBezTo>
                  <a:pt x="987205" y="1458478"/>
                  <a:pt x="992228" y="1452367"/>
                  <a:pt x="995577" y="1444330"/>
                </a:cubicBezTo>
                <a:lnTo>
                  <a:pt x="1014915" y="1452618"/>
                </a:lnTo>
                <a:cubicBezTo>
                  <a:pt x="1010394" y="1463334"/>
                  <a:pt x="1003279" y="1472040"/>
                  <a:pt x="993568" y="1478738"/>
                </a:cubicBezTo>
                <a:cubicBezTo>
                  <a:pt x="983857" y="1485435"/>
                  <a:pt x="971885" y="1488784"/>
                  <a:pt x="957653" y="1488784"/>
                </a:cubicBezTo>
                <a:cubicBezTo>
                  <a:pt x="944929" y="1488784"/>
                  <a:pt x="933543" y="1485770"/>
                  <a:pt x="923498" y="1479742"/>
                </a:cubicBezTo>
                <a:cubicBezTo>
                  <a:pt x="913619" y="1473715"/>
                  <a:pt x="905750" y="1465427"/>
                  <a:pt x="899890" y="1454879"/>
                </a:cubicBezTo>
                <a:cubicBezTo>
                  <a:pt x="894197" y="1444498"/>
                  <a:pt x="891351" y="1432610"/>
                  <a:pt x="891351" y="1419216"/>
                </a:cubicBezTo>
                <a:cubicBezTo>
                  <a:pt x="891351" y="1405821"/>
                  <a:pt x="894197" y="1393934"/>
                  <a:pt x="899890" y="1383553"/>
                </a:cubicBezTo>
                <a:cubicBezTo>
                  <a:pt x="905917" y="1372670"/>
                  <a:pt x="913787" y="1364298"/>
                  <a:pt x="923498" y="1358438"/>
                </a:cubicBezTo>
                <a:cubicBezTo>
                  <a:pt x="933543" y="1352411"/>
                  <a:pt x="944929" y="1349397"/>
                  <a:pt x="957653" y="1349397"/>
                </a:cubicBezTo>
                <a:close/>
                <a:moveTo>
                  <a:pt x="75093" y="1349397"/>
                </a:moveTo>
                <a:cubicBezTo>
                  <a:pt x="84470" y="1349397"/>
                  <a:pt x="92841" y="1351741"/>
                  <a:pt x="100208" y="1356429"/>
                </a:cubicBezTo>
                <a:cubicBezTo>
                  <a:pt x="107408" y="1361117"/>
                  <a:pt x="112514" y="1367312"/>
                  <a:pt x="115528" y="1375014"/>
                </a:cubicBezTo>
                <a:cubicBezTo>
                  <a:pt x="120049" y="1367312"/>
                  <a:pt x="126160" y="1361117"/>
                  <a:pt x="133862" y="1356429"/>
                </a:cubicBezTo>
                <a:cubicBezTo>
                  <a:pt x="141731" y="1351741"/>
                  <a:pt x="150605" y="1349397"/>
                  <a:pt x="160484" y="1349397"/>
                </a:cubicBezTo>
                <a:cubicBezTo>
                  <a:pt x="175720" y="1349397"/>
                  <a:pt x="187105" y="1354001"/>
                  <a:pt x="194640" y="1363210"/>
                </a:cubicBezTo>
                <a:cubicBezTo>
                  <a:pt x="202341" y="1372753"/>
                  <a:pt x="206192" y="1385227"/>
                  <a:pt x="206192" y="1400631"/>
                </a:cubicBezTo>
                <a:lnTo>
                  <a:pt x="206192" y="1484765"/>
                </a:lnTo>
                <a:lnTo>
                  <a:pt x="184594" y="1484765"/>
                </a:lnTo>
                <a:lnTo>
                  <a:pt x="184594" y="1403896"/>
                </a:lnTo>
                <a:cubicBezTo>
                  <a:pt x="184594" y="1391841"/>
                  <a:pt x="182082" y="1383050"/>
                  <a:pt x="177059" y="1377525"/>
                </a:cubicBezTo>
                <a:cubicBezTo>
                  <a:pt x="172036" y="1372000"/>
                  <a:pt x="164669" y="1369237"/>
                  <a:pt x="154958" y="1369237"/>
                </a:cubicBezTo>
                <a:cubicBezTo>
                  <a:pt x="148429" y="1369237"/>
                  <a:pt x="142485" y="1371163"/>
                  <a:pt x="137127" y="1375014"/>
                </a:cubicBezTo>
                <a:cubicBezTo>
                  <a:pt x="131769" y="1378865"/>
                  <a:pt x="127583" y="1383888"/>
                  <a:pt x="124569" y="1390083"/>
                </a:cubicBezTo>
                <a:cubicBezTo>
                  <a:pt x="121723" y="1395943"/>
                  <a:pt x="120300" y="1402807"/>
                  <a:pt x="120300" y="1410677"/>
                </a:cubicBezTo>
                <a:lnTo>
                  <a:pt x="120300" y="1484765"/>
                </a:lnTo>
                <a:lnTo>
                  <a:pt x="98450" y="1484765"/>
                </a:lnTo>
                <a:lnTo>
                  <a:pt x="98450" y="1404147"/>
                </a:lnTo>
                <a:cubicBezTo>
                  <a:pt x="98450" y="1391924"/>
                  <a:pt x="95939" y="1383050"/>
                  <a:pt x="90916" y="1377525"/>
                </a:cubicBezTo>
                <a:cubicBezTo>
                  <a:pt x="85893" y="1372000"/>
                  <a:pt x="78610" y="1369237"/>
                  <a:pt x="69066" y="1369237"/>
                </a:cubicBezTo>
                <a:cubicBezTo>
                  <a:pt x="62536" y="1369237"/>
                  <a:pt x="56592" y="1371163"/>
                  <a:pt x="51234" y="1375014"/>
                </a:cubicBezTo>
                <a:cubicBezTo>
                  <a:pt x="45877" y="1378865"/>
                  <a:pt x="41691" y="1384055"/>
                  <a:pt x="38677" y="1390585"/>
                </a:cubicBezTo>
                <a:cubicBezTo>
                  <a:pt x="35831" y="1396780"/>
                  <a:pt x="34408" y="1403645"/>
                  <a:pt x="34408" y="1411179"/>
                </a:cubicBezTo>
                <a:lnTo>
                  <a:pt x="34408" y="1484765"/>
                </a:lnTo>
                <a:lnTo>
                  <a:pt x="12558" y="1484765"/>
                </a:lnTo>
                <a:lnTo>
                  <a:pt x="12558" y="1353666"/>
                </a:lnTo>
                <a:lnTo>
                  <a:pt x="33152" y="1353666"/>
                </a:lnTo>
                <a:lnTo>
                  <a:pt x="33152" y="1373005"/>
                </a:lnTo>
                <a:lnTo>
                  <a:pt x="34408" y="1373005"/>
                </a:lnTo>
                <a:cubicBezTo>
                  <a:pt x="38091" y="1366307"/>
                  <a:pt x="43700" y="1360698"/>
                  <a:pt x="51234" y="1356178"/>
                </a:cubicBezTo>
                <a:cubicBezTo>
                  <a:pt x="58769" y="1351657"/>
                  <a:pt x="66722" y="1349397"/>
                  <a:pt x="75093" y="1349397"/>
                </a:cubicBezTo>
                <a:close/>
                <a:moveTo>
                  <a:pt x="2155153" y="1325789"/>
                </a:moveTo>
                <a:lnTo>
                  <a:pt x="2172733" y="1325789"/>
                </a:lnTo>
                <a:lnTo>
                  <a:pt x="2172733" y="1343369"/>
                </a:lnTo>
                <a:cubicBezTo>
                  <a:pt x="2172733" y="1350904"/>
                  <a:pt x="2171059" y="1357015"/>
                  <a:pt x="2167710" y="1361703"/>
                </a:cubicBezTo>
                <a:cubicBezTo>
                  <a:pt x="2164361" y="1366224"/>
                  <a:pt x="2159422" y="1368484"/>
                  <a:pt x="2152892" y="1368484"/>
                </a:cubicBezTo>
                <a:cubicBezTo>
                  <a:pt x="2151050" y="1368484"/>
                  <a:pt x="2149292" y="1368233"/>
                  <a:pt x="2147618" y="1367730"/>
                </a:cubicBezTo>
                <a:lnTo>
                  <a:pt x="2147618" y="1368735"/>
                </a:lnTo>
                <a:cubicBezTo>
                  <a:pt x="2161850" y="1381292"/>
                  <a:pt x="2168966" y="1398119"/>
                  <a:pt x="2168966" y="1419216"/>
                </a:cubicBezTo>
                <a:cubicBezTo>
                  <a:pt x="2168966" y="1432275"/>
                  <a:pt x="2166119" y="1443996"/>
                  <a:pt x="2160427" y="1454376"/>
                </a:cubicBezTo>
                <a:cubicBezTo>
                  <a:pt x="2154567" y="1465092"/>
                  <a:pt x="2146530" y="1473547"/>
                  <a:pt x="2136317" y="1479742"/>
                </a:cubicBezTo>
                <a:cubicBezTo>
                  <a:pt x="2126438" y="1485770"/>
                  <a:pt x="2114885" y="1488784"/>
                  <a:pt x="2101658" y="1488784"/>
                </a:cubicBezTo>
                <a:cubicBezTo>
                  <a:pt x="2088431" y="1488784"/>
                  <a:pt x="2076878" y="1485770"/>
                  <a:pt x="2067000" y="1479742"/>
                </a:cubicBezTo>
                <a:cubicBezTo>
                  <a:pt x="2056786" y="1473547"/>
                  <a:pt x="2048750" y="1465092"/>
                  <a:pt x="2042890" y="1454376"/>
                </a:cubicBezTo>
                <a:cubicBezTo>
                  <a:pt x="2037197" y="1443996"/>
                  <a:pt x="2034351" y="1432275"/>
                  <a:pt x="2034351" y="1419216"/>
                </a:cubicBezTo>
                <a:cubicBezTo>
                  <a:pt x="2034351" y="1406156"/>
                  <a:pt x="2037197" y="1394436"/>
                  <a:pt x="2042890" y="1384055"/>
                </a:cubicBezTo>
                <a:cubicBezTo>
                  <a:pt x="2048750" y="1373339"/>
                  <a:pt x="2056786" y="1364884"/>
                  <a:pt x="2067000" y="1358689"/>
                </a:cubicBezTo>
                <a:cubicBezTo>
                  <a:pt x="2077213" y="1352494"/>
                  <a:pt x="2088766" y="1349397"/>
                  <a:pt x="2101658" y="1349397"/>
                </a:cubicBezTo>
                <a:cubicBezTo>
                  <a:pt x="2106011" y="1349397"/>
                  <a:pt x="2112709" y="1350150"/>
                  <a:pt x="2121750" y="1351657"/>
                </a:cubicBezTo>
                <a:cubicBezTo>
                  <a:pt x="2129787" y="1352997"/>
                  <a:pt x="2135898" y="1353666"/>
                  <a:pt x="2140084" y="1353666"/>
                </a:cubicBezTo>
                <a:cubicBezTo>
                  <a:pt x="2145442" y="1353666"/>
                  <a:pt x="2149376" y="1352829"/>
                  <a:pt x="2151888" y="1351155"/>
                </a:cubicBezTo>
                <a:cubicBezTo>
                  <a:pt x="2154064" y="1349648"/>
                  <a:pt x="2155153" y="1347053"/>
                  <a:pt x="2155153" y="1343369"/>
                </a:cubicBezTo>
                <a:close/>
                <a:moveTo>
                  <a:pt x="859753" y="1325789"/>
                </a:moveTo>
                <a:lnTo>
                  <a:pt x="877333" y="1325789"/>
                </a:lnTo>
                <a:lnTo>
                  <a:pt x="877333" y="1343369"/>
                </a:lnTo>
                <a:cubicBezTo>
                  <a:pt x="877333" y="1350904"/>
                  <a:pt x="875659" y="1357015"/>
                  <a:pt x="872310" y="1361703"/>
                </a:cubicBezTo>
                <a:cubicBezTo>
                  <a:pt x="868961" y="1366224"/>
                  <a:pt x="864022" y="1368484"/>
                  <a:pt x="857492" y="1368484"/>
                </a:cubicBezTo>
                <a:cubicBezTo>
                  <a:pt x="855651" y="1368484"/>
                  <a:pt x="853893" y="1368233"/>
                  <a:pt x="852218" y="1367730"/>
                </a:cubicBezTo>
                <a:lnTo>
                  <a:pt x="852218" y="1368735"/>
                </a:lnTo>
                <a:cubicBezTo>
                  <a:pt x="866450" y="1381292"/>
                  <a:pt x="873566" y="1398119"/>
                  <a:pt x="873566" y="1419216"/>
                </a:cubicBezTo>
                <a:cubicBezTo>
                  <a:pt x="873566" y="1432275"/>
                  <a:pt x="870719" y="1443996"/>
                  <a:pt x="865027" y="1454376"/>
                </a:cubicBezTo>
                <a:cubicBezTo>
                  <a:pt x="859167" y="1465092"/>
                  <a:pt x="851130" y="1473547"/>
                  <a:pt x="840917" y="1479742"/>
                </a:cubicBezTo>
                <a:cubicBezTo>
                  <a:pt x="831038" y="1485770"/>
                  <a:pt x="819485" y="1488784"/>
                  <a:pt x="806258" y="1488784"/>
                </a:cubicBezTo>
                <a:cubicBezTo>
                  <a:pt x="793031" y="1488784"/>
                  <a:pt x="781478" y="1485770"/>
                  <a:pt x="771600" y="1479742"/>
                </a:cubicBezTo>
                <a:cubicBezTo>
                  <a:pt x="761386" y="1473547"/>
                  <a:pt x="753350" y="1465092"/>
                  <a:pt x="747490" y="1454376"/>
                </a:cubicBezTo>
                <a:cubicBezTo>
                  <a:pt x="741797" y="1443996"/>
                  <a:pt x="738951" y="1432275"/>
                  <a:pt x="738951" y="1419216"/>
                </a:cubicBezTo>
                <a:cubicBezTo>
                  <a:pt x="738951" y="1406156"/>
                  <a:pt x="741797" y="1394436"/>
                  <a:pt x="747490" y="1384055"/>
                </a:cubicBezTo>
                <a:cubicBezTo>
                  <a:pt x="753350" y="1373339"/>
                  <a:pt x="761386" y="1364884"/>
                  <a:pt x="771600" y="1358689"/>
                </a:cubicBezTo>
                <a:cubicBezTo>
                  <a:pt x="781813" y="1352494"/>
                  <a:pt x="793366" y="1349397"/>
                  <a:pt x="806258" y="1349397"/>
                </a:cubicBezTo>
                <a:cubicBezTo>
                  <a:pt x="810611" y="1349397"/>
                  <a:pt x="817309" y="1350150"/>
                  <a:pt x="826350" y="1351657"/>
                </a:cubicBezTo>
                <a:cubicBezTo>
                  <a:pt x="834387" y="1352997"/>
                  <a:pt x="840498" y="1353666"/>
                  <a:pt x="844684" y="1353666"/>
                </a:cubicBezTo>
                <a:cubicBezTo>
                  <a:pt x="850042" y="1353666"/>
                  <a:pt x="853976" y="1352829"/>
                  <a:pt x="856488" y="1351155"/>
                </a:cubicBezTo>
                <a:cubicBezTo>
                  <a:pt x="858664" y="1349648"/>
                  <a:pt x="859753" y="1347053"/>
                  <a:pt x="859753" y="1343369"/>
                </a:cubicBezTo>
                <a:close/>
                <a:moveTo>
                  <a:pt x="717650" y="1325789"/>
                </a:moveTo>
                <a:lnTo>
                  <a:pt x="735230" y="1325789"/>
                </a:lnTo>
                <a:lnTo>
                  <a:pt x="735230" y="1343369"/>
                </a:lnTo>
                <a:cubicBezTo>
                  <a:pt x="735230" y="1352578"/>
                  <a:pt x="732970" y="1359275"/>
                  <a:pt x="728449" y="1363461"/>
                </a:cubicBezTo>
                <a:cubicBezTo>
                  <a:pt x="723761" y="1367814"/>
                  <a:pt x="716980" y="1369991"/>
                  <a:pt x="708106" y="1369991"/>
                </a:cubicBezTo>
                <a:lnTo>
                  <a:pt x="705343" y="1369991"/>
                </a:lnTo>
                <a:lnTo>
                  <a:pt x="705343" y="1484765"/>
                </a:lnTo>
                <a:lnTo>
                  <a:pt x="684498" y="1484765"/>
                </a:lnTo>
                <a:lnTo>
                  <a:pt x="684498" y="1465678"/>
                </a:lnTo>
                <a:lnTo>
                  <a:pt x="683494" y="1465678"/>
                </a:lnTo>
                <a:cubicBezTo>
                  <a:pt x="680145" y="1472040"/>
                  <a:pt x="674369" y="1477566"/>
                  <a:pt x="666164" y="1482254"/>
                </a:cubicBezTo>
                <a:cubicBezTo>
                  <a:pt x="658630" y="1486607"/>
                  <a:pt x="650258" y="1488784"/>
                  <a:pt x="641050" y="1488784"/>
                </a:cubicBezTo>
                <a:cubicBezTo>
                  <a:pt x="625144" y="1488784"/>
                  <a:pt x="613089" y="1484179"/>
                  <a:pt x="604884" y="1474970"/>
                </a:cubicBezTo>
                <a:cubicBezTo>
                  <a:pt x="596513" y="1465594"/>
                  <a:pt x="592327" y="1452618"/>
                  <a:pt x="592327" y="1436043"/>
                </a:cubicBezTo>
                <a:lnTo>
                  <a:pt x="592327" y="1353666"/>
                </a:lnTo>
                <a:lnTo>
                  <a:pt x="614177" y="1353666"/>
                </a:lnTo>
                <a:lnTo>
                  <a:pt x="614177" y="1432778"/>
                </a:lnTo>
                <a:cubicBezTo>
                  <a:pt x="614177" y="1445502"/>
                  <a:pt x="617023" y="1454711"/>
                  <a:pt x="622716" y="1460404"/>
                </a:cubicBezTo>
                <a:cubicBezTo>
                  <a:pt x="628576" y="1466264"/>
                  <a:pt x="636194" y="1469194"/>
                  <a:pt x="645570" y="1469194"/>
                </a:cubicBezTo>
                <a:cubicBezTo>
                  <a:pt x="652937" y="1469194"/>
                  <a:pt x="659551" y="1467185"/>
                  <a:pt x="665411" y="1463167"/>
                </a:cubicBezTo>
                <a:cubicBezTo>
                  <a:pt x="670936" y="1459316"/>
                  <a:pt x="675373" y="1454209"/>
                  <a:pt x="678722" y="1447847"/>
                </a:cubicBezTo>
                <a:cubicBezTo>
                  <a:pt x="681903" y="1441652"/>
                  <a:pt x="683494" y="1434954"/>
                  <a:pt x="683494" y="1427755"/>
                </a:cubicBezTo>
                <a:lnTo>
                  <a:pt x="683494" y="1353666"/>
                </a:lnTo>
                <a:lnTo>
                  <a:pt x="708106" y="1353666"/>
                </a:lnTo>
                <a:cubicBezTo>
                  <a:pt x="714468" y="1353666"/>
                  <a:pt x="717650" y="1350234"/>
                  <a:pt x="717650" y="1343369"/>
                </a:cubicBezTo>
                <a:close/>
                <a:moveTo>
                  <a:pt x="354928" y="1325789"/>
                </a:moveTo>
                <a:lnTo>
                  <a:pt x="372508" y="1325789"/>
                </a:lnTo>
                <a:lnTo>
                  <a:pt x="372508" y="1343369"/>
                </a:lnTo>
                <a:cubicBezTo>
                  <a:pt x="372508" y="1350904"/>
                  <a:pt x="370834" y="1357015"/>
                  <a:pt x="367485" y="1361703"/>
                </a:cubicBezTo>
                <a:cubicBezTo>
                  <a:pt x="364136" y="1366224"/>
                  <a:pt x="359197" y="1368484"/>
                  <a:pt x="352667" y="1368484"/>
                </a:cubicBezTo>
                <a:cubicBezTo>
                  <a:pt x="350825" y="1368484"/>
                  <a:pt x="349067" y="1368233"/>
                  <a:pt x="347393" y="1367730"/>
                </a:cubicBezTo>
                <a:lnTo>
                  <a:pt x="347393" y="1368735"/>
                </a:lnTo>
                <a:cubicBezTo>
                  <a:pt x="361625" y="1381292"/>
                  <a:pt x="368741" y="1398119"/>
                  <a:pt x="368741" y="1419216"/>
                </a:cubicBezTo>
                <a:cubicBezTo>
                  <a:pt x="368741" y="1432275"/>
                  <a:pt x="365894" y="1443996"/>
                  <a:pt x="360202" y="1454376"/>
                </a:cubicBezTo>
                <a:cubicBezTo>
                  <a:pt x="354342" y="1465092"/>
                  <a:pt x="346305" y="1473547"/>
                  <a:pt x="336091" y="1479742"/>
                </a:cubicBezTo>
                <a:cubicBezTo>
                  <a:pt x="326213" y="1485770"/>
                  <a:pt x="314660" y="1488784"/>
                  <a:pt x="301433" y="1488784"/>
                </a:cubicBezTo>
                <a:cubicBezTo>
                  <a:pt x="288206" y="1488784"/>
                  <a:pt x="276653" y="1485770"/>
                  <a:pt x="266775" y="1479742"/>
                </a:cubicBezTo>
                <a:cubicBezTo>
                  <a:pt x="256561" y="1473547"/>
                  <a:pt x="248525" y="1465092"/>
                  <a:pt x="242665" y="1454376"/>
                </a:cubicBezTo>
                <a:cubicBezTo>
                  <a:pt x="236972" y="1443996"/>
                  <a:pt x="234126" y="1432275"/>
                  <a:pt x="234126" y="1419216"/>
                </a:cubicBezTo>
                <a:cubicBezTo>
                  <a:pt x="234126" y="1406156"/>
                  <a:pt x="236972" y="1394436"/>
                  <a:pt x="242665" y="1384055"/>
                </a:cubicBezTo>
                <a:cubicBezTo>
                  <a:pt x="248525" y="1373339"/>
                  <a:pt x="256561" y="1364884"/>
                  <a:pt x="266775" y="1358689"/>
                </a:cubicBezTo>
                <a:cubicBezTo>
                  <a:pt x="276988" y="1352494"/>
                  <a:pt x="288541" y="1349397"/>
                  <a:pt x="301433" y="1349397"/>
                </a:cubicBezTo>
                <a:cubicBezTo>
                  <a:pt x="305786" y="1349397"/>
                  <a:pt x="312484" y="1350150"/>
                  <a:pt x="321525" y="1351657"/>
                </a:cubicBezTo>
                <a:cubicBezTo>
                  <a:pt x="329562" y="1352997"/>
                  <a:pt x="335673" y="1353666"/>
                  <a:pt x="339859" y="1353666"/>
                </a:cubicBezTo>
                <a:cubicBezTo>
                  <a:pt x="345216" y="1353666"/>
                  <a:pt x="349151" y="1352829"/>
                  <a:pt x="351663" y="1351155"/>
                </a:cubicBezTo>
                <a:cubicBezTo>
                  <a:pt x="353839" y="1349648"/>
                  <a:pt x="354928" y="1347053"/>
                  <a:pt x="354928" y="1343369"/>
                </a:cubicBezTo>
                <a:close/>
                <a:moveTo>
                  <a:pt x="1597996" y="1316496"/>
                </a:moveTo>
                <a:lnTo>
                  <a:pt x="1619846" y="1316496"/>
                </a:lnTo>
                <a:lnTo>
                  <a:pt x="1619846" y="1353666"/>
                </a:lnTo>
                <a:lnTo>
                  <a:pt x="1651993" y="1353666"/>
                </a:lnTo>
                <a:lnTo>
                  <a:pt x="1651993" y="1373507"/>
                </a:lnTo>
                <a:lnTo>
                  <a:pt x="1619846" y="1373507"/>
                </a:lnTo>
                <a:lnTo>
                  <a:pt x="1619846" y="1444833"/>
                </a:lnTo>
                <a:cubicBezTo>
                  <a:pt x="1619846" y="1452200"/>
                  <a:pt x="1621185" y="1457558"/>
                  <a:pt x="1623864" y="1460906"/>
                </a:cubicBezTo>
                <a:cubicBezTo>
                  <a:pt x="1627045" y="1464590"/>
                  <a:pt x="1631817" y="1466431"/>
                  <a:pt x="1638180" y="1466431"/>
                </a:cubicBezTo>
                <a:cubicBezTo>
                  <a:pt x="1643705" y="1466431"/>
                  <a:pt x="1648477" y="1465008"/>
                  <a:pt x="1652495" y="1462162"/>
                </a:cubicBezTo>
                <a:lnTo>
                  <a:pt x="1652495" y="1483509"/>
                </a:lnTo>
                <a:cubicBezTo>
                  <a:pt x="1650151" y="1484682"/>
                  <a:pt x="1647556" y="1485519"/>
                  <a:pt x="1644709" y="1486021"/>
                </a:cubicBezTo>
                <a:cubicBezTo>
                  <a:pt x="1642030" y="1486523"/>
                  <a:pt x="1638598" y="1486774"/>
                  <a:pt x="1634412" y="1486774"/>
                </a:cubicBezTo>
                <a:cubicBezTo>
                  <a:pt x="1628887" y="1486774"/>
                  <a:pt x="1623948" y="1485937"/>
                  <a:pt x="1619595" y="1484263"/>
                </a:cubicBezTo>
                <a:cubicBezTo>
                  <a:pt x="1614907" y="1482421"/>
                  <a:pt x="1611139" y="1480077"/>
                  <a:pt x="1608293" y="1477231"/>
                </a:cubicBezTo>
                <a:cubicBezTo>
                  <a:pt x="1601428" y="1470701"/>
                  <a:pt x="1597996" y="1461743"/>
                  <a:pt x="1597996" y="1450358"/>
                </a:cubicBezTo>
                <a:lnTo>
                  <a:pt x="1597996" y="1373507"/>
                </a:lnTo>
                <a:lnTo>
                  <a:pt x="1575142" y="1373507"/>
                </a:lnTo>
                <a:lnTo>
                  <a:pt x="1575142" y="1353666"/>
                </a:lnTo>
                <a:lnTo>
                  <a:pt x="1597996" y="1353666"/>
                </a:lnTo>
                <a:close/>
                <a:moveTo>
                  <a:pt x="1888983" y="1300674"/>
                </a:moveTo>
                <a:lnTo>
                  <a:pt x="1910833" y="1300674"/>
                </a:lnTo>
                <a:lnTo>
                  <a:pt x="1910833" y="1354922"/>
                </a:lnTo>
                <a:lnTo>
                  <a:pt x="1909577" y="1373256"/>
                </a:lnTo>
                <a:lnTo>
                  <a:pt x="1910833" y="1373256"/>
                </a:lnTo>
                <a:cubicBezTo>
                  <a:pt x="1914851" y="1366391"/>
                  <a:pt x="1920795" y="1360782"/>
                  <a:pt x="1928664" y="1356429"/>
                </a:cubicBezTo>
                <a:cubicBezTo>
                  <a:pt x="1937036" y="1351741"/>
                  <a:pt x="1945993" y="1349397"/>
                  <a:pt x="1955537" y="1349397"/>
                </a:cubicBezTo>
                <a:cubicBezTo>
                  <a:pt x="1967257" y="1349397"/>
                  <a:pt x="1977889" y="1352411"/>
                  <a:pt x="1987433" y="1358438"/>
                </a:cubicBezTo>
                <a:cubicBezTo>
                  <a:pt x="1996809" y="1364466"/>
                  <a:pt x="2004343" y="1372837"/>
                  <a:pt x="2010036" y="1383553"/>
                </a:cubicBezTo>
                <a:cubicBezTo>
                  <a:pt x="2015561" y="1394101"/>
                  <a:pt x="2018324" y="1405989"/>
                  <a:pt x="2018324" y="1419216"/>
                </a:cubicBezTo>
                <a:cubicBezTo>
                  <a:pt x="2018324" y="1432610"/>
                  <a:pt x="2015561" y="1444582"/>
                  <a:pt x="2010036" y="1455130"/>
                </a:cubicBezTo>
                <a:cubicBezTo>
                  <a:pt x="2004511" y="1465678"/>
                  <a:pt x="1996976" y="1473966"/>
                  <a:pt x="1987433" y="1479993"/>
                </a:cubicBezTo>
                <a:cubicBezTo>
                  <a:pt x="1978224" y="1485854"/>
                  <a:pt x="1967592" y="1488784"/>
                  <a:pt x="1955537" y="1488784"/>
                </a:cubicBezTo>
                <a:cubicBezTo>
                  <a:pt x="1945658" y="1488784"/>
                  <a:pt x="1936701" y="1486523"/>
                  <a:pt x="1928664" y="1482003"/>
                </a:cubicBezTo>
                <a:cubicBezTo>
                  <a:pt x="1920962" y="1477649"/>
                  <a:pt x="1915018" y="1472124"/>
                  <a:pt x="1910833" y="1465427"/>
                </a:cubicBezTo>
                <a:lnTo>
                  <a:pt x="1909577" y="1465427"/>
                </a:lnTo>
                <a:lnTo>
                  <a:pt x="1909577" y="1484765"/>
                </a:lnTo>
                <a:lnTo>
                  <a:pt x="1888983" y="1484765"/>
                </a:lnTo>
                <a:close/>
                <a:moveTo>
                  <a:pt x="1198867" y="1300674"/>
                </a:moveTo>
                <a:lnTo>
                  <a:pt x="1220717" y="1300674"/>
                </a:lnTo>
                <a:lnTo>
                  <a:pt x="1220717" y="1484765"/>
                </a:lnTo>
                <a:lnTo>
                  <a:pt x="1199871" y="1484765"/>
                </a:lnTo>
                <a:lnTo>
                  <a:pt x="1199871" y="1465427"/>
                </a:lnTo>
                <a:lnTo>
                  <a:pt x="1198867" y="1465427"/>
                </a:lnTo>
                <a:cubicBezTo>
                  <a:pt x="1195016" y="1471789"/>
                  <a:pt x="1188988" y="1477315"/>
                  <a:pt x="1180784" y="1482003"/>
                </a:cubicBezTo>
                <a:cubicBezTo>
                  <a:pt x="1172915" y="1486523"/>
                  <a:pt x="1164041" y="1488784"/>
                  <a:pt x="1154163" y="1488784"/>
                </a:cubicBezTo>
                <a:cubicBezTo>
                  <a:pt x="1141940" y="1488784"/>
                  <a:pt x="1131224" y="1485854"/>
                  <a:pt x="1122016" y="1479993"/>
                </a:cubicBezTo>
                <a:cubicBezTo>
                  <a:pt x="1112640" y="1474133"/>
                  <a:pt x="1105189" y="1465845"/>
                  <a:pt x="1099664" y="1455130"/>
                </a:cubicBezTo>
                <a:cubicBezTo>
                  <a:pt x="1094138" y="1444582"/>
                  <a:pt x="1091376" y="1432610"/>
                  <a:pt x="1091376" y="1419216"/>
                </a:cubicBezTo>
                <a:cubicBezTo>
                  <a:pt x="1091376" y="1405989"/>
                  <a:pt x="1094138" y="1394101"/>
                  <a:pt x="1099664" y="1383553"/>
                </a:cubicBezTo>
                <a:cubicBezTo>
                  <a:pt x="1105356" y="1372670"/>
                  <a:pt x="1112807" y="1364298"/>
                  <a:pt x="1122016" y="1358438"/>
                </a:cubicBezTo>
                <a:cubicBezTo>
                  <a:pt x="1131559" y="1352411"/>
                  <a:pt x="1142275" y="1349397"/>
                  <a:pt x="1154163" y="1349397"/>
                </a:cubicBezTo>
                <a:cubicBezTo>
                  <a:pt x="1163874" y="1349397"/>
                  <a:pt x="1172747" y="1351741"/>
                  <a:pt x="1180784" y="1356429"/>
                </a:cubicBezTo>
                <a:cubicBezTo>
                  <a:pt x="1188988" y="1361284"/>
                  <a:pt x="1195016" y="1366893"/>
                  <a:pt x="1198867" y="1373256"/>
                </a:cubicBezTo>
                <a:lnTo>
                  <a:pt x="1199871" y="1373256"/>
                </a:lnTo>
                <a:lnTo>
                  <a:pt x="1198867" y="1354922"/>
                </a:lnTo>
                <a:close/>
                <a:moveTo>
                  <a:pt x="541642" y="1300674"/>
                </a:moveTo>
                <a:lnTo>
                  <a:pt x="563492" y="1300674"/>
                </a:lnTo>
                <a:lnTo>
                  <a:pt x="563492" y="1317501"/>
                </a:lnTo>
                <a:lnTo>
                  <a:pt x="579816" y="1317501"/>
                </a:lnTo>
                <a:lnTo>
                  <a:pt x="579816" y="1334830"/>
                </a:lnTo>
                <a:lnTo>
                  <a:pt x="563492" y="1334830"/>
                </a:lnTo>
                <a:lnTo>
                  <a:pt x="563492" y="1484765"/>
                </a:lnTo>
                <a:lnTo>
                  <a:pt x="542646" y="1484765"/>
                </a:lnTo>
                <a:lnTo>
                  <a:pt x="542646" y="1465427"/>
                </a:lnTo>
                <a:lnTo>
                  <a:pt x="541642" y="1465427"/>
                </a:lnTo>
                <a:cubicBezTo>
                  <a:pt x="537791" y="1471789"/>
                  <a:pt x="531763" y="1477315"/>
                  <a:pt x="523559" y="1482003"/>
                </a:cubicBezTo>
                <a:cubicBezTo>
                  <a:pt x="515690" y="1486523"/>
                  <a:pt x="506816" y="1488784"/>
                  <a:pt x="496937" y="1488784"/>
                </a:cubicBezTo>
                <a:cubicBezTo>
                  <a:pt x="484715" y="1488784"/>
                  <a:pt x="473999" y="1485854"/>
                  <a:pt x="464791" y="1479993"/>
                </a:cubicBezTo>
                <a:cubicBezTo>
                  <a:pt x="455414" y="1474133"/>
                  <a:pt x="447964" y="1465845"/>
                  <a:pt x="442438" y="1455130"/>
                </a:cubicBezTo>
                <a:cubicBezTo>
                  <a:pt x="436913" y="1444582"/>
                  <a:pt x="434151" y="1432610"/>
                  <a:pt x="434151" y="1419216"/>
                </a:cubicBezTo>
                <a:cubicBezTo>
                  <a:pt x="434151" y="1405989"/>
                  <a:pt x="436913" y="1394101"/>
                  <a:pt x="442438" y="1383553"/>
                </a:cubicBezTo>
                <a:cubicBezTo>
                  <a:pt x="448131" y="1372670"/>
                  <a:pt x="455582" y="1364298"/>
                  <a:pt x="464791" y="1358438"/>
                </a:cubicBezTo>
                <a:cubicBezTo>
                  <a:pt x="474334" y="1352411"/>
                  <a:pt x="485050" y="1349397"/>
                  <a:pt x="496937" y="1349397"/>
                </a:cubicBezTo>
                <a:cubicBezTo>
                  <a:pt x="506648" y="1349397"/>
                  <a:pt x="515522" y="1351741"/>
                  <a:pt x="523559" y="1356429"/>
                </a:cubicBezTo>
                <a:cubicBezTo>
                  <a:pt x="531763" y="1361284"/>
                  <a:pt x="537791" y="1366893"/>
                  <a:pt x="541642" y="1373256"/>
                </a:cubicBezTo>
                <a:lnTo>
                  <a:pt x="542646" y="1373256"/>
                </a:lnTo>
                <a:lnTo>
                  <a:pt x="541642" y="1355675"/>
                </a:lnTo>
                <a:lnTo>
                  <a:pt x="541642" y="1334830"/>
                </a:lnTo>
                <a:lnTo>
                  <a:pt x="501960" y="1334830"/>
                </a:lnTo>
                <a:lnTo>
                  <a:pt x="501960" y="1317501"/>
                </a:lnTo>
                <a:lnTo>
                  <a:pt x="541642" y="1317501"/>
                </a:lnTo>
                <a:close/>
                <a:moveTo>
                  <a:pt x="2206591" y="1298163"/>
                </a:moveTo>
                <a:cubicBezTo>
                  <a:pt x="2211112" y="1298163"/>
                  <a:pt x="2214795" y="1299586"/>
                  <a:pt x="2217642" y="1302432"/>
                </a:cubicBezTo>
                <a:cubicBezTo>
                  <a:pt x="2220656" y="1305446"/>
                  <a:pt x="2222162" y="1309213"/>
                  <a:pt x="2222162" y="1313734"/>
                </a:cubicBezTo>
                <a:cubicBezTo>
                  <a:pt x="2222162" y="1318087"/>
                  <a:pt x="2220656" y="1321771"/>
                  <a:pt x="2217642" y="1324784"/>
                </a:cubicBezTo>
                <a:cubicBezTo>
                  <a:pt x="2214461" y="1327965"/>
                  <a:pt x="2210777" y="1329556"/>
                  <a:pt x="2206591" y="1329556"/>
                </a:cubicBezTo>
                <a:cubicBezTo>
                  <a:pt x="2202405" y="1329556"/>
                  <a:pt x="2198722" y="1327965"/>
                  <a:pt x="2195541" y="1324784"/>
                </a:cubicBezTo>
                <a:cubicBezTo>
                  <a:pt x="2192360" y="1321603"/>
                  <a:pt x="2190769" y="1317920"/>
                  <a:pt x="2190769" y="1313734"/>
                </a:cubicBezTo>
                <a:cubicBezTo>
                  <a:pt x="2190769" y="1309381"/>
                  <a:pt x="2192360" y="1305613"/>
                  <a:pt x="2195541" y="1302432"/>
                </a:cubicBezTo>
                <a:cubicBezTo>
                  <a:pt x="2198387" y="1299586"/>
                  <a:pt x="2202071" y="1298163"/>
                  <a:pt x="2206591" y="1298163"/>
                </a:cubicBezTo>
                <a:close/>
                <a:moveTo>
                  <a:pt x="1760116" y="1295400"/>
                </a:moveTo>
                <a:lnTo>
                  <a:pt x="1783975" y="1295400"/>
                </a:lnTo>
                <a:lnTo>
                  <a:pt x="1797537" y="1328049"/>
                </a:lnTo>
                <a:lnTo>
                  <a:pt x="1778199" y="1328049"/>
                </a:lnTo>
                <a:close/>
                <a:moveTo>
                  <a:pt x="2096635" y="1285605"/>
                </a:moveTo>
                <a:cubicBezTo>
                  <a:pt x="2105007" y="1285605"/>
                  <a:pt x="2111453" y="1287614"/>
                  <a:pt x="2115974" y="1291633"/>
                </a:cubicBezTo>
                <a:cubicBezTo>
                  <a:pt x="2120662" y="1295819"/>
                  <a:pt x="2123006" y="1301679"/>
                  <a:pt x="2123006" y="1309213"/>
                </a:cubicBezTo>
                <a:cubicBezTo>
                  <a:pt x="2123006" y="1317250"/>
                  <a:pt x="2120494" y="1323529"/>
                  <a:pt x="2115471" y="1328049"/>
                </a:cubicBezTo>
                <a:cubicBezTo>
                  <a:pt x="2110113" y="1332905"/>
                  <a:pt x="2103332" y="1335918"/>
                  <a:pt x="2095128" y="1337091"/>
                </a:cubicBezTo>
                <a:lnTo>
                  <a:pt x="2091110" y="1323529"/>
                </a:lnTo>
                <a:cubicBezTo>
                  <a:pt x="2096635" y="1322022"/>
                  <a:pt x="2100486" y="1320264"/>
                  <a:pt x="2102663" y="1318254"/>
                </a:cubicBezTo>
                <a:cubicBezTo>
                  <a:pt x="2105007" y="1316245"/>
                  <a:pt x="2106179" y="1313566"/>
                  <a:pt x="2106179" y="1310218"/>
                </a:cubicBezTo>
                <a:cubicBezTo>
                  <a:pt x="2106179" y="1307371"/>
                  <a:pt x="2105174" y="1305027"/>
                  <a:pt x="2103165" y="1303186"/>
                </a:cubicBezTo>
                <a:cubicBezTo>
                  <a:pt x="2101323" y="1301511"/>
                  <a:pt x="2098393" y="1300674"/>
                  <a:pt x="2094375" y="1300674"/>
                </a:cubicBezTo>
                <a:cubicBezTo>
                  <a:pt x="2089687" y="1300674"/>
                  <a:pt x="2084999" y="1301679"/>
                  <a:pt x="2080311" y="1303688"/>
                </a:cubicBezTo>
                <a:lnTo>
                  <a:pt x="2076041" y="1289875"/>
                </a:lnTo>
                <a:cubicBezTo>
                  <a:pt x="2082571" y="1287028"/>
                  <a:pt x="2089436" y="1285605"/>
                  <a:pt x="2096635" y="1285605"/>
                </a:cubicBezTo>
                <a:close/>
                <a:moveTo>
                  <a:pt x="296410" y="1285605"/>
                </a:moveTo>
                <a:cubicBezTo>
                  <a:pt x="304782" y="1285605"/>
                  <a:pt x="311228" y="1287614"/>
                  <a:pt x="315749" y="1291633"/>
                </a:cubicBezTo>
                <a:cubicBezTo>
                  <a:pt x="320437" y="1295819"/>
                  <a:pt x="322781" y="1301679"/>
                  <a:pt x="322781" y="1309213"/>
                </a:cubicBezTo>
                <a:cubicBezTo>
                  <a:pt x="322781" y="1317250"/>
                  <a:pt x="320269" y="1323529"/>
                  <a:pt x="315246" y="1328049"/>
                </a:cubicBezTo>
                <a:cubicBezTo>
                  <a:pt x="309888" y="1332905"/>
                  <a:pt x="303107" y="1335918"/>
                  <a:pt x="294903" y="1337091"/>
                </a:cubicBezTo>
                <a:lnTo>
                  <a:pt x="290885" y="1323529"/>
                </a:lnTo>
                <a:cubicBezTo>
                  <a:pt x="296410" y="1322022"/>
                  <a:pt x="300261" y="1320264"/>
                  <a:pt x="302438" y="1318254"/>
                </a:cubicBezTo>
                <a:cubicBezTo>
                  <a:pt x="304782" y="1316245"/>
                  <a:pt x="305954" y="1313566"/>
                  <a:pt x="305954" y="1310218"/>
                </a:cubicBezTo>
                <a:cubicBezTo>
                  <a:pt x="305954" y="1307371"/>
                  <a:pt x="304949" y="1305027"/>
                  <a:pt x="302940" y="1303186"/>
                </a:cubicBezTo>
                <a:cubicBezTo>
                  <a:pt x="301098" y="1301511"/>
                  <a:pt x="298168" y="1300674"/>
                  <a:pt x="294150" y="1300674"/>
                </a:cubicBezTo>
                <a:cubicBezTo>
                  <a:pt x="289462" y="1300674"/>
                  <a:pt x="284774" y="1301679"/>
                  <a:pt x="280086" y="1303688"/>
                </a:cubicBezTo>
                <a:lnTo>
                  <a:pt x="275816" y="1289875"/>
                </a:lnTo>
                <a:cubicBezTo>
                  <a:pt x="282346" y="1287028"/>
                  <a:pt x="289211" y="1285605"/>
                  <a:pt x="296410" y="1285605"/>
                </a:cubicBezTo>
                <a:close/>
                <a:moveTo>
                  <a:pt x="1682791" y="1113913"/>
                </a:moveTo>
                <a:cubicBezTo>
                  <a:pt x="1670735" y="1113913"/>
                  <a:pt x="1661694" y="1116425"/>
                  <a:pt x="1655667" y="1121448"/>
                </a:cubicBezTo>
                <a:cubicBezTo>
                  <a:pt x="1649639" y="1126471"/>
                  <a:pt x="1646625" y="1132833"/>
                  <a:pt x="1646625" y="1140535"/>
                </a:cubicBezTo>
                <a:cubicBezTo>
                  <a:pt x="1646625" y="1147735"/>
                  <a:pt x="1649388" y="1153595"/>
                  <a:pt x="1654913" y="1158115"/>
                </a:cubicBezTo>
                <a:cubicBezTo>
                  <a:pt x="1660438" y="1162636"/>
                  <a:pt x="1667387" y="1164896"/>
                  <a:pt x="1675758" y="1164896"/>
                </a:cubicBezTo>
                <a:cubicBezTo>
                  <a:pt x="1683126" y="1164896"/>
                  <a:pt x="1689990" y="1162971"/>
                  <a:pt x="1696353" y="1159120"/>
                </a:cubicBezTo>
                <a:cubicBezTo>
                  <a:pt x="1702715" y="1155269"/>
                  <a:pt x="1707738" y="1150246"/>
                  <a:pt x="1711422" y="1144051"/>
                </a:cubicBezTo>
                <a:cubicBezTo>
                  <a:pt x="1715105" y="1137856"/>
                  <a:pt x="1716947" y="1130908"/>
                  <a:pt x="1716947" y="1123206"/>
                </a:cubicBezTo>
                <a:cubicBezTo>
                  <a:pt x="1712928" y="1120527"/>
                  <a:pt x="1707905" y="1118267"/>
                  <a:pt x="1701878" y="1116425"/>
                </a:cubicBezTo>
                <a:cubicBezTo>
                  <a:pt x="1696185" y="1114751"/>
                  <a:pt x="1689823" y="1113913"/>
                  <a:pt x="1682791" y="1113913"/>
                </a:cubicBezTo>
                <a:close/>
                <a:moveTo>
                  <a:pt x="968416" y="1113913"/>
                </a:moveTo>
                <a:cubicBezTo>
                  <a:pt x="956361" y="1113913"/>
                  <a:pt x="947319" y="1116425"/>
                  <a:pt x="941292" y="1121448"/>
                </a:cubicBezTo>
                <a:cubicBezTo>
                  <a:pt x="935264" y="1126471"/>
                  <a:pt x="932251" y="1132833"/>
                  <a:pt x="932251" y="1140535"/>
                </a:cubicBezTo>
                <a:cubicBezTo>
                  <a:pt x="932251" y="1147735"/>
                  <a:pt x="935013" y="1153595"/>
                  <a:pt x="940538" y="1158115"/>
                </a:cubicBezTo>
                <a:cubicBezTo>
                  <a:pt x="946064" y="1162636"/>
                  <a:pt x="953012" y="1164896"/>
                  <a:pt x="961384" y="1164896"/>
                </a:cubicBezTo>
                <a:cubicBezTo>
                  <a:pt x="968751" y="1164896"/>
                  <a:pt x="975615" y="1162971"/>
                  <a:pt x="981978" y="1159120"/>
                </a:cubicBezTo>
                <a:cubicBezTo>
                  <a:pt x="988340" y="1155269"/>
                  <a:pt x="993363" y="1150246"/>
                  <a:pt x="997047" y="1144051"/>
                </a:cubicBezTo>
                <a:cubicBezTo>
                  <a:pt x="1000730" y="1137856"/>
                  <a:pt x="1002572" y="1130908"/>
                  <a:pt x="1002572" y="1123206"/>
                </a:cubicBezTo>
                <a:cubicBezTo>
                  <a:pt x="998553" y="1120527"/>
                  <a:pt x="993531" y="1118267"/>
                  <a:pt x="987503" y="1116425"/>
                </a:cubicBezTo>
                <a:cubicBezTo>
                  <a:pt x="981810" y="1114751"/>
                  <a:pt x="975448" y="1113913"/>
                  <a:pt x="968416" y="1113913"/>
                </a:cubicBezTo>
                <a:close/>
                <a:moveTo>
                  <a:pt x="196891" y="1113913"/>
                </a:moveTo>
                <a:cubicBezTo>
                  <a:pt x="184836" y="1113913"/>
                  <a:pt x="175794" y="1116425"/>
                  <a:pt x="169767" y="1121448"/>
                </a:cubicBezTo>
                <a:cubicBezTo>
                  <a:pt x="163739" y="1126471"/>
                  <a:pt x="160725" y="1132833"/>
                  <a:pt x="160725" y="1140535"/>
                </a:cubicBezTo>
                <a:cubicBezTo>
                  <a:pt x="160725" y="1147735"/>
                  <a:pt x="163488" y="1153595"/>
                  <a:pt x="169013" y="1158115"/>
                </a:cubicBezTo>
                <a:cubicBezTo>
                  <a:pt x="174539" y="1162636"/>
                  <a:pt x="181487" y="1164896"/>
                  <a:pt x="189859" y="1164896"/>
                </a:cubicBezTo>
                <a:cubicBezTo>
                  <a:pt x="197226" y="1164896"/>
                  <a:pt x="204090" y="1162971"/>
                  <a:pt x="210453" y="1159120"/>
                </a:cubicBezTo>
                <a:cubicBezTo>
                  <a:pt x="216815" y="1155269"/>
                  <a:pt x="221838" y="1150246"/>
                  <a:pt x="225521" y="1144051"/>
                </a:cubicBezTo>
                <a:cubicBezTo>
                  <a:pt x="229205" y="1137856"/>
                  <a:pt x="231047" y="1130908"/>
                  <a:pt x="231047" y="1123206"/>
                </a:cubicBezTo>
                <a:cubicBezTo>
                  <a:pt x="227028" y="1120527"/>
                  <a:pt x="222005" y="1118267"/>
                  <a:pt x="215978" y="1116425"/>
                </a:cubicBezTo>
                <a:cubicBezTo>
                  <a:pt x="210285" y="1114751"/>
                  <a:pt x="203923" y="1113913"/>
                  <a:pt x="196891" y="1113913"/>
                </a:cubicBezTo>
                <a:close/>
                <a:moveTo>
                  <a:pt x="2311208" y="1064437"/>
                </a:moveTo>
                <a:cubicBezTo>
                  <a:pt x="2303171" y="1064437"/>
                  <a:pt x="2295637" y="1066447"/>
                  <a:pt x="2288605" y="1070465"/>
                </a:cubicBezTo>
                <a:cubicBezTo>
                  <a:pt x="2281740" y="1074483"/>
                  <a:pt x="2276131" y="1080260"/>
                  <a:pt x="2271778" y="1087794"/>
                </a:cubicBezTo>
                <a:cubicBezTo>
                  <a:pt x="2267592" y="1095161"/>
                  <a:pt x="2265499" y="1104035"/>
                  <a:pt x="2265499" y="1114416"/>
                </a:cubicBezTo>
                <a:cubicBezTo>
                  <a:pt x="2265499" y="1124629"/>
                  <a:pt x="2267592" y="1133419"/>
                  <a:pt x="2271778" y="1140786"/>
                </a:cubicBezTo>
                <a:cubicBezTo>
                  <a:pt x="2276131" y="1148321"/>
                  <a:pt x="2281740" y="1154097"/>
                  <a:pt x="2288605" y="1158115"/>
                </a:cubicBezTo>
                <a:cubicBezTo>
                  <a:pt x="2295972" y="1162301"/>
                  <a:pt x="2303506" y="1164394"/>
                  <a:pt x="2311208" y="1164394"/>
                </a:cubicBezTo>
                <a:cubicBezTo>
                  <a:pt x="2318910" y="1164394"/>
                  <a:pt x="2326444" y="1162301"/>
                  <a:pt x="2333811" y="1158115"/>
                </a:cubicBezTo>
                <a:cubicBezTo>
                  <a:pt x="2340509" y="1154264"/>
                  <a:pt x="2346034" y="1148488"/>
                  <a:pt x="2350387" y="1140786"/>
                </a:cubicBezTo>
                <a:cubicBezTo>
                  <a:pt x="2354573" y="1133419"/>
                  <a:pt x="2356666" y="1124629"/>
                  <a:pt x="2356666" y="1114416"/>
                </a:cubicBezTo>
                <a:cubicBezTo>
                  <a:pt x="2356666" y="1104035"/>
                  <a:pt x="2354573" y="1095161"/>
                  <a:pt x="2350387" y="1087794"/>
                </a:cubicBezTo>
                <a:cubicBezTo>
                  <a:pt x="2346034" y="1080092"/>
                  <a:pt x="2340509" y="1074316"/>
                  <a:pt x="2333811" y="1070465"/>
                </a:cubicBezTo>
                <a:cubicBezTo>
                  <a:pt x="2326779" y="1066447"/>
                  <a:pt x="2319245" y="1064437"/>
                  <a:pt x="2311208" y="1064437"/>
                </a:cubicBezTo>
                <a:close/>
                <a:moveTo>
                  <a:pt x="2013171" y="1064437"/>
                </a:moveTo>
                <a:cubicBezTo>
                  <a:pt x="2005301" y="1064437"/>
                  <a:pt x="1998102" y="1066447"/>
                  <a:pt x="1991572" y="1070465"/>
                </a:cubicBezTo>
                <a:cubicBezTo>
                  <a:pt x="1984875" y="1074651"/>
                  <a:pt x="1979684" y="1080260"/>
                  <a:pt x="1976001" y="1087292"/>
                </a:cubicBezTo>
                <a:cubicBezTo>
                  <a:pt x="1972150" y="1094659"/>
                  <a:pt x="1970224" y="1103449"/>
                  <a:pt x="1970224" y="1113662"/>
                </a:cubicBezTo>
                <a:cubicBezTo>
                  <a:pt x="1970224" y="1123541"/>
                  <a:pt x="1972150" y="1132331"/>
                  <a:pt x="1976001" y="1140033"/>
                </a:cubicBezTo>
                <a:cubicBezTo>
                  <a:pt x="1979684" y="1147400"/>
                  <a:pt x="1984875" y="1153009"/>
                  <a:pt x="1991572" y="1156860"/>
                </a:cubicBezTo>
                <a:cubicBezTo>
                  <a:pt x="1998269" y="1160711"/>
                  <a:pt x="2005469" y="1162636"/>
                  <a:pt x="2013171" y="1162636"/>
                </a:cubicBezTo>
                <a:cubicBezTo>
                  <a:pt x="2021207" y="1162636"/>
                  <a:pt x="2028323" y="1160711"/>
                  <a:pt x="2034518" y="1156860"/>
                </a:cubicBezTo>
                <a:cubicBezTo>
                  <a:pt x="2041048" y="1152841"/>
                  <a:pt x="2046238" y="1147149"/>
                  <a:pt x="2050089" y="1139782"/>
                </a:cubicBezTo>
                <a:cubicBezTo>
                  <a:pt x="2053940" y="1132415"/>
                  <a:pt x="2055866" y="1123708"/>
                  <a:pt x="2055866" y="1113662"/>
                </a:cubicBezTo>
                <a:cubicBezTo>
                  <a:pt x="2055866" y="1103282"/>
                  <a:pt x="2053940" y="1094408"/>
                  <a:pt x="2050089" y="1087041"/>
                </a:cubicBezTo>
                <a:cubicBezTo>
                  <a:pt x="2046238" y="1079506"/>
                  <a:pt x="2041048" y="1073897"/>
                  <a:pt x="2034518" y="1070214"/>
                </a:cubicBezTo>
                <a:cubicBezTo>
                  <a:pt x="2027821" y="1066363"/>
                  <a:pt x="2020705" y="1064437"/>
                  <a:pt x="2013171" y="1064437"/>
                </a:cubicBezTo>
                <a:close/>
                <a:moveTo>
                  <a:pt x="1251171" y="1064437"/>
                </a:moveTo>
                <a:cubicBezTo>
                  <a:pt x="1243301" y="1064437"/>
                  <a:pt x="1236102" y="1066447"/>
                  <a:pt x="1229572" y="1070465"/>
                </a:cubicBezTo>
                <a:cubicBezTo>
                  <a:pt x="1222875" y="1074651"/>
                  <a:pt x="1217684" y="1080260"/>
                  <a:pt x="1214001" y="1087292"/>
                </a:cubicBezTo>
                <a:cubicBezTo>
                  <a:pt x="1210150" y="1094659"/>
                  <a:pt x="1208224" y="1103449"/>
                  <a:pt x="1208224" y="1113662"/>
                </a:cubicBezTo>
                <a:cubicBezTo>
                  <a:pt x="1208224" y="1123541"/>
                  <a:pt x="1210150" y="1132331"/>
                  <a:pt x="1214001" y="1140033"/>
                </a:cubicBezTo>
                <a:cubicBezTo>
                  <a:pt x="1217684" y="1147400"/>
                  <a:pt x="1222875" y="1153009"/>
                  <a:pt x="1229572" y="1156860"/>
                </a:cubicBezTo>
                <a:cubicBezTo>
                  <a:pt x="1236269" y="1160711"/>
                  <a:pt x="1243469" y="1162636"/>
                  <a:pt x="1251171" y="1162636"/>
                </a:cubicBezTo>
                <a:cubicBezTo>
                  <a:pt x="1259207" y="1162636"/>
                  <a:pt x="1266323" y="1160711"/>
                  <a:pt x="1272518" y="1156860"/>
                </a:cubicBezTo>
                <a:cubicBezTo>
                  <a:pt x="1279048" y="1152841"/>
                  <a:pt x="1284238" y="1147149"/>
                  <a:pt x="1288089" y="1139782"/>
                </a:cubicBezTo>
                <a:cubicBezTo>
                  <a:pt x="1291940" y="1132415"/>
                  <a:pt x="1293866" y="1123708"/>
                  <a:pt x="1293866" y="1113662"/>
                </a:cubicBezTo>
                <a:cubicBezTo>
                  <a:pt x="1293866" y="1103282"/>
                  <a:pt x="1291940" y="1094408"/>
                  <a:pt x="1288089" y="1087041"/>
                </a:cubicBezTo>
                <a:cubicBezTo>
                  <a:pt x="1284238" y="1079506"/>
                  <a:pt x="1279048" y="1073897"/>
                  <a:pt x="1272518" y="1070214"/>
                </a:cubicBezTo>
                <a:cubicBezTo>
                  <a:pt x="1265821" y="1066363"/>
                  <a:pt x="1258705" y="1064437"/>
                  <a:pt x="1251171" y="1064437"/>
                </a:cubicBezTo>
                <a:close/>
                <a:moveTo>
                  <a:pt x="535791" y="1064437"/>
                </a:moveTo>
                <a:cubicBezTo>
                  <a:pt x="525745" y="1064437"/>
                  <a:pt x="516955" y="1067786"/>
                  <a:pt x="509420" y="1074483"/>
                </a:cubicBezTo>
                <a:cubicBezTo>
                  <a:pt x="502388" y="1080846"/>
                  <a:pt x="497700" y="1089552"/>
                  <a:pt x="495356" y="1100603"/>
                </a:cubicBezTo>
                <a:lnTo>
                  <a:pt x="575221" y="1100603"/>
                </a:lnTo>
                <a:cubicBezTo>
                  <a:pt x="575054" y="1095077"/>
                  <a:pt x="573547" y="1089552"/>
                  <a:pt x="570700" y="1084027"/>
                </a:cubicBezTo>
                <a:cubicBezTo>
                  <a:pt x="568021" y="1078669"/>
                  <a:pt x="563752" y="1074065"/>
                  <a:pt x="557892" y="1070214"/>
                </a:cubicBezTo>
                <a:cubicBezTo>
                  <a:pt x="552032" y="1066363"/>
                  <a:pt x="544665" y="1064437"/>
                  <a:pt x="535791" y="1064437"/>
                </a:cubicBezTo>
                <a:close/>
                <a:moveTo>
                  <a:pt x="2106802" y="1048866"/>
                </a:moveTo>
                <a:lnTo>
                  <a:pt x="2128652" y="1048866"/>
                </a:lnTo>
                <a:lnTo>
                  <a:pt x="2128652" y="1127978"/>
                </a:lnTo>
                <a:cubicBezTo>
                  <a:pt x="2128652" y="1140702"/>
                  <a:pt x="2131498" y="1149911"/>
                  <a:pt x="2137191" y="1155604"/>
                </a:cubicBezTo>
                <a:cubicBezTo>
                  <a:pt x="2143051" y="1161464"/>
                  <a:pt x="2150669" y="1164394"/>
                  <a:pt x="2160045" y="1164394"/>
                </a:cubicBezTo>
                <a:cubicBezTo>
                  <a:pt x="2167412" y="1164394"/>
                  <a:pt x="2174026" y="1162385"/>
                  <a:pt x="2179886" y="1158367"/>
                </a:cubicBezTo>
                <a:cubicBezTo>
                  <a:pt x="2185411" y="1154516"/>
                  <a:pt x="2189848" y="1149409"/>
                  <a:pt x="2193197" y="1143047"/>
                </a:cubicBezTo>
                <a:cubicBezTo>
                  <a:pt x="2196378" y="1136852"/>
                  <a:pt x="2197969" y="1130154"/>
                  <a:pt x="2197969" y="1122955"/>
                </a:cubicBezTo>
                <a:lnTo>
                  <a:pt x="2197969" y="1048866"/>
                </a:lnTo>
                <a:lnTo>
                  <a:pt x="2219818" y="1048866"/>
                </a:lnTo>
                <a:lnTo>
                  <a:pt x="2219818" y="1179965"/>
                </a:lnTo>
                <a:lnTo>
                  <a:pt x="2198973" y="1179965"/>
                </a:lnTo>
                <a:lnTo>
                  <a:pt x="2198973" y="1160878"/>
                </a:lnTo>
                <a:lnTo>
                  <a:pt x="2197969" y="1160878"/>
                </a:lnTo>
                <a:cubicBezTo>
                  <a:pt x="2194620" y="1167240"/>
                  <a:pt x="2188844" y="1172766"/>
                  <a:pt x="2180639" y="1177454"/>
                </a:cubicBezTo>
                <a:cubicBezTo>
                  <a:pt x="2173105" y="1181807"/>
                  <a:pt x="2164733" y="1183984"/>
                  <a:pt x="2155525" y="1183984"/>
                </a:cubicBezTo>
                <a:cubicBezTo>
                  <a:pt x="2139619" y="1183984"/>
                  <a:pt x="2127564" y="1179379"/>
                  <a:pt x="2119359" y="1170170"/>
                </a:cubicBezTo>
                <a:cubicBezTo>
                  <a:pt x="2110988" y="1160794"/>
                  <a:pt x="2106802" y="1147818"/>
                  <a:pt x="2106802" y="1131243"/>
                </a:cubicBezTo>
                <a:close/>
                <a:moveTo>
                  <a:pt x="2467627" y="1044597"/>
                </a:moveTo>
                <a:cubicBezTo>
                  <a:pt x="2483365" y="1044597"/>
                  <a:pt x="2495336" y="1049201"/>
                  <a:pt x="2503541" y="1058410"/>
                </a:cubicBezTo>
                <a:cubicBezTo>
                  <a:pt x="2511912" y="1067786"/>
                  <a:pt x="2516098" y="1080260"/>
                  <a:pt x="2516098" y="1095831"/>
                </a:cubicBezTo>
                <a:lnTo>
                  <a:pt x="2516098" y="1179965"/>
                </a:lnTo>
                <a:lnTo>
                  <a:pt x="2494248" y="1179965"/>
                </a:lnTo>
                <a:lnTo>
                  <a:pt x="2494248" y="1099096"/>
                </a:lnTo>
                <a:cubicBezTo>
                  <a:pt x="2494248" y="1087041"/>
                  <a:pt x="2491318" y="1078250"/>
                  <a:pt x="2485458" y="1072725"/>
                </a:cubicBezTo>
                <a:cubicBezTo>
                  <a:pt x="2479765" y="1067200"/>
                  <a:pt x="2471812" y="1064437"/>
                  <a:pt x="2461599" y="1064437"/>
                </a:cubicBezTo>
                <a:cubicBezTo>
                  <a:pt x="2454567" y="1064437"/>
                  <a:pt x="2448288" y="1066447"/>
                  <a:pt x="2442763" y="1070465"/>
                </a:cubicBezTo>
                <a:cubicBezTo>
                  <a:pt x="2436903" y="1074818"/>
                  <a:pt x="2432550" y="1080009"/>
                  <a:pt x="2429703" y="1086036"/>
                </a:cubicBezTo>
                <a:cubicBezTo>
                  <a:pt x="2426689" y="1092566"/>
                  <a:pt x="2425183" y="1099263"/>
                  <a:pt x="2425183" y="1106128"/>
                </a:cubicBezTo>
                <a:lnTo>
                  <a:pt x="2425183" y="1179965"/>
                </a:lnTo>
                <a:lnTo>
                  <a:pt x="2403333" y="1179965"/>
                </a:lnTo>
                <a:lnTo>
                  <a:pt x="2403333" y="1048866"/>
                </a:lnTo>
                <a:lnTo>
                  <a:pt x="2423927" y="1048866"/>
                </a:lnTo>
                <a:lnTo>
                  <a:pt x="2423927" y="1068205"/>
                </a:lnTo>
                <a:lnTo>
                  <a:pt x="2425183" y="1068205"/>
                </a:lnTo>
                <a:cubicBezTo>
                  <a:pt x="2428699" y="1061675"/>
                  <a:pt x="2434391" y="1056150"/>
                  <a:pt x="2442261" y="1051629"/>
                </a:cubicBezTo>
                <a:cubicBezTo>
                  <a:pt x="2450297" y="1046941"/>
                  <a:pt x="2458753" y="1044597"/>
                  <a:pt x="2467627" y="1044597"/>
                </a:cubicBezTo>
                <a:close/>
                <a:moveTo>
                  <a:pt x="2311208" y="1044597"/>
                </a:moveTo>
                <a:cubicBezTo>
                  <a:pt x="2324100" y="1044597"/>
                  <a:pt x="2335653" y="1047694"/>
                  <a:pt x="2345867" y="1053889"/>
                </a:cubicBezTo>
                <a:cubicBezTo>
                  <a:pt x="2356080" y="1060084"/>
                  <a:pt x="2364117" y="1068539"/>
                  <a:pt x="2369977" y="1079255"/>
                </a:cubicBezTo>
                <a:cubicBezTo>
                  <a:pt x="2375669" y="1089636"/>
                  <a:pt x="2378516" y="1101356"/>
                  <a:pt x="2378516" y="1114416"/>
                </a:cubicBezTo>
                <a:cubicBezTo>
                  <a:pt x="2378516" y="1127475"/>
                  <a:pt x="2375669" y="1139196"/>
                  <a:pt x="2369977" y="1149576"/>
                </a:cubicBezTo>
                <a:cubicBezTo>
                  <a:pt x="2364117" y="1160292"/>
                  <a:pt x="2356080" y="1168747"/>
                  <a:pt x="2345867" y="1174942"/>
                </a:cubicBezTo>
                <a:cubicBezTo>
                  <a:pt x="2335988" y="1180970"/>
                  <a:pt x="2324435" y="1183984"/>
                  <a:pt x="2311208" y="1183984"/>
                </a:cubicBezTo>
                <a:cubicBezTo>
                  <a:pt x="2297981" y="1183984"/>
                  <a:pt x="2286428" y="1180970"/>
                  <a:pt x="2276550" y="1174942"/>
                </a:cubicBezTo>
                <a:cubicBezTo>
                  <a:pt x="2266336" y="1168747"/>
                  <a:pt x="2258300" y="1160292"/>
                  <a:pt x="2252440" y="1149576"/>
                </a:cubicBezTo>
                <a:cubicBezTo>
                  <a:pt x="2246747" y="1139196"/>
                  <a:pt x="2243901" y="1127475"/>
                  <a:pt x="2243901" y="1114416"/>
                </a:cubicBezTo>
                <a:cubicBezTo>
                  <a:pt x="2243901" y="1101356"/>
                  <a:pt x="2246747" y="1089636"/>
                  <a:pt x="2252440" y="1079255"/>
                </a:cubicBezTo>
                <a:cubicBezTo>
                  <a:pt x="2258300" y="1068539"/>
                  <a:pt x="2266336" y="1060084"/>
                  <a:pt x="2276550" y="1053889"/>
                </a:cubicBezTo>
                <a:cubicBezTo>
                  <a:pt x="2286763" y="1047694"/>
                  <a:pt x="2298316" y="1044597"/>
                  <a:pt x="2311208" y="1044597"/>
                </a:cubicBezTo>
                <a:close/>
                <a:moveTo>
                  <a:pt x="2010157" y="1044597"/>
                </a:moveTo>
                <a:cubicBezTo>
                  <a:pt x="2020203" y="1044597"/>
                  <a:pt x="2029077" y="1046690"/>
                  <a:pt x="2036778" y="1050875"/>
                </a:cubicBezTo>
                <a:cubicBezTo>
                  <a:pt x="2044480" y="1055061"/>
                  <a:pt x="2050508" y="1060670"/>
                  <a:pt x="2054861" y="1067702"/>
                </a:cubicBezTo>
                <a:lnTo>
                  <a:pt x="2055866" y="1067702"/>
                </a:lnTo>
                <a:lnTo>
                  <a:pt x="2055866" y="1048866"/>
                </a:lnTo>
                <a:lnTo>
                  <a:pt x="2076711" y="1048866"/>
                </a:lnTo>
                <a:lnTo>
                  <a:pt x="2076711" y="1174942"/>
                </a:lnTo>
                <a:cubicBezTo>
                  <a:pt x="2076711" y="1195871"/>
                  <a:pt x="2070851" y="1211945"/>
                  <a:pt x="2059131" y="1223163"/>
                </a:cubicBezTo>
                <a:cubicBezTo>
                  <a:pt x="2047578" y="1234213"/>
                  <a:pt x="2032258" y="1239738"/>
                  <a:pt x="2013171" y="1239738"/>
                </a:cubicBezTo>
                <a:cubicBezTo>
                  <a:pt x="1997599" y="1239738"/>
                  <a:pt x="1984875" y="1236139"/>
                  <a:pt x="1974996" y="1228939"/>
                </a:cubicBezTo>
                <a:cubicBezTo>
                  <a:pt x="1964950" y="1221739"/>
                  <a:pt x="1958169" y="1213033"/>
                  <a:pt x="1954653" y="1202820"/>
                </a:cubicBezTo>
                <a:lnTo>
                  <a:pt x="1974745" y="1194281"/>
                </a:lnTo>
                <a:cubicBezTo>
                  <a:pt x="1977591" y="1201982"/>
                  <a:pt x="1982363" y="1208177"/>
                  <a:pt x="1989060" y="1212866"/>
                </a:cubicBezTo>
                <a:cubicBezTo>
                  <a:pt x="1995758" y="1217554"/>
                  <a:pt x="2003794" y="1219898"/>
                  <a:pt x="2013171" y="1219898"/>
                </a:cubicBezTo>
                <a:cubicBezTo>
                  <a:pt x="2026565" y="1219898"/>
                  <a:pt x="2037030" y="1215963"/>
                  <a:pt x="2044564" y="1208094"/>
                </a:cubicBezTo>
                <a:cubicBezTo>
                  <a:pt x="2052098" y="1200392"/>
                  <a:pt x="2055866" y="1189174"/>
                  <a:pt x="2055866" y="1174440"/>
                </a:cubicBezTo>
                <a:lnTo>
                  <a:pt x="2055866" y="1159873"/>
                </a:lnTo>
                <a:lnTo>
                  <a:pt x="2054861" y="1159873"/>
                </a:lnTo>
                <a:cubicBezTo>
                  <a:pt x="2050675" y="1166403"/>
                  <a:pt x="2044648" y="1171845"/>
                  <a:pt x="2036778" y="1176198"/>
                </a:cubicBezTo>
                <a:cubicBezTo>
                  <a:pt x="2029077" y="1180384"/>
                  <a:pt x="2020203" y="1182477"/>
                  <a:pt x="2010157" y="1182477"/>
                </a:cubicBezTo>
                <a:cubicBezTo>
                  <a:pt x="1998771" y="1182477"/>
                  <a:pt x="1988391" y="1179547"/>
                  <a:pt x="1979014" y="1173687"/>
                </a:cubicBezTo>
                <a:cubicBezTo>
                  <a:pt x="1969806" y="1167994"/>
                  <a:pt x="1962439" y="1159873"/>
                  <a:pt x="1956914" y="1149325"/>
                </a:cubicBezTo>
                <a:cubicBezTo>
                  <a:pt x="1951388" y="1138777"/>
                  <a:pt x="1948626" y="1126889"/>
                  <a:pt x="1948626" y="1113662"/>
                </a:cubicBezTo>
                <a:cubicBezTo>
                  <a:pt x="1948626" y="1100435"/>
                  <a:pt x="1951388" y="1088548"/>
                  <a:pt x="1956914" y="1077999"/>
                </a:cubicBezTo>
                <a:cubicBezTo>
                  <a:pt x="1962606" y="1067284"/>
                  <a:pt x="1969973" y="1059080"/>
                  <a:pt x="1979014" y="1053387"/>
                </a:cubicBezTo>
                <a:cubicBezTo>
                  <a:pt x="1988391" y="1047527"/>
                  <a:pt x="1998771" y="1044597"/>
                  <a:pt x="2010157" y="1044597"/>
                </a:cubicBezTo>
                <a:close/>
                <a:moveTo>
                  <a:pt x="1877077" y="1044597"/>
                </a:moveTo>
                <a:cubicBezTo>
                  <a:pt x="1892815" y="1044597"/>
                  <a:pt x="1904786" y="1049201"/>
                  <a:pt x="1912991" y="1058410"/>
                </a:cubicBezTo>
                <a:cubicBezTo>
                  <a:pt x="1921362" y="1067786"/>
                  <a:pt x="1925548" y="1080260"/>
                  <a:pt x="1925548" y="1095831"/>
                </a:cubicBezTo>
                <a:lnTo>
                  <a:pt x="1925548" y="1179965"/>
                </a:lnTo>
                <a:lnTo>
                  <a:pt x="1903698" y="1179965"/>
                </a:lnTo>
                <a:lnTo>
                  <a:pt x="1903698" y="1099096"/>
                </a:lnTo>
                <a:cubicBezTo>
                  <a:pt x="1903698" y="1087041"/>
                  <a:pt x="1900768" y="1078250"/>
                  <a:pt x="1894908" y="1072725"/>
                </a:cubicBezTo>
                <a:cubicBezTo>
                  <a:pt x="1889215" y="1067200"/>
                  <a:pt x="1881262" y="1064437"/>
                  <a:pt x="1871049" y="1064437"/>
                </a:cubicBezTo>
                <a:cubicBezTo>
                  <a:pt x="1864017" y="1064437"/>
                  <a:pt x="1857738" y="1066447"/>
                  <a:pt x="1852213" y="1070465"/>
                </a:cubicBezTo>
                <a:cubicBezTo>
                  <a:pt x="1846353" y="1074818"/>
                  <a:pt x="1842000" y="1080009"/>
                  <a:pt x="1839153" y="1086036"/>
                </a:cubicBezTo>
                <a:cubicBezTo>
                  <a:pt x="1836139" y="1092566"/>
                  <a:pt x="1834633" y="1099263"/>
                  <a:pt x="1834633" y="1106128"/>
                </a:cubicBezTo>
                <a:lnTo>
                  <a:pt x="1834633" y="1179965"/>
                </a:lnTo>
                <a:lnTo>
                  <a:pt x="1812783" y="1179965"/>
                </a:lnTo>
                <a:lnTo>
                  <a:pt x="1812783" y="1048866"/>
                </a:lnTo>
                <a:lnTo>
                  <a:pt x="1833377" y="1048866"/>
                </a:lnTo>
                <a:lnTo>
                  <a:pt x="1833377" y="1068205"/>
                </a:lnTo>
                <a:lnTo>
                  <a:pt x="1834633" y="1068205"/>
                </a:lnTo>
                <a:cubicBezTo>
                  <a:pt x="1838149" y="1061675"/>
                  <a:pt x="1843841" y="1056150"/>
                  <a:pt x="1851711" y="1051629"/>
                </a:cubicBezTo>
                <a:cubicBezTo>
                  <a:pt x="1859747" y="1046941"/>
                  <a:pt x="1868203" y="1044597"/>
                  <a:pt x="1877077" y="1044597"/>
                </a:cubicBezTo>
                <a:close/>
                <a:moveTo>
                  <a:pt x="1680781" y="1044597"/>
                </a:moveTo>
                <a:cubicBezTo>
                  <a:pt x="1698529" y="1044597"/>
                  <a:pt x="1712510" y="1049285"/>
                  <a:pt x="1722723" y="1058661"/>
                </a:cubicBezTo>
                <a:cubicBezTo>
                  <a:pt x="1732769" y="1067870"/>
                  <a:pt x="1737792" y="1080595"/>
                  <a:pt x="1737792" y="1096835"/>
                </a:cubicBezTo>
                <a:lnTo>
                  <a:pt x="1737792" y="1179965"/>
                </a:lnTo>
                <a:lnTo>
                  <a:pt x="1716947" y="1179965"/>
                </a:lnTo>
                <a:lnTo>
                  <a:pt x="1716947" y="1161129"/>
                </a:lnTo>
                <a:lnTo>
                  <a:pt x="1715942" y="1161129"/>
                </a:lnTo>
                <a:cubicBezTo>
                  <a:pt x="1712091" y="1167659"/>
                  <a:pt x="1706482" y="1173101"/>
                  <a:pt x="1699115" y="1177454"/>
                </a:cubicBezTo>
                <a:cubicBezTo>
                  <a:pt x="1691916" y="1181807"/>
                  <a:pt x="1683377" y="1183984"/>
                  <a:pt x="1673498" y="1183984"/>
                </a:cubicBezTo>
                <a:cubicBezTo>
                  <a:pt x="1663787" y="1183984"/>
                  <a:pt x="1655248" y="1182142"/>
                  <a:pt x="1647881" y="1178458"/>
                </a:cubicBezTo>
                <a:cubicBezTo>
                  <a:pt x="1640179" y="1174607"/>
                  <a:pt x="1634319" y="1169417"/>
                  <a:pt x="1630301" y="1162887"/>
                </a:cubicBezTo>
                <a:cubicBezTo>
                  <a:pt x="1626283" y="1156357"/>
                  <a:pt x="1624273" y="1148823"/>
                  <a:pt x="1624273" y="1140284"/>
                </a:cubicBezTo>
                <a:cubicBezTo>
                  <a:pt x="1624273" y="1126387"/>
                  <a:pt x="1629464" y="1115588"/>
                  <a:pt x="1639845" y="1107886"/>
                </a:cubicBezTo>
                <a:cubicBezTo>
                  <a:pt x="1650560" y="1100017"/>
                  <a:pt x="1663787" y="1096082"/>
                  <a:pt x="1679526" y="1096082"/>
                </a:cubicBezTo>
                <a:cubicBezTo>
                  <a:pt x="1687730" y="1096082"/>
                  <a:pt x="1695097" y="1096919"/>
                  <a:pt x="1701627" y="1098593"/>
                </a:cubicBezTo>
                <a:cubicBezTo>
                  <a:pt x="1708324" y="1100268"/>
                  <a:pt x="1713431" y="1102277"/>
                  <a:pt x="1716947" y="1104621"/>
                </a:cubicBezTo>
                <a:lnTo>
                  <a:pt x="1716947" y="1096584"/>
                </a:lnTo>
                <a:cubicBezTo>
                  <a:pt x="1716947" y="1087041"/>
                  <a:pt x="1713598" y="1079255"/>
                  <a:pt x="1706901" y="1073228"/>
                </a:cubicBezTo>
                <a:cubicBezTo>
                  <a:pt x="1700204" y="1067200"/>
                  <a:pt x="1691497" y="1064186"/>
                  <a:pt x="1680781" y="1064186"/>
                </a:cubicBezTo>
                <a:cubicBezTo>
                  <a:pt x="1673582" y="1064186"/>
                  <a:pt x="1666885" y="1065777"/>
                  <a:pt x="1660690" y="1068958"/>
                </a:cubicBezTo>
                <a:cubicBezTo>
                  <a:pt x="1654160" y="1072307"/>
                  <a:pt x="1649221" y="1076744"/>
                  <a:pt x="1645872" y="1082269"/>
                </a:cubicBezTo>
                <a:lnTo>
                  <a:pt x="1629296" y="1069963"/>
                </a:lnTo>
                <a:cubicBezTo>
                  <a:pt x="1634319" y="1062261"/>
                  <a:pt x="1641435" y="1056066"/>
                  <a:pt x="1650644" y="1051378"/>
                </a:cubicBezTo>
                <a:cubicBezTo>
                  <a:pt x="1659685" y="1046857"/>
                  <a:pt x="1669731" y="1044597"/>
                  <a:pt x="1680781" y="1044597"/>
                </a:cubicBezTo>
                <a:close/>
                <a:moveTo>
                  <a:pt x="1465744" y="1044597"/>
                </a:moveTo>
                <a:cubicBezTo>
                  <a:pt x="1475120" y="1044597"/>
                  <a:pt x="1483491" y="1046941"/>
                  <a:pt x="1490858" y="1051629"/>
                </a:cubicBezTo>
                <a:cubicBezTo>
                  <a:pt x="1498058" y="1056317"/>
                  <a:pt x="1503165" y="1062512"/>
                  <a:pt x="1506178" y="1070214"/>
                </a:cubicBezTo>
                <a:cubicBezTo>
                  <a:pt x="1510699" y="1062512"/>
                  <a:pt x="1516810" y="1056317"/>
                  <a:pt x="1524512" y="1051629"/>
                </a:cubicBezTo>
                <a:cubicBezTo>
                  <a:pt x="1532381" y="1046941"/>
                  <a:pt x="1541255" y="1044597"/>
                  <a:pt x="1551134" y="1044597"/>
                </a:cubicBezTo>
                <a:cubicBezTo>
                  <a:pt x="1566370" y="1044597"/>
                  <a:pt x="1577755" y="1049201"/>
                  <a:pt x="1585290" y="1058410"/>
                </a:cubicBezTo>
                <a:cubicBezTo>
                  <a:pt x="1592992" y="1067953"/>
                  <a:pt x="1596843" y="1080427"/>
                  <a:pt x="1596843" y="1095831"/>
                </a:cubicBezTo>
                <a:lnTo>
                  <a:pt x="1596843" y="1179965"/>
                </a:lnTo>
                <a:lnTo>
                  <a:pt x="1575244" y="1179965"/>
                </a:lnTo>
                <a:lnTo>
                  <a:pt x="1575244" y="1099096"/>
                </a:lnTo>
                <a:cubicBezTo>
                  <a:pt x="1575244" y="1087041"/>
                  <a:pt x="1572732" y="1078250"/>
                  <a:pt x="1567709" y="1072725"/>
                </a:cubicBezTo>
                <a:cubicBezTo>
                  <a:pt x="1562686" y="1067200"/>
                  <a:pt x="1555319" y="1064437"/>
                  <a:pt x="1545608" y="1064437"/>
                </a:cubicBezTo>
                <a:cubicBezTo>
                  <a:pt x="1539079" y="1064437"/>
                  <a:pt x="1533135" y="1066363"/>
                  <a:pt x="1527777" y="1070214"/>
                </a:cubicBezTo>
                <a:cubicBezTo>
                  <a:pt x="1522419" y="1074065"/>
                  <a:pt x="1518233" y="1079088"/>
                  <a:pt x="1515220" y="1085283"/>
                </a:cubicBezTo>
                <a:cubicBezTo>
                  <a:pt x="1512373" y="1091143"/>
                  <a:pt x="1510950" y="1098007"/>
                  <a:pt x="1510950" y="1105877"/>
                </a:cubicBezTo>
                <a:lnTo>
                  <a:pt x="1510950" y="1179965"/>
                </a:lnTo>
                <a:lnTo>
                  <a:pt x="1489100" y="1179965"/>
                </a:lnTo>
                <a:lnTo>
                  <a:pt x="1489100" y="1099347"/>
                </a:lnTo>
                <a:cubicBezTo>
                  <a:pt x="1489100" y="1087124"/>
                  <a:pt x="1486589" y="1078250"/>
                  <a:pt x="1481566" y="1072725"/>
                </a:cubicBezTo>
                <a:cubicBezTo>
                  <a:pt x="1476543" y="1067200"/>
                  <a:pt x="1469260" y="1064437"/>
                  <a:pt x="1459716" y="1064437"/>
                </a:cubicBezTo>
                <a:cubicBezTo>
                  <a:pt x="1453186" y="1064437"/>
                  <a:pt x="1447242" y="1066363"/>
                  <a:pt x="1441885" y="1070214"/>
                </a:cubicBezTo>
                <a:cubicBezTo>
                  <a:pt x="1436527" y="1074065"/>
                  <a:pt x="1432341" y="1079255"/>
                  <a:pt x="1429327" y="1085785"/>
                </a:cubicBezTo>
                <a:cubicBezTo>
                  <a:pt x="1426481" y="1091980"/>
                  <a:pt x="1425058" y="1098845"/>
                  <a:pt x="1425058" y="1106379"/>
                </a:cubicBezTo>
                <a:lnTo>
                  <a:pt x="1425058" y="1179965"/>
                </a:lnTo>
                <a:lnTo>
                  <a:pt x="1403208" y="1179965"/>
                </a:lnTo>
                <a:lnTo>
                  <a:pt x="1403208" y="1048866"/>
                </a:lnTo>
                <a:lnTo>
                  <a:pt x="1423802" y="1048866"/>
                </a:lnTo>
                <a:lnTo>
                  <a:pt x="1423802" y="1068205"/>
                </a:lnTo>
                <a:lnTo>
                  <a:pt x="1425058" y="1068205"/>
                </a:lnTo>
                <a:cubicBezTo>
                  <a:pt x="1428741" y="1061507"/>
                  <a:pt x="1434350" y="1055898"/>
                  <a:pt x="1441885" y="1051378"/>
                </a:cubicBezTo>
                <a:cubicBezTo>
                  <a:pt x="1449419" y="1046857"/>
                  <a:pt x="1457372" y="1044597"/>
                  <a:pt x="1465744" y="1044597"/>
                </a:cubicBezTo>
                <a:close/>
                <a:moveTo>
                  <a:pt x="1248157" y="1044597"/>
                </a:moveTo>
                <a:cubicBezTo>
                  <a:pt x="1258203" y="1044597"/>
                  <a:pt x="1267077" y="1046690"/>
                  <a:pt x="1274778" y="1050875"/>
                </a:cubicBezTo>
                <a:cubicBezTo>
                  <a:pt x="1282480" y="1055061"/>
                  <a:pt x="1288508" y="1060670"/>
                  <a:pt x="1292861" y="1067702"/>
                </a:cubicBezTo>
                <a:lnTo>
                  <a:pt x="1293866" y="1067702"/>
                </a:lnTo>
                <a:lnTo>
                  <a:pt x="1293866" y="1048866"/>
                </a:lnTo>
                <a:lnTo>
                  <a:pt x="1314711" y="1048866"/>
                </a:lnTo>
                <a:lnTo>
                  <a:pt x="1314711" y="1174942"/>
                </a:lnTo>
                <a:cubicBezTo>
                  <a:pt x="1314711" y="1195871"/>
                  <a:pt x="1308851" y="1211945"/>
                  <a:pt x="1297131" y="1223163"/>
                </a:cubicBezTo>
                <a:cubicBezTo>
                  <a:pt x="1285578" y="1234213"/>
                  <a:pt x="1270258" y="1239738"/>
                  <a:pt x="1251171" y="1239738"/>
                </a:cubicBezTo>
                <a:cubicBezTo>
                  <a:pt x="1235599" y="1239738"/>
                  <a:pt x="1222875" y="1236139"/>
                  <a:pt x="1212996" y="1228939"/>
                </a:cubicBezTo>
                <a:cubicBezTo>
                  <a:pt x="1202950" y="1221739"/>
                  <a:pt x="1196169" y="1213033"/>
                  <a:pt x="1192653" y="1202820"/>
                </a:cubicBezTo>
                <a:lnTo>
                  <a:pt x="1212745" y="1194281"/>
                </a:lnTo>
                <a:cubicBezTo>
                  <a:pt x="1215591" y="1201982"/>
                  <a:pt x="1220363" y="1208177"/>
                  <a:pt x="1227060" y="1212866"/>
                </a:cubicBezTo>
                <a:cubicBezTo>
                  <a:pt x="1233758" y="1217554"/>
                  <a:pt x="1241794" y="1219898"/>
                  <a:pt x="1251171" y="1219898"/>
                </a:cubicBezTo>
                <a:cubicBezTo>
                  <a:pt x="1264565" y="1219898"/>
                  <a:pt x="1275030" y="1215963"/>
                  <a:pt x="1282564" y="1208094"/>
                </a:cubicBezTo>
                <a:cubicBezTo>
                  <a:pt x="1290098" y="1200392"/>
                  <a:pt x="1293866" y="1189174"/>
                  <a:pt x="1293866" y="1174440"/>
                </a:cubicBezTo>
                <a:lnTo>
                  <a:pt x="1293866" y="1159873"/>
                </a:lnTo>
                <a:lnTo>
                  <a:pt x="1292861" y="1159873"/>
                </a:lnTo>
                <a:cubicBezTo>
                  <a:pt x="1288675" y="1166403"/>
                  <a:pt x="1282648" y="1171845"/>
                  <a:pt x="1274778" y="1176198"/>
                </a:cubicBezTo>
                <a:cubicBezTo>
                  <a:pt x="1267077" y="1180384"/>
                  <a:pt x="1258203" y="1182477"/>
                  <a:pt x="1248157" y="1182477"/>
                </a:cubicBezTo>
                <a:cubicBezTo>
                  <a:pt x="1236771" y="1182477"/>
                  <a:pt x="1226391" y="1179547"/>
                  <a:pt x="1217015" y="1173687"/>
                </a:cubicBezTo>
                <a:cubicBezTo>
                  <a:pt x="1207806" y="1167994"/>
                  <a:pt x="1200439" y="1159873"/>
                  <a:pt x="1194914" y="1149325"/>
                </a:cubicBezTo>
                <a:cubicBezTo>
                  <a:pt x="1189388" y="1138777"/>
                  <a:pt x="1186626" y="1126889"/>
                  <a:pt x="1186626" y="1113662"/>
                </a:cubicBezTo>
                <a:cubicBezTo>
                  <a:pt x="1186626" y="1100435"/>
                  <a:pt x="1189388" y="1088548"/>
                  <a:pt x="1194914" y="1077999"/>
                </a:cubicBezTo>
                <a:cubicBezTo>
                  <a:pt x="1200606" y="1067284"/>
                  <a:pt x="1207973" y="1059080"/>
                  <a:pt x="1217015" y="1053387"/>
                </a:cubicBezTo>
                <a:cubicBezTo>
                  <a:pt x="1226391" y="1047527"/>
                  <a:pt x="1236771" y="1044597"/>
                  <a:pt x="1248157" y="1044597"/>
                </a:cubicBezTo>
                <a:close/>
                <a:moveTo>
                  <a:pt x="1115077" y="1044597"/>
                </a:moveTo>
                <a:cubicBezTo>
                  <a:pt x="1130815" y="1044597"/>
                  <a:pt x="1142787" y="1049201"/>
                  <a:pt x="1150991" y="1058410"/>
                </a:cubicBezTo>
                <a:cubicBezTo>
                  <a:pt x="1159362" y="1067786"/>
                  <a:pt x="1163548" y="1080260"/>
                  <a:pt x="1163548" y="1095831"/>
                </a:cubicBezTo>
                <a:lnTo>
                  <a:pt x="1163548" y="1179965"/>
                </a:lnTo>
                <a:lnTo>
                  <a:pt x="1141698" y="1179965"/>
                </a:lnTo>
                <a:lnTo>
                  <a:pt x="1141698" y="1099096"/>
                </a:lnTo>
                <a:cubicBezTo>
                  <a:pt x="1141698" y="1087041"/>
                  <a:pt x="1138768" y="1078250"/>
                  <a:pt x="1132908" y="1072725"/>
                </a:cubicBezTo>
                <a:cubicBezTo>
                  <a:pt x="1127215" y="1067200"/>
                  <a:pt x="1119262" y="1064437"/>
                  <a:pt x="1109049" y="1064437"/>
                </a:cubicBezTo>
                <a:cubicBezTo>
                  <a:pt x="1102017" y="1064437"/>
                  <a:pt x="1095738" y="1066447"/>
                  <a:pt x="1090213" y="1070465"/>
                </a:cubicBezTo>
                <a:cubicBezTo>
                  <a:pt x="1084353" y="1074818"/>
                  <a:pt x="1080000" y="1080009"/>
                  <a:pt x="1077153" y="1086036"/>
                </a:cubicBezTo>
                <a:cubicBezTo>
                  <a:pt x="1074139" y="1092566"/>
                  <a:pt x="1072633" y="1099263"/>
                  <a:pt x="1072633" y="1106128"/>
                </a:cubicBezTo>
                <a:lnTo>
                  <a:pt x="1072633" y="1179965"/>
                </a:lnTo>
                <a:lnTo>
                  <a:pt x="1050783" y="1179965"/>
                </a:lnTo>
                <a:lnTo>
                  <a:pt x="1050783" y="1048866"/>
                </a:lnTo>
                <a:lnTo>
                  <a:pt x="1071377" y="1048866"/>
                </a:lnTo>
                <a:lnTo>
                  <a:pt x="1071377" y="1068205"/>
                </a:lnTo>
                <a:lnTo>
                  <a:pt x="1072633" y="1068205"/>
                </a:lnTo>
                <a:cubicBezTo>
                  <a:pt x="1076149" y="1061675"/>
                  <a:pt x="1081841" y="1056150"/>
                  <a:pt x="1089711" y="1051629"/>
                </a:cubicBezTo>
                <a:cubicBezTo>
                  <a:pt x="1097747" y="1046941"/>
                  <a:pt x="1106203" y="1044597"/>
                  <a:pt x="1115077" y="1044597"/>
                </a:cubicBezTo>
                <a:close/>
                <a:moveTo>
                  <a:pt x="966407" y="1044597"/>
                </a:moveTo>
                <a:cubicBezTo>
                  <a:pt x="984154" y="1044597"/>
                  <a:pt x="998135" y="1049285"/>
                  <a:pt x="1008348" y="1058661"/>
                </a:cubicBezTo>
                <a:cubicBezTo>
                  <a:pt x="1018394" y="1067870"/>
                  <a:pt x="1023417" y="1080595"/>
                  <a:pt x="1023417" y="1096835"/>
                </a:cubicBezTo>
                <a:lnTo>
                  <a:pt x="1023417" y="1179965"/>
                </a:lnTo>
                <a:lnTo>
                  <a:pt x="1002572" y="1179965"/>
                </a:lnTo>
                <a:lnTo>
                  <a:pt x="1002572" y="1161129"/>
                </a:lnTo>
                <a:lnTo>
                  <a:pt x="1001567" y="1161129"/>
                </a:lnTo>
                <a:cubicBezTo>
                  <a:pt x="997716" y="1167659"/>
                  <a:pt x="992107" y="1173101"/>
                  <a:pt x="984740" y="1177454"/>
                </a:cubicBezTo>
                <a:cubicBezTo>
                  <a:pt x="977541" y="1181807"/>
                  <a:pt x="969002" y="1183984"/>
                  <a:pt x="959123" y="1183984"/>
                </a:cubicBezTo>
                <a:cubicBezTo>
                  <a:pt x="949412" y="1183984"/>
                  <a:pt x="940873" y="1182142"/>
                  <a:pt x="933506" y="1178458"/>
                </a:cubicBezTo>
                <a:cubicBezTo>
                  <a:pt x="925804" y="1174607"/>
                  <a:pt x="919944" y="1169417"/>
                  <a:pt x="915926" y="1162887"/>
                </a:cubicBezTo>
                <a:cubicBezTo>
                  <a:pt x="911908" y="1156357"/>
                  <a:pt x="909898" y="1148823"/>
                  <a:pt x="909898" y="1140284"/>
                </a:cubicBezTo>
                <a:cubicBezTo>
                  <a:pt x="909898" y="1126387"/>
                  <a:pt x="915089" y="1115588"/>
                  <a:pt x="925470" y="1107886"/>
                </a:cubicBezTo>
                <a:cubicBezTo>
                  <a:pt x="936185" y="1100017"/>
                  <a:pt x="949412" y="1096082"/>
                  <a:pt x="965151" y="1096082"/>
                </a:cubicBezTo>
                <a:cubicBezTo>
                  <a:pt x="973355" y="1096082"/>
                  <a:pt x="980722" y="1096919"/>
                  <a:pt x="987252" y="1098593"/>
                </a:cubicBezTo>
                <a:cubicBezTo>
                  <a:pt x="993949" y="1100268"/>
                  <a:pt x="999056" y="1102277"/>
                  <a:pt x="1002572" y="1104621"/>
                </a:cubicBezTo>
                <a:lnTo>
                  <a:pt x="1002572" y="1096584"/>
                </a:lnTo>
                <a:cubicBezTo>
                  <a:pt x="1002572" y="1087041"/>
                  <a:pt x="999223" y="1079255"/>
                  <a:pt x="992526" y="1073228"/>
                </a:cubicBezTo>
                <a:cubicBezTo>
                  <a:pt x="985829" y="1067200"/>
                  <a:pt x="977122" y="1064186"/>
                  <a:pt x="966407" y="1064186"/>
                </a:cubicBezTo>
                <a:cubicBezTo>
                  <a:pt x="959207" y="1064186"/>
                  <a:pt x="952510" y="1065777"/>
                  <a:pt x="946315" y="1068958"/>
                </a:cubicBezTo>
                <a:cubicBezTo>
                  <a:pt x="939785" y="1072307"/>
                  <a:pt x="934846" y="1076744"/>
                  <a:pt x="931497" y="1082269"/>
                </a:cubicBezTo>
                <a:lnTo>
                  <a:pt x="914921" y="1069963"/>
                </a:lnTo>
                <a:cubicBezTo>
                  <a:pt x="919944" y="1062261"/>
                  <a:pt x="927060" y="1056066"/>
                  <a:pt x="936269" y="1051378"/>
                </a:cubicBezTo>
                <a:cubicBezTo>
                  <a:pt x="945310" y="1046857"/>
                  <a:pt x="955356" y="1044597"/>
                  <a:pt x="966407" y="1044597"/>
                </a:cubicBezTo>
                <a:close/>
                <a:moveTo>
                  <a:pt x="686452" y="1044597"/>
                </a:moveTo>
                <a:cubicBezTo>
                  <a:pt x="702190" y="1044597"/>
                  <a:pt x="714161" y="1049201"/>
                  <a:pt x="722366" y="1058410"/>
                </a:cubicBezTo>
                <a:cubicBezTo>
                  <a:pt x="730737" y="1067786"/>
                  <a:pt x="734923" y="1080260"/>
                  <a:pt x="734923" y="1095831"/>
                </a:cubicBezTo>
                <a:lnTo>
                  <a:pt x="734923" y="1179965"/>
                </a:lnTo>
                <a:lnTo>
                  <a:pt x="713073" y="1179965"/>
                </a:lnTo>
                <a:lnTo>
                  <a:pt x="713073" y="1099096"/>
                </a:lnTo>
                <a:cubicBezTo>
                  <a:pt x="713073" y="1087041"/>
                  <a:pt x="710143" y="1078250"/>
                  <a:pt x="704283" y="1072725"/>
                </a:cubicBezTo>
                <a:cubicBezTo>
                  <a:pt x="698590" y="1067200"/>
                  <a:pt x="690637" y="1064437"/>
                  <a:pt x="680424" y="1064437"/>
                </a:cubicBezTo>
                <a:cubicBezTo>
                  <a:pt x="673392" y="1064437"/>
                  <a:pt x="667113" y="1066447"/>
                  <a:pt x="661588" y="1070465"/>
                </a:cubicBezTo>
                <a:cubicBezTo>
                  <a:pt x="655728" y="1074818"/>
                  <a:pt x="651375" y="1080009"/>
                  <a:pt x="648528" y="1086036"/>
                </a:cubicBezTo>
                <a:cubicBezTo>
                  <a:pt x="645514" y="1092566"/>
                  <a:pt x="644008" y="1099263"/>
                  <a:pt x="644008" y="1106128"/>
                </a:cubicBezTo>
                <a:lnTo>
                  <a:pt x="644008" y="1179965"/>
                </a:lnTo>
                <a:lnTo>
                  <a:pt x="622158" y="1179965"/>
                </a:lnTo>
                <a:lnTo>
                  <a:pt x="622158" y="1048866"/>
                </a:lnTo>
                <a:lnTo>
                  <a:pt x="642752" y="1048866"/>
                </a:lnTo>
                <a:lnTo>
                  <a:pt x="642752" y="1068205"/>
                </a:lnTo>
                <a:lnTo>
                  <a:pt x="644008" y="1068205"/>
                </a:lnTo>
                <a:cubicBezTo>
                  <a:pt x="647524" y="1061675"/>
                  <a:pt x="653216" y="1056150"/>
                  <a:pt x="661086" y="1051629"/>
                </a:cubicBezTo>
                <a:cubicBezTo>
                  <a:pt x="669122" y="1046941"/>
                  <a:pt x="677578" y="1044597"/>
                  <a:pt x="686452" y="1044597"/>
                </a:cubicBezTo>
                <a:close/>
                <a:moveTo>
                  <a:pt x="535791" y="1044597"/>
                </a:moveTo>
                <a:cubicBezTo>
                  <a:pt x="548348" y="1044597"/>
                  <a:pt x="559482" y="1047527"/>
                  <a:pt x="569194" y="1053387"/>
                </a:cubicBezTo>
                <a:cubicBezTo>
                  <a:pt x="578570" y="1059080"/>
                  <a:pt x="585769" y="1066949"/>
                  <a:pt x="590792" y="1076995"/>
                </a:cubicBezTo>
                <a:cubicBezTo>
                  <a:pt x="595983" y="1087376"/>
                  <a:pt x="598578" y="1099012"/>
                  <a:pt x="598578" y="1111904"/>
                </a:cubicBezTo>
                <a:cubicBezTo>
                  <a:pt x="598578" y="1112909"/>
                  <a:pt x="598410" y="1115085"/>
                  <a:pt x="598075" y="1118434"/>
                </a:cubicBezTo>
                <a:lnTo>
                  <a:pt x="494100" y="1118434"/>
                </a:lnTo>
                <a:cubicBezTo>
                  <a:pt x="494603" y="1128480"/>
                  <a:pt x="497030" y="1136935"/>
                  <a:pt x="501384" y="1143800"/>
                </a:cubicBezTo>
                <a:cubicBezTo>
                  <a:pt x="505569" y="1150330"/>
                  <a:pt x="511011" y="1155436"/>
                  <a:pt x="517708" y="1159120"/>
                </a:cubicBezTo>
                <a:cubicBezTo>
                  <a:pt x="524238" y="1162636"/>
                  <a:pt x="531103" y="1164394"/>
                  <a:pt x="538302" y="1164394"/>
                </a:cubicBezTo>
                <a:cubicBezTo>
                  <a:pt x="555380" y="1164394"/>
                  <a:pt x="568356" y="1156441"/>
                  <a:pt x="577230" y="1140535"/>
                </a:cubicBezTo>
                <a:lnTo>
                  <a:pt x="595564" y="1149576"/>
                </a:lnTo>
                <a:cubicBezTo>
                  <a:pt x="590039" y="1160125"/>
                  <a:pt x="582421" y="1168496"/>
                  <a:pt x="572710" y="1174691"/>
                </a:cubicBezTo>
                <a:cubicBezTo>
                  <a:pt x="562999" y="1180886"/>
                  <a:pt x="551278" y="1183984"/>
                  <a:pt x="537549" y="1183984"/>
                </a:cubicBezTo>
                <a:cubicBezTo>
                  <a:pt x="524824" y="1183984"/>
                  <a:pt x="513606" y="1181054"/>
                  <a:pt x="503895" y="1175193"/>
                </a:cubicBezTo>
                <a:cubicBezTo>
                  <a:pt x="493849" y="1169166"/>
                  <a:pt x="486064" y="1160878"/>
                  <a:pt x="480538" y="1150330"/>
                </a:cubicBezTo>
                <a:cubicBezTo>
                  <a:pt x="475013" y="1139782"/>
                  <a:pt x="472251" y="1127894"/>
                  <a:pt x="472251" y="1114667"/>
                </a:cubicBezTo>
                <a:cubicBezTo>
                  <a:pt x="472251" y="1101942"/>
                  <a:pt x="474846" y="1090306"/>
                  <a:pt x="480036" y="1079757"/>
                </a:cubicBezTo>
                <a:cubicBezTo>
                  <a:pt x="485394" y="1068874"/>
                  <a:pt x="492845" y="1060335"/>
                  <a:pt x="502388" y="1054140"/>
                </a:cubicBezTo>
                <a:cubicBezTo>
                  <a:pt x="512267" y="1047778"/>
                  <a:pt x="523401" y="1044597"/>
                  <a:pt x="535791" y="1044597"/>
                </a:cubicBezTo>
                <a:close/>
                <a:moveTo>
                  <a:pt x="400701" y="1044597"/>
                </a:moveTo>
                <a:cubicBezTo>
                  <a:pt x="416440" y="1044597"/>
                  <a:pt x="428411" y="1049201"/>
                  <a:pt x="436616" y="1058410"/>
                </a:cubicBezTo>
                <a:cubicBezTo>
                  <a:pt x="444987" y="1067786"/>
                  <a:pt x="449173" y="1080260"/>
                  <a:pt x="449173" y="1095831"/>
                </a:cubicBezTo>
                <a:lnTo>
                  <a:pt x="449173" y="1179965"/>
                </a:lnTo>
                <a:lnTo>
                  <a:pt x="427323" y="1179965"/>
                </a:lnTo>
                <a:lnTo>
                  <a:pt x="427323" y="1099096"/>
                </a:lnTo>
                <a:cubicBezTo>
                  <a:pt x="427323" y="1087041"/>
                  <a:pt x="424393" y="1078250"/>
                  <a:pt x="418533" y="1072725"/>
                </a:cubicBezTo>
                <a:cubicBezTo>
                  <a:pt x="412840" y="1067200"/>
                  <a:pt x="404887" y="1064437"/>
                  <a:pt x="394674" y="1064437"/>
                </a:cubicBezTo>
                <a:cubicBezTo>
                  <a:pt x="387642" y="1064437"/>
                  <a:pt x="381363" y="1066447"/>
                  <a:pt x="375838" y="1070465"/>
                </a:cubicBezTo>
                <a:cubicBezTo>
                  <a:pt x="369978" y="1074818"/>
                  <a:pt x="365625" y="1080009"/>
                  <a:pt x="362778" y="1086036"/>
                </a:cubicBezTo>
                <a:cubicBezTo>
                  <a:pt x="359764" y="1092566"/>
                  <a:pt x="358258" y="1099263"/>
                  <a:pt x="358258" y="1106128"/>
                </a:cubicBezTo>
                <a:lnTo>
                  <a:pt x="358258" y="1179965"/>
                </a:lnTo>
                <a:lnTo>
                  <a:pt x="336408" y="1179965"/>
                </a:lnTo>
                <a:lnTo>
                  <a:pt x="336408" y="1048866"/>
                </a:lnTo>
                <a:lnTo>
                  <a:pt x="357002" y="1048866"/>
                </a:lnTo>
                <a:lnTo>
                  <a:pt x="357002" y="1068205"/>
                </a:lnTo>
                <a:lnTo>
                  <a:pt x="358258" y="1068205"/>
                </a:lnTo>
                <a:cubicBezTo>
                  <a:pt x="361774" y="1061675"/>
                  <a:pt x="367466" y="1056150"/>
                  <a:pt x="375336" y="1051629"/>
                </a:cubicBezTo>
                <a:cubicBezTo>
                  <a:pt x="383372" y="1046941"/>
                  <a:pt x="391828" y="1044597"/>
                  <a:pt x="400701" y="1044597"/>
                </a:cubicBezTo>
                <a:close/>
                <a:moveTo>
                  <a:pt x="194881" y="1044597"/>
                </a:moveTo>
                <a:cubicBezTo>
                  <a:pt x="212629" y="1044597"/>
                  <a:pt x="226610" y="1049285"/>
                  <a:pt x="236823" y="1058661"/>
                </a:cubicBezTo>
                <a:cubicBezTo>
                  <a:pt x="246869" y="1067870"/>
                  <a:pt x="251892" y="1080595"/>
                  <a:pt x="251892" y="1096835"/>
                </a:cubicBezTo>
                <a:lnTo>
                  <a:pt x="251892" y="1179965"/>
                </a:lnTo>
                <a:lnTo>
                  <a:pt x="231047" y="1179965"/>
                </a:lnTo>
                <a:lnTo>
                  <a:pt x="231047" y="1161129"/>
                </a:lnTo>
                <a:lnTo>
                  <a:pt x="230042" y="1161129"/>
                </a:lnTo>
                <a:cubicBezTo>
                  <a:pt x="226191" y="1167659"/>
                  <a:pt x="220582" y="1173101"/>
                  <a:pt x="213215" y="1177454"/>
                </a:cubicBezTo>
                <a:cubicBezTo>
                  <a:pt x="206016" y="1181807"/>
                  <a:pt x="197477" y="1183984"/>
                  <a:pt x="187598" y="1183984"/>
                </a:cubicBezTo>
                <a:cubicBezTo>
                  <a:pt x="177887" y="1183984"/>
                  <a:pt x="169348" y="1182142"/>
                  <a:pt x="161981" y="1178458"/>
                </a:cubicBezTo>
                <a:cubicBezTo>
                  <a:pt x="154279" y="1174607"/>
                  <a:pt x="148419" y="1169417"/>
                  <a:pt x="144401" y="1162887"/>
                </a:cubicBezTo>
                <a:cubicBezTo>
                  <a:pt x="140382" y="1156357"/>
                  <a:pt x="138373" y="1148823"/>
                  <a:pt x="138373" y="1140284"/>
                </a:cubicBezTo>
                <a:cubicBezTo>
                  <a:pt x="138373" y="1126387"/>
                  <a:pt x="143564" y="1115588"/>
                  <a:pt x="153944" y="1107886"/>
                </a:cubicBezTo>
                <a:cubicBezTo>
                  <a:pt x="164660" y="1100017"/>
                  <a:pt x="177887" y="1096082"/>
                  <a:pt x="193626" y="1096082"/>
                </a:cubicBezTo>
                <a:cubicBezTo>
                  <a:pt x="201830" y="1096082"/>
                  <a:pt x="209197" y="1096919"/>
                  <a:pt x="215727" y="1098593"/>
                </a:cubicBezTo>
                <a:cubicBezTo>
                  <a:pt x="222424" y="1100268"/>
                  <a:pt x="227531" y="1102277"/>
                  <a:pt x="231047" y="1104621"/>
                </a:cubicBezTo>
                <a:lnTo>
                  <a:pt x="231047" y="1096584"/>
                </a:lnTo>
                <a:cubicBezTo>
                  <a:pt x="231047" y="1087041"/>
                  <a:pt x="227698" y="1079255"/>
                  <a:pt x="221001" y="1073228"/>
                </a:cubicBezTo>
                <a:cubicBezTo>
                  <a:pt x="214304" y="1067200"/>
                  <a:pt x="205597" y="1064186"/>
                  <a:pt x="194881" y="1064186"/>
                </a:cubicBezTo>
                <a:cubicBezTo>
                  <a:pt x="187682" y="1064186"/>
                  <a:pt x="180985" y="1065777"/>
                  <a:pt x="174790" y="1068958"/>
                </a:cubicBezTo>
                <a:cubicBezTo>
                  <a:pt x="168260" y="1072307"/>
                  <a:pt x="163321" y="1076744"/>
                  <a:pt x="159972" y="1082269"/>
                </a:cubicBezTo>
                <a:lnTo>
                  <a:pt x="143396" y="1069963"/>
                </a:lnTo>
                <a:cubicBezTo>
                  <a:pt x="148419" y="1062261"/>
                  <a:pt x="155535" y="1056066"/>
                  <a:pt x="164744" y="1051378"/>
                </a:cubicBezTo>
                <a:cubicBezTo>
                  <a:pt x="173785" y="1046857"/>
                  <a:pt x="183831" y="1044597"/>
                  <a:pt x="194881" y="1044597"/>
                </a:cubicBezTo>
                <a:close/>
                <a:moveTo>
                  <a:pt x="835996" y="1011696"/>
                </a:moveTo>
                <a:lnTo>
                  <a:pt x="857846" y="1011696"/>
                </a:lnTo>
                <a:lnTo>
                  <a:pt x="857846" y="1048866"/>
                </a:lnTo>
                <a:lnTo>
                  <a:pt x="889993" y="1048866"/>
                </a:lnTo>
                <a:lnTo>
                  <a:pt x="889993" y="1068707"/>
                </a:lnTo>
                <a:lnTo>
                  <a:pt x="857846" y="1068707"/>
                </a:lnTo>
                <a:lnTo>
                  <a:pt x="857846" y="1140033"/>
                </a:lnTo>
                <a:cubicBezTo>
                  <a:pt x="857846" y="1147400"/>
                  <a:pt x="859185" y="1152758"/>
                  <a:pt x="861864" y="1156106"/>
                </a:cubicBezTo>
                <a:cubicBezTo>
                  <a:pt x="865045" y="1159790"/>
                  <a:pt x="869817" y="1161631"/>
                  <a:pt x="876180" y="1161631"/>
                </a:cubicBezTo>
                <a:cubicBezTo>
                  <a:pt x="881705" y="1161631"/>
                  <a:pt x="886477" y="1160208"/>
                  <a:pt x="890495" y="1157362"/>
                </a:cubicBezTo>
                <a:lnTo>
                  <a:pt x="890495" y="1178709"/>
                </a:lnTo>
                <a:cubicBezTo>
                  <a:pt x="888151" y="1179882"/>
                  <a:pt x="885556" y="1180719"/>
                  <a:pt x="882709" y="1181221"/>
                </a:cubicBezTo>
                <a:cubicBezTo>
                  <a:pt x="880030" y="1181723"/>
                  <a:pt x="876598" y="1181974"/>
                  <a:pt x="872412" y="1181974"/>
                </a:cubicBezTo>
                <a:cubicBezTo>
                  <a:pt x="866887" y="1181974"/>
                  <a:pt x="861948" y="1181137"/>
                  <a:pt x="857595" y="1179463"/>
                </a:cubicBezTo>
                <a:cubicBezTo>
                  <a:pt x="852907" y="1177621"/>
                  <a:pt x="849139" y="1175277"/>
                  <a:pt x="846293" y="1172431"/>
                </a:cubicBezTo>
                <a:cubicBezTo>
                  <a:pt x="839428" y="1165901"/>
                  <a:pt x="835996" y="1156943"/>
                  <a:pt x="835996" y="1145558"/>
                </a:cubicBezTo>
                <a:lnTo>
                  <a:pt x="835996" y="1068707"/>
                </a:lnTo>
                <a:lnTo>
                  <a:pt x="813142" y="1068707"/>
                </a:lnTo>
                <a:lnTo>
                  <a:pt x="813142" y="1048866"/>
                </a:lnTo>
                <a:lnTo>
                  <a:pt x="835996" y="1048866"/>
                </a:lnTo>
                <a:close/>
                <a:moveTo>
                  <a:pt x="16827" y="995874"/>
                </a:moveTo>
                <a:lnTo>
                  <a:pt x="38677" y="995874"/>
                </a:lnTo>
                <a:lnTo>
                  <a:pt x="38677" y="1159120"/>
                </a:lnTo>
                <a:lnTo>
                  <a:pt x="119044" y="1159120"/>
                </a:lnTo>
                <a:lnTo>
                  <a:pt x="119044" y="1179965"/>
                </a:lnTo>
                <a:lnTo>
                  <a:pt x="16827" y="1179965"/>
                </a:lnTo>
                <a:close/>
                <a:moveTo>
                  <a:pt x="2301413" y="990851"/>
                </a:moveTo>
                <a:lnTo>
                  <a:pt x="2320752" y="990851"/>
                </a:lnTo>
                <a:lnTo>
                  <a:pt x="2347373" y="1020738"/>
                </a:lnTo>
                <a:lnTo>
                  <a:pt x="2347373" y="1021993"/>
                </a:lnTo>
                <a:lnTo>
                  <a:pt x="2326277" y="1021993"/>
                </a:lnTo>
                <a:lnTo>
                  <a:pt x="2311962" y="1007427"/>
                </a:lnTo>
                <a:lnTo>
                  <a:pt x="2309952" y="1007427"/>
                </a:lnTo>
                <a:lnTo>
                  <a:pt x="2296390" y="1021993"/>
                </a:lnTo>
                <a:lnTo>
                  <a:pt x="2275294" y="1021993"/>
                </a:lnTo>
                <a:lnTo>
                  <a:pt x="2275294" y="1020738"/>
                </a:lnTo>
                <a:close/>
                <a:moveTo>
                  <a:pt x="526247" y="990851"/>
                </a:moveTo>
                <a:lnTo>
                  <a:pt x="545586" y="990851"/>
                </a:lnTo>
                <a:lnTo>
                  <a:pt x="571956" y="1020738"/>
                </a:lnTo>
                <a:lnTo>
                  <a:pt x="571956" y="1021993"/>
                </a:lnTo>
                <a:lnTo>
                  <a:pt x="550860" y="1021993"/>
                </a:lnTo>
                <a:lnTo>
                  <a:pt x="536795" y="1007427"/>
                </a:lnTo>
                <a:lnTo>
                  <a:pt x="534786" y="1007427"/>
                </a:lnTo>
                <a:lnTo>
                  <a:pt x="520973" y="1021993"/>
                </a:lnTo>
                <a:lnTo>
                  <a:pt x="499877" y="1021993"/>
                </a:lnTo>
                <a:lnTo>
                  <a:pt x="499877" y="1020738"/>
                </a:lnTo>
                <a:close/>
                <a:moveTo>
                  <a:pt x="168762" y="990600"/>
                </a:moveTo>
                <a:lnTo>
                  <a:pt x="192621" y="990600"/>
                </a:lnTo>
                <a:lnTo>
                  <a:pt x="205932" y="1023249"/>
                </a:lnTo>
                <a:lnTo>
                  <a:pt x="186594" y="1023249"/>
                </a:lnTo>
                <a:close/>
                <a:moveTo>
                  <a:pt x="1666968" y="989847"/>
                </a:moveTo>
                <a:cubicBezTo>
                  <a:pt x="1672159" y="989847"/>
                  <a:pt x="1679023" y="992442"/>
                  <a:pt x="1687562" y="997632"/>
                </a:cubicBezTo>
                <a:cubicBezTo>
                  <a:pt x="1692251" y="1000478"/>
                  <a:pt x="1695599" y="1001902"/>
                  <a:pt x="1697608" y="1001902"/>
                </a:cubicBezTo>
                <a:cubicBezTo>
                  <a:pt x="1703301" y="1001902"/>
                  <a:pt x="1706399" y="998804"/>
                  <a:pt x="1706901" y="992609"/>
                </a:cubicBezTo>
                <a:lnTo>
                  <a:pt x="1724732" y="992609"/>
                </a:lnTo>
                <a:cubicBezTo>
                  <a:pt x="1724732" y="1001985"/>
                  <a:pt x="1721886" y="1009185"/>
                  <a:pt x="1716193" y="1014208"/>
                </a:cubicBezTo>
                <a:cubicBezTo>
                  <a:pt x="1710668" y="1019063"/>
                  <a:pt x="1704306" y="1021491"/>
                  <a:pt x="1697106" y="1021491"/>
                </a:cubicBezTo>
                <a:cubicBezTo>
                  <a:pt x="1693757" y="1021491"/>
                  <a:pt x="1690660" y="1020905"/>
                  <a:pt x="1687814" y="1019733"/>
                </a:cubicBezTo>
                <a:cubicBezTo>
                  <a:pt x="1684632" y="1018394"/>
                  <a:pt x="1681033" y="1016552"/>
                  <a:pt x="1677014" y="1014208"/>
                </a:cubicBezTo>
                <a:cubicBezTo>
                  <a:pt x="1671656" y="1011027"/>
                  <a:pt x="1668224" y="1009436"/>
                  <a:pt x="1666717" y="1009436"/>
                </a:cubicBezTo>
                <a:cubicBezTo>
                  <a:pt x="1661025" y="1009436"/>
                  <a:pt x="1657927" y="1012617"/>
                  <a:pt x="1657425" y="1018980"/>
                </a:cubicBezTo>
                <a:lnTo>
                  <a:pt x="1639342" y="1018980"/>
                </a:lnTo>
                <a:cubicBezTo>
                  <a:pt x="1639342" y="1009604"/>
                  <a:pt x="1642189" y="1002404"/>
                  <a:pt x="1647881" y="997381"/>
                </a:cubicBezTo>
                <a:cubicBezTo>
                  <a:pt x="1653741" y="992358"/>
                  <a:pt x="1660104" y="989847"/>
                  <a:pt x="1666968" y="989847"/>
                </a:cubicBezTo>
                <a:close/>
                <a:moveTo>
                  <a:pt x="962639" y="980805"/>
                </a:moveTo>
                <a:cubicBezTo>
                  <a:pt x="971178" y="980805"/>
                  <a:pt x="977708" y="982814"/>
                  <a:pt x="982229" y="986833"/>
                </a:cubicBezTo>
                <a:cubicBezTo>
                  <a:pt x="986750" y="990851"/>
                  <a:pt x="989010" y="996711"/>
                  <a:pt x="989010" y="1004413"/>
                </a:cubicBezTo>
                <a:cubicBezTo>
                  <a:pt x="989010" y="1012450"/>
                  <a:pt x="986498" y="1018729"/>
                  <a:pt x="981475" y="1023249"/>
                </a:cubicBezTo>
                <a:cubicBezTo>
                  <a:pt x="976118" y="1028105"/>
                  <a:pt x="969337" y="1031118"/>
                  <a:pt x="961132" y="1032291"/>
                </a:cubicBezTo>
                <a:lnTo>
                  <a:pt x="957114" y="1018729"/>
                </a:lnTo>
                <a:cubicBezTo>
                  <a:pt x="962639" y="1017222"/>
                  <a:pt x="966490" y="1015464"/>
                  <a:pt x="968667" y="1013454"/>
                </a:cubicBezTo>
                <a:cubicBezTo>
                  <a:pt x="971011" y="1011445"/>
                  <a:pt x="972183" y="1008766"/>
                  <a:pt x="972183" y="1005418"/>
                </a:cubicBezTo>
                <a:cubicBezTo>
                  <a:pt x="972183" y="1002571"/>
                  <a:pt x="971178" y="1000227"/>
                  <a:pt x="969169" y="998386"/>
                </a:cubicBezTo>
                <a:cubicBezTo>
                  <a:pt x="967327" y="996711"/>
                  <a:pt x="964481" y="995874"/>
                  <a:pt x="960630" y="995874"/>
                </a:cubicBezTo>
                <a:cubicBezTo>
                  <a:pt x="955775" y="995874"/>
                  <a:pt x="951003" y="996879"/>
                  <a:pt x="946315" y="998888"/>
                </a:cubicBezTo>
                <a:lnTo>
                  <a:pt x="942045" y="985075"/>
                </a:lnTo>
                <a:cubicBezTo>
                  <a:pt x="948575" y="982228"/>
                  <a:pt x="955440" y="980805"/>
                  <a:pt x="962639" y="980805"/>
                </a:cubicBezTo>
                <a:close/>
                <a:moveTo>
                  <a:pt x="2319998" y="959709"/>
                </a:moveTo>
                <a:lnTo>
                  <a:pt x="2343857" y="959709"/>
                </a:lnTo>
                <a:lnTo>
                  <a:pt x="2355410" y="991102"/>
                </a:lnTo>
                <a:lnTo>
                  <a:pt x="2337830" y="991102"/>
                </a:lnTo>
                <a:close/>
                <a:moveTo>
                  <a:pt x="544832" y="959709"/>
                </a:moveTo>
                <a:lnTo>
                  <a:pt x="568691" y="959709"/>
                </a:lnTo>
                <a:lnTo>
                  <a:pt x="580244" y="991102"/>
                </a:lnTo>
                <a:lnTo>
                  <a:pt x="562413" y="991102"/>
                </a:lnTo>
                <a:close/>
                <a:moveTo>
                  <a:pt x="1530391" y="732913"/>
                </a:moveTo>
                <a:cubicBezTo>
                  <a:pt x="1518336" y="732913"/>
                  <a:pt x="1509294" y="735425"/>
                  <a:pt x="1503267" y="740448"/>
                </a:cubicBezTo>
                <a:cubicBezTo>
                  <a:pt x="1497239" y="745471"/>
                  <a:pt x="1494226" y="751833"/>
                  <a:pt x="1494226" y="759535"/>
                </a:cubicBezTo>
                <a:cubicBezTo>
                  <a:pt x="1494226" y="766735"/>
                  <a:pt x="1496988" y="772595"/>
                  <a:pt x="1502513" y="777115"/>
                </a:cubicBezTo>
                <a:cubicBezTo>
                  <a:pt x="1508039" y="781636"/>
                  <a:pt x="1514987" y="783896"/>
                  <a:pt x="1523359" y="783896"/>
                </a:cubicBezTo>
                <a:cubicBezTo>
                  <a:pt x="1530726" y="783896"/>
                  <a:pt x="1537590" y="781971"/>
                  <a:pt x="1543953" y="778120"/>
                </a:cubicBezTo>
                <a:cubicBezTo>
                  <a:pt x="1550315" y="774269"/>
                  <a:pt x="1555338" y="769246"/>
                  <a:pt x="1559022" y="763051"/>
                </a:cubicBezTo>
                <a:cubicBezTo>
                  <a:pt x="1562705" y="756856"/>
                  <a:pt x="1564547" y="749908"/>
                  <a:pt x="1564547" y="742206"/>
                </a:cubicBezTo>
                <a:cubicBezTo>
                  <a:pt x="1560528" y="739527"/>
                  <a:pt x="1555506" y="737267"/>
                  <a:pt x="1549478" y="735425"/>
                </a:cubicBezTo>
                <a:cubicBezTo>
                  <a:pt x="1543785" y="733751"/>
                  <a:pt x="1537423" y="732913"/>
                  <a:pt x="1530391" y="732913"/>
                </a:cubicBezTo>
                <a:close/>
                <a:moveTo>
                  <a:pt x="1092241" y="732913"/>
                </a:moveTo>
                <a:cubicBezTo>
                  <a:pt x="1080186" y="732913"/>
                  <a:pt x="1071144" y="735425"/>
                  <a:pt x="1065117" y="740448"/>
                </a:cubicBezTo>
                <a:cubicBezTo>
                  <a:pt x="1059089" y="745471"/>
                  <a:pt x="1056076" y="751833"/>
                  <a:pt x="1056076" y="759535"/>
                </a:cubicBezTo>
                <a:cubicBezTo>
                  <a:pt x="1056076" y="766735"/>
                  <a:pt x="1058838" y="772595"/>
                  <a:pt x="1064363" y="777115"/>
                </a:cubicBezTo>
                <a:cubicBezTo>
                  <a:pt x="1069889" y="781636"/>
                  <a:pt x="1076837" y="783896"/>
                  <a:pt x="1085209" y="783896"/>
                </a:cubicBezTo>
                <a:cubicBezTo>
                  <a:pt x="1092576" y="783896"/>
                  <a:pt x="1099440" y="781971"/>
                  <a:pt x="1105803" y="778120"/>
                </a:cubicBezTo>
                <a:cubicBezTo>
                  <a:pt x="1112165" y="774269"/>
                  <a:pt x="1117188" y="769246"/>
                  <a:pt x="1120872" y="763051"/>
                </a:cubicBezTo>
                <a:cubicBezTo>
                  <a:pt x="1124555" y="756856"/>
                  <a:pt x="1126397" y="749908"/>
                  <a:pt x="1126397" y="742206"/>
                </a:cubicBezTo>
                <a:cubicBezTo>
                  <a:pt x="1122378" y="739527"/>
                  <a:pt x="1117356" y="737267"/>
                  <a:pt x="1111328" y="735425"/>
                </a:cubicBezTo>
                <a:cubicBezTo>
                  <a:pt x="1105635" y="733751"/>
                  <a:pt x="1099273" y="732913"/>
                  <a:pt x="1092241" y="732913"/>
                </a:cubicBezTo>
                <a:close/>
                <a:moveTo>
                  <a:pt x="809021" y="683437"/>
                </a:moveTo>
                <a:cubicBezTo>
                  <a:pt x="801654" y="683437"/>
                  <a:pt x="794538" y="685530"/>
                  <a:pt x="787673" y="689716"/>
                </a:cubicBezTo>
                <a:cubicBezTo>
                  <a:pt x="780976" y="693902"/>
                  <a:pt x="775618" y="699678"/>
                  <a:pt x="771600" y="707045"/>
                </a:cubicBezTo>
                <a:cubicBezTo>
                  <a:pt x="767581" y="714580"/>
                  <a:pt x="765572" y="723370"/>
                  <a:pt x="765572" y="733416"/>
                </a:cubicBezTo>
                <a:cubicBezTo>
                  <a:pt x="765572" y="743294"/>
                  <a:pt x="767581" y="752001"/>
                  <a:pt x="771600" y="759535"/>
                </a:cubicBezTo>
                <a:cubicBezTo>
                  <a:pt x="775618" y="767237"/>
                  <a:pt x="780976" y="773097"/>
                  <a:pt x="787673" y="777115"/>
                </a:cubicBezTo>
                <a:cubicBezTo>
                  <a:pt x="794538" y="781301"/>
                  <a:pt x="801654" y="783394"/>
                  <a:pt x="809021" y="783394"/>
                </a:cubicBezTo>
                <a:cubicBezTo>
                  <a:pt x="816220" y="783394"/>
                  <a:pt x="823336" y="781301"/>
                  <a:pt x="830368" y="777115"/>
                </a:cubicBezTo>
                <a:cubicBezTo>
                  <a:pt x="836898" y="773264"/>
                  <a:pt x="842256" y="767404"/>
                  <a:pt x="846442" y="759535"/>
                </a:cubicBezTo>
                <a:cubicBezTo>
                  <a:pt x="850293" y="752336"/>
                  <a:pt x="852218" y="743629"/>
                  <a:pt x="852218" y="733416"/>
                </a:cubicBezTo>
                <a:cubicBezTo>
                  <a:pt x="852218" y="723035"/>
                  <a:pt x="850293" y="714245"/>
                  <a:pt x="846442" y="707045"/>
                </a:cubicBezTo>
                <a:cubicBezTo>
                  <a:pt x="842423" y="699511"/>
                  <a:pt x="837066" y="693734"/>
                  <a:pt x="830368" y="689716"/>
                </a:cubicBezTo>
                <a:cubicBezTo>
                  <a:pt x="823336" y="685530"/>
                  <a:pt x="816220" y="683437"/>
                  <a:pt x="809021" y="683437"/>
                </a:cubicBezTo>
                <a:close/>
                <a:moveTo>
                  <a:pt x="603470" y="683437"/>
                </a:moveTo>
                <a:cubicBezTo>
                  <a:pt x="595601" y="683437"/>
                  <a:pt x="588402" y="685447"/>
                  <a:pt x="581872" y="689465"/>
                </a:cubicBezTo>
                <a:cubicBezTo>
                  <a:pt x="575175" y="693651"/>
                  <a:pt x="569984" y="699260"/>
                  <a:pt x="566301" y="706292"/>
                </a:cubicBezTo>
                <a:cubicBezTo>
                  <a:pt x="562450" y="713659"/>
                  <a:pt x="560524" y="722449"/>
                  <a:pt x="560524" y="732662"/>
                </a:cubicBezTo>
                <a:cubicBezTo>
                  <a:pt x="560524" y="742541"/>
                  <a:pt x="562450" y="751331"/>
                  <a:pt x="566301" y="759033"/>
                </a:cubicBezTo>
                <a:cubicBezTo>
                  <a:pt x="569984" y="766400"/>
                  <a:pt x="575175" y="772009"/>
                  <a:pt x="581872" y="775860"/>
                </a:cubicBezTo>
                <a:cubicBezTo>
                  <a:pt x="588569" y="779711"/>
                  <a:pt x="595769" y="781636"/>
                  <a:pt x="603470" y="781636"/>
                </a:cubicBezTo>
                <a:cubicBezTo>
                  <a:pt x="611507" y="781636"/>
                  <a:pt x="618623" y="779711"/>
                  <a:pt x="624818" y="775860"/>
                </a:cubicBezTo>
                <a:cubicBezTo>
                  <a:pt x="631348" y="771841"/>
                  <a:pt x="636538" y="766149"/>
                  <a:pt x="640389" y="758782"/>
                </a:cubicBezTo>
                <a:cubicBezTo>
                  <a:pt x="644240" y="751415"/>
                  <a:pt x="646166" y="742708"/>
                  <a:pt x="646166" y="732662"/>
                </a:cubicBezTo>
                <a:cubicBezTo>
                  <a:pt x="646166" y="722282"/>
                  <a:pt x="644240" y="713408"/>
                  <a:pt x="640389" y="706041"/>
                </a:cubicBezTo>
                <a:cubicBezTo>
                  <a:pt x="636538" y="698506"/>
                  <a:pt x="631348" y="692897"/>
                  <a:pt x="624818" y="689214"/>
                </a:cubicBezTo>
                <a:cubicBezTo>
                  <a:pt x="618121" y="685363"/>
                  <a:pt x="611005" y="683437"/>
                  <a:pt x="603470" y="683437"/>
                </a:cubicBezTo>
                <a:close/>
                <a:moveTo>
                  <a:pt x="310958" y="683437"/>
                </a:moveTo>
                <a:cubicBezTo>
                  <a:pt x="302921" y="683437"/>
                  <a:pt x="295387" y="685447"/>
                  <a:pt x="288355" y="689465"/>
                </a:cubicBezTo>
                <a:cubicBezTo>
                  <a:pt x="281490" y="693483"/>
                  <a:pt x="275881" y="699260"/>
                  <a:pt x="271528" y="706794"/>
                </a:cubicBezTo>
                <a:cubicBezTo>
                  <a:pt x="267342" y="714161"/>
                  <a:pt x="265249" y="723035"/>
                  <a:pt x="265249" y="733416"/>
                </a:cubicBezTo>
                <a:cubicBezTo>
                  <a:pt x="265249" y="743629"/>
                  <a:pt x="267342" y="752419"/>
                  <a:pt x="271528" y="759786"/>
                </a:cubicBezTo>
                <a:cubicBezTo>
                  <a:pt x="275881" y="767321"/>
                  <a:pt x="281490" y="773097"/>
                  <a:pt x="288355" y="777115"/>
                </a:cubicBezTo>
                <a:cubicBezTo>
                  <a:pt x="295722" y="781301"/>
                  <a:pt x="303256" y="783394"/>
                  <a:pt x="310958" y="783394"/>
                </a:cubicBezTo>
                <a:cubicBezTo>
                  <a:pt x="318660" y="783394"/>
                  <a:pt x="326194" y="781301"/>
                  <a:pt x="333561" y="777115"/>
                </a:cubicBezTo>
                <a:cubicBezTo>
                  <a:pt x="340259" y="773264"/>
                  <a:pt x="345784" y="767488"/>
                  <a:pt x="350137" y="759786"/>
                </a:cubicBezTo>
                <a:cubicBezTo>
                  <a:pt x="354323" y="752419"/>
                  <a:pt x="356416" y="743629"/>
                  <a:pt x="356416" y="733416"/>
                </a:cubicBezTo>
                <a:cubicBezTo>
                  <a:pt x="356416" y="723035"/>
                  <a:pt x="354323" y="714161"/>
                  <a:pt x="350137" y="706794"/>
                </a:cubicBezTo>
                <a:cubicBezTo>
                  <a:pt x="345784" y="699092"/>
                  <a:pt x="340259" y="693316"/>
                  <a:pt x="333561" y="689465"/>
                </a:cubicBezTo>
                <a:cubicBezTo>
                  <a:pt x="326529" y="685447"/>
                  <a:pt x="318995" y="683437"/>
                  <a:pt x="310958" y="683437"/>
                </a:cubicBezTo>
                <a:close/>
                <a:moveTo>
                  <a:pt x="1677052" y="663597"/>
                </a:moveTo>
                <a:cubicBezTo>
                  <a:pt x="1692790" y="663597"/>
                  <a:pt x="1704761" y="668201"/>
                  <a:pt x="1712966" y="677410"/>
                </a:cubicBezTo>
                <a:cubicBezTo>
                  <a:pt x="1721337" y="686786"/>
                  <a:pt x="1725523" y="699260"/>
                  <a:pt x="1725523" y="714831"/>
                </a:cubicBezTo>
                <a:lnTo>
                  <a:pt x="1725523" y="798965"/>
                </a:lnTo>
                <a:lnTo>
                  <a:pt x="1703673" y="798965"/>
                </a:lnTo>
                <a:lnTo>
                  <a:pt x="1703673" y="718096"/>
                </a:lnTo>
                <a:cubicBezTo>
                  <a:pt x="1703673" y="706041"/>
                  <a:pt x="1700743" y="697250"/>
                  <a:pt x="1694883" y="691725"/>
                </a:cubicBezTo>
                <a:cubicBezTo>
                  <a:pt x="1689190" y="686200"/>
                  <a:pt x="1681237" y="683437"/>
                  <a:pt x="1671024" y="683437"/>
                </a:cubicBezTo>
                <a:cubicBezTo>
                  <a:pt x="1663992" y="683437"/>
                  <a:pt x="1657713" y="685447"/>
                  <a:pt x="1652188" y="689465"/>
                </a:cubicBezTo>
                <a:cubicBezTo>
                  <a:pt x="1646328" y="693818"/>
                  <a:pt x="1641975" y="699009"/>
                  <a:pt x="1639128" y="705036"/>
                </a:cubicBezTo>
                <a:cubicBezTo>
                  <a:pt x="1636114" y="711566"/>
                  <a:pt x="1634608" y="718263"/>
                  <a:pt x="1634608" y="725128"/>
                </a:cubicBezTo>
                <a:lnTo>
                  <a:pt x="1634608" y="798965"/>
                </a:lnTo>
                <a:lnTo>
                  <a:pt x="1612758" y="798965"/>
                </a:lnTo>
                <a:lnTo>
                  <a:pt x="1612758" y="667866"/>
                </a:lnTo>
                <a:lnTo>
                  <a:pt x="1633352" y="667866"/>
                </a:lnTo>
                <a:lnTo>
                  <a:pt x="1633352" y="687205"/>
                </a:lnTo>
                <a:lnTo>
                  <a:pt x="1634608" y="687205"/>
                </a:lnTo>
                <a:cubicBezTo>
                  <a:pt x="1638124" y="680675"/>
                  <a:pt x="1643816" y="675150"/>
                  <a:pt x="1651686" y="670629"/>
                </a:cubicBezTo>
                <a:cubicBezTo>
                  <a:pt x="1659722" y="665941"/>
                  <a:pt x="1668178" y="663597"/>
                  <a:pt x="1677052" y="663597"/>
                </a:cubicBezTo>
                <a:close/>
                <a:moveTo>
                  <a:pt x="1528382" y="663597"/>
                </a:moveTo>
                <a:cubicBezTo>
                  <a:pt x="1546129" y="663597"/>
                  <a:pt x="1560110" y="668285"/>
                  <a:pt x="1570323" y="677661"/>
                </a:cubicBezTo>
                <a:cubicBezTo>
                  <a:pt x="1580369" y="686870"/>
                  <a:pt x="1585392" y="699595"/>
                  <a:pt x="1585392" y="715835"/>
                </a:cubicBezTo>
                <a:lnTo>
                  <a:pt x="1585392" y="798965"/>
                </a:lnTo>
                <a:lnTo>
                  <a:pt x="1564547" y="798965"/>
                </a:lnTo>
                <a:lnTo>
                  <a:pt x="1564547" y="780129"/>
                </a:lnTo>
                <a:lnTo>
                  <a:pt x="1563542" y="780129"/>
                </a:lnTo>
                <a:cubicBezTo>
                  <a:pt x="1559691" y="786659"/>
                  <a:pt x="1554082" y="792101"/>
                  <a:pt x="1546715" y="796454"/>
                </a:cubicBezTo>
                <a:cubicBezTo>
                  <a:pt x="1539516" y="800807"/>
                  <a:pt x="1530977" y="802984"/>
                  <a:pt x="1521098" y="802984"/>
                </a:cubicBezTo>
                <a:cubicBezTo>
                  <a:pt x="1511387" y="802984"/>
                  <a:pt x="1502848" y="801142"/>
                  <a:pt x="1495481" y="797458"/>
                </a:cubicBezTo>
                <a:cubicBezTo>
                  <a:pt x="1487779" y="793607"/>
                  <a:pt x="1481919" y="788417"/>
                  <a:pt x="1477901" y="781887"/>
                </a:cubicBezTo>
                <a:cubicBezTo>
                  <a:pt x="1473883" y="775357"/>
                  <a:pt x="1471873" y="767823"/>
                  <a:pt x="1471873" y="759284"/>
                </a:cubicBezTo>
                <a:cubicBezTo>
                  <a:pt x="1471873" y="745387"/>
                  <a:pt x="1477064" y="734588"/>
                  <a:pt x="1487445" y="726886"/>
                </a:cubicBezTo>
                <a:cubicBezTo>
                  <a:pt x="1498160" y="719017"/>
                  <a:pt x="1511387" y="715082"/>
                  <a:pt x="1527126" y="715082"/>
                </a:cubicBezTo>
                <a:cubicBezTo>
                  <a:pt x="1535330" y="715082"/>
                  <a:pt x="1542697" y="715919"/>
                  <a:pt x="1549227" y="717593"/>
                </a:cubicBezTo>
                <a:cubicBezTo>
                  <a:pt x="1555924" y="719268"/>
                  <a:pt x="1561031" y="721277"/>
                  <a:pt x="1564547" y="723621"/>
                </a:cubicBezTo>
                <a:lnTo>
                  <a:pt x="1564547" y="715584"/>
                </a:lnTo>
                <a:cubicBezTo>
                  <a:pt x="1564547" y="706041"/>
                  <a:pt x="1561198" y="698255"/>
                  <a:pt x="1554501" y="692228"/>
                </a:cubicBezTo>
                <a:cubicBezTo>
                  <a:pt x="1547804" y="686200"/>
                  <a:pt x="1539097" y="683186"/>
                  <a:pt x="1528382" y="683186"/>
                </a:cubicBezTo>
                <a:cubicBezTo>
                  <a:pt x="1521182" y="683186"/>
                  <a:pt x="1514485" y="684777"/>
                  <a:pt x="1508290" y="687958"/>
                </a:cubicBezTo>
                <a:cubicBezTo>
                  <a:pt x="1501760" y="691307"/>
                  <a:pt x="1496821" y="695744"/>
                  <a:pt x="1493472" y="701269"/>
                </a:cubicBezTo>
                <a:lnTo>
                  <a:pt x="1476896" y="688963"/>
                </a:lnTo>
                <a:cubicBezTo>
                  <a:pt x="1481919" y="681261"/>
                  <a:pt x="1489035" y="675066"/>
                  <a:pt x="1498244" y="670378"/>
                </a:cubicBezTo>
                <a:cubicBezTo>
                  <a:pt x="1507285" y="665857"/>
                  <a:pt x="1517331" y="663597"/>
                  <a:pt x="1528382" y="663597"/>
                </a:cubicBezTo>
                <a:close/>
                <a:moveTo>
                  <a:pt x="1238902" y="663597"/>
                </a:moveTo>
                <a:cubicBezTo>
                  <a:pt x="1254640" y="663597"/>
                  <a:pt x="1266612" y="668201"/>
                  <a:pt x="1274816" y="677410"/>
                </a:cubicBezTo>
                <a:cubicBezTo>
                  <a:pt x="1283187" y="686786"/>
                  <a:pt x="1287373" y="699260"/>
                  <a:pt x="1287373" y="714831"/>
                </a:cubicBezTo>
                <a:lnTo>
                  <a:pt x="1287373" y="798965"/>
                </a:lnTo>
                <a:lnTo>
                  <a:pt x="1265523" y="798965"/>
                </a:lnTo>
                <a:lnTo>
                  <a:pt x="1265523" y="718096"/>
                </a:lnTo>
                <a:cubicBezTo>
                  <a:pt x="1265523" y="706041"/>
                  <a:pt x="1262593" y="697250"/>
                  <a:pt x="1256733" y="691725"/>
                </a:cubicBezTo>
                <a:cubicBezTo>
                  <a:pt x="1251040" y="686200"/>
                  <a:pt x="1243087" y="683437"/>
                  <a:pt x="1232874" y="683437"/>
                </a:cubicBezTo>
                <a:cubicBezTo>
                  <a:pt x="1225842" y="683437"/>
                  <a:pt x="1219563" y="685447"/>
                  <a:pt x="1214038" y="689465"/>
                </a:cubicBezTo>
                <a:cubicBezTo>
                  <a:pt x="1208178" y="693818"/>
                  <a:pt x="1203825" y="699009"/>
                  <a:pt x="1200978" y="705036"/>
                </a:cubicBezTo>
                <a:cubicBezTo>
                  <a:pt x="1197965" y="711566"/>
                  <a:pt x="1196458" y="718263"/>
                  <a:pt x="1196458" y="725128"/>
                </a:cubicBezTo>
                <a:lnTo>
                  <a:pt x="1196458" y="798965"/>
                </a:lnTo>
                <a:lnTo>
                  <a:pt x="1174608" y="798965"/>
                </a:lnTo>
                <a:lnTo>
                  <a:pt x="1174608" y="667866"/>
                </a:lnTo>
                <a:lnTo>
                  <a:pt x="1195202" y="667866"/>
                </a:lnTo>
                <a:lnTo>
                  <a:pt x="1195202" y="687205"/>
                </a:lnTo>
                <a:lnTo>
                  <a:pt x="1196458" y="687205"/>
                </a:lnTo>
                <a:cubicBezTo>
                  <a:pt x="1199974" y="680675"/>
                  <a:pt x="1205666" y="675150"/>
                  <a:pt x="1213536" y="670629"/>
                </a:cubicBezTo>
                <a:cubicBezTo>
                  <a:pt x="1221572" y="665941"/>
                  <a:pt x="1230028" y="663597"/>
                  <a:pt x="1238902" y="663597"/>
                </a:cubicBezTo>
                <a:close/>
                <a:moveTo>
                  <a:pt x="1090232" y="663597"/>
                </a:moveTo>
                <a:cubicBezTo>
                  <a:pt x="1107979" y="663597"/>
                  <a:pt x="1121960" y="668285"/>
                  <a:pt x="1132173" y="677661"/>
                </a:cubicBezTo>
                <a:cubicBezTo>
                  <a:pt x="1142219" y="686870"/>
                  <a:pt x="1147242" y="699595"/>
                  <a:pt x="1147242" y="715835"/>
                </a:cubicBezTo>
                <a:lnTo>
                  <a:pt x="1147242" y="798965"/>
                </a:lnTo>
                <a:lnTo>
                  <a:pt x="1126397" y="798965"/>
                </a:lnTo>
                <a:lnTo>
                  <a:pt x="1126397" y="780129"/>
                </a:lnTo>
                <a:lnTo>
                  <a:pt x="1125392" y="780129"/>
                </a:lnTo>
                <a:cubicBezTo>
                  <a:pt x="1121541" y="786659"/>
                  <a:pt x="1115932" y="792101"/>
                  <a:pt x="1108565" y="796454"/>
                </a:cubicBezTo>
                <a:cubicBezTo>
                  <a:pt x="1101366" y="800807"/>
                  <a:pt x="1092827" y="802984"/>
                  <a:pt x="1082948" y="802984"/>
                </a:cubicBezTo>
                <a:cubicBezTo>
                  <a:pt x="1073237" y="802984"/>
                  <a:pt x="1064698" y="801142"/>
                  <a:pt x="1057331" y="797458"/>
                </a:cubicBezTo>
                <a:cubicBezTo>
                  <a:pt x="1049629" y="793607"/>
                  <a:pt x="1043769" y="788417"/>
                  <a:pt x="1039751" y="781887"/>
                </a:cubicBezTo>
                <a:cubicBezTo>
                  <a:pt x="1035733" y="775357"/>
                  <a:pt x="1033723" y="767823"/>
                  <a:pt x="1033723" y="759284"/>
                </a:cubicBezTo>
                <a:cubicBezTo>
                  <a:pt x="1033723" y="745387"/>
                  <a:pt x="1038914" y="734588"/>
                  <a:pt x="1049295" y="726886"/>
                </a:cubicBezTo>
                <a:cubicBezTo>
                  <a:pt x="1060010" y="719017"/>
                  <a:pt x="1073237" y="715082"/>
                  <a:pt x="1088976" y="715082"/>
                </a:cubicBezTo>
                <a:cubicBezTo>
                  <a:pt x="1097180" y="715082"/>
                  <a:pt x="1104547" y="715919"/>
                  <a:pt x="1111077" y="717593"/>
                </a:cubicBezTo>
                <a:cubicBezTo>
                  <a:pt x="1117774" y="719268"/>
                  <a:pt x="1122881" y="721277"/>
                  <a:pt x="1126397" y="723621"/>
                </a:cubicBezTo>
                <a:lnTo>
                  <a:pt x="1126397" y="715584"/>
                </a:lnTo>
                <a:cubicBezTo>
                  <a:pt x="1126397" y="706041"/>
                  <a:pt x="1123048" y="698255"/>
                  <a:pt x="1116351" y="692228"/>
                </a:cubicBezTo>
                <a:cubicBezTo>
                  <a:pt x="1109654" y="686200"/>
                  <a:pt x="1100947" y="683186"/>
                  <a:pt x="1090232" y="683186"/>
                </a:cubicBezTo>
                <a:cubicBezTo>
                  <a:pt x="1083032" y="683186"/>
                  <a:pt x="1076335" y="684777"/>
                  <a:pt x="1070140" y="687958"/>
                </a:cubicBezTo>
                <a:cubicBezTo>
                  <a:pt x="1063610" y="691307"/>
                  <a:pt x="1058671" y="695744"/>
                  <a:pt x="1055322" y="701269"/>
                </a:cubicBezTo>
                <a:lnTo>
                  <a:pt x="1038746" y="688963"/>
                </a:lnTo>
                <a:cubicBezTo>
                  <a:pt x="1043769" y="681261"/>
                  <a:pt x="1050885" y="675066"/>
                  <a:pt x="1060094" y="670378"/>
                </a:cubicBezTo>
                <a:cubicBezTo>
                  <a:pt x="1069135" y="665857"/>
                  <a:pt x="1079181" y="663597"/>
                  <a:pt x="1090232" y="663597"/>
                </a:cubicBezTo>
                <a:close/>
                <a:moveTo>
                  <a:pt x="811532" y="663597"/>
                </a:moveTo>
                <a:cubicBezTo>
                  <a:pt x="823253" y="663597"/>
                  <a:pt x="833884" y="666611"/>
                  <a:pt x="843428" y="672638"/>
                </a:cubicBezTo>
                <a:cubicBezTo>
                  <a:pt x="852804" y="678666"/>
                  <a:pt x="860339" y="687037"/>
                  <a:pt x="866031" y="697753"/>
                </a:cubicBezTo>
                <a:cubicBezTo>
                  <a:pt x="871389" y="707966"/>
                  <a:pt x="874068" y="719854"/>
                  <a:pt x="874068" y="733416"/>
                </a:cubicBezTo>
                <a:cubicBezTo>
                  <a:pt x="874068" y="747145"/>
                  <a:pt x="871389" y="759116"/>
                  <a:pt x="866031" y="769330"/>
                </a:cubicBezTo>
                <a:cubicBezTo>
                  <a:pt x="860506" y="779878"/>
                  <a:pt x="852972" y="788166"/>
                  <a:pt x="843428" y="794193"/>
                </a:cubicBezTo>
                <a:cubicBezTo>
                  <a:pt x="834219" y="800054"/>
                  <a:pt x="823587" y="802984"/>
                  <a:pt x="811532" y="802984"/>
                </a:cubicBezTo>
                <a:cubicBezTo>
                  <a:pt x="801654" y="802984"/>
                  <a:pt x="792696" y="800723"/>
                  <a:pt x="784660" y="796203"/>
                </a:cubicBezTo>
                <a:cubicBezTo>
                  <a:pt x="776623" y="791682"/>
                  <a:pt x="770595" y="786157"/>
                  <a:pt x="766577" y="779627"/>
                </a:cubicBezTo>
                <a:lnTo>
                  <a:pt x="765572" y="779627"/>
                </a:lnTo>
                <a:lnTo>
                  <a:pt x="766577" y="797709"/>
                </a:lnTo>
                <a:lnTo>
                  <a:pt x="766577" y="854469"/>
                </a:lnTo>
                <a:lnTo>
                  <a:pt x="744727" y="854469"/>
                </a:lnTo>
                <a:lnTo>
                  <a:pt x="744727" y="667866"/>
                </a:lnTo>
                <a:lnTo>
                  <a:pt x="765572" y="667866"/>
                </a:lnTo>
                <a:lnTo>
                  <a:pt x="765572" y="687456"/>
                </a:lnTo>
                <a:lnTo>
                  <a:pt x="766577" y="687456"/>
                </a:lnTo>
                <a:cubicBezTo>
                  <a:pt x="770595" y="680758"/>
                  <a:pt x="776623" y="675150"/>
                  <a:pt x="784660" y="670629"/>
                </a:cubicBezTo>
                <a:cubicBezTo>
                  <a:pt x="793031" y="665941"/>
                  <a:pt x="801989" y="663597"/>
                  <a:pt x="811532" y="663597"/>
                </a:cubicBezTo>
                <a:close/>
                <a:moveTo>
                  <a:pt x="600457" y="663597"/>
                </a:moveTo>
                <a:cubicBezTo>
                  <a:pt x="610503" y="663597"/>
                  <a:pt x="619377" y="665690"/>
                  <a:pt x="627078" y="669875"/>
                </a:cubicBezTo>
                <a:cubicBezTo>
                  <a:pt x="634780" y="674061"/>
                  <a:pt x="640808" y="679670"/>
                  <a:pt x="645161" y="686702"/>
                </a:cubicBezTo>
                <a:lnTo>
                  <a:pt x="646166" y="686702"/>
                </a:lnTo>
                <a:lnTo>
                  <a:pt x="646166" y="667866"/>
                </a:lnTo>
                <a:lnTo>
                  <a:pt x="667011" y="667866"/>
                </a:lnTo>
                <a:lnTo>
                  <a:pt x="667011" y="793942"/>
                </a:lnTo>
                <a:cubicBezTo>
                  <a:pt x="667011" y="814871"/>
                  <a:pt x="661151" y="830945"/>
                  <a:pt x="649431" y="842163"/>
                </a:cubicBezTo>
                <a:cubicBezTo>
                  <a:pt x="637878" y="853213"/>
                  <a:pt x="622558" y="858738"/>
                  <a:pt x="603470" y="858738"/>
                </a:cubicBezTo>
                <a:cubicBezTo>
                  <a:pt x="587899" y="858738"/>
                  <a:pt x="575175" y="855139"/>
                  <a:pt x="565296" y="847939"/>
                </a:cubicBezTo>
                <a:cubicBezTo>
                  <a:pt x="555250" y="840739"/>
                  <a:pt x="548469" y="832033"/>
                  <a:pt x="544953" y="821820"/>
                </a:cubicBezTo>
                <a:lnTo>
                  <a:pt x="565045" y="813281"/>
                </a:lnTo>
                <a:cubicBezTo>
                  <a:pt x="567891" y="820982"/>
                  <a:pt x="572663" y="827177"/>
                  <a:pt x="579360" y="831866"/>
                </a:cubicBezTo>
                <a:cubicBezTo>
                  <a:pt x="586058" y="836554"/>
                  <a:pt x="594094" y="838898"/>
                  <a:pt x="603470" y="838898"/>
                </a:cubicBezTo>
                <a:cubicBezTo>
                  <a:pt x="616865" y="838898"/>
                  <a:pt x="627330" y="834963"/>
                  <a:pt x="634864" y="827094"/>
                </a:cubicBezTo>
                <a:cubicBezTo>
                  <a:pt x="642398" y="819392"/>
                  <a:pt x="646166" y="808174"/>
                  <a:pt x="646166" y="793440"/>
                </a:cubicBezTo>
                <a:lnTo>
                  <a:pt x="646166" y="778873"/>
                </a:lnTo>
                <a:lnTo>
                  <a:pt x="645161" y="778873"/>
                </a:lnTo>
                <a:cubicBezTo>
                  <a:pt x="640975" y="785403"/>
                  <a:pt x="634948" y="790845"/>
                  <a:pt x="627078" y="795198"/>
                </a:cubicBezTo>
                <a:cubicBezTo>
                  <a:pt x="619377" y="799384"/>
                  <a:pt x="610503" y="801477"/>
                  <a:pt x="600457" y="801477"/>
                </a:cubicBezTo>
                <a:cubicBezTo>
                  <a:pt x="589071" y="801477"/>
                  <a:pt x="578691" y="798547"/>
                  <a:pt x="569314" y="792687"/>
                </a:cubicBezTo>
                <a:cubicBezTo>
                  <a:pt x="560106" y="786994"/>
                  <a:pt x="552739" y="778873"/>
                  <a:pt x="547213" y="768325"/>
                </a:cubicBezTo>
                <a:cubicBezTo>
                  <a:pt x="541688" y="757777"/>
                  <a:pt x="538926" y="745889"/>
                  <a:pt x="538926" y="732662"/>
                </a:cubicBezTo>
                <a:cubicBezTo>
                  <a:pt x="538926" y="719435"/>
                  <a:pt x="541688" y="707548"/>
                  <a:pt x="547213" y="696999"/>
                </a:cubicBezTo>
                <a:cubicBezTo>
                  <a:pt x="552906" y="686284"/>
                  <a:pt x="560273" y="678080"/>
                  <a:pt x="569314" y="672387"/>
                </a:cubicBezTo>
                <a:cubicBezTo>
                  <a:pt x="578691" y="666527"/>
                  <a:pt x="589071" y="663597"/>
                  <a:pt x="600457" y="663597"/>
                </a:cubicBezTo>
                <a:close/>
                <a:moveTo>
                  <a:pt x="467376" y="663597"/>
                </a:moveTo>
                <a:cubicBezTo>
                  <a:pt x="483115" y="663597"/>
                  <a:pt x="495086" y="668201"/>
                  <a:pt x="503291" y="677410"/>
                </a:cubicBezTo>
                <a:cubicBezTo>
                  <a:pt x="511662" y="686786"/>
                  <a:pt x="515848" y="699260"/>
                  <a:pt x="515848" y="714831"/>
                </a:cubicBezTo>
                <a:lnTo>
                  <a:pt x="515848" y="798965"/>
                </a:lnTo>
                <a:lnTo>
                  <a:pt x="493998" y="798965"/>
                </a:lnTo>
                <a:lnTo>
                  <a:pt x="493998" y="718096"/>
                </a:lnTo>
                <a:cubicBezTo>
                  <a:pt x="493998" y="706041"/>
                  <a:pt x="491068" y="697250"/>
                  <a:pt x="485208" y="691725"/>
                </a:cubicBezTo>
                <a:cubicBezTo>
                  <a:pt x="479515" y="686200"/>
                  <a:pt x="471562" y="683437"/>
                  <a:pt x="461349" y="683437"/>
                </a:cubicBezTo>
                <a:cubicBezTo>
                  <a:pt x="454317" y="683437"/>
                  <a:pt x="448038" y="685447"/>
                  <a:pt x="442513" y="689465"/>
                </a:cubicBezTo>
                <a:cubicBezTo>
                  <a:pt x="436653" y="693818"/>
                  <a:pt x="432300" y="699009"/>
                  <a:pt x="429453" y="705036"/>
                </a:cubicBezTo>
                <a:cubicBezTo>
                  <a:pt x="426439" y="711566"/>
                  <a:pt x="424933" y="718263"/>
                  <a:pt x="424933" y="725128"/>
                </a:cubicBezTo>
                <a:lnTo>
                  <a:pt x="424933" y="798965"/>
                </a:lnTo>
                <a:lnTo>
                  <a:pt x="403083" y="798965"/>
                </a:lnTo>
                <a:lnTo>
                  <a:pt x="403083" y="667866"/>
                </a:lnTo>
                <a:lnTo>
                  <a:pt x="423677" y="667866"/>
                </a:lnTo>
                <a:lnTo>
                  <a:pt x="423677" y="687205"/>
                </a:lnTo>
                <a:lnTo>
                  <a:pt x="424933" y="687205"/>
                </a:lnTo>
                <a:cubicBezTo>
                  <a:pt x="428449" y="680675"/>
                  <a:pt x="434141" y="675150"/>
                  <a:pt x="442011" y="670629"/>
                </a:cubicBezTo>
                <a:cubicBezTo>
                  <a:pt x="450047" y="665941"/>
                  <a:pt x="458503" y="663597"/>
                  <a:pt x="467376" y="663597"/>
                </a:cubicBezTo>
                <a:close/>
                <a:moveTo>
                  <a:pt x="310958" y="663597"/>
                </a:moveTo>
                <a:cubicBezTo>
                  <a:pt x="323850" y="663597"/>
                  <a:pt x="335403" y="666694"/>
                  <a:pt x="345616" y="672889"/>
                </a:cubicBezTo>
                <a:cubicBezTo>
                  <a:pt x="355830" y="679084"/>
                  <a:pt x="363867" y="687539"/>
                  <a:pt x="369727" y="698255"/>
                </a:cubicBezTo>
                <a:cubicBezTo>
                  <a:pt x="375419" y="708636"/>
                  <a:pt x="378266" y="720356"/>
                  <a:pt x="378266" y="733416"/>
                </a:cubicBezTo>
                <a:cubicBezTo>
                  <a:pt x="378266" y="746475"/>
                  <a:pt x="375419" y="758196"/>
                  <a:pt x="369727" y="768576"/>
                </a:cubicBezTo>
                <a:cubicBezTo>
                  <a:pt x="363867" y="779292"/>
                  <a:pt x="355830" y="787747"/>
                  <a:pt x="345616" y="793942"/>
                </a:cubicBezTo>
                <a:cubicBezTo>
                  <a:pt x="335738" y="799970"/>
                  <a:pt x="324185" y="802984"/>
                  <a:pt x="310958" y="802984"/>
                </a:cubicBezTo>
                <a:cubicBezTo>
                  <a:pt x="297731" y="802984"/>
                  <a:pt x="286178" y="799970"/>
                  <a:pt x="276300" y="793942"/>
                </a:cubicBezTo>
                <a:cubicBezTo>
                  <a:pt x="266086" y="787747"/>
                  <a:pt x="258050" y="779292"/>
                  <a:pt x="252190" y="768576"/>
                </a:cubicBezTo>
                <a:cubicBezTo>
                  <a:pt x="246497" y="758196"/>
                  <a:pt x="243651" y="746475"/>
                  <a:pt x="243651" y="733416"/>
                </a:cubicBezTo>
                <a:cubicBezTo>
                  <a:pt x="243651" y="720356"/>
                  <a:pt x="246497" y="708636"/>
                  <a:pt x="252190" y="698255"/>
                </a:cubicBezTo>
                <a:cubicBezTo>
                  <a:pt x="258050" y="687539"/>
                  <a:pt x="266086" y="679084"/>
                  <a:pt x="276300" y="672889"/>
                </a:cubicBezTo>
                <a:cubicBezTo>
                  <a:pt x="286513" y="666694"/>
                  <a:pt x="298066" y="663597"/>
                  <a:pt x="310958" y="663597"/>
                </a:cubicBezTo>
                <a:close/>
                <a:moveTo>
                  <a:pt x="1397971" y="630696"/>
                </a:moveTo>
                <a:lnTo>
                  <a:pt x="1419821" y="630696"/>
                </a:lnTo>
                <a:lnTo>
                  <a:pt x="1419821" y="667866"/>
                </a:lnTo>
                <a:lnTo>
                  <a:pt x="1451968" y="667866"/>
                </a:lnTo>
                <a:lnTo>
                  <a:pt x="1451968" y="687707"/>
                </a:lnTo>
                <a:lnTo>
                  <a:pt x="1419821" y="687707"/>
                </a:lnTo>
                <a:lnTo>
                  <a:pt x="1419821" y="759033"/>
                </a:lnTo>
                <a:cubicBezTo>
                  <a:pt x="1419821" y="766400"/>
                  <a:pt x="1421160" y="771758"/>
                  <a:pt x="1423839" y="775106"/>
                </a:cubicBezTo>
                <a:cubicBezTo>
                  <a:pt x="1427020" y="778790"/>
                  <a:pt x="1431792" y="780631"/>
                  <a:pt x="1438155" y="780631"/>
                </a:cubicBezTo>
                <a:cubicBezTo>
                  <a:pt x="1443680" y="780631"/>
                  <a:pt x="1448452" y="779208"/>
                  <a:pt x="1452470" y="776362"/>
                </a:cubicBezTo>
                <a:lnTo>
                  <a:pt x="1452470" y="797709"/>
                </a:lnTo>
                <a:cubicBezTo>
                  <a:pt x="1450126" y="798882"/>
                  <a:pt x="1447531" y="799719"/>
                  <a:pt x="1444684" y="800221"/>
                </a:cubicBezTo>
                <a:cubicBezTo>
                  <a:pt x="1442005" y="800723"/>
                  <a:pt x="1438573" y="800974"/>
                  <a:pt x="1434387" y="800974"/>
                </a:cubicBezTo>
                <a:cubicBezTo>
                  <a:pt x="1428862" y="800974"/>
                  <a:pt x="1423923" y="800137"/>
                  <a:pt x="1419570" y="798463"/>
                </a:cubicBezTo>
                <a:cubicBezTo>
                  <a:pt x="1414882" y="796621"/>
                  <a:pt x="1411114" y="794277"/>
                  <a:pt x="1408268" y="791431"/>
                </a:cubicBezTo>
                <a:cubicBezTo>
                  <a:pt x="1401403" y="784901"/>
                  <a:pt x="1397971" y="775943"/>
                  <a:pt x="1397971" y="764558"/>
                </a:cubicBezTo>
                <a:lnTo>
                  <a:pt x="1397971" y="687707"/>
                </a:lnTo>
                <a:lnTo>
                  <a:pt x="1375117" y="687707"/>
                </a:lnTo>
                <a:lnTo>
                  <a:pt x="1375117" y="667866"/>
                </a:lnTo>
                <a:lnTo>
                  <a:pt x="1397971" y="667866"/>
                </a:lnTo>
                <a:close/>
                <a:moveTo>
                  <a:pt x="26371" y="630696"/>
                </a:moveTo>
                <a:lnTo>
                  <a:pt x="48221" y="630696"/>
                </a:lnTo>
                <a:lnTo>
                  <a:pt x="48221" y="667866"/>
                </a:lnTo>
                <a:lnTo>
                  <a:pt x="80368" y="667866"/>
                </a:lnTo>
                <a:lnTo>
                  <a:pt x="80368" y="687707"/>
                </a:lnTo>
                <a:lnTo>
                  <a:pt x="48221" y="687707"/>
                </a:lnTo>
                <a:lnTo>
                  <a:pt x="48221" y="759033"/>
                </a:lnTo>
                <a:cubicBezTo>
                  <a:pt x="48221" y="766400"/>
                  <a:pt x="49560" y="771758"/>
                  <a:pt x="52239" y="775106"/>
                </a:cubicBezTo>
                <a:cubicBezTo>
                  <a:pt x="55420" y="778790"/>
                  <a:pt x="60192" y="780631"/>
                  <a:pt x="66554" y="780631"/>
                </a:cubicBezTo>
                <a:cubicBezTo>
                  <a:pt x="72080" y="780631"/>
                  <a:pt x="76851" y="779208"/>
                  <a:pt x="80870" y="776362"/>
                </a:cubicBezTo>
                <a:lnTo>
                  <a:pt x="80870" y="797709"/>
                </a:lnTo>
                <a:cubicBezTo>
                  <a:pt x="78526" y="798882"/>
                  <a:pt x="75931" y="799719"/>
                  <a:pt x="73084" y="800221"/>
                </a:cubicBezTo>
                <a:cubicBezTo>
                  <a:pt x="70405" y="800723"/>
                  <a:pt x="66973" y="800974"/>
                  <a:pt x="62787" y="800974"/>
                </a:cubicBezTo>
                <a:cubicBezTo>
                  <a:pt x="57262" y="800974"/>
                  <a:pt x="52323" y="800137"/>
                  <a:pt x="47970" y="798463"/>
                </a:cubicBezTo>
                <a:cubicBezTo>
                  <a:pt x="43281" y="796621"/>
                  <a:pt x="39514" y="794277"/>
                  <a:pt x="36668" y="791431"/>
                </a:cubicBezTo>
                <a:cubicBezTo>
                  <a:pt x="29803" y="784901"/>
                  <a:pt x="26371" y="775943"/>
                  <a:pt x="26371" y="764558"/>
                </a:cubicBezTo>
                <a:lnTo>
                  <a:pt x="26371" y="687707"/>
                </a:lnTo>
                <a:lnTo>
                  <a:pt x="3516" y="687707"/>
                </a:lnTo>
                <a:lnTo>
                  <a:pt x="3516" y="667866"/>
                </a:lnTo>
                <a:lnTo>
                  <a:pt x="26371" y="667866"/>
                </a:lnTo>
                <a:close/>
                <a:moveTo>
                  <a:pt x="898383" y="614874"/>
                </a:moveTo>
                <a:lnTo>
                  <a:pt x="920233" y="614874"/>
                </a:lnTo>
                <a:lnTo>
                  <a:pt x="920233" y="669122"/>
                </a:lnTo>
                <a:lnTo>
                  <a:pt x="918977" y="687205"/>
                </a:lnTo>
                <a:lnTo>
                  <a:pt x="920233" y="687205"/>
                </a:lnTo>
                <a:cubicBezTo>
                  <a:pt x="923581" y="680675"/>
                  <a:pt x="929274" y="675066"/>
                  <a:pt x="937311" y="670378"/>
                </a:cubicBezTo>
                <a:cubicBezTo>
                  <a:pt x="945013" y="665857"/>
                  <a:pt x="953552" y="663597"/>
                  <a:pt x="962928" y="663597"/>
                </a:cubicBezTo>
                <a:cubicBezTo>
                  <a:pt x="978834" y="663597"/>
                  <a:pt x="990973" y="668285"/>
                  <a:pt x="999344" y="677661"/>
                </a:cubicBezTo>
                <a:cubicBezTo>
                  <a:pt x="1007716" y="687037"/>
                  <a:pt x="1011901" y="699427"/>
                  <a:pt x="1011901" y="714831"/>
                </a:cubicBezTo>
                <a:lnTo>
                  <a:pt x="1011901" y="798965"/>
                </a:lnTo>
                <a:lnTo>
                  <a:pt x="990052" y="798965"/>
                </a:lnTo>
                <a:lnTo>
                  <a:pt x="990052" y="718096"/>
                </a:lnTo>
                <a:cubicBezTo>
                  <a:pt x="990052" y="706376"/>
                  <a:pt x="987038" y="697669"/>
                  <a:pt x="981010" y="691976"/>
                </a:cubicBezTo>
                <a:cubicBezTo>
                  <a:pt x="975150" y="686284"/>
                  <a:pt x="967365" y="683437"/>
                  <a:pt x="957654" y="683437"/>
                </a:cubicBezTo>
                <a:cubicBezTo>
                  <a:pt x="951124" y="683437"/>
                  <a:pt x="944845" y="685530"/>
                  <a:pt x="938818" y="689716"/>
                </a:cubicBezTo>
                <a:cubicBezTo>
                  <a:pt x="933125" y="693734"/>
                  <a:pt x="928604" y="699009"/>
                  <a:pt x="925256" y="705538"/>
                </a:cubicBezTo>
                <a:cubicBezTo>
                  <a:pt x="921907" y="712236"/>
                  <a:pt x="920233" y="719017"/>
                  <a:pt x="920233" y="725881"/>
                </a:cubicBezTo>
                <a:lnTo>
                  <a:pt x="920233" y="798965"/>
                </a:lnTo>
                <a:lnTo>
                  <a:pt x="898383" y="798965"/>
                </a:lnTo>
                <a:close/>
                <a:moveTo>
                  <a:pt x="107808" y="614874"/>
                </a:moveTo>
                <a:lnTo>
                  <a:pt x="129658" y="614874"/>
                </a:lnTo>
                <a:lnTo>
                  <a:pt x="129658" y="669122"/>
                </a:lnTo>
                <a:lnTo>
                  <a:pt x="128402" y="687205"/>
                </a:lnTo>
                <a:lnTo>
                  <a:pt x="129658" y="687205"/>
                </a:lnTo>
                <a:cubicBezTo>
                  <a:pt x="133006" y="680675"/>
                  <a:pt x="138699" y="675066"/>
                  <a:pt x="146736" y="670378"/>
                </a:cubicBezTo>
                <a:cubicBezTo>
                  <a:pt x="154437" y="665857"/>
                  <a:pt x="162976" y="663597"/>
                  <a:pt x="172353" y="663597"/>
                </a:cubicBezTo>
                <a:cubicBezTo>
                  <a:pt x="188259" y="663597"/>
                  <a:pt x="200397" y="668285"/>
                  <a:pt x="208769" y="677661"/>
                </a:cubicBezTo>
                <a:cubicBezTo>
                  <a:pt x="217141" y="687037"/>
                  <a:pt x="221326" y="699427"/>
                  <a:pt x="221326" y="714831"/>
                </a:cubicBezTo>
                <a:lnTo>
                  <a:pt x="221326" y="798965"/>
                </a:lnTo>
                <a:lnTo>
                  <a:pt x="199477" y="798965"/>
                </a:lnTo>
                <a:lnTo>
                  <a:pt x="199477" y="718096"/>
                </a:lnTo>
                <a:cubicBezTo>
                  <a:pt x="199477" y="706376"/>
                  <a:pt x="196463" y="697669"/>
                  <a:pt x="190435" y="691976"/>
                </a:cubicBezTo>
                <a:cubicBezTo>
                  <a:pt x="184575" y="686284"/>
                  <a:pt x="176790" y="683437"/>
                  <a:pt x="167079" y="683437"/>
                </a:cubicBezTo>
                <a:cubicBezTo>
                  <a:pt x="160549" y="683437"/>
                  <a:pt x="154270" y="685530"/>
                  <a:pt x="148243" y="689716"/>
                </a:cubicBezTo>
                <a:cubicBezTo>
                  <a:pt x="142550" y="693734"/>
                  <a:pt x="138029" y="699009"/>
                  <a:pt x="134681" y="705538"/>
                </a:cubicBezTo>
                <a:cubicBezTo>
                  <a:pt x="131332" y="712236"/>
                  <a:pt x="129658" y="719017"/>
                  <a:pt x="129658" y="725881"/>
                </a:cubicBezTo>
                <a:lnTo>
                  <a:pt x="129658" y="798965"/>
                </a:lnTo>
                <a:lnTo>
                  <a:pt x="107808" y="798965"/>
                </a:lnTo>
                <a:close/>
                <a:moveTo>
                  <a:pt x="1533656" y="609600"/>
                </a:moveTo>
                <a:lnTo>
                  <a:pt x="1557515" y="609600"/>
                </a:lnTo>
                <a:lnTo>
                  <a:pt x="1539181" y="642249"/>
                </a:lnTo>
                <a:lnTo>
                  <a:pt x="1520094" y="642249"/>
                </a:lnTo>
                <a:close/>
                <a:moveTo>
                  <a:pt x="1081944" y="609600"/>
                </a:moveTo>
                <a:lnTo>
                  <a:pt x="1101282" y="609600"/>
                </a:lnTo>
                <a:lnTo>
                  <a:pt x="1127653" y="639738"/>
                </a:lnTo>
                <a:lnTo>
                  <a:pt x="1127653" y="640993"/>
                </a:lnTo>
                <a:lnTo>
                  <a:pt x="1106556" y="640993"/>
                </a:lnTo>
                <a:lnTo>
                  <a:pt x="1092492" y="624669"/>
                </a:lnTo>
                <a:lnTo>
                  <a:pt x="1090483" y="624669"/>
                </a:lnTo>
                <a:lnTo>
                  <a:pt x="1076921" y="640993"/>
                </a:lnTo>
                <a:lnTo>
                  <a:pt x="1055824" y="640993"/>
                </a:lnTo>
                <a:lnTo>
                  <a:pt x="1055824" y="639738"/>
                </a:lnTo>
                <a:close/>
                <a:moveTo>
                  <a:pt x="301415" y="609600"/>
                </a:moveTo>
                <a:lnTo>
                  <a:pt x="320753" y="609600"/>
                </a:lnTo>
                <a:lnTo>
                  <a:pt x="347374" y="639738"/>
                </a:lnTo>
                <a:lnTo>
                  <a:pt x="347374" y="640993"/>
                </a:lnTo>
                <a:lnTo>
                  <a:pt x="326278" y="640993"/>
                </a:lnTo>
                <a:lnTo>
                  <a:pt x="311963" y="626176"/>
                </a:lnTo>
                <a:lnTo>
                  <a:pt x="309954" y="626176"/>
                </a:lnTo>
                <a:lnTo>
                  <a:pt x="296392" y="640993"/>
                </a:lnTo>
                <a:lnTo>
                  <a:pt x="275295" y="640993"/>
                </a:lnTo>
                <a:lnTo>
                  <a:pt x="275295" y="639738"/>
                </a:lnTo>
                <a:close/>
                <a:moveTo>
                  <a:pt x="344110" y="578709"/>
                </a:moveTo>
                <a:lnTo>
                  <a:pt x="367969" y="578709"/>
                </a:lnTo>
                <a:lnTo>
                  <a:pt x="350388" y="610102"/>
                </a:lnTo>
                <a:lnTo>
                  <a:pt x="332557" y="610102"/>
                </a:lnTo>
                <a:close/>
                <a:moveTo>
                  <a:pt x="2174091" y="516015"/>
                </a:moveTo>
                <a:cubicBezTo>
                  <a:pt x="2178109" y="516015"/>
                  <a:pt x="2181374" y="517271"/>
                  <a:pt x="2183886" y="519782"/>
                </a:cubicBezTo>
                <a:cubicBezTo>
                  <a:pt x="2186397" y="522294"/>
                  <a:pt x="2187653" y="525559"/>
                  <a:pt x="2187653" y="529577"/>
                </a:cubicBezTo>
                <a:cubicBezTo>
                  <a:pt x="2187653" y="533428"/>
                  <a:pt x="2186397" y="536693"/>
                  <a:pt x="2183886" y="539372"/>
                </a:cubicBezTo>
                <a:cubicBezTo>
                  <a:pt x="2181374" y="542218"/>
                  <a:pt x="2178109" y="543641"/>
                  <a:pt x="2174091" y="543641"/>
                </a:cubicBezTo>
                <a:cubicBezTo>
                  <a:pt x="2170407" y="543641"/>
                  <a:pt x="2167143" y="542218"/>
                  <a:pt x="2164296" y="539372"/>
                </a:cubicBezTo>
                <a:cubicBezTo>
                  <a:pt x="2161450" y="536525"/>
                  <a:pt x="2160027" y="533261"/>
                  <a:pt x="2160027" y="529577"/>
                </a:cubicBezTo>
                <a:cubicBezTo>
                  <a:pt x="2160027" y="525559"/>
                  <a:pt x="2161450" y="522294"/>
                  <a:pt x="2164296" y="519782"/>
                </a:cubicBezTo>
                <a:cubicBezTo>
                  <a:pt x="2167143" y="517271"/>
                  <a:pt x="2170407" y="516015"/>
                  <a:pt x="2174091" y="516015"/>
                </a:cubicBezTo>
                <a:close/>
                <a:moveTo>
                  <a:pt x="1167938" y="516015"/>
                </a:moveTo>
                <a:cubicBezTo>
                  <a:pt x="1171957" y="516015"/>
                  <a:pt x="1175222" y="517271"/>
                  <a:pt x="1177733" y="519782"/>
                </a:cubicBezTo>
                <a:cubicBezTo>
                  <a:pt x="1180412" y="522461"/>
                  <a:pt x="1181752" y="525726"/>
                  <a:pt x="1181752" y="529577"/>
                </a:cubicBezTo>
                <a:cubicBezTo>
                  <a:pt x="1181752" y="533093"/>
                  <a:pt x="1180412" y="536358"/>
                  <a:pt x="1177733" y="539372"/>
                </a:cubicBezTo>
                <a:cubicBezTo>
                  <a:pt x="1175222" y="542218"/>
                  <a:pt x="1171957" y="543641"/>
                  <a:pt x="1167938" y="543641"/>
                </a:cubicBezTo>
                <a:cubicBezTo>
                  <a:pt x="1164255" y="543641"/>
                  <a:pt x="1160990" y="542218"/>
                  <a:pt x="1158144" y="539372"/>
                </a:cubicBezTo>
                <a:cubicBezTo>
                  <a:pt x="1155465" y="536693"/>
                  <a:pt x="1154125" y="533428"/>
                  <a:pt x="1154125" y="529577"/>
                </a:cubicBezTo>
                <a:cubicBezTo>
                  <a:pt x="1154125" y="525559"/>
                  <a:pt x="1155465" y="522294"/>
                  <a:pt x="1158144" y="519782"/>
                </a:cubicBezTo>
                <a:cubicBezTo>
                  <a:pt x="1160990" y="517271"/>
                  <a:pt x="1164255" y="516015"/>
                  <a:pt x="1167938" y="516015"/>
                </a:cubicBezTo>
                <a:close/>
                <a:moveTo>
                  <a:pt x="1168441" y="428113"/>
                </a:moveTo>
                <a:cubicBezTo>
                  <a:pt x="1156386" y="428113"/>
                  <a:pt x="1147344" y="430625"/>
                  <a:pt x="1141317" y="435648"/>
                </a:cubicBezTo>
                <a:cubicBezTo>
                  <a:pt x="1135289" y="440671"/>
                  <a:pt x="1132276" y="447033"/>
                  <a:pt x="1132276" y="454735"/>
                </a:cubicBezTo>
                <a:cubicBezTo>
                  <a:pt x="1132276" y="461935"/>
                  <a:pt x="1135038" y="467795"/>
                  <a:pt x="1140563" y="472315"/>
                </a:cubicBezTo>
                <a:cubicBezTo>
                  <a:pt x="1146089" y="476836"/>
                  <a:pt x="1153037" y="479096"/>
                  <a:pt x="1161409" y="479096"/>
                </a:cubicBezTo>
                <a:cubicBezTo>
                  <a:pt x="1168776" y="479096"/>
                  <a:pt x="1175640" y="477171"/>
                  <a:pt x="1182003" y="473320"/>
                </a:cubicBezTo>
                <a:cubicBezTo>
                  <a:pt x="1188365" y="469469"/>
                  <a:pt x="1193388" y="464446"/>
                  <a:pt x="1197072" y="458251"/>
                </a:cubicBezTo>
                <a:cubicBezTo>
                  <a:pt x="1200755" y="452056"/>
                  <a:pt x="1202597" y="445108"/>
                  <a:pt x="1202597" y="437406"/>
                </a:cubicBezTo>
                <a:cubicBezTo>
                  <a:pt x="1198578" y="434727"/>
                  <a:pt x="1193556" y="432467"/>
                  <a:pt x="1187528" y="430625"/>
                </a:cubicBezTo>
                <a:cubicBezTo>
                  <a:pt x="1181835" y="428951"/>
                  <a:pt x="1175473" y="428113"/>
                  <a:pt x="1168441" y="428113"/>
                </a:cubicBezTo>
                <a:close/>
                <a:moveTo>
                  <a:pt x="2174091" y="378637"/>
                </a:moveTo>
                <a:cubicBezTo>
                  <a:pt x="2164045" y="378637"/>
                  <a:pt x="2155255" y="381986"/>
                  <a:pt x="2147720" y="388683"/>
                </a:cubicBezTo>
                <a:cubicBezTo>
                  <a:pt x="2140688" y="395046"/>
                  <a:pt x="2136000" y="403752"/>
                  <a:pt x="2133656" y="414803"/>
                </a:cubicBezTo>
                <a:lnTo>
                  <a:pt x="2213521" y="414803"/>
                </a:lnTo>
                <a:cubicBezTo>
                  <a:pt x="2213354" y="409277"/>
                  <a:pt x="2211847" y="403752"/>
                  <a:pt x="2209000" y="398227"/>
                </a:cubicBezTo>
                <a:cubicBezTo>
                  <a:pt x="2206322" y="392869"/>
                  <a:pt x="2202052" y="388265"/>
                  <a:pt x="2196192" y="384414"/>
                </a:cubicBezTo>
                <a:cubicBezTo>
                  <a:pt x="2190332" y="380563"/>
                  <a:pt x="2182965" y="378637"/>
                  <a:pt x="2174091" y="378637"/>
                </a:cubicBezTo>
                <a:close/>
                <a:moveTo>
                  <a:pt x="1688316" y="378637"/>
                </a:moveTo>
                <a:cubicBezTo>
                  <a:pt x="1678270" y="378637"/>
                  <a:pt x="1669480" y="381986"/>
                  <a:pt x="1661945" y="388683"/>
                </a:cubicBezTo>
                <a:cubicBezTo>
                  <a:pt x="1654913" y="395046"/>
                  <a:pt x="1650225" y="403752"/>
                  <a:pt x="1647881" y="414803"/>
                </a:cubicBezTo>
                <a:lnTo>
                  <a:pt x="1727746" y="414803"/>
                </a:lnTo>
                <a:cubicBezTo>
                  <a:pt x="1727579" y="409277"/>
                  <a:pt x="1726072" y="403752"/>
                  <a:pt x="1723225" y="398227"/>
                </a:cubicBezTo>
                <a:cubicBezTo>
                  <a:pt x="1720546" y="392869"/>
                  <a:pt x="1716277" y="388265"/>
                  <a:pt x="1710417" y="384414"/>
                </a:cubicBezTo>
                <a:cubicBezTo>
                  <a:pt x="1704557" y="380563"/>
                  <a:pt x="1697190" y="378637"/>
                  <a:pt x="1688316" y="378637"/>
                </a:cubicBezTo>
                <a:close/>
                <a:moveTo>
                  <a:pt x="602466" y="378637"/>
                </a:moveTo>
                <a:cubicBezTo>
                  <a:pt x="592420" y="378637"/>
                  <a:pt x="583630" y="381986"/>
                  <a:pt x="576095" y="388683"/>
                </a:cubicBezTo>
                <a:cubicBezTo>
                  <a:pt x="569063" y="395046"/>
                  <a:pt x="564375" y="403752"/>
                  <a:pt x="562031" y="414803"/>
                </a:cubicBezTo>
                <a:lnTo>
                  <a:pt x="641896" y="414803"/>
                </a:lnTo>
                <a:cubicBezTo>
                  <a:pt x="641729" y="409277"/>
                  <a:pt x="640222" y="403752"/>
                  <a:pt x="637375" y="398227"/>
                </a:cubicBezTo>
                <a:cubicBezTo>
                  <a:pt x="634697" y="392869"/>
                  <a:pt x="630427" y="388265"/>
                  <a:pt x="624567" y="384414"/>
                </a:cubicBezTo>
                <a:cubicBezTo>
                  <a:pt x="618707" y="380563"/>
                  <a:pt x="611340" y="378637"/>
                  <a:pt x="602466" y="378637"/>
                </a:cubicBezTo>
                <a:close/>
                <a:moveTo>
                  <a:pt x="320483" y="378637"/>
                </a:moveTo>
                <a:cubicBezTo>
                  <a:pt x="312446" y="378637"/>
                  <a:pt x="304912" y="380647"/>
                  <a:pt x="297880" y="384665"/>
                </a:cubicBezTo>
                <a:cubicBezTo>
                  <a:pt x="291015" y="388683"/>
                  <a:pt x="285406" y="394460"/>
                  <a:pt x="281053" y="401994"/>
                </a:cubicBezTo>
                <a:cubicBezTo>
                  <a:pt x="276867" y="409361"/>
                  <a:pt x="274774" y="418235"/>
                  <a:pt x="274774" y="428616"/>
                </a:cubicBezTo>
                <a:cubicBezTo>
                  <a:pt x="274774" y="438829"/>
                  <a:pt x="276867" y="447619"/>
                  <a:pt x="281053" y="454986"/>
                </a:cubicBezTo>
                <a:cubicBezTo>
                  <a:pt x="285406" y="462521"/>
                  <a:pt x="291015" y="468297"/>
                  <a:pt x="297880" y="472315"/>
                </a:cubicBezTo>
                <a:cubicBezTo>
                  <a:pt x="305247" y="476501"/>
                  <a:pt x="312781" y="478594"/>
                  <a:pt x="320483" y="478594"/>
                </a:cubicBezTo>
                <a:cubicBezTo>
                  <a:pt x="328185" y="478594"/>
                  <a:pt x="335719" y="476501"/>
                  <a:pt x="343086" y="472315"/>
                </a:cubicBezTo>
                <a:cubicBezTo>
                  <a:pt x="349784" y="468464"/>
                  <a:pt x="355309" y="462688"/>
                  <a:pt x="359662" y="454986"/>
                </a:cubicBezTo>
                <a:cubicBezTo>
                  <a:pt x="363848" y="447619"/>
                  <a:pt x="365941" y="438829"/>
                  <a:pt x="365941" y="428616"/>
                </a:cubicBezTo>
                <a:cubicBezTo>
                  <a:pt x="365941" y="418235"/>
                  <a:pt x="363848" y="409361"/>
                  <a:pt x="359662" y="401994"/>
                </a:cubicBezTo>
                <a:cubicBezTo>
                  <a:pt x="355309" y="394292"/>
                  <a:pt x="349784" y="388516"/>
                  <a:pt x="343086" y="384665"/>
                </a:cubicBezTo>
                <a:cubicBezTo>
                  <a:pt x="336054" y="380647"/>
                  <a:pt x="328520" y="378637"/>
                  <a:pt x="320483" y="378637"/>
                </a:cubicBezTo>
                <a:close/>
                <a:moveTo>
                  <a:pt x="76851" y="378637"/>
                </a:moveTo>
                <a:cubicBezTo>
                  <a:pt x="69317" y="378637"/>
                  <a:pt x="62118" y="380730"/>
                  <a:pt x="55253" y="384916"/>
                </a:cubicBezTo>
                <a:cubicBezTo>
                  <a:pt x="48723" y="388934"/>
                  <a:pt x="43449" y="394711"/>
                  <a:pt x="39431" y="402245"/>
                </a:cubicBezTo>
                <a:cubicBezTo>
                  <a:pt x="35245" y="410115"/>
                  <a:pt x="33152" y="418905"/>
                  <a:pt x="33152" y="428616"/>
                </a:cubicBezTo>
                <a:cubicBezTo>
                  <a:pt x="33152" y="438159"/>
                  <a:pt x="35245" y="446866"/>
                  <a:pt x="39431" y="454735"/>
                </a:cubicBezTo>
                <a:cubicBezTo>
                  <a:pt x="43616" y="462437"/>
                  <a:pt x="48890" y="468297"/>
                  <a:pt x="55253" y="472315"/>
                </a:cubicBezTo>
                <a:cubicBezTo>
                  <a:pt x="62118" y="476501"/>
                  <a:pt x="69317" y="478594"/>
                  <a:pt x="76851" y="478594"/>
                </a:cubicBezTo>
                <a:cubicBezTo>
                  <a:pt x="84051" y="478594"/>
                  <a:pt x="91167" y="476501"/>
                  <a:pt x="98199" y="472315"/>
                </a:cubicBezTo>
                <a:cubicBezTo>
                  <a:pt x="104561" y="468632"/>
                  <a:pt x="109836" y="462772"/>
                  <a:pt x="114021" y="454735"/>
                </a:cubicBezTo>
                <a:cubicBezTo>
                  <a:pt x="118040" y="447201"/>
                  <a:pt x="120049" y="438494"/>
                  <a:pt x="120049" y="428616"/>
                </a:cubicBezTo>
                <a:cubicBezTo>
                  <a:pt x="120049" y="418570"/>
                  <a:pt x="118040" y="409780"/>
                  <a:pt x="114021" y="402245"/>
                </a:cubicBezTo>
                <a:cubicBezTo>
                  <a:pt x="109836" y="394543"/>
                  <a:pt x="104561" y="388767"/>
                  <a:pt x="98199" y="384916"/>
                </a:cubicBezTo>
                <a:cubicBezTo>
                  <a:pt x="91167" y="380730"/>
                  <a:pt x="84051" y="378637"/>
                  <a:pt x="76851" y="378637"/>
                </a:cubicBezTo>
                <a:close/>
                <a:moveTo>
                  <a:pt x="1236492" y="363066"/>
                </a:moveTo>
                <a:lnTo>
                  <a:pt x="1260100" y="363066"/>
                </a:lnTo>
                <a:lnTo>
                  <a:pt x="1301288" y="460511"/>
                </a:lnTo>
                <a:lnTo>
                  <a:pt x="1301791" y="460511"/>
                </a:lnTo>
                <a:lnTo>
                  <a:pt x="1341472" y="363066"/>
                </a:lnTo>
                <a:lnTo>
                  <a:pt x="1365080" y="363066"/>
                </a:lnTo>
                <a:lnTo>
                  <a:pt x="1284210" y="549669"/>
                </a:lnTo>
                <a:lnTo>
                  <a:pt x="1261607" y="549669"/>
                </a:lnTo>
                <a:lnTo>
                  <a:pt x="1290740" y="485877"/>
                </a:lnTo>
                <a:close/>
                <a:moveTo>
                  <a:pt x="1596331" y="359048"/>
                </a:moveTo>
                <a:cubicBezTo>
                  <a:pt x="1602191" y="359048"/>
                  <a:pt x="1607381" y="359969"/>
                  <a:pt x="1611902" y="361810"/>
                </a:cubicBezTo>
                <a:lnTo>
                  <a:pt x="1611902" y="385418"/>
                </a:lnTo>
                <a:cubicBezTo>
                  <a:pt x="1606209" y="382572"/>
                  <a:pt x="1600014" y="381149"/>
                  <a:pt x="1593317" y="381149"/>
                </a:cubicBezTo>
                <a:cubicBezTo>
                  <a:pt x="1587122" y="381149"/>
                  <a:pt x="1581262" y="382991"/>
                  <a:pt x="1575737" y="386674"/>
                </a:cubicBezTo>
                <a:cubicBezTo>
                  <a:pt x="1570546" y="390023"/>
                  <a:pt x="1566277" y="394878"/>
                  <a:pt x="1562928" y="401241"/>
                </a:cubicBezTo>
                <a:cubicBezTo>
                  <a:pt x="1559915" y="406766"/>
                  <a:pt x="1558408" y="413296"/>
                  <a:pt x="1558408" y="420830"/>
                </a:cubicBezTo>
                <a:lnTo>
                  <a:pt x="1558408" y="494165"/>
                </a:lnTo>
                <a:lnTo>
                  <a:pt x="1536558" y="494165"/>
                </a:lnTo>
                <a:lnTo>
                  <a:pt x="1536558" y="363066"/>
                </a:lnTo>
                <a:lnTo>
                  <a:pt x="1557152" y="363066"/>
                </a:lnTo>
                <a:lnTo>
                  <a:pt x="1557152" y="384163"/>
                </a:lnTo>
                <a:lnTo>
                  <a:pt x="1558408" y="384163"/>
                </a:lnTo>
                <a:cubicBezTo>
                  <a:pt x="1560752" y="377130"/>
                  <a:pt x="1565691" y="371187"/>
                  <a:pt x="1573225" y="366331"/>
                </a:cubicBezTo>
                <a:cubicBezTo>
                  <a:pt x="1580592" y="361476"/>
                  <a:pt x="1588294" y="359048"/>
                  <a:pt x="1596331" y="359048"/>
                </a:cubicBezTo>
                <a:close/>
                <a:moveTo>
                  <a:pt x="748606" y="359048"/>
                </a:moveTo>
                <a:cubicBezTo>
                  <a:pt x="754466" y="359048"/>
                  <a:pt x="759656" y="359969"/>
                  <a:pt x="764177" y="361810"/>
                </a:cubicBezTo>
                <a:lnTo>
                  <a:pt x="764177" y="385418"/>
                </a:lnTo>
                <a:cubicBezTo>
                  <a:pt x="758484" y="382572"/>
                  <a:pt x="752289" y="381149"/>
                  <a:pt x="745592" y="381149"/>
                </a:cubicBezTo>
                <a:cubicBezTo>
                  <a:pt x="739397" y="381149"/>
                  <a:pt x="733537" y="382991"/>
                  <a:pt x="728012" y="386674"/>
                </a:cubicBezTo>
                <a:cubicBezTo>
                  <a:pt x="722821" y="390023"/>
                  <a:pt x="718552" y="394878"/>
                  <a:pt x="715203" y="401241"/>
                </a:cubicBezTo>
                <a:cubicBezTo>
                  <a:pt x="712189" y="406766"/>
                  <a:pt x="710683" y="413296"/>
                  <a:pt x="710683" y="420830"/>
                </a:cubicBezTo>
                <a:lnTo>
                  <a:pt x="710683" y="494165"/>
                </a:lnTo>
                <a:lnTo>
                  <a:pt x="688833" y="494165"/>
                </a:lnTo>
                <a:lnTo>
                  <a:pt x="688833" y="363066"/>
                </a:lnTo>
                <a:lnTo>
                  <a:pt x="709427" y="363066"/>
                </a:lnTo>
                <a:lnTo>
                  <a:pt x="709427" y="384163"/>
                </a:lnTo>
                <a:lnTo>
                  <a:pt x="710683" y="384163"/>
                </a:lnTo>
                <a:cubicBezTo>
                  <a:pt x="713027" y="377130"/>
                  <a:pt x="717966" y="371187"/>
                  <a:pt x="725500" y="366331"/>
                </a:cubicBezTo>
                <a:cubicBezTo>
                  <a:pt x="732867" y="361476"/>
                  <a:pt x="740569" y="359048"/>
                  <a:pt x="748606" y="359048"/>
                </a:cubicBezTo>
                <a:close/>
                <a:moveTo>
                  <a:pt x="224731" y="359048"/>
                </a:moveTo>
                <a:cubicBezTo>
                  <a:pt x="230591" y="359048"/>
                  <a:pt x="235781" y="359969"/>
                  <a:pt x="240302" y="361810"/>
                </a:cubicBezTo>
                <a:lnTo>
                  <a:pt x="240302" y="385418"/>
                </a:lnTo>
                <a:cubicBezTo>
                  <a:pt x="234609" y="382572"/>
                  <a:pt x="228414" y="381149"/>
                  <a:pt x="221717" y="381149"/>
                </a:cubicBezTo>
                <a:cubicBezTo>
                  <a:pt x="215522" y="381149"/>
                  <a:pt x="209662" y="382991"/>
                  <a:pt x="204137" y="386674"/>
                </a:cubicBezTo>
                <a:cubicBezTo>
                  <a:pt x="198946" y="390023"/>
                  <a:pt x="194677" y="394878"/>
                  <a:pt x="191328" y="401241"/>
                </a:cubicBezTo>
                <a:cubicBezTo>
                  <a:pt x="188314" y="406766"/>
                  <a:pt x="186808" y="413296"/>
                  <a:pt x="186808" y="420830"/>
                </a:cubicBezTo>
                <a:lnTo>
                  <a:pt x="186808" y="494165"/>
                </a:lnTo>
                <a:lnTo>
                  <a:pt x="164958" y="494165"/>
                </a:lnTo>
                <a:lnTo>
                  <a:pt x="164958" y="363066"/>
                </a:lnTo>
                <a:lnTo>
                  <a:pt x="185552" y="363066"/>
                </a:lnTo>
                <a:lnTo>
                  <a:pt x="185552" y="384163"/>
                </a:lnTo>
                <a:lnTo>
                  <a:pt x="186808" y="384163"/>
                </a:lnTo>
                <a:cubicBezTo>
                  <a:pt x="189152" y="377130"/>
                  <a:pt x="194091" y="371187"/>
                  <a:pt x="201625" y="366331"/>
                </a:cubicBezTo>
                <a:cubicBezTo>
                  <a:pt x="208992" y="361476"/>
                  <a:pt x="216694" y="359048"/>
                  <a:pt x="224731" y="359048"/>
                </a:cubicBezTo>
                <a:close/>
                <a:moveTo>
                  <a:pt x="2174091" y="358797"/>
                </a:moveTo>
                <a:cubicBezTo>
                  <a:pt x="2186648" y="358797"/>
                  <a:pt x="2197783" y="361727"/>
                  <a:pt x="2207494" y="367587"/>
                </a:cubicBezTo>
                <a:cubicBezTo>
                  <a:pt x="2216870" y="373280"/>
                  <a:pt x="2224069" y="381149"/>
                  <a:pt x="2229092" y="391195"/>
                </a:cubicBezTo>
                <a:cubicBezTo>
                  <a:pt x="2234283" y="401575"/>
                  <a:pt x="2236878" y="413212"/>
                  <a:pt x="2236878" y="426104"/>
                </a:cubicBezTo>
                <a:cubicBezTo>
                  <a:pt x="2236878" y="427109"/>
                  <a:pt x="2236710" y="429285"/>
                  <a:pt x="2236376" y="432634"/>
                </a:cubicBezTo>
                <a:lnTo>
                  <a:pt x="2132400" y="432634"/>
                </a:lnTo>
                <a:cubicBezTo>
                  <a:pt x="2132903" y="442680"/>
                  <a:pt x="2135331" y="451135"/>
                  <a:pt x="2139684" y="458000"/>
                </a:cubicBezTo>
                <a:cubicBezTo>
                  <a:pt x="2143870" y="464530"/>
                  <a:pt x="2149311" y="469636"/>
                  <a:pt x="2156008" y="473320"/>
                </a:cubicBezTo>
                <a:cubicBezTo>
                  <a:pt x="2162538" y="476836"/>
                  <a:pt x="2169403" y="478594"/>
                  <a:pt x="2176602" y="478594"/>
                </a:cubicBezTo>
                <a:cubicBezTo>
                  <a:pt x="2193680" y="478594"/>
                  <a:pt x="2206656" y="470641"/>
                  <a:pt x="2215530" y="454735"/>
                </a:cubicBezTo>
                <a:lnTo>
                  <a:pt x="2233864" y="463776"/>
                </a:lnTo>
                <a:cubicBezTo>
                  <a:pt x="2228339" y="474325"/>
                  <a:pt x="2220721" y="482696"/>
                  <a:pt x="2211010" y="488891"/>
                </a:cubicBezTo>
                <a:cubicBezTo>
                  <a:pt x="2201299" y="495086"/>
                  <a:pt x="2189578" y="498184"/>
                  <a:pt x="2175849" y="498184"/>
                </a:cubicBezTo>
                <a:cubicBezTo>
                  <a:pt x="2163124" y="498184"/>
                  <a:pt x="2151906" y="495254"/>
                  <a:pt x="2142195" y="489393"/>
                </a:cubicBezTo>
                <a:cubicBezTo>
                  <a:pt x="2132149" y="483366"/>
                  <a:pt x="2124364" y="475078"/>
                  <a:pt x="2118839" y="464530"/>
                </a:cubicBezTo>
                <a:cubicBezTo>
                  <a:pt x="2113313" y="453982"/>
                  <a:pt x="2110551" y="442094"/>
                  <a:pt x="2110551" y="428867"/>
                </a:cubicBezTo>
                <a:cubicBezTo>
                  <a:pt x="2110551" y="416142"/>
                  <a:pt x="2113146" y="404506"/>
                  <a:pt x="2118336" y="393957"/>
                </a:cubicBezTo>
                <a:cubicBezTo>
                  <a:pt x="2123694" y="383074"/>
                  <a:pt x="2131145" y="374535"/>
                  <a:pt x="2140688" y="368340"/>
                </a:cubicBezTo>
                <a:cubicBezTo>
                  <a:pt x="2150567" y="361978"/>
                  <a:pt x="2161701" y="358797"/>
                  <a:pt x="2174091" y="358797"/>
                </a:cubicBezTo>
                <a:close/>
                <a:moveTo>
                  <a:pt x="1838977" y="358797"/>
                </a:moveTo>
                <a:cubicBezTo>
                  <a:pt x="1854715" y="358797"/>
                  <a:pt x="1866686" y="363401"/>
                  <a:pt x="1874891" y="372610"/>
                </a:cubicBezTo>
                <a:cubicBezTo>
                  <a:pt x="1883262" y="381986"/>
                  <a:pt x="1887448" y="394460"/>
                  <a:pt x="1887448" y="410031"/>
                </a:cubicBezTo>
                <a:lnTo>
                  <a:pt x="1887448" y="494165"/>
                </a:lnTo>
                <a:lnTo>
                  <a:pt x="1865598" y="494165"/>
                </a:lnTo>
                <a:lnTo>
                  <a:pt x="1865598" y="413296"/>
                </a:lnTo>
                <a:cubicBezTo>
                  <a:pt x="1865598" y="401241"/>
                  <a:pt x="1862668" y="392450"/>
                  <a:pt x="1856808" y="386925"/>
                </a:cubicBezTo>
                <a:cubicBezTo>
                  <a:pt x="1851115" y="381400"/>
                  <a:pt x="1843162" y="378637"/>
                  <a:pt x="1832949" y="378637"/>
                </a:cubicBezTo>
                <a:cubicBezTo>
                  <a:pt x="1825917" y="378637"/>
                  <a:pt x="1819638" y="380647"/>
                  <a:pt x="1814113" y="384665"/>
                </a:cubicBezTo>
                <a:cubicBezTo>
                  <a:pt x="1808253" y="389018"/>
                  <a:pt x="1803900" y="394208"/>
                  <a:pt x="1801053" y="400236"/>
                </a:cubicBezTo>
                <a:cubicBezTo>
                  <a:pt x="1798039" y="406766"/>
                  <a:pt x="1796533" y="413463"/>
                  <a:pt x="1796533" y="420328"/>
                </a:cubicBezTo>
                <a:lnTo>
                  <a:pt x="1796533" y="494165"/>
                </a:lnTo>
                <a:lnTo>
                  <a:pt x="1774683" y="494165"/>
                </a:lnTo>
                <a:lnTo>
                  <a:pt x="1774683" y="363066"/>
                </a:lnTo>
                <a:lnTo>
                  <a:pt x="1795277" y="363066"/>
                </a:lnTo>
                <a:lnTo>
                  <a:pt x="1795277" y="382405"/>
                </a:lnTo>
                <a:lnTo>
                  <a:pt x="1796533" y="382405"/>
                </a:lnTo>
                <a:cubicBezTo>
                  <a:pt x="1800049" y="375875"/>
                  <a:pt x="1805741" y="370349"/>
                  <a:pt x="1813611" y="365829"/>
                </a:cubicBezTo>
                <a:cubicBezTo>
                  <a:pt x="1821647" y="361141"/>
                  <a:pt x="1830103" y="358797"/>
                  <a:pt x="1838977" y="358797"/>
                </a:cubicBezTo>
                <a:close/>
                <a:moveTo>
                  <a:pt x="1688316" y="358797"/>
                </a:moveTo>
                <a:cubicBezTo>
                  <a:pt x="1700873" y="358797"/>
                  <a:pt x="1712007" y="361727"/>
                  <a:pt x="1721719" y="367587"/>
                </a:cubicBezTo>
                <a:cubicBezTo>
                  <a:pt x="1731095" y="373280"/>
                  <a:pt x="1738294" y="381149"/>
                  <a:pt x="1743317" y="391195"/>
                </a:cubicBezTo>
                <a:cubicBezTo>
                  <a:pt x="1748508" y="401575"/>
                  <a:pt x="1751103" y="413212"/>
                  <a:pt x="1751103" y="426104"/>
                </a:cubicBezTo>
                <a:cubicBezTo>
                  <a:pt x="1751103" y="427109"/>
                  <a:pt x="1750935" y="429285"/>
                  <a:pt x="1750601" y="432634"/>
                </a:cubicBezTo>
                <a:lnTo>
                  <a:pt x="1646626" y="432634"/>
                </a:lnTo>
                <a:cubicBezTo>
                  <a:pt x="1647128" y="442680"/>
                  <a:pt x="1649556" y="451135"/>
                  <a:pt x="1653909" y="458000"/>
                </a:cubicBezTo>
                <a:cubicBezTo>
                  <a:pt x="1658095" y="464530"/>
                  <a:pt x="1663536" y="469636"/>
                  <a:pt x="1670233" y="473320"/>
                </a:cubicBezTo>
                <a:cubicBezTo>
                  <a:pt x="1676763" y="476836"/>
                  <a:pt x="1683628" y="478594"/>
                  <a:pt x="1690827" y="478594"/>
                </a:cubicBezTo>
                <a:cubicBezTo>
                  <a:pt x="1707905" y="478594"/>
                  <a:pt x="1720881" y="470641"/>
                  <a:pt x="1729755" y="454735"/>
                </a:cubicBezTo>
                <a:lnTo>
                  <a:pt x="1748089" y="463776"/>
                </a:lnTo>
                <a:cubicBezTo>
                  <a:pt x="1742564" y="474325"/>
                  <a:pt x="1734946" y="482696"/>
                  <a:pt x="1725235" y="488891"/>
                </a:cubicBezTo>
                <a:cubicBezTo>
                  <a:pt x="1715523" y="495086"/>
                  <a:pt x="1703803" y="498184"/>
                  <a:pt x="1690074" y="498184"/>
                </a:cubicBezTo>
                <a:cubicBezTo>
                  <a:pt x="1677349" y="498184"/>
                  <a:pt x="1666131" y="495254"/>
                  <a:pt x="1656420" y="489393"/>
                </a:cubicBezTo>
                <a:cubicBezTo>
                  <a:pt x="1646374" y="483366"/>
                  <a:pt x="1638589" y="475078"/>
                  <a:pt x="1633064" y="464530"/>
                </a:cubicBezTo>
                <a:cubicBezTo>
                  <a:pt x="1627538" y="453982"/>
                  <a:pt x="1624776" y="442094"/>
                  <a:pt x="1624776" y="428867"/>
                </a:cubicBezTo>
                <a:cubicBezTo>
                  <a:pt x="1624776" y="416142"/>
                  <a:pt x="1627371" y="404506"/>
                  <a:pt x="1632561" y="393957"/>
                </a:cubicBezTo>
                <a:cubicBezTo>
                  <a:pt x="1637919" y="383074"/>
                  <a:pt x="1645370" y="374535"/>
                  <a:pt x="1654913" y="368340"/>
                </a:cubicBezTo>
                <a:cubicBezTo>
                  <a:pt x="1664792" y="361978"/>
                  <a:pt x="1675926" y="358797"/>
                  <a:pt x="1688316" y="358797"/>
                </a:cubicBezTo>
                <a:close/>
                <a:moveTo>
                  <a:pt x="1166432" y="358797"/>
                </a:moveTo>
                <a:cubicBezTo>
                  <a:pt x="1184179" y="358797"/>
                  <a:pt x="1198160" y="363485"/>
                  <a:pt x="1208373" y="372861"/>
                </a:cubicBezTo>
                <a:cubicBezTo>
                  <a:pt x="1218419" y="382070"/>
                  <a:pt x="1223442" y="394795"/>
                  <a:pt x="1223442" y="411035"/>
                </a:cubicBezTo>
                <a:lnTo>
                  <a:pt x="1223442" y="494165"/>
                </a:lnTo>
                <a:lnTo>
                  <a:pt x="1202597" y="494165"/>
                </a:lnTo>
                <a:lnTo>
                  <a:pt x="1202597" y="475329"/>
                </a:lnTo>
                <a:lnTo>
                  <a:pt x="1201592" y="475329"/>
                </a:lnTo>
                <a:cubicBezTo>
                  <a:pt x="1197741" y="481859"/>
                  <a:pt x="1192132" y="487301"/>
                  <a:pt x="1184765" y="491654"/>
                </a:cubicBezTo>
                <a:cubicBezTo>
                  <a:pt x="1177566" y="496007"/>
                  <a:pt x="1169027" y="498184"/>
                  <a:pt x="1159148" y="498184"/>
                </a:cubicBezTo>
                <a:cubicBezTo>
                  <a:pt x="1149437" y="498184"/>
                  <a:pt x="1140898" y="496342"/>
                  <a:pt x="1133531" y="492658"/>
                </a:cubicBezTo>
                <a:cubicBezTo>
                  <a:pt x="1125829" y="488807"/>
                  <a:pt x="1119969" y="483617"/>
                  <a:pt x="1115951" y="477087"/>
                </a:cubicBezTo>
                <a:cubicBezTo>
                  <a:pt x="1111933" y="470557"/>
                  <a:pt x="1109923" y="463023"/>
                  <a:pt x="1109923" y="454484"/>
                </a:cubicBezTo>
                <a:cubicBezTo>
                  <a:pt x="1109923" y="440587"/>
                  <a:pt x="1115114" y="429788"/>
                  <a:pt x="1125495" y="422086"/>
                </a:cubicBezTo>
                <a:cubicBezTo>
                  <a:pt x="1136210" y="414217"/>
                  <a:pt x="1149437" y="410282"/>
                  <a:pt x="1165176" y="410282"/>
                </a:cubicBezTo>
                <a:cubicBezTo>
                  <a:pt x="1173380" y="410282"/>
                  <a:pt x="1180747" y="411119"/>
                  <a:pt x="1187277" y="412793"/>
                </a:cubicBezTo>
                <a:cubicBezTo>
                  <a:pt x="1193974" y="414468"/>
                  <a:pt x="1199081" y="416477"/>
                  <a:pt x="1202597" y="418821"/>
                </a:cubicBezTo>
                <a:lnTo>
                  <a:pt x="1202597" y="410784"/>
                </a:lnTo>
                <a:cubicBezTo>
                  <a:pt x="1202597" y="401241"/>
                  <a:pt x="1199248" y="393455"/>
                  <a:pt x="1192551" y="387428"/>
                </a:cubicBezTo>
                <a:cubicBezTo>
                  <a:pt x="1185854" y="381400"/>
                  <a:pt x="1177147" y="378386"/>
                  <a:pt x="1166432" y="378386"/>
                </a:cubicBezTo>
                <a:cubicBezTo>
                  <a:pt x="1159232" y="378386"/>
                  <a:pt x="1152535" y="379977"/>
                  <a:pt x="1146340" y="383158"/>
                </a:cubicBezTo>
                <a:cubicBezTo>
                  <a:pt x="1139810" y="386507"/>
                  <a:pt x="1134871" y="390944"/>
                  <a:pt x="1131522" y="396469"/>
                </a:cubicBezTo>
                <a:lnTo>
                  <a:pt x="1114946" y="384163"/>
                </a:lnTo>
                <a:cubicBezTo>
                  <a:pt x="1119969" y="376461"/>
                  <a:pt x="1127085" y="370266"/>
                  <a:pt x="1136294" y="365578"/>
                </a:cubicBezTo>
                <a:cubicBezTo>
                  <a:pt x="1145335" y="361057"/>
                  <a:pt x="1155381" y="358797"/>
                  <a:pt x="1166432" y="358797"/>
                </a:cubicBezTo>
                <a:close/>
                <a:moveTo>
                  <a:pt x="890979" y="358797"/>
                </a:moveTo>
                <a:cubicBezTo>
                  <a:pt x="904875" y="358797"/>
                  <a:pt x="916847" y="362145"/>
                  <a:pt x="926893" y="368843"/>
                </a:cubicBezTo>
                <a:cubicBezTo>
                  <a:pt x="936604" y="375372"/>
                  <a:pt x="943468" y="384163"/>
                  <a:pt x="947487" y="395213"/>
                </a:cubicBezTo>
                <a:lnTo>
                  <a:pt x="927646" y="403501"/>
                </a:lnTo>
                <a:cubicBezTo>
                  <a:pt x="924298" y="395129"/>
                  <a:pt x="919526" y="388934"/>
                  <a:pt x="913331" y="384916"/>
                </a:cubicBezTo>
                <a:cubicBezTo>
                  <a:pt x="906968" y="380730"/>
                  <a:pt x="899183" y="378637"/>
                  <a:pt x="889974" y="378637"/>
                </a:cubicBezTo>
                <a:cubicBezTo>
                  <a:pt x="882272" y="378637"/>
                  <a:pt x="875073" y="380730"/>
                  <a:pt x="868375" y="384916"/>
                </a:cubicBezTo>
                <a:cubicBezTo>
                  <a:pt x="861678" y="389102"/>
                  <a:pt x="856320" y="394962"/>
                  <a:pt x="852302" y="402496"/>
                </a:cubicBezTo>
                <a:cubicBezTo>
                  <a:pt x="848284" y="410031"/>
                  <a:pt x="846274" y="418737"/>
                  <a:pt x="846274" y="428616"/>
                </a:cubicBezTo>
                <a:cubicBezTo>
                  <a:pt x="846274" y="438327"/>
                  <a:pt x="848284" y="446949"/>
                  <a:pt x="852302" y="454484"/>
                </a:cubicBezTo>
                <a:cubicBezTo>
                  <a:pt x="856320" y="462018"/>
                  <a:pt x="861678" y="467878"/>
                  <a:pt x="868375" y="472064"/>
                </a:cubicBezTo>
                <a:cubicBezTo>
                  <a:pt x="875240" y="476417"/>
                  <a:pt x="882440" y="478594"/>
                  <a:pt x="889974" y="478594"/>
                </a:cubicBezTo>
                <a:cubicBezTo>
                  <a:pt x="899015" y="478594"/>
                  <a:pt x="906968" y="476417"/>
                  <a:pt x="913833" y="472064"/>
                </a:cubicBezTo>
                <a:cubicBezTo>
                  <a:pt x="920530" y="467878"/>
                  <a:pt x="925553" y="461767"/>
                  <a:pt x="928902" y="453730"/>
                </a:cubicBezTo>
                <a:lnTo>
                  <a:pt x="948240" y="462018"/>
                </a:lnTo>
                <a:cubicBezTo>
                  <a:pt x="943720" y="472734"/>
                  <a:pt x="936604" y="481440"/>
                  <a:pt x="926893" y="488138"/>
                </a:cubicBezTo>
                <a:cubicBezTo>
                  <a:pt x="917182" y="494835"/>
                  <a:pt x="905210" y="498184"/>
                  <a:pt x="890979" y="498184"/>
                </a:cubicBezTo>
                <a:cubicBezTo>
                  <a:pt x="878254" y="498184"/>
                  <a:pt x="866868" y="495170"/>
                  <a:pt x="856823" y="489142"/>
                </a:cubicBezTo>
                <a:cubicBezTo>
                  <a:pt x="846944" y="483115"/>
                  <a:pt x="839075" y="474827"/>
                  <a:pt x="833215" y="464279"/>
                </a:cubicBezTo>
                <a:cubicBezTo>
                  <a:pt x="827522" y="453898"/>
                  <a:pt x="824676" y="442010"/>
                  <a:pt x="824676" y="428616"/>
                </a:cubicBezTo>
                <a:cubicBezTo>
                  <a:pt x="824676" y="415221"/>
                  <a:pt x="827522" y="403334"/>
                  <a:pt x="833215" y="392953"/>
                </a:cubicBezTo>
                <a:cubicBezTo>
                  <a:pt x="839242" y="382070"/>
                  <a:pt x="847112" y="373698"/>
                  <a:pt x="856823" y="367838"/>
                </a:cubicBezTo>
                <a:cubicBezTo>
                  <a:pt x="866868" y="361810"/>
                  <a:pt x="878254" y="358797"/>
                  <a:pt x="890979" y="358797"/>
                </a:cubicBezTo>
                <a:close/>
                <a:moveTo>
                  <a:pt x="602466" y="358797"/>
                </a:moveTo>
                <a:cubicBezTo>
                  <a:pt x="615023" y="358797"/>
                  <a:pt x="626158" y="361727"/>
                  <a:pt x="635869" y="367587"/>
                </a:cubicBezTo>
                <a:cubicBezTo>
                  <a:pt x="645245" y="373280"/>
                  <a:pt x="652444" y="381149"/>
                  <a:pt x="657467" y="391195"/>
                </a:cubicBezTo>
                <a:cubicBezTo>
                  <a:pt x="662658" y="401575"/>
                  <a:pt x="665253" y="413212"/>
                  <a:pt x="665253" y="426104"/>
                </a:cubicBezTo>
                <a:cubicBezTo>
                  <a:pt x="665253" y="427109"/>
                  <a:pt x="665085" y="429285"/>
                  <a:pt x="664751" y="432634"/>
                </a:cubicBezTo>
                <a:lnTo>
                  <a:pt x="560775" y="432634"/>
                </a:lnTo>
                <a:cubicBezTo>
                  <a:pt x="561278" y="442680"/>
                  <a:pt x="563705" y="451135"/>
                  <a:pt x="568059" y="458000"/>
                </a:cubicBezTo>
                <a:cubicBezTo>
                  <a:pt x="572244" y="464530"/>
                  <a:pt x="577686" y="469636"/>
                  <a:pt x="584383" y="473320"/>
                </a:cubicBezTo>
                <a:cubicBezTo>
                  <a:pt x="590913" y="476836"/>
                  <a:pt x="597778" y="478594"/>
                  <a:pt x="604977" y="478594"/>
                </a:cubicBezTo>
                <a:cubicBezTo>
                  <a:pt x="622055" y="478594"/>
                  <a:pt x="635031" y="470641"/>
                  <a:pt x="643905" y="454735"/>
                </a:cubicBezTo>
                <a:lnTo>
                  <a:pt x="662239" y="463776"/>
                </a:lnTo>
                <a:cubicBezTo>
                  <a:pt x="656714" y="474325"/>
                  <a:pt x="649096" y="482696"/>
                  <a:pt x="639385" y="488891"/>
                </a:cubicBezTo>
                <a:cubicBezTo>
                  <a:pt x="629674" y="495086"/>
                  <a:pt x="617953" y="498184"/>
                  <a:pt x="604224" y="498184"/>
                </a:cubicBezTo>
                <a:cubicBezTo>
                  <a:pt x="591499" y="498184"/>
                  <a:pt x="580281" y="495254"/>
                  <a:pt x="570570" y="489393"/>
                </a:cubicBezTo>
                <a:cubicBezTo>
                  <a:pt x="560524" y="483366"/>
                  <a:pt x="552739" y="475078"/>
                  <a:pt x="547213" y="464530"/>
                </a:cubicBezTo>
                <a:cubicBezTo>
                  <a:pt x="541688" y="453982"/>
                  <a:pt x="538926" y="442094"/>
                  <a:pt x="538926" y="428867"/>
                </a:cubicBezTo>
                <a:cubicBezTo>
                  <a:pt x="538926" y="416142"/>
                  <a:pt x="541521" y="404506"/>
                  <a:pt x="546711" y="393957"/>
                </a:cubicBezTo>
                <a:cubicBezTo>
                  <a:pt x="552069" y="383074"/>
                  <a:pt x="559520" y="374535"/>
                  <a:pt x="569063" y="368340"/>
                </a:cubicBezTo>
                <a:cubicBezTo>
                  <a:pt x="578942" y="361978"/>
                  <a:pt x="590076" y="358797"/>
                  <a:pt x="602466" y="358797"/>
                </a:cubicBezTo>
                <a:close/>
                <a:moveTo>
                  <a:pt x="320483" y="358797"/>
                </a:moveTo>
                <a:cubicBezTo>
                  <a:pt x="333375" y="358797"/>
                  <a:pt x="344928" y="361894"/>
                  <a:pt x="355141" y="368089"/>
                </a:cubicBezTo>
                <a:cubicBezTo>
                  <a:pt x="365355" y="374284"/>
                  <a:pt x="373392" y="382739"/>
                  <a:pt x="379252" y="393455"/>
                </a:cubicBezTo>
                <a:cubicBezTo>
                  <a:pt x="384944" y="403836"/>
                  <a:pt x="387791" y="415556"/>
                  <a:pt x="387791" y="428616"/>
                </a:cubicBezTo>
                <a:cubicBezTo>
                  <a:pt x="387791" y="441675"/>
                  <a:pt x="384944" y="453396"/>
                  <a:pt x="379252" y="463776"/>
                </a:cubicBezTo>
                <a:cubicBezTo>
                  <a:pt x="373392" y="474492"/>
                  <a:pt x="365355" y="482947"/>
                  <a:pt x="355141" y="489142"/>
                </a:cubicBezTo>
                <a:cubicBezTo>
                  <a:pt x="345263" y="495170"/>
                  <a:pt x="333710" y="498184"/>
                  <a:pt x="320483" y="498184"/>
                </a:cubicBezTo>
                <a:cubicBezTo>
                  <a:pt x="307256" y="498184"/>
                  <a:pt x="295703" y="495170"/>
                  <a:pt x="285825" y="489142"/>
                </a:cubicBezTo>
                <a:cubicBezTo>
                  <a:pt x="275612" y="482947"/>
                  <a:pt x="267575" y="474492"/>
                  <a:pt x="261715" y="463776"/>
                </a:cubicBezTo>
                <a:cubicBezTo>
                  <a:pt x="256022" y="453396"/>
                  <a:pt x="253176" y="441675"/>
                  <a:pt x="253176" y="428616"/>
                </a:cubicBezTo>
                <a:cubicBezTo>
                  <a:pt x="253176" y="415556"/>
                  <a:pt x="256022" y="403836"/>
                  <a:pt x="261715" y="393455"/>
                </a:cubicBezTo>
                <a:cubicBezTo>
                  <a:pt x="267575" y="382739"/>
                  <a:pt x="275612" y="374284"/>
                  <a:pt x="285825" y="368089"/>
                </a:cubicBezTo>
                <a:cubicBezTo>
                  <a:pt x="296038" y="361894"/>
                  <a:pt x="307591" y="358797"/>
                  <a:pt x="320483" y="358797"/>
                </a:cubicBezTo>
                <a:close/>
                <a:moveTo>
                  <a:pt x="1455121" y="325896"/>
                </a:moveTo>
                <a:lnTo>
                  <a:pt x="1476971" y="325896"/>
                </a:lnTo>
                <a:lnTo>
                  <a:pt x="1476971" y="363066"/>
                </a:lnTo>
                <a:lnTo>
                  <a:pt x="1509118" y="363066"/>
                </a:lnTo>
                <a:lnTo>
                  <a:pt x="1509118" y="382907"/>
                </a:lnTo>
                <a:lnTo>
                  <a:pt x="1476971" y="382907"/>
                </a:lnTo>
                <a:lnTo>
                  <a:pt x="1476971" y="454233"/>
                </a:lnTo>
                <a:cubicBezTo>
                  <a:pt x="1476971" y="461600"/>
                  <a:pt x="1478310" y="466958"/>
                  <a:pt x="1480989" y="470306"/>
                </a:cubicBezTo>
                <a:cubicBezTo>
                  <a:pt x="1484170" y="473990"/>
                  <a:pt x="1488942" y="475831"/>
                  <a:pt x="1495305" y="475831"/>
                </a:cubicBezTo>
                <a:cubicBezTo>
                  <a:pt x="1500830" y="475831"/>
                  <a:pt x="1505602" y="474408"/>
                  <a:pt x="1509620" y="471562"/>
                </a:cubicBezTo>
                <a:lnTo>
                  <a:pt x="1509620" y="492909"/>
                </a:lnTo>
                <a:cubicBezTo>
                  <a:pt x="1507276" y="494082"/>
                  <a:pt x="1504681" y="494919"/>
                  <a:pt x="1501834" y="495421"/>
                </a:cubicBezTo>
                <a:cubicBezTo>
                  <a:pt x="1499155" y="495923"/>
                  <a:pt x="1495723" y="496174"/>
                  <a:pt x="1491537" y="496174"/>
                </a:cubicBezTo>
                <a:cubicBezTo>
                  <a:pt x="1486012" y="496174"/>
                  <a:pt x="1481073" y="495337"/>
                  <a:pt x="1476720" y="493663"/>
                </a:cubicBezTo>
                <a:cubicBezTo>
                  <a:pt x="1472032" y="491821"/>
                  <a:pt x="1468264" y="489477"/>
                  <a:pt x="1465418" y="486631"/>
                </a:cubicBezTo>
                <a:cubicBezTo>
                  <a:pt x="1458553" y="480101"/>
                  <a:pt x="1455121" y="471143"/>
                  <a:pt x="1455121" y="459758"/>
                </a:cubicBezTo>
                <a:lnTo>
                  <a:pt x="1455121" y="382907"/>
                </a:lnTo>
                <a:lnTo>
                  <a:pt x="1432267" y="382907"/>
                </a:lnTo>
                <a:lnTo>
                  <a:pt x="1432267" y="363066"/>
                </a:lnTo>
                <a:lnTo>
                  <a:pt x="1455121" y="363066"/>
                </a:lnTo>
                <a:close/>
                <a:moveTo>
                  <a:pt x="1974708" y="310074"/>
                </a:moveTo>
                <a:lnTo>
                  <a:pt x="1996558" y="310074"/>
                </a:lnTo>
                <a:lnTo>
                  <a:pt x="1996558" y="364322"/>
                </a:lnTo>
                <a:lnTo>
                  <a:pt x="1995302" y="382405"/>
                </a:lnTo>
                <a:lnTo>
                  <a:pt x="1996558" y="382405"/>
                </a:lnTo>
                <a:cubicBezTo>
                  <a:pt x="1999906" y="375875"/>
                  <a:pt x="2005599" y="370266"/>
                  <a:pt x="2013636" y="365578"/>
                </a:cubicBezTo>
                <a:cubicBezTo>
                  <a:pt x="2021337" y="361057"/>
                  <a:pt x="2029876" y="358797"/>
                  <a:pt x="2039253" y="358797"/>
                </a:cubicBezTo>
                <a:cubicBezTo>
                  <a:pt x="2055159" y="358797"/>
                  <a:pt x="2067297" y="363485"/>
                  <a:pt x="2075669" y="372861"/>
                </a:cubicBezTo>
                <a:cubicBezTo>
                  <a:pt x="2084041" y="382237"/>
                  <a:pt x="2088226" y="394627"/>
                  <a:pt x="2088226" y="410031"/>
                </a:cubicBezTo>
                <a:lnTo>
                  <a:pt x="2088226" y="494165"/>
                </a:lnTo>
                <a:lnTo>
                  <a:pt x="2066377" y="494165"/>
                </a:lnTo>
                <a:lnTo>
                  <a:pt x="2066377" y="413296"/>
                </a:lnTo>
                <a:cubicBezTo>
                  <a:pt x="2066377" y="401575"/>
                  <a:pt x="2063363" y="392869"/>
                  <a:pt x="2057335" y="387176"/>
                </a:cubicBezTo>
                <a:cubicBezTo>
                  <a:pt x="2051475" y="381484"/>
                  <a:pt x="2043690" y="378637"/>
                  <a:pt x="2033979" y="378637"/>
                </a:cubicBezTo>
                <a:cubicBezTo>
                  <a:pt x="2027449" y="378637"/>
                  <a:pt x="2021170" y="380730"/>
                  <a:pt x="2015143" y="384916"/>
                </a:cubicBezTo>
                <a:cubicBezTo>
                  <a:pt x="2009450" y="388934"/>
                  <a:pt x="2004929" y="394208"/>
                  <a:pt x="2001581" y="400738"/>
                </a:cubicBezTo>
                <a:cubicBezTo>
                  <a:pt x="1998232" y="407436"/>
                  <a:pt x="1996558" y="414217"/>
                  <a:pt x="1996558" y="421081"/>
                </a:cubicBezTo>
                <a:lnTo>
                  <a:pt x="1996558" y="494165"/>
                </a:lnTo>
                <a:lnTo>
                  <a:pt x="1974708" y="494165"/>
                </a:lnTo>
                <a:close/>
                <a:moveTo>
                  <a:pt x="974583" y="310074"/>
                </a:moveTo>
                <a:lnTo>
                  <a:pt x="996433" y="310074"/>
                </a:lnTo>
                <a:lnTo>
                  <a:pt x="996433" y="364322"/>
                </a:lnTo>
                <a:lnTo>
                  <a:pt x="995177" y="382405"/>
                </a:lnTo>
                <a:lnTo>
                  <a:pt x="996433" y="382405"/>
                </a:lnTo>
                <a:cubicBezTo>
                  <a:pt x="999781" y="375875"/>
                  <a:pt x="1005474" y="370266"/>
                  <a:pt x="1013511" y="365578"/>
                </a:cubicBezTo>
                <a:cubicBezTo>
                  <a:pt x="1021213" y="361057"/>
                  <a:pt x="1029752" y="358797"/>
                  <a:pt x="1039128" y="358797"/>
                </a:cubicBezTo>
                <a:cubicBezTo>
                  <a:pt x="1055034" y="358797"/>
                  <a:pt x="1067173" y="363485"/>
                  <a:pt x="1075544" y="372861"/>
                </a:cubicBezTo>
                <a:cubicBezTo>
                  <a:pt x="1083916" y="382237"/>
                  <a:pt x="1088101" y="394627"/>
                  <a:pt x="1088101" y="410031"/>
                </a:cubicBezTo>
                <a:lnTo>
                  <a:pt x="1088101" y="494165"/>
                </a:lnTo>
                <a:lnTo>
                  <a:pt x="1066252" y="494165"/>
                </a:lnTo>
                <a:lnTo>
                  <a:pt x="1066252" y="413296"/>
                </a:lnTo>
                <a:cubicBezTo>
                  <a:pt x="1066252" y="401575"/>
                  <a:pt x="1063238" y="392869"/>
                  <a:pt x="1057210" y="387176"/>
                </a:cubicBezTo>
                <a:cubicBezTo>
                  <a:pt x="1051350" y="381484"/>
                  <a:pt x="1043565" y="378637"/>
                  <a:pt x="1033854" y="378637"/>
                </a:cubicBezTo>
                <a:cubicBezTo>
                  <a:pt x="1027324" y="378637"/>
                  <a:pt x="1021045" y="380730"/>
                  <a:pt x="1015018" y="384916"/>
                </a:cubicBezTo>
                <a:cubicBezTo>
                  <a:pt x="1009325" y="388934"/>
                  <a:pt x="1004804" y="394208"/>
                  <a:pt x="1001456" y="400738"/>
                </a:cubicBezTo>
                <a:cubicBezTo>
                  <a:pt x="998107" y="407436"/>
                  <a:pt x="996433" y="414217"/>
                  <a:pt x="996433" y="421081"/>
                </a:cubicBezTo>
                <a:lnTo>
                  <a:pt x="996433" y="494165"/>
                </a:lnTo>
                <a:lnTo>
                  <a:pt x="974583" y="494165"/>
                </a:lnTo>
                <a:close/>
                <a:moveTo>
                  <a:pt x="412608" y="310074"/>
                </a:moveTo>
                <a:lnTo>
                  <a:pt x="434458" y="310074"/>
                </a:lnTo>
                <a:lnTo>
                  <a:pt x="434458" y="425853"/>
                </a:lnTo>
                <a:lnTo>
                  <a:pt x="495989" y="363066"/>
                </a:lnTo>
                <a:lnTo>
                  <a:pt x="523866" y="363066"/>
                </a:lnTo>
                <a:lnTo>
                  <a:pt x="523866" y="364071"/>
                </a:lnTo>
                <a:lnTo>
                  <a:pt x="472381" y="416058"/>
                </a:lnTo>
                <a:lnTo>
                  <a:pt x="525373" y="493161"/>
                </a:lnTo>
                <a:lnTo>
                  <a:pt x="525373" y="494165"/>
                </a:lnTo>
                <a:lnTo>
                  <a:pt x="499254" y="494165"/>
                </a:lnTo>
                <a:lnTo>
                  <a:pt x="457061" y="431127"/>
                </a:lnTo>
                <a:lnTo>
                  <a:pt x="434458" y="453730"/>
                </a:lnTo>
                <a:lnTo>
                  <a:pt x="434458" y="494165"/>
                </a:lnTo>
                <a:lnTo>
                  <a:pt x="412608" y="494165"/>
                </a:lnTo>
                <a:close/>
                <a:moveTo>
                  <a:pt x="12558" y="310074"/>
                </a:moveTo>
                <a:lnTo>
                  <a:pt x="34408" y="310074"/>
                </a:lnTo>
                <a:lnTo>
                  <a:pt x="34408" y="364322"/>
                </a:lnTo>
                <a:lnTo>
                  <a:pt x="33152" y="382656"/>
                </a:lnTo>
                <a:lnTo>
                  <a:pt x="34408" y="382656"/>
                </a:lnTo>
                <a:cubicBezTo>
                  <a:pt x="38426" y="375791"/>
                  <a:pt x="44370" y="370182"/>
                  <a:pt x="52239" y="365829"/>
                </a:cubicBezTo>
                <a:cubicBezTo>
                  <a:pt x="60611" y="361141"/>
                  <a:pt x="69568" y="358797"/>
                  <a:pt x="79112" y="358797"/>
                </a:cubicBezTo>
                <a:cubicBezTo>
                  <a:pt x="90832" y="358797"/>
                  <a:pt x="101464" y="361810"/>
                  <a:pt x="111008" y="367838"/>
                </a:cubicBezTo>
                <a:cubicBezTo>
                  <a:pt x="120384" y="373866"/>
                  <a:pt x="127918" y="382237"/>
                  <a:pt x="133611" y="392953"/>
                </a:cubicBezTo>
                <a:cubicBezTo>
                  <a:pt x="139136" y="403501"/>
                  <a:pt x="141899" y="415389"/>
                  <a:pt x="141899" y="428616"/>
                </a:cubicBezTo>
                <a:cubicBezTo>
                  <a:pt x="141899" y="442010"/>
                  <a:pt x="139136" y="453982"/>
                  <a:pt x="133611" y="464530"/>
                </a:cubicBezTo>
                <a:cubicBezTo>
                  <a:pt x="128086" y="475078"/>
                  <a:pt x="120551" y="483366"/>
                  <a:pt x="111008" y="489393"/>
                </a:cubicBezTo>
                <a:cubicBezTo>
                  <a:pt x="101799" y="495254"/>
                  <a:pt x="91167" y="498184"/>
                  <a:pt x="79112" y="498184"/>
                </a:cubicBezTo>
                <a:cubicBezTo>
                  <a:pt x="69233" y="498184"/>
                  <a:pt x="60276" y="495923"/>
                  <a:pt x="52239" y="491403"/>
                </a:cubicBezTo>
                <a:cubicBezTo>
                  <a:pt x="44537" y="487049"/>
                  <a:pt x="38593" y="481524"/>
                  <a:pt x="34408" y="474827"/>
                </a:cubicBezTo>
                <a:lnTo>
                  <a:pt x="33152" y="474827"/>
                </a:lnTo>
                <a:lnTo>
                  <a:pt x="33152" y="494165"/>
                </a:lnTo>
                <a:lnTo>
                  <a:pt x="12558" y="494165"/>
                </a:lnTo>
                <a:close/>
                <a:moveTo>
                  <a:pt x="2164798" y="304800"/>
                </a:moveTo>
                <a:lnTo>
                  <a:pt x="2184137" y="304800"/>
                </a:lnTo>
                <a:lnTo>
                  <a:pt x="2210256" y="334938"/>
                </a:lnTo>
                <a:lnTo>
                  <a:pt x="2210256" y="336193"/>
                </a:lnTo>
                <a:lnTo>
                  <a:pt x="2189160" y="336193"/>
                </a:lnTo>
                <a:lnTo>
                  <a:pt x="2175347" y="319869"/>
                </a:lnTo>
                <a:lnTo>
                  <a:pt x="2173338" y="319869"/>
                </a:lnTo>
                <a:lnTo>
                  <a:pt x="2159524" y="336193"/>
                </a:lnTo>
                <a:lnTo>
                  <a:pt x="2138428" y="336193"/>
                </a:lnTo>
                <a:lnTo>
                  <a:pt x="2138428" y="334938"/>
                </a:lnTo>
                <a:close/>
                <a:moveTo>
                  <a:pt x="1679023" y="304800"/>
                </a:moveTo>
                <a:lnTo>
                  <a:pt x="1698362" y="304800"/>
                </a:lnTo>
                <a:lnTo>
                  <a:pt x="1724481" y="334938"/>
                </a:lnTo>
                <a:lnTo>
                  <a:pt x="1724481" y="336193"/>
                </a:lnTo>
                <a:lnTo>
                  <a:pt x="1703385" y="336193"/>
                </a:lnTo>
                <a:lnTo>
                  <a:pt x="1689572" y="319869"/>
                </a:lnTo>
                <a:lnTo>
                  <a:pt x="1687563" y="319869"/>
                </a:lnTo>
                <a:lnTo>
                  <a:pt x="1673749" y="336193"/>
                </a:lnTo>
                <a:lnTo>
                  <a:pt x="1652653" y="336193"/>
                </a:lnTo>
                <a:lnTo>
                  <a:pt x="1652653" y="334938"/>
                </a:lnTo>
                <a:close/>
                <a:moveTo>
                  <a:pt x="625283" y="211215"/>
                </a:moveTo>
                <a:cubicBezTo>
                  <a:pt x="629302" y="211215"/>
                  <a:pt x="632566" y="212471"/>
                  <a:pt x="635078" y="214982"/>
                </a:cubicBezTo>
                <a:cubicBezTo>
                  <a:pt x="637589" y="217494"/>
                  <a:pt x="638845" y="220759"/>
                  <a:pt x="638845" y="224777"/>
                </a:cubicBezTo>
                <a:cubicBezTo>
                  <a:pt x="638845" y="228628"/>
                  <a:pt x="637589" y="231893"/>
                  <a:pt x="635078" y="234572"/>
                </a:cubicBezTo>
                <a:cubicBezTo>
                  <a:pt x="632566" y="237418"/>
                  <a:pt x="629302" y="238841"/>
                  <a:pt x="625283" y="238841"/>
                </a:cubicBezTo>
                <a:cubicBezTo>
                  <a:pt x="621600" y="238841"/>
                  <a:pt x="618335" y="237418"/>
                  <a:pt x="615488" y="234572"/>
                </a:cubicBezTo>
                <a:cubicBezTo>
                  <a:pt x="612809" y="231893"/>
                  <a:pt x="611470" y="228628"/>
                  <a:pt x="611470" y="224777"/>
                </a:cubicBezTo>
                <a:cubicBezTo>
                  <a:pt x="611470" y="220759"/>
                  <a:pt x="612809" y="217494"/>
                  <a:pt x="615488" y="214982"/>
                </a:cubicBezTo>
                <a:cubicBezTo>
                  <a:pt x="618167" y="212471"/>
                  <a:pt x="621432" y="211215"/>
                  <a:pt x="625283" y="211215"/>
                </a:cubicBezTo>
                <a:close/>
                <a:moveTo>
                  <a:pt x="1530391" y="123313"/>
                </a:moveTo>
                <a:cubicBezTo>
                  <a:pt x="1518336" y="123313"/>
                  <a:pt x="1509294" y="125825"/>
                  <a:pt x="1503267" y="130848"/>
                </a:cubicBezTo>
                <a:cubicBezTo>
                  <a:pt x="1497239" y="135871"/>
                  <a:pt x="1494226" y="142233"/>
                  <a:pt x="1494226" y="149935"/>
                </a:cubicBezTo>
                <a:cubicBezTo>
                  <a:pt x="1494226" y="157135"/>
                  <a:pt x="1496988" y="162995"/>
                  <a:pt x="1502513" y="167515"/>
                </a:cubicBezTo>
                <a:cubicBezTo>
                  <a:pt x="1508039" y="172036"/>
                  <a:pt x="1514987" y="174296"/>
                  <a:pt x="1523359" y="174296"/>
                </a:cubicBezTo>
                <a:cubicBezTo>
                  <a:pt x="1530726" y="174296"/>
                  <a:pt x="1537590" y="172371"/>
                  <a:pt x="1543953" y="168520"/>
                </a:cubicBezTo>
                <a:cubicBezTo>
                  <a:pt x="1550315" y="164669"/>
                  <a:pt x="1555338" y="159646"/>
                  <a:pt x="1559022" y="153451"/>
                </a:cubicBezTo>
                <a:cubicBezTo>
                  <a:pt x="1562705" y="147256"/>
                  <a:pt x="1564547" y="140308"/>
                  <a:pt x="1564547" y="132606"/>
                </a:cubicBezTo>
                <a:cubicBezTo>
                  <a:pt x="1560528" y="129927"/>
                  <a:pt x="1555506" y="127667"/>
                  <a:pt x="1549478" y="125825"/>
                </a:cubicBezTo>
                <a:cubicBezTo>
                  <a:pt x="1543785" y="124151"/>
                  <a:pt x="1537423" y="123313"/>
                  <a:pt x="1530391" y="123313"/>
                </a:cubicBezTo>
                <a:close/>
                <a:moveTo>
                  <a:pt x="196891" y="123313"/>
                </a:moveTo>
                <a:cubicBezTo>
                  <a:pt x="184836" y="123313"/>
                  <a:pt x="175794" y="125825"/>
                  <a:pt x="169767" y="130848"/>
                </a:cubicBezTo>
                <a:cubicBezTo>
                  <a:pt x="163739" y="135871"/>
                  <a:pt x="160725" y="142233"/>
                  <a:pt x="160725" y="149935"/>
                </a:cubicBezTo>
                <a:cubicBezTo>
                  <a:pt x="160725" y="157135"/>
                  <a:pt x="163488" y="162995"/>
                  <a:pt x="169013" y="167515"/>
                </a:cubicBezTo>
                <a:cubicBezTo>
                  <a:pt x="174539" y="172036"/>
                  <a:pt x="181487" y="174296"/>
                  <a:pt x="189859" y="174296"/>
                </a:cubicBezTo>
                <a:cubicBezTo>
                  <a:pt x="197226" y="174296"/>
                  <a:pt x="204090" y="172371"/>
                  <a:pt x="210453" y="168520"/>
                </a:cubicBezTo>
                <a:cubicBezTo>
                  <a:pt x="216815" y="164669"/>
                  <a:pt x="221838" y="159646"/>
                  <a:pt x="225521" y="153451"/>
                </a:cubicBezTo>
                <a:cubicBezTo>
                  <a:pt x="229205" y="147256"/>
                  <a:pt x="231047" y="140308"/>
                  <a:pt x="231047" y="132606"/>
                </a:cubicBezTo>
                <a:cubicBezTo>
                  <a:pt x="227028" y="129927"/>
                  <a:pt x="222005" y="127667"/>
                  <a:pt x="215978" y="125825"/>
                </a:cubicBezTo>
                <a:cubicBezTo>
                  <a:pt x="210285" y="124151"/>
                  <a:pt x="203923" y="123313"/>
                  <a:pt x="196891" y="123313"/>
                </a:cubicBezTo>
                <a:close/>
                <a:moveTo>
                  <a:pt x="1821666" y="73837"/>
                </a:moveTo>
                <a:cubicBezTo>
                  <a:pt x="1811620" y="73837"/>
                  <a:pt x="1802830" y="77186"/>
                  <a:pt x="1795295" y="83883"/>
                </a:cubicBezTo>
                <a:cubicBezTo>
                  <a:pt x="1788263" y="90246"/>
                  <a:pt x="1783575" y="98952"/>
                  <a:pt x="1781231" y="110003"/>
                </a:cubicBezTo>
                <a:lnTo>
                  <a:pt x="1861096" y="110003"/>
                </a:lnTo>
                <a:cubicBezTo>
                  <a:pt x="1860929" y="104477"/>
                  <a:pt x="1859422" y="98952"/>
                  <a:pt x="1856575" y="93427"/>
                </a:cubicBezTo>
                <a:cubicBezTo>
                  <a:pt x="1853897" y="88069"/>
                  <a:pt x="1849627" y="83465"/>
                  <a:pt x="1843767" y="79614"/>
                </a:cubicBezTo>
                <a:cubicBezTo>
                  <a:pt x="1837907" y="75763"/>
                  <a:pt x="1830540" y="73837"/>
                  <a:pt x="1821666" y="73837"/>
                </a:cubicBezTo>
                <a:close/>
                <a:moveTo>
                  <a:pt x="1670271" y="73837"/>
                </a:moveTo>
                <a:cubicBezTo>
                  <a:pt x="1662401" y="73837"/>
                  <a:pt x="1655202" y="75847"/>
                  <a:pt x="1648672" y="79865"/>
                </a:cubicBezTo>
                <a:cubicBezTo>
                  <a:pt x="1641975" y="84051"/>
                  <a:pt x="1636784" y="89660"/>
                  <a:pt x="1633101" y="96692"/>
                </a:cubicBezTo>
                <a:cubicBezTo>
                  <a:pt x="1629250" y="104059"/>
                  <a:pt x="1627324" y="112849"/>
                  <a:pt x="1627324" y="123062"/>
                </a:cubicBezTo>
                <a:cubicBezTo>
                  <a:pt x="1627324" y="132941"/>
                  <a:pt x="1629250" y="141731"/>
                  <a:pt x="1633101" y="149433"/>
                </a:cubicBezTo>
                <a:cubicBezTo>
                  <a:pt x="1636784" y="156800"/>
                  <a:pt x="1641975" y="162409"/>
                  <a:pt x="1648672" y="166260"/>
                </a:cubicBezTo>
                <a:cubicBezTo>
                  <a:pt x="1655369" y="170111"/>
                  <a:pt x="1662569" y="172036"/>
                  <a:pt x="1670271" y="172036"/>
                </a:cubicBezTo>
                <a:cubicBezTo>
                  <a:pt x="1678307" y="172036"/>
                  <a:pt x="1685423" y="170111"/>
                  <a:pt x="1691618" y="166260"/>
                </a:cubicBezTo>
                <a:cubicBezTo>
                  <a:pt x="1698148" y="162241"/>
                  <a:pt x="1703338" y="156549"/>
                  <a:pt x="1707189" y="149182"/>
                </a:cubicBezTo>
                <a:cubicBezTo>
                  <a:pt x="1711040" y="141815"/>
                  <a:pt x="1712966" y="133108"/>
                  <a:pt x="1712966" y="123062"/>
                </a:cubicBezTo>
                <a:cubicBezTo>
                  <a:pt x="1712966" y="112681"/>
                  <a:pt x="1711040" y="103808"/>
                  <a:pt x="1707189" y="96441"/>
                </a:cubicBezTo>
                <a:cubicBezTo>
                  <a:pt x="1703338" y="88906"/>
                  <a:pt x="1698148" y="83297"/>
                  <a:pt x="1691618" y="79614"/>
                </a:cubicBezTo>
                <a:cubicBezTo>
                  <a:pt x="1684921" y="75763"/>
                  <a:pt x="1677805" y="73837"/>
                  <a:pt x="1670271" y="73837"/>
                </a:cubicBezTo>
                <a:close/>
                <a:moveTo>
                  <a:pt x="1145391" y="73837"/>
                </a:moveTo>
                <a:cubicBezTo>
                  <a:pt x="1135345" y="73837"/>
                  <a:pt x="1126555" y="77186"/>
                  <a:pt x="1119020" y="83883"/>
                </a:cubicBezTo>
                <a:cubicBezTo>
                  <a:pt x="1111988" y="90246"/>
                  <a:pt x="1107300" y="98952"/>
                  <a:pt x="1104956" y="110003"/>
                </a:cubicBezTo>
                <a:lnTo>
                  <a:pt x="1184821" y="110003"/>
                </a:lnTo>
                <a:cubicBezTo>
                  <a:pt x="1184654" y="104477"/>
                  <a:pt x="1183147" y="98952"/>
                  <a:pt x="1180301" y="93427"/>
                </a:cubicBezTo>
                <a:cubicBezTo>
                  <a:pt x="1177622" y="88069"/>
                  <a:pt x="1173352" y="83465"/>
                  <a:pt x="1167492" y="79614"/>
                </a:cubicBezTo>
                <a:cubicBezTo>
                  <a:pt x="1161632" y="75763"/>
                  <a:pt x="1154265" y="73837"/>
                  <a:pt x="1145391" y="73837"/>
                </a:cubicBezTo>
                <a:close/>
                <a:moveTo>
                  <a:pt x="625283" y="73837"/>
                </a:moveTo>
                <a:cubicBezTo>
                  <a:pt x="617246" y="73837"/>
                  <a:pt x="609712" y="75847"/>
                  <a:pt x="602680" y="79865"/>
                </a:cubicBezTo>
                <a:cubicBezTo>
                  <a:pt x="595815" y="83883"/>
                  <a:pt x="590206" y="89660"/>
                  <a:pt x="585853" y="97194"/>
                </a:cubicBezTo>
                <a:cubicBezTo>
                  <a:pt x="581667" y="104561"/>
                  <a:pt x="579574" y="113435"/>
                  <a:pt x="579574" y="123816"/>
                </a:cubicBezTo>
                <a:cubicBezTo>
                  <a:pt x="579574" y="134029"/>
                  <a:pt x="581667" y="142819"/>
                  <a:pt x="585853" y="150186"/>
                </a:cubicBezTo>
                <a:cubicBezTo>
                  <a:pt x="590206" y="157721"/>
                  <a:pt x="595815" y="163497"/>
                  <a:pt x="602680" y="167515"/>
                </a:cubicBezTo>
                <a:cubicBezTo>
                  <a:pt x="610047" y="171701"/>
                  <a:pt x="617581" y="173794"/>
                  <a:pt x="625283" y="173794"/>
                </a:cubicBezTo>
                <a:cubicBezTo>
                  <a:pt x="632985" y="173794"/>
                  <a:pt x="640519" y="171701"/>
                  <a:pt x="647886" y="167515"/>
                </a:cubicBezTo>
                <a:cubicBezTo>
                  <a:pt x="654584" y="163664"/>
                  <a:pt x="660109" y="157888"/>
                  <a:pt x="664462" y="150186"/>
                </a:cubicBezTo>
                <a:cubicBezTo>
                  <a:pt x="668648" y="142819"/>
                  <a:pt x="670741" y="134029"/>
                  <a:pt x="670741" y="123816"/>
                </a:cubicBezTo>
                <a:cubicBezTo>
                  <a:pt x="670741" y="113435"/>
                  <a:pt x="668648" y="104561"/>
                  <a:pt x="664462" y="97194"/>
                </a:cubicBezTo>
                <a:cubicBezTo>
                  <a:pt x="660109" y="89492"/>
                  <a:pt x="654584" y="83716"/>
                  <a:pt x="647886" y="79865"/>
                </a:cubicBezTo>
                <a:cubicBezTo>
                  <a:pt x="640854" y="75847"/>
                  <a:pt x="633320" y="73837"/>
                  <a:pt x="625283" y="73837"/>
                </a:cubicBezTo>
                <a:close/>
                <a:moveTo>
                  <a:pt x="1821666" y="53997"/>
                </a:moveTo>
                <a:cubicBezTo>
                  <a:pt x="1834223" y="53997"/>
                  <a:pt x="1845358" y="56927"/>
                  <a:pt x="1855069" y="62787"/>
                </a:cubicBezTo>
                <a:cubicBezTo>
                  <a:pt x="1864445" y="68480"/>
                  <a:pt x="1871644" y="76349"/>
                  <a:pt x="1876667" y="86395"/>
                </a:cubicBezTo>
                <a:cubicBezTo>
                  <a:pt x="1881858" y="96775"/>
                  <a:pt x="1884453" y="108412"/>
                  <a:pt x="1884453" y="121304"/>
                </a:cubicBezTo>
                <a:cubicBezTo>
                  <a:pt x="1884453" y="122309"/>
                  <a:pt x="1884285" y="124485"/>
                  <a:pt x="1883951" y="127834"/>
                </a:cubicBezTo>
                <a:lnTo>
                  <a:pt x="1779975" y="127834"/>
                </a:lnTo>
                <a:cubicBezTo>
                  <a:pt x="1780478" y="137880"/>
                  <a:pt x="1782906" y="146335"/>
                  <a:pt x="1787259" y="153200"/>
                </a:cubicBezTo>
                <a:cubicBezTo>
                  <a:pt x="1791445" y="159730"/>
                  <a:pt x="1796886" y="164836"/>
                  <a:pt x="1803583" y="168520"/>
                </a:cubicBezTo>
                <a:cubicBezTo>
                  <a:pt x="1810113" y="172036"/>
                  <a:pt x="1816978" y="173794"/>
                  <a:pt x="1824177" y="173794"/>
                </a:cubicBezTo>
                <a:cubicBezTo>
                  <a:pt x="1841255" y="173794"/>
                  <a:pt x="1854231" y="165841"/>
                  <a:pt x="1863105" y="149935"/>
                </a:cubicBezTo>
                <a:lnTo>
                  <a:pt x="1881439" y="158976"/>
                </a:lnTo>
                <a:cubicBezTo>
                  <a:pt x="1875914" y="169525"/>
                  <a:pt x="1868296" y="177896"/>
                  <a:pt x="1858585" y="184091"/>
                </a:cubicBezTo>
                <a:cubicBezTo>
                  <a:pt x="1848874" y="190286"/>
                  <a:pt x="1837153" y="193384"/>
                  <a:pt x="1823424" y="193384"/>
                </a:cubicBezTo>
                <a:cubicBezTo>
                  <a:pt x="1810699" y="193384"/>
                  <a:pt x="1799481" y="190453"/>
                  <a:pt x="1789770" y="184593"/>
                </a:cubicBezTo>
                <a:cubicBezTo>
                  <a:pt x="1779724" y="178566"/>
                  <a:pt x="1771939" y="170278"/>
                  <a:pt x="1766414" y="159730"/>
                </a:cubicBezTo>
                <a:cubicBezTo>
                  <a:pt x="1760888" y="149182"/>
                  <a:pt x="1758126" y="137294"/>
                  <a:pt x="1758126" y="124067"/>
                </a:cubicBezTo>
                <a:cubicBezTo>
                  <a:pt x="1758126" y="111342"/>
                  <a:pt x="1760721" y="99706"/>
                  <a:pt x="1765911" y="89157"/>
                </a:cubicBezTo>
                <a:cubicBezTo>
                  <a:pt x="1771269" y="78274"/>
                  <a:pt x="1778720" y="69735"/>
                  <a:pt x="1788263" y="63540"/>
                </a:cubicBezTo>
                <a:cubicBezTo>
                  <a:pt x="1798142" y="57178"/>
                  <a:pt x="1809276" y="53997"/>
                  <a:pt x="1821666" y="53997"/>
                </a:cubicBezTo>
                <a:close/>
                <a:moveTo>
                  <a:pt x="1667257" y="53997"/>
                </a:moveTo>
                <a:cubicBezTo>
                  <a:pt x="1677303" y="53997"/>
                  <a:pt x="1686177" y="56090"/>
                  <a:pt x="1693878" y="60275"/>
                </a:cubicBezTo>
                <a:cubicBezTo>
                  <a:pt x="1701580" y="64461"/>
                  <a:pt x="1707608" y="70070"/>
                  <a:pt x="1711961" y="77102"/>
                </a:cubicBezTo>
                <a:lnTo>
                  <a:pt x="1712966" y="77102"/>
                </a:lnTo>
                <a:lnTo>
                  <a:pt x="1712966" y="58266"/>
                </a:lnTo>
                <a:lnTo>
                  <a:pt x="1733811" y="58266"/>
                </a:lnTo>
                <a:lnTo>
                  <a:pt x="1733811" y="184342"/>
                </a:lnTo>
                <a:cubicBezTo>
                  <a:pt x="1733811" y="205271"/>
                  <a:pt x="1727951" y="221345"/>
                  <a:pt x="1716231" y="232563"/>
                </a:cubicBezTo>
                <a:cubicBezTo>
                  <a:pt x="1704678" y="243613"/>
                  <a:pt x="1689358" y="249138"/>
                  <a:pt x="1670271" y="249138"/>
                </a:cubicBezTo>
                <a:cubicBezTo>
                  <a:pt x="1654699" y="249138"/>
                  <a:pt x="1641975" y="245539"/>
                  <a:pt x="1632096" y="238339"/>
                </a:cubicBezTo>
                <a:cubicBezTo>
                  <a:pt x="1622050" y="231139"/>
                  <a:pt x="1615269" y="222433"/>
                  <a:pt x="1611753" y="212220"/>
                </a:cubicBezTo>
                <a:lnTo>
                  <a:pt x="1631845" y="203681"/>
                </a:lnTo>
                <a:cubicBezTo>
                  <a:pt x="1634691" y="211382"/>
                  <a:pt x="1639463" y="217577"/>
                  <a:pt x="1646160" y="222266"/>
                </a:cubicBezTo>
                <a:cubicBezTo>
                  <a:pt x="1652858" y="226954"/>
                  <a:pt x="1660894" y="229298"/>
                  <a:pt x="1670271" y="229298"/>
                </a:cubicBezTo>
                <a:cubicBezTo>
                  <a:pt x="1683665" y="229298"/>
                  <a:pt x="1694130" y="225363"/>
                  <a:pt x="1701664" y="217494"/>
                </a:cubicBezTo>
                <a:cubicBezTo>
                  <a:pt x="1709198" y="209792"/>
                  <a:pt x="1712966" y="198574"/>
                  <a:pt x="1712966" y="183840"/>
                </a:cubicBezTo>
                <a:lnTo>
                  <a:pt x="1712966" y="169273"/>
                </a:lnTo>
                <a:lnTo>
                  <a:pt x="1711961" y="169273"/>
                </a:lnTo>
                <a:cubicBezTo>
                  <a:pt x="1707775" y="175803"/>
                  <a:pt x="1701748" y="181245"/>
                  <a:pt x="1693878" y="185598"/>
                </a:cubicBezTo>
                <a:cubicBezTo>
                  <a:pt x="1686177" y="189784"/>
                  <a:pt x="1677303" y="191877"/>
                  <a:pt x="1667257" y="191877"/>
                </a:cubicBezTo>
                <a:cubicBezTo>
                  <a:pt x="1655871" y="191877"/>
                  <a:pt x="1645491" y="188947"/>
                  <a:pt x="1636115" y="183086"/>
                </a:cubicBezTo>
                <a:cubicBezTo>
                  <a:pt x="1626906" y="177394"/>
                  <a:pt x="1619539" y="169273"/>
                  <a:pt x="1614014" y="158725"/>
                </a:cubicBezTo>
                <a:cubicBezTo>
                  <a:pt x="1608488" y="148177"/>
                  <a:pt x="1605726" y="136289"/>
                  <a:pt x="1605726" y="123062"/>
                </a:cubicBezTo>
                <a:cubicBezTo>
                  <a:pt x="1605726" y="109835"/>
                  <a:pt x="1608488" y="97948"/>
                  <a:pt x="1614014" y="87399"/>
                </a:cubicBezTo>
                <a:cubicBezTo>
                  <a:pt x="1619706" y="76684"/>
                  <a:pt x="1627073" y="68480"/>
                  <a:pt x="1636115" y="62787"/>
                </a:cubicBezTo>
                <a:cubicBezTo>
                  <a:pt x="1645491" y="56927"/>
                  <a:pt x="1655871" y="53997"/>
                  <a:pt x="1667257" y="53997"/>
                </a:cubicBezTo>
                <a:close/>
                <a:moveTo>
                  <a:pt x="1528382" y="53997"/>
                </a:moveTo>
                <a:cubicBezTo>
                  <a:pt x="1546129" y="53997"/>
                  <a:pt x="1560110" y="58685"/>
                  <a:pt x="1570323" y="68061"/>
                </a:cubicBezTo>
                <a:cubicBezTo>
                  <a:pt x="1580369" y="77270"/>
                  <a:pt x="1585392" y="89995"/>
                  <a:pt x="1585392" y="106235"/>
                </a:cubicBezTo>
                <a:lnTo>
                  <a:pt x="1585392" y="189365"/>
                </a:lnTo>
                <a:lnTo>
                  <a:pt x="1564547" y="189365"/>
                </a:lnTo>
                <a:lnTo>
                  <a:pt x="1564547" y="170529"/>
                </a:lnTo>
                <a:lnTo>
                  <a:pt x="1563542" y="170529"/>
                </a:lnTo>
                <a:cubicBezTo>
                  <a:pt x="1559691" y="177059"/>
                  <a:pt x="1554082" y="182500"/>
                  <a:pt x="1546715" y="186854"/>
                </a:cubicBezTo>
                <a:cubicBezTo>
                  <a:pt x="1539516" y="191207"/>
                  <a:pt x="1530977" y="193384"/>
                  <a:pt x="1521098" y="193384"/>
                </a:cubicBezTo>
                <a:cubicBezTo>
                  <a:pt x="1511387" y="193384"/>
                  <a:pt x="1502848" y="191542"/>
                  <a:pt x="1495481" y="187858"/>
                </a:cubicBezTo>
                <a:cubicBezTo>
                  <a:pt x="1487779" y="184007"/>
                  <a:pt x="1481919" y="178817"/>
                  <a:pt x="1477901" y="172287"/>
                </a:cubicBezTo>
                <a:cubicBezTo>
                  <a:pt x="1473883" y="165757"/>
                  <a:pt x="1471873" y="158223"/>
                  <a:pt x="1471873" y="149684"/>
                </a:cubicBezTo>
                <a:cubicBezTo>
                  <a:pt x="1471873" y="135787"/>
                  <a:pt x="1477064" y="124988"/>
                  <a:pt x="1487445" y="117286"/>
                </a:cubicBezTo>
                <a:cubicBezTo>
                  <a:pt x="1498160" y="109417"/>
                  <a:pt x="1511387" y="105482"/>
                  <a:pt x="1527126" y="105482"/>
                </a:cubicBezTo>
                <a:cubicBezTo>
                  <a:pt x="1535330" y="105482"/>
                  <a:pt x="1542697" y="106319"/>
                  <a:pt x="1549227" y="107993"/>
                </a:cubicBezTo>
                <a:cubicBezTo>
                  <a:pt x="1555924" y="109668"/>
                  <a:pt x="1561031" y="111677"/>
                  <a:pt x="1564547" y="114021"/>
                </a:cubicBezTo>
                <a:lnTo>
                  <a:pt x="1564547" y="105984"/>
                </a:lnTo>
                <a:cubicBezTo>
                  <a:pt x="1564547" y="96441"/>
                  <a:pt x="1561198" y="88655"/>
                  <a:pt x="1554501" y="82628"/>
                </a:cubicBezTo>
                <a:cubicBezTo>
                  <a:pt x="1547804" y="76600"/>
                  <a:pt x="1539097" y="73586"/>
                  <a:pt x="1528382" y="73586"/>
                </a:cubicBezTo>
                <a:cubicBezTo>
                  <a:pt x="1521182" y="73586"/>
                  <a:pt x="1514485" y="75177"/>
                  <a:pt x="1508290" y="78358"/>
                </a:cubicBezTo>
                <a:cubicBezTo>
                  <a:pt x="1501760" y="81707"/>
                  <a:pt x="1496821" y="86144"/>
                  <a:pt x="1493472" y="91669"/>
                </a:cubicBezTo>
                <a:lnTo>
                  <a:pt x="1476896" y="79363"/>
                </a:lnTo>
                <a:cubicBezTo>
                  <a:pt x="1481919" y="71661"/>
                  <a:pt x="1489035" y="65466"/>
                  <a:pt x="1498244" y="60778"/>
                </a:cubicBezTo>
                <a:cubicBezTo>
                  <a:pt x="1507285" y="56257"/>
                  <a:pt x="1517331" y="53997"/>
                  <a:pt x="1528382" y="53997"/>
                </a:cubicBezTo>
                <a:close/>
                <a:moveTo>
                  <a:pt x="1400036" y="53997"/>
                </a:moveTo>
                <a:cubicBezTo>
                  <a:pt x="1411421" y="53997"/>
                  <a:pt x="1421635" y="56508"/>
                  <a:pt x="1430676" y="61531"/>
                </a:cubicBezTo>
                <a:cubicBezTo>
                  <a:pt x="1439550" y="66387"/>
                  <a:pt x="1445912" y="73335"/>
                  <a:pt x="1449763" y="82376"/>
                </a:cubicBezTo>
                <a:lnTo>
                  <a:pt x="1430927" y="91167"/>
                </a:lnTo>
                <a:cubicBezTo>
                  <a:pt x="1425067" y="79446"/>
                  <a:pt x="1414686" y="73586"/>
                  <a:pt x="1399785" y="73586"/>
                </a:cubicBezTo>
                <a:cubicBezTo>
                  <a:pt x="1392753" y="73586"/>
                  <a:pt x="1386390" y="75261"/>
                  <a:pt x="1380698" y="78609"/>
                </a:cubicBezTo>
                <a:cubicBezTo>
                  <a:pt x="1375340" y="81790"/>
                  <a:pt x="1372661" y="86060"/>
                  <a:pt x="1372661" y="91418"/>
                </a:cubicBezTo>
                <a:cubicBezTo>
                  <a:pt x="1372661" y="96106"/>
                  <a:pt x="1374586" y="99957"/>
                  <a:pt x="1378437" y="102970"/>
                </a:cubicBezTo>
                <a:cubicBezTo>
                  <a:pt x="1382288" y="105984"/>
                  <a:pt x="1387897" y="108496"/>
                  <a:pt x="1395264" y="110505"/>
                </a:cubicBezTo>
                <a:lnTo>
                  <a:pt x="1414351" y="115277"/>
                </a:lnTo>
                <a:cubicBezTo>
                  <a:pt x="1427411" y="118625"/>
                  <a:pt x="1437122" y="123481"/>
                  <a:pt x="1443484" y="129843"/>
                </a:cubicBezTo>
                <a:cubicBezTo>
                  <a:pt x="1450014" y="136373"/>
                  <a:pt x="1453279" y="144242"/>
                  <a:pt x="1453279" y="153451"/>
                </a:cubicBezTo>
                <a:cubicBezTo>
                  <a:pt x="1453279" y="161320"/>
                  <a:pt x="1450935" y="168353"/>
                  <a:pt x="1446247" y="174547"/>
                </a:cubicBezTo>
                <a:cubicBezTo>
                  <a:pt x="1441726" y="180575"/>
                  <a:pt x="1435448" y="185263"/>
                  <a:pt x="1427411" y="188612"/>
                </a:cubicBezTo>
                <a:cubicBezTo>
                  <a:pt x="1419877" y="191793"/>
                  <a:pt x="1411170" y="193384"/>
                  <a:pt x="1401292" y="193384"/>
                </a:cubicBezTo>
                <a:cubicBezTo>
                  <a:pt x="1387227" y="193384"/>
                  <a:pt x="1375423" y="190119"/>
                  <a:pt x="1365880" y="183589"/>
                </a:cubicBezTo>
                <a:cubicBezTo>
                  <a:pt x="1356839" y="177394"/>
                  <a:pt x="1350225" y="168939"/>
                  <a:pt x="1346039" y="158223"/>
                </a:cubicBezTo>
                <a:lnTo>
                  <a:pt x="1365378" y="149433"/>
                </a:lnTo>
                <a:cubicBezTo>
                  <a:pt x="1368726" y="157469"/>
                  <a:pt x="1373582" y="163581"/>
                  <a:pt x="1379944" y="167767"/>
                </a:cubicBezTo>
                <a:cubicBezTo>
                  <a:pt x="1386641" y="172120"/>
                  <a:pt x="1393757" y="174296"/>
                  <a:pt x="1401292" y="174296"/>
                </a:cubicBezTo>
                <a:cubicBezTo>
                  <a:pt x="1409496" y="174296"/>
                  <a:pt x="1416528" y="172622"/>
                  <a:pt x="1422388" y="169273"/>
                </a:cubicBezTo>
                <a:cubicBezTo>
                  <a:pt x="1428248" y="165925"/>
                  <a:pt x="1431178" y="161153"/>
                  <a:pt x="1431178" y="154958"/>
                </a:cubicBezTo>
                <a:cubicBezTo>
                  <a:pt x="1431178" y="149433"/>
                  <a:pt x="1428834" y="144996"/>
                  <a:pt x="1424146" y="141647"/>
                </a:cubicBezTo>
                <a:cubicBezTo>
                  <a:pt x="1419793" y="138466"/>
                  <a:pt x="1412509" y="135620"/>
                  <a:pt x="1402296" y="133108"/>
                </a:cubicBezTo>
                <a:lnTo>
                  <a:pt x="1386223" y="128839"/>
                </a:lnTo>
                <a:cubicBezTo>
                  <a:pt x="1375842" y="126327"/>
                  <a:pt x="1367303" y="121974"/>
                  <a:pt x="1360606" y="115779"/>
                </a:cubicBezTo>
                <a:cubicBezTo>
                  <a:pt x="1353909" y="109584"/>
                  <a:pt x="1350560" y="101631"/>
                  <a:pt x="1350560" y="91920"/>
                </a:cubicBezTo>
                <a:cubicBezTo>
                  <a:pt x="1350560" y="84553"/>
                  <a:pt x="1352820" y="77939"/>
                  <a:pt x="1357341" y="72079"/>
                </a:cubicBezTo>
                <a:cubicBezTo>
                  <a:pt x="1362029" y="66219"/>
                  <a:pt x="1368056" y="61782"/>
                  <a:pt x="1375423" y="58769"/>
                </a:cubicBezTo>
                <a:cubicBezTo>
                  <a:pt x="1383460" y="55587"/>
                  <a:pt x="1391664" y="53997"/>
                  <a:pt x="1400036" y="53997"/>
                </a:cubicBezTo>
                <a:close/>
                <a:moveTo>
                  <a:pt x="1276211" y="53997"/>
                </a:moveTo>
                <a:cubicBezTo>
                  <a:pt x="1287596" y="53997"/>
                  <a:pt x="1297810" y="56508"/>
                  <a:pt x="1306851" y="61531"/>
                </a:cubicBezTo>
                <a:cubicBezTo>
                  <a:pt x="1315725" y="66387"/>
                  <a:pt x="1322087" y="73335"/>
                  <a:pt x="1325938" y="82376"/>
                </a:cubicBezTo>
                <a:lnTo>
                  <a:pt x="1307102" y="91167"/>
                </a:lnTo>
                <a:cubicBezTo>
                  <a:pt x="1301242" y="79446"/>
                  <a:pt x="1290861" y="73586"/>
                  <a:pt x="1275960" y="73586"/>
                </a:cubicBezTo>
                <a:cubicBezTo>
                  <a:pt x="1268928" y="73586"/>
                  <a:pt x="1262565" y="75261"/>
                  <a:pt x="1256873" y="78609"/>
                </a:cubicBezTo>
                <a:cubicBezTo>
                  <a:pt x="1251515" y="81790"/>
                  <a:pt x="1248836" y="86060"/>
                  <a:pt x="1248836" y="91418"/>
                </a:cubicBezTo>
                <a:cubicBezTo>
                  <a:pt x="1248836" y="96106"/>
                  <a:pt x="1250761" y="99957"/>
                  <a:pt x="1254612" y="102970"/>
                </a:cubicBezTo>
                <a:cubicBezTo>
                  <a:pt x="1258463" y="105984"/>
                  <a:pt x="1264072" y="108496"/>
                  <a:pt x="1271439" y="110505"/>
                </a:cubicBezTo>
                <a:lnTo>
                  <a:pt x="1290526" y="115277"/>
                </a:lnTo>
                <a:cubicBezTo>
                  <a:pt x="1303586" y="118625"/>
                  <a:pt x="1313297" y="123481"/>
                  <a:pt x="1319659" y="129843"/>
                </a:cubicBezTo>
                <a:cubicBezTo>
                  <a:pt x="1326189" y="136373"/>
                  <a:pt x="1329454" y="144242"/>
                  <a:pt x="1329454" y="153451"/>
                </a:cubicBezTo>
                <a:cubicBezTo>
                  <a:pt x="1329454" y="161320"/>
                  <a:pt x="1327110" y="168353"/>
                  <a:pt x="1322422" y="174547"/>
                </a:cubicBezTo>
                <a:cubicBezTo>
                  <a:pt x="1317901" y="180575"/>
                  <a:pt x="1311623" y="185263"/>
                  <a:pt x="1303586" y="188612"/>
                </a:cubicBezTo>
                <a:cubicBezTo>
                  <a:pt x="1296052" y="191793"/>
                  <a:pt x="1287345" y="193384"/>
                  <a:pt x="1277467" y="193384"/>
                </a:cubicBezTo>
                <a:cubicBezTo>
                  <a:pt x="1263402" y="193384"/>
                  <a:pt x="1251598" y="190119"/>
                  <a:pt x="1242055" y="183589"/>
                </a:cubicBezTo>
                <a:cubicBezTo>
                  <a:pt x="1233014" y="177394"/>
                  <a:pt x="1226400" y="168939"/>
                  <a:pt x="1222214" y="158223"/>
                </a:cubicBezTo>
                <a:lnTo>
                  <a:pt x="1241553" y="149433"/>
                </a:lnTo>
                <a:cubicBezTo>
                  <a:pt x="1244901" y="157469"/>
                  <a:pt x="1249757" y="163581"/>
                  <a:pt x="1256119" y="167767"/>
                </a:cubicBezTo>
                <a:cubicBezTo>
                  <a:pt x="1262816" y="172120"/>
                  <a:pt x="1269932" y="174296"/>
                  <a:pt x="1277467" y="174296"/>
                </a:cubicBezTo>
                <a:cubicBezTo>
                  <a:pt x="1285671" y="174296"/>
                  <a:pt x="1292703" y="172622"/>
                  <a:pt x="1298563" y="169273"/>
                </a:cubicBezTo>
                <a:cubicBezTo>
                  <a:pt x="1304423" y="165925"/>
                  <a:pt x="1307353" y="161153"/>
                  <a:pt x="1307353" y="154958"/>
                </a:cubicBezTo>
                <a:cubicBezTo>
                  <a:pt x="1307353" y="149433"/>
                  <a:pt x="1305009" y="144996"/>
                  <a:pt x="1300321" y="141647"/>
                </a:cubicBezTo>
                <a:cubicBezTo>
                  <a:pt x="1295968" y="138466"/>
                  <a:pt x="1288685" y="135620"/>
                  <a:pt x="1278471" y="133108"/>
                </a:cubicBezTo>
                <a:lnTo>
                  <a:pt x="1262398" y="128839"/>
                </a:lnTo>
                <a:cubicBezTo>
                  <a:pt x="1252017" y="126327"/>
                  <a:pt x="1243478" y="121974"/>
                  <a:pt x="1236781" y="115779"/>
                </a:cubicBezTo>
                <a:cubicBezTo>
                  <a:pt x="1230084" y="109584"/>
                  <a:pt x="1226735" y="101631"/>
                  <a:pt x="1226735" y="91920"/>
                </a:cubicBezTo>
                <a:cubicBezTo>
                  <a:pt x="1226735" y="84553"/>
                  <a:pt x="1228995" y="77939"/>
                  <a:pt x="1233516" y="72079"/>
                </a:cubicBezTo>
                <a:cubicBezTo>
                  <a:pt x="1238204" y="66219"/>
                  <a:pt x="1244231" y="61782"/>
                  <a:pt x="1251598" y="58769"/>
                </a:cubicBezTo>
                <a:cubicBezTo>
                  <a:pt x="1259635" y="55587"/>
                  <a:pt x="1267839" y="53997"/>
                  <a:pt x="1276211" y="53997"/>
                </a:cubicBezTo>
                <a:close/>
                <a:moveTo>
                  <a:pt x="1145391" y="53997"/>
                </a:moveTo>
                <a:cubicBezTo>
                  <a:pt x="1157948" y="53997"/>
                  <a:pt x="1169083" y="56927"/>
                  <a:pt x="1178794" y="62787"/>
                </a:cubicBezTo>
                <a:cubicBezTo>
                  <a:pt x="1188170" y="68480"/>
                  <a:pt x="1195369" y="76349"/>
                  <a:pt x="1200392" y="86395"/>
                </a:cubicBezTo>
                <a:cubicBezTo>
                  <a:pt x="1205583" y="96775"/>
                  <a:pt x="1208178" y="108412"/>
                  <a:pt x="1208178" y="121304"/>
                </a:cubicBezTo>
                <a:cubicBezTo>
                  <a:pt x="1208178" y="122309"/>
                  <a:pt x="1208010" y="124485"/>
                  <a:pt x="1207676" y="127834"/>
                </a:cubicBezTo>
                <a:lnTo>
                  <a:pt x="1103701" y="127834"/>
                </a:lnTo>
                <a:cubicBezTo>
                  <a:pt x="1104203" y="137880"/>
                  <a:pt x="1106631" y="146335"/>
                  <a:pt x="1110984" y="153200"/>
                </a:cubicBezTo>
                <a:cubicBezTo>
                  <a:pt x="1115170" y="159730"/>
                  <a:pt x="1120611" y="164836"/>
                  <a:pt x="1127308" y="168520"/>
                </a:cubicBezTo>
                <a:cubicBezTo>
                  <a:pt x="1133838" y="172036"/>
                  <a:pt x="1140703" y="173794"/>
                  <a:pt x="1147902" y="173794"/>
                </a:cubicBezTo>
                <a:cubicBezTo>
                  <a:pt x="1164981" y="173794"/>
                  <a:pt x="1177956" y="165841"/>
                  <a:pt x="1186830" y="149935"/>
                </a:cubicBezTo>
                <a:lnTo>
                  <a:pt x="1205164" y="158976"/>
                </a:lnTo>
                <a:cubicBezTo>
                  <a:pt x="1199639" y="169525"/>
                  <a:pt x="1192021" y="177896"/>
                  <a:pt x="1182310" y="184091"/>
                </a:cubicBezTo>
                <a:cubicBezTo>
                  <a:pt x="1172599" y="190286"/>
                  <a:pt x="1160878" y="193384"/>
                  <a:pt x="1147149" y="193384"/>
                </a:cubicBezTo>
                <a:cubicBezTo>
                  <a:pt x="1134424" y="193384"/>
                  <a:pt x="1123206" y="190453"/>
                  <a:pt x="1113495" y="184593"/>
                </a:cubicBezTo>
                <a:cubicBezTo>
                  <a:pt x="1103449" y="178566"/>
                  <a:pt x="1095664" y="170278"/>
                  <a:pt x="1090139" y="159730"/>
                </a:cubicBezTo>
                <a:cubicBezTo>
                  <a:pt x="1084613" y="149182"/>
                  <a:pt x="1081851" y="137294"/>
                  <a:pt x="1081851" y="124067"/>
                </a:cubicBezTo>
                <a:cubicBezTo>
                  <a:pt x="1081851" y="111342"/>
                  <a:pt x="1084446" y="99706"/>
                  <a:pt x="1089636" y="89157"/>
                </a:cubicBezTo>
                <a:cubicBezTo>
                  <a:pt x="1094994" y="78274"/>
                  <a:pt x="1102445" y="69735"/>
                  <a:pt x="1111988" y="63540"/>
                </a:cubicBezTo>
                <a:cubicBezTo>
                  <a:pt x="1121867" y="57178"/>
                  <a:pt x="1133001" y="53997"/>
                  <a:pt x="1145391" y="53997"/>
                </a:cubicBezTo>
                <a:close/>
                <a:moveTo>
                  <a:pt x="922819" y="53997"/>
                </a:moveTo>
                <a:cubicBezTo>
                  <a:pt x="932195" y="53997"/>
                  <a:pt x="940566" y="56341"/>
                  <a:pt x="947933" y="61029"/>
                </a:cubicBezTo>
                <a:cubicBezTo>
                  <a:pt x="955133" y="65717"/>
                  <a:pt x="960240" y="71912"/>
                  <a:pt x="963253" y="79614"/>
                </a:cubicBezTo>
                <a:cubicBezTo>
                  <a:pt x="967774" y="71912"/>
                  <a:pt x="973885" y="65717"/>
                  <a:pt x="981587" y="61029"/>
                </a:cubicBezTo>
                <a:cubicBezTo>
                  <a:pt x="989456" y="56341"/>
                  <a:pt x="998330" y="53997"/>
                  <a:pt x="1008209" y="53997"/>
                </a:cubicBezTo>
                <a:cubicBezTo>
                  <a:pt x="1023445" y="53997"/>
                  <a:pt x="1034830" y="58601"/>
                  <a:pt x="1042365" y="67810"/>
                </a:cubicBezTo>
                <a:cubicBezTo>
                  <a:pt x="1050067" y="77353"/>
                  <a:pt x="1053918" y="89827"/>
                  <a:pt x="1053918" y="105231"/>
                </a:cubicBezTo>
                <a:lnTo>
                  <a:pt x="1053918" y="189365"/>
                </a:lnTo>
                <a:lnTo>
                  <a:pt x="1032319" y="189365"/>
                </a:lnTo>
                <a:lnTo>
                  <a:pt x="1032319" y="108496"/>
                </a:lnTo>
                <a:cubicBezTo>
                  <a:pt x="1032319" y="96441"/>
                  <a:pt x="1029807" y="87650"/>
                  <a:pt x="1024784" y="82125"/>
                </a:cubicBezTo>
                <a:cubicBezTo>
                  <a:pt x="1019761" y="76600"/>
                  <a:pt x="1012394" y="73837"/>
                  <a:pt x="1002683" y="73837"/>
                </a:cubicBezTo>
                <a:cubicBezTo>
                  <a:pt x="996154" y="73837"/>
                  <a:pt x="990210" y="75763"/>
                  <a:pt x="984852" y="79614"/>
                </a:cubicBezTo>
                <a:cubicBezTo>
                  <a:pt x="979494" y="83465"/>
                  <a:pt x="975308" y="88488"/>
                  <a:pt x="972295" y="94683"/>
                </a:cubicBezTo>
                <a:cubicBezTo>
                  <a:pt x="969448" y="100543"/>
                  <a:pt x="968025" y="107407"/>
                  <a:pt x="968025" y="115277"/>
                </a:cubicBezTo>
                <a:lnTo>
                  <a:pt x="968025" y="189365"/>
                </a:lnTo>
                <a:lnTo>
                  <a:pt x="946175" y="189365"/>
                </a:lnTo>
                <a:lnTo>
                  <a:pt x="946175" y="108747"/>
                </a:lnTo>
                <a:cubicBezTo>
                  <a:pt x="946175" y="96524"/>
                  <a:pt x="943664" y="87650"/>
                  <a:pt x="938641" y="82125"/>
                </a:cubicBezTo>
                <a:cubicBezTo>
                  <a:pt x="933618" y="76600"/>
                  <a:pt x="926335" y="73837"/>
                  <a:pt x="916791" y="73837"/>
                </a:cubicBezTo>
                <a:cubicBezTo>
                  <a:pt x="910261" y="73837"/>
                  <a:pt x="904317" y="75763"/>
                  <a:pt x="898960" y="79614"/>
                </a:cubicBezTo>
                <a:cubicBezTo>
                  <a:pt x="893602" y="83465"/>
                  <a:pt x="889416" y="88655"/>
                  <a:pt x="886402" y="95185"/>
                </a:cubicBezTo>
                <a:cubicBezTo>
                  <a:pt x="883556" y="101380"/>
                  <a:pt x="882133" y="108245"/>
                  <a:pt x="882133" y="115779"/>
                </a:cubicBezTo>
                <a:lnTo>
                  <a:pt x="882133" y="189365"/>
                </a:lnTo>
                <a:lnTo>
                  <a:pt x="860283" y="189365"/>
                </a:lnTo>
                <a:lnTo>
                  <a:pt x="860283" y="58266"/>
                </a:lnTo>
                <a:lnTo>
                  <a:pt x="880877" y="58266"/>
                </a:lnTo>
                <a:lnTo>
                  <a:pt x="880877" y="77605"/>
                </a:lnTo>
                <a:lnTo>
                  <a:pt x="882133" y="77605"/>
                </a:lnTo>
                <a:cubicBezTo>
                  <a:pt x="885816" y="70907"/>
                  <a:pt x="891425" y="65298"/>
                  <a:pt x="898960" y="60778"/>
                </a:cubicBezTo>
                <a:cubicBezTo>
                  <a:pt x="906494" y="56257"/>
                  <a:pt x="914447" y="53997"/>
                  <a:pt x="922819" y="53997"/>
                </a:cubicBezTo>
                <a:close/>
                <a:moveTo>
                  <a:pt x="625283" y="53997"/>
                </a:moveTo>
                <a:cubicBezTo>
                  <a:pt x="638175" y="53997"/>
                  <a:pt x="649728" y="57094"/>
                  <a:pt x="659941" y="63289"/>
                </a:cubicBezTo>
                <a:cubicBezTo>
                  <a:pt x="670155" y="69484"/>
                  <a:pt x="678192" y="77939"/>
                  <a:pt x="684052" y="88655"/>
                </a:cubicBezTo>
                <a:cubicBezTo>
                  <a:pt x="689744" y="99036"/>
                  <a:pt x="692591" y="110756"/>
                  <a:pt x="692591" y="123816"/>
                </a:cubicBezTo>
                <a:cubicBezTo>
                  <a:pt x="692591" y="136875"/>
                  <a:pt x="689744" y="148596"/>
                  <a:pt x="684052" y="158976"/>
                </a:cubicBezTo>
                <a:cubicBezTo>
                  <a:pt x="678192" y="169692"/>
                  <a:pt x="670155" y="178147"/>
                  <a:pt x="659941" y="184342"/>
                </a:cubicBezTo>
                <a:cubicBezTo>
                  <a:pt x="650063" y="190370"/>
                  <a:pt x="638510" y="193384"/>
                  <a:pt x="625283" y="193384"/>
                </a:cubicBezTo>
                <a:cubicBezTo>
                  <a:pt x="612056" y="193384"/>
                  <a:pt x="600503" y="190370"/>
                  <a:pt x="590625" y="184342"/>
                </a:cubicBezTo>
                <a:cubicBezTo>
                  <a:pt x="580411" y="178147"/>
                  <a:pt x="572375" y="169692"/>
                  <a:pt x="566515" y="158976"/>
                </a:cubicBezTo>
                <a:cubicBezTo>
                  <a:pt x="560822" y="148596"/>
                  <a:pt x="557976" y="136875"/>
                  <a:pt x="557976" y="123816"/>
                </a:cubicBezTo>
                <a:cubicBezTo>
                  <a:pt x="557976" y="110756"/>
                  <a:pt x="560822" y="99036"/>
                  <a:pt x="566515" y="88655"/>
                </a:cubicBezTo>
                <a:cubicBezTo>
                  <a:pt x="572375" y="77939"/>
                  <a:pt x="580411" y="69484"/>
                  <a:pt x="590625" y="63289"/>
                </a:cubicBezTo>
                <a:cubicBezTo>
                  <a:pt x="600838" y="57094"/>
                  <a:pt x="612391" y="53997"/>
                  <a:pt x="625283" y="53997"/>
                </a:cubicBezTo>
                <a:close/>
                <a:moveTo>
                  <a:pt x="398943" y="53997"/>
                </a:moveTo>
                <a:cubicBezTo>
                  <a:pt x="408320" y="53997"/>
                  <a:pt x="416691" y="56341"/>
                  <a:pt x="424058" y="61029"/>
                </a:cubicBezTo>
                <a:cubicBezTo>
                  <a:pt x="431258" y="65717"/>
                  <a:pt x="436364" y="71912"/>
                  <a:pt x="439378" y="79614"/>
                </a:cubicBezTo>
                <a:cubicBezTo>
                  <a:pt x="443899" y="71912"/>
                  <a:pt x="450010" y="65717"/>
                  <a:pt x="457712" y="61029"/>
                </a:cubicBezTo>
                <a:cubicBezTo>
                  <a:pt x="465581" y="56341"/>
                  <a:pt x="474455" y="53997"/>
                  <a:pt x="484334" y="53997"/>
                </a:cubicBezTo>
                <a:cubicBezTo>
                  <a:pt x="499570" y="53997"/>
                  <a:pt x="510955" y="58601"/>
                  <a:pt x="518490" y="67810"/>
                </a:cubicBezTo>
                <a:cubicBezTo>
                  <a:pt x="526191" y="77353"/>
                  <a:pt x="530042" y="89827"/>
                  <a:pt x="530042" y="105231"/>
                </a:cubicBezTo>
                <a:lnTo>
                  <a:pt x="530042" y="189365"/>
                </a:lnTo>
                <a:lnTo>
                  <a:pt x="508444" y="189365"/>
                </a:lnTo>
                <a:lnTo>
                  <a:pt x="508444" y="108496"/>
                </a:lnTo>
                <a:cubicBezTo>
                  <a:pt x="508444" y="96441"/>
                  <a:pt x="505932" y="87650"/>
                  <a:pt x="500909" y="82125"/>
                </a:cubicBezTo>
                <a:cubicBezTo>
                  <a:pt x="495886" y="76600"/>
                  <a:pt x="488519" y="73837"/>
                  <a:pt x="478808" y="73837"/>
                </a:cubicBezTo>
                <a:cubicBezTo>
                  <a:pt x="472279" y="73837"/>
                  <a:pt x="466335" y="75763"/>
                  <a:pt x="460977" y="79614"/>
                </a:cubicBezTo>
                <a:cubicBezTo>
                  <a:pt x="455619" y="83465"/>
                  <a:pt x="451433" y="88488"/>
                  <a:pt x="448419" y="94683"/>
                </a:cubicBezTo>
                <a:cubicBezTo>
                  <a:pt x="445573" y="100543"/>
                  <a:pt x="444150" y="107407"/>
                  <a:pt x="444150" y="115277"/>
                </a:cubicBezTo>
                <a:lnTo>
                  <a:pt x="444150" y="189365"/>
                </a:lnTo>
                <a:lnTo>
                  <a:pt x="422300" y="189365"/>
                </a:lnTo>
                <a:lnTo>
                  <a:pt x="422300" y="108747"/>
                </a:lnTo>
                <a:cubicBezTo>
                  <a:pt x="422300" y="96524"/>
                  <a:pt x="419789" y="87650"/>
                  <a:pt x="414766" y="82125"/>
                </a:cubicBezTo>
                <a:cubicBezTo>
                  <a:pt x="409743" y="76600"/>
                  <a:pt x="402460" y="73837"/>
                  <a:pt x="392916" y="73837"/>
                </a:cubicBezTo>
                <a:cubicBezTo>
                  <a:pt x="386386" y="73837"/>
                  <a:pt x="380442" y="75763"/>
                  <a:pt x="375084" y="79614"/>
                </a:cubicBezTo>
                <a:cubicBezTo>
                  <a:pt x="369727" y="83465"/>
                  <a:pt x="365541" y="88655"/>
                  <a:pt x="362527" y="95185"/>
                </a:cubicBezTo>
                <a:cubicBezTo>
                  <a:pt x="359681" y="101380"/>
                  <a:pt x="358258" y="108245"/>
                  <a:pt x="358258" y="115779"/>
                </a:cubicBezTo>
                <a:lnTo>
                  <a:pt x="358258" y="189365"/>
                </a:lnTo>
                <a:lnTo>
                  <a:pt x="336408" y="189365"/>
                </a:lnTo>
                <a:lnTo>
                  <a:pt x="336408" y="58266"/>
                </a:lnTo>
                <a:lnTo>
                  <a:pt x="357002" y="58266"/>
                </a:lnTo>
                <a:lnTo>
                  <a:pt x="357002" y="77605"/>
                </a:lnTo>
                <a:lnTo>
                  <a:pt x="358258" y="77605"/>
                </a:lnTo>
                <a:cubicBezTo>
                  <a:pt x="361941" y="70907"/>
                  <a:pt x="367550" y="65298"/>
                  <a:pt x="375084" y="60778"/>
                </a:cubicBezTo>
                <a:cubicBezTo>
                  <a:pt x="382619" y="56257"/>
                  <a:pt x="390572" y="53997"/>
                  <a:pt x="398943" y="53997"/>
                </a:cubicBezTo>
                <a:close/>
                <a:moveTo>
                  <a:pt x="194881" y="53997"/>
                </a:moveTo>
                <a:cubicBezTo>
                  <a:pt x="212629" y="53997"/>
                  <a:pt x="226610" y="58685"/>
                  <a:pt x="236823" y="68061"/>
                </a:cubicBezTo>
                <a:cubicBezTo>
                  <a:pt x="246869" y="77270"/>
                  <a:pt x="251892" y="89995"/>
                  <a:pt x="251892" y="106235"/>
                </a:cubicBezTo>
                <a:lnTo>
                  <a:pt x="251892" y="189365"/>
                </a:lnTo>
                <a:lnTo>
                  <a:pt x="231047" y="189365"/>
                </a:lnTo>
                <a:lnTo>
                  <a:pt x="231047" y="170529"/>
                </a:lnTo>
                <a:lnTo>
                  <a:pt x="230042" y="170529"/>
                </a:lnTo>
                <a:cubicBezTo>
                  <a:pt x="226191" y="177059"/>
                  <a:pt x="220582" y="182500"/>
                  <a:pt x="213215" y="186854"/>
                </a:cubicBezTo>
                <a:cubicBezTo>
                  <a:pt x="206016" y="191207"/>
                  <a:pt x="197477" y="193384"/>
                  <a:pt x="187598" y="193384"/>
                </a:cubicBezTo>
                <a:cubicBezTo>
                  <a:pt x="177887" y="193384"/>
                  <a:pt x="169348" y="191542"/>
                  <a:pt x="161981" y="187858"/>
                </a:cubicBezTo>
                <a:cubicBezTo>
                  <a:pt x="154279" y="184007"/>
                  <a:pt x="148419" y="178817"/>
                  <a:pt x="144401" y="172287"/>
                </a:cubicBezTo>
                <a:cubicBezTo>
                  <a:pt x="140382" y="165757"/>
                  <a:pt x="138373" y="158223"/>
                  <a:pt x="138373" y="149684"/>
                </a:cubicBezTo>
                <a:cubicBezTo>
                  <a:pt x="138373" y="135787"/>
                  <a:pt x="143564" y="124988"/>
                  <a:pt x="153944" y="117286"/>
                </a:cubicBezTo>
                <a:cubicBezTo>
                  <a:pt x="164660" y="109417"/>
                  <a:pt x="177887" y="105482"/>
                  <a:pt x="193626" y="105482"/>
                </a:cubicBezTo>
                <a:cubicBezTo>
                  <a:pt x="201830" y="105482"/>
                  <a:pt x="209197" y="106319"/>
                  <a:pt x="215727" y="107993"/>
                </a:cubicBezTo>
                <a:cubicBezTo>
                  <a:pt x="222424" y="109668"/>
                  <a:pt x="227531" y="111677"/>
                  <a:pt x="231047" y="114021"/>
                </a:cubicBezTo>
                <a:lnTo>
                  <a:pt x="231047" y="105984"/>
                </a:lnTo>
                <a:cubicBezTo>
                  <a:pt x="231047" y="96441"/>
                  <a:pt x="227698" y="88655"/>
                  <a:pt x="221001" y="82628"/>
                </a:cubicBezTo>
                <a:cubicBezTo>
                  <a:pt x="214304" y="76600"/>
                  <a:pt x="205597" y="73586"/>
                  <a:pt x="194881" y="73586"/>
                </a:cubicBezTo>
                <a:cubicBezTo>
                  <a:pt x="187682" y="73586"/>
                  <a:pt x="180985" y="75177"/>
                  <a:pt x="174790" y="78358"/>
                </a:cubicBezTo>
                <a:cubicBezTo>
                  <a:pt x="168260" y="81707"/>
                  <a:pt x="163321" y="86144"/>
                  <a:pt x="159972" y="91669"/>
                </a:cubicBezTo>
                <a:lnTo>
                  <a:pt x="143396" y="79363"/>
                </a:lnTo>
                <a:cubicBezTo>
                  <a:pt x="148419" y="71661"/>
                  <a:pt x="155535" y="65466"/>
                  <a:pt x="164744" y="60778"/>
                </a:cubicBezTo>
                <a:cubicBezTo>
                  <a:pt x="173785" y="56257"/>
                  <a:pt x="183831" y="53997"/>
                  <a:pt x="194881" y="53997"/>
                </a:cubicBezTo>
                <a:close/>
                <a:moveTo>
                  <a:pt x="731221" y="21096"/>
                </a:moveTo>
                <a:lnTo>
                  <a:pt x="753071" y="21096"/>
                </a:lnTo>
                <a:lnTo>
                  <a:pt x="753071" y="58266"/>
                </a:lnTo>
                <a:lnTo>
                  <a:pt x="785218" y="58266"/>
                </a:lnTo>
                <a:lnTo>
                  <a:pt x="785218" y="78107"/>
                </a:lnTo>
                <a:lnTo>
                  <a:pt x="753071" y="78107"/>
                </a:lnTo>
                <a:lnTo>
                  <a:pt x="753071" y="149433"/>
                </a:lnTo>
                <a:cubicBezTo>
                  <a:pt x="753071" y="156800"/>
                  <a:pt x="754410" y="162158"/>
                  <a:pt x="757089" y="165506"/>
                </a:cubicBezTo>
                <a:cubicBezTo>
                  <a:pt x="760270" y="169190"/>
                  <a:pt x="765042" y="171031"/>
                  <a:pt x="771404" y="171031"/>
                </a:cubicBezTo>
                <a:cubicBezTo>
                  <a:pt x="776930" y="171031"/>
                  <a:pt x="781702" y="169608"/>
                  <a:pt x="785720" y="166762"/>
                </a:cubicBezTo>
                <a:lnTo>
                  <a:pt x="785720" y="188109"/>
                </a:lnTo>
                <a:cubicBezTo>
                  <a:pt x="783376" y="189281"/>
                  <a:pt x="780781" y="190119"/>
                  <a:pt x="777934" y="190621"/>
                </a:cubicBezTo>
                <a:cubicBezTo>
                  <a:pt x="775255" y="191123"/>
                  <a:pt x="771823" y="191374"/>
                  <a:pt x="767637" y="191374"/>
                </a:cubicBezTo>
                <a:cubicBezTo>
                  <a:pt x="762112" y="191374"/>
                  <a:pt x="757173" y="190537"/>
                  <a:pt x="752820" y="188863"/>
                </a:cubicBezTo>
                <a:cubicBezTo>
                  <a:pt x="748131" y="187021"/>
                  <a:pt x="744364" y="184677"/>
                  <a:pt x="741518" y="181831"/>
                </a:cubicBezTo>
                <a:cubicBezTo>
                  <a:pt x="734653" y="175301"/>
                  <a:pt x="731221" y="166343"/>
                  <a:pt x="731221" y="154958"/>
                </a:cubicBezTo>
                <a:lnTo>
                  <a:pt x="731221" y="78107"/>
                </a:lnTo>
                <a:lnTo>
                  <a:pt x="708366" y="78107"/>
                </a:lnTo>
                <a:lnTo>
                  <a:pt x="708366" y="58266"/>
                </a:lnTo>
                <a:lnTo>
                  <a:pt x="731221" y="58266"/>
                </a:lnTo>
                <a:close/>
                <a:moveTo>
                  <a:pt x="16827" y="5274"/>
                </a:moveTo>
                <a:lnTo>
                  <a:pt x="38677" y="5274"/>
                </a:lnTo>
                <a:lnTo>
                  <a:pt x="38677" y="168520"/>
                </a:lnTo>
                <a:lnTo>
                  <a:pt x="119044" y="168520"/>
                </a:lnTo>
                <a:lnTo>
                  <a:pt x="119044" y="189365"/>
                </a:lnTo>
                <a:lnTo>
                  <a:pt x="16827" y="189365"/>
                </a:lnTo>
                <a:close/>
                <a:moveTo>
                  <a:pt x="615740" y="0"/>
                </a:moveTo>
                <a:lnTo>
                  <a:pt x="635078" y="0"/>
                </a:lnTo>
                <a:lnTo>
                  <a:pt x="661448" y="30138"/>
                </a:lnTo>
                <a:lnTo>
                  <a:pt x="661448" y="31393"/>
                </a:lnTo>
                <a:lnTo>
                  <a:pt x="640352" y="31393"/>
                </a:lnTo>
                <a:lnTo>
                  <a:pt x="626288" y="15069"/>
                </a:lnTo>
                <a:lnTo>
                  <a:pt x="624279" y="15069"/>
                </a:lnTo>
                <a:lnTo>
                  <a:pt x="610717" y="31393"/>
                </a:lnTo>
                <a:lnTo>
                  <a:pt x="589620" y="31393"/>
                </a:lnTo>
                <a:lnTo>
                  <a:pt x="589620" y="30138"/>
                </a:lnTo>
                <a:close/>
                <a:moveTo>
                  <a:pt x="168762" y="0"/>
                </a:moveTo>
                <a:lnTo>
                  <a:pt x="192621" y="0"/>
                </a:lnTo>
                <a:lnTo>
                  <a:pt x="205932" y="32649"/>
                </a:lnTo>
                <a:lnTo>
                  <a:pt x="186594" y="32649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3A3E87-B50A-4658-A5B0-933C8D9F3057}"/>
              </a:ext>
            </a:extLst>
          </p:cNvPr>
          <p:cNvSpPr txBox="1"/>
          <p:nvPr/>
        </p:nvSpPr>
        <p:spPr>
          <a:xfrm>
            <a:off x="6156077" y="2097300"/>
            <a:ext cx="1225284" cy="295917"/>
          </a:xfrm>
          <a:custGeom>
            <a:avLst/>
            <a:gdLst/>
            <a:ahLst/>
            <a:cxnLst/>
            <a:rect l="l" t="t" r="r" b="b"/>
            <a:pathLst>
              <a:path w="1225284" h="295917">
                <a:moveTo>
                  <a:pt x="273937" y="254375"/>
                </a:moveTo>
                <a:cubicBezTo>
                  <a:pt x="279872" y="254375"/>
                  <a:pt x="284817" y="256353"/>
                  <a:pt x="288773" y="260309"/>
                </a:cubicBezTo>
                <a:cubicBezTo>
                  <a:pt x="292730" y="264266"/>
                  <a:pt x="294708" y="269211"/>
                  <a:pt x="294708" y="275146"/>
                </a:cubicBezTo>
                <a:cubicBezTo>
                  <a:pt x="294708" y="281080"/>
                  <a:pt x="292730" y="286026"/>
                  <a:pt x="288773" y="289982"/>
                </a:cubicBezTo>
                <a:cubicBezTo>
                  <a:pt x="284817" y="293938"/>
                  <a:pt x="279872" y="295917"/>
                  <a:pt x="273937" y="295917"/>
                </a:cubicBezTo>
                <a:cubicBezTo>
                  <a:pt x="268002" y="295917"/>
                  <a:pt x="263057" y="293938"/>
                  <a:pt x="259101" y="289982"/>
                </a:cubicBezTo>
                <a:cubicBezTo>
                  <a:pt x="255144" y="286026"/>
                  <a:pt x="253166" y="281080"/>
                  <a:pt x="253166" y="275146"/>
                </a:cubicBezTo>
                <a:cubicBezTo>
                  <a:pt x="253166" y="269211"/>
                  <a:pt x="255144" y="264266"/>
                  <a:pt x="259101" y="260309"/>
                </a:cubicBezTo>
                <a:cubicBezTo>
                  <a:pt x="263057" y="256353"/>
                  <a:pt x="268002" y="254375"/>
                  <a:pt x="273937" y="254375"/>
                </a:cubicBezTo>
                <a:close/>
                <a:moveTo>
                  <a:pt x="273937" y="170482"/>
                </a:moveTo>
                <a:cubicBezTo>
                  <a:pt x="255234" y="170482"/>
                  <a:pt x="245883" y="177496"/>
                  <a:pt x="245883" y="191523"/>
                </a:cubicBezTo>
                <a:cubicBezTo>
                  <a:pt x="245883" y="197278"/>
                  <a:pt x="247951" y="201953"/>
                  <a:pt x="252087" y="205550"/>
                </a:cubicBezTo>
                <a:cubicBezTo>
                  <a:pt x="256223" y="209147"/>
                  <a:pt x="261978" y="210945"/>
                  <a:pt x="269351" y="210945"/>
                </a:cubicBezTo>
                <a:cubicBezTo>
                  <a:pt x="279961" y="210945"/>
                  <a:pt x="288324" y="207618"/>
                  <a:pt x="294438" y="200964"/>
                </a:cubicBezTo>
                <a:cubicBezTo>
                  <a:pt x="300552" y="194310"/>
                  <a:pt x="303610" y="186398"/>
                  <a:pt x="303610" y="177226"/>
                </a:cubicBezTo>
                <a:cubicBezTo>
                  <a:pt x="293719" y="172730"/>
                  <a:pt x="283828" y="170482"/>
                  <a:pt x="273937" y="170482"/>
                </a:cubicBezTo>
                <a:close/>
                <a:moveTo>
                  <a:pt x="665188" y="123006"/>
                </a:moveTo>
                <a:cubicBezTo>
                  <a:pt x="658534" y="123006"/>
                  <a:pt x="652329" y="124715"/>
                  <a:pt x="646575" y="128131"/>
                </a:cubicBezTo>
                <a:cubicBezTo>
                  <a:pt x="640460" y="131728"/>
                  <a:pt x="635695" y="136584"/>
                  <a:pt x="632278" y="142698"/>
                </a:cubicBezTo>
                <a:cubicBezTo>
                  <a:pt x="628861" y="148812"/>
                  <a:pt x="627153" y="156006"/>
                  <a:pt x="627153" y="164278"/>
                </a:cubicBezTo>
                <a:cubicBezTo>
                  <a:pt x="627153" y="172550"/>
                  <a:pt x="628861" y="179744"/>
                  <a:pt x="632278" y="185858"/>
                </a:cubicBezTo>
                <a:cubicBezTo>
                  <a:pt x="635695" y="191973"/>
                  <a:pt x="640460" y="196828"/>
                  <a:pt x="646575" y="200425"/>
                </a:cubicBezTo>
                <a:cubicBezTo>
                  <a:pt x="652329" y="203842"/>
                  <a:pt x="658534" y="205550"/>
                  <a:pt x="665188" y="205550"/>
                </a:cubicBezTo>
                <a:cubicBezTo>
                  <a:pt x="672201" y="205550"/>
                  <a:pt x="678585" y="203842"/>
                  <a:pt x="684340" y="200425"/>
                </a:cubicBezTo>
                <a:cubicBezTo>
                  <a:pt x="690095" y="197008"/>
                  <a:pt x="694770" y="192152"/>
                  <a:pt x="698367" y="185858"/>
                </a:cubicBezTo>
                <a:cubicBezTo>
                  <a:pt x="701964" y="179564"/>
                  <a:pt x="703762" y="172371"/>
                  <a:pt x="703762" y="164278"/>
                </a:cubicBezTo>
                <a:cubicBezTo>
                  <a:pt x="703762" y="156186"/>
                  <a:pt x="701964" y="148992"/>
                  <a:pt x="698367" y="142698"/>
                </a:cubicBezTo>
                <a:cubicBezTo>
                  <a:pt x="694770" y="136404"/>
                  <a:pt x="690095" y="131548"/>
                  <a:pt x="684340" y="128131"/>
                </a:cubicBezTo>
                <a:cubicBezTo>
                  <a:pt x="678585" y="124715"/>
                  <a:pt x="672201" y="123006"/>
                  <a:pt x="665188" y="123006"/>
                </a:cubicBezTo>
                <a:close/>
                <a:moveTo>
                  <a:pt x="911219" y="118960"/>
                </a:moveTo>
                <a:cubicBezTo>
                  <a:pt x="902587" y="118960"/>
                  <a:pt x="895214" y="121478"/>
                  <a:pt x="889099" y="126513"/>
                </a:cubicBezTo>
                <a:cubicBezTo>
                  <a:pt x="882805" y="131728"/>
                  <a:pt x="878309" y="138562"/>
                  <a:pt x="875612" y="147014"/>
                </a:cubicBezTo>
                <a:lnTo>
                  <a:pt x="945747" y="147014"/>
                </a:lnTo>
                <a:cubicBezTo>
                  <a:pt x="945387" y="142698"/>
                  <a:pt x="943769" y="138382"/>
                  <a:pt x="940892" y="134066"/>
                </a:cubicBezTo>
                <a:cubicBezTo>
                  <a:pt x="937834" y="129750"/>
                  <a:pt x="933878" y="126153"/>
                  <a:pt x="929023" y="123276"/>
                </a:cubicBezTo>
                <a:cubicBezTo>
                  <a:pt x="923987" y="120399"/>
                  <a:pt x="918053" y="118960"/>
                  <a:pt x="911219" y="118960"/>
                </a:cubicBezTo>
                <a:close/>
                <a:moveTo>
                  <a:pt x="772437" y="93873"/>
                </a:moveTo>
                <a:lnTo>
                  <a:pt x="808583" y="93873"/>
                </a:lnTo>
                <a:lnTo>
                  <a:pt x="808583" y="234683"/>
                </a:lnTo>
                <a:lnTo>
                  <a:pt x="772437" y="234683"/>
                </a:lnTo>
                <a:close/>
                <a:moveTo>
                  <a:pt x="1087171" y="89287"/>
                </a:moveTo>
                <a:cubicBezTo>
                  <a:pt x="1097242" y="89287"/>
                  <a:pt x="1105964" y="91625"/>
                  <a:pt x="1113337" y="96301"/>
                </a:cubicBezTo>
                <a:cubicBezTo>
                  <a:pt x="1120350" y="100797"/>
                  <a:pt x="1125566" y="106821"/>
                  <a:pt x="1128982" y="114374"/>
                </a:cubicBezTo>
                <a:cubicBezTo>
                  <a:pt x="1133838" y="106821"/>
                  <a:pt x="1140132" y="100797"/>
                  <a:pt x="1147865" y="96301"/>
                </a:cubicBezTo>
                <a:cubicBezTo>
                  <a:pt x="1156137" y="91625"/>
                  <a:pt x="1165579" y="89287"/>
                  <a:pt x="1176189" y="89287"/>
                </a:cubicBezTo>
                <a:cubicBezTo>
                  <a:pt x="1192374" y="89287"/>
                  <a:pt x="1204603" y="94233"/>
                  <a:pt x="1212875" y="104124"/>
                </a:cubicBezTo>
                <a:cubicBezTo>
                  <a:pt x="1221147" y="114015"/>
                  <a:pt x="1225284" y="127322"/>
                  <a:pt x="1225284" y="144047"/>
                </a:cubicBezTo>
                <a:lnTo>
                  <a:pt x="1225284" y="234683"/>
                </a:lnTo>
                <a:lnTo>
                  <a:pt x="1189407" y="234683"/>
                </a:lnTo>
                <a:lnTo>
                  <a:pt x="1189407" y="150791"/>
                </a:lnTo>
                <a:cubicBezTo>
                  <a:pt x="1189407" y="142159"/>
                  <a:pt x="1187339" y="135325"/>
                  <a:pt x="1183202" y="130289"/>
                </a:cubicBezTo>
                <a:cubicBezTo>
                  <a:pt x="1179246" y="125434"/>
                  <a:pt x="1173491" y="123006"/>
                  <a:pt x="1165938" y="123006"/>
                </a:cubicBezTo>
                <a:cubicBezTo>
                  <a:pt x="1156587" y="123006"/>
                  <a:pt x="1149124" y="126783"/>
                  <a:pt x="1143549" y="134336"/>
                </a:cubicBezTo>
                <a:cubicBezTo>
                  <a:pt x="1137974" y="141709"/>
                  <a:pt x="1135187" y="151510"/>
                  <a:pt x="1135187" y="163739"/>
                </a:cubicBezTo>
                <a:lnTo>
                  <a:pt x="1135187" y="234683"/>
                </a:lnTo>
                <a:lnTo>
                  <a:pt x="1098770" y="234683"/>
                </a:lnTo>
                <a:lnTo>
                  <a:pt x="1098770" y="150791"/>
                </a:lnTo>
                <a:cubicBezTo>
                  <a:pt x="1098770" y="141979"/>
                  <a:pt x="1096612" y="135145"/>
                  <a:pt x="1092296" y="130289"/>
                </a:cubicBezTo>
                <a:cubicBezTo>
                  <a:pt x="1087980" y="125434"/>
                  <a:pt x="1081866" y="123006"/>
                  <a:pt x="1073953" y="123006"/>
                </a:cubicBezTo>
                <a:cubicBezTo>
                  <a:pt x="1065141" y="123006"/>
                  <a:pt x="1058038" y="126783"/>
                  <a:pt x="1052643" y="134336"/>
                </a:cubicBezTo>
                <a:cubicBezTo>
                  <a:pt x="1047248" y="141889"/>
                  <a:pt x="1044550" y="151690"/>
                  <a:pt x="1044550" y="163739"/>
                </a:cubicBezTo>
                <a:lnTo>
                  <a:pt x="1044550" y="234683"/>
                </a:lnTo>
                <a:lnTo>
                  <a:pt x="1008404" y="234683"/>
                </a:lnTo>
                <a:lnTo>
                  <a:pt x="1008404" y="93873"/>
                </a:lnTo>
                <a:lnTo>
                  <a:pt x="1042123" y="93873"/>
                </a:lnTo>
                <a:lnTo>
                  <a:pt x="1042123" y="111407"/>
                </a:lnTo>
                <a:lnTo>
                  <a:pt x="1044550" y="111407"/>
                </a:lnTo>
                <a:cubicBezTo>
                  <a:pt x="1048866" y="104753"/>
                  <a:pt x="1054801" y="99358"/>
                  <a:pt x="1062354" y="95222"/>
                </a:cubicBezTo>
                <a:cubicBezTo>
                  <a:pt x="1069727" y="91266"/>
                  <a:pt x="1077999" y="89287"/>
                  <a:pt x="1087171" y="89287"/>
                </a:cubicBezTo>
                <a:close/>
                <a:moveTo>
                  <a:pt x="910949" y="89287"/>
                </a:moveTo>
                <a:cubicBezTo>
                  <a:pt x="925336" y="89287"/>
                  <a:pt x="937834" y="92434"/>
                  <a:pt x="948445" y="98729"/>
                </a:cubicBezTo>
                <a:cubicBezTo>
                  <a:pt x="959055" y="105023"/>
                  <a:pt x="967057" y="113565"/>
                  <a:pt x="972452" y="124355"/>
                </a:cubicBezTo>
                <a:cubicBezTo>
                  <a:pt x="977847" y="135145"/>
                  <a:pt x="980545" y="147284"/>
                  <a:pt x="980545" y="160771"/>
                </a:cubicBezTo>
                <a:cubicBezTo>
                  <a:pt x="980545" y="165087"/>
                  <a:pt x="980275" y="169134"/>
                  <a:pt x="979736" y="172910"/>
                </a:cubicBezTo>
                <a:lnTo>
                  <a:pt x="873993" y="172910"/>
                </a:lnTo>
                <a:cubicBezTo>
                  <a:pt x="875792" y="183700"/>
                  <a:pt x="880288" y="192152"/>
                  <a:pt x="887481" y="198267"/>
                </a:cubicBezTo>
                <a:cubicBezTo>
                  <a:pt x="894494" y="204201"/>
                  <a:pt x="902947" y="207169"/>
                  <a:pt x="912838" y="207169"/>
                </a:cubicBezTo>
                <a:cubicBezTo>
                  <a:pt x="921110" y="207169"/>
                  <a:pt x="928303" y="205370"/>
                  <a:pt x="934418" y="201774"/>
                </a:cubicBezTo>
                <a:cubicBezTo>
                  <a:pt x="940172" y="198357"/>
                  <a:pt x="944848" y="193501"/>
                  <a:pt x="948445" y="187207"/>
                </a:cubicBezTo>
                <a:lnTo>
                  <a:pt x="977847" y="201504"/>
                </a:lnTo>
                <a:cubicBezTo>
                  <a:pt x="963641" y="226501"/>
                  <a:pt x="941791" y="238999"/>
                  <a:pt x="912298" y="238999"/>
                </a:cubicBezTo>
                <a:cubicBezTo>
                  <a:pt x="898091" y="238999"/>
                  <a:pt x="885503" y="235852"/>
                  <a:pt x="874533" y="229558"/>
                </a:cubicBezTo>
                <a:cubicBezTo>
                  <a:pt x="863383" y="223264"/>
                  <a:pt x="854571" y="214362"/>
                  <a:pt x="848097" y="202853"/>
                </a:cubicBezTo>
                <a:cubicBezTo>
                  <a:pt x="841803" y="191883"/>
                  <a:pt x="838656" y="179114"/>
                  <a:pt x="838656" y="164548"/>
                </a:cubicBezTo>
                <a:cubicBezTo>
                  <a:pt x="838656" y="151240"/>
                  <a:pt x="841803" y="138742"/>
                  <a:pt x="848097" y="127052"/>
                </a:cubicBezTo>
                <a:cubicBezTo>
                  <a:pt x="854212" y="115363"/>
                  <a:pt x="862844" y="106192"/>
                  <a:pt x="873993" y="99538"/>
                </a:cubicBezTo>
                <a:cubicBezTo>
                  <a:pt x="885143" y="92704"/>
                  <a:pt x="897462" y="89287"/>
                  <a:pt x="910949" y="89287"/>
                </a:cubicBezTo>
                <a:close/>
                <a:moveTo>
                  <a:pt x="436318" y="89287"/>
                </a:moveTo>
                <a:cubicBezTo>
                  <a:pt x="451783" y="89287"/>
                  <a:pt x="465271" y="92704"/>
                  <a:pt x="476780" y="99538"/>
                </a:cubicBezTo>
                <a:cubicBezTo>
                  <a:pt x="488110" y="106372"/>
                  <a:pt x="496202" y="115903"/>
                  <a:pt x="501058" y="128131"/>
                </a:cubicBezTo>
                <a:lnTo>
                  <a:pt x="467879" y="141889"/>
                </a:lnTo>
                <a:cubicBezTo>
                  <a:pt x="461944" y="129300"/>
                  <a:pt x="451424" y="123006"/>
                  <a:pt x="436318" y="123006"/>
                </a:cubicBezTo>
                <a:cubicBezTo>
                  <a:pt x="425168" y="123006"/>
                  <a:pt x="416086" y="126783"/>
                  <a:pt x="409073" y="134336"/>
                </a:cubicBezTo>
                <a:cubicBezTo>
                  <a:pt x="402059" y="141889"/>
                  <a:pt x="398553" y="151870"/>
                  <a:pt x="398553" y="164278"/>
                </a:cubicBezTo>
                <a:cubicBezTo>
                  <a:pt x="398553" y="176687"/>
                  <a:pt x="402059" y="186667"/>
                  <a:pt x="409073" y="194220"/>
                </a:cubicBezTo>
                <a:cubicBezTo>
                  <a:pt x="416086" y="201774"/>
                  <a:pt x="425168" y="205550"/>
                  <a:pt x="436318" y="205550"/>
                </a:cubicBezTo>
                <a:cubicBezTo>
                  <a:pt x="451783" y="205550"/>
                  <a:pt x="462843" y="198986"/>
                  <a:pt x="469497" y="185858"/>
                </a:cubicBezTo>
                <a:lnTo>
                  <a:pt x="502407" y="200155"/>
                </a:lnTo>
                <a:cubicBezTo>
                  <a:pt x="496113" y="212743"/>
                  <a:pt x="487481" y="222275"/>
                  <a:pt x="476511" y="228749"/>
                </a:cubicBezTo>
                <a:cubicBezTo>
                  <a:pt x="465001" y="235582"/>
                  <a:pt x="451604" y="238999"/>
                  <a:pt x="436318" y="238999"/>
                </a:cubicBezTo>
                <a:cubicBezTo>
                  <a:pt x="421931" y="238999"/>
                  <a:pt x="409253" y="235852"/>
                  <a:pt x="398283" y="229558"/>
                </a:cubicBezTo>
                <a:cubicBezTo>
                  <a:pt x="387133" y="223264"/>
                  <a:pt x="378321" y="214362"/>
                  <a:pt x="371847" y="202853"/>
                </a:cubicBezTo>
                <a:cubicBezTo>
                  <a:pt x="365553" y="191883"/>
                  <a:pt x="362406" y="179025"/>
                  <a:pt x="362406" y="164278"/>
                </a:cubicBezTo>
                <a:cubicBezTo>
                  <a:pt x="362406" y="149532"/>
                  <a:pt x="365553" y="136674"/>
                  <a:pt x="371847" y="125704"/>
                </a:cubicBezTo>
                <a:cubicBezTo>
                  <a:pt x="378321" y="114194"/>
                  <a:pt x="387133" y="105293"/>
                  <a:pt x="398283" y="98998"/>
                </a:cubicBezTo>
                <a:cubicBezTo>
                  <a:pt x="409612" y="92524"/>
                  <a:pt x="422291" y="89287"/>
                  <a:pt x="436318" y="89287"/>
                </a:cubicBezTo>
                <a:close/>
                <a:moveTo>
                  <a:pt x="273128" y="89287"/>
                </a:moveTo>
                <a:cubicBezTo>
                  <a:pt x="294528" y="89287"/>
                  <a:pt x="310983" y="94323"/>
                  <a:pt x="322492" y="104393"/>
                </a:cubicBezTo>
                <a:cubicBezTo>
                  <a:pt x="333642" y="114284"/>
                  <a:pt x="339217" y="128761"/>
                  <a:pt x="339217" y="147823"/>
                </a:cubicBezTo>
                <a:lnTo>
                  <a:pt x="339217" y="234683"/>
                </a:lnTo>
                <a:lnTo>
                  <a:pt x="303610" y="234683"/>
                </a:lnTo>
                <a:lnTo>
                  <a:pt x="303610" y="220386"/>
                </a:lnTo>
                <a:lnTo>
                  <a:pt x="301452" y="220386"/>
                </a:lnTo>
                <a:cubicBezTo>
                  <a:pt x="296956" y="226141"/>
                  <a:pt x="291381" y="230637"/>
                  <a:pt x="284727" y="233874"/>
                </a:cubicBezTo>
                <a:cubicBezTo>
                  <a:pt x="277893" y="237291"/>
                  <a:pt x="269891" y="238999"/>
                  <a:pt x="260719" y="238999"/>
                </a:cubicBezTo>
                <a:cubicBezTo>
                  <a:pt x="245793" y="238999"/>
                  <a:pt x="233564" y="234683"/>
                  <a:pt x="224033" y="226051"/>
                </a:cubicBezTo>
                <a:cubicBezTo>
                  <a:pt x="214502" y="217419"/>
                  <a:pt x="209736" y="205910"/>
                  <a:pt x="209736" y="191523"/>
                </a:cubicBezTo>
                <a:cubicBezTo>
                  <a:pt x="209736" y="182172"/>
                  <a:pt x="212164" y="173899"/>
                  <a:pt x="217020" y="166706"/>
                </a:cubicBezTo>
                <a:cubicBezTo>
                  <a:pt x="221695" y="159692"/>
                  <a:pt x="228529" y="154207"/>
                  <a:pt x="237521" y="150251"/>
                </a:cubicBezTo>
                <a:cubicBezTo>
                  <a:pt x="246512" y="146295"/>
                  <a:pt x="256133" y="144317"/>
                  <a:pt x="266384" y="144317"/>
                </a:cubicBezTo>
                <a:cubicBezTo>
                  <a:pt x="280951" y="144317"/>
                  <a:pt x="293359" y="146475"/>
                  <a:pt x="303610" y="150791"/>
                </a:cubicBezTo>
                <a:lnTo>
                  <a:pt x="303610" y="144586"/>
                </a:lnTo>
                <a:cubicBezTo>
                  <a:pt x="303610" y="136853"/>
                  <a:pt x="300732" y="130649"/>
                  <a:pt x="294978" y="125973"/>
                </a:cubicBezTo>
                <a:cubicBezTo>
                  <a:pt x="289043" y="121118"/>
                  <a:pt x="281220" y="118690"/>
                  <a:pt x="271509" y="118690"/>
                </a:cubicBezTo>
                <a:cubicBezTo>
                  <a:pt x="265215" y="118690"/>
                  <a:pt x="258831" y="120219"/>
                  <a:pt x="252357" y="123276"/>
                </a:cubicBezTo>
                <a:cubicBezTo>
                  <a:pt x="246243" y="126153"/>
                  <a:pt x="241117" y="130110"/>
                  <a:pt x="236981" y="135145"/>
                </a:cubicBezTo>
                <a:lnTo>
                  <a:pt x="213783" y="117072"/>
                </a:lnTo>
                <a:cubicBezTo>
                  <a:pt x="220436" y="108440"/>
                  <a:pt x="228979" y="101606"/>
                  <a:pt x="239409" y="96571"/>
                </a:cubicBezTo>
                <a:cubicBezTo>
                  <a:pt x="249659" y="91715"/>
                  <a:pt x="260899" y="89287"/>
                  <a:pt x="273128" y="89287"/>
                </a:cubicBezTo>
                <a:close/>
                <a:moveTo>
                  <a:pt x="57457" y="72293"/>
                </a:moveTo>
                <a:lnTo>
                  <a:pt x="57457" y="116802"/>
                </a:lnTo>
                <a:lnTo>
                  <a:pt x="108170" y="116802"/>
                </a:lnTo>
                <a:lnTo>
                  <a:pt x="108170" y="147014"/>
                </a:lnTo>
                <a:lnTo>
                  <a:pt x="57457" y="147014"/>
                </a:lnTo>
                <a:lnTo>
                  <a:pt x="57457" y="199346"/>
                </a:lnTo>
                <a:lnTo>
                  <a:pt x="85511" y="199346"/>
                </a:lnTo>
                <a:cubicBezTo>
                  <a:pt x="106912" y="199346"/>
                  <a:pt x="123276" y="193681"/>
                  <a:pt x="134606" y="182351"/>
                </a:cubicBezTo>
                <a:cubicBezTo>
                  <a:pt x="145756" y="171202"/>
                  <a:pt x="151331" y="155646"/>
                  <a:pt x="151331" y="135685"/>
                </a:cubicBezTo>
                <a:cubicBezTo>
                  <a:pt x="151331" y="115903"/>
                  <a:pt x="145756" y="100437"/>
                  <a:pt x="134606" y="89287"/>
                </a:cubicBezTo>
                <a:cubicBezTo>
                  <a:pt x="123276" y="77958"/>
                  <a:pt x="106912" y="72293"/>
                  <a:pt x="85511" y="72293"/>
                </a:cubicBezTo>
                <a:close/>
                <a:moveTo>
                  <a:pt x="701334" y="36956"/>
                </a:moveTo>
                <a:lnTo>
                  <a:pt x="737481" y="36956"/>
                </a:lnTo>
                <a:lnTo>
                  <a:pt x="737481" y="51792"/>
                </a:lnTo>
                <a:lnTo>
                  <a:pt x="753936" y="51792"/>
                </a:lnTo>
                <a:lnTo>
                  <a:pt x="753936" y="76879"/>
                </a:lnTo>
                <a:lnTo>
                  <a:pt x="737481" y="76879"/>
                </a:lnTo>
                <a:lnTo>
                  <a:pt x="737481" y="234683"/>
                </a:lnTo>
                <a:lnTo>
                  <a:pt x="703762" y="234683"/>
                </a:lnTo>
                <a:lnTo>
                  <a:pt x="703762" y="217959"/>
                </a:lnTo>
                <a:lnTo>
                  <a:pt x="701334" y="217959"/>
                </a:lnTo>
                <a:cubicBezTo>
                  <a:pt x="697558" y="224253"/>
                  <a:pt x="692073" y="229288"/>
                  <a:pt x="684879" y="233065"/>
                </a:cubicBezTo>
                <a:cubicBezTo>
                  <a:pt x="677506" y="237021"/>
                  <a:pt x="668964" y="238999"/>
                  <a:pt x="659253" y="238999"/>
                </a:cubicBezTo>
                <a:cubicBezTo>
                  <a:pt x="646305" y="238999"/>
                  <a:pt x="634706" y="235852"/>
                  <a:pt x="624455" y="229558"/>
                </a:cubicBezTo>
                <a:cubicBezTo>
                  <a:pt x="613845" y="223084"/>
                  <a:pt x="605663" y="214272"/>
                  <a:pt x="599908" y="203122"/>
                </a:cubicBezTo>
                <a:cubicBezTo>
                  <a:pt x="593973" y="191793"/>
                  <a:pt x="591006" y="178845"/>
                  <a:pt x="591006" y="164278"/>
                </a:cubicBezTo>
                <a:cubicBezTo>
                  <a:pt x="591006" y="149891"/>
                  <a:pt x="593973" y="137033"/>
                  <a:pt x="599908" y="125704"/>
                </a:cubicBezTo>
                <a:cubicBezTo>
                  <a:pt x="605842" y="114374"/>
                  <a:pt x="614025" y="105472"/>
                  <a:pt x="624455" y="98998"/>
                </a:cubicBezTo>
                <a:cubicBezTo>
                  <a:pt x="635065" y="92524"/>
                  <a:pt x="646665" y="89287"/>
                  <a:pt x="659253" y="89287"/>
                </a:cubicBezTo>
                <a:cubicBezTo>
                  <a:pt x="668784" y="89287"/>
                  <a:pt x="677236" y="91355"/>
                  <a:pt x="684610" y="95492"/>
                </a:cubicBezTo>
                <a:cubicBezTo>
                  <a:pt x="691983" y="99628"/>
                  <a:pt x="697558" y="104753"/>
                  <a:pt x="701334" y="110867"/>
                </a:cubicBezTo>
                <a:lnTo>
                  <a:pt x="703762" y="110867"/>
                </a:lnTo>
                <a:lnTo>
                  <a:pt x="701334" y="91985"/>
                </a:lnTo>
                <a:lnTo>
                  <a:pt x="701334" y="76879"/>
                </a:lnTo>
                <a:lnTo>
                  <a:pt x="663030" y="76879"/>
                </a:lnTo>
                <a:lnTo>
                  <a:pt x="663030" y="51792"/>
                </a:lnTo>
                <a:lnTo>
                  <a:pt x="701334" y="51792"/>
                </a:lnTo>
                <a:close/>
                <a:moveTo>
                  <a:pt x="20501" y="36956"/>
                </a:moveTo>
                <a:lnTo>
                  <a:pt x="87130" y="36956"/>
                </a:lnTo>
                <a:cubicBezTo>
                  <a:pt x="107811" y="36956"/>
                  <a:pt x="125794" y="41092"/>
                  <a:pt x="141080" y="49364"/>
                </a:cubicBezTo>
                <a:cubicBezTo>
                  <a:pt x="156186" y="57637"/>
                  <a:pt x="167965" y="69236"/>
                  <a:pt x="176417" y="84162"/>
                </a:cubicBezTo>
                <a:cubicBezTo>
                  <a:pt x="184690" y="98908"/>
                  <a:pt x="188826" y="116083"/>
                  <a:pt x="188826" y="135685"/>
                </a:cubicBezTo>
                <a:cubicBezTo>
                  <a:pt x="188826" y="155466"/>
                  <a:pt x="184690" y="172730"/>
                  <a:pt x="176417" y="187477"/>
                </a:cubicBezTo>
                <a:cubicBezTo>
                  <a:pt x="167965" y="202403"/>
                  <a:pt x="156186" y="214002"/>
                  <a:pt x="141080" y="222275"/>
                </a:cubicBezTo>
                <a:cubicBezTo>
                  <a:pt x="125794" y="230547"/>
                  <a:pt x="107811" y="234683"/>
                  <a:pt x="87130" y="234683"/>
                </a:cubicBezTo>
                <a:lnTo>
                  <a:pt x="20501" y="234683"/>
                </a:lnTo>
                <a:lnTo>
                  <a:pt x="20501" y="147014"/>
                </a:lnTo>
                <a:lnTo>
                  <a:pt x="0" y="147014"/>
                </a:lnTo>
                <a:lnTo>
                  <a:pt x="0" y="116802"/>
                </a:lnTo>
                <a:lnTo>
                  <a:pt x="20501" y="116802"/>
                </a:lnTo>
                <a:close/>
                <a:moveTo>
                  <a:pt x="236442" y="31830"/>
                </a:moveTo>
                <a:lnTo>
                  <a:pt x="262068" y="31830"/>
                </a:lnTo>
                <a:cubicBezTo>
                  <a:pt x="262068" y="35067"/>
                  <a:pt x="263237" y="38035"/>
                  <a:pt x="265575" y="40732"/>
                </a:cubicBezTo>
                <a:cubicBezTo>
                  <a:pt x="267733" y="43070"/>
                  <a:pt x="270610" y="44239"/>
                  <a:pt x="274207" y="44239"/>
                </a:cubicBezTo>
                <a:cubicBezTo>
                  <a:pt x="277803" y="44239"/>
                  <a:pt x="280681" y="43070"/>
                  <a:pt x="282839" y="40732"/>
                </a:cubicBezTo>
                <a:cubicBezTo>
                  <a:pt x="284997" y="38394"/>
                  <a:pt x="286076" y="35427"/>
                  <a:pt x="286076" y="31830"/>
                </a:cubicBezTo>
                <a:lnTo>
                  <a:pt x="311702" y="31830"/>
                </a:lnTo>
                <a:cubicBezTo>
                  <a:pt x="311702" y="39024"/>
                  <a:pt x="309994" y="45408"/>
                  <a:pt x="306577" y="50983"/>
                </a:cubicBezTo>
                <a:cubicBezTo>
                  <a:pt x="302980" y="56737"/>
                  <a:pt x="298394" y="61233"/>
                  <a:pt x="292820" y="64470"/>
                </a:cubicBezTo>
                <a:cubicBezTo>
                  <a:pt x="287065" y="67707"/>
                  <a:pt x="280861" y="69326"/>
                  <a:pt x="274207" y="69326"/>
                </a:cubicBezTo>
                <a:cubicBezTo>
                  <a:pt x="267733" y="69326"/>
                  <a:pt x="261528" y="67707"/>
                  <a:pt x="255594" y="64470"/>
                </a:cubicBezTo>
                <a:cubicBezTo>
                  <a:pt x="250199" y="61413"/>
                  <a:pt x="245613" y="56917"/>
                  <a:pt x="241837" y="50983"/>
                </a:cubicBezTo>
                <a:cubicBezTo>
                  <a:pt x="238240" y="45228"/>
                  <a:pt x="236442" y="38844"/>
                  <a:pt x="236442" y="31830"/>
                </a:cubicBezTo>
                <a:close/>
                <a:moveTo>
                  <a:pt x="790510" y="31561"/>
                </a:moveTo>
                <a:cubicBezTo>
                  <a:pt x="796984" y="31561"/>
                  <a:pt x="802469" y="33809"/>
                  <a:pt x="806965" y="38304"/>
                </a:cubicBezTo>
                <a:cubicBezTo>
                  <a:pt x="811461" y="42800"/>
                  <a:pt x="813709" y="48285"/>
                  <a:pt x="813709" y="54759"/>
                </a:cubicBezTo>
                <a:cubicBezTo>
                  <a:pt x="813709" y="61413"/>
                  <a:pt x="811461" y="66988"/>
                  <a:pt x="806965" y="71484"/>
                </a:cubicBezTo>
                <a:cubicBezTo>
                  <a:pt x="802469" y="75980"/>
                  <a:pt x="796984" y="78228"/>
                  <a:pt x="790510" y="78228"/>
                </a:cubicBezTo>
                <a:cubicBezTo>
                  <a:pt x="784036" y="78228"/>
                  <a:pt x="778551" y="75980"/>
                  <a:pt x="774055" y="71484"/>
                </a:cubicBezTo>
                <a:cubicBezTo>
                  <a:pt x="769380" y="66808"/>
                  <a:pt x="767042" y="61233"/>
                  <a:pt x="767042" y="54759"/>
                </a:cubicBezTo>
                <a:cubicBezTo>
                  <a:pt x="767042" y="48465"/>
                  <a:pt x="769380" y="42980"/>
                  <a:pt x="774055" y="38304"/>
                </a:cubicBezTo>
                <a:cubicBezTo>
                  <a:pt x="778551" y="33809"/>
                  <a:pt x="784036" y="31561"/>
                  <a:pt x="790510" y="31561"/>
                </a:cubicBezTo>
                <a:close/>
                <a:moveTo>
                  <a:pt x="895034" y="31291"/>
                </a:moveTo>
                <a:lnTo>
                  <a:pt x="926325" y="31291"/>
                </a:lnTo>
                <a:lnTo>
                  <a:pt x="957886" y="66089"/>
                </a:lnTo>
                <a:lnTo>
                  <a:pt x="957886" y="68517"/>
                </a:lnTo>
                <a:lnTo>
                  <a:pt x="923358" y="68517"/>
                </a:lnTo>
                <a:lnTo>
                  <a:pt x="912298" y="52331"/>
                </a:lnTo>
                <a:lnTo>
                  <a:pt x="909061" y="52331"/>
                </a:lnTo>
                <a:lnTo>
                  <a:pt x="898001" y="68517"/>
                </a:lnTo>
                <a:lnTo>
                  <a:pt x="863473" y="68517"/>
                </a:lnTo>
                <a:lnTo>
                  <a:pt x="863473" y="66089"/>
                </a:lnTo>
                <a:close/>
                <a:moveTo>
                  <a:pt x="953300" y="0"/>
                </a:moveTo>
                <a:cubicBezTo>
                  <a:pt x="963011" y="0"/>
                  <a:pt x="970294" y="2158"/>
                  <a:pt x="975150" y="6474"/>
                </a:cubicBezTo>
                <a:cubicBezTo>
                  <a:pt x="980005" y="10790"/>
                  <a:pt x="982433" y="16994"/>
                  <a:pt x="982433" y="25087"/>
                </a:cubicBezTo>
                <a:cubicBezTo>
                  <a:pt x="982433" y="32999"/>
                  <a:pt x="980725" y="39563"/>
                  <a:pt x="977308" y="44778"/>
                </a:cubicBezTo>
                <a:cubicBezTo>
                  <a:pt x="973711" y="50353"/>
                  <a:pt x="968856" y="54579"/>
                  <a:pt x="962741" y="57457"/>
                </a:cubicBezTo>
                <a:lnTo>
                  <a:pt x="948445" y="41811"/>
                </a:lnTo>
                <a:cubicBezTo>
                  <a:pt x="955099" y="38035"/>
                  <a:pt x="958425" y="33359"/>
                  <a:pt x="958425" y="27784"/>
                </a:cubicBezTo>
                <a:cubicBezTo>
                  <a:pt x="958425" y="25446"/>
                  <a:pt x="957616" y="23558"/>
                  <a:pt x="955998" y="22119"/>
                </a:cubicBezTo>
                <a:cubicBezTo>
                  <a:pt x="954020" y="20501"/>
                  <a:pt x="951502" y="19692"/>
                  <a:pt x="948445" y="19692"/>
                </a:cubicBezTo>
                <a:cubicBezTo>
                  <a:pt x="944308" y="19692"/>
                  <a:pt x="940082" y="20681"/>
                  <a:pt x="935766" y="22659"/>
                </a:cubicBezTo>
                <a:lnTo>
                  <a:pt x="935766" y="2428"/>
                </a:lnTo>
                <a:cubicBezTo>
                  <a:pt x="941341" y="809"/>
                  <a:pt x="947186" y="0"/>
                  <a:pt x="953300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200" b="1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D4B88739-B307-4548-8322-0DAE29F9C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7238" y="2639582"/>
            <a:ext cx="609089" cy="60908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E48C65F-59BE-46DB-A1C6-D81247CA4DB9}"/>
              </a:ext>
            </a:extLst>
          </p:cNvPr>
          <p:cNvSpPr txBox="1"/>
          <p:nvPr/>
        </p:nvSpPr>
        <p:spPr>
          <a:xfrm>
            <a:off x="7217912" y="2662612"/>
            <a:ext cx="3993477" cy="3437590"/>
          </a:xfrm>
          <a:custGeom>
            <a:avLst/>
            <a:gdLst/>
            <a:ahLst/>
            <a:cxnLst/>
            <a:rect l="l" t="t" r="r" b="b"/>
            <a:pathLst>
              <a:path w="3993477" h="3437590">
                <a:moveTo>
                  <a:pt x="275100" y="3311765"/>
                </a:moveTo>
                <a:cubicBezTo>
                  <a:pt x="263045" y="3311765"/>
                  <a:pt x="254003" y="3314277"/>
                  <a:pt x="247976" y="3319300"/>
                </a:cubicBezTo>
                <a:cubicBezTo>
                  <a:pt x="241948" y="3324323"/>
                  <a:pt x="238935" y="3330685"/>
                  <a:pt x="238935" y="3338387"/>
                </a:cubicBezTo>
                <a:cubicBezTo>
                  <a:pt x="238935" y="3345587"/>
                  <a:pt x="241697" y="3351447"/>
                  <a:pt x="247222" y="3355967"/>
                </a:cubicBezTo>
                <a:cubicBezTo>
                  <a:pt x="252748" y="3360488"/>
                  <a:pt x="259696" y="3362748"/>
                  <a:pt x="268068" y="3362748"/>
                </a:cubicBezTo>
                <a:cubicBezTo>
                  <a:pt x="275435" y="3362748"/>
                  <a:pt x="282299" y="3360823"/>
                  <a:pt x="288662" y="3356972"/>
                </a:cubicBezTo>
                <a:cubicBezTo>
                  <a:pt x="295024" y="3353121"/>
                  <a:pt x="300047" y="3348098"/>
                  <a:pt x="303731" y="3341903"/>
                </a:cubicBezTo>
                <a:cubicBezTo>
                  <a:pt x="307414" y="3335708"/>
                  <a:pt x="309256" y="3328760"/>
                  <a:pt x="309256" y="3321058"/>
                </a:cubicBezTo>
                <a:cubicBezTo>
                  <a:pt x="305237" y="3318379"/>
                  <a:pt x="300214" y="3316119"/>
                  <a:pt x="294187" y="3314277"/>
                </a:cubicBezTo>
                <a:cubicBezTo>
                  <a:pt x="288494" y="3312603"/>
                  <a:pt x="282132" y="3311765"/>
                  <a:pt x="275100" y="3311765"/>
                </a:cubicBezTo>
                <a:close/>
                <a:moveTo>
                  <a:pt x="910280" y="3262289"/>
                </a:moveTo>
                <a:cubicBezTo>
                  <a:pt x="902410" y="3262289"/>
                  <a:pt x="895211" y="3264299"/>
                  <a:pt x="888681" y="3268317"/>
                </a:cubicBezTo>
                <a:cubicBezTo>
                  <a:pt x="881984" y="3272503"/>
                  <a:pt x="876793" y="3278112"/>
                  <a:pt x="873110" y="3285144"/>
                </a:cubicBezTo>
                <a:cubicBezTo>
                  <a:pt x="869259" y="3292511"/>
                  <a:pt x="867333" y="3301301"/>
                  <a:pt x="867333" y="3311514"/>
                </a:cubicBezTo>
                <a:cubicBezTo>
                  <a:pt x="867333" y="3321393"/>
                  <a:pt x="869259" y="3330183"/>
                  <a:pt x="873110" y="3337885"/>
                </a:cubicBezTo>
                <a:cubicBezTo>
                  <a:pt x="876793" y="3345252"/>
                  <a:pt x="881984" y="3350861"/>
                  <a:pt x="888681" y="3354712"/>
                </a:cubicBezTo>
                <a:cubicBezTo>
                  <a:pt x="895378" y="3358563"/>
                  <a:pt x="902578" y="3360488"/>
                  <a:pt x="910280" y="3360488"/>
                </a:cubicBezTo>
                <a:cubicBezTo>
                  <a:pt x="918316" y="3360488"/>
                  <a:pt x="925432" y="3358563"/>
                  <a:pt x="931627" y="3354712"/>
                </a:cubicBezTo>
                <a:cubicBezTo>
                  <a:pt x="938157" y="3350693"/>
                  <a:pt x="943347" y="3345001"/>
                  <a:pt x="947198" y="3337634"/>
                </a:cubicBezTo>
                <a:cubicBezTo>
                  <a:pt x="951049" y="3330267"/>
                  <a:pt x="952975" y="3321560"/>
                  <a:pt x="952975" y="3311514"/>
                </a:cubicBezTo>
                <a:cubicBezTo>
                  <a:pt x="952975" y="3301134"/>
                  <a:pt x="951049" y="3292260"/>
                  <a:pt x="947198" y="3284893"/>
                </a:cubicBezTo>
                <a:cubicBezTo>
                  <a:pt x="943347" y="3277358"/>
                  <a:pt x="938157" y="3271749"/>
                  <a:pt x="931627" y="3268066"/>
                </a:cubicBezTo>
                <a:cubicBezTo>
                  <a:pt x="924930" y="3264215"/>
                  <a:pt x="917814" y="3262289"/>
                  <a:pt x="910280" y="3262289"/>
                </a:cubicBezTo>
                <a:close/>
                <a:moveTo>
                  <a:pt x="72582" y="3262289"/>
                </a:moveTo>
                <a:cubicBezTo>
                  <a:pt x="65382" y="3262289"/>
                  <a:pt x="58266" y="3264382"/>
                  <a:pt x="51234" y="3268568"/>
                </a:cubicBezTo>
                <a:cubicBezTo>
                  <a:pt x="44705" y="3272419"/>
                  <a:pt x="39347" y="3278279"/>
                  <a:pt x="35161" y="3286148"/>
                </a:cubicBezTo>
                <a:cubicBezTo>
                  <a:pt x="31143" y="3293683"/>
                  <a:pt x="29133" y="3302389"/>
                  <a:pt x="29133" y="3312268"/>
                </a:cubicBezTo>
                <a:cubicBezTo>
                  <a:pt x="29133" y="3322146"/>
                  <a:pt x="31143" y="3330853"/>
                  <a:pt x="35161" y="3338387"/>
                </a:cubicBezTo>
                <a:cubicBezTo>
                  <a:pt x="39347" y="3346256"/>
                  <a:pt x="44705" y="3352116"/>
                  <a:pt x="51234" y="3355967"/>
                </a:cubicBezTo>
                <a:cubicBezTo>
                  <a:pt x="58266" y="3360153"/>
                  <a:pt x="65382" y="3362246"/>
                  <a:pt x="72582" y="3362246"/>
                </a:cubicBezTo>
                <a:cubicBezTo>
                  <a:pt x="79949" y="3362246"/>
                  <a:pt x="87065" y="3360153"/>
                  <a:pt x="93929" y="3355967"/>
                </a:cubicBezTo>
                <a:cubicBezTo>
                  <a:pt x="100627" y="3351949"/>
                  <a:pt x="105985" y="3346089"/>
                  <a:pt x="110003" y="3338387"/>
                </a:cubicBezTo>
                <a:cubicBezTo>
                  <a:pt x="114021" y="3330853"/>
                  <a:pt x="116030" y="3322146"/>
                  <a:pt x="116030" y="3312268"/>
                </a:cubicBezTo>
                <a:cubicBezTo>
                  <a:pt x="116030" y="3302222"/>
                  <a:pt x="114021" y="3293432"/>
                  <a:pt x="110003" y="3285897"/>
                </a:cubicBezTo>
                <a:cubicBezTo>
                  <a:pt x="105985" y="3278530"/>
                  <a:pt x="100627" y="3272754"/>
                  <a:pt x="93929" y="3268568"/>
                </a:cubicBezTo>
                <a:cubicBezTo>
                  <a:pt x="87065" y="3264382"/>
                  <a:pt x="79949" y="3262289"/>
                  <a:pt x="72582" y="3262289"/>
                </a:cubicBezTo>
                <a:close/>
                <a:moveTo>
                  <a:pt x="168976" y="3246718"/>
                </a:moveTo>
                <a:lnTo>
                  <a:pt x="190826" y="3246718"/>
                </a:lnTo>
                <a:lnTo>
                  <a:pt x="190826" y="3377817"/>
                </a:lnTo>
                <a:lnTo>
                  <a:pt x="168976" y="3377817"/>
                </a:lnTo>
                <a:close/>
                <a:moveTo>
                  <a:pt x="907266" y="3242449"/>
                </a:moveTo>
                <a:cubicBezTo>
                  <a:pt x="917312" y="3242449"/>
                  <a:pt x="926186" y="3244542"/>
                  <a:pt x="933887" y="3248727"/>
                </a:cubicBezTo>
                <a:cubicBezTo>
                  <a:pt x="941589" y="3252913"/>
                  <a:pt x="947617" y="3258522"/>
                  <a:pt x="951970" y="3265554"/>
                </a:cubicBezTo>
                <a:lnTo>
                  <a:pt x="952975" y="3265554"/>
                </a:lnTo>
                <a:lnTo>
                  <a:pt x="952975" y="3246718"/>
                </a:lnTo>
                <a:lnTo>
                  <a:pt x="973820" y="3246718"/>
                </a:lnTo>
                <a:lnTo>
                  <a:pt x="973820" y="3372794"/>
                </a:lnTo>
                <a:cubicBezTo>
                  <a:pt x="973820" y="3393723"/>
                  <a:pt x="967960" y="3409797"/>
                  <a:pt x="956240" y="3421015"/>
                </a:cubicBezTo>
                <a:cubicBezTo>
                  <a:pt x="944687" y="3432065"/>
                  <a:pt x="929367" y="3437590"/>
                  <a:pt x="910280" y="3437590"/>
                </a:cubicBezTo>
                <a:cubicBezTo>
                  <a:pt x="894708" y="3437590"/>
                  <a:pt x="881984" y="3433991"/>
                  <a:pt x="872105" y="3426791"/>
                </a:cubicBezTo>
                <a:cubicBezTo>
                  <a:pt x="862059" y="3419591"/>
                  <a:pt x="855278" y="3410885"/>
                  <a:pt x="851762" y="3400672"/>
                </a:cubicBezTo>
                <a:lnTo>
                  <a:pt x="871854" y="3392133"/>
                </a:lnTo>
                <a:cubicBezTo>
                  <a:pt x="874700" y="3399835"/>
                  <a:pt x="879472" y="3406029"/>
                  <a:pt x="886169" y="3410718"/>
                </a:cubicBezTo>
                <a:cubicBezTo>
                  <a:pt x="892867" y="3415406"/>
                  <a:pt x="900903" y="3417750"/>
                  <a:pt x="910280" y="3417750"/>
                </a:cubicBezTo>
                <a:cubicBezTo>
                  <a:pt x="923674" y="3417750"/>
                  <a:pt x="934139" y="3413815"/>
                  <a:pt x="941673" y="3405946"/>
                </a:cubicBezTo>
                <a:cubicBezTo>
                  <a:pt x="949207" y="3398244"/>
                  <a:pt x="952975" y="3387026"/>
                  <a:pt x="952975" y="3372292"/>
                </a:cubicBezTo>
                <a:lnTo>
                  <a:pt x="952975" y="3357725"/>
                </a:lnTo>
                <a:lnTo>
                  <a:pt x="951970" y="3357725"/>
                </a:lnTo>
                <a:cubicBezTo>
                  <a:pt x="947784" y="3364255"/>
                  <a:pt x="941757" y="3369697"/>
                  <a:pt x="933887" y="3374050"/>
                </a:cubicBezTo>
                <a:cubicBezTo>
                  <a:pt x="926186" y="3378236"/>
                  <a:pt x="917312" y="3380329"/>
                  <a:pt x="907266" y="3380329"/>
                </a:cubicBezTo>
                <a:cubicBezTo>
                  <a:pt x="895880" y="3380329"/>
                  <a:pt x="885500" y="3377399"/>
                  <a:pt x="876124" y="3371539"/>
                </a:cubicBezTo>
                <a:cubicBezTo>
                  <a:pt x="866915" y="3365846"/>
                  <a:pt x="859548" y="3357725"/>
                  <a:pt x="854023" y="3347177"/>
                </a:cubicBezTo>
                <a:cubicBezTo>
                  <a:pt x="848497" y="3336629"/>
                  <a:pt x="845735" y="3324741"/>
                  <a:pt x="845735" y="3311514"/>
                </a:cubicBezTo>
                <a:cubicBezTo>
                  <a:pt x="845735" y="3298287"/>
                  <a:pt x="848497" y="3286400"/>
                  <a:pt x="854023" y="3275851"/>
                </a:cubicBezTo>
                <a:cubicBezTo>
                  <a:pt x="859715" y="3265136"/>
                  <a:pt x="867082" y="3256932"/>
                  <a:pt x="876124" y="3251239"/>
                </a:cubicBezTo>
                <a:cubicBezTo>
                  <a:pt x="885500" y="3245379"/>
                  <a:pt x="895880" y="3242449"/>
                  <a:pt x="907266" y="3242449"/>
                </a:cubicBezTo>
                <a:close/>
                <a:moveTo>
                  <a:pt x="774186" y="3242449"/>
                </a:moveTo>
                <a:cubicBezTo>
                  <a:pt x="789924" y="3242449"/>
                  <a:pt x="801895" y="3247053"/>
                  <a:pt x="810100" y="3256262"/>
                </a:cubicBezTo>
                <a:cubicBezTo>
                  <a:pt x="818471" y="3265638"/>
                  <a:pt x="822657" y="3278112"/>
                  <a:pt x="822657" y="3293683"/>
                </a:cubicBezTo>
                <a:lnTo>
                  <a:pt x="822657" y="3377817"/>
                </a:lnTo>
                <a:lnTo>
                  <a:pt x="800807" y="3377817"/>
                </a:lnTo>
                <a:lnTo>
                  <a:pt x="800807" y="3296948"/>
                </a:lnTo>
                <a:cubicBezTo>
                  <a:pt x="800807" y="3284893"/>
                  <a:pt x="797877" y="3276103"/>
                  <a:pt x="792017" y="3270577"/>
                </a:cubicBezTo>
                <a:cubicBezTo>
                  <a:pt x="786324" y="3265052"/>
                  <a:pt x="778371" y="3262289"/>
                  <a:pt x="768158" y="3262289"/>
                </a:cubicBezTo>
                <a:cubicBezTo>
                  <a:pt x="761126" y="3262289"/>
                  <a:pt x="754847" y="3264299"/>
                  <a:pt x="749322" y="3268317"/>
                </a:cubicBezTo>
                <a:cubicBezTo>
                  <a:pt x="743462" y="3272670"/>
                  <a:pt x="739109" y="3277861"/>
                  <a:pt x="736262" y="3283888"/>
                </a:cubicBezTo>
                <a:cubicBezTo>
                  <a:pt x="733249" y="3290418"/>
                  <a:pt x="731742" y="3297115"/>
                  <a:pt x="731742" y="3303980"/>
                </a:cubicBezTo>
                <a:lnTo>
                  <a:pt x="731742" y="3377817"/>
                </a:lnTo>
                <a:lnTo>
                  <a:pt x="709892" y="3377817"/>
                </a:lnTo>
                <a:lnTo>
                  <a:pt x="709892" y="3246718"/>
                </a:lnTo>
                <a:lnTo>
                  <a:pt x="730486" y="3246718"/>
                </a:lnTo>
                <a:lnTo>
                  <a:pt x="730486" y="3266057"/>
                </a:lnTo>
                <a:lnTo>
                  <a:pt x="731742" y="3266057"/>
                </a:lnTo>
                <a:cubicBezTo>
                  <a:pt x="735258" y="3259527"/>
                  <a:pt x="740950" y="3254002"/>
                  <a:pt x="748820" y="3249481"/>
                </a:cubicBezTo>
                <a:cubicBezTo>
                  <a:pt x="756856" y="3244793"/>
                  <a:pt x="765312" y="3242449"/>
                  <a:pt x="774186" y="3242449"/>
                </a:cubicBezTo>
                <a:close/>
                <a:moveTo>
                  <a:pt x="473888" y="3242449"/>
                </a:moveTo>
                <a:cubicBezTo>
                  <a:pt x="487784" y="3242449"/>
                  <a:pt x="499756" y="3245797"/>
                  <a:pt x="509802" y="3252495"/>
                </a:cubicBezTo>
                <a:cubicBezTo>
                  <a:pt x="519513" y="3259024"/>
                  <a:pt x="526377" y="3267815"/>
                  <a:pt x="530396" y="3278865"/>
                </a:cubicBezTo>
                <a:lnTo>
                  <a:pt x="510555" y="3287153"/>
                </a:lnTo>
                <a:cubicBezTo>
                  <a:pt x="507207" y="3278781"/>
                  <a:pt x="502435" y="3272586"/>
                  <a:pt x="496240" y="3268568"/>
                </a:cubicBezTo>
                <a:cubicBezTo>
                  <a:pt x="489877" y="3264382"/>
                  <a:pt x="482092" y="3262289"/>
                  <a:pt x="472883" y="3262289"/>
                </a:cubicBezTo>
                <a:cubicBezTo>
                  <a:pt x="465181" y="3262289"/>
                  <a:pt x="457982" y="3264382"/>
                  <a:pt x="451284" y="3268568"/>
                </a:cubicBezTo>
                <a:cubicBezTo>
                  <a:pt x="444587" y="3272754"/>
                  <a:pt x="439229" y="3278614"/>
                  <a:pt x="435211" y="3286148"/>
                </a:cubicBezTo>
                <a:cubicBezTo>
                  <a:pt x="431193" y="3293683"/>
                  <a:pt x="429183" y="3302389"/>
                  <a:pt x="429183" y="3312268"/>
                </a:cubicBezTo>
                <a:cubicBezTo>
                  <a:pt x="429183" y="3321979"/>
                  <a:pt x="431193" y="3330601"/>
                  <a:pt x="435211" y="3338136"/>
                </a:cubicBezTo>
                <a:cubicBezTo>
                  <a:pt x="439229" y="3345670"/>
                  <a:pt x="444587" y="3351530"/>
                  <a:pt x="451284" y="3355716"/>
                </a:cubicBezTo>
                <a:cubicBezTo>
                  <a:pt x="458149" y="3360069"/>
                  <a:pt x="465349" y="3362246"/>
                  <a:pt x="472883" y="3362246"/>
                </a:cubicBezTo>
                <a:cubicBezTo>
                  <a:pt x="481924" y="3362246"/>
                  <a:pt x="489877" y="3360069"/>
                  <a:pt x="496742" y="3355716"/>
                </a:cubicBezTo>
                <a:cubicBezTo>
                  <a:pt x="503439" y="3351530"/>
                  <a:pt x="508462" y="3345419"/>
                  <a:pt x="511811" y="3337382"/>
                </a:cubicBezTo>
                <a:lnTo>
                  <a:pt x="531149" y="3345670"/>
                </a:lnTo>
                <a:cubicBezTo>
                  <a:pt x="526629" y="3356386"/>
                  <a:pt x="519513" y="3365092"/>
                  <a:pt x="509802" y="3371790"/>
                </a:cubicBezTo>
                <a:cubicBezTo>
                  <a:pt x="500091" y="3378487"/>
                  <a:pt x="488119" y="3381836"/>
                  <a:pt x="473888" y="3381836"/>
                </a:cubicBezTo>
                <a:cubicBezTo>
                  <a:pt x="461163" y="3381836"/>
                  <a:pt x="449777" y="3378822"/>
                  <a:pt x="439732" y="3372794"/>
                </a:cubicBezTo>
                <a:cubicBezTo>
                  <a:pt x="429853" y="3366767"/>
                  <a:pt x="421984" y="3358479"/>
                  <a:pt x="416124" y="3347931"/>
                </a:cubicBezTo>
                <a:cubicBezTo>
                  <a:pt x="410431" y="3337550"/>
                  <a:pt x="407585" y="3325662"/>
                  <a:pt x="407585" y="3312268"/>
                </a:cubicBezTo>
                <a:cubicBezTo>
                  <a:pt x="407585" y="3298873"/>
                  <a:pt x="410431" y="3286986"/>
                  <a:pt x="416124" y="3276605"/>
                </a:cubicBezTo>
                <a:cubicBezTo>
                  <a:pt x="422151" y="3265722"/>
                  <a:pt x="430021" y="3257350"/>
                  <a:pt x="439732" y="3251490"/>
                </a:cubicBezTo>
                <a:cubicBezTo>
                  <a:pt x="449777" y="3245463"/>
                  <a:pt x="461163" y="3242449"/>
                  <a:pt x="473888" y="3242449"/>
                </a:cubicBezTo>
                <a:close/>
                <a:moveTo>
                  <a:pt x="273091" y="3242449"/>
                </a:moveTo>
                <a:cubicBezTo>
                  <a:pt x="290838" y="3242449"/>
                  <a:pt x="304819" y="3247137"/>
                  <a:pt x="315032" y="3256513"/>
                </a:cubicBezTo>
                <a:cubicBezTo>
                  <a:pt x="325078" y="3265722"/>
                  <a:pt x="330101" y="3278447"/>
                  <a:pt x="330101" y="3294687"/>
                </a:cubicBezTo>
                <a:lnTo>
                  <a:pt x="330101" y="3377817"/>
                </a:lnTo>
                <a:lnTo>
                  <a:pt x="309256" y="3377817"/>
                </a:lnTo>
                <a:lnTo>
                  <a:pt x="309256" y="3358981"/>
                </a:lnTo>
                <a:lnTo>
                  <a:pt x="308251" y="3358981"/>
                </a:lnTo>
                <a:cubicBezTo>
                  <a:pt x="304400" y="3365511"/>
                  <a:pt x="298791" y="3370953"/>
                  <a:pt x="291424" y="3375306"/>
                </a:cubicBezTo>
                <a:cubicBezTo>
                  <a:pt x="284225" y="3379659"/>
                  <a:pt x="275686" y="3381836"/>
                  <a:pt x="265807" y="3381836"/>
                </a:cubicBezTo>
                <a:cubicBezTo>
                  <a:pt x="256096" y="3381836"/>
                  <a:pt x="247557" y="3379994"/>
                  <a:pt x="240190" y="3376310"/>
                </a:cubicBezTo>
                <a:cubicBezTo>
                  <a:pt x="232488" y="3372459"/>
                  <a:pt x="226628" y="3367269"/>
                  <a:pt x="222610" y="3360739"/>
                </a:cubicBezTo>
                <a:cubicBezTo>
                  <a:pt x="218592" y="3354209"/>
                  <a:pt x="216582" y="3346675"/>
                  <a:pt x="216582" y="3338136"/>
                </a:cubicBezTo>
                <a:cubicBezTo>
                  <a:pt x="216582" y="3324239"/>
                  <a:pt x="221773" y="3313440"/>
                  <a:pt x="232154" y="3305738"/>
                </a:cubicBezTo>
                <a:cubicBezTo>
                  <a:pt x="242869" y="3297869"/>
                  <a:pt x="256096" y="3293934"/>
                  <a:pt x="271835" y="3293934"/>
                </a:cubicBezTo>
                <a:cubicBezTo>
                  <a:pt x="280039" y="3293934"/>
                  <a:pt x="287406" y="3294771"/>
                  <a:pt x="293936" y="3296445"/>
                </a:cubicBezTo>
                <a:cubicBezTo>
                  <a:pt x="300633" y="3298120"/>
                  <a:pt x="305740" y="3300129"/>
                  <a:pt x="309256" y="3302473"/>
                </a:cubicBezTo>
                <a:lnTo>
                  <a:pt x="309256" y="3294436"/>
                </a:lnTo>
                <a:cubicBezTo>
                  <a:pt x="309256" y="3284893"/>
                  <a:pt x="305907" y="3277107"/>
                  <a:pt x="299210" y="3271080"/>
                </a:cubicBezTo>
                <a:cubicBezTo>
                  <a:pt x="292513" y="3265052"/>
                  <a:pt x="283806" y="3262038"/>
                  <a:pt x="273091" y="3262038"/>
                </a:cubicBezTo>
                <a:cubicBezTo>
                  <a:pt x="265891" y="3262038"/>
                  <a:pt x="259194" y="3263629"/>
                  <a:pt x="252999" y="3266810"/>
                </a:cubicBezTo>
                <a:cubicBezTo>
                  <a:pt x="246469" y="3270159"/>
                  <a:pt x="241530" y="3274596"/>
                  <a:pt x="238181" y="3280121"/>
                </a:cubicBezTo>
                <a:lnTo>
                  <a:pt x="221605" y="3267815"/>
                </a:lnTo>
                <a:cubicBezTo>
                  <a:pt x="226628" y="3260113"/>
                  <a:pt x="233744" y="3253918"/>
                  <a:pt x="242953" y="3249230"/>
                </a:cubicBezTo>
                <a:cubicBezTo>
                  <a:pt x="251994" y="3244709"/>
                  <a:pt x="262040" y="3242449"/>
                  <a:pt x="273091" y="3242449"/>
                </a:cubicBezTo>
                <a:close/>
                <a:moveTo>
                  <a:pt x="681559" y="3218841"/>
                </a:moveTo>
                <a:lnTo>
                  <a:pt x="699139" y="3218841"/>
                </a:lnTo>
                <a:lnTo>
                  <a:pt x="699139" y="3236421"/>
                </a:lnTo>
                <a:cubicBezTo>
                  <a:pt x="699139" y="3245630"/>
                  <a:pt x="696879" y="3252327"/>
                  <a:pt x="692358" y="3256513"/>
                </a:cubicBezTo>
                <a:cubicBezTo>
                  <a:pt x="687670" y="3260866"/>
                  <a:pt x="680889" y="3263043"/>
                  <a:pt x="672015" y="3263043"/>
                </a:cubicBezTo>
                <a:lnTo>
                  <a:pt x="669252" y="3263043"/>
                </a:lnTo>
                <a:lnTo>
                  <a:pt x="669252" y="3377817"/>
                </a:lnTo>
                <a:lnTo>
                  <a:pt x="648407" y="3377817"/>
                </a:lnTo>
                <a:lnTo>
                  <a:pt x="648407" y="3358730"/>
                </a:lnTo>
                <a:lnTo>
                  <a:pt x="647403" y="3358730"/>
                </a:lnTo>
                <a:cubicBezTo>
                  <a:pt x="644054" y="3365092"/>
                  <a:pt x="638278" y="3370618"/>
                  <a:pt x="630073" y="3375306"/>
                </a:cubicBezTo>
                <a:cubicBezTo>
                  <a:pt x="622539" y="3379659"/>
                  <a:pt x="614167" y="3381836"/>
                  <a:pt x="604959" y="3381836"/>
                </a:cubicBezTo>
                <a:cubicBezTo>
                  <a:pt x="589053" y="3381836"/>
                  <a:pt x="576998" y="3377231"/>
                  <a:pt x="568793" y="3368022"/>
                </a:cubicBezTo>
                <a:cubicBezTo>
                  <a:pt x="560422" y="3358646"/>
                  <a:pt x="556236" y="3345670"/>
                  <a:pt x="556236" y="3329095"/>
                </a:cubicBezTo>
                <a:lnTo>
                  <a:pt x="556236" y="3246718"/>
                </a:lnTo>
                <a:lnTo>
                  <a:pt x="578086" y="3246718"/>
                </a:lnTo>
                <a:lnTo>
                  <a:pt x="578086" y="3325830"/>
                </a:lnTo>
                <a:cubicBezTo>
                  <a:pt x="578086" y="3338554"/>
                  <a:pt x="580932" y="3347763"/>
                  <a:pt x="586625" y="3353456"/>
                </a:cubicBezTo>
                <a:cubicBezTo>
                  <a:pt x="592485" y="3359316"/>
                  <a:pt x="600103" y="3362246"/>
                  <a:pt x="609479" y="3362246"/>
                </a:cubicBezTo>
                <a:cubicBezTo>
                  <a:pt x="616846" y="3362246"/>
                  <a:pt x="623460" y="3360237"/>
                  <a:pt x="629320" y="3356219"/>
                </a:cubicBezTo>
                <a:cubicBezTo>
                  <a:pt x="634845" y="3352368"/>
                  <a:pt x="639282" y="3347261"/>
                  <a:pt x="642631" y="3340899"/>
                </a:cubicBezTo>
                <a:cubicBezTo>
                  <a:pt x="645812" y="3334704"/>
                  <a:pt x="647403" y="3328006"/>
                  <a:pt x="647403" y="3320807"/>
                </a:cubicBezTo>
                <a:lnTo>
                  <a:pt x="647403" y="3246718"/>
                </a:lnTo>
                <a:lnTo>
                  <a:pt x="672015" y="3246718"/>
                </a:lnTo>
                <a:cubicBezTo>
                  <a:pt x="678377" y="3246718"/>
                  <a:pt x="681559" y="3243286"/>
                  <a:pt x="681559" y="3236421"/>
                </a:cubicBezTo>
                <a:close/>
                <a:moveTo>
                  <a:pt x="616511" y="3188452"/>
                </a:moveTo>
                <a:lnTo>
                  <a:pt x="640370" y="3188452"/>
                </a:lnTo>
                <a:lnTo>
                  <a:pt x="622288" y="3221101"/>
                </a:lnTo>
                <a:lnTo>
                  <a:pt x="603201" y="3221101"/>
                </a:lnTo>
                <a:close/>
                <a:moveTo>
                  <a:pt x="164707" y="3187699"/>
                </a:moveTo>
                <a:cubicBezTo>
                  <a:pt x="169897" y="3187699"/>
                  <a:pt x="176762" y="3190294"/>
                  <a:pt x="185301" y="3195484"/>
                </a:cubicBezTo>
                <a:cubicBezTo>
                  <a:pt x="189989" y="3198331"/>
                  <a:pt x="193337" y="3199754"/>
                  <a:pt x="195346" y="3199754"/>
                </a:cubicBezTo>
                <a:cubicBezTo>
                  <a:pt x="201039" y="3199754"/>
                  <a:pt x="204137" y="3196656"/>
                  <a:pt x="204639" y="3190461"/>
                </a:cubicBezTo>
                <a:lnTo>
                  <a:pt x="222722" y="3190461"/>
                </a:lnTo>
                <a:cubicBezTo>
                  <a:pt x="222722" y="3199837"/>
                  <a:pt x="219875" y="3207037"/>
                  <a:pt x="214183" y="3212060"/>
                </a:cubicBezTo>
                <a:cubicBezTo>
                  <a:pt x="208657" y="3216915"/>
                  <a:pt x="202211" y="3219343"/>
                  <a:pt x="194844" y="3219343"/>
                </a:cubicBezTo>
                <a:cubicBezTo>
                  <a:pt x="191663" y="3219343"/>
                  <a:pt x="188649" y="3218757"/>
                  <a:pt x="185803" y="3217585"/>
                </a:cubicBezTo>
                <a:cubicBezTo>
                  <a:pt x="181952" y="3216078"/>
                  <a:pt x="178268" y="3214237"/>
                  <a:pt x="174752" y="3212060"/>
                </a:cubicBezTo>
                <a:cubicBezTo>
                  <a:pt x="169395" y="3208879"/>
                  <a:pt x="165962" y="3207288"/>
                  <a:pt x="164455" y="3207288"/>
                </a:cubicBezTo>
                <a:cubicBezTo>
                  <a:pt x="158763" y="3207288"/>
                  <a:pt x="155665" y="3210469"/>
                  <a:pt x="155163" y="3216832"/>
                </a:cubicBezTo>
                <a:lnTo>
                  <a:pt x="153200" y="3216832"/>
                </a:lnTo>
                <a:lnTo>
                  <a:pt x="153200" y="3227882"/>
                </a:lnTo>
                <a:lnTo>
                  <a:pt x="136876" y="3227882"/>
                </a:lnTo>
                <a:lnTo>
                  <a:pt x="136876" y="3377817"/>
                </a:lnTo>
                <a:lnTo>
                  <a:pt x="116030" y="3377817"/>
                </a:lnTo>
                <a:lnTo>
                  <a:pt x="116030" y="3358479"/>
                </a:lnTo>
                <a:lnTo>
                  <a:pt x="115026" y="3358479"/>
                </a:lnTo>
                <a:cubicBezTo>
                  <a:pt x="111175" y="3364841"/>
                  <a:pt x="105147" y="3370367"/>
                  <a:pt x="96943" y="3375055"/>
                </a:cubicBezTo>
                <a:cubicBezTo>
                  <a:pt x="89074" y="3379575"/>
                  <a:pt x="80200" y="3381836"/>
                  <a:pt x="70322" y="3381836"/>
                </a:cubicBezTo>
                <a:cubicBezTo>
                  <a:pt x="58099" y="3381836"/>
                  <a:pt x="47383" y="3378906"/>
                  <a:pt x="38175" y="3373045"/>
                </a:cubicBezTo>
                <a:cubicBezTo>
                  <a:pt x="28799" y="3367185"/>
                  <a:pt x="21348" y="3358897"/>
                  <a:pt x="15823" y="3348182"/>
                </a:cubicBezTo>
                <a:cubicBezTo>
                  <a:pt x="10297" y="3337634"/>
                  <a:pt x="7535" y="3325662"/>
                  <a:pt x="7535" y="3312268"/>
                </a:cubicBezTo>
                <a:cubicBezTo>
                  <a:pt x="7535" y="3299041"/>
                  <a:pt x="10297" y="3287153"/>
                  <a:pt x="15823" y="3276605"/>
                </a:cubicBezTo>
                <a:cubicBezTo>
                  <a:pt x="21515" y="3265722"/>
                  <a:pt x="28966" y="3257350"/>
                  <a:pt x="38175" y="3251490"/>
                </a:cubicBezTo>
                <a:cubicBezTo>
                  <a:pt x="47718" y="3245463"/>
                  <a:pt x="58434" y="3242449"/>
                  <a:pt x="70322" y="3242449"/>
                </a:cubicBezTo>
                <a:cubicBezTo>
                  <a:pt x="80033" y="3242449"/>
                  <a:pt x="88906" y="3244793"/>
                  <a:pt x="96943" y="3249481"/>
                </a:cubicBezTo>
                <a:cubicBezTo>
                  <a:pt x="105147" y="3254336"/>
                  <a:pt x="111175" y="3259945"/>
                  <a:pt x="115026" y="3266308"/>
                </a:cubicBezTo>
                <a:lnTo>
                  <a:pt x="116030" y="3266308"/>
                </a:lnTo>
                <a:lnTo>
                  <a:pt x="115026" y="3248727"/>
                </a:lnTo>
                <a:lnTo>
                  <a:pt x="115026" y="3227882"/>
                </a:lnTo>
                <a:lnTo>
                  <a:pt x="75345" y="3227882"/>
                </a:lnTo>
                <a:lnTo>
                  <a:pt x="75345" y="3210553"/>
                </a:lnTo>
                <a:lnTo>
                  <a:pt x="115026" y="3210553"/>
                </a:lnTo>
                <a:lnTo>
                  <a:pt x="115026" y="3193726"/>
                </a:lnTo>
                <a:lnTo>
                  <a:pt x="136876" y="3193726"/>
                </a:lnTo>
                <a:lnTo>
                  <a:pt x="136876" y="3210553"/>
                </a:lnTo>
                <a:lnTo>
                  <a:pt x="138410" y="3210553"/>
                </a:lnTo>
                <a:lnTo>
                  <a:pt x="139466" y="3204400"/>
                </a:lnTo>
                <a:cubicBezTo>
                  <a:pt x="140889" y="3200800"/>
                  <a:pt x="143024" y="3197744"/>
                  <a:pt x="145870" y="3195233"/>
                </a:cubicBezTo>
                <a:cubicBezTo>
                  <a:pt x="151731" y="3190210"/>
                  <a:pt x="158009" y="3187699"/>
                  <a:pt x="164707" y="3187699"/>
                </a:cubicBezTo>
                <a:close/>
                <a:moveTo>
                  <a:pt x="2617747" y="3094867"/>
                </a:moveTo>
                <a:cubicBezTo>
                  <a:pt x="2621766" y="3094867"/>
                  <a:pt x="2625030" y="3096123"/>
                  <a:pt x="2627542" y="3098634"/>
                </a:cubicBezTo>
                <a:cubicBezTo>
                  <a:pt x="2630221" y="3101313"/>
                  <a:pt x="2631560" y="3104578"/>
                  <a:pt x="2631560" y="3108429"/>
                </a:cubicBezTo>
                <a:cubicBezTo>
                  <a:pt x="2631560" y="3111945"/>
                  <a:pt x="2630221" y="3115210"/>
                  <a:pt x="2627542" y="3118224"/>
                </a:cubicBezTo>
                <a:cubicBezTo>
                  <a:pt x="2625030" y="3121070"/>
                  <a:pt x="2621766" y="3122493"/>
                  <a:pt x="2617747" y="3122493"/>
                </a:cubicBezTo>
                <a:cubicBezTo>
                  <a:pt x="2614064" y="3122493"/>
                  <a:pt x="2610799" y="3121070"/>
                  <a:pt x="2607952" y="3118224"/>
                </a:cubicBezTo>
                <a:cubicBezTo>
                  <a:pt x="2605274" y="3115545"/>
                  <a:pt x="2603934" y="3112280"/>
                  <a:pt x="2603934" y="3108429"/>
                </a:cubicBezTo>
                <a:cubicBezTo>
                  <a:pt x="2603934" y="3104411"/>
                  <a:pt x="2605274" y="3101146"/>
                  <a:pt x="2607952" y="3098634"/>
                </a:cubicBezTo>
                <a:cubicBezTo>
                  <a:pt x="2610799" y="3096123"/>
                  <a:pt x="2614064" y="3094867"/>
                  <a:pt x="2617747" y="3094867"/>
                </a:cubicBezTo>
                <a:close/>
                <a:moveTo>
                  <a:pt x="1737950" y="3094867"/>
                </a:moveTo>
                <a:cubicBezTo>
                  <a:pt x="1741968" y="3094867"/>
                  <a:pt x="1745233" y="3096123"/>
                  <a:pt x="1747745" y="3098634"/>
                </a:cubicBezTo>
                <a:cubicBezTo>
                  <a:pt x="1750256" y="3101146"/>
                  <a:pt x="1751512" y="3104411"/>
                  <a:pt x="1751512" y="3108429"/>
                </a:cubicBezTo>
                <a:cubicBezTo>
                  <a:pt x="1751512" y="3112280"/>
                  <a:pt x="1750256" y="3115545"/>
                  <a:pt x="1747745" y="3118224"/>
                </a:cubicBezTo>
                <a:cubicBezTo>
                  <a:pt x="1745233" y="3121070"/>
                  <a:pt x="1741968" y="3122493"/>
                  <a:pt x="1737950" y="3122493"/>
                </a:cubicBezTo>
                <a:cubicBezTo>
                  <a:pt x="1734266" y="3122493"/>
                  <a:pt x="1731001" y="3121070"/>
                  <a:pt x="1728155" y="3118224"/>
                </a:cubicBezTo>
                <a:cubicBezTo>
                  <a:pt x="1725309" y="3115377"/>
                  <a:pt x="1723886" y="3112113"/>
                  <a:pt x="1723886" y="3108429"/>
                </a:cubicBezTo>
                <a:cubicBezTo>
                  <a:pt x="1723886" y="3104411"/>
                  <a:pt x="1725309" y="3101146"/>
                  <a:pt x="1728155" y="3098634"/>
                </a:cubicBezTo>
                <a:cubicBezTo>
                  <a:pt x="1731001" y="3096123"/>
                  <a:pt x="1734266" y="3094867"/>
                  <a:pt x="1737950" y="3094867"/>
                </a:cubicBezTo>
                <a:close/>
                <a:moveTo>
                  <a:pt x="655867" y="3094867"/>
                </a:moveTo>
                <a:cubicBezTo>
                  <a:pt x="659886" y="3094867"/>
                  <a:pt x="663150" y="3096123"/>
                  <a:pt x="665662" y="3098634"/>
                </a:cubicBezTo>
                <a:cubicBezTo>
                  <a:pt x="668173" y="3101146"/>
                  <a:pt x="669429" y="3104411"/>
                  <a:pt x="669429" y="3108429"/>
                </a:cubicBezTo>
                <a:cubicBezTo>
                  <a:pt x="669429" y="3112280"/>
                  <a:pt x="668173" y="3115545"/>
                  <a:pt x="665662" y="3118224"/>
                </a:cubicBezTo>
                <a:cubicBezTo>
                  <a:pt x="663150" y="3121070"/>
                  <a:pt x="659886" y="3122493"/>
                  <a:pt x="655867" y="3122493"/>
                </a:cubicBezTo>
                <a:cubicBezTo>
                  <a:pt x="652184" y="3122493"/>
                  <a:pt x="648919" y="3121070"/>
                  <a:pt x="646072" y="3118224"/>
                </a:cubicBezTo>
                <a:cubicBezTo>
                  <a:pt x="643394" y="3115545"/>
                  <a:pt x="642054" y="3112280"/>
                  <a:pt x="642054" y="3108429"/>
                </a:cubicBezTo>
                <a:cubicBezTo>
                  <a:pt x="642054" y="3104411"/>
                  <a:pt x="643394" y="3101146"/>
                  <a:pt x="646072" y="3098634"/>
                </a:cubicBezTo>
                <a:cubicBezTo>
                  <a:pt x="648751" y="3096123"/>
                  <a:pt x="652016" y="3094867"/>
                  <a:pt x="655867" y="3094867"/>
                </a:cubicBezTo>
                <a:close/>
                <a:moveTo>
                  <a:pt x="2618250" y="3006965"/>
                </a:moveTo>
                <a:cubicBezTo>
                  <a:pt x="2606194" y="3006965"/>
                  <a:pt x="2597153" y="3009477"/>
                  <a:pt x="2591126" y="3014500"/>
                </a:cubicBezTo>
                <a:cubicBezTo>
                  <a:pt x="2585098" y="3019523"/>
                  <a:pt x="2582084" y="3025885"/>
                  <a:pt x="2582084" y="3033587"/>
                </a:cubicBezTo>
                <a:cubicBezTo>
                  <a:pt x="2582084" y="3040787"/>
                  <a:pt x="2584847" y="3046647"/>
                  <a:pt x="2590372" y="3051167"/>
                </a:cubicBezTo>
                <a:cubicBezTo>
                  <a:pt x="2595898" y="3055688"/>
                  <a:pt x="2602846" y="3057948"/>
                  <a:pt x="2611218" y="3057948"/>
                </a:cubicBezTo>
                <a:cubicBezTo>
                  <a:pt x="2618584" y="3057948"/>
                  <a:pt x="2625449" y="3056023"/>
                  <a:pt x="2631812" y="3052172"/>
                </a:cubicBezTo>
                <a:cubicBezTo>
                  <a:pt x="2638174" y="3048321"/>
                  <a:pt x="2643197" y="3043298"/>
                  <a:pt x="2646880" y="3037103"/>
                </a:cubicBezTo>
                <a:cubicBezTo>
                  <a:pt x="2650564" y="3030908"/>
                  <a:pt x="2652406" y="3023960"/>
                  <a:pt x="2652406" y="3016258"/>
                </a:cubicBezTo>
                <a:cubicBezTo>
                  <a:pt x="2648387" y="3013579"/>
                  <a:pt x="2643364" y="3011319"/>
                  <a:pt x="2637337" y="3009477"/>
                </a:cubicBezTo>
                <a:cubicBezTo>
                  <a:pt x="2631644" y="3007803"/>
                  <a:pt x="2625282" y="3006965"/>
                  <a:pt x="2618250" y="3006965"/>
                </a:cubicBezTo>
                <a:close/>
                <a:moveTo>
                  <a:pt x="2227724" y="3006965"/>
                </a:moveTo>
                <a:cubicBezTo>
                  <a:pt x="2215670" y="3006965"/>
                  <a:pt x="2206628" y="3009477"/>
                  <a:pt x="2200601" y="3014500"/>
                </a:cubicBezTo>
                <a:cubicBezTo>
                  <a:pt x="2194573" y="3019523"/>
                  <a:pt x="2191559" y="3025885"/>
                  <a:pt x="2191559" y="3033587"/>
                </a:cubicBezTo>
                <a:cubicBezTo>
                  <a:pt x="2191559" y="3040787"/>
                  <a:pt x="2194322" y="3046647"/>
                  <a:pt x="2199847" y="3051167"/>
                </a:cubicBezTo>
                <a:cubicBezTo>
                  <a:pt x="2205372" y="3055688"/>
                  <a:pt x="2212321" y="3057948"/>
                  <a:pt x="2220692" y="3057948"/>
                </a:cubicBezTo>
                <a:cubicBezTo>
                  <a:pt x="2228060" y="3057948"/>
                  <a:pt x="2234924" y="3056023"/>
                  <a:pt x="2241286" y="3052172"/>
                </a:cubicBezTo>
                <a:cubicBezTo>
                  <a:pt x="2247649" y="3048321"/>
                  <a:pt x="2252672" y="3043298"/>
                  <a:pt x="2256356" y="3037103"/>
                </a:cubicBezTo>
                <a:cubicBezTo>
                  <a:pt x="2260039" y="3030908"/>
                  <a:pt x="2261881" y="3023960"/>
                  <a:pt x="2261881" y="3016258"/>
                </a:cubicBezTo>
                <a:cubicBezTo>
                  <a:pt x="2257862" y="3013579"/>
                  <a:pt x="2252839" y="3011319"/>
                  <a:pt x="2246812" y="3009477"/>
                </a:cubicBezTo>
                <a:cubicBezTo>
                  <a:pt x="2241119" y="3007803"/>
                  <a:pt x="2234757" y="3006965"/>
                  <a:pt x="2227724" y="3006965"/>
                </a:cubicBezTo>
                <a:close/>
                <a:moveTo>
                  <a:pt x="3157175" y="2957489"/>
                </a:moveTo>
                <a:cubicBezTo>
                  <a:pt x="3147129" y="2957489"/>
                  <a:pt x="3138339" y="2960838"/>
                  <a:pt x="3130804" y="2967535"/>
                </a:cubicBezTo>
                <a:cubicBezTo>
                  <a:pt x="3123772" y="2973898"/>
                  <a:pt x="3119084" y="2982604"/>
                  <a:pt x="3116740" y="2993655"/>
                </a:cubicBezTo>
                <a:lnTo>
                  <a:pt x="3196605" y="2993655"/>
                </a:lnTo>
                <a:cubicBezTo>
                  <a:pt x="3196438" y="2988129"/>
                  <a:pt x="3194931" y="2982604"/>
                  <a:pt x="3192084" y="2977079"/>
                </a:cubicBezTo>
                <a:cubicBezTo>
                  <a:pt x="3189406" y="2971721"/>
                  <a:pt x="3185136" y="2967117"/>
                  <a:pt x="3179276" y="2963266"/>
                </a:cubicBezTo>
                <a:cubicBezTo>
                  <a:pt x="3173416" y="2959415"/>
                  <a:pt x="3166049" y="2957489"/>
                  <a:pt x="3157175" y="2957489"/>
                </a:cubicBezTo>
                <a:close/>
                <a:moveTo>
                  <a:pt x="2082357" y="2957489"/>
                </a:moveTo>
                <a:cubicBezTo>
                  <a:pt x="2075157" y="2957489"/>
                  <a:pt x="2068041" y="2959582"/>
                  <a:pt x="2061009" y="2963768"/>
                </a:cubicBezTo>
                <a:cubicBezTo>
                  <a:pt x="2054479" y="2967619"/>
                  <a:pt x="2049122" y="2973479"/>
                  <a:pt x="2044936" y="2981348"/>
                </a:cubicBezTo>
                <a:cubicBezTo>
                  <a:pt x="2040918" y="2988883"/>
                  <a:pt x="2038908" y="2997589"/>
                  <a:pt x="2038908" y="3007468"/>
                </a:cubicBezTo>
                <a:cubicBezTo>
                  <a:pt x="2038908" y="3017346"/>
                  <a:pt x="2040918" y="3026053"/>
                  <a:pt x="2044936" y="3033587"/>
                </a:cubicBezTo>
                <a:cubicBezTo>
                  <a:pt x="2049122" y="3041456"/>
                  <a:pt x="2054479" y="3047316"/>
                  <a:pt x="2061009" y="3051167"/>
                </a:cubicBezTo>
                <a:cubicBezTo>
                  <a:pt x="2068041" y="3055353"/>
                  <a:pt x="2075157" y="3057446"/>
                  <a:pt x="2082357" y="3057446"/>
                </a:cubicBezTo>
                <a:cubicBezTo>
                  <a:pt x="2089724" y="3057446"/>
                  <a:pt x="2096840" y="3055353"/>
                  <a:pt x="2103704" y="3051167"/>
                </a:cubicBezTo>
                <a:cubicBezTo>
                  <a:pt x="2110402" y="3047149"/>
                  <a:pt x="2115759" y="3041289"/>
                  <a:pt x="2119778" y="3033587"/>
                </a:cubicBezTo>
                <a:cubicBezTo>
                  <a:pt x="2123796" y="3026053"/>
                  <a:pt x="2125805" y="3017346"/>
                  <a:pt x="2125805" y="3007468"/>
                </a:cubicBezTo>
                <a:cubicBezTo>
                  <a:pt x="2125805" y="2997422"/>
                  <a:pt x="2123796" y="2988632"/>
                  <a:pt x="2119778" y="2981097"/>
                </a:cubicBezTo>
                <a:cubicBezTo>
                  <a:pt x="2115759" y="2973730"/>
                  <a:pt x="2110402" y="2967954"/>
                  <a:pt x="2103704" y="2963768"/>
                </a:cubicBezTo>
                <a:cubicBezTo>
                  <a:pt x="2096840" y="2959582"/>
                  <a:pt x="2089724" y="2957489"/>
                  <a:pt x="2082357" y="2957489"/>
                </a:cubicBezTo>
                <a:close/>
                <a:moveTo>
                  <a:pt x="1737950" y="2957489"/>
                </a:moveTo>
                <a:cubicBezTo>
                  <a:pt x="1727904" y="2957489"/>
                  <a:pt x="1719114" y="2960838"/>
                  <a:pt x="1711579" y="2967535"/>
                </a:cubicBezTo>
                <a:cubicBezTo>
                  <a:pt x="1704547" y="2973898"/>
                  <a:pt x="1699859" y="2982604"/>
                  <a:pt x="1697515" y="2993655"/>
                </a:cubicBezTo>
                <a:lnTo>
                  <a:pt x="1777380" y="2993655"/>
                </a:lnTo>
                <a:cubicBezTo>
                  <a:pt x="1777212" y="2988129"/>
                  <a:pt x="1775706" y="2982604"/>
                  <a:pt x="1772859" y="2977079"/>
                </a:cubicBezTo>
                <a:cubicBezTo>
                  <a:pt x="1770180" y="2971721"/>
                  <a:pt x="1765911" y="2967117"/>
                  <a:pt x="1760051" y="2963266"/>
                </a:cubicBezTo>
                <a:cubicBezTo>
                  <a:pt x="1754191" y="2959415"/>
                  <a:pt x="1746824" y="2957489"/>
                  <a:pt x="1737950" y="2957489"/>
                </a:cubicBezTo>
                <a:close/>
                <a:moveTo>
                  <a:pt x="1263207" y="2957489"/>
                </a:moveTo>
                <a:cubicBezTo>
                  <a:pt x="1256007" y="2957489"/>
                  <a:pt x="1248891" y="2959582"/>
                  <a:pt x="1241859" y="2963768"/>
                </a:cubicBezTo>
                <a:cubicBezTo>
                  <a:pt x="1235329" y="2967619"/>
                  <a:pt x="1229972" y="2973479"/>
                  <a:pt x="1225786" y="2981348"/>
                </a:cubicBezTo>
                <a:cubicBezTo>
                  <a:pt x="1221767" y="2988883"/>
                  <a:pt x="1219758" y="2997589"/>
                  <a:pt x="1219758" y="3007468"/>
                </a:cubicBezTo>
                <a:cubicBezTo>
                  <a:pt x="1219758" y="3017346"/>
                  <a:pt x="1221767" y="3026053"/>
                  <a:pt x="1225786" y="3033587"/>
                </a:cubicBezTo>
                <a:cubicBezTo>
                  <a:pt x="1229972" y="3041456"/>
                  <a:pt x="1235329" y="3047316"/>
                  <a:pt x="1241859" y="3051167"/>
                </a:cubicBezTo>
                <a:cubicBezTo>
                  <a:pt x="1248891" y="3055353"/>
                  <a:pt x="1256007" y="3057446"/>
                  <a:pt x="1263207" y="3057446"/>
                </a:cubicBezTo>
                <a:cubicBezTo>
                  <a:pt x="1270574" y="3057446"/>
                  <a:pt x="1277690" y="3055353"/>
                  <a:pt x="1284554" y="3051167"/>
                </a:cubicBezTo>
                <a:cubicBezTo>
                  <a:pt x="1291252" y="3047149"/>
                  <a:pt x="1296609" y="3041289"/>
                  <a:pt x="1300628" y="3033587"/>
                </a:cubicBezTo>
                <a:cubicBezTo>
                  <a:pt x="1304646" y="3026053"/>
                  <a:pt x="1306655" y="3017346"/>
                  <a:pt x="1306655" y="3007468"/>
                </a:cubicBezTo>
                <a:cubicBezTo>
                  <a:pt x="1306655" y="2997422"/>
                  <a:pt x="1304646" y="2988632"/>
                  <a:pt x="1300628" y="2981097"/>
                </a:cubicBezTo>
                <a:cubicBezTo>
                  <a:pt x="1296609" y="2973730"/>
                  <a:pt x="1291252" y="2967954"/>
                  <a:pt x="1284554" y="2963768"/>
                </a:cubicBezTo>
                <a:cubicBezTo>
                  <a:pt x="1277690" y="2959582"/>
                  <a:pt x="1270574" y="2957489"/>
                  <a:pt x="1263207" y="2957489"/>
                </a:cubicBezTo>
                <a:close/>
                <a:moveTo>
                  <a:pt x="655867" y="2957489"/>
                </a:moveTo>
                <a:cubicBezTo>
                  <a:pt x="647830" y="2957489"/>
                  <a:pt x="640296" y="2959499"/>
                  <a:pt x="633264" y="2963517"/>
                </a:cubicBezTo>
                <a:cubicBezTo>
                  <a:pt x="626399" y="2967535"/>
                  <a:pt x="620790" y="2973312"/>
                  <a:pt x="616437" y="2980846"/>
                </a:cubicBezTo>
                <a:cubicBezTo>
                  <a:pt x="612251" y="2988213"/>
                  <a:pt x="610158" y="2997087"/>
                  <a:pt x="610158" y="3007468"/>
                </a:cubicBezTo>
                <a:cubicBezTo>
                  <a:pt x="610158" y="3017681"/>
                  <a:pt x="612251" y="3026471"/>
                  <a:pt x="616437" y="3033838"/>
                </a:cubicBezTo>
                <a:cubicBezTo>
                  <a:pt x="620790" y="3041373"/>
                  <a:pt x="626399" y="3047149"/>
                  <a:pt x="633264" y="3051167"/>
                </a:cubicBezTo>
                <a:cubicBezTo>
                  <a:pt x="640631" y="3055353"/>
                  <a:pt x="648165" y="3057446"/>
                  <a:pt x="655867" y="3057446"/>
                </a:cubicBezTo>
                <a:cubicBezTo>
                  <a:pt x="663569" y="3057446"/>
                  <a:pt x="671103" y="3055353"/>
                  <a:pt x="678470" y="3051167"/>
                </a:cubicBezTo>
                <a:cubicBezTo>
                  <a:pt x="685168" y="3047316"/>
                  <a:pt x="690693" y="3041540"/>
                  <a:pt x="695046" y="3033838"/>
                </a:cubicBezTo>
                <a:cubicBezTo>
                  <a:pt x="699232" y="3026471"/>
                  <a:pt x="701325" y="3017681"/>
                  <a:pt x="701325" y="3007468"/>
                </a:cubicBezTo>
                <a:cubicBezTo>
                  <a:pt x="701325" y="2997087"/>
                  <a:pt x="699232" y="2988213"/>
                  <a:pt x="695046" y="2980846"/>
                </a:cubicBezTo>
                <a:cubicBezTo>
                  <a:pt x="690693" y="2973144"/>
                  <a:pt x="685168" y="2967368"/>
                  <a:pt x="678470" y="2963517"/>
                </a:cubicBezTo>
                <a:cubicBezTo>
                  <a:pt x="671438" y="2959499"/>
                  <a:pt x="663904" y="2957489"/>
                  <a:pt x="655867" y="2957489"/>
                </a:cubicBezTo>
                <a:close/>
                <a:moveTo>
                  <a:pt x="255817" y="2957489"/>
                </a:moveTo>
                <a:cubicBezTo>
                  <a:pt x="247780" y="2957489"/>
                  <a:pt x="240246" y="2959499"/>
                  <a:pt x="233214" y="2963517"/>
                </a:cubicBezTo>
                <a:cubicBezTo>
                  <a:pt x="226349" y="2967535"/>
                  <a:pt x="220740" y="2973312"/>
                  <a:pt x="216387" y="2980846"/>
                </a:cubicBezTo>
                <a:cubicBezTo>
                  <a:pt x="212201" y="2988213"/>
                  <a:pt x="210108" y="2997087"/>
                  <a:pt x="210108" y="3007468"/>
                </a:cubicBezTo>
                <a:cubicBezTo>
                  <a:pt x="210108" y="3017681"/>
                  <a:pt x="212201" y="3026471"/>
                  <a:pt x="216387" y="3033838"/>
                </a:cubicBezTo>
                <a:cubicBezTo>
                  <a:pt x="220740" y="3041373"/>
                  <a:pt x="226349" y="3047149"/>
                  <a:pt x="233214" y="3051167"/>
                </a:cubicBezTo>
                <a:cubicBezTo>
                  <a:pt x="240581" y="3055353"/>
                  <a:pt x="248115" y="3057446"/>
                  <a:pt x="255817" y="3057446"/>
                </a:cubicBezTo>
                <a:cubicBezTo>
                  <a:pt x="263519" y="3057446"/>
                  <a:pt x="271053" y="3055353"/>
                  <a:pt x="278421" y="3051167"/>
                </a:cubicBezTo>
                <a:cubicBezTo>
                  <a:pt x="285118" y="3047316"/>
                  <a:pt x="290643" y="3041540"/>
                  <a:pt x="294996" y="3033838"/>
                </a:cubicBezTo>
                <a:cubicBezTo>
                  <a:pt x="299182" y="3026471"/>
                  <a:pt x="301275" y="3017681"/>
                  <a:pt x="301275" y="3007468"/>
                </a:cubicBezTo>
                <a:cubicBezTo>
                  <a:pt x="301275" y="2997087"/>
                  <a:pt x="299182" y="2988213"/>
                  <a:pt x="294996" y="2980846"/>
                </a:cubicBezTo>
                <a:cubicBezTo>
                  <a:pt x="290643" y="2973144"/>
                  <a:pt x="285118" y="2967368"/>
                  <a:pt x="278421" y="2963517"/>
                </a:cubicBezTo>
                <a:cubicBezTo>
                  <a:pt x="271388" y="2959499"/>
                  <a:pt x="263854" y="2957489"/>
                  <a:pt x="255817" y="2957489"/>
                </a:cubicBezTo>
                <a:close/>
                <a:moveTo>
                  <a:pt x="2312101" y="2941918"/>
                </a:moveTo>
                <a:lnTo>
                  <a:pt x="2333951" y="2941918"/>
                </a:lnTo>
                <a:lnTo>
                  <a:pt x="2333951" y="3073017"/>
                </a:lnTo>
                <a:lnTo>
                  <a:pt x="2312101" y="3073017"/>
                </a:lnTo>
                <a:close/>
                <a:moveTo>
                  <a:pt x="1823061" y="2941918"/>
                </a:moveTo>
                <a:lnTo>
                  <a:pt x="1844911" y="2941918"/>
                </a:lnTo>
                <a:lnTo>
                  <a:pt x="1844911" y="3021030"/>
                </a:lnTo>
                <a:cubicBezTo>
                  <a:pt x="1844911" y="3033755"/>
                  <a:pt x="1847757" y="3042963"/>
                  <a:pt x="1853450" y="3048656"/>
                </a:cubicBezTo>
                <a:cubicBezTo>
                  <a:pt x="1859310" y="3054516"/>
                  <a:pt x="1866928" y="3057446"/>
                  <a:pt x="1876304" y="3057446"/>
                </a:cubicBezTo>
                <a:cubicBezTo>
                  <a:pt x="1883671" y="3057446"/>
                  <a:pt x="1890285" y="3055437"/>
                  <a:pt x="1896145" y="3051419"/>
                </a:cubicBezTo>
                <a:cubicBezTo>
                  <a:pt x="1901670" y="3047568"/>
                  <a:pt x="1906107" y="3042461"/>
                  <a:pt x="1909456" y="3036099"/>
                </a:cubicBezTo>
                <a:cubicBezTo>
                  <a:pt x="1912637" y="3029904"/>
                  <a:pt x="1914227" y="3023206"/>
                  <a:pt x="1914227" y="3016007"/>
                </a:cubicBezTo>
                <a:lnTo>
                  <a:pt x="1914227" y="2941918"/>
                </a:lnTo>
                <a:lnTo>
                  <a:pt x="1936077" y="2941918"/>
                </a:lnTo>
                <a:lnTo>
                  <a:pt x="1936077" y="3073017"/>
                </a:lnTo>
                <a:lnTo>
                  <a:pt x="1915232" y="3073017"/>
                </a:lnTo>
                <a:lnTo>
                  <a:pt x="1915232" y="3053930"/>
                </a:lnTo>
                <a:lnTo>
                  <a:pt x="1914227" y="3053930"/>
                </a:lnTo>
                <a:cubicBezTo>
                  <a:pt x="1910879" y="3060292"/>
                  <a:pt x="1905102" y="3065818"/>
                  <a:pt x="1896898" y="3070506"/>
                </a:cubicBezTo>
                <a:cubicBezTo>
                  <a:pt x="1889364" y="3074859"/>
                  <a:pt x="1880992" y="3077036"/>
                  <a:pt x="1871784" y="3077036"/>
                </a:cubicBezTo>
                <a:cubicBezTo>
                  <a:pt x="1855878" y="3077036"/>
                  <a:pt x="1843822" y="3072431"/>
                  <a:pt x="1835618" y="3063222"/>
                </a:cubicBezTo>
                <a:cubicBezTo>
                  <a:pt x="1827246" y="3053846"/>
                  <a:pt x="1823061" y="3040870"/>
                  <a:pt x="1823061" y="3024295"/>
                </a:cubicBezTo>
                <a:close/>
                <a:moveTo>
                  <a:pt x="1626301" y="2941918"/>
                </a:moveTo>
                <a:lnTo>
                  <a:pt x="1648151" y="2941918"/>
                </a:lnTo>
                <a:lnTo>
                  <a:pt x="1648151" y="3073017"/>
                </a:lnTo>
                <a:lnTo>
                  <a:pt x="1626301" y="3073017"/>
                </a:lnTo>
                <a:close/>
                <a:moveTo>
                  <a:pt x="1003911" y="2941918"/>
                </a:moveTo>
                <a:lnTo>
                  <a:pt x="1025761" y="2941918"/>
                </a:lnTo>
                <a:lnTo>
                  <a:pt x="1025761" y="3021030"/>
                </a:lnTo>
                <a:cubicBezTo>
                  <a:pt x="1025761" y="3033755"/>
                  <a:pt x="1028607" y="3042963"/>
                  <a:pt x="1034300" y="3048656"/>
                </a:cubicBezTo>
                <a:cubicBezTo>
                  <a:pt x="1040160" y="3054516"/>
                  <a:pt x="1047778" y="3057446"/>
                  <a:pt x="1057154" y="3057446"/>
                </a:cubicBezTo>
                <a:cubicBezTo>
                  <a:pt x="1064521" y="3057446"/>
                  <a:pt x="1071135" y="3055437"/>
                  <a:pt x="1076995" y="3051419"/>
                </a:cubicBezTo>
                <a:cubicBezTo>
                  <a:pt x="1082520" y="3047568"/>
                  <a:pt x="1086957" y="3042461"/>
                  <a:pt x="1090306" y="3036099"/>
                </a:cubicBezTo>
                <a:cubicBezTo>
                  <a:pt x="1093487" y="3029904"/>
                  <a:pt x="1095078" y="3023206"/>
                  <a:pt x="1095078" y="3016007"/>
                </a:cubicBezTo>
                <a:lnTo>
                  <a:pt x="1095078" y="2941918"/>
                </a:lnTo>
                <a:lnTo>
                  <a:pt x="1116927" y="2941918"/>
                </a:lnTo>
                <a:lnTo>
                  <a:pt x="1116927" y="3073017"/>
                </a:lnTo>
                <a:lnTo>
                  <a:pt x="1096082" y="3073017"/>
                </a:lnTo>
                <a:lnTo>
                  <a:pt x="1096082" y="3053930"/>
                </a:lnTo>
                <a:lnTo>
                  <a:pt x="1095078" y="3053930"/>
                </a:lnTo>
                <a:cubicBezTo>
                  <a:pt x="1091729" y="3060292"/>
                  <a:pt x="1085953" y="3065818"/>
                  <a:pt x="1077748" y="3070506"/>
                </a:cubicBezTo>
                <a:cubicBezTo>
                  <a:pt x="1070214" y="3074859"/>
                  <a:pt x="1061842" y="3077036"/>
                  <a:pt x="1052634" y="3077036"/>
                </a:cubicBezTo>
                <a:cubicBezTo>
                  <a:pt x="1036728" y="3077036"/>
                  <a:pt x="1024673" y="3072431"/>
                  <a:pt x="1016468" y="3063222"/>
                </a:cubicBezTo>
                <a:cubicBezTo>
                  <a:pt x="1008097" y="3053846"/>
                  <a:pt x="1003911" y="3040870"/>
                  <a:pt x="1003911" y="3024295"/>
                </a:cubicBezTo>
                <a:close/>
                <a:moveTo>
                  <a:pt x="3065190" y="2937900"/>
                </a:moveTo>
                <a:cubicBezTo>
                  <a:pt x="3071050" y="2937900"/>
                  <a:pt x="3076240" y="2938821"/>
                  <a:pt x="3080761" y="2940663"/>
                </a:cubicBezTo>
                <a:lnTo>
                  <a:pt x="3080761" y="2964270"/>
                </a:lnTo>
                <a:cubicBezTo>
                  <a:pt x="3075068" y="2961424"/>
                  <a:pt x="3068873" y="2960001"/>
                  <a:pt x="3062176" y="2960001"/>
                </a:cubicBezTo>
                <a:cubicBezTo>
                  <a:pt x="3055981" y="2960001"/>
                  <a:pt x="3050121" y="2961843"/>
                  <a:pt x="3044596" y="2965526"/>
                </a:cubicBezTo>
                <a:cubicBezTo>
                  <a:pt x="3039405" y="2968875"/>
                  <a:pt x="3035136" y="2973730"/>
                  <a:pt x="3031787" y="2980093"/>
                </a:cubicBezTo>
                <a:cubicBezTo>
                  <a:pt x="3028773" y="2985618"/>
                  <a:pt x="3027266" y="2992148"/>
                  <a:pt x="3027266" y="2999682"/>
                </a:cubicBezTo>
                <a:lnTo>
                  <a:pt x="3027266" y="3073017"/>
                </a:lnTo>
                <a:lnTo>
                  <a:pt x="3005417" y="3073017"/>
                </a:lnTo>
                <a:lnTo>
                  <a:pt x="3005417" y="2941918"/>
                </a:lnTo>
                <a:lnTo>
                  <a:pt x="3026011" y="2941918"/>
                </a:lnTo>
                <a:lnTo>
                  <a:pt x="3026011" y="2963015"/>
                </a:lnTo>
                <a:lnTo>
                  <a:pt x="3027266" y="2963015"/>
                </a:lnTo>
                <a:cubicBezTo>
                  <a:pt x="3029610" y="2955983"/>
                  <a:pt x="3034550" y="2950039"/>
                  <a:pt x="3042084" y="2945183"/>
                </a:cubicBezTo>
                <a:cubicBezTo>
                  <a:pt x="3049451" y="2940328"/>
                  <a:pt x="3057153" y="2937900"/>
                  <a:pt x="3065190" y="2937900"/>
                </a:cubicBezTo>
                <a:close/>
                <a:moveTo>
                  <a:pt x="560115" y="2937900"/>
                </a:moveTo>
                <a:cubicBezTo>
                  <a:pt x="565975" y="2937900"/>
                  <a:pt x="571165" y="2938821"/>
                  <a:pt x="575686" y="2940663"/>
                </a:cubicBezTo>
                <a:lnTo>
                  <a:pt x="575686" y="2964270"/>
                </a:lnTo>
                <a:cubicBezTo>
                  <a:pt x="569993" y="2961424"/>
                  <a:pt x="563798" y="2960001"/>
                  <a:pt x="557101" y="2960001"/>
                </a:cubicBezTo>
                <a:cubicBezTo>
                  <a:pt x="550906" y="2960001"/>
                  <a:pt x="545046" y="2961843"/>
                  <a:pt x="539521" y="2965526"/>
                </a:cubicBezTo>
                <a:cubicBezTo>
                  <a:pt x="534330" y="2968875"/>
                  <a:pt x="530061" y="2973730"/>
                  <a:pt x="526712" y="2980093"/>
                </a:cubicBezTo>
                <a:cubicBezTo>
                  <a:pt x="523699" y="2985618"/>
                  <a:pt x="522192" y="2992148"/>
                  <a:pt x="522192" y="2999682"/>
                </a:cubicBezTo>
                <a:lnTo>
                  <a:pt x="522192" y="3073017"/>
                </a:lnTo>
                <a:lnTo>
                  <a:pt x="500342" y="3073017"/>
                </a:lnTo>
                <a:lnTo>
                  <a:pt x="500342" y="2941918"/>
                </a:lnTo>
                <a:lnTo>
                  <a:pt x="520936" y="2941918"/>
                </a:lnTo>
                <a:lnTo>
                  <a:pt x="520936" y="2963015"/>
                </a:lnTo>
                <a:lnTo>
                  <a:pt x="522192" y="2963015"/>
                </a:lnTo>
                <a:cubicBezTo>
                  <a:pt x="524536" y="2955983"/>
                  <a:pt x="529475" y="2950039"/>
                  <a:pt x="537009" y="2945183"/>
                </a:cubicBezTo>
                <a:cubicBezTo>
                  <a:pt x="544376" y="2940328"/>
                  <a:pt x="552078" y="2937900"/>
                  <a:pt x="560115" y="2937900"/>
                </a:cubicBezTo>
                <a:close/>
                <a:moveTo>
                  <a:pt x="3307836" y="2937649"/>
                </a:moveTo>
                <a:cubicBezTo>
                  <a:pt x="3323574" y="2937649"/>
                  <a:pt x="3335545" y="2942253"/>
                  <a:pt x="3343750" y="2951462"/>
                </a:cubicBezTo>
                <a:cubicBezTo>
                  <a:pt x="3352121" y="2960838"/>
                  <a:pt x="3356307" y="2973312"/>
                  <a:pt x="3356307" y="2988883"/>
                </a:cubicBezTo>
                <a:lnTo>
                  <a:pt x="3356307" y="3073017"/>
                </a:lnTo>
                <a:lnTo>
                  <a:pt x="3334457" y="3073017"/>
                </a:lnTo>
                <a:lnTo>
                  <a:pt x="3334457" y="2992148"/>
                </a:lnTo>
                <a:cubicBezTo>
                  <a:pt x="3334457" y="2980093"/>
                  <a:pt x="3331527" y="2971303"/>
                  <a:pt x="3325667" y="2965777"/>
                </a:cubicBezTo>
                <a:cubicBezTo>
                  <a:pt x="3319974" y="2960252"/>
                  <a:pt x="3312021" y="2957489"/>
                  <a:pt x="3301808" y="2957489"/>
                </a:cubicBezTo>
                <a:cubicBezTo>
                  <a:pt x="3294776" y="2957489"/>
                  <a:pt x="3288497" y="2959499"/>
                  <a:pt x="3282972" y="2963517"/>
                </a:cubicBezTo>
                <a:cubicBezTo>
                  <a:pt x="3277112" y="2967870"/>
                  <a:pt x="3272758" y="2973061"/>
                  <a:pt x="3269912" y="2979088"/>
                </a:cubicBezTo>
                <a:cubicBezTo>
                  <a:pt x="3266898" y="2985618"/>
                  <a:pt x="3265392" y="2992315"/>
                  <a:pt x="3265392" y="2999180"/>
                </a:cubicBezTo>
                <a:lnTo>
                  <a:pt x="3265392" y="3073017"/>
                </a:lnTo>
                <a:lnTo>
                  <a:pt x="3243542" y="3073017"/>
                </a:lnTo>
                <a:lnTo>
                  <a:pt x="3243542" y="2941918"/>
                </a:lnTo>
                <a:lnTo>
                  <a:pt x="3264136" y="2941918"/>
                </a:lnTo>
                <a:lnTo>
                  <a:pt x="3264136" y="2961257"/>
                </a:lnTo>
                <a:lnTo>
                  <a:pt x="3265392" y="2961257"/>
                </a:lnTo>
                <a:cubicBezTo>
                  <a:pt x="3268908" y="2954727"/>
                  <a:pt x="3274600" y="2949202"/>
                  <a:pt x="3282470" y="2944681"/>
                </a:cubicBezTo>
                <a:cubicBezTo>
                  <a:pt x="3290506" y="2939993"/>
                  <a:pt x="3298962" y="2937649"/>
                  <a:pt x="3307836" y="2937649"/>
                </a:cubicBezTo>
                <a:close/>
                <a:moveTo>
                  <a:pt x="3157175" y="2937649"/>
                </a:moveTo>
                <a:cubicBezTo>
                  <a:pt x="3169732" y="2937649"/>
                  <a:pt x="3180866" y="2940579"/>
                  <a:pt x="3190578" y="2946439"/>
                </a:cubicBezTo>
                <a:cubicBezTo>
                  <a:pt x="3199954" y="2952132"/>
                  <a:pt x="3207153" y="2960001"/>
                  <a:pt x="3212176" y="2970047"/>
                </a:cubicBezTo>
                <a:cubicBezTo>
                  <a:pt x="3217366" y="2980428"/>
                  <a:pt x="3219962" y="2992064"/>
                  <a:pt x="3219962" y="3004956"/>
                </a:cubicBezTo>
                <a:cubicBezTo>
                  <a:pt x="3219962" y="3005961"/>
                  <a:pt x="3219794" y="3008137"/>
                  <a:pt x="3219460" y="3011486"/>
                </a:cubicBezTo>
                <a:lnTo>
                  <a:pt x="3115484" y="3011486"/>
                </a:lnTo>
                <a:cubicBezTo>
                  <a:pt x="3115987" y="3021532"/>
                  <a:pt x="3118414" y="3029987"/>
                  <a:pt x="3122768" y="3036852"/>
                </a:cubicBezTo>
                <a:cubicBezTo>
                  <a:pt x="3126954" y="3043382"/>
                  <a:pt x="3132395" y="3048488"/>
                  <a:pt x="3139092" y="3052172"/>
                </a:cubicBezTo>
                <a:cubicBezTo>
                  <a:pt x="3145622" y="3055688"/>
                  <a:pt x="3152487" y="3057446"/>
                  <a:pt x="3159686" y="3057446"/>
                </a:cubicBezTo>
                <a:cubicBezTo>
                  <a:pt x="3176764" y="3057446"/>
                  <a:pt x="3189740" y="3049493"/>
                  <a:pt x="3198614" y="3033587"/>
                </a:cubicBezTo>
                <a:lnTo>
                  <a:pt x="3216948" y="3042628"/>
                </a:lnTo>
                <a:cubicBezTo>
                  <a:pt x="3211423" y="3053177"/>
                  <a:pt x="3203804" y="3061548"/>
                  <a:pt x="3194094" y="3067743"/>
                </a:cubicBezTo>
                <a:cubicBezTo>
                  <a:pt x="3184382" y="3073938"/>
                  <a:pt x="3172662" y="3077036"/>
                  <a:pt x="3158933" y="3077036"/>
                </a:cubicBezTo>
                <a:cubicBezTo>
                  <a:pt x="3146208" y="3077036"/>
                  <a:pt x="3134990" y="3074106"/>
                  <a:pt x="3125279" y="3068245"/>
                </a:cubicBezTo>
                <a:cubicBezTo>
                  <a:pt x="3115233" y="3062218"/>
                  <a:pt x="3107448" y="3053930"/>
                  <a:pt x="3101922" y="3043382"/>
                </a:cubicBezTo>
                <a:cubicBezTo>
                  <a:pt x="3096397" y="3032834"/>
                  <a:pt x="3093634" y="3020946"/>
                  <a:pt x="3093634" y="3007719"/>
                </a:cubicBezTo>
                <a:cubicBezTo>
                  <a:pt x="3093634" y="2994994"/>
                  <a:pt x="3096230" y="2983358"/>
                  <a:pt x="3101420" y="2972809"/>
                </a:cubicBezTo>
                <a:cubicBezTo>
                  <a:pt x="3106778" y="2961926"/>
                  <a:pt x="3114228" y="2953387"/>
                  <a:pt x="3123772" y="2947192"/>
                </a:cubicBezTo>
                <a:cubicBezTo>
                  <a:pt x="3133651" y="2940830"/>
                  <a:pt x="3144785" y="2937649"/>
                  <a:pt x="3157175" y="2937649"/>
                </a:cubicBezTo>
                <a:close/>
                <a:moveTo>
                  <a:pt x="2764910" y="2937649"/>
                </a:moveTo>
                <a:cubicBezTo>
                  <a:pt x="2780649" y="2937649"/>
                  <a:pt x="2792620" y="2942253"/>
                  <a:pt x="2800824" y="2951462"/>
                </a:cubicBezTo>
                <a:cubicBezTo>
                  <a:pt x="2809196" y="2960838"/>
                  <a:pt x="2813382" y="2973312"/>
                  <a:pt x="2813382" y="2988883"/>
                </a:cubicBezTo>
                <a:lnTo>
                  <a:pt x="2813382" y="3073017"/>
                </a:lnTo>
                <a:lnTo>
                  <a:pt x="2791532" y="3073017"/>
                </a:lnTo>
                <a:lnTo>
                  <a:pt x="2791532" y="2992148"/>
                </a:lnTo>
                <a:cubicBezTo>
                  <a:pt x="2791532" y="2980093"/>
                  <a:pt x="2788602" y="2971303"/>
                  <a:pt x="2782742" y="2965777"/>
                </a:cubicBezTo>
                <a:cubicBezTo>
                  <a:pt x="2777049" y="2960252"/>
                  <a:pt x="2769096" y="2957489"/>
                  <a:pt x="2758883" y="2957489"/>
                </a:cubicBezTo>
                <a:cubicBezTo>
                  <a:pt x="2751851" y="2957489"/>
                  <a:pt x="2745572" y="2959499"/>
                  <a:pt x="2740047" y="2963517"/>
                </a:cubicBezTo>
                <a:cubicBezTo>
                  <a:pt x="2734187" y="2967870"/>
                  <a:pt x="2729834" y="2973061"/>
                  <a:pt x="2726987" y="2979088"/>
                </a:cubicBezTo>
                <a:cubicBezTo>
                  <a:pt x="2723973" y="2985618"/>
                  <a:pt x="2722466" y="2992315"/>
                  <a:pt x="2722466" y="2999180"/>
                </a:cubicBezTo>
                <a:lnTo>
                  <a:pt x="2722466" y="3073017"/>
                </a:lnTo>
                <a:lnTo>
                  <a:pt x="2700617" y="3073017"/>
                </a:lnTo>
                <a:lnTo>
                  <a:pt x="2700617" y="2941918"/>
                </a:lnTo>
                <a:lnTo>
                  <a:pt x="2721211" y="2941918"/>
                </a:lnTo>
                <a:lnTo>
                  <a:pt x="2721211" y="2961257"/>
                </a:lnTo>
                <a:lnTo>
                  <a:pt x="2722466" y="2961257"/>
                </a:lnTo>
                <a:cubicBezTo>
                  <a:pt x="2725982" y="2954727"/>
                  <a:pt x="2731675" y="2949202"/>
                  <a:pt x="2739544" y="2944681"/>
                </a:cubicBezTo>
                <a:cubicBezTo>
                  <a:pt x="2747581" y="2939993"/>
                  <a:pt x="2756036" y="2937649"/>
                  <a:pt x="2764910" y="2937649"/>
                </a:cubicBezTo>
                <a:close/>
                <a:moveTo>
                  <a:pt x="2616240" y="2937649"/>
                </a:moveTo>
                <a:cubicBezTo>
                  <a:pt x="2633988" y="2937649"/>
                  <a:pt x="2647969" y="2942337"/>
                  <a:pt x="2658182" y="2951713"/>
                </a:cubicBezTo>
                <a:cubicBezTo>
                  <a:pt x="2668228" y="2960922"/>
                  <a:pt x="2673251" y="2973647"/>
                  <a:pt x="2673251" y="2989887"/>
                </a:cubicBezTo>
                <a:lnTo>
                  <a:pt x="2673251" y="3073017"/>
                </a:lnTo>
                <a:lnTo>
                  <a:pt x="2652406" y="3073017"/>
                </a:lnTo>
                <a:lnTo>
                  <a:pt x="2652406" y="3054181"/>
                </a:lnTo>
                <a:lnTo>
                  <a:pt x="2651401" y="3054181"/>
                </a:lnTo>
                <a:cubicBezTo>
                  <a:pt x="2647550" y="3060711"/>
                  <a:pt x="2641941" y="3066153"/>
                  <a:pt x="2634574" y="3070506"/>
                </a:cubicBezTo>
                <a:cubicBezTo>
                  <a:pt x="2627374" y="3074859"/>
                  <a:pt x="2618836" y="3077036"/>
                  <a:pt x="2608957" y="3077036"/>
                </a:cubicBezTo>
                <a:cubicBezTo>
                  <a:pt x="2599246" y="3077036"/>
                  <a:pt x="2590707" y="3075194"/>
                  <a:pt x="2583340" y="3071510"/>
                </a:cubicBezTo>
                <a:cubicBezTo>
                  <a:pt x="2575638" y="3067659"/>
                  <a:pt x="2569778" y="3062469"/>
                  <a:pt x="2565760" y="3055939"/>
                </a:cubicBezTo>
                <a:cubicBezTo>
                  <a:pt x="2561742" y="3049409"/>
                  <a:pt x="2559732" y="3041875"/>
                  <a:pt x="2559732" y="3033336"/>
                </a:cubicBezTo>
                <a:cubicBezTo>
                  <a:pt x="2559732" y="3019439"/>
                  <a:pt x="2564922" y="3008640"/>
                  <a:pt x="2575303" y="3000938"/>
                </a:cubicBezTo>
                <a:cubicBezTo>
                  <a:pt x="2586019" y="2993069"/>
                  <a:pt x="2599246" y="2989134"/>
                  <a:pt x="2614985" y="2989134"/>
                </a:cubicBezTo>
                <a:cubicBezTo>
                  <a:pt x="2623189" y="2989134"/>
                  <a:pt x="2630556" y="2989971"/>
                  <a:pt x="2637086" y="2991645"/>
                </a:cubicBezTo>
                <a:cubicBezTo>
                  <a:pt x="2643783" y="2993320"/>
                  <a:pt x="2648890" y="2995329"/>
                  <a:pt x="2652406" y="2997673"/>
                </a:cubicBezTo>
                <a:lnTo>
                  <a:pt x="2652406" y="2989636"/>
                </a:lnTo>
                <a:cubicBezTo>
                  <a:pt x="2652406" y="2980093"/>
                  <a:pt x="2649057" y="2972307"/>
                  <a:pt x="2642360" y="2966280"/>
                </a:cubicBezTo>
                <a:cubicBezTo>
                  <a:pt x="2635662" y="2960252"/>
                  <a:pt x="2626956" y="2957238"/>
                  <a:pt x="2616240" y="2957238"/>
                </a:cubicBezTo>
                <a:cubicBezTo>
                  <a:pt x="2609041" y="2957238"/>
                  <a:pt x="2602344" y="2958829"/>
                  <a:pt x="2596148" y="2962010"/>
                </a:cubicBezTo>
                <a:cubicBezTo>
                  <a:pt x="2589619" y="2965359"/>
                  <a:pt x="2584680" y="2969796"/>
                  <a:pt x="2581331" y="2975321"/>
                </a:cubicBezTo>
                <a:lnTo>
                  <a:pt x="2564755" y="2963015"/>
                </a:lnTo>
                <a:cubicBezTo>
                  <a:pt x="2569778" y="2955313"/>
                  <a:pt x="2576894" y="2949118"/>
                  <a:pt x="2586103" y="2944430"/>
                </a:cubicBezTo>
                <a:cubicBezTo>
                  <a:pt x="2595144" y="2939909"/>
                  <a:pt x="2605190" y="2937649"/>
                  <a:pt x="2616240" y="2937649"/>
                </a:cubicBezTo>
                <a:close/>
                <a:moveTo>
                  <a:pt x="2225716" y="2937649"/>
                </a:moveTo>
                <a:cubicBezTo>
                  <a:pt x="2243463" y="2937649"/>
                  <a:pt x="2257444" y="2942337"/>
                  <a:pt x="2267657" y="2951713"/>
                </a:cubicBezTo>
                <a:cubicBezTo>
                  <a:pt x="2277703" y="2960922"/>
                  <a:pt x="2282726" y="2973647"/>
                  <a:pt x="2282726" y="2989887"/>
                </a:cubicBezTo>
                <a:lnTo>
                  <a:pt x="2282726" y="3073017"/>
                </a:lnTo>
                <a:lnTo>
                  <a:pt x="2261881" y="3073017"/>
                </a:lnTo>
                <a:lnTo>
                  <a:pt x="2261881" y="3054181"/>
                </a:lnTo>
                <a:lnTo>
                  <a:pt x="2260876" y="3054181"/>
                </a:lnTo>
                <a:cubicBezTo>
                  <a:pt x="2257025" y="3060711"/>
                  <a:pt x="2251416" y="3066153"/>
                  <a:pt x="2244049" y="3070506"/>
                </a:cubicBezTo>
                <a:cubicBezTo>
                  <a:pt x="2236850" y="3074859"/>
                  <a:pt x="2228310" y="3077036"/>
                  <a:pt x="2218432" y="3077036"/>
                </a:cubicBezTo>
                <a:cubicBezTo>
                  <a:pt x="2208721" y="3077036"/>
                  <a:pt x="2200182" y="3075194"/>
                  <a:pt x="2192815" y="3071510"/>
                </a:cubicBezTo>
                <a:cubicBezTo>
                  <a:pt x="2185113" y="3067659"/>
                  <a:pt x="2179253" y="3062469"/>
                  <a:pt x="2175235" y="3055939"/>
                </a:cubicBezTo>
                <a:cubicBezTo>
                  <a:pt x="2171216" y="3049409"/>
                  <a:pt x="2169207" y="3041875"/>
                  <a:pt x="2169207" y="3033336"/>
                </a:cubicBezTo>
                <a:cubicBezTo>
                  <a:pt x="2169207" y="3019439"/>
                  <a:pt x="2174398" y="3008640"/>
                  <a:pt x="2184778" y="3000938"/>
                </a:cubicBezTo>
                <a:cubicBezTo>
                  <a:pt x="2195494" y="2993069"/>
                  <a:pt x="2208721" y="2989134"/>
                  <a:pt x="2224460" y="2989134"/>
                </a:cubicBezTo>
                <a:cubicBezTo>
                  <a:pt x="2232664" y="2989134"/>
                  <a:pt x="2240031" y="2989971"/>
                  <a:pt x="2246561" y="2991645"/>
                </a:cubicBezTo>
                <a:cubicBezTo>
                  <a:pt x="2253258" y="2993320"/>
                  <a:pt x="2258364" y="2995329"/>
                  <a:pt x="2261881" y="2997673"/>
                </a:cubicBezTo>
                <a:lnTo>
                  <a:pt x="2261881" y="2989636"/>
                </a:lnTo>
                <a:cubicBezTo>
                  <a:pt x="2261881" y="2980093"/>
                  <a:pt x="2258532" y="2972307"/>
                  <a:pt x="2251835" y="2966280"/>
                </a:cubicBezTo>
                <a:cubicBezTo>
                  <a:pt x="2245138" y="2960252"/>
                  <a:pt x="2236431" y="2957238"/>
                  <a:pt x="2225716" y="2957238"/>
                </a:cubicBezTo>
                <a:cubicBezTo>
                  <a:pt x="2218516" y="2957238"/>
                  <a:pt x="2211818" y="2958829"/>
                  <a:pt x="2205624" y="2962010"/>
                </a:cubicBezTo>
                <a:cubicBezTo>
                  <a:pt x="2199094" y="2965359"/>
                  <a:pt x="2194154" y="2969796"/>
                  <a:pt x="2190806" y="2975321"/>
                </a:cubicBezTo>
                <a:lnTo>
                  <a:pt x="2174230" y="2963015"/>
                </a:lnTo>
                <a:cubicBezTo>
                  <a:pt x="2179253" y="2955313"/>
                  <a:pt x="2186369" y="2949118"/>
                  <a:pt x="2195578" y="2944430"/>
                </a:cubicBezTo>
                <a:cubicBezTo>
                  <a:pt x="2204619" y="2939909"/>
                  <a:pt x="2214665" y="2937649"/>
                  <a:pt x="2225716" y="2937649"/>
                </a:cubicBezTo>
                <a:close/>
                <a:moveTo>
                  <a:pt x="1737950" y="2937649"/>
                </a:moveTo>
                <a:cubicBezTo>
                  <a:pt x="1750507" y="2937649"/>
                  <a:pt x="1761641" y="2940579"/>
                  <a:pt x="1771352" y="2946439"/>
                </a:cubicBezTo>
                <a:cubicBezTo>
                  <a:pt x="1780729" y="2952132"/>
                  <a:pt x="1787928" y="2960001"/>
                  <a:pt x="1792951" y="2970047"/>
                </a:cubicBezTo>
                <a:cubicBezTo>
                  <a:pt x="1798142" y="2980428"/>
                  <a:pt x="1800737" y="2992064"/>
                  <a:pt x="1800737" y="3004956"/>
                </a:cubicBezTo>
                <a:cubicBezTo>
                  <a:pt x="1800737" y="3005961"/>
                  <a:pt x="1800569" y="3008137"/>
                  <a:pt x="1800234" y="3011486"/>
                </a:cubicBezTo>
                <a:lnTo>
                  <a:pt x="1696259" y="3011486"/>
                </a:lnTo>
                <a:cubicBezTo>
                  <a:pt x="1696762" y="3021532"/>
                  <a:pt x="1699189" y="3029987"/>
                  <a:pt x="1703543" y="3036852"/>
                </a:cubicBezTo>
                <a:cubicBezTo>
                  <a:pt x="1707728" y="3043382"/>
                  <a:pt x="1713170" y="3048489"/>
                  <a:pt x="1719867" y="3052172"/>
                </a:cubicBezTo>
                <a:cubicBezTo>
                  <a:pt x="1726397" y="3055688"/>
                  <a:pt x="1733262" y="3057446"/>
                  <a:pt x="1740461" y="3057446"/>
                </a:cubicBezTo>
                <a:cubicBezTo>
                  <a:pt x="1757539" y="3057446"/>
                  <a:pt x="1770515" y="3049493"/>
                  <a:pt x="1779389" y="3033587"/>
                </a:cubicBezTo>
                <a:lnTo>
                  <a:pt x="1797723" y="3042628"/>
                </a:lnTo>
                <a:cubicBezTo>
                  <a:pt x="1792198" y="3053177"/>
                  <a:pt x="1784580" y="3061548"/>
                  <a:pt x="1774868" y="3067743"/>
                </a:cubicBezTo>
                <a:cubicBezTo>
                  <a:pt x="1765158" y="3073938"/>
                  <a:pt x="1753437" y="3077036"/>
                  <a:pt x="1739708" y="3077036"/>
                </a:cubicBezTo>
                <a:cubicBezTo>
                  <a:pt x="1726983" y="3077036"/>
                  <a:pt x="1715765" y="3074106"/>
                  <a:pt x="1706054" y="3068245"/>
                </a:cubicBezTo>
                <a:cubicBezTo>
                  <a:pt x="1696008" y="3062218"/>
                  <a:pt x="1688223" y="3053930"/>
                  <a:pt x="1682697" y="3043382"/>
                </a:cubicBezTo>
                <a:cubicBezTo>
                  <a:pt x="1677172" y="3032834"/>
                  <a:pt x="1674410" y="3020946"/>
                  <a:pt x="1674410" y="3007719"/>
                </a:cubicBezTo>
                <a:cubicBezTo>
                  <a:pt x="1674410" y="2994994"/>
                  <a:pt x="1677005" y="2983358"/>
                  <a:pt x="1682195" y="2972809"/>
                </a:cubicBezTo>
                <a:cubicBezTo>
                  <a:pt x="1687553" y="2961926"/>
                  <a:pt x="1695004" y="2953387"/>
                  <a:pt x="1704547" y="2947192"/>
                </a:cubicBezTo>
                <a:cubicBezTo>
                  <a:pt x="1714426" y="2940830"/>
                  <a:pt x="1725560" y="2937649"/>
                  <a:pt x="1737950" y="2937649"/>
                </a:cubicBezTo>
                <a:close/>
                <a:moveTo>
                  <a:pt x="255817" y="2937649"/>
                </a:moveTo>
                <a:cubicBezTo>
                  <a:pt x="268709" y="2937649"/>
                  <a:pt x="280262" y="2940746"/>
                  <a:pt x="290476" y="2946941"/>
                </a:cubicBezTo>
                <a:cubicBezTo>
                  <a:pt x="300689" y="2953136"/>
                  <a:pt x="308726" y="2961591"/>
                  <a:pt x="314586" y="2972307"/>
                </a:cubicBezTo>
                <a:cubicBezTo>
                  <a:pt x="320278" y="2982688"/>
                  <a:pt x="323125" y="2994408"/>
                  <a:pt x="323125" y="3007468"/>
                </a:cubicBezTo>
                <a:cubicBezTo>
                  <a:pt x="323125" y="3020527"/>
                  <a:pt x="320278" y="3032248"/>
                  <a:pt x="314586" y="3042628"/>
                </a:cubicBezTo>
                <a:cubicBezTo>
                  <a:pt x="308726" y="3053344"/>
                  <a:pt x="300689" y="3061799"/>
                  <a:pt x="290476" y="3067994"/>
                </a:cubicBezTo>
                <a:cubicBezTo>
                  <a:pt x="280597" y="3074022"/>
                  <a:pt x="269044" y="3077036"/>
                  <a:pt x="255817" y="3077036"/>
                </a:cubicBezTo>
                <a:cubicBezTo>
                  <a:pt x="242590" y="3077036"/>
                  <a:pt x="231037" y="3074022"/>
                  <a:pt x="221159" y="3067994"/>
                </a:cubicBezTo>
                <a:cubicBezTo>
                  <a:pt x="210946" y="3061799"/>
                  <a:pt x="202909" y="3053344"/>
                  <a:pt x="197049" y="3042628"/>
                </a:cubicBezTo>
                <a:cubicBezTo>
                  <a:pt x="191356" y="3032248"/>
                  <a:pt x="188510" y="3020527"/>
                  <a:pt x="188510" y="3007468"/>
                </a:cubicBezTo>
                <a:cubicBezTo>
                  <a:pt x="188510" y="2994408"/>
                  <a:pt x="191356" y="2982688"/>
                  <a:pt x="197049" y="2972307"/>
                </a:cubicBezTo>
                <a:cubicBezTo>
                  <a:pt x="202909" y="2961591"/>
                  <a:pt x="210946" y="2953136"/>
                  <a:pt x="221159" y="2946941"/>
                </a:cubicBezTo>
                <a:cubicBezTo>
                  <a:pt x="231372" y="2940746"/>
                  <a:pt x="242925" y="2937649"/>
                  <a:pt x="255817" y="2937649"/>
                </a:cubicBezTo>
                <a:close/>
                <a:moveTo>
                  <a:pt x="1481658" y="2914041"/>
                </a:moveTo>
                <a:lnTo>
                  <a:pt x="1499239" y="2914041"/>
                </a:lnTo>
                <a:lnTo>
                  <a:pt x="1499239" y="2931621"/>
                </a:lnTo>
                <a:cubicBezTo>
                  <a:pt x="1499239" y="2940830"/>
                  <a:pt x="1496978" y="2947527"/>
                  <a:pt x="1492458" y="2951713"/>
                </a:cubicBezTo>
                <a:cubicBezTo>
                  <a:pt x="1487770" y="2956066"/>
                  <a:pt x="1480989" y="2958243"/>
                  <a:pt x="1472115" y="2958243"/>
                </a:cubicBezTo>
                <a:lnTo>
                  <a:pt x="1469352" y="2958243"/>
                </a:lnTo>
                <a:lnTo>
                  <a:pt x="1469352" y="3073017"/>
                </a:lnTo>
                <a:lnTo>
                  <a:pt x="1448507" y="3073017"/>
                </a:lnTo>
                <a:lnTo>
                  <a:pt x="1448507" y="3053930"/>
                </a:lnTo>
                <a:lnTo>
                  <a:pt x="1447502" y="3053930"/>
                </a:lnTo>
                <a:cubicBezTo>
                  <a:pt x="1444154" y="3060292"/>
                  <a:pt x="1438377" y="3065818"/>
                  <a:pt x="1430173" y="3070506"/>
                </a:cubicBezTo>
                <a:cubicBezTo>
                  <a:pt x="1422639" y="3074859"/>
                  <a:pt x="1414267" y="3077036"/>
                  <a:pt x="1405058" y="3077036"/>
                </a:cubicBezTo>
                <a:cubicBezTo>
                  <a:pt x="1389152" y="3077036"/>
                  <a:pt x="1377097" y="3072431"/>
                  <a:pt x="1368893" y="3063222"/>
                </a:cubicBezTo>
                <a:cubicBezTo>
                  <a:pt x="1360522" y="3053846"/>
                  <a:pt x="1356336" y="3040870"/>
                  <a:pt x="1356336" y="3024295"/>
                </a:cubicBezTo>
                <a:lnTo>
                  <a:pt x="1356336" y="2941918"/>
                </a:lnTo>
                <a:lnTo>
                  <a:pt x="1378186" y="2941918"/>
                </a:lnTo>
                <a:lnTo>
                  <a:pt x="1378186" y="3021030"/>
                </a:lnTo>
                <a:cubicBezTo>
                  <a:pt x="1378186" y="3033755"/>
                  <a:pt x="1381032" y="3042963"/>
                  <a:pt x="1386725" y="3048656"/>
                </a:cubicBezTo>
                <a:cubicBezTo>
                  <a:pt x="1392585" y="3054516"/>
                  <a:pt x="1400203" y="3057446"/>
                  <a:pt x="1409579" y="3057446"/>
                </a:cubicBezTo>
                <a:cubicBezTo>
                  <a:pt x="1416946" y="3057446"/>
                  <a:pt x="1423560" y="3055437"/>
                  <a:pt x="1429420" y="3051419"/>
                </a:cubicBezTo>
                <a:cubicBezTo>
                  <a:pt x="1434945" y="3047568"/>
                  <a:pt x="1439382" y="3042461"/>
                  <a:pt x="1442731" y="3036099"/>
                </a:cubicBezTo>
                <a:cubicBezTo>
                  <a:pt x="1445912" y="3029904"/>
                  <a:pt x="1447502" y="3023206"/>
                  <a:pt x="1447502" y="3016007"/>
                </a:cubicBezTo>
                <a:lnTo>
                  <a:pt x="1447502" y="2941918"/>
                </a:lnTo>
                <a:lnTo>
                  <a:pt x="1472115" y="2941918"/>
                </a:lnTo>
                <a:cubicBezTo>
                  <a:pt x="1478477" y="2941918"/>
                  <a:pt x="1481658" y="2938486"/>
                  <a:pt x="1481658" y="2931621"/>
                </a:cubicBezTo>
                <a:close/>
                <a:moveTo>
                  <a:pt x="976834" y="2914041"/>
                </a:moveTo>
                <a:lnTo>
                  <a:pt x="994414" y="2914041"/>
                </a:lnTo>
                <a:lnTo>
                  <a:pt x="994414" y="2931621"/>
                </a:lnTo>
                <a:cubicBezTo>
                  <a:pt x="994414" y="2940830"/>
                  <a:pt x="992154" y="2947527"/>
                  <a:pt x="987633" y="2951713"/>
                </a:cubicBezTo>
                <a:cubicBezTo>
                  <a:pt x="982945" y="2956066"/>
                  <a:pt x="976164" y="2958243"/>
                  <a:pt x="967290" y="2958243"/>
                </a:cubicBezTo>
                <a:lnTo>
                  <a:pt x="964527" y="2958243"/>
                </a:lnTo>
                <a:lnTo>
                  <a:pt x="964527" y="3073017"/>
                </a:lnTo>
                <a:lnTo>
                  <a:pt x="943682" y="3073017"/>
                </a:lnTo>
                <a:lnTo>
                  <a:pt x="943682" y="3053930"/>
                </a:lnTo>
                <a:lnTo>
                  <a:pt x="942678" y="3053930"/>
                </a:lnTo>
                <a:cubicBezTo>
                  <a:pt x="939329" y="3060292"/>
                  <a:pt x="933553" y="3065818"/>
                  <a:pt x="925348" y="3070506"/>
                </a:cubicBezTo>
                <a:cubicBezTo>
                  <a:pt x="917814" y="3074859"/>
                  <a:pt x="909442" y="3077036"/>
                  <a:pt x="900234" y="3077036"/>
                </a:cubicBezTo>
                <a:cubicBezTo>
                  <a:pt x="884328" y="3077036"/>
                  <a:pt x="872273" y="3072431"/>
                  <a:pt x="864068" y="3063222"/>
                </a:cubicBezTo>
                <a:cubicBezTo>
                  <a:pt x="855697" y="3053846"/>
                  <a:pt x="851511" y="3040870"/>
                  <a:pt x="851511" y="3024295"/>
                </a:cubicBezTo>
                <a:lnTo>
                  <a:pt x="851511" y="2941918"/>
                </a:lnTo>
                <a:lnTo>
                  <a:pt x="873361" y="2941918"/>
                </a:lnTo>
                <a:lnTo>
                  <a:pt x="873361" y="3021030"/>
                </a:lnTo>
                <a:cubicBezTo>
                  <a:pt x="873361" y="3033755"/>
                  <a:pt x="876207" y="3042963"/>
                  <a:pt x="881900" y="3048656"/>
                </a:cubicBezTo>
                <a:cubicBezTo>
                  <a:pt x="887760" y="3054516"/>
                  <a:pt x="895378" y="3057446"/>
                  <a:pt x="904754" y="3057446"/>
                </a:cubicBezTo>
                <a:cubicBezTo>
                  <a:pt x="912121" y="3057446"/>
                  <a:pt x="918735" y="3055437"/>
                  <a:pt x="924595" y="3051419"/>
                </a:cubicBezTo>
                <a:cubicBezTo>
                  <a:pt x="930120" y="3047568"/>
                  <a:pt x="934557" y="3042461"/>
                  <a:pt x="937906" y="3036099"/>
                </a:cubicBezTo>
                <a:cubicBezTo>
                  <a:pt x="941087" y="3029904"/>
                  <a:pt x="942678" y="3023206"/>
                  <a:pt x="942678" y="3016007"/>
                </a:cubicBezTo>
                <a:lnTo>
                  <a:pt x="942678" y="2941918"/>
                </a:lnTo>
                <a:lnTo>
                  <a:pt x="967290" y="2941918"/>
                </a:lnTo>
                <a:cubicBezTo>
                  <a:pt x="973652" y="2941918"/>
                  <a:pt x="976834" y="2938486"/>
                  <a:pt x="976834" y="2931621"/>
                </a:cubicBezTo>
                <a:close/>
                <a:moveTo>
                  <a:pt x="709362" y="2914041"/>
                </a:moveTo>
                <a:lnTo>
                  <a:pt x="726942" y="2914041"/>
                </a:lnTo>
                <a:lnTo>
                  <a:pt x="726942" y="2931621"/>
                </a:lnTo>
                <a:cubicBezTo>
                  <a:pt x="726942" y="2939156"/>
                  <a:pt x="725268" y="2945267"/>
                  <a:pt x="721919" y="2949955"/>
                </a:cubicBezTo>
                <a:cubicBezTo>
                  <a:pt x="718570" y="2954476"/>
                  <a:pt x="713631" y="2956736"/>
                  <a:pt x="707101" y="2956736"/>
                </a:cubicBezTo>
                <a:cubicBezTo>
                  <a:pt x="705260" y="2956736"/>
                  <a:pt x="703501" y="2956485"/>
                  <a:pt x="701827" y="2955983"/>
                </a:cubicBezTo>
                <a:lnTo>
                  <a:pt x="701827" y="2956987"/>
                </a:lnTo>
                <a:cubicBezTo>
                  <a:pt x="716059" y="2969544"/>
                  <a:pt x="723175" y="2986371"/>
                  <a:pt x="723175" y="3007468"/>
                </a:cubicBezTo>
                <a:cubicBezTo>
                  <a:pt x="723175" y="3020527"/>
                  <a:pt x="720328" y="3032248"/>
                  <a:pt x="714636" y="3042628"/>
                </a:cubicBezTo>
                <a:cubicBezTo>
                  <a:pt x="708776" y="3053344"/>
                  <a:pt x="700739" y="3061799"/>
                  <a:pt x="690526" y="3067994"/>
                </a:cubicBezTo>
                <a:cubicBezTo>
                  <a:pt x="680647" y="3074022"/>
                  <a:pt x="669094" y="3077036"/>
                  <a:pt x="655867" y="3077036"/>
                </a:cubicBezTo>
                <a:cubicBezTo>
                  <a:pt x="642640" y="3077036"/>
                  <a:pt x="631087" y="3074022"/>
                  <a:pt x="621209" y="3067994"/>
                </a:cubicBezTo>
                <a:cubicBezTo>
                  <a:pt x="610996" y="3061799"/>
                  <a:pt x="602959" y="3053344"/>
                  <a:pt x="597099" y="3042628"/>
                </a:cubicBezTo>
                <a:cubicBezTo>
                  <a:pt x="591406" y="3032248"/>
                  <a:pt x="588560" y="3020527"/>
                  <a:pt x="588560" y="3007468"/>
                </a:cubicBezTo>
                <a:cubicBezTo>
                  <a:pt x="588560" y="2994408"/>
                  <a:pt x="591406" y="2982688"/>
                  <a:pt x="597099" y="2972307"/>
                </a:cubicBezTo>
                <a:cubicBezTo>
                  <a:pt x="602959" y="2961591"/>
                  <a:pt x="610996" y="2953136"/>
                  <a:pt x="621209" y="2946941"/>
                </a:cubicBezTo>
                <a:cubicBezTo>
                  <a:pt x="631422" y="2940746"/>
                  <a:pt x="642975" y="2937649"/>
                  <a:pt x="655867" y="2937649"/>
                </a:cubicBezTo>
                <a:cubicBezTo>
                  <a:pt x="660220" y="2937649"/>
                  <a:pt x="666918" y="2938402"/>
                  <a:pt x="675959" y="2939909"/>
                </a:cubicBezTo>
                <a:cubicBezTo>
                  <a:pt x="683996" y="2941249"/>
                  <a:pt x="690107" y="2941918"/>
                  <a:pt x="694293" y="2941918"/>
                </a:cubicBezTo>
                <a:cubicBezTo>
                  <a:pt x="699651" y="2941918"/>
                  <a:pt x="703585" y="2941081"/>
                  <a:pt x="706097" y="2939407"/>
                </a:cubicBezTo>
                <a:cubicBezTo>
                  <a:pt x="708273" y="2937900"/>
                  <a:pt x="709362" y="2935305"/>
                  <a:pt x="709362" y="2931621"/>
                </a:cubicBezTo>
                <a:close/>
                <a:moveTo>
                  <a:pt x="2923980" y="2904748"/>
                </a:moveTo>
                <a:lnTo>
                  <a:pt x="2945830" y="2904748"/>
                </a:lnTo>
                <a:lnTo>
                  <a:pt x="2945830" y="2941918"/>
                </a:lnTo>
                <a:lnTo>
                  <a:pt x="2977976" y="2941918"/>
                </a:lnTo>
                <a:lnTo>
                  <a:pt x="2977976" y="2961759"/>
                </a:lnTo>
                <a:lnTo>
                  <a:pt x="2945830" y="2961759"/>
                </a:lnTo>
                <a:lnTo>
                  <a:pt x="2945830" y="3033085"/>
                </a:lnTo>
                <a:cubicBezTo>
                  <a:pt x="2945830" y="3040452"/>
                  <a:pt x="2947169" y="3045810"/>
                  <a:pt x="2949848" y="3049158"/>
                </a:cubicBezTo>
                <a:cubicBezTo>
                  <a:pt x="2953029" y="3052842"/>
                  <a:pt x="2957801" y="3054683"/>
                  <a:pt x="2964163" y="3054683"/>
                </a:cubicBezTo>
                <a:cubicBezTo>
                  <a:pt x="2969688" y="3054683"/>
                  <a:pt x="2974460" y="3053260"/>
                  <a:pt x="2978479" y="3050414"/>
                </a:cubicBezTo>
                <a:lnTo>
                  <a:pt x="2978479" y="3071761"/>
                </a:lnTo>
                <a:cubicBezTo>
                  <a:pt x="2976135" y="3072934"/>
                  <a:pt x="2973540" y="3073771"/>
                  <a:pt x="2970693" y="3074273"/>
                </a:cubicBezTo>
                <a:cubicBezTo>
                  <a:pt x="2968014" y="3074775"/>
                  <a:pt x="2964582" y="3075026"/>
                  <a:pt x="2960396" y="3075026"/>
                </a:cubicBezTo>
                <a:cubicBezTo>
                  <a:pt x="2954871" y="3075026"/>
                  <a:pt x="2949932" y="3074189"/>
                  <a:pt x="2945578" y="3072515"/>
                </a:cubicBezTo>
                <a:cubicBezTo>
                  <a:pt x="2940890" y="3070673"/>
                  <a:pt x="2937123" y="3068329"/>
                  <a:pt x="2934277" y="3065483"/>
                </a:cubicBezTo>
                <a:cubicBezTo>
                  <a:pt x="2927412" y="3058953"/>
                  <a:pt x="2923980" y="3049995"/>
                  <a:pt x="2923980" y="3038610"/>
                </a:cubicBezTo>
                <a:lnTo>
                  <a:pt x="2923980" y="2961759"/>
                </a:lnTo>
                <a:lnTo>
                  <a:pt x="2901125" y="2961759"/>
                </a:lnTo>
                <a:lnTo>
                  <a:pt x="2901125" y="2941918"/>
                </a:lnTo>
                <a:lnTo>
                  <a:pt x="2923980" y="2941918"/>
                </a:lnTo>
                <a:close/>
                <a:moveTo>
                  <a:pt x="418905" y="2904748"/>
                </a:moveTo>
                <a:lnTo>
                  <a:pt x="440755" y="2904748"/>
                </a:lnTo>
                <a:lnTo>
                  <a:pt x="440755" y="2941918"/>
                </a:lnTo>
                <a:lnTo>
                  <a:pt x="472902" y="2941918"/>
                </a:lnTo>
                <a:lnTo>
                  <a:pt x="472902" y="2961759"/>
                </a:lnTo>
                <a:lnTo>
                  <a:pt x="440755" y="2961759"/>
                </a:lnTo>
                <a:lnTo>
                  <a:pt x="440755" y="3033085"/>
                </a:lnTo>
                <a:cubicBezTo>
                  <a:pt x="440755" y="3040452"/>
                  <a:pt x="442094" y="3045810"/>
                  <a:pt x="444773" y="3049158"/>
                </a:cubicBezTo>
                <a:cubicBezTo>
                  <a:pt x="447954" y="3052842"/>
                  <a:pt x="452726" y="3054683"/>
                  <a:pt x="459089" y="3054683"/>
                </a:cubicBezTo>
                <a:cubicBezTo>
                  <a:pt x="464614" y="3054683"/>
                  <a:pt x="469386" y="3053260"/>
                  <a:pt x="473404" y="3050414"/>
                </a:cubicBezTo>
                <a:lnTo>
                  <a:pt x="473404" y="3071761"/>
                </a:lnTo>
                <a:cubicBezTo>
                  <a:pt x="471060" y="3072934"/>
                  <a:pt x="468465" y="3073771"/>
                  <a:pt x="465618" y="3074273"/>
                </a:cubicBezTo>
                <a:cubicBezTo>
                  <a:pt x="462939" y="3074775"/>
                  <a:pt x="459507" y="3075026"/>
                  <a:pt x="455321" y="3075026"/>
                </a:cubicBezTo>
                <a:cubicBezTo>
                  <a:pt x="449796" y="3075026"/>
                  <a:pt x="444857" y="3074189"/>
                  <a:pt x="440504" y="3072515"/>
                </a:cubicBezTo>
                <a:cubicBezTo>
                  <a:pt x="435816" y="3070673"/>
                  <a:pt x="432048" y="3068329"/>
                  <a:pt x="429202" y="3065483"/>
                </a:cubicBezTo>
                <a:cubicBezTo>
                  <a:pt x="422337" y="3058953"/>
                  <a:pt x="418905" y="3049995"/>
                  <a:pt x="418905" y="3038610"/>
                </a:cubicBezTo>
                <a:lnTo>
                  <a:pt x="418905" y="2961759"/>
                </a:lnTo>
                <a:lnTo>
                  <a:pt x="396050" y="2961759"/>
                </a:lnTo>
                <a:lnTo>
                  <a:pt x="396050" y="2941918"/>
                </a:lnTo>
                <a:lnTo>
                  <a:pt x="418905" y="2941918"/>
                </a:lnTo>
                <a:close/>
                <a:moveTo>
                  <a:pt x="2424392" y="2888926"/>
                </a:moveTo>
                <a:lnTo>
                  <a:pt x="2446242" y="2888926"/>
                </a:lnTo>
                <a:lnTo>
                  <a:pt x="2446242" y="2943174"/>
                </a:lnTo>
                <a:lnTo>
                  <a:pt x="2444986" y="2961257"/>
                </a:lnTo>
                <a:lnTo>
                  <a:pt x="2446242" y="2961257"/>
                </a:lnTo>
                <a:cubicBezTo>
                  <a:pt x="2449590" y="2954727"/>
                  <a:pt x="2455283" y="2949118"/>
                  <a:pt x="2463320" y="2944430"/>
                </a:cubicBezTo>
                <a:cubicBezTo>
                  <a:pt x="2471021" y="2939909"/>
                  <a:pt x="2479560" y="2937649"/>
                  <a:pt x="2488936" y="2937649"/>
                </a:cubicBezTo>
                <a:cubicBezTo>
                  <a:pt x="2504842" y="2937649"/>
                  <a:pt x="2516981" y="2942337"/>
                  <a:pt x="2525353" y="2951713"/>
                </a:cubicBezTo>
                <a:cubicBezTo>
                  <a:pt x="2533724" y="2961089"/>
                  <a:pt x="2537910" y="2973479"/>
                  <a:pt x="2537910" y="2988883"/>
                </a:cubicBezTo>
                <a:lnTo>
                  <a:pt x="2537910" y="3073017"/>
                </a:lnTo>
                <a:lnTo>
                  <a:pt x="2516060" y="3073017"/>
                </a:lnTo>
                <a:lnTo>
                  <a:pt x="2516060" y="2992148"/>
                </a:lnTo>
                <a:cubicBezTo>
                  <a:pt x="2516060" y="2980428"/>
                  <a:pt x="2513047" y="2971721"/>
                  <a:pt x="2507019" y="2966028"/>
                </a:cubicBezTo>
                <a:cubicBezTo>
                  <a:pt x="2501159" y="2960336"/>
                  <a:pt x="2493374" y="2957489"/>
                  <a:pt x="2483662" y="2957489"/>
                </a:cubicBezTo>
                <a:cubicBezTo>
                  <a:pt x="2477132" y="2957489"/>
                  <a:pt x="2470854" y="2959582"/>
                  <a:pt x="2464826" y="2963768"/>
                </a:cubicBezTo>
                <a:cubicBezTo>
                  <a:pt x="2459134" y="2967786"/>
                  <a:pt x="2454613" y="2973061"/>
                  <a:pt x="2451264" y="2979590"/>
                </a:cubicBezTo>
                <a:cubicBezTo>
                  <a:pt x="2447916" y="2986288"/>
                  <a:pt x="2446242" y="2993069"/>
                  <a:pt x="2446242" y="2999933"/>
                </a:cubicBezTo>
                <a:lnTo>
                  <a:pt x="2446242" y="3073017"/>
                </a:lnTo>
                <a:lnTo>
                  <a:pt x="2424392" y="3073017"/>
                </a:lnTo>
                <a:close/>
                <a:moveTo>
                  <a:pt x="2124801" y="2888926"/>
                </a:moveTo>
                <a:lnTo>
                  <a:pt x="2146650" y="2888926"/>
                </a:lnTo>
                <a:lnTo>
                  <a:pt x="2146650" y="3073017"/>
                </a:lnTo>
                <a:lnTo>
                  <a:pt x="2125805" y="3073017"/>
                </a:lnTo>
                <a:lnTo>
                  <a:pt x="2125805" y="3053679"/>
                </a:lnTo>
                <a:lnTo>
                  <a:pt x="2124801" y="3053679"/>
                </a:lnTo>
                <a:cubicBezTo>
                  <a:pt x="2120950" y="3060041"/>
                  <a:pt x="2114922" y="3065567"/>
                  <a:pt x="2106718" y="3070255"/>
                </a:cubicBezTo>
                <a:cubicBezTo>
                  <a:pt x="2098849" y="3074775"/>
                  <a:pt x="2089975" y="3077036"/>
                  <a:pt x="2080096" y="3077036"/>
                </a:cubicBezTo>
                <a:cubicBezTo>
                  <a:pt x="2067874" y="3077036"/>
                  <a:pt x="2057158" y="3074106"/>
                  <a:pt x="2047950" y="3068245"/>
                </a:cubicBezTo>
                <a:cubicBezTo>
                  <a:pt x="2038573" y="3062385"/>
                  <a:pt x="2031122" y="3054097"/>
                  <a:pt x="2025598" y="3043382"/>
                </a:cubicBezTo>
                <a:cubicBezTo>
                  <a:pt x="2020072" y="3032834"/>
                  <a:pt x="2017310" y="3020862"/>
                  <a:pt x="2017310" y="3007468"/>
                </a:cubicBezTo>
                <a:cubicBezTo>
                  <a:pt x="2017310" y="2994241"/>
                  <a:pt x="2020072" y="2982353"/>
                  <a:pt x="2025598" y="2971805"/>
                </a:cubicBezTo>
                <a:cubicBezTo>
                  <a:pt x="2031290" y="2960922"/>
                  <a:pt x="2038741" y="2952550"/>
                  <a:pt x="2047950" y="2946690"/>
                </a:cubicBezTo>
                <a:cubicBezTo>
                  <a:pt x="2057493" y="2940663"/>
                  <a:pt x="2068209" y="2937649"/>
                  <a:pt x="2080096" y="2937649"/>
                </a:cubicBezTo>
                <a:cubicBezTo>
                  <a:pt x="2089808" y="2937649"/>
                  <a:pt x="2098681" y="2939993"/>
                  <a:pt x="2106718" y="2944681"/>
                </a:cubicBezTo>
                <a:cubicBezTo>
                  <a:pt x="2114922" y="2949536"/>
                  <a:pt x="2120950" y="2955145"/>
                  <a:pt x="2124801" y="2961508"/>
                </a:cubicBezTo>
                <a:lnTo>
                  <a:pt x="2125805" y="2961508"/>
                </a:lnTo>
                <a:lnTo>
                  <a:pt x="2124801" y="2943174"/>
                </a:lnTo>
                <a:close/>
                <a:moveTo>
                  <a:pt x="1567142" y="2888926"/>
                </a:moveTo>
                <a:lnTo>
                  <a:pt x="1588992" y="2888926"/>
                </a:lnTo>
                <a:lnTo>
                  <a:pt x="1588992" y="3073017"/>
                </a:lnTo>
                <a:lnTo>
                  <a:pt x="1567142" y="3073017"/>
                </a:lnTo>
                <a:close/>
                <a:moveTo>
                  <a:pt x="1305651" y="2888926"/>
                </a:moveTo>
                <a:lnTo>
                  <a:pt x="1327500" y="2888926"/>
                </a:lnTo>
                <a:lnTo>
                  <a:pt x="1327500" y="3073017"/>
                </a:lnTo>
                <a:lnTo>
                  <a:pt x="1306655" y="3073017"/>
                </a:lnTo>
                <a:lnTo>
                  <a:pt x="1306655" y="3053679"/>
                </a:lnTo>
                <a:lnTo>
                  <a:pt x="1305651" y="3053679"/>
                </a:lnTo>
                <a:cubicBezTo>
                  <a:pt x="1301800" y="3060041"/>
                  <a:pt x="1295772" y="3065567"/>
                  <a:pt x="1287568" y="3070255"/>
                </a:cubicBezTo>
                <a:cubicBezTo>
                  <a:pt x="1279699" y="3074775"/>
                  <a:pt x="1270825" y="3077036"/>
                  <a:pt x="1260946" y="3077036"/>
                </a:cubicBezTo>
                <a:cubicBezTo>
                  <a:pt x="1248724" y="3077036"/>
                  <a:pt x="1238008" y="3074106"/>
                  <a:pt x="1228800" y="3068245"/>
                </a:cubicBezTo>
                <a:cubicBezTo>
                  <a:pt x="1219423" y="3062385"/>
                  <a:pt x="1211973" y="3054097"/>
                  <a:pt x="1206447" y="3043382"/>
                </a:cubicBezTo>
                <a:cubicBezTo>
                  <a:pt x="1200922" y="3032834"/>
                  <a:pt x="1198160" y="3020862"/>
                  <a:pt x="1198160" y="3007468"/>
                </a:cubicBezTo>
                <a:cubicBezTo>
                  <a:pt x="1198160" y="2994241"/>
                  <a:pt x="1200922" y="2982353"/>
                  <a:pt x="1206447" y="2971805"/>
                </a:cubicBezTo>
                <a:cubicBezTo>
                  <a:pt x="1212140" y="2960922"/>
                  <a:pt x="1219591" y="2952550"/>
                  <a:pt x="1228800" y="2946690"/>
                </a:cubicBezTo>
                <a:cubicBezTo>
                  <a:pt x="1238343" y="2940663"/>
                  <a:pt x="1249059" y="2937649"/>
                  <a:pt x="1260946" y="2937649"/>
                </a:cubicBezTo>
                <a:cubicBezTo>
                  <a:pt x="1270657" y="2937649"/>
                  <a:pt x="1279531" y="2939993"/>
                  <a:pt x="1287568" y="2944681"/>
                </a:cubicBezTo>
                <a:cubicBezTo>
                  <a:pt x="1295772" y="2949536"/>
                  <a:pt x="1301800" y="2955145"/>
                  <a:pt x="1305651" y="2961508"/>
                </a:cubicBezTo>
                <a:lnTo>
                  <a:pt x="1306655" y="2961508"/>
                </a:lnTo>
                <a:lnTo>
                  <a:pt x="1305651" y="2943174"/>
                </a:lnTo>
                <a:close/>
                <a:moveTo>
                  <a:pt x="795617" y="2888926"/>
                </a:moveTo>
                <a:lnTo>
                  <a:pt x="817467" y="2888926"/>
                </a:lnTo>
                <a:lnTo>
                  <a:pt x="817467" y="3073017"/>
                </a:lnTo>
                <a:lnTo>
                  <a:pt x="795617" y="3073017"/>
                </a:lnTo>
                <a:close/>
                <a:moveTo>
                  <a:pt x="18836" y="2888926"/>
                </a:moveTo>
                <a:lnTo>
                  <a:pt x="40686" y="2888926"/>
                </a:lnTo>
                <a:lnTo>
                  <a:pt x="40686" y="2968289"/>
                </a:lnTo>
                <a:lnTo>
                  <a:pt x="135369" y="2968289"/>
                </a:lnTo>
                <a:lnTo>
                  <a:pt x="135369" y="2888926"/>
                </a:lnTo>
                <a:lnTo>
                  <a:pt x="157219" y="2888926"/>
                </a:lnTo>
                <a:lnTo>
                  <a:pt x="157219" y="3073017"/>
                </a:lnTo>
                <a:lnTo>
                  <a:pt x="135369" y="3073017"/>
                </a:lnTo>
                <a:lnTo>
                  <a:pt x="135369" y="2989134"/>
                </a:lnTo>
                <a:lnTo>
                  <a:pt x="40686" y="2989134"/>
                </a:lnTo>
                <a:lnTo>
                  <a:pt x="40686" y="3073017"/>
                </a:lnTo>
                <a:lnTo>
                  <a:pt x="18836" y="3073017"/>
                </a:lnTo>
                <a:close/>
                <a:moveTo>
                  <a:pt x="2322900" y="2886415"/>
                </a:moveTo>
                <a:cubicBezTo>
                  <a:pt x="2327421" y="2886415"/>
                  <a:pt x="2331104" y="2887838"/>
                  <a:pt x="2333951" y="2890684"/>
                </a:cubicBezTo>
                <a:cubicBezTo>
                  <a:pt x="2336964" y="2893698"/>
                  <a:pt x="2338471" y="2897465"/>
                  <a:pt x="2338471" y="2901986"/>
                </a:cubicBezTo>
                <a:cubicBezTo>
                  <a:pt x="2338471" y="2906339"/>
                  <a:pt x="2336964" y="2910023"/>
                  <a:pt x="2333951" y="2913036"/>
                </a:cubicBezTo>
                <a:cubicBezTo>
                  <a:pt x="2330770" y="2916218"/>
                  <a:pt x="2327086" y="2917808"/>
                  <a:pt x="2322900" y="2917808"/>
                </a:cubicBezTo>
                <a:cubicBezTo>
                  <a:pt x="2318714" y="2917808"/>
                  <a:pt x="2315031" y="2916218"/>
                  <a:pt x="2311850" y="2913036"/>
                </a:cubicBezTo>
                <a:cubicBezTo>
                  <a:pt x="2308668" y="2909855"/>
                  <a:pt x="2307078" y="2906172"/>
                  <a:pt x="2307078" y="2901986"/>
                </a:cubicBezTo>
                <a:cubicBezTo>
                  <a:pt x="2307078" y="2897633"/>
                  <a:pt x="2308668" y="2893865"/>
                  <a:pt x="2311850" y="2890684"/>
                </a:cubicBezTo>
                <a:cubicBezTo>
                  <a:pt x="2314696" y="2887838"/>
                  <a:pt x="2318380" y="2886415"/>
                  <a:pt x="2322900" y="2886415"/>
                </a:cubicBezTo>
                <a:close/>
                <a:moveTo>
                  <a:pt x="1637100" y="2886415"/>
                </a:moveTo>
                <a:cubicBezTo>
                  <a:pt x="1641621" y="2886415"/>
                  <a:pt x="1645304" y="2887838"/>
                  <a:pt x="1648151" y="2890684"/>
                </a:cubicBezTo>
                <a:cubicBezTo>
                  <a:pt x="1651164" y="2893698"/>
                  <a:pt x="1652671" y="2897465"/>
                  <a:pt x="1652671" y="2901986"/>
                </a:cubicBezTo>
                <a:cubicBezTo>
                  <a:pt x="1652671" y="2906339"/>
                  <a:pt x="1651164" y="2910023"/>
                  <a:pt x="1648151" y="2913036"/>
                </a:cubicBezTo>
                <a:cubicBezTo>
                  <a:pt x="1644970" y="2916218"/>
                  <a:pt x="1641286" y="2917808"/>
                  <a:pt x="1637100" y="2917808"/>
                </a:cubicBezTo>
                <a:cubicBezTo>
                  <a:pt x="1632914" y="2917808"/>
                  <a:pt x="1629231" y="2916218"/>
                  <a:pt x="1626050" y="2913036"/>
                </a:cubicBezTo>
                <a:cubicBezTo>
                  <a:pt x="1622868" y="2909855"/>
                  <a:pt x="1621278" y="2906172"/>
                  <a:pt x="1621278" y="2901986"/>
                </a:cubicBezTo>
                <a:cubicBezTo>
                  <a:pt x="1621278" y="2897633"/>
                  <a:pt x="1622868" y="2893865"/>
                  <a:pt x="1626050" y="2890684"/>
                </a:cubicBezTo>
                <a:cubicBezTo>
                  <a:pt x="1628896" y="2887838"/>
                  <a:pt x="1632580" y="2886415"/>
                  <a:pt x="1637100" y="2886415"/>
                </a:cubicBezTo>
                <a:close/>
                <a:moveTo>
                  <a:pt x="246022" y="2883903"/>
                </a:moveTo>
                <a:lnTo>
                  <a:pt x="265361" y="2883903"/>
                </a:lnTo>
                <a:lnTo>
                  <a:pt x="291982" y="2913790"/>
                </a:lnTo>
                <a:lnTo>
                  <a:pt x="291982" y="2915045"/>
                </a:lnTo>
                <a:lnTo>
                  <a:pt x="270886" y="2915045"/>
                </a:lnTo>
                <a:lnTo>
                  <a:pt x="256571" y="2900479"/>
                </a:lnTo>
                <a:lnTo>
                  <a:pt x="254561" y="2900479"/>
                </a:lnTo>
                <a:lnTo>
                  <a:pt x="240999" y="2915045"/>
                </a:lnTo>
                <a:lnTo>
                  <a:pt x="219903" y="2915045"/>
                </a:lnTo>
                <a:lnTo>
                  <a:pt x="219903" y="2913790"/>
                </a:lnTo>
                <a:close/>
                <a:moveTo>
                  <a:pt x="3147882" y="2883652"/>
                </a:moveTo>
                <a:lnTo>
                  <a:pt x="3167221" y="2883652"/>
                </a:lnTo>
                <a:lnTo>
                  <a:pt x="3193340" y="2913790"/>
                </a:lnTo>
                <a:lnTo>
                  <a:pt x="3193340" y="2915045"/>
                </a:lnTo>
                <a:lnTo>
                  <a:pt x="3172244" y="2915045"/>
                </a:lnTo>
                <a:lnTo>
                  <a:pt x="3158430" y="2898721"/>
                </a:lnTo>
                <a:lnTo>
                  <a:pt x="3156422" y="2898721"/>
                </a:lnTo>
                <a:lnTo>
                  <a:pt x="3142608" y="2915045"/>
                </a:lnTo>
                <a:lnTo>
                  <a:pt x="3121512" y="2915045"/>
                </a:lnTo>
                <a:lnTo>
                  <a:pt x="3121512" y="2913790"/>
                </a:lnTo>
                <a:close/>
                <a:moveTo>
                  <a:pt x="2199596" y="2883652"/>
                </a:moveTo>
                <a:lnTo>
                  <a:pt x="2223455" y="2883652"/>
                </a:lnTo>
                <a:lnTo>
                  <a:pt x="2236766" y="2916301"/>
                </a:lnTo>
                <a:lnTo>
                  <a:pt x="2217428" y="2916301"/>
                </a:lnTo>
                <a:close/>
                <a:moveTo>
                  <a:pt x="1728657" y="2883652"/>
                </a:moveTo>
                <a:lnTo>
                  <a:pt x="1747996" y="2883652"/>
                </a:lnTo>
                <a:lnTo>
                  <a:pt x="1774115" y="2913790"/>
                </a:lnTo>
                <a:lnTo>
                  <a:pt x="1774115" y="2915045"/>
                </a:lnTo>
                <a:lnTo>
                  <a:pt x="1753019" y="2915045"/>
                </a:lnTo>
                <a:lnTo>
                  <a:pt x="1739206" y="2898721"/>
                </a:lnTo>
                <a:lnTo>
                  <a:pt x="1737196" y="2898721"/>
                </a:lnTo>
                <a:lnTo>
                  <a:pt x="1723383" y="2915045"/>
                </a:lnTo>
                <a:lnTo>
                  <a:pt x="1702287" y="2915045"/>
                </a:lnTo>
                <a:lnTo>
                  <a:pt x="1702287" y="2913790"/>
                </a:lnTo>
                <a:close/>
                <a:moveTo>
                  <a:pt x="1397524" y="2882899"/>
                </a:moveTo>
                <a:cubicBezTo>
                  <a:pt x="1402714" y="2882899"/>
                  <a:pt x="1409579" y="2885494"/>
                  <a:pt x="1418118" y="2890684"/>
                </a:cubicBezTo>
                <a:cubicBezTo>
                  <a:pt x="1422806" y="2893531"/>
                  <a:pt x="1426155" y="2894954"/>
                  <a:pt x="1428164" y="2894954"/>
                </a:cubicBezTo>
                <a:cubicBezTo>
                  <a:pt x="1433857" y="2894954"/>
                  <a:pt x="1436954" y="2891856"/>
                  <a:pt x="1437456" y="2885661"/>
                </a:cubicBezTo>
                <a:lnTo>
                  <a:pt x="1455539" y="2885661"/>
                </a:lnTo>
                <a:cubicBezTo>
                  <a:pt x="1455539" y="2895037"/>
                  <a:pt x="1452693" y="2902237"/>
                  <a:pt x="1447000" y="2907260"/>
                </a:cubicBezTo>
                <a:cubicBezTo>
                  <a:pt x="1441475" y="2912115"/>
                  <a:pt x="1435029" y="2914543"/>
                  <a:pt x="1427662" y="2914543"/>
                </a:cubicBezTo>
                <a:cubicBezTo>
                  <a:pt x="1424481" y="2914543"/>
                  <a:pt x="1421467" y="2913957"/>
                  <a:pt x="1418620" y="2912785"/>
                </a:cubicBezTo>
                <a:cubicBezTo>
                  <a:pt x="1414770" y="2911278"/>
                  <a:pt x="1411086" y="2909437"/>
                  <a:pt x="1407570" y="2907260"/>
                </a:cubicBezTo>
                <a:cubicBezTo>
                  <a:pt x="1402212" y="2904079"/>
                  <a:pt x="1398780" y="2902488"/>
                  <a:pt x="1397273" y="2902488"/>
                </a:cubicBezTo>
                <a:cubicBezTo>
                  <a:pt x="1391580" y="2902488"/>
                  <a:pt x="1388483" y="2905669"/>
                  <a:pt x="1387980" y="2912032"/>
                </a:cubicBezTo>
                <a:lnTo>
                  <a:pt x="1370149" y="2912032"/>
                </a:lnTo>
                <a:cubicBezTo>
                  <a:pt x="1370149" y="2902488"/>
                  <a:pt x="1372912" y="2895289"/>
                  <a:pt x="1378437" y="2890433"/>
                </a:cubicBezTo>
                <a:cubicBezTo>
                  <a:pt x="1384130" y="2885410"/>
                  <a:pt x="1390492" y="2882899"/>
                  <a:pt x="1397524" y="2882899"/>
                </a:cubicBezTo>
                <a:close/>
                <a:moveTo>
                  <a:pt x="241753" y="2852761"/>
                </a:moveTo>
                <a:cubicBezTo>
                  <a:pt x="243930" y="2852761"/>
                  <a:pt x="246692" y="2853263"/>
                  <a:pt x="250041" y="2854268"/>
                </a:cubicBezTo>
                <a:cubicBezTo>
                  <a:pt x="251715" y="2854770"/>
                  <a:pt x="254394" y="2855942"/>
                  <a:pt x="258078" y="2857784"/>
                </a:cubicBezTo>
                <a:lnTo>
                  <a:pt x="263352" y="2860044"/>
                </a:lnTo>
                <a:cubicBezTo>
                  <a:pt x="264859" y="2860714"/>
                  <a:pt x="266533" y="2861049"/>
                  <a:pt x="268375" y="2861049"/>
                </a:cubicBezTo>
                <a:cubicBezTo>
                  <a:pt x="273063" y="2861049"/>
                  <a:pt x="275909" y="2858286"/>
                  <a:pt x="276914" y="2852761"/>
                </a:cubicBezTo>
                <a:lnTo>
                  <a:pt x="292736" y="2852761"/>
                </a:lnTo>
                <a:cubicBezTo>
                  <a:pt x="292736" y="2859793"/>
                  <a:pt x="290476" y="2865402"/>
                  <a:pt x="285955" y="2869588"/>
                </a:cubicBezTo>
                <a:cubicBezTo>
                  <a:pt x="281769" y="2873606"/>
                  <a:pt x="276411" y="2875615"/>
                  <a:pt x="269881" y="2875615"/>
                </a:cubicBezTo>
                <a:cubicBezTo>
                  <a:pt x="267537" y="2875615"/>
                  <a:pt x="264691" y="2875113"/>
                  <a:pt x="261342" y="2874108"/>
                </a:cubicBezTo>
                <a:cubicBezTo>
                  <a:pt x="259166" y="2873439"/>
                  <a:pt x="256403" y="2872267"/>
                  <a:pt x="253055" y="2870592"/>
                </a:cubicBezTo>
                <a:cubicBezTo>
                  <a:pt x="249204" y="2868416"/>
                  <a:pt x="245939" y="2867327"/>
                  <a:pt x="243260" y="2867327"/>
                </a:cubicBezTo>
                <a:cubicBezTo>
                  <a:pt x="238572" y="2867327"/>
                  <a:pt x="235725" y="2870090"/>
                  <a:pt x="234721" y="2875615"/>
                </a:cubicBezTo>
                <a:lnTo>
                  <a:pt x="219150" y="2875615"/>
                </a:lnTo>
                <a:cubicBezTo>
                  <a:pt x="219150" y="2868583"/>
                  <a:pt x="221326" y="2863058"/>
                  <a:pt x="225680" y="2859040"/>
                </a:cubicBezTo>
                <a:cubicBezTo>
                  <a:pt x="230200" y="2854854"/>
                  <a:pt x="235558" y="2852761"/>
                  <a:pt x="241753" y="2852761"/>
                </a:cubicBezTo>
                <a:close/>
                <a:moveTo>
                  <a:pt x="1274722" y="2462266"/>
                </a:moveTo>
                <a:cubicBezTo>
                  <a:pt x="1278741" y="2462266"/>
                  <a:pt x="1282006" y="2463522"/>
                  <a:pt x="1284517" y="2466033"/>
                </a:cubicBezTo>
                <a:cubicBezTo>
                  <a:pt x="1287196" y="2468712"/>
                  <a:pt x="1288535" y="2471977"/>
                  <a:pt x="1288535" y="2475828"/>
                </a:cubicBezTo>
                <a:cubicBezTo>
                  <a:pt x="1288535" y="2479344"/>
                  <a:pt x="1287196" y="2482609"/>
                  <a:pt x="1284517" y="2485623"/>
                </a:cubicBezTo>
                <a:cubicBezTo>
                  <a:pt x="1282006" y="2488469"/>
                  <a:pt x="1278741" y="2489892"/>
                  <a:pt x="1274722" y="2489892"/>
                </a:cubicBezTo>
                <a:cubicBezTo>
                  <a:pt x="1271039" y="2489892"/>
                  <a:pt x="1267774" y="2488469"/>
                  <a:pt x="1264928" y="2485623"/>
                </a:cubicBezTo>
                <a:cubicBezTo>
                  <a:pt x="1262249" y="2482944"/>
                  <a:pt x="1260909" y="2479679"/>
                  <a:pt x="1260909" y="2475828"/>
                </a:cubicBezTo>
                <a:cubicBezTo>
                  <a:pt x="1260909" y="2471810"/>
                  <a:pt x="1262249" y="2468545"/>
                  <a:pt x="1264928" y="2466033"/>
                </a:cubicBezTo>
                <a:cubicBezTo>
                  <a:pt x="1267774" y="2463522"/>
                  <a:pt x="1271039" y="2462266"/>
                  <a:pt x="1274722" y="2462266"/>
                </a:cubicBezTo>
                <a:close/>
                <a:moveTo>
                  <a:pt x="3094500" y="2374364"/>
                </a:moveTo>
                <a:cubicBezTo>
                  <a:pt x="3082444" y="2374364"/>
                  <a:pt x="3073403" y="2376876"/>
                  <a:pt x="3067376" y="2381899"/>
                </a:cubicBezTo>
                <a:cubicBezTo>
                  <a:pt x="3061348" y="2386922"/>
                  <a:pt x="3058334" y="2393284"/>
                  <a:pt x="3058334" y="2400986"/>
                </a:cubicBezTo>
                <a:cubicBezTo>
                  <a:pt x="3058334" y="2408186"/>
                  <a:pt x="3061097" y="2414046"/>
                  <a:pt x="3066622" y="2418566"/>
                </a:cubicBezTo>
                <a:cubicBezTo>
                  <a:pt x="3072148" y="2423087"/>
                  <a:pt x="3079096" y="2425347"/>
                  <a:pt x="3087468" y="2425347"/>
                </a:cubicBezTo>
                <a:cubicBezTo>
                  <a:pt x="3094834" y="2425347"/>
                  <a:pt x="3101699" y="2423422"/>
                  <a:pt x="3108062" y="2419571"/>
                </a:cubicBezTo>
                <a:cubicBezTo>
                  <a:pt x="3114424" y="2415720"/>
                  <a:pt x="3119447" y="2410697"/>
                  <a:pt x="3123130" y="2404502"/>
                </a:cubicBezTo>
                <a:cubicBezTo>
                  <a:pt x="3126814" y="2398307"/>
                  <a:pt x="3128656" y="2391359"/>
                  <a:pt x="3128656" y="2383657"/>
                </a:cubicBezTo>
                <a:cubicBezTo>
                  <a:pt x="3124637" y="2380978"/>
                  <a:pt x="3119614" y="2378718"/>
                  <a:pt x="3113587" y="2376876"/>
                </a:cubicBezTo>
                <a:cubicBezTo>
                  <a:pt x="3107894" y="2375202"/>
                  <a:pt x="3101532" y="2374364"/>
                  <a:pt x="3094500" y="2374364"/>
                </a:cubicBezTo>
                <a:close/>
                <a:moveTo>
                  <a:pt x="2484900" y="2374364"/>
                </a:moveTo>
                <a:cubicBezTo>
                  <a:pt x="2472844" y="2374364"/>
                  <a:pt x="2463803" y="2376876"/>
                  <a:pt x="2457776" y="2381899"/>
                </a:cubicBezTo>
                <a:cubicBezTo>
                  <a:pt x="2451748" y="2386922"/>
                  <a:pt x="2448734" y="2393284"/>
                  <a:pt x="2448734" y="2400986"/>
                </a:cubicBezTo>
                <a:cubicBezTo>
                  <a:pt x="2448734" y="2408186"/>
                  <a:pt x="2451497" y="2414046"/>
                  <a:pt x="2457022" y="2418566"/>
                </a:cubicBezTo>
                <a:cubicBezTo>
                  <a:pt x="2462548" y="2423087"/>
                  <a:pt x="2469496" y="2425347"/>
                  <a:pt x="2477868" y="2425347"/>
                </a:cubicBezTo>
                <a:cubicBezTo>
                  <a:pt x="2485234" y="2425347"/>
                  <a:pt x="2492099" y="2423422"/>
                  <a:pt x="2498462" y="2419571"/>
                </a:cubicBezTo>
                <a:cubicBezTo>
                  <a:pt x="2504824" y="2415720"/>
                  <a:pt x="2509847" y="2410697"/>
                  <a:pt x="2513530" y="2404502"/>
                </a:cubicBezTo>
                <a:cubicBezTo>
                  <a:pt x="2517214" y="2398307"/>
                  <a:pt x="2519056" y="2391359"/>
                  <a:pt x="2519056" y="2383657"/>
                </a:cubicBezTo>
                <a:cubicBezTo>
                  <a:pt x="2515037" y="2380978"/>
                  <a:pt x="2510014" y="2378718"/>
                  <a:pt x="2503987" y="2376876"/>
                </a:cubicBezTo>
                <a:cubicBezTo>
                  <a:pt x="2498294" y="2375202"/>
                  <a:pt x="2491932" y="2374364"/>
                  <a:pt x="2484900" y="2374364"/>
                </a:cubicBezTo>
                <a:close/>
                <a:moveTo>
                  <a:pt x="1275225" y="2374364"/>
                </a:moveTo>
                <a:cubicBezTo>
                  <a:pt x="1263170" y="2374364"/>
                  <a:pt x="1254128" y="2376876"/>
                  <a:pt x="1248101" y="2381899"/>
                </a:cubicBezTo>
                <a:cubicBezTo>
                  <a:pt x="1242073" y="2386922"/>
                  <a:pt x="1239059" y="2393284"/>
                  <a:pt x="1239059" y="2400986"/>
                </a:cubicBezTo>
                <a:cubicBezTo>
                  <a:pt x="1239059" y="2408186"/>
                  <a:pt x="1241822" y="2414046"/>
                  <a:pt x="1247347" y="2418566"/>
                </a:cubicBezTo>
                <a:cubicBezTo>
                  <a:pt x="1252872" y="2423087"/>
                  <a:pt x="1259821" y="2425347"/>
                  <a:pt x="1268192" y="2425347"/>
                </a:cubicBezTo>
                <a:cubicBezTo>
                  <a:pt x="1275560" y="2425347"/>
                  <a:pt x="1282424" y="2423422"/>
                  <a:pt x="1288786" y="2419571"/>
                </a:cubicBezTo>
                <a:cubicBezTo>
                  <a:pt x="1295149" y="2415720"/>
                  <a:pt x="1300172" y="2410697"/>
                  <a:pt x="1303855" y="2404502"/>
                </a:cubicBezTo>
                <a:cubicBezTo>
                  <a:pt x="1307539" y="2398307"/>
                  <a:pt x="1309381" y="2391359"/>
                  <a:pt x="1309381" y="2383657"/>
                </a:cubicBezTo>
                <a:cubicBezTo>
                  <a:pt x="1305362" y="2380978"/>
                  <a:pt x="1300339" y="2378718"/>
                  <a:pt x="1294312" y="2376876"/>
                </a:cubicBezTo>
                <a:cubicBezTo>
                  <a:pt x="1288619" y="2375202"/>
                  <a:pt x="1282257" y="2374364"/>
                  <a:pt x="1275225" y="2374364"/>
                </a:cubicBezTo>
                <a:close/>
                <a:moveTo>
                  <a:pt x="1420630" y="2324888"/>
                </a:moveTo>
                <a:cubicBezTo>
                  <a:pt x="1413263" y="2324888"/>
                  <a:pt x="1406147" y="2326981"/>
                  <a:pt x="1399282" y="2331167"/>
                </a:cubicBezTo>
                <a:cubicBezTo>
                  <a:pt x="1392585" y="2335353"/>
                  <a:pt x="1387227" y="2341129"/>
                  <a:pt x="1383209" y="2348496"/>
                </a:cubicBezTo>
                <a:cubicBezTo>
                  <a:pt x="1379190" y="2356031"/>
                  <a:pt x="1377181" y="2364821"/>
                  <a:pt x="1377181" y="2374867"/>
                </a:cubicBezTo>
                <a:cubicBezTo>
                  <a:pt x="1377181" y="2384745"/>
                  <a:pt x="1379190" y="2393452"/>
                  <a:pt x="1383209" y="2400986"/>
                </a:cubicBezTo>
                <a:cubicBezTo>
                  <a:pt x="1387227" y="2408688"/>
                  <a:pt x="1392585" y="2414548"/>
                  <a:pt x="1399282" y="2418566"/>
                </a:cubicBezTo>
                <a:cubicBezTo>
                  <a:pt x="1406147" y="2422752"/>
                  <a:pt x="1413263" y="2424845"/>
                  <a:pt x="1420630" y="2424845"/>
                </a:cubicBezTo>
                <a:cubicBezTo>
                  <a:pt x="1427829" y="2424845"/>
                  <a:pt x="1434945" y="2422752"/>
                  <a:pt x="1441977" y="2418566"/>
                </a:cubicBezTo>
                <a:cubicBezTo>
                  <a:pt x="1448507" y="2414715"/>
                  <a:pt x="1453865" y="2408855"/>
                  <a:pt x="1458051" y="2400986"/>
                </a:cubicBezTo>
                <a:cubicBezTo>
                  <a:pt x="1461902" y="2393786"/>
                  <a:pt x="1463827" y="2385080"/>
                  <a:pt x="1463827" y="2374867"/>
                </a:cubicBezTo>
                <a:cubicBezTo>
                  <a:pt x="1463827" y="2364486"/>
                  <a:pt x="1461902" y="2355696"/>
                  <a:pt x="1458051" y="2348496"/>
                </a:cubicBezTo>
                <a:cubicBezTo>
                  <a:pt x="1454032" y="2340962"/>
                  <a:pt x="1448674" y="2335185"/>
                  <a:pt x="1441977" y="2331167"/>
                </a:cubicBezTo>
                <a:cubicBezTo>
                  <a:pt x="1434945" y="2326981"/>
                  <a:pt x="1427829" y="2324888"/>
                  <a:pt x="1420630" y="2324888"/>
                </a:cubicBezTo>
                <a:close/>
                <a:moveTo>
                  <a:pt x="862655" y="2324888"/>
                </a:moveTo>
                <a:cubicBezTo>
                  <a:pt x="854785" y="2324888"/>
                  <a:pt x="847586" y="2326898"/>
                  <a:pt x="841056" y="2330916"/>
                </a:cubicBezTo>
                <a:cubicBezTo>
                  <a:pt x="834359" y="2335102"/>
                  <a:pt x="829168" y="2340711"/>
                  <a:pt x="825485" y="2347743"/>
                </a:cubicBezTo>
                <a:cubicBezTo>
                  <a:pt x="821634" y="2355110"/>
                  <a:pt x="819708" y="2363900"/>
                  <a:pt x="819708" y="2374113"/>
                </a:cubicBezTo>
                <a:cubicBezTo>
                  <a:pt x="819708" y="2383992"/>
                  <a:pt x="821634" y="2392782"/>
                  <a:pt x="825485" y="2400484"/>
                </a:cubicBezTo>
                <a:cubicBezTo>
                  <a:pt x="829168" y="2407851"/>
                  <a:pt x="834359" y="2413460"/>
                  <a:pt x="841056" y="2417311"/>
                </a:cubicBezTo>
                <a:cubicBezTo>
                  <a:pt x="847753" y="2421162"/>
                  <a:pt x="854953" y="2423087"/>
                  <a:pt x="862655" y="2423087"/>
                </a:cubicBezTo>
                <a:cubicBezTo>
                  <a:pt x="870691" y="2423087"/>
                  <a:pt x="877807" y="2421162"/>
                  <a:pt x="884002" y="2417311"/>
                </a:cubicBezTo>
                <a:cubicBezTo>
                  <a:pt x="890532" y="2413292"/>
                  <a:pt x="895722" y="2407600"/>
                  <a:pt x="899573" y="2400233"/>
                </a:cubicBezTo>
                <a:cubicBezTo>
                  <a:pt x="903424" y="2392866"/>
                  <a:pt x="905350" y="2384159"/>
                  <a:pt x="905350" y="2374113"/>
                </a:cubicBezTo>
                <a:cubicBezTo>
                  <a:pt x="905350" y="2363733"/>
                  <a:pt x="903424" y="2354859"/>
                  <a:pt x="899573" y="2347492"/>
                </a:cubicBezTo>
                <a:cubicBezTo>
                  <a:pt x="895722" y="2339957"/>
                  <a:pt x="890532" y="2334348"/>
                  <a:pt x="884002" y="2330665"/>
                </a:cubicBezTo>
                <a:cubicBezTo>
                  <a:pt x="877305" y="2326814"/>
                  <a:pt x="870189" y="2324888"/>
                  <a:pt x="862655" y="2324888"/>
                </a:cubicBezTo>
                <a:close/>
                <a:moveTo>
                  <a:pt x="370117" y="2324888"/>
                </a:moveTo>
                <a:cubicBezTo>
                  <a:pt x="362080" y="2324888"/>
                  <a:pt x="354546" y="2326898"/>
                  <a:pt x="347514" y="2330916"/>
                </a:cubicBezTo>
                <a:cubicBezTo>
                  <a:pt x="340649" y="2334934"/>
                  <a:pt x="335040" y="2340711"/>
                  <a:pt x="330687" y="2348245"/>
                </a:cubicBezTo>
                <a:cubicBezTo>
                  <a:pt x="326501" y="2355612"/>
                  <a:pt x="324408" y="2364486"/>
                  <a:pt x="324408" y="2374867"/>
                </a:cubicBezTo>
                <a:cubicBezTo>
                  <a:pt x="324408" y="2385080"/>
                  <a:pt x="326501" y="2393870"/>
                  <a:pt x="330687" y="2401237"/>
                </a:cubicBezTo>
                <a:cubicBezTo>
                  <a:pt x="335040" y="2408772"/>
                  <a:pt x="340649" y="2414548"/>
                  <a:pt x="347514" y="2418566"/>
                </a:cubicBezTo>
                <a:cubicBezTo>
                  <a:pt x="354881" y="2422752"/>
                  <a:pt x="362415" y="2424845"/>
                  <a:pt x="370117" y="2424845"/>
                </a:cubicBezTo>
                <a:cubicBezTo>
                  <a:pt x="377819" y="2424845"/>
                  <a:pt x="385353" y="2422752"/>
                  <a:pt x="392720" y="2418566"/>
                </a:cubicBezTo>
                <a:cubicBezTo>
                  <a:pt x="399418" y="2414715"/>
                  <a:pt x="404943" y="2408939"/>
                  <a:pt x="409296" y="2401237"/>
                </a:cubicBezTo>
                <a:cubicBezTo>
                  <a:pt x="413482" y="2393870"/>
                  <a:pt x="415575" y="2385080"/>
                  <a:pt x="415575" y="2374867"/>
                </a:cubicBezTo>
                <a:cubicBezTo>
                  <a:pt x="415575" y="2364486"/>
                  <a:pt x="413482" y="2355612"/>
                  <a:pt x="409296" y="2348245"/>
                </a:cubicBezTo>
                <a:cubicBezTo>
                  <a:pt x="404943" y="2340543"/>
                  <a:pt x="399418" y="2334767"/>
                  <a:pt x="392720" y="2330916"/>
                </a:cubicBezTo>
                <a:cubicBezTo>
                  <a:pt x="385688" y="2326898"/>
                  <a:pt x="378154" y="2324888"/>
                  <a:pt x="370117" y="2324888"/>
                </a:cubicBezTo>
                <a:close/>
                <a:moveTo>
                  <a:pt x="214955" y="2324888"/>
                </a:moveTo>
                <a:cubicBezTo>
                  <a:pt x="207085" y="2324888"/>
                  <a:pt x="199886" y="2326898"/>
                  <a:pt x="193356" y="2330916"/>
                </a:cubicBezTo>
                <a:cubicBezTo>
                  <a:pt x="186659" y="2335102"/>
                  <a:pt x="181468" y="2340711"/>
                  <a:pt x="177785" y="2347743"/>
                </a:cubicBezTo>
                <a:cubicBezTo>
                  <a:pt x="173934" y="2355110"/>
                  <a:pt x="172008" y="2363900"/>
                  <a:pt x="172008" y="2374113"/>
                </a:cubicBezTo>
                <a:cubicBezTo>
                  <a:pt x="172008" y="2383992"/>
                  <a:pt x="173934" y="2392782"/>
                  <a:pt x="177785" y="2400484"/>
                </a:cubicBezTo>
                <a:cubicBezTo>
                  <a:pt x="181468" y="2407851"/>
                  <a:pt x="186659" y="2413460"/>
                  <a:pt x="193356" y="2417311"/>
                </a:cubicBezTo>
                <a:cubicBezTo>
                  <a:pt x="200053" y="2421162"/>
                  <a:pt x="207253" y="2423087"/>
                  <a:pt x="214955" y="2423087"/>
                </a:cubicBezTo>
                <a:cubicBezTo>
                  <a:pt x="222991" y="2423087"/>
                  <a:pt x="230107" y="2421162"/>
                  <a:pt x="236302" y="2417311"/>
                </a:cubicBezTo>
                <a:cubicBezTo>
                  <a:pt x="242832" y="2413292"/>
                  <a:pt x="248022" y="2407600"/>
                  <a:pt x="251873" y="2400233"/>
                </a:cubicBezTo>
                <a:cubicBezTo>
                  <a:pt x="255724" y="2392866"/>
                  <a:pt x="257650" y="2384159"/>
                  <a:pt x="257650" y="2374113"/>
                </a:cubicBezTo>
                <a:cubicBezTo>
                  <a:pt x="257650" y="2363733"/>
                  <a:pt x="255724" y="2354859"/>
                  <a:pt x="251873" y="2347492"/>
                </a:cubicBezTo>
                <a:cubicBezTo>
                  <a:pt x="248022" y="2339957"/>
                  <a:pt x="242832" y="2334348"/>
                  <a:pt x="236302" y="2330665"/>
                </a:cubicBezTo>
                <a:cubicBezTo>
                  <a:pt x="229605" y="2326814"/>
                  <a:pt x="222489" y="2324888"/>
                  <a:pt x="214955" y="2324888"/>
                </a:cubicBezTo>
                <a:close/>
                <a:moveTo>
                  <a:pt x="3175611" y="2309317"/>
                </a:moveTo>
                <a:lnTo>
                  <a:pt x="3197461" y="2309317"/>
                </a:lnTo>
                <a:lnTo>
                  <a:pt x="3197461" y="2388429"/>
                </a:lnTo>
                <a:cubicBezTo>
                  <a:pt x="3197461" y="2401153"/>
                  <a:pt x="3200307" y="2410362"/>
                  <a:pt x="3206000" y="2416055"/>
                </a:cubicBezTo>
                <a:cubicBezTo>
                  <a:pt x="3211860" y="2421915"/>
                  <a:pt x="3219478" y="2424845"/>
                  <a:pt x="3228854" y="2424845"/>
                </a:cubicBezTo>
                <a:cubicBezTo>
                  <a:pt x="3236221" y="2424845"/>
                  <a:pt x="3242835" y="2422836"/>
                  <a:pt x="3248695" y="2418818"/>
                </a:cubicBezTo>
                <a:cubicBezTo>
                  <a:pt x="3254220" y="2414967"/>
                  <a:pt x="3258657" y="2409860"/>
                  <a:pt x="3262006" y="2403498"/>
                </a:cubicBezTo>
                <a:cubicBezTo>
                  <a:pt x="3265187" y="2397303"/>
                  <a:pt x="3266778" y="2390605"/>
                  <a:pt x="3266778" y="2383406"/>
                </a:cubicBezTo>
                <a:lnTo>
                  <a:pt x="3266778" y="2309317"/>
                </a:lnTo>
                <a:lnTo>
                  <a:pt x="3288627" y="2309317"/>
                </a:lnTo>
                <a:lnTo>
                  <a:pt x="3288627" y="2440416"/>
                </a:lnTo>
                <a:lnTo>
                  <a:pt x="3267782" y="2440416"/>
                </a:lnTo>
                <a:lnTo>
                  <a:pt x="3267782" y="2421329"/>
                </a:lnTo>
                <a:lnTo>
                  <a:pt x="3266778" y="2421329"/>
                </a:lnTo>
                <a:cubicBezTo>
                  <a:pt x="3263429" y="2427691"/>
                  <a:pt x="3257652" y="2433217"/>
                  <a:pt x="3249448" y="2437905"/>
                </a:cubicBezTo>
                <a:cubicBezTo>
                  <a:pt x="3241914" y="2442258"/>
                  <a:pt x="3233542" y="2444435"/>
                  <a:pt x="3224334" y="2444435"/>
                </a:cubicBezTo>
                <a:cubicBezTo>
                  <a:pt x="3208428" y="2444435"/>
                  <a:pt x="3196372" y="2439830"/>
                  <a:pt x="3188168" y="2430621"/>
                </a:cubicBezTo>
                <a:cubicBezTo>
                  <a:pt x="3179797" y="2421245"/>
                  <a:pt x="3175611" y="2408269"/>
                  <a:pt x="3175611" y="2391694"/>
                </a:cubicBezTo>
                <a:close/>
                <a:moveTo>
                  <a:pt x="1759651" y="2309317"/>
                </a:moveTo>
                <a:lnTo>
                  <a:pt x="1781501" y="2309317"/>
                </a:lnTo>
                <a:lnTo>
                  <a:pt x="1781501" y="2440416"/>
                </a:lnTo>
                <a:lnTo>
                  <a:pt x="1759651" y="2440416"/>
                </a:lnTo>
                <a:close/>
                <a:moveTo>
                  <a:pt x="1722165" y="2305299"/>
                </a:moveTo>
                <a:cubicBezTo>
                  <a:pt x="1728025" y="2305299"/>
                  <a:pt x="1733215" y="2306220"/>
                  <a:pt x="1737736" y="2308062"/>
                </a:cubicBezTo>
                <a:lnTo>
                  <a:pt x="1737736" y="2331669"/>
                </a:lnTo>
                <a:cubicBezTo>
                  <a:pt x="1732043" y="2328823"/>
                  <a:pt x="1725848" y="2327400"/>
                  <a:pt x="1719151" y="2327400"/>
                </a:cubicBezTo>
                <a:cubicBezTo>
                  <a:pt x="1712956" y="2327400"/>
                  <a:pt x="1707096" y="2329242"/>
                  <a:pt x="1701571" y="2332925"/>
                </a:cubicBezTo>
                <a:cubicBezTo>
                  <a:pt x="1696380" y="2336274"/>
                  <a:pt x="1692111" y="2341129"/>
                  <a:pt x="1688762" y="2347492"/>
                </a:cubicBezTo>
                <a:cubicBezTo>
                  <a:pt x="1685748" y="2353017"/>
                  <a:pt x="1684242" y="2359547"/>
                  <a:pt x="1684242" y="2367081"/>
                </a:cubicBezTo>
                <a:lnTo>
                  <a:pt x="1684242" y="2440416"/>
                </a:lnTo>
                <a:lnTo>
                  <a:pt x="1662392" y="2440416"/>
                </a:lnTo>
                <a:lnTo>
                  <a:pt x="1662392" y="2309317"/>
                </a:lnTo>
                <a:lnTo>
                  <a:pt x="1682986" y="2309317"/>
                </a:lnTo>
                <a:lnTo>
                  <a:pt x="1682986" y="2330414"/>
                </a:lnTo>
                <a:lnTo>
                  <a:pt x="1684242" y="2330414"/>
                </a:lnTo>
                <a:cubicBezTo>
                  <a:pt x="1686586" y="2323382"/>
                  <a:pt x="1691525" y="2317438"/>
                  <a:pt x="1699059" y="2312582"/>
                </a:cubicBezTo>
                <a:cubicBezTo>
                  <a:pt x="1706426" y="2307727"/>
                  <a:pt x="1714128" y="2305299"/>
                  <a:pt x="1722165" y="2305299"/>
                </a:cubicBezTo>
                <a:close/>
                <a:moveTo>
                  <a:pt x="3092490" y="2305048"/>
                </a:moveTo>
                <a:cubicBezTo>
                  <a:pt x="3110238" y="2305048"/>
                  <a:pt x="3124219" y="2309736"/>
                  <a:pt x="3134432" y="2319112"/>
                </a:cubicBezTo>
                <a:cubicBezTo>
                  <a:pt x="3144478" y="2328321"/>
                  <a:pt x="3149501" y="2341046"/>
                  <a:pt x="3149501" y="2357286"/>
                </a:cubicBezTo>
                <a:lnTo>
                  <a:pt x="3149501" y="2440416"/>
                </a:lnTo>
                <a:lnTo>
                  <a:pt x="3128656" y="2440416"/>
                </a:lnTo>
                <a:lnTo>
                  <a:pt x="3128656" y="2421580"/>
                </a:lnTo>
                <a:lnTo>
                  <a:pt x="3127651" y="2421580"/>
                </a:lnTo>
                <a:cubicBezTo>
                  <a:pt x="3123800" y="2428110"/>
                  <a:pt x="3118191" y="2433552"/>
                  <a:pt x="3110824" y="2437905"/>
                </a:cubicBezTo>
                <a:cubicBezTo>
                  <a:pt x="3103624" y="2442258"/>
                  <a:pt x="3095086" y="2444435"/>
                  <a:pt x="3085207" y="2444435"/>
                </a:cubicBezTo>
                <a:cubicBezTo>
                  <a:pt x="3075496" y="2444435"/>
                  <a:pt x="3066957" y="2442593"/>
                  <a:pt x="3059590" y="2438909"/>
                </a:cubicBezTo>
                <a:cubicBezTo>
                  <a:pt x="3051888" y="2435058"/>
                  <a:pt x="3046028" y="2429868"/>
                  <a:pt x="3042010" y="2423338"/>
                </a:cubicBezTo>
                <a:cubicBezTo>
                  <a:pt x="3037992" y="2416808"/>
                  <a:pt x="3035982" y="2409274"/>
                  <a:pt x="3035982" y="2400735"/>
                </a:cubicBezTo>
                <a:cubicBezTo>
                  <a:pt x="3035982" y="2386838"/>
                  <a:pt x="3041172" y="2376039"/>
                  <a:pt x="3051553" y="2368337"/>
                </a:cubicBezTo>
                <a:cubicBezTo>
                  <a:pt x="3062269" y="2360468"/>
                  <a:pt x="3075496" y="2356533"/>
                  <a:pt x="3091235" y="2356533"/>
                </a:cubicBezTo>
                <a:cubicBezTo>
                  <a:pt x="3099439" y="2356533"/>
                  <a:pt x="3106806" y="2357370"/>
                  <a:pt x="3113336" y="2359044"/>
                </a:cubicBezTo>
                <a:cubicBezTo>
                  <a:pt x="3120033" y="2360719"/>
                  <a:pt x="3125140" y="2362728"/>
                  <a:pt x="3128656" y="2365072"/>
                </a:cubicBezTo>
                <a:lnTo>
                  <a:pt x="3128656" y="2357035"/>
                </a:lnTo>
                <a:cubicBezTo>
                  <a:pt x="3128656" y="2347492"/>
                  <a:pt x="3125307" y="2339706"/>
                  <a:pt x="3118610" y="2333679"/>
                </a:cubicBezTo>
                <a:cubicBezTo>
                  <a:pt x="3111912" y="2327651"/>
                  <a:pt x="3103206" y="2324637"/>
                  <a:pt x="3092490" y="2324637"/>
                </a:cubicBezTo>
                <a:cubicBezTo>
                  <a:pt x="3085291" y="2324637"/>
                  <a:pt x="3078594" y="2326228"/>
                  <a:pt x="3072398" y="2329409"/>
                </a:cubicBezTo>
                <a:cubicBezTo>
                  <a:pt x="3065869" y="2332758"/>
                  <a:pt x="3060930" y="2337195"/>
                  <a:pt x="3057581" y="2342720"/>
                </a:cubicBezTo>
                <a:lnTo>
                  <a:pt x="3041005" y="2330414"/>
                </a:lnTo>
                <a:cubicBezTo>
                  <a:pt x="3046028" y="2322712"/>
                  <a:pt x="3053144" y="2316517"/>
                  <a:pt x="3062353" y="2311829"/>
                </a:cubicBezTo>
                <a:cubicBezTo>
                  <a:pt x="3071394" y="2307308"/>
                  <a:pt x="3081440" y="2305048"/>
                  <a:pt x="3092490" y="2305048"/>
                </a:cubicBezTo>
                <a:close/>
                <a:moveTo>
                  <a:pt x="2822060" y="2305048"/>
                </a:moveTo>
                <a:cubicBezTo>
                  <a:pt x="2837799" y="2305048"/>
                  <a:pt x="2849770" y="2309652"/>
                  <a:pt x="2857974" y="2318861"/>
                </a:cubicBezTo>
                <a:cubicBezTo>
                  <a:pt x="2866346" y="2328237"/>
                  <a:pt x="2870532" y="2340711"/>
                  <a:pt x="2870532" y="2356282"/>
                </a:cubicBezTo>
                <a:lnTo>
                  <a:pt x="2870532" y="2440416"/>
                </a:lnTo>
                <a:lnTo>
                  <a:pt x="2848682" y="2440416"/>
                </a:lnTo>
                <a:lnTo>
                  <a:pt x="2848682" y="2359547"/>
                </a:lnTo>
                <a:cubicBezTo>
                  <a:pt x="2848682" y="2347492"/>
                  <a:pt x="2845752" y="2338702"/>
                  <a:pt x="2839892" y="2333176"/>
                </a:cubicBezTo>
                <a:cubicBezTo>
                  <a:pt x="2834199" y="2327651"/>
                  <a:pt x="2826246" y="2324888"/>
                  <a:pt x="2816033" y="2324888"/>
                </a:cubicBezTo>
                <a:cubicBezTo>
                  <a:pt x="2809001" y="2324888"/>
                  <a:pt x="2802722" y="2326898"/>
                  <a:pt x="2797197" y="2330916"/>
                </a:cubicBezTo>
                <a:cubicBezTo>
                  <a:pt x="2791337" y="2335269"/>
                  <a:pt x="2786984" y="2340460"/>
                  <a:pt x="2784137" y="2346487"/>
                </a:cubicBezTo>
                <a:cubicBezTo>
                  <a:pt x="2781123" y="2353017"/>
                  <a:pt x="2779616" y="2359714"/>
                  <a:pt x="2779616" y="2366579"/>
                </a:cubicBezTo>
                <a:lnTo>
                  <a:pt x="2779616" y="2440416"/>
                </a:lnTo>
                <a:lnTo>
                  <a:pt x="2757767" y="2440416"/>
                </a:lnTo>
                <a:lnTo>
                  <a:pt x="2757767" y="2309317"/>
                </a:lnTo>
                <a:lnTo>
                  <a:pt x="2778361" y="2309317"/>
                </a:lnTo>
                <a:lnTo>
                  <a:pt x="2778361" y="2328656"/>
                </a:lnTo>
                <a:lnTo>
                  <a:pt x="2779616" y="2328656"/>
                </a:lnTo>
                <a:cubicBezTo>
                  <a:pt x="2783132" y="2322126"/>
                  <a:pt x="2788825" y="2316601"/>
                  <a:pt x="2796694" y="2312080"/>
                </a:cubicBezTo>
                <a:cubicBezTo>
                  <a:pt x="2804731" y="2307392"/>
                  <a:pt x="2813186" y="2305048"/>
                  <a:pt x="2822060" y="2305048"/>
                </a:cubicBezTo>
                <a:close/>
                <a:moveTo>
                  <a:pt x="2626538" y="2305048"/>
                </a:moveTo>
                <a:cubicBezTo>
                  <a:pt x="2640434" y="2305048"/>
                  <a:pt x="2652406" y="2308396"/>
                  <a:pt x="2662452" y="2315094"/>
                </a:cubicBezTo>
                <a:cubicBezTo>
                  <a:pt x="2672162" y="2321623"/>
                  <a:pt x="2679027" y="2330414"/>
                  <a:pt x="2683046" y="2341464"/>
                </a:cubicBezTo>
                <a:lnTo>
                  <a:pt x="2663205" y="2349752"/>
                </a:lnTo>
                <a:cubicBezTo>
                  <a:pt x="2659856" y="2341380"/>
                  <a:pt x="2655084" y="2335185"/>
                  <a:pt x="2648890" y="2331167"/>
                </a:cubicBezTo>
                <a:cubicBezTo>
                  <a:pt x="2642527" y="2326981"/>
                  <a:pt x="2634742" y="2324888"/>
                  <a:pt x="2625533" y="2324888"/>
                </a:cubicBezTo>
                <a:cubicBezTo>
                  <a:pt x="2617831" y="2324888"/>
                  <a:pt x="2610632" y="2326981"/>
                  <a:pt x="2603934" y="2331167"/>
                </a:cubicBezTo>
                <a:cubicBezTo>
                  <a:pt x="2597237" y="2335353"/>
                  <a:pt x="2591879" y="2341213"/>
                  <a:pt x="2587861" y="2348747"/>
                </a:cubicBezTo>
                <a:cubicBezTo>
                  <a:pt x="2583842" y="2356282"/>
                  <a:pt x="2581833" y="2364988"/>
                  <a:pt x="2581833" y="2374867"/>
                </a:cubicBezTo>
                <a:cubicBezTo>
                  <a:pt x="2581833" y="2384578"/>
                  <a:pt x="2583842" y="2393200"/>
                  <a:pt x="2587861" y="2400735"/>
                </a:cubicBezTo>
                <a:cubicBezTo>
                  <a:pt x="2591879" y="2408269"/>
                  <a:pt x="2597237" y="2414129"/>
                  <a:pt x="2603934" y="2418315"/>
                </a:cubicBezTo>
                <a:cubicBezTo>
                  <a:pt x="2610799" y="2422668"/>
                  <a:pt x="2617998" y="2424845"/>
                  <a:pt x="2625533" y="2424845"/>
                </a:cubicBezTo>
                <a:cubicBezTo>
                  <a:pt x="2634574" y="2424845"/>
                  <a:pt x="2642527" y="2422668"/>
                  <a:pt x="2649392" y="2418315"/>
                </a:cubicBezTo>
                <a:cubicBezTo>
                  <a:pt x="2656089" y="2414129"/>
                  <a:pt x="2661112" y="2408018"/>
                  <a:pt x="2664461" y="2399981"/>
                </a:cubicBezTo>
                <a:lnTo>
                  <a:pt x="2683799" y="2408269"/>
                </a:lnTo>
                <a:cubicBezTo>
                  <a:pt x="2679278" y="2418985"/>
                  <a:pt x="2672162" y="2427691"/>
                  <a:pt x="2662452" y="2434389"/>
                </a:cubicBezTo>
                <a:cubicBezTo>
                  <a:pt x="2652740" y="2441086"/>
                  <a:pt x="2640769" y="2444435"/>
                  <a:pt x="2626538" y="2444435"/>
                </a:cubicBezTo>
                <a:cubicBezTo>
                  <a:pt x="2613813" y="2444435"/>
                  <a:pt x="2602427" y="2441421"/>
                  <a:pt x="2592382" y="2435393"/>
                </a:cubicBezTo>
                <a:cubicBezTo>
                  <a:pt x="2582503" y="2429366"/>
                  <a:pt x="2574634" y="2421078"/>
                  <a:pt x="2568774" y="2410530"/>
                </a:cubicBezTo>
                <a:cubicBezTo>
                  <a:pt x="2563081" y="2400149"/>
                  <a:pt x="2560234" y="2388261"/>
                  <a:pt x="2560234" y="2374867"/>
                </a:cubicBezTo>
                <a:cubicBezTo>
                  <a:pt x="2560234" y="2361472"/>
                  <a:pt x="2563081" y="2349585"/>
                  <a:pt x="2568774" y="2339204"/>
                </a:cubicBezTo>
                <a:cubicBezTo>
                  <a:pt x="2574801" y="2328321"/>
                  <a:pt x="2582670" y="2319949"/>
                  <a:pt x="2592382" y="2314089"/>
                </a:cubicBezTo>
                <a:cubicBezTo>
                  <a:pt x="2602427" y="2308062"/>
                  <a:pt x="2613813" y="2305048"/>
                  <a:pt x="2626538" y="2305048"/>
                </a:cubicBezTo>
                <a:close/>
                <a:moveTo>
                  <a:pt x="2482890" y="2305048"/>
                </a:moveTo>
                <a:cubicBezTo>
                  <a:pt x="2500638" y="2305048"/>
                  <a:pt x="2514619" y="2309736"/>
                  <a:pt x="2524832" y="2319112"/>
                </a:cubicBezTo>
                <a:cubicBezTo>
                  <a:pt x="2534878" y="2328321"/>
                  <a:pt x="2539901" y="2341046"/>
                  <a:pt x="2539901" y="2357286"/>
                </a:cubicBezTo>
                <a:lnTo>
                  <a:pt x="2539901" y="2440416"/>
                </a:lnTo>
                <a:lnTo>
                  <a:pt x="2519056" y="2440416"/>
                </a:lnTo>
                <a:lnTo>
                  <a:pt x="2519056" y="2421580"/>
                </a:lnTo>
                <a:lnTo>
                  <a:pt x="2518051" y="2421580"/>
                </a:lnTo>
                <a:cubicBezTo>
                  <a:pt x="2514200" y="2428110"/>
                  <a:pt x="2508591" y="2433552"/>
                  <a:pt x="2501224" y="2437905"/>
                </a:cubicBezTo>
                <a:cubicBezTo>
                  <a:pt x="2494024" y="2442258"/>
                  <a:pt x="2485486" y="2444435"/>
                  <a:pt x="2475607" y="2444435"/>
                </a:cubicBezTo>
                <a:cubicBezTo>
                  <a:pt x="2465896" y="2444435"/>
                  <a:pt x="2457357" y="2442593"/>
                  <a:pt x="2449990" y="2438909"/>
                </a:cubicBezTo>
                <a:cubicBezTo>
                  <a:pt x="2442288" y="2435058"/>
                  <a:pt x="2436428" y="2429868"/>
                  <a:pt x="2432410" y="2423338"/>
                </a:cubicBezTo>
                <a:cubicBezTo>
                  <a:pt x="2428392" y="2416808"/>
                  <a:pt x="2426382" y="2409274"/>
                  <a:pt x="2426382" y="2400735"/>
                </a:cubicBezTo>
                <a:cubicBezTo>
                  <a:pt x="2426382" y="2386838"/>
                  <a:pt x="2431572" y="2376039"/>
                  <a:pt x="2441953" y="2368337"/>
                </a:cubicBezTo>
                <a:cubicBezTo>
                  <a:pt x="2452669" y="2360468"/>
                  <a:pt x="2465896" y="2356533"/>
                  <a:pt x="2481635" y="2356533"/>
                </a:cubicBezTo>
                <a:cubicBezTo>
                  <a:pt x="2489839" y="2356533"/>
                  <a:pt x="2497206" y="2357370"/>
                  <a:pt x="2503736" y="2359044"/>
                </a:cubicBezTo>
                <a:cubicBezTo>
                  <a:pt x="2510433" y="2360719"/>
                  <a:pt x="2515540" y="2362728"/>
                  <a:pt x="2519056" y="2365072"/>
                </a:cubicBezTo>
                <a:lnTo>
                  <a:pt x="2519056" y="2357035"/>
                </a:lnTo>
                <a:cubicBezTo>
                  <a:pt x="2519056" y="2347492"/>
                  <a:pt x="2515707" y="2339706"/>
                  <a:pt x="2509010" y="2333679"/>
                </a:cubicBezTo>
                <a:cubicBezTo>
                  <a:pt x="2502312" y="2327651"/>
                  <a:pt x="2493606" y="2324637"/>
                  <a:pt x="2482890" y="2324637"/>
                </a:cubicBezTo>
                <a:cubicBezTo>
                  <a:pt x="2475691" y="2324637"/>
                  <a:pt x="2468994" y="2326228"/>
                  <a:pt x="2462798" y="2329409"/>
                </a:cubicBezTo>
                <a:cubicBezTo>
                  <a:pt x="2456269" y="2332758"/>
                  <a:pt x="2451330" y="2337195"/>
                  <a:pt x="2447981" y="2342720"/>
                </a:cubicBezTo>
                <a:lnTo>
                  <a:pt x="2431405" y="2330414"/>
                </a:lnTo>
                <a:cubicBezTo>
                  <a:pt x="2436428" y="2322712"/>
                  <a:pt x="2443544" y="2316517"/>
                  <a:pt x="2452753" y="2311829"/>
                </a:cubicBezTo>
                <a:cubicBezTo>
                  <a:pt x="2461794" y="2307308"/>
                  <a:pt x="2471840" y="2305048"/>
                  <a:pt x="2482890" y="2305048"/>
                </a:cubicBezTo>
                <a:close/>
                <a:moveTo>
                  <a:pt x="1879085" y="2305048"/>
                </a:moveTo>
                <a:cubicBezTo>
                  <a:pt x="1894824" y="2305048"/>
                  <a:pt x="1906795" y="2309652"/>
                  <a:pt x="1915000" y="2318861"/>
                </a:cubicBezTo>
                <a:cubicBezTo>
                  <a:pt x="1923371" y="2328237"/>
                  <a:pt x="1927557" y="2340711"/>
                  <a:pt x="1927557" y="2356282"/>
                </a:cubicBezTo>
                <a:lnTo>
                  <a:pt x="1927557" y="2440416"/>
                </a:lnTo>
                <a:lnTo>
                  <a:pt x="1905707" y="2440416"/>
                </a:lnTo>
                <a:lnTo>
                  <a:pt x="1905707" y="2359547"/>
                </a:lnTo>
                <a:cubicBezTo>
                  <a:pt x="1905707" y="2347492"/>
                  <a:pt x="1902777" y="2338702"/>
                  <a:pt x="1896917" y="2333176"/>
                </a:cubicBezTo>
                <a:cubicBezTo>
                  <a:pt x="1891224" y="2327651"/>
                  <a:pt x="1883271" y="2324888"/>
                  <a:pt x="1873058" y="2324888"/>
                </a:cubicBezTo>
                <a:cubicBezTo>
                  <a:pt x="1866026" y="2324888"/>
                  <a:pt x="1859747" y="2326898"/>
                  <a:pt x="1854222" y="2330916"/>
                </a:cubicBezTo>
                <a:cubicBezTo>
                  <a:pt x="1848362" y="2335269"/>
                  <a:pt x="1844008" y="2340460"/>
                  <a:pt x="1841162" y="2346487"/>
                </a:cubicBezTo>
                <a:cubicBezTo>
                  <a:pt x="1838148" y="2353017"/>
                  <a:pt x="1836642" y="2359714"/>
                  <a:pt x="1836642" y="2366579"/>
                </a:cubicBezTo>
                <a:lnTo>
                  <a:pt x="1836642" y="2440416"/>
                </a:lnTo>
                <a:lnTo>
                  <a:pt x="1814792" y="2440416"/>
                </a:lnTo>
                <a:lnTo>
                  <a:pt x="1814792" y="2309317"/>
                </a:lnTo>
                <a:lnTo>
                  <a:pt x="1835386" y="2309317"/>
                </a:lnTo>
                <a:lnTo>
                  <a:pt x="1835386" y="2328656"/>
                </a:lnTo>
                <a:lnTo>
                  <a:pt x="1836642" y="2328656"/>
                </a:lnTo>
                <a:cubicBezTo>
                  <a:pt x="1840158" y="2322126"/>
                  <a:pt x="1845850" y="2316601"/>
                  <a:pt x="1853720" y="2312080"/>
                </a:cubicBezTo>
                <a:cubicBezTo>
                  <a:pt x="1861756" y="2307392"/>
                  <a:pt x="1870212" y="2305048"/>
                  <a:pt x="1879085" y="2305048"/>
                </a:cubicBezTo>
                <a:close/>
                <a:moveTo>
                  <a:pt x="1423141" y="2305048"/>
                </a:moveTo>
                <a:cubicBezTo>
                  <a:pt x="1434861" y="2305048"/>
                  <a:pt x="1445493" y="2308062"/>
                  <a:pt x="1455037" y="2314089"/>
                </a:cubicBezTo>
                <a:cubicBezTo>
                  <a:pt x="1464413" y="2320117"/>
                  <a:pt x="1471948" y="2328488"/>
                  <a:pt x="1477640" y="2339204"/>
                </a:cubicBezTo>
                <a:cubicBezTo>
                  <a:pt x="1482998" y="2349417"/>
                  <a:pt x="1485677" y="2361305"/>
                  <a:pt x="1485677" y="2374867"/>
                </a:cubicBezTo>
                <a:cubicBezTo>
                  <a:pt x="1485677" y="2388596"/>
                  <a:pt x="1482998" y="2400567"/>
                  <a:pt x="1477640" y="2410781"/>
                </a:cubicBezTo>
                <a:cubicBezTo>
                  <a:pt x="1472115" y="2421329"/>
                  <a:pt x="1464580" y="2429617"/>
                  <a:pt x="1455037" y="2435644"/>
                </a:cubicBezTo>
                <a:cubicBezTo>
                  <a:pt x="1445828" y="2441505"/>
                  <a:pt x="1435196" y="2444435"/>
                  <a:pt x="1423141" y="2444435"/>
                </a:cubicBezTo>
                <a:cubicBezTo>
                  <a:pt x="1413263" y="2444435"/>
                  <a:pt x="1404305" y="2442174"/>
                  <a:pt x="1396268" y="2437654"/>
                </a:cubicBezTo>
                <a:cubicBezTo>
                  <a:pt x="1388232" y="2433133"/>
                  <a:pt x="1382204" y="2427608"/>
                  <a:pt x="1378186" y="2421078"/>
                </a:cubicBezTo>
                <a:lnTo>
                  <a:pt x="1377181" y="2421078"/>
                </a:lnTo>
                <a:lnTo>
                  <a:pt x="1378186" y="2439160"/>
                </a:lnTo>
                <a:lnTo>
                  <a:pt x="1378186" y="2495920"/>
                </a:lnTo>
                <a:lnTo>
                  <a:pt x="1356336" y="2495920"/>
                </a:lnTo>
                <a:lnTo>
                  <a:pt x="1356336" y="2309317"/>
                </a:lnTo>
                <a:lnTo>
                  <a:pt x="1377181" y="2309317"/>
                </a:lnTo>
                <a:lnTo>
                  <a:pt x="1377181" y="2328907"/>
                </a:lnTo>
                <a:lnTo>
                  <a:pt x="1378186" y="2328907"/>
                </a:lnTo>
                <a:cubicBezTo>
                  <a:pt x="1382204" y="2322209"/>
                  <a:pt x="1388232" y="2316601"/>
                  <a:pt x="1396268" y="2312080"/>
                </a:cubicBezTo>
                <a:cubicBezTo>
                  <a:pt x="1404640" y="2307392"/>
                  <a:pt x="1413598" y="2305048"/>
                  <a:pt x="1423141" y="2305048"/>
                </a:cubicBezTo>
                <a:close/>
                <a:moveTo>
                  <a:pt x="1273215" y="2305048"/>
                </a:moveTo>
                <a:cubicBezTo>
                  <a:pt x="1290963" y="2305048"/>
                  <a:pt x="1304944" y="2309736"/>
                  <a:pt x="1315157" y="2319112"/>
                </a:cubicBezTo>
                <a:cubicBezTo>
                  <a:pt x="1325203" y="2328321"/>
                  <a:pt x="1330226" y="2341046"/>
                  <a:pt x="1330226" y="2357286"/>
                </a:cubicBezTo>
                <a:lnTo>
                  <a:pt x="1330226" y="2440416"/>
                </a:lnTo>
                <a:lnTo>
                  <a:pt x="1309381" y="2440416"/>
                </a:lnTo>
                <a:lnTo>
                  <a:pt x="1309381" y="2421580"/>
                </a:lnTo>
                <a:lnTo>
                  <a:pt x="1308376" y="2421580"/>
                </a:lnTo>
                <a:cubicBezTo>
                  <a:pt x="1304525" y="2428110"/>
                  <a:pt x="1298916" y="2433552"/>
                  <a:pt x="1291549" y="2437905"/>
                </a:cubicBezTo>
                <a:cubicBezTo>
                  <a:pt x="1284350" y="2442258"/>
                  <a:pt x="1275811" y="2444435"/>
                  <a:pt x="1265932" y="2444435"/>
                </a:cubicBezTo>
                <a:cubicBezTo>
                  <a:pt x="1256221" y="2444435"/>
                  <a:pt x="1247682" y="2442593"/>
                  <a:pt x="1240315" y="2438909"/>
                </a:cubicBezTo>
                <a:cubicBezTo>
                  <a:pt x="1232613" y="2435058"/>
                  <a:pt x="1226753" y="2429868"/>
                  <a:pt x="1222735" y="2423338"/>
                </a:cubicBezTo>
                <a:cubicBezTo>
                  <a:pt x="1218716" y="2416808"/>
                  <a:pt x="1216707" y="2409274"/>
                  <a:pt x="1216707" y="2400735"/>
                </a:cubicBezTo>
                <a:cubicBezTo>
                  <a:pt x="1216707" y="2386838"/>
                  <a:pt x="1221898" y="2376039"/>
                  <a:pt x="1232278" y="2368337"/>
                </a:cubicBezTo>
                <a:cubicBezTo>
                  <a:pt x="1242994" y="2360468"/>
                  <a:pt x="1256221" y="2356533"/>
                  <a:pt x="1271960" y="2356533"/>
                </a:cubicBezTo>
                <a:cubicBezTo>
                  <a:pt x="1280164" y="2356533"/>
                  <a:pt x="1287531" y="2357370"/>
                  <a:pt x="1294061" y="2359044"/>
                </a:cubicBezTo>
                <a:cubicBezTo>
                  <a:pt x="1300758" y="2360719"/>
                  <a:pt x="1305865" y="2362728"/>
                  <a:pt x="1309381" y="2365072"/>
                </a:cubicBezTo>
                <a:lnTo>
                  <a:pt x="1309381" y="2357035"/>
                </a:lnTo>
                <a:cubicBezTo>
                  <a:pt x="1309381" y="2347492"/>
                  <a:pt x="1306032" y="2339706"/>
                  <a:pt x="1299335" y="2333679"/>
                </a:cubicBezTo>
                <a:cubicBezTo>
                  <a:pt x="1292638" y="2327651"/>
                  <a:pt x="1283931" y="2324637"/>
                  <a:pt x="1273215" y="2324637"/>
                </a:cubicBezTo>
                <a:cubicBezTo>
                  <a:pt x="1266016" y="2324637"/>
                  <a:pt x="1259319" y="2326228"/>
                  <a:pt x="1253124" y="2329409"/>
                </a:cubicBezTo>
                <a:cubicBezTo>
                  <a:pt x="1246594" y="2332758"/>
                  <a:pt x="1241654" y="2337195"/>
                  <a:pt x="1238306" y="2342720"/>
                </a:cubicBezTo>
                <a:lnTo>
                  <a:pt x="1221730" y="2330414"/>
                </a:lnTo>
                <a:cubicBezTo>
                  <a:pt x="1226753" y="2322712"/>
                  <a:pt x="1233869" y="2316517"/>
                  <a:pt x="1243078" y="2311829"/>
                </a:cubicBezTo>
                <a:cubicBezTo>
                  <a:pt x="1252119" y="2307308"/>
                  <a:pt x="1262165" y="2305048"/>
                  <a:pt x="1273215" y="2305048"/>
                </a:cubicBezTo>
                <a:close/>
                <a:moveTo>
                  <a:pt x="859641" y="2305048"/>
                </a:moveTo>
                <a:cubicBezTo>
                  <a:pt x="869687" y="2305048"/>
                  <a:pt x="878561" y="2307141"/>
                  <a:pt x="886262" y="2311326"/>
                </a:cubicBezTo>
                <a:cubicBezTo>
                  <a:pt x="893964" y="2315512"/>
                  <a:pt x="899992" y="2321121"/>
                  <a:pt x="904345" y="2328153"/>
                </a:cubicBezTo>
                <a:lnTo>
                  <a:pt x="905350" y="2328153"/>
                </a:lnTo>
                <a:lnTo>
                  <a:pt x="905350" y="2309317"/>
                </a:lnTo>
                <a:lnTo>
                  <a:pt x="926195" y="2309317"/>
                </a:lnTo>
                <a:lnTo>
                  <a:pt x="926195" y="2435393"/>
                </a:lnTo>
                <a:cubicBezTo>
                  <a:pt x="926195" y="2456322"/>
                  <a:pt x="920335" y="2472396"/>
                  <a:pt x="908615" y="2483614"/>
                </a:cubicBezTo>
                <a:cubicBezTo>
                  <a:pt x="897062" y="2494664"/>
                  <a:pt x="881742" y="2500189"/>
                  <a:pt x="862655" y="2500189"/>
                </a:cubicBezTo>
                <a:cubicBezTo>
                  <a:pt x="847083" y="2500189"/>
                  <a:pt x="834359" y="2496590"/>
                  <a:pt x="824480" y="2489390"/>
                </a:cubicBezTo>
                <a:cubicBezTo>
                  <a:pt x="814434" y="2482190"/>
                  <a:pt x="807653" y="2473484"/>
                  <a:pt x="804137" y="2463271"/>
                </a:cubicBezTo>
                <a:lnTo>
                  <a:pt x="824229" y="2454732"/>
                </a:lnTo>
                <a:cubicBezTo>
                  <a:pt x="827075" y="2462434"/>
                  <a:pt x="831847" y="2468628"/>
                  <a:pt x="838544" y="2473317"/>
                </a:cubicBezTo>
                <a:cubicBezTo>
                  <a:pt x="845242" y="2478005"/>
                  <a:pt x="853278" y="2480349"/>
                  <a:pt x="862655" y="2480349"/>
                </a:cubicBezTo>
                <a:cubicBezTo>
                  <a:pt x="876049" y="2480349"/>
                  <a:pt x="886514" y="2476414"/>
                  <a:pt x="894048" y="2468545"/>
                </a:cubicBezTo>
                <a:cubicBezTo>
                  <a:pt x="901582" y="2460843"/>
                  <a:pt x="905350" y="2449625"/>
                  <a:pt x="905350" y="2434891"/>
                </a:cubicBezTo>
                <a:lnTo>
                  <a:pt x="905350" y="2420324"/>
                </a:lnTo>
                <a:lnTo>
                  <a:pt x="904345" y="2420324"/>
                </a:lnTo>
                <a:cubicBezTo>
                  <a:pt x="900159" y="2426854"/>
                  <a:pt x="894132" y="2432296"/>
                  <a:pt x="886262" y="2436649"/>
                </a:cubicBezTo>
                <a:cubicBezTo>
                  <a:pt x="878561" y="2440835"/>
                  <a:pt x="869687" y="2442928"/>
                  <a:pt x="859641" y="2442928"/>
                </a:cubicBezTo>
                <a:cubicBezTo>
                  <a:pt x="848255" y="2442928"/>
                  <a:pt x="837875" y="2439998"/>
                  <a:pt x="828499" y="2434138"/>
                </a:cubicBezTo>
                <a:cubicBezTo>
                  <a:pt x="819290" y="2428445"/>
                  <a:pt x="811923" y="2420324"/>
                  <a:pt x="806398" y="2409776"/>
                </a:cubicBezTo>
                <a:cubicBezTo>
                  <a:pt x="800872" y="2399228"/>
                  <a:pt x="798110" y="2387340"/>
                  <a:pt x="798110" y="2374113"/>
                </a:cubicBezTo>
                <a:cubicBezTo>
                  <a:pt x="798110" y="2360886"/>
                  <a:pt x="800872" y="2348999"/>
                  <a:pt x="806398" y="2338450"/>
                </a:cubicBezTo>
                <a:cubicBezTo>
                  <a:pt x="812090" y="2327735"/>
                  <a:pt x="819457" y="2319531"/>
                  <a:pt x="828499" y="2313838"/>
                </a:cubicBezTo>
                <a:cubicBezTo>
                  <a:pt x="837875" y="2307978"/>
                  <a:pt x="848255" y="2305048"/>
                  <a:pt x="859641" y="2305048"/>
                </a:cubicBezTo>
                <a:close/>
                <a:moveTo>
                  <a:pt x="726561" y="2305048"/>
                </a:moveTo>
                <a:cubicBezTo>
                  <a:pt x="742299" y="2305048"/>
                  <a:pt x="754270" y="2309652"/>
                  <a:pt x="762475" y="2318861"/>
                </a:cubicBezTo>
                <a:cubicBezTo>
                  <a:pt x="770846" y="2328237"/>
                  <a:pt x="775032" y="2340711"/>
                  <a:pt x="775032" y="2356282"/>
                </a:cubicBezTo>
                <a:lnTo>
                  <a:pt x="775032" y="2440416"/>
                </a:lnTo>
                <a:lnTo>
                  <a:pt x="753182" y="2440416"/>
                </a:lnTo>
                <a:lnTo>
                  <a:pt x="753182" y="2359547"/>
                </a:lnTo>
                <a:cubicBezTo>
                  <a:pt x="753182" y="2347492"/>
                  <a:pt x="750252" y="2338702"/>
                  <a:pt x="744392" y="2333176"/>
                </a:cubicBezTo>
                <a:cubicBezTo>
                  <a:pt x="738699" y="2327651"/>
                  <a:pt x="730746" y="2324888"/>
                  <a:pt x="720533" y="2324888"/>
                </a:cubicBezTo>
                <a:cubicBezTo>
                  <a:pt x="713501" y="2324888"/>
                  <a:pt x="707222" y="2326898"/>
                  <a:pt x="701697" y="2330916"/>
                </a:cubicBezTo>
                <a:cubicBezTo>
                  <a:pt x="695837" y="2335269"/>
                  <a:pt x="691484" y="2340460"/>
                  <a:pt x="688637" y="2346487"/>
                </a:cubicBezTo>
                <a:cubicBezTo>
                  <a:pt x="685624" y="2353017"/>
                  <a:pt x="684117" y="2359714"/>
                  <a:pt x="684117" y="2366579"/>
                </a:cubicBezTo>
                <a:lnTo>
                  <a:pt x="684117" y="2440416"/>
                </a:lnTo>
                <a:lnTo>
                  <a:pt x="662267" y="2440416"/>
                </a:lnTo>
                <a:lnTo>
                  <a:pt x="662267" y="2309317"/>
                </a:lnTo>
                <a:lnTo>
                  <a:pt x="682861" y="2309317"/>
                </a:lnTo>
                <a:lnTo>
                  <a:pt x="682861" y="2328656"/>
                </a:lnTo>
                <a:lnTo>
                  <a:pt x="684117" y="2328656"/>
                </a:lnTo>
                <a:cubicBezTo>
                  <a:pt x="687633" y="2322126"/>
                  <a:pt x="693325" y="2316601"/>
                  <a:pt x="701195" y="2312080"/>
                </a:cubicBezTo>
                <a:cubicBezTo>
                  <a:pt x="709231" y="2307392"/>
                  <a:pt x="717687" y="2305048"/>
                  <a:pt x="726561" y="2305048"/>
                </a:cubicBezTo>
                <a:close/>
                <a:moveTo>
                  <a:pt x="526536" y="2305048"/>
                </a:moveTo>
                <a:cubicBezTo>
                  <a:pt x="542274" y="2305048"/>
                  <a:pt x="554245" y="2309652"/>
                  <a:pt x="562450" y="2318861"/>
                </a:cubicBezTo>
                <a:cubicBezTo>
                  <a:pt x="570821" y="2328237"/>
                  <a:pt x="575007" y="2340711"/>
                  <a:pt x="575007" y="2356282"/>
                </a:cubicBezTo>
                <a:lnTo>
                  <a:pt x="575007" y="2440416"/>
                </a:lnTo>
                <a:lnTo>
                  <a:pt x="553157" y="2440416"/>
                </a:lnTo>
                <a:lnTo>
                  <a:pt x="553157" y="2359547"/>
                </a:lnTo>
                <a:cubicBezTo>
                  <a:pt x="553157" y="2347492"/>
                  <a:pt x="550227" y="2338702"/>
                  <a:pt x="544367" y="2333176"/>
                </a:cubicBezTo>
                <a:cubicBezTo>
                  <a:pt x="538674" y="2327651"/>
                  <a:pt x="530721" y="2324888"/>
                  <a:pt x="520508" y="2324888"/>
                </a:cubicBezTo>
                <a:cubicBezTo>
                  <a:pt x="513476" y="2324888"/>
                  <a:pt x="507197" y="2326898"/>
                  <a:pt x="501672" y="2330916"/>
                </a:cubicBezTo>
                <a:cubicBezTo>
                  <a:pt x="495812" y="2335269"/>
                  <a:pt x="491459" y="2340460"/>
                  <a:pt x="488612" y="2346487"/>
                </a:cubicBezTo>
                <a:cubicBezTo>
                  <a:pt x="485599" y="2353017"/>
                  <a:pt x="484092" y="2359714"/>
                  <a:pt x="484092" y="2366579"/>
                </a:cubicBezTo>
                <a:lnTo>
                  <a:pt x="484092" y="2440416"/>
                </a:lnTo>
                <a:lnTo>
                  <a:pt x="462242" y="2440416"/>
                </a:lnTo>
                <a:lnTo>
                  <a:pt x="462242" y="2309317"/>
                </a:lnTo>
                <a:lnTo>
                  <a:pt x="482836" y="2309317"/>
                </a:lnTo>
                <a:lnTo>
                  <a:pt x="482836" y="2328656"/>
                </a:lnTo>
                <a:lnTo>
                  <a:pt x="484092" y="2328656"/>
                </a:lnTo>
                <a:cubicBezTo>
                  <a:pt x="487608" y="2322126"/>
                  <a:pt x="493300" y="2316601"/>
                  <a:pt x="501170" y="2312080"/>
                </a:cubicBezTo>
                <a:cubicBezTo>
                  <a:pt x="509206" y="2307392"/>
                  <a:pt x="517662" y="2305048"/>
                  <a:pt x="526536" y="2305048"/>
                </a:cubicBezTo>
                <a:close/>
                <a:moveTo>
                  <a:pt x="370117" y="2305048"/>
                </a:moveTo>
                <a:cubicBezTo>
                  <a:pt x="383009" y="2305048"/>
                  <a:pt x="394562" y="2308145"/>
                  <a:pt x="404776" y="2314340"/>
                </a:cubicBezTo>
                <a:cubicBezTo>
                  <a:pt x="414989" y="2320535"/>
                  <a:pt x="423026" y="2328990"/>
                  <a:pt x="428886" y="2339706"/>
                </a:cubicBezTo>
                <a:cubicBezTo>
                  <a:pt x="434578" y="2350087"/>
                  <a:pt x="437425" y="2361807"/>
                  <a:pt x="437425" y="2374867"/>
                </a:cubicBezTo>
                <a:cubicBezTo>
                  <a:pt x="437425" y="2387926"/>
                  <a:pt x="434578" y="2399647"/>
                  <a:pt x="428886" y="2410027"/>
                </a:cubicBezTo>
                <a:cubicBezTo>
                  <a:pt x="423026" y="2420743"/>
                  <a:pt x="414989" y="2429198"/>
                  <a:pt x="404776" y="2435393"/>
                </a:cubicBezTo>
                <a:cubicBezTo>
                  <a:pt x="394897" y="2441421"/>
                  <a:pt x="383344" y="2444435"/>
                  <a:pt x="370117" y="2444435"/>
                </a:cubicBezTo>
                <a:cubicBezTo>
                  <a:pt x="356890" y="2444435"/>
                  <a:pt x="345337" y="2441421"/>
                  <a:pt x="335459" y="2435393"/>
                </a:cubicBezTo>
                <a:cubicBezTo>
                  <a:pt x="325246" y="2429198"/>
                  <a:pt x="317209" y="2420743"/>
                  <a:pt x="311349" y="2410027"/>
                </a:cubicBezTo>
                <a:cubicBezTo>
                  <a:pt x="305656" y="2399647"/>
                  <a:pt x="302810" y="2387926"/>
                  <a:pt x="302810" y="2374867"/>
                </a:cubicBezTo>
                <a:cubicBezTo>
                  <a:pt x="302810" y="2361807"/>
                  <a:pt x="305656" y="2350087"/>
                  <a:pt x="311349" y="2339706"/>
                </a:cubicBezTo>
                <a:cubicBezTo>
                  <a:pt x="317209" y="2328990"/>
                  <a:pt x="325246" y="2320535"/>
                  <a:pt x="335459" y="2314340"/>
                </a:cubicBezTo>
                <a:cubicBezTo>
                  <a:pt x="345672" y="2308145"/>
                  <a:pt x="357225" y="2305048"/>
                  <a:pt x="370117" y="2305048"/>
                </a:cubicBezTo>
                <a:close/>
                <a:moveTo>
                  <a:pt x="211941" y="2305048"/>
                </a:moveTo>
                <a:cubicBezTo>
                  <a:pt x="221987" y="2305048"/>
                  <a:pt x="230861" y="2307141"/>
                  <a:pt x="238562" y="2311326"/>
                </a:cubicBezTo>
                <a:cubicBezTo>
                  <a:pt x="246264" y="2315512"/>
                  <a:pt x="252292" y="2321121"/>
                  <a:pt x="256645" y="2328153"/>
                </a:cubicBezTo>
                <a:lnTo>
                  <a:pt x="257650" y="2328153"/>
                </a:lnTo>
                <a:lnTo>
                  <a:pt x="257650" y="2309317"/>
                </a:lnTo>
                <a:lnTo>
                  <a:pt x="278495" y="2309317"/>
                </a:lnTo>
                <a:lnTo>
                  <a:pt x="278495" y="2435393"/>
                </a:lnTo>
                <a:cubicBezTo>
                  <a:pt x="278495" y="2456322"/>
                  <a:pt x="272635" y="2472396"/>
                  <a:pt x="260915" y="2483614"/>
                </a:cubicBezTo>
                <a:cubicBezTo>
                  <a:pt x="249362" y="2494664"/>
                  <a:pt x="234042" y="2500189"/>
                  <a:pt x="214955" y="2500189"/>
                </a:cubicBezTo>
                <a:cubicBezTo>
                  <a:pt x="199383" y="2500189"/>
                  <a:pt x="186659" y="2496590"/>
                  <a:pt x="176780" y="2489390"/>
                </a:cubicBezTo>
                <a:cubicBezTo>
                  <a:pt x="166734" y="2482190"/>
                  <a:pt x="159953" y="2473484"/>
                  <a:pt x="156437" y="2463271"/>
                </a:cubicBezTo>
                <a:lnTo>
                  <a:pt x="176529" y="2454732"/>
                </a:lnTo>
                <a:cubicBezTo>
                  <a:pt x="179375" y="2462434"/>
                  <a:pt x="184147" y="2468628"/>
                  <a:pt x="190844" y="2473317"/>
                </a:cubicBezTo>
                <a:cubicBezTo>
                  <a:pt x="197542" y="2478005"/>
                  <a:pt x="205578" y="2480349"/>
                  <a:pt x="214955" y="2480349"/>
                </a:cubicBezTo>
                <a:cubicBezTo>
                  <a:pt x="228349" y="2480349"/>
                  <a:pt x="238814" y="2476414"/>
                  <a:pt x="246348" y="2468545"/>
                </a:cubicBezTo>
                <a:cubicBezTo>
                  <a:pt x="253882" y="2460843"/>
                  <a:pt x="257650" y="2449625"/>
                  <a:pt x="257650" y="2434891"/>
                </a:cubicBezTo>
                <a:lnTo>
                  <a:pt x="257650" y="2420324"/>
                </a:lnTo>
                <a:lnTo>
                  <a:pt x="256645" y="2420324"/>
                </a:lnTo>
                <a:cubicBezTo>
                  <a:pt x="252459" y="2426854"/>
                  <a:pt x="246432" y="2432296"/>
                  <a:pt x="238562" y="2436649"/>
                </a:cubicBezTo>
                <a:cubicBezTo>
                  <a:pt x="230861" y="2440835"/>
                  <a:pt x="221987" y="2442928"/>
                  <a:pt x="211941" y="2442928"/>
                </a:cubicBezTo>
                <a:cubicBezTo>
                  <a:pt x="200555" y="2442928"/>
                  <a:pt x="190175" y="2439998"/>
                  <a:pt x="180799" y="2434138"/>
                </a:cubicBezTo>
                <a:cubicBezTo>
                  <a:pt x="171590" y="2428445"/>
                  <a:pt x="164223" y="2420324"/>
                  <a:pt x="158698" y="2409776"/>
                </a:cubicBezTo>
                <a:cubicBezTo>
                  <a:pt x="153172" y="2399228"/>
                  <a:pt x="150410" y="2387340"/>
                  <a:pt x="150410" y="2374113"/>
                </a:cubicBezTo>
                <a:cubicBezTo>
                  <a:pt x="150410" y="2360886"/>
                  <a:pt x="153172" y="2348999"/>
                  <a:pt x="158698" y="2338450"/>
                </a:cubicBezTo>
                <a:cubicBezTo>
                  <a:pt x="164390" y="2327735"/>
                  <a:pt x="171757" y="2319531"/>
                  <a:pt x="180799" y="2313838"/>
                </a:cubicBezTo>
                <a:cubicBezTo>
                  <a:pt x="190175" y="2307978"/>
                  <a:pt x="200555" y="2305048"/>
                  <a:pt x="211941" y="2305048"/>
                </a:cubicBezTo>
                <a:close/>
                <a:moveTo>
                  <a:pt x="78861" y="2305048"/>
                </a:moveTo>
                <a:cubicBezTo>
                  <a:pt x="94599" y="2305048"/>
                  <a:pt x="106571" y="2309652"/>
                  <a:pt x="114775" y="2318861"/>
                </a:cubicBezTo>
                <a:cubicBezTo>
                  <a:pt x="123146" y="2328237"/>
                  <a:pt x="127332" y="2340711"/>
                  <a:pt x="127332" y="2356282"/>
                </a:cubicBezTo>
                <a:lnTo>
                  <a:pt x="127332" y="2440416"/>
                </a:lnTo>
                <a:lnTo>
                  <a:pt x="105482" y="2440416"/>
                </a:lnTo>
                <a:lnTo>
                  <a:pt x="105482" y="2359547"/>
                </a:lnTo>
                <a:cubicBezTo>
                  <a:pt x="105482" y="2347492"/>
                  <a:pt x="102552" y="2338702"/>
                  <a:pt x="96692" y="2333176"/>
                </a:cubicBezTo>
                <a:cubicBezTo>
                  <a:pt x="90999" y="2327651"/>
                  <a:pt x="83046" y="2324888"/>
                  <a:pt x="72833" y="2324888"/>
                </a:cubicBezTo>
                <a:cubicBezTo>
                  <a:pt x="65801" y="2324888"/>
                  <a:pt x="59522" y="2326898"/>
                  <a:pt x="53997" y="2330916"/>
                </a:cubicBezTo>
                <a:cubicBezTo>
                  <a:pt x="48137" y="2335269"/>
                  <a:pt x="43784" y="2340460"/>
                  <a:pt x="40937" y="2346487"/>
                </a:cubicBezTo>
                <a:cubicBezTo>
                  <a:pt x="37924" y="2353017"/>
                  <a:pt x="36417" y="2359714"/>
                  <a:pt x="36417" y="2366579"/>
                </a:cubicBezTo>
                <a:lnTo>
                  <a:pt x="36417" y="2440416"/>
                </a:lnTo>
                <a:lnTo>
                  <a:pt x="14567" y="2440416"/>
                </a:lnTo>
                <a:lnTo>
                  <a:pt x="14567" y="2309317"/>
                </a:lnTo>
                <a:lnTo>
                  <a:pt x="35161" y="2309317"/>
                </a:lnTo>
                <a:lnTo>
                  <a:pt x="35161" y="2328656"/>
                </a:lnTo>
                <a:lnTo>
                  <a:pt x="36417" y="2328656"/>
                </a:lnTo>
                <a:cubicBezTo>
                  <a:pt x="39933" y="2322126"/>
                  <a:pt x="45625" y="2316601"/>
                  <a:pt x="53495" y="2312080"/>
                </a:cubicBezTo>
                <a:cubicBezTo>
                  <a:pt x="61531" y="2307392"/>
                  <a:pt x="69987" y="2305048"/>
                  <a:pt x="78861" y="2305048"/>
                </a:cubicBezTo>
                <a:close/>
                <a:moveTo>
                  <a:pt x="1081609" y="2281440"/>
                </a:moveTo>
                <a:lnTo>
                  <a:pt x="1099189" y="2281440"/>
                </a:lnTo>
                <a:lnTo>
                  <a:pt x="1099189" y="2299020"/>
                </a:lnTo>
                <a:cubicBezTo>
                  <a:pt x="1099189" y="2308229"/>
                  <a:pt x="1096929" y="2314926"/>
                  <a:pt x="1092408" y="2319112"/>
                </a:cubicBezTo>
                <a:cubicBezTo>
                  <a:pt x="1087720" y="2323465"/>
                  <a:pt x="1080939" y="2325642"/>
                  <a:pt x="1072065" y="2325642"/>
                </a:cubicBezTo>
                <a:lnTo>
                  <a:pt x="1069302" y="2325642"/>
                </a:lnTo>
                <a:lnTo>
                  <a:pt x="1069302" y="2440416"/>
                </a:lnTo>
                <a:lnTo>
                  <a:pt x="1048457" y="2440416"/>
                </a:lnTo>
                <a:lnTo>
                  <a:pt x="1048457" y="2421329"/>
                </a:lnTo>
                <a:lnTo>
                  <a:pt x="1047453" y="2421329"/>
                </a:lnTo>
                <a:cubicBezTo>
                  <a:pt x="1044104" y="2427691"/>
                  <a:pt x="1038328" y="2433217"/>
                  <a:pt x="1030123" y="2437905"/>
                </a:cubicBezTo>
                <a:cubicBezTo>
                  <a:pt x="1022589" y="2442258"/>
                  <a:pt x="1014217" y="2444435"/>
                  <a:pt x="1005009" y="2444435"/>
                </a:cubicBezTo>
                <a:cubicBezTo>
                  <a:pt x="989103" y="2444435"/>
                  <a:pt x="977048" y="2439830"/>
                  <a:pt x="968843" y="2430621"/>
                </a:cubicBezTo>
                <a:cubicBezTo>
                  <a:pt x="960472" y="2421245"/>
                  <a:pt x="956286" y="2408269"/>
                  <a:pt x="956286" y="2391694"/>
                </a:cubicBezTo>
                <a:lnTo>
                  <a:pt x="956286" y="2309317"/>
                </a:lnTo>
                <a:lnTo>
                  <a:pt x="978136" y="2309317"/>
                </a:lnTo>
                <a:lnTo>
                  <a:pt x="978136" y="2388429"/>
                </a:lnTo>
                <a:cubicBezTo>
                  <a:pt x="978136" y="2401153"/>
                  <a:pt x="980982" y="2410362"/>
                  <a:pt x="986675" y="2416055"/>
                </a:cubicBezTo>
                <a:cubicBezTo>
                  <a:pt x="992535" y="2421915"/>
                  <a:pt x="1000153" y="2424845"/>
                  <a:pt x="1009529" y="2424845"/>
                </a:cubicBezTo>
                <a:cubicBezTo>
                  <a:pt x="1016896" y="2424845"/>
                  <a:pt x="1023510" y="2422836"/>
                  <a:pt x="1029370" y="2418818"/>
                </a:cubicBezTo>
                <a:cubicBezTo>
                  <a:pt x="1034895" y="2414967"/>
                  <a:pt x="1039332" y="2409860"/>
                  <a:pt x="1042681" y="2403498"/>
                </a:cubicBezTo>
                <a:cubicBezTo>
                  <a:pt x="1045862" y="2397303"/>
                  <a:pt x="1047453" y="2390605"/>
                  <a:pt x="1047453" y="2383406"/>
                </a:cubicBezTo>
                <a:lnTo>
                  <a:pt x="1047453" y="2309317"/>
                </a:lnTo>
                <a:lnTo>
                  <a:pt x="1072065" y="2309317"/>
                </a:lnTo>
                <a:cubicBezTo>
                  <a:pt x="1078427" y="2309317"/>
                  <a:pt x="1081609" y="2305885"/>
                  <a:pt x="1081609" y="2299020"/>
                </a:cubicBezTo>
                <a:close/>
                <a:moveTo>
                  <a:pt x="1580955" y="2272147"/>
                </a:moveTo>
                <a:lnTo>
                  <a:pt x="1602805" y="2272147"/>
                </a:lnTo>
                <a:lnTo>
                  <a:pt x="1602805" y="2309317"/>
                </a:lnTo>
                <a:lnTo>
                  <a:pt x="1634952" y="2309317"/>
                </a:lnTo>
                <a:lnTo>
                  <a:pt x="1634952" y="2329158"/>
                </a:lnTo>
                <a:lnTo>
                  <a:pt x="1602805" y="2329158"/>
                </a:lnTo>
                <a:lnTo>
                  <a:pt x="1602805" y="2400484"/>
                </a:lnTo>
                <a:cubicBezTo>
                  <a:pt x="1602805" y="2407851"/>
                  <a:pt x="1604144" y="2413209"/>
                  <a:pt x="1606823" y="2416557"/>
                </a:cubicBezTo>
                <a:cubicBezTo>
                  <a:pt x="1610004" y="2420241"/>
                  <a:pt x="1614776" y="2422082"/>
                  <a:pt x="1621138" y="2422082"/>
                </a:cubicBezTo>
                <a:cubicBezTo>
                  <a:pt x="1626664" y="2422082"/>
                  <a:pt x="1631435" y="2420659"/>
                  <a:pt x="1635454" y="2417813"/>
                </a:cubicBezTo>
                <a:lnTo>
                  <a:pt x="1635454" y="2439160"/>
                </a:lnTo>
                <a:cubicBezTo>
                  <a:pt x="1633110" y="2440332"/>
                  <a:pt x="1630514" y="2441170"/>
                  <a:pt x="1627668" y="2441672"/>
                </a:cubicBezTo>
                <a:cubicBezTo>
                  <a:pt x="1624989" y="2442174"/>
                  <a:pt x="1621557" y="2442425"/>
                  <a:pt x="1617371" y="2442425"/>
                </a:cubicBezTo>
                <a:cubicBezTo>
                  <a:pt x="1611846" y="2442425"/>
                  <a:pt x="1606907" y="2441588"/>
                  <a:pt x="1602553" y="2439914"/>
                </a:cubicBezTo>
                <a:cubicBezTo>
                  <a:pt x="1597865" y="2438072"/>
                  <a:pt x="1594098" y="2435728"/>
                  <a:pt x="1591252" y="2432882"/>
                </a:cubicBezTo>
                <a:cubicBezTo>
                  <a:pt x="1584387" y="2426352"/>
                  <a:pt x="1580955" y="2417394"/>
                  <a:pt x="1580955" y="2406009"/>
                </a:cubicBezTo>
                <a:lnTo>
                  <a:pt x="1580955" y="2329158"/>
                </a:lnTo>
                <a:lnTo>
                  <a:pt x="1558100" y="2329158"/>
                </a:lnTo>
                <a:lnTo>
                  <a:pt x="1558100" y="2309317"/>
                </a:lnTo>
                <a:lnTo>
                  <a:pt x="1580955" y="2309317"/>
                </a:lnTo>
                <a:close/>
                <a:moveTo>
                  <a:pt x="2900642" y="2256325"/>
                </a:moveTo>
                <a:lnTo>
                  <a:pt x="2922492" y="2256325"/>
                </a:lnTo>
                <a:lnTo>
                  <a:pt x="2922492" y="2310573"/>
                </a:lnTo>
                <a:lnTo>
                  <a:pt x="2921236" y="2328656"/>
                </a:lnTo>
                <a:lnTo>
                  <a:pt x="2922492" y="2328656"/>
                </a:lnTo>
                <a:cubicBezTo>
                  <a:pt x="2925840" y="2322126"/>
                  <a:pt x="2931533" y="2316517"/>
                  <a:pt x="2939570" y="2311829"/>
                </a:cubicBezTo>
                <a:cubicBezTo>
                  <a:pt x="2947271" y="2307308"/>
                  <a:pt x="2955810" y="2305048"/>
                  <a:pt x="2965186" y="2305048"/>
                </a:cubicBezTo>
                <a:cubicBezTo>
                  <a:pt x="2981092" y="2305048"/>
                  <a:pt x="2993231" y="2309736"/>
                  <a:pt x="3001603" y="2319112"/>
                </a:cubicBezTo>
                <a:cubicBezTo>
                  <a:pt x="3009974" y="2328488"/>
                  <a:pt x="3014160" y="2340878"/>
                  <a:pt x="3014160" y="2356282"/>
                </a:cubicBezTo>
                <a:lnTo>
                  <a:pt x="3014160" y="2440416"/>
                </a:lnTo>
                <a:lnTo>
                  <a:pt x="2992310" y="2440416"/>
                </a:lnTo>
                <a:lnTo>
                  <a:pt x="2992310" y="2359547"/>
                </a:lnTo>
                <a:cubicBezTo>
                  <a:pt x="2992310" y="2347827"/>
                  <a:pt x="2989297" y="2339120"/>
                  <a:pt x="2983269" y="2333427"/>
                </a:cubicBezTo>
                <a:cubicBezTo>
                  <a:pt x="2977409" y="2327735"/>
                  <a:pt x="2969624" y="2324888"/>
                  <a:pt x="2959912" y="2324888"/>
                </a:cubicBezTo>
                <a:cubicBezTo>
                  <a:pt x="2953382" y="2324888"/>
                  <a:pt x="2947104" y="2326981"/>
                  <a:pt x="2941076" y="2331167"/>
                </a:cubicBezTo>
                <a:cubicBezTo>
                  <a:pt x="2935384" y="2335185"/>
                  <a:pt x="2930863" y="2340460"/>
                  <a:pt x="2927514" y="2346989"/>
                </a:cubicBezTo>
                <a:cubicBezTo>
                  <a:pt x="2924166" y="2353687"/>
                  <a:pt x="2922492" y="2360468"/>
                  <a:pt x="2922492" y="2367332"/>
                </a:cubicBezTo>
                <a:lnTo>
                  <a:pt x="2922492" y="2440416"/>
                </a:lnTo>
                <a:lnTo>
                  <a:pt x="2900642" y="2440416"/>
                </a:lnTo>
                <a:close/>
                <a:moveTo>
                  <a:pt x="2291042" y="2256325"/>
                </a:moveTo>
                <a:lnTo>
                  <a:pt x="2312892" y="2256325"/>
                </a:lnTo>
                <a:lnTo>
                  <a:pt x="2312892" y="2310573"/>
                </a:lnTo>
                <a:lnTo>
                  <a:pt x="2311636" y="2328656"/>
                </a:lnTo>
                <a:lnTo>
                  <a:pt x="2312892" y="2328656"/>
                </a:lnTo>
                <a:cubicBezTo>
                  <a:pt x="2316240" y="2322126"/>
                  <a:pt x="2321933" y="2316517"/>
                  <a:pt x="2329970" y="2311829"/>
                </a:cubicBezTo>
                <a:cubicBezTo>
                  <a:pt x="2337671" y="2307308"/>
                  <a:pt x="2346210" y="2305048"/>
                  <a:pt x="2355586" y="2305048"/>
                </a:cubicBezTo>
                <a:cubicBezTo>
                  <a:pt x="2371492" y="2305048"/>
                  <a:pt x="2383631" y="2309736"/>
                  <a:pt x="2392003" y="2319112"/>
                </a:cubicBezTo>
                <a:cubicBezTo>
                  <a:pt x="2400374" y="2328488"/>
                  <a:pt x="2404560" y="2340878"/>
                  <a:pt x="2404560" y="2356282"/>
                </a:cubicBezTo>
                <a:lnTo>
                  <a:pt x="2404560" y="2440416"/>
                </a:lnTo>
                <a:lnTo>
                  <a:pt x="2382710" y="2440416"/>
                </a:lnTo>
                <a:lnTo>
                  <a:pt x="2382710" y="2359547"/>
                </a:lnTo>
                <a:cubicBezTo>
                  <a:pt x="2382710" y="2347827"/>
                  <a:pt x="2379697" y="2339120"/>
                  <a:pt x="2373669" y="2333427"/>
                </a:cubicBezTo>
                <a:cubicBezTo>
                  <a:pt x="2367809" y="2327735"/>
                  <a:pt x="2360024" y="2324888"/>
                  <a:pt x="2350312" y="2324888"/>
                </a:cubicBezTo>
                <a:cubicBezTo>
                  <a:pt x="2343782" y="2324888"/>
                  <a:pt x="2337504" y="2326981"/>
                  <a:pt x="2331476" y="2331167"/>
                </a:cubicBezTo>
                <a:cubicBezTo>
                  <a:pt x="2325784" y="2335185"/>
                  <a:pt x="2321263" y="2340460"/>
                  <a:pt x="2317914" y="2346989"/>
                </a:cubicBezTo>
                <a:cubicBezTo>
                  <a:pt x="2314566" y="2353687"/>
                  <a:pt x="2312892" y="2360468"/>
                  <a:pt x="2312892" y="2367332"/>
                </a:cubicBezTo>
                <a:lnTo>
                  <a:pt x="2312892" y="2440416"/>
                </a:lnTo>
                <a:lnTo>
                  <a:pt x="2291042" y="2440416"/>
                </a:lnTo>
                <a:close/>
                <a:moveTo>
                  <a:pt x="2157692" y="2256325"/>
                </a:moveTo>
                <a:lnTo>
                  <a:pt x="2179542" y="2256325"/>
                </a:lnTo>
                <a:lnTo>
                  <a:pt x="2179542" y="2372104"/>
                </a:lnTo>
                <a:lnTo>
                  <a:pt x="2241072" y="2309317"/>
                </a:lnTo>
                <a:lnTo>
                  <a:pt x="2268950" y="2309317"/>
                </a:lnTo>
                <a:lnTo>
                  <a:pt x="2268950" y="2310322"/>
                </a:lnTo>
                <a:lnTo>
                  <a:pt x="2217465" y="2362309"/>
                </a:lnTo>
                <a:lnTo>
                  <a:pt x="2270457" y="2439412"/>
                </a:lnTo>
                <a:lnTo>
                  <a:pt x="2270457" y="2440416"/>
                </a:lnTo>
                <a:lnTo>
                  <a:pt x="2244338" y="2440416"/>
                </a:lnTo>
                <a:lnTo>
                  <a:pt x="2202145" y="2377378"/>
                </a:lnTo>
                <a:lnTo>
                  <a:pt x="2179542" y="2399981"/>
                </a:lnTo>
                <a:lnTo>
                  <a:pt x="2179542" y="2440416"/>
                </a:lnTo>
                <a:lnTo>
                  <a:pt x="2157692" y="2440416"/>
                </a:lnTo>
                <a:close/>
                <a:moveTo>
                  <a:pt x="1957667" y="2256325"/>
                </a:moveTo>
                <a:lnTo>
                  <a:pt x="1979516" y="2256325"/>
                </a:lnTo>
                <a:lnTo>
                  <a:pt x="1979516" y="2310573"/>
                </a:lnTo>
                <a:lnTo>
                  <a:pt x="1978261" y="2328656"/>
                </a:lnTo>
                <a:lnTo>
                  <a:pt x="1979516" y="2328656"/>
                </a:lnTo>
                <a:cubicBezTo>
                  <a:pt x="1982865" y="2322126"/>
                  <a:pt x="1988558" y="2316517"/>
                  <a:pt x="1996594" y="2311829"/>
                </a:cubicBezTo>
                <a:cubicBezTo>
                  <a:pt x="2004296" y="2307308"/>
                  <a:pt x="2012835" y="2305048"/>
                  <a:pt x="2022212" y="2305048"/>
                </a:cubicBezTo>
                <a:cubicBezTo>
                  <a:pt x="2038118" y="2305048"/>
                  <a:pt x="2050256" y="2309736"/>
                  <a:pt x="2058628" y="2319112"/>
                </a:cubicBezTo>
                <a:cubicBezTo>
                  <a:pt x="2067000" y="2328488"/>
                  <a:pt x="2071185" y="2340878"/>
                  <a:pt x="2071185" y="2356282"/>
                </a:cubicBezTo>
                <a:lnTo>
                  <a:pt x="2071185" y="2440416"/>
                </a:lnTo>
                <a:lnTo>
                  <a:pt x="2049336" y="2440416"/>
                </a:lnTo>
                <a:lnTo>
                  <a:pt x="2049336" y="2359547"/>
                </a:lnTo>
                <a:cubicBezTo>
                  <a:pt x="2049336" y="2347827"/>
                  <a:pt x="2046322" y="2339120"/>
                  <a:pt x="2040294" y="2333427"/>
                </a:cubicBezTo>
                <a:cubicBezTo>
                  <a:pt x="2034434" y="2327735"/>
                  <a:pt x="2026648" y="2324888"/>
                  <a:pt x="2016938" y="2324888"/>
                </a:cubicBezTo>
                <a:cubicBezTo>
                  <a:pt x="2010408" y="2324888"/>
                  <a:pt x="2004129" y="2326981"/>
                  <a:pt x="1998101" y="2331167"/>
                </a:cubicBezTo>
                <a:cubicBezTo>
                  <a:pt x="1992409" y="2335185"/>
                  <a:pt x="1987888" y="2340460"/>
                  <a:pt x="1984539" y="2346989"/>
                </a:cubicBezTo>
                <a:cubicBezTo>
                  <a:pt x="1981191" y="2353687"/>
                  <a:pt x="1979516" y="2360468"/>
                  <a:pt x="1979516" y="2367332"/>
                </a:cubicBezTo>
                <a:lnTo>
                  <a:pt x="1979516" y="2440416"/>
                </a:lnTo>
                <a:lnTo>
                  <a:pt x="1957667" y="2440416"/>
                </a:lnTo>
                <a:close/>
                <a:moveTo>
                  <a:pt x="1167092" y="2256325"/>
                </a:moveTo>
                <a:lnTo>
                  <a:pt x="1188942" y="2256325"/>
                </a:lnTo>
                <a:lnTo>
                  <a:pt x="1188942" y="2440416"/>
                </a:lnTo>
                <a:lnTo>
                  <a:pt x="1167092" y="2440416"/>
                </a:lnTo>
                <a:close/>
                <a:moveTo>
                  <a:pt x="2488164" y="2251051"/>
                </a:moveTo>
                <a:lnTo>
                  <a:pt x="2512024" y="2251051"/>
                </a:lnTo>
                <a:lnTo>
                  <a:pt x="2493690" y="2283700"/>
                </a:lnTo>
                <a:lnTo>
                  <a:pt x="2474602" y="2283700"/>
                </a:lnTo>
                <a:close/>
                <a:moveTo>
                  <a:pt x="1743075" y="2251051"/>
                </a:moveTo>
                <a:lnTo>
                  <a:pt x="1766934" y="2251051"/>
                </a:lnTo>
                <a:lnTo>
                  <a:pt x="1780496" y="2283700"/>
                </a:lnTo>
                <a:lnTo>
                  <a:pt x="1761158" y="2283700"/>
                </a:lnTo>
                <a:close/>
                <a:moveTo>
                  <a:pt x="1264928" y="2251051"/>
                </a:moveTo>
                <a:lnTo>
                  <a:pt x="1284266" y="2251051"/>
                </a:lnTo>
                <a:lnTo>
                  <a:pt x="1310636" y="2281189"/>
                </a:lnTo>
                <a:lnTo>
                  <a:pt x="1310636" y="2282444"/>
                </a:lnTo>
                <a:lnTo>
                  <a:pt x="1289540" y="2282444"/>
                </a:lnTo>
                <a:lnTo>
                  <a:pt x="1275476" y="2266120"/>
                </a:lnTo>
                <a:lnTo>
                  <a:pt x="1273466" y="2266120"/>
                </a:lnTo>
                <a:lnTo>
                  <a:pt x="1259905" y="2282444"/>
                </a:lnTo>
                <a:lnTo>
                  <a:pt x="1238808" y="2282444"/>
                </a:lnTo>
                <a:lnTo>
                  <a:pt x="1238808" y="2281189"/>
                </a:lnTo>
                <a:close/>
                <a:moveTo>
                  <a:pt x="360574" y="2251051"/>
                </a:moveTo>
                <a:lnTo>
                  <a:pt x="379912" y="2251051"/>
                </a:lnTo>
                <a:lnTo>
                  <a:pt x="406282" y="2281189"/>
                </a:lnTo>
                <a:lnTo>
                  <a:pt x="406282" y="2282444"/>
                </a:lnTo>
                <a:lnTo>
                  <a:pt x="385186" y="2282444"/>
                </a:lnTo>
                <a:lnTo>
                  <a:pt x="371122" y="2266120"/>
                </a:lnTo>
                <a:lnTo>
                  <a:pt x="369113" y="2266120"/>
                </a:lnTo>
                <a:lnTo>
                  <a:pt x="355551" y="2282444"/>
                </a:lnTo>
                <a:lnTo>
                  <a:pt x="334454" y="2282444"/>
                </a:lnTo>
                <a:lnTo>
                  <a:pt x="334454" y="2281189"/>
                </a:lnTo>
                <a:close/>
                <a:moveTo>
                  <a:pt x="997474" y="2250298"/>
                </a:moveTo>
                <a:cubicBezTo>
                  <a:pt x="1002665" y="2250298"/>
                  <a:pt x="1009529" y="2252893"/>
                  <a:pt x="1018068" y="2258083"/>
                </a:cubicBezTo>
                <a:cubicBezTo>
                  <a:pt x="1022756" y="2260930"/>
                  <a:pt x="1026105" y="2262353"/>
                  <a:pt x="1028114" y="2262353"/>
                </a:cubicBezTo>
                <a:cubicBezTo>
                  <a:pt x="1033807" y="2262353"/>
                  <a:pt x="1036904" y="2259255"/>
                  <a:pt x="1037407" y="2253060"/>
                </a:cubicBezTo>
                <a:lnTo>
                  <a:pt x="1055489" y="2253060"/>
                </a:lnTo>
                <a:cubicBezTo>
                  <a:pt x="1055489" y="2262436"/>
                  <a:pt x="1052643" y="2269636"/>
                  <a:pt x="1046950" y="2274659"/>
                </a:cubicBezTo>
                <a:cubicBezTo>
                  <a:pt x="1041425" y="2279514"/>
                  <a:pt x="1034979" y="2281942"/>
                  <a:pt x="1027612" y="2281942"/>
                </a:cubicBezTo>
                <a:cubicBezTo>
                  <a:pt x="1024431" y="2281942"/>
                  <a:pt x="1021417" y="2281356"/>
                  <a:pt x="1018571" y="2280184"/>
                </a:cubicBezTo>
                <a:cubicBezTo>
                  <a:pt x="1014720" y="2278677"/>
                  <a:pt x="1011036" y="2276836"/>
                  <a:pt x="1007520" y="2274659"/>
                </a:cubicBezTo>
                <a:cubicBezTo>
                  <a:pt x="1002162" y="2271478"/>
                  <a:pt x="998730" y="2269887"/>
                  <a:pt x="997223" y="2269887"/>
                </a:cubicBezTo>
                <a:cubicBezTo>
                  <a:pt x="991530" y="2269887"/>
                  <a:pt x="988433" y="2273068"/>
                  <a:pt x="987931" y="2279431"/>
                </a:cubicBezTo>
                <a:lnTo>
                  <a:pt x="970099" y="2279431"/>
                </a:lnTo>
                <a:cubicBezTo>
                  <a:pt x="970099" y="2269887"/>
                  <a:pt x="972862" y="2262688"/>
                  <a:pt x="978387" y="2257832"/>
                </a:cubicBezTo>
                <a:cubicBezTo>
                  <a:pt x="984080" y="2252809"/>
                  <a:pt x="990442" y="2250298"/>
                  <a:pt x="997474" y="2250298"/>
                </a:cubicBezTo>
                <a:close/>
                <a:moveTo>
                  <a:pt x="894225" y="2069564"/>
                </a:moveTo>
                <a:cubicBezTo>
                  <a:pt x="882170" y="2069564"/>
                  <a:pt x="873128" y="2072076"/>
                  <a:pt x="867101" y="2077099"/>
                </a:cubicBezTo>
                <a:cubicBezTo>
                  <a:pt x="861073" y="2082122"/>
                  <a:pt x="858059" y="2088484"/>
                  <a:pt x="858059" y="2096186"/>
                </a:cubicBezTo>
                <a:cubicBezTo>
                  <a:pt x="858059" y="2103386"/>
                  <a:pt x="860822" y="2109246"/>
                  <a:pt x="866347" y="2113766"/>
                </a:cubicBezTo>
                <a:cubicBezTo>
                  <a:pt x="871873" y="2118287"/>
                  <a:pt x="878821" y="2120547"/>
                  <a:pt x="887193" y="2120547"/>
                </a:cubicBezTo>
                <a:cubicBezTo>
                  <a:pt x="894560" y="2120547"/>
                  <a:pt x="901424" y="2118622"/>
                  <a:pt x="907787" y="2114771"/>
                </a:cubicBezTo>
                <a:cubicBezTo>
                  <a:pt x="914149" y="2110920"/>
                  <a:pt x="919172" y="2105897"/>
                  <a:pt x="922856" y="2099702"/>
                </a:cubicBezTo>
                <a:cubicBezTo>
                  <a:pt x="926539" y="2093507"/>
                  <a:pt x="928381" y="2086559"/>
                  <a:pt x="928381" y="2078857"/>
                </a:cubicBezTo>
                <a:cubicBezTo>
                  <a:pt x="924362" y="2076178"/>
                  <a:pt x="919339" y="2073918"/>
                  <a:pt x="913312" y="2072076"/>
                </a:cubicBezTo>
                <a:cubicBezTo>
                  <a:pt x="907619" y="2070402"/>
                  <a:pt x="901257" y="2069564"/>
                  <a:pt x="894225" y="2069564"/>
                </a:cubicBezTo>
                <a:close/>
                <a:moveTo>
                  <a:pt x="3795350" y="2020088"/>
                </a:moveTo>
                <a:cubicBezTo>
                  <a:pt x="3785304" y="2020088"/>
                  <a:pt x="3776514" y="2023437"/>
                  <a:pt x="3768979" y="2030134"/>
                </a:cubicBezTo>
                <a:cubicBezTo>
                  <a:pt x="3761947" y="2036497"/>
                  <a:pt x="3757259" y="2045203"/>
                  <a:pt x="3754915" y="2056254"/>
                </a:cubicBezTo>
                <a:lnTo>
                  <a:pt x="3834780" y="2056254"/>
                </a:lnTo>
                <a:cubicBezTo>
                  <a:pt x="3834612" y="2050728"/>
                  <a:pt x="3833106" y="2045203"/>
                  <a:pt x="3830259" y="2039678"/>
                </a:cubicBezTo>
                <a:cubicBezTo>
                  <a:pt x="3827580" y="2034320"/>
                  <a:pt x="3823311" y="2029716"/>
                  <a:pt x="3817451" y="2025865"/>
                </a:cubicBezTo>
                <a:cubicBezTo>
                  <a:pt x="3811591" y="2022014"/>
                  <a:pt x="3804224" y="2020088"/>
                  <a:pt x="3795350" y="2020088"/>
                </a:cubicBezTo>
                <a:close/>
                <a:moveTo>
                  <a:pt x="3189517" y="2020088"/>
                </a:moveTo>
                <a:cubicBezTo>
                  <a:pt x="3181480" y="2020088"/>
                  <a:pt x="3173946" y="2022098"/>
                  <a:pt x="3166914" y="2026116"/>
                </a:cubicBezTo>
                <a:cubicBezTo>
                  <a:pt x="3160049" y="2030134"/>
                  <a:pt x="3154440" y="2035911"/>
                  <a:pt x="3150087" y="2043445"/>
                </a:cubicBezTo>
                <a:cubicBezTo>
                  <a:pt x="3145901" y="2050812"/>
                  <a:pt x="3143808" y="2059686"/>
                  <a:pt x="3143808" y="2070067"/>
                </a:cubicBezTo>
                <a:cubicBezTo>
                  <a:pt x="3143808" y="2080280"/>
                  <a:pt x="3145901" y="2089070"/>
                  <a:pt x="3150087" y="2096437"/>
                </a:cubicBezTo>
                <a:cubicBezTo>
                  <a:pt x="3154440" y="2103972"/>
                  <a:pt x="3160049" y="2109748"/>
                  <a:pt x="3166914" y="2113766"/>
                </a:cubicBezTo>
                <a:cubicBezTo>
                  <a:pt x="3174281" y="2117952"/>
                  <a:pt x="3181815" y="2120045"/>
                  <a:pt x="3189517" y="2120045"/>
                </a:cubicBezTo>
                <a:cubicBezTo>
                  <a:pt x="3197219" y="2120045"/>
                  <a:pt x="3204753" y="2117952"/>
                  <a:pt x="3212120" y="2113766"/>
                </a:cubicBezTo>
                <a:cubicBezTo>
                  <a:pt x="3218818" y="2109915"/>
                  <a:pt x="3224343" y="2104139"/>
                  <a:pt x="3228696" y="2096437"/>
                </a:cubicBezTo>
                <a:cubicBezTo>
                  <a:pt x="3232882" y="2089070"/>
                  <a:pt x="3234975" y="2080280"/>
                  <a:pt x="3234975" y="2070067"/>
                </a:cubicBezTo>
                <a:cubicBezTo>
                  <a:pt x="3234975" y="2059686"/>
                  <a:pt x="3232882" y="2050812"/>
                  <a:pt x="3228696" y="2043445"/>
                </a:cubicBezTo>
                <a:cubicBezTo>
                  <a:pt x="3224343" y="2035743"/>
                  <a:pt x="3218818" y="2029967"/>
                  <a:pt x="3212120" y="2026116"/>
                </a:cubicBezTo>
                <a:cubicBezTo>
                  <a:pt x="3205088" y="2022098"/>
                  <a:pt x="3197554" y="2020088"/>
                  <a:pt x="3189517" y="2020088"/>
                </a:cubicBezTo>
                <a:close/>
                <a:moveTo>
                  <a:pt x="2215204" y="2020088"/>
                </a:moveTo>
                <a:cubicBezTo>
                  <a:pt x="2207335" y="2020088"/>
                  <a:pt x="2200136" y="2022098"/>
                  <a:pt x="2193606" y="2026116"/>
                </a:cubicBezTo>
                <a:cubicBezTo>
                  <a:pt x="2186908" y="2030302"/>
                  <a:pt x="2181718" y="2035911"/>
                  <a:pt x="2178034" y="2042943"/>
                </a:cubicBezTo>
                <a:cubicBezTo>
                  <a:pt x="2174184" y="2050310"/>
                  <a:pt x="2172258" y="2059100"/>
                  <a:pt x="2172258" y="2069313"/>
                </a:cubicBezTo>
                <a:cubicBezTo>
                  <a:pt x="2172258" y="2079192"/>
                  <a:pt x="2174184" y="2087982"/>
                  <a:pt x="2178034" y="2095684"/>
                </a:cubicBezTo>
                <a:cubicBezTo>
                  <a:pt x="2181718" y="2103051"/>
                  <a:pt x="2186908" y="2108660"/>
                  <a:pt x="2193606" y="2112511"/>
                </a:cubicBezTo>
                <a:cubicBezTo>
                  <a:pt x="2200303" y="2116362"/>
                  <a:pt x="2207502" y="2118287"/>
                  <a:pt x="2215204" y="2118287"/>
                </a:cubicBezTo>
                <a:cubicBezTo>
                  <a:pt x="2223241" y="2118287"/>
                  <a:pt x="2230357" y="2116362"/>
                  <a:pt x="2236552" y="2112511"/>
                </a:cubicBezTo>
                <a:cubicBezTo>
                  <a:pt x="2243082" y="2108492"/>
                  <a:pt x="2248272" y="2102800"/>
                  <a:pt x="2252123" y="2095433"/>
                </a:cubicBezTo>
                <a:cubicBezTo>
                  <a:pt x="2255974" y="2088066"/>
                  <a:pt x="2257900" y="2079359"/>
                  <a:pt x="2257900" y="2069313"/>
                </a:cubicBezTo>
                <a:cubicBezTo>
                  <a:pt x="2257900" y="2058933"/>
                  <a:pt x="2255974" y="2050059"/>
                  <a:pt x="2252123" y="2042692"/>
                </a:cubicBezTo>
                <a:cubicBezTo>
                  <a:pt x="2248272" y="2035157"/>
                  <a:pt x="2243082" y="2029548"/>
                  <a:pt x="2236552" y="2025865"/>
                </a:cubicBezTo>
                <a:cubicBezTo>
                  <a:pt x="2229855" y="2022014"/>
                  <a:pt x="2222739" y="2020088"/>
                  <a:pt x="2215204" y="2020088"/>
                </a:cubicBezTo>
                <a:close/>
                <a:moveTo>
                  <a:pt x="1922692" y="2020088"/>
                </a:moveTo>
                <a:cubicBezTo>
                  <a:pt x="1914655" y="2020088"/>
                  <a:pt x="1907121" y="2022098"/>
                  <a:pt x="1900089" y="2026116"/>
                </a:cubicBezTo>
                <a:cubicBezTo>
                  <a:pt x="1893224" y="2030134"/>
                  <a:pt x="1887615" y="2035911"/>
                  <a:pt x="1883262" y="2043445"/>
                </a:cubicBezTo>
                <a:cubicBezTo>
                  <a:pt x="1879076" y="2050812"/>
                  <a:pt x="1876983" y="2059686"/>
                  <a:pt x="1876983" y="2070067"/>
                </a:cubicBezTo>
                <a:cubicBezTo>
                  <a:pt x="1876983" y="2080280"/>
                  <a:pt x="1879076" y="2089070"/>
                  <a:pt x="1883262" y="2096437"/>
                </a:cubicBezTo>
                <a:cubicBezTo>
                  <a:pt x="1887615" y="2103972"/>
                  <a:pt x="1893224" y="2109748"/>
                  <a:pt x="1900089" y="2113766"/>
                </a:cubicBezTo>
                <a:cubicBezTo>
                  <a:pt x="1907456" y="2117952"/>
                  <a:pt x="1914990" y="2120045"/>
                  <a:pt x="1922692" y="2120045"/>
                </a:cubicBezTo>
                <a:cubicBezTo>
                  <a:pt x="1930394" y="2120045"/>
                  <a:pt x="1937928" y="2117952"/>
                  <a:pt x="1945295" y="2113766"/>
                </a:cubicBezTo>
                <a:cubicBezTo>
                  <a:pt x="1951993" y="2109915"/>
                  <a:pt x="1957518" y="2104139"/>
                  <a:pt x="1961871" y="2096437"/>
                </a:cubicBezTo>
                <a:cubicBezTo>
                  <a:pt x="1966057" y="2089070"/>
                  <a:pt x="1968150" y="2080280"/>
                  <a:pt x="1968150" y="2070067"/>
                </a:cubicBezTo>
                <a:cubicBezTo>
                  <a:pt x="1968150" y="2059686"/>
                  <a:pt x="1966057" y="2050812"/>
                  <a:pt x="1961871" y="2043445"/>
                </a:cubicBezTo>
                <a:cubicBezTo>
                  <a:pt x="1957518" y="2035743"/>
                  <a:pt x="1951993" y="2029967"/>
                  <a:pt x="1945295" y="2026116"/>
                </a:cubicBezTo>
                <a:cubicBezTo>
                  <a:pt x="1938263" y="2022098"/>
                  <a:pt x="1930729" y="2020088"/>
                  <a:pt x="1922692" y="2020088"/>
                </a:cubicBezTo>
                <a:close/>
                <a:moveTo>
                  <a:pt x="1039630" y="2020088"/>
                </a:moveTo>
                <a:cubicBezTo>
                  <a:pt x="1032263" y="2020088"/>
                  <a:pt x="1025147" y="2022181"/>
                  <a:pt x="1018282" y="2026367"/>
                </a:cubicBezTo>
                <a:cubicBezTo>
                  <a:pt x="1011585" y="2030553"/>
                  <a:pt x="1006227" y="2036329"/>
                  <a:pt x="1002209" y="2043696"/>
                </a:cubicBezTo>
                <a:cubicBezTo>
                  <a:pt x="998190" y="2051231"/>
                  <a:pt x="996181" y="2060021"/>
                  <a:pt x="996181" y="2070067"/>
                </a:cubicBezTo>
                <a:cubicBezTo>
                  <a:pt x="996181" y="2079945"/>
                  <a:pt x="998190" y="2088652"/>
                  <a:pt x="1002209" y="2096186"/>
                </a:cubicBezTo>
                <a:cubicBezTo>
                  <a:pt x="1006227" y="2103888"/>
                  <a:pt x="1011585" y="2109748"/>
                  <a:pt x="1018282" y="2113766"/>
                </a:cubicBezTo>
                <a:cubicBezTo>
                  <a:pt x="1025147" y="2117952"/>
                  <a:pt x="1032263" y="2120045"/>
                  <a:pt x="1039630" y="2120045"/>
                </a:cubicBezTo>
                <a:cubicBezTo>
                  <a:pt x="1046829" y="2120045"/>
                  <a:pt x="1053945" y="2117952"/>
                  <a:pt x="1060977" y="2113766"/>
                </a:cubicBezTo>
                <a:cubicBezTo>
                  <a:pt x="1067507" y="2109915"/>
                  <a:pt x="1072865" y="2104055"/>
                  <a:pt x="1077051" y="2096186"/>
                </a:cubicBezTo>
                <a:cubicBezTo>
                  <a:pt x="1080902" y="2088987"/>
                  <a:pt x="1082827" y="2080280"/>
                  <a:pt x="1082827" y="2070067"/>
                </a:cubicBezTo>
                <a:cubicBezTo>
                  <a:pt x="1082827" y="2059686"/>
                  <a:pt x="1080902" y="2050896"/>
                  <a:pt x="1077051" y="2043696"/>
                </a:cubicBezTo>
                <a:cubicBezTo>
                  <a:pt x="1073032" y="2036162"/>
                  <a:pt x="1067675" y="2030385"/>
                  <a:pt x="1060977" y="2026367"/>
                </a:cubicBezTo>
                <a:cubicBezTo>
                  <a:pt x="1053945" y="2022181"/>
                  <a:pt x="1046829" y="2020088"/>
                  <a:pt x="1039630" y="2020088"/>
                </a:cubicBezTo>
                <a:close/>
                <a:moveTo>
                  <a:pt x="548330" y="2020088"/>
                </a:moveTo>
                <a:cubicBezTo>
                  <a:pt x="540460" y="2020088"/>
                  <a:pt x="533261" y="2022098"/>
                  <a:pt x="526731" y="2026116"/>
                </a:cubicBezTo>
                <a:cubicBezTo>
                  <a:pt x="520034" y="2030302"/>
                  <a:pt x="514843" y="2035911"/>
                  <a:pt x="511160" y="2042943"/>
                </a:cubicBezTo>
                <a:cubicBezTo>
                  <a:pt x="507309" y="2050310"/>
                  <a:pt x="505383" y="2059100"/>
                  <a:pt x="505383" y="2069313"/>
                </a:cubicBezTo>
                <a:cubicBezTo>
                  <a:pt x="505383" y="2079192"/>
                  <a:pt x="507309" y="2087982"/>
                  <a:pt x="511160" y="2095684"/>
                </a:cubicBezTo>
                <a:cubicBezTo>
                  <a:pt x="514843" y="2103051"/>
                  <a:pt x="520034" y="2108660"/>
                  <a:pt x="526731" y="2112511"/>
                </a:cubicBezTo>
                <a:cubicBezTo>
                  <a:pt x="533428" y="2116362"/>
                  <a:pt x="540628" y="2118287"/>
                  <a:pt x="548330" y="2118287"/>
                </a:cubicBezTo>
                <a:cubicBezTo>
                  <a:pt x="556366" y="2118287"/>
                  <a:pt x="563482" y="2116362"/>
                  <a:pt x="569677" y="2112511"/>
                </a:cubicBezTo>
                <a:cubicBezTo>
                  <a:pt x="576207" y="2108492"/>
                  <a:pt x="581397" y="2102800"/>
                  <a:pt x="585248" y="2095433"/>
                </a:cubicBezTo>
                <a:cubicBezTo>
                  <a:pt x="589099" y="2088066"/>
                  <a:pt x="591025" y="2079359"/>
                  <a:pt x="591025" y="2069313"/>
                </a:cubicBezTo>
                <a:cubicBezTo>
                  <a:pt x="591025" y="2058933"/>
                  <a:pt x="589099" y="2050059"/>
                  <a:pt x="585248" y="2042692"/>
                </a:cubicBezTo>
                <a:cubicBezTo>
                  <a:pt x="581397" y="2035157"/>
                  <a:pt x="576207" y="2029548"/>
                  <a:pt x="569677" y="2025865"/>
                </a:cubicBezTo>
                <a:cubicBezTo>
                  <a:pt x="562980" y="2022014"/>
                  <a:pt x="555864" y="2020088"/>
                  <a:pt x="548330" y="2020088"/>
                </a:cubicBezTo>
                <a:close/>
                <a:moveTo>
                  <a:pt x="3880461" y="2004517"/>
                </a:moveTo>
                <a:lnTo>
                  <a:pt x="3902311" y="2004517"/>
                </a:lnTo>
                <a:lnTo>
                  <a:pt x="3902311" y="2083629"/>
                </a:lnTo>
                <a:cubicBezTo>
                  <a:pt x="3902311" y="2096354"/>
                  <a:pt x="3905157" y="2105562"/>
                  <a:pt x="3910850" y="2111255"/>
                </a:cubicBezTo>
                <a:cubicBezTo>
                  <a:pt x="3916710" y="2117115"/>
                  <a:pt x="3924328" y="2120045"/>
                  <a:pt x="3933704" y="2120045"/>
                </a:cubicBezTo>
                <a:cubicBezTo>
                  <a:pt x="3941071" y="2120045"/>
                  <a:pt x="3947685" y="2118036"/>
                  <a:pt x="3953545" y="2114018"/>
                </a:cubicBezTo>
                <a:cubicBezTo>
                  <a:pt x="3959070" y="2110167"/>
                  <a:pt x="3963507" y="2105060"/>
                  <a:pt x="3966856" y="2098698"/>
                </a:cubicBezTo>
                <a:cubicBezTo>
                  <a:pt x="3970037" y="2092503"/>
                  <a:pt x="3971628" y="2085805"/>
                  <a:pt x="3971628" y="2078606"/>
                </a:cubicBezTo>
                <a:lnTo>
                  <a:pt x="3971628" y="2004517"/>
                </a:lnTo>
                <a:lnTo>
                  <a:pt x="3993477" y="2004517"/>
                </a:lnTo>
                <a:lnTo>
                  <a:pt x="3993477" y="2135616"/>
                </a:lnTo>
                <a:lnTo>
                  <a:pt x="3972632" y="2135616"/>
                </a:lnTo>
                <a:lnTo>
                  <a:pt x="3972632" y="2116529"/>
                </a:lnTo>
                <a:lnTo>
                  <a:pt x="3971628" y="2116529"/>
                </a:lnTo>
                <a:cubicBezTo>
                  <a:pt x="3968279" y="2122891"/>
                  <a:pt x="3962502" y="2128417"/>
                  <a:pt x="3954298" y="2133105"/>
                </a:cubicBezTo>
                <a:cubicBezTo>
                  <a:pt x="3946764" y="2137458"/>
                  <a:pt x="3938392" y="2139635"/>
                  <a:pt x="3929184" y="2139635"/>
                </a:cubicBezTo>
                <a:cubicBezTo>
                  <a:pt x="3913278" y="2139635"/>
                  <a:pt x="3901222" y="2135030"/>
                  <a:pt x="3893018" y="2125821"/>
                </a:cubicBezTo>
                <a:cubicBezTo>
                  <a:pt x="3884647" y="2116445"/>
                  <a:pt x="3880461" y="2103469"/>
                  <a:pt x="3880461" y="2086894"/>
                </a:cubicBezTo>
                <a:close/>
                <a:moveTo>
                  <a:pt x="3683701" y="2004517"/>
                </a:moveTo>
                <a:lnTo>
                  <a:pt x="3705551" y="2004517"/>
                </a:lnTo>
                <a:lnTo>
                  <a:pt x="3705551" y="2135616"/>
                </a:lnTo>
                <a:lnTo>
                  <a:pt x="3683701" y="2135616"/>
                </a:lnTo>
                <a:close/>
                <a:moveTo>
                  <a:pt x="3283651" y="2004517"/>
                </a:moveTo>
                <a:lnTo>
                  <a:pt x="3305501" y="2004517"/>
                </a:lnTo>
                <a:lnTo>
                  <a:pt x="3305501" y="2135616"/>
                </a:lnTo>
                <a:lnTo>
                  <a:pt x="3283651" y="2135616"/>
                </a:lnTo>
                <a:close/>
                <a:moveTo>
                  <a:pt x="2981325" y="2004517"/>
                </a:moveTo>
                <a:lnTo>
                  <a:pt x="3004682" y="2004517"/>
                </a:lnTo>
                <a:lnTo>
                  <a:pt x="3045368" y="2109999"/>
                </a:lnTo>
                <a:lnTo>
                  <a:pt x="3045870" y="2109999"/>
                </a:lnTo>
                <a:lnTo>
                  <a:pt x="3087058" y="2004517"/>
                </a:lnTo>
                <a:lnTo>
                  <a:pt x="3109912" y="2004517"/>
                </a:lnTo>
                <a:lnTo>
                  <a:pt x="3056418" y="2135616"/>
                </a:lnTo>
                <a:lnTo>
                  <a:pt x="3034317" y="2135616"/>
                </a:lnTo>
                <a:close/>
                <a:moveTo>
                  <a:pt x="2607376" y="2004517"/>
                </a:moveTo>
                <a:lnTo>
                  <a:pt x="2629226" y="2004517"/>
                </a:lnTo>
                <a:lnTo>
                  <a:pt x="2629226" y="2135616"/>
                </a:lnTo>
                <a:lnTo>
                  <a:pt x="2607376" y="2135616"/>
                </a:lnTo>
                <a:close/>
                <a:moveTo>
                  <a:pt x="203811" y="2004517"/>
                </a:moveTo>
                <a:lnTo>
                  <a:pt x="225661" y="2004517"/>
                </a:lnTo>
                <a:lnTo>
                  <a:pt x="225661" y="2083629"/>
                </a:lnTo>
                <a:cubicBezTo>
                  <a:pt x="225661" y="2096354"/>
                  <a:pt x="228507" y="2105562"/>
                  <a:pt x="234200" y="2111255"/>
                </a:cubicBezTo>
                <a:cubicBezTo>
                  <a:pt x="240060" y="2117115"/>
                  <a:pt x="247678" y="2120045"/>
                  <a:pt x="257054" y="2120045"/>
                </a:cubicBezTo>
                <a:cubicBezTo>
                  <a:pt x="264421" y="2120045"/>
                  <a:pt x="271035" y="2118036"/>
                  <a:pt x="276895" y="2114018"/>
                </a:cubicBezTo>
                <a:cubicBezTo>
                  <a:pt x="282420" y="2110167"/>
                  <a:pt x="286857" y="2105060"/>
                  <a:pt x="290206" y="2098698"/>
                </a:cubicBezTo>
                <a:cubicBezTo>
                  <a:pt x="293387" y="2092503"/>
                  <a:pt x="294978" y="2085805"/>
                  <a:pt x="294978" y="2078606"/>
                </a:cubicBezTo>
                <a:lnTo>
                  <a:pt x="294978" y="2004517"/>
                </a:lnTo>
                <a:lnTo>
                  <a:pt x="316827" y="2004517"/>
                </a:lnTo>
                <a:lnTo>
                  <a:pt x="316827" y="2135616"/>
                </a:lnTo>
                <a:lnTo>
                  <a:pt x="295982" y="2135616"/>
                </a:lnTo>
                <a:lnTo>
                  <a:pt x="295982" y="2116529"/>
                </a:lnTo>
                <a:lnTo>
                  <a:pt x="294978" y="2116529"/>
                </a:lnTo>
                <a:cubicBezTo>
                  <a:pt x="291629" y="2122891"/>
                  <a:pt x="285853" y="2128417"/>
                  <a:pt x="277648" y="2133105"/>
                </a:cubicBezTo>
                <a:cubicBezTo>
                  <a:pt x="270114" y="2137458"/>
                  <a:pt x="261742" y="2139635"/>
                  <a:pt x="252534" y="2139635"/>
                </a:cubicBezTo>
                <a:cubicBezTo>
                  <a:pt x="236628" y="2139635"/>
                  <a:pt x="224573" y="2135030"/>
                  <a:pt x="216368" y="2125821"/>
                </a:cubicBezTo>
                <a:cubicBezTo>
                  <a:pt x="207997" y="2116445"/>
                  <a:pt x="203811" y="2103469"/>
                  <a:pt x="203811" y="2086894"/>
                </a:cubicBezTo>
                <a:close/>
                <a:moveTo>
                  <a:pt x="3795350" y="2000248"/>
                </a:moveTo>
                <a:cubicBezTo>
                  <a:pt x="3807907" y="2000248"/>
                  <a:pt x="3819042" y="2003178"/>
                  <a:pt x="3828752" y="2009038"/>
                </a:cubicBezTo>
                <a:cubicBezTo>
                  <a:pt x="3838128" y="2014731"/>
                  <a:pt x="3845328" y="2022600"/>
                  <a:pt x="3850351" y="2032646"/>
                </a:cubicBezTo>
                <a:cubicBezTo>
                  <a:pt x="3855542" y="2043027"/>
                  <a:pt x="3858137" y="2054663"/>
                  <a:pt x="3858137" y="2067555"/>
                </a:cubicBezTo>
                <a:cubicBezTo>
                  <a:pt x="3858137" y="2068560"/>
                  <a:pt x="3857969" y="2070736"/>
                  <a:pt x="3857634" y="2074085"/>
                </a:cubicBezTo>
                <a:lnTo>
                  <a:pt x="3753659" y="2074085"/>
                </a:lnTo>
                <a:cubicBezTo>
                  <a:pt x="3754162" y="2084131"/>
                  <a:pt x="3756590" y="2092586"/>
                  <a:pt x="3760942" y="2099451"/>
                </a:cubicBezTo>
                <a:cubicBezTo>
                  <a:pt x="3765128" y="2105981"/>
                  <a:pt x="3770570" y="2111087"/>
                  <a:pt x="3777267" y="2114771"/>
                </a:cubicBezTo>
                <a:cubicBezTo>
                  <a:pt x="3783797" y="2118287"/>
                  <a:pt x="3790662" y="2120045"/>
                  <a:pt x="3797861" y="2120045"/>
                </a:cubicBezTo>
                <a:cubicBezTo>
                  <a:pt x="3814939" y="2120045"/>
                  <a:pt x="3827915" y="2112092"/>
                  <a:pt x="3836789" y="2096186"/>
                </a:cubicBezTo>
                <a:lnTo>
                  <a:pt x="3855123" y="2105227"/>
                </a:lnTo>
                <a:cubicBezTo>
                  <a:pt x="3849598" y="2115776"/>
                  <a:pt x="3841980" y="2124147"/>
                  <a:pt x="3832268" y="2130342"/>
                </a:cubicBezTo>
                <a:cubicBezTo>
                  <a:pt x="3822558" y="2136537"/>
                  <a:pt x="3810837" y="2139635"/>
                  <a:pt x="3797108" y="2139635"/>
                </a:cubicBezTo>
                <a:cubicBezTo>
                  <a:pt x="3784383" y="2139635"/>
                  <a:pt x="3773165" y="2136705"/>
                  <a:pt x="3763454" y="2130844"/>
                </a:cubicBezTo>
                <a:cubicBezTo>
                  <a:pt x="3753408" y="2124817"/>
                  <a:pt x="3745622" y="2116529"/>
                  <a:pt x="3740098" y="2105981"/>
                </a:cubicBezTo>
                <a:cubicBezTo>
                  <a:pt x="3734572" y="2095433"/>
                  <a:pt x="3731810" y="2083545"/>
                  <a:pt x="3731810" y="2070318"/>
                </a:cubicBezTo>
                <a:cubicBezTo>
                  <a:pt x="3731810" y="2057593"/>
                  <a:pt x="3734405" y="2045957"/>
                  <a:pt x="3739595" y="2035408"/>
                </a:cubicBezTo>
                <a:cubicBezTo>
                  <a:pt x="3744953" y="2024525"/>
                  <a:pt x="3752404" y="2015986"/>
                  <a:pt x="3761947" y="2009791"/>
                </a:cubicBezTo>
                <a:cubicBezTo>
                  <a:pt x="3771826" y="2003429"/>
                  <a:pt x="3782960" y="2000248"/>
                  <a:pt x="3795350" y="2000248"/>
                </a:cubicBezTo>
                <a:close/>
                <a:moveTo>
                  <a:pt x="3460236" y="2000248"/>
                </a:moveTo>
                <a:cubicBezTo>
                  <a:pt x="3475974" y="2000248"/>
                  <a:pt x="3487945" y="2004852"/>
                  <a:pt x="3496150" y="2014061"/>
                </a:cubicBezTo>
                <a:cubicBezTo>
                  <a:pt x="3504521" y="2023437"/>
                  <a:pt x="3508707" y="2035911"/>
                  <a:pt x="3508707" y="2051482"/>
                </a:cubicBezTo>
                <a:lnTo>
                  <a:pt x="3508707" y="2135616"/>
                </a:lnTo>
                <a:lnTo>
                  <a:pt x="3486857" y="2135616"/>
                </a:lnTo>
                <a:lnTo>
                  <a:pt x="3486857" y="2054747"/>
                </a:lnTo>
                <a:cubicBezTo>
                  <a:pt x="3486857" y="2042692"/>
                  <a:pt x="3483927" y="2033902"/>
                  <a:pt x="3478067" y="2028376"/>
                </a:cubicBezTo>
                <a:cubicBezTo>
                  <a:pt x="3472374" y="2022851"/>
                  <a:pt x="3464421" y="2020088"/>
                  <a:pt x="3454208" y="2020088"/>
                </a:cubicBezTo>
                <a:cubicBezTo>
                  <a:pt x="3447176" y="2020088"/>
                  <a:pt x="3440897" y="2022098"/>
                  <a:pt x="3435372" y="2026116"/>
                </a:cubicBezTo>
                <a:cubicBezTo>
                  <a:pt x="3429512" y="2030469"/>
                  <a:pt x="3425158" y="2035660"/>
                  <a:pt x="3422312" y="2041687"/>
                </a:cubicBezTo>
                <a:cubicBezTo>
                  <a:pt x="3419298" y="2048217"/>
                  <a:pt x="3417792" y="2054914"/>
                  <a:pt x="3417792" y="2061779"/>
                </a:cubicBezTo>
                <a:lnTo>
                  <a:pt x="3417792" y="2135616"/>
                </a:lnTo>
                <a:lnTo>
                  <a:pt x="3395942" y="2135616"/>
                </a:lnTo>
                <a:lnTo>
                  <a:pt x="3395942" y="2004517"/>
                </a:lnTo>
                <a:lnTo>
                  <a:pt x="3416536" y="2004517"/>
                </a:lnTo>
                <a:lnTo>
                  <a:pt x="3416536" y="2023856"/>
                </a:lnTo>
                <a:lnTo>
                  <a:pt x="3417792" y="2023856"/>
                </a:lnTo>
                <a:cubicBezTo>
                  <a:pt x="3421308" y="2017326"/>
                  <a:pt x="3427000" y="2011801"/>
                  <a:pt x="3434870" y="2007280"/>
                </a:cubicBezTo>
                <a:cubicBezTo>
                  <a:pt x="3442906" y="2002592"/>
                  <a:pt x="3451362" y="2000248"/>
                  <a:pt x="3460236" y="2000248"/>
                </a:cubicBezTo>
                <a:close/>
                <a:moveTo>
                  <a:pt x="2721788" y="2000248"/>
                </a:moveTo>
                <a:cubicBezTo>
                  <a:pt x="2735684" y="2000248"/>
                  <a:pt x="2747656" y="2003596"/>
                  <a:pt x="2757702" y="2010294"/>
                </a:cubicBezTo>
                <a:cubicBezTo>
                  <a:pt x="2767412" y="2016823"/>
                  <a:pt x="2774277" y="2025614"/>
                  <a:pt x="2778296" y="2036664"/>
                </a:cubicBezTo>
                <a:lnTo>
                  <a:pt x="2758455" y="2044952"/>
                </a:lnTo>
                <a:cubicBezTo>
                  <a:pt x="2755106" y="2036580"/>
                  <a:pt x="2750334" y="2030385"/>
                  <a:pt x="2744140" y="2026367"/>
                </a:cubicBezTo>
                <a:cubicBezTo>
                  <a:pt x="2737777" y="2022181"/>
                  <a:pt x="2729992" y="2020088"/>
                  <a:pt x="2720783" y="2020088"/>
                </a:cubicBezTo>
                <a:cubicBezTo>
                  <a:pt x="2713081" y="2020088"/>
                  <a:pt x="2705882" y="2022181"/>
                  <a:pt x="2699184" y="2026367"/>
                </a:cubicBezTo>
                <a:cubicBezTo>
                  <a:pt x="2692487" y="2030553"/>
                  <a:pt x="2687129" y="2036413"/>
                  <a:pt x="2683111" y="2043947"/>
                </a:cubicBezTo>
                <a:cubicBezTo>
                  <a:pt x="2679092" y="2051482"/>
                  <a:pt x="2677083" y="2060188"/>
                  <a:pt x="2677083" y="2070067"/>
                </a:cubicBezTo>
                <a:cubicBezTo>
                  <a:pt x="2677083" y="2079778"/>
                  <a:pt x="2679092" y="2088401"/>
                  <a:pt x="2683111" y="2095935"/>
                </a:cubicBezTo>
                <a:cubicBezTo>
                  <a:pt x="2687129" y="2103469"/>
                  <a:pt x="2692487" y="2109329"/>
                  <a:pt x="2699184" y="2113515"/>
                </a:cubicBezTo>
                <a:cubicBezTo>
                  <a:pt x="2706049" y="2117868"/>
                  <a:pt x="2713248" y="2120045"/>
                  <a:pt x="2720783" y="2120045"/>
                </a:cubicBezTo>
                <a:cubicBezTo>
                  <a:pt x="2729824" y="2120045"/>
                  <a:pt x="2737777" y="2117868"/>
                  <a:pt x="2744642" y="2113515"/>
                </a:cubicBezTo>
                <a:cubicBezTo>
                  <a:pt x="2751339" y="2109329"/>
                  <a:pt x="2756362" y="2103218"/>
                  <a:pt x="2759711" y="2095181"/>
                </a:cubicBezTo>
                <a:lnTo>
                  <a:pt x="2779049" y="2103469"/>
                </a:lnTo>
                <a:cubicBezTo>
                  <a:pt x="2774528" y="2114185"/>
                  <a:pt x="2767412" y="2122891"/>
                  <a:pt x="2757702" y="2129589"/>
                </a:cubicBezTo>
                <a:cubicBezTo>
                  <a:pt x="2747990" y="2136286"/>
                  <a:pt x="2736019" y="2139635"/>
                  <a:pt x="2721788" y="2139635"/>
                </a:cubicBezTo>
                <a:cubicBezTo>
                  <a:pt x="2709063" y="2139635"/>
                  <a:pt x="2697677" y="2136621"/>
                  <a:pt x="2687632" y="2130593"/>
                </a:cubicBezTo>
                <a:cubicBezTo>
                  <a:pt x="2677753" y="2124566"/>
                  <a:pt x="2669884" y="2116278"/>
                  <a:pt x="2664024" y="2105730"/>
                </a:cubicBezTo>
                <a:cubicBezTo>
                  <a:pt x="2658331" y="2095349"/>
                  <a:pt x="2655484" y="2083461"/>
                  <a:pt x="2655484" y="2070067"/>
                </a:cubicBezTo>
                <a:cubicBezTo>
                  <a:pt x="2655484" y="2056672"/>
                  <a:pt x="2658331" y="2044785"/>
                  <a:pt x="2664024" y="2034404"/>
                </a:cubicBezTo>
                <a:cubicBezTo>
                  <a:pt x="2670051" y="2023521"/>
                  <a:pt x="2677920" y="2015149"/>
                  <a:pt x="2687632" y="2009289"/>
                </a:cubicBezTo>
                <a:cubicBezTo>
                  <a:pt x="2697677" y="2003262"/>
                  <a:pt x="2709063" y="2000248"/>
                  <a:pt x="2721788" y="2000248"/>
                </a:cubicBezTo>
                <a:close/>
                <a:moveTo>
                  <a:pt x="2212191" y="2000248"/>
                </a:moveTo>
                <a:cubicBezTo>
                  <a:pt x="2222236" y="2000248"/>
                  <a:pt x="2231110" y="2002341"/>
                  <a:pt x="2238812" y="2006526"/>
                </a:cubicBezTo>
                <a:cubicBezTo>
                  <a:pt x="2246514" y="2010712"/>
                  <a:pt x="2252542" y="2016321"/>
                  <a:pt x="2256895" y="2023353"/>
                </a:cubicBezTo>
                <a:lnTo>
                  <a:pt x="2257900" y="2023353"/>
                </a:lnTo>
                <a:lnTo>
                  <a:pt x="2257900" y="2004517"/>
                </a:lnTo>
                <a:lnTo>
                  <a:pt x="2278745" y="2004517"/>
                </a:lnTo>
                <a:lnTo>
                  <a:pt x="2278745" y="2130593"/>
                </a:lnTo>
                <a:cubicBezTo>
                  <a:pt x="2278745" y="2151522"/>
                  <a:pt x="2272884" y="2167596"/>
                  <a:pt x="2261164" y="2178814"/>
                </a:cubicBezTo>
                <a:cubicBezTo>
                  <a:pt x="2249612" y="2189864"/>
                  <a:pt x="2234292" y="2195389"/>
                  <a:pt x="2215204" y="2195389"/>
                </a:cubicBezTo>
                <a:cubicBezTo>
                  <a:pt x="2199633" y="2195389"/>
                  <a:pt x="2186908" y="2191790"/>
                  <a:pt x="2177030" y="2184590"/>
                </a:cubicBezTo>
                <a:cubicBezTo>
                  <a:pt x="2166984" y="2177390"/>
                  <a:pt x="2160203" y="2168684"/>
                  <a:pt x="2156687" y="2158471"/>
                </a:cubicBezTo>
                <a:lnTo>
                  <a:pt x="2176779" y="2149932"/>
                </a:lnTo>
                <a:cubicBezTo>
                  <a:pt x="2179625" y="2157633"/>
                  <a:pt x="2184397" y="2163828"/>
                  <a:pt x="2191094" y="2168517"/>
                </a:cubicBezTo>
                <a:cubicBezTo>
                  <a:pt x="2197792" y="2173205"/>
                  <a:pt x="2205828" y="2175549"/>
                  <a:pt x="2215204" y="2175549"/>
                </a:cubicBezTo>
                <a:cubicBezTo>
                  <a:pt x="2228599" y="2175549"/>
                  <a:pt x="2239064" y="2171614"/>
                  <a:pt x="2246598" y="2163745"/>
                </a:cubicBezTo>
                <a:cubicBezTo>
                  <a:pt x="2254132" y="2156043"/>
                  <a:pt x="2257900" y="2144825"/>
                  <a:pt x="2257900" y="2130091"/>
                </a:cubicBezTo>
                <a:lnTo>
                  <a:pt x="2257900" y="2115524"/>
                </a:lnTo>
                <a:lnTo>
                  <a:pt x="2256895" y="2115524"/>
                </a:lnTo>
                <a:cubicBezTo>
                  <a:pt x="2252709" y="2122054"/>
                  <a:pt x="2246682" y="2127496"/>
                  <a:pt x="2238812" y="2131849"/>
                </a:cubicBezTo>
                <a:cubicBezTo>
                  <a:pt x="2231110" y="2136035"/>
                  <a:pt x="2222236" y="2138128"/>
                  <a:pt x="2212191" y="2138128"/>
                </a:cubicBezTo>
                <a:cubicBezTo>
                  <a:pt x="2200805" y="2138128"/>
                  <a:pt x="2190424" y="2135198"/>
                  <a:pt x="2181048" y="2129338"/>
                </a:cubicBezTo>
                <a:cubicBezTo>
                  <a:pt x="2171840" y="2123645"/>
                  <a:pt x="2164472" y="2115524"/>
                  <a:pt x="2158948" y="2104976"/>
                </a:cubicBezTo>
                <a:cubicBezTo>
                  <a:pt x="2153422" y="2094428"/>
                  <a:pt x="2150660" y="2082540"/>
                  <a:pt x="2150660" y="2069313"/>
                </a:cubicBezTo>
                <a:cubicBezTo>
                  <a:pt x="2150660" y="2056086"/>
                  <a:pt x="2153422" y="2044199"/>
                  <a:pt x="2158948" y="2033650"/>
                </a:cubicBezTo>
                <a:cubicBezTo>
                  <a:pt x="2164640" y="2022935"/>
                  <a:pt x="2172007" y="2014731"/>
                  <a:pt x="2181048" y="2009038"/>
                </a:cubicBezTo>
                <a:cubicBezTo>
                  <a:pt x="2190424" y="2003178"/>
                  <a:pt x="2200805" y="2000248"/>
                  <a:pt x="2212191" y="2000248"/>
                </a:cubicBezTo>
                <a:close/>
                <a:moveTo>
                  <a:pt x="2079110" y="2000248"/>
                </a:moveTo>
                <a:cubicBezTo>
                  <a:pt x="2094849" y="2000248"/>
                  <a:pt x="2106820" y="2004852"/>
                  <a:pt x="2115024" y="2014061"/>
                </a:cubicBezTo>
                <a:cubicBezTo>
                  <a:pt x="2123396" y="2023437"/>
                  <a:pt x="2127582" y="2035911"/>
                  <a:pt x="2127582" y="2051482"/>
                </a:cubicBezTo>
                <a:lnTo>
                  <a:pt x="2127582" y="2135616"/>
                </a:lnTo>
                <a:lnTo>
                  <a:pt x="2105732" y="2135616"/>
                </a:lnTo>
                <a:lnTo>
                  <a:pt x="2105732" y="2054747"/>
                </a:lnTo>
                <a:cubicBezTo>
                  <a:pt x="2105732" y="2042692"/>
                  <a:pt x="2102802" y="2033902"/>
                  <a:pt x="2096942" y="2028376"/>
                </a:cubicBezTo>
                <a:cubicBezTo>
                  <a:pt x="2091249" y="2022851"/>
                  <a:pt x="2083296" y="2020088"/>
                  <a:pt x="2073083" y="2020088"/>
                </a:cubicBezTo>
                <a:cubicBezTo>
                  <a:pt x="2066051" y="2020088"/>
                  <a:pt x="2059772" y="2022098"/>
                  <a:pt x="2054247" y="2026116"/>
                </a:cubicBezTo>
                <a:cubicBezTo>
                  <a:pt x="2048387" y="2030469"/>
                  <a:pt x="2044034" y="2035660"/>
                  <a:pt x="2041187" y="2041687"/>
                </a:cubicBezTo>
                <a:cubicBezTo>
                  <a:pt x="2038173" y="2048217"/>
                  <a:pt x="2036666" y="2054914"/>
                  <a:pt x="2036666" y="2061779"/>
                </a:cubicBezTo>
                <a:lnTo>
                  <a:pt x="2036666" y="2135616"/>
                </a:lnTo>
                <a:lnTo>
                  <a:pt x="2014817" y="2135616"/>
                </a:lnTo>
                <a:lnTo>
                  <a:pt x="2014817" y="2004517"/>
                </a:lnTo>
                <a:lnTo>
                  <a:pt x="2035411" y="2004517"/>
                </a:lnTo>
                <a:lnTo>
                  <a:pt x="2035411" y="2023856"/>
                </a:lnTo>
                <a:lnTo>
                  <a:pt x="2036666" y="2023856"/>
                </a:lnTo>
                <a:cubicBezTo>
                  <a:pt x="2040182" y="2017326"/>
                  <a:pt x="2045875" y="2011801"/>
                  <a:pt x="2053744" y="2007280"/>
                </a:cubicBezTo>
                <a:cubicBezTo>
                  <a:pt x="2061781" y="2002592"/>
                  <a:pt x="2070236" y="2000248"/>
                  <a:pt x="2079110" y="2000248"/>
                </a:cubicBezTo>
                <a:close/>
                <a:moveTo>
                  <a:pt x="1042141" y="2000248"/>
                </a:moveTo>
                <a:cubicBezTo>
                  <a:pt x="1053861" y="2000248"/>
                  <a:pt x="1064493" y="2003262"/>
                  <a:pt x="1074037" y="2009289"/>
                </a:cubicBezTo>
                <a:cubicBezTo>
                  <a:pt x="1083413" y="2015317"/>
                  <a:pt x="1090948" y="2023688"/>
                  <a:pt x="1096640" y="2034404"/>
                </a:cubicBezTo>
                <a:cubicBezTo>
                  <a:pt x="1101998" y="2044617"/>
                  <a:pt x="1104677" y="2056505"/>
                  <a:pt x="1104677" y="2070067"/>
                </a:cubicBezTo>
                <a:cubicBezTo>
                  <a:pt x="1104677" y="2083796"/>
                  <a:pt x="1101998" y="2095768"/>
                  <a:pt x="1096640" y="2105981"/>
                </a:cubicBezTo>
                <a:cubicBezTo>
                  <a:pt x="1091115" y="2116529"/>
                  <a:pt x="1083581" y="2124817"/>
                  <a:pt x="1074037" y="2130844"/>
                </a:cubicBezTo>
                <a:cubicBezTo>
                  <a:pt x="1064828" y="2136705"/>
                  <a:pt x="1054196" y="2139635"/>
                  <a:pt x="1042141" y="2139635"/>
                </a:cubicBezTo>
                <a:cubicBezTo>
                  <a:pt x="1032263" y="2139635"/>
                  <a:pt x="1023305" y="2137374"/>
                  <a:pt x="1015268" y="2132854"/>
                </a:cubicBezTo>
                <a:cubicBezTo>
                  <a:pt x="1007232" y="2128333"/>
                  <a:pt x="1001204" y="2122808"/>
                  <a:pt x="997186" y="2116278"/>
                </a:cubicBezTo>
                <a:lnTo>
                  <a:pt x="996181" y="2116278"/>
                </a:lnTo>
                <a:lnTo>
                  <a:pt x="997186" y="2134360"/>
                </a:lnTo>
                <a:lnTo>
                  <a:pt x="997186" y="2191120"/>
                </a:lnTo>
                <a:lnTo>
                  <a:pt x="975336" y="2191120"/>
                </a:lnTo>
                <a:lnTo>
                  <a:pt x="975336" y="2004517"/>
                </a:lnTo>
                <a:lnTo>
                  <a:pt x="996181" y="2004517"/>
                </a:lnTo>
                <a:lnTo>
                  <a:pt x="996181" y="2024107"/>
                </a:lnTo>
                <a:lnTo>
                  <a:pt x="997186" y="2024107"/>
                </a:lnTo>
                <a:cubicBezTo>
                  <a:pt x="1001204" y="2017409"/>
                  <a:pt x="1007232" y="2011801"/>
                  <a:pt x="1015268" y="2007280"/>
                </a:cubicBezTo>
                <a:cubicBezTo>
                  <a:pt x="1023640" y="2002592"/>
                  <a:pt x="1032598" y="2000248"/>
                  <a:pt x="1042141" y="2000248"/>
                </a:cubicBezTo>
                <a:close/>
                <a:moveTo>
                  <a:pt x="892216" y="2000248"/>
                </a:moveTo>
                <a:cubicBezTo>
                  <a:pt x="909963" y="2000248"/>
                  <a:pt x="923944" y="2004936"/>
                  <a:pt x="934157" y="2014312"/>
                </a:cubicBezTo>
                <a:cubicBezTo>
                  <a:pt x="944203" y="2023521"/>
                  <a:pt x="949226" y="2036246"/>
                  <a:pt x="949226" y="2052486"/>
                </a:cubicBezTo>
                <a:lnTo>
                  <a:pt x="949226" y="2135616"/>
                </a:lnTo>
                <a:lnTo>
                  <a:pt x="928381" y="2135616"/>
                </a:lnTo>
                <a:lnTo>
                  <a:pt x="928381" y="2116780"/>
                </a:lnTo>
                <a:lnTo>
                  <a:pt x="927376" y="2116780"/>
                </a:lnTo>
                <a:cubicBezTo>
                  <a:pt x="923525" y="2123310"/>
                  <a:pt x="917916" y="2128752"/>
                  <a:pt x="910549" y="2133105"/>
                </a:cubicBezTo>
                <a:cubicBezTo>
                  <a:pt x="903350" y="2137458"/>
                  <a:pt x="894811" y="2139635"/>
                  <a:pt x="884932" y="2139635"/>
                </a:cubicBezTo>
                <a:cubicBezTo>
                  <a:pt x="875221" y="2139635"/>
                  <a:pt x="866682" y="2137793"/>
                  <a:pt x="859315" y="2134109"/>
                </a:cubicBezTo>
                <a:cubicBezTo>
                  <a:pt x="851613" y="2130258"/>
                  <a:pt x="845753" y="2125068"/>
                  <a:pt x="841735" y="2118538"/>
                </a:cubicBezTo>
                <a:cubicBezTo>
                  <a:pt x="837717" y="2112008"/>
                  <a:pt x="835707" y="2104474"/>
                  <a:pt x="835707" y="2095935"/>
                </a:cubicBezTo>
                <a:cubicBezTo>
                  <a:pt x="835707" y="2082038"/>
                  <a:pt x="840898" y="2071239"/>
                  <a:pt x="851279" y="2063537"/>
                </a:cubicBezTo>
                <a:cubicBezTo>
                  <a:pt x="861994" y="2055668"/>
                  <a:pt x="875221" y="2051733"/>
                  <a:pt x="890960" y="2051733"/>
                </a:cubicBezTo>
                <a:cubicBezTo>
                  <a:pt x="899164" y="2051733"/>
                  <a:pt x="906531" y="2052570"/>
                  <a:pt x="913061" y="2054244"/>
                </a:cubicBezTo>
                <a:cubicBezTo>
                  <a:pt x="919758" y="2055919"/>
                  <a:pt x="924865" y="2057928"/>
                  <a:pt x="928381" y="2060272"/>
                </a:cubicBezTo>
                <a:lnTo>
                  <a:pt x="928381" y="2052235"/>
                </a:lnTo>
                <a:cubicBezTo>
                  <a:pt x="928381" y="2042692"/>
                  <a:pt x="925032" y="2034906"/>
                  <a:pt x="918335" y="2028879"/>
                </a:cubicBezTo>
                <a:cubicBezTo>
                  <a:pt x="911638" y="2022851"/>
                  <a:pt x="902931" y="2019837"/>
                  <a:pt x="892216" y="2019837"/>
                </a:cubicBezTo>
                <a:cubicBezTo>
                  <a:pt x="885016" y="2019837"/>
                  <a:pt x="878319" y="2021428"/>
                  <a:pt x="872124" y="2024609"/>
                </a:cubicBezTo>
                <a:cubicBezTo>
                  <a:pt x="865594" y="2027958"/>
                  <a:pt x="860655" y="2032395"/>
                  <a:pt x="857306" y="2037920"/>
                </a:cubicBezTo>
                <a:lnTo>
                  <a:pt x="840730" y="2025614"/>
                </a:lnTo>
                <a:cubicBezTo>
                  <a:pt x="845753" y="2017912"/>
                  <a:pt x="852869" y="2011717"/>
                  <a:pt x="862078" y="2007029"/>
                </a:cubicBezTo>
                <a:cubicBezTo>
                  <a:pt x="871119" y="2002508"/>
                  <a:pt x="881165" y="2000248"/>
                  <a:pt x="892216" y="2000248"/>
                </a:cubicBezTo>
                <a:close/>
                <a:moveTo>
                  <a:pt x="759638" y="2000248"/>
                </a:moveTo>
                <a:cubicBezTo>
                  <a:pt x="773534" y="2000248"/>
                  <a:pt x="785506" y="2003596"/>
                  <a:pt x="795552" y="2010294"/>
                </a:cubicBezTo>
                <a:cubicBezTo>
                  <a:pt x="805263" y="2016823"/>
                  <a:pt x="812127" y="2025614"/>
                  <a:pt x="816146" y="2036664"/>
                </a:cubicBezTo>
                <a:lnTo>
                  <a:pt x="796305" y="2044952"/>
                </a:lnTo>
                <a:cubicBezTo>
                  <a:pt x="792956" y="2036580"/>
                  <a:pt x="788185" y="2030385"/>
                  <a:pt x="781990" y="2026367"/>
                </a:cubicBezTo>
                <a:cubicBezTo>
                  <a:pt x="775627" y="2022181"/>
                  <a:pt x="767842" y="2020088"/>
                  <a:pt x="758633" y="2020088"/>
                </a:cubicBezTo>
                <a:cubicBezTo>
                  <a:pt x="750931" y="2020088"/>
                  <a:pt x="743732" y="2022181"/>
                  <a:pt x="737034" y="2026367"/>
                </a:cubicBezTo>
                <a:cubicBezTo>
                  <a:pt x="730337" y="2030553"/>
                  <a:pt x="724979" y="2036413"/>
                  <a:pt x="720961" y="2043947"/>
                </a:cubicBezTo>
                <a:cubicBezTo>
                  <a:pt x="716943" y="2051482"/>
                  <a:pt x="714933" y="2060188"/>
                  <a:pt x="714933" y="2070067"/>
                </a:cubicBezTo>
                <a:cubicBezTo>
                  <a:pt x="714933" y="2079778"/>
                  <a:pt x="716943" y="2088401"/>
                  <a:pt x="720961" y="2095935"/>
                </a:cubicBezTo>
                <a:cubicBezTo>
                  <a:pt x="724979" y="2103469"/>
                  <a:pt x="730337" y="2109329"/>
                  <a:pt x="737034" y="2113515"/>
                </a:cubicBezTo>
                <a:cubicBezTo>
                  <a:pt x="743899" y="2117868"/>
                  <a:pt x="751099" y="2120045"/>
                  <a:pt x="758633" y="2120045"/>
                </a:cubicBezTo>
                <a:cubicBezTo>
                  <a:pt x="767674" y="2120045"/>
                  <a:pt x="775627" y="2117868"/>
                  <a:pt x="782492" y="2113515"/>
                </a:cubicBezTo>
                <a:cubicBezTo>
                  <a:pt x="789189" y="2109329"/>
                  <a:pt x="794212" y="2103218"/>
                  <a:pt x="797561" y="2095181"/>
                </a:cubicBezTo>
                <a:lnTo>
                  <a:pt x="816899" y="2103469"/>
                </a:lnTo>
                <a:cubicBezTo>
                  <a:pt x="812379" y="2114185"/>
                  <a:pt x="805263" y="2122891"/>
                  <a:pt x="795552" y="2129589"/>
                </a:cubicBezTo>
                <a:cubicBezTo>
                  <a:pt x="785841" y="2136286"/>
                  <a:pt x="773869" y="2139635"/>
                  <a:pt x="759638" y="2139635"/>
                </a:cubicBezTo>
                <a:cubicBezTo>
                  <a:pt x="746913" y="2139635"/>
                  <a:pt x="735527" y="2136621"/>
                  <a:pt x="725482" y="2130593"/>
                </a:cubicBezTo>
                <a:cubicBezTo>
                  <a:pt x="715603" y="2124566"/>
                  <a:pt x="707734" y="2116278"/>
                  <a:pt x="701874" y="2105730"/>
                </a:cubicBezTo>
                <a:cubicBezTo>
                  <a:pt x="696181" y="2095349"/>
                  <a:pt x="693335" y="2083461"/>
                  <a:pt x="693335" y="2070067"/>
                </a:cubicBezTo>
                <a:cubicBezTo>
                  <a:pt x="693335" y="2056672"/>
                  <a:pt x="696181" y="2044785"/>
                  <a:pt x="701874" y="2034404"/>
                </a:cubicBezTo>
                <a:cubicBezTo>
                  <a:pt x="707901" y="2023521"/>
                  <a:pt x="715771" y="2015149"/>
                  <a:pt x="725482" y="2009289"/>
                </a:cubicBezTo>
                <a:cubicBezTo>
                  <a:pt x="735527" y="2003262"/>
                  <a:pt x="746913" y="2000248"/>
                  <a:pt x="759638" y="2000248"/>
                </a:cubicBezTo>
                <a:close/>
                <a:moveTo>
                  <a:pt x="545316" y="2000248"/>
                </a:moveTo>
                <a:cubicBezTo>
                  <a:pt x="555362" y="2000248"/>
                  <a:pt x="564236" y="2002341"/>
                  <a:pt x="571937" y="2006526"/>
                </a:cubicBezTo>
                <a:cubicBezTo>
                  <a:pt x="579639" y="2010712"/>
                  <a:pt x="585667" y="2016321"/>
                  <a:pt x="590020" y="2023353"/>
                </a:cubicBezTo>
                <a:lnTo>
                  <a:pt x="591025" y="2023353"/>
                </a:lnTo>
                <a:lnTo>
                  <a:pt x="591025" y="2004517"/>
                </a:lnTo>
                <a:lnTo>
                  <a:pt x="611870" y="2004517"/>
                </a:lnTo>
                <a:lnTo>
                  <a:pt x="611870" y="2130593"/>
                </a:lnTo>
                <a:cubicBezTo>
                  <a:pt x="611870" y="2151522"/>
                  <a:pt x="606010" y="2167596"/>
                  <a:pt x="594290" y="2178814"/>
                </a:cubicBezTo>
                <a:cubicBezTo>
                  <a:pt x="582737" y="2189864"/>
                  <a:pt x="567417" y="2195389"/>
                  <a:pt x="548330" y="2195389"/>
                </a:cubicBezTo>
                <a:cubicBezTo>
                  <a:pt x="532758" y="2195389"/>
                  <a:pt x="520034" y="2191790"/>
                  <a:pt x="510155" y="2184590"/>
                </a:cubicBezTo>
                <a:cubicBezTo>
                  <a:pt x="500109" y="2177390"/>
                  <a:pt x="493328" y="2168684"/>
                  <a:pt x="489812" y="2158471"/>
                </a:cubicBezTo>
                <a:lnTo>
                  <a:pt x="509904" y="2149932"/>
                </a:lnTo>
                <a:cubicBezTo>
                  <a:pt x="512750" y="2157633"/>
                  <a:pt x="517522" y="2163828"/>
                  <a:pt x="524219" y="2168517"/>
                </a:cubicBezTo>
                <a:cubicBezTo>
                  <a:pt x="530917" y="2173205"/>
                  <a:pt x="538953" y="2175549"/>
                  <a:pt x="548330" y="2175549"/>
                </a:cubicBezTo>
                <a:cubicBezTo>
                  <a:pt x="561724" y="2175549"/>
                  <a:pt x="572189" y="2171614"/>
                  <a:pt x="579723" y="2163745"/>
                </a:cubicBezTo>
                <a:cubicBezTo>
                  <a:pt x="587257" y="2156043"/>
                  <a:pt x="591025" y="2144825"/>
                  <a:pt x="591025" y="2130091"/>
                </a:cubicBezTo>
                <a:lnTo>
                  <a:pt x="591025" y="2115524"/>
                </a:lnTo>
                <a:lnTo>
                  <a:pt x="590020" y="2115524"/>
                </a:lnTo>
                <a:cubicBezTo>
                  <a:pt x="585834" y="2122054"/>
                  <a:pt x="579807" y="2127496"/>
                  <a:pt x="571937" y="2131849"/>
                </a:cubicBezTo>
                <a:cubicBezTo>
                  <a:pt x="564236" y="2136035"/>
                  <a:pt x="555362" y="2138128"/>
                  <a:pt x="545316" y="2138128"/>
                </a:cubicBezTo>
                <a:cubicBezTo>
                  <a:pt x="533930" y="2138128"/>
                  <a:pt x="523550" y="2135198"/>
                  <a:pt x="514174" y="2129338"/>
                </a:cubicBezTo>
                <a:cubicBezTo>
                  <a:pt x="504965" y="2123645"/>
                  <a:pt x="497598" y="2115524"/>
                  <a:pt x="492073" y="2104976"/>
                </a:cubicBezTo>
                <a:cubicBezTo>
                  <a:pt x="486547" y="2094428"/>
                  <a:pt x="483785" y="2082540"/>
                  <a:pt x="483785" y="2069313"/>
                </a:cubicBezTo>
                <a:cubicBezTo>
                  <a:pt x="483785" y="2056086"/>
                  <a:pt x="486547" y="2044199"/>
                  <a:pt x="492073" y="2033650"/>
                </a:cubicBezTo>
                <a:cubicBezTo>
                  <a:pt x="497765" y="2022935"/>
                  <a:pt x="505132" y="2014731"/>
                  <a:pt x="514174" y="2009038"/>
                </a:cubicBezTo>
                <a:cubicBezTo>
                  <a:pt x="523550" y="2003178"/>
                  <a:pt x="533930" y="2000248"/>
                  <a:pt x="545316" y="2000248"/>
                </a:cubicBezTo>
                <a:close/>
                <a:moveTo>
                  <a:pt x="412236" y="2000248"/>
                </a:moveTo>
                <a:cubicBezTo>
                  <a:pt x="427974" y="2000248"/>
                  <a:pt x="439945" y="2004852"/>
                  <a:pt x="448150" y="2014061"/>
                </a:cubicBezTo>
                <a:cubicBezTo>
                  <a:pt x="456521" y="2023437"/>
                  <a:pt x="460707" y="2035911"/>
                  <a:pt x="460707" y="2051482"/>
                </a:cubicBezTo>
                <a:lnTo>
                  <a:pt x="460707" y="2135616"/>
                </a:lnTo>
                <a:lnTo>
                  <a:pt x="438857" y="2135616"/>
                </a:lnTo>
                <a:lnTo>
                  <a:pt x="438857" y="2054747"/>
                </a:lnTo>
                <a:cubicBezTo>
                  <a:pt x="438857" y="2042692"/>
                  <a:pt x="435927" y="2033902"/>
                  <a:pt x="430067" y="2028376"/>
                </a:cubicBezTo>
                <a:cubicBezTo>
                  <a:pt x="424374" y="2022851"/>
                  <a:pt x="416421" y="2020088"/>
                  <a:pt x="406208" y="2020088"/>
                </a:cubicBezTo>
                <a:cubicBezTo>
                  <a:pt x="399176" y="2020088"/>
                  <a:pt x="392897" y="2022098"/>
                  <a:pt x="387372" y="2026116"/>
                </a:cubicBezTo>
                <a:cubicBezTo>
                  <a:pt x="381512" y="2030469"/>
                  <a:pt x="377159" y="2035660"/>
                  <a:pt x="374312" y="2041687"/>
                </a:cubicBezTo>
                <a:cubicBezTo>
                  <a:pt x="371299" y="2048217"/>
                  <a:pt x="369792" y="2054914"/>
                  <a:pt x="369792" y="2061779"/>
                </a:cubicBezTo>
                <a:lnTo>
                  <a:pt x="369792" y="2135616"/>
                </a:lnTo>
                <a:lnTo>
                  <a:pt x="347942" y="2135616"/>
                </a:lnTo>
                <a:lnTo>
                  <a:pt x="347942" y="2004517"/>
                </a:lnTo>
                <a:lnTo>
                  <a:pt x="368536" y="2004517"/>
                </a:lnTo>
                <a:lnTo>
                  <a:pt x="368536" y="2023856"/>
                </a:lnTo>
                <a:lnTo>
                  <a:pt x="369792" y="2023856"/>
                </a:lnTo>
                <a:cubicBezTo>
                  <a:pt x="373308" y="2017326"/>
                  <a:pt x="379000" y="2011801"/>
                  <a:pt x="386870" y="2007280"/>
                </a:cubicBezTo>
                <a:cubicBezTo>
                  <a:pt x="394906" y="2002592"/>
                  <a:pt x="403362" y="2000248"/>
                  <a:pt x="412236" y="2000248"/>
                </a:cubicBezTo>
                <a:close/>
                <a:moveTo>
                  <a:pt x="1245933" y="1978147"/>
                </a:moveTo>
                <a:lnTo>
                  <a:pt x="1238650" y="1997987"/>
                </a:lnTo>
                <a:lnTo>
                  <a:pt x="1214038" y="2064290"/>
                </a:lnTo>
                <a:lnTo>
                  <a:pt x="1278834" y="2064290"/>
                </a:lnTo>
                <a:lnTo>
                  <a:pt x="1254221" y="1997987"/>
                </a:lnTo>
                <a:lnTo>
                  <a:pt x="1246938" y="1978147"/>
                </a:lnTo>
                <a:close/>
                <a:moveTo>
                  <a:pt x="3243012" y="1976640"/>
                </a:moveTo>
                <a:lnTo>
                  <a:pt x="3260592" y="1976640"/>
                </a:lnTo>
                <a:lnTo>
                  <a:pt x="3260592" y="1994220"/>
                </a:lnTo>
                <a:cubicBezTo>
                  <a:pt x="3260592" y="2001755"/>
                  <a:pt x="3258918" y="2007866"/>
                  <a:pt x="3255569" y="2012554"/>
                </a:cubicBezTo>
                <a:cubicBezTo>
                  <a:pt x="3252220" y="2017075"/>
                  <a:pt x="3247281" y="2019335"/>
                  <a:pt x="3240751" y="2019335"/>
                </a:cubicBezTo>
                <a:cubicBezTo>
                  <a:pt x="3238909" y="2019335"/>
                  <a:pt x="3237151" y="2019084"/>
                  <a:pt x="3235477" y="2018582"/>
                </a:cubicBezTo>
                <a:lnTo>
                  <a:pt x="3235477" y="2019586"/>
                </a:lnTo>
                <a:cubicBezTo>
                  <a:pt x="3249709" y="2032143"/>
                  <a:pt x="3256824" y="2048970"/>
                  <a:pt x="3256824" y="2070067"/>
                </a:cubicBezTo>
                <a:cubicBezTo>
                  <a:pt x="3256824" y="2083126"/>
                  <a:pt x="3253978" y="2094847"/>
                  <a:pt x="3248286" y="2105227"/>
                </a:cubicBezTo>
                <a:cubicBezTo>
                  <a:pt x="3242426" y="2115943"/>
                  <a:pt x="3234389" y="2124398"/>
                  <a:pt x="3224176" y="2130593"/>
                </a:cubicBezTo>
                <a:cubicBezTo>
                  <a:pt x="3214297" y="2136621"/>
                  <a:pt x="3202744" y="2139635"/>
                  <a:pt x="3189517" y="2139635"/>
                </a:cubicBezTo>
                <a:cubicBezTo>
                  <a:pt x="3176290" y="2139635"/>
                  <a:pt x="3164737" y="2136621"/>
                  <a:pt x="3154859" y="2130593"/>
                </a:cubicBezTo>
                <a:cubicBezTo>
                  <a:pt x="3144645" y="2124398"/>
                  <a:pt x="3136609" y="2115943"/>
                  <a:pt x="3130748" y="2105227"/>
                </a:cubicBezTo>
                <a:cubicBezTo>
                  <a:pt x="3125056" y="2094847"/>
                  <a:pt x="3122210" y="2083126"/>
                  <a:pt x="3122210" y="2070067"/>
                </a:cubicBezTo>
                <a:cubicBezTo>
                  <a:pt x="3122210" y="2057007"/>
                  <a:pt x="3125056" y="2045287"/>
                  <a:pt x="3130748" y="2034906"/>
                </a:cubicBezTo>
                <a:cubicBezTo>
                  <a:pt x="3136609" y="2024190"/>
                  <a:pt x="3144645" y="2015735"/>
                  <a:pt x="3154859" y="2009540"/>
                </a:cubicBezTo>
                <a:cubicBezTo>
                  <a:pt x="3165072" y="2003345"/>
                  <a:pt x="3176625" y="2000248"/>
                  <a:pt x="3189517" y="2000248"/>
                </a:cubicBezTo>
                <a:cubicBezTo>
                  <a:pt x="3193870" y="2000248"/>
                  <a:pt x="3200568" y="2001001"/>
                  <a:pt x="3209609" y="2002508"/>
                </a:cubicBezTo>
                <a:cubicBezTo>
                  <a:pt x="3217646" y="2003848"/>
                  <a:pt x="3223757" y="2004517"/>
                  <a:pt x="3227942" y="2004517"/>
                </a:cubicBezTo>
                <a:cubicBezTo>
                  <a:pt x="3233300" y="2004517"/>
                  <a:pt x="3237235" y="2003680"/>
                  <a:pt x="3239746" y="2002006"/>
                </a:cubicBezTo>
                <a:cubicBezTo>
                  <a:pt x="3241923" y="2000499"/>
                  <a:pt x="3243012" y="1997904"/>
                  <a:pt x="3243012" y="1994220"/>
                </a:cubicBezTo>
                <a:close/>
                <a:moveTo>
                  <a:pt x="1976186" y="1976640"/>
                </a:moveTo>
                <a:lnTo>
                  <a:pt x="1993767" y="1976640"/>
                </a:lnTo>
                <a:lnTo>
                  <a:pt x="1993767" y="1994220"/>
                </a:lnTo>
                <a:cubicBezTo>
                  <a:pt x="1993767" y="2001755"/>
                  <a:pt x="1992092" y="2007866"/>
                  <a:pt x="1988744" y="2012554"/>
                </a:cubicBezTo>
                <a:cubicBezTo>
                  <a:pt x="1985395" y="2017075"/>
                  <a:pt x="1980456" y="2019335"/>
                  <a:pt x="1973926" y="2019335"/>
                </a:cubicBezTo>
                <a:cubicBezTo>
                  <a:pt x="1972084" y="2019335"/>
                  <a:pt x="1970326" y="2019084"/>
                  <a:pt x="1968652" y="2018582"/>
                </a:cubicBezTo>
                <a:lnTo>
                  <a:pt x="1968652" y="2019586"/>
                </a:lnTo>
                <a:cubicBezTo>
                  <a:pt x="1982884" y="2032143"/>
                  <a:pt x="1990000" y="2048970"/>
                  <a:pt x="1990000" y="2070067"/>
                </a:cubicBezTo>
                <a:cubicBezTo>
                  <a:pt x="1990000" y="2083126"/>
                  <a:pt x="1987153" y="2094847"/>
                  <a:pt x="1981460" y="2105227"/>
                </a:cubicBezTo>
                <a:cubicBezTo>
                  <a:pt x="1975600" y="2115943"/>
                  <a:pt x="1967564" y="2124398"/>
                  <a:pt x="1957350" y="2130593"/>
                </a:cubicBezTo>
                <a:cubicBezTo>
                  <a:pt x="1947472" y="2136621"/>
                  <a:pt x="1935919" y="2139635"/>
                  <a:pt x="1922692" y="2139635"/>
                </a:cubicBezTo>
                <a:cubicBezTo>
                  <a:pt x="1909465" y="2139635"/>
                  <a:pt x="1897912" y="2136621"/>
                  <a:pt x="1888034" y="2130593"/>
                </a:cubicBezTo>
                <a:cubicBezTo>
                  <a:pt x="1877820" y="2124398"/>
                  <a:pt x="1869784" y="2115943"/>
                  <a:pt x="1863924" y="2105227"/>
                </a:cubicBezTo>
                <a:cubicBezTo>
                  <a:pt x="1858231" y="2094847"/>
                  <a:pt x="1855384" y="2083126"/>
                  <a:pt x="1855384" y="2070067"/>
                </a:cubicBezTo>
                <a:cubicBezTo>
                  <a:pt x="1855384" y="2057007"/>
                  <a:pt x="1858231" y="2045287"/>
                  <a:pt x="1863924" y="2034906"/>
                </a:cubicBezTo>
                <a:cubicBezTo>
                  <a:pt x="1869784" y="2024190"/>
                  <a:pt x="1877820" y="2015735"/>
                  <a:pt x="1888034" y="2009540"/>
                </a:cubicBezTo>
                <a:cubicBezTo>
                  <a:pt x="1898247" y="2003345"/>
                  <a:pt x="1909800" y="2000248"/>
                  <a:pt x="1922692" y="2000248"/>
                </a:cubicBezTo>
                <a:cubicBezTo>
                  <a:pt x="1927045" y="2000248"/>
                  <a:pt x="1933742" y="2001001"/>
                  <a:pt x="1942784" y="2002508"/>
                </a:cubicBezTo>
                <a:cubicBezTo>
                  <a:pt x="1950820" y="2003848"/>
                  <a:pt x="1956932" y="2004517"/>
                  <a:pt x="1961118" y="2004517"/>
                </a:cubicBezTo>
                <a:cubicBezTo>
                  <a:pt x="1966475" y="2004517"/>
                  <a:pt x="1970410" y="2003680"/>
                  <a:pt x="1972922" y="2002006"/>
                </a:cubicBezTo>
                <a:cubicBezTo>
                  <a:pt x="1975098" y="2000499"/>
                  <a:pt x="1976186" y="1997904"/>
                  <a:pt x="1976186" y="1994220"/>
                </a:cubicBezTo>
                <a:close/>
                <a:moveTo>
                  <a:pt x="1834084" y="1976640"/>
                </a:moveTo>
                <a:lnTo>
                  <a:pt x="1851664" y="1976640"/>
                </a:lnTo>
                <a:lnTo>
                  <a:pt x="1851664" y="1994220"/>
                </a:lnTo>
                <a:cubicBezTo>
                  <a:pt x="1851664" y="2003429"/>
                  <a:pt x="1849404" y="2010126"/>
                  <a:pt x="1844883" y="2014312"/>
                </a:cubicBezTo>
                <a:cubicBezTo>
                  <a:pt x="1840195" y="2018665"/>
                  <a:pt x="1833414" y="2020842"/>
                  <a:pt x="1824540" y="2020842"/>
                </a:cubicBezTo>
                <a:lnTo>
                  <a:pt x="1821777" y="2020842"/>
                </a:lnTo>
                <a:lnTo>
                  <a:pt x="1821777" y="2135616"/>
                </a:lnTo>
                <a:lnTo>
                  <a:pt x="1800932" y="2135616"/>
                </a:lnTo>
                <a:lnTo>
                  <a:pt x="1800932" y="2116529"/>
                </a:lnTo>
                <a:lnTo>
                  <a:pt x="1799927" y="2116529"/>
                </a:lnTo>
                <a:cubicBezTo>
                  <a:pt x="1796579" y="2122891"/>
                  <a:pt x="1790802" y="2128417"/>
                  <a:pt x="1782598" y="2133105"/>
                </a:cubicBezTo>
                <a:cubicBezTo>
                  <a:pt x="1775064" y="2137458"/>
                  <a:pt x="1766692" y="2139635"/>
                  <a:pt x="1757484" y="2139635"/>
                </a:cubicBezTo>
                <a:cubicBezTo>
                  <a:pt x="1741578" y="2139635"/>
                  <a:pt x="1729522" y="2135030"/>
                  <a:pt x="1721318" y="2125821"/>
                </a:cubicBezTo>
                <a:cubicBezTo>
                  <a:pt x="1712947" y="2116445"/>
                  <a:pt x="1708761" y="2103469"/>
                  <a:pt x="1708761" y="2086894"/>
                </a:cubicBezTo>
                <a:lnTo>
                  <a:pt x="1708761" y="2004517"/>
                </a:lnTo>
                <a:lnTo>
                  <a:pt x="1730611" y="2004517"/>
                </a:lnTo>
                <a:lnTo>
                  <a:pt x="1730611" y="2083629"/>
                </a:lnTo>
                <a:cubicBezTo>
                  <a:pt x="1730611" y="2096354"/>
                  <a:pt x="1733457" y="2105562"/>
                  <a:pt x="1739150" y="2111255"/>
                </a:cubicBezTo>
                <a:cubicBezTo>
                  <a:pt x="1745010" y="2117115"/>
                  <a:pt x="1752628" y="2120045"/>
                  <a:pt x="1762004" y="2120045"/>
                </a:cubicBezTo>
                <a:cubicBezTo>
                  <a:pt x="1769371" y="2120045"/>
                  <a:pt x="1775985" y="2118036"/>
                  <a:pt x="1781845" y="2114018"/>
                </a:cubicBezTo>
                <a:cubicBezTo>
                  <a:pt x="1787370" y="2110167"/>
                  <a:pt x="1791807" y="2105060"/>
                  <a:pt x="1795156" y="2098698"/>
                </a:cubicBezTo>
                <a:cubicBezTo>
                  <a:pt x="1798337" y="2092503"/>
                  <a:pt x="1799927" y="2085805"/>
                  <a:pt x="1799927" y="2078606"/>
                </a:cubicBezTo>
                <a:lnTo>
                  <a:pt x="1799927" y="2004517"/>
                </a:lnTo>
                <a:lnTo>
                  <a:pt x="1824540" y="2004517"/>
                </a:lnTo>
                <a:cubicBezTo>
                  <a:pt x="1830902" y="2004517"/>
                  <a:pt x="1834084" y="2001085"/>
                  <a:pt x="1834084" y="1994220"/>
                </a:cubicBezTo>
                <a:close/>
                <a:moveTo>
                  <a:pt x="1374186" y="1972370"/>
                </a:moveTo>
                <a:lnTo>
                  <a:pt x="1374186" y="2039678"/>
                </a:lnTo>
                <a:lnTo>
                  <a:pt x="1414872" y="2039678"/>
                </a:lnTo>
                <a:cubicBezTo>
                  <a:pt x="1421737" y="2039678"/>
                  <a:pt x="1427764" y="2038087"/>
                  <a:pt x="1432954" y="2034906"/>
                </a:cubicBezTo>
                <a:cubicBezTo>
                  <a:pt x="1437810" y="2031892"/>
                  <a:pt x="1441912" y="2027623"/>
                  <a:pt x="1445261" y="2022098"/>
                </a:cubicBezTo>
                <a:cubicBezTo>
                  <a:pt x="1448107" y="2017409"/>
                  <a:pt x="1449530" y="2012052"/>
                  <a:pt x="1449530" y="2006024"/>
                </a:cubicBezTo>
                <a:cubicBezTo>
                  <a:pt x="1449530" y="1999829"/>
                  <a:pt x="1448107" y="1994388"/>
                  <a:pt x="1445261" y="1989700"/>
                </a:cubicBezTo>
                <a:cubicBezTo>
                  <a:pt x="1442080" y="1984509"/>
                  <a:pt x="1437977" y="1980323"/>
                  <a:pt x="1432954" y="1977142"/>
                </a:cubicBezTo>
                <a:cubicBezTo>
                  <a:pt x="1427764" y="1973961"/>
                  <a:pt x="1421737" y="1972370"/>
                  <a:pt x="1414872" y="1972370"/>
                </a:cubicBezTo>
                <a:close/>
                <a:moveTo>
                  <a:pt x="2381055" y="1967347"/>
                </a:moveTo>
                <a:lnTo>
                  <a:pt x="2402904" y="1967347"/>
                </a:lnTo>
                <a:lnTo>
                  <a:pt x="2402904" y="2004517"/>
                </a:lnTo>
                <a:lnTo>
                  <a:pt x="2435052" y="2004517"/>
                </a:lnTo>
                <a:lnTo>
                  <a:pt x="2435052" y="2024358"/>
                </a:lnTo>
                <a:lnTo>
                  <a:pt x="2402904" y="2024358"/>
                </a:lnTo>
                <a:lnTo>
                  <a:pt x="2402904" y="2095684"/>
                </a:lnTo>
                <a:cubicBezTo>
                  <a:pt x="2402904" y="2103051"/>
                  <a:pt x="2404244" y="2108409"/>
                  <a:pt x="2406923" y="2111757"/>
                </a:cubicBezTo>
                <a:cubicBezTo>
                  <a:pt x="2410104" y="2115441"/>
                  <a:pt x="2414876" y="2117282"/>
                  <a:pt x="2421238" y="2117282"/>
                </a:cubicBezTo>
                <a:cubicBezTo>
                  <a:pt x="2426764" y="2117282"/>
                  <a:pt x="2431536" y="2115859"/>
                  <a:pt x="2435554" y="2113013"/>
                </a:cubicBezTo>
                <a:lnTo>
                  <a:pt x="2435554" y="2134360"/>
                </a:lnTo>
                <a:cubicBezTo>
                  <a:pt x="2433210" y="2135533"/>
                  <a:pt x="2430614" y="2136370"/>
                  <a:pt x="2427768" y="2136872"/>
                </a:cubicBezTo>
                <a:cubicBezTo>
                  <a:pt x="2425089" y="2137374"/>
                  <a:pt x="2421657" y="2137625"/>
                  <a:pt x="2417471" y="2137625"/>
                </a:cubicBezTo>
                <a:cubicBezTo>
                  <a:pt x="2411946" y="2137625"/>
                  <a:pt x="2407007" y="2136788"/>
                  <a:pt x="2402654" y="2135114"/>
                </a:cubicBezTo>
                <a:cubicBezTo>
                  <a:pt x="2397965" y="2133272"/>
                  <a:pt x="2394198" y="2130928"/>
                  <a:pt x="2391352" y="2128082"/>
                </a:cubicBezTo>
                <a:cubicBezTo>
                  <a:pt x="2384487" y="2121552"/>
                  <a:pt x="2381055" y="2112594"/>
                  <a:pt x="2381055" y="2101209"/>
                </a:cubicBezTo>
                <a:lnTo>
                  <a:pt x="2381055" y="2024358"/>
                </a:lnTo>
                <a:lnTo>
                  <a:pt x="2358200" y="2024358"/>
                </a:lnTo>
                <a:lnTo>
                  <a:pt x="2358200" y="2004517"/>
                </a:lnTo>
                <a:lnTo>
                  <a:pt x="2381055" y="2004517"/>
                </a:lnTo>
                <a:close/>
                <a:moveTo>
                  <a:pt x="1628580" y="1967347"/>
                </a:moveTo>
                <a:lnTo>
                  <a:pt x="1650430" y="1967347"/>
                </a:lnTo>
                <a:lnTo>
                  <a:pt x="1650430" y="2004517"/>
                </a:lnTo>
                <a:lnTo>
                  <a:pt x="1682576" y="2004517"/>
                </a:lnTo>
                <a:lnTo>
                  <a:pt x="1682576" y="2024358"/>
                </a:lnTo>
                <a:lnTo>
                  <a:pt x="1650430" y="2024358"/>
                </a:lnTo>
                <a:lnTo>
                  <a:pt x="1650430" y="2095684"/>
                </a:lnTo>
                <a:cubicBezTo>
                  <a:pt x="1650430" y="2103051"/>
                  <a:pt x="1651769" y="2108409"/>
                  <a:pt x="1654448" y="2111757"/>
                </a:cubicBezTo>
                <a:cubicBezTo>
                  <a:pt x="1657629" y="2115441"/>
                  <a:pt x="1662401" y="2117282"/>
                  <a:pt x="1668763" y="2117282"/>
                </a:cubicBezTo>
                <a:cubicBezTo>
                  <a:pt x="1674289" y="2117282"/>
                  <a:pt x="1679060" y="2115859"/>
                  <a:pt x="1683079" y="2113013"/>
                </a:cubicBezTo>
                <a:lnTo>
                  <a:pt x="1683079" y="2134360"/>
                </a:lnTo>
                <a:cubicBezTo>
                  <a:pt x="1680735" y="2135533"/>
                  <a:pt x="1678140" y="2136370"/>
                  <a:pt x="1675293" y="2136872"/>
                </a:cubicBezTo>
                <a:cubicBezTo>
                  <a:pt x="1672614" y="2137374"/>
                  <a:pt x="1669182" y="2137625"/>
                  <a:pt x="1664996" y="2137625"/>
                </a:cubicBezTo>
                <a:cubicBezTo>
                  <a:pt x="1659471" y="2137625"/>
                  <a:pt x="1654532" y="2136788"/>
                  <a:pt x="1650178" y="2135114"/>
                </a:cubicBezTo>
                <a:cubicBezTo>
                  <a:pt x="1645490" y="2133272"/>
                  <a:pt x="1641723" y="2130928"/>
                  <a:pt x="1638877" y="2128082"/>
                </a:cubicBezTo>
                <a:cubicBezTo>
                  <a:pt x="1632012" y="2121552"/>
                  <a:pt x="1628580" y="2112594"/>
                  <a:pt x="1628580" y="2101209"/>
                </a:cubicBezTo>
                <a:lnTo>
                  <a:pt x="1628580" y="2024358"/>
                </a:lnTo>
                <a:lnTo>
                  <a:pt x="1605725" y="2024358"/>
                </a:lnTo>
                <a:lnTo>
                  <a:pt x="1605725" y="2004517"/>
                </a:lnTo>
                <a:lnTo>
                  <a:pt x="1628580" y="2004517"/>
                </a:lnTo>
                <a:close/>
                <a:moveTo>
                  <a:pt x="3538817" y="1951525"/>
                </a:moveTo>
                <a:lnTo>
                  <a:pt x="3560666" y="1951525"/>
                </a:lnTo>
                <a:lnTo>
                  <a:pt x="3560666" y="2005773"/>
                </a:lnTo>
                <a:lnTo>
                  <a:pt x="3559411" y="2023856"/>
                </a:lnTo>
                <a:lnTo>
                  <a:pt x="3560666" y="2023856"/>
                </a:lnTo>
                <a:cubicBezTo>
                  <a:pt x="3564015" y="2017326"/>
                  <a:pt x="3569708" y="2011717"/>
                  <a:pt x="3577744" y="2007029"/>
                </a:cubicBezTo>
                <a:cubicBezTo>
                  <a:pt x="3585446" y="2002508"/>
                  <a:pt x="3593985" y="2000248"/>
                  <a:pt x="3603362" y="2000248"/>
                </a:cubicBezTo>
                <a:cubicBezTo>
                  <a:pt x="3619268" y="2000248"/>
                  <a:pt x="3631406" y="2004936"/>
                  <a:pt x="3639778" y="2014312"/>
                </a:cubicBezTo>
                <a:cubicBezTo>
                  <a:pt x="3648150" y="2023688"/>
                  <a:pt x="3652335" y="2036078"/>
                  <a:pt x="3652335" y="2051482"/>
                </a:cubicBezTo>
                <a:lnTo>
                  <a:pt x="3652335" y="2135616"/>
                </a:lnTo>
                <a:lnTo>
                  <a:pt x="3630486" y="2135616"/>
                </a:lnTo>
                <a:lnTo>
                  <a:pt x="3630486" y="2054747"/>
                </a:lnTo>
                <a:cubicBezTo>
                  <a:pt x="3630486" y="2043027"/>
                  <a:pt x="3627472" y="2034320"/>
                  <a:pt x="3621444" y="2028627"/>
                </a:cubicBezTo>
                <a:cubicBezTo>
                  <a:pt x="3615584" y="2022935"/>
                  <a:pt x="3607798" y="2020088"/>
                  <a:pt x="3598088" y="2020088"/>
                </a:cubicBezTo>
                <a:cubicBezTo>
                  <a:pt x="3591558" y="2020088"/>
                  <a:pt x="3585279" y="2022181"/>
                  <a:pt x="3579252" y="2026367"/>
                </a:cubicBezTo>
                <a:cubicBezTo>
                  <a:pt x="3573559" y="2030385"/>
                  <a:pt x="3569038" y="2035660"/>
                  <a:pt x="3565690" y="2042189"/>
                </a:cubicBezTo>
                <a:cubicBezTo>
                  <a:pt x="3562341" y="2048887"/>
                  <a:pt x="3560666" y="2055668"/>
                  <a:pt x="3560666" y="2062532"/>
                </a:cubicBezTo>
                <a:lnTo>
                  <a:pt x="3560666" y="2135616"/>
                </a:lnTo>
                <a:lnTo>
                  <a:pt x="3538817" y="2135616"/>
                </a:lnTo>
                <a:close/>
                <a:moveTo>
                  <a:pt x="2805392" y="1951525"/>
                </a:moveTo>
                <a:lnTo>
                  <a:pt x="2827242" y="1951525"/>
                </a:lnTo>
                <a:lnTo>
                  <a:pt x="2827242" y="2005773"/>
                </a:lnTo>
                <a:lnTo>
                  <a:pt x="2825986" y="2023856"/>
                </a:lnTo>
                <a:lnTo>
                  <a:pt x="2827242" y="2023856"/>
                </a:lnTo>
                <a:cubicBezTo>
                  <a:pt x="2830590" y="2017326"/>
                  <a:pt x="2836283" y="2011717"/>
                  <a:pt x="2844320" y="2007029"/>
                </a:cubicBezTo>
                <a:cubicBezTo>
                  <a:pt x="2852021" y="2002508"/>
                  <a:pt x="2860560" y="2000248"/>
                  <a:pt x="2869936" y="2000248"/>
                </a:cubicBezTo>
                <a:cubicBezTo>
                  <a:pt x="2885842" y="2000248"/>
                  <a:pt x="2897981" y="2004936"/>
                  <a:pt x="2906353" y="2014312"/>
                </a:cubicBezTo>
                <a:cubicBezTo>
                  <a:pt x="2914724" y="2023688"/>
                  <a:pt x="2918910" y="2036078"/>
                  <a:pt x="2918910" y="2051482"/>
                </a:cubicBezTo>
                <a:lnTo>
                  <a:pt x="2918910" y="2135616"/>
                </a:lnTo>
                <a:lnTo>
                  <a:pt x="2897060" y="2135616"/>
                </a:lnTo>
                <a:lnTo>
                  <a:pt x="2897060" y="2054747"/>
                </a:lnTo>
                <a:cubicBezTo>
                  <a:pt x="2897060" y="2043027"/>
                  <a:pt x="2894047" y="2034320"/>
                  <a:pt x="2888019" y="2028627"/>
                </a:cubicBezTo>
                <a:cubicBezTo>
                  <a:pt x="2882159" y="2022935"/>
                  <a:pt x="2874374" y="2020088"/>
                  <a:pt x="2864662" y="2020088"/>
                </a:cubicBezTo>
                <a:cubicBezTo>
                  <a:pt x="2858132" y="2020088"/>
                  <a:pt x="2851854" y="2022181"/>
                  <a:pt x="2845826" y="2026367"/>
                </a:cubicBezTo>
                <a:cubicBezTo>
                  <a:pt x="2840134" y="2030385"/>
                  <a:pt x="2835613" y="2035660"/>
                  <a:pt x="2832264" y="2042189"/>
                </a:cubicBezTo>
                <a:cubicBezTo>
                  <a:pt x="2828916" y="2048887"/>
                  <a:pt x="2827242" y="2055668"/>
                  <a:pt x="2827242" y="2062532"/>
                </a:cubicBezTo>
                <a:lnTo>
                  <a:pt x="2827242" y="2135616"/>
                </a:lnTo>
                <a:lnTo>
                  <a:pt x="2805392" y="2135616"/>
                </a:lnTo>
                <a:close/>
                <a:moveTo>
                  <a:pt x="2462492" y="1951525"/>
                </a:moveTo>
                <a:lnTo>
                  <a:pt x="2484342" y="1951525"/>
                </a:lnTo>
                <a:lnTo>
                  <a:pt x="2484342" y="2005773"/>
                </a:lnTo>
                <a:lnTo>
                  <a:pt x="2483086" y="2023856"/>
                </a:lnTo>
                <a:lnTo>
                  <a:pt x="2484342" y="2023856"/>
                </a:lnTo>
                <a:cubicBezTo>
                  <a:pt x="2487690" y="2017326"/>
                  <a:pt x="2493383" y="2011717"/>
                  <a:pt x="2501420" y="2007029"/>
                </a:cubicBezTo>
                <a:cubicBezTo>
                  <a:pt x="2509121" y="2002508"/>
                  <a:pt x="2517660" y="2000248"/>
                  <a:pt x="2527036" y="2000248"/>
                </a:cubicBezTo>
                <a:cubicBezTo>
                  <a:pt x="2542942" y="2000248"/>
                  <a:pt x="2555081" y="2004936"/>
                  <a:pt x="2563453" y="2014312"/>
                </a:cubicBezTo>
                <a:cubicBezTo>
                  <a:pt x="2571824" y="2023688"/>
                  <a:pt x="2576010" y="2036078"/>
                  <a:pt x="2576010" y="2051482"/>
                </a:cubicBezTo>
                <a:lnTo>
                  <a:pt x="2576010" y="2135616"/>
                </a:lnTo>
                <a:lnTo>
                  <a:pt x="2554160" y="2135616"/>
                </a:lnTo>
                <a:lnTo>
                  <a:pt x="2554160" y="2054747"/>
                </a:lnTo>
                <a:cubicBezTo>
                  <a:pt x="2554160" y="2043027"/>
                  <a:pt x="2551147" y="2034320"/>
                  <a:pt x="2545119" y="2028627"/>
                </a:cubicBezTo>
                <a:cubicBezTo>
                  <a:pt x="2539259" y="2022935"/>
                  <a:pt x="2531474" y="2020088"/>
                  <a:pt x="2521762" y="2020088"/>
                </a:cubicBezTo>
                <a:cubicBezTo>
                  <a:pt x="2515232" y="2020088"/>
                  <a:pt x="2508954" y="2022181"/>
                  <a:pt x="2502926" y="2026367"/>
                </a:cubicBezTo>
                <a:cubicBezTo>
                  <a:pt x="2497234" y="2030385"/>
                  <a:pt x="2492713" y="2035660"/>
                  <a:pt x="2489364" y="2042189"/>
                </a:cubicBezTo>
                <a:cubicBezTo>
                  <a:pt x="2486016" y="2048887"/>
                  <a:pt x="2484342" y="2055668"/>
                  <a:pt x="2484342" y="2062532"/>
                </a:cubicBezTo>
                <a:lnTo>
                  <a:pt x="2484342" y="2135616"/>
                </a:lnTo>
                <a:lnTo>
                  <a:pt x="2462492" y="2135616"/>
                </a:lnTo>
                <a:close/>
                <a:moveTo>
                  <a:pt x="1504736" y="1951525"/>
                </a:moveTo>
                <a:lnTo>
                  <a:pt x="1526586" y="1951525"/>
                </a:lnTo>
                <a:lnTo>
                  <a:pt x="1526586" y="2135616"/>
                </a:lnTo>
                <a:lnTo>
                  <a:pt x="1504736" y="2135616"/>
                </a:lnTo>
                <a:close/>
                <a:moveTo>
                  <a:pt x="1352336" y="1951525"/>
                </a:moveTo>
                <a:lnTo>
                  <a:pt x="1414370" y="1951525"/>
                </a:lnTo>
                <a:cubicBezTo>
                  <a:pt x="1424583" y="1951525"/>
                  <a:pt x="1434043" y="1953785"/>
                  <a:pt x="1442749" y="1958306"/>
                </a:cubicBezTo>
                <a:cubicBezTo>
                  <a:pt x="1451288" y="1962659"/>
                  <a:pt x="1458320" y="1969189"/>
                  <a:pt x="1463846" y="1977896"/>
                </a:cubicBezTo>
                <a:cubicBezTo>
                  <a:pt x="1469036" y="1986100"/>
                  <a:pt x="1471631" y="1995476"/>
                  <a:pt x="1471631" y="2006024"/>
                </a:cubicBezTo>
                <a:cubicBezTo>
                  <a:pt x="1471631" y="2016572"/>
                  <a:pt x="1469036" y="2025949"/>
                  <a:pt x="1463846" y="2034153"/>
                </a:cubicBezTo>
                <a:cubicBezTo>
                  <a:pt x="1458488" y="2042524"/>
                  <a:pt x="1451456" y="2048970"/>
                  <a:pt x="1442749" y="2053491"/>
                </a:cubicBezTo>
                <a:cubicBezTo>
                  <a:pt x="1433708" y="2058179"/>
                  <a:pt x="1424248" y="2060523"/>
                  <a:pt x="1414370" y="2060523"/>
                </a:cubicBezTo>
                <a:lnTo>
                  <a:pt x="1374186" y="2060523"/>
                </a:lnTo>
                <a:lnTo>
                  <a:pt x="1374186" y="2135616"/>
                </a:lnTo>
                <a:lnTo>
                  <a:pt x="1352336" y="2135616"/>
                </a:lnTo>
                <a:close/>
                <a:moveTo>
                  <a:pt x="1234129" y="1951525"/>
                </a:moveTo>
                <a:lnTo>
                  <a:pt x="1258742" y="1951525"/>
                </a:lnTo>
                <a:lnTo>
                  <a:pt x="1328812" y="2135616"/>
                </a:lnTo>
                <a:lnTo>
                  <a:pt x="1304702" y="2135616"/>
                </a:lnTo>
                <a:lnTo>
                  <a:pt x="1286368" y="2084884"/>
                </a:lnTo>
                <a:lnTo>
                  <a:pt x="1206503" y="2084884"/>
                </a:lnTo>
                <a:lnTo>
                  <a:pt x="1188169" y="2135616"/>
                </a:lnTo>
                <a:lnTo>
                  <a:pt x="1164059" y="2135616"/>
                </a:lnTo>
                <a:close/>
                <a:moveTo>
                  <a:pt x="3694500" y="1949014"/>
                </a:moveTo>
                <a:cubicBezTo>
                  <a:pt x="3699021" y="1949014"/>
                  <a:pt x="3702704" y="1950437"/>
                  <a:pt x="3705551" y="1953283"/>
                </a:cubicBezTo>
                <a:cubicBezTo>
                  <a:pt x="3708564" y="1956297"/>
                  <a:pt x="3710071" y="1960064"/>
                  <a:pt x="3710071" y="1964585"/>
                </a:cubicBezTo>
                <a:cubicBezTo>
                  <a:pt x="3710071" y="1968938"/>
                  <a:pt x="3708564" y="1972622"/>
                  <a:pt x="3705551" y="1975635"/>
                </a:cubicBezTo>
                <a:cubicBezTo>
                  <a:pt x="3702370" y="1978817"/>
                  <a:pt x="3698686" y="1980407"/>
                  <a:pt x="3694500" y="1980407"/>
                </a:cubicBezTo>
                <a:cubicBezTo>
                  <a:pt x="3690314" y="1980407"/>
                  <a:pt x="3686631" y="1978817"/>
                  <a:pt x="3683450" y="1975635"/>
                </a:cubicBezTo>
                <a:cubicBezTo>
                  <a:pt x="3680268" y="1972454"/>
                  <a:pt x="3678678" y="1968771"/>
                  <a:pt x="3678678" y="1964585"/>
                </a:cubicBezTo>
                <a:cubicBezTo>
                  <a:pt x="3678678" y="1960232"/>
                  <a:pt x="3680268" y="1956464"/>
                  <a:pt x="3683450" y="1953283"/>
                </a:cubicBezTo>
                <a:cubicBezTo>
                  <a:pt x="3686296" y="1950437"/>
                  <a:pt x="3689980" y="1949014"/>
                  <a:pt x="3694500" y="1949014"/>
                </a:cubicBezTo>
                <a:close/>
                <a:moveTo>
                  <a:pt x="3294450" y="1949014"/>
                </a:moveTo>
                <a:cubicBezTo>
                  <a:pt x="3298971" y="1949014"/>
                  <a:pt x="3302654" y="1950437"/>
                  <a:pt x="3305501" y="1953283"/>
                </a:cubicBezTo>
                <a:cubicBezTo>
                  <a:pt x="3308514" y="1956297"/>
                  <a:pt x="3310021" y="1960064"/>
                  <a:pt x="3310021" y="1964585"/>
                </a:cubicBezTo>
                <a:cubicBezTo>
                  <a:pt x="3310021" y="1968938"/>
                  <a:pt x="3308514" y="1972622"/>
                  <a:pt x="3305501" y="1975635"/>
                </a:cubicBezTo>
                <a:cubicBezTo>
                  <a:pt x="3302320" y="1978817"/>
                  <a:pt x="3298636" y="1980407"/>
                  <a:pt x="3294450" y="1980407"/>
                </a:cubicBezTo>
                <a:cubicBezTo>
                  <a:pt x="3290264" y="1980407"/>
                  <a:pt x="3286581" y="1978817"/>
                  <a:pt x="3283400" y="1975635"/>
                </a:cubicBezTo>
                <a:cubicBezTo>
                  <a:pt x="3280218" y="1972454"/>
                  <a:pt x="3278628" y="1968771"/>
                  <a:pt x="3278628" y="1964585"/>
                </a:cubicBezTo>
                <a:cubicBezTo>
                  <a:pt x="3278628" y="1960232"/>
                  <a:pt x="3280218" y="1956464"/>
                  <a:pt x="3283400" y="1953283"/>
                </a:cubicBezTo>
                <a:cubicBezTo>
                  <a:pt x="3286246" y="1950437"/>
                  <a:pt x="3289930" y="1949014"/>
                  <a:pt x="3294450" y="1949014"/>
                </a:cubicBezTo>
                <a:close/>
                <a:moveTo>
                  <a:pt x="105231" y="1947256"/>
                </a:moveTo>
                <a:cubicBezTo>
                  <a:pt x="118626" y="1947256"/>
                  <a:pt x="131183" y="1949851"/>
                  <a:pt x="142903" y="1955041"/>
                </a:cubicBezTo>
                <a:cubicBezTo>
                  <a:pt x="154289" y="1960064"/>
                  <a:pt x="164167" y="1967515"/>
                  <a:pt x="172539" y="1977393"/>
                </a:cubicBezTo>
                <a:lnTo>
                  <a:pt x="156967" y="1992713"/>
                </a:lnTo>
                <a:cubicBezTo>
                  <a:pt x="149935" y="1984342"/>
                  <a:pt x="142233" y="1978147"/>
                  <a:pt x="133862" y="1974128"/>
                </a:cubicBezTo>
                <a:cubicBezTo>
                  <a:pt x="125490" y="1970110"/>
                  <a:pt x="115947" y="1968101"/>
                  <a:pt x="105231" y="1968101"/>
                </a:cubicBezTo>
                <a:cubicBezTo>
                  <a:pt x="92004" y="1968101"/>
                  <a:pt x="79781" y="1971282"/>
                  <a:pt x="68564" y="1977644"/>
                </a:cubicBezTo>
                <a:cubicBezTo>
                  <a:pt x="57346" y="1984007"/>
                  <a:pt x="48472" y="1992797"/>
                  <a:pt x="41942" y="2004015"/>
                </a:cubicBezTo>
                <a:cubicBezTo>
                  <a:pt x="35245" y="2015568"/>
                  <a:pt x="31896" y="2028711"/>
                  <a:pt x="31896" y="2043445"/>
                </a:cubicBezTo>
                <a:cubicBezTo>
                  <a:pt x="31896" y="2058347"/>
                  <a:pt x="35245" y="2071574"/>
                  <a:pt x="41942" y="2083126"/>
                </a:cubicBezTo>
                <a:cubicBezTo>
                  <a:pt x="48472" y="2094344"/>
                  <a:pt x="57346" y="2103135"/>
                  <a:pt x="68564" y="2109497"/>
                </a:cubicBezTo>
                <a:cubicBezTo>
                  <a:pt x="79447" y="2115692"/>
                  <a:pt x="91669" y="2118789"/>
                  <a:pt x="105231" y="2118789"/>
                </a:cubicBezTo>
                <a:cubicBezTo>
                  <a:pt x="127499" y="2118789"/>
                  <a:pt x="146419" y="2109664"/>
                  <a:pt x="161990" y="2091414"/>
                </a:cubicBezTo>
                <a:lnTo>
                  <a:pt x="178064" y="2106734"/>
                </a:lnTo>
                <a:cubicBezTo>
                  <a:pt x="169860" y="2116613"/>
                  <a:pt x="159312" y="2124649"/>
                  <a:pt x="146419" y="2130844"/>
                </a:cubicBezTo>
                <a:cubicBezTo>
                  <a:pt x="134197" y="2136705"/>
                  <a:pt x="120467" y="2139635"/>
                  <a:pt x="105231" y="2139635"/>
                </a:cubicBezTo>
                <a:cubicBezTo>
                  <a:pt x="87483" y="2139635"/>
                  <a:pt x="71242" y="2135449"/>
                  <a:pt x="56508" y="2127077"/>
                </a:cubicBezTo>
                <a:cubicBezTo>
                  <a:pt x="42277" y="2119040"/>
                  <a:pt x="30891" y="2107488"/>
                  <a:pt x="22352" y="2092419"/>
                </a:cubicBezTo>
                <a:cubicBezTo>
                  <a:pt x="13981" y="2077685"/>
                  <a:pt x="9795" y="2061360"/>
                  <a:pt x="9795" y="2043445"/>
                </a:cubicBezTo>
                <a:cubicBezTo>
                  <a:pt x="9795" y="2025530"/>
                  <a:pt x="13981" y="2009205"/>
                  <a:pt x="22352" y="1994471"/>
                </a:cubicBezTo>
                <a:cubicBezTo>
                  <a:pt x="30724" y="1979737"/>
                  <a:pt x="42109" y="1968268"/>
                  <a:pt x="56508" y="1960064"/>
                </a:cubicBezTo>
                <a:cubicBezTo>
                  <a:pt x="71577" y="1951525"/>
                  <a:pt x="87818" y="1947256"/>
                  <a:pt x="105231" y="1947256"/>
                </a:cubicBezTo>
                <a:close/>
                <a:moveTo>
                  <a:pt x="3785806" y="1946502"/>
                </a:moveTo>
                <a:lnTo>
                  <a:pt x="3805144" y="1946502"/>
                </a:lnTo>
                <a:lnTo>
                  <a:pt x="3831515" y="1976389"/>
                </a:lnTo>
                <a:lnTo>
                  <a:pt x="3831515" y="1977644"/>
                </a:lnTo>
                <a:lnTo>
                  <a:pt x="3810419" y="1977644"/>
                </a:lnTo>
                <a:lnTo>
                  <a:pt x="3796354" y="1963078"/>
                </a:lnTo>
                <a:lnTo>
                  <a:pt x="3794345" y="1963078"/>
                </a:lnTo>
                <a:lnTo>
                  <a:pt x="3780532" y="1977644"/>
                </a:lnTo>
                <a:lnTo>
                  <a:pt x="3759436" y="1977644"/>
                </a:lnTo>
                <a:lnTo>
                  <a:pt x="3759436" y="1976389"/>
                </a:lnTo>
                <a:close/>
                <a:moveTo>
                  <a:pt x="3193536" y="1946251"/>
                </a:moveTo>
                <a:lnTo>
                  <a:pt x="3217394" y="1946251"/>
                </a:lnTo>
                <a:lnTo>
                  <a:pt x="3199061" y="1978900"/>
                </a:lnTo>
                <a:lnTo>
                  <a:pt x="3179974" y="1978900"/>
                </a:lnTo>
                <a:close/>
                <a:moveTo>
                  <a:pt x="2622194" y="1946251"/>
                </a:moveTo>
                <a:lnTo>
                  <a:pt x="2646052" y="1946251"/>
                </a:lnTo>
                <a:lnTo>
                  <a:pt x="2627970" y="1978900"/>
                </a:lnTo>
                <a:lnTo>
                  <a:pt x="2608883" y="1978900"/>
                </a:lnTo>
                <a:close/>
                <a:moveTo>
                  <a:pt x="883928" y="1946251"/>
                </a:moveTo>
                <a:lnTo>
                  <a:pt x="903266" y="1946251"/>
                </a:lnTo>
                <a:lnTo>
                  <a:pt x="929888" y="1976389"/>
                </a:lnTo>
                <a:lnTo>
                  <a:pt x="929888" y="1977644"/>
                </a:lnTo>
                <a:lnTo>
                  <a:pt x="908791" y="1977644"/>
                </a:lnTo>
                <a:lnTo>
                  <a:pt x="894476" y="1962827"/>
                </a:lnTo>
                <a:lnTo>
                  <a:pt x="892467" y="1962827"/>
                </a:lnTo>
                <a:lnTo>
                  <a:pt x="878905" y="1977644"/>
                </a:lnTo>
                <a:lnTo>
                  <a:pt x="857808" y="1977644"/>
                </a:lnTo>
                <a:lnTo>
                  <a:pt x="857808" y="1976389"/>
                </a:lnTo>
                <a:close/>
                <a:moveTo>
                  <a:pt x="3804391" y="1915360"/>
                </a:moveTo>
                <a:lnTo>
                  <a:pt x="3828250" y="1915360"/>
                </a:lnTo>
                <a:lnTo>
                  <a:pt x="3839803" y="1946753"/>
                </a:lnTo>
                <a:lnTo>
                  <a:pt x="3821972" y="1946753"/>
                </a:lnTo>
                <a:close/>
                <a:moveTo>
                  <a:pt x="926623" y="1915360"/>
                </a:moveTo>
                <a:lnTo>
                  <a:pt x="950733" y="1915360"/>
                </a:lnTo>
                <a:lnTo>
                  <a:pt x="932901" y="1946753"/>
                </a:lnTo>
                <a:lnTo>
                  <a:pt x="915070" y="1946753"/>
                </a:lnTo>
                <a:close/>
                <a:moveTo>
                  <a:pt x="627292" y="1524865"/>
                </a:moveTo>
                <a:cubicBezTo>
                  <a:pt x="631311" y="1524865"/>
                  <a:pt x="634575" y="1526121"/>
                  <a:pt x="637087" y="1528632"/>
                </a:cubicBezTo>
                <a:cubicBezTo>
                  <a:pt x="639598" y="1531144"/>
                  <a:pt x="640854" y="1534409"/>
                  <a:pt x="640854" y="1538427"/>
                </a:cubicBezTo>
                <a:cubicBezTo>
                  <a:pt x="640854" y="1542278"/>
                  <a:pt x="639598" y="1545543"/>
                  <a:pt x="637087" y="1548222"/>
                </a:cubicBezTo>
                <a:cubicBezTo>
                  <a:pt x="634575" y="1551068"/>
                  <a:pt x="631311" y="1552491"/>
                  <a:pt x="627292" y="1552491"/>
                </a:cubicBezTo>
                <a:cubicBezTo>
                  <a:pt x="623609" y="1552491"/>
                  <a:pt x="620344" y="1551068"/>
                  <a:pt x="617497" y="1548222"/>
                </a:cubicBezTo>
                <a:cubicBezTo>
                  <a:pt x="614819" y="1545543"/>
                  <a:pt x="613479" y="1542278"/>
                  <a:pt x="613479" y="1538427"/>
                </a:cubicBezTo>
                <a:cubicBezTo>
                  <a:pt x="613479" y="1534409"/>
                  <a:pt x="614819" y="1531144"/>
                  <a:pt x="617497" y="1528632"/>
                </a:cubicBezTo>
                <a:cubicBezTo>
                  <a:pt x="620176" y="1526121"/>
                  <a:pt x="623441" y="1524865"/>
                  <a:pt x="627292" y="1524865"/>
                </a:cubicBezTo>
                <a:close/>
                <a:moveTo>
                  <a:pt x="1827675" y="1436963"/>
                </a:moveTo>
                <a:cubicBezTo>
                  <a:pt x="1815620" y="1436963"/>
                  <a:pt x="1806578" y="1439475"/>
                  <a:pt x="1800551" y="1444498"/>
                </a:cubicBezTo>
                <a:cubicBezTo>
                  <a:pt x="1794523" y="1449521"/>
                  <a:pt x="1791509" y="1455883"/>
                  <a:pt x="1791509" y="1463585"/>
                </a:cubicBezTo>
                <a:cubicBezTo>
                  <a:pt x="1791509" y="1470785"/>
                  <a:pt x="1794272" y="1476645"/>
                  <a:pt x="1799797" y="1481165"/>
                </a:cubicBezTo>
                <a:cubicBezTo>
                  <a:pt x="1805322" y="1485686"/>
                  <a:pt x="1812271" y="1487946"/>
                  <a:pt x="1820642" y="1487946"/>
                </a:cubicBezTo>
                <a:cubicBezTo>
                  <a:pt x="1828010" y="1487946"/>
                  <a:pt x="1834874" y="1486021"/>
                  <a:pt x="1841236" y="1482170"/>
                </a:cubicBezTo>
                <a:cubicBezTo>
                  <a:pt x="1847599" y="1478319"/>
                  <a:pt x="1852622" y="1473296"/>
                  <a:pt x="1856305" y="1467101"/>
                </a:cubicBezTo>
                <a:cubicBezTo>
                  <a:pt x="1859989" y="1460906"/>
                  <a:pt x="1861831" y="1453958"/>
                  <a:pt x="1861831" y="1446256"/>
                </a:cubicBezTo>
                <a:cubicBezTo>
                  <a:pt x="1857812" y="1443577"/>
                  <a:pt x="1852789" y="1441317"/>
                  <a:pt x="1846762" y="1439475"/>
                </a:cubicBezTo>
                <a:cubicBezTo>
                  <a:pt x="1841069" y="1437801"/>
                  <a:pt x="1834707" y="1436963"/>
                  <a:pt x="1827675" y="1436963"/>
                </a:cubicBezTo>
                <a:close/>
                <a:moveTo>
                  <a:pt x="1303800" y="1436963"/>
                </a:moveTo>
                <a:cubicBezTo>
                  <a:pt x="1291744" y="1436963"/>
                  <a:pt x="1282703" y="1439475"/>
                  <a:pt x="1276676" y="1444498"/>
                </a:cubicBezTo>
                <a:cubicBezTo>
                  <a:pt x="1270648" y="1449521"/>
                  <a:pt x="1267634" y="1455883"/>
                  <a:pt x="1267634" y="1463585"/>
                </a:cubicBezTo>
                <a:cubicBezTo>
                  <a:pt x="1267634" y="1470785"/>
                  <a:pt x="1270397" y="1476645"/>
                  <a:pt x="1275922" y="1481165"/>
                </a:cubicBezTo>
                <a:cubicBezTo>
                  <a:pt x="1281448" y="1485686"/>
                  <a:pt x="1288396" y="1487946"/>
                  <a:pt x="1296768" y="1487946"/>
                </a:cubicBezTo>
                <a:cubicBezTo>
                  <a:pt x="1304134" y="1487946"/>
                  <a:pt x="1310999" y="1486021"/>
                  <a:pt x="1317362" y="1482170"/>
                </a:cubicBezTo>
                <a:cubicBezTo>
                  <a:pt x="1323724" y="1478319"/>
                  <a:pt x="1328747" y="1473296"/>
                  <a:pt x="1332430" y="1467101"/>
                </a:cubicBezTo>
                <a:cubicBezTo>
                  <a:pt x="1336114" y="1460906"/>
                  <a:pt x="1337956" y="1453958"/>
                  <a:pt x="1337956" y="1446256"/>
                </a:cubicBezTo>
                <a:cubicBezTo>
                  <a:pt x="1333937" y="1443577"/>
                  <a:pt x="1328914" y="1441317"/>
                  <a:pt x="1322887" y="1439475"/>
                </a:cubicBezTo>
                <a:cubicBezTo>
                  <a:pt x="1317194" y="1437801"/>
                  <a:pt x="1310832" y="1436963"/>
                  <a:pt x="1303800" y="1436963"/>
                </a:cubicBezTo>
                <a:close/>
                <a:moveTo>
                  <a:pt x="1973080" y="1387487"/>
                </a:moveTo>
                <a:cubicBezTo>
                  <a:pt x="1965713" y="1387487"/>
                  <a:pt x="1958597" y="1389580"/>
                  <a:pt x="1951732" y="1393766"/>
                </a:cubicBezTo>
                <a:cubicBezTo>
                  <a:pt x="1945035" y="1397952"/>
                  <a:pt x="1939677" y="1403728"/>
                  <a:pt x="1935659" y="1411095"/>
                </a:cubicBezTo>
                <a:cubicBezTo>
                  <a:pt x="1931640" y="1418630"/>
                  <a:pt x="1929631" y="1427420"/>
                  <a:pt x="1929631" y="1437466"/>
                </a:cubicBezTo>
                <a:cubicBezTo>
                  <a:pt x="1929631" y="1447344"/>
                  <a:pt x="1931640" y="1456051"/>
                  <a:pt x="1935659" y="1463585"/>
                </a:cubicBezTo>
                <a:cubicBezTo>
                  <a:pt x="1939677" y="1471287"/>
                  <a:pt x="1945035" y="1477147"/>
                  <a:pt x="1951732" y="1481165"/>
                </a:cubicBezTo>
                <a:cubicBezTo>
                  <a:pt x="1958597" y="1485351"/>
                  <a:pt x="1965713" y="1487444"/>
                  <a:pt x="1973080" y="1487444"/>
                </a:cubicBezTo>
                <a:cubicBezTo>
                  <a:pt x="1980279" y="1487444"/>
                  <a:pt x="1987395" y="1485351"/>
                  <a:pt x="1994427" y="1481165"/>
                </a:cubicBezTo>
                <a:cubicBezTo>
                  <a:pt x="2000957" y="1477314"/>
                  <a:pt x="2006315" y="1471454"/>
                  <a:pt x="2010501" y="1463585"/>
                </a:cubicBezTo>
                <a:cubicBezTo>
                  <a:pt x="2014352" y="1456385"/>
                  <a:pt x="2016277" y="1447679"/>
                  <a:pt x="2016277" y="1437466"/>
                </a:cubicBezTo>
                <a:cubicBezTo>
                  <a:pt x="2016277" y="1427085"/>
                  <a:pt x="2014352" y="1418295"/>
                  <a:pt x="2010501" y="1411095"/>
                </a:cubicBezTo>
                <a:cubicBezTo>
                  <a:pt x="2006482" y="1403561"/>
                  <a:pt x="2001124" y="1397784"/>
                  <a:pt x="1994427" y="1393766"/>
                </a:cubicBezTo>
                <a:cubicBezTo>
                  <a:pt x="1987395" y="1389580"/>
                  <a:pt x="1980279" y="1387487"/>
                  <a:pt x="1973080" y="1387487"/>
                </a:cubicBezTo>
                <a:close/>
                <a:moveTo>
                  <a:pt x="1023575" y="1387487"/>
                </a:moveTo>
                <a:cubicBezTo>
                  <a:pt x="1013529" y="1387487"/>
                  <a:pt x="1004739" y="1390836"/>
                  <a:pt x="997204" y="1397533"/>
                </a:cubicBezTo>
                <a:cubicBezTo>
                  <a:pt x="990172" y="1403896"/>
                  <a:pt x="985484" y="1412602"/>
                  <a:pt x="983140" y="1423653"/>
                </a:cubicBezTo>
                <a:lnTo>
                  <a:pt x="1063005" y="1423653"/>
                </a:lnTo>
                <a:cubicBezTo>
                  <a:pt x="1062838" y="1418127"/>
                  <a:pt x="1061331" y="1412602"/>
                  <a:pt x="1058484" y="1407077"/>
                </a:cubicBezTo>
                <a:cubicBezTo>
                  <a:pt x="1055806" y="1401719"/>
                  <a:pt x="1051536" y="1397115"/>
                  <a:pt x="1045676" y="1393264"/>
                </a:cubicBezTo>
                <a:cubicBezTo>
                  <a:pt x="1039816" y="1389413"/>
                  <a:pt x="1032449" y="1387487"/>
                  <a:pt x="1023575" y="1387487"/>
                </a:cubicBezTo>
                <a:close/>
                <a:moveTo>
                  <a:pt x="627292" y="1387487"/>
                </a:moveTo>
                <a:cubicBezTo>
                  <a:pt x="619255" y="1387487"/>
                  <a:pt x="611721" y="1389496"/>
                  <a:pt x="604689" y="1393515"/>
                </a:cubicBezTo>
                <a:cubicBezTo>
                  <a:pt x="597824" y="1397533"/>
                  <a:pt x="592215" y="1403310"/>
                  <a:pt x="587862" y="1410844"/>
                </a:cubicBezTo>
                <a:cubicBezTo>
                  <a:pt x="583676" y="1418211"/>
                  <a:pt x="581583" y="1427085"/>
                  <a:pt x="581583" y="1437466"/>
                </a:cubicBezTo>
                <a:cubicBezTo>
                  <a:pt x="581583" y="1447679"/>
                  <a:pt x="583676" y="1456469"/>
                  <a:pt x="587862" y="1463836"/>
                </a:cubicBezTo>
                <a:cubicBezTo>
                  <a:pt x="592215" y="1471371"/>
                  <a:pt x="597824" y="1477147"/>
                  <a:pt x="604689" y="1481165"/>
                </a:cubicBezTo>
                <a:cubicBezTo>
                  <a:pt x="612056" y="1485351"/>
                  <a:pt x="619590" y="1487444"/>
                  <a:pt x="627292" y="1487444"/>
                </a:cubicBezTo>
                <a:cubicBezTo>
                  <a:pt x="634994" y="1487444"/>
                  <a:pt x="642528" y="1485351"/>
                  <a:pt x="649895" y="1481165"/>
                </a:cubicBezTo>
                <a:cubicBezTo>
                  <a:pt x="656593" y="1477314"/>
                  <a:pt x="662118" y="1471538"/>
                  <a:pt x="666471" y="1463836"/>
                </a:cubicBezTo>
                <a:cubicBezTo>
                  <a:pt x="670657" y="1456469"/>
                  <a:pt x="672750" y="1447679"/>
                  <a:pt x="672750" y="1437466"/>
                </a:cubicBezTo>
                <a:cubicBezTo>
                  <a:pt x="672750" y="1427085"/>
                  <a:pt x="670657" y="1418211"/>
                  <a:pt x="666471" y="1410844"/>
                </a:cubicBezTo>
                <a:cubicBezTo>
                  <a:pt x="662118" y="1403142"/>
                  <a:pt x="656593" y="1397366"/>
                  <a:pt x="649895" y="1393515"/>
                </a:cubicBezTo>
                <a:cubicBezTo>
                  <a:pt x="642863" y="1389496"/>
                  <a:pt x="635329" y="1387487"/>
                  <a:pt x="627292" y="1387487"/>
                </a:cubicBezTo>
                <a:close/>
                <a:moveTo>
                  <a:pt x="472632" y="1387487"/>
                </a:moveTo>
                <a:cubicBezTo>
                  <a:pt x="465432" y="1387487"/>
                  <a:pt x="458316" y="1389580"/>
                  <a:pt x="451284" y="1393766"/>
                </a:cubicBezTo>
                <a:cubicBezTo>
                  <a:pt x="444755" y="1397617"/>
                  <a:pt x="439397" y="1403477"/>
                  <a:pt x="435211" y="1411346"/>
                </a:cubicBezTo>
                <a:cubicBezTo>
                  <a:pt x="431193" y="1418881"/>
                  <a:pt x="429183" y="1427587"/>
                  <a:pt x="429183" y="1437466"/>
                </a:cubicBezTo>
                <a:cubicBezTo>
                  <a:pt x="429183" y="1447344"/>
                  <a:pt x="431193" y="1456051"/>
                  <a:pt x="435211" y="1463585"/>
                </a:cubicBezTo>
                <a:cubicBezTo>
                  <a:pt x="439397" y="1471454"/>
                  <a:pt x="444755" y="1477314"/>
                  <a:pt x="451284" y="1481165"/>
                </a:cubicBezTo>
                <a:cubicBezTo>
                  <a:pt x="458316" y="1485351"/>
                  <a:pt x="465432" y="1487444"/>
                  <a:pt x="472632" y="1487444"/>
                </a:cubicBezTo>
                <a:cubicBezTo>
                  <a:pt x="479999" y="1487444"/>
                  <a:pt x="487115" y="1485351"/>
                  <a:pt x="493979" y="1481165"/>
                </a:cubicBezTo>
                <a:cubicBezTo>
                  <a:pt x="500677" y="1477147"/>
                  <a:pt x="506035" y="1471287"/>
                  <a:pt x="510053" y="1463585"/>
                </a:cubicBezTo>
                <a:cubicBezTo>
                  <a:pt x="514071" y="1456051"/>
                  <a:pt x="516080" y="1447344"/>
                  <a:pt x="516080" y="1437466"/>
                </a:cubicBezTo>
                <a:cubicBezTo>
                  <a:pt x="516080" y="1427420"/>
                  <a:pt x="514071" y="1418630"/>
                  <a:pt x="510053" y="1411095"/>
                </a:cubicBezTo>
                <a:cubicBezTo>
                  <a:pt x="506035" y="1403728"/>
                  <a:pt x="500677" y="1397952"/>
                  <a:pt x="493979" y="1393766"/>
                </a:cubicBezTo>
                <a:cubicBezTo>
                  <a:pt x="487115" y="1389580"/>
                  <a:pt x="479999" y="1387487"/>
                  <a:pt x="472632" y="1387487"/>
                </a:cubicBezTo>
                <a:close/>
                <a:moveTo>
                  <a:pt x="208192" y="1387487"/>
                </a:moveTo>
                <a:cubicBezTo>
                  <a:pt x="200155" y="1387487"/>
                  <a:pt x="192621" y="1389496"/>
                  <a:pt x="185589" y="1393515"/>
                </a:cubicBezTo>
                <a:cubicBezTo>
                  <a:pt x="178724" y="1397533"/>
                  <a:pt x="173115" y="1403310"/>
                  <a:pt x="168762" y="1410844"/>
                </a:cubicBezTo>
                <a:cubicBezTo>
                  <a:pt x="164576" y="1418211"/>
                  <a:pt x="162483" y="1427085"/>
                  <a:pt x="162483" y="1437466"/>
                </a:cubicBezTo>
                <a:cubicBezTo>
                  <a:pt x="162483" y="1447679"/>
                  <a:pt x="164576" y="1456469"/>
                  <a:pt x="168762" y="1463836"/>
                </a:cubicBezTo>
                <a:cubicBezTo>
                  <a:pt x="173115" y="1471371"/>
                  <a:pt x="178724" y="1477147"/>
                  <a:pt x="185589" y="1481165"/>
                </a:cubicBezTo>
                <a:cubicBezTo>
                  <a:pt x="192956" y="1485351"/>
                  <a:pt x="200490" y="1487444"/>
                  <a:pt x="208192" y="1487444"/>
                </a:cubicBezTo>
                <a:cubicBezTo>
                  <a:pt x="215894" y="1487444"/>
                  <a:pt x="223428" y="1485351"/>
                  <a:pt x="230795" y="1481165"/>
                </a:cubicBezTo>
                <a:cubicBezTo>
                  <a:pt x="237493" y="1477314"/>
                  <a:pt x="243018" y="1471538"/>
                  <a:pt x="247371" y="1463836"/>
                </a:cubicBezTo>
                <a:cubicBezTo>
                  <a:pt x="251557" y="1456469"/>
                  <a:pt x="253650" y="1447679"/>
                  <a:pt x="253650" y="1437466"/>
                </a:cubicBezTo>
                <a:cubicBezTo>
                  <a:pt x="253650" y="1427085"/>
                  <a:pt x="251557" y="1418211"/>
                  <a:pt x="247371" y="1410844"/>
                </a:cubicBezTo>
                <a:cubicBezTo>
                  <a:pt x="243018" y="1403142"/>
                  <a:pt x="237493" y="1397366"/>
                  <a:pt x="230795" y="1393515"/>
                </a:cubicBezTo>
                <a:cubicBezTo>
                  <a:pt x="223763" y="1389496"/>
                  <a:pt x="216229" y="1387487"/>
                  <a:pt x="208192" y="1387487"/>
                </a:cubicBezTo>
                <a:close/>
                <a:moveTo>
                  <a:pt x="302326" y="1371916"/>
                </a:moveTo>
                <a:lnTo>
                  <a:pt x="324176" y="1371916"/>
                </a:lnTo>
                <a:lnTo>
                  <a:pt x="324176" y="1503015"/>
                </a:lnTo>
                <a:lnTo>
                  <a:pt x="302326" y="1503015"/>
                </a:lnTo>
                <a:close/>
                <a:moveTo>
                  <a:pt x="0" y="1371916"/>
                </a:moveTo>
                <a:lnTo>
                  <a:pt x="23357" y="1371916"/>
                </a:lnTo>
                <a:lnTo>
                  <a:pt x="64043" y="1477398"/>
                </a:lnTo>
                <a:lnTo>
                  <a:pt x="64545" y="1477398"/>
                </a:lnTo>
                <a:lnTo>
                  <a:pt x="105733" y="1371916"/>
                </a:lnTo>
                <a:lnTo>
                  <a:pt x="128588" y="1371916"/>
                </a:lnTo>
                <a:lnTo>
                  <a:pt x="75093" y="1503015"/>
                </a:lnTo>
                <a:lnTo>
                  <a:pt x="52992" y="1503015"/>
                </a:lnTo>
                <a:close/>
                <a:moveTo>
                  <a:pt x="1217340" y="1367898"/>
                </a:moveTo>
                <a:cubicBezTo>
                  <a:pt x="1223200" y="1367898"/>
                  <a:pt x="1228390" y="1368819"/>
                  <a:pt x="1232911" y="1370660"/>
                </a:cubicBezTo>
                <a:lnTo>
                  <a:pt x="1232911" y="1394268"/>
                </a:lnTo>
                <a:cubicBezTo>
                  <a:pt x="1227218" y="1391422"/>
                  <a:pt x="1221023" y="1389999"/>
                  <a:pt x="1214326" y="1389999"/>
                </a:cubicBezTo>
                <a:cubicBezTo>
                  <a:pt x="1208131" y="1389999"/>
                  <a:pt x="1202271" y="1391841"/>
                  <a:pt x="1196746" y="1395524"/>
                </a:cubicBezTo>
                <a:cubicBezTo>
                  <a:pt x="1191555" y="1398873"/>
                  <a:pt x="1187286" y="1403728"/>
                  <a:pt x="1183937" y="1410091"/>
                </a:cubicBezTo>
                <a:cubicBezTo>
                  <a:pt x="1180923" y="1415616"/>
                  <a:pt x="1179416" y="1422146"/>
                  <a:pt x="1179416" y="1429680"/>
                </a:cubicBezTo>
                <a:lnTo>
                  <a:pt x="1179416" y="1503015"/>
                </a:lnTo>
                <a:lnTo>
                  <a:pt x="1157567" y="1503015"/>
                </a:lnTo>
                <a:lnTo>
                  <a:pt x="1157567" y="1371916"/>
                </a:lnTo>
                <a:lnTo>
                  <a:pt x="1178161" y="1371916"/>
                </a:lnTo>
                <a:lnTo>
                  <a:pt x="1178161" y="1393013"/>
                </a:lnTo>
                <a:lnTo>
                  <a:pt x="1179416" y="1393013"/>
                </a:lnTo>
                <a:cubicBezTo>
                  <a:pt x="1181760" y="1385980"/>
                  <a:pt x="1186700" y="1380037"/>
                  <a:pt x="1194234" y="1375181"/>
                </a:cubicBezTo>
                <a:cubicBezTo>
                  <a:pt x="1201601" y="1370326"/>
                  <a:pt x="1209303" y="1367898"/>
                  <a:pt x="1217340" y="1367898"/>
                </a:cubicBezTo>
                <a:close/>
                <a:moveTo>
                  <a:pt x="931590" y="1367898"/>
                </a:moveTo>
                <a:cubicBezTo>
                  <a:pt x="937450" y="1367898"/>
                  <a:pt x="942640" y="1368819"/>
                  <a:pt x="947161" y="1370660"/>
                </a:cubicBezTo>
                <a:lnTo>
                  <a:pt x="947161" y="1394268"/>
                </a:lnTo>
                <a:cubicBezTo>
                  <a:pt x="941468" y="1391422"/>
                  <a:pt x="935273" y="1389999"/>
                  <a:pt x="928576" y="1389999"/>
                </a:cubicBezTo>
                <a:cubicBezTo>
                  <a:pt x="922381" y="1389999"/>
                  <a:pt x="916521" y="1391841"/>
                  <a:pt x="910996" y="1395524"/>
                </a:cubicBezTo>
                <a:cubicBezTo>
                  <a:pt x="905805" y="1398873"/>
                  <a:pt x="901536" y="1403728"/>
                  <a:pt x="898187" y="1410091"/>
                </a:cubicBezTo>
                <a:cubicBezTo>
                  <a:pt x="895174" y="1415616"/>
                  <a:pt x="893667" y="1422146"/>
                  <a:pt x="893667" y="1429680"/>
                </a:cubicBezTo>
                <a:lnTo>
                  <a:pt x="893667" y="1503015"/>
                </a:lnTo>
                <a:lnTo>
                  <a:pt x="871817" y="1503015"/>
                </a:lnTo>
                <a:lnTo>
                  <a:pt x="871817" y="1371916"/>
                </a:lnTo>
                <a:lnTo>
                  <a:pt x="892411" y="1371916"/>
                </a:lnTo>
                <a:lnTo>
                  <a:pt x="892411" y="1393013"/>
                </a:lnTo>
                <a:lnTo>
                  <a:pt x="893667" y="1393013"/>
                </a:lnTo>
                <a:cubicBezTo>
                  <a:pt x="896011" y="1385980"/>
                  <a:pt x="900950" y="1380037"/>
                  <a:pt x="908484" y="1375181"/>
                </a:cubicBezTo>
                <a:cubicBezTo>
                  <a:pt x="915851" y="1370326"/>
                  <a:pt x="923553" y="1367898"/>
                  <a:pt x="931590" y="1367898"/>
                </a:cubicBezTo>
                <a:close/>
                <a:moveTo>
                  <a:pt x="1975591" y="1367647"/>
                </a:moveTo>
                <a:cubicBezTo>
                  <a:pt x="1987311" y="1367647"/>
                  <a:pt x="1997943" y="1370660"/>
                  <a:pt x="2007487" y="1376688"/>
                </a:cubicBezTo>
                <a:cubicBezTo>
                  <a:pt x="2016863" y="1382715"/>
                  <a:pt x="2024398" y="1391087"/>
                  <a:pt x="2030090" y="1401803"/>
                </a:cubicBezTo>
                <a:cubicBezTo>
                  <a:pt x="2035448" y="1412016"/>
                  <a:pt x="2038127" y="1423904"/>
                  <a:pt x="2038127" y="1437466"/>
                </a:cubicBezTo>
                <a:cubicBezTo>
                  <a:pt x="2038127" y="1451195"/>
                  <a:pt x="2035448" y="1463166"/>
                  <a:pt x="2030090" y="1473380"/>
                </a:cubicBezTo>
                <a:cubicBezTo>
                  <a:pt x="2024565" y="1483928"/>
                  <a:pt x="2017030" y="1492216"/>
                  <a:pt x="2007487" y="1498243"/>
                </a:cubicBezTo>
                <a:cubicBezTo>
                  <a:pt x="1998278" y="1504103"/>
                  <a:pt x="1987646" y="1507034"/>
                  <a:pt x="1975591" y="1507034"/>
                </a:cubicBezTo>
                <a:cubicBezTo>
                  <a:pt x="1965713" y="1507034"/>
                  <a:pt x="1956755" y="1504773"/>
                  <a:pt x="1948718" y="1500253"/>
                </a:cubicBezTo>
                <a:cubicBezTo>
                  <a:pt x="1940682" y="1495732"/>
                  <a:pt x="1934654" y="1490207"/>
                  <a:pt x="1930636" y="1483677"/>
                </a:cubicBezTo>
                <a:lnTo>
                  <a:pt x="1929631" y="1483677"/>
                </a:lnTo>
                <a:lnTo>
                  <a:pt x="1930636" y="1501759"/>
                </a:lnTo>
                <a:lnTo>
                  <a:pt x="1930636" y="1558519"/>
                </a:lnTo>
                <a:lnTo>
                  <a:pt x="1908786" y="1558519"/>
                </a:lnTo>
                <a:lnTo>
                  <a:pt x="1908786" y="1371916"/>
                </a:lnTo>
                <a:lnTo>
                  <a:pt x="1929631" y="1371916"/>
                </a:lnTo>
                <a:lnTo>
                  <a:pt x="1929631" y="1391506"/>
                </a:lnTo>
                <a:lnTo>
                  <a:pt x="1930636" y="1391506"/>
                </a:lnTo>
                <a:cubicBezTo>
                  <a:pt x="1934654" y="1384808"/>
                  <a:pt x="1940682" y="1379199"/>
                  <a:pt x="1948718" y="1374679"/>
                </a:cubicBezTo>
                <a:cubicBezTo>
                  <a:pt x="1957090" y="1369991"/>
                  <a:pt x="1966048" y="1367647"/>
                  <a:pt x="1975591" y="1367647"/>
                </a:cubicBezTo>
                <a:close/>
                <a:moveTo>
                  <a:pt x="1825665" y="1367647"/>
                </a:moveTo>
                <a:cubicBezTo>
                  <a:pt x="1843413" y="1367647"/>
                  <a:pt x="1857394" y="1372335"/>
                  <a:pt x="1867607" y="1381711"/>
                </a:cubicBezTo>
                <a:cubicBezTo>
                  <a:pt x="1877653" y="1390920"/>
                  <a:pt x="1882676" y="1403644"/>
                  <a:pt x="1882676" y="1419885"/>
                </a:cubicBezTo>
                <a:lnTo>
                  <a:pt x="1882676" y="1503015"/>
                </a:lnTo>
                <a:lnTo>
                  <a:pt x="1861831" y="1503015"/>
                </a:lnTo>
                <a:lnTo>
                  <a:pt x="1861831" y="1484179"/>
                </a:lnTo>
                <a:lnTo>
                  <a:pt x="1860826" y="1484179"/>
                </a:lnTo>
                <a:cubicBezTo>
                  <a:pt x="1856975" y="1490709"/>
                  <a:pt x="1851366" y="1496150"/>
                  <a:pt x="1843999" y="1500504"/>
                </a:cubicBezTo>
                <a:cubicBezTo>
                  <a:pt x="1836800" y="1504857"/>
                  <a:pt x="1828261" y="1507034"/>
                  <a:pt x="1818382" y="1507034"/>
                </a:cubicBezTo>
                <a:cubicBezTo>
                  <a:pt x="1808671" y="1507034"/>
                  <a:pt x="1800132" y="1505192"/>
                  <a:pt x="1792765" y="1501508"/>
                </a:cubicBezTo>
                <a:cubicBezTo>
                  <a:pt x="1785063" y="1497657"/>
                  <a:pt x="1779203" y="1492467"/>
                  <a:pt x="1775185" y="1485937"/>
                </a:cubicBezTo>
                <a:cubicBezTo>
                  <a:pt x="1771166" y="1479407"/>
                  <a:pt x="1769157" y="1471873"/>
                  <a:pt x="1769157" y="1463334"/>
                </a:cubicBezTo>
                <a:cubicBezTo>
                  <a:pt x="1769157" y="1449437"/>
                  <a:pt x="1774348" y="1438638"/>
                  <a:pt x="1784728" y="1430936"/>
                </a:cubicBezTo>
                <a:cubicBezTo>
                  <a:pt x="1795444" y="1423067"/>
                  <a:pt x="1808671" y="1419132"/>
                  <a:pt x="1824410" y="1419132"/>
                </a:cubicBezTo>
                <a:cubicBezTo>
                  <a:pt x="1832614" y="1419132"/>
                  <a:pt x="1839981" y="1419969"/>
                  <a:pt x="1846511" y="1421643"/>
                </a:cubicBezTo>
                <a:cubicBezTo>
                  <a:pt x="1853208" y="1423318"/>
                  <a:pt x="1858315" y="1425327"/>
                  <a:pt x="1861831" y="1427671"/>
                </a:cubicBezTo>
                <a:lnTo>
                  <a:pt x="1861831" y="1419634"/>
                </a:lnTo>
                <a:cubicBezTo>
                  <a:pt x="1861831" y="1410091"/>
                  <a:pt x="1858482" y="1402305"/>
                  <a:pt x="1851785" y="1396277"/>
                </a:cubicBezTo>
                <a:cubicBezTo>
                  <a:pt x="1845088" y="1390250"/>
                  <a:pt x="1836381" y="1387236"/>
                  <a:pt x="1825665" y="1387236"/>
                </a:cubicBezTo>
                <a:cubicBezTo>
                  <a:pt x="1818466" y="1387236"/>
                  <a:pt x="1811769" y="1388827"/>
                  <a:pt x="1805574" y="1392008"/>
                </a:cubicBezTo>
                <a:cubicBezTo>
                  <a:pt x="1799044" y="1395357"/>
                  <a:pt x="1794104" y="1399794"/>
                  <a:pt x="1790756" y="1405319"/>
                </a:cubicBezTo>
                <a:lnTo>
                  <a:pt x="1774180" y="1393013"/>
                </a:lnTo>
                <a:cubicBezTo>
                  <a:pt x="1779203" y="1385311"/>
                  <a:pt x="1786319" y="1379116"/>
                  <a:pt x="1795528" y="1374428"/>
                </a:cubicBezTo>
                <a:cubicBezTo>
                  <a:pt x="1804569" y="1369907"/>
                  <a:pt x="1814615" y="1367647"/>
                  <a:pt x="1825665" y="1367647"/>
                </a:cubicBezTo>
                <a:close/>
                <a:moveTo>
                  <a:pt x="1301790" y="1367647"/>
                </a:moveTo>
                <a:cubicBezTo>
                  <a:pt x="1319538" y="1367647"/>
                  <a:pt x="1333519" y="1372335"/>
                  <a:pt x="1343732" y="1381711"/>
                </a:cubicBezTo>
                <a:cubicBezTo>
                  <a:pt x="1353778" y="1390920"/>
                  <a:pt x="1358801" y="1403644"/>
                  <a:pt x="1358801" y="1419885"/>
                </a:cubicBezTo>
                <a:lnTo>
                  <a:pt x="1358801" y="1503015"/>
                </a:lnTo>
                <a:lnTo>
                  <a:pt x="1337956" y="1503015"/>
                </a:lnTo>
                <a:lnTo>
                  <a:pt x="1337956" y="1484179"/>
                </a:lnTo>
                <a:lnTo>
                  <a:pt x="1336951" y="1484179"/>
                </a:lnTo>
                <a:cubicBezTo>
                  <a:pt x="1333100" y="1490709"/>
                  <a:pt x="1327491" y="1496150"/>
                  <a:pt x="1320124" y="1500504"/>
                </a:cubicBezTo>
                <a:cubicBezTo>
                  <a:pt x="1312925" y="1504857"/>
                  <a:pt x="1304386" y="1507034"/>
                  <a:pt x="1294507" y="1507034"/>
                </a:cubicBezTo>
                <a:cubicBezTo>
                  <a:pt x="1284796" y="1507034"/>
                  <a:pt x="1276257" y="1505192"/>
                  <a:pt x="1268890" y="1501508"/>
                </a:cubicBezTo>
                <a:cubicBezTo>
                  <a:pt x="1261188" y="1497657"/>
                  <a:pt x="1255328" y="1492467"/>
                  <a:pt x="1251310" y="1485937"/>
                </a:cubicBezTo>
                <a:cubicBezTo>
                  <a:pt x="1247291" y="1479407"/>
                  <a:pt x="1245282" y="1471873"/>
                  <a:pt x="1245282" y="1463334"/>
                </a:cubicBezTo>
                <a:cubicBezTo>
                  <a:pt x="1245282" y="1449437"/>
                  <a:pt x="1250473" y="1438638"/>
                  <a:pt x="1260853" y="1430936"/>
                </a:cubicBezTo>
                <a:cubicBezTo>
                  <a:pt x="1271569" y="1423067"/>
                  <a:pt x="1284796" y="1419132"/>
                  <a:pt x="1300535" y="1419132"/>
                </a:cubicBezTo>
                <a:cubicBezTo>
                  <a:pt x="1308739" y="1419132"/>
                  <a:pt x="1316106" y="1419969"/>
                  <a:pt x="1322636" y="1421643"/>
                </a:cubicBezTo>
                <a:cubicBezTo>
                  <a:pt x="1329333" y="1423318"/>
                  <a:pt x="1334440" y="1425327"/>
                  <a:pt x="1337956" y="1427671"/>
                </a:cubicBezTo>
                <a:lnTo>
                  <a:pt x="1337956" y="1419634"/>
                </a:lnTo>
                <a:cubicBezTo>
                  <a:pt x="1337956" y="1410091"/>
                  <a:pt x="1334607" y="1402305"/>
                  <a:pt x="1327910" y="1396277"/>
                </a:cubicBezTo>
                <a:cubicBezTo>
                  <a:pt x="1321212" y="1390250"/>
                  <a:pt x="1312506" y="1387236"/>
                  <a:pt x="1301790" y="1387236"/>
                </a:cubicBezTo>
                <a:cubicBezTo>
                  <a:pt x="1294591" y="1387236"/>
                  <a:pt x="1287894" y="1388827"/>
                  <a:pt x="1281699" y="1392008"/>
                </a:cubicBezTo>
                <a:cubicBezTo>
                  <a:pt x="1275169" y="1395357"/>
                  <a:pt x="1270230" y="1399794"/>
                  <a:pt x="1266881" y="1405319"/>
                </a:cubicBezTo>
                <a:lnTo>
                  <a:pt x="1250305" y="1393013"/>
                </a:lnTo>
                <a:cubicBezTo>
                  <a:pt x="1255328" y="1385311"/>
                  <a:pt x="1262444" y="1379116"/>
                  <a:pt x="1271653" y="1374428"/>
                </a:cubicBezTo>
                <a:cubicBezTo>
                  <a:pt x="1280694" y="1369907"/>
                  <a:pt x="1290740" y="1367647"/>
                  <a:pt x="1301790" y="1367647"/>
                </a:cubicBezTo>
                <a:close/>
                <a:moveTo>
                  <a:pt x="1023575" y="1367647"/>
                </a:moveTo>
                <a:cubicBezTo>
                  <a:pt x="1036132" y="1367647"/>
                  <a:pt x="1047267" y="1370577"/>
                  <a:pt x="1056978" y="1376437"/>
                </a:cubicBezTo>
                <a:cubicBezTo>
                  <a:pt x="1066354" y="1382129"/>
                  <a:pt x="1073553" y="1389999"/>
                  <a:pt x="1078576" y="1400045"/>
                </a:cubicBezTo>
                <a:cubicBezTo>
                  <a:pt x="1083767" y="1410425"/>
                  <a:pt x="1086362" y="1422062"/>
                  <a:pt x="1086362" y="1434954"/>
                </a:cubicBezTo>
                <a:cubicBezTo>
                  <a:pt x="1086362" y="1435959"/>
                  <a:pt x="1086194" y="1438135"/>
                  <a:pt x="1085860" y="1441484"/>
                </a:cubicBezTo>
                <a:lnTo>
                  <a:pt x="981884" y="1441484"/>
                </a:lnTo>
                <a:cubicBezTo>
                  <a:pt x="982387" y="1451530"/>
                  <a:pt x="984815" y="1459985"/>
                  <a:pt x="989168" y="1466850"/>
                </a:cubicBezTo>
                <a:cubicBezTo>
                  <a:pt x="993354" y="1473380"/>
                  <a:pt x="998795" y="1478486"/>
                  <a:pt x="1005492" y="1482170"/>
                </a:cubicBezTo>
                <a:cubicBezTo>
                  <a:pt x="1012022" y="1485686"/>
                  <a:pt x="1018887" y="1487444"/>
                  <a:pt x="1026086" y="1487444"/>
                </a:cubicBezTo>
                <a:cubicBezTo>
                  <a:pt x="1043164" y="1487444"/>
                  <a:pt x="1056140" y="1479491"/>
                  <a:pt x="1065014" y="1463585"/>
                </a:cubicBezTo>
                <a:lnTo>
                  <a:pt x="1083348" y="1472626"/>
                </a:lnTo>
                <a:cubicBezTo>
                  <a:pt x="1077823" y="1483174"/>
                  <a:pt x="1070205" y="1491546"/>
                  <a:pt x="1060494" y="1497741"/>
                </a:cubicBezTo>
                <a:cubicBezTo>
                  <a:pt x="1050783" y="1503936"/>
                  <a:pt x="1039062" y="1507034"/>
                  <a:pt x="1025333" y="1507034"/>
                </a:cubicBezTo>
                <a:cubicBezTo>
                  <a:pt x="1012608" y="1507034"/>
                  <a:pt x="1001390" y="1504103"/>
                  <a:pt x="991679" y="1498243"/>
                </a:cubicBezTo>
                <a:cubicBezTo>
                  <a:pt x="981633" y="1492216"/>
                  <a:pt x="973848" y="1483928"/>
                  <a:pt x="968322" y="1473380"/>
                </a:cubicBezTo>
                <a:cubicBezTo>
                  <a:pt x="962797" y="1462832"/>
                  <a:pt x="960035" y="1450944"/>
                  <a:pt x="960035" y="1437717"/>
                </a:cubicBezTo>
                <a:cubicBezTo>
                  <a:pt x="960035" y="1424992"/>
                  <a:pt x="962630" y="1413355"/>
                  <a:pt x="967820" y="1402807"/>
                </a:cubicBezTo>
                <a:cubicBezTo>
                  <a:pt x="973178" y="1391924"/>
                  <a:pt x="980629" y="1383385"/>
                  <a:pt x="990172" y="1377190"/>
                </a:cubicBezTo>
                <a:cubicBezTo>
                  <a:pt x="1000051" y="1370828"/>
                  <a:pt x="1011185" y="1367647"/>
                  <a:pt x="1023575" y="1367647"/>
                </a:cubicBezTo>
                <a:close/>
                <a:moveTo>
                  <a:pt x="627292" y="1367647"/>
                </a:moveTo>
                <a:cubicBezTo>
                  <a:pt x="640184" y="1367647"/>
                  <a:pt x="651737" y="1370744"/>
                  <a:pt x="661951" y="1376939"/>
                </a:cubicBezTo>
                <a:cubicBezTo>
                  <a:pt x="672164" y="1383134"/>
                  <a:pt x="680201" y="1391589"/>
                  <a:pt x="686061" y="1402305"/>
                </a:cubicBezTo>
                <a:cubicBezTo>
                  <a:pt x="691753" y="1412686"/>
                  <a:pt x="694600" y="1424406"/>
                  <a:pt x="694600" y="1437466"/>
                </a:cubicBezTo>
                <a:cubicBezTo>
                  <a:pt x="694600" y="1450525"/>
                  <a:pt x="691753" y="1462246"/>
                  <a:pt x="686061" y="1472626"/>
                </a:cubicBezTo>
                <a:cubicBezTo>
                  <a:pt x="680201" y="1483342"/>
                  <a:pt x="672164" y="1491797"/>
                  <a:pt x="661951" y="1497992"/>
                </a:cubicBezTo>
                <a:cubicBezTo>
                  <a:pt x="652072" y="1504020"/>
                  <a:pt x="640519" y="1507034"/>
                  <a:pt x="627292" y="1507034"/>
                </a:cubicBezTo>
                <a:cubicBezTo>
                  <a:pt x="614065" y="1507034"/>
                  <a:pt x="602512" y="1504020"/>
                  <a:pt x="592634" y="1497992"/>
                </a:cubicBezTo>
                <a:cubicBezTo>
                  <a:pt x="582421" y="1491797"/>
                  <a:pt x="574384" y="1483342"/>
                  <a:pt x="568524" y="1472626"/>
                </a:cubicBezTo>
                <a:cubicBezTo>
                  <a:pt x="562831" y="1462246"/>
                  <a:pt x="559985" y="1450525"/>
                  <a:pt x="559985" y="1437466"/>
                </a:cubicBezTo>
                <a:cubicBezTo>
                  <a:pt x="559985" y="1424406"/>
                  <a:pt x="562831" y="1412686"/>
                  <a:pt x="568524" y="1402305"/>
                </a:cubicBezTo>
                <a:cubicBezTo>
                  <a:pt x="574384" y="1391589"/>
                  <a:pt x="582421" y="1383134"/>
                  <a:pt x="592634" y="1376939"/>
                </a:cubicBezTo>
                <a:cubicBezTo>
                  <a:pt x="602847" y="1370744"/>
                  <a:pt x="614400" y="1367647"/>
                  <a:pt x="627292" y="1367647"/>
                </a:cubicBezTo>
                <a:close/>
                <a:moveTo>
                  <a:pt x="261687" y="1344039"/>
                </a:moveTo>
                <a:lnTo>
                  <a:pt x="279267" y="1344039"/>
                </a:lnTo>
                <a:lnTo>
                  <a:pt x="279267" y="1361619"/>
                </a:lnTo>
                <a:cubicBezTo>
                  <a:pt x="279267" y="1369154"/>
                  <a:pt x="277593" y="1375265"/>
                  <a:pt x="274244" y="1379953"/>
                </a:cubicBezTo>
                <a:cubicBezTo>
                  <a:pt x="270895" y="1384474"/>
                  <a:pt x="265956" y="1386734"/>
                  <a:pt x="259426" y="1386734"/>
                </a:cubicBezTo>
                <a:cubicBezTo>
                  <a:pt x="257585" y="1386734"/>
                  <a:pt x="255826" y="1386483"/>
                  <a:pt x="254152" y="1385980"/>
                </a:cubicBezTo>
                <a:lnTo>
                  <a:pt x="254152" y="1386985"/>
                </a:lnTo>
                <a:cubicBezTo>
                  <a:pt x="268384" y="1399542"/>
                  <a:pt x="275500" y="1416369"/>
                  <a:pt x="275500" y="1437466"/>
                </a:cubicBezTo>
                <a:cubicBezTo>
                  <a:pt x="275500" y="1450525"/>
                  <a:pt x="272653" y="1462246"/>
                  <a:pt x="266961" y="1472626"/>
                </a:cubicBezTo>
                <a:cubicBezTo>
                  <a:pt x="261101" y="1483342"/>
                  <a:pt x="253064" y="1491797"/>
                  <a:pt x="242851" y="1497992"/>
                </a:cubicBezTo>
                <a:cubicBezTo>
                  <a:pt x="232972" y="1504020"/>
                  <a:pt x="221419" y="1507034"/>
                  <a:pt x="208192" y="1507034"/>
                </a:cubicBezTo>
                <a:cubicBezTo>
                  <a:pt x="194965" y="1507034"/>
                  <a:pt x="183412" y="1504020"/>
                  <a:pt x="173534" y="1497992"/>
                </a:cubicBezTo>
                <a:cubicBezTo>
                  <a:pt x="163321" y="1491797"/>
                  <a:pt x="155284" y="1483342"/>
                  <a:pt x="149424" y="1472626"/>
                </a:cubicBezTo>
                <a:cubicBezTo>
                  <a:pt x="143731" y="1462246"/>
                  <a:pt x="140885" y="1450525"/>
                  <a:pt x="140885" y="1437466"/>
                </a:cubicBezTo>
                <a:cubicBezTo>
                  <a:pt x="140885" y="1424406"/>
                  <a:pt x="143731" y="1412686"/>
                  <a:pt x="149424" y="1402305"/>
                </a:cubicBezTo>
                <a:cubicBezTo>
                  <a:pt x="155284" y="1391589"/>
                  <a:pt x="163321" y="1383134"/>
                  <a:pt x="173534" y="1376939"/>
                </a:cubicBezTo>
                <a:cubicBezTo>
                  <a:pt x="183747" y="1370744"/>
                  <a:pt x="195300" y="1367647"/>
                  <a:pt x="208192" y="1367647"/>
                </a:cubicBezTo>
                <a:cubicBezTo>
                  <a:pt x="212545" y="1367647"/>
                  <a:pt x="219243" y="1368400"/>
                  <a:pt x="228284" y="1369907"/>
                </a:cubicBezTo>
                <a:cubicBezTo>
                  <a:pt x="236321" y="1371246"/>
                  <a:pt x="242432" y="1371916"/>
                  <a:pt x="246618" y="1371916"/>
                </a:cubicBezTo>
                <a:cubicBezTo>
                  <a:pt x="251976" y="1371916"/>
                  <a:pt x="255910" y="1371079"/>
                  <a:pt x="258422" y="1369405"/>
                </a:cubicBezTo>
                <a:cubicBezTo>
                  <a:pt x="260598" y="1367898"/>
                  <a:pt x="261687" y="1365303"/>
                  <a:pt x="261687" y="1361619"/>
                </a:cubicBezTo>
                <a:close/>
                <a:moveTo>
                  <a:pt x="1552380" y="1334746"/>
                </a:moveTo>
                <a:lnTo>
                  <a:pt x="1574230" y="1334746"/>
                </a:lnTo>
                <a:lnTo>
                  <a:pt x="1574230" y="1371916"/>
                </a:lnTo>
                <a:lnTo>
                  <a:pt x="1606376" y="1371916"/>
                </a:lnTo>
                <a:lnTo>
                  <a:pt x="1606376" y="1391757"/>
                </a:lnTo>
                <a:lnTo>
                  <a:pt x="1574230" y="1391757"/>
                </a:lnTo>
                <a:lnTo>
                  <a:pt x="1574230" y="1463083"/>
                </a:lnTo>
                <a:cubicBezTo>
                  <a:pt x="1574230" y="1470450"/>
                  <a:pt x="1575569" y="1475808"/>
                  <a:pt x="1578248" y="1479156"/>
                </a:cubicBezTo>
                <a:cubicBezTo>
                  <a:pt x="1581429" y="1482840"/>
                  <a:pt x="1586201" y="1484681"/>
                  <a:pt x="1592563" y="1484681"/>
                </a:cubicBezTo>
                <a:cubicBezTo>
                  <a:pt x="1598089" y="1484681"/>
                  <a:pt x="1602860" y="1483258"/>
                  <a:pt x="1606879" y="1480412"/>
                </a:cubicBezTo>
                <a:lnTo>
                  <a:pt x="1606879" y="1501759"/>
                </a:lnTo>
                <a:cubicBezTo>
                  <a:pt x="1604535" y="1502931"/>
                  <a:pt x="1601940" y="1503769"/>
                  <a:pt x="1599093" y="1504271"/>
                </a:cubicBezTo>
                <a:cubicBezTo>
                  <a:pt x="1596414" y="1504773"/>
                  <a:pt x="1592982" y="1505024"/>
                  <a:pt x="1588796" y="1505024"/>
                </a:cubicBezTo>
                <a:cubicBezTo>
                  <a:pt x="1583271" y="1505024"/>
                  <a:pt x="1578332" y="1504187"/>
                  <a:pt x="1573978" y="1502513"/>
                </a:cubicBezTo>
                <a:cubicBezTo>
                  <a:pt x="1569290" y="1500671"/>
                  <a:pt x="1565523" y="1498327"/>
                  <a:pt x="1562677" y="1495481"/>
                </a:cubicBezTo>
                <a:cubicBezTo>
                  <a:pt x="1555812" y="1488951"/>
                  <a:pt x="1552380" y="1479993"/>
                  <a:pt x="1552380" y="1468608"/>
                </a:cubicBezTo>
                <a:lnTo>
                  <a:pt x="1552380" y="1391757"/>
                </a:lnTo>
                <a:lnTo>
                  <a:pt x="1529525" y="1391757"/>
                </a:lnTo>
                <a:lnTo>
                  <a:pt x="1529525" y="1371916"/>
                </a:lnTo>
                <a:lnTo>
                  <a:pt x="1552380" y="1371916"/>
                </a:lnTo>
                <a:close/>
                <a:moveTo>
                  <a:pt x="1399980" y="1334746"/>
                </a:moveTo>
                <a:lnTo>
                  <a:pt x="1421829" y="1334746"/>
                </a:lnTo>
                <a:lnTo>
                  <a:pt x="1421829" y="1371916"/>
                </a:lnTo>
                <a:lnTo>
                  <a:pt x="1453976" y="1371916"/>
                </a:lnTo>
                <a:lnTo>
                  <a:pt x="1453976" y="1391757"/>
                </a:lnTo>
                <a:lnTo>
                  <a:pt x="1421829" y="1391757"/>
                </a:lnTo>
                <a:lnTo>
                  <a:pt x="1421829" y="1463083"/>
                </a:lnTo>
                <a:cubicBezTo>
                  <a:pt x="1421829" y="1470450"/>
                  <a:pt x="1423169" y="1475808"/>
                  <a:pt x="1425848" y="1479156"/>
                </a:cubicBezTo>
                <a:cubicBezTo>
                  <a:pt x="1429029" y="1482840"/>
                  <a:pt x="1433801" y="1484681"/>
                  <a:pt x="1440163" y="1484681"/>
                </a:cubicBezTo>
                <a:cubicBezTo>
                  <a:pt x="1445688" y="1484681"/>
                  <a:pt x="1450460" y="1483258"/>
                  <a:pt x="1454479" y="1480412"/>
                </a:cubicBezTo>
                <a:lnTo>
                  <a:pt x="1454479" y="1501759"/>
                </a:lnTo>
                <a:cubicBezTo>
                  <a:pt x="1452135" y="1502931"/>
                  <a:pt x="1449540" y="1503769"/>
                  <a:pt x="1446693" y="1504271"/>
                </a:cubicBezTo>
                <a:cubicBezTo>
                  <a:pt x="1444014" y="1504773"/>
                  <a:pt x="1440582" y="1505024"/>
                  <a:pt x="1436396" y="1505024"/>
                </a:cubicBezTo>
                <a:cubicBezTo>
                  <a:pt x="1430871" y="1505024"/>
                  <a:pt x="1425932" y="1504187"/>
                  <a:pt x="1421578" y="1502513"/>
                </a:cubicBezTo>
                <a:cubicBezTo>
                  <a:pt x="1416890" y="1500671"/>
                  <a:pt x="1413123" y="1498327"/>
                  <a:pt x="1410277" y="1495481"/>
                </a:cubicBezTo>
                <a:cubicBezTo>
                  <a:pt x="1403412" y="1488951"/>
                  <a:pt x="1399980" y="1479993"/>
                  <a:pt x="1399980" y="1468608"/>
                </a:cubicBezTo>
                <a:lnTo>
                  <a:pt x="1399980" y="1391757"/>
                </a:lnTo>
                <a:lnTo>
                  <a:pt x="1377125" y="1391757"/>
                </a:lnTo>
                <a:lnTo>
                  <a:pt x="1377125" y="1371916"/>
                </a:lnTo>
                <a:lnTo>
                  <a:pt x="1399980" y="1371916"/>
                </a:lnTo>
                <a:close/>
                <a:moveTo>
                  <a:pt x="790380" y="1334746"/>
                </a:moveTo>
                <a:lnTo>
                  <a:pt x="812230" y="1334746"/>
                </a:lnTo>
                <a:lnTo>
                  <a:pt x="812230" y="1371916"/>
                </a:lnTo>
                <a:lnTo>
                  <a:pt x="844377" y="1371916"/>
                </a:lnTo>
                <a:lnTo>
                  <a:pt x="844377" y="1391757"/>
                </a:lnTo>
                <a:lnTo>
                  <a:pt x="812230" y="1391757"/>
                </a:lnTo>
                <a:lnTo>
                  <a:pt x="812230" y="1463083"/>
                </a:lnTo>
                <a:cubicBezTo>
                  <a:pt x="812230" y="1470450"/>
                  <a:pt x="813569" y="1475808"/>
                  <a:pt x="816248" y="1479156"/>
                </a:cubicBezTo>
                <a:cubicBezTo>
                  <a:pt x="819429" y="1482840"/>
                  <a:pt x="824201" y="1484681"/>
                  <a:pt x="830563" y="1484681"/>
                </a:cubicBezTo>
                <a:cubicBezTo>
                  <a:pt x="836089" y="1484681"/>
                  <a:pt x="840861" y="1483258"/>
                  <a:pt x="844879" y="1480412"/>
                </a:cubicBezTo>
                <a:lnTo>
                  <a:pt x="844879" y="1501759"/>
                </a:lnTo>
                <a:cubicBezTo>
                  <a:pt x="842535" y="1502931"/>
                  <a:pt x="839940" y="1503769"/>
                  <a:pt x="837093" y="1504271"/>
                </a:cubicBezTo>
                <a:cubicBezTo>
                  <a:pt x="834414" y="1504773"/>
                  <a:pt x="830982" y="1505024"/>
                  <a:pt x="826796" y="1505024"/>
                </a:cubicBezTo>
                <a:cubicBezTo>
                  <a:pt x="821271" y="1505024"/>
                  <a:pt x="816332" y="1504187"/>
                  <a:pt x="811979" y="1502513"/>
                </a:cubicBezTo>
                <a:cubicBezTo>
                  <a:pt x="807290" y="1500671"/>
                  <a:pt x="803523" y="1498327"/>
                  <a:pt x="800677" y="1495481"/>
                </a:cubicBezTo>
                <a:cubicBezTo>
                  <a:pt x="793812" y="1488951"/>
                  <a:pt x="790380" y="1479993"/>
                  <a:pt x="790380" y="1468608"/>
                </a:cubicBezTo>
                <a:lnTo>
                  <a:pt x="790380" y="1391757"/>
                </a:lnTo>
                <a:lnTo>
                  <a:pt x="767525" y="1391757"/>
                </a:lnTo>
                <a:lnTo>
                  <a:pt x="767525" y="1371916"/>
                </a:lnTo>
                <a:lnTo>
                  <a:pt x="790380" y="1371916"/>
                </a:lnTo>
                <a:close/>
                <a:moveTo>
                  <a:pt x="1633817" y="1318924"/>
                </a:moveTo>
                <a:lnTo>
                  <a:pt x="1655666" y="1318924"/>
                </a:lnTo>
                <a:lnTo>
                  <a:pt x="1655666" y="1373172"/>
                </a:lnTo>
                <a:lnTo>
                  <a:pt x="1654411" y="1391255"/>
                </a:lnTo>
                <a:lnTo>
                  <a:pt x="1655666" y="1391255"/>
                </a:lnTo>
                <a:cubicBezTo>
                  <a:pt x="1659015" y="1384725"/>
                  <a:pt x="1664708" y="1379116"/>
                  <a:pt x="1672744" y="1374428"/>
                </a:cubicBezTo>
                <a:cubicBezTo>
                  <a:pt x="1680446" y="1369907"/>
                  <a:pt x="1688985" y="1367647"/>
                  <a:pt x="1698362" y="1367647"/>
                </a:cubicBezTo>
                <a:cubicBezTo>
                  <a:pt x="1714268" y="1367647"/>
                  <a:pt x="1726406" y="1372335"/>
                  <a:pt x="1734778" y="1381711"/>
                </a:cubicBezTo>
                <a:cubicBezTo>
                  <a:pt x="1743150" y="1391087"/>
                  <a:pt x="1747335" y="1403477"/>
                  <a:pt x="1747335" y="1418881"/>
                </a:cubicBezTo>
                <a:lnTo>
                  <a:pt x="1747335" y="1503015"/>
                </a:lnTo>
                <a:lnTo>
                  <a:pt x="1725486" y="1503015"/>
                </a:lnTo>
                <a:lnTo>
                  <a:pt x="1725486" y="1422146"/>
                </a:lnTo>
                <a:cubicBezTo>
                  <a:pt x="1725486" y="1410425"/>
                  <a:pt x="1722472" y="1401719"/>
                  <a:pt x="1716444" y="1396026"/>
                </a:cubicBezTo>
                <a:cubicBezTo>
                  <a:pt x="1710584" y="1390334"/>
                  <a:pt x="1702798" y="1387487"/>
                  <a:pt x="1693088" y="1387487"/>
                </a:cubicBezTo>
                <a:cubicBezTo>
                  <a:pt x="1686558" y="1387487"/>
                  <a:pt x="1680279" y="1389580"/>
                  <a:pt x="1674251" y="1393766"/>
                </a:cubicBezTo>
                <a:cubicBezTo>
                  <a:pt x="1668559" y="1397784"/>
                  <a:pt x="1664038" y="1403058"/>
                  <a:pt x="1660689" y="1409588"/>
                </a:cubicBezTo>
                <a:cubicBezTo>
                  <a:pt x="1657341" y="1416286"/>
                  <a:pt x="1655666" y="1423067"/>
                  <a:pt x="1655666" y="1429931"/>
                </a:cubicBezTo>
                <a:lnTo>
                  <a:pt x="1655666" y="1503015"/>
                </a:lnTo>
                <a:lnTo>
                  <a:pt x="1633817" y="1503015"/>
                </a:lnTo>
                <a:close/>
                <a:moveTo>
                  <a:pt x="515076" y="1318924"/>
                </a:moveTo>
                <a:lnTo>
                  <a:pt x="536926" y="1318924"/>
                </a:lnTo>
                <a:lnTo>
                  <a:pt x="536926" y="1335751"/>
                </a:lnTo>
                <a:lnTo>
                  <a:pt x="553250" y="1335751"/>
                </a:lnTo>
                <a:lnTo>
                  <a:pt x="553250" y="1353080"/>
                </a:lnTo>
                <a:lnTo>
                  <a:pt x="536926" y="1353080"/>
                </a:lnTo>
                <a:lnTo>
                  <a:pt x="536926" y="1503015"/>
                </a:lnTo>
                <a:lnTo>
                  <a:pt x="516080" y="1503015"/>
                </a:lnTo>
                <a:lnTo>
                  <a:pt x="516080" y="1483677"/>
                </a:lnTo>
                <a:lnTo>
                  <a:pt x="515076" y="1483677"/>
                </a:lnTo>
                <a:cubicBezTo>
                  <a:pt x="511225" y="1490039"/>
                  <a:pt x="505197" y="1495564"/>
                  <a:pt x="496993" y="1500253"/>
                </a:cubicBezTo>
                <a:cubicBezTo>
                  <a:pt x="489124" y="1504773"/>
                  <a:pt x="480250" y="1507034"/>
                  <a:pt x="470372" y="1507034"/>
                </a:cubicBezTo>
                <a:cubicBezTo>
                  <a:pt x="458149" y="1507034"/>
                  <a:pt x="447433" y="1504103"/>
                  <a:pt x="438225" y="1498243"/>
                </a:cubicBezTo>
                <a:cubicBezTo>
                  <a:pt x="428848" y="1492383"/>
                  <a:pt x="421398" y="1484095"/>
                  <a:pt x="415873" y="1473380"/>
                </a:cubicBezTo>
                <a:cubicBezTo>
                  <a:pt x="410347" y="1462832"/>
                  <a:pt x="407585" y="1450860"/>
                  <a:pt x="407585" y="1437466"/>
                </a:cubicBezTo>
                <a:cubicBezTo>
                  <a:pt x="407585" y="1424239"/>
                  <a:pt x="410347" y="1412351"/>
                  <a:pt x="415873" y="1401803"/>
                </a:cubicBezTo>
                <a:cubicBezTo>
                  <a:pt x="421565" y="1390920"/>
                  <a:pt x="429016" y="1382548"/>
                  <a:pt x="438225" y="1376688"/>
                </a:cubicBezTo>
                <a:cubicBezTo>
                  <a:pt x="447768" y="1370660"/>
                  <a:pt x="458484" y="1367647"/>
                  <a:pt x="470372" y="1367647"/>
                </a:cubicBezTo>
                <a:cubicBezTo>
                  <a:pt x="480083" y="1367647"/>
                  <a:pt x="488956" y="1369991"/>
                  <a:pt x="496993" y="1374679"/>
                </a:cubicBezTo>
                <a:cubicBezTo>
                  <a:pt x="505197" y="1379534"/>
                  <a:pt x="511225" y="1385143"/>
                  <a:pt x="515076" y="1391506"/>
                </a:cubicBezTo>
                <a:lnTo>
                  <a:pt x="516080" y="1391506"/>
                </a:lnTo>
                <a:lnTo>
                  <a:pt x="515076" y="1373925"/>
                </a:lnTo>
                <a:lnTo>
                  <a:pt x="515076" y="1353080"/>
                </a:lnTo>
                <a:lnTo>
                  <a:pt x="475394" y="1353080"/>
                </a:lnTo>
                <a:lnTo>
                  <a:pt x="475394" y="1335751"/>
                </a:lnTo>
                <a:lnTo>
                  <a:pt x="515076" y="1335751"/>
                </a:lnTo>
                <a:close/>
                <a:moveTo>
                  <a:pt x="313125" y="1316413"/>
                </a:moveTo>
                <a:cubicBezTo>
                  <a:pt x="317646" y="1316413"/>
                  <a:pt x="321329" y="1317836"/>
                  <a:pt x="324176" y="1320682"/>
                </a:cubicBezTo>
                <a:cubicBezTo>
                  <a:pt x="327190" y="1323696"/>
                  <a:pt x="328696" y="1327463"/>
                  <a:pt x="328696" y="1331984"/>
                </a:cubicBezTo>
                <a:cubicBezTo>
                  <a:pt x="328696" y="1336337"/>
                  <a:pt x="327190" y="1340020"/>
                  <a:pt x="324176" y="1343034"/>
                </a:cubicBezTo>
                <a:cubicBezTo>
                  <a:pt x="320995" y="1346215"/>
                  <a:pt x="317311" y="1347806"/>
                  <a:pt x="313125" y="1347806"/>
                </a:cubicBezTo>
                <a:cubicBezTo>
                  <a:pt x="308940" y="1347806"/>
                  <a:pt x="305256" y="1346215"/>
                  <a:pt x="302075" y="1343034"/>
                </a:cubicBezTo>
                <a:cubicBezTo>
                  <a:pt x="298894" y="1339853"/>
                  <a:pt x="297303" y="1336170"/>
                  <a:pt x="297303" y="1331984"/>
                </a:cubicBezTo>
                <a:cubicBezTo>
                  <a:pt x="297303" y="1327630"/>
                  <a:pt x="298894" y="1323863"/>
                  <a:pt x="302075" y="1320682"/>
                </a:cubicBezTo>
                <a:cubicBezTo>
                  <a:pt x="304921" y="1317836"/>
                  <a:pt x="308605" y="1316413"/>
                  <a:pt x="313125" y="1316413"/>
                </a:cubicBezTo>
                <a:close/>
                <a:moveTo>
                  <a:pt x="1014031" y="1313901"/>
                </a:moveTo>
                <a:lnTo>
                  <a:pt x="1033370" y="1313901"/>
                </a:lnTo>
                <a:lnTo>
                  <a:pt x="1059740" y="1343788"/>
                </a:lnTo>
                <a:lnTo>
                  <a:pt x="1059740" y="1345043"/>
                </a:lnTo>
                <a:lnTo>
                  <a:pt x="1038644" y="1345043"/>
                </a:lnTo>
                <a:lnTo>
                  <a:pt x="1024580" y="1330477"/>
                </a:lnTo>
                <a:lnTo>
                  <a:pt x="1022570" y="1330477"/>
                </a:lnTo>
                <a:lnTo>
                  <a:pt x="1008757" y="1345043"/>
                </a:lnTo>
                <a:lnTo>
                  <a:pt x="987661" y="1345043"/>
                </a:lnTo>
                <a:lnTo>
                  <a:pt x="987661" y="1343788"/>
                </a:lnTo>
                <a:close/>
                <a:moveTo>
                  <a:pt x="1817378" y="1313650"/>
                </a:moveTo>
                <a:lnTo>
                  <a:pt x="1836716" y="1313650"/>
                </a:lnTo>
                <a:lnTo>
                  <a:pt x="1863338" y="1343788"/>
                </a:lnTo>
                <a:lnTo>
                  <a:pt x="1863338" y="1345043"/>
                </a:lnTo>
                <a:lnTo>
                  <a:pt x="1842241" y="1345043"/>
                </a:lnTo>
                <a:lnTo>
                  <a:pt x="1827926" y="1330226"/>
                </a:lnTo>
                <a:lnTo>
                  <a:pt x="1825916" y="1330226"/>
                </a:lnTo>
                <a:lnTo>
                  <a:pt x="1812355" y="1345043"/>
                </a:lnTo>
                <a:lnTo>
                  <a:pt x="1791258" y="1345043"/>
                </a:lnTo>
                <a:lnTo>
                  <a:pt x="1791258" y="1343788"/>
                </a:lnTo>
                <a:close/>
                <a:moveTo>
                  <a:pt x="1293502" y="1313650"/>
                </a:moveTo>
                <a:lnTo>
                  <a:pt x="1312841" y="1313650"/>
                </a:lnTo>
                <a:lnTo>
                  <a:pt x="1339462" y="1343788"/>
                </a:lnTo>
                <a:lnTo>
                  <a:pt x="1339462" y="1345043"/>
                </a:lnTo>
                <a:lnTo>
                  <a:pt x="1318366" y="1345043"/>
                </a:lnTo>
                <a:lnTo>
                  <a:pt x="1304051" y="1330226"/>
                </a:lnTo>
                <a:lnTo>
                  <a:pt x="1302042" y="1330226"/>
                </a:lnTo>
                <a:lnTo>
                  <a:pt x="1288480" y="1345043"/>
                </a:lnTo>
                <a:lnTo>
                  <a:pt x="1267383" y="1345043"/>
                </a:lnTo>
                <a:lnTo>
                  <a:pt x="1267383" y="1343788"/>
                </a:lnTo>
                <a:close/>
                <a:moveTo>
                  <a:pt x="617749" y="1313650"/>
                </a:moveTo>
                <a:lnTo>
                  <a:pt x="637087" y="1313650"/>
                </a:lnTo>
                <a:lnTo>
                  <a:pt x="663457" y="1343788"/>
                </a:lnTo>
                <a:lnTo>
                  <a:pt x="663457" y="1345043"/>
                </a:lnTo>
                <a:lnTo>
                  <a:pt x="642361" y="1345043"/>
                </a:lnTo>
                <a:lnTo>
                  <a:pt x="628297" y="1328719"/>
                </a:lnTo>
                <a:lnTo>
                  <a:pt x="626288" y="1328719"/>
                </a:lnTo>
                <a:lnTo>
                  <a:pt x="612726" y="1345043"/>
                </a:lnTo>
                <a:lnTo>
                  <a:pt x="591629" y="1345043"/>
                </a:lnTo>
                <a:lnTo>
                  <a:pt x="591629" y="1343788"/>
                </a:lnTo>
                <a:close/>
                <a:moveTo>
                  <a:pt x="212211" y="1313650"/>
                </a:moveTo>
                <a:lnTo>
                  <a:pt x="236070" y="1313650"/>
                </a:lnTo>
                <a:lnTo>
                  <a:pt x="217736" y="1346299"/>
                </a:lnTo>
                <a:lnTo>
                  <a:pt x="198649" y="1346299"/>
                </a:lnTo>
                <a:close/>
                <a:moveTo>
                  <a:pt x="1860073" y="1282759"/>
                </a:moveTo>
                <a:lnTo>
                  <a:pt x="1884183" y="1282759"/>
                </a:lnTo>
                <a:lnTo>
                  <a:pt x="1866351" y="1314152"/>
                </a:lnTo>
                <a:lnTo>
                  <a:pt x="1848520" y="1314152"/>
                </a:lnTo>
                <a:close/>
                <a:moveTo>
                  <a:pt x="1336198" y="1282759"/>
                </a:moveTo>
                <a:lnTo>
                  <a:pt x="1360308" y="1282759"/>
                </a:lnTo>
                <a:lnTo>
                  <a:pt x="1342476" y="1314152"/>
                </a:lnTo>
                <a:lnTo>
                  <a:pt x="1324645" y="1314152"/>
                </a:lnTo>
                <a:close/>
                <a:moveTo>
                  <a:pt x="1009511" y="1282759"/>
                </a:moveTo>
                <a:cubicBezTo>
                  <a:pt x="1011855" y="1282759"/>
                  <a:pt x="1014701" y="1283261"/>
                  <a:pt x="1018050" y="1284266"/>
                </a:cubicBezTo>
                <a:cubicBezTo>
                  <a:pt x="1019724" y="1284768"/>
                  <a:pt x="1022403" y="1285940"/>
                  <a:pt x="1026086" y="1287782"/>
                </a:cubicBezTo>
                <a:lnTo>
                  <a:pt x="1031361" y="1290042"/>
                </a:lnTo>
                <a:cubicBezTo>
                  <a:pt x="1032867" y="1290712"/>
                  <a:pt x="1034542" y="1291047"/>
                  <a:pt x="1036383" y="1291047"/>
                </a:cubicBezTo>
                <a:cubicBezTo>
                  <a:pt x="1041072" y="1291047"/>
                  <a:pt x="1043918" y="1288284"/>
                  <a:pt x="1044922" y="1282759"/>
                </a:cubicBezTo>
                <a:lnTo>
                  <a:pt x="1060494" y="1282759"/>
                </a:lnTo>
                <a:cubicBezTo>
                  <a:pt x="1060494" y="1289958"/>
                  <a:pt x="1058317" y="1295567"/>
                  <a:pt x="1053964" y="1299586"/>
                </a:cubicBezTo>
                <a:cubicBezTo>
                  <a:pt x="1049778" y="1303604"/>
                  <a:pt x="1044420" y="1305613"/>
                  <a:pt x="1037890" y="1305613"/>
                </a:cubicBezTo>
                <a:cubicBezTo>
                  <a:pt x="1035379" y="1305613"/>
                  <a:pt x="1032449" y="1305111"/>
                  <a:pt x="1029100" y="1304106"/>
                </a:cubicBezTo>
                <a:cubicBezTo>
                  <a:pt x="1027426" y="1303604"/>
                  <a:pt x="1024747" y="1302432"/>
                  <a:pt x="1021063" y="1300590"/>
                </a:cubicBezTo>
                <a:cubicBezTo>
                  <a:pt x="1017213" y="1298414"/>
                  <a:pt x="1013948" y="1297325"/>
                  <a:pt x="1011269" y="1297325"/>
                </a:cubicBezTo>
                <a:cubicBezTo>
                  <a:pt x="1006581" y="1297325"/>
                  <a:pt x="1003734" y="1300088"/>
                  <a:pt x="1002730" y="1305613"/>
                </a:cubicBezTo>
                <a:lnTo>
                  <a:pt x="986907" y="1305613"/>
                </a:lnTo>
                <a:cubicBezTo>
                  <a:pt x="986907" y="1298581"/>
                  <a:pt x="989084" y="1293056"/>
                  <a:pt x="993437" y="1289037"/>
                </a:cubicBezTo>
                <a:cubicBezTo>
                  <a:pt x="997958" y="1284852"/>
                  <a:pt x="1003316" y="1282759"/>
                  <a:pt x="1009511" y="1282759"/>
                </a:cubicBezTo>
                <a:close/>
                <a:moveTo>
                  <a:pt x="3604850" y="1220065"/>
                </a:moveTo>
                <a:cubicBezTo>
                  <a:pt x="3608868" y="1220065"/>
                  <a:pt x="3612133" y="1221321"/>
                  <a:pt x="3614644" y="1223832"/>
                </a:cubicBezTo>
                <a:cubicBezTo>
                  <a:pt x="3617156" y="1226344"/>
                  <a:pt x="3618412" y="1229609"/>
                  <a:pt x="3618412" y="1233627"/>
                </a:cubicBezTo>
                <a:cubicBezTo>
                  <a:pt x="3618412" y="1237478"/>
                  <a:pt x="3617156" y="1240743"/>
                  <a:pt x="3614644" y="1243422"/>
                </a:cubicBezTo>
                <a:cubicBezTo>
                  <a:pt x="3612133" y="1246268"/>
                  <a:pt x="3608868" y="1247691"/>
                  <a:pt x="3604850" y="1247691"/>
                </a:cubicBezTo>
                <a:cubicBezTo>
                  <a:pt x="3601166" y="1247691"/>
                  <a:pt x="3597902" y="1246268"/>
                  <a:pt x="3595055" y="1243422"/>
                </a:cubicBezTo>
                <a:cubicBezTo>
                  <a:pt x="3592209" y="1240575"/>
                  <a:pt x="3590786" y="1237310"/>
                  <a:pt x="3590786" y="1233627"/>
                </a:cubicBezTo>
                <a:cubicBezTo>
                  <a:pt x="3590786" y="1229609"/>
                  <a:pt x="3592209" y="1226344"/>
                  <a:pt x="3595055" y="1223832"/>
                </a:cubicBezTo>
                <a:cubicBezTo>
                  <a:pt x="3597902" y="1221321"/>
                  <a:pt x="3601166" y="1220065"/>
                  <a:pt x="3604850" y="1220065"/>
                </a:cubicBezTo>
                <a:close/>
                <a:moveTo>
                  <a:pt x="2217967" y="1220065"/>
                </a:moveTo>
                <a:cubicBezTo>
                  <a:pt x="2221986" y="1220065"/>
                  <a:pt x="2225250" y="1221321"/>
                  <a:pt x="2227762" y="1223832"/>
                </a:cubicBezTo>
                <a:cubicBezTo>
                  <a:pt x="2230273" y="1226344"/>
                  <a:pt x="2231529" y="1229609"/>
                  <a:pt x="2231529" y="1233627"/>
                </a:cubicBezTo>
                <a:cubicBezTo>
                  <a:pt x="2231529" y="1237478"/>
                  <a:pt x="2230273" y="1240743"/>
                  <a:pt x="2227762" y="1243422"/>
                </a:cubicBezTo>
                <a:cubicBezTo>
                  <a:pt x="2225250" y="1246268"/>
                  <a:pt x="2221986" y="1247691"/>
                  <a:pt x="2217967" y="1247691"/>
                </a:cubicBezTo>
                <a:cubicBezTo>
                  <a:pt x="2214284" y="1247691"/>
                  <a:pt x="2211018" y="1246268"/>
                  <a:pt x="2208172" y="1243422"/>
                </a:cubicBezTo>
                <a:cubicBezTo>
                  <a:pt x="2205494" y="1240743"/>
                  <a:pt x="2204154" y="1237478"/>
                  <a:pt x="2204154" y="1233627"/>
                </a:cubicBezTo>
                <a:cubicBezTo>
                  <a:pt x="2204154" y="1229609"/>
                  <a:pt x="2205494" y="1226344"/>
                  <a:pt x="2208172" y="1223832"/>
                </a:cubicBezTo>
                <a:cubicBezTo>
                  <a:pt x="2210851" y="1221321"/>
                  <a:pt x="2214116" y="1220065"/>
                  <a:pt x="2217967" y="1220065"/>
                </a:cubicBezTo>
                <a:close/>
                <a:moveTo>
                  <a:pt x="1713142" y="1220065"/>
                </a:moveTo>
                <a:cubicBezTo>
                  <a:pt x="1717160" y="1220065"/>
                  <a:pt x="1720425" y="1221321"/>
                  <a:pt x="1722937" y="1223832"/>
                </a:cubicBezTo>
                <a:cubicBezTo>
                  <a:pt x="1725448" y="1226344"/>
                  <a:pt x="1726704" y="1229609"/>
                  <a:pt x="1726704" y="1233627"/>
                </a:cubicBezTo>
                <a:cubicBezTo>
                  <a:pt x="1726704" y="1237478"/>
                  <a:pt x="1725448" y="1240743"/>
                  <a:pt x="1722937" y="1243422"/>
                </a:cubicBezTo>
                <a:cubicBezTo>
                  <a:pt x="1720425" y="1246268"/>
                  <a:pt x="1717160" y="1247691"/>
                  <a:pt x="1713142" y="1247691"/>
                </a:cubicBezTo>
                <a:cubicBezTo>
                  <a:pt x="1709458" y="1247691"/>
                  <a:pt x="1706194" y="1246268"/>
                  <a:pt x="1703347" y="1243422"/>
                </a:cubicBezTo>
                <a:cubicBezTo>
                  <a:pt x="1700668" y="1240743"/>
                  <a:pt x="1699329" y="1237478"/>
                  <a:pt x="1699329" y="1233627"/>
                </a:cubicBezTo>
                <a:cubicBezTo>
                  <a:pt x="1699329" y="1229609"/>
                  <a:pt x="1700668" y="1226344"/>
                  <a:pt x="1703347" y="1223832"/>
                </a:cubicBezTo>
                <a:cubicBezTo>
                  <a:pt x="1706026" y="1221321"/>
                  <a:pt x="1709291" y="1220065"/>
                  <a:pt x="1713142" y="1220065"/>
                </a:cubicBezTo>
                <a:close/>
                <a:moveTo>
                  <a:pt x="3604850" y="1082687"/>
                </a:moveTo>
                <a:cubicBezTo>
                  <a:pt x="3594804" y="1082687"/>
                  <a:pt x="3586014" y="1086036"/>
                  <a:pt x="3578479" y="1092733"/>
                </a:cubicBezTo>
                <a:cubicBezTo>
                  <a:pt x="3571447" y="1099096"/>
                  <a:pt x="3566759" y="1107802"/>
                  <a:pt x="3564415" y="1118853"/>
                </a:cubicBezTo>
                <a:lnTo>
                  <a:pt x="3644280" y="1118853"/>
                </a:lnTo>
                <a:cubicBezTo>
                  <a:pt x="3644112" y="1113327"/>
                  <a:pt x="3642606" y="1107802"/>
                  <a:pt x="3639759" y="1102277"/>
                </a:cubicBezTo>
                <a:cubicBezTo>
                  <a:pt x="3637080" y="1096919"/>
                  <a:pt x="3632811" y="1092315"/>
                  <a:pt x="3626951" y="1088464"/>
                </a:cubicBezTo>
                <a:cubicBezTo>
                  <a:pt x="3621091" y="1084613"/>
                  <a:pt x="3613724" y="1082687"/>
                  <a:pt x="3604850" y="1082687"/>
                </a:cubicBezTo>
                <a:close/>
                <a:moveTo>
                  <a:pt x="3120582" y="1082687"/>
                </a:moveTo>
                <a:cubicBezTo>
                  <a:pt x="3113382" y="1082687"/>
                  <a:pt x="3106266" y="1084780"/>
                  <a:pt x="3099234" y="1088966"/>
                </a:cubicBezTo>
                <a:cubicBezTo>
                  <a:pt x="3092704" y="1092817"/>
                  <a:pt x="3087346" y="1098677"/>
                  <a:pt x="3083161" y="1106546"/>
                </a:cubicBezTo>
                <a:cubicBezTo>
                  <a:pt x="3079142" y="1114081"/>
                  <a:pt x="3077133" y="1122787"/>
                  <a:pt x="3077133" y="1132666"/>
                </a:cubicBezTo>
                <a:cubicBezTo>
                  <a:pt x="3077133" y="1142544"/>
                  <a:pt x="3079142" y="1151251"/>
                  <a:pt x="3083161" y="1158785"/>
                </a:cubicBezTo>
                <a:cubicBezTo>
                  <a:pt x="3087346" y="1166654"/>
                  <a:pt x="3092704" y="1172514"/>
                  <a:pt x="3099234" y="1176365"/>
                </a:cubicBezTo>
                <a:cubicBezTo>
                  <a:pt x="3106266" y="1180551"/>
                  <a:pt x="3113382" y="1182644"/>
                  <a:pt x="3120582" y="1182644"/>
                </a:cubicBezTo>
                <a:cubicBezTo>
                  <a:pt x="3127949" y="1182644"/>
                  <a:pt x="3135064" y="1180551"/>
                  <a:pt x="3141929" y="1176365"/>
                </a:cubicBezTo>
                <a:cubicBezTo>
                  <a:pt x="3148626" y="1172347"/>
                  <a:pt x="3153984" y="1166487"/>
                  <a:pt x="3158003" y="1158785"/>
                </a:cubicBezTo>
                <a:cubicBezTo>
                  <a:pt x="3162021" y="1151251"/>
                  <a:pt x="3164030" y="1142544"/>
                  <a:pt x="3164030" y="1132666"/>
                </a:cubicBezTo>
                <a:cubicBezTo>
                  <a:pt x="3164030" y="1122620"/>
                  <a:pt x="3162021" y="1113830"/>
                  <a:pt x="3158003" y="1106295"/>
                </a:cubicBezTo>
                <a:cubicBezTo>
                  <a:pt x="3153984" y="1098928"/>
                  <a:pt x="3148626" y="1093152"/>
                  <a:pt x="3141929" y="1088966"/>
                </a:cubicBezTo>
                <a:cubicBezTo>
                  <a:pt x="3135064" y="1084780"/>
                  <a:pt x="3127949" y="1082687"/>
                  <a:pt x="3120582" y="1082687"/>
                </a:cubicBezTo>
                <a:close/>
                <a:moveTo>
                  <a:pt x="2779942" y="1082687"/>
                </a:moveTo>
                <a:cubicBezTo>
                  <a:pt x="2771905" y="1082687"/>
                  <a:pt x="2764371" y="1084696"/>
                  <a:pt x="2757339" y="1088715"/>
                </a:cubicBezTo>
                <a:cubicBezTo>
                  <a:pt x="2750474" y="1092733"/>
                  <a:pt x="2744865" y="1098510"/>
                  <a:pt x="2740512" y="1106044"/>
                </a:cubicBezTo>
                <a:cubicBezTo>
                  <a:pt x="2736326" y="1113411"/>
                  <a:pt x="2734233" y="1122285"/>
                  <a:pt x="2734233" y="1132666"/>
                </a:cubicBezTo>
                <a:cubicBezTo>
                  <a:pt x="2734233" y="1142879"/>
                  <a:pt x="2736326" y="1151669"/>
                  <a:pt x="2740512" y="1159036"/>
                </a:cubicBezTo>
                <a:cubicBezTo>
                  <a:pt x="2744865" y="1166571"/>
                  <a:pt x="2750474" y="1172347"/>
                  <a:pt x="2757339" y="1176365"/>
                </a:cubicBezTo>
                <a:cubicBezTo>
                  <a:pt x="2764706" y="1180551"/>
                  <a:pt x="2772240" y="1182644"/>
                  <a:pt x="2779942" y="1182644"/>
                </a:cubicBezTo>
                <a:cubicBezTo>
                  <a:pt x="2787644" y="1182644"/>
                  <a:pt x="2795178" y="1180551"/>
                  <a:pt x="2802545" y="1176365"/>
                </a:cubicBezTo>
                <a:cubicBezTo>
                  <a:pt x="2809242" y="1172514"/>
                  <a:pt x="2814768" y="1166738"/>
                  <a:pt x="2819121" y="1159036"/>
                </a:cubicBezTo>
                <a:cubicBezTo>
                  <a:pt x="2823307" y="1151669"/>
                  <a:pt x="2825400" y="1142879"/>
                  <a:pt x="2825400" y="1132666"/>
                </a:cubicBezTo>
                <a:cubicBezTo>
                  <a:pt x="2825400" y="1122285"/>
                  <a:pt x="2823307" y="1113411"/>
                  <a:pt x="2819121" y="1106044"/>
                </a:cubicBezTo>
                <a:cubicBezTo>
                  <a:pt x="2814768" y="1098342"/>
                  <a:pt x="2809242" y="1092566"/>
                  <a:pt x="2802545" y="1088715"/>
                </a:cubicBezTo>
                <a:cubicBezTo>
                  <a:pt x="2795513" y="1084696"/>
                  <a:pt x="2787979" y="1082687"/>
                  <a:pt x="2779942" y="1082687"/>
                </a:cubicBezTo>
                <a:close/>
                <a:moveTo>
                  <a:pt x="2510480" y="1082687"/>
                </a:moveTo>
                <a:cubicBezTo>
                  <a:pt x="2502610" y="1082687"/>
                  <a:pt x="2495410" y="1084696"/>
                  <a:pt x="2488881" y="1088715"/>
                </a:cubicBezTo>
                <a:cubicBezTo>
                  <a:pt x="2482184" y="1092901"/>
                  <a:pt x="2476993" y="1098510"/>
                  <a:pt x="2473310" y="1105542"/>
                </a:cubicBezTo>
                <a:cubicBezTo>
                  <a:pt x="2469459" y="1112909"/>
                  <a:pt x="2467533" y="1121699"/>
                  <a:pt x="2467533" y="1131912"/>
                </a:cubicBezTo>
                <a:cubicBezTo>
                  <a:pt x="2467533" y="1141791"/>
                  <a:pt x="2469459" y="1150581"/>
                  <a:pt x="2473310" y="1158283"/>
                </a:cubicBezTo>
                <a:cubicBezTo>
                  <a:pt x="2476993" y="1165650"/>
                  <a:pt x="2482184" y="1171259"/>
                  <a:pt x="2488881" y="1175110"/>
                </a:cubicBezTo>
                <a:cubicBezTo>
                  <a:pt x="2495578" y="1178961"/>
                  <a:pt x="2502778" y="1180886"/>
                  <a:pt x="2510480" y="1180886"/>
                </a:cubicBezTo>
                <a:cubicBezTo>
                  <a:pt x="2518516" y="1180886"/>
                  <a:pt x="2525632" y="1178961"/>
                  <a:pt x="2531827" y="1175110"/>
                </a:cubicBezTo>
                <a:cubicBezTo>
                  <a:pt x="2538357" y="1171091"/>
                  <a:pt x="2543547" y="1165399"/>
                  <a:pt x="2547398" y="1158032"/>
                </a:cubicBezTo>
                <a:cubicBezTo>
                  <a:pt x="2551249" y="1150665"/>
                  <a:pt x="2553174" y="1141958"/>
                  <a:pt x="2553174" y="1131912"/>
                </a:cubicBezTo>
                <a:cubicBezTo>
                  <a:pt x="2553174" y="1121531"/>
                  <a:pt x="2551249" y="1112658"/>
                  <a:pt x="2547398" y="1105291"/>
                </a:cubicBezTo>
                <a:cubicBezTo>
                  <a:pt x="2543547" y="1097756"/>
                  <a:pt x="2538357" y="1092147"/>
                  <a:pt x="2531827" y="1088464"/>
                </a:cubicBezTo>
                <a:cubicBezTo>
                  <a:pt x="2525130" y="1084613"/>
                  <a:pt x="2518014" y="1082687"/>
                  <a:pt x="2510480" y="1082687"/>
                </a:cubicBezTo>
                <a:close/>
                <a:moveTo>
                  <a:pt x="2217967" y="1082687"/>
                </a:moveTo>
                <a:cubicBezTo>
                  <a:pt x="2209930" y="1082687"/>
                  <a:pt x="2202396" y="1084696"/>
                  <a:pt x="2195364" y="1088715"/>
                </a:cubicBezTo>
                <a:cubicBezTo>
                  <a:pt x="2188499" y="1092733"/>
                  <a:pt x="2182890" y="1098510"/>
                  <a:pt x="2178537" y="1106044"/>
                </a:cubicBezTo>
                <a:cubicBezTo>
                  <a:pt x="2174351" y="1113411"/>
                  <a:pt x="2172258" y="1122285"/>
                  <a:pt x="2172258" y="1132666"/>
                </a:cubicBezTo>
                <a:cubicBezTo>
                  <a:pt x="2172258" y="1142879"/>
                  <a:pt x="2174351" y="1151669"/>
                  <a:pt x="2178537" y="1159036"/>
                </a:cubicBezTo>
                <a:cubicBezTo>
                  <a:pt x="2182890" y="1166571"/>
                  <a:pt x="2188499" y="1172347"/>
                  <a:pt x="2195364" y="1176365"/>
                </a:cubicBezTo>
                <a:cubicBezTo>
                  <a:pt x="2202731" y="1180551"/>
                  <a:pt x="2210265" y="1182644"/>
                  <a:pt x="2217967" y="1182644"/>
                </a:cubicBezTo>
                <a:cubicBezTo>
                  <a:pt x="2225669" y="1182644"/>
                  <a:pt x="2233203" y="1180551"/>
                  <a:pt x="2240570" y="1176365"/>
                </a:cubicBezTo>
                <a:cubicBezTo>
                  <a:pt x="2247268" y="1172514"/>
                  <a:pt x="2252793" y="1166738"/>
                  <a:pt x="2257146" y="1159036"/>
                </a:cubicBezTo>
                <a:cubicBezTo>
                  <a:pt x="2261332" y="1151669"/>
                  <a:pt x="2263425" y="1142879"/>
                  <a:pt x="2263425" y="1132666"/>
                </a:cubicBezTo>
                <a:cubicBezTo>
                  <a:pt x="2263425" y="1122285"/>
                  <a:pt x="2261332" y="1113411"/>
                  <a:pt x="2257146" y="1106044"/>
                </a:cubicBezTo>
                <a:cubicBezTo>
                  <a:pt x="2252793" y="1098342"/>
                  <a:pt x="2247268" y="1092566"/>
                  <a:pt x="2240570" y="1088715"/>
                </a:cubicBezTo>
                <a:cubicBezTo>
                  <a:pt x="2233538" y="1084696"/>
                  <a:pt x="2226004" y="1082687"/>
                  <a:pt x="2217967" y="1082687"/>
                </a:cubicBezTo>
                <a:close/>
                <a:moveTo>
                  <a:pt x="1713142" y="1082687"/>
                </a:moveTo>
                <a:cubicBezTo>
                  <a:pt x="1705105" y="1082687"/>
                  <a:pt x="1697571" y="1084696"/>
                  <a:pt x="1690539" y="1088715"/>
                </a:cubicBezTo>
                <a:cubicBezTo>
                  <a:pt x="1683674" y="1092733"/>
                  <a:pt x="1678065" y="1098510"/>
                  <a:pt x="1673712" y="1106044"/>
                </a:cubicBezTo>
                <a:cubicBezTo>
                  <a:pt x="1669526" y="1113411"/>
                  <a:pt x="1667433" y="1122285"/>
                  <a:pt x="1667433" y="1132666"/>
                </a:cubicBezTo>
                <a:cubicBezTo>
                  <a:pt x="1667433" y="1142879"/>
                  <a:pt x="1669526" y="1151669"/>
                  <a:pt x="1673712" y="1159036"/>
                </a:cubicBezTo>
                <a:cubicBezTo>
                  <a:pt x="1678065" y="1166571"/>
                  <a:pt x="1683674" y="1172347"/>
                  <a:pt x="1690539" y="1176365"/>
                </a:cubicBezTo>
                <a:cubicBezTo>
                  <a:pt x="1697906" y="1180551"/>
                  <a:pt x="1705440" y="1182644"/>
                  <a:pt x="1713142" y="1182644"/>
                </a:cubicBezTo>
                <a:cubicBezTo>
                  <a:pt x="1720844" y="1182644"/>
                  <a:pt x="1728378" y="1180551"/>
                  <a:pt x="1735745" y="1176365"/>
                </a:cubicBezTo>
                <a:cubicBezTo>
                  <a:pt x="1742443" y="1172514"/>
                  <a:pt x="1747968" y="1166738"/>
                  <a:pt x="1752321" y="1159036"/>
                </a:cubicBezTo>
                <a:cubicBezTo>
                  <a:pt x="1756507" y="1151669"/>
                  <a:pt x="1758600" y="1142879"/>
                  <a:pt x="1758600" y="1132666"/>
                </a:cubicBezTo>
                <a:cubicBezTo>
                  <a:pt x="1758600" y="1122285"/>
                  <a:pt x="1756507" y="1113411"/>
                  <a:pt x="1752321" y="1106044"/>
                </a:cubicBezTo>
                <a:cubicBezTo>
                  <a:pt x="1747968" y="1098342"/>
                  <a:pt x="1742443" y="1092566"/>
                  <a:pt x="1735745" y="1088715"/>
                </a:cubicBezTo>
                <a:cubicBezTo>
                  <a:pt x="1728713" y="1084696"/>
                  <a:pt x="1721179" y="1082687"/>
                  <a:pt x="1713142" y="1082687"/>
                </a:cubicBezTo>
                <a:close/>
                <a:moveTo>
                  <a:pt x="709250" y="1082687"/>
                </a:moveTo>
                <a:cubicBezTo>
                  <a:pt x="699204" y="1082687"/>
                  <a:pt x="690414" y="1086036"/>
                  <a:pt x="682879" y="1092733"/>
                </a:cubicBezTo>
                <a:cubicBezTo>
                  <a:pt x="675847" y="1099096"/>
                  <a:pt x="671159" y="1107802"/>
                  <a:pt x="668815" y="1118853"/>
                </a:cubicBezTo>
                <a:lnTo>
                  <a:pt x="748680" y="1118853"/>
                </a:lnTo>
                <a:cubicBezTo>
                  <a:pt x="748513" y="1113327"/>
                  <a:pt x="747006" y="1107802"/>
                  <a:pt x="744159" y="1102277"/>
                </a:cubicBezTo>
                <a:cubicBezTo>
                  <a:pt x="741481" y="1096919"/>
                  <a:pt x="737211" y="1092315"/>
                  <a:pt x="731351" y="1088464"/>
                </a:cubicBezTo>
                <a:cubicBezTo>
                  <a:pt x="725491" y="1084613"/>
                  <a:pt x="718124" y="1082687"/>
                  <a:pt x="709250" y="1082687"/>
                </a:cubicBezTo>
                <a:close/>
                <a:moveTo>
                  <a:pt x="265342" y="1082687"/>
                </a:moveTo>
                <a:cubicBezTo>
                  <a:pt x="257305" y="1082687"/>
                  <a:pt x="249771" y="1084696"/>
                  <a:pt x="242739" y="1088715"/>
                </a:cubicBezTo>
                <a:cubicBezTo>
                  <a:pt x="235874" y="1092733"/>
                  <a:pt x="230265" y="1098510"/>
                  <a:pt x="225912" y="1106044"/>
                </a:cubicBezTo>
                <a:cubicBezTo>
                  <a:pt x="221726" y="1113411"/>
                  <a:pt x="219633" y="1122285"/>
                  <a:pt x="219633" y="1132666"/>
                </a:cubicBezTo>
                <a:cubicBezTo>
                  <a:pt x="219633" y="1142879"/>
                  <a:pt x="221726" y="1151669"/>
                  <a:pt x="225912" y="1159036"/>
                </a:cubicBezTo>
                <a:cubicBezTo>
                  <a:pt x="230265" y="1166571"/>
                  <a:pt x="235874" y="1172347"/>
                  <a:pt x="242739" y="1176365"/>
                </a:cubicBezTo>
                <a:cubicBezTo>
                  <a:pt x="250106" y="1180551"/>
                  <a:pt x="257640" y="1182644"/>
                  <a:pt x="265342" y="1182644"/>
                </a:cubicBezTo>
                <a:cubicBezTo>
                  <a:pt x="273044" y="1182644"/>
                  <a:pt x="280578" y="1180551"/>
                  <a:pt x="287945" y="1176365"/>
                </a:cubicBezTo>
                <a:cubicBezTo>
                  <a:pt x="294643" y="1172514"/>
                  <a:pt x="300168" y="1166738"/>
                  <a:pt x="304521" y="1159036"/>
                </a:cubicBezTo>
                <a:cubicBezTo>
                  <a:pt x="308707" y="1151669"/>
                  <a:pt x="310800" y="1142879"/>
                  <a:pt x="310800" y="1132666"/>
                </a:cubicBezTo>
                <a:cubicBezTo>
                  <a:pt x="310800" y="1122285"/>
                  <a:pt x="308707" y="1113411"/>
                  <a:pt x="304521" y="1106044"/>
                </a:cubicBezTo>
                <a:cubicBezTo>
                  <a:pt x="300168" y="1098342"/>
                  <a:pt x="294643" y="1092566"/>
                  <a:pt x="287945" y="1088715"/>
                </a:cubicBezTo>
                <a:cubicBezTo>
                  <a:pt x="280913" y="1084696"/>
                  <a:pt x="273379" y="1082687"/>
                  <a:pt x="265342" y="1082687"/>
                </a:cubicBezTo>
                <a:close/>
                <a:moveTo>
                  <a:pt x="3689961" y="1067116"/>
                </a:moveTo>
                <a:lnTo>
                  <a:pt x="3711811" y="1067116"/>
                </a:lnTo>
                <a:lnTo>
                  <a:pt x="3711811" y="1146228"/>
                </a:lnTo>
                <a:cubicBezTo>
                  <a:pt x="3711811" y="1158952"/>
                  <a:pt x="3714657" y="1168161"/>
                  <a:pt x="3720350" y="1173854"/>
                </a:cubicBezTo>
                <a:cubicBezTo>
                  <a:pt x="3726210" y="1179714"/>
                  <a:pt x="3733828" y="1182644"/>
                  <a:pt x="3743204" y="1182644"/>
                </a:cubicBezTo>
                <a:cubicBezTo>
                  <a:pt x="3750571" y="1182644"/>
                  <a:pt x="3757185" y="1180635"/>
                  <a:pt x="3763045" y="1176616"/>
                </a:cubicBezTo>
                <a:cubicBezTo>
                  <a:pt x="3768570" y="1172766"/>
                  <a:pt x="3773007" y="1167659"/>
                  <a:pt x="3776356" y="1161296"/>
                </a:cubicBezTo>
                <a:cubicBezTo>
                  <a:pt x="3779537" y="1155101"/>
                  <a:pt x="3781128" y="1148404"/>
                  <a:pt x="3781128" y="1141205"/>
                </a:cubicBezTo>
                <a:lnTo>
                  <a:pt x="3781128" y="1067116"/>
                </a:lnTo>
                <a:lnTo>
                  <a:pt x="3802977" y="1067116"/>
                </a:lnTo>
                <a:lnTo>
                  <a:pt x="3802977" y="1198215"/>
                </a:lnTo>
                <a:lnTo>
                  <a:pt x="3782132" y="1198215"/>
                </a:lnTo>
                <a:lnTo>
                  <a:pt x="3782132" y="1179128"/>
                </a:lnTo>
                <a:lnTo>
                  <a:pt x="3781128" y="1179128"/>
                </a:lnTo>
                <a:cubicBezTo>
                  <a:pt x="3777779" y="1185490"/>
                  <a:pt x="3772002" y="1191016"/>
                  <a:pt x="3763798" y="1195704"/>
                </a:cubicBezTo>
                <a:cubicBezTo>
                  <a:pt x="3756264" y="1200057"/>
                  <a:pt x="3747892" y="1202233"/>
                  <a:pt x="3738684" y="1202233"/>
                </a:cubicBezTo>
                <a:cubicBezTo>
                  <a:pt x="3722778" y="1202233"/>
                  <a:pt x="3710722" y="1197629"/>
                  <a:pt x="3702518" y="1188420"/>
                </a:cubicBezTo>
                <a:cubicBezTo>
                  <a:pt x="3694147" y="1179044"/>
                  <a:pt x="3689961" y="1166068"/>
                  <a:pt x="3689961" y="1149493"/>
                </a:cubicBezTo>
                <a:close/>
                <a:moveTo>
                  <a:pt x="3493201" y="1067116"/>
                </a:moveTo>
                <a:lnTo>
                  <a:pt x="3515051" y="1067116"/>
                </a:lnTo>
                <a:lnTo>
                  <a:pt x="3515051" y="1198215"/>
                </a:lnTo>
                <a:lnTo>
                  <a:pt x="3493201" y="1198215"/>
                </a:lnTo>
                <a:close/>
                <a:moveTo>
                  <a:pt x="1228976" y="1067116"/>
                </a:moveTo>
                <a:lnTo>
                  <a:pt x="1252584" y="1067116"/>
                </a:lnTo>
                <a:lnTo>
                  <a:pt x="1293772" y="1164561"/>
                </a:lnTo>
                <a:lnTo>
                  <a:pt x="1294275" y="1164561"/>
                </a:lnTo>
                <a:lnTo>
                  <a:pt x="1333956" y="1067116"/>
                </a:lnTo>
                <a:lnTo>
                  <a:pt x="1357564" y="1067116"/>
                </a:lnTo>
                <a:lnTo>
                  <a:pt x="1276694" y="1253719"/>
                </a:lnTo>
                <a:lnTo>
                  <a:pt x="1254091" y="1253719"/>
                </a:lnTo>
                <a:lnTo>
                  <a:pt x="1283224" y="1189927"/>
                </a:lnTo>
                <a:close/>
                <a:moveTo>
                  <a:pt x="831187" y="1067116"/>
                </a:moveTo>
                <a:lnTo>
                  <a:pt x="856050" y="1067116"/>
                </a:lnTo>
                <a:lnTo>
                  <a:pt x="889704" y="1115588"/>
                </a:lnTo>
                <a:lnTo>
                  <a:pt x="922353" y="1067116"/>
                </a:lnTo>
                <a:lnTo>
                  <a:pt x="947970" y="1067116"/>
                </a:lnTo>
                <a:lnTo>
                  <a:pt x="902010" y="1131661"/>
                </a:lnTo>
                <a:lnTo>
                  <a:pt x="948724" y="1198215"/>
                </a:lnTo>
                <a:lnTo>
                  <a:pt x="923358" y="1198215"/>
                </a:lnTo>
                <a:lnTo>
                  <a:pt x="889453" y="1147734"/>
                </a:lnTo>
                <a:lnTo>
                  <a:pt x="855799" y="1198215"/>
                </a:lnTo>
                <a:lnTo>
                  <a:pt x="830182" y="1198215"/>
                </a:lnTo>
                <a:lnTo>
                  <a:pt x="876644" y="1131661"/>
                </a:lnTo>
                <a:close/>
                <a:moveTo>
                  <a:pt x="3604850" y="1062847"/>
                </a:moveTo>
                <a:cubicBezTo>
                  <a:pt x="3617407" y="1062847"/>
                  <a:pt x="3628542" y="1065777"/>
                  <a:pt x="3638252" y="1071637"/>
                </a:cubicBezTo>
                <a:cubicBezTo>
                  <a:pt x="3647628" y="1077329"/>
                  <a:pt x="3654828" y="1085199"/>
                  <a:pt x="3659851" y="1095245"/>
                </a:cubicBezTo>
                <a:cubicBezTo>
                  <a:pt x="3665042" y="1105625"/>
                  <a:pt x="3667637" y="1117262"/>
                  <a:pt x="3667637" y="1130154"/>
                </a:cubicBezTo>
                <a:cubicBezTo>
                  <a:pt x="3667637" y="1131159"/>
                  <a:pt x="3667469" y="1133335"/>
                  <a:pt x="3667134" y="1136684"/>
                </a:cubicBezTo>
                <a:lnTo>
                  <a:pt x="3563159" y="1136684"/>
                </a:lnTo>
                <a:cubicBezTo>
                  <a:pt x="3563662" y="1146730"/>
                  <a:pt x="3566090" y="1155185"/>
                  <a:pt x="3570442" y="1162050"/>
                </a:cubicBezTo>
                <a:cubicBezTo>
                  <a:pt x="3574628" y="1168580"/>
                  <a:pt x="3580070" y="1173686"/>
                  <a:pt x="3586767" y="1177370"/>
                </a:cubicBezTo>
                <a:cubicBezTo>
                  <a:pt x="3593297" y="1180886"/>
                  <a:pt x="3600162" y="1182644"/>
                  <a:pt x="3607361" y="1182644"/>
                </a:cubicBezTo>
                <a:cubicBezTo>
                  <a:pt x="3624439" y="1182644"/>
                  <a:pt x="3637415" y="1174691"/>
                  <a:pt x="3646289" y="1158785"/>
                </a:cubicBezTo>
                <a:lnTo>
                  <a:pt x="3664623" y="1167826"/>
                </a:lnTo>
                <a:cubicBezTo>
                  <a:pt x="3659098" y="1178374"/>
                  <a:pt x="3651480" y="1186746"/>
                  <a:pt x="3641768" y="1192941"/>
                </a:cubicBezTo>
                <a:cubicBezTo>
                  <a:pt x="3632058" y="1199136"/>
                  <a:pt x="3620337" y="1202233"/>
                  <a:pt x="3606608" y="1202233"/>
                </a:cubicBezTo>
                <a:cubicBezTo>
                  <a:pt x="3593883" y="1202233"/>
                  <a:pt x="3582665" y="1199303"/>
                  <a:pt x="3572954" y="1193443"/>
                </a:cubicBezTo>
                <a:cubicBezTo>
                  <a:pt x="3562908" y="1187416"/>
                  <a:pt x="3555122" y="1179128"/>
                  <a:pt x="3549598" y="1168580"/>
                </a:cubicBezTo>
                <a:cubicBezTo>
                  <a:pt x="3544072" y="1158032"/>
                  <a:pt x="3541310" y="1146144"/>
                  <a:pt x="3541310" y="1132917"/>
                </a:cubicBezTo>
                <a:cubicBezTo>
                  <a:pt x="3541310" y="1120192"/>
                  <a:pt x="3543905" y="1108556"/>
                  <a:pt x="3549095" y="1098007"/>
                </a:cubicBezTo>
                <a:cubicBezTo>
                  <a:pt x="3554453" y="1087124"/>
                  <a:pt x="3561904" y="1078585"/>
                  <a:pt x="3571447" y="1072390"/>
                </a:cubicBezTo>
                <a:cubicBezTo>
                  <a:pt x="3581326" y="1066028"/>
                  <a:pt x="3592460" y="1062847"/>
                  <a:pt x="3604850" y="1062847"/>
                </a:cubicBezTo>
                <a:close/>
                <a:moveTo>
                  <a:pt x="2936360" y="1062847"/>
                </a:moveTo>
                <a:cubicBezTo>
                  <a:pt x="2952099" y="1062847"/>
                  <a:pt x="2964070" y="1067451"/>
                  <a:pt x="2972274" y="1076660"/>
                </a:cubicBezTo>
                <a:cubicBezTo>
                  <a:pt x="2980646" y="1086036"/>
                  <a:pt x="2984832" y="1098510"/>
                  <a:pt x="2984832" y="1114081"/>
                </a:cubicBezTo>
                <a:lnTo>
                  <a:pt x="2984832" y="1198215"/>
                </a:lnTo>
                <a:lnTo>
                  <a:pt x="2962982" y="1198215"/>
                </a:lnTo>
                <a:lnTo>
                  <a:pt x="2962982" y="1117346"/>
                </a:lnTo>
                <a:cubicBezTo>
                  <a:pt x="2962982" y="1105291"/>
                  <a:pt x="2960052" y="1096500"/>
                  <a:pt x="2954192" y="1090975"/>
                </a:cubicBezTo>
                <a:cubicBezTo>
                  <a:pt x="2948499" y="1085450"/>
                  <a:pt x="2940546" y="1082687"/>
                  <a:pt x="2930333" y="1082687"/>
                </a:cubicBezTo>
                <a:cubicBezTo>
                  <a:pt x="2923301" y="1082687"/>
                  <a:pt x="2917022" y="1084696"/>
                  <a:pt x="2911497" y="1088715"/>
                </a:cubicBezTo>
                <a:cubicBezTo>
                  <a:pt x="2905637" y="1093068"/>
                  <a:pt x="2901284" y="1098258"/>
                  <a:pt x="2898437" y="1104286"/>
                </a:cubicBezTo>
                <a:cubicBezTo>
                  <a:pt x="2895423" y="1110816"/>
                  <a:pt x="2893916" y="1117513"/>
                  <a:pt x="2893916" y="1124378"/>
                </a:cubicBezTo>
                <a:lnTo>
                  <a:pt x="2893916" y="1198215"/>
                </a:lnTo>
                <a:lnTo>
                  <a:pt x="2872067" y="1198215"/>
                </a:lnTo>
                <a:lnTo>
                  <a:pt x="2872067" y="1067116"/>
                </a:lnTo>
                <a:lnTo>
                  <a:pt x="2892661" y="1067116"/>
                </a:lnTo>
                <a:lnTo>
                  <a:pt x="2892661" y="1086455"/>
                </a:lnTo>
                <a:lnTo>
                  <a:pt x="2893916" y="1086455"/>
                </a:lnTo>
                <a:cubicBezTo>
                  <a:pt x="2897432" y="1079925"/>
                  <a:pt x="2903125" y="1074399"/>
                  <a:pt x="2910994" y="1069879"/>
                </a:cubicBezTo>
                <a:cubicBezTo>
                  <a:pt x="2919031" y="1065191"/>
                  <a:pt x="2927486" y="1062847"/>
                  <a:pt x="2936360" y="1062847"/>
                </a:cubicBezTo>
                <a:close/>
                <a:moveTo>
                  <a:pt x="2507466" y="1062847"/>
                </a:moveTo>
                <a:cubicBezTo>
                  <a:pt x="2517512" y="1062847"/>
                  <a:pt x="2526386" y="1064940"/>
                  <a:pt x="2534087" y="1069125"/>
                </a:cubicBezTo>
                <a:cubicBezTo>
                  <a:pt x="2541789" y="1073311"/>
                  <a:pt x="2547817" y="1078920"/>
                  <a:pt x="2552170" y="1085952"/>
                </a:cubicBezTo>
                <a:lnTo>
                  <a:pt x="2553174" y="1085952"/>
                </a:lnTo>
                <a:lnTo>
                  <a:pt x="2553174" y="1067116"/>
                </a:lnTo>
                <a:lnTo>
                  <a:pt x="2574020" y="1067116"/>
                </a:lnTo>
                <a:lnTo>
                  <a:pt x="2574020" y="1193192"/>
                </a:lnTo>
                <a:cubicBezTo>
                  <a:pt x="2574020" y="1214121"/>
                  <a:pt x="2568160" y="1230195"/>
                  <a:pt x="2556440" y="1241412"/>
                </a:cubicBezTo>
                <a:cubicBezTo>
                  <a:pt x="2544886" y="1252463"/>
                  <a:pt x="2529566" y="1257988"/>
                  <a:pt x="2510480" y="1257988"/>
                </a:cubicBezTo>
                <a:cubicBezTo>
                  <a:pt x="2494908" y="1257988"/>
                  <a:pt x="2482184" y="1254388"/>
                  <a:pt x="2472305" y="1247189"/>
                </a:cubicBezTo>
                <a:cubicBezTo>
                  <a:pt x="2462259" y="1239989"/>
                  <a:pt x="2455478" y="1231283"/>
                  <a:pt x="2451962" y="1221070"/>
                </a:cubicBezTo>
                <a:lnTo>
                  <a:pt x="2472054" y="1212531"/>
                </a:lnTo>
                <a:cubicBezTo>
                  <a:pt x="2474900" y="1220232"/>
                  <a:pt x="2479672" y="1226427"/>
                  <a:pt x="2486369" y="1231115"/>
                </a:cubicBezTo>
                <a:cubicBezTo>
                  <a:pt x="2493066" y="1235804"/>
                  <a:pt x="2501103" y="1238148"/>
                  <a:pt x="2510480" y="1238148"/>
                </a:cubicBezTo>
                <a:cubicBezTo>
                  <a:pt x="2523874" y="1238148"/>
                  <a:pt x="2534338" y="1234213"/>
                  <a:pt x="2541873" y="1226344"/>
                </a:cubicBezTo>
                <a:cubicBezTo>
                  <a:pt x="2549407" y="1218642"/>
                  <a:pt x="2553174" y="1207424"/>
                  <a:pt x="2553174" y="1192690"/>
                </a:cubicBezTo>
                <a:lnTo>
                  <a:pt x="2553174" y="1178123"/>
                </a:lnTo>
                <a:lnTo>
                  <a:pt x="2552170" y="1178123"/>
                </a:lnTo>
                <a:cubicBezTo>
                  <a:pt x="2547984" y="1184653"/>
                  <a:pt x="2541956" y="1190095"/>
                  <a:pt x="2534087" y="1194448"/>
                </a:cubicBezTo>
                <a:cubicBezTo>
                  <a:pt x="2526386" y="1198634"/>
                  <a:pt x="2517512" y="1200727"/>
                  <a:pt x="2507466" y="1200727"/>
                </a:cubicBezTo>
                <a:cubicBezTo>
                  <a:pt x="2496080" y="1200727"/>
                  <a:pt x="2485700" y="1197797"/>
                  <a:pt x="2476323" y="1191936"/>
                </a:cubicBezTo>
                <a:cubicBezTo>
                  <a:pt x="2467114" y="1186244"/>
                  <a:pt x="2459748" y="1178123"/>
                  <a:pt x="2454222" y="1167575"/>
                </a:cubicBezTo>
                <a:cubicBezTo>
                  <a:pt x="2448697" y="1157027"/>
                  <a:pt x="2445934" y="1145139"/>
                  <a:pt x="2445934" y="1131912"/>
                </a:cubicBezTo>
                <a:cubicBezTo>
                  <a:pt x="2445934" y="1118685"/>
                  <a:pt x="2448697" y="1106797"/>
                  <a:pt x="2454222" y="1096249"/>
                </a:cubicBezTo>
                <a:cubicBezTo>
                  <a:pt x="2459915" y="1085534"/>
                  <a:pt x="2467282" y="1077329"/>
                  <a:pt x="2476323" y="1071637"/>
                </a:cubicBezTo>
                <a:cubicBezTo>
                  <a:pt x="2485700" y="1065777"/>
                  <a:pt x="2496080" y="1062847"/>
                  <a:pt x="2507466" y="1062847"/>
                </a:cubicBezTo>
                <a:close/>
                <a:moveTo>
                  <a:pt x="2374386" y="1062847"/>
                </a:moveTo>
                <a:cubicBezTo>
                  <a:pt x="2390124" y="1062847"/>
                  <a:pt x="2402095" y="1067451"/>
                  <a:pt x="2410300" y="1076660"/>
                </a:cubicBezTo>
                <a:cubicBezTo>
                  <a:pt x="2418671" y="1086036"/>
                  <a:pt x="2422857" y="1098510"/>
                  <a:pt x="2422857" y="1114081"/>
                </a:cubicBezTo>
                <a:lnTo>
                  <a:pt x="2422857" y="1198215"/>
                </a:lnTo>
                <a:lnTo>
                  <a:pt x="2401007" y="1198215"/>
                </a:lnTo>
                <a:lnTo>
                  <a:pt x="2401007" y="1117346"/>
                </a:lnTo>
                <a:cubicBezTo>
                  <a:pt x="2401007" y="1105291"/>
                  <a:pt x="2398077" y="1096500"/>
                  <a:pt x="2392217" y="1090975"/>
                </a:cubicBezTo>
                <a:cubicBezTo>
                  <a:pt x="2386524" y="1085450"/>
                  <a:pt x="2378571" y="1082687"/>
                  <a:pt x="2368358" y="1082687"/>
                </a:cubicBezTo>
                <a:cubicBezTo>
                  <a:pt x="2361326" y="1082687"/>
                  <a:pt x="2355047" y="1084696"/>
                  <a:pt x="2349522" y="1088715"/>
                </a:cubicBezTo>
                <a:cubicBezTo>
                  <a:pt x="2343662" y="1093068"/>
                  <a:pt x="2339308" y="1098258"/>
                  <a:pt x="2336462" y="1104286"/>
                </a:cubicBezTo>
                <a:cubicBezTo>
                  <a:pt x="2333448" y="1110816"/>
                  <a:pt x="2331942" y="1117513"/>
                  <a:pt x="2331942" y="1124378"/>
                </a:cubicBezTo>
                <a:lnTo>
                  <a:pt x="2331942" y="1198215"/>
                </a:lnTo>
                <a:lnTo>
                  <a:pt x="2310092" y="1198215"/>
                </a:lnTo>
                <a:lnTo>
                  <a:pt x="2310092" y="1067116"/>
                </a:lnTo>
                <a:lnTo>
                  <a:pt x="2330686" y="1067116"/>
                </a:lnTo>
                <a:lnTo>
                  <a:pt x="2330686" y="1086455"/>
                </a:lnTo>
                <a:lnTo>
                  <a:pt x="2331942" y="1086455"/>
                </a:lnTo>
                <a:cubicBezTo>
                  <a:pt x="2335458" y="1079925"/>
                  <a:pt x="2341150" y="1074399"/>
                  <a:pt x="2349020" y="1069879"/>
                </a:cubicBezTo>
                <a:cubicBezTo>
                  <a:pt x="2357056" y="1065191"/>
                  <a:pt x="2365512" y="1062847"/>
                  <a:pt x="2374386" y="1062847"/>
                </a:cubicBezTo>
                <a:close/>
                <a:moveTo>
                  <a:pt x="1713142" y="1062847"/>
                </a:moveTo>
                <a:cubicBezTo>
                  <a:pt x="1726034" y="1062847"/>
                  <a:pt x="1737587" y="1065944"/>
                  <a:pt x="1747800" y="1072139"/>
                </a:cubicBezTo>
                <a:cubicBezTo>
                  <a:pt x="1758014" y="1078334"/>
                  <a:pt x="1766050" y="1086789"/>
                  <a:pt x="1771910" y="1097505"/>
                </a:cubicBezTo>
                <a:cubicBezTo>
                  <a:pt x="1777603" y="1107886"/>
                  <a:pt x="1780450" y="1119606"/>
                  <a:pt x="1780450" y="1132666"/>
                </a:cubicBezTo>
                <a:cubicBezTo>
                  <a:pt x="1780450" y="1145725"/>
                  <a:pt x="1777603" y="1157446"/>
                  <a:pt x="1771910" y="1167826"/>
                </a:cubicBezTo>
                <a:cubicBezTo>
                  <a:pt x="1766050" y="1178542"/>
                  <a:pt x="1758014" y="1186997"/>
                  <a:pt x="1747800" y="1193192"/>
                </a:cubicBezTo>
                <a:cubicBezTo>
                  <a:pt x="1737922" y="1199220"/>
                  <a:pt x="1726369" y="1202233"/>
                  <a:pt x="1713142" y="1202233"/>
                </a:cubicBezTo>
                <a:cubicBezTo>
                  <a:pt x="1699915" y="1202233"/>
                  <a:pt x="1688362" y="1199220"/>
                  <a:pt x="1678484" y="1193192"/>
                </a:cubicBezTo>
                <a:cubicBezTo>
                  <a:pt x="1668270" y="1186997"/>
                  <a:pt x="1660234" y="1178542"/>
                  <a:pt x="1654374" y="1167826"/>
                </a:cubicBezTo>
                <a:cubicBezTo>
                  <a:pt x="1648681" y="1157446"/>
                  <a:pt x="1645834" y="1145725"/>
                  <a:pt x="1645834" y="1132666"/>
                </a:cubicBezTo>
                <a:cubicBezTo>
                  <a:pt x="1645834" y="1119606"/>
                  <a:pt x="1648681" y="1107886"/>
                  <a:pt x="1654374" y="1097505"/>
                </a:cubicBezTo>
                <a:cubicBezTo>
                  <a:pt x="1660234" y="1086789"/>
                  <a:pt x="1668270" y="1078334"/>
                  <a:pt x="1678484" y="1072139"/>
                </a:cubicBezTo>
                <a:cubicBezTo>
                  <a:pt x="1688697" y="1065944"/>
                  <a:pt x="1700250" y="1062847"/>
                  <a:pt x="1713142" y="1062847"/>
                </a:cubicBezTo>
                <a:close/>
                <a:moveTo>
                  <a:pt x="1486802" y="1062847"/>
                </a:moveTo>
                <a:cubicBezTo>
                  <a:pt x="1496178" y="1062847"/>
                  <a:pt x="1504550" y="1065191"/>
                  <a:pt x="1511917" y="1069879"/>
                </a:cubicBezTo>
                <a:cubicBezTo>
                  <a:pt x="1519117" y="1074567"/>
                  <a:pt x="1524223" y="1080762"/>
                  <a:pt x="1527237" y="1088464"/>
                </a:cubicBezTo>
                <a:cubicBezTo>
                  <a:pt x="1531758" y="1080762"/>
                  <a:pt x="1537869" y="1074567"/>
                  <a:pt x="1545571" y="1069879"/>
                </a:cubicBezTo>
                <a:cubicBezTo>
                  <a:pt x="1553440" y="1065191"/>
                  <a:pt x="1562314" y="1062847"/>
                  <a:pt x="1572192" y="1062847"/>
                </a:cubicBezTo>
                <a:cubicBezTo>
                  <a:pt x="1587429" y="1062847"/>
                  <a:pt x="1598814" y="1067451"/>
                  <a:pt x="1606348" y="1076660"/>
                </a:cubicBezTo>
                <a:cubicBezTo>
                  <a:pt x="1614050" y="1086203"/>
                  <a:pt x="1617901" y="1098677"/>
                  <a:pt x="1617901" y="1114081"/>
                </a:cubicBezTo>
                <a:lnTo>
                  <a:pt x="1617901" y="1198215"/>
                </a:lnTo>
                <a:lnTo>
                  <a:pt x="1596303" y="1198215"/>
                </a:lnTo>
                <a:lnTo>
                  <a:pt x="1596303" y="1117346"/>
                </a:lnTo>
                <a:cubicBezTo>
                  <a:pt x="1596303" y="1105291"/>
                  <a:pt x="1593791" y="1096500"/>
                  <a:pt x="1588768" y="1090975"/>
                </a:cubicBezTo>
                <a:cubicBezTo>
                  <a:pt x="1583745" y="1085450"/>
                  <a:pt x="1576378" y="1082687"/>
                  <a:pt x="1566667" y="1082687"/>
                </a:cubicBezTo>
                <a:cubicBezTo>
                  <a:pt x="1560137" y="1082687"/>
                  <a:pt x="1554194" y="1084613"/>
                  <a:pt x="1548836" y="1088464"/>
                </a:cubicBezTo>
                <a:cubicBezTo>
                  <a:pt x="1543478" y="1092315"/>
                  <a:pt x="1539292" y="1097338"/>
                  <a:pt x="1536278" y="1103533"/>
                </a:cubicBezTo>
                <a:cubicBezTo>
                  <a:pt x="1533432" y="1109393"/>
                  <a:pt x="1532009" y="1116257"/>
                  <a:pt x="1532009" y="1124127"/>
                </a:cubicBezTo>
                <a:lnTo>
                  <a:pt x="1532009" y="1198215"/>
                </a:lnTo>
                <a:lnTo>
                  <a:pt x="1510159" y="1198215"/>
                </a:lnTo>
                <a:lnTo>
                  <a:pt x="1510159" y="1117597"/>
                </a:lnTo>
                <a:cubicBezTo>
                  <a:pt x="1510159" y="1105374"/>
                  <a:pt x="1507648" y="1096500"/>
                  <a:pt x="1502625" y="1090975"/>
                </a:cubicBezTo>
                <a:cubicBezTo>
                  <a:pt x="1497602" y="1085450"/>
                  <a:pt x="1490318" y="1082687"/>
                  <a:pt x="1480775" y="1082687"/>
                </a:cubicBezTo>
                <a:cubicBezTo>
                  <a:pt x="1474245" y="1082687"/>
                  <a:pt x="1468301" y="1084613"/>
                  <a:pt x="1462943" y="1088464"/>
                </a:cubicBezTo>
                <a:cubicBezTo>
                  <a:pt x="1457586" y="1092315"/>
                  <a:pt x="1453400" y="1097505"/>
                  <a:pt x="1450386" y="1104035"/>
                </a:cubicBezTo>
                <a:cubicBezTo>
                  <a:pt x="1447540" y="1110230"/>
                  <a:pt x="1446116" y="1117094"/>
                  <a:pt x="1446116" y="1124629"/>
                </a:cubicBezTo>
                <a:lnTo>
                  <a:pt x="1446116" y="1198215"/>
                </a:lnTo>
                <a:lnTo>
                  <a:pt x="1424267" y="1198215"/>
                </a:lnTo>
                <a:lnTo>
                  <a:pt x="1424267" y="1067116"/>
                </a:lnTo>
                <a:lnTo>
                  <a:pt x="1444861" y="1067116"/>
                </a:lnTo>
                <a:lnTo>
                  <a:pt x="1444861" y="1086455"/>
                </a:lnTo>
                <a:lnTo>
                  <a:pt x="1446116" y="1086455"/>
                </a:lnTo>
                <a:cubicBezTo>
                  <a:pt x="1449800" y="1079757"/>
                  <a:pt x="1455409" y="1074148"/>
                  <a:pt x="1462943" y="1069628"/>
                </a:cubicBezTo>
                <a:cubicBezTo>
                  <a:pt x="1470478" y="1065107"/>
                  <a:pt x="1478431" y="1062847"/>
                  <a:pt x="1486802" y="1062847"/>
                </a:cubicBezTo>
                <a:close/>
                <a:moveTo>
                  <a:pt x="709250" y="1062847"/>
                </a:moveTo>
                <a:cubicBezTo>
                  <a:pt x="721807" y="1062847"/>
                  <a:pt x="732942" y="1065777"/>
                  <a:pt x="742653" y="1071637"/>
                </a:cubicBezTo>
                <a:cubicBezTo>
                  <a:pt x="752029" y="1077329"/>
                  <a:pt x="759228" y="1085199"/>
                  <a:pt x="764251" y="1095245"/>
                </a:cubicBezTo>
                <a:cubicBezTo>
                  <a:pt x="769442" y="1105625"/>
                  <a:pt x="772037" y="1117262"/>
                  <a:pt x="772037" y="1130154"/>
                </a:cubicBezTo>
                <a:cubicBezTo>
                  <a:pt x="772037" y="1131159"/>
                  <a:pt x="771869" y="1133335"/>
                  <a:pt x="771535" y="1136684"/>
                </a:cubicBezTo>
                <a:lnTo>
                  <a:pt x="667559" y="1136684"/>
                </a:lnTo>
                <a:cubicBezTo>
                  <a:pt x="668062" y="1146730"/>
                  <a:pt x="670490" y="1155185"/>
                  <a:pt x="674843" y="1162050"/>
                </a:cubicBezTo>
                <a:cubicBezTo>
                  <a:pt x="679029" y="1168580"/>
                  <a:pt x="684470" y="1173686"/>
                  <a:pt x="691167" y="1177370"/>
                </a:cubicBezTo>
                <a:cubicBezTo>
                  <a:pt x="697697" y="1180886"/>
                  <a:pt x="704562" y="1182644"/>
                  <a:pt x="711761" y="1182644"/>
                </a:cubicBezTo>
                <a:cubicBezTo>
                  <a:pt x="728839" y="1182644"/>
                  <a:pt x="741815" y="1174691"/>
                  <a:pt x="750689" y="1158785"/>
                </a:cubicBezTo>
                <a:lnTo>
                  <a:pt x="769023" y="1167826"/>
                </a:lnTo>
                <a:cubicBezTo>
                  <a:pt x="763498" y="1178375"/>
                  <a:pt x="755880" y="1186746"/>
                  <a:pt x="746169" y="1192941"/>
                </a:cubicBezTo>
                <a:cubicBezTo>
                  <a:pt x="736458" y="1199136"/>
                  <a:pt x="724737" y="1202233"/>
                  <a:pt x="711008" y="1202233"/>
                </a:cubicBezTo>
                <a:cubicBezTo>
                  <a:pt x="698283" y="1202233"/>
                  <a:pt x="687065" y="1199303"/>
                  <a:pt x="677354" y="1193443"/>
                </a:cubicBezTo>
                <a:cubicBezTo>
                  <a:pt x="667308" y="1187416"/>
                  <a:pt x="659523" y="1179128"/>
                  <a:pt x="653998" y="1168580"/>
                </a:cubicBezTo>
                <a:cubicBezTo>
                  <a:pt x="648472" y="1158032"/>
                  <a:pt x="645710" y="1146144"/>
                  <a:pt x="645710" y="1132917"/>
                </a:cubicBezTo>
                <a:cubicBezTo>
                  <a:pt x="645710" y="1120192"/>
                  <a:pt x="648305" y="1108555"/>
                  <a:pt x="653495" y="1098007"/>
                </a:cubicBezTo>
                <a:cubicBezTo>
                  <a:pt x="658853" y="1087124"/>
                  <a:pt x="666304" y="1078585"/>
                  <a:pt x="675847" y="1072390"/>
                </a:cubicBezTo>
                <a:cubicBezTo>
                  <a:pt x="685726" y="1066028"/>
                  <a:pt x="696860" y="1062847"/>
                  <a:pt x="709250" y="1062847"/>
                </a:cubicBezTo>
                <a:close/>
                <a:moveTo>
                  <a:pt x="265342" y="1062847"/>
                </a:moveTo>
                <a:cubicBezTo>
                  <a:pt x="278234" y="1062847"/>
                  <a:pt x="289787" y="1065944"/>
                  <a:pt x="300001" y="1072139"/>
                </a:cubicBezTo>
                <a:cubicBezTo>
                  <a:pt x="310214" y="1078334"/>
                  <a:pt x="318251" y="1086789"/>
                  <a:pt x="324111" y="1097505"/>
                </a:cubicBezTo>
                <a:cubicBezTo>
                  <a:pt x="329803" y="1107886"/>
                  <a:pt x="332650" y="1119606"/>
                  <a:pt x="332650" y="1132666"/>
                </a:cubicBezTo>
                <a:cubicBezTo>
                  <a:pt x="332650" y="1145725"/>
                  <a:pt x="329803" y="1157446"/>
                  <a:pt x="324111" y="1167826"/>
                </a:cubicBezTo>
                <a:cubicBezTo>
                  <a:pt x="318251" y="1178542"/>
                  <a:pt x="310214" y="1186997"/>
                  <a:pt x="300001" y="1193192"/>
                </a:cubicBezTo>
                <a:cubicBezTo>
                  <a:pt x="290122" y="1199220"/>
                  <a:pt x="278569" y="1202233"/>
                  <a:pt x="265342" y="1202233"/>
                </a:cubicBezTo>
                <a:cubicBezTo>
                  <a:pt x="252115" y="1202233"/>
                  <a:pt x="240562" y="1199220"/>
                  <a:pt x="230684" y="1193192"/>
                </a:cubicBezTo>
                <a:cubicBezTo>
                  <a:pt x="220471" y="1186997"/>
                  <a:pt x="212434" y="1178542"/>
                  <a:pt x="206574" y="1167826"/>
                </a:cubicBezTo>
                <a:cubicBezTo>
                  <a:pt x="200881" y="1157446"/>
                  <a:pt x="198035" y="1145725"/>
                  <a:pt x="198035" y="1132666"/>
                </a:cubicBezTo>
                <a:cubicBezTo>
                  <a:pt x="198035" y="1119606"/>
                  <a:pt x="200881" y="1107886"/>
                  <a:pt x="206574" y="1097505"/>
                </a:cubicBezTo>
                <a:cubicBezTo>
                  <a:pt x="212434" y="1086789"/>
                  <a:pt x="220471" y="1078334"/>
                  <a:pt x="230684" y="1072139"/>
                </a:cubicBezTo>
                <a:cubicBezTo>
                  <a:pt x="240897" y="1065944"/>
                  <a:pt x="252450" y="1062847"/>
                  <a:pt x="265342" y="1062847"/>
                </a:cubicBezTo>
                <a:close/>
                <a:moveTo>
                  <a:pt x="3339034" y="1039239"/>
                </a:moveTo>
                <a:lnTo>
                  <a:pt x="3356614" y="1039239"/>
                </a:lnTo>
                <a:lnTo>
                  <a:pt x="3356614" y="1056819"/>
                </a:lnTo>
                <a:cubicBezTo>
                  <a:pt x="3356614" y="1066028"/>
                  <a:pt x="3354354" y="1072725"/>
                  <a:pt x="3349833" y="1076911"/>
                </a:cubicBezTo>
                <a:cubicBezTo>
                  <a:pt x="3345145" y="1081264"/>
                  <a:pt x="3338364" y="1083441"/>
                  <a:pt x="3329490" y="1083441"/>
                </a:cubicBezTo>
                <a:lnTo>
                  <a:pt x="3326727" y="1083441"/>
                </a:lnTo>
                <a:lnTo>
                  <a:pt x="3326727" y="1198215"/>
                </a:lnTo>
                <a:lnTo>
                  <a:pt x="3305882" y="1198215"/>
                </a:lnTo>
                <a:lnTo>
                  <a:pt x="3305882" y="1179128"/>
                </a:lnTo>
                <a:lnTo>
                  <a:pt x="3304878" y="1179128"/>
                </a:lnTo>
                <a:cubicBezTo>
                  <a:pt x="3301529" y="1185490"/>
                  <a:pt x="3295752" y="1191016"/>
                  <a:pt x="3287548" y="1195704"/>
                </a:cubicBezTo>
                <a:cubicBezTo>
                  <a:pt x="3280014" y="1200057"/>
                  <a:pt x="3271642" y="1202233"/>
                  <a:pt x="3262434" y="1202233"/>
                </a:cubicBezTo>
                <a:cubicBezTo>
                  <a:pt x="3246528" y="1202233"/>
                  <a:pt x="3234472" y="1197629"/>
                  <a:pt x="3226268" y="1188420"/>
                </a:cubicBezTo>
                <a:cubicBezTo>
                  <a:pt x="3217897" y="1179044"/>
                  <a:pt x="3213711" y="1166068"/>
                  <a:pt x="3213711" y="1149493"/>
                </a:cubicBezTo>
                <a:lnTo>
                  <a:pt x="3213711" y="1067116"/>
                </a:lnTo>
                <a:lnTo>
                  <a:pt x="3235561" y="1067116"/>
                </a:lnTo>
                <a:lnTo>
                  <a:pt x="3235561" y="1146228"/>
                </a:lnTo>
                <a:cubicBezTo>
                  <a:pt x="3235561" y="1158952"/>
                  <a:pt x="3238407" y="1168161"/>
                  <a:pt x="3244100" y="1173854"/>
                </a:cubicBezTo>
                <a:cubicBezTo>
                  <a:pt x="3249960" y="1179714"/>
                  <a:pt x="3257578" y="1182644"/>
                  <a:pt x="3266954" y="1182644"/>
                </a:cubicBezTo>
                <a:cubicBezTo>
                  <a:pt x="3274321" y="1182644"/>
                  <a:pt x="3280935" y="1180635"/>
                  <a:pt x="3286795" y="1176616"/>
                </a:cubicBezTo>
                <a:cubicBezTo>
                  <a:pt x="3292320" y="1172766"/>
                  <a:pt x="3296757" y="1167659"/>
                  <a:pt x="3300106" y="1161296"/>
                </a:cubicBezTo>
                <a:cubicBezTo>
                  <a:pt x="3303287" y="1155101"/>
                  <a:pt x="3304878" y="1148404"/>
                  <a:pt x="3304878" y="1141205"/>
                </a:cubicBezTo>
                <a:lnTo>
                  <a:pt x="3304878" y="1067116"/>
                </a:lnTo>
                <a:lnTo>
                  <a:pt x="3329490" y="1067116"/>
                </a:lnTo>
                <a:cubicBezTo>
                  <a:pt x="3335852" y="1067116"/>
                  <a:pt x="3339034" y="1063684"/>
                  <a:pt x="3339034" y="1056819"/>
                </a:cubicBezTo>
                <a:close/>
                <a:moveTo>
                  <a:pt x="2833436" y="1039239"/>
                </a:moveTo>
                <a:lnTo>
                  <a:pt x="2851017" y="1039239"/>
                </a:lnTo>
                <a:lnTo>
                  <a:pt x="2851017" y="1056819"/>
                </a:lnTo>
                <a:cubicBezTo>
                  <a:pt x="2851017" y="1064354"/>
                  <a:pt x="2849342" y="1070465"/>
                  <a:pt x="2845994" y="1075153"/>
                </a:cubicBezTo>
                <a:cubicBezTo>
                  <a:pt x="2842645" y="1079674"/>
                  <a:pt x="2837706" y="1081934"/>
                  <a:pt x="2831176" y="1081934"/>
                </a:cubicBezTo>
                <a:cubicBezTo>
                  <a:pt x="2829334" y="1081934"/>
                  <a:pt x="2827576" y="1081683"/>
                  <a:pt x="2825902" y="1081180"/>
                </a:cubicBezTo>
                <a:lnTo>
                  <a:pt x="2825902" y="1082185"/>
                </a:lnTo>
                <a:cubicBezTo>
                  <a:pt x="2840134" y="1094742"/>
                  <a:pt x="2847250" y="1111569"/>
                  <a:pt x="2847250" y="1132666"/>
                </a:cubicBezTo>
                <a:cubicBezTo>
                  <a:pt x="2847250" y="1145725"/>
                  <a:pt x="2844403" y="1157446"/>
                  <a:pt x="2838710" y="1167826"/>
                </a:cubicBezTo>
                <a:cubicBezTo>
                  <a:pt x="2832850" y="1178542"/>
                  <a:pt x="2824814" y="1186997"/>
                  <a:pt x="2814600" y="1193192"/>
                </a:cubicBezTo>
                <a:cubicBezTo>
                  <a:pt x="2804722" y="1199220"/>
                  <a:pt x="2793169" y="1202233"/>
                  <a:pt x="2779942" y="1202233"/>
                </a:cubicBezTo>
                <a:cubicBezTo>
                  <a:pt x="2766715" y="1202233"/>
                  <a:pt x="2755162" y="1199220"/>
                  <a:pt x="2745284" y="1193192"/>
                </a:cubicBezTo>
                <a:cubicBezTo>
                  <a:pt x="2735070" y="1186997"/>
                  <a:pt x="2727034" y="1178542"/>
                  <a:pt x="2721174" y="1167826"/>
                </a:cubicBezTo>
                <a:cubicBezTo>
                  <a:pt x="2715481" y="1157446"/>
                  <a:pt x="2712634" y="1145725"/>
                  <a:pt x="2712634" y="1132666"/>
                </a:cubicBezTo>
                <a:cubicBezTo>
                  <a:pt x="2712634" y="1119606"/>
                  <a:pt x="2715481" y="1107886"/>
                  <a:pt x="2721174" y="1097505"/>
                </a:cubicBezTo>
                <a:cubicBezTo>
                  <a:pt x="2727034" y="1086789"/>
                  <a:pt x="2735070" y="1078334"/>
                  <a:pt x="2745284" y="1072139"/>
                </a:cubicBezTo>
                <a:cubicBezTo>
                  <a:pt x="2755497" y="1065944"/>
                  <a:pt x="2767050" y="1062847"/>
                  <a:pt x="2779942" y="1062847"/>
                </a:cubicBezTo>
                <a:cubicBezTo>
                  <a:pt x="2784295" y="1062847"/>
                  <a:pt x="2790992" y="1063600"/>
                  <a:pt x="2800034" y="1065107"/>
                </a:cubicBezTo>
                <a:cubicBezTo>
                  <a:pt x="2808070" y="1066446"/>
                  <a:pt x="2814182" y="1067116"/>
                  <a:pt x="2818368" y="1067116"/>
                </a:cubicBezTo>
                <a:cubicBezTo>
                  <a:pt x="2823726" y="1067116"/>
                  <a:pt x="2827660" y="1066279"/>
                  <a:pt x="2830172" y="1064605"/>
                </a:cubicBezTo>
                <a:cubicBezTo>
                  <a:pt x="2832348" y="1063098"/>
                  <a:pt x="2833436" y="1060503"/>
                  <a:pt x="2833436" y="1056819"/>
                </a:cubicBezTo>
                <a:close/>
                <a:moveTo>
                  <a:pt x="2271462" y="1039239"/>
                </a:moveTo>
                <a:lnTo>
                  <a:pt x="2289042" y="1039239"/>
                </a:lnTo>
                <a:lnTo>
                  <a:pt x="2289042" y="1056819"/>
                </a:lnTo>
                <a:cubicBezTo>
                  <a:pt x="2289042" y="1064354"/>
                  <a:pt x="2287368" y="1070465"/>
                  <a:pt x="2284019" y="1075153"/>
                </a:cubicBezTo>
                <a:cubicBezTo>
                  <a:pt x="2280670" y="1079674"/>
                  <a:pt x="2275731" y="1081934"/>
                  <a:pt x="2269201" y="1081934"/>
                </a:cubicBezTo>
                <a:cubicBezTo>
                  <a:pt x="2267359" y="1081934"/>
                  <a:pt x="2265601" y="1081683"/>
                  <a:pt x="2263927" y="1081180"/>
                </a:cubicBezTo>
                <a:lnTo>
                  <a:pt x="2263927" y="1082185"/>
                </a:lnTo>
                <a:cubicBezTo>
                  <a:pt x="2278159" y="1094742"/>
                  <a:pt x="2285274" y="1111569"/>
                  <a:pt x="2285274" y="1132666"/>
                </a:cubicBezTo>
                <a:cubicBezTo>
                  <a:pt x="2285274" y="1145725"/>
                  <a:pt x="2282428" y="1157446"/>
                  <a:pt x="2276736" y="1167826"/>
                </a:cubicBezTo>
                <a:cubicBezTo>
                  <a:pt x="2270876" y="1178542"/>
                  <a:pt x="2262839" y="1186997"/>
                  <a:pt x="2252626" y="1193192"/>
                </a:cubicBezTo>
                <a:cubicBezTo>
                  <a:pt x="2242747" y="1199220"/>
                  <a:pt x="2231194" y="1202233"/>
                  <a:pt x="2217967" y="1202233"/>
                </a:cubicBezTo>
                <a:cubicBezTo>
                  <a:pt x="2204740" y="1202233"/>
                  <a:pt x="2193187" y="1199220"/>
                  <a:pt x="2183309" y="1193192"/>
                </a:cubicBezTo>
                <a:cubicBezTo>
                  <a:pt x="2173095" y="1186997"/>
                  <a:pt x="2165059" y="1178542"/>
                  <a:pt x="2159198" y="1167826"/>
                </a:cubicBezTo>
                <a:cubicBezTo>
                  <a:pt x="2153506" y="1157446"/>
                  <a:pt x="2150660" y="1145725"/>
                  <a:pt x="2150660" y="1132666"/>
                </a:cubicBezTo>
                <a:cubicBezTo>
                  <a:pt x="2150660" y="1119606"/>
                  <a:pt x="2153506" y="1107886"/>
                  <a:pt x="2159198" y="1097505"/>
                </a:cubicBezTo>
                <a:cubicBezTo>
                  <a:pt x="2165059" y="1086789"/>
                  <a:pt x="2173095" y="1078334"/>
                  <a:pt x="2183309" y="1072139"/>
                </a:cubicBezTo>
                <a:cubicBezTo>
                  <a:pt x="2193522" y="1065944"/>
                  <a:pt x="2205075" y="1062847"/>
                  <a:pt x="2217967" y="1062847"/>
                </a:cubicBezTo>
                <a:cubicBezTo>
                  <a:pt x="2222320" y="1062847"/>
                  <a:pt x="2229018" y="1063600"/>
                  <a:pt x="2238059" y="1065107"/>
                </a:cubicBezTo>
                <a:cubicBezTo>
                  <a:pt x="2246096" y="1066446"/>
                  <a:pt x="2252207" y="1067116"/>
                  <a:pt x="2256392" y="1067116"/>
                </a:cubicBezTo>
                <a:cubicBezTo>
                  <a:pt x="2261750" y="1067116"/>
                  <a:pt x="2265685" y="1066279"/>
                  <a:pt x="2268196" y="1064605"/>
                </a:cubicBezTo>
                <a:cubicBezTo>
                  <a:pt x="2270373" y="1063098"/>
                  <a:pt x="2271462" y="1060503"/>
                  <a:pt x="2271462" y="1056819"/>
                </a:cubicBezTo>
                <a:close/>
                <a:moveTo>
                  <a:pt x="2129358" y="1039239"/>
                </a:moveTo>
                <a:lnTo>
                  <a:pt x="2146939" y="1039239"/>
                </a:lnTo>
                <a:lnTo>
                  <a:pt x="2146939" y="1056819"/>
                </a:lnTo>
                <a:cubicBezTo>
                  <a:pt x="2146939" y="1066028"/>
                  <a:pt x="2144678" y="1072725"/>
                  <a:pt x="2140158" y="1076911"/>
                </a:cubicBezTo>
                <a:cubicBezTo>
                  <a:pt x="2135470" y="1081264"/>
                  <a:pt x="2128689" y="1083441"/>
                  <a:pt x="2119815" y="1083441"/>
                </a:cubicBezTo>
                <a:lnTo>
                  <a:pt x="2117052" y="1083441"/>
                </a:lnTo>
                <a:lnTo>
                  <a:pt x="2117052" y="1198215"/>
                </a:lnTo>
                <a:lnTo>
                  <a:pt x="2096207" y="1198215"/>
                </a:lnTo>
                <a:lnTo>
                  <a:pt x="2096207" y="1179128"/>
                </a:lnTo>
                <a:lnTo>
                  <a:pt x="2095202" y="1179128"/>
                </a:lnTo>
                <a:cubicBezTo>
                  <a:pt x="2091854" y="1185490"/>
                  <a:pt x="2086078" y="1191016"/>
                  <a:pt x="2077873" y="1195704"/>
                </a:cubicBezTo>
                <a:cubicBezTo>
                  <a:pt x="2070339" y="1200057"/>
                  <a:pt x="2061967" y="1202233"/>
                  <a:pt x="2052758" y="1202233"/>
                </a:cubicBezTo>
                <a:cubicBezTo>
                  <a:pt x="2036852" y="1202233"/>
                  <a:pt x="2024798" y="1197629"/>
                  <a:pt x="2016593" y="1188420"/>
                </a:cubicBezTo>
                <a:cubicBezTo>
                  <a:pt x="2008222" y="1179044"/>
                  <a:pt x="2004036" y="1166068"/>
                  <a:pt x="2004036" y="1149493"/>
                </a:cubicBezTo>
                <a:lnTo>
                  <a:pt x="2004036" y="1067116"/>
                </a:lnTo>
                <a:lnTo>
                  <a:pt x="2025886" y="1067116"/>
                </a:lnTo>
                <a:lnTo>
                  <a:pt x="2025886" y="1146228"/>
                </a:lnTo>
                <a:cubicBezTo>
                  <a:pt x="2025886" y="1158952"/>
                  <a:pt x="2028732" y="1168161"/>
                  <a:pt x="2034425" y="1173854"/>
                </a:cubicBezTo>
                <a:cubicBezTo>
                  <a:pt x="2040285" y="1179714"/>
                  <a:pt x="2047903" y="1182644"/>
                  <a:pt x="2057279" y="1182644"/>
                </a:cubicBezTo>
                <a:cubicBezTo>
                  <a:pt x="2064646" y="1182644"/>
                  <a:pt x="2071260" y="1180635"/>
                  <a:pt x="2077120" y="1176616"/>
                </a:cubicBezTo>
                <a:cubicBezTo>
                  <a:pt x="2082645" y="1172766"/>
                  <a:pt x="2087082" y="1167659"/>
                  <a:pt x="2090431" y="1161296"/>
                </a:cubicBezTo>
                <a:cubicBezTo>
                  <a:pt x="2093612" y="1155101"/>
                  <a:pt x="2095202" y="1148404"/>
                  <a:pt x="2095202" y="1141205"/>
                </a:cubicBezTo>
                <a:lnTo>
                  <a:pt x="2095202" y="1067116"/>
                </a:lnTo>
                <a:lnTo>
                  <a:pt x="2119815" y="1067116"/>
                </a:lnTo>
                <a:cubicBezTo>
                  <a:pt x="2126177" y="1067116"/>
                  <a:pt x="2129358" y="1063684"/>
                  <a:pt x="2129358" y="1056819"/>
                </a:cubicBezTo>
                <a:close/>
                <a:moveTo>
                  <a:pt x="1091134" y="1039239"/>
                </a:moveTo>
                <a:lnTo>
                  <a:pt x="1108714" y="1039239"/>
                </a:lnTo>
                <a:lnTo>
                  <a:pt x="1108714" y="1056819"/>
                </a:lnTo>
                <a:cubicBezTo>
                  <a:pt x="1108714" y="1066028"/>
                  <a:pt x="1106454" y="1072725"/>
                  <a:pt x="1101933" y="1076911"/>
                </a:cubicBezTo>
                <a:cubicBezTo>
                  <a:pt x="1097245" y="1081264"/>
                  <a:pt x="1090464" y="1083441"/>
                  <a:pt x="1081590" y="1083441"/>
                </a:cubicBezTo>
                <a:lnTo>
                  <a:pt x="1078827" y="1083441"/>
                </a:lnTo>
                <a:lnTo>
                  <a:pt x="1078827" y="1198215"/>
                </a:lnTo>
                <a:lnTo>
                  <a:pt x="1057982" y="1198215"/>
                </a:lnTo>
                <a:lnTo>
                  <a:pt x="1057982" y="1179128"/>
                </a:lnTo>
                <a:lnTo>
                  <a:pt x="1056978" y="1179128"/>
                </a:lnTo>
                <a:cubicBezTo>
                  <a:pt x="1053629" y="1185490"/>
                  <a:pt x="1047853" y="1191016"/>
                  <a:pt x="1039648" y="1195704"/>
                </a:cubicBezTo>
                <a:cubicBezTo>
                  <a:pt x="1032114" y="1200057"/>
                  <a:pt x="1023742" y="1202233"/>
                  <a:pt x="1014534" y="1202233"/>
                </a:cubicBezTo>
                <a:cubicBezTo>
                  <a:pt x="998628" y="1202233"/>
                  <a:pt x="986573" y="1197629"/>
                  <a:pt x="978368" y="1188420"/>
                </a:cubicBezTo>
                <a:cubicBezTo>
                  <a:pt x="969997" y="1179044"/>
                  <a:pt x="965811" y="1166068"/>
                  <a:pt x="965811" y="1149493"/>
                </a:cubicBezTo>
                <a:lnTo>
                  <a:pt x="965811" y="1067116"/>
                </a:lnTo>
                <a:lnTo>
                  <a:pt x="987661" y="1067116"/>
                </a:lnTo>
                <a:lnTo>
                  <a:pt x="987661" y="1146228"/>
                </a:lnTo>
                <a:cubicBezTo>
                  <a:pt x="987661" y="1158952"/>
                  <a:pt x="990507" y="1168161"/>
                  <a:pt x="996200" y="1173854"/>
                </a:cubicBezTo>
                <a:cubicBezTo>
                  <a:pt x="1002060" y="1179714"/>
                  <a:pt x="1009678" y="1182644"/>
                  <a:pt x="1019054" y="1182644"/>
                </a:cubicBezTo>
                <a:cubicBezTo>
                  <a:pt x="1026421" y="1182644"/>
                  <a:pt x="1033035" y="1180635"/>
                  <a:pt x="1038895" y="1176616"/>
                </a:cubicBezTo>
                <a:cubicBezTo>
                  <a:pt x="1044420" y="1172766"/>
                  <a:pt x="1048857" y="1167659"/>
                  <a:pt x="1052206" y="1161296"/>
                </a:cubicBezTo>
                <a:cubicBezTo>
                  <a:pt x="1055387" y="1155101"/>
                  <a:pt x="1056978" y="1148404"/>
                  <a:pt x="1056978" y="1141205"/>
                </a:cubicBezTo>
                <a:lnTo>
                  <a:pt x="1056978" y="1067116"/>
                </a:lnTo>
                <a:lnTo>
                  <a:pt x="1081590" y="1067116"/>
                </a:lnTo>
                <a:cubicBezTo>
                  <a:pt x="1087952" y="1067116"/>
                  <a:pt x="1091134" y="1063684"/>
                  <a:pt x="1091134" y="1056819"/>
                </a:cubicBezTo>
                <a:close/>
                <a:moveTo>
                  <a:pt x="1819080" y="1029946"/>
                </a:moveTo>
                <a:lnTo>
                  <a:pt x="1840930" y="1029946"/>
                </a:lnTo>
                <a:lnTo>
                  <a:pt x="1840930" y="1067116"/>
                </a:lnTo>
                <a:lnTo>
                  <a:pt x="1873076" y="1067116"/>
                </a:lnTo>
                <a:lnTo>
                  <a:pt x="1873076" y="1086957"/>
                </a:lnTo>
                <a:lnTo>
                  <a:pt x="1840930" y="1086957"/>
                </a:lnTo>
                <a:lnTo>
                  <a:pt x="1840930" y="1158283"/>
                </a:lnTo>
                <a:cubicBezTo>
                  <a:pt x="1840930" y="1165650"/>
                  <a:pt x="1842269" y="1171007"/>
                  <a:pt x="1844948" y="1174356"/>
                </a:cubicBezTo>
                <a:cubicBezTo>
                  <a:pt x="1848129" y="1178040"/>
                  <a:pt x="1852901" y="1179881"/>
                  <a:pt x="1859263" y="1179881"/>
                </a:cubicBezTo>
                <a:cubicBezTo>
                  <a:pt x="1864789" y="1179881"/>
                  <a:pt x="1869560" y="1178458"/>
                  <a:pt x="1873579" y="1175612"/>
                </a:cubicBezTo>
                <a:lnTo>
                  <a:pt x="1873579" y="1196959"/>
                </a:lnTo>
                <a:cubicBezTo>
                  <a:pt x="1871235" y="1198131"/>
                  <a:pt x="1868640" y="1198969"/>
                  <a:pt x="1865793" y="1199471"/>
                </a:cubicBezTo>
                <a:cubicBezTo>
                  <a:pt x="1863114" y="1199973"/>
                  <a:pt x="1859682" y="1200224"/>
                  <a:pt x="1855496" y="1200224"/>
                </a:cubicBezTo>
                <a:cubicBezTo>
                  <a:pt x="1849971" y="1200224"/>
                  <a:pt x="1845032" y="1199387"/>
                  <a:pt x="1840678" y="1197713"/>
                </a:cubicBezTo>
                <a:cubicBezTo>
                  <a:pt x="1835990" y="1195871"/>
                  <a:pt x="1832223" y="1193527"/>
                  <a:pt x="1829377" y="1190681"/>
                </a:cubicBezTo>
                <a:cubicBezTo>
                  <a:pt x="1822512" y="1184151"/>
                  <a:pt x="1819080" y="1175193"/>
                  <a:pt x="1819080" y="1163808"/>
                </a:cubicBezTo>
                <a:lnTo>
                  <a:pt x="1819080" y="1086957"/>
                </a:lnTo>
                <a:lnTo>
                  <a:pt x="1796225" y="1086957"/>
                </a:lnTo>
                <a:lnTo>
                  <a:pt x="1796225" y="1067116"/>
                </a:lnTo>
                <a:lnTo>
                  <a:pt x="1819080" y="1067116"/>
                </a:lnTo>
                <a:close/>
                <a:moveTo>
                  <a:pt x="428430" y="1029946"/>
                </a:moveTo>
                <a:lnTo>
                  <a:pt x="450280" y="1029946"/>
                </a:lnTo>
                <a:lnTo>
                  <a:pt x="450280" y="1067116"/>
                </a:lnTo>
                <a:lnTo>
                  <a:pt x="482427" y="1067116"/>
                </a:lnTo>
                <a:lnTo>
                  <a:pt x="482427" y="1086957"/>
                </a:lnTo>
                <a:lnTo>
                  <a:pt x="450280" y="1086957"/>
                </a:lnTo>
                <a:lnTo>
                  <a:pt x="450280" y="1158283"/>
                </a:lnTo>
                <a:cubicBezTo>
                  <a:pt x="450280" y="1165650"/>
                  <a:pt x="451619" y="1171007"/>
                  <a:pt x="454298" y="1174356"/>
                </a:cubicBezTo>
                <a:cubicBezTo>
                  <a:pt x="457479" y="1178040"/>
                  <a:pt x="462251" y="1179881"/>
                  <a:pt x="468614" y="1179881"/>
                </a:cubicBezTo>
                <a:cubicBezTo>
                  <a:pt x="474139" y="1179881"/>
                  <a:pt x="478911" y="1178458"/>
                  <a:pt x="482929" y="1175612"/>
                </a:cubicBezTo>
                <a:lnTo>
                  <a:pt x="482929" y="1196959"/>
                </a:lnTo>
                <a:cubicBezTo>
                  <a:pt x="480585" y="1198131"/>
                  <a:pt x="477990" y="1198969"/>
                  <a:pt x="475143" y="1199471"/>
                </a:cubicBezTo>
                <a:cubicBezTo>
                  <a:pt x="472464" y="1199973"/>
                  <a:pt x="469032" y="1200224"/>
                  <a:pt x="464846" y="1200224"/>
                </a:cubicBezTo>
                <a:cubicBezTo>
                  <a:pt x="459321" y="1200224"/>
                  <a:pt x="454382" y="1199387"/>
                  <a:pt x="450029" y="1197713"/>
                </a:cubicBezTo>
                <a:cubicBezTo>
                  <a:pt x="445341" y="1195871"/>
                  <a:pt x="441573" y="1193527"/>
                  <a:pt x="438727" y="1190681"/>
                </a:cubicBezTo>
                <a:cubicBezTo>
                  <a:pt x="431862" y="1184151"/>
                  <a:pt x="428430" y="1175193"/>
                  <a:pt x="428430" y="1163808"/>
                </a:cubicBezTo>
                <a:lnTo>
                  <a:pt x="428430" y="1086957"/>
                </a:lnTo>
                <a:lnTo>
                  <a:pt x="405575" y="1086957"/>
                </a:lnTo>
                <a:lnTo>
                  <a:pt x="405575" y="1067116"/>
                </a:lnTo>
                <a:lnTo>
                  <a:pt x="428430" y="1067116"/>
                </a:lnTo>
                <a:close/>
                <a:moveTo>
                  <a:pt x="3434042" y="1014124"/>
                </a:moveTo>
                <a:lnTo>
                  <a:pt x="3455892" y="1014124"/>
                </a:lnTo>
                <a:lnTo>
                  <a:pt x="3455892" y="1198215"/>
                </a:lnTo>
                <a:lnTo>
                  <a:pt x="3434042" y="1198215"/>
                </a:lnTo>
                <a:close/>
                <a:moveTo>
                  <a:pt x="3163026" y="1014124"/>
                </a:moveTo>
                <a:lnTo>
                  <a:pt x="3184876" y="1014124"/>
                </a:lnTo>
                <a:lnTo>
                  <a:pt x="3184876" y="1198215"/>
                </a:lnTo>
                <a:lnTo>
                  <a:pt x="3164030" y="1198215"/>
                </a:lnTo>
                <a:lnTo>
                  <a:pt x="3164030" y="1178877"/>
                </a:lnTo>
                <a:lnTo>
                  <a:pt x="3163026" y="1178877"/>
                </a:lnTo>
                <a:cubicBezTo>
                  <a:pt x="3159175" y="1185239"/>
                  <a:pt x="3153147" y="1190764"/>
                  <a:pt x="3144943" y="1195453"/>
                </a:cubicBezTo>
                <a:cubicBezTo>
                  <a:pt x="3137074" y="1199973"/>
                  <a:pt x="3128200" y="1202233"/>
                  <a:pt x="3118322" y="1202233"/>
                </a:cubicBezTo>
                <a:cubicBezTo>
                  <a:pt x="3106099" y="1202233"/>
                  <a:pt x="3095383" y="1199303"/>
                  <a:pt x="3086174" y="1193443"/>
                </a:cubicBezTo>
                <a:cubicBezTo>
                  <a:pt x="3076798" y="1187583"/>
                  <a:pt x="3069348" y="1179295"/>
                  <a:pt x="3063822" y="1168580"/>
                </a:cubicBezTo>
                <a:cubicBezTo>
                  <a:pt x="3058297" y="1158032"/>
                  <a:pt x="3055534" y="1146060"/>
                  <a:pt x="3055534" y="1132666"/>
                </a:cubicBezTo>
                <a:cubicBezTo>
                  <a:pt x="3055534" y="1119439"/>
                  <a:pt x="3058297" y="1107551"/>
                  <a:pt x="3063822" y="1097003"/>
                </a:cubicBezTo>
                <a:cubicBezTo>
                  <a:pt x="3069515" y="1086120"/>
                  <a:pt x="3076966" y="1077748"/>
                  <a:pt x="3086174" y="1071888"/>
                </a:cubicBezTo>
                <a:cubicBezTo>
                  <a:pt x="3095718" y="1065860"/>
                  <a:pt x="3106434" y="1062847"/>
                  <a:pt x="3118322" y="1062847"/>
                </a:cubicBezTo>
                <a:cubicBezTo>
                  <a:pt x="3128032" y="1062847"/>
                  <a:pt x="3136906" y="1065191"/>
                  <a:pt x="3144943" y="1069879"/>
                </a:cubicBezTo>
                <a:cubicBezTo>
                  <a:pt x="3153147" y="1074734"/>
                  <a:pt x="3159175" y="1080343"/>
                  <a:pt x="3163026" y="1086706"/>
                </a:cubicBezTo>
                <a:lnTo>
                  <a:pt x="3164030" y="1086706"/>
                </a:lnTo>
                <a:lnTo>
                  <a:pt x="3163026" y="1068372"/>
                </a:lnTo>
                <a:close/>
                <a:moveTo>
                  <a:pt x="2662517" y="1014124"/>
                </a:moveTo>
                <a:lnTo>
                  <a:pt x="2684366" y="1014124"/>
                </a:lnTo>
                <a:lnTo>
                  <a:pt x="2684366" y="1198215"/>
                </a:lnTo>
                <a:lnTo>
                  <a:pt x="2662517" y="1198215"/>
                </a:lnTo>
                <a:close/>
                <a:moveTo>
                  <a:pt x="1948142" y="1014124"/>
                </a:moveTo>
                <a:lnTo>
                  <a:pt x="1969992" y="1014124"/>
                </a:lnTo>
                <a:lnTo>
                  <a:pt x="1969992" y="1198215"/>
                </a:lnTo>
                <a:lnTo>
                  <a:pt x="1948142" y="1198215"/>
                </a:lnTo>
                <a:close/>
                <a:moveTo>
                  <a:pt x="1186142" y="1014124"/>
                </a:moveTo>
                <a:lnTo>
                  <a:pt x="1207992" y="1014124"/>
                </a:lnTo>
                <a:lnTo>
                  <a:pt x="1207992" y="1198215"/>
                </a:lnTo>
                <a:lnTo>
                  <a:pt x="1186142" y="1198215"/>
                </a:lnTo>
                <a:close/>
                <a:moveTo>
                  <a:pt x="509867" y="1014124"/>
                </a:moveTo>
                <a:lnTo>
                  <a:pt x="531717" y="1014124"/>
                </a:lnTo>
                <a:lnTo>
                  <a:pt x="531717" y="1068372"/>
                </a:lnTo>
                <a:lnTo>
                  <a:pt x="530461" y="1086455"/>
                </a:lnTo>
                <a:lnTo>
                  <a:pt x="531717" y="1086455"/>
                </a:lnTo>
                <a:cubicBezTo>
                  <a:pt x="535065" y="1079925"/>
                  <a:pt x="540758" y="1074316"/>
                  <a:pt x="548795" y="1069628"/>
                </a:cubicBezTo>
                <a:cubicBezTo>
                  <a:pt x="556497" y="1065107"/>
                  <a:pt x="565036" y="1062847"/>
                  <a:pt x="574412" y="1062847"/>
                </a:cubicBezTo>
                <a:cubicBezTo>
                  <a:pt x="590318" y="1062847"/>
                  <a:pt x="602456" y="1067535"/>
                  <a:pt x="610828" y="1076911"/>
                </a:cubicBezTo>
                <a:cubicBezTo>
                  <a:pt x="619200" y="1086287"/>
                  <a:pt x="623385" y="1098677"/>
                  <a:pt x="623385" y="1114081"/>
                </a:cubicBezTo>
                <a:lnTo>
                  <a:pt x="623385" y="1198215"/>
                </a:lnTo>
                <a:lnTo>
                  <a:pt x="601536" y="1198215"/>
                </a:lnTo>
                <a:lnTo>
                  <a:pt x="601536" y="1117346"/>
                </a:lnTo>
                <a:cubicBezTo>
                  <a:pt x="601536" y="1105625"/>
                  <a:pt x="598522" y="1096919"/>
                  <a:pt x="592494" y="1091226"/>
                </a:cubicBezTo>
                <a:cubicBezTo>
                  <a:pt x="586634" y="1085534"/>
                  <a:pt x="578849" y="1082687"/>
                  <a:pt x="569138" y="1082687"/>
                </a:cubicBezTo>
                <a:cubicBezTo>
                  <a:pt x="562608" y="1082687"/>
                  <a:pt x="556329" y="1084780"/>
                  <a:pt x="550302" y="1088966"/>
                </a:cubicBezTo>
                <a:cubicBezTo>
                  <a:pt x="544609" y="1092984"/>
                  <a:pt x="540088" y="1098258"/>
                  <a:pt x="536740" y="1104788"/>
                </a:cubicBezTo>
                <a:cubicBezTo>
                  <a:pt x="533391" y="1111486"/>
                  <a:pt x="531717" y="1118267"/>
                  <a:pt x="531717" y="1125131"/>
                </a:cubicBezTo>
                <a:lnTo>
                  <a:pt x="531717" y="1198215"/>
                </a:lnTo>
                <a:lnTo>
                  <a:pt x="509867" y="1198215"/>
                </a:lnTo>
                <a:close/>
                <a:moveTo>
                  <a:pt x="3504000" y="1011613"/>
                </a:moveTo>
                <a:cubicBezTo>
                  <a:pt x="3508521" y="1011613"/>
                  <a:pt x="3512204" y="1013036"/>
                  <a:pt x="3515051" y="1015882"/>
                </a:cubicBezTo>
                <a:cubicBezTo>
                  <a:pt x="3518064" y="1018896"/>
                  <a:pt x="3519571" y="1022663"/>
                  <a:pt x="3519571" y="1027184"/>
                </a:cubicBezTo>
                <a:cubicBezTo>
                  <a:pt x="3519571" y="1031537"/>
                  <a:pt x="3518064" y="1035220"/>
                  <a:pt x="3515051" y="1038234"/>
                </a:cubicBezTo>
                <a:cubicBezTo>
                  <a:pt x="3511870" y="1041415"/>
                  <a:pt x="3508186" y="1043006"/>
                  <a:pt x="3504000" y="1043006"/>
                </a:cubicBezTo>
                <a:cubicBezTo>
                  <a:pt x="3499814" y="1043006"/>
                  <a:pt x="3496131" y="1041415"/>
                  <a:pt x="3492950" y="1038234"/>
                </a:cubicBezTo>
                <a:cubicBezTo>
                  <a:pt x="3489768" y="1035053"/>
                  <a:pt x="3488178" y="1031370"/>
                  <a:pt x="3488178" y="1027184"/>
                </a:cubicBezTo>
                <a:cubicBezTo>
                  <a:pt x="3488178" y="1022830"/>
                  <a:pt x="3489768" y="1019063"/>
                  <a:pt x="3492950" y="1015882"/>
                </a:cubicBezTo>
                <a:cubicBezTo>
                  <a:pt x="3495796" y="1013036"/>
                  <a:pt x="3499480" y="1011613"/>
                  <a:pt x="3504000" y="1011613"/>
                </a:cubicBezTo>
                <a:close/>
                <a:moveTo>
                  <a:pt x="105231" y="1009855"/>
                </a:moveTo>
                <a:cubicBezTo>
                  <a:pt x="118626" y="1009855"/>
                  <a:pt x="131183" y="1012450"/>
                  <a:pt x="142903" y="1017640"/>
                </a:cubicBezTo>
                <a:cubicBezTo>
                  <a:pt x="154289" y="1022663"/>
                  <a:pt x="164167" y="1030114"/>
                  <a:pt x="172539" y="1039992"/>
                </a:cubicBezTo>
                <a:lnTo>
                  <a:pt x="156967" y="1055312"/>
                </a:lnTo>
                <a:cubicBezTo>
                  <a:pt x="149935" y="1046941"/>
                  <a:pt x="142233" y="1040746"/>
                  <a:pt x="133862" y="1036727"/>
                </a:cubicBezTo>
                <a:cubicBezTo>
                  <a:pt x="125490" y="1032709"/>
                  <a:pt x="115947" y="1030700"/>
                  <a:pt x="105231" y="1030700"/>
                </a:cubicBezTo>
                <a:cubicBezTo>
                  <a:pt x="92004" y="1030700"/>
                  <a:pt x="79781" y="1033881"/>
                  <a:pt x="68564" y="1040243"/>
                </a:cubicBezTo>
                <a:cubicBezTo>
                  <a:pt x="57346" y="1046606"/>
                  <a:pt x="48472" y="1055396"/>
                  <a:pt x="41942" y="1066614"/>
                </a:cubicBezTo>
                <a:cubicBezTo>
                  <a:pt x="35245" y="1078167"/>
                  <a:pt x="31896" y="1091310"/>
                  <a:pt x="31896" y="1106044"/>
                </a:cubicBezTo>
                <a:cubicBezTo>
                  <a:pt x="31896" y="1120945"/>
                  <a:pt x="35245" y="1134173"/>
                  <a:pt x="41942" y="1145725"/>
                </a:cubicBezTo>
                <a:cubicBezTo>
                  <a:pt x="48472" y="1156943"/>
                  <a:pt x="57346" y="1165733"/>
                  <a:pt x="68564" y="1172096"/>
                </a:cubicBezTo>
                <a:cubicBezTo>
                  <a:pt x="79447" y="1178291"/>
                  <a:pt x="91669" y="1181388"/>
                  <a:pt x="105231" y="1181388"/>
                </a:cubicBezTo>
                <a:cubicBezTo>
                  <a:pt x="127499" y="1181388"/>
                  <a:pt x="146419" y="1172263"/>
                  <a:pt x="161990" y="1154013"/>
                </a:cubicBezTo>
                <a:lnTo>
                  <a:pt x="178064" y="1169333"/>
                </a:lnTo>
                <a:cubicBezTo>
                  <a:pt x="169860" y="1179212"/>
                  <a:pt x="159311" y="1187248"/>
                  <a:pt x="146419" y="1193443"/>
                </a:cubicBezTo>
                <a:cubicBezTo>
                  <a:pt x="134197" y="1199303"/>
                  <a:pt x="120467" y="1202233"/>
                  <a:pt x="105231" y="1202233"/>
                </a:cubicBezTo>
                <a:cubicBezTo>
                  <a:pt x="87483" y="1202233"/>
                  <a:pt x="71242" y="1198048"/>
                  <a:pt x="56508" y="1189676"/>
                </a:cubicBezTo>
                <a:cubicBezTo>
                  <a:pt x="42277" y="1181639"/>
                  <a:pt x="30891" y="1170087"/>
                  <a:pt x="22352" y="1155018"/>
                </a:cubicBezTo>
                <a:cubicBezTo>
                  <a:pt x="13981" y="1140284"/>
                  <a:pt x="9795" y="1123959"/>
                  <a:pt x="9795" y="1106044"/>
                </a:cubicBezTo>
                <a:cubicBezTo>
                  <a:pt x="9795" y="1088129"/>
                  <a:pt x="13981" y="1071804"/>
                  <a:pt x="22352" y="1057070"/>
                </a:cubicBezTo>
                <a:cubicBezTo>
                  <a:pt x="30724" y="1042336"/>
                  <a:pt x="42109" y="1030867"/>
                  <a:pt x="56508" y="1022663"/>
                </a:cubicBezTo>
                <a:cubicBezTo>
                  <a:pt x="71577" y="1014124"/>
                  <a:pt x="87818" y="1009855"/>
                  <a:pt x="105231" y="1009855"/>
                </a:cubicBezTo>
                <a:close/>
                <a:moveTo>
                  <a:pt x="699958" y="1009101"/>
                </a:moveTo>
                <a:lnTo>
                  <a:pt x="719296" y="1009101"/>
                </a:lnTo>
                <a:lnTo>
                  <a:pt x="745666" y="1038988"/>
                </a:lnTo>
                <a:lnTo>
                  <a:pt x="745666" y="1040243"/>
                </a:lnTo>
                <a:lnTo>
                  <a:pt x="724570" y="1040243"/>
                </a:lnTo>
                <a:lnTo>
                  <a:pt x="710506" y="1025677"/>
                </a:lnTo>
                <a:lnTo>
                  <a:pt x="708497" y="1025677"/>
                </a:lnTo>
                <a:lnTo>
                  <a:pt x="694683" y="1040243"/>
                </a:lnTo>
                <a:lnTo>
                  <a:pt x="673587" y="1040243"/>
                </a:lnTo>
                <a:lnTo>
                  <a:pt x="673587" y="1038988"/>
                </a:lnTo>
                <a:close/>
                <a:moveTo>
                  <a:pt x="3595557" y="1008850"/>
                </a:moveTo>
                <a:lnTo>
                  <a:pt x="3614896" y="1008850"/>
                </a:lnTo>
                <a:lnTo>
                  <a:pt x="3641015" y="1038988"/>
                </a:lnTo>
                <a:lnTo>
                  <a:pt x="3641015" y="1040243"/>
                </a:lnTo>
                <a:lnTo>
                  <a:pt x="3619919" y="1040243"/>
                </a:lnTo>
                <a:lnTo>
                  <a:pt x="3606106" y="1023919"/>
                </a:lnTo>
                <a:lnTo>
                  <a:pt x="3604096" y="1023919"/>
                </a:lnTo>
                <a:lnTo>
                  <a:pt x="3590283" y="1040243"/>
                </a:lnTo>
                <a:lnTo>
                  <a:pt x="3569187" y="1040243"/>
                </a:lnTo>
                <a:lnTo>
                  <a:pt x="3569187" y="1038988"/>
                </a:lnTo>
                <a:close/>
                <a:moveTo>
                  <a:pt x="2783960" y="1008850"/>
                </a:moveTo>
                <a:lnTo>
                  <a:pt x="2807820" y="1008850"/>
                </a:lnTo>
                <a:lnTo>
                  <a:pt x="2789486" y="1041499"/>
                </a:lnTo>
                <a:lnTo>
                  <a:pt x="2770398" y="1041499"/>
                </a:lnTo>
                <a:close/>
                <a:moveTo>
                  <a:pt x="1703598" y="1008850"/>
                </a:moveTo>
                <a:lnTo>
                  <a:pt x="1722937" y="1008850"/>
                </a:lnTo>
                <a:lnTo>
                  <a:pt x="1749307" y="1038988"/>
                </a:lnTo>
                <a:lnTo>
                  <a:pt x="1749307" y="1040243"/>
                </a:lnTo>
                <a:lnTo>
                  <a:pt x="1728211" y="1040243"/>
                </a:lnTo>
                <a:lnTo>
                  <a:pt x="1714147" y="1023919"/>
                </a:lnTo>
                <a:lnTo>
                  <a:pt x="1712137" y="1023919"/>
                </a:lnTo>
                <a:lnTo>
                  <a:pt x="1698575" y="1040243"/>
                </a:lnTo>
                <a:lnTo>
                  <a:pt x="1677479" y="1040243"/>
                </a:lnTo>
                <a:lnTo>
                  <a:pt x="1677479" y="1038988"/>
                </a:lnTo>
                <a:close/>
                <a:moveTo>
                  <a:pt x="1297288" y="1008850"/>
                </a:moveTo>
                <a:lnTo>
                  <a:pt x="1321147" y="1008850"/>
                </a:lnTo>
                <a:lnTo>
                  <a:pt x="1302814" y="1041499"/>
                </a:lnTo>
                <a:lnTo>
                  <a:pt x="1283726" y="1041499"/>
                </a:lnTo>
                <a:close/>
                <a:moveTo>
                  <a:pt x="269361" y="1008850"/>
                </a:moveTo>
                <a:lnTo>
                  <a:pt x="293220" y="1008850"/>
                </a:lnTo>
                <a:lnTo>
                  <a:pt x="274886" y="1041499"/>
                </a:lnTo>
                <a:lnTo>
                  <a:pt x="255799" y="1041499"/>
                </a:lnTo>
                <a:close/>
                <a:moveTo>
                  <a:pt x="3254899" y="1008097"/>
                </a:moveTo>
                <a:cubicBezTo>
                  <a:pt x="3260090" y="1008097"/>
                  <a:pt x="3266954" y="1010692"/>
                  <a:pt x="3275493" y="1015882"/>
                </a:cubicBezTo>
                <a:cubicBezTo>
                  <a:pt x="3280181" y="1018728"/>
                  <a:pt x="3283530" y="1020152"/>
                  <a:pt x="3285539" y="1020152"/>
                </a:cubicBezTo>
                <a:cubicBezTo>
                  <a:pt x="3291232" y="1020152"/>
                  <a:pt x="3294329" y="1017054"/>
                  <a:pt x="3294832" y="1010859"/>
                </a:cubicBezTo>
                <a:lnTo>
                  <a:pt x="3312914" y="1010859"/>
                </a:lnTo>
                <a:cubicBezTo>
                  <a:pt x="3312914" y="1020235"/>
                  <a:pt x="3310068" y="1027435"/>
                  <a:pt x="3304375" y="1032458"/>
                </a:cubicBezTo>
                <a:cubicBezTo>
                  <a:pt x="3298850" y="1037313"/>
                  <a:pt x="3292404" y="1039741"/>
                  <a:pt x="3285037" y="1039741"/>
                </a:cubicBezTo>
                <a:cubicBezTo>
                  <a:pt x="3281856" y="1039741"/>
                  <a:pt x="3278842" y="1039155"/>
                  <a:pt x="3275996" y="1037983"/>
                </a:cubicBezTo>
                <a:cubicBezTo>
                  <a:pt x="3272144" y="1036476"/>
                  <a:pt x="3268461" y="1034634"/>
                  <a:pt x="3264945" y="1032458"/>
                </a:cubicBezTo>
                <a:cubicBezTo>
                  <a:pt x="3259587" y="1029277"/>
                  <a:pt x="3256155" y="1027686"/>
                  <a:pt x="3254648" y="1027686"/>
                </a:cubicBezTo>
                <a:cubicBezTo>
                  <a:pt x="3248955" y="1027686"/>
                  <a:pt x="3245858" y="1030867"/>
                  <a:pt x="3245356" y="1037230"/>
                </a:cubicBezTo>
                <a:lnTo>
                  <a:pt x="3227524" y="1037230"/>
                </a:lnTo>
                <a:cubicBezTo>
                  <a:pt x="3227524" y="1027686"/>
                  <a:pt x="3230287" y="1020486"/>
                  <a:pt x="3235812" y="1015631"/>
                </a:cubicBezTo>
                <a:cubicBezTo>
                  <a:pt x="3241504" y="1010608"/>
                  <a:pt x="3247867" y="1008097"/>
                  <a:pt x="3254899" y="1008097"/>
                </a:cubicBezTo>
                <a:close/>
                <a:moveTo>
                  <a:pt x="1017045" y="999055"/>
                </a:moveTo>
                <a:cubicBezTo>
                  <a:pt x="1025584" y="999055"/>
                  <a:pt x="1032114" y="1001064"/>
                  <a:pt x="1036635" y="1005083"/>
                </a:cubicBezTo>
                <a:cubicBezTo>
                  <a:pt x="1041323" y="1009269"/>
                  <a:pt x="1043667" y="1015129"/>
                  <a:pt x="1043667" y="1022663"/>
                </a:cubicBezTo>
                <a:cubicBezTo>
                  <a:pt x="1043667" y="1030532"/>
                  <a:pt x="1041072" y="1036811"/>
                  <a:pt x="1035881" y="1041499"/>
                </a:cubicBezTo>
                <a:cubicBezTo>
                  <a:pt x="1030523" y="1046355"/>
                  <a:pt x="1023742" y="1049368"/>
                  <a:pt x="1015538" y="1050540"/>
                </a:cubicBezTo>
                <a:lnTo>
                  <a:pt x="1011771" y="1036978"/>
                </a:lnTo>
                <a:cubicBezTo>
                  <a:pt x="1016961" y="1035472"/>
                  <a:pt x="1020729" y="1033714"/>
                  <a:pt x="1023073" y="1031704"/>
                </a:cubicBezTo>
                <a:cubicBezTo>
                  <a:pt x="1025417" y="1029695"/>
                  <a:pt x="1026589" y="1027016"/>
                  <a:pt x="1026589" y="1023668"/>
                </a:cubicBezTo>
                <a:cubicBezTo>
                  <a:pt x="1026589" y="1020821"/>
                  <a:pt x="1025584" y="1018477"/>
                  <a:pt x="1023575" y="1016636"/>
                </a:cubicBezTo>
                <a:cubicBezTo>
                  <a:pt x="1021733" y="1014961"/>
                  <a:pt x="1018887" y="1014124"/>
                  <a:pt x="1015036" y="1014124"/>
                </a:cubicBezTo>
                <a:cubicBezTo>
                  <a:pt x="1010348" y="1014124"/>
                  <a:pt x="1005660" y="1015129"/>
                  <a:pt x="1000972" y="1017138"/>
                </a:cubicBezTo>
                <a:lnTo>
                  <a:pt x="996451" y="1003325"/>
                </a:lnTo>
                <a:cubicBezTo>
                  <a:pt x="1002981" y="1000478"/>
                  <a:pt x="1009846" y="999055"/>
                  <a:pt x="1017045" y="999055"/>
                </a:cubicBezTo>
                <a:close/>
                <a:moveTo>
                  <a:pt x="737378" y="977959"/>
                </a:moveTo>
                <a:cubicBezTo>
                  <a:pt x="745080" y="977959"/>
                  <a:pt x="751192" y="979801"/>
                  <a:pt x="755712" y="983484"/>
                </a:cubicBezTo>
                <a:cubicBezTo>
                  <a:pt x="760065" y="987000"/>
                  <a:pt x="762242" y="992190"/>
                  <a:pt x="762242" y="999055"/>
                </a:cubicBezTo>
                <a:cubicBezTo>
                  <a:pt x="762242" y="1003743"/>
                  <a:pt x="760819" y="1008264"/>
                  <a:pt x="757973" y="1012617"/>
                </a:cubicBezTo>
                <a:cubicBezTo>
                  <a:pt x="755461" y="1016468"/>
                  <a:pt x="751443" y="1020905"/>
                  <a:pt x="745917" y="1025928"/>
                </a:cubicBezTo>
                <a:lnTo>
                  <a:pt x="737378" y="1016384"/>
                </a:lnTo>
                <a:cubicBezTo>
                  <a:pt x="742569" y="1009687"/>
                  <a:pt x="745164" y="1004915"/>
                  <a:pt x="745164" y="1002069"/>
                </a:cubicBezTo>
                <a:cubicBezTo>
                  <a:pt x="745164" y="999055"/>
                  <a:pt x="744327" y="996795"/>
                  <a:pt x="742653" y="995288"/>
                </a:cubicBezTo>
                <a:cubicBezTo>
                  <a:pt x="740811" y="993781"/>
                  <a:pt x="738383" y="993028"/>
                  <a:pt x="735369" y="993028"/>
                </a:cubicBezTo>
                <a:cubicBezTo>
                  <a:pt x="732021" y="993028"/>
                  <a:pt x="729091" y="993614"/>
                  <a:pt x="726579" y="994786"/>
                </a:cubicBezTo>
                <a:lnTo>
                  <a:pt x="726579" y="979215"/>
                </a:lnTo>
                <a:cubicBezTo>
                  <a:pt x="731100" y="978377"/>
                  <a:pt x="734700" y="977959"/>
                  <a:pt x="737378" y="977959"/>
                </a:cubicBezTo>
                <a:close/>
                <a:moveTo>
                  <a:pt x="570375" y="437908"/>
                </a:moveTo>
                <a:cubicBezTo>
                  <a:pt x="558320" y="437908"/>
                  <a:pt x="549278" y="440420"/>
                  <a:pt x="543251" y="445443"/>
                </a:cubicBezTo>
                <a:cubicBezTo>
                  <a:pt x="537223" y="450466"/>
                  <a:pt x="534209" y="456828"/>
                  <a:pt x="534209" y="464530"/>
                </a:cubicBezTo>
                <a:cubicBezTo>
                  <a:pt x="534209" y="471730"/>
                  <a:pt x="536972" y="477590"/>
                  <a:pt x="542497" y="482110"/>
                </a:cubicBezTo>
                <a:cubicBezTo>
                  <a:pt x="548023" y="486631"/>
                  <a:pt x="554971" y="488891"/>
                  <a:pt x="563343" y="488891"/>
                </a:cubicBezTo>
                <a:cubicBezTo>
                  <a:pt x="570710" y="488891"/>
                  <a:pt x="577574" y="486966"/>
                  <a:pt x="583937" y="483115"/>
                </a:cubicBezTo>
                <a:cubicBezTo>
                  <a:pt x="590299" y="479264"/>
                  <a:pt x="595322" y="474241"/>
                  <a:pt x="599006" y="468046"/>
                </a:cubicBezTo>
                <a:cubicBezTo>
                  <a:pt x="602689" y="461851"/>
                  <a:pt x="604531" y="454903"/>
                  <a:pt x="604531" y="447201"/>
                </a:cubicBezTo>
                <a:cubicBezTo>
                  <a:pt x="600512" y="444522"/>
                  <a:pt x="595489" y="442262"/>
                  <a:pt x="589462" y="440420"/>
                </a:cubicBezTo>
                <a:cubicBezTo>
                  <a:pt x="583769" y="438746"/>
                  <a:pt x="577407" y="437908"/>
                  <a:pt x="570375" y="437908"/>
                </a:cubicBezTo>
                <a:close/>
                <a:moveTo>
                  <a:pt x="853130" y="388432"/>
                </a:moveTo>
                <a:cubicBezTo>
                  <a:pt x="845260" y="388432"/>
                  <a:pt x="838061" y="390441"/>
                  <a:pt x="831531" y="394460"/>
                </a:cubicBezTo>
                <a:cubicBezTo>
                  <a:pt x="824834" y="398646"/>
                  <a:pt x="819643" y="404255"/>
                  <a:pt x="815960" y="411287"/>
                </a:cubicBezTo>
                <a:cubicBezTo>
                  <a:pt x="812109" y="418654"/>
                  <a:pt x="810183" y="427444"/>
                  <a:pt x="810183" y="437657"/>
                </a:cubicBezTo>
                <a:cubicBezTo>
                  <a:pt x="810183" y="447536"/>
                  <a:pt x="812109" y="456326"/>
                  <a:pt x="815960" y="464028"/>
                </a:cubicBezTo>
                <a:cubicBezTo>
                  <a:pt x="819643" y="471395"/>
                  <a:pt x="824834" y="477004"/>
                  <a:pt x="831531" y="480855"/>
                </a:cubicBezTo>
                <a:cubicBezTo>
                  <a:pt x="838228" y="484706"/>
                  <a:pt x="845428" y="486631"/>
                  <a:pt x="853130" y="486631"/>
                </a:cubicBezTo>
                <a:cubicBezTo>
                  <a:pt x="861166" y="486631"/>
                  <a:pt x="868282" y="484706"/>
                  <a:pt x="874477" y="480855"/>
                </a:cubicBezTo>
                <a:cubicBezTo>
                  <a:pt x="881007" y="476836"/>
                  <a:pt x="886197" y="471144"/>
                  <a:pt x="890048" y="463777"/>
                </a:cubicBezTo>
                <a:cubicBezTo>
                  <a:pt x="893899" y="456410"/>
                  <a:pt x="895825" y="447703"/>
                  <a:pt x="895825" y="437657"/>
                </a:cubicBezTo>
                <a:cubicBezTo>
                  <a:pt x="895825" y="427276"/>
                  <a:pt x="893899" y="418403"/>
                  <a:pt x="890048" y="411036"/>
                </a:cubicBezTo>
                <a:cubicBezTo>
                  <a:pt x="886197" y="403501"/>
                  <a:pt x="881007" y="397892"/>
                  <a:pt x="874477" y="394209"/>
                </a:cubicBezTo>
                <a:cubicBezTo>
                  <a:pt x="867780" y="390358"/>
                  <a:pt x="860664" y="388432"/>
                  <a:pt x="853130" y="388432"/>
                </a:cubicBezTo>
                <a:close/>
                <a:moveTo>
                  <a:pt x="425007" y="388432"/>
                </a:moveTo>
                <a:cubicBezTo>
                  <a:pt x="417807" y="388432"/>
                  <a:pt x="410691" y="390525"/>
                  <a:pt x="403659" y="394711"/>
                </a:cubicBezTo>
                <a:cubicBezTo>
                  <a:pt x="397130" y="398562"/>
                  <a:pt x="391772" y="404422"/>
                  <a:pt x="387586" y="412291"/>
                </a:cubicBezTo>
                <a:cubicBezTo>
                  <a:pt x="383568" y="419826"/>
                  <a:pt x="381558" y="428532"/>
                  <a:pt x="381558" y="438411"/>
                </a:cubicBezTo>
                <a:cubicBezTo>
                  <a:pt x="381558" y="448289"/>
                  <a:pt x="383568" y="456996"/>
                  <a:pt x="387586" y="464530"/>
                </a:cubicBezTo>
                <a:cubicBezTo>
                  <a:pt x="391772" y="472399"/>
                  <a:pt x="397130" y="478259"/>
                  <a:pt x="403659" y="482110"/>
                </a:cubicBezTo>
                <a:cubicBezTo>
                  <a:pt x="410691" y="486296"/>
                  <a:pt x="417807" y="488389"/>
                  <a:pt x="425007" y="488389"/>
                </a:cubicBezTo>
                <a:cubicBezTo>
                  <a:pt x="432374" y="488389"/>
                  <a:pt x="439490" y="486296"/>
                  <a:pt x="446354" y="482110"/>
                </a:cubicBezTo>
                <a:cubicBezTo>
                  <a:pt x="453052" y="478092"/>
                  <a:pt x="458410" y="472232"/>
                  <a:pt x="462428" y="464530"/>
                </a:cubicBezTo>
                <a:cubicBezTo>
                  <a:pt x="466446" y="456996"/>
                  <a:pt x="468455" y="448289"/>
                  <a:pt x="468455" y="438411"/>
                </a:cubicBezTo>
                <a:cubicBezTo>
                  <a:pt x="468455" y="428365"/>
                  <a:pt x="466446" y="419575"/>
                  <a:pt x="462428" y="412040"/>
                </a:cubicBezTo>
                <a:cubicBezTo>
                  <a:pt x="458410" y="404673"/>
                  <a:pt x="453052" y="398897"/>
                  <a:pt x="446354" y="394711"/>
                </a:cubicBezTo>
                <a:cubicBezTo>
                  <a:pt x="439490" y="390525"/>
                  <a:pt x="432374" y="388432"/>
                  <a:pt x="425007" y="388432"/>
                </a:cubicBezTo>
                <a:close/>
                <a:moveTo>
                  <a:pt x="223475" y="388432"/>
                </a:moveTo>
                <a:cubicBezTo>
                  <a:pt x="213429" y="388432"/>
                  <a:pt x="204639" y="391781"/>
                  <a:pt x="197105" y="398478"/>
                </a:cubicBezTo>
                <a:cubicBezTo>
                  <a:pt x="190072" y="404841"/>
                  <a:pt x="185384" y="413547"/>
                  <a:pt x="183040" y="424598"/>
                </a:cubicBezTo>
                <a:lnTo>
                  <a:pt x="262905" y="424598"/>
                </a:lnTo>
                <a:cubicBezTo>
                  <a:pt x="262738" y="419072"/>
                  <a:pt x="261231" y="413547"/>
                  <a:pt x="258384" y="408022"/>
                </a:cubicBezTo>
                <a:cubicBezTo>
                  <a:pt x="255706" y="402664"/>
                  <a:pt x="251436" y="398060"/>
                  <a:pt x="245576" y="394209"/>
                </a:cubicBezTo>
                <a:cubicBezTo>
                  <a:pt x="239716" y="390358"/>
                  <a:pt x="232349" y="388432"/>
                  <a:pt x="223475" y="388432"/>
                </a:cubicBezTo>
                <a:close/>
                <a:moveTo>
                  <a:pt x="72582" y="388432"/>
                </a:moveTo>
                <a:cubicBezTo>
                  <a:pt x="65382" y="388432"/>
                  <a:pt x="58266" y="390525"/>
                  <a:pt x="51234" y="394711"/>
                </a:cubicBezTo>
                <a:cubicBezTo>
                  <a:pt x="44705" y="398562"/>
                  <a:pt x="39347" y="404422"/>
                  <a:pt x="35161" y="412291"/>
                </a:cubicBezTo>
                <a:cubicBezTo>
                  <a:pt x="31143" y="419826"/>
                  <a:pt x="29133" y="428532"/>
                  <a:pt x="29133" y="438411"/>
                </a:cubicBezTo>
                <a:cubicBezTo>
                  <a:pt x="29133" y="448289"/>
                  <a:pt x="31143" y="456996"/>
                  <a:pt x="35161" y="464530"/>
                </a:cubicBezTo>
                <a:cubicBezTo>
                  <a:pt x="39347" y="472399"/>
                  <a:pt x="44705" y="478259"/>
                  <a:pt x="51234" y="482110"/>
                </a:cubicBezTo>
                <a:cubicBezTo>
                  <a:pt x="58266" y="486296"/>
                  <a:pt x="65382" y="488389"/>
                  <a:pt x="72582" y="488389"/>
                </a:cubicBezTo>
                <a:cubicBezTo>
                  <a:pt x="79949" y="488389"/>
                  <a:pt x="87065" y="486296"/>
                  <a:pt x="93929" y="482110"/>
                </a:cubicBezTo>
                <a:cubicBezTo>
                  <a:pt x="100627" y="478092"/>
                  <a:pt x="105985" y="472232"/>
                  <a:pt x="110003" y="464530"/>
                </a:cubicBezTo>
                <a:cubicBezTo>
                  <a:pt x="114021" y="456996"/>
                  <a:pt x="116030" y="448289"/>
                  <a:pt x="116030" y="438411"/>
                </a:cubicBezTo>
                <a:cubicBezTo>
                  <a:pt x="116030" y="428365"/>
                  <a:pt x="114021" y="419575"/>
                  <a:pt x="110003" y="412040"/>
                </a:cubicBezTo>
                <a:cubicBezTo>
                  <a:pt x="105985" y="404673"/>
                  <a:pt x="100627" y="398897"/>
                  <a:pt x="93929" y="394711"/>
                </a:cubicBezTo>
                <a:cubicBezTo>
                  <a:pt x="87065" y="390525"/>
                  <a:pt x="79949" y="388432"/>
                  <a:pt x="72582" y="388432"/>
                </a:cubicBezTo>
                <a:close/>
                <a:moveTo>
                  <a:pt x="850116" y="368592"/>
                </a:moveTo>
                <a:cubicBezTo>
                  <a:pt x="860162" y="368592"/>
                  <a:pt x="869036" y="370685"/>
                  <a:pt x="876737" y="374870"/>
                </a:cubicBezTo>
                <a:cubicBezTo>
                  <a:pt x="884439" y="379056"/>
                  <a:pt x="890467" y="384665"/>
                  <a:pt x="894820" y="391697"/>
                </a:cubicBezTo>
                <a:lnTo>
                  <a:pt x="895825" y="391697"/>
                </a:lnTo>
                <a:lnTo>
                  <a:pt x="895825" y="372861"/>
                </a:lnTo>
                <a:lnTo>
                  <a:pt x="916670" y="372861"/>
                </a:lnTo>
                <a:lnTo>
                  <a:pt x="916670" y="498937"/>
                </a:lnTo>
                <a:cubicBezTo>
                  <a:pt x="916670" y="519866"/>
                  <a:pt x="910810" y="535940"/>
                  <a:pt x="899090" y="547158"/>
                </a:cubicBezTo>
                <a:cubicBezTo>
                  <a:pt x="887537" y="558208"/>
                  <a:pt x="872217" y="563733"/>
                  <a:pt x="853130" y="563733"/>
                </a:cubicBezTo>
                <a:cubicBezTo>
                  <a:pt x="837558" y="563733"/>
                  <a:pt x="824834" y="560134"/>
                  <a:pt x="814955" y="552934"/>
                </a:cubicBezTo>
                <a:cubicBezTo>
                  <a:pt x="804909" y="545734"/>
                  <a:pt x="798128" y="537028"/>
                  <a:pt x="794612" y="526815"/>
                </a:cubicBezTo>
                <a:lnTo>
                  <a:pt x="814704" y="518276"/>
                </a:lnTo>
                <a:cubicBezTo>
                  <a:pt x="817550" y="525977"/>
                  <a:pt x="822322" y="532172"/>
                  <a:pt x="829019" y="536861"/>
                </a:cubicBezTo>
                <a:cubicBezTo>
                  <a:pt x="835717" y="541549"/>
                  <a:pt x="843753" y="543893"/>
                  <a:pt x="853130" y="543893"/>
                </a:cubicBezTo>
                <a:cubicBezTo>
                  <a:pt x="866524" y="543893"/>
                  <a:pt x="876989" y="539958"/>
                  <a:pt x="884523" y="532089"/>
                </a:cubicBezTo>
                <a:cubicBezTo>
                  <a:pt x="892057" y="524387"/>
                  <a:pt x="895825" y="513169"/>
                  <a:pt x="895825" y="498435"/>
                </a:cubicBezTo>
                <a:lnTo>
                  <a:pt x="895825" y="483868"/>
                </a:lnTo>
                <a:lnTo>
                  <a:pt x="894820" y="483868"/>
                </a:lnTo>
                <a:cubicBezTo>
                  <a:pt x="890634" y="490398"/>
                  <a:pt x="884607" y="495840"/>
                  <a:pt x="876737" y="500193"/>
                </a:cubicBezTo>
                <a:cubicBezTo>
                  <a:pt x="869036" y="504379"/>
                  <a:pt x="860162" y="506472"/>
                  <a:pt x="850116" y="506472"/>
                </a:cubicBezTo>
                <a:cubicBezTo>
                  <a:pt x="838730" y="506472"/>
                  <a:pt x="828350" y="503542"/>
                  <a:pt x="818974" y="497681"/>
                </a:cubicBezTo>
                <a:cubicBezTo>
                  <a:pt x="809765" y="491989"/>
                  <a:pt x="802398" y="483868"/>
                  <a:pt x="796873" y="473320"/>
                </a:cubicBezTo>
                <a:cubicBezTo>
                  <a:pt x="791347" y="462772"/>
                  <a:pt x="788585" y="450884"/>
                  <a:pt x="788585" y="437657"/>
                </a:cubicBezTo>
                <a:cubicBezTo>
                  <a:pt x="788585" y="424430"/>
                  <a:pt x="791347" y="412542"/>
                  <a:pt x="796873" y="401994"/>
                </a:cubicBezTo>
                <a:cubicBezTo>
                  <a:pt x="802565" y="391279"/>
                  <a:pt x="809932" y="383074"/>
                  <a:pt x="818974" y="377382"/>
                </a:cubicBezTo>
                <a:cubicBezTo>
                  <a:pt x="828350" y="371522"/>
                  <a:pt x="838730" y="368592"/>
                  <a:pt x="850116" y="368592"/>
                </a:cubicBezTo>
                <a:close/>
                <a:moveTo>
                  <a:pt x="717036" y="368592"/>
                </a:moveTo>
                <a:cubicBezTo>
                  <a:pt x="732774" y="368592"/>
                  <a:pt x="744745" y="373196"/>
                  <a:pt x="752950" y="382405"/>
                </a:cubicBezTo>
                <a:cubicBezTo>
                  <a:pt x="761321" y="391781"/>
                  <a:pt x="765507" y="404255"/>
                  <a:pt x="765507" y="419826"/>
                </a:cubicBezTo>
                <a:lnTo>
                  <a:pt x="765507" y="503960"/>
                </a:lnTo>
                <a:lnTo>
                  <a:pt x="743657" y="503960"/>
                </a:lnTo>
                <a:lnTo>
                  <a:pt x="743657" y="423091"/>
                </a:lnTo>
                <a:cubicBezTo>
                  <a:pt x="743657" y="411036"/>
                  <a:pt x="740727" y="402245"/>
                  <a:pt x="734867" y="396720"/>
                </a:cubicBezTo>
                <a:cubicBezTo>
                  <a:pt x="729174" y="391195"/>
                  <a:pt x="721221" y="388432"/>
                  <a:pt x="711008" y="388432"/>
                </a:cubicBezTo>
                <a:cubicBezTo>
                  <a:pt x="703976" y="388432"/>
                  <a:pt x="697697" y="390441"/>
                  <a:pt x="692172" y="394460"/>
                </a:cubicBezTo>
                <a:cubicBezTo>
                  <a:pt x="686312" y="398813"/>
                  <a:pt x="681959" y="404003"/>
                  <a:pt x="679112" y="410031"/>
                </a:cubicBezTo>
                <a:cubicBezTo>
                  <a:pt x="676099" y="416561"/>
                  <a:pt x="674592" y="423258"/>
                  <a:pt x="674592" y="430123"/>
                </a:cubicBezTo>
                <a:lnTo>
                  <a:pt x="674592" y="503960"/>
                </a:lnTo>
                <a:lnTo>
                  <a:pt x="652742" y="503960"/>
                </a:lnTo>
                <a:lnTo>
                  <a:pt x="652742" y="372861"/>
                </a:lnTo>
                <a:lnTo>
                  <a:pt x="673336" y="372861"/>
                </a:lnTo>
                <a:lnTo>
                  <a:pt x="673336" y="392200"/>
                </a:lnTo>
                <a:lnTo>
                  <a:pt x="674592" y="392200"/>
                </a:lnTo>
                <a:cubicBezTo>
                  <a:pt x="678108" y="385670"/>
                  <a:pt x="683800" y="380144"/>
                  <a:pt x="691670" y="375624"/>
                </a:cubicBezTo>
                <a:cubicBezTo>
                  <a:pt x="699706" y="370936"/>
                  <a:pt x="708162" y="368592"/>
                  <a:pt x="717036" y="368592"/>
                </a:cubicBezTo>
                <a:close/>
                <a:moveTo>
                  <a:pt x="568366" y="368592"/>
                </a:moveTo>
                <a:cubicBezTo>
                  <a:pt x="586113" y="368592"/>
                  <a:pt x="600094" y="373280"/>
                  <a:pt x="610307" y="382656"/>
                </a:cubicBezTo>
                <a:cubicBezTo>
                  <a:pt x="620353" y="391865"/>
                  <a:pt x="625376" y="404589"/>
                  <a:pt x="625376" y="420830"/>
                </a:cubicBezTo>
                <a:lnTo>
                  <a:pt x="625376" y="503960"/>
                </a:lnTo>
                <a:lnTo>
                  <a:pt x="604531" y="503960"/>
                </a:lnTo>
                <a:lnTo>
                  <a:pt x="604531" y="485124"/>
                </a:lnTo>
                <a:lnTo>
                  <a:pt x="603526" y="485124"/>
                </a:lnTo>
                <a:cubicBezTo>
                  <a:pt x="599675" y="491654"/>
                  <a:pt x="594066" y="497095"/>
                  <a:pt x="586699" y="501449"/>
                </a:cubicBezTo>
                <a:cubicBezTo>
                  <a:pt x="579500" y="505802"/>
                  <a:pt x="570961" y="507979"/>
                  <a:pt x="561082" y="507979"/>
                </a:cubicBezTo>
                <a:cubicBezTo>
                  <a:pt x="551371" y="507979"/>
                  <a:pt x="542832" y="506137"/>
                  <a:pt x="535465" y="502453"/>
                </a:cubicBezTo>
                <a:cubicBezTo>
                  <a:pt x="527763" y="498602"/>
                  <a:pt x="521903" y="493412"/>
                  <a:pt x="517885" y="486882"/>
                </a:cubicBezTo>
                <a:cubicBezTo>
                  <a:pt x="513867" y="480352"/>
                  <a:pt x="511857" y="472818"/>
                  <a:pt x="511857" y="464279"/>
                </a:cubicBezTo>
                <a:cubicBezTo>
                  <a:pt x="511857" y="450382"/>
                  <a:pt x="517048" y="439583"/>
                  <a:pt x="527429" y="431881"/>
                </a:cubicBezTo>
                <a:cubicBezTo>
                  <a:pt x="538144" y="424012"/>
                  <a:pt x="551371" y="420077"/>
                  <a:pt x="567110" y="420077"/>
                </a:cubicBezTo>
                <a:cubicBezTo>
                  <a:pt x="575314" y="420077"/>
                  <a:pt x="582681" y="420914"/>
                  <a:pt x="589211" y="422588"/>
                </a:cubicBezTo>
                <a:cubicBezTo>
                  <a:pt x="595908" y="424263"/>
                  <a:pt x="601015" y="426272"/>
                  <a:pt x="604531" y="428616"/>
                </a:cubicBezTo>
                <a:lnTo>
                  <a:pt x="604531" y="420579"/>
                </a:lnTo>
                <a:cubicBezTo>
                  <a:pt x="604531" y="411036"/>
                  <a:pt x="601182" y="403250"/>
                  <a:pt x="594485" y="397222"/>
                </a:cubicBezTo>
                <a:cubicBezTo>
                  <a:pt x="587788" y="391195"/>
                  <a:pt x="579081" y="388181"/>
                  <a:pt x="568366" y="388181"/>
                </a:cubicBezTo>
                <a:cubicBezTo>
                  <a:pt x="561166" y="388181"/>
                  <a:pt x="554469" y="389772"/>
                  <a:pt x="548274" y="392953"/>
                </a:cubicBezTo>
                <a:cubicBezTo>
                  <a:pt x="541744" y="396302"/>
                  <a:pt x="536805" y="400739"/>
                  <a:pt x="533456" y="406264"/>
                </a:cubicBezTo>
                <a:lnTo>
                  <a:pt x="516880" y="393958"/>
                </a:lnTo>
                <a:cubicBezTo>
                  <a:pt x="521903" y="386256"/>
                  <a:pt x="529019" y="380061"/>
                  <a:pt x="538228" y="375373"/>
                </a:cubicBezTo>
                <a:cubicBezTo>
                  <a:pt x="547269" y="370852"/>
                  <a:pt x="557315" y="368592"/>
                  <a:pt x="568366" y="368592"/>
                </a:cubicBezTo>
                <a:close/>
                <a:moveTo>
                  <a:pt x="223475" y="368592"/>
                </a:moveTo>
                <a:cubicBezTo>
                  <a:pt x="236032" y="368592"/>
                  <a:pt x="247167" y="371522"/>
                  <a:pt x="256878" y="377382"/>
                </a:cubicBezTo>
                <a:cubicBezTo>
                  <a:pt x="266254" y="383074"/>
                  <a:pt x="273453" y="390944"/>
                  <a:pt x="278476" y="400990"/>
                </a:cubicBezTo>
                <a:cubicBezTo>
                  <a:pt x="283667" y="411370"/>
                  <a:pt x="286262" y="423007"/>
                  <a:pt x="286262" y="435899"/>
                </a:cubicBezTo>
                <a:cubicBezTo>
                  <a:pt x="286262" y="436904"/>
                  <a:pt x="286094" y="439080"/>
                  <a:pt x="285760" y="442429"/>
                </a:cubicBezTo>
                <a:lnTo>
                  <a:pt x="181785" y="442429"/>
                </a:lnTo>
                <a:cubicBezTo>
                  <a:pt x="182287" y="452475"/>
                  <a:pt x="184715" y="460930"/>
                  <a:pt x="189068" y="467795"/>
                </a:cubicBezTo>
                <a:cubicBezTo>
                  <a:pt x="193254" y="474325"/>
                  <a:pt x="198695" y="479431"/>
                  <a:pt x="205392" y="483115"/>
                </a:cubicBezTo>
                <a:cubicBezTo>
                  <a:pt x="211922" y="486631"/>
                  <a:pt x="218787" y="488389"/>
                  <a:pt x="225986" y="488389"/>
                </a:cubicBezTo>
                <a:cubicBezTo>
                  <a:pt x="243064" y="488389"/>
                  <a:pt x="256040" y="480436"/>
                  <a:pt x="264914" y="464530"/>
                </a:cubicBezTo>
                <a:lnTo>
                  <a:pt x="283248" y="473571"/>
                </a:lnTo>
                <a:cubicBezTo>
                  <a:pt x="277723" y="484119"/>
                  <a:pt x="270105" y="492491"/>
                  <a:pt x="260394" y="498686"/>
                </a:cubicBezTo>
                <a:cubicBezTo>
                  <a:pt x="250683" y="504881"/>
                  <a:pt x="238962" y="507979"/>
                  <a:pt x="225233" y="507979"/>
                </a:cubicBezTo>
                <a:cubicBezTo>
                  <a:pt x="212508" y="507979"/>
                  <a:pt x="201290" y="505048"/>
                  <a:pt x="191579" y="499188"/>
                </a:cubicBezTo>
                <a:cubicBezTo>
                  <a:pt x="181533" y="493161"/>
                  <a:pt x="173748" y="484873"/>
                  <a:pt x="168223" y="474325"/>
                </a:cubicBezTo>
                <a:cubicBezTo>
                  <a:pt x="162697" y="463777"/>
                  <a:pt x="159935" y="451889"/>
                  <a:pt x="159935" y="438662"/>
                </a:cubicBezTo>
                <a:cubicBezTo>
                  <a:pt x="159935" y="425937"/>
                  <a:pt x="162530" y="414300"/>
                  <a:pt x="167720" y="403752"/>
                </a:cubicBezTo>
                <a:cubicBezTo>
                  <a:pt x="173078" y="392869"/>
                  <a:pt x="180529" y="384330"/>
                  <a:pt x="190072" y="378135"/>
                </a:cubicBezTo>
                <a:cubicBezTo>
                  <a:pt x="199951" y="371773"/>
                  <a:pt x="211085" y="368592"/>
                  <a:pt x="223475" y="368592"/>
                </a:cubicBezTo>
                <a:close/>
                <a:moveTo>
                  <a:pt x="467451" y="319869"/>
                </a:moveTo>
                <a:lnTo>
                  <a:pt x="489301" y="319869"/>
                </a:lnTo>
                <a:lnTo>
                  <a:pt x="489301" y="503960"/>
                </a:lnTo>
                <a:lnTo>
                  <a:pt x="468455" y="503960"/>
                </a:lnTo>
                <a:lnTo>
                  <a:pt x="468455" y="484622"/>
                </a:lnTo>
                <a:lnTo>
                  <a:pt x="467451" y="484622"/>
                </a:lnTo>
                <a:cubicBezTo>
                  <a:pt x="463600" y="490984"/>
                  <a:pt x="457572" y="496509"/>
                  <a:pt x="449368" y="501198"/>
                </a:cubicBezTo>
                <a:cubicBezTo>
                  <a:pt x="441499" y="505718"/>
                  <a:pt x="432625" y="507979"/>
                  <a:pt x="422747" y="507979"/>
                </a:cubicBezTo>
                <a:cubicBezTo>
                  <a:pt x="410524" y="507979"/>
                  <a:pt x="399808" y="505048"/>
                  <a:pt x="390600" y="499188"/>
                </a:cubicBezTo>
                <a:cubicBezTo>
                  <a:pt x="381224" y="493328"/>
                  <a:pt x="373773" y="485040"/>
                  <a:pt x="368248" y="474325"/>
                </a:cubicBezTo>
                <a:cubicBezTo>
                  <a:pt x="362722" y="463777"/>
                  <a:pt x="359960" y="451805"/>
                  <a:pt x="359960" y="438411"/>
                </a:cubicBezTo>
                <a:cubicBezTo>
                  <a:pt x="359960" y="425184"/>
                  <a:pt x="362722" y="413296"/>
                  <a:pt x="368248" y="402748"/>
                </a:cubicBezTo>
                <a:cubicBezTo>
                  <a:pt x="373940" y="391865"/>
                  <a:pt x="381391" y="383493"/>
                  <a:pt x="390600" y="377633"/>
                </a:cubicBezTo>
                <a:cubicBezTo>
                  <a:pt x="400143" y="371605"/>
                  <a:pt x="410859" y="368592"/>
                  <a:pt x="422747" y="368592"/>
                </a:cubicBezTo>
                <a:cubicBezTo>
                  <a:pt x="432458" y="368592"/>
                  <a:pt x="441331" y="370936"/>
                  <a:pt x="449368" y="375624"/>
                </a:cubicBezTo>
                <a:cubicBezTo>
                  <a:pt x="457572" y="380479"/>
                  <a:pt x="463600" y="386088"/>
                  <a:pt x="467451" y="392451"/>
                </a:cubicBezTo>
                <a:lnTo>
                  <a:pt x="468455" y="392451"/>
                </a:lnTo>
                <a:lnTo>
                  <a:pt x="467451" y="374117"/>
                </a:lnTo>
                <a:close/>
                <a:moveTo>
                  <a:pt x="115026" y="319869"/>
                </a:moveTo>
                <a:lnTo>
                  <a:pt x="136876" y="319869"/>
                </a:lnTo>
                <a:lnTo>
                  <a:pt x="136876" y="503960"/>
                </a:lnTo>
                <a:lnTo>
                  <a:pt x="116030" y="503960"/>
                </a:lnTo>
                <a:lnTo>
                  <a:pt x="116030" y="484622"/>
                </a:lnTo>
                <a:lnTo>
                  <a:pt x="115026" y="484622"/>
                </a:lnTo>
                <a:cubicBezTo>
                  <a:pt x="111175" y="490984"/>
                  <a:pt x="105147" y="496509"/>
                  <a:pt x="96943" y="501198"/>
                </a:cubicBezTo>
                <a:cubicBezTo>
                  <a:pt x="89074" y="505718"/>
                  <a:pt x="80200" y="507979"/>
                  <a:pt x="70322" y="507979"/>
                </a:cubicBezTo>
                <a:cubicBezTo>
                  <a:pt x="58099" y="507979"/>
                  <a:pt x="47383" y="505048"/>
                  <a:pt x="38175" y="499188"/>
                </a:cubicBezTo>
                <a:cubicBezTo>
                  <a:pt x="28799" y="493328"/>
                  <a:pt x="21348" y="485040"/>
                  <a:pt x="15823" y="474325"/>
                </a:cubicBezTo>
                <a:cubicBezTo>
                  <a:pt x="10297" y="463777"/>
                  <a:pt x="7535" y="451805"/>
                  <a:pt x="7535" y="438411"/>
                </a:cubicBezTo>
                <a:cubicBezTo>
                  <a:pt x="7535" y="425184"/>
                  <a:pt x="10297" y="413296"/>
                  <a:pt x="15823" y="402748"/>
                </a:cubicBezTo>
                <a:cubicBezTo>
                  <a:pt x="21515" y="391865"/>
                  <a:pt x="28966" y="383493"/>
                  <a:pt x="38175" y="377633"/>
                </a:cubicBezTo>
                <a:cubicBezTo>
                  <a:pt x="47718" y="371605"/>
                  <a:pt x="58434" y="368592"/>
                  <a:pt x="70322" y="368592"/>
                </a:cubicBezTo>
                <a:cubicBezTo>
                  <a:pt x="80033" y="368592"/>
                  <a:pt x="88906" y="370936"/>
                  <a:pt x="96943" y="375624"/>
                </a:cubicBezTo>
                <a:cubicBezTo>
                  <a:pt x="105147" y="380479"/>
                  <a:pt x="111175" y="386088"/>
                  <a:pt x="115026" y="392451"/>
                </a:cubicBezTo>
                <a:lnTo>
                  <a:pt x="116030" y="392451"/>
                </a:lnTo>
                <a:lnTo>
                  <a:pt x="115026" y="374117"/>
                </a:lnTo>
                <a:close/>
                <a:moveTo>
                  <a:pt x="213931" y="314846"/>
                </a:moveTo>
                <a:lnTo>
                  <a:pt x="233270" y="314846"/>
                </a:lnTo>
                <a:lnTo>
                  <a:pt x="259640" y="344733"/>
                </a:lnTo>
                <a:lnTo>
                  <a:pt x="259640" y="345988"/>
                </a:lnTo>
                <a:lnTo>
                  <a:pt x="238544" y="345988"/>
                </a:lnTo>
                <a:lnTo>
                  <a:pt x="224480" y="331422"/>
                </a:lnTo>
                <a:lnTo>
                  <a:pt x="222470" y="331422"/>
                </a:lnTo>
                <a:lnTo>
                  <a:pt x="208657" y="345988"/>
                </a:lnTo>
                <a:lnTo>
                  <a:pt x="187561" y="345988"/>
                </a:lnTo>
                <a:lnTo>
                  <a:pt x="187561" y="344733"/>
                </a:lnTo>
                <a:close/>
                <a:moveTo>
                  <a:pt x="542246" y="314595"/>
                </a:moveTo>
                <a:lnTo>
                  <a:pt x="566105" y="314595"/>
                </a:lnTo>
                <a:lnTo>
                  <a:pt x="579416" y="347244"/>
                </a:lnTo>
                <a:lnTo>
                  <a:pt x="560078" y="347244"/>
                </a:lnTo>
                <a:close/>
                <a:moveTo>
                  <a:pt x="209411" y="283704"/>
                </a:moveTo>
                <a:cubicBezTo>
                  <a:pt x="211755" y="283704"/>
                  <a:pt x="214601" y="284206"/>
                  <a:pt x="217950" y="285211"/>
                </a:cubicBezTo>
                <a:cubicBezTo>
                  <a:pt x="219624" y="285713"/>
                  <a:pt x="222303" y="286885"/>
                  <a:pt x="225986" y="288727"/>
                </a:cubicBezTo>
                <a:lnTo>
                  <a:pt x="231261" y="290987"/>
                </a:lnTo>
                <a:cubicBezTo>
                  <a:pt x="232767" y="291657"/>
                  <a:pt x="234442" y="291992"/>
                  <a:pt x="236284" y="291992"/>
                </a:cubicBezTo>
                <a:cubicBezTo>
                  <a:pt x="240972" y="291992"/>
                  <a:pt x="243818" y="289229"/>
                  <a:pt x="244823" y="283704"/>
                </a:cubicBezTo>
                <a:lnTo>
                  <a:pt x="260394" y="283704"/>
                </a:lnTo>
                <a:cubicBezTo>
                  <a:pt x="260394" y="290903"/>
                  <a:pt x="258217" y="296512"/>
                  <a:pt x="253864" y="300531"/>
                </a:cubicBezTo>
                <a:cubicBezTo>
                  <a:pt x="249678" y="304549"/>
                  <a:pt x="244320" y="306558"/>
                  <a:pt x="237790" y="306558"/>
                </a:cubicBezTo>
                <a:cubicBezTo>
                  <a:pt x="235279" y="306558"/>
                  <a:pt x="232349" y="306056"/>
                  <a:pt x="229000" y="305051"/>
                </a:cubicBezTo>
                <a:cubicBezTo>
                  <a:pt x="227326" y="304549"/>
                  <a:pt x="224647" y="303377"/>
                  <a:pt x="220964" y="301535"/>
                </a:cubicBezTo>
                <a:cubicBezTo>
                  <a:pt x="217113" y="299359"/>
                  <a:pt x="213848" y="298270"/>
                  <a:pt x="211169" y="298270"/>
                </a:cubicBezTo>
                <a:cubicBezTo>
                  <a:pt x="206481" y="298270"/>
                  <a:pt x="203634" y="301033"/>
                  <a:pt x="202630" y="306558"/>
                </a:cubicBezTo>
                <a:lnTo>
                  <a:pt x="186807" y="306558"/>
                </a:lnTo>
                <a:cubicBezTo>
                  <a:pt x="186807" y="299526"/>
                  <a:pt x="188984" y="294001"/>
                  <a:pt x="193337" y="289982"/>
                </a:cubicBezTo>
                <a:cubicBezTo>
                  <a:pt x="197858" y="285797"/>
                  <a:pt x="203216" y="283704"/>
                  <a:pt x="209411" y="283704"/>
                </a:cubicBezTo>
                <a:close/>
                <a:moveTo>
                  <a:pt x="2737322" y="221010"/>
                </a:moveTo>
                <a:cubicBezTo>
                  <a:pt x="2741340" y="221010"/>
                  <a:pt x="2744605" y="222266"/>
                  <a:pt x="2747116" y="224777"/>
                </a:cubicBezTo>
                <a:cubicBezTo>
                  <a:pt x="2749628" y="227289"/>
                  <a:pt x="2750883" y="230554"/>
                  <a:pt x="2750883" y="234572"/>
                </a:cubicBezTo>
                <a:cubicBezTo>
                  <a:pt x="2750883" y="238423"/>
                  <a:pt x="2749628" y="241688"/>
                  <a:pt x="2747116" y="244367"/>
                </a:cubicBezTo>
                <a:cubicBezTo>
                  <a:pt x="2744605" y="247213"/>
                  <a:pt x="2741340" y="248636"/>
                  <a:pt x="2737322" y="248636"/>
                </a:cubicBezTo>
                <a:cubicBezTo>
                  <a:pt x="2733638" y="248636"/>
                  <a:pt x="2730373" y="247213"/>
                  <a:pt x="2727527" y="244367"/>
                </a:cubicBezTo>
                <a:cubicBezTo>
                  <a:pt x="2724680" y="241520"/>
                  <a:pt x="2723257" y="238255"/>
                  <a:pt x="2723257" y="234572"/>
                </a:cubicBezTo>
                <a:cubicBezTo>
                  <a:pt x="2723257" y="230554"/>
                  <a:pt x="2724680" y="227289"/>
                  <a:pt x="2727527" y="224777"/>
                </a:cubicBezTo>
                <a:cubicBezTo>
                  <a:pt x="2730206" y="222266"/>
                  <a:pt x="2733470" y="221010"/>
                  <a:pt x="2737322" y="221010"/>
                </a:cubicBezTo>
                <a:close/>
                <a:moveTo>
                  <a:pt x="2094142" y="221010"/>
                </a:moveTo>
                <a:cubicBezTo>
                  <a:pt x="2098160" y="221010"/>
                  <a:pt x="2101425" y="222266"/>
                  <a:pt x="2103937" y="224777"/>
                </a:cubicBezTo>
                <a:cubicBezTo>
                  <a:pt x="2106448" y="227289"/>
                  <a:pt x="2107704" y="230554"/>
                  <a:pt x="2107704" y="234572"/>
                </a:cubicBezTo>
                <a:cubicBezTo>
                  <a:pt x="2107704" y="238423"/>
                  <a:pt x="2106448" y="241688"/>
                  <a:pt x="2103937" y="244367"/>
                </a:cubicBezTo>
                <a:cubicBezTo>
                  <a:pt x="2101425" y="247213"/>
                  <a:pt x="2098160" y="248636"/>
                  <a:pt x="2094142" y="248636"/>
                </a:cubicBezTo>
                <a:cubicBezTo>
                  <a:pt x="2090458" y="248636"/>
                  <a:pt x="2087194" y="247213"/>
                  <a:pt x="2084347" y="244367"/>
                </a:cubicBezTo>
                <a:cubicBezTo>
                  <a:pt x="2081668" y="241688"/>
                  <a:pt x="2080329" y="238423"/>
                  <a:pt x="2080329" y="234572"/>
                </a:cubicBezTo>
                <a:cubicBezTo>
                  <a:pt x="2080329" y="230554"/>
                  <a:pt x="2081668" y="227289"/>
                  <a:pt x="2084347" y="224777"/>
                </a:cubicBezTo>
                <a:cubicBezTo>
                  <a:pt x="2087026" y="222266"/>
                  <a:pt x="2090291" y="221010"/>
                  <a:pt x="2094142" y="221010"/>
                </a:cubicBezTo>
                <a:close/>
                <a:moveTo>
                  <a:pt x="1065675" y="133108"/>
                </a:moveTo>
                <a:cubicBezTo>
                  <a:pt x="1053620" y="133108"/>
                  <a:pt x="1044578" y="135620"/>
                  <a:pt x="1038551" y="140643"/>
                </a:cubicBezTo>
                <a:cubicBezTo>
                  <a:pt x="1032523" y="145666"/>
                  <a:pt x="1029509" y="152028"/>
                  <a:pt x="1029509" y="159730"/>
                </a:cubicBezTo>
                <a:cubicBezTo>
                  <a:pt x="1029509" y="166930"/>
                  <a:pt x="1032272" y="172790"/>
                  <a:pt x="1037797" y="177310"/>
                </a:cubicBezTo>
                <a:cubicBezTo>
                  <a:pt x="1043323" y="181831"/>
                  <a:pt x="1050271" y="184091"/>
                  <a:pt x="1058643" y="184091"/>
                </a:cubicBezTo>
                <a:cubicBezTo>
                  <a:pt x="1066010" y="184091"/>
                  <a:pt x="1072874" y="182166"/>
                  <a:pt x="1079237" y="178315"/>
                </a:cubicBezTo>
                <a:cubicBezTo>
                  <a:pt x="1085599" y="174464"/>
                  <a:pt x="1090622" y="169441"/>
                  <a:pt x="1094306" y="163246"/>
                </a:cubicBezTo>
                <a:cubicBezTo>
                  <a:pt x="1097989" y="157051"/>
                  <a:pt x="1099831" y="150103"/>
                  <a:pt x="1099831" y="142401"/>
                </a:cubicBezTo>
                <a:cubicBezTo>
                  <a:pt x="1095812" y="139722"/>
                  <a:pt x="1090789" y="137462"/>
                  <a:pt x="1084762" y="135620"/>
                </a:cubicBezTo>
                <a:cubicBezTo>
                  <a:pt x="1079069" y="133946"/>
                  <a:pt x="1072707" y="133108"/>
                  <a:pt x="1065675" y="133108"/>
                </a:cubicBezTo>
                <a:close/>
                <a:moveTo>
                  <a:pt x="741825" y="133108"/>
                </a:moveTo>
                <a:cubicBezTo>
                  <a:pt x="729770" y="133108"/>
                  <a:pt x="720728" y="135620"/>
                  <a:pt x="714701" y="140643"/>
                </a:cubicBezTo>
                <a:cubicBezTo>
                  <a:pt x="708673" y="145666"/>
                  <a:pt x="705659" y="152028"/>
                  <a:pt x="705659" y="159730"/>
                </a:cubicBezTo>
                <a:cubicBezTo>
                  <a:pt x="705659" y="166930"/>
                  <a:pt x="708422" y="172790"/>
                  <a:pt x="713947" y="177310"/>
                </a:cubicBezTo>
                <a:cubicBezTo>
                  <a:pt x="719473" y="181831"/>
                  <a:pt x="726421" y="184091"/>
                  <a:pt x="734793" y="184091"/>
                </a:cubicBezTo>
                <a:cubicBezTo>
                  <a:pt x="742160" y="184091"/>
                  <a:pt x="749024" y="182166"/>
                  <a:pt x="755387" y="178315"/>
                </a:cubicBezTo>
                <a:cubicBezTo>
                  <a:pt x="761749" y="174464"/>
                  <a:pt x="766772" y="169441"/>
                  <a:pt x="770456" y="163246"/>
                </a:cubicBezTo>
                <a:cubicBezTo>
                  <a:pt x="774139" y="157051"/>
                  <a:pt x="775981" y="150103"/>
                  <a:pt x="775981" y="142401"/>
                </a:cubicBezTo>
                <a:cubicBezTo>
                  <a:pt x="771962" y="139722"/>
                  <a:pt x="766939" y="137462"/>
                  <a:pt x="760912" y="135620"/>
                </a:cubicBezTo>
                <a:cubicBezTo>
                  <a:pt x="755219" y="133946"/>
                  <a:pt x="748857" y="133108"/>
                  <a:pt x="741825" y="133108"/>
                </a:cubicBezTo>
                <a:close/>
                <a:moveTo>
                  <a:pt x="2386654" y="83632"/>
                </a:moveTo>
                <a:cubicBezTo>
                  <a:pt x="2378785" y="83632"/>
                  <a:pt x="2371586" y="85641"/>
                  <a:pt x="2365056" y="89660"/>
                </a:cubicBezTo>
                <a:cubicBezTo>
                  <a:pt x="2358358" y="93846"/>
                  <a:pt x="2353168" y="99455"/>
                  <a:pt x="2349484" y="106487"/>
                </a:cubicBezTo>
                <a:cubicBezTo>
                  <a:pt x="2345634" y="113854"/>
                  <a:pt x="2343708" y="122644"/>
                  <a:pt x="2343708" y="132857"/>
                </a:cubicBezTo>
                <a:cubicBezTo>
                  <a:pt x="2343708" y="142736"/>
                  <a:pt x="2345634" y="151526"/>
                  <a:pt x="2349484" y="159228"/>
                </a:cubicBezTo>
                <a:cubicBezTo>
                  <a:pt x="2353168" y="166595"/>
                  <a:pt x="2358358" y="172204"/>
                  <a:pt x="2365056" y="176055"/>
                </a:cubicBezTo>
                <a:cubicBezTo>
                  <a:pt x="2371753" y="179905"/>
                  <a:pt x="2378952" y="181831"/>
                  <a:pt x="2386654" y="181831"/>
                </a:cubicBezTo>
                <a:cubicBezTo>
                  <a:pt x="2394691" y="181831"/>
                  <a:pt x="2401807" y="179905"/>
                  <a:pt x="2408002" y="176055"/>
                </a:cubicBezTo>
                <a:cubicBezTo>
                  <a:pt x="2414532" y="172036"/>
                  <a:pt x="2419722" y="166344"/>
                  <a:pt x="2423573" y="158977"/>
                </a:cubicBezTo>
                <a:cubicBezTo>
                  <a:pt x="2427424" y="151610"/>
                  <a:pt x="2429350" y="142903"/>
                  <a:pt x="2429350" y="132857"/>
                </a:cubicBezTo>
                <a:cubicBezTo>
                  <a:pt x="2429350" y="122476"/>
                  <a:pt x="2427424" y="113603"/>
                  <a:pt x="2423573" y="106236"/>
                </a:cubicBezTo>
                <a:cubicBezTo>
                  <a:pt x="2419722" y="98701"/>
                  <a:pt x="2414532" y="93092"/>
                  <a:pt x="2408002" y="89409"/>
                </a:cubicBezTo>
                <a:cubicBezTo>
                  <a:pt x="2401305" y="85558"/>
                  <a:pt x="2394189" y="83632"/>
                  <a:pt x="2386654" y="83632"/>
                </a:cubicBezTo>
                <a:close/>
                <a:moveTo>
                  <a:pt x="2094142" y="83632"/>
                </a:moveTo>
                <a:cubicBezTo>
                  <a:pt x="2086105" y="83632"/>
                  <a:pt x="2078571" y="85641"/>
                  <a:pt x="2071539" y="89660"/>
                </a:cubicBezTo>
                <a:cubicBezTo>
                  <a:pt x="2064674" y="93678"/>
                  <a:pt x="2059065" y="99455"/>
                  <a:pt x="2054712" y="106989"/>
                </a:cubicBezTo>
                <a:cubicBezTo>
                  <a:pt x="2050526" y="114356"/>
                  <a:pt x="2048433" y="123230"/>
                  <a:pt x="2048433" y="133611"/>
                </a:cubicBezTo>
                <a:cubicBezTo>
                  <a:pt x="2048433" y="143824"/>
                  <a:pt x="2050526" y="152614"/>
                  <a:pt x="2054712" y="159981"/>
                </a:cubicBezTo>
                <a:cubicBezTo>
                  <a:pt x="2059065" y="167516"/>
                  <a:pt x="2064674" y="173292"/>
                  <a:pt x="2071539" y="177310"/>
                </a:cubicBezTo>
                <a:cubicBezTo>
                  <a:pt x="2078906" y="181496"/>
                  <a:pt x="2086440" y="183589"/>
                  <a:pt x="2094142" y="183589"/>
                </a:cubicBezTo>
                <a:cubicBezTo>
                  <a:pt x="2101844" y="183589"/>
                  <a:pt x="2109378" y="181496"/>
                  <a:pt x="2116745" y="177310"/>
                </a:cubicBezTo>
                <a:cubicBezTo>
                  <a:pt x="2123442" y="173459"/>
                  <a:pt x="2128968" y="167683"/>
                  <a:pt x="2133321" y="159981"/>
                </a:cubicBezTo>
                <a:cubicBezTo>
                  <a:pt x="2137507" y="152614"/>
                  <a:pt x="2139600" y="143824"/>
                  <a:pt x="2139600" y="133611"/>
                </a:cubicBezTo>
                <a:cubicBezTo>
                  <a:pt x="2139600" y="123230"/>
                  <a:pt x="2137507" y="114356"/>
                  <a:pt x="2133321" y="106989"/>
                </a:cubicBezTo>
                <a:cubicBezTo>
                  <a:pt x="2128968" y="99287"/>
                  <a:pt x="2123442" y="93511"/>
                  <a:pt x="2116745" y="89660"/>
                </a:cubicBezTo>
                <a:cubicBezTo>
                  <a:pt x="2109713" y="85641"/>
                  <a:pt x="2102179" y="83632"/>
                  <a:pt x="2094142" y="83632"/>
                </a:cubicBezTo>
                <a:close/>
                <a:moveTo>
                  <a:pt x="1798867" y="83632"/>
                </a:moveTo>
                <a:cubicBezTo>
                  <a:pt x="1790830" y="83632"/>
                  <a:pt x="1783296" y="85641"/>
                  <a:pt x="1776264" y="89660"/>
                </a:cubicBezTo>
                <a:cubicBezTo>
                  <a:pt x="1769399" y="93678"/>
                  <a:pt x="1763790" y="99455"/>
                  <a:pt x="1759437" y="106989"/>
                </a:cubicBezTo>
                <a:cubicBezTo>
                  <a:pt x="1755251" y="114356"/>
                  <a:pt x="1753158" y="123230"/>
                  <a:pt x="1753158" y="133611"/>
                </a:cubicBezTo>
                <a:cubicBezTo>
                  <a:pt x="1753158" y="143824"/>
                  <a:pt x="1755251" y="152614"/>
                  <a:pt x="1759437" y="159981"/>
                </a:cubicBezTo>
                <a:cubicBezTo>
                  <a:pt x="1763790" y="167516"/>
                  <a:pt x="1769399" y="173292"/>
                  <a:pt x="1776264" y="177310"/>
                </a:cubicBezTo>
                <a:cubicBezTo>
                  <a:pt x="1783631" y="181496"/>
                  <a:pt x="1791165" y="183589"/>
                  <a:pt x="1798867" y="183589"/>
                </a:cubicBezTo>
                <a:cubicBezTo>
                  <a:pt x="1806569" y="183589"/>
                  <a:pt x="1814103" y="181496"/>
                  <a:pt x="1821470" y="177310"/>
                </a:cubicBezTo>
                <a:cubicBezTo>
                  <a:pt x="1828168" y="173459"/>
                  <a:pt x="1833693" y="167683"/>
                  <a:pt x="1838046" y="159981"/>
                </a:cubicBezTo>
                <a:cubicBezTo>
                  <a:pt x="1842232" y="152614"/>
                  <a:pt x="1844325" y="143824"/>
                  <a:pt x="1844325" y="133611"/>
                </a:cubicBezTo>
                <a:cubicBezTo>
                  <a:pt x="1844325" y="123230"/>
                  <a:pt x="1842232" y="114356"/>
                  <a:pt x="1838046" y="106989"/>
                </a:cubicBezTo>
                <a:cubicBezTo>
                  <a:pt x="1833693" y="99287"/>
                  <a:pt x="1828168" y="93511"/>
                  <a:pt x="1821470" y="89660"/>
                </a:cubicBezTo>
                <a:cubicBezTo>
                  <a:pt x="1814438" y="85641"/>
                  <a:pt x="1806904" y="83632"/>
                  <a:pt x="1798867" y="83632"/>
                </a:cubicBezTo>
                <a:close/>
                <a:moveTo>
                  <a:pt x="1348429" y="83632"/>
                </a:moveTo>
                <a:cubicBezTo>
                  <a:pt x="1340560" y="83632"/>
                  <a:pt x="1333361" y="85641"/>
                  <a:pt x="1326831" y="89660"/>
                </a:cubicBezTo>
                <a:cubicBezTo>
                  <a:pt x="1320134" y="93846"/>
                  <a:pt x="1314943" y="99455"/>
                  <a:pt x="1311260" y="106487"/>
                </a:cubicBezTo>
                <a:cubicBezTo>
                  <a:pt x="1307409" y="113854"/>
                  <a:pt x="1305483" y="122644"/>
                  <a:pt x="1305483" y="132857"/>
                </a:cubicBezTo>
                <a:cubicBezTo>
                  <a:pt x="1305483" y="142736"/>
                  <a:pt x="1307409" y="151526"/>
                  <a:pt x="1311260" y="159228"/>
                </a:cubicBezTo>
                <a:cubicBezTo>
                  <a:pt x="1314943" y="166595"/>
                  <a:pt x="1320134" y="172204"/>
                  <a:pt x="1326831" y="176055"/>
                </a:cubicBezTo>
                <a:cubicBezTo>
                  <a:pt x="1333528" y="179905"/>
                  <a:pt x="1340728" y="181831"/>
                  <a:pt x="1348429" y="181831"/>
                </a:cubicBezTo>
                <a:cubicBezTo>
                  <a:pt x="1356466" y="181831"/>
                  <a:pt x="1363582" y="179905"/>
                  <a:pt x="1369777" y="176055"/>
                </a:cubicBezTo>
                <a:cubicBezTo>
                  <a:pt x="1376307" y="172036"/>
                  <a:pt x="1381497" y="166344"/>
                  <a:pt x="1385348" y="158977"/>
                </a:cubicBezTo>
                <a:cubicBezTo>
                  <a:pt x="1389199" y="151610"/>
                  <a:pt x="1391124" y="142903"/>
                  <a:pt x="1391124" y="132857"/>
                </a:cubicBezTo>
                <a:cubicBezTo>
                  <a:pt x="1391124" y="122476"/>
                  <a:pt x="1389199" y="113603"/>
                  <a:pt x="1385348" y="106236"/>
                </a:cubicBezTo>
                <a:cubicBezTo>
                  <a:pt x="1381497" y="98701"/>
                  <a:pt x="1376307" y="93092"/>
                  <a:pt x="1369777" y="89409"/>
                </a:cubicBezTo>
                <a:cubicBezTo>
                  <a:pt x="1363080" y="85558"/>
                  <a:pt x="1355964" y="83632"/>
                  <a:pt x="1348429" y="83632"/>
                </a:cubicBezTo>
                <a:close/>
                <a:moveTo>
                  <a:pt x="265342" y="83632"/>
                </a:moveTo>
                <a:cubicBezTo>
                  <a:pt x="257305" y="83632"/>
                  <a:pt x="249771" y="85641"/>
                  <a:pt x="242739" y="89660"/>
                </a:cubicBezTo>
                <a:cubicBezTo>
                  <a:pt x="235874" y="93678"/>
                  <a:pt x="230265" y="99455"/>
                  <a:pt x="225912" y="106989"/>
                </a:cubicBezTo>
                <a:cubicBezTo>
                  <a:pt x="221726" y="114356"/>
                  <a:pt x="219633" y="123230"/>
                  <a:pt x="219633" y="133611"/>
                </a:cubicBezTo>
                <a:cubicBezTo>
                  <a:pt x="219633" y="143824"/>
                  <a:pt x="221726" y="152614"/>
                  <a:pt x="225912" y="159981"/>
                </a:cubicBezTo>
                <a:cubicBezTo>
                  <a:pt x="230265" y="167516"/>
                  <a:pt x="235874" y="173292"/>
                  <a:pt x="242739" y="177310"/>
                </a:cubicBezTo>
                <a:cubicBezTo>
                  <a:pt x="250106" y="181496"/>
                  <a:pt x="257640" y="183589"/>
                  <a:pt x="265342" y="183589"/>
                </a:cubicBezTo>
                <a:cubicBezTo>
                  <a:pt x="273044" y="183589"/>
                  <a:pt x="280578" y="181496"/>
                  <a:pt x="287945" y="177310"/>
                </a:cubicBezTo>
                <a:cubicBezTo>
                  <a:pt x="294643" y="173459"/>
                  <a:pt x="300168" y="167683"/>
                  <a:pt x="304521" y="159981"/>
                </a:cubicBezTo>
                <a:cubicBezTo>
                  <a:pt x="308707" y="152614"/>
                  <a:pt x="310800" y="143824"/>
                  <a:pt x="310800" y="133611"/>
                </a:cubicBezTo>
                <a:cubicBezTo>
                  <a:pt x="310800" y="123230"/>
                  <a:pt x="308707" y="114356"/>
                  <a:pt x="304521" y="106989"/>
                </a:cubicBezTo>
                <a:cubicBezTo>
                  <a:pt x="300168" y="99287"/>
                  <a:pt x="294643" y="93511"/>
                  <a:pt x="287945" y="89660"/>
                </a:cubicBezTo>
                <a:cubicBezTo>
                  <a:pt x="280913" y="85641"/>
                  <a:pt x="273379" y="83632"/>
                  <a:pt x="265342" y="83632"/>
                </a:cubicBezTo>
                <a:close/>
                <a:moveTo>
                  <a:pt x="3143501" y="68061"/>
                </a:moveTo>
                <a:lnTo>
                  <a:pt x="3167109" y="68061"/>
                </a:lnTo>
                <a:lnTo>
                  <a:pt x="3208297" y="165506"/>
                </a:lnTo>
                <a:lnTo>
                  <a:pt x="3208800" y="165506"/>
                </a:lnTo>
                <a:lnTo>
                  <a:pt x="3248481" y="68061"/>
                </a:lnTo>
                <a:lnTo>
                  <a:pt x="3272089" y="68061"/>
                </a:lnTo>
                <a:lnTo>
                  <a:pt x="3191219" y="254664"/>
                </a:lnTo>
                <a:lnTo>
                  <a:pt x="3168616" y="254664"/>
                </a:lnTo>
                <a:lnTo>
                  <a:pt x="3197749" y="190872"/>
                </a:lnTo>
                <a:close/>
                <a:moveTo>
                  <a:pt x="1998390" y="64043"/>
                </a:moveTo>
                <a:cubicBezTo>
                  <a:pt x="2004250" y="64043"/>
                  <a:pt x="2009440" y="64964"/>
                  <a:pt x="2013961" y="66805"/>
                </a:cubicBezTo>
                <a:lnTo>
                  <a:pt x="2013961" y="90413"/>
                </a:lnTo>
                <a:cubicBezTo>
                  <a:pt x="2008268" y="87567"/>
                  <a:pt x="2002073" y="86144"/>
                  <a:pt x="1995376" y="86144"/>
                </a:cubicBezTo>
                <a:cubicBezTo>
                  <a:pt x="1989181" y="86144"/>
                  <a:pt x="1983321" y="87986"/>
                  <a:pt x="1977796" y="91669"/>
                </a:cubicBezTo>
                <a:cubicBezTo>
                  <a:pt x="1972605" y="95018"/>
                  <a:pt x="1968336" y="99873"/>
                  <a:pt x="1964987" y="106236"/>
                </a:cubicBezTo>
                <a:cubicBezTo>
                  <a:pt x="1961973" y="111761"/>
                  <a:pt x="1960466" y="118291"/>
                  <a:pt x="1960466" y="125825"/>
                </a:cubicBezTo>
                <a:lnTo>
                  <a:pt x="1960466" y="199160"/>
                </a:lnTo>
                <a:lnTo>
                  <a:pt x="1938617" y="199160"/>
                </a:lnTo>
                <a:lnTo>
                  <a:pt x="1938617" y="68061"/>
                </a:lnTo>
                <a:lnTo>
                  <a:pt x="1959211" y="68061"/>
                </a:lnTo>
                <a:lnTo>
                  <a:pt x="1959211" y="89158"/>
                </a:lnTo>
                <a:lnTo>
                  <a:pt x="1960466" y="89158"/>
                </a:lnTo>
                <a:cubicBezTo>
                  <a:pt x="1962810" y="82125"/>
                  <a:pt x="1967750" y="76182"/>
                  <a:pt x="1975284" y="71326"/>
                </a:cubicBezTo>
                <a:cubicBezTo>
                  <a:pt x="1982651" y="66471"/>
                  <a:pt x="1990353" y="64043"/>
                  <a:pt x="1998390" y="64043"/>
                </a:cubicBezTo>
                <a:close/>
                <a:moveTo>
                  <a:pt x="2893238" y="63792"/>
                </a:moveTo>
                <a:cubicBezTo>
                  <a:pt x="2907134" y="63792"/>
                  <a:pt x="2919106" y="67140"/>
                  <a:pt x="2929152" y="73838"/>
                </a:cubicBezTo>
                <a:cubicBezTo>
                  <a:pt x="2938862" y="80367"/>
                  <a:pt x="2945727" y="89158"/>
                  <a:pt x="2949746" y="100208"/>
                </a:cubicBezTo>
                <a:lnTo>
                  <a:pt x="2929905" y="108496"/>
                </a:lnTo>
                <a:cubicBezTo>
                  <a:pt x="2926556" y="100124"/>
                  <a:pt x="2921784" y="93929"/>
                  <a:pt x="2915590" y="89911"/>
                </a:cubicBezTo>
                <a:cubicBezTo>
                  <a:pt x="2909227" y="85725"/>
                  <a:pt x="2901442" y="83632"/>
                  <a:pt x="2892233" y="83632"/>
                </a:cubicBezTo>
                <a:cubicBezTo>
                  <a:pt x="2884531" y="83632"/>
                  <a:pt x="2877332" y="85725"/>
                  <a:pt x="2870634" y="89911"/>
                </a:cubicBezTo>
                <a:cubicBezTo>
                  <a:pt x="2863937" y="94097"/>
                  <a:pt x="2858579" y="99957"/>
                  <a:pt x="2854561" y="107491"/>
                </a:cubicBezTo>
                <a:cubicBezTo>
                  <a:pt x="2850542" y="115026"/>
                  <a:pt x="2848533" y="123732"/>
                  <a:pt x="2848533" y="133611"/>
                </a:cubicBezTo>
                <a:cubicBezTo>
                  <a:pt x="2848533" y="143322"/>
                  <a:pt x="2850542" y="151944"/>
                  <a:pt x="2854561" y="159479"/>
                </a:cubicBezTo>
                <a:cubicBezTo>
                  <a:pt x="2858579" y="167013"/>
                  <a:pt x="2863937" y="172873"/>
                  <a:pt x="2870634" y="177059"/>
                </a:cubicBezTo>
                <a:cubicBezTo>
                  <a:pt x="2877499" y="181412"/>
                  <a:pt x="2884698" y="183589"/>
                  <a:pt x="2892233" y="183589"/>
                </a:cubicBezTo>
                <a:cubicBezTo>
                  <a:pt x="2901274" y="183589"/>
                  <a:pt x="2909227" y="181412"/>
                  <a:pt x="2916092" y="177059"/>
                </a:cubicBezTo>
                <a:cubicBezTo>
                  <a:pt x="2922789" y="172873"/>
                  <a:pt x="2927812" y="166762"/>
                  <a:pt x="2931161" y="158725"/>
                </a:cubicBezTo>
                <a:lnTo>
                  <a:pt x="2950499" y="167013"/>
                </a:lnTo>
                <a:cubicBezTo>
                  <a:pt x="2945978" y="177729"/>
                  <a:pt x="2938862" y="186435"/>
                  <a:pt x="2929152" y="193133"/>
                </a:cubicBezTo>
                <a:cubicBezTo>
                  <a:pt x="2919440" y="199830"/>
                  <a:pt x="2907469" y="203178"/>
                  <a:pt x="2893238" y="203178"/>
                </a:cubicBezTo>
                <a:cubicBezTo>
                  <a:pt x="2880513" y="203178"/>
                  <a:pt x="2869127" y="200165"/>
                  <a:pt x="2859082" y="194137"/>
                </a:cubicBezTo>
                <a:cubicBezTo>
                  <a:pt x="2849203" y="188110"/>
                  <a:pt x="2841334" y="179822"/>
                  <a:pt x="2835474" y="169274"/>
                </a:cubicBezTo>
                <a:cubicBezTo>
                  <a:pt x="2829781" y="158893"/>
                  <a:pt x="2826934" y="147005"/>
                  <a:pt x="2826934" y="133611"/>
                </a:cubicBezTo>
                <a:cubicBezTo>
                  <a:pt x="2826934" y="120216"/>
                  <a:pt x="2829781" y="108328"/>
                  <a:pt x="2835474" y="97948"/>
                </a:cubicBezTo>
                <a:cubicBezTo>
                  <a:pt x="2841501" y="87065"/>
                  <a:pt x="2849370" y="78693"/>
                  <a:pt x="2859082" y="72833"/>
                </a:cubicBezTo>
                <a:cubicBezTo>
                  <a:pt x="2869127" y="66805"/>
                  <a:pt x="2880513" y="63792"/>
                  <a:pt x="2893238" y="63792"/>
                </a:cubicBezTo>
                <a:close/>
                <a:moveTo>
                  <a:pt x="2597962" y="63792"/>
                </a:moveTo>
                <a:cubicBezTo>
                  <a:pt x="2611859" y="63792"/>
                  <a:pt x="2623831" y="67140"/>
                  <a:pt x="2633876" y="73838"/>
                </a:cubicBezTo>
                <a:cubicBezTo>
                  <a:pt x="2643588" y="80367"/>
                  <a:pt x="2650452" y="89158"/>
                  <a:pt x="2654470" y="100208"/>
                </a:cubicBezTo>
                <a:lnTo>
                  <a:pt x="2634630" y="108496"/>
                </a:lnTo>
                <a:cubicBezTo>
                  <a:pt x="2631281" y="100124"/>
                  <a:pt x="2626510" y="93929"/>
                  <a:pt x="2620314" y="89911"/>
                </a:cubicBezTo>
                <a:cubicBezTo>
                  <a:pt x="2613952" y="85725"/>
                  <a:pt x="2606166" y="83632"/>
                  <a:pt x="2596958" y="83632"/>
                </a:cubicBezTo>
                <a:cubicBezTo>
                  <a:pt x="2589256" y="83632"/>
                  <a:pt x="2582056" y="85725"/>
                  <a:pt x="2575359" y="89911"/>
                </a:cubicBezTo>
                <a:cubicBezTo>
                  <a:pt x="2568662" y="94097"/>
                  <a:pt x="2563304" y="99957"/>
                  <a:pt x="2559286" y="107491"/>
                </a:cubicBezTo>
                <a:cubicBezTo>
                  <a:pt x="2555268" y="115026"/>
                  <a:pt x="2553258" y="123732"/>
                  <a:pt x="2553258" y="133611"/>
                </a:cubicBezTo>
                <a:cubicBezTo>
                  <a:pt x="2553258" y="143322"/>
                  <a:pt x="2555268" y="151944"/>
                  <a:pt x="2559286" y="159479"/>
                </a:cubicBezTo>
                <a:cubicBezTo>
                  <a:pt x="2563304" y="167013"/>
                  <a:pt x="2568662" y="172873"/>
                  <a:pt x="2575359" y="177059"/>
                </a:cubicBezTo>
                <a:cubicBezTo>
                  <a:pt x="2582224" y="181412"/>
                  <a:pt x="2589424" y="183589"/>
                  <a:pt x="2596958" y="183589"/>
                </a:cubicBezTo>
                <a:cubicBezTo>
                  <a:pt x="2605999" y="183589"/>
                  <a:pt x="2613952" y="181412"/>
                  <a:pt x="2620817" y="177059"/>
                </a:cubicBezTo>
                <a:cubicBezTo>
                  <a:pt x="2627514" y="172873"/>
                  <a:pt x="2632537" y="166762"/>
                  <a:pt x="2635886" y="158725"/>
                </a:cubicBezTo>
                <a:lnTo>
                  <a:pt x="2655224" y="167013"/>
                </a:lnTo>
                <a:cubicBezTo>
                  <a:pt x="2650704" y="177729"/>
                  <a:pt x="2643588" y="186435"/>
                  <a:pt x="2633876" y="193133"/>
                </a:cubicBezTo>
                <a:cubicBezTo>
                  <a:pt x="2624166" y="199830"/>
                  <a:pt x="2612194" y="203178"/>
                  <a:pt x="2597962" y="203178"/>
                </a:cubicBezTo>
                <a:cubicBezTo>
                  <a:pt x="2585238" y="203178"/>
                  <a:pt x="2573852" y="200165"/>
                  <a:pt x="2563806" y="194137"/>
                </a:cubicBezTo>
                <a:cubicBezTo>
                  <a:pt x="2553928" y="188110"/>
                  <a:pt x="2546059" y="179822"/>
                  <a:pt x="2540198" y="169274"/>
                </a:cubicBezTo>
                <a:cubicBezTo>
                  <a:pt x="2534506" y="158893"/>
                  <a:pt x="2531660" y="147005"/>
                  <a:pt x="2531660" y="133611"/>
                </a:cubicBezTo>
                <a:cubicBezTo>
                  <a:pt x="2531660" y="120216"/>
                  <a:pt x="2534506" y="108328"/>
                  <a:pt x="2540198" y="97948"/>
                </a:cubicBezTo>
                <a:cubicBezTo>
                  <a:pt x="2546226" y="87065"/>
                  <a:pt x="2554095" y="78693"/>
                  <a:pt x="2563806" y="72833"/>
                </a:cubicBezTo>
                <a:cubicBezTo>
                  <a:pt x="2573852" y="66805"/>
                  <a:pt x="2585238" y="63792"/>
                  <a:pt x="2597962" y="63792"/>
                </a:cubicBezTo>
                <a:close/>
                <a:moveTo>
                  <a:pt x="2383641" y="63792"/>
                </a:moveTo>
                <a:cubicBezTo>
                  <a:pt x="2393686" y="63792"/>
                  <a:pt x="2402560" y="65885"/>
                  <a:pt x="2410262" y="70070"/>
                </a:cubicBezTo>
                <a:cubicBezTo>
                  <a:pt x="2417964" y="74256"/>
                  <a:pt x="2423992" y="79865"/>
                  <a:pt x="2428345" y="86897"/>
                </a:cubicBezTo>
                <a:lnTo>
                  <a:pt x="2429350" y="86897"/>
                </a:lnTo>
                <a:lnTo>
                  <a:pt x="2429350" y="68061"/>
                </a:lnTo>
                <a:lnTo>
                  <a:pt x="2450195" y="68061"/>
                </a:lnTo>
                <a:lnTo>
                  <a:pt x="2450195" y="194137"/>
                </a:lnTo>
                <a:cubicBezTo>
                  <a:pt x="2450195" y="215066"/>
                  <a:pt x="2444334" y="231140"/>
                  <a:pt x="2432614" y="242357"/>
                </a:cubicBezTo>
                <a:cubicBezTo>
                  <a:pt x="2421062" y="253408"/>
                  <a:pt x="2405742" y="258933"/>
                  <a:pt x="2386654" y="258933"/>
                </a:cubicBezTo>
                <a:cubicBezTo>
                  <a:pt x="2371083" y="258933"/>
                  <a:pt x="2358358" y="255333"/>
                  <a:pt x="2348480" y="248134"/>
                </a:cubicBezTo>
                <a:cubicBezTo>
                  <a:pt x="2338434" y="240934"/>
                  <a:pt x="2331653" y="232228"/>
                  <a:pt x="2328137" y="222015"/>
                </a:cubicBezTo>
                <a:lnTo>
                  <a:pt x="2348229" y="213476"/>
                </a:lnTo>
                <a:cubicBezTo>
                  <a:pt x="2351075" y="221177"/>
                  <a:pt x="2355847" y="227372"/>
                  <a:pt x="2362544" y="232060"/>
                </a:cubicBezTo>
                <a:cubicBezTo>
                  <a:pt x="2369242" y="236749"/>
                  <a:pt x="2377278" y="239093"/>
                  <a:pt x="2386654" y="239093"/>
                </a:cubicBezTo>
                <a:cubicBezTo>
                  <a:pt x="2400049" y="239093"/>
                  <a:pt x="2410514" y="235158"/>
                  <a:pt x="2418048" y="227289"/>
                </a:cubicBezTo>
                <a:cubicBezTo>
                  <a:pt x="2425582" y="219587"/>
                  <a:pt x="2429350" y="208369"/>
                  <a:pt x="2429350" y="193635"/>
                </a:cubicBezTo>
                <a:lnTo>
                  <a:pt x="2429350" y="179068"/>
                </a:lnTo>
                <a:lnTo>
                  <a:pt x="2428345" y="179068"/>
                </a:lnTo>
                <a:cubicBezTo>
                  <a:pt x="2424159" y="185598"/>
                  <a:pt x="2418132" y="191040"/>
                  <a:pt x="2410262" y="195393"/>
                </a:cubicBezTo>
                <a:cubicBezTo>
                  <a:pt x="2402560" y="199579"/>
                  <a:pt x="2393686" y="201672"/>
                  <a:pt x="2383641" y="201672"/>
                </a:cubicBezTo>
                <a:cubicBezTo>
                  <a:pt x="2372255" y="201672"/>
                  <a:pt x="2361874" y="198742"/>
                  <a:pt x="2352498" y="192881"/>
                </a:cubicBezTo>
                <a:cubicBezTo>
                  <a:pt x="2343290" y="187189"/>
                  <a:pt x="2335922" y="179068"/>
                  <a:pt x="2330398" y="168520"/>
                </a:cubicBezTo>
                <a:cubicBezTo>
                  <a:pt x="2324872" y="157972"/>
                  <a:pt x="2322110" y="146084"/>
                  <a:pt x="2322110" y="132857"/>
                </a:cubicBezTo>
                <a:cubicBezTo>
                  <a:pt x="2322110" y="119630"/>
                  <a:pt x="2324872" y="107742"/>
                  <a:pt x="2330398" y="97194"/>
                </a:cubicBezTo>
                <a:cubicBezTo>
                  <a:pt x="2336090" y="86479"/>
                  <a:pt x="2343457" y="78274"/>
                  <a:pt x="2352498" y="72582"/>
                </a:cubicBezTo>
                <a:cubicBezTo>
                  <a:pt x="2361874" y="66722"/>
                  <a:pt x="2372255" y="63792"/>
                  <a:pt x="2383641" y="63792"/>
                </a:cubicBezTo>
                <a:close/>
                <a:moveTo>
                  <a:pt x="2250560" y="63792"/>
                </a:moveTo>
                <a:cubicBezTo>
                  <a:pt x="2266299" y="63792"/>
                  <a:pt x="2278270" y="68396"/>
                  <a:pt x="2286474" y="77605"/>
                </a:cubicBezTo>
                <a:cubicBezTo>
                  <a:pt x="2294846" y="86981"/>
                  <a:pt x="2299032" y="99455"/>
                  <a:pt x="2299032" y="115026"/>
                </a:cubicBezTo>
                <a:lnTo>
                  <a:pt x="2299032" y="199160"/>
                </a:lnTo>
                <a:lnTo>
                  <a:pt x="2277182" y="199160"/>
                </a:lnTo>
                <a:lnTo>
                  <a:pt x="2277182" y="118291"/>
                </a:lnTo>
                <a:cubicBezTo>
                  <a:pt x="2277182" y="106236"/>
                  <a:pt x="2274252" y="97445"/>
                  <a:pt x="2268392" y="91920"/>
                </a:cubicBezTo>
                <a:cubicBezTo>
                  <a:pt x="2262699" y="86395"/>
                  <a:pt x="2254746" y="83632"/>
                  <a:pt x="2244533" y="83632"/>
                </a:cubicBezTo>
                <a:cubicBezTo>
                  <a:pt x="2237501" y="83632"/>
                  <a:pt x="2231222" y="85641"/>
                  <a:pt x="2225697" y="89660"/>
                </a:cubicBezTo>
                <a:cubicBezTo>
                  <a:pt x="2219837" y="94013"/>
                  <a:pt x="2215483" y="99203"/>
                  <a:pt x="2212637" y="105231"/>
                </a:cubicBezTo>
                <a:cubicBezTo>
                  <a:pt x="2209623" y="111761"/>
                  <a:pt x="2208116" y="118458"/>
                  <a:pt x="2208116" y="125323"/>
                </a:cubicBezTo>
                <a:lnTo>
                  <a:pt x="2208116" y="199160"/>
                </a:lnTo>
                <a:lnTo>
                  <a:pt x="2186267" y="199160"/>
                </a:lnTo>
                <a:lnTo>
                  <a:pt x="2186267" y="68061"/>
                </a:lnTo>
                <a:lnTo>
                  <a:pt x="2206861" y="68061"/>
                </a:lnTo>
                <a:lnTo>
                  <a:pt x="2206861" y="87400"/>
                </a:lnTo>
                <a:lnTo>
                  <a:pt x="2208116" y="87400"/>
                </a:lnTo>
                <a:cubicBezTo>
                  <a:pt x="2211632" y="80870"/>
                  <a:pt x="2217325" y="75344"/>
                  <a:pt x="2225194" y="70824"/>
                </a:cubicBezTo>
                <a:cubicBezTo>
                  <a:pt x="2233231" y="66136"/>
                  <a:pt x="2241686" y="63792"/>
                  <a:pt x="2250560" y="63792"/>
                </a:cubicBezTo>
                <a:close/>
                <a:moveTo>
                  <a:pt x="2094142" y="63792"/>
                </a:moveTo>
                <a:cubicBezTo>
                  <a:pt x="2107034" y="63792"/>
                  <a:pt x="2118587" y="66889"/>
                  <a:pt x="2128800" y="73084"/>
                </a:cubicBezTo>
                <a:cubicBezTo>
                  <a:pt x="2139014" y="79279"/>
                  <a:pt x="2147050" y="87734"/>
                  <a:pt x="2152910" y="98450"/>
                </a:cubicBezTo>
                <a:cubicBezTo>
                  <a:pt x="2158603" y="108831"/>
                  <a:pt x="2161450" y="120551"/>
                  <a:pt x="2161450" y="133611"/>
                </a:cubicBezTo>
                <a:cubicBezTo>
                  <a:pt x="2161450" y="146670"/>
                  <a:pt x="2158603" y="158391"/>
                  <a:pt x="2152910" y="168771"/>
                </a:cubicBezTo>
                <a:cubicBezTo>
                  <a:pt x="2147050" y="179487"/>
                  <a:pt x="2139014" y="187942"/>
                  <a:pt x="2128800" y="194137"/>
                </a:cubicBezTo>
                <a:cubicBezTo>
                  <a:pt x="2118922" y="200165"/>
                  <a:pt x="2107369" y="203178"/>
                  <a:pt x="2094142" y="203178"/>
                </a:cubicBezTo>
                <a:cubicBezTo>
                  <a:pt x="2080915" y="203178"/>
                  <a:pt x="2069362" y="200165"/>
                  <a:pt x="2059484" y="194137"/>
                </a:cubicBezTo>
                <a:cubicBezTo>
                  <a:pt x="2049270" y="187942"/>
                  <a:pt x="2041234" y="179487"/>
                  <a:pt x="2035374" y="168771"/>
                </a:cubicBezTo>
                <a:cubicBezTo>
                  <a:pt x="2029681" y="158391"/>
                  <a:pt x="2026834" y="146670"/>
                  <a:pt x="2026834" y="133611"/>
                </a:cubicBezTo>
                <a:cubicBezTo>
                  <a:pt x="2026834" y="120551"/>
                  <a:pt x="2029681" y="108831"/>
                  <a:pt x="2035374" y="98450"/>
                </a:cubicBezTo>
                <a:cubicBezTo>
                  <a:pt x="2041234" y="87734"/>
                  <a:pt x="2049270" y="79279"/>
                  <a:pt x="2059484" y="73084"/>
                </a:cubicBezTo>
                <a:cubicBezTo>
                  <a:pt x="2069697" y="66889"/>
                  <a:pt x="2081250" y="63792"/>
                  <a:pt x="2094142" y="63792"/>
                </a:cubicBezTo>
                <a:close/>
                <a:moveTo>
                  <a:pt x="1572527" y="63792"/>
                </a:moveTo>
                <a:cubicBezTo>
                  <a:pt x="1581904" y="63792"/>
                  <a:pt x="1590275" y="66136"/>
                  <a:pt x="1597642" y="70824"/>
                </a:cubicBezTo>
                <a:cubicBezTo>
                  <a:pt x="1604842" y="75512"/>
                  <a:pt x="1609948" y="81707"/>
                  <a:pt x="1612962" y="89409"/>
                </a:cubicBezTo>
                <a:cubicBezTo>
                  <a:pt x="1617483" y="81707"/>
                  <a:pt x="1623594" y="75512"/>
                  <a:pt x="1631296" y="70824"/>
                </a:cubicBezTo>
                <a:cubicBezTo>
                  <a:pt x="1639165" y="66136"/>
                  <a:pt x="1648039" y="63792"/>
                  <a:pt x="1657918" y="63792"/>
                </a:cubicBezTo>
                <a:cubicBezTo>
                  <a:pt x="1673154" y="63792"/>
                  <a:pt x="1684539" y="68396"/>
                  <a:pt x="1692074" y="77605"/>
                </a:cubicBezTo>
                <a:cubicBezTo>
                  <a:pt x="1699775" y="87148"/>
                  <a:pt x="1703626" y="99622"/>
                  <a:pt x="1703626" y="115026"/>
                </a:cubicBezTo>
                <a:lnTo>
                  <a:pt x="1703626" y="199160"/>
                </a:lnTo>
                <a:lnTo>
                  <a:pt x="1682028" y="199160"/>
                </a:lnTo>
                <a:lnTo>
                  <a:pt x="1682028" y="118291"/>
                </a:lnTo>
                <a:cubicBezTo>
                  <a:pt x="1682028" y="106236"/>
                  <a:pt x="1679516" y="97445"/>
                  <a:pt x="1674493" y="91920"/>
                </a:cubicBezTo>
                <a:cubicBezTo>
                  <a:pt x="1669470" y="86395"/>
                  <a:pt x="1662103" y="83632"/>
                  <a:pt x="1652392" y="83632"/>
                </a:cubicBezTo>
                <a:cubicBezTo>
                  <a:pt x="1645862" y="83632"/>
                  <a:pt x="1639919" y="85558"/>
                  <a:pt x="1634561" y="89409"/>
                </a:cubicBezTo>
                <a:cubicBezTo>
                  <a:pt x="1629203" y="93260"/>
                  <a:pt x="1625017" y="98283"/>
                  <a:pt x="1622003" y="104478"/>
                </a:cubicBezTo>
                <a:cubicBezTo>
                  <a:pt x="1619157" y="110338"/>
                  <a:pt x="1617734" y="117202"/>
                  <a:pt x="1617734" y="125072"/>
                </a:cubicBezTo>
                <a:lnTo>
                  <a:pt x="1617734" y="199160"/>
                </a:lnTo>
                <a:lnTo>
                  <a:pt x="1595884" y="199160"/>
                </a:lnTo>
                <a:lnTo>
                  <a:pt x="1595884" y="118542"/>
                </a:lnTo>
                <a:cubicBezTo>
                  <a:pt x="1595884" y="106319"/>
                  <a:pt x="1593373" y="97445"/>
                  <a:pt x="1588350" y="91920"/>
                </a:cubicBezTo>
                <a:cubicBezTo>
                  <a:pt x="1583327" y="86395"/>
                  <a:pt x="1576043" y="83632"/>
                  <a:pt x="1566500" y="83632"/>
                </a:cubicBezTo>
                <a:cubicBezTo>
                  <a:pt x="1559970" y="83632"/>
                  <a:pt x="1554026" y="85558"/>
                  <a:pt x="1548668" y="89409"/>
                </a:cubicBezTo>
                <a:cubicBezTo>
                  <a:pt x="1543310" y="93260"/>
                  <a:pt x="1539125" y="98450"/>
                  <a:pt x="1536111" y="104980"/>
                </a:cubicBezTo>
                <a:cubicBezTo>
                  <a:pt x="1533265" y="111175"/>
                  <a:pt x="1531842" y="118039"/>
                  <a:pt x="1531842" y="125574"/>
                </a:cubicBezTo>
                <a:lnTo>
                  <a:pt x="1531842" y="199160"/>
                </a:lnTo>
                <a:lnTo>
                  <a:pt x="1509992" y="199160"/>
                </a:lnTo>
                <a:lnTo>
                  <a:pt x="1509992" y="68061"/>
                </a:lnTo>
                <a:lnTo>
                  <a:pt x="1530586" y="68061"/>
                </a:lnTo>
                <a:lnTo>
                  <a:pt x="1530586" y="87400"/>
                </a:lnTo>
                <a:lnTo>
                  <a:pt x="1531842" y="87400"/>
                </a:lnTo>
                <a:cubicBezTo>
                  <a:pt x="1535525" y="80702"/>
                  <a:pt x="1541134" y="75093"/>
                  <a:pt x="1548668" y="70573"/>
                </a:cubicBezTo>
                <a:cubicBezTo>
                  <a:pt x="1556203" y="66052"/>
                  <a:pt x="1564156" y="63792"/>
                  <a:pt x="1572527" y="63792"/>
                </a:cubicBezTo>
                <a:close/>
                <a:moveTo>
                  <a:pt x="1345416" y="63792"/>
                </a:moveTo>
                <a:cubicBezTo>
                  <a:pt x="1355462" y="63792"/>
                  <a:pt x="1364335" y="65885"/>
                  <a:pt x="1372037" y="70070"/>
                </a:cubicBezTo>
                <a:cubicBezTo>
                  <a:pt x="1379739" y="74256"/>
                  <a:pt x="1385767" y="79865"/>
                  <a:pt x="1390120" y="86897"/>
                </a:cubicBezTo>
                <a:lnTo>
                  <a:pt x="1391124" y="86897"/>
                </a:lnTo>
                <a:lnTo>
                  <a:pt x="1391124" y="68061"/>
                </a:lnTo>
                <a:lnTo>
                  <a:pt x="1411970" y="68061"/>
                </a:lnTo>
                <a:lnTo>
                  <a:pt x="1411970" y="194137"/>
                </a:lnTo>
                <a:cubicBezTo>
                  <a:pt x="1411970" y="215066"/>
                  <a:pt x="1406110" y="231140"/>
                  <a:pt x="1394389" y="242357"/>
                </a:cubicBezTo>
                <a:cubicBezTo>
                  <a:pt x="1382837" y="253408"/>
                  <a:pt x="1367517" y="258933"/>
                  <a:pt x="1348429" y="258933"/>
                </a:cubicBezTo>
                <a:cubicBezTo>
                  <a:pt x="1332858" y="258933"/>
                  <a:pt x="1320134" y="255333"/>
                  <a:pt x="1310255" y="248134"/>
                </a:cubicBezTo>
                <a:cubicBezTo>
                  <a:pt x="1300209" y="240934"/>
                  <a:pt x="1293428" y="232228"/>
                  <a:pt x="1289912" y="222015"/>
                </a:cubicBezTo>
                <a:lnTo>
                  <a:pt x="1310004" y="213476"/>
                </a:lnTo>
                <a:cubicBezTo>
                  <a:pt x="1312850" y="221177"/>
                  <a:pt x="1317622" y="227372"/>
                  <a:pt x="1324319" y="232060"/>
                </a:cubicBezTo>
                <a:cubicBezTo>
                  <a:pt x="1331016" y="236749"/>
                  <a:pt x="1339053" y="239093"/>
                  <a:pt x="1348429" y="239093"/>
                </a:cubicBezTo>
                <a:cubicBezTo>
                  <a:pt x="1361824" y="239093"/>
                  <a:pt x="1372288" y="235158"/>
                  <a:pt x="1379823" y="227289"/>
                </a:cubicBezTo>
                <a:cubicBezTo>
                  <a:pt x="1387357" y="219587"/>
                  <a:pt x="1391124" y="208369"/>
                  <a:pt x="1391124" y="193635"/>
                </a:cubicBezTo>
                <a:lnTo>
                  <a:pt x="1391124" y="179068"/>
                </a:lnTo>
                <a:lnTo>
                  <a:pt x="1390120" y="179068"/>
                </a:lnTo>
                <a:cubicBezTo>
                  <a:pt x="1385934" y="185598"/>
                  <a:pt x="1379906" y="191040"/>
                  <a:pt x="1372037" y="195393"/>
                </a:cubicBezTo>
                <a:cubicBezTo>
                  <a:pt x="1364335" y="199579"/>
                  <a:pt x="1355462" y="201672"/>
                  <a:pt x="1345416" y="201672"/>
                </a:cubicBezTo>
                <a:cubicBezTo>
                  <a:pt x="1334030" y="201672"/>
                  <a:pt x="1323650" y="198742"/>
                  <a:pt x="1314273" y="192881"/>
                </a:cubicBezTo>
                <a:cubicBezTo>
                  <a:pt x="1305065" y="187189"/>
                  <a:pt x="1297698" y="179068"/>
                  <a:pt x="1292172" y="168520"/>
                </a:cubicBezTo>
                <a:cubicBezTo>
                  <a:pt x="1286647" y="157972"/>
                  <a:pt x="1283884" y="146084"/>
                  <a:pt x="1283884" y="132857"/>
                </a:cubicBezTo>
                <a:cubicBezTo>
                  <a:pt x="1283884" y="119630"/>
                  <a:pt x="1286647" y="107742"/>
                  <a:pt x="1292172" y="97194"/>
                </a:cubicBezTo>
                <a:cubicBezTo>
                  <a:pt x="1297865" y="86479"/>
                  <a:pt x="1305232" y="78274"/>
                  <a:pt x="1314273" y="72582"/>
                </a:cubicBezTo>
                <a:cubicBezTo>
                  <a:pt x="1323650" y="66722"/>
                  <a:pt x="1334030" y="63792"/>
                  <a:pt x="1345416" y="63792"/>
                </a:cubicBezTo>
                <a:close/>
                <a:moveTo>
                  <a:pt x="1212335" y="63792"/>
                </a:moveTo>
                <a:cubicBezTo>
                  <a:pt x="1228074" y="63792"/>
                  <a:pt x="1240045" y="68396"/>
                  <a:pt x="1248250" y="77605"/>
                </a:cubicBezTo>
                <a:cubicBezTo>
                  <a:pt x="1256621" y="86981"/>
                  <a:pt x="1260807" y="99455"/>
                  <a:pt x="1260807" y="115026"/>
                </a:cubicBezTo>
                <a:lnTo>
                  <a:pt x="1260807" y="199160"/>
                </a:lnTo>
                <a:lnTo>
                  <a:pt x="1238957" y="199160"/>
                </a:lnTo>
                <a:lnTo>
                  <a:pt x="1238957" y="118291"/>
                </a:lnTo>
                <a:cubicBezTo>
                  <a:pt x="1238957" y="106236"/>
                  <a:pt x="1236027" y="97445"/>
                  <a:pt x="1230167" y="91920"/>
                </a:cubicBezTo>
                <a:cubicBezTo>
                  <a:pt x="1224474" y="86395"/>
                  <a:pt x="1216521" y="83632"/>
                  <a:pt x="1206308" y="83632"/>
                </a:cubicBezTo>
                <a:cubicBezTo>
                  <a:pt x="1199276" y="83632"/>
                  <a:pt x="1192997" y="85641"/>
                  <a:pt x="1187472" y="89660"/>
                </a:cubicBezTo>
                <a:cubicBezTo>
                  <a:pt x="1181612" y="94013"/>
                  <a:pt x="1177258" y="99203"/>
                  <a:pt x="1174412" y="105231"/>
                </a:cubicBezTo>
                <a:cubicBezTo>
                  <a:pt x="1171398" y="111761"/>
                  <a:pt x="1169892" y="118458"/>
                  <a:pt x="1169892" y="125323"/>
                </a:cubicBezTo>
                <a:lnTo>
                  <a:pt x="1169892" y="199160"/>
                </a:lnTo>
                <a:lnTo>
                  <a:pt x="1148042" y="199160"/>
                </a:lnTo>
                <a:lnTo>
                  <a:pt x="1148042" y="68061"/>
                </a:lnTo>
                <a:lnTo>
                  <a:pt x="1168636" y="68061"/>
                </a:lnTo>
                <a:lnTo>
                  <a:pt x="1168636" y="87400"/>
                </a:lnTo>
                <a:lnTo>
                  <a:pt x="1169892" y="87400"/>
                </a:lnTo>
                <a:cubicBezTo>
                  <a:pt x="1173408" y="80870"/>
                  <a:pt x="1179100" y="75344"/>
                  <a:pt x="1186970" y="70824"/>
                </a:cubicBezTo>
                <a:cubicBezTo>
                  <a:pt x="1195006" y="66136"/>
                  <a:pt x="1203462" y="63792"/>
                  <a:pt x="1212335" y="63792"/>
                </a:cubicBezTo>
                <a:close/>
                <a:moveTo>
                  <a:pt x="1063666" y="63792"/>
                </a:moveTo>
                <a:cubicBezTo>
                  <a:pt x="1081413" y="63792"/>
                  <a:pt x="1095394" y="68480"/>
                  <a:pt x="1105607" y="77856"/>
                </a:cubicBezTo>
                <a:cubicBezTo>
                  <a:pt x="1115653" y="87065"/>
                  <a:pt x="1120676" y="99789"/>
                  <a:pt x="1120676" y="116030"/>
                </a:cubicBezTo>
                <a:lnTo>
                  <a:pt x="1120676" y="199160"/>
                </a:lnTo>
                <a:lnTo>
                  <a:pt x="1099831" y="199160"/>
                </a:lnTo>
                <a:lnTo>
                  <a:pt x="1099831" y="180324"/>
                </a:lnTo>
                <a:lnTo>
                  <a:pt x="1098826" y="180324"/>
                </a:lnTo>
                <a:cubicBezTo>
                  <a:pt x="1094975" y="186854"/>
                  <a:pt x="1089366" y="192295"/>
                  <a:pt x="1081999" y="196649"/>
                </a:cubicBezTo>
                <a:cubicBezTo>
                  <a:pt x="1074800" y="201002"/>
                  <a:pt x="1066261" y="203178"/>
                  <a:pt x="1056382" y="203178"/>
                </a:cubicBezTo>
                <a:cubicBezTo>
                  <a:pt x="1046671" y="203178"/>
                  <a:pt x="1038132" y="201337"/>
                  <a:pt x="1030765" y="197653"/>
                </a:cubicBezTo>
                <a:cubicBezTo>
                  <a:pt x="1023063" y="193802"/>
                  <a:pt x="1017203" y="188612"/>
                  <a:pt x="1013185" y="182082"/>
                </a:cubicBezTo>
                <a:cubicBezTo>
                  <a:pt x="1009167" y="175552"/>
                  <a:pt x="1007157" y="168018"/>
                  <a:pt x="1007157" y="159479"/>
                </a:cubicBezTo>
                <a:cubicBezTo>
                  <a:pt x="1007157" y="145582"/>
                  <a:pt x="1012348" y="134783"/>
                  <a:pt x="1022728" y="127081"/>
                </a:cubicBezTo>
                <a:cubicBezTo>
                  <a:pt x="1033444" y="119212"/>
                  <a:pt x="1046671" y="115277"/>
                  <a:pt x="1062410" y="115277"/>
                </a:cubicBezTo>
                <a:cubicBezTo>
                  <a:pt x="1070614" y="115277"/>
                  <a:pt x="1077981" y="116114"/>
                  <a:pt x="1084511" y="117788"/>
                </a:cubicBezTo>
                <a:cubicBezTo>
                  <a:pt x="1091208" y="119463"/>
                  <a:pt x="1096315" y="121472"/>
                  <a:pt x="1099831" y="123816"/>
                </a:cubicBezTo>
                <a:lnTo>
                  <a:pt x="1099831" y="115779"/>
                </a:lnTo>
                <a:cubicBezTo>
                  <a:pt x="1099831" y="106236"/>
                  <a:pt x="1096482" y="98450"/>
                  <a:pt x="1089785" y="92422"/>
                </a:cubicBezTo>
                <a:cubicBezTo>
                  <a:pt x="1083088" y="86395"/>
                  <a:pt x="1074381" y="83381"/>
                  <a:pt x="1063666" y="83381"/>
                </a:cubicBezTo>
                <a:cubicBezTo>
                  <a:pt x="1056466" y="83381"/>
                  <a:pt x="1049769" y="84972"/>
                  <a:pt x="1043574" y="88153"/>
                </a:cubicBezTo>
                <a:cubicBezTo>
                  <a:pt x="1037044" y="91502"/>
                  <a:pt x="1032105" y="95939"/>
                  <a:pt x="1028756" y="101464"/>
                </a:cubicBezTo>
                <a:lnTo>
                  <a:pt x="1012180" y="89158"/>
                </a:lnTo>
                <a:cubicBezTo>
                  <a:pt x="1017203" y="81456"/>
                  <a:pt x="1024319" y="75261"/>
                  <a:pt x="1033528" y="70573"/>
                </a:cubicBezTo>
                <a:cubicBezTo>
                  <a:pt x="1042569" y="66052"/>
                  <a:pt x="1052615" y="63792"/>
                  <a:pt x="1063666" y="63792"/>
                </a:cubicBezTo>
                <a:close/>
                <a:moveTo>
                  <a:pt x="936111" y="63792"/>
                </a:moveTo>
                <a:cubicBezTo>
                  <a:pt x="951849" y="63792"/>
                  <a:pt x="963820" y="68396"/>
                  <a:pt x="972025" y="77605"/>
                </a:cubicBezTo>
                <a:cubicBezTo>
                  <a:pt x="980396" y="86981"/>
                  <a:pt x="984582" y="99455"/>
                  <a:pt x="984582" y="115026"/>
                </a:cubicBezTo>
                <a:lnTo>
                  <a:pt x="984582" y="199160"/>
                </a:lnTo>
                <a:lnTo>
                  <a:pt x="962732" y="199160"/>
                </a:lnTo>
                <a:lnTo>
                  <a:pt x="962732" y="118291"/>
                </a:lnTo>
                <a:cubicBezTo>
                  <a:pt x="962732" y="106236"/>
                  <a:pt x="959802" y="97445"/>
                  <a:pt x="953942" y="91920"/>
                </a:cubicBezTo>
                <a:cubicBezTo>
                  <a:pt x="948249" y="86395"/>
                  <a:pt x="940296" y="83632"/>
                  <a:pt x="930083" y="83632"/>
                </a:cubicBezTo>
                <a:cubicBezTo>
                  <a:pt x="923051" y="83632"/>
                  <a:pt x="916772" y="85641"/>
                  <a:pt x="911247" y="89660"/>
                </a:cubicBezTo>
                <a:cubicBezTo>
                  <a:pt x="905387" y="94013"/>
                  <a:pt x="901034" y="99203"/>
                  <a:pt x="898187" y="105231"/>
                </a:cubicBezTo>
                <a:cubicBezTo>
                  <a:pt x="895174" y="111761"/>
                  <a:pt x="893667" y="118458"/>
                  <a:pt x="893667" y="125323"/>
                </a:cubicBezTo>
                <a:lnTo>
                  <a:pt x="893667" y="199160"/>
                </a:lnTo>
                <a:lnTo>
                  <a:pt x="871817" y="199160"/>
                </a:lnTo>
                <a:lnTo>
                  <a:pt x="871817" y="68061"/>
                </a:lnTo>
                <a:lnTo>
                  <a:pt x="892411" y="68061"/>
                </a:lnTo>
                <a:lnTo>
                  <a:pt x="892411" y="87400"/>
                </a:lnTo>
                <a:lnTo>
                  <a:pt x="893667" y="87400"/>
                </a:lnTo>
                <a:cubicBezTo>
                  <a:pt x="897183" y="80870"/>
                  <a:pt x="902875" y="75344"/>
                  <a:pt x="910745" y="70824"/>
                </a:cubicBezTo>
                <a:cubicBezTo>
                  <a:pt x="918781" y="66136"/>
                  <a:pt x="927237" y="63792"/>
                  <a:pt x="936111" y="63792"/>
                </a:cubicBezTo>
                <a:close/>
                <a:moveTo>
                  <a:pt x="739816" y="63792"/>
                </a:moveTo>
                <a:cubicBezTo>
                  <a:pt x="757563" y="63792"/>
                  <a:pt x="771544" y="68480"/>
                  <a:pt x="781757" y="77856"/>
                </a:cubicBezTo>
                <a:cubicBezTo>
                  <a:pt x="791803" y="87065"/>
                  <a:pt x="796826" y="99789"/>
                  <a:pt x="796826" y="116030"/>
                </a:cubicBezTo>
                <a:lnTo>
                  <a:pt x="796826" y="199160"/>
                </a:lnTo>
                <a:lnTo>
                  <a:pt x="775981" y="199160"/>
                </a:lnTo>
                <a:lnTo>
                  <a:pt x="775981" y="180324"/>
                </a:lnTo>
                <a:lnTo>
                  <a:pt x="774976" y="180324"/>
                </a:lnTo>
                <a:cubicBezTo>
                  <a:pt x="771125" y="186854"/>
                  <a:pt x="765516" y="192295"/>
                  <a:pt x="758149" y="196649"/>
                </a:cubicBezTo>
                <a:cubicBezTo>
                  <a:pt x="750950" y="201002"/>
                  <a:pt x="742411" y="203178"/>
                  <a:pt x="732532" y="203178"/>
                </a:cubicBezTo>
                <a:cubicBezTo>
                  <a:pt x="722821" y="203178"/>
                  <a:pt x="714282" y="201337"/>
                  <a:pt x="706915" y="197653"/>
                </a:cubicBezTo>
                <a:cubicBezTo>
                  <a:pt x="699213" y="193802"/>
                  <a:pt x="693353" y="188612"/>
                  <a:pt x="689335" y="182082"/>
                </a:cubicBezTo>
                <a:cubicBezTo>
                  <a:pt x="685317" y="175552"/>
                  <a:pt x="683307" y="168018"/>
                  <a:pt x="683307" y="159479"/>
                </a:cubicBezTo>
                <a:cubicBezTo>
                  <a:pt x="683307" y="145582"/>
                  <a:pt x="688498" y="134783"/>
                  <a:pt x="698879" y="127081"/>
                </a:cubicBezTo>
                <a:cubicBezTo>
                  <a:pt x="709594" y="119212"/>
                  <a:pt x="722821" y="115277"/>
                  <a:pt x="738560" y="115277"/>
                </a:cubicBezTo>
                <a:cubicBezTo>
                  <a:pt x="746764" y="115277"/>
                  <a:pt x="754131" y="116114"/>
                  <a:pt x="760661" y="117788"/>
                </a:cubicBezTo>
                <a:cubicBezTo>
                  <a:pt x="767358" y="119463"/>
                  <a:pt x="772465" y="121472"/>
                  <a:pt x="775981" y="123816"/>
                </a:cubicBezTo>
                <a:lnTo>
                  <a:pt x="775981" y="115779"/>
                </a:lnTo>
                <a:cubicBezTo>
                  <a:pt x="775981" y="106236"/>
                  <a:pt x="772632" y="98450"/>
                  <a:pt x="765935" y="92422"/>
                </a:cubicBezTo>
                <a:cubicBezTo>
                  <a:pt x="759238" y="86395"/>
                  <a:pt x="750531" y="83381"/>
                  <a:pt x="739816" y="83381"/>
                </a:cubicBezTo>
                <a:cubicBezTo>
                  <a:pt x="732616" y="83381"/>
                  <a:pt x="725919" y="84972"/>
                  <a:pt x="719724" y="88153"/>
                </a:cubicBezTo>
                <a:cubicBezTo>
                  <a:pt x="713194" y="91502"/>
                  <a:pt x="708255" y="95939"/>
                  <a:pt x="704906" y="101464"/>
                </a:cubicBezTo>
                <a:lnTo>
                  <a:pt x="688330" y="89158"/>
                </a:lnTo>
                <a:cubicBezTo>
                  <a:pt x="693353" y="81456"/>
                  <a:pt x="700469" y="75261"/>
                  <a:pt x="709678" y="70573"/>
                </a:cubicBezTo>
                <a:cubicBezTo>
                  <a:pt x="718719" y="66052"/>
                  <a:pt x="728765" y="63792"/>
                  <a:pt x="739816" y="63792"/>
                </a:cubicBezTo>
                <a:close/>
                <a:moveTo>
                  <a:pt x="265342" y="63792"/>
                </a:moveTo>
                <a:cubicBezTo>
                  <a:pt x="278234" y="63792"/>
                  <a:pt x="289787" y="66889"/>
                  <a:pt x="300001" y="73084"/>
                </a:cubicBezTo>
                <a:cubicBezTo>
                  <a:pt x="310214" y="79279"/>
                  <a:pt x="318251" y="87734"/>
                  <a:pt x="324111" y="98450"/>
                </a:cubicBezTo>
                <a:cubicBezTo>
                  <a:pt x="329803" y="108831"/>
                  <a:pt x="332650" y="120551"/>
                  <a:pt x="332650" y="133611"/>
                </a:cubicBezTo>
                <a:cubicBezTo>
                  <a:pt x="332650" y="146670"/>
                  <a:pt x="329803" y="158391"/>
                  <a:pt x="324111" y="168771"/>
                </a:cubicBezTo>
                <a:cubicBezTo>
                  <a:pt x="318251" y="179487"/>
                  <a:pt x="310214" y="187942"/>
                  <a:pt x="300001" y="194137"/>
                </a:cubicBezTo>
                <a:cubicBezTo>
                  <a:pt x="290122" y="200165"/>
                  <a:pt x="278569" y="203178"/>
                  <a:pt x="265342" y="203178"/>
                </a:cubicBezTo>
                <a:cubicBezTo>
                  <a:pt x="252115" y="203178"/>
                  <a:pt x="240562" y="200165"/>
                  <a:pt x="230684" y="194137"/>
                </a:cubicBezTo>
                <a:cubicBezTo>
                  <a:pt x="220471" y="187942"/>
                  <a:pt x="212434" y="179487"/>
                  <a:pt x="206574" y="168771"/>
                </a:cubicBezTo>
                <a:cubicBezTo>
                  <a:pt x="200881" y="158391"/>
                  <a:pt x="198035" y="146670"/>
                  <a:pt x="198035" y="133611"/>
                </a:cubicBezTo>
                <a:cubicBezTo>
                  <a:pt x="198035" y="120551"/>
                  <a:pt x="200881" y="108831"/>
                  <a:pt x="206574" y="98450"/>
                </a:cubicBezTo>
                <a:cubicBezTo>
                  <a:pt x="212434" y="87734"/>
                  <a:pt x="220471" y="79279"/>
                  <a:pt x="230684" y="73084"/>
                </a:cubicBezTo>
                <a:cubicBezTo>
                  <a:pt x="240897" y="66889"/>
                  <a:pt x="252450" y="63792"/>
                  <a:pt x="265342" y="63792"/>
                </a:cubicBezTo>
                <a:close/>
                <a:moveTo>
                  <a:pt x="2805634" y="40184"/>
                </a:moveTo>
                <a:lnTo>
                  <a:pt x="2823214" y="40184"/>
                </a:lnTo>
                <a:lnTo>
                  <a:pt x="2823214" y="57764"/>
                </a:lnTo>
                <a:cubicBezTo>
                  <a:pt x="2823214" y="66973"/>
                  <a:pt x="2820954" y="73670"/>
                  <a:pt x="2816433" y="77856"/>
                </a:cubicBezTo>
                <a:cubicBezTo>
                  <a:pt x="2811745" y="82209"/>
                  <a:pt x="2804964" y="84386"/>
                  <a:pt x="2796090" y="84386"/>
                </a:cubicBezTo>
                <a:lnTo>
                  <a:pt x="2793327" y="84386"/>
                </a:lnTo>
                <a:lnTo>
                  <a:pt x="2793327" y="199160"/>
                </a:lnTo>
                <a:lnTo>
                  <a:pt x="2772482" y="199160"/>
                </a:lnTo>
                <a:lnTo>
                  <a:pt x="2772482" y="180073"/>
                </a:lnTo>
                <a:lnTo>
                  <a:pt x="2771478" y="180073"/>
                </a:lnTo>
                <a:cubicBezTo>
                  <a:pt x="2768129" y="186435"/>
                  <a:pt x="2762352" y="191961"/>
                  <a:pt x="2754148" y="196649"/>
                </a:cubicBezTo>
                <a:cubicBezTo>
                  <a:pt x="2746614" y="201002"/>
                  <a:pt x="2738242" y="203178"/>
                  <a:pt x="2729034" y="203178"/>
                </a:cubicBezTo>
                <a:cubicBezTo>
                  <a:pt x="2713128" y="203178"/>
                  <a:pt x="2701072" y="198574"/>
                  <a:pt x="2692868" y="189365"/>
                </a:cubicBezTo>
                <a:cubicBezTo>
                  <a:pt x="2684497" y="179989"/>
                  <a:pt x="2680311" y="167013"/>
                  <a:pt x="2680311" y="150438"/>
                </a:cubicBezTo>
                <a:lnTo>
                  <a:pt x="2680311" y="68061"/>
                </a:lnTo>
                <a:lnTo>
                  <a:pt x="2702161" y="68061"/>
                </a:lnTo>
                <a:lnTo>
                  <a:pt x="2702161" y="147173"/>
                </a:lnTo>
                <a:cubicBezTo>
                  <a:pt x="2702161" y="159897"/>
                  <a:pt x="2705007" y="169106"/>
                  <a:pt x="2710700" y="174799"/>
                </a:cubicBezTo>
                <a:cubicBezTo>
                  <a:pt x="2716560" y="180659"/>
                  <a:pt x="2724178" y="183589"/>
                  <a:pt x="2733554" y="183589"/>
                </a:cubicBezTo>
                <a:cubicBezTo>
                  <a:pt x="2740921" y="183589"/>
                  <a:pt x="2747535" y="181580"/>
                  <a:pt x="2753395" y="177561"/>
                </a:cubicBezTo>
                <a:cubicBezTo>
                  <a:pt x="2758920" y="173711"/>
                  <a:pt x="2763357" y="168604"/>
                  <a:pt x="2766706" y="162241"/>
                </a:cubicBezTo>
                <a:cubicBezTo>
                  <a:pt x="2769887" y="156046"/>
                  <a:pt x="2771478" y="149349"/>
                  <a:pt x="2771478" y="142150"/>
                </a:cubicBezTo>
                <a:lnTo>
                  <a:pt x="2771478" y="68061"/>
                </a:lnTo>
                <a:lnTo>
                  <a:pt x="2796090" y="68061"/>
                </a:lnTo>
                <a:cubicBezTo>
                  <a:pt x="2802452" y="68061"/>
                  <a:pt x="2805634" y="64629"/>
                  <a:pt x="2805634" y="57764"/>
                </a:cubicBezTo>
                <a:close/>
                <a:moveTo>
                  <a:pt x="1852362" y="40184"/>
                </a:moveTo>
                <a:lnTo>
                  <a:pt x="1869942" y="40184"/>
                </a:lnTo>
                <a:lnTo>
                  <a:pt x="1869942" y="57764"/>
                </a:lnTo>
                <a:cubicBezTo>
                  <a:pt x="1869942" y="65299"/>
                  <a:pt x="1868268" y="71410"/>
                  <a:pt x="1864919" y="76098"/>
                </a:cubicBezTo>
                <a:cubicBezTo>
                  <a:pt x="1861570" y="80619"/>
                  <a:pt x="1856631" y="82879"/>
                  <a:pt x="1850101" y="82879"/>
                </a:cubicBezTo>
                <a:cubicBezTo>
                  <a:pt x="1848259" y="82879"/>
                  <a:pt x="1846501" y="82628"/>
                  <a:pt x="1844827" y="82125"/>
                </a:cubicBezTo>
                <a:lnTo>
                  <a:pt x="1844827" y="83130"/>
                </a:lnTo>
                <a:cubicBezTo>
                  <a:pt x="1859059" y="95687"/>
                  <a:pt x="1866174" y="112514"/>
                  <a:pt x="1866174" y="133611"/>
                </a:cubicBezTo>
                <a:cubicBezTo>
                  <a:pt x="1866174" y="146670"/>
                  <a:pt x="1863328" y="158391"/>
                  <a:pt x="1857636" y="168771"/>
                </a:cubicBezTo>
                <a:cubicBezTo>
                  <a:pt x="1851775" y="179487"/>
                  <a:pt x="1843739" y="187942"/>
                  <a:pt x="1833525" y="194137"/>
                </a:cubicBezTo>
                <a:cubicBezTo>
                  <a:pt x="1823647" y="200165"/>
                  <a:pt x="1812094" y="203178"/>
                  <a:pt x="1798867" y="203178"/>
                </a:cubicBezTo>
                <a:cubicBezTo>
                  <a:pt x="1785640" y="203178"/>
                  <a:pt x="1774087" y="200165"/>
                  <a:pt x="1764208" y="194137"/>
                </a:cubicBezTo>
                <a:cubicBezTo>
                  <a:pt x="1753995" y="187942"/>
                  <a:pt x="1745959" y="179487"/>
                  <a:pt x="1740098" y="168771"/>
                </a:cubicBezTo>
                <a:cubicBezTo>
                  <a:pt x="1734406" y="158391"/>
                  <a:pt x="1731560" y="146670"/>
                  <a:pt x="1731560" y="133611"/>
                </a:cubicBezTo>
                <a:cubicBezTo>
                  <a:pt x="1731560" y="120551"/>
                  <a:pt x="1734406" y="108831"/>
                  <a:pt x="1740098" y="98450"/>
                </a:cubicBezTo>
                <a:cubicBezTo>
                  <a:pt x="1745959" y="87734"/>
                  <a:pt x="1753995" y="79279"/>
                  <a:pt x="1764208" y="73084"/>
                </a:cubicBezTo>
                <a:cubicBezTo>
                  <a:pt x="1774422" y="66889"/>
                  <a:pt x="1785975" y="63792"/>
                  <a:pt x="1798867" y="63792"/>
                </a:cubicBezTo>
                <a:cubicBezTo>
                  <a:pt x="1803220" y="63792"/>
                  <a:pt x="1809918" y="64545"/>
                  <a:pt x="1818959" y="66052"/>
                </a:cubicBezTo>
                <a:cubicBezTo>
                  <a:pt x="1826996" y="67391"/>
                  <a:pt x="1833107" y="68061"/>
                  <a:pt x="1837293" y="68061"/>
                </a:cubicBezTo>
                <a:cubicBezTo>
                  <a:pt x="1842650" y="68061"/>
                  <a:pt x="1846585" y="67224"/>
                  <a:pt x="1849096" y="65550"/>
                </a:cubicBezTo>
                <a:cubicBezTo>
                  <a:pt x="1851273" y="64043"/>
                  <a:pt x="1852362" y="61448"/>
                  <a:pt x="1852362" y="57764"/>
                </a:cubicBezTo>
                <a:close/>
                <a:moveTo>
                  <a:pt x="3024467" y="15069"/>
                </a:moveTo>
                <a:lnTo>
                  <a:pt x="3046316" y="15069"/>
                </a:lnTo>
                <a:lnTo>
                  <a:pt x="3046316" y="130848"/>
                </a:lnTo>
                <a:lnTo>
                  <a:pt x="3107848" y="68061"/>
                </a:lnTo>
                <a:lnTo>
                  <a:pt x="3135725" y="68061"/>
                </a:lnTo>
                <a:lnTo>
                  <a:pt x="3135725" y="69066"/>
                </a:lnTo>
                <a:lnTo>
                  <a:pt x="3084240" y="121053"/>
                </a:lnTo>
                <a:lnTo>
                  <a:pt x="3137232" y="198156"/>
                </a:lnTo>
                <a:lnTo>
                  <a:pt x="3137232" y="199160"/>
                </a:lnTo>
                <a:lnTo>
                  <a:pt x="3111112" y="199160"/>
                </a:lnTo>
                <a:lnTo>
                  <a:pt x="3068920" y="136122"/>
                </a:lnTo>
                <a:lnTo>
                  <a:pt x="3046316" y="158725"/>
                </a:lnTo>
                <a:lnTo>
                  <a:pt x="3046316" y="199160"/>
                </a:lnTo>
                <a:lnTo>
                  <a:pt x="3024467" y="199160"/>
                </a:lnTo>
                <a:close/>
                <a:moveTo>
                  <a:pt x="547967" y="15069"/>
                </a:moveTo>
                <a:lnTo>
                  <a:pt x="569817" y="15069"/>
                </a:lnTo>
                <a:lnTo>
                  <a:pt x="569817" y="69317"/>
                </a:lnTo>
                <a:lnTo>
                  <a:pt x="568561" y="87400"/>
                </a:lnTo>
                <a:lnTo>
                  <a:pt x="569817" y="87400"/>
                </a:lnTo>
                <a:cubicBezTo>
                  <a:pt x="573165" y="80870"/>
                  <a:pt x="578858" y="75261"/>
                  <a:pt x="586895" y="70573"/>
                </a:cubicBezTo>
                <a:cubicBezTo>
                  <a:pt x="594597" y="66052"/>
                  <a:pt x="603136" y="63792"/>
                  <a:pt x="612512" y="63792"/>
                </a:cubicBezTo>
                <a:cubicBezTo>
                  <a:pt x="628418" y="63792"/>
                  <a:pt x="640556" y="68480"/>
                  <a:pt x="648928" y="77856"/>
                </a:cubicBezTo>
                <a:cubicBezTo>
                  <a:pt x="657300" y="87232"/>
                  <a:pt x="661485" y="99622"/>
                  <a:pt x="661485" y="115026"/>
                </a:cubicBezTo>
                <a:lnTo>
                  <a:pt x="661485" y="199160"/>
                </a:lnTo>
                <a:lnTo>
                  <a:pt x="639636" y="199160"/>
                </a:lnTo>
                <a:lnTo>
                  <a:pt x="639636" y="118291"/>
                </a:lnTo>
                <a:cubicBezTo>
                  <a:pt x="639636" y="106570"/>
                  <a:pt x="636622" y="97864"/>
                  <a:pt x="630594" y="92171"/>
                </a:cubicBezTo>
                <a:cubicBezTo>
                  <a:pt x="624734" y="86479"/>
                  <a:pt x="616949" y="83632"/>
                  <a:pt x="607238" y="83632"/>
                </a:cubicBezTo>
                <a:cubicBezTo>
                  <a:pt x="600708" y="83632"/>
                  <a:pt x="594429" y="85725"/>
                  <a:pt x="588402" y="89911"/>
                </a:cubicBezTo>
                <a:cubicBezTo>
                  <a:pt x="582709" y="93929"/>
                  <a:pt x="578188" y="99203"/>
                  <a:pt x="574840" y="105733"/>
                </a:cubicBezTo>
                <a:cubicBezTo>
                  <a:pt x="571491" y="112431"/>
                  <a:pt x="569817" y="119212"/>
                  <a:pt x="569817" y="126076"/>
                </a:cubicBezTo>
                <a:lnTo>
                  <a:pt x="569817" y="199160"/>
                </a:lnTo>
                <a:lnTo>
                  <a:pt x="547967" y="199160"/>
                </a:lnTo>
                <a:close/>
                <a:moveTo>
                  <a:pt x="414617" y="15069"/>
                </a:moveTo>
                <a:lnTo>
                  <a:pt x="436467" y="15069"/>
                </a:lnTo>
                <a:lnTo>
                  <a:pt x="436467" y="130848"/>
                </a:lnTo>
                <a:lnTo>
                  <a:pt x="497998" y="68061"/>
                </a:lnTo>
                <a:lnTo>
                  <a:pt x="525875" y="68061"/>
                </a:lnTo>
                <a:lnTo>
                  <a:pt x="525875" y="69066"/>
                </a:lnTo>
                <a:lnTo>
                  <a:pt x="474390" y="121053"/>
                </a:lnTo>
                <a:lnTo>
                  <a:pt x="527382" y="198156"/>
                </a:lnTo>
                <a:lnTo>
                  <a:pt x="527382" y="199160"/>
                </a:lnTo>
                <a:lnTo>
                  <a:pt x="501263" y="199160"/>
                </a:lnTo>
                <a:lnTo>
                  <a:pt x="459070" y="136122"/>
                </a:lnTo>
                <a:lnTo>
                  <a:pt x="436467" y="158725"/>
                </a:lnTo>
                <a:lnTo>
                  <a:pt x="436467" y="199160"/>
                </a:lnTo>
                <a:lnTo>
                  <a:pt x="414617" y="199160"/>
                </a:lnTo>
                <a:close/>
                <a:moveTo>
                  <a:pt x="1032272" y="10800"/>
                </a:moveTo>
                <a:lnTo>
                  <a:pt x="1050104" y="10800"/>
                </a:lnTo>
                <a:cubicBezTo>
                  <a:pt x="1050104" y="15320"/>
                  <a:pt x="1051443" y="19004"/>
                  <a:pt x="1054122" y="21850"/>
                </a:cubicBezTo>
                <a:cubicBezTo>
                  <a:pt x="1056968" y="25031"/>
                  <a:pt x="1060652" y="26622"/>
                  <a:pt x="1065172" y="26622"/>
                </a:cubicBezTo>
                <a:cubicBezTo>
                  <a:pt x="1069358" y="26622"/>
                  <a:pt x="1072874" y="25031"/>
                  <a:pt x="1075721" y="21850"/>
                </a:cubicBezTo>
                <a:cubicBezTo>
                  <a:pt x="1078567" y="18669"/>
                  <a:pt x="1079990" y="14985"/>
                  <a:pt x="1079990" y="10800"/>
                </a:cubicBezTo>
                <a:lnTo>
                  <a:pt x="1097319" y="10800"/>
                </a:lnTo>
                <a:cubicBezTo>
                  <a:pt x="1097319" y="16827"/>
                  <a:pt x="1095812" y="22269"/>
                  <a:pt x="1092799" y="27124"/>
                </a:cubicBezTo>
                <a:cubicBezTo>
                  <a:pt x="1089450" y="32482"/>
                  <a:pt x="1085515" y="36417"/>
                  <a:pt x="1080995" y="38928"/>
                </a:cubicBezTo>
                <a:cubicBezTo>
                  <a:pt x="1076139" y="41607"/>
                  <a:pt x="1070865" y="42946"/>
                  <a:pt x="1065172" y="42946"/>
                </a:cubicBezTo>
                <a:cubicBezTo>
                  <a:pt x="1059312" y="42946"/>
                  <a:pt x="1053954" y="41607"/>
                  <a:pt x="1049099" y="38928"/>
                </a:cubicBezTo>
                <a:cubicBezTo>
                  <a:pt x="1044411" y="36417"/>
                  <a:pt x="1040393" y="32482"/>
                  <a:pt x="1037044" y="27124"/>
                </a:cubicBezTo>
                <a:cubicBezTo>
                  <a:pt x="1033863" y="22101"/>
                  <a:pt x="1032272" y="16660"/>
                  <a:pt x="1032272" y="10800"/>
                </a:cubicBezTo>
                <a:close/>
                <a:moveTo>
                  <a:pt x="105231" y="10800"/>
                </a:moveTo>
                <a:cubicBezTo>
                  <a:pt x="118626" y="10800"/>
                  <a:pt x="131183" y="13395"/>
                  <a:pt x="142903" y="18585"/>
                </a:cubicBezTo>
                <a:cubicBezTo>
                  <a:pt x="154289" y="23608"/>
                  <a:pt x="164167" y="31059"/>
                  <a:pt x="172539" y="40937"/>
                </a:cubicBezTo>
                <a:lnTo>
                  <a:pt x="156967" y="56257"/>
                </a:lnTo>
                <a:cubicBezTo>
                  <a:pt x="149935" y="47886"/>
                  <a:pt x="142233" y="41691"/>
                  <a:pt x="133862" y="37672"/>
                </a:cubicBezTo>
                <a:cubicBezTo>
                  <a:pt x="125490" y="33654"/>
                  <a:pt x="115947" y="31645"/>
                  <a:pt x="105231" y="31645"/>
                </a:cubicBezTo>
                <a:cubicBezTo>
                  <a:pt x="92004" y="31645"/>
                  <a:pt x="79781" y="34826"/>
                  <a:pt x="68564" y="41188"/>
                </a:cubicBezTo>
                <a:cubicBezTo>
                  <a:pt x="57346" y="47551"/>
                  <a:pt x="48472" y="56341"/>
                  <a:pt x="41942" y="67559"/>
                </a:cubicBezTo>
                <a:cubicBezTo>
                  <a:pt x="35245" y="79112"/>
                  <a:pt x="31896" y="92255"/>
                  <a:pt x="31896" y="106989"/>
                </a:cubicBezTo>
                <a:cubicBezTo>
                  <a:pt x="31896" y="121890"/>
                  <a:pt x="35245" y="135118"/>
                  <a:pt x="41942" y="146670"/>
                </a:cubicBezTo>
                <a:cubicBezTo>
                  <a:pt x="48472" y="157888"/>
                  <a:pt x="57346" y="166678"/>
                  <a:pt x="68564" y="173041"/>
                </a:cubicBezTo>
                <a:cubicBezTo>
                  <a:pt x="79447" y="179236"/>
                  <a:pt x="91669" y="182333"/>
                  <a:pt x="105231" y="182333"/>
                </a:cubicBezTo>
                <a:cubicBezTo>
                  <a:pt x="127499" y="182333"/>
                  <a:pt x="146419" y="173208"/>
                  <a:pt x="161990" y="154958"/>
                </a:cubicBezTo>
                <a:lnTo>
                  <a:pt x="178064" y="170278"/>
                </a:lnTo>
                <a:cubicBezTo>
                  <a:pt x="169860" y="180157"/>
                  <a:pt x="159311" y="188193"/>
                  <a:pt x="146419" y="194388"/>
                </a:cubicBezTo>
                <a:cubicBezTo>
                  <a:pt x="134197" y="200248"/>
                  <a:pt x="120467" y="203178"/>
                  <a:pt x="105231" y="203178"/>
                </a:cubicBezTo>
                <a:cubicBezTo>
                  <a:pt x="87483" y="203178"/>
                  <a:pt x="71242" y="198993"/>
                  <a:pt x="56508" y="190621"/>
                </a:cubicBezTo>
                <a:cubicBezTo>
                  <a:pt x="42277" y="182584"/>
                  <a:pt x="30891" y="171032"/>
                  <a:pt x="22352" y="155963"/>
                </a:cubicBezTo>
                <a:cubicBezTo>
                  <a:pt x="13981" y="141229"/>
                  <a:pt x="9795" y="124904"/>
                  <a:pt x="9795" y="106989"/>
                </a:cubicBezTo>
                <a:cubicBezTo>
                  <a:pt x="9795" y="89074"/>
                  <a:pt x="13981" y="72749"/>
                  <a:pt x="22352" y="58015"/>
                </a:cubicBezTo>
                <a:cubicBezTo>
                  <a:pt x="30724" y="43281"/>
                  <a:pt x="42109" y="31812"/>
                  <a:pt x="56508" y="23608"/>
                </a:cubicBezTo>
                <a:cubicBezTo>
                  <a:pt x="71577" y="15069"/>
                  <a:pt x="87818" y="10800"/>
                  <a:pt x="105231" y="10800"/>
                </a:cubicBezTo>
                <a:close/>
                <a:moveTo>
                  <a:pt x="3180420" y="9795"/>
                </a:moveTo>
                <a:lnTo>
                  <a:pt x="3204279" y="9795"/>
                </a:lnTo>
                <a:lnTo>
                  <a:pt x="3217590" y="42444"/>
                </a:lnTo>
                <a:lnTo>
                  <a:pt x="3198252" y="42444"/>
                </a:lnTo>
                <a:close/>
                <a:moveTo>
                  <a:pt x="2084598" y="9795"/>
                </a:moveTo>
                <a:lnTo>
                  <a:pt x="2103937" y="9795"/>
                </a:lnTo>
                <a:lnTo>
                  <a:pt x="2130307" y="39933"/>
                </a:lnTo>
                <a:lnTo>
                  <a:pt x="2130307" y="41188"/>
                </a:lnTo>
                <a:lnTo>
                  <a:pt x="2109211" y="41188"/>
                </a:lnTo>
                <a:lnTo>
                  <a:pt x="2095146" y="24864"/>
                </a:lnTo>
                <a:lnTo>
                  <a:pt x="2093138" y="24864"/>
                </a:lnTo>
                <a:lnTo>
                  <a:pt x="2079576" y="41188"/>
                </a:lnTo>
                <a:lnTo>
                  <a:pt x="2058479" y="41188"/>
                </a:lnTo>
                <a:lnTo>
                  <a:pt x="2058479" y="39933"/>
                </a:lnTo>
                <a:close/>
                <a:moveTo>
                  <a:pt x="269361" y="9795"/>
                </a:moveTo>
                <a:lnTo>
                  <a:pt x="293220" y="9795"/>
                </a:lnTo>
                <a:lnTo>
                  <a:pt x="274886" y="42444"/>
                </a:lnTo>
                <a:lnTo>
                  <a:pt x="255799" y="42444"/>
                </a:lnTo>
                <a:close/>
                <a:moveTo>
                  <a:pt x="1793844" y="0"/>
                </a:moveTo>
                <a:cubicBezTo>
                  <a:pt x="1802216" y="0"/>
                  <a:pt x="1808662" y="2009"/>
                  <a:pt x="1813182" y="6028"/>
                </a:cubicBezTo>
                <a:cubicBezTo>
                  <a:pt x="1817870" y="10214"/>
                  <a:pt x="1820215" y="16074"/>
                  <a:pt x="1820215" y="23608"/>
                </a:cubicBezTo>
                <a:cubicBezTo>
                  <a:pt x="1820215" y="31645"/>
                  <a:pt x="1817703" y="37923"/>
                  <a:pt x="1812680" y="42444"/>
                </a:cubicBezTo>
                <a:cubicBezTo>
                  <a:pt x="1807322" y="47300"/>
                  <a:pt x="1800541" y="50313"/>
                  <a:pt x="1792337" y="51485"/>
                </a:cubicBezTo>
                <a:lnTo>
                  <a:pt x="1788319" y="37923"/>
                </a:lnTo>
                <a:cubicBezTo>
                  <a:pt x="1793844" y="36417"/>
                  <a:pt x="1797695" y="34659"/>
                  <a:pt x="1799872" y="32649"/>
                </a:cubicBezTo>
                <a:cubicBezTo>
                  <a:pt x="1802216" y="30640"/>
                  <a:pt x="1803388" y="27961"/>
                  <a:pt x="1803388" y="24613"/>
                </a:cubicBezTo>
                <a:cubicBezTo>
                  <a:pt x="1803388" y="21766"/>
                  <a:pt x="1802383" y="19422"/>
                  <a:pt x="1800374" y="17581"/>
                </a:cubicBezTo>
                <a:cubicBezTo>
                  <a:pt x="1798532" y="15906"/>
                  <a:pt x="1795602" y="15069"/>
                  <a:pt x="1791584" y="15069"/>
                </a:cubicBezTo>
                <a:cubicBezTo>
                  <a:pt x="1786896" y="15069"/>
                  <a:pt x="1782208" y="16074"/>
                  <a:pt x="1777519" y="18083"/>
                </a:cubicBezTo>
                <a:lnTo>
                  <a:pt x="1773250" y="4270"/>
                </a:lnTo>
                <a:cubicBezTo>
                  <a:pt x="1779780" y="1423"/>
                  <a:pt x="1786644" y="0"/>
                  <a:pt x="1793844" y="0"/>
                </a:cubicBezTo>
                <a:close/>
                <a:moveTo>
                  <a:pt x="736048" y="0"/>
                </a:moveTo>
                <a:cubicBezTo>
                  <a:pt x="744587" y="0"/>
                  <a:pt x="751117" y="2009"/>
                  <a:pt x="755638" y="6028"/>
                </a:cubicBezTo>
                <a:cubicBezTo>
                  <a:pt x="760158" y="10046"/>
                  <a:pt x="762419" y="15906"/>
                  <a:pt x="762419" y="23608"/>
                </a:cubicBezTo>
                <a:cubicBezTo>
                  <a:pt x="762419" y="31645"/>
                  <a:pt x="759907" y="37923"/>
                  <a:pt x="754884" y="42444"/>
                </a:cubicBezTo>
                <a:cubicBezTo>
                  <a:pt x="749527" y="47300"/>
                  <a:pt x="742746" y="50313"/>
                  <a:pt x="734541" y="51485"/>
                </a:cubicBezTo>
                <a:lnTo>
                  <a:pt x="730523" y="37923"/>
                </a:lnTo>
                <a:cubicBezTo>
                  <a:pt x="736048" y="36417"/>
                  <a:pt x="739899" y="34659"/>
                  <a:pt x="742076" y="32649"/>
                </a:cubicBezTo>
                <a:cubicBezTo>
                  <a:pt x="744420" y="30640"/>
                  <a:pt x="745592" y="27961"/>
                  <a:pt x="745592" y="24613"/>
                </a:cubicBezTo>
                <a:cubicBezTo>
                  <a:pt x="745592" y="21766"/>
                  <a:pt x="744587" y="19422"/>
                  <a:pt x="742578" y="17581"/>
                </a:cubicBezTo>
                <a:cubicBezTo>
                  <a:pt x="740736" y="15906"/>
                  <a:pt x="737890" y="15069"/>
                  <a:pt x="734039" y="15069"/>
                </a:cubicBezTo>
                <a:cubicBezTo>
                  <a:pt x="729184" y="15069"/>
                  <a:pt x="724412" y="16074"/>
                  <a:pt x="719724" y="18083"/>
                </a:cubicBezTo>
                <a:lnTo>
                  <a:pt x="715454" y="4270"/>
                </a:lnTo>
                <a:cubicBezTo>
                  <a:pt x="721984" y="1423"/>
                  <a:pt x="728849" y="0"/>
                  <a:pt x="73604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6F5A77DF-9BA8-4875-AAB4-3530F505F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8980" y="3639203"/>
            <a:ext cx="609089" cy="60908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8A0B2DA-983E-4FCE-A56B-98D7DFC37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57238" y="4602248"/>
            <a:ext cx="609090" cy="60909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CA368B1-FFDC-4F8D-BF6A-6D1BEA8598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7238" y="5523185"/>
            <a:ext cx="609090" cy="6090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11A0CC4-4F04-449B-B5F5-E7C9F1AA67A5}"/>
              </a:ext>
            </a:extLst>
          </p:cNvPr>
          <p:cNvSpPr txBox="1"/>
          <p:nvPr/>
        </p:nvSpPr>
        <p:spPr>
          <a:xfrm>
            <a:off x="1785364" y="2195883"/>
            <a:ext cx="1278271" cy="1604609"/>
          </a:xfrm>
          <a:custGeom>
            <a:avLst/>
            <a:gdLst/>
            <a:ahLst/>
            <a:cxnLst/>
            <a:rect l="l" t="t" r="r" b="b"/>
            <a:pathLst>
              <a:path w="1278271" h="1604609">
                <a:moveTo>
                  <a:pt x="31770" y="1540943"/>
                </a:moveTo>
                <a:cubicBezTo>
                  <a:pt x="40560" y="1540943"/>
                  <a:pt x="48074" y="1544041"/>
                  <a:pt x="54310" y="1550236"/>
                </a:cubicBezTo>
                <a:cubicBezTo>
                  <a:pt x="60547" y="1556431"/>
                  <a:pt x="63665" y="1563923"/>
                  <a:pt x="63665" y="1572713"/>
                </a:cubicBezTo>
                <a:cubicBezTo>
                  <a:pt x="63665" y="1581503"/>
                  <a:pt x="60547" y="1589017"/>
                  <a:pt x="54310" y="1595254"/>
                </a:cubicBezTo>
                <a:cubicBezTo>
                  <a:pt x="48074" y="1601491"/>
                  <a:pt x="40560" y="1604609"/>
                  <a:pt x="31770" y="1604609"/>
                </a:cubicBezTo>
                <a:cubicBezTo>
                  <a:pt x="23063" y="1604609"/>
                  <a:pt x="15592" y="1601491"/>
                  <a:pt x="9355" y="1595254"/>
                </a:cubicBezTo>
                <a:cubicBezTo>
                  <a:pt x="3118" y="1589017"/>
                  <a:pt x="0" y="1581503"/>
                  <a:pt x="0" y="1572713"/>
                </a:cubicBezTo>
                <a:cubicBezTo>
                  <a:pt x="0" y="1563923"/>
                  <a:pt x="3118" y="1556431"/>
                  <a:pt x="9355" y="1550236"/>
                </a:cubicBezTo>
                <a:cubicBezTo>
                  <a:pt x="15592" y="1544041"/>
                  <a:pt x="23063" y="1540943"/>
                  <a:pt x="31770" y="1540943"/>
                </a:cubicBezTo>
                <a:close/>
                <a:moveTo>
                  <a:pt x="31770" y="550343"/>
                </a:moveTo>
                <a:cubicBezTo>
                  <a:pt x="40560" y="550343"/>
                  <a:pt x="48074" y="553441"/>
                  <a:pt x="54310" y="559636"/>
                </a:cubicBezTo>
                <a:cubicBezTo>
                  <a:pt x="60547" y="565831"/>
                  <a:pt x="63665" y="573323"/>
                  <a:pt x="63665" y="582113"/>
                </a:cubicBezTo>
                <a:cubicBezTo>
                  <a:pt x="63665" y="590903"/>
                  <a:pt x="60547" y="598417"/>
                  <a:pt x="54310" y="604654"/>
                </a:cubicBezTo>
                <a:cubicBezTo>
                  <a:pt x="48074" y="610891"/>
                  <a:pt x="40560" y="614009"/>
                  <a:pt x="31770" y="614009"/>
                </a:cubicBezTo>
                <a:cubicBezTo>
                  <a:pt x="23063" y="614009"/>
                  <a:pt x="15592" y="610891"/>
                  <a:pt x="9355" y="604654"/>
                </a:cubicBezTo>
                <a:cubicBezTo>
                  <a:pt x="3118" y="598417"/>
                  <a:pt x="0" y="590903"/>
                  <a:pt x="0" y="582113"/>
                </a:cubicBezTo>
                <a:cubicBezTo>
                  <a:pt x="0" y="573323"/>
                  <a:pt x="3118" y="565831"/>
                  <a:pt x="9355" y="559636"/>
                </a:cubicBezTo>
                <a:cubicBezTo>
                  <a:pt x="15592" y="553441"/>
                  <a:pt x="23063" y="550343"/>
                  <a:pt x="31770" y="550343"/>
                </a:cubicBezTo>
                <a:close/>
                <a:moveTo>
                  <a:pt x="962318" y="225242"/>
                </a:moveTo>
                <a:cubicBezTo>
                  <a:pt x="968072" y="225242"/>
                  <a:pt x="972928" y="227220"/>
                  <a:pt x="976884" y="231176"/>
                </a:cubicBezTo>
                <a:cubicBezTo>
                  <a:pt x="981020" y="235313"/>
                  <a:pt x="983089" y="240258"/>
                  <a:pt x="983089" y="246013"/>
                </a:cubicBezTo>
                <a:cubicBezTo>
                  <a:pt x="983089" y="251767"/>
                  <a:pt x="981020" y="256713"/>
                  <a:pt x="976884" y="260849"/>
                </a:cubicBezTo>
                <a:cubicBezTo>
                  <a:pt x="972928" y="264805"/>
                  <a:pt x="968072" y="266784"/>
                  <a:pt x="962318" y="266784"/>
                </a:cubicBezTo>
                <a:cubicBezTo>
                  <a:pt x="956383" y="266784"/>
                  <a:pt x="951438" y="264805"/>
                  <a:pt x="947481" y="260849"/>
                </a:cubicBezTo>
                <a:cubicBezTo>
                  <a:pt x="943345" y="256713"/>
                  <a:pt x="941277" y="251767"/>
                  <a:pt x="941277" y="246013"/>
                </a:cubicBezTo>
                <a:cubicBezTo>
                  <a:pt x="941277" y="240258"/>
                  <a:pt x="943345" y="235313"/>
                  <a:pt x="947481" y="231176"/>
                </a:cubicBezTo>
                <a:cubicBezTo>
                  <a:pt x="951438" y="227220"/>
                  <a:pt x="956383" y="225242"/>
                  <a:pt x="962318" y="225242"/>
                </a:cubicBezTo>
                <a:close/>
                <a:moveTo>
                  <a:pt x="412649" y="141349"/>
                </a:moveTo>
                <a:cubicBezTo>
                  <a:pt x="393946" y="141349"/>
                  <a:pt x="384595" y="148363"/>
                  <a:pt x="384595" y="162390"/>
                </a:cubicBezTo>
                <a:cubicBezTo>
                  <a:pt x="384595" y="168145"/>
                  <a:pt x="386663" y="172820"/>
                  <a:pt x="390799" y="176417"/>
                </a:cubicBezTo>
                <a:cubicBezTo>
                  <a:pt x="394935" y="180014"/>
                  <a:pt x="400690" y="181812"/>
                  <a:pt x="408063" y="181812"/>
                </a:cubicBezTo>
                <a:cubicBezTo>
                  <a:pt x="418673" y="181812"/>
                  <a:pt x="427036" y="178485"/>
                  <a:pt x="433150" y="171831"/>
                </a:cubicBezTo>
                <a:cubicBezTo>
                  <a:pt x="439264" y="165177"/>
                  <a:pt x="442322" y="157265"/>
                  <a:pt x="442322" y="148093"/>
                </a:cubicBezTo>
                <a:cubicBezTo>
                  <a:pt x="432431" y="143597"/>
                  <a:pt x="422540" y="141349"/>
                  <a:pt x="412649" y="141349"/>
                </a:cubicBezTo>
                <a:close/>
                <a:moveTo>
                  <a:pt x="964206" y="89827"/>
                </a:moveTo>
                <a:cubicBezTo>
                  <a:pt x="955574" y="89827"/>
                  <a:pt x="948201" y="92345"/>
                  <a:pt x="942086" y="97380"/>
                </a:cubicBezTo>
                <a:cubicBezTo>
                  <a:pt x="935792" y="102595"/>
                  <a:pt x="931296" y="109429"/>
                  <a:pt x="928599" y="117881"/>
                </a:cubicBezTo>
                <a:lnTo>
                  <a:pt x="998734" y="117881"/>
                </a:lnTo>
                <a:cubicBezTo>
                  <a:pt x="998374" y="113565"/>
                  <a:pt x="996756" y="109249"/>
                  <a:pt x="993879" y="104933"/>
                </a:cubicBezTo>
                <a:cubicBezTo>
                  <a:pt x="990821" y="100617"/>
                  <a:pt x="986865" y="97020"/>
                  <a:pt x="982010" y="94143"/>
                </a:cubicBezTo>
                <a:cubicBezTo>
                  <a:pt x="976974" y="91266"/>
                  <a:pt x="971040" y="89827"/>
                  <a:pt x="964206" y="89827"/>
                </a:cubicBezTo>
                <a:close/>
                <a:moveTo>
                  <a:pt x="825424" y="64740"/>
                </a:moveTo>
                <a:lnTo>
                  <a:pt x="861570" y="64740"/>
                </a:lnTo>
                <a:lnTo>
                  <a:pt x="861570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5" y="64740"/>
                </a:lnTo>
                <a:lnTo>
                  <a:pt x="547245" y="205550"/>
                </a:lnTo>
                <a:lnTo>
                  <a:pt x="511099" y="205550"/>
                </a:lnTo>
                <a:close/>
                <a:moveTo>
                  <a:pt x="1140158" y="60154"/>
                </a:moveTo>
                <a:cubicBezTo>
                  <a:pt x="1150229" y="60154"/>
                  <a:pt x="1158951" y="62492"/>
                  <a:pt x="1166324" y="67168"/>
                </a:cubicBezTo>
                <a:cubicBezTo>
                  <a:pt x="1173337" y="71664"/>
                  <a:pt x="1178553" y="77688"/>
                  <a:pt x="1181969" y="85241"/>
                </a:cubicBezTo>
                <a:cubicBezTo>
                  <a:pt x="1186825" y="77688"/>
                  <a:pt x="1193119" y="71664"/>
                  <a:pt x="1200852" y="67168"/>
                </a:cubicBezTo>
                <a:cubicBezTo>
                  <a:pt x="1209124" y="62492"/>
                  <a:pt x="1218566" y="60154"/>
                  <a:pt x="1229176" y="60154"/>
                </a:cubicBezTo>
                <a:cubicBezTo>
                  <a:pt x="1245361" y="60154"/>
                  <a:pt x="1257590" y="65100"/>
                  <a:pt x="1265862" y="74991"/>
                </a:cubicBezTo>
                <a:cubicBezTo>
                  <a:pt x="1274134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89" y="101156"/>
                </a:cubicBezTo>
                <a:cubicBezTo>
                  <a:pt x="1232233" y="96301"/>
                  <a:pt x="1226478" y="93873"/>
                  <a:pt x="1218925" y="93873"/>
                </a:cubicBezTo>
                <a:cubicBezTo>
                  <a:pt x="1209574" y="93873"/>
                  <a:pt x="1202111" y="97650"/>
                  <a:pt x="1196536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7" y="205550"/>
                </a:lnTo>
                <a:lnTo>
                  <a:pt x="1151757" y="121658"/>
                </a:lnTo>
                <a:cubicBezTo>
                  <a:pt x="1151757" y="112846"/>
                  <a:pt x="1149599" y="106012"/>
                  <a:pt x="1145283" y="101156"/>
                </a:cubicBezTo>
                <a:cubicBezTo>
                  <a:pt x="1140967" y="96301"/>
                  <a:pt x="1134853" y="93873"/>
                  <a:pt x="1126940" y="93873"/>
                </a:cubicBezTo>
                <a:cubicBezTo>
                  <a:pt x="1118128" y="93873"/>
                  <a:pt x="1111025" y="97650"/>
                  <a:pt x="1105630" y="105203"/>
                </a:cubicBezTo>
                <a:cubicBezTo>
                  <a:pt x="1100235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0" y="64740"/>
                </a:lnTo>
                <a:lnTo>
                  <a:pt x="1095110" y="82274"/>
                </a:lnTo>
                <a:lnTo>
                  <a:pt x="1097537" y="82274"/>
                </a:lnTo>
                <a:cubicBezTo>
                  <a:pt x="1101853" y="75620"/>
                  <a:pt x="1107788" y="70225"/>
                  <a:pt x="1115341" y="66089"/>
                </a:cubicBezTo>
                <a:cubicBezTo>
                  <a:pt x="1122714" y="62133"/>
                  <a:pt x="1130987" y="60154"/>
                  <a:pt x="1140158" y="60154"/>
                </a:cubicBezTo>
                <a:close/>
                <a:moveTo>
                  <a:pt x="963936" y="60154"/>
                </a:moveTo>
                <a:cubicBezTo>
                  <a:pt x="978323" y="60154"/>
                  <a:pt x="990821" y="63301"/>
                  <a:pt x="1001432" y="69596"/>
                </a:cubicBezTo>
                <a:cubicBezTo>
                  <a:pt x="1012042" y="75890"/>
                  <a:pt x="1020044" y="84432"/>
                  <a:pt x="1025439" y="95222"/>
                </a:cubicBezTo>
                <a:cubicBezTo>
                  <a:pt x="1030834" y="106012"/>
                  <a:pt x="1033532" y="118151"/>
                  <a:pt x="1033532" y="131638"/>
                </a:cubicBezTo>
                <a:cubicBezTo>
                  <a:pt x="1033532" y="135954"/>
                  <a:pt x="1033262" y="140001"/>
                  <a:pt x="1032723" y="143777"/>
                </a:cubicBezTo>
                <a:lnTo>
                  <a:pt x="926980" y="143777"/>
                </a:lnTo>
                <a:cubicBezTo>
                  <a:pt x="928779" y="154567"/>
                  <a:pt x="933275" y="163019"/>
                  <a:pt x="940468" y="169134"/>
                </a:cubicBezTo>
                <a:cubicBezTo>
                  <a:pt x="947481" y="175068"/>
                  <a:pt x="955934" y="178036"/>
                  <a:pt x="965824" y="178036"/>
                </a:cubicBezTo>
                <a:cubicBezTo>
                  <a:pt x="974097" y="178036"/>
                  <a:pt x="981290" y="176237"/>
                  <a:pt x="987405" y="172641"/>
                </a:cubicBezTo>
                <a:cubicBezTo>
                  <a:pt x="993159" y="169224"/>
                  <a:pt x="997835" y="164368"/>
                  <a:pt x="1001432" y="158074"/>
                </a:cubicBezTo>
                <a:lnTo>
                  <a:pt x="1030834" y="172371"/>
                </a:lnTo>
                <a:cubicBezTo>
                  <a:pt x="1016628" y="197368"/>
                  <a:pt x="994778" y="209866"/>
                  <a:pt x="965285" y="209866"/>
                </a:cubicBezTo>
                <a:cubicBezTo>
                  <a:pt x="951078" y="209866"/>
                  <a:pt x="938490" y="206719"/>
                  <a:pt x="927520" y="200425"/>
                </a:cubicBezTo>
                <a:cubicBezTo>
                  <a:pt x="916370" y="194131"/>
                  <a:pt x="907558" y="185229"/>
                  <a:pt x="901084" y="173720"/>
                </a:cubicBezTo>
                <a:cubicBezTo>
                  <a:pt x="894790" y="162750"/>
                  <a:pt x="891643" y="149981"/>
                  <a:pt x="891643" y="135415"/>
                </a:cubicBezTo>
                <a:cubicBezTo>
                  <a:pt x="891643" y="122107"/>
                  <a:pt x="894790" y="109609"/>
                  <a:pt x="901084" y="97919"/>
                </a:cubicBezTo>
                <a:cubicBezTo>
                  <a:pt x="907199" y="86230"/>
                  <a:pt x="915831" y="77059"/>
                  <a:pt x="926980" y="70405"/>
                </a:cubicBezTo>
                <a:cubicBezTo>
                  <a:pt x="938130" y="63571"/>
                  <a:pt x="950449" y="60154"/>
                  <a:pt x="963936" y="60154"/>
                </a:cubicBezTo>
                <a:close/>
                <a:moveTo>
                  <a:pt x="740378" y="60154"/>
                </a:moveTo>
                <a:cubicBezTo>
                  <a:pt x="757282" y="60154"/>
                  <a:pt x="770230" y="65370"/>
                  <a:pt x="779222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3" y="205550"/>
                </a:lnTo>
                <a:lnTo>
                  <a:pt x="756293" y="122467"/>
                </a:lnTo>
                <a:cubicBezTo>
                  <a:pt x="756293" y="113475"/>
                  <a:pt x="753955" y="106462"/>
                  <a:pt x="749280" y="101426"/>
                </a:cubicBezTo>
                <a:cubicBezTo>
                  <a:pt x="744604" y="96391"/>
                  <a:pt x="738220" y="93873"/>
                  <a:pt x="730127" y="93873"/>
                </a:cubicBezTo>
                <a:cubicBezTo>
                  <a:pt x="720236" y="93873"/>
                  <a:pt x="712324" y="97650"/>
                  <a:pt x="706389" y="105203"/>
                </a:cubicBezTo>
                <a:cubicBezTo>
                  <a:pt x="700455" y="112756"/>
                  <a:pt x="697487" y="122287"/>
                  <a:pt x="697487" y="133796"/>
                </a:cubicBezTo>
                <a:lnTo>
                  <a:pt x="697487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7" y="82274"/>
                </a:lnTo>
                <a:cubicBezTo>
                  <a:pt x="701983" y="75260"/>
                  <a:pt x="707918" y="69865"/>
                  <a:pt x="715291" y="66089"/>
                </a:cubicBezTo>
                <a:cubicBezTo>
                  <a:pt x="723024" y="62133"/>
                  <a:pt x="731386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4" y="75260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3" y="201504"/>
                  <a:pt x="423439" y="204741"/>
                </a:cubicBezTo>
                <a:cubicBezTo>
                  <a:pt x="416605" y="208158"/>
                  <a:pt x="408603" y="209866"/>
                  <a:pt x="399431" y="209866"/>
                </a:cubicBezTo>
                <a:cubicBezTo>
                  <a:pt x="384505" y="209866"/>
                  <a:pt x="372276" y="205550"/>
                  <a:pt x="362745" y="196918"/>
                </a:cubicBezTo>
                <a:cubicBezTo>
                  <a:pt x="353214" y="188286"/>
                  <a:pt x="348448" y="176777"/>
                  <a:pt x="348448" y="162390"/>
                </a:cubicBezTo>
                <a:cubicBezTo>
                  <a:pt x="348448" y="153039"/>
                  <a:pt x="350876" y="144766"/>
                  <a:pt x="355731" y="137573"/>
                </a:cubicBezTo>
                <a:cubicBezTo>
                  <a:pt x="360407" y="130559"/>
                  <a:pt x="367241" y="125074"/>
                  <a:pt x="376233" y="121118"/>
                </a:cubicBezTo>
                <a:cubicBezTo>
                  <a:pt x="385224" y="117162"/>
                  <a:pt x="394845" y="115184"/>
                  <a:pt x="405096" y="115184"/>
                </a:cubicBezTo>
                <a:cubicBezTo>
                  <a:pt x="419662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0"/>
                  <a:pt x="439444" y="101516"/>
                  <a:pt x="433689" y="96840"/>
                </a:cubicBezTo>
                <a:cubicBezTo>
                  <a:pt x="427755" y="91985"/>
                  <a:pt x="419932" y="89557"/>
                  <a:pt x="410221" y="89557"/>
                </a:cubicBezTo>
                <a:cubicBezTo>
                  <a:pt x="403927" y="89557"/>
                  <a:pt x="397543" y="91086"/>
                  <a:pt x="391069" y="94143"/>
                </a:cubicBezTo>
                <a:cubicBezTo>
                  <a:pt x="384954" y="97020"/>
                  <a:pt x="379829" y="100977"/>
                  <a:pt x="375693" y="106012"/>
                </a:cubicBezTo>
                <a:lnTo>
                  <a:pt x="352494" y="87939"/>
                </a:lnTo>
                <a:cubicBezTo>
                  <a:pt x="359148" y="79307"/>
                  <a:pt x="367690" y="72473"/>
                  <a:pt x="378121" y="67438"/>
                </a:cubicBezTo>
                <a:cubicBezTo>
                  <a:pt x="388371" y="62582"/>
                  <a:pt x="399611" y="60154"/>
                  <a:pt x="411840" y="60154"/>
                </a:cubicBezTo>
                <a:close/>
                <a:moveTo>
                  <a:pt x="194616" y="7823"/>
                </a:moveTo>
                <a:lnTo>
                  <a:pt x="230762" y="7823"/>
                </a:lnTo>
                <a:lnTo>
                  <a:pt x="230762" y="57727"/>
                </a:lnTo>
                <a:lnTo>
                  <a:pt x="228335" y="82274"/>
                </a:lnTo>
                <a:lnTo>
                  <a:pt x="230762" y="82274"/>
                </a:lnTo>
                <a:cubicBezTo>
                  <a:pt x="234719" y="75620"/>
                  <a:pt x="240563" y="70315"/>
                  <a:pt x="248296" y="66359"/>
                </a:cubicBezTo>
                <a:cubicBezTo>
                  <a:pt x="256209" y="62222"/>
                  <a:pt x="264571" y="60154"/>
                  <a:pt x="273383" y="60154"/>
                </a:cubicBezTo>
                <a:cubicBezTo>
                  <a:pt x="290467" y="60154"/>
                  <a:pt x="303595" y="65280"/>
                  <a:pt x="312767" y="75530"/>
                </a:cubicBezTo>
                <a:cubicBezTo>
                  <a:pt x="321938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7" y="205550"/>
                </a:lnTo>
                <a:lnTo>
                  <a:pt x="290377" y="122467"/>
                </a:lnTo>
                <a:cubicBezTo>
                  <a:pt x="290377" y="113295"/>
                  <a:pt x="287950" y="106282"/>
                  <a:pt x="283094" y="101426"/>
                </a:cubicBezTo>
                <a:cubicBezTo>
                  <a:pt x="278059" y="96391"/>
                  <a:pt x="271585" y="93873"/>
                  <a:pt x="263672" y="93873"/>
                </a:cubicBezTo>
                <a:cubicBezTo>
                  <a:pt x="253961" y="93873"/>
                  <a:pt x="246048" y="97740"/>
                  <a:pt x="239934" y="105473"/>
                </a:cubicBezTo>
                <a:cubicBezTo>
                  <a:pt x="233819" y="113205"/>
                  <a:pt x="230762" y="122737"/>
                  <a:pt x="230762" y="134066"/>
                </a:cubicBezTo>
                <a:lnTo>
                  <a:pt x="230762" y="205550"/>
                </a:lnTo>
                <a:lnTo>
                  <a:pt x="194616" y="205550"/>
                </a:lnTo>
                <a:close/>
                <a:moveTo>
                  <a:pt x="8971" y="7823"/>
                </a:moveTo>
                <a:lnTo>
                  <a:pt x="46197" y="7823"/>
                </a:lnTo>
                <a:lnTo>
                  <a:pt x="46197" y="92524"/>
                </a:lnTo>
                <a:lnTo>
                  <a:pt x="48355" y="92524"/>
                </a:lnTo>
                <a:lnTo>
                  <a:pt x="120918" y="7823"/>
                </a:lnTo>
                <a:lnTo>
                  <a:pt x="165966" y="7823"/>
                </a:lnTo>
                <a:lnTo>
                  <a:pt x="165966" y="9981"/>
                </a:lnTo>
                <a:lnTo>
                  <a:pt x="94213" y="91715"/>
                </a:lnTo>
                <a:lnTo>
                  <a:pt x="173250" y="203392"/>
                </a:lnTo>
                <a:lnTo>
                  <a:pt x="173250" y="205550"/>
                </a:lnTo>
                <a:lnTo>
                  <a:pt x="127662" y="205550"/>
                </a:lnTo>
                <a:lnTo>
                  <a:pt x="68586" y="121388"/>
                </a:lnTo>
                <a:lnTo>
                  <a:pt x="46197" y="147554"/>
                </a:lnTo>
                <a:lnTo>
                  <a:pt x="46197" y="205550"/>
                </a:lnTo>
                <a:lnTo>
                  <a:pt x="8971" y="205550"/>
                </a:lnTo>
                <a:close/>
                <a:moveTo>
                  <a:pt x="843497" y="2428"/>
                </a:moveTo>
                <a:cubicBezTo>
                  <a:pt x="849971" y="2428"/>
                  <a:pt x="855456" y="4676"/>
                  <a:pt x="859952" y="9171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2" y="42351"/>
                </a:cubicBezTo>
                <a:cubicBezTo>
                  <a:pt x="855456" y="46847"/>
                  <a:pt x="849971" y="49095"/>
                  <a:pt x="843497" y="49095"/>
                </a:cubicBezTo>
                <a:cubicBezTo>
                  <a:pt x="837023" y="49095"/>
                  <a:pt x="831538" y="46847"/>
                  <a:pt x="827042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2" y="9171"/>
                </a:cubicBezTo>
                <a:cubicBezTo>
                  <a:pt x="831538" y="4676"/>
                  <a:pt x="837023" y="2428"/>
                  <a:pt x="843497" y="2428"/>
                </a:cubicBezTo>
                <a:close/>
                <a:moveTo>
                  <a:pt x="529172" y="2428"/>
                </a:moveTo>
                <a:cubicBezTo>
                  <a:pt x="535646" y="2428"/>
                  <a:pt x="541131" y="4676"/>
                  <a:pt x="545627" y="9171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6" y="49095"/>
                  <a:pt x="529172" y="49095"/>
                </a:cubicBezTo>
                <a:cubicBezTo>
                  <a:pt x="522698" y="49095"/>
                  <a:pt x="517213" y="46847"/>
                  <a:pt x="512717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7" y="9171"/>
                </a:cubicBezTo>
                <a:cubicBezTo>
                  <a:pt x="517213" y="4676"/>
                  <a:pt x="522698" y="2428"/>
                  <a:pt x="529172" y="2428"/>
                </a:cubicBezTo>
                <a:close/>
                <a:moveTo>
                  <a:pt x="948021" y="2158"/>
                </a:moveTo>
                <a:lnTo>
                  <a:pt x="979312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8"/>
                </a:lnTo>
                <a:lnTo>
                  <a:pt x="962048" y="23198"/>
                </a:lnTo>
                <a:lnTo>
                  <a:pt x="950988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5" y="37495"/>
                </a:lnTo>
                <a:lnTo>
                  <a:pt x="398082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68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0A0D8B20-2BBD-42C6-886C-50F1144C31D8}"/>
              </a:ext>
            </a:extLst>
          </p:cNvPr>
          <p:cNvSpPr txBox="1"/>
          <p:nvPr/>
        </p:nvSpPr>
        <p:spPr>
          <a:xfrm>
            <a:off x="797057" y="875417"/>
            <a:ext cx="4032051" cy="572691"/>
          </a:xfrm>
          <a:custGeom>
            <a:avLst/>
            <a:gdLst/>
            <a:ahLst/>
            <a:cxnLst/>
            <a:rect l="l" t="t" r="r" b="b"/>
            <a:pathLst>
              <a:path w="4032051" h="572691">
                <a:moveTo>
                  <a:pt x="3887986" y="299443"/>
                </a:moveTo>
                <a:cubicBezTo>
                  <a:pt x="3846711" y="299443"/>
                  <a:pt x="3826073" y="314921"/>
                  <a:pt x="3826073" y="345877"/>
                </a:cubicBezTo>
                <a:cubicBezTo>
                  <a:pt x="3826073" y="358577"/>
                  <a:pt x="3830637" y="368896"/>
                  <a:pt x="3839765" y="376833"/>
                </a:cubicBezTo>
                <a:cubicBezTo>
                  <a:pt x="3848893" y="384771"/>
                  <a:pt x="3861594" y="388740"/>
                  <a:pt x="3877865" y="388740"/>
                </a:cubicBezTo>
                <a:cubicBezTo>
                  <a:pt x="3901281" y="388740"/>
                  <a:pt x="3919736" y="381397"/>
                  <a:pt x="3933230" y="366713"/>
                </a:cubicBezTo>
                <a:cubicBezTo>
                  <a:pt x="3946723" y="352029"/>
                  <a:pt x="3953470" y="334566"/>
                  <a:pt x="3953470" y="314326"/>
                </a:cubicBezTo>
                <a:cubicBezTo>
                  <a:pt x="3931642" y="304404"/>
                  <a:pt x="3909814" y="299443"/>
                  <a:pt x="3887986" y="299443"/>
                </a:cubicBezTo>
                <a:close/>
                <a:moveTo>
                  <a:pt x="2954536" y="299443"/>
                </a:moveTo>
                <a:cubicBezTo>
                  <a:pt x="2913261" y="299443"/>
                  <a:pt x="2892623" y="314921"/>
                  <a:pt x="2892623" y="345877"/>
                </a:cubicBezTo>
                <a:cubicBezTo>
                  <a:pt x="2892623" y="358577"/>
                  <a:pt x="2897187" y="368896"/>
                  <a:pt x="2906315" y="376833"/>
                </a:cubicBezTo>
                <a:cubicBezTo>
                  <a:pt x="2915444" y="384771"/>
                  <a:pt x="2928144" y="388740"/>
                  <a:pt x="2944415" y="388740"/>
                </a:cubicBezTo>
                <a:cubicBezTo>
                  <a:pt x="2967831" y="388740"/>
                  <a:pt x="2986286" y="381397"/>
                  <a:pt x="2999780" y="366713"/>
                </a:cubicBezTo>
                <a:cubicBezTo>
                  <a:pt x="3013273" y="352029"/>
                  <a:pt x="3020020" y="334566"/>
                  <a:pt x="3020020" y="314326"/>
                </a:cubicBezTo>
                <a:cubicBezTo>
                  <a:pt x="2998192" y="304404"/>
                  <a:pt x="2976364" y="299443"/>
                  <a:pt x="2954536" y="299443"/>
                </a:cubicBezTo>
                <a:close/>
                <a:moveTo>
                  <a:pt x="973336" y="299443"/>
                </a:moveTo>
                <a:cubicBezTo>
                  <a:pt x="932061" y="299443"/>
                  <a:pt x="911423" y="314921"/>
                  <a:pt x="911423" y="345877"/>
                </a:cubicBezTo>
                <a:cubicBezTo>
                  <a:pt x="911423" y="358577"/>
                  <a:pt x="915987" y="368896"/>
                  <a:pt x="925115" y="376833"/>
                </a:cubicBezTo>
                <a:cubicBezTo>
                  <a:pt x="934244" y="384771"/>
                  <a:pt x="946944" y="388740"/>
                  <a:pt x="963216" y="388740"/>
                </a:cubicBezTo>
                <a:cubicBezTo>
                  <a:pt x="986631" y="388740"/>
                  <a:pt x="1005086" y="381397"/>
                  <a:pt x="1018580" y="366713"/>
                </a:cubicBezTo>
                <a:cubicBezTo>
                  <a:pt x="1032073" y="352029"/>
                  <a:pt x="1038820" y="334566"/>
                  <a:pt x="1038820" y="314326"/>
                </a:cubicBezTo>
                <a:cubicBezTo>
                  <a:pt x="1016992" y="304404"/>
                  <a:pt x="995164" y="299443"/>
                  <a:pt x="973336" y="299443"/>
                </a:cubicBezTo>
                <a:close/>
                <a:moveTo>
                  <a:pt x="625078" y="194668"/>
                </a:moveTo>
                <a:cubicBezTo>
                  <a:pt x="609997" y="194668"/>
                  <a:pt x="596106" y="198438"/>
                  <a:pt x="583406" y="205979"/>
                </a:cubicBezTo>
                <a:cubicBezTo>
                  <a:pt x="570706" y="213519"/>
                  <a:pt x="560388" y="224235"/>
                  <a:pt x="552450" y="238126"/>
                </a:cubicBezTo>
                <a:cubicBezTo>
                  <a:pt x="544513" y="252016"/>
                  <a:pt x="540544" y="267891"/>
                  <a:pt x="540544" y="285751"/>
                </a:cubicBezTo>
                <a:cubicBezTo>
                  <a:pt x="540544" y="303610"/>
                  <a:pt x="544513" y="319485"/>
                  <a:pt x="552450" y="333376"/>
                </a:cubicBezTo>
                <a:cubicBezTo>
                  <a:pt x="560388" y="347266"/>
                  <a:pt x="570706" y="357982"/>
                  <a:pt x="583406" y="365522"/>
                </a:cubicBezTo>
                <a:cubicBezTo>
                  <a:pt x="596106" y="373063"/>
                  <a:pt x="609997" y="376833"/>
                  <a:pt x="625078" y="376833"/>
                </a:cubicBezTo>
                <a:cubicBezTo>
                  <a:pt x="640159" y="376833"/>
                  <a:pt x="654050" y="373063"/>
                  <a:pt x="666750" y="365522"/>
                </a:cubicBezTo>
                <a:cubicBezTo>
                  <a:pt x="680244" y="357585"/>
                  <a:pt x="690761" y="346869"/>
                  <a:pt x="698301" y="333376"/>
                </a:cubicBezTo>
                <a:cubicBezTo>
                  <a:pt x="705842" y="319882"/>
                  <a:pt x="709612" y="304007"/>
                  <a:pt x="709612" y="285751"/>
                </a:cubicBezTo>
                <a:cubicBezTo>
                  <a:pt x="709612" y="267494"/>
                  <a:pt x="705842" y="251619"/>
                  <a:pt x="698301" y="238126"/>
                </a:cubicBezTo>
                <a:cubicBezTo>
                  <a:pt x="690761" y="224632"/>
                  <a:pt x="680244" y="213916"/>
                  <a:pt x="666750" y="205979"/>
                </a:cubicBezTo>
                <a:cubicBezTo>
                  <a:pt x="654050" y="198438"/>
                  <a:pt x="640159" y="194668"/>
                  <a:pt x="625078" y="194668"/>
                </a:cubicBezTo>
                <a:close/>
                <a:moveTo>
                  <a:pt x="2059186" y="185738"/>
                </a:moveTo>
                <a:cubicBezTo>
                  <a:pt x="2040136" y="185738"/>
                  <a:pt x="2023864" y="191294"/>
                  <a:pt x="2010370" y="202407"/>
                </a:cubicBezTo>
                <a:cubicBezTo>
                  <a:pt x="1996480" y="213916"/>
                  <a:pt x="1986558" y="228997"/>
                  <a:pt x="1980605" y="247651"/>
                </a:cubicBezTo>
                <a:lnTo>
                  <a:pt x="2135386" y="247651"/>
                </a:lnTo>
                <a:cubicBezTo>
                  <a:pt x="2134592" y="238126"/>
                  <a:pt x="2131020" y="228601"/>
                  <a:pt x="2124670" y="219076"/>
                </a:cubicBezTo>
                <a:cubicBezTo>
                  <a:pt x="2117923" y="209551"/>
                  <a:pt x="2109192" y="201613"/>
                  <a:pt x="2098476" y="195263"/>
                </a:cubicBezTo>
                <a:cubicBezTo>
                  <a:pt x="2087364" y="188913"/>
                  <a:pt x="2074267" y="185738"/>
                  <a:pt x="2059186" y="185738"/>
                </a:cubicBezTo>
                <a:close/>
                <a:moveTo>
                  <a:pt x="3886200" y="120254"/>
                </a:moveTo>
                <a:cubicBezTo>
                  <a:pt x="3933428" y="120254"/>
                  <a:pt x="3969742" y="131366"/>
                  <a:pt x="3995142" y="153591"/>
                </a:cubicBezTo>
                <a:cubicBezTo>
                  <a:pt x="4019748" y="175419"/>
                  <a:pt x="4032051" y="207368"/>
                  <a:pt x="4032051" y="249436"/>
                </a:cubicBezTo>
                <a:lnTo>
                  <a:pt x="4032051" y="441127"/>
                </a:lnTo>
                <a:lnTo>
                  <a:pt x="3953470" y="441127"/>
                </a:lnTo>
                <a:lnTo>
                  <a:pt x="3953470" y="409576"/>
                </a:lnTo>
                <a:lnTo>
                  <a:pt x="3948708" y="409576"/>
                </a:lnTo>
                <a:cubicBezTo>
                  <a:pt x="3938786" y="422276"/>
                  <a:pt x="3926483" y="432197"/>
                  <a:pt x="3911798" y="439341"/>
                </a:cubicBezTo>
                <a:cubicBezTo>
                  <a:pt x="3896717" y="446882"/>
                  <a:pt x="3879056" y="450652"/>
                  <a:pt x="3858815" y="450652"/>
                </a:cubicBezTo>
                <a:cubicBezTo>
                  <a:pt x="3825875" y="450652"/>
                  <a:pt x="3798887" y="441127"/>
                  <a:pt x="3777853" y="422077"/>
                </a:cubicBezTo>
                <a:cubicBezTo>
                  <a:pt x="3756819" y="403027"/>
                  <a:pt x="3746301" y="377627"/>
                  <a:pt x="3746301" y="345877"/>
                </a:cubicBezTo>
                <a:cubicBezTo>
                  <a:pt x="3746301" y="325240"/>
                  <a:pt x="3751659" y="306983"/>
                  <a:pt x="3762375" y="291108"/>
                </a:cubicBezTo>
                <a:cubicBezTo>
                  <a:pt x="3772693" y="275630"/>
                  <a:pt x="3787775" y="263526"/>
                  <a:pt x="3807619" y="254794"/>
                </a:cubicBezTo>
                <a:cubicBezTo>
                  <a:pt x="3827462" y="246063"/>
                  <a:pt x="3848695" y="241697"/>
                  <a:pt x="3871317" y="241697"/>
                </a:cubicBezTo>
                <a:cubicBezTo>
                  <a:pt x="3903464" y="241697"/>
                  <a:pt x="3930848" y="246460"/>
                  <a:pt x="3953470" y="255985"/>
                </a:cubicBezTo>
                <a:lnTo>
                  <a:pt x="3953470" y="242293"/>
                </a:lnTo>
                <a:cubicBezTo>
                  <a:pt x="3953470" y="225227"/>
                  <a:pt x="3947120" y="211535"/>
                  <a:pt x="3934420" y="201216"/>
                </a:cubicBezTo>
                <a:cubicBezTo>
                  <a:pt x="3921323" y="190501"/>
                  <a:pt x="3904059" y="185143"/>
                  <a:pt x="3882628" y="185143"/>
                </a:cubicBezTo>
                <a:cubicBezTo>
                  <a:pt x="3868737" y="185143"/>
                  <a:pt x="3854648" y="188516"/>
                  <a:pt x="3840361" y="195263"/>
                </a:cubicBezTo>
                <a:cubicBezTo>
                  <a:pt x="3826867" y="201613"/>
                  <a:pt x="3815556" y="210344"/>
                  <a:pt x="3806428" y="221457"/>
                </a:cubicBezTo>
                <a:lnTo>
                  <a:pt x="3755231" y="181571"/>
                </a:lnTo>
                <a:cubicBezTo>
                  <a:pt x="3769915" y="162521"/>
                  <a:pt x="3788767" y="147440"/>
                  <a:pt x="3811786" y="136327"/>
                </a:cubicBezTo>
                <a:cubicBezTo>
                  <a:pt x="3834408" y="125611"/>
                  <a:pt x="3859212" y="120254"/>
                  <a:pt x="3886200" y="120254"/>
                </a:cubicBezTo>
                <a:close/>
                <a:moveTo>
                  <a:pt x="2952750" y="120254"/>
                </a:moveTo>
                <a:cubicBezTo>
                  <a:pt x="2999978" y="120254"/>
                  <a:pt x="3036292" y="131366"/>
                  <a:pt x="3061692" y="153591"/>
                </a:cubicBezTo>
                <a:cubicBezTo>
                  <a:pt x="3086298" y="175419"/>
                  <a:pt x="3098601" y="207368"/>
                  <a:pt x="3098601" y="249436"/>
                </a:cubicBezTo>
                <a:lnTo>
                  <a:pt x="3098601" y="441127"/>
                </a:lnTo>
                <a:lnTo>
                  <a:pt x="3020020" y="441127"/>
                </a:lnTo>
                <a:lnTo>
                  <a:pt x="3020020" y="409576"/>
                </a:lnTo>
                <a:lnTo>
                  <a:pt x="3015258" y="409576"/>
                </a:lnTo>
                <a:cubicBezTo>
                  <a:pt x="3005336" y="422276"/>
                  <a:pt x="2993033" y="432197"/>
                  <a:pt x="2978348" y="439341"/>
                </a:cubicBezTo>
                <a:cubicBezTo>
                  <a:pt x="2963267" y="446882"/>
                  <a:pt x="2945606" y="450652"/>
                  <a:pt x="2925365" y="450652"/>
                </a:cubicBezTo>
                <a:cubicBezTo>
                  <a:pt x="2892425" y="450652"/>
                  <a:pt x="2865437" y="441127"/>
                  <a:pt x="2844403" y="422077"/>
                </a:cubicBezTo>
                <a:cubicBezTo>
                  <a:pt x="2823369" y="403027"/>
                  <a:pt x="2812851" y="377627"/>
                  <a:pt x="2812851" y="345877"/>
                </a:cubicBezTo>
                <a:cubicBezTo>
                  <a:pt x="2812851" y="325240"/>
                  <a:pt x="2818209" y="306983"/>
                  <a:pt x="2828925" y="291108"/>
                </a:cubicBezTo>
                <a:cubicBezTo>
                  <a:pt x="2839244" y="275630"/>
                  <a:pt x="2854325" y="263526"/>
                  <a:pt x="2874169" y="254794"/>
                </a:cubicBezTo>
                <a:cubicBezTo>
                  <a:pt x="2894012" y="246063"/>
                  <a:pt x="2915245" y="241697"/>
                  <a:pt x="2937867" y="241697"/>
                </a:cubicBezTo>
                <a:cubicBezTo>
                  <a:pt x="2970014" y="241697"/>
                  <a:pt x="2997398" y="246460"/>
                  <a:pt x="3020020" y="255985"/>
                </a:cubicBezTo>
                <a:lnTo>
                  <a:pt x="3020020" y="242293"/>
                </a:lnTo>
                <a:cubicBezTo>
                  <a:pt x="3020020" y="225227"/>
                  <a:pt x="3013670" y="211535"/>
                  <a:pt x="3000970" y="201216"/>
                </a:cubicBezTo>
                <a:cubicBezTo>
                  <a:pt x="2987873" y="190501"/>
                  <a:pt x="2970609" y="185143"/>
                  <a:pt x="2949178" y="185143"/>
                </a:cubicBezTo>
                <a:cubicBezTo>
                  <a:pt x="2935287" y="185143"/>
                  <a:pt x="2921198" y="188516"/>
                  <a:pt x="2906911" y="195263"/>
                </a:cubicBezTo>
                <a:cubicBezTo>
                  <a:pt x="2893417" y="201613"/>
                  <a:pt x="2882106" y="210344"/>
                  <a:pt x="2872978" y="221457"/>
                </a:cubicBezTo>
                <a:lnTo>
                  <a:pt x="2821781" y="181571"/>
                </a:lnTo>
                <a:cubicBezTo>
                  <a:pt x="2836465" y="162521"/>
                  <a:pt x="2855317" y="147440"/>
                  <a:pt x="2878336" y="136327"/>
                </a:cubicBezTo>
                <a:cubicBezTo>
                  <a:pt x="2900958" y="125611"/>
                  <a:pt x="2925762" y="120254"/>
                  <a:pt x="2952750" y="120254"/>
                </a:cubicBezTo>
                <a:close/>
                <a:moveTo>
                  <a:pt x="2058590" y="120254"/>
                </a:moveTo>
                <a:cubicBezTo>
                  <a:pt x="2090341" y="120254"/>
                  <a:pt x="2117923" y="127199"/>
                  <a:pt x="2141339" y="141090"/>
                </a:cubicBezTo>
                <a:cubicBezTo>
                  <a:pt x="2164755" y="154980"/>
                  <a:pt x="2182415" y="173832"/>
                  <a:pt x="2194322" y="197644"/>
                </a:cubicBezTo>
                <a:cubicBezTo>
                  <a:pt x="2206228" y="221457"/>
                  <a:pt x="2212181" y="248246"/>
                  <a:pt x="2212181" y="278011"/>
                </a:cubicBezTo>
                <a:cubicBezTo>
                  <a:pt x="2212181" y="287536"/>
                  <a:pt x="2211586" y="296466"/>
                  <a:pt x="2210395" y="304801"/>
                </a:cubicBezTo>
                <a:lnTo>
                  <a:pt x="1977033" y="304801"/>
                </a:lnTo>
                <a:cubicBezTo>
                  <a:pt x="1981002" y="328613"/>
                  <a:pt x="1990923" y="347266"/>
                  <a:pt x="2006798" y="360760"/>
                </a:cubicBezTo>
                <a:cubicBezTo>
                  <a:pt x="2022276" y="373857"/>
                  <a:pt x="2040930" y="380405"/>
                  <a:pt x="2062758" y="380405"/>
                </a:cubicBezTo>
                <a:cubicBezTo>
                  <a:pt x="2081014" y="380405"/>
                  <a:pt x="2096889" y="376436"/>
                  <a:pt x="2110383" y="368499"/>
                </a:cubicBezTo>
                <a:cubicBezTo>
                  <a:pt x="2123083" y="360958"/>
                  <a:pt x="2133401" y="350243"/>
                  <a:pt x="2141339" y="336352"/>
                </a:cubicBezTo>
                <a:lnTo>
                  <a:pt x="2206228" y="367904"/>
                </a:lnTo>
                <a:cubicBezTo>
                  <a:pt x="2174875" y="423069"/>
                  <a:pt x="2126655" y="450652"/>
                  <a:pt x="2061567" y="450652"/>
                </a:cubicBezTo>
                <a:cubicBezTo>
                  <a:pt x="2030214" y="450652"/>
                  <a:pt x="2002433" y="443707"/>
                  <a:pt x="1978223" y="429816"/>
                </a:cubicBezTo>
                <a:cubicBezTo>
                  <a:pt x="1953617" y="415926"/>
                  <a:pt x="1934170" y="396280"/>
                  <a:pt x="1919883" y="370880"/>
                </a:cubicBezTo>
                <a:cubicBezTo>
                  <a:pt x="1905992" y="346671"/>
                  <a:pt x="1899047" y="318493"/>
                  <a:pt x="1899047" y="286346"/>
                </a:cubicBezTo>
                <a:cubicBezTo>
                  <a:pt x="1899047" y="256977"/>
                  <a:pt x="1905992" y="229394"/>
                  <a:pt x="1919883" y="203597"/>
                </a:cubicBezTo>
                <a:cubicBezTo>
                  <a:pt x="1933377" y="177801"/>
                  <a:pt x="1952427" y="157560"/>
                  <a:pt x="1977033" y="142876"/>
                </a:cubicBezTo>
                <a:cubicBezTo>
                  <a:pt x="2001639" y="127794"/>
                  <a:pt x="2028825" y="120254"/>
                  <a:pt x="2058590" y="120254"/>
                </a:cubicBezTo>
                <a:close/>
                <a:moveTo>
                  <a:pt x="1338262" y="120254"/>
                </a:moveTo>
                <a:cubicBezTo>
                  <a:pt x="1372394" y="120254"/>
                  <a:pt x="1402159" y="127794"/>
                  <a:pt x="1427559" y="142876"/>
                </a:cubicBezTo>
                <a:cubicBezTo>
                  <a:pt x="1452563" y="157957"/>
                  <a:pt x="1470422" y="178991"/>
                  <a:pt x="1481137" y="205979"/>
                </a:cubicBezTo>
                <a:lnTo>
                  <a:pt x="1407914" y="236340"/>
                </a:lnTo>
                <a:cubicBezTo>
                  <a:pt x="1394817" y="208558"/>
                  <a:pt x="1371600" y="194668"/>
                  <a:pt x="1338262" y="194668"/>
                </a:cubicBezTo>
                <a:cubicBezTo>
                  <a:pt x="1313656" y="194668"/>
                  <a:pt x="1293614" y="203002"/>
                  <a:pt x="1278136" y="219671"/>
                </a:cubicBezTo>
                <a:cubicBezTo>
                  <a:pt x="1262658" y="236340"/>
                  <a:pt x="1254919" y="258366"/>
                  <a:pt x="1254919" y="285751"/>
                </a:cubicBezTo>
                <a:cubicBezTo>
                  <a:pt x="1254919" y="313135"/>
                  <a:pt x="1262658" y="335161"/>
                  <a:pt x="1278136" y="351830"/>
                </a:cubicBezTo>
                <a:cubicBezTo>
                  <a:pt x="1293614" y="368499"/>
                  <a:pt x="1313656" y="376833"/>
                  <a:pt x="1338262" y="376833"/>
                </a:cubicBezTo>
                <a:cubicBezTo>
                  <a:pt x="1372394" y="376833"/>
                  <a:pt x="1396801" y="362347"/>
                  <a:pt x="1411486" y="333376"/>
                </a:cubicBezTo>
                <a:lnTo>
                  <a:pt x="1484114" y="364927"/>
                </a:lnTo>
                <a:cubicBezTo>
                  <a:pt x="1470223" y="392708"/>
                  <a:pt x="1451173" y="413743"/>
                  <a:pt x="1426964" y="428030"/>
                </a:cubicBezTo>
                <a:cubicBezTo>
                  <a:pt x="1401564" y="443111"/>
                  <a:pt x="1371997" y="450652"/>
                  <a:pt x="1338262" y="450652"/>
                </a:cubicBezTo>
                <a:cubicBezTo>
                  <a:pt x="1306512" y="450652"/>
                  <a:pt x="1278533" y="443707"/>
                  <a:pt x="1254323" y="429816"/>
                </a:cubicBezTo>
                <a:cubicBezTo>
                  <a:pt x="1229717" y="415926"/>
                  <a:pt x="1210270" y="396280"/>
                  <a:pt x="1195983" y="370880"/>
                </a:cubicBezTo>
                <a:cubicBezTo>
                  <a:pt x="1182092" y="346671"/>
                  <a:pt x="1175147" y="318294"/>
                  <a:pt x="1175147" y="285751"/>
                </a:cubicBezTo>
                <a:cubicBezTo>
                  <a:pt x="1175147" y="253207"/>
                  <a:pt x="1182092" y="224830"/>
                  <a:pt x="1195983" y="200621"/>
                </a:cubicBezTo>
                <a:cubicBezTo>
                  <a:pt x="1210270" y="175221"/>
                  <a:pt x="1229717" y="155576"/>
                  <a:pt x="1254323" y="141685"/>
                </a:cubicBezTo>
                <a:cubicBezTo>
                  <a:pt x="1279327" y="127397"/>
                  <a:pt x="1307306" y="120254"/>
                  <a:pt x="1338262" y="120254"/>
                </a:cubicBezTo>
                <a:close/>
                <a:moveTo>
                  <a:pt x="971550" y="120254"/>
                </a:moveTo>
                <a:cubicBezTo>
                  <a:pt x="1018778" y="120254"/>
                  <a:pt x="1055092" y="131366"/>
                  <a:pt x="1080492" y="153591"/>
                </a:cubicBezTo>
                <a:cubicBezTo>
                  <a:pt x="1105098" y="175419"/>
                  <a:pt x="1117401" y="207368"/>
                  <a:pt x="1117401" y="249436"/>
                </a:cubicBezTo>
                <a:lnTo>
                  <a:pt x="1117401" y="441127"/>
                </a:lnTo>
                <a:lnTo>
                  <a:pt x="1038820" y="441127"/>
                </a:lnTo>
                <a:lnTo>
                  <a:pt x="1038820" y="409576"/>
                </a:lnTo>
                <a:lnTo>
                  <a:pt x="1034058" y="409576"/>
                </a:lnTo>
                <a:cubicBezTo>
                  <a:pt x="1024136" y="422276"/>
                  <a:pt x="1011833" y="432197"/>
                  <a:pt x="997148" y="439341"/>
                </a:cubicBezTo>
                <a:cubicBezTo>
                  <a:pt x="982067" y="446882"/>
                  <a:pt x="964406" y="450652"/>
                  <a:pt x="944165" y="450652"/>
                </a:cubicBezTo>
                <a:cubicBezTo>
                  <a:pt x="911225" y="450652"/>
                  <a:pt x="884238" y="441127"/>
                  <a:pt x="863203" y="422077"/>
                </a:cubicBezTo>
                <a:cubicBezTo>
                  <a:pt x="842169" y="403027"/>
                  <a:pt x="831652" y="377627"/>
                  <a:pt x="831652" y="345877"/>
                </a:cubicBezTo>
                <a:cubicBezTo>
                  <a:pt x="831652" y="325240"/>
                  <a:pt x="837009" y="306983"/>
                  <a:pt x="847725" y="291108"/>
                </a:cubicBezTo>
                <a:cubicBezTo>
                  <a:pt x="858044" y="275630"/>
                  <a:pt x="873125" y="263526"/>
                  <a:pt x="892969" y="254794"/>
                </a:cubicBezTo>
                <a:cubicBezTo>
                  <a:pt x="912812" y="246063"/>
                  <a:pt x="934045" y="241697"/>
                  <a:pt x="956667" y="241697"/>
                </a:cubicBezTo>
                <a:cubicBezTo>
                  <a:pt x="988814" y="241697"/>
                  <a:pt x="1016198" y="246460"/>
                  <a:pt x="1038820" y="255985"/>
                </a:cubicBezTo>
                <a:lnTo>
                  <a:pt x="1038820" y="242293"/>
                </a:lnTo>
                <a:cubicBezTo>
                  <a:pt x="1038820" y="225227"/>
                  <a:pt x="1032470" y="211535"/>
                  <a:pt x="1019770" y="201216"/>
                </a:cubicBezTo>
                <a:cubicBezTo>
                  <a:pt x="1006673" y="190501"/>
                  <a:pt x="989409" y="185143"/>
                  <a:pt x="967978" y="185143"/>
                </a:cubicBezTo>
                <a:cubicBezTo>
                  <a:pt x="954087" y="185143"/>
                  <a:pt x="939998" y="188516"/>
                  <a:pt x="925711" y="195263"/>
                </a:cubicBezTo>
                <a:cubicBezTo>
                  <a:pt x="912217" y="201613"/>
                  <a:pt x="900906" y="210344"/>
                  <a:pt x="891778" y="221457"/>
                </a:cubicBezTo>
                <a:lnTo>
                  <a:pt x="840581" y="181571"/>
                </a:lnTo>
                <a:cubicBezTo>
                  <a:pt x="855265" y="162521"/>
                  <a:pt x="874117" y="147440"/>
                  <a:pt x="897136" y="136327"/>
                </a:cubicBezTo>
                <a:cubicBezTo>
                  <a:pt x="919758" y="125611"/>
                  <a:pt x="944562" y="120254"/>
                  <a:pt x="971550" y="120254"/>
                </a:cubicBezTo>
                <a:close/>
                <a:moveTo>
                  <a:pt x="638770" y="120254"/>
                </a:moveTo>
                <a:cubicBezTo>
                  <a:pt x="666552" y="120254"/>
                  <a:pt x="692150" y="127397"/>
                  <a:pt x="715566" y="141685"/>
                </a:cubicBezTo>
                <a:cubicBezTo>
                  <a:pt x="737790" y="155576"/>
                  <a:pt x="755650" y="175221"/>
                  <a:pt x="769144" y="200621"/>
                </a:cubicBezTo>
                <a:cubicBezTo>
                  <a:pt x="782240" y="225624"/>
                  <a:pt x="788789" y="254001"/>
                  <a:pt x="788789" y="285751"/>
                </a:cubicBezTo>
                <a:cubicBezTo>
                  <a:pt x="788789" y="317897"/>
                  <a:pt x="782240" y="346472"/>
                  <a:pt x="769144" y="371476"/>
                </a:cubicBezTo>
                <a:cubicBezTo>
                  <a:pt x="756047" y="396479"/>
                  <a:pt x="738188" y="415926"/>
                  <a:pt x="715566" y="429816"/>
                </a:cubicBezTo>
                <a:cubicBezTo>
                  <a:pt x="692944" y="443707"/>
                  <a:pt x="667345" y="450652"/>
                  <a:pt x="638770" y="450652"/>
                </a:cubicBezTo>
                <a:cubicBezTo>
                  <a:pt x="617736" y="450652"/>
                  <a:pt x="599083" y="446286"/>
                  <a:pt x="582811" y="437555"/>
                </a:cubicBezTo>
                <a:cubicBezTo>
                  <a:pt x="566539" y="428824"/>
                  <a:pt x="554236" y="417711"/>
                  <a:pt x="545901" y="404218"/>
                </a:cubicBezTo>
                <a:lnTo>
                  <a:pt x="540544" y="404218"/>
                </a:lnTo>
                <a:lnTo>
                  <a:pt x="545901" y="447676"/>
                </a:lnTo>
                <a:lnTo>
                  <a:pt x="545901" y="572691"/>
                </a:lnTo>
                <a:lnTo>
                  <a:pt x="465534" y="572691"/>
                </a:lnTo>
                <a:lnTo>
                  <a:pt x="465534" y="130374"/>
                </a:lnTo>
                <a:lnTo>
                  <a:pt x="540544" y="130374"/>
                </a:lnTo>
                <a:lnTo>
                  <a:pt x="540544" y="167879"/>
                </a:lnTo>
                <a:lnTo>
                  <a:pt x="545901" y="167879"/>
                </a:lnTo>
                <a:cubicBezTo>
                  <a:pt x="554236" y="154385"/>
                  <a:pt x="566539" y="143074"/>
                  <a:pt x="582811" y="133946"/>
                </a:cubicBezTo>
                <a:cubicBezTo>
                  <a:pt x="599083" y="124818"/>
                  <a:pt x="617736" y="120254"/>
                  <a:pt x="638770" y="120254"/>
                </a:cubicBezTo>
                <a:close/>
                <a:moveTo>
                  <a:pt x="208955" y="99418"/>
                </a:moveTo>
                <a:lnTo>
                  <a:pt x="192881" y="151805"/>
                </a:lnTo>
                <a:lnTo>
                  <a:pt x="153591" y="261343"/>
                </a:lnTo>
                <a:lnTo>
                  <a:pt x="267890" y="261343"/>
                </a:lnTo>
                <a:lnTo>
                  <a:pt x="229195" y="151805"/>
                </a:lnTo>
                <a:lnTo>
                  <a:pt x="213717" y="99418"/>
                </a:lnTo>
                <a:close/>
                <a:moveTo>
                  <a:pt x="3421261" y="4763"/>
                </a:moveTo>
                <a:lnTo>
                  <a:pt x="3501033" y="4763"/>
                </a:lnTo>
                <a:lnTo>
                  <a:pt x="3501033" y="242293"/>
                </a:lnTo>
                <a:lnTo>
                  <a:pt x="3505200" y="242293"/>
                </a:lnTo>
                <a:lnTo>
                  <a:pt x="3616523" y="130374"/>
                </a:lnTo>
                <a:lnTo>
                  <a:pt x="3714750" y="130374"/>
                </a:lnTo>
                <a:lnTo>
                  <a:pt x="3714750" y="135136"/>
                </a:lnTo>
                <a:lnTo>
                  <a:pt x="3596878" y="250032"/>
                </a:lnTo>
                <a:lnTo>
                  <a:pt x="3720108" y="436365"/>
                </a:lnTo>
                <a:lnTo>
                  <a:pt x="3720108" y="441127"/>
                </a:lnTo>
                <a:lnTo>
                  <a:pt x="3626048" y="441127"/>
                </a:lnTo>
                <a:lnTo>
                  <a:pt x="3540919" y="305396"/>
                </a:lnTo>
                <a:lnTo>
                  <a:pt x="3501033" y="344686"/>
                </a:lnTo>
                <a:lnTo>
                  <a:pt x="3501033" y="441127"/>
                </a:lnTo>
                <a:lnTo>
                  <a:pt x="3421261" y="441127"/>
                </a:lnTo>
                <a:close/>
                <a:moveTo>
                  <a:pt x="2422326" y="4763"/>
                </a:moveTo>
                <a:lnTo>
                  <a:pt x="2504480" y="4763"/>
                </a:lnTo>
                <a:lnTo>
                  <a:pt x="2504480" y="191691"/>
                </a:lnTo>
                <a:lnTo>
                  <a:pt x="2509242" y="191691"/>
                </a:lnTo>
                <a:lnTo>
                  <a:pt x="2669381" y="4763"/>
                </a:lnTo>
                <a:lnTo>
                  <a:pt x="2768798" y="4763"/>
                </a:lnTo>
                <a:lnTo>
                  <a:pt x="2768798" y="9525"/>
                </a:lnTo>
                <a:lnTo>
                  <a:pt x="2610445" y="189905"/>
                </a:lnTo>
                <a:lnTo>
                  <a:pt x="2784872" y="436365"/>
                </a:lnTo>
                <a:lnTo>
                  <a:pt x="2784872" y="441127"/>
                </a:lnTo>
                <a:lnTo>
                  <a:pt x="2684264" y="441127"/>
                </a:lnTo>
                <a:lnTo>
                  <a:pt x="2553890" y="255390"/>
                </a:lnTo>
                <a:lnTo>
                  <a:pt x="2504480" y="313135"/>
                </a:lnTo>
                <a:lnTo>
                  <a:pt x="2504480" y="441127"/>
                </a:lnTo>
                <a:lnTo>
                  <a:pt x="2422326" y="441127"/>
                </a:lnTo>
                <a:close/>
                <a:moveTo>
                  <a:pt x="1544836" y="4763"/>
                </a:moveTo>
                <a:lnTo>
                  <a:pt x="1624608" y="4763"/>
                </a:lnTo>
                <a:lnTo>
                  <a:pt x="1624608" y="114896"/>
                </a:lnTo>
                <a:lnTo>
                  <a:pt x="1619250" y="169069"/>
                </a:lnTo>
                <a:lnTo>
                  <a:pt x="1624608" y="169069"/>
                </a:lnTo>
                <a:cubicBezTo>
                  <a:pt x="1633339" y="154385"/>
                  <a:pt x="1646238" y="142677"/>
                  <a:pt x="1663303" y="133946"/>
                </a:cubicBezTo>
                <a:cubicBezTo>
                  <a:pt x="1680766" y="124818"/>
                  <a:pt x="1699220" y="120254"/>
                  <a:pt x="1718667" y="120254"/>
                </a:cubicBezTo>
                <a:cubicBezTo>
                  <a:pt x="1756370" y="120254"/>
                  <a:pt x="1785342" y="131565"/>
                  <a:pt x="1805583" y="154186"/>
                </a:cubicBezTo>
                <a:cubicBezTo>
                  <a:pt x="1825823" y="176808"/>
                  <a:pt x="1835944" y="207963"/>
                  <a:pt x="1835944" y="247651"/>
                </a:cubicBezTo>
                <a:lnTo>
                  <a:pt x="1835944" y="441127"/>
                </a:lnTo>
                <a:lnTo>
                  <a:pt x="1756172" y="441127"/>
                </a:lnTo>
                <a:lnTo>
                  <a:pt x="1756172" y="257771"/>
                </a:lnTo>
                <a:cubicBezTo>
                  <a:pt x="1756172" y="237530"/>
                  <a:pt x="1750814" y="222052"/>
                  <a:pt x="1740098" y="211336"/>
                </a:cubicBezTo>
                <a:cubicBezTo>
                  <a:pt x="1728986" y="200224"/>
                  <a:pt x="1714698" y="194668"/>
                  <a:pt x="1697236" y="194668"/>
                </a:cubicBezTo>
                <a:cubicBezTo>
                  <a:pt x="1675805" y="194668"/>
                  <a:pt x="1658342" y="203201"/>
                  <a:pt x="1644848" y="220266"/>
                </a:cubicBezTo>
                <a:cubicBezTo>
                  <a:pt x="1631355" y="237332"/>
                  <a:pt x="1624608" y="258366"/>
                  <a:pt x="1624608" y="283369"/>
                </a:cubicBezTo>
                <a:lnTo>
                  <a:pt x="1624608" y="441127"/>
                </a:lnTo>
                <a:lnTo>
                  <a:pt x="1544836" y="441127"/>
                </a:lnTo>
                <a:close/>
                <a:moveTo>
                  <a:pt x="163711" y="4763"/>
                </a:moveTo>
                <a:lnTo>
                  <a:pt x="258366" y="4763"/>
                </a:lnTo>
                <a:lnTo>
                  <a:pt x="422076" y="441127"/>
                </a:lnTo>
                <a:lnTo>
                  <a:pt x="330994" y="441127"/>
                </a:lnTo>
                <a:lnTo>
                  <a:pt x="294680" y="336947"/>
                </a:lnTo>
                <a:lnTo>
                  <a:pt x="127397" y="336947"/>
                </a:lnTo>
                <a:lnTo>
                  <a:pt x="91083" y="441127"/>
                </a:lnTo>
                <a:lnTo>
                  <a:pt x="0" y="441127"/>
                </a:lnTo>
                <a:close/>
                <a:moveTo>
                  <a:pt x="3321248" y="0"/>
                </a:moveTo>
                <a:cubicBezTo>
                  <a:pt x="3341886" y="0"/>
                  <a:pt x="3358753" y="2183"/>
                  <a:pt x="3371850" y="6549"/>
                </a:cubicBezTo>
                <a:lnTo>
                  <a:pt x="3371850" y="84535"/>
                </a:lnTo>
                <a:cubicBezTo>
                  <a:pt x="3363515" y="81360"/>
                  <a:pt x="3356769" y="78979"/>
                  <a:pt x="3351609" y="77391"/>
                </a:cubicBezTo>
                <a:cubicBezTo>
                  <a:pt x="3346450" y="75804"/>
                  <a:pt x="3339703" y="75010"/>
                  <a:pt x="3331369" y="75010"/>
                </a:cubicBezTo>
                <a:cubicBezTo>
                  <a:pt x="3317478" y="75010"/>
                  <a:pt x="3306564" y="78780"/>
                  <a:pt x="3298626" y="86321"/>
                </a:cubicBezTo>
                <a:cubicBezTo>
                  <a:pt x="3290689" y="93861"/>
                  <a:pt x="3286720" y="104379"/>
                  <a:pt x="3286720" y="117872"/>
                </a:cubicBezTo>
                <a:lnTo>
                  <a:pt x="3286720" y="130374"/>
                </a:lnTo>
                <a:lnTo>
                  <a:pt x="3362920" y="130374"/>
                </a:lnTo>
                <a:lnTo>
                  <a:pt x="3362920" y="198240"/>
                </a:lnTo>
                <a:lnTo>
                  <a:pt x="3286720" y="198240"/>
                </a:lnTo>
                <a:lnTo>
                  <a:pt x="3286720" y="441127"/>
                </a:lnTo>
                <a:lnTo>
                  <a:pt x="3206948" y="441127"/>
                </a:lnTo>
                <a:lnTo>
                  <a:pt x="3206948" y="198240"/>
                </a:lnTo>
                <a:lnTo>
                  <a:pt x="3151584" y="198240"/>
                </a:lnTo>
                <a:lnTo>
                  <a:pt x="3151584" y="130374"/>
                </a:lnTo>
                <a:lnTo>
                  <a:pt x="3206948" y="130374"/>
                </a:lnTo>
                <a:lnTo>
                  <a:pt x="3206948" y="113110"/>
                </a:lnTo>
                <a:cubicBezTo>
                  <a:pt x="3206948" y="77788"/>
                  <a:pt x="3217465" y="50007"/>
                  <a:pt x="3238500" y="29766"/>
                </a:cubicBezTo>
                <a:cubicBezTo>
                  <a:pt x="3258740" y="9922"/>
                  <a:pt x="3286323" y="0"/>
                  <a:pt x="3321248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C815D3-EDA0-40B0-A038-DC011AEB13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85" y="1952625"/>
            <a:ext cx="5218430" cy="41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86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44AD73D0-156D-47E7-8F79-F1D8B1E827E0}"/>
              </a:ext>
            </a:extLst>
          </p:cNvPr>
          <p:cNvSpPr txBox="1"/>
          <p:nvPr/>
        </p:nvSpPr>
        <p:spPr>
          <a:xfrm>
            <a:off x="838132" y="880180"/>
            <a:ext cx="2655094" cy="445889"/>
          </a:xfrm>
          <a:custGeom>
            <a:avLst/>
            <a:gdLst/>
            <a:ahLst/>
            <a:cxnLst/>
            <a:rect l="l" t="t" r="r" b="b"/>
            <a:pathLst>
              <a:path w="2655094" h="445889">
                <a:moveTo>
                  <a:pt x="1135857" y="189905"/>
                </a:moveTo>
                <a:cubicBezTo>
                  <a:pt x="1121172" y="189905"/>
                  <a:pt x="1107480" y="193675"/>
                  <a:pt x="1094780" y="201216"/>
                </a:cubicBezTo>
                <a:cubicBezTo>
                  <a:pt x="1081286" y="209153"/>
                  <a:pt x="1070769" y="219869"/>
                  <a:pt x="1063228" y="233363"/>
                </a:cubicBezTo>
                <a:cubicBezTo>
                  <a:pt x="1055688" y="246856"/>
                  <a:pt x="1051917" y="262731"/>
                  <a:pt x="1051917" y="280988"/>
                </a:cubicBezTo>
                <a:cubicBezTo>
                  <a:pt x="1051917" y="299244"/>
                  <a:pt x="1055688" y="315119"/>
                  <a:pt x="1063228" y="328613"/>
                </a:cubicBezTo>
                <a:cubicBezTo>
                  <a:pt x="1070769" y="342106"/>
                  <a:pt x="1081286" y="352822"/>
                  <a:pt x="1094780" y="360759"/>
                </a:cubicBezTo>
                <a:cubicBezTo>
                  <a:pt x="1107480" y="368300"/>
                  <a:pt x="1121172" y="372070"/>
                  <a:pt x="1135857" y="372070"/>
                </a:cubicBezTo>
                <a:cubicBezTo>
                  <a:pt x="1151335" y="372070"/>
                  <a:pt x="1165424" y="368300"/>
                  <a:pt x="1178124" y="360759"/>
                </a:cubicBezTo>
                <a:cubicBezTo>
                  <a:pt x="1190824" y="353219"/>
                  <a:pt x="1201143" y="342503"/>
                  <a:pt x="1209080" y="328613"/>
                </a:cubicBezTo>
                <a:cubicBezTo>
                  <a:pt x="1217018" y="314722"/>
                  <a:pt x="1220986" y="298847"/>
                  <a:pt x="1220986" y="280988"/>
                </a:cubicBezTo>
                <a:cubicBezTo>
                  <a:pt x="1220986" y="263128"/>
                  <a:pt x="1217018" y="247253"/>
                  <a:pt x="1209080" y="233363"/>
                </a:cubicBezTo>
                <a:cubicBezTo>
                  <a:pt x="1201143" y="219472"/>
                  <a:pt x="1190824" y="208756"/>
                  <a:pt x="1178124" y="201216"/>
                </a:cubicBezTo>
                <a:cubicBezTo>
                  <a:pt x="1165424" y="193675"/>
                  <a:pt x="1151335" y="189905"/>
                  <a:pt x="1135857" y="189905"/>
                </a:cubicBezTo>
                <a:close/>
                <a:moveTo>
                  <a:pt x="766168" y="189905"/>
                </a:moveTo>
                <a:cubicBezTo>
                  <a:pt x="751880" y="189905"/>
                  <a:pt x="737791" y="193675"/>
                  <a:pt x="723900" y="201216"/>
                </a:cubicBezTo>
                <a:cubicBezTo>
                  <a:pt x="710804" y="208359"/>
                  <a:pt x="700286" y="218877"/>
                  <a:pt x="692349" y="232767"/>
                </a:cubicBezTo>
                <a:cubicBezTo>
                  <a:pt x="684411" y="246658"/>
                  <a:pt x="680443" y="262731"/>
                  <a:pt x="680443" y="280988"/>
                </a:cubicBezTo>
                <a:cubicBezTo>
                  <a:pt x="680443" y="298450"/>
                  <a:pt x="684411" y="314523"/>
                  <a:pt x="692349" y="329208"/>
                </a:cubicBezTo>
                <a:cubicBezTo>
                  <a:pt x="699889" y="343495"/>
                  <a:pt x="710407" y="354211"/>
                  <a:pt x="723900" y="361355"/>
                </a:cubicBezTo>
                <a:cubicBezTo>
                  <a:pt x="736997" y="368498"/>
                  <a:pt x="751086" y="372070"/>
                  <a:pt x="766168" y="372070"/>
                </a:cubicBezTo>
                <a:cubicBezTo>
                  <a:pt x="781646" y="372070"/>
                  <a:pt x="795933" y="368498"/>
                  <a:pt x="809030" y="361355"/>
                </a:cubicBezTo>
                <a:cubicBezTo>
                  <a:pt x="821730" y="354608"/>
                  <a:pt x="832049" y="344091"/>
                  <a:pt x="839986" y="329803"/>
                </a:cubicBezTo>
                <a:cubicBezTo>
                  <a:pt x="847924" y="315913"/>
                  <a:pt x="851893" y="299641"/>
                  <a:pt x="851893" y="280988"/>
                </a:cubicBezTo>
                <a:cubicBezTo>
                  <a:pt x="851893" y="262731"/>
                  <a:pt x="847924" y="246658"/>
                  <a:pt x="839986" y="232767"/>
                </a:cubicBezTo>
                <a:cubicBezTo>
                  <a:pt x="832049" y="218480"/>
                  <a:pt x="821730" y="207963"/>
                  <a:pt x="809030" y="201216"/>
                </a:cubicBezTo>
                <a:cubicBezTo>
                  <a:pt x="795139" y="193675"/>
                  <a:pt x="780852" y="189905"/>
                  <a:pt x="766168" y="189905"/>
                </a:cubicBezTo>
                <a:close/>
                <a:moveTo>
                  <a:pt x="2227660" y="180975"/>
                </a:moveTo>
                <a:cubicBezTo>
                  <a:pt x="2208610" y="180975"/>
                  <a:pt x="2192338" y="186531"/>
                  <a:pt x="2178844" y="197644"/>
                </a:cubicBezTo>
                <a:cubicBezTo>
                  <a:pt x="2164954" y="209153"/>
                  <a:pt x="2155032" y="224234"/>
                  <a:pt x="2149079" y="242888"/>
                </a:cubicBezTo>
                <a:lnTo>
                  <a:pt x="2303860" y="242888"/>
                </a:lnTo>
                <a:cubicBezTo>
                  <a:pt x="2303066" y="233363"/>
                  <a:pt x="2299494" y="223838"/>
                  <a:pt x="2293144" y="214313"/>
                </a:cubicBezTo>
                <a:cubicBezTo>
                  <a:pt x="2286397" y="204788"/>
                  <a:pt x="2277666" y="196850"/>
                  <a:pt x="2266950" y="190500"/>
                </a:cubicBezTo>
                <a:cubicBezTo>
                  <a:pt x="2255838" y="184150"/>
                  <a:pt x="2242741" y="180975"/>
                  <a:pt x="2227660" y="180975"/>
                </a:cubicBezTo>
                <a:close/>
                <a:moveTo>
                  <a:pt x="1367433" y="125611"/>
                </a:moveTo>
                <a:lnTo>
                  <a:pt x="1447800" y="125611"/>
                </a:lnTo>
                <a:lnTo>
                  <a:pt x="1447800" y="304800"/>
                </a:lnTo>
                <a:cubicBezTo>
                  <a:pt x="1447800" y="326231"/>
                  <a:pt x="1452761" y="342702"/>
                  <a:pt x="1462683" y="354211"/>
                </a:cubicBezTo>
                <a:cubicBezTo>
                  <a:pt x="1472605" y="366117"/>
                  <a:pt x="1486099" y="372070"/>
                  <a:pt x="1503165" y="372070"/>
                </a:cubicBezTo>
                <a:cubicBezTo>
                  <a:pt x="1525786" y="372070"/>
                  <a:pt x="1543844" y="363736"/>
                  <a:pt x="1557338" y="347067"/>
                </a:cubicBezTo>
                <a:cubicBezTo>
                  <a:pt x="1570832" y="330795"/>
                  <a:pt x="1577579" y="309761"/>
                  <a:pt x="1577579" y="283964"/>
                </a:cubicBezTo>
                <a:lnTo>
                  <a:pt x="1577579" y="125611"/>
                </a:lnTo>
                <a:lnTo>
                  <a:pt x="1657350" y="125611"/>
                </a:lnTo>
                <a:lnTo>
                  <a:pt x="1657350" y="436364"/>
                </a:lnTo>
                <a:lnTo>
                  <a:pt x="1582341" y="436364"/>
                </a:lnTo>
                <a:lnTo>
                  <a:pt x="1582341" y="397073"/>
                </a:lnTo>
                <a:lnTo>
                  <a:pt x="1577579" y="397073"/>
                </a:lnTo>
                <a:cubicBezTo>
                  <a:pt x="1568054" y="412155"/>
                  <a:pt x="1554957" y="424061"/>
                  <a:pt x="1538288" y="432792"/>
                </a:cubicBezTo>
                <a:cubicBezTo>
                  <a:pt x="1522016" y="441523"/>
                  <a:pt x="1503363" y="445889"/>
                  <a:pt x="1482329" y="445889"/>
                </a:cubicBezTo>
                <a:cubicBezTo>
                  <a:pt x="1445022" y="445889"/>
                  <a:pt x="1416646" y="434380"/>
                  <a:pt x="1397199" y="411361"/>
                </a:cubicBezTo>
                <a:cubicBezTo>
                  <a:pt x="1377355" y="387945"/>
                  <a:pt x="1367433" y="355600"/>
                  <a:pt x="1367433" y="314325"/>
                </a:cubicBezTo>
                <a:close/>
                <a:moveTo>
                  <a:pt x="2615804" y="116086"/>
                </a:moveTo>
                <a:cubicBezTo>
                  <a:pt x="2630091" y="116086"/>
                  <a:pt x="2643188" y="118467"/>
                  <a:pt x="2655094" y="123230"/>
                </a:cubicBezTo>
                <a:lnTo>
                  <a:pt x="2655094" y="203002"/>
                </a:lnTo>
                <a:cubicBezTo>
                  <a:pt x="2644775" y="199033"/>
                  <a:pt x="2635449" y="196056"/>
                  <a:pt x="2627114" y="194072"/>
                </a:cubicBezTo>
                <a:cubicBezTo>
                  <a:pt x="2618383" y="192088"/>
                  <a:pt x="2610446" y="191095"/>
                  <a:pt x="2603302" y="191095"/>
                </a:cubicBezTo>
                <a:cubicBezTo>
                  <a:pt x="2579093" y="191095"/>
                  <a:pt x="2560241" y="199628"/>
                  <a:pt x="2546747" y="216694"/>
                </a:cubicBezTo>
                <a:cubicBezTo>
                  <a:pt x="2533254" y="233759"/>
                  <a:pt x="2526507" y="255389"/>
                  <a:pt x="2526507" y="281583"/>
                </a:cubicBezTo>
                <a:lnTo>
                  <a:pt x="2526507" y="436364"/>
                </a:lnTo>
                <a:lnTo>
                  <a:pt x="2446735" y="436364"/>
                </a:lnTo>
                <a:lnTo>
                  <a:pt x="2446735" y="125611"/>
                </a:lnTo>
                <a:lnTo>
                  <a:pt x="2521149" y="125611"/>
                </a:lnTo>
                <a:lnTo>
                  <a:pt x="2521149" y="166687"/>
                </a:lnTo>
                <a:lnTo>
                  <a:pt x="2526507" y="166687"/>
                </a:lnTo>
                <a:cubicBezTo>
                  <a:pt x="2534047" y="152003"/>
                  <a:pt x="2545953" y="139898"/>
                  <a:pt x="2562225" y="130373"/>
                </a:cubicBezTo>
                <a:cubicBezTo>
                  <a:pt x="2578100" y="120848"/>
                  <a:pt x="2595960" y="116086"/>
                  <a:pt x="2615804" y="116086"/>
                </a:cubicBezTo>
                <a:close/>
                <a:moveTo>
                  <a:pt x="529829" y="116086"/>
                </a:moveTo>
                <a:cubicBezTo>
                  <a:pt x="544116" y="116086"/>
                  <a:pt x="557213" y="118467"/>
                  <a:pt x="569119" y="123230"/>
                </a:cubicBezTo>
                <a:lnTo>
                  <a:pt x="569119" y="203002"/>
                </a:lnTo>
                <a:cubicBezTo>
                  <a:pt x="558800" y="199033"/>
                  <a:pt x="549474" y="196056"/>
                  <a:pt x="541140" y="194072"/>
                </a:cubicBezTo>
                <a:cubicBezTo>
                  <a:pt x="532408" y="192088"/>
                  <a:pt x="524471" y="191095"/>
                  <a:pt x="517327" y="191095"/>
                </a:cubicBezTo>
                <a:cubicBezTo>
                  <a:pt x="493118" y="191095"/>
                  <a:pt x="474266" y="199628"/>
                  <a:pt x="460772" y="216694"/>
                </a:cubicBezTo>
                <a:cubicBezTo>
                  <a:pt x="447278" y="233759"/>
                  <a:pt x="440532" y="255389"/>
                  <a:pt x="440532" y="281583"/>
                </a:cubicBezTo>
                <a:lnTo>
                  <a:pt x="440532" y="436364"/>
                </a:lnTo>
                <a:lnTo>
                  <a:pt x="360760" y="436364"/>
                </a:lnTo>
                <a:lnTo>
                  <a:pt x="360760" y="125611"/>
                </a:lnTo>
                <a:lnTo>
                  <a:pt x="435174" y="125611"/>
                </a:lnTo>
                <a:lnTo>
                  <a:pt x="435174" y="166687"/>
                </a:lnTo>
                <a:lnTo>
                  <a:pt x="440532" y="166687"/>
                </a:lnTo>
                <a:cubicBezTo>
                  <a:pt x="448072" y="152003"/>
                  <a:pt x="459979" y="139898"/>
                  <a:pt x="476250" y="130373"/>
                </a:cubicBezTo>
                <a:cubicBezTo>
                  <a:pt x="492125" y="120848"/>
                  <a:pt x="509985" y="116086"/>
                  <a:pt x="529829" y="116086"/>
                </a:cubicBezTo>
                <a:close/>
                <a:moveTo>
                  <a:pt x="2227064" y="115491"/>
                </a:moveTo>
                <a:cubicBezTo>
                  <a:pt x="2258814" y="115491"/>
                  <a:pt x="2286397" y="122436"/>
                  <a:pt x="2309813" y="136327"/>
                </a:cubicBezTo>
                <a:cubicBezTo>
                  <a:pt x="2333228" y="150217"/>
                  <a:pt x="2350889" y="169069"/>
                  <a:pt x="2362796" y="192881"/>
                </a:cubicBezTo>
                <a:cubicBezTo>
                  <a:pt x="2374702" y="216694"/>
                  <a:pt x="2380655" y="243483"/>
                  <a:pt x="2380655" y="273248"/>
                </a:cubicBezTo>
                <a:cubicBezTo>
                  <a:pt x="2380655" y="282773"/>
                  <a:pt x="2380060" y="291703"/>
                  <a:pt x="2378869" y="300038"/>
                </a:cubicBezTo>
                <a:lnTo>
                  <a:pt x="2145507" y="300038"/>
                </a:lnTo>
                <a:cubicBezTo>
                  <a:pt x="2149475" y="323850"/>
                  <a:pt x="2159397" y="342503"/>
                  <a:pt x="2175272" y="355997"/>
                </a:cubicBezTo>
                <a:cubicBezTo>
                  <a:pt x="2190750" y="369094"/>
                  <a:pt x="2209404" y="375642"/>
                  <a:pt x="2231232" y="375642"/>
                </a:cubicBezTo>
                <a:cubicBezTo>
                  <a:pt x="2249488" y="375642"/>
                  <a:pt x="2265363" y="371673"/>
                  <a:pt x="2278857" y="363736"/>
                </a:cubicBezTo>
                <a:cubicBezTo>
                  <a:pt x="2291557" y="356195"/>
                  <a:pt x="2301875" y="345480"/>
                  <a:pt x="2309813" y="331589"/>
                </a:cubicBezTo>
                <a:lnTo>
                  <a:pt x="2374702" y="363141"/>
                </a:lnTo>
                <a:cubicBezTo>
                  <a:pt x="2343349" y="418306"/>
                  <a:pt x="2295129" y="445889"/>
                  <a:pt x="2230041" y="445889"/>
                </a:cubicBezTo>
                <a:cubicBezTo>
                  <a:pt x="2198688" y="445889"/>
                  <a:pt x="2170907" y="438944"/>
                  <a:pt x="2146697" y="425053"/>
                </a:cubicBezTo>
                <a:cubicBezTo>
                  <a:pt x="2122091" y="411163"/>
                  <a:pt x="2102644" y="391517"/>
                  <a:pt x="2088357" y="366117"/>
                </a:cubicBezTo>
                <a:cubicBezTo>
                  <a:pt x="2074466" y="341908"/>
                  <a:pt x="2067521" y="313730"/>
                  <a:pt x="2067521" y="281583"/>
                </a:cubicBezTo>
                <a:cubicBezTo>
                  <a:pt x="2067521" y="252214"/>
                  <a:pt x="2074466" y="224631"/>
                  <a:pt x="2088357" y="198834"/>
                </a:cubicBezTo>
                <a:cubicBezTo>
                  <a:pt x="2101850" y="173038"/>
                  <a:pt x="2120900" y="152797"/>
                  <a:pt x="2145507" y="138112"/>
                </a:cubicBezTo>
                <a:cubicBezTo>
                  <a:pt x="2170113" y="123031"/>
                  <a:pt x="2197299" y="115491"/>
                  <a:pt x="2227064" y="115491"/>
                </a:cubicBezTo>
                <a:close/>
                <a:moveTo>
                  <a:pt x="1878211" y="115491"/>
                </a:moveTo>
                <a:cubicBezTo>
                  <a:pt x="1912343" y="115491"/>
                  <a:pt x="1942108" y="123031"/>
                  <a:pt x="1967508" y="138112"/>
                </a:cubicBezTo>
                <a:cubicBezTo>
                  <a:pt x="1992511" y="153194"/>
                  <a:pt x="2010371" y="174228"/>
                  <a:pt x="2021086" y="201216"/>
                </a:cubicBezTo>
                <a:lnTo>
                  <a:pt x="1947863" y="231577"/>
                </a:lnTo>
                <a:cubicBezTo>
                  <a:pt x="1934766" y="203795"/>
                  <a:pt x="1911549" y="189905"/>
                  <a:pt x="1878211" y="189905"/>
                </a:cubicBezTo>
                <a:cubicBezTo>
                  <a:pt x="1853605" y="189905"/>
                  <a:pt x="1833563" y="198239"/>
                  <a:pt x="1818085" y="214908"/>
                </a:cubicBezTo>
                <a:cubicBezTo>
                  <a:pt x="1802607" y="231577"/>
                  <a:pt x="1794868" y="253603"/>
                  <a:pt x="1794868" y="280988"/>
                </a:cubicBezTo>
                <a:cubicBezTo>
                  <a:pt x="1794868" y="308372"/>
                  <a:pt x="1802607" y="330398"/>
                  <a:pt x="1818085" y="347067"/>
                </a:cubicBezTo>
                <a:cubicBezTo>
                  <a:pt x="1833563" y="363736"/>
                  <a:pt x="1853605" y="372070"/>
                  <a:pt x="1878211" y="372070"/>
                </a:cubicBezTo>
                <a:cubicBezTo>
                  <a:pt x="1912343" y="372070"/>
                  <a:pt x="1936750" y="357584"/>
                  <a:pt x="1951435" y="328613"/>
                </a:cubicBezTo>
                <a:lnTo>
                  <a:pt x="2024063" y="360164"/>
                </a:lnTo>
                <a:cubicBezTo>
                  <a:pt x="2010172" y="387945"/>
                  <a:pt x="1991122" y="408980"/>
                  <a:pt x="1966913" y="423267"/>
                </a:cubicBezTo>
                <a:cubicBezTo>
                  <a:pt x="1941513" y="438348"/>
                  <a:pt x="1911946" y="445889"/>
                  <a:pt x="1878211" y="445889"/>
                </a:cubicBezTo>
                <a:cubicBezTo>
                  <a:pt x="1846461" y="445889"/>
                  <a:pt x="1818482" y="438944"/>
                  <a:pt x="1794272" y="425053"/>
                </a:cubicBezTo>
                <a:cubicBezTo>
                  <a:pt x="1769666" y="411163"/>
                  <a:pt x="1750219" y="391517"/>
                  <a:pt x="1735932" y="366117"/>
                </a:cubicBezTo>
                <a:cubicBezTo>
                  <a:pt x="1722041" y="341908"/>
                  <a:pt x="1715096" y="313531"/>
                  <a:pt x="1715096" y="280988"/>
                </a:cubicBezTo>
                <a:cubicBezTo>
                  <a:pt x="1715096" y="248444"/>
                  <a:pt x="1722041" y="220067"/>
                  <a:pt x="1735932" y="195858"/>
                </a:cubicBezTo>
                <a:cubicBezTo>
                  <a:pt x="1750219" y="170458"/>
                  <a:pt x="1769666" y="150813"/>
                  <a:pt x="1794272" y="136922"/>
                </a:cubicBezTo>
                <a:cubicBezTo>
                  <a:pt x="1819275" y="122634"/>
                  <a:pt x="1847255" y="115491"/>
                  <a:pt x="1878211" y="115491"/>
                </a:cubicBezTo>
                <a:close/>
                <a:moveTo>
                  <a:pt x="766168" y="115491"/>
                </a:moveTo>
                <a:cubicBezTo>
                  <a:pt x="797521" y="115491"/>
                  <a:pt x="826096" y="122833"/>
                  <a:pt x="851893" y="137517"/>
                </a:cubicBezTo>
                <a:cubicBezTo>
                  <a:pt x="876499" y="151805"/>
                  <a:pt x="896144" y="171648"/>
                  <a:pt x="910828" y="197048"/>
                </a:cubicBezTo>
                <a:cubicBezTo>
                  <a:pt x="924719" y="221258"/>
                  <a:pt x="931664" y="249238"/>
                  <a:pt x="931664" y="280988"/>
                </a:cubicBezTo>
                <a:cubicBezTo>
                  <a:pt x="931664" y="313134"/>
                  <a:pt x="924719" y="341312"/>
                  <a:pt x="910828" y="365522"/>
                </a:cubicBezTo>
                <a:cubicBezTo>
                  <a:pt x="896541" y="390525"/>
                  <a:pt x="876896" y="410170"/>
                  <a:pt x="851893" y="424458"/>
                </a:cubicBezTo>
                <a:cubicBezTo>
                  <a:pt x="826889" y="438745"/>
                  <a:pt x="798314" y="445889"/>
                  <a:pt x="766168" y="445889"/>
                </a:cubicBezTo>
                <a:cubicBezTo>
                  <a:pt x="734021" y="445889"/>
                  <a:pt x="705446" y="438745"/>
                  <a:pt x="680443" y="424458"/>
                </a:cubicBezTo>
                <a:cubicBezTo>
                  <a:pt x="655439" y="410170"/>
                  <a:pt x="635794" y="390525"/>
                  <a:pt x="621507" y="365522"/>
                </a:cubicBezTo>
                <a:cubicBezTo>
                  <a:pt x="607616" y="341312"/>
                  <a:pt x="600671" y="313134"/>
                  <a:pt x="600671" y="280988"/>
                </a:cubicBezTo>
                <a:cubicBezTo>
                  <a:pt x="600671" y="249238"/>
                  <a:pt x="607616" y="221258"/>
                  <a:pt x="621507" y="197048"/>
                </a:cubicBezTo>
                <a:cubicBezTo>
                  <a:pt x="636191" y="171648"/>
                  <a:pt x="655836" y="151805"/>
                  <a:pt x="680443" y="137517"/>
                </a:cubicBezTo>
                <a:cubicBezTo>
                  <a:pt x="706239" y="122833"/>
                  <a:pt x="734814" y="115491"/>
                  <a:pt x="766168" y="115491"/>
                </a:cubicBezTo>
                <a:close/>
                <a:moveTo>
                  <a:pt x="82153" y="77986"/>
                </a:moveTo>
                <a:lnTo>
                  <a:pt x="82153" y="198239"/>
                </a:lnTo>
                <a:lnTo>
                  <a:pt x="155972" y="198239"/>
                </a:lnTo>
                <a:cubicBezTo>
                  <a:pt x="176610" y="198239"/>
                  <a:pt x="192485" y="192286"/>
                  <a:pt x="203597" y="180380"/>
                </a:cubicBezTo>
                <a:cubicBezTo>
                  <a:pt x="215503" y="167680"/>
                  <a:pt x="221457" y="153392"/>
                  <a:pt x="221457" y="137517"/>
                </a:cubicBezTo>
                <a:cubicBezTo>
                  <a:pt x="221457" y="121245"/>
                  <a:pt x="215503" y="107156"/>
                  <a:pt x="203597" y="95250"/>
                </a:cubicBezTo>
                <a:cubicBezTo>
                  <a:pt x="192088" y="83741"/>
                  <a:pt x="176213" y="77986"/>
                  <a:pt x="155972" y="77986"/>
                </a:cubicBezTo>
                <a:close/>
                <a:moveTo>
                  <a:pt x="1215628" y="0"/>
                </a:moveTo>
                <a:lnTo>
                  <a:pt x="1295400" y="0"/>
                </a:lnTo>
                <a:lnTo>
                  <a:pt x="1295400" y="436364"/>
                </a:lnTo>
                <a:lnTo>
                  <a:pt x="1220986" y="436364"/>
                </a:lnTo>
                <a:lnTo>
                  <a:pt x="1220986" y="399455"/>
                </a:lnTo>
                <a:lnTo>
                  <a:pt x="1215628" y="399455"/>
                </a:lnTo>
                <a:cubicBezTo>
                  <a:pt x="1207294" y="413345"/>
                  <a:pt x="1195190" y="424458"/>
                  <a:pt x="1179315" y="432792"/>
                </a:cubicBezTo>
                <a:cubicBezTo>
                  <a:pt x="1163042" y="441523"/>
                  <a:pt x="1144191" y="445889"/>
                  <a:pt x="1122760" y="445889"/>
                </a:cubicBezTo>
                <a:cubicBezTo>
                  <a:pt x="1094185" y="445889"/>
                  <a:pt x="1068586" y="438944"/>
                  <a:pt x="1045964" y="425053"/>
                </a:cubicBezTo>
                <a:cubicBezTo>
                  <a:pt x="1022549" y="410766"/>
                  <a:pt x="1004491" y="391319"/>
                  <a:pt x="991791" y="366713"/>
                </a:cubicBezTo>
                <a:cubicBezTo>
                  <a:pt x="978694" y="341709"/>
                  <a:pt x="972146" y="313134"/>
                  <a:pt x="972146" y="280988"/>
                </a:cubicBezTo>
                <a:cubicBezTo>
                  <a:pt x="972146" y="249238"/>
                  <a:pt x="978694" y="220861"/>
                  <a:pt x="991791" y="195858"/>
                </a:cubicBezTo>
                <a:cubicBezTo>
                  <a:pt x="1004888" y="170855"/>
                  <a:pt x="1022946" y="151209"/>
                  <a:pt x="1045964" y="136922"/>
                </a:cubicBezTo>
                <a:cubicBezTo>
                  <a:pt x="1069380" y="122634"/>
                  <a:pt x="1094978" y="115491"/>
                  <a:pt x="1122760" y="115491"/>
                </a:cubicBezTo>
                <a:cubicBezTo>
                  <a:pt x="1143794" y="115491"/>
                  <a:pt x="1162447" y="120055"/>
                  <a:pt x="1178719" y="129183"/>
                </a:cubicBezTo>
                <a:cubicBezTo>
                  <a:pt x="1194991" y="138311"/>
                  <a:pt x="1207294" y="149622"/>
                  <a:pt x="1215628" y="163116"/>
                </a:cubicBezTo>
                <a:lnTo>
                  <a:pt x="1220986" y="163116"/>
                </a:lnTo>
                <a:lnTo>
                  <a:pt x="1215628" y="119658"/>
                </a:lnTo>
                <a:close/>
                <a:moveTo>
                  <a:pt x="0" y="0"/>
                </a:moveTo>
                <a:lnTo>
                  <a:pt x="153591" y="0"/>
                </a:lnTo>
                <a:cubicBezTo>
                  <a:pt x="180975" y="0"/>
                  <a:pt x="206177" y="5755"/>
                  <a:pt x="229196" y="17264"/>
                </a:cubicBezTo>
                <a:cubicBezTo>
                  <a:pt x="251421" y="28377"/>
                  <a:pt x="269280" y="44648"/>
                  <a:pt x="282774" y="66080"/>
                </a:cubicBezTo>
                <a:cubicBezTo>
                  <a:pt x="295871" y="86717"/>
                  <a:pt x="302419" y="110530"/>
                  <a:pt x="302419" y="137517"/>
                </a:cubicBezTo>
                <a:cubicBezTo>
                  <a:pt x="302419" y="164505"/>
                  <a:pt x="295871" y="188516"/>
                  <a:pt x="282774" y="209550"/>
                </a:cubicBezTo>
                <a:cubicBezTo>
                  <a:pt x="268883" y="231378"/>
                  <a:pt x="251024" y="247848"/>
                  <a:pt x="229196" y="258961"/>
                </a:cubicBezTo>
                <a:cubicBezTo>
                  <a:pt x="206177" y="270470"/>
                  <a:pt x="180975" y="276225"/>
                  <a:pt x="153591" y="276225"/>
                </a:cubicBezTo>
                <a:lnTo>
                  <a:pt x="82153" y="276225"/>
                </a:lnTo>
                <a:lnTo>
                  <a:pt x="82153" y="436364"/>
                </a:lnTo>
                <a:lnTo>
                  <a:pt x="0" y="436364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B8A6-452D-459A-BD05-36646222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93" y="1794515"/>
            <a:ext cx="9815538" cy="40170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58237B96-C11B-4891-9B37-5D9C6519710C}"/>
              </a:ext>
            </a:extLst>
          </p:cNvPr>
          <p:cNvSpPr txBox="1"/>
          <p:nvPr/>
        </p:nvSpPr>
        <p:spPr>
          <a:xfrm>
            <a:off x="7139797" y="4754440"/>
            <a:ext cx="1254063" cy="166315"/>
          </a:xfrm>
          <a:custGeom>
            <a:avLst/>
            <a:gdLst/>
            <a:ahLst/>
            <a:cxnLst/>
            <a:rect l="l" t="t" r="r" b="b"/>
            <a:pathLst>
              <a:path w="1254063" h="166315">
                <a:moveTo>
                  <a:pt x="394618" y="59047"/>
                </a:moveTo>
                <a:cubicBezTo>
                  <a:pt x="385688" y="59047"/>
                  <a:pt x="378228" y="62694"/>
                  <a:pt x="372238" y="69986"/>
                </a:cubicBezTo>
                <a:cubicBezTo>
                  <a:pt x="366248" y="77279"/>
                  <a:pt x="363253" y="88776"/>
                  <a:pt x="363253" y="104477"/>
                </a:cubicBezTo>
                <a:cubicBezTo>
                  <a:pt x="363253" y="119658"/>
                  <a:pt x="366452" y="131006"/>
                  <a:pt x="372852" y="138521"/>
                </a:cubicBezTo>
                <a:cubicBezTo>
                  <a:pt x="379252" y="146037"/>
                  <a:pt x="386805" y="149795"/>
                  <a:pt x="395511" y="149795"/>
                </a:cubicBezTo>
                <a:cubicBezTo>
                  <a:pt x="404292" y="149795"/>
                  <a:pt x="411752" y="146205"/>
                  <a:pt x="417891" y="139024"/>
                </a:cubicBezTo>
                <a:cubicBezTo>
                  <a:pt x="424030" y="131843"/>
                  <a:pt x="427100" y="120885"/>
                  <a:pt x="427100" y="106151"/>
                </a:cubicBezTo>
                <a:cubicBezTo>
                  <a:pt x="427100" y="89929"/>
                  <a:pt x="423974" y="78023"/>
                  <a:pt x="417724" y="70433"/>
                </a:cubicBezTo>
                <a:cubicBezTo>
                  <a:pt x="411473" y="62842"/>
                  <a:pt x="403771" y="59047"/>
                  <a:pt x="394618" y="59047"/>
                </a:cubicBezTo>
                <a:close/>
                <a:moveTo>
                  <a:pt x="274142" y="59047"/>
                </a:moveTo>
                <a:cubicBezTo>
                  <a:pt x="264096" y="59047"/>
                  <a:pt x="255762" y="62805"/>
                  <a:pt x="249139" y="70321"/>
                </a:cubicBezTo>
                <a:cubicBezTo>
                  <a:pt x="242516" y="77837"/>
                  <a:pt x="239204" y="89185"/>
                  <a:pt x="239204" y="104365"/>
                </a:cubicBezTo>
                <a:cubicBezTo>
                  <a:pt x="239204" y="119546"/>
                  <a:pt x="242516" y="130913"/>
                  <a:pt x="249139" y="138466"/>
                </a:cubicBezTo>
                <a:cubicBezTo>
                  <a:pt x="255762" y="146019"/>
                  <a:pt x="264096" y="149795"/>
                  <a:pt x="274142" y="149795"/>
                </a:cubicBezTo>
                <a:cubicBezTo>
                  <a:pt x="284113" y="149795"/>
                  <a:pt x="292410" y="146000"/>
                  <a:pt x="299033" y="138410"/>
                </a:cubicBezTo>
                <a:cubicBezTo>
                  <a:pt x="305656" y="130820"/>
                  <a:pt x="308968" y="119248"/>
                  <a:pt x="308968" y="103696"/>
                </a:cubicBezTo>
                <a:cubicBezTo>
                  <a:pt x="308968" y="89036"/>
                  <a:pt x="305638" y="77930"/>
                  <a:pt x="298977" y="70377"/>
                </a:cubicBezTo>
                <a:cubicBezTo>
                  <a:pt x="292317" y="62824"/>
                  <a:pt x="284039" y="59047"/>
                  <a:pt x="274142" y="59047"/>
                </a:cubicBezTo>
                <a:close/>
                <a:moveTo>
                  <a:pt x="779748" y="58936"/>
                </a:moveTo>
                <a:cubicBezTo>
                  <a:pt x="770521" y="58936"/>
                  <a:pt x="762763" y="62024"/>
                  <a:pt x="756475" y="68200"/>
                </a:cubicBezTo>
                <a:cubicBezTo>
                  <a:pt x="750187" y="74377"/>
                  <a:pt x="746708" y="82637"/>
                  <a:pt x="746039" y="92980"/>
                </a:cubicBezTo>
                <a:lnTo>
                  <a:pt x="812230" y="92980"/>
                </a:lnTo>
                <a:cubicBezTo>
                  <a:pt x="811337" y="83009"/>
                  <a:pt x="808807" y="75530"/>
                  <a:pt x="804640" y="70544"/>
                </a:cubicBezTo>
                <a:cubicBezTo>
                  <a:pt x="798240" y="62805"/>
                  <a:pt x="789943" y="58936"/>
                  <a:pt x="779748" y="58936"/>
                </a:cubicBezTo>
                <a:close/>
                <a:moveTo>
                  <a:pt x="482762" y="45095"/>
                </a:moveTo>
                <a:lnTo>
                  <a:pt x="502853" y="45095"/>
                </a:lnTo>
                <a:lnTo>
                  <a:pt x="502853" y="110839"/>
                </a:lnTo>
                <a:cubicBezTo>
                  <a:pt x="502853" y="121332"/>
                  <a:pt x="503263" y="128401"/>
                  <a:pt x="504081" y="132047"/>
                </a:cubicBezTo>
                <a:cubicBezTo>
                  <a:pt x="505346" y="137331"/>
                  <a:pt x="508025" y="141479"/>
                  <a:pt x="512118" y="144493"/>
                </a:cubicBezTo>
                <a:cubicBezTo>
                  <a:pt x="516211" y="147507"/>
                  <a:pt x="521271" y="149014"/>
                  <a:pt x="527298" y="149014"/>
                </a:cubicBezTo>
                <a:cubicBezTo>
                  <a:pt x="533326" y="149014"/>
                  <a:pt x="538981" y="147470"/>
                  <a:pt x="544265" y="144382"/>
                </a:cubicBezTo>
                <a:cubicBezTo>
                  <a:pt x="549548" y="141293"/>
                  <a:pt x="553287" y="137089"/>
                  <a:pt x="555483" y="131768"/>
                </a:cubicBezTo>
                <a:cubicBezTo>
                  <a:pt x="557678" y="126448"/>
                  <a:pt x="558776" y="118727"/>
                  <a:pt x="558776" y="108607"/>
                </a:cubicBezTo>
                <a:lnTo>
                  <a:pt x="558776" y="45095"/>
                </a:lnTo>
                <a:lnTo>
                  <a:pt x="578867" y="45095"/>
                </a:lnTo>
                <a:lnTo>
                  <a:pt x="578867" y="163636"/>
                </a:lnTo>
                <a:lnTo>
                  <a:pt x="560896" y="163636"/>
                </a:lnTo>
                <a:lnTo>
                  <a:pt x="560896" y="146223"/>
                </a:lnTo>
                <a:cubicBezTo>
                  <a:pt x="551669" y="159618"/>
                  <a:pt x="539130" y="166315"/>
                  <a:pt x="523280" y="166315"/>
                </a:cubicBezTo>
                <a:cubicBezTo>
                  <a:pt x="516285" y="166315"/>
                  <a:pt x="509755" y="164976"/>
                  <a:pt x="503691" y="162297"/>
                </a:cubicBezTo>
                <a:cubicBezTo>
                  <a:pt x="497626" y="159618"/>
                  <a:pt x="493124" y="156251"/>
                  <a:pt x="490184" y="152195"/>
                </a:cubicBezTo>
                <a:cubicBezTo>
                  <a:pt x="487245" y="148140"/>
                  <a:pt x="485180" y="143172"/>
                  <a:pt x="483989" y="137294"/>
                </a:cubicBezTo>
                <a:cubicBezTo>
                  <a:pt x="483171" y="133350"/>
                  <a:pt x="482762" y="127099"/>
                  <a:pt x="482762" y="118541"/>
                </a:cubicBezTo>
                <a:close/>
                <a:moveTo>
                  <a:pt x="898215" y="42416"/>
                </a:moveTo>
                <a:cubicBezTo>
                  <a:pt x="904987" y="42416"/>
                  <a:pt x="911870" y="44574"/>
                  <a:pt x="918865" y="48890"/>
                </a:cubicBezTo>
                <a:lnTo>
                  <a:pt x="911945" y="67530"/>
                </a:lnTo>
                <a:cubicBezTo>
                  <a:pt x="907033" y="64628"/>
                  <a:pt x="902122" y="63177"/>
                  <a:pt x="897211" y="63177"/>
                </a:cubicBezTo>
                <a:cubicBezTo>
                  <a:pt x="892820" y="63177"/>
                  <a:pt x="888876" y="64498"/>
                  <a:pt x="885379" y="67140"/>
                </a:cubicBezTo>
                <a:cubicBezTo>
                  <a:pt x="881881" y="69781"/>
                  <a:pt x="879389" y="73446"/>
                  <a:pt x="877900" y="78134"/>
                </a:cubicBezTo>
                <a:cubicBezTo>
                  <a:pt x="875668" y="85278"/>
                  <a:pt x="874552" y="93092"/>
                  <a:pt x="874552" y="101575"/>
                </a:cubicBezTo>
                <a:lnTo>
                  <a:pt x="874552" y="163636"/>
                </a:lnTo>
                <a:lnTo>
                  <a:pt x="854460" y="163636"/>
                </a:lnTo>
                <a:lnTo>
                  <a:pt x="854460" y="45095"/>
                </a:lnTo>
                <a:lnTo>
                  <a:pt x="872542" y="45095"/>
                </a:lnTo>
                <a:lnTo>
                  <a:pt x="872542" y="63066"/>
                </a:lnTo>
                <a:cubicBezTo>
                  <a:pt x="877156" y="54657"/>
                  <a:pt x="881416" y="49113"/>
                  <a:pt x="885323" y="46434"/>
                </a:cubicBezTo>
                <a:cubicBezTo>
                  <a:pt x="889230" y="43755"/>
                  <a:pt x="893527" y="42416"/>
                  <a:pt x="898215" y="42416"/>
                </a:cubicBezTo>
                <a:close/>
                <a:moveTo>
                  <a:pt x="779525" y="42416"/>
                </a:moveTo>
                <a:cubicBezTo>
                  <a:pt x="795375" y="42416"/>
                  <a:pt x="808323" y="47811"/>
                  <a:pt x="818369" y="58601"/>
                </a:cubicBezTo>
                <a:cubicBezTo>
                  <a:pt x="828415" y="69391"/>
                  <a:pt x="833438" y="84571"/>
                  <a:pt x="833438" y="104142"/>
                </a:cubicBezTo>
                <a:cubicBezTo>
                  <a:pt x="833438" y="105333"/>
                  <a:pt x="833401" y="107119"/>
                  <a:pt x="833326" y="109500"/>
                </a:cubicBezTo>
                <a:lnTo>
                  <a:pt x="744922" y="109500"/>
                </a:lnTo>
                <a:cubicBezTo>
                  <a:pt x="745666" y="122522"/>
                  <a:pt x="749350" y="132494"/>
                  <a:pt x="755973" y="139414"/>
                </a:cubicBezTo>
                <a:cubicBezTo>
                  <a:pt x="762596" y="146335"/>
                  <a:pt x="770856" y="149795"/>
                  <a:pt x="780753" y="149795"/>
                </a:cubicBezTo>
                <a:cubicBezTo>
                  <a:pt x="788120" y="149795"/>
                  <a:pt x="794408" y="147860"/>
                  <a:pt x="799617" y="143991"/>
                </a:cubicBezTo>
                <a:cubicBezTo>
                  <a:pt x="804826" y="140121"/>
                  <a:pt x="808956" y="133945"/>
                  <a:pt x="812007" y="125462"/>
                </a:cubicBezTo>
                <a:lnTo>
                  <a:pt x="832768" y="128029"/>
                </a:lnTo>
                <a:cubicBezTo>
                  <a:pt x="829494" y="140159"/>
                  <a:pt x="823429" y="149572"/>
                  <a:pt x="814574" y="156269"/>
                </a:cubicBezTo>
                <a:cubicBezTo>
                  <a:pt x="805719" y="162967"/>
                  <a:pt x="794408" y="166315"/>
                  <a:pt x="780641" y="166315"/>
                </a:cubicBezTo>
                <a:cubicBezTo>
                  <a:pt x="763303" y="166315"/>
                  <a:pt x="749555" y="160976"/>
                  <a:pt x="739397" y="150298"/>
                </a:cubicBezTo>
                <a:cubicBezTo>
                  <a:pt x="729240" y="139619"/>
                  <a:pt x="724161" y="124643"/>
                  <a:pt x="724161" y="105370"/>
                </a:cubicBezTo>
                <a:cubicBezTo>
                  <a:pt x="724161" y="85427"/>
                  <a:pt x="729295" y="69949"/>
                  <a:pt x="739564" y="58936"/>
                </a:cubicBezTo>
                <a:cubicBezTo>
                  <a:pt x="749834" y="47922"/>
                  <a:pt x="763154" y="42416"/>
                  <a:pt x="779525" y="42416"/>
                </a:cubicBezTo>
                <a:close/>
                <a:moveTo>
                  <a:pt x="664444" y="42416"/>
                </a:moveTo>
                <a:cubicBezTo>
                  <a:pt x="677317" y="42416"/>
                  <a:pt x="687847" y="45671"/>
                  <a:pt x="696032" y="52183"/>
                </a:cubicBezTo>
                <a:cubicBezTo>
                  <a:pt x="704218" y="58694"/>
                  <a:pt x="709464" y="67940"/>
                  <a:pt x="711771" y="79920"/>
                </a:cubicBezTo>
                <a:lnTo>
                  <a:pt x="692237" y="82934"/>
                </a:lnTo>
                <a:cubicBezTo>
                  <a:pt x="690377" y="74972"/>
                  <a:pt x="687084" y="68982"/>
                  <a:pt x="682359" y="64963"/>
                </a:cubicBezTo>
                <a:cubicBezTo>
                  <a:pt x="677633" y="60945"/>
                  <a:pt x="671922" y="58936"/>
                  <a:pt x="665225" y="58936"/>
                </a:cubicBezTo>
                <a:cubicBezTo>
                  <a:pt x="655105" y="58936"/>
                  <a:pt x="646882" y="62563"/>
                  <a:pt x="640557" y="69819"/>
                </a:cubicBezTo>
                <a:cubicBezTo>
                  <a:pt x="634231" y="77074"/>
                  <a:pt x="631069" y="88552"/>
                  <a:pt x="631069" y="104254"/>
                </a:cubicBezTo>
                <a:cubicBezTo>
                  <a:pt x="631069" y="120178"/>
                  <a:pt x="634120" y="131750"/>
                  <a:pt x="640222" y="138968"/>
                </a:cubicBezTo>
                <a:cubicBezTo>
                  <a:pt x="646324" y="146186"/>
                  <a:pt x="654286" y="149795"/>
                  <a:pt x="664109" y="149795"/>
                </a:cubicBezTo>
                <a:cubicBezTo>
                  <a:pt x="671997" y="149795"/>
                  <a:pt x="678582" y="147377"/>
                  <a:pt x="683866" y="142540"/>
                </a:cubicBezTo>
                <a:cubicBezTo>
                  <a:pt x="689149" y="137703"/>
                  <a:pt x="692498" y="130262"/>
                  <a:pt x="693911" y="120216"/>
                </a:cubicBezTo>
                <a:lnTo>
                  <a:pt x="713668" y="122783"/>
                </a:lnTo>
                <a:cubicBezTo>
                  <a:pt x="711510" y="136401"/>
                  <a:pt x="705985" y="147061"/>
                  <a:pt x="697093" y="154762"/>
                </a:cubicBezTo>
                <a:cubicBezTo>
                  <a:pt x="688200" y="162464"/>
                  <a:pt x="677280" y="166315"/>
                  <a:pt x="664332" y="166315"/>
                </a:cubicBezTo>
                <a:cubicBezTo>
                  <a:pt x="648110" y="166315"/>
                  <a:pt x="635069" y="161013"/>
                  <a:pt x="625209" y="150409"/>
                </a:cubicBezTo>
                <a:cubicBezTo>
                  <a:pt x="615349" y="139805"/>
                  <a:pt x="610419" y="124606"/>
                  <a:pt x="610419" y="104812"/>
                </a:cubicBezTo>
                <a:cubicBezTo>
                  <a:pt x="610419" y="92013"/>
                  <a:pt x="612540" y="80813"/>
                  <a:pt x="616781" y="71214"/>
                </a:cubicBezTo>
                <a:cubicBezTo>
                  <a:pt x="621023" y="61615"/>
                  <a:pt x="627478" y="54415"/>
                  <a:pt x="636148" y="49615"/>
                </a:cubicBezTo>
                <a:cubicBezTo>
                  <a:pt x="644817" y="44816"/>
                  <a:pt x="654249" y="42416"/>
                  <a:pt x="664444" y="42416"/>
                </a:cubicBezTo>
                <a:close/>
                <a:moveTo>
                  <a:pt x="274142" y="42416"/>
                </a:moveTo>
                <a:cubicBezTo>
                  <a:pt x="290438" y="42416"/>
                  <a:pt x="303759" y="47755"/>
                  <a:pt x="314102" y="58433"/>
                </a:cubicBezTo>
                <a:cubicBezTo>
                  <a:pt x="324446" y="69112"/>
                  <a:pt x="329617" y="83864"/>
                  <a:pt x="329617" y="102691"/>
                </a:cubicBezTo>
                <a:cubicBezTo>
                  <a:pt x="329617" y="117946"/>
                  <a:pt x="327329" y="129945"/>
                  <a:pt x="322753" y="138689"/>
                </a:cubicBezTo>
                <a:cubicBezTo>
                  <a:pt x="318176" y="147433"/>
                  <a:pt x="311516" y="154223"/>
                  <a:pt x="302773" y="159060"/>
                </a:cubicBezTo>
                <a:cubicBezTo>
                  <a:pt x="294029" y="163897"/>
                  <a:pt x="284485" y="166315"/>
                  <a:pt x="274142" y="166315"/>
                </a:cubicBezTo>
                <a:cubicBezTo>
                  <a:pt x="257547" y="166315"/>
                  <a:pt x="244134" y="160995"/>
                  <a:pt x="233902" y="150353"/>
                </a:cubicBezTo>
                <a:cubicBezTo>
                  <a:pt x="223670" y="139712"/>
                  <a:pt x="218554" y="124383"/>
                  <a:pt x="218554" y="104365"/>
                </a:cubicBezTo>
                <a:cubicBezTo>
                  <a:pt x="218554" y="82413"/>
                  <a:pt x="224656" y="66154"/>
                  <a:pt x="236860" y="55587"/>
                </a:cubicBezTo>
                <a:cubicBezTo>
                  <a:pt x="247055" y="46806"/>
                  <a:pt x="259482" y="42416"/>
                  <a:pt x="274142" y="42416"/>
                </a:cubicBezTo>
                <a:close/>
                <a:moveTo>
                  <a:pt x="193365" y="42416"/>
                </a:moveTo>
                <a:cubicBezTo>
                  <a:pt x="200137" y="42416"/>
                  <a:pt x="207020" y="44574"/>
                  <a:pt x="214015" y="48890"/>
                </a:cubicBezTo>
                <a:lnTo>
                  <a:pt x="207095" y="67530"/>
                </a:lnTo>
                <a:cubicBezTo>
                  <a:pt x="202183" y="64628"/>
                  <a:pt x="197272" y="63177"/>
                  <a:pt x="192361" y="63177"/>
                </a:cubicBezTo>
                <a:cubicBezTo>
                  <a:pt x="187970" y="63177"/>
                  <a:pt x="184026" y="64498"/>
                  <a:pt x="180529" y="67140"/>
                </a:cubicBezTo>
                <a:cubicBezTo>
                  <a:pt x="177031" y="69781"/>
                  <a:pt x="174539" y="73446"/>
                  <a:pt x="173050" y="78134"/>
                </a:cubicBezTo>
                <a:cubicBezTo>
                  <a:pt x="170818" y="85278"/>
                  <a:pt x="169702" y="93092"/>
                  <a:pt x="169702" y="101575"/>
                </a:cubicBezTo>
                <a:lnTo>
                  <a:pt x="169702" y="163636"/>
                </a:lnTo>
                <a:lnTo>
                  <a:pt x="149610" y="163636"/>
                </a:lnTo>
                <a:lnTo>
                  <a:pt x="149610" y="45095"/>
                </a:lnTo>
                <a:lnTo>
                  <a:pt x="167692" y="45095"/>
                </a:lnTo>
                <a:lnTo>
                  <a:pt x="167692" y="63066"/>
                </a:lnTo>
                <a:cubicBezTo>
                  <a:pt x="172306" y="54657"/>
                  <a:pt x="176566" y="49113"/>
                  <a:pt x="180473" y="46434"/>
                </a:cubicBezTo>
                <a:cubicBezTo>
                  <a:pt x="184380" y="43755"/>
                  <a:pt x="188677" y="42416"/>
                  <a:pt x="193365" y="42416"/>
                </a:cubicBezTo>
                <a:close/>
                <a:moveTo>
                  <a:pt x="1097980" y="19310"/>
                </a:moveTo>
                <a:lnTo>
                  <a:pt x="1097980" y="77800"/>
                </a:lnTo>
                <a:lnTo>
                  <a:pt x="1140284" y="77800"/>
                </a:lnTo>
                <a:cubicBezTo>
                  <a:pt x="1154274" y="77800"/>
                  <a:pt x="1164208" y="75195"/>
                  <a:pt x="1170087" y="69986"/>
                </a:cubicBezTo>
                <a:cubicBezTo>
                  <a:pt x="1175966" y="64777"/>
                  <a:pt x="1178905" y="57447"/>
                  <a:pt x="1178905" y="47997"/>
                </a:cubicBezTo>
                <a:cubicBezTo>
                  <a:pt x="1178905" y="41151"/>
                  <a:pt x="1177175" y="35291"/>
                  <a:pt x="1173715" y="30416"/>
                </a:cubicBezTo>
                <a:cubicBezTo>
                  <a:pt x="1170255" y="25542"/>
                  <a:pt x="1165697" y="22324"/>
                  <a:pt x="1160041" y="20761"/>
                </a:cubicBezTo>
                <a:cubicBezTo>
                  <a:pt x="1156395" y="19794"/>
                  <a:pt x="1149660" y="19310"/>
                  <a:pt x="1139838" y="19310"/>
                </a:cubicBezTo>
                <a:close/>
                <a:moveTo>
                  <a:pt x="21655" y="19310"/>
                </a:moveTo>
                <a:lnTo>
                  <a:pt x="21655" y="77800"/>
                </a:lnTo>
                <a:lnTo>
                  <a:pt x="63959" y="77800"/>
                </a:lnTo>
                <a:cubicBezTo>
                  <a:pt x="77949" y="77800"/>
                  <a:pt x="87883" y="75195"/>
                  <a:pt x="93762" y="69986"/>
                </a:cubicBezTo>
                <a:cubicBezTo>
                  <a:pt x="99641" y="64777"/>
                  <a:pt x="102580" y="57447"/>
                  <a:pt x="102580" y="47997"/>
                </a:cubicBezTo>
                <a:cubicBezTo>
                  <a:pt x="102580" y="41151"/>
                  <a:pt x="100850" y="35291"/>
                  <a:pt x="97390" y="30416"/>
                </a:cubicBezTo>
                <a:cubicBezTo>
                  <a:pt x="93930" y="25542"/>
                  <a:pt x="89372" y="22324"/>
                  <a:pt x="83716" y="20761"/>
                </a:cubicBezTo>
                <a:cubicBezTo>
                  <a:pt x="80070" y="19794"/>
                  <a:pt x="73335" y="19310"/>
                  <a:pt x="63513" y="19310"/>
                </a:cubicBezTo>
                <a:close/>
                <a:moveTo>
                  <a:pt x="989484" y="17189"/>
                </a:moveTo>
                <a:cubicBezTo>
                  <a:pt x="987401" y="27682"/>
                  <a:pt x="984461" y="38100"/>
                  <a:pt x="980666" y="48443"/>
                </a:cubicBezTo>
                <a:lnTo>
                  <a:pt x="962695" y="96440"/>
                </a:lnTo>
                <a:lnTo>
                  <a:pt x="1018171" y="96440"/>
                </a:lnTo>
                <a:lnTo>
                  <a:pt x="1001093" y="51122"/>
                </a:lnTo>
                <a:cubicBezTo>
                  <a:pt x="995884" y="37356"/>
                  <a:pt x="992014" y="26045"/>
                  <a:pt x="989484" y="17189"/>
                </a:cubicBezTo>
                <a:close/>
                <a:moveTo>
                  <a:pt x="1232409" y="0"/>
                </a:moveTo>
                <a:lnTo>
                  <a:pt x="1254063" y="0"/>
                </a:lnTo>
                <a:lnTo>
                  <a:pt x="1254063" y="163636"/>
                </a:lnTo>
                <a:lnTo>
                  <a:pt x="1232409" y="163636"/>
                </a:lnTo>
                <a:close/>
                <a:moveTo>
                  <a:pt x="1076325" y="0"/>
                </a:moveTo>
                <a:lnTo>
                  <a:pt x="1138052" y="0"/>
                </a:lnTo>
                <a:cubicBezTo>
                  <a:pt x="1148916" y="0"/>
                  <a:pt x="1157213" y="521"/>
                  <a:pt x="1162943" y="1562"/>
                </a:cubicBezTo>
                <a:cubicBezTo>
                  <a:pt x="1170980" y="2902"/>
                  <a:pt x="1177715" y="5451"/>
                  <a:pt x="1183147" y="9208"/>
                </a:cubicBezTo>
                <a:cubicBezTo>
                  <a:pt x="1188579" y="12966"/>
                  <a:pt x="1192951" y="18231"/>
                  <a:pt x="1196262" y="25003"/>
                </a:cubicBezTo>
                <a:cubicBezTo>
                  <a:pt x="1199574" y="31775"/>
                  <a:pt x="1201229" y="39216"/>
                  <a:pt x="1201229" y="47327"/>
                </a:cubicBezTo>
                <a:cubicBezTo>
                  <a:pt x="1201229" y="61242"/>
                  <a:pt x="1196802" y="73019"/>
                  <a:pt x="1187946" y="82655"/>
                </a:cubicBezTo>
                <a:cubicBezTo>
                  <a:pt x="1179091" y="92292"/>
                  <a:pt x="1163092" y="97110"/>
                  <a:pt x="1139949" y="97110"/>
                </a:cubicBezTo>
                <a:lnTo>
                  <a:pt x="1097980" y="97110"/>
                </a:lnTo>
                <a:lnTo>
                  <a:pt x="1097980" y="163636"/>
                </a:lnTo>
                <a:lnTo>
                  <a:pt x="1076325" y="163636"/>
                </a:lnTo>
                <a:close/>
                <a:moveTo>
                  <a:pt x="978322" y="0"/>
                </a:moveTo>
                <a:lnTo>
                  <a:pt x="1001651" y="0"/>
                </a:lnTo>
                <a:lnTo>
                  <a:pt x="1068623" y="163636"/>
                </a:lnTo>
                <a:lnTo>
                  <a:pt x="1043955" y="163636"/>
                </a:lnTo>
                <a:lnTo>
                  <a:pt x="1024868" y="114076"/>
                </a:lnTo>
                <a:lnTo>
                  <a:pt x="956444" y="114076"/>
                </a:lnTo>
                <a:lnTo>
                  <a:pt x="938473" y="163636"/>
                </a:lnTo>
                <a:lnTo>
                  <a:pt x="915479" y="163636"/>
                </a:lnTo>
                <a:close/>
                <a:moveTo>
                  <a:pt x="425426" y="0"/>
                </a:moveTo>
                <a:lnTo>
                  <a:pt x="445406" y="0"/>
                </a:lnTo>
                <a:lnTo>
                  <a:pt x="445406" y="163636"/>
                </a:lnTo>
                <a:lnTo>
                  <a:pt x="426765" y="163636"/>
                </a:lnTo>
                <a:lnTo>
                  <a:pt x="426765" y="148679"/>
                </a:lnTo>
                <a:cubicBezTo>
                  <a:pt x="419249" y="160436"/>
                  <a:pt x="408199" y="166315"/>
                  <a:pt x="393614" y="166315"/>
                </a:cubicBezTo>
                <a:cubicBezTo>
                  <a:pt x="384163" y="166315"/>
                  <a:pt x="375475" y="163711"/>
                  <a:pt x="367550" y="158502"/>
                </a:cubicBezTo>
                <a:cubicBezTo>
                  <a:pt x="359625" y="153293"/>
                  <a:pt x="353486" y="146019"/>
                  <a:pt x="349133" y="136680"/>
                </a:cubicBezTo>
                <a:cubicBezTo>
                  <a:pt x="344779" y="127341"/>
                  <a:pt x="342603" y="116607"/>
                  <a:pt x="342603" y="104477"/>
                </a:cubicBezTo>
                <a:cubicBezTo>
                  <a:pt x="342603" y="92645"/>
                  <a:pt x="344575" y="81911"/>
                  <a:pt x="348519" y="72274"/>
                </a:cubicBezTo>
                <a:cubicBezTo>
                  <a:pt x="352463" y="62638"/>
                  <a:pt x="358378" y="55252"/>
                  <a:pt x="366266" y="50118"/>
                </a:cubicBezTo>
                <a:cubicBezTo>
                  <a:pt x="374154" y="44983"/>
                  <a:pt x="382972" y="42416"/>
                  <a:pt x="392721" y="42416"/>
                </a:cubicBezTo>
                <a:cubicBezTo>
                  <a:pt x="399864" y="42416"/>
                  <a:pt x="406227" y="43923"/>
                  <a:pt x="411808" y="46936"/>
                </a:cubicBezTo>
                <a:cubicBezTo>
                  <a:pt x="417389" y="49950"/>
                  <a:pt x="421928" y="53875"/>
                  <a:pt x="425426" y="58712"/>
                </a:cubicBezTo>
                <a:close/>
                <a:moveTo>
                  <a:pt x="0" y="0"/>
                </a:moveTo>
                <a:lnTo>
                  <a:pt x="61727" y="0"/>
                </a:lnTo>
                <a:cubicBezTo>
                  <a:pt x="72591" y="0"/>
                  <a:pt x="80888" y="521"/>
                  <a:pt x="86618" y="1562"/>
                </a:cubicBezTo>
                <a:cubicBezTo>
                  <a:pt x="94655" y="2902"/>
                  <a:pt x="101390" y="5451"/>
                  <a:pt x="106822" y="9208"/>
                </a:cubicBezTo>
                <a:cubicBezTo>
                  <a:pt x="112254" y="12966"/>
                  <a:pt x="116626" y="18231"/>
                  <a:pt x="119937" y="25003"/>
                </a:cubicBezTo>
                <a:cubicBezTo>
                  <a:pt x="123249" y="31775"/>
                  <a:pt x="124904" y="39216"/>
                  <a:pt x="124904" y="47327"/>
                </a:cubicBezTo>
                <a:cubicBezTo>
                  <a:pt x="124904" y="61242"/>
                  <a:pt x="120477" y="73019"/>
                  <a:pt x="111621" y="82655"/>
                </a:cubicBezTo>
                <a:cubicBezTo>
                  <a:pt x="102766" y="92292"/>
                  <a:pt x="86767" y="97110"/>
                  <a:pt x="63624" y="97110"/>
                </a:cubicBezTo>
                <a:lnTo>
                  <a:pt x="21655" y="97110"/>
                </a:lnTo>
                <a:lnTo>
                  <a:pt x="21655" y="163636"/>
                </a:lnTo>
                <a:lnTo>
                  <a:pt x="0" y="1636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6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69941791-0C1B-4D0D-A819-8B8DE8C77BF1}"/>
              </a:ext>
            </a:extLst>
          </p:cNvPr>
          <p:cNvSpPr txBox="1"/>
          <p:nvPr/>
        </p:nvSpPr>
        <p:spPr>
          <a:xfrm>
            <a:off x="838132" y="875417"/>
            <a:ext cx="3740944" cy="450652"/>
          </a:xfrm>
          <a:custGeom>
            <a:avLst/>
            <a:gdLst/>
            <a:ahLst/>
            <a:cxnLst/>
            <a:rect l="l" t="t" r="r" b="b"/>
            <a:pathLst>
              <a:path w="3740944" h="450652">
                <a:moveTo>
                  <a:pt x="1465660" y="299443"/>
                </a:moveTo>
                <a:cubicBezTo>
                  <a:pt x="1424385" y="299443"/>
                  <a:pt x="1403747" y="314921"/>
                  <a:pt x="1403747" y="345877"/>
                </a:cubicBezTo>
                <a:cubicBezTo>
                  <a:pt x="1403747" y="358577"/>
                  <a:pt x="1408311" y="368896"/>
                  <a:pt x="1417440" y="376833"/>
                </a:cubicBezTo>
                <a:cubicBezTo>
                  <a:pt x="1426568" y="384771"/>
                  <a:pt x="1439268" y="388740"/>
                  <a:pt x="1455540" y="388740"/>
                </a:cubicBezTo>
                <a:cubicBezTo>
                  <a:pt x="1478955" y="388740"/>
                  <a:pt x="1497410" y="381397"/>
                  <a:pt x="1510904" y="366713"/>
                </a:cubicBezTo>
                <a:cubicBezTo>
                  <a:pt x="1524397" y="352029"/>
                  <a:pt x="1531144" y="334566"/>
                  <a:pt x="1531144" y="314326"/>
                </a:cubicBezTo>
                <a:cubicBezTo>
                  <a:pt x="1509316" y="304404"/>
                  <a:pt x="1487488" y="299443"/>
                  <a:pt x="1465660" y="299443"/>
                </a:cubicBezTo>
                <a:close/>
                <a:moveTo>
                  <a:pt x="532210" y="299443"/>
                </a:moveTo>
                <a:cubicBezTo>
                  <a:pt x="490935" y="299443"/>
                  <a:pt x="470297" y="314921"/>
                  <a:pt x="470297" y="345877"/>
                </a:cubicBezTo>
                <a:cubicBezTo>
                  <a:pt x="470297" y="358577"/>
                  <a:pt x="474861" y="368896"/>
                  <a:pt x="483990" y="376833"/>
                </a:cubicBezTo>
                <a:cubicBezTo>
                  <a:pt x="493118" y="384771"/>
                  <a:pt x="505818" y="388740"/>
                  <a:pt x="522089" y="388740"/>
                </a:cubicBezTo>
                <a:cubicBezTo>
                  <a:pt x="545505" y="388740"/>
                  <a:pt x="563960" y="381397"/>
                  <a:pt x="577454" y="366713"/>
                </a:cubicBezTo>
                <a:cubicBezTo>
                  <a:pt x="590947" y="352029"/>
                  <a:pt x="597694" y="334566"/>
                  <a:pt x="597694" y="314326"/>
                </a:cubicBezTo>
                <a:cubicBezTo>
                  <a:pt x="575866" y="304404"/>
                  <a:pt x="554038" y="299443"/>
                  <a:pt x="532210" y="299443"/>
                </a:cubicBezTo>
                <a:close/>
                <a:moveTo>
                  <a:pt x="2604493" y="194668"/>
                </a:moveTo>
                <a:cubicBezTo>
                  <a:pt x="2590205" y="194668"/>
                  <a:pt x="2576116" y="198438"/>
                  <a:pt x="2562225" y="205979"/>
                </a:cubicBezTo>
                <a:cubicBezTo>
                  <a:pt x="2549129" y="213122"/>
                  <a:pt x="2538611" y="223640"/>
                  <a:pt x="2530674" y="237530"/>
                </a:cubicBezTo>
                <a:cubicBezTo>
                  <a:pt x="2522736" y="251421"/>
                  <a:pt x="2518768" y="267494"/>
                  <a:pt x="2518768" y="285751"/>
                </a:cubicBezTo>
                <a:cubicBezTo>
                  <a:pt x="2518768" y="303213"/>
                  <a:pt x="2522736" y="319286"/>
                  <a:pt x="2530674" y="333971"/>
                </a:cubicBezTo>
                <a:cubicBezTo>
                  <a:pt x="2538214" y="348258"/>
                  <a:pt x="2548732" y="358974"/>
                  <a:pt x="2562225" y="366118"/>
                </a:cubicBezTo>
                <a:cubicBezTo>
                  <a:pt x="2575322" y="373261"/>
                  <a:pt x="2589411" y="376833"/>
                  <a:pt x="2604493" y="376833"/>
                </a:cubicBezTo>
                <a:cubicBezTo>
                  <a:pt x="2619971" y="376833"/>
                  <a:pt x="2634258" y="373261"/>
                  <a:pt x="2647355" y="366118"/>
                </a:cubicBezTo>
                <a:cubicBezTo>
                  <a:pt x="2660055" y="359371"/>
                  <a:pt x="2670374" y="348854"/>
                  <a:pt x="2678311" y="334566"/>
                </a:cubicBezTo>
                <a:cubicBezTo>
                  <a:pt x="2686249" y="320676"/>
                  <a:pt x="2690218" y="304404"/>
                  <a:pt x="2690218" y="285751"/>
                </a:cubicBezTo>
                <a:cubicBezTo>
                  <a:pt x="2690218" y="267494"/>
                  <a:pt x="2686249" y="251421"/>
                  <a:pt x="2678311" y="237530"/>
                </a:cubicBezTo>
                <a:cubicBezTo>
                  <a:pt x="2670374" y="223243"/>
                  <a:pt x="2660055" y="212726"/>
                  <a:pt x="2647355" y="205979"/>
                </a:cubicBezTo>
                <a:cubicBezTo>
                  <a:pt x="2633464" y="198438"/>
                  <a:pt x="2619177" y="194668"/>
                  <a:pt x="2604493" y="194668"/>
                </a:cubicBezTo>
                <a:close/>
                <a:moveTo>
                  <a:pt x="1977033" y="194668"/>
                </a:moveTo>
                <a:cubicBezTo>
                  <a:pt x="1961952" y="194668"/>
                  <a:pt x="1948061" y="198438"/>
                  <a:pt x="1935361" y="205979"/>
                </a:cubicBezTo>
                <a:cubicBezTo>
                  <a:pt x="1922661" y="213519"/>
                  <a:pt x="1912343" y="224235"/>
                  <a:pt x="1904405" y="238126"/>
                </a:cubicBezTo>
                <a:cubicBezTo>
                  <a:pt x="1896468" y="252016"/>
                  <a:pt x="1892499" y="267891"/>
                  <a:pt x="1892499" y="285751"/>
                </a:cubicBezTo>
                <a:cubicBezTo>
                  <a:pt x="1892499" y="303610"/>
                  <a:pt x="1896468" y="319485"/>
                  <a:pt x="1904405" y="333376"/>
                </a:cubicBezTo>
                <a:cubicBezTo>
                  <a:pt x="1912343" y="347266"/>
                  <a:pt x="1922661" y="357982"/>
                  <a:pt x="1935361" y="365522"/>
                </a:cubicBezTo>
                <a:cubicBezTo>
                  <a:pt x="1948061" y="373063"/>
                  <a:pt x="1961952" y="376833"/>
                  <a:pt x="1977033" y="376833"/>
                </a:cubicBezTo>
                <a:cubicBezTo>
                  <a:pt x="1992114" y="376833"/>
                  <a:pt x="2006005" y="373063"/>
                  <a:pt x="2018705" y="365522"/>
                </a:cubicBezTo>
                <a:cubicBezTo>
                  <a:pt x="2032199" y="357585"/>
                  <a:pt x="2042716" y="346869"/>
                  <a:pt x="2050257" y="333376"/>
                </a:cubicBezTo>
                <a:cubicBezTo>
                  <a:pt x="2057797" y="319882"/>
                  <a:pt x="2061568" y="304007"/>
                  <a:pt x="2061568" y="285751"/>
                </a:cubicBezTo>
                <a:cubicBezTo>
                  <a:pt x="2061568" y="267494"/>
                  <a:pt x="2057797" y="251619"/>
                  <a:pt x="2050257" y="238126"/>
                </a:cubicBezTo>
                <a:cubicBezTo>
                  <a:pt x="2042716" y="224632"/>
                  <a:pt x="2032199" y="213916"/>
                  <a:pt x="2018705" y="205979"/>
                </a:cubicBezTo>
                <a:cubicBezTo>
                  <a:pt x="2006005" y="198438"/>
                  <a:pt x="1992114" y="194668"/>
                  <a:pt x="1977033" y="194668"/>
                </a:cubicBezTo>
                <a:close/>
                <a:moveTo>
                  <a:pt x="3313510" y="185738"/>
                </a:moveTo>
                <a:cubicBezTo>
                  <a:pt x="3294460" y="185738"/>
                  <a:pt x="3278188" y="191294"/>
                  <a:pt x="3264694" y="202407"/>
                </a:cubicBezTo>
                <a:cubicBezTo>
                  <a:pt x="3250803" y="213916"/>
                  <a:pt x="3240882" y="228997"/>
                  <a:pt x="3234929" y="247651"/>
                </a:cubicBezTo>
                <a:lnTo>
                  <a:pt x="3389710" y="247651"/>
                </a:lnTo>
                <a:cubicBezTo>
                  <a:pt x="3388916" y="238126"/>
                  <a:pt x="3385344" y="228601"/>
                  <a:pt x="3378994" y="219076"/>
                </a:cubicBezTo>
                <a:cubicBezTo>
                  <a:pt x="3372247" y="209551"/>
                  <a:pt x="3363516" y="201613"/>
                  <a:pt x="3352800" y="195263"/>
                </a:cubicBezTo>
                <a:cubicBezTo>
                  <a:pt x="3341688" y="188913"/>
                  <a:pt x="3328591" y="185738"/>
                  <a:pt x="3313510" y="185738"/>
                </a:cubicBezTo>
                <a:close/>
                <a:moveTo>
                  <a:pt x="3701654" y="120849"/>
                </a:moveTo>
                <a:cubicBezTo>
                  <a:pt x="3715941" y="120849"/>
                  <a:pt x="3729038" y="123230"/>
                  <a:pt x="3740944" y="127993"/>
                </a:cubicBezTo>
                <a:lnTo>
                  <a:pt x="3740944" y="207765"/>
                </a:lnTo>
                <a:cubicBezTo>
                  <a:pt x="3730625" y="203796"/>
                  <a:pt x="3721299" y="200819"/>
                  <a:pt x="3712964" y="198835"/>
                </a:cubicBezTo>
                <a:cubicBezTo>
                  <a:pt x="3704233" y="196851"/>
                  <a:pt x="3696296" y="195858"/>
                  <a:pt x="3689152" y="195858"/>
                </a:cubicBezTo>
                <a:cubicBezTo>
                  <a:pt x="3664943" y="195858"/>
                  <a:pt x="3646091" y="204391"/>
                  <a:pt x="3632597" y="221457"/>
                </a:cubicBezTo>
                <a:cubicBezTo>
                  <a:pt x="3619104" y="238522"/>
                  <a:pt x="3612357" y="260152"/>
                  <a:pt x="3612357" y="286346"/>
                </a:cubicBezTo>
                <a:lnTo>
                  <a:pt x="3612357" y="441127"/>
                </a:lnTo>
                <a:lnTo>
                  <a:pt x="3532585" y="441127"/>
                </a:lnTo>
                <a:lnTo>
                  <a:pt x="3532585" y="130374"/>
                </a:lnTo>
                <a:lnTo>
                  <a:pt x="3606999" y="130374"/>
                </a:lnTo>
                <a:lnTo>
                  <a:pt x="3606999" y="171450"/>
                </a:lnTo>
                <a:lnTo>
                  <a:pt x="3612357" y="171450"/>
                </a:lnTo>
                <a:cubicBezTo>
                  <a:pt x="3619897" y="156766"/>
                  <a:pt x="3631803" y="144661"/>
                  <a:pt x="3648075" y="135136"/>
                </a:cubicBezTo>
                <a:cubicBezTo>
                  <a:pt x="3663950" y="125611"/>
                  <a:pt x="3681810" y="120849"/>
                  <a:pt x="3701654" y="120849"/>
                </a:cubicBezTo>
                <a:close/>
                <a:moveTo>
                  <a:pt x="2368154" y="120849"/>
                </a:moveTo>
                <a:cubicBezTo>
                  <a:pt x="2382441" y="120849"/>
                  <a:pt x="2395538" y="123230"/>
                  <a:pt x="2407444" y="127993"/>
                </a:cubicBezTo>
                <a:lnTo>
                  <a:pt x="2407444" y="207765"/>
                </a:lnTo>
                <a:cubicBezTo>
                  <a:pt x="2397125" y="203796"/>
                  <a:pt x="2387799" y="200819"/>
                  <a:pt x="2379464" y="198835"/>
                </a:cubicBezTo>
                <a:cubicBezTo>
                  <a:pt x="2370733" y="196851"/>
                  <a:pt x="2362796" y="195858"/>
                  <a:pt x="2355652" y="195858"/>
                </a:cubicBezTo>
                <a:cubicBezTo>
                  <a:pt x="2331442" y="195858"/>
                  <a:pt x="2312591" y="204391"/>
                  <a:pt x="2299097" y="221457"/>
                </a:cubicBezTo>
                <a:cubicBezTo>
                  <a:pt x="2285604" y="238522"/>
                  <a:pt x="2278857" y="260152"/>
                  <a:pt x="2278857" y="286346"/>
                </a:cubicBezTo>
                <a:lnTo>
                  <a:pt x="2278857" y="441127"/>
                </a:lnTo>
                <a:lnTo>
                  <a:pt x="2199085" y="441127"/>
                </a:lnTo>
                <a:lnTo>
                  <a:pt x="2199085" y="130374"/>
                </a:lnTo>
                <a:lnTo>
                  <a:pt x="2273499" y="130374"/>
                </a:lnTo>
                <a:lnTo>
                  <a:pt x="2273499" y="171450"/>
                </a:lnTo>
                <a:lnTo>
                  <a:pt x="2278857" y="171450"/>
                </a:lnTo>
                <a:cubicBezTo>
                  <a:pt x="2286397" y="156766"/>
                  <a:pt x="2298303" y="144661"/>
                  <a:pt x="2314575" y="135136"/>
                </a:cubicBezTo>
                <a:cubicBezTo>
                  <a:pt x="2330450" y="125611"/>
                  <a:pt x="2348310" y="120849"/>
                  <a:pt x="2368154" y="120849"/>
                </a:cubicBezTo>
                <a:close/>
                <a:moveTo>
                  <a:pt x="3312914" y="120254"/>
                </a:moveTo>
                <a:cubicBezTo>
                  <a:pt x="3344665" y="120254"/>
                  <a:pt x="3372247" y="127199"/>
                  <a:pt x="3395663" y="141090"/>
                </a:cubicBezTo>
                <a:cubicBezTo>
                  <a:pt x="3419079" y="154980"/>
                  <a:pt x="3436739" y="173832"/>
                  <a:pt x="3448646" y="197644"/>
                </a:cubicBezTo>
                <a:cubicBezTo>
                  <a:pt x="3460552" y="221457"/>
                  <a:pt x="3466505" y="248246"/>
                  <a:pt x="3466505" y="278011"/>
                </a:cubicBezTo>
                <a:cubicBezTo>
                  <a:pt x="3466505" y="287536"/>
                  <a:pt x="3465910" y="296466"/>
                  <a:pt x="3464719" y="304801"/>
                </a:cubicBezTo>
                <a:lnTo>
                  <a:pt x="3231357" y="304801"/>
                </a:lnTo>
                <a:cubicBezTo>
                  <a:pt x="3235325" y="328613"/>
                  <a:pt x="3245247" y="347266"/>
                  <a:pt x="3261122" y="360760"/>
                </a:cubicBezTo>
                <a:cubicBezTo>
                  <a:pt x="3276600" y="373857"/>
                  <a:pt x="3295254" y="380405"/>
                  <a:pt x="3317082" y="380405"/>
                </a:cubicBezTo>
                <a:cubicBezTo>
                  <a:pt x="3335338" y="380405"/>
                  <a:pt x="3351213" y="376436"/>
                  <a:pt x="3364707" y="368499"/>
                </a:cubicBezTo>
                <a:cubicBezTo>
                  <a:pt x="3377407" y="360958"/>
                  <a:pt x="3387725" y="350243"/>
                  <a:pt x="3395663" y="336352"/>
                </a:cubicBezTo>
                <a:lnTo>
                  <a:pt x="3460552" y="367904"/>
                </a:lnTo>
                <a:cubicBezTo>
                  <a:pt x="3429199" y="423069"/>
                  <a:pt x="3380979" y="450652"/>
                  <a:pt x="3315891" y="450652"/>
                </a:cubicBezTo>
                <a:cubicBezTo>
                  <a:pt x="3284538" y="450652"/>
                  <a:pt x="3256757" y="443707"/>
                  <a:pt x="3232547" y="429816"/>
                </a:cubicBezTo>
                <a:cubicBezTo>
                  <a:pt x="3207941" y="415926"/>
                  <a:pt x="3188494" y="396280"/>
                  <a:pt x="3174207" y="370880"/>
                </a:cubicBezTo>
                <a:cubicBezTo>
                  <a:pt x="3160316" y="346671"/>
                  <a:pt x="3153371" y="318493"/>
                  <a:pt x="3153371" y="286346"/>
                </a:cubicBezTo>
                <a:cubicBezTo>
                  <a:pt x="3153371" y="256977"/>
                  <a:pt x="3160316" y="229394"/>
                  <a:pt x="3174207" y="203597"/>
                </a:cubicBezTo>
                <a:cubicBezTo>
                  <a:pt x="3187700" y="177801"/>
                  <a:pt x="3206750" y="157560"/>
                  <a:pt x="3231357" y="142875"/>
                </a:cubicBezTo>
                <a:cubicBezTo>
                  <a:pt x="3255963" y="127794"/>
                  <a:pt x="3283149" y="120254"/>
                  <a:pt x="3312914" y="120254"/>
                </a:cubicBezTo>
                <a:close/>
                <a:moveTo>
                  <a:pt x="2604493" y="120254"/>
                </a:moveTo>
                <a:cubicBezTo>
                  <a:pt x="2635846" y="120254"/>
                  <a:pt x="2664421" y="127596"/>
                  <a:pt x="2690218" y="142280"/>
                </a:cubicBezTo>
                <a:cubicBezTo>
                  <a:pt x="2714824" y="156568"/>
                  <a:pt x="2734469" y="176411"/>
                  <a:pt x="2749154" y="201811"/>
                </a:cubicBezTo>
                <a:cubicBezTo>
                  <a:pt x="2763044" y="226021"/>
                  <a:pt x="2769989" y="254001"/>
                  <a:pt x="2769989" y="285751"/>
                </a:cubicBezTo>
                <a:cubicBezTo>
                  <a:pt x="2769989" y="317897"/>
                  <a:pt x="2763044" y="346075"/>
                  <a:pt x="2749154" y="370285"/>
                </a:cubicBezTo>
                <a:cubicBezTo>
                  <a:pt x="2734866" y="395288"/>
                  <a:pt x="2715221" y="414933"/>
                  <a:pt x="2690218" y="429221"/>
                </a:cubicBezTo>
                <a:cubicBezTo>
                  <a:pt x="2665214" y="443508"/>
                  <a:pt x="2636639" y="450652"/>
                  <a:pt x="2604493" y="450652"/>
                </a:cubicBezTo>
                <a:cubicBezTo>
                  <a:pt x="2572346" y="450652"/>
                  <a:pt x="2543771" y="443508"/>
                  <a:pt x="2518768" y="429221"/>
                </a:cubicBezTo>
                <a:cubicBezTo>
                  <a:pt x="2493764" y="414933"/>
                  <a:pt x="2474119" y="395288"/>
                  <a:pt x="2459832" y="370285"/>
                </a:cubicBezTo>
                <a:cubicBezTo>
                  <a:pt x="2445941" y="346075"/>
                  <a:pt x="2438996" y="317897"/>
                  <a:pt x="2438996" y="285751"/>
                </a:cubicBezTo>
                <a:cubicBezTo>
                  <a:pt x="2438996" y="254001"/>
                  <a:pt x="2445941" y="226021"/>
                  <a:pt x="2459832" y="201811"/>
                </a:cubicBezTo>
                <a:cubicBezTo>
                  <a:pt x="2474516" y="176411"/>
                  <a:pt x="2494161" y="156568"/>
                  <a:pt x="2518768" y="142280"/>
                </a:cubicBezTo>
                <a:cubicBezTo>
                  <a:pt x="2544565" y="127596"/>
                  <a:pt x="2573140" y="120254"/>
                  <a:pt x="2604493" y="120254"/>
                </a:cubicBezTo>
                <a:close/>
                <a:moveTo>
                  <a:pt x="1463874" y="120254"/>
                </a:moveTo>
                <a:cubicBezTo>
                  <a:pt x="1511102" y="120254"/>
                  <a:pt x="1547416" y="131366"/>
                  <a:pt x="1572816" y="153591"/>
                </a:cubicBezTo>
                <a:cubicBezTo>
                  <a:pt x="1597422" y="175419"/>
                  <a:pt x="1609725" y="207368"/>
                  <a:pt x="1609725" y="249436"/>
                </a:cubicBezTo>
                <a:lnTo>
                  <a:pt x="1609725" y="441127"/>
                </a:lnTo>
                <a:lnTo>
                  <a:pt x="1531144" y="441127"/>
                </a:lnTo>
                <a:lnTo>
                  <a:pt x="1531144" y="409576"/>
                </a:lnTo>
                <a:lnTo>
                  <a:pt x="1526382" y="409576"/>
                </a:lnTo>
                <a:cubicBezTo>
                  <a:pt x="1516460" y="422276"/>
                  <a:pt x="1504157" y="432197"/>
                  <a:pt x="1489473" y="439341"/>
                </a:cubicBezTo>
                <a:cubicBezTo>
                  <a:pt x="1474391" y="446882"/>
                  <a:pt x="1456730" y="450652"/>
                  <a:pt x="1436490" y="450652"/>
                </a:cubicBezTo>
                <a:cubicBezTo>
                  <a:pt x="1403549" y="450652"/>
                  <a:pt x="1376561" y="441127"/>
                  <a:pt x="1355527" y="422077"/>
                </a:cubicBezTo>
                <a:cubicBezTo>
                  <a:pt x="1334493" y="403027"/>
                  <a:pt x="1323975" y="377627"/>
                  <a:pt x="1323975" y="345877"/>
                </a:cubicBezTo>
                <a:cubicBezTo>
                  <a:pt x="1323975" y="325240"/>
                  <a:pt x="1329333" y="306983"/>
                  <a:pt x="1340049" y="291108"/>
                </a:cubicBezTo>
                <a:cubicBezTo>
                  <a:pt x="1350368" y="275630"/>
                  <a:pt x="1365449" y="263526"/>
                  <a:pt x="1385293" y="254794"/>
                </a:cubicBezTo>
                <a:cubicBezTo>
                  <a:pt x="1405137" y="246063"/>
                  <a:pt x="1426369" y="241697"/>
                  <a:pt x="1448991" y="241697"/>
                </a:cubicBezTo>
                <a:cubicBezTo>
                  <a:pt x="1481138" y="241697"/>
                  <a:pt x="1508522" y="246460"/>
                  <a:pt x="1531144" y="255985"/>
                </a:cubicBezTo>
                <a:lnTo>
                  <a:pt x="1531144" y="242293"/>
                </a:lnTo>
                <a:cubicBezTo>
                  <a:pt x="1531144" y="225227"/>
                  <a:pt x="1524794" y="211535"/>
                  <a:pt x="1512094" y="201216"/>
                </a:cubicBezTo>
                <a:cubicBezTo>
                  <a:pt x="1498997" y="190501"/>
                  <a:pt x="1481733" y="185143"/>
                  <a:pt x="1460302" y="185143"/>
                </a:cubicBezTo>
                <a:cubicBezTo>
                  <a:pt x="1446411" y="185143"/>
                  <a:pt x="1432323" y="188516"/>
                  <a:pt x="1418035" y="195263"/>
                </a:cubicBezTo>
                <a:cubicBezTo>
                  <a:pt x="1404541" y="201613"/>
                  <a:pt x="1393230" y="210344"/>
                  <a:pt x="1384102" y="221457"/>
                </a:cubicBezTo>
                <a:lnTo>
                  <a:pt x="1332905" y="181571"/>
                </a:lnTo>
                <a:cubicBezTo>
                  <a:pt x="1347590" y="162521"/>
                  <a:pt x="1366441" y="147440"/>
                  <a:pt x="1389460" y="136327"/>
                </a:cubicBezTo>
                <a:cubicBezTo>
                  <a:pt x="1412082" y="125611"/>
                  <a:pt x="1436886" y="120254"/>
                  <a:pt x="1463874" y="120254"/>
                </a:cubicBezTo>
                <a:close/>
                <a:moveTo>
                  <a:pt x="530424" y="120254"/>
                </a:moveTo>
                <a:cubicBezTo>
                  <a:pt x="577652" y="120254"/>
                  <a:pt x="613966" y="131366"/>
                  <a:pt x="639366" y="153591"/>
                </a:cubicBezTo>
                <a:cubicBezTo>
                  <a:pt x="663972" y="175419"/>
                  <a:pt x="676275" y="207368"/>
                  <a:pt x="676275" y="249436"/>
                </a:cubicBezTo>
                <a:lnTo>
                  <a:pt x="676275" y="441127"/>
                </a:lnTo>
                <a:lnTo>
                  <a:pt x="597694" y="441127"/>
                </a:lnTo>
                <a:lnTo>
                  <a:pt x="597694" y="409576"/>
                </a:lnTo>
                <a:lnTo>
                  <a:pt x="592932" y="409576"/>
                </a:lnTo>
                <a:cubicBezTo>
                  <a:pt x="583010" y="422276"/>
                  <a:pt x="570707" y="432197"/>
                  <a:pt x="556022" y="439341"/>
                </a:cubicBezTo>
                <a:cubicBezTo>
                  <a:pt x="540941" y="446882"/>
                  <a:pt x="523280" y="450652"/>
                  <a:pt x="503040" y="450652"/>
                </a:cubicBezTo>
                <a:cubicBezTo>
                  <a:pt x="470099" y="450652"/>
                  <a:pt x="443111" y="441127"/>
                  <a:pt x="422077" y="422077"/>
                </a:cubicBezTo>
                <a:cubicBezTo>
                  <a:pt x="401043" y="403027"/>
                  <a:pt x="390525" y="377627"/>
                  <a:pt x="390525" y="345877"/>
                </a:cubicBezTo>
                <a:cubicBezTo>
                  <a:pt x="390525" y="325240"/>
                  <a:pt x="395883" y="306983"/>
                  <a:pt x="406599" y="291108"/>
                </a:cubicBezTo>
                <a:cubicBezTo>
                  <a:pt x="416918" y="275630"/>
                  <a:pt x="431999" y="263526"/>
                  <a:pt x="451843" y="254794"/>
                </a:cubicBezTo>
                <a:cubicBezTo>
                  <a:pt x="471686" y="246063"/>
                  <a:pt x="492919" y="241697"/>
                  <a:pt x="515541" y="241697"/>
                </a:cubicBezTo>
                <a:cubicBezTo>
                  <a:pt x="547688" y="241697"/>
                  <a:pt x="575072" y="246460"/>
                  <a:pt x="597694" y="255985"/>
                </a:cubicBezTo>
                <a:lnTo>
                  <a:pt x="597694" y="242293"/>
                </a:lnTo>
                <a:cubicBezTo>
                  <a:pt x="597694" y="225227"/>
                  <a:pt x="591344" y="211535"/>
                  <a:pt x="578644" y="201216"/>
                </a:cubicBezTo>
                <a:cubicBezTo>
                  <a:pt x="565547" y="190501"/>
                  <a:pt x="548283" y="185143"/>
                  <a:pt x="526852" y="185143"/>
                </a:cubicBezTo>
                <a:cubicBezTo>
                  <a:pt x="512961" y="185143"/>
                  <a:pt x="498872" y="188516"/>
                  <a:pt x="484585" y="195263"/>
                </a:cubicBezTo>
                <a:cubicBezTo>
                  <a:pt x="471091" y="201613"/>
                  <a:pt x="459780" y="210344"/>
                  <a:pt x="450652" y="221457"/>
                </a:cubicBezTo>
                <a:lnTo>
                  <a:pt x="399455" y="181571"/>
                </a:lnTo>
                <a:cubicBezTo>
                  <a:pt x="414139" y="162521"/>
                  <a:pt x="432991" y="147440"/>
                  <a:pt x="456010" y="136327"/>
                </a:cubicBezTo>
                <a:cubicBezTo>
                  <a:pt x="478632" y="125611"/>
                  <a:pt x="503436" y="120254"/>
                  <a:pt x="530424" y="120254"/>
                </a:cubicBezTo>
                <a:close/>
                <a:moveTo>
                  <a:pt x="2827735" y="4763"/>
                </a:moveTo>
                <a:lnTo>
                  <a:pt x="2907507" y="4763"/>
                </a:lnTo>
                <a:lnTo>
                  <a:pt x="2907507" y="242293"/>
                </a:lnTo>
                <a:lnTo>
                  <a:pt x="2911674" y="242293"/>
                </a:lnTo>
                <a:lnTo>
                  <a:pt x="3022997" y="130374"/>
                </a:lnTo>
                <a:lnTo>
                  <a:pt x="3121224" y="130374"/>
                </a:lnTo>
                <a:lnTo>
                  <a:pt x="3121224" y="135136"/>
                </a:lnTo>
                <a:lnTo>
                  <a:pt x="3003352" y="250032"/>
                </a:lnTo>
                <a:lnTo>
                  <a:pt x="3126582" y="436365"/>
                </a:lnTo>
                <a:lnTo>
                  <a:pt x="3126582" y="441127"/>
                </a:lnTo>
                <a:lnTo>
                  <a:pt x="3032522" y="441127"/>
                </a:lnTo>
                <a:lnTo>
                  <a:pt x="2947393" y="305396"/>
                </a:lnTo>
                <a:lnTo>
                  <a:pt x="2907507" y="344686"/>
                </a:lnTo>
                <a:lnTo>
                  <a:pt x="2907507" y="441127"/>
                </a:lnTo>
                <a:lnTo>
                  <a:pt x="2827735" y="441127"/>
                </a:lnTo>
                <a:close/>
                <a:moveTo>
                  <a:pt x="1818085" y="4763"/>
                </a:moveTo>
                <a:lnTo>
                  <a:pt x="1897857" y="4763"/>
                </a:lnTo>
                <a:lnTo>
                  <a:pt x="1897857" y="124421"/>
                </a:lnTo>
                <a:lnTo>
                  <a:pt x="1892499" y="167879"/>
                </a:lnTo>
                <a:lnTo>
                  <a:pt x="1897857" y="167879"/>
                </a:lnTo>
                <a:cubicBezTo>
                  <a:pt x="1906191" y="154385"/>
                  <a:pt x="1918494" y="143074"/>
                  <a:pt x="1934766" y="133946"/>
                </a:cubicBezTo>
                <a:cubicBezTo>
                  <a:pt x="1951038" y="124818"/>
                  <a:pt x="1969691" y="120254"/>
                  <a:pt x="1990725" y="120254"/>
                </a:cubicBezTo>
                <a:cubicBezTo>
                  <a:pt x="2018507" y="120254"/>
                  <a:pt x="2044105" y="127397"/>
                  <a:pt x="2067521" y="141685"/>
                </a:cubicBezTo>
                <a:cubicBezTo>
                  <a:pt x="2089746" y="155576"/>
                  <a:pt x="2107605" y="175221"/>
                  <a:pt x="2121099" y="200621"/>
                </a:cubicBezTo>
                <a:cubicBezTo>
                  <a:pt x="2134196" y="225624"/>
                  <a:pt x="2140744" y="254001"/>
                  <a:pt x="2140744" y="285751"/>
                </a:cubicBezTo>
                <a:cubicBezTo>
                  <a:pt x="2140744" y="317897"/>
                  <a:pt x="2134196" y="346472"/>
                  <a:pt x="2121099" y="371476"/>
                </a:cubicBezTo>
                <a:cubicBezTo>
                  <a:pt x="2108002" y="396479"/>
                  <a:pt x="2090143" y="415926"/>
                  <a:pt x="2067521" y="429816"/>
                </a:cubicBezTo>
                <a:cubicBezTo>
                  <a:pt x="2044899" y="443707"/>
                  <a:pt x="2019300" y="450652"/>
                  <a:pt x="1990725" y="450652"/>
                </a:cubicBezTo>
                <a:cubicBezTo>
                  <a:pt x="1969691" y="450652"/>
                  <a:pt x="1951038" y="446286"/>
                  <a:pt x="1934766" y="437555"/>
                </a:cubicBezTo>
                <a:cubicBezTo>
                  <a:pt x="1918494" y="428824"/>
                  <a:pt x="1906191" y="417711"/>
                  <a:pt x="1897857" y="404218"/>
                </a:cubicBezTo>
                <a:lnTo>
                  <a:pt x="1892499" y="404218"/>
                </a:lnTo>
                <a:lnTo>
                  <a:pt x="1892499" y="441127"/>
                </a:lnTo>
                <a:lnTo>
                  <a:pt x="1818085" y="441127"/>
                </a:lnTo>
                <a:close/>
                <a:moveTo>
                  <a:pt x="998935" y="4763"/>
                </a:moveTo>
                <a:lnTo>
                  <a:pt x="1078707" y="4763"/>
                </a:lnTo>
                <a:lnTo>
                  <a:pt x="1078707" y="242293"/>
                </a:lnTo>
                <a:lnTo>
                  <a:pt x="1082874" y="242293"/>
                </a:lnTo>
                <a:lnTo>
                  <a:pt x="1194197" y="130374"/>
                </a:lnTo>
                <a:lnTo>
                  <a:pt x="1292424" y="130374"/>
                </a:lnTo>
                <a:lnTo>
                  <a:pt x="1292424" y="135136"/>
                </a:lnTo>
                <a:lnTo>
                  <a:pt x="1174552" y="250032"/>
                </a:lnTo>
                <a:lnTo>
                  <a:pt x="1297782" y="436365"/>
                </a:lnTo>
                <a:lnTo>
                  <a:pt x="1297782" y="441127"/>
                </a:lnTo>
                <a:lnTo>
                  <a:pt x="1203723" y="441127"/>
                </a:lnTo>
                <a:lnTo>
                  <a:pt x="1118593" y="305396"/>
                </a:lnTo>
                <a:lnTo>
                  <a:pt x="1078707" y="344686"/>
                </a:lnTo>
                <a:lnTo>
                  <a:pt x="1078707" y="441127"/>
                </a:lnTo>
                <a:lnTo>
                  <a:pt x="998935" y="441127"/>
                </a:lnTo>
                <a:close/>
                <a:moveTo>
                  <a:pt x="0" y="4763"/>
                </a:moveTo>
                <a:lnTo>
                  <a:pt x="82154" y="4763"/>
                </a:lnTo>
                <a:lnTo>
                  <a:pt x="82154" y="191691"/>
                </a:lnTo>
                <a:lnTo>
                  <a:pt x="86916" y="191691"/>
                </a:lnTo>
                <a:lnTo>
                  <a:pt x="247055" y="4763"/>
                </a:lnTo>
                <a:lnTo>
                  <a:pt x="346472" y="4763"/>
                </a:lnTo>
                <a:lnTo>
                  <a:pt x="346472" y="9525"/>
                </a:lnTo>
                <a:lnTo>
                  <a:pt x="188119" y="189905"/>
                </a:lnTo>
                <a:lnTo>
                  <a:pt x="362546" y="436365"/>
                </a:lnTo>
                <a:lnTo>
                  <a:pt x="362546" y="441127"/>
                </a:lnTo>
                <a:lnTo>
                  <a:pt x="261938" y="441127"/>
                </a:lnTo>
                <a:lnTo>
                  <a:pt x="131564" y="255390"/>
                </a:lnTo>
                <a:lnTo>
                  <a:pt x="82154" y="313135"/>
                </a:lnTo>
                <a:lnTo>
                  <a:pt x="82154" y="441127"/>
                </a:lnTo>
                <a:lnTo>
                  <a:pt x="0" y="441127"/>
                </a:lnTo>
                <a:close/>
                <a:moveTo>
                  <a:pt x="898922" y="0"/>
                </a:moveTo>
                <a:cubicBezTo>
                  <a:pt x="919560" y="0"/>
                  <a:pt x="936427" y="2183"/>
                  <a:pt x="949524" y="6549"/>
                </a:cubicBezTo>
                <a:lnTo>
                  <a:pt x="949524" y="84535"/>
                </a:lnTo>
                <a:cubicBezTo>
                  <a:pt x="941190" y="81360"/>
                  <a:pt x="934443" y="78979"/>
                  <a:pt x="929283" y="77391"/>
                </a:cubicBezTo>
                <a:cubicBezTo>
                  <a:pt x="924124" y="75804"/>
                  <a:pt x="917377" y="75010"/>
                  <a:pt x="909043" y="75010"/>
                </a:cubicBezTo>
                <a:cubicBezTo>
                  <a:pt x="895152" y="75010"/>
                  <a:pt x="884238" y="78780"/>
                  <a:pt x="876300" y="86321"/>
                </a:cubicBezTo>
                <a:cubicBezTo>
                  <a:pt x="868363" y="93861"/>
                  <a:pt x="864394" y="104379"/>
                  <a:pt x="864394" y="117872"/>
                </a:cubicBezTo>
                <a:lnTo>
                  <a:pt x="864394" y="130374"/>
                </a:lnTo>
                <a:lnTo>
                  <a:pt x="940594" y="130374"/>
                </a:lnTo>
                <a:lnTo>
                  <a:pt x="940594" y="198240"/>
                </a:lnTo>
                <a:lnTo>
                  <a:pt x="864394" y="198240"/>
                </a:lnTo>
                <a:lnTo>
                  <a:pt x="864394" y="441127"/>
                </a:lnTo>
                <a:lnTo>
                  <a:pt x="784622" y="441127"/>
                </a:lnTo>
                <a:lnTo>
                  <a:pt x="784622" y="198240"/>
                </a:lnTo>
                <a:lnTo>
                  <a:pt x="729258" y="198240"/>
                </a:lnTo>
                <a:lnTo>
                  <a:pt x="729258" y="130374"/>
                </a:lnTo>
                <a:lnTo>
                  <a:pt x="784622" y="130374"/>
                </a:lnTo>
                <a:lnTo>
                  <a:pt x="784622" y="113110"/>
                </a:lnTo>
                <a:cubicBezTo>
                  <a:pt x="784622" y="77788"/>
                  <a:pt x="795140" y="50007"/>
                  <a:pt x="816174" y="29766"/>
                </a:cubicBezTo>
                <a:cubicBezTo>
                  <a:pt x="836415" y="9922"/>
                  <a:pt x="863997" y="0"/>
                  <a:pt x="898922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7A88F-7917-40E5-9306-48D2E7485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48"/>
          <a:stretch/>
        </p:blipFill>
        <p:spPr>
          <a:xfrm>
            <a:off x="2959244" y="1975480"/>
            <a:ext cx="6273511" cy="38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FF2D5-A323-439D-B076-223935CAD5FF}"/>
              </a:ext>
            </a:extLst>
          </p:cNvPr>
          <p:cNvSpPr txBox="1"/>
          <p:nvPr/>
        </p:nvSpPr>
        <p:spPr>
          <a:xfrm>
            <a:off x="696686" y="708849"/>
            <a:ext cx="824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17BF3"/>
                </a:solidFill>
                <a:latin typeface="Google Sans" panose="020B0503030502040204" pitchFamily="34" charset="0"/>
              </a:rPr>
              <a:t>Consumer</a:t>
            </a:r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8EAEC-CF81-4DC8-95FE-8B1E49A85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06" y="1855782"/>
            <a:ext cx="9032015" cy="39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0B8360AE-F600-49A9-BB25-9BD0AC4D3B3D}"/>
              </a:ext>
            </a:extLst>
          </p:cNvPr>
          <p:cNvSpPr/>
          <p:nvPr/>
        </p:nvSpPr>
        <p:spPr>
          <a:xfrm>
            <a:off x="609600" y="609600"/>
            <a:ext cx="10972800" cy="5638800"/>
          </a:xfrm>
          <a:prstGeom prst="roundRect">
            <a:avLst>
              <a:gd name="adj" fmla="val 7348"/>
            </a:avLst>
          </a:prstGeom>
          <a:gradFill>
            <a:gsLst>
              <a:gs pos="0">
                <a:srgbClr val="417BF3"/>
              </a:gs>
              <a:gs pos="100000">
                <a:srgbClr val="1E2D64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61A896-8CE5-439F-B6D7-7229C0F3D4C9}"/>
              </a:ext>
            </a:extLst>
          </p:cNvPr>
          <p:cNvSpPr txBox="1"/>
          <p:nvPr/>
        </p:nvSpPr>
        <p:spPr>
          <a:xfrm>
            <a:off x="6787083" y="1359011"/>
            <a:ext cx="3919928" cy="3927350"/>
          </a:xfrm>
          <a:custGeom>
            <a:avLst/>
            <a:gdLst/>
            <a:ahLst/>
            <a:cxnLst/>
            <a:rect l="l" t="t" r="r" b="b"/>
            <a:pathLst>
              <a:path w="3919928" h="3927350">
                <a:moveTo>
                  <a:pt x="1904498" y="3897854"/>
                </a:moveTo>
                <a:cubicBezTo>
                  <a:pt x="1907623" y="3897854"/>
                  <a:pt x="1910163" y="3898831"/>
                  <a:pt x="1912116" y="3900784"/>
                </a:cubicBezTo>
                <a:cubicBezTo>
                  <a:pt x="1914069" y="3902738"/>
                  <a:pt x="1915046" y="3905277"/>
                  <a:pt x="1915046" y="3908403"/>
                </a:cubicBezTo>
                <a:cubicBezTo>
                  <a:pt x="1915046" y="3911398"/>
                  <a:pt x="1914069" y="3913937"/>
                  <a:pt x="1912116" y="3916021"/>
                </a:cubicBezTo>
                <a:cubicBezTo>
                  <a:pt x="1910163" y="3918234"/>
                  <a:pt x="1907623" y="3919341"/>
                  <a:pt x="1904498" y="3919341"/>
                </a:cubicBezTo>
                <a:cubicBezTo>
                  <a:pt x="1901633" y="3919341"/>
                  <a:pt x="1899093" y="3918234"/>
                  <a:pt x="1896880" y="3916021"/>
                </a:cubicBezTo>
                <a:cubicBezTo>
                  <a:pt x="1894796" y="3913937"/>
                  <a:pt x="1893754" y="3911398"/>
                  <a:pt x="1893754" y="3908403"/>
                </a:cubicBezTo>
                <a:cubicBezTo>
                  <a:pt x="1893754" y="3905277"/>
                  <a:pt x="1894796" y="3902738"/>
                  <a:pt x="1896880" y="3900784"/>
                </a:cubicBezTo>
                <a:cubicBezTo>
                  <a:pt x="1898963" y="3898831"/>
                  <a:pt x="1901503" y="3897854"/>
                  <a:pt x="1904498" y="3897854"/>
                </a:cubicBezTo>
                <a:close/>
                <a:moveTo>
                  <a:pt x="1420630" y="3897854"/>
                </a:moveTo>
                <a:cubicBezTo>
                  <a:pt x="1423755" y="3897854"/>
                  <a:pt x="1426295" y="3898831"/>
                  <a:pt x="1428248" y="3900784"/>
                </a:cubicBezTo>
                <a:cubicBezTo>
                  <a:pt x="1430332" y="3902868"/>
                  <a:pt x="1431373" y="3905407"/>
                  <a:pt x="1431373" y="3908403"/>
                </a:cubicBezTo>
                <a:cubicBezTo>
                  <a:pt x="1431373" y="3911137"/>
                  <a:pt x="1430332" y="3913677"/>
                  <a:pt x="1428248" y="3916021"/>
                </a:cubicBezTo>
                <a:cubicBezTo>
                  <a:pt x="1426295" y="3918234"/>
                  <a:pt x="1423755" y="3919341"/>
                  <a:pt x="1420630" y="3919341"/>
                </a:cubicBezTo>
                <a:cubicBezTo>
                  <a:pt x="1417765" y="3919341"/>
                  <a:pt x="1415226" y="3918234"/>
                  <a:pt x="1413012" y="3916021"/>
                </a:cubicBezTo>
                <a:cubicBezTo>
                  <a:pt x="1410928" y="3913937"/>
                  <a:pt x="1409886" y="3911398"/>
                  <a:pt x="1409886" y="3908403"/>
                </a:cubicBezTo>
                <a:cubicBezTo>
                  <a:pt x="1409886" y="3905277"/>
                  <a:pt x="1410928" y="3902738"/>
                  <a:pt x="1413012" y="3900784"/>
                </a:cubicBezTo>
                <a:cubicBezTo>
                  <a:pt x="1415226" y="3898831"/>
                  <a:pt x="1417765" y="3897854"/>
                  <a:pt x="1420630" y="3897854"/>
                </a:cubicBezTo>
                <a:close/>
                <a:moveTo>
                  <a:pt x="3316495" y="3829486"/>
                </a:moveTo>
                <a:cubicBezTo>
                  <a:pt x="3307119" y="3829486"/>
                  <a:pt x="3300087" y="3831440"/>
                  <a:pt x="3295399" y="3835347"/>
                </a:cubicBezTo>
                <a:cubicBezTo>
                  <a:pt x="3290711" y="3839253"/>
                  <a:pt x="3288367" y="3844202"/>
                  <a:pt x="3288367" y="3850192"/>
                </a:cubicBezTo>
                <a:cubicBezTo>
                  <a:pt x="3288367" y="3855792"/>
                  <a:pt x="3290515" y="3860350"/>
                  <a:pt x="3294813" y="3863866"/>
                </a:cubicBezTo>
                <a:cubicBezTo>
                  <a:pt x="3299110" y="3867382"/>
                  <a:pt x="3304515" y="3869140"/>
                  <a:pt x="3311026" y="3869140"/>
                </a:cubicBezTo>
                <a:cubicBezTo>
                  <a:pt x="3316756" y="3869140"/>
                  <a:pt x="3322095" y="3867642"/>
                  <a:pt x="3327043" y="3864647"/>
                </a:cubicBezTo>
                <a:cubicBezTo>
                  <a:pt x="3331992" y="3861652"/>
                  <a:pt x="3335899" y="3857745"/>
                  <a:pt x="3338764" y="3852927"/>
                </a:cubicBezTo>
                <a:cubicBezTo>
                  <a:pt x="3341629" y="3848109"/>
                  <a:pt x="3343061" y="3842704"/>
                  <a:pt x="3343061" y="3836714"/>
                </a:cubicBezTo>
                <a:cubicBezTo>
                  <a:pt x="3339936" y="3834630"/>
                  <a:pt x="3336029" y="3832872"/>
                  <a:pt x="3331341" y="3831440"/>
                </a:cubicBezTo>
                <a:cubicBezTo>
                  <a:pt x="3326913" y="3830138"/>
                  <a:pt x="3321965" y="3829486"/>
                  <a:pt x="3316495" y="3829486"/>
                </a:cubicBezTo>
                <a:close/>
                <a:moveTo>
                  <a:pt x="2278270" y="3829486"/>
                </a:moveTo>
                <a:cubicBezTo>
                  <a:pt x="2268894" y="3829486"/>
                  <a:pt x="2261862" y="3831440"/>
                  <a:pt x="2257174" y="3835347"/>
                </a:cubicBezTo>
                <a:cubicBezTo>
                  <a:pt x="2252486" y="3839253"/>
                  <a:pt x="2250142" y="3844202"/>
                  <a:pt x="2250142" y="3850192"/>
                </a:cubicBezTo>
                <a:cubicBezTo>
                  <a:pt x="2250142" y="3855792"/>
                  <a:pt x="2252291" y="3860350"/>
                  <a:pt x="2256588" y="3863866"/>
                </a:cubicBezTo>
                <a:cubicBezTo>
                  <a:pt x="2260885" y="3867382"/>
                  <a:pt x="2266290" y="3869140"/>
                  <a:pt x="2272801" y="3869140"/>
                </a:cubicBezTo>
                <a:cubicBezTo>
                  <a:pt x="2278531" y="3869140"/>
                  <a:pt x="2283870" y="3867642"/>
                  <a:pt x="2288819" y="3864647"/>
                </a:cubicBezTo>
                <a:cubicBezTo>
                  <a:pt x="2293767" y="3861652"/>
                  <a:pt x="2297674" y="3857745"/>
                  <a:pt x="2300539" y="3852927"/>
                </a:cubicBezTo>
                <a:cubicBezTo>
                  <a:pt x="2303404" y="3848109"/>
                  <a:pt x="2304836" y="3842704"/>
                  <a:pt x="2304836" y="3836714"/>
                </a:cubicBezTo>
                <a:cubicBezTo>
                  <a:pt x="2301711" y="3834630"/>
                  <a:pt x="2297804" y="3832872"/>
                  <a:pt x="2293116" y="3831440"/>
                </a:cubicBezTo>
                <a:cubicBezTo>
                  <a:pt x="2288688" y="3830138"/>
                  <a:pt x="2283740" y="3829486"/>
                  <a:pt x="2278270" y="3829486"/>
                </a:cubicBezTo>
                <a:close/>
                <a:moveTo>
                  <a:pt x="1421021" y="3829486"/>
                </a:moveTo>
                <a:cubicBezTo>
                  <a:pt x="1411644" y="3829486"/>
                  <a:pt x="1404612" y="3831440"/>
                  <a:pt x="1399924" y="3835347"/>
                </a:cubicBezTo>
                <a:cubicBezTo>
                  <a:pt x="1395236" y="3839253"/>
                  <a:pt x="1392892" y="3844202"/>
                  <a:pt x="1392892" y="3850192"/>
                </a:cubicBezTo>
                <a:cubicBezTo>
                  <a:pt x="1392892" y="3855792"/>
                  <a:pt x="1395041" y="3860350"/>
                  <a:pt x="1399338" y="3863866"/>
                </a:cubicBezTo>
                <a:cubicBezTo>
                  <a:pt x="1403636" y="3867382"/>
                  <a:pt x="1409040" y="3869140"/>
                  <a:pt x="1415551" y="3869140"/>
                </a:cubicBezTo>
                <a:cubicBezTo>
                  <a:pt x="1421281" y="3869140"/>
                  <a:pt x="1426620" y="3867642"/>
                  <a:pt x="1431569" y="3864647"/>
                </a:cubicBezTo>
                <a:cubicBezTo>
                  <a:pt x="1436517" y="3861652"/>
                  <a:pt x="1440424" y="3857745"/>
                  <a:pt x="1443289" y="3852927"/>
                </a:cubicBezTo>
                <a:cubicBezTo>
                  <a:pt x="1446154" y="3848109"/>
                  <a:pt x="1447586" y="3842704"/>
                  <a:pt x="1447586" y="3836714"/>
                </a:cubicBezTo>
                <a:cubicBezTo>
                  <a:pt x="1444461" y="3834630"/>
                  <a:pt x="1440554" y="3832872"/>
                  <a:pt x="1435866" y="3831440"/>
                </a:cubicBezTo>
                <a:cubicBezTo>
                  <a:pt x="1431439" y="3830138"/>
                  <a:pt x="1426490" y="3829486"/>
                  <a:pt x="1421021" y="3829486"/>
                </a:cubicBezTo>
                <a:close/>
                <a:moveTo>
                  <a:pt x="1144796" y="3829486"/>
                </a:moveTo>
                <a:cubicBezTo>
                  <a:pt x="1135419" y="3829486"/>
                  <a:pt x="1128387" y="3831440"/>
                  <a:pt x="1123699" y="3835347"/>
                </a:cubicBezTo>
                <a:cubicBezTo>
                  <a:pt x="1119011" y="3839253"/>
                  <a:pt x="1116667" y="3844202"/>
                  <a:pt x="1116667" y="3850192"/>
                </a:cubicBezTo>
                <a:cubicBezTo>
                  <a:pt x="1116667" y="3855792"/>
                  <a:pt x="1118816" y="3860350"/>
                  <a:pt x="1123113" y="3863866"/>
                </a:cubicBezTo>
                <a:cubicBezTo>
                  <a:pt x="1127411" y="3867382"/>
                  <a:pt x="1132815" y="3869140"/>
                  <a:pt x="1139326" y="3869140"/>
                </a:cubicBezTo>
                <a:cubicBezTo>
                  <a:pt x="1145056" y="3869140"/>
                  <a:pt x="1150395" y="3867642"/>
                  <a:pt x="1155344" y="3864647"/>
                </a:cubicBezTo>
                <a:cubicBezTo>
                  <a:pt x="1160292" y="3861652"/>
                  <a:pt x="1164199" y="3857745"/>
                  <a:pt x="1167064" y="3852927"/>
                </a:cubicBezTo>
                <a:cubicBezTo>
                  <a:pt x="1169929" y="3848109"/>
                  <a:pt x="1171361" y="3842704"/>
                  <a:pt x="1171361" y="3836714"/>
                </a:cubicBezTo>
                <a:cubicBezTo>
                  <a:pt x="1168236" y="3834630"/>
                  <a:pt x="1164329" y="3832872"/>
                  <a:pt x="1159641" y="3831440"/>
                </a:cubicBezTo>
                <a:cubicBezTo>
                  <a:pt x="1155214" y="3830138"/>
                  <a:pt x="1150265" y="3829486"/>
                  <a:pt x="1144796" y="3829486"/>
                </a:cubicBezTo>
                <a:close/>
                <a:moveTo>
                  <a:pt x="3749418" y="3791005"/>
                </a:moveTo>
                <a:cubicBezTo>
                  <a:pt x="3741604" y="3791005"/>
                  <a:pt x="3734767" y="3793610"/>
                  <a:pt x="3728907" y="3798819"/>
                </a:cubicBezTo>
                <a:cubicBezTo>
                  <a:pt x="3723438" y="3803767"/>
                  <a:pt x="3719792" y="3810539"/>
                  <a:pt x="3717969" y="3819134"/>
                </a:cubicBezTo>
                <a:lnTo>
                  <a:pt x="3780086" y="3819134"/>
                </a:lnTo>
                <a:cubicBezTo>
                  <a:pt x="3779955" y="3814836"/>
                  <a:pt x="3778783" y="3810539"/>
                  <a:pt x="3776569" y="3806241"/>
                </a:cubicBezTo>
                <a:cubicBezTo>
                  <a:pt x="3774486" y="3802074"/>
                  <a:pt x="3771165" y="3798493"/>
                  <a:pt x="3766607" y="3795498"/>
                </a:cubicBezTo>
                <a:cubicBezTo>
                  <a:pt x="3762049" y="3792503"/>
                  <a:pt x="3756320" y="3791005"/>
                  <a:pt x="3749418" y="3791005"/>
                </a:cubicBezTo>
                <a:close/>
                <a:moveTo>
                  <a:pt x="3087747" y="3791005"/>
                </a:moveTo>
                <a:cubicBezTo>
                  <a:pt x="3082017" y="3791005"/>
                  <a:pt x="3076482" y="3792633"/>
                  <a:pt x="3071143" y="3795888"/>
                </a:cubicBezTo>
                <a:cubicBezTo>
                  <a:pt x="3065934" y="3799144"/>
                  <a:pt x="3061767" y="3803637"/>
                  <a:pt x="3058641" y="3809367"/>
                </a:cubicBezTo>
                <a:cubicBezTo>
                  <a:pt x="3055516" y="3815227"/>
                  <a:pt x="3053953" y="3822064"/>
                  <a:pt x="3053953" y="3829877"/>
                </a:cubicBezTo>
                <a:cubicBezTo>
                  <a:pt x="3053953" y="3837560"/>
                  <a:pt x="3055516" y="3844332"/>
                  <a:pt x="3058641" y="3850192"/>
                </a:cubicBezTo>
                <a:cubicBezTo>
                  <a:pt x="3061767" y="3856182"/>
                  <a:pt x="3065934" y="3860740"/>
                  <a:pt x="3071143" y="3863866"/>
                </a:cubicBezTo>
                <a:cubicBezTo>
                  <a:pt x="3076482" y="3867121"/>
                  <a:pt x="3082017" y="3868749"/>
                  <a:pt x="3087747" y="3868749"/>
                </a:cubicBezTo>
                <a:cubicBezTo>
                  <a:pt x="3093346" y="3868749"/>
                  <a:pt x="3098881" y="3867121"/>
                  <a:pt x="3104350" y="3863866"/>
                </a:cubicBezTo>
                <a:cubicBezTo>
                  <a:pt x="3109429" y="3860871"/>
                  <a:pt x="3113596" y="3856313"/>
                  <a:pt x="3116852" y="3850192"/>
                </a:cubicBezTo>
                <a:cubicBezTo>
                  <a:pt x="3119847" y="3844592"/>
                  <a:pt x="3121345" y="3837821"/>
                  <a:pt x="3121345" y="3829877"/>
                </a:cubicBezTo>
                <a:cubicBezTo>
                  <a:pt x="3121345" y="3821803"/>
                  <a:pt x="3119847" y="3814966"/>
                  <a:pt x="3116852" y="3809367"/>
                </a:cubicBezTo>
                <a:cubicBezTo>
                  <a:pt x="3113726" y="3803507"/>
                  <a:pt x="3109559" y="3799014"/>
                  <a:pt x="3104350" y="3795888"/>
                </a:cubicBezTo>
                <a:cubicBezTo>
                  <a:pt x="3098881" y="3792633"/>
                  <a:pt x="3093346" y="3791005"/>
                  <a:pt x="3087747" y="3791005"/>
                </a:cubicBezTo>
                <a:close/>
                <a:moveTo>
                  <a:pt x="2921524" y="3791005"/>
                </a:moveTo>
                <a:cubicBezTo>
                  <a:pt x="2915403" y="3791005"/>
                  <a:pt x="2909804" y="3792568"/>
                  <a:pt x="2904725" y="3795693"/>
                </a:cubicBezTo>
                <a:cubicBezTo>
                  <a:pt x="2899516" y="3798949"/>
                  <a:pt x="2895479" y="3803311"/>
                  <a:pt x="2892614" y="3808781"/>
                </a:cubicBezTo>
                <a:cubicBezTo>
                  <a:pt x="2889619" y="3814511"/>
                  <a:pt x="2888121" y="3821347"/>
                  <a:pt x="2888121" y="3829291"/>
                </a:cubicBezTo>
                <a:cubicBezTo>
                  <a:pt x="2888121" y="3836974"/>
                  <a:pt x="2889619" y="3843811"/>
                  <a:pt x="2892614" y="3849801"/>
                </a:cubicBezTo>
                <a:cubicBezTo>
                  <a:pt x="2895479" y="3855531"/>
                  <a:pt x="2899516" y="3859894"/>
                  <a:pt x="2904725" y="3862889"/>
                </a:cubicBezTo>
                <a:cubicBezTo>
                  <a:pt x="2909934" y="3865884"/>
                  <a:pt x="2915534" y="3867382"/>
                  <a:pt x="2921524" y="3867382"/>
                </a:cubicBezTo>
                <a:cubicBezTo>
                  <a:pt x="2927775" y="3867382"/>
                  <a:pt x="2933309" y="3865884"/>
                  <a:pt x="2938128" y="3862889"/>
                </a:cubicBezTo>
                <a:cubicBezTo>
                  <a:pt x="2943207" y="3859764"/>
                  <a:pt x="2947243" y="3855336"/>
                  <a:pt x="2950239" y="3849606"/>
                </a:cubicBezTo>
                <a:cubicBezTo>
                  <a:pt x="2953234" y="3843876"/>
                  <a:pt x="2954731" y="3837105"/>
                  <a:pt x="2954731" y="3829291"/>
                </a:cubicBezTo>
                <a:cubicBezTo>
                  <a:pt x="2954731" y="3821217"/>
                  <a:pt x="2953234" y="3814315"/>
                  <a:pt x="2950239" y="3808585"/>
                </a:cubicBezTo>
                <a:cubicBezTo>
                  <a:pt x="2947243" y="3802725"/>
                  <a:pt x="2943207" y="3798363"/>
                  <a:pt x="2938128" y="3795498"/>
                </a:cubicBezTo>
                <a:cubicBezTo>
                  <a:pt x="2932919" y="3792503"/>
                  <a:pt x="2927384" y="3791005"/>
                  <a:pt x="2921524" y="3791005"/>
                </a:cubicBezTo>
                <a:close/>
                <a:moveTo>
                  <a:pt x="2685548" y="3791005"/>
                </a:moveTo>
                <a:cubicBezTo>
                  <a:pt x="2679297" y="3791005"/>
                  <a:pt x="2673437" y="3792568"/>
                  <a:pt x="2667967" y="3795693"/>
                </a:cubicBezTo>
                <a:cubicBezTo>
                  <a:pt x="2662628" y="3798819"/>
                  <a:pt x="2658266" y="3803311"/>
                  <a:pt x="2654880" y="3809171"/>
                </a:cubicBezTo>
                <a:cubicBezTo>
                  <a:pt x="2651624" y="3814901"/>
                  <a:pt x="2649997" y="3821803"/>
                  <a:pt x="2649997" y="3829877"/>
                </a:cubicBezTo>
                <a:cubicBezTo>
                  <a:pt x="2649997" y="3837821"/>
                  <a:pt x="2651624" y="3844658"/>
                  <a:pt x="2654880" y="3850387"/>
                </a:cubicBezTo>
                <a:cubicBezTo>
                  <a:pt x="2658266" y="3856248"/>
                  <a:pt x="2662628" y="3860740"/>
                  <a:pt x="2667967" y="3863866"/>
                </a:cubicBezTo>
                <a:cubicBezTo>
                  <a:pt x="2673697" y="3867121"/>
                  <a:pt x="2679557" y="3868749"/>
                  <a:pt x="2685548" y="3868749"/>
                </a:cubicBezTo>
                <a:cubicBezTo>
                  <a:pt x="2691538" y="3868749"/>
                  <a:pt x="2697398" y="3867121"/>
                  <a:pt x="2703128" y="3863866"/>
                </a:cubicBezTo>
                <a:cubicBezTo>
                  <a:pt x="2708337" y="3860871"/>
                  <a:pt x="2712635" y="3856378"/>
                  <a:pt x="2716021" y="3850387"/>
                </a:cubicBezTo>
                <a:cubicBezTo>
                  <a:pt x="2719276" y="3844658"/>
                  <a:pt x="2720904" y="3837821"/>
                  <a:pt x="2720904" y="3829877"/>
                </a:cubicBezTo>
                <a:cubicBezTo>
                  <a:pt x="2720904" y="3821803"/>
                  <a:pt x="2719276" y="3814901"/>
                  <a:pt x="2716021" y="3809171"/>
                </a:cubicBezTo>
                <a:cubicBezTo>
                  <a:pt x="2712635" y="3803181"/>
                  <a:pt x="2708337" y="3798688"/>
                  <a:pt x="2703128" y="3795693"/>
                </a:cubicBezTo>
                <a:cubicBezTo>
                  <a:pt x="2697659" y="3792568"/>
                  <a:pt x="2691799" y="3791005"/>
                  <a:pt x="2685548" y="3791005"/>
                </a:cubicBezTo>
                <a:close/>
                <a:moveTo>
                  <a:pt x="1904498" y="3791005"/>
                </a:moveTo>
                <a:cubicBezTo>
                  <a:pt x="1898247" y="3791005"/>
                  <a:pt x="1892387" y="3792568"/>
                  <a:pt x="1886917" y="3795693"/>
                </a:cubicBezTo>
                <a:cubicBezTo>
                  <a:pt x="1881578" y="3798819"/>
                  <a:pt x="1877216" y="3803311"/>
                  <a:pt x="1873830" y="3809171"/>
                </a:cubicBezTo>
                <a:cubicBezTo>
                  <a:pt x="1870574" y="3814901"/>
                  <a:pt x="1868947" y="3821803"/>
                  <a:pt x="1868947" y="3829877"/>
                </a:cubicBezTo>
                <a:cubicBezTo>
                  <a:pt x="1868947" y="3837821"/>
                  <a:pt x="1870574" y="3844658"/>
                  <a:pt x="1873830" y="3850387"/>
                </a:cubicBezTo>
                <a:cubicBezTo>
                  <a:pt x="1877216" y="3856248"/>
                  <a:pt x="1881578" y="3860740"/>
                  <a:pt x="1886917" y="3863866"/>
                </a:cubicBezTo>
                <a:cubicBezTo>
                  <a:pt x="1892647" y="3867121"/>
                  <a:pt x="1898507" y="3868749"/>
                  <a:pt x="1904498" y="3868749"/>
                </a:cubicBezTo>
                <a:cubicBezTo>
                  <a:pt x="1910488" y="3868749"/>
                  <a:pt x="1916348" y="3867121"/>
                  <a:pt x="1922078" y="3863866"/>
                </a:cubicBezTo>
                <a:cubicBezTo>
                  <a:pt x="1927287" y="3860871"/>
                  <a:pt x="1931585" y="3856378"/>
                  <a:pt x="1934971" y="3850387"/>
                </a:cubicBezTo>
                <a:cubicBezTo>
                  <a:pt x="1938226" y="3844658"/>
                  <a:pt x="1939854" y="3837821"/>
                  <a:pt x="1939854" y="3829877"/>
                </a:cubicBezTo>
                <a:cubicBezTo>
                  <a:pt x="1939854" y="3821803"/>
                  <a:pt x="1938226" y="3814901"/>
                  <a:pt x="1934971" y="3809171"/>
                </a:cubicBezTo>
                <a:cubicBezTo>
                  <a:pt x="1931585" y="3803181"/>
                  <a:pt x="1927287" y="3798688"/>
                  <a:pt x="1922078" y="3795693"/>
                </a:cubicBezTo>
                <a:cubicBezTo>
                  <a:pt x="1916609" y="3792568"/>
                  <a:pt x="1910749" y="3791005"/>
                  <a:pt x="1904498" y="3791005"/>
                </a:cubicBezTo>
                <a:close/>
                <a:moveTo>
                  <a:pt x="1655090" y="3791005"/>
                </a:moveTo>
                <a:cubicBezTo>
                  <a:pt x="1649490" y="3791005"/>
                  <a:pt x="1643956" y="3792633"/>
                  <a:pt x="1638486" y="3795888"/>
                </a:cubicBezTo>
                <a:cubicBezTo>
                  <a:pt x="1633407" y="3798884"/>
                  <a:pt x="1629240" y="3803441"/>
                  <a:pt x="1625985" y="3809562"/>
                </a:cubicBezTo>
                <a:cubicBezTo>
                  <a:pt x="1622859" y="3815422"/>
                  <a:pt x="1621297" y="3822194"/>
                  <a:pt x="1621297" y="3829877"/>
                </a:cubicBezTo>
                <a:cubicBezTo>
                  <a:pt x="1621297" y="3837560"/>
                  <a:pt x="1622859" y="3844332"/>
                  <a:pt x="1625985" y="3850192"/>
                </a:cubicBezTo>
                <a:cubicBezTo>
                  <a:pt x="1629240" y="3856313"/>
                  <a:pt x="1633407" y="3860871"/>
                  <a:pt x="1638486" y="3863866"/>
                </a:cubicBezTo>
                <a:cubicBezTo>
                  <a:pt x="1643956" y="3867121"/>
                  <a:pt x="1649490" y="3868749"/>
                  <a:pt x="1655090" y="3868749"/>
                </a:cubicBezTo>
                <a:cubicBezTo>
                  <a:pt x="1660820" y="3868749"/>
                  <a:pt x="1666354" y="3867121"/>
                  <a:pt x="1671693" y="3863866"/>
                </a:cubicBezTo>
                <a:cubicBezTo>
                  <a:pt x="1676902" y="3860740"/>
                  <a:pt x="1681070" y="3856182"/>
                  <a:pt x="1684195" y="3850192"/>
                </a:cubicBezTo>
                <a:cubicBezTo>
                  <a:pt x="1687320" y="3844332"/>
                  <a:pt x="1688883" y="3837560"/>
                  <a:pt x="1688883" y="3829877"/>
                </a:cubicBezTo>
                <a:cubicBezTo>
                  <a:pt x="1688883" y="3822064"/>
                  <a:pt x="1687320" y="3815227"/>
                  <a:pt x="1684195" y="3809367"/>
                </a:cubicBezTo>
                <a:cubicBezTo>
                  <a:pt x="1681070" y="3803637"/>
                  <a:pt x="1676902" y="3799144"/>
                  <a:pt x="1671693" y="3795888"/>
                </a:cubicBezTo>
                <a:cubicBezTo>
                  <a:pt x="1666354" y="3792633"/>
                  <a:pt x="1660820" y="3791005"/>
                  <a:pt x="1655090" y="3791005"/>
                </a:cubicBezTo>
                <a:close/>
                <a:moveTo>
                  <a:pt x="1302665" y="3791005"/>
                </a:moveTo>
                <a:cubicBezTo>
                  <a:pt x="1297065" y="3791005"/>
                  <a:pt x="1291531" y="3792633"/>
                  <a:pt x="1286061" y="3795888"/>
                </a:cubicBezTo>
                <a:cubicBezTo>
                  <a:pt x="1280983" y="3798884"/>
                  <a:pt x="1276815" y="3803441"/>
                  <a:pt x="1273560" y="3809562"/>
                </a:cubicBezTo>
                <a:cubicBezTo>
                  <a:pt x="1270434" y="3815422"/>
                  <a:pt x="1268872" y="3822194"/>
                  <a:pt x="1268872" y="3829877"/>
                </a:cubicBezTo>
                <a:cubicBezTo>
                  <a:pt x="1268872" y="3837560"/>
                  <a:pt x="1270434" y="3844332"/>
                  <a:pt x="1273560" y="3850192"/>
                </a:cubicBezTo>
                <a:cubicBezTo>
                  <a:pt x="1276815" y="3856313"/>
                  <a:pt x="1280983" y="3860871"/>
                  <a:pt x="1286061" y="3863866"/>
                </a:cubicBezTo>
                <a:cubicBezTo>
                  <a:pt x="1291531" y="3867121"/>
                  <a:pt x="1297065" y="3868749"/>
                  <a:pt x="1302665" y="3868749"/>
                </a:cubicBezTo>
                <a:cubicBezTo>
                  <a:pt x="1308395" y="3868749"/>
                  <a:pt x="1313929" y="3867121"/>
                  <a:pt x="1319269" y="3863866"/>
                </a:cubicBezTo>
                <a:cubicBezTo>
                  <a:pt x="1324478" y="3860740"/>
                  <a:pt x="1328645" y="3856182"/>
                  <a:pt x="1331770" y="3850192"/>
                </a:cubicBezTo>
                <a:cubicBezTo>
                  <a:pt x="1334896" y="3844332"/>
                  <a:pt x="1336458" y="3837560"/>
                  <a:pt x="1336458" y="3829877"/>
                </a:cubicBezTo>
                <a:cubicBezTo>
                  <a:pt x="1336458" y="3822064"/>
                  <a:pt x="1334896" y="3815227"/>
                  <a:pt x="1331770" y="3809367"/>
                </a:cubicBezTo>
                <a:cubicBezTo>
                  <a:pt x="1328645" y="3803637"/>
                  <a:pt x="1324478" y="3799144"/>
                  <a:pt x="1319269" y="3795888"/>
                </a:cubicBezTo>
                <a:cubicBezTo>
                  <a:pt x="1313929" y="3792633"/>
                  <a:pt x="1308395" y="3791005"/>
                  <a:pt x="1302665" y="3791005"/>
                </a:cubicBezTo>
                <a:close/>
                <a:moveTo>
                  <a:pt x="912140" y="3791005"/>
                </a:moveTo>
                <a:cubicBezTo>
                  <a:pt x="906540" y="3791005"/>
                  <a:pt x="901006" y="3792633"/>
                  <a:pt x="895536" y="3795888"/>
                </a:cubicBezTo>
                <a:cubicBezTo>
                  <a:pt x="890458" y="3798884"/>
                  <a:pt x="886290" y="3803441"/>
                  <a:pt x="883035" y="3809562"/>
                </a:cubicBezTo>
                <a:cubicBezTo>
                  <a:pt x="879909" y="3815422"/>
                  <a:pt x="878347" y="3822194"/>
                  <a:pt x="878347" y="3829877"/>
                </a:cubicBezTo>
                <a:cubicBezTo>
                  <a:pt x="878347" y="3837560"/>
                  <a:pt x="879909" y="3844332"/>
                  <a:pt x="883035" y="3850192"/>
                </a:cubicBezTo>
                <a:cubicBezTo>
                  <a:pt x="886290" y="3856313"/>
                  <a:pt x="890458" y="3860871"/>
                  <a:pt x="895536" y="3863866"/>
                </a:cubicBezTo>
                <a:cubicBezTo>
                  <a:pt x="901006" y="3867121"/>
                  <a:pt x="906540" y="3868749"/>
                  <a:pt x="912140" y="3868749"/>
                </a:cubicBezTo>
                <a:cubicBezTo>
                  <a:pt x="917870" y="3868749"/>
                  <a:pt x="923404" y="3867121"/>
                  <a:pt x="928744" y="3863866"/>
                </a:cubicBezTo>
                <a:cubicBezTo>
                  <a:pt x="933953" y="3860740"/>
                  <a:pt x="938120" y="3856182"/>
                  <a:pt x="941245" y="3850192"/>
                </a:cubicBezTo>
                <a:cubicBezTo>
                  <a:pt x="944370" y="3844332"/>
                  <a:pt x="945933" y="3837560"/>
                  <a:pt x="945933" y="3829877"/>
                </a:cubicBezTo>
                <a:cubicBezTo>
                  <a:pt x="945933" y="3822064"/>
                  <a:pt x="944370" y="3815227"/>
                  <a:pt x="941245" y="3809367"/>
                </a:cubicBezTo>
                <a:cubicBezTo>
                  <a:pt x="938120" y="3803637"/>
                  <a:pt x="933953" y="3799144"/>
                  <a:pt x="928744" y="3795888"/>
                </a:cubicBezTo>
                <a:cubicBezTo>
                  <a:pt x="923404" y="3792633"/>
                  <a:pt x="917870" y="3791005"/>
                  <a:pt x="912140" y="3791005"/>
                </a:cubicBezTo>
                <a:close/>
                <a:moveTo>
                  <a:pt x="672843" y="3791005"/>
                </a:moveTo>
                <a:cubicBezTo>
                  <a:pt x="665029" y="3791005"/>
                  <a:pt x="658193" y="3793610"/>
                  <a:pt x="652333" y="3798819"/>
                </a:cubicBezTo>
                <a:cubicBezTo>
                  <a:pt x="646863" y="3803767"/>
                  <a:pt x="643217" y="3810539"/>
                  <a:pt x="641394" y="3819134"/>
                </a:cubicBezTo>
                <a:lnTo>
                  <a:pt x="703511" y="3819134"/>
                </a:lnTo>
                <a:cubicBezTo>
                  <a:pt x="703381" y="3814836"/>
                  <a:pt x="702209" y="3810539"/>
                  <a:pt x="699995" y="3806241"/>
                </a:cubicBezTo>
                <a:cubicBezTo>
                  <a:pt x="697911" y="3802074"/>
                  <a:pt x="694590" y="3798493"/>
                  <a:pt x="690033" y="3795498"/>
                </a:cubicBezTo>
                <a:cubicBezTo>
                  <a:pt x="685475" y="3792503"/>
                  <a:pt x="679745" y="3791005"/>
                  <a:pt x="672843" y="3791005"/>
                </a:cubicBezTo>
                <a:close/>
                <a:moveTo>
                  <a:pt x="3659405" y="3778894"/>
                </a:moveTo>
                <a:lnTo>
                  <a:pt x="3676399" y="3778894"/>
                </a:lnTo>
                <a:lnTo>
                  <a:pt x="3676399" y="3880860"/>
                </a:lnTo>
                <a:lnTo>
                  <a:pt x="3659405" y="3880860"/>
                </a:lnTo>
                <a:close/>
                <a:moveTo>
                  <a:pt x="2122513" y="3778894"/>
                </a:moveTo>
                <a:lnTo>
                  <a:pt x="2140679" y="3778894"/>
                </a:lnTo>
                <a:lnTo>
                  <a:pt x="2172323" y="3860936"/>
                </a:lnTo>
                <a:lnTo>
                  <a:pt x="2172714" y="3860936"/>
                </a:lnTo>
                <a:lnTo>
                  <a:pt x="2204749" y="3778894"/>
                </a:lnTo>
                <a:lnTo>
                  <a:pt x="2222525" y="3778894"/>
                </a:lnTo>
                <a:lnTo>
                  <a:pt x="2180918" y="3880860"/>
                </a:lnTo>
                <a:lnTo>
                  <a:pt x="2163729" y="3880860"/>
                </a:lnTo>
                <a:close/>
                <a:moveTo>
                  <a:pt x="989865" y="3778894"/>
                </a:moveTo>
                <a:lnTo>
                  <a:pt x="1006860" y="3778894"/>
                </a:lnTo>
                <a:lnTo>
                  <a:pt x="1006860" y="3840425"/>
                </a:lnTo>
                <a:cubicBezTo>
                  <a:pt x="1006860" y="3850322"/>
                  <a:pt x="1009074" y="3857485"/>
                  <a:pt x="1013501" y="3861912"/>
                </a:cubicBezTo>
                <a:cubicBezTo>
                  <a:pt x="1018059" y="3866470"/>
                  <a:pt x="1023984" y="3868749"/>
                  <a:pt x="1031277" y="3868749"/>
                </a:cubicBezTo>
                <a:cubicBezTo>
                  <a:pt x="1037007" y="3868749"/>
                  <a:pt x="1042151" y="3867186"/>
                  <a:pt x="1046709" y="3864061"/>
                </a:cubicBezTo>
                <a:cubicBezTo>
                  <a:pt x="1051006" y="3861066"/>
                  <a:pt x="1054457" y="3857094"/>
                  <a:pt x="1057061" y="3852145"/>
                </a:cubicBezTo>
                <a:cubicBezTo>
                  <a:pt x="1059536" y="3847327"/>
                  <a:pt x="1060773" y="3842118"/>
                  <a:pt x="1060773" y="3836519"/>
                </a:cubicBezTo>
                <a:lnTo>
                  <a:pt x="1060773" y="3778894"/>
                </a:lnTo>
                <a:lnTo>
                  <a:pt x="1077767" y="3778894"/>
                </a:lnTo>
                <a:lnTo>
                  <a:pt x="1077767" y="3880860"/>
                </a:lnTo>
                <a:lnTo>
                  <a:pt x="1061554" y="3880860"/>
                </a:lnTo>
                <a:lnTo>
                  <a:pt x="1061554" y="3866014"/>
                </a:lnTo>
                <a:lnTo>
                  <a:pt x="1060773" y="3866014"/>
                </a:lnTo>
                <a:cubicBezTo>
                  <a:pt x="1058168" y="3870963"/>
                  <a:pt x="1053676" y="3875260"/>
                  <a:pt x="1047295" y="3878907"/>
                </a:cubicBezTo>
                <a:cubicBezTo>
                  <a:pt x="1041434" y="3882292"/>
                  <a:pt x="1034923" y="3883985"/>
                  <a:pt x="1027761" y="3883985"/>
                </a:cubicBezTo>
                <a:cubicBezTo>
                  <a:pt x="1015389" y="3883985"/>
                  <a:pt x="1006013" y="3880404"/>
                  <a:pt x="999632" y="3873242"/>
                </a:cubicBezTo>
                <a:cubicBezTo>
                  <a:pt x="993121" y="3865949"/>
                  <a:pt x="989865" y="3855857"/>
                  <a:pt x="989865" y="3842965"/>
                </a:cubicBezTo>
                <a:close/>
                <a:moveTo>
                  <a:pt x="3628132" y="3775769"/>
                </a:moveTo>
                <a:cubicBezTo>
                  <a:pt x="3632690" y="3775769"/>
                  <a:pt x="3636727" y="3776485"/>
                  <a:pt x="3640243" y="3777917"/>
                </a:cubicBezTo>
                <a:lnTo>
                  <a:pt x="3640243" y="3796279"/>
                </a:lnTo>
                <a:cubicBezTo>
                  <a:pt x="3635815" y="3794065"/>
                  <a:pt x="3630997" y="3792958"/>
                  <a:pt x="3625788" y="3792958"/>
                </a:cubicBezTo>
                <a:cubicBezTo>
                  <a:pt x="3620970" y="3792958"/>
                  <a:pt x="3616412" y="3794391"/>
                  <a:pt x="3612115" y="3797256"/>
                </a:cubicBezTo>
                <a:cubicBezTo>
                  <a:pt x="3608077" y="3799860"/>
                  <a:pt x="3604757" y="3803637"/>
                  <a:pt x="3602152" y="3808585"/>
                </a:cubicBezTo>
                <a:cubicBezTo>
                  <a:pt x="3599808" y="3812883"/>
                  <a:pt x="3598636" y="3817962"/>
                  <a:pt x="3598636" y="3823822"/>
                </a:cubicBezTo>
                <a:lnTo>
                  <a:pt x="3598636" y="3880860"/>
                </a:lnTo>
                <a:lnTo>
                  <a:pt x="3581642" y="3880860"/>
                </a:lnTo>
                <a:lnTo>
                  <a:pt x="3581642" y="3778894"/>
                </a:lnTo>
                <a:lnTo>
                  <a:pt x="3597659" y="3778894"/>
                </a:lnTo>
                <a:lnTo>
                  <a:pt x="3597659" y="3795302"/>
                </a:lnTo>
                <a:lnTo>
                  <a:pt x="3598636" y="3795302"/>
                </a:lnTo>
                <a:cubicBezTo>
                  <a:pt x="3600459" y="3789833"/>
                  <a:pt x="3604301" y="3785210"/>
                  <a:pt x="3610161" y="3781434"/>
                </a:cubicBezTo>
                <a:cubicBezTo>
                  <a:pt x="3615891" y="3777657"/>
                  <a:pt x="3621881" y="3775769"/>
                  <a:pt x="3628132" y="3775769"/>
                </a:cubicBezTo>
                <a:close/>
                <a:moveTo>
                  <a:pt x="3869773" y="3775573"/>
                </a:moveTo>
                <a:cubicBezTo>
                  <a:pt x="3882014" y="3775573"/>
                  <a:pt x="3891325" y="3779155"/>
                  <a:pt x="3897707" y="3786317"/>
                </a:cubicBezTo>
                <a:cubicBezTo>
                  <a:pt x="3904217" y="3793610"/>
                  <a:pt x="3907473" y="3803311"/>
                  <a:pt x="3907473" y="3815422"/>
                </a:cubicBezTo>
                <a:lnTo>
                  <a:pt x="3907473" y="3880860"/>
                </a:lnTo>
                <a:lnTo>
                  <a:pt x="3890479" y="3880860"/>
                </a:lnTo>
                <a:lnTo>
                  <a:pt x="3890479" y="3817962"/>
                </a:lnTo>
                <a:cubicBezTo>
                  <a:pt x="3890479" y="3808585"/>
                  <a:pt x="3888200" y="3801749"/>
                  <a:pt x="3883642" y="3797451"/>
                </a:cubicBezTo>
                <a:cubicBezTo>
                  <a:pt x="3879215" y="3793154"/>
                  <a:pt x="3873029" y="3791005"/>
                  <a:pt x="3865085" y="3791005"/>
                </a:cubicBezTo>
                <a:cubicBezTo>
                  <a:pt x="3859616" y="3791005"/>
                  <a:pt x="3854732" y="3792568"/>
                  <a:pt x="3850435" y="3795693"/>
                </a:cubicBezTo>
                <a:cubicBezTo>
                  <a:pt x="3845877" y="3799079"/>
                  <a:pt x="3842491" y="3803116"/>
                  <a:pt x="3840277" y="3807804"/>
                </a:cubicBezTo>
                <a:cubicBezTo>
                  <a:pt x="3837933" y="3812883"/>
                  <a:pt x="3836761" y="3818092"/>
                  <a:pt x="3836761" y="3823431"/>
                </a:cubicBezTo>
                <a:lnTo>
                  <a:pt x="3836761" y="3880860"/>
                </a:lnTo>
                <a:lnTo>
                  <a:pt x="3819767" y="3880860"/>
                </a:lnTo>
                <a:lnTo>
                  <a:pt x="3819767" y="3778894"/>
                </a:lnTo>
                <a:lnTo>
                  <a:pt x="3835785" y="3778894"/>
                </a:lnTo>
                <a:lnTo>
                  <a:pt x="3835785" y="3793935"/>
                </a:lnTo>
                <a:lnTo>
                  <a:pt x="3836761" y="3793935"/>
                </a:lnTo>
                <a:cubicBezTo>
                  <a:pt x="3839496" y="3788856"/>
                  <a:pt x="3843923" y="3784559"/>
                  <a:pt x="3850044" y="3781043"/>
                </a:cubicBezTo>
                <a:cubicBezTo>
                  <a:pt x="3856295" y="3777397"/>
                  <a:pt x="3862871" y="3775573"/>
                  <a:pt x="3869773" y="3775573"/>
                </a:cubicBezTo>
                <a:close/>
                <a:moveTo>
                  <a:pt x="3749418" y="3775573"/>
                </a:moveTo>
                <a:cubicBezTo>
                  <a:pt x="3759185" y="3775573"/>
                  <a:pt x="3767845" y="3777852"/>
                  <a:pt x="3775397" y="3782410"/>
                </a:cubicBezTo>
                <a:cubicBezTo>
                  <a:pt x="3782690" y="3786838"/>
                  <a:pt x="3788290" y="3792958"/>
                  <a:pt x="3792197" y="3800772"/>
                </a:cubicBezTo>
                <a:cubicBezTo>
                  <a:pt x="3796233" y="3808846"/>
                  <a:pt x="3798252" y="3817896"/>
                  <a:pt x="3798252" y="3827924"/>
                </a:cubicBezTo>
                <a:cubicBezTo>
                  <a:pt x="3798252" y="3828705"/>
                  <a:pt x="3798122" y="3830398"/>
                  <a:pt x="3797861" y="3833002"/>
                </a:cubicBezTo>
                <a:lnTo>
                  <a:pt x="3716992" y="3833002"/>
                </a:lnTo>
                <a:cubicBezTo>
                  <a:pt x="3717383" y="3840816"/>
                  <a:pt x="3719271" y="3847392"/>
                  <a:pt x="3722657" y="3852731"/>
                </a:cubicBezTo>
                <a:cubicBezTo>
                  <a:pt x="3725912" y="3857810"/>
                  <a:pt x="3730145" y="3861782"/>
                  <a:pt x="3735353" y="3864647"/>
                </a:cubicBezTo>
                <a:cubicBezTo>
                  <a:pt x="3740432" y="3867382"/>
                  <a:pt x="3745771" y="3868749"/>
                  <a:pt x="3751371" y="3868749"/>
                </a:cubicBezTo>
                <a:cubicBezTo>
                  <a:pt x="3764654" y="3868749"/>
                  <a:pt x="3774747" y="3862563"/>
                  <a:pt x="3781648" y="3850192"/>
                </a:cubicBezTo>
                <a:lnTo>
                  <a:pt x="3795908" y="3857224"/>
                </a:lnTo>
                <a:cubicBezTo>
                  <a:pt x="3791611" y="3865428"/>
                  <a:pt x="3785685" y="3871940"/>
                  <a:pt x="3778132" y="3876758"/>
                </a:cubicBezTo>
                <a:cubicBezTo>
                  <a:pt x="3770579" y="3881576"/>
                  <a:pt x="3761463" y="3883985"/>
                  <a:pt x="3750785" y="3883985"/>
                </a:cubicBezTo>
                <a:cubicBezTo>
                  <a:pt x="3740888" y="3883985"/>
                  <a:pt x="3732163" y="3881706"/>
                  <a:pt x="3724610" y="3877149"/>
                </a:cubicBezTo>
                <a:cubicBezTo>
                  <a:pt x="3716797" y="3872461"/>
                  <a:pt x="3710741" y="3866014"/>
                  <a:pt x="3706444" y="3857810"/>
                </a:cubicBezTo>
                <a:cubicBezTo>
                  <a:pt x="3702146" y="3849606"/>
                  <a:pt x="3699997" y="3840360"/>
                  <a:pt x="3699997" y="3830072"/>
                </a:cubicBezTo>
                <a:cubicBezTo>
                  <a:pt x="3699997" y="3820175"/>
                  <a:pt x="3702016" y="3811125"/>
                  <a:pt x="3706053" y="3802921"/>
                </a:cubicBezTo>
                <a:cubicBezTo>
                  <a:pt x="3710220" y="3794456"/>
                  <a:pt x="3716015" y="3787815"/>
                  <a:pt x="3723438" y="3782996"/>
                </a:cubicBezTo>
                <a:cubicBezTo>
                  <a:pt x="3731121" y="3778048"/>
                  <a:pt x="3739781" y="3775573"/>
                  <a:pt x="3749418" y="3775573"/>
                </a:cubicBezTo>
                <a:close/>
                <a:moveTo>
                  <a:pt x="3314933" y="3775573"/>
                </a:moveTo>
                <a:cubicBezTo>
                  <a:pt x="3328737" y="3775573"/>
                  <a:pt x="3339610" y="3779220"/>
                  <a:pt x="3347554" y="3786512"/>
                </a:cubicBezTo>
                <a:cubicBezTo>
                  <a:pt x="3355367" y="3793675"/>
                  <a:pt x="3359274" y="3803572"/>
                  <a:pt x="3359274" y="3816203"/>
                </a:cubicBezTo>
                <a:lnTo>
                  <a:pt x="3359274" y="3880860"/>
                </a:lnTo>
                <a:lnTo>
                  <a:pt x="3343061" y="3880860"/>
                </a:lnTo>
                <a:lnTo>
                  <a:pt x="3343061" y="3866210"/>
                </a:lnTo>
                <a:lnTo>
                  <a:pt x="3342280" y="3866210"/>
                </a:lnTo>
                <a:cubicBezTo>
                  <a:pt x="3339285" y="3871288"/>
                  <a:pt x="3334922" y="3875521"/>
                  <a:pt x="3329192" y="3878907"/>
                </a:cubicBezTo>
                <a:cubicBezTo>
                  <a:pt x="3323593" y="3882292"/>
                  <a:pt x="3316951" y="3883985"/>
                  <a:pt x="3309268" y="3883985"/>
                </a:cubicBezTo>
                <a:cubicBezTo>
                  <a:pt x="3301715" y="3883985"/>
                  <a:pt x="3295073" y="3882553"/>
                  <a:pt x="3289343" y="3879688"/>
                </a:cubicBezTo>
                <a:cubicBezTo>
                  <a:pt x="3283353" y="3876693"/>
                  <a:pt x="3278795" y="3872656"/>
                  <a:pt x="3275670" y="3867577"/>
                </a:cubicBezTo>
                <a:cubicBezTo>
                  <a:pt x="3272545" y="3862498"/>
                  <a:pt x="3270982" y="3856638"/>
                  <a:pt x="3270982" y="3849997"/>
                </a:cubicBezTo>
                <a:cubicBezTo>
                  <a:pt x="3270982" y="3839188"/>
                  <a:pt x="3275019" y="3830789"/>
                  <a:pt x="3283093" y="3824798"/>
                </a:cubicBezTo>
                <a:cubicBezTo>
                  <a:pt x="3291427" y="3818678"/>
                  <a:pt x="3301715" y="3815617"/>
                  <a:pt x="3313956" y="3815617"/>
                </a:cubicBezTo>
                <a:cubicBezTo>
                  <a:pt x="3320337" y="3815617"/>
                  <a:pt x="3326067" y="3816269"/>
                  <a:pt x="3331145" y="3817571"/>
                </a:cubicBezTo>
                <a:cubicBezTo>
                  <a:pt x="3336355" y="3818873"/>
                  <a:pt x="3340327" y="3820436"/>
                  <a:pt x="3343061" y="3822259"/>
                </a:cubicBezTo>
                <a:lnTo>
                  <a:pt x="3343061" y="3816008"/>
                </a:lnTo>
                <a:cubicBezTo>
                  <a:pt x="3343061" y="3808585"/>
                  <a:pt x="3340457" y="3802530"/>
                  <a:pt x="3335248" y="3797842"/>
                </a:cubicBezTo>
                <a:cubicBezTo>
                  <a:pt x="3330039" y="3793154"/>
                  <a:pt x="3323267" y="3790810"/>
                  <a:pt x="3314933" y="3790810"/>
                </a:cubicBezTo>
                <a:cubicBezTo>
                  <a:pt x="3309333" y="3790810"/>
                  <a:pt x="3304124" y="3792047"/>
                  <a:pt x="3299306" y="3794521"/>
                </a:cubicBezTo>
                <a:cubicBezTo>
                  <a:pt x="3294227" y="3797126"/>
                  <a:pt x="3290385" y="3800577"/>
                  <a:pt x="3287781" y="3804874"/>
                </a:cubicBezTo>
                <a:lnTo>
                  <a:pt x="3274889" y="3795302"/>
                </a:lnTo>
                <a:cubicBezTo>
                  <a:pt x="3278795" y="3789312"/>
                  <a:pt x="3284330" y="3784494"/>
                  <a:pt x="3291492" y="3780848"/>
                </a:cubicBezTo>
                <a:cubicBezTo>
                  <a:pt x="3298524" y="3777331"/>
                  <a:pt x="3306338" y="3775573"/>
                  <a:pt x="3314933" y="3775573"/>
                </a:cubicBezTo>
                <a:close/>
                <a:moveTo>
                  <a:pt x="3089700" y="3775573"/>
                </a:moveTo>
                <a:cubicBezTo>
                  <a:pt x="3098815" y="3775573"/>
                  <a:pt x="3107085" y="3777917"/>
                  <a:pt x="3114508" y="3782606"/>
                </a:cubicBezTo>
                <a:cubicBezTo>
                  <a:pt x="3121800" y="3787294"/>
                  <a:pt x="3127660" y="3793805"/>
                  <a:pt x="3132088" y="3802139"/>
                </a:cubicBezTo>
                <a:cubicBezTo>
                  <a:pt x="3136255" y="3810083"/>
                  <a:pt x="3138339" y="3819329"/>
                  <a:pt x="3138339" y="3829877"/>
                </a:cubicBezTo>
                <a:cubicBezTo>
                  <a:pt x="3138339" y="3840555"/>
                  <a:pt x="3136255" y="3849867"/>
                  <a:pt x="3132088" y="3857810"/>
                </a:cubicBezTo>
                <a:cubicBezTo>
                  <a:pt x="3127791" y="3866014"/>
                  <a:pt x="3121931" y="3872461"/>
                  <a:pt x="3114508" y="3877149"/>
                </a:cubicBezTo>
                <a:cubicBezTo>
                  <a:pt x="3107345" y="3881706"/>
                  <a:pt x="3099076" y="3883985"/>
                  <a:pt x="3089700" y="3883985"/>
                </a:cubicBezTo>
                <a:cubicBezTo>
                  <a:pt x="3082017" y="3883985"/>
                  <a:pt x="3075049" y="3882227"/>
                  <a:pt x="3068799" y="3878711"/>
                </a:cubicBezTo>
                <a:cubicBezTo>
                  <a:pt x="3062548" y="3875195"/>
                  <a:pt x="3057860" y="3870898"/>
                  <a:pt x="3054735" y="3865819"/>
                </a:cubicBezTo>
                <a:lnTo>
                  <a:pt x="3053953" y="3865819"/>
                </a:lnTo>
                <a:lnTo>
                  <a:pt x="3054735" y="3879883"/>
                </a:lnTo>
                <a:lnTo>
                  <a:pt x="3054735" y="3924029"/>
                </a:lnTo>
                <a:lnTo>
                  <a:pt x="3037740" y="3924029"/>
                </a:lnTo>
                <a:lnTo>
                  <a:pt x="3037740" y="3778894"/>
                </a:lnTo>
                <a:lnTo>
                  <a:pt x="3053953" y="3778894"/>
                </a:lnTo>
                <a:lnTo>
                  <a:pt x="3053953" y="3794130"/>
                </a:lnTo>
                <a:lnTo>
                  <a:pt x="3054735" y="3794130"/>
                </a:lnTo>
                <a:cubicBezTo>
                  <a:pt x="3057860" y="3788921"/>
                  <a:pt x="3062548" y="3784559"/>
                  <a:pt x="3068799" y="3781043"/>
                </a:cubicBezTo>
                <a:cubicBezTo>
                  <a:pt x="3075310" y="3777397"/>
                  <a:pt x="3082277" y="3775573"/>
                  <a:pt x="3089700" y="3775573"/>
                </a:cubicBezTo>
                <a:close/>
                <a:moveTo>
                  <a:pt x="2919180" y="3775573"/>
                </a:moveTo>
                <a:cubicBezTo>
                  <a:pt x="2926993" y="3775573"/>
                  <a:pt x="2933895" y="3777201"/>
                  <a:pt x="2939886" y="3780457"/>
                </a:cubicBezTo>
                <a:cubicBezTo>
                  <a:pt x="2945876" y="3783712"/>
                  <a:pt x="2950564" y="3788075"/>
                  <a:pt x="2953950" y="3793544"/>
                </a:cubicBezTo>
                <a:lnTo>
                  <a:pt x="2954731" y="3793544"/>
                </a:lnTo>
                <a:lnTo>
                  <a:pt x="2954731" y="3778894"/>
                </a:lnTo>
                <a:lnTo>
                  <a:pt x="2970944" y="3778894"/>
                </a:lnTo>
                <a:lnTo>
                  <a:pt x="2970944" y="3876953"/>
                </a:lnTo>
                <a:cubicBezTo>
                  <a:pt x="2970944" y="3893231"/>
                  <a:pt x="2966387" y="3905733"/>
                  <a:pt x="2957271" y="3914458"/>
                </a:cubicBezTo>
                <a:cubicBezTo>
                  <a:pt x="2948285" y="3923053"/>
                  <a:pt x="2936370" y="3927350"/>
                  <a:pt x="2921524" y="3927350"/>
                </a:cubicBezTo>
                <a:cubicBezTo>
                  <a:pt x="2909413" y="3927350"/>
                  <a:pt x="2899516" y="3924550"/>
                  <a:pt x="2891833" y="3918951"/>
                </a:cubicBezTo>
                <a:cubicBezTo>
                  <a:pt x="2884019" y="3913351"/>
                  <a:pt x="2878745" y="3906579"/>
                  <a:pt x="2876011" y="3898636"/>
                </a:cubicBezTo>
                <a:lnTo>
                  <a:pt x="2891637" y="3891994"/>
                </a:lnTo>
                <a:cubicBezTo>
                  <a:pt x="2893851" y="3897985"/>
                  <a:pt x="2897563" y="3902803"/>
                  <a:pt x="2902772" y="3906449"/>
                </a:cubicBezTo>
                <a:cubicBezTo>
                  <a:pt x="2907981" y="3910095"/>
                  <a:pt x="2914231" y="3911919"/>
                  <a:pt x="2921524" y="3911919"/>
                </a:cubicBezTo>
                <a:cubicBezTo>
                  <a:pt x="2931942" y="3911919"/>
                  <a:pt x="2940081" y="3908858"/>
                  <a:pt x="2945941" y="3902738"/>
                </a:cubicBezTo>
                <a:cubicBezTo>
                  <a:pt x="2951801" y="3896747"/>
                  <a:pt x="2954731" y="3888022"/>
                  <a:pt x="2954731" y="3876563"/>
                </a:cubicBezTo>
                <a:lnTo>
                  <a:pt x="2954731" y="3865233"/>
                </a:lnTo>
                <a:lnTo>
                  <a:pt x="2953950" y="3865233"/>
                </a:lnTo>
                <a:cubicBezTo>
                  <a:pt x="2950695" y="3870312"/>
                  <a:pt x="2946006" y="3874544"/>
                  <a:pt x="2939886" y="3877930"/>
                </a:cubicBezTo>
                <a:cubicBezTo>
                  <a:pt x="2933895" y="3881186"/>
                  <a:pt x="2926993" y="3882813"/>
                  <a:pt x="2919180" y="3882813"/>
                </a:cubicBezTo>
                <a:cubicBezTo>
                  <a:pt x="2910325" y="3882813"/>
                  <a:pt x="2902251" y="3880534"/>
                  <a:pt x="2894958" y="3875977"/>
                </a:cubicBezTo>
                <a:cubicBezTo>
                  <a:pt x="2887796" y="3871549"/>
                  <a:pt x="2882066" y="3865233"/>
                  <a:pt x="2877769" y="3857029"/>
                </a:cubicBezTo>
                <a:cubicBezTo>
                  <a:pt x="2873471" y="3848825"/>
                  <a:pt x="2871323" y="3839579"/>
                  <a:pt x="2871323" y="3829291"/>
                </a:cubicBezTo>
                <a:cubicBezTo>
                  <a:pt x="2871323" y="3819003"/>
                  <a:pt x="2873471" y="3809757"/>
                  <a:pt x="2877769" y="3801553"/>
                </a:cubicBezTo>
                <a:cubicBezTo>
                  <a:pt x="2882196" y="3793219"/>
                  <a:pt x="2887926" y="3786838"/>
                  <a:pt x="2894958" y="3782410"/>
                </a:cubicBezTo>
                <a:cubicBezTo>
                  <a:pt x="2902251" y="3777852"/>
                  <a:pt x="2910325" y="3775573"/>
                  <a:pt x="2919180" y="3775573"/>
                </a:cubicBezTo>
                <a:close/>
                <a:moveTo>
                  <a:pt x="2812498" y="3775573"/>
                </a:moveTo>
                <a:cubicBezTo>
                  <a:pt x="2824739" y="3775573"/>
                  <a:pt x="2834051" y="3779155"/>
                  <a:pt x="2840431" y="3786317"/>
                </a:cubicBezTo>
                <a:cubicBezTo>
                  <a:pt x="2846943" y="3793610"/>
                  <a:pt x="2850198" y="3803311"/>
                  <a:pt x="2850198" y="3815422"/>
                </a:cubicBezTo>
                <a:lnTo>
                  <a:pt x="2850198" y="3880860"/>
                </a:lnTo>
                <a:lnTo>
                  <a:pt x="2833204" y="3880860"/>
                </a:lnTo>
                <a:lnTo>
                  <a:pt x="2833204" y="3817962"/>
                </a:lnTo>
                <a:cubicBezTo>
                  <a:pt x="2833204" y="3808585"/>
                  <a:pt x="2830925" y="3801749"/>
                  <a:pt x="2826367" y="3797451"/>
                </a:cubicBezTo>
                <a:cubicBezTo>
                  <a:pt x="2821939" y="3793154"/>
                  <a:pt x="2815754" y="3791005"/>
                  <a:pt x="2807810" y="3791005"/>
                </a:cubicBezTo>
                <a:cubicBezTo>
                  <a:pt x="2802341" y="3791005"/>
                  <a:pt x="2797457" y="3792568"/>
                  <a:pt x="2793160" y="3795693"/>
                </a:cubicBezTo>
                <a:cubicBezTo>
                  <a:pt x="2788602" y="3799079"/>
                  <a:pt x="2785216" y="3803116"/>
                  <a:pt x="2783002" y="3807804"/>
                </a:cubicBezTo>
                <a:cubicBezTo>
                  <a:pt x="2780658" y="3812883"/>
                  <a:pt x="2779486" y="3818092"/>
                  <a:pt x="2779486" y="3823431"/>
                </a:cubicBezTo>
                <a:lnTo>
                  <a:pt x="2779486" y="3880860"/>
                </a:lnTo>
                <a:lnTo>
                  <a:pt x="2762492" y="3880860"/>
                </a:lnTo>
                <a:lnTo>
                  <a:pt x="2762492" y="3778894"/>
                </a:lnTo>
                <a:lnTo>
                  <a:pt x="2778509" y="3778894"/>
                </a:lnTo>
                <a:lnTo>
                  <a:pt x="2778509" y="3793935"/>
                </a:lnTo>
                <a:lnTo>
                  <a:pt x="2779486" y="3793935"/>
                </a:lnTo>
                <a:cubicBezTo>
                  <a:pt x="2782221" y="3788856"/>
                  <a:pt x="2786649" y="3784559"/>
                  <a:pt x="2792769" y="3781043"/>
                </a:cubicBezTo>
                <a:cubicBezTo>
                  <a:pt x="2799020" y="3777397"/>
                  <a:pt x="2805596" y="3775573"/>
                  <a:pt x="2812498" y="3775573"/>
                </a:cubicBezTo>
                <a:close/>
                <a:moveTo>
                  <a:pt x="2276708" y="3775573"/>
                </a:moveTo>
                <a:cubicBezTo>
                  <a:pt x="2290511" y="3775573"/>
                  <a:pt x="2301385" y="3779220"/>
                  <a:pt x="2309329" y="3786512"/>
                </a:cubicBezTo>
                <a:cubicBezTo>
                  <a:pt x="2317143" y="3793675"/>
                  <a:pt x="2321049" y="3803572"/>
                  <a:pt x="2321049" y="3816203"/>
                </a:cubicBezTo>
                <a:lnTo>
                  <a:pt x="2321049" y="3880860"/>
                </a:lnTo>
                <a:lnTo>
                  <a:pt x="2304836" y="3880860"/>
                </a:lnTo>
                <a:lnTo>
                  <a:pt x="2304836" y="3866210"/>
                </a:lnTo>
                <a:lnTo>
                  <a:pt x="2304055" y="3866210"/>
                </a:lnTo>
                <a:cubicBezTo>
                  <a:pt x="2301060" y="3871288"/>
                  <a:pt x="2296697" y="3875521"/>
                  <a:pt x="2290967" y="3878907"/>
                </a:cubicBezTo>
                <a:cubicBezTo>
                  <a:pt x="2285367" y="3882292"/>
                  <a:pt x="2278726" y="3883985"/>
                  <a:pt x="2271043" y="3883985"/>
                </a:cubicBezTo>
                <a:cubicBezTo>
                  <a:pt x="2263490" y="3883985"/>
                  <a:pt x="2256849" y="3882553"/>
                  <a:pt x="2251119" y="3879688"/>
                </a:cubicBezTo>
                <a:cubicBezTo>
                  <a:pt x="2245128" y="3876693"/>
                  <a:pt x="2240570" y="3872656"/>
                  <a:pt x="2237445" y="3867577"/>
                </a:cubicBezTo>
                <a:cubicBezTo>
                  <a:pt x="2234319" y="3862498"/>
                  <a:pt x="2232757" y="3856638"/>
                  <a:pt x="2232757" y="3849997"/>
                </a:cubicBezTo>
                <a:cubicBezTo>
                  <a:pt x="2232757" y="3839188"/>
                  <a:pt x="2236794" y="3830789"/>
                  <a:pt x="2244868" y="3824798"/>
                </a:cubicBezTo>
                <a:cubicBezTo>
                  <a:pt x="2253202" y="3818678"/>
                  <a:pt x="2263490" y="3815617"/>
                  <a:pt x="2275731" y="3815617"/>
                </a:cubicBezTo>
                <a:cubicBezTo>
                  <a:pt x="2282112" y="3815617"/>
                  <a:pt x="2287842" y="3816269"/>
                  <a:pt x="2292921" y="3817571"/>
                </a:cubicBezTo>
                <a:cubicBezTo>
                  <a:pt x="2298129" y="3818873"/>
                  <a:pt x="2302101" y="3820436"/>
                  <a:pt x="2304836" y="3822259"/>
                </a:cubicBezTo>
                <a:lnTo>
                  <a:pt x="2304836" y="3816008"/>
                </a:lnTo>
                <a:cubicBezTo>
                  <a:pt x="2304836" y="3808585"/>
                  <a:pt x="2302232" y="3802530"/>
                  <a:pt x="2297023" y="3797842"/>
                </a:cubicBezTo>
                <a:cubicBezTo>
                  <a:pt x="2291814" y="3793154"/>
                  <a:pt x="2285042" y="3790810"/>
                  <a:pt x="2276708" y="3790810"/>
                </a:cubicBezTo>
                <a:cubicBezTo>
                  <a:pt x="2271108" y="3790810"/>
                  <a:pt x="2265899" y="3792047"/>
                  <a:pt x="2261081" y="3794521"/>
                </a:cubicBezTo>
                <a:cubicBezTo>
                  <a:pt x="2256002" y="3797126"/>
                  <a:pt x="2252160" y="3800577"/>
                  <a:pt x="2249556" y="3804874"/>
                </a:cubicBezTo>
                <a:lnTo>
                  <a:pt x="2236663" y="3795302"/>
                </a:lnTo>
                <a:cubicBezTo>
                  <a:pt x="2240570" y="3789312"/>
                  <a:pt x="2246105" y="3784494"/>
                  <a:pt x="2253267" y="3780848"/>
                </a:cubicBezTo>
                <a:cubicBezTo>
                  <a:pt x="2260299" y="3777331"/>
                  <a:pt x="2268113" y="3775573"/>
                  <a:pt x="2276708" y="3775573"/>
                </a:cubicBezTo>
                <a:close/>
                <a:moveTo>
                  <a:pt x="2027541" y="3775573"/>
                </a:moveTo>
                <a:cubicBezTo>
                  <a:pt x="2038350" y="3775573"/>
                  <a:pt x="2047661" y="3778178"/>
                  <a:pt x="2055475" y="3783387"/>
                </a:cubicBezTo>
                <a:cubicBezTo>
                  <a:pt x="2063028" y="3788466"/>
                  <a:pt x="2068367" y="3795302"/>
                  <a:pt x="2071492" y="3803897"/>
                </a:cubicBezTo>
                <a:lnTo>
                  <a:pt x="2056061" y="3810343"/>
                </a:lnTo>
                <a:cubicBezTo>
                  <a:pt x="2053456" y="3803832"/>
                  <a:pt x="2049745" y="3799014"/>
                  <a:pt x="2044927" y="3795888"/>
                </a:cubicBezTo>
                <a:cubicBezTo>
                  <a:pt x="2039978" y="3792633"/>
                  <a:pt x="2033923" y="3791005"/>
                  <a:pt x="2026760" y="3791005"/>
                </a:cubicBezTo>
                <a:cubicBezTo>
                  <a:pt x="2020770" y="3791005"/>
                  <a:pt x="2015170" y="3792633"/>
                  <a:pt x="2009961" y="3795888"/>
                </a:cubicBezTo>
                <a:cubicBezTo>
                  <a:pt x="2004752" y="3799144"/>
                  <a:pt x="2000585" y="3803702"/>
                  <a:pt x="1997459" y="3809562"/>
                </a:cubicBezTo>
                <a:cubicBezTo>
                  <a:pt x="1994334" y="3815422"/>
                  <a:pt x="1992771" y="3822194"/>
                  <a:pt x="1992771" y="3829877"/>
                </a:cubicBezTo>
                <a:cubicBezTo>
                  <a:pt x="1992771" y="3837430"/>
                  <a:pt x="1994334" y="3844137"/>
                  <a:pt x="1997459" y="3849997"/>
                </a:cubicBezTo>
                <a:cubicBezTo>
                  <a:pt x="2000585" y="3855857"/>
                  <a:pt x="2004752" y="3860415"/>
                  <a:pt x="2009961" y="3863670"/>
                </a:cubicBezTo>
                <a:cubicBezTo>
                  <a:pt x="2015300" y="3867056"/>
                  <a:pt x="2020900" y="3868749"/>
                  <a:pt x="2026760" y="3868749"/>
                </a:cubicBezTo>
                <a:cubicBezTo>
                  <a:pt x="2033792" y="3868749"/>
                  <a:pt x="2039978" y="3867056"/>
                  <a:pt x="2045317" y="3863670"/>
                </a:cubicBezTo>
                <a:cubicBezTo>
                  <a:pt x="2050526" y="3860415"/>
                  <a:pt x="2054433" y="3855662"/>
                  <a:pt x="2057037" y="3849411"/>
                </a:cubicBezTo>
                <a:lnTo>
                  <a:pt x="2072078" y="3855857"/>
                </a:lnTo>
                <a:cubicBezTo>
                  <a:pt x="2068562" y="3864191"/>
                  <a:pt x="2063028" y="3870963"/>
                  <a:pt x="2055475" y="3876172"/>
                </a:cubicBezTo>
                <a:cubicBezTo>
                  <a:pt x="2047921" y="3881381"/>
                  <a:pt x="2038611" y="3883985"/>
                  <a:pt x="2027541" y="3883985"/>
                </a:cubicBezTo>
                <a:cubicBezTo>
                  <a:pt x="2017645" y="3883985"/>
                  <a:pt x="2008789" y="3881641"/>
                  <a:pt x="2000976" y="3876953"/>
                </a:cubicBezTo>
                <a:cubicBezTo>
                  <a:pt x="1993293" y="3872265"/>
                  <a:pt x="1987172" y="3865819"/>
                  <a:pt x="1982614" y="3857615"/>
                </a:cubicBezTo>
                <a:cubicBezTo>
                  <a:pt x="1978186" y="3849541"/>
                  <a:pt x="1975973" y="3840295"/>
                  <a:pt x="1975973" y="3829877"/>
                </a:cubicBezTo>
                <a:cubicBezTo>
                  <a:pt x="1975973" y="3819459"/>
                  <a:pt x="1978186" y="3810213"/>
                  <a:pt x="1982614" y="3802139"/>
                </a:cubicBezTo>
                <a:cubicBezTo>
                  <a:pt x="1987302" y="3793675"/>
                  <a:pt x="1993423" y="3787163"/>
                  <a:pt x="2000976" y="3782606"/>
                </a:cubicBezTo>
                <a:cubicBezTo>
                  <a:pt x="2008789" y="3777917"/>
                  <a:pt x="2017645" y="3775573"/>
                  <a:pt x="2027541" y="3775573"/>
                </a:cubicBezTo>
                <a:close/>
                <a:moveTo>
                  <a:pt x="1419458" y="3775573"/>
                </a:moveTo>
                <a:cubicBezTo>
                  <a:pt x="1433262" y="3775573"/>
                  <a:pt x="1444135" y="3779220"/>
                  <a:pt x="1452079" y="3786512"/>
                </a:cubicBezTo>
                <a:cubicBezTo>
                  <a:pt x="1459893" y="3793675"/>
                  <a:pt x="1463799" y="3803572"/>
                  <a:pt x="1463799" y="3816203"/>
                </a:cubicBezTo>
                <a:lnTo>
                  <a:pt x="1463799" y="3880860"/>
                </a:lnTo>
                <a:lnTo>
                  <a:pt x="1447586" y="3880860"/>
                </a:lnTo>
                <a:lnTo>
                  <a:pt x="1447586" y="3866210"/>
                </a:lnTo>
                <a:lnTo>
                  <a:pt x="1446805" y="3866210"/>
                </a:lnTo>
                <a:cubicBezTo>
                  <a:pt x="1443810" y="3871288"/>
                  <a:pt x="1439447" y="3875521"/>
                  <a:pt x="1433717" y="3878907"/>
                </a:cubicBezTo>
                <a:cubicBezTo>
                  <a:pt x="1428118" y="3882292"/>
                  <a:pt x="1421476" y="3883985"/>
                  <a:pt x="1413793" y="3883985"/>
                </a:cubicBezTo>
                <a:cubicBezTo>
                  <a:pt x="1406240" y="3883985"/>
                  <a:pt x="1399599" y="3882553"/>
                  <a:pt x="1393869" y="3879688"/>
                </a:cubicBezTo>
                <a:cubicBezTo>
                  <a:pt x="1387878" y="3876693"/>
                  <a:pt x="1383321" y="3872656"/>
                  <a:pt x="1380195" y="3867577"/>
                </a:cubicBezTo>
                <a:cubicBezTo>
                  <a:pt x="1377070" y="3862498"/>
                  <a:pt x="1375507" y="3856638"/>
                  <a:pt x="1375507" y="3849997"/>
                </a:cubicBezTo>
                <a:cubicBezTo>
                  <a:pt x="1375507" y="3839188"/>
                  <a:pt x="1379544" y="3830789"/>
                  <a:pt x="1387618" y="3824798"/>
                </a:cubicBezTo>
                <a:cubicBezTo>
                  <a:pt x="1395952" y="3818678"/>
                  <a:pt x="1406240" y="3815617"/>
                  <a:pt x="1418481" y="3815617"/>
                </a:cubicBezTo>
                <a:cubicBezTo>
                  <a:pt x="1424862" y="3815617"/>
                  <a:pt x="1430592" y="3816269"/>
                  <a:pt x="1435671" y="3817571"/>
                </a:cubicBezTo>
                <a:cubicBezTo>
                  <a:pt x="1440880" y="3818873"/>
                  <a:pt x="1444852" y="3820436"/>
                  <a:pt x="1447586" y="3822259"/>
                </a:cubicBezTo>
                <a:lnTo>
                  <a:pt x="1447586" y="3816008"/>
                </a:lnTo>
                <a:cubicBezTo>
                  <a:pt x="1447586" y="3808585"/>
                  <a:pt x="1444982" y="3802530"/>
                  <a:pt x="1439773" y="3797842"/>
                </a:cubicBezTo>
                <a:cubicBezTo>
                  <a:pt x="1434564" y="3793154"/>
                  <a:pt x="1427792" y="3790810"/>
                  <a:pt x="1419458" y="3790810"/>
                </a:cubicBezTo>
                <a:cubicBezTo>
                  <a:pt x="1413858" y="3790810"/>
                  <a:pt x="1408649" y="3792047"/>
                  <a:pt x="1403831" y="3794521"/>
                </a:cubicBezTo>
                <a:cubicBezTo>
                  <a:pt x="1398752" y="3797126"/>
                  <a:pt x="1394911" y="3800577"/>
                  <a:pt x="1392306" y="3804874"/>
                </a:cubicBezTo>
                <a:lnTo>
                  <a:pt x="1379414" y="3795302"/>
                </a:lnTo>
                <a:cubicBezTo>
                  <a:pt x="1383321" y="3789312"/>
                  <a:pt x="1388855" y="3784494"/>
                  <a:pt x="1396017" y="3780848"/>
                </a:cubicBezTo>
                <a:cubicBezTo>
                  <a:pt x="1403050" y="3777331"/>
                  <a:pt x="1410863" y="3775573"/>
                  <a:pt x="1419458" y="3775573"/>
                </a:cubicBezTo>
                <a:close/>
                <a:moveTo>
                  <a:pt x="1143233" y="3775573"/>
                </a:moveTo>
                <a:cubicBezTo>
                  <a:pt x="1157037" y="3775573"/>
                  <a:pt x="1167910" y="3779220"/>
                  <a:pt x="1175854" y="3786512"/>
                </a:cubicBezTo>
                <a:cubicBezTo>
                  <a:pt x="1183668" y="3793675"/>
                  <a:pt x="1187574" y="3803572"/>
                  <a:pt x="1187574" y="3816203"/>
                </a:cubicBezTo>
                <a:lnTo>
                  <a:pt x="1187574" y="3880860"/>
                </a:lnTo>
                <a:lnTo>
                  <a:pt x="1171361" y="3880860"/>
                </a:lnTo>
                <a:lnTo>
                  <a:pt x="1171361" y="3866210"/>
                </a:lnTo>
                <a:lnTo>
                  <a:pt x="1170580" y="3866210"/>
                </a:lnTo>
                <a:cubicBezTo>
                  <a:pt x="1167585" y="3871288"/>
                  <a:pt x="1163222" y="3875521"/>
                  <a:pt x="1157492" y="3878907"/>
                </a:cubicBezTo>
                <a:cubicBezTo>
                  <a:pt x="1151893" y="3882292"/>
                  <a:pt x="1145251" y="3883985"/>
                  <a:pt x="1137568" y="3883985"/>
                </a:cubicBezTo>
                <a:cubicBezTo>
                  <a:pt x="1130015" y="3883985"/>
                  <a:pt x="1123374" y="3882553"/>
                  <a:pt x="1117644" y="3879688"/>
                </a:cubicBezTo>
                <a:cubicBezTo>
                  <a:pt x="1111653" y="3876693"/>
                  <a:pt x="1107096" y="3872656"/>
                  <a:pt x="1103970" y="3867577"/>
                </a:cubicBezTo>
                <a:cubicBezTo>
                  <a:pt x="1100845" y="3862498"/>
                  <a:pt x="1099282" y="3856638"/>
                  <a:pt x="1099282" y="3849997"/>
                </a:cubicBezTo>
                <a:cubicBezTo>
                  <a:pt x="1099282" y="3839188"/>
                  <a:pt x="1103319" y="3830789"/>
                  <a:pt x="1111393" y="3824798"/>
                </a:cubicBezTo>
                <a:cubicBezTo>
                  <a:pt x="1119727" y="3818678"/>
                  <a:pt x="1130015" y="3815617"/>
                  <a:pt x="1142256" y="3815617"/>
                </a:cubicBezTo>
                <a:cubicBezTo>
                  <a:pt x="1148637" y="3815617"/>
                  <a:pt x="1154367" y="3816269"/>
                  <a:pt x="1159446" y="3817571"/>
                </a:cubicBezTo>
                <a:cubicBezTo>
                  <a:pt x="1164655" y="3818873"/>
                  <a:pt x="1168627" y="3820436"/>
                  <a:pt x="1171361" y="3822259"/>
                </a:cubicBezTo>
                <a:lnTo>
                  <a:pt x="1171361" y="3816008"/>
                </a:lnTo>
                <a:cubicBezTo>
                  <a:pt x="1171361" y="3808585"/>
                  <a:pt x="1168757" y="3802530"/>
                  <a:pt x="1163548" y="3797842"/>
                </a:cubicBezTo>
                <a:cubicBezTo>
                  <a:pt x="1158339" y="3793154"/>
                  <a:pt x="1151567" y="3790810"/>
                  <a:pt x="1143233" y="3790810"/>
                </a:cubicBezTo>
                <a:cubicBezTo>
                  <a:pt x="1137633" y="3790810"/>
                  <a:pt x="1132424" y="3792047"/>
                  <a:pt x="1127606" y="3794521"/>
                </a:cubicBezTo>
                <a:cubicBezTo>
                  <a:pt x="1122527" y="3797126"/>
                  <a:pt x="1118686" y="3800577"/>
                  <a:pt x="1116081" y="3804874"/>
                </a:cubicBezTo>
                <a:lnTo>
                  <a:pt x="1103189" y="3795302"/>
                </a:lnTo>
                <a:cubicBezTo>
                  <a:pt x="1107096" y="3789312"/>
                  <a:pt x="1112630" y="3784494"/>
                  <a:pt x="1119792" y="3780848"/>
                </a:cubicBezTo>
                <a:cubicBezTo>
                  <a:pt x="1126825" y="3777331"/>
                  <a:pt x="1134638" y="3775573"/>
                  <a:pt x="1143233" y="3775573"/>
                </a:cubicBezTo>
                <a:close/>
                <a:moveTo>
                  <a:pt x="910382" y="3775573"/>
                </a:moveTo>
                <a:cubicBezTo>
                  <a:pt x="917935" y="3775573"/>
                  <a:pt x="924837" y="3777397"/>
                  <a:pt x="931088" y="3781043"/>
                </a:cubicBezTo>
                <a:cubicBezTo>
                  <a:pt x="937469" y="3784819"/>
                  <a:pt x="942157" y="3789182"/>
                  <a:pt x="945152" y="3794130"/>
                </a:cubicBezTo>
                <a:lnTo>
                  <a:pt x="945933" y="3794130"/>
                </a:lnTo>
                <a:lnTo>
                  <a:pt x="945933" y="3778894"/>
                </a:lnTo>
                <a:lnTo>
                  <a:pt x="962146" y="3778894"/>
                </a:lnTo>
                <a:lnTo>
                  <a:pt x="962146" y="3924029"/>
                </a:lnTo>
                <a:lnTo>
                  <a:pt x="945152" y="3924029"/>
                </a:lnTo>
                <a:lnTo>
                  <a:pt x="945152" y="3879883"/>
                </a:lnTo>
                <a:lnTo>
                  <a:pt x="945933" y="3865819"/>
                </a:lnTo>
                <a:lnTo>
                  <a:pt x="945152" y="3865819"/>
                </a:lnTo>
                <a:cubicBezTo>
                  <a:pt x="942157" y="3870768"/>
                  <a:pt x="937469" y="3875065"/>
                  <a:pt x="931088" y="3878711"/>
                </a:cubicBezTo>
                <a:cubicBezTo>
                  <a:pt x="924967" y="3882227"/>
                  <a:pt x="918065" y="3883985"/>
                  <a:pt x="910382" y="3883985"/>
                </a:cubicBezTo>
                <a:cubicBezTo>
                  <a:pt x="900875" y="3883985"/>
                  <a:pt x="892541" y="3881706"/>
                  <a:pt x="885379" y="3877149"/>
                </a:cubicBezTo>
                <a:cubicBezTo>
                  <a:pt x="878086" y="3872591"/>
                  <a:pt x="872291" y="3866145"/>
                  <a:pt x="867994" y="3857810"/>
                </a:cubicBezTo>
                <a:cubicBezTo>
                  <a:pt x="863696" y="3849606"/>
                  <a:pt x="861548" y="3840295"/>
                  <a:pt x="861548" y="3829877"/>
                </a:cubicBezTo>
                <a:cubicBezTo>
                  <a:pt x="861548" y="3819589"/>
                  <a:pt x="863696" y="3810343"/>
                  <a:pt x="867994" y="3802139"/>
                </a:cubicBezTo>
                <a:cubicBezTo>
                  <a:pt x="872421" y="3793675"/>
                  <a:pt x="878216" y="3787163"/>
                  <a:pt x="885379" y="3782606"/>
                </a:cubicBezTo>
                <a:cubicBezTo>
                  <a:pt x="892802" y="3777917"/>
                  <a:pt x="901136" y="3775573"/>
                  <a:pt x="910382" y="3775573"/>
                </a:cubicBezTo>
                <a:close/>
                <a:moveTo>
                  <a:pt x="672843" y="3775573"/>
                </a:moveTo>
                <a:cubicBezTo>
                  <a:pt x="682610" y="3775573"/>
                  <a:pt x="691270" y="3777852"/>
                  <a:pt x="698823" y="3782410"/>
                </a:cubicBezTo>
                <a:cubicBezTo>
                  <a:pt x="706115" y="3786838"/>
                  <a:pt x="711715" y="3792958"/>
                  <a:pt x="715622" y="3800772"/>
                </a:cubicBezTo>
                <a:cubicBezTo>
                  <a:pt x="719659" y="3808846"/>
                  <a:pt x="721677" y="3817896"/>
                  <a:pt x="721677" y="3827924"/>
                </a:cubicBezTo>
                <a:cubicBezTo>
                  <a:pt x="721677" y="3828705"/>
                  <a:pt x="721547" y="3830398"/>
                  <a:pt x="721286" y="3833002"/>
                </a:cubicBezTo>
                <a:lnTo>
                  <a:pt x="640417" y="3833002"/>
                </a:lnTo>
                <a:cubicBezTo>
                  <a:pt x="640808" y="3840816"/>
                  <a:pt x="642696" y="3847392"/>
                  <a:pt x="646082" y="3852731"/>
                </a:cubicBezTo>
                <a:cubicBezTo>
                  <a:pt x="649337" y="3857810"/>
                  <a:pt x="653570" y="3861782"/>
                  <a:pt x="658779" y="3864647"/>
                </a:cubicBezTo>
                <a:cubicBezTo>
                  <a:pt x="663857" y="3867382"/>
                  <a:pt x="669197" y="3868749"/>
                  <a:pt x="674796" y="3868749"/>
                </a:cubicBezTo>
                <a:cubicBezTo>
                  <a:pt x="688079" y="3868749"/>
                  <a:pt x="698172" y="3862563"/>
                  <a:pt x="705074" y="3850192"/>
                </a:cubicBezTo>
                <a:lnTo>
                  <a:pt x="719333" y="3857224"/>
                </a:lnTo>
                <a:cubicBezTo>
                  <a:pt x="715036" y="3865428"/>
                  <a:pt x="709110" y="3871940"/>
                  <a:pt x="701557" y="3876758"/>
                </a:cubicBezTo>
                <a:cubicBezTo>
                  <a:pt x="694004" y="3881576"/>
                  <a:pt x="684889" y="3883985"/>
                  <a:pt x="674210" y="3883985"/>
                </a:cubicBezTo>
                <a:cubicBezTo>
                  <a:pt x="664313" y="3883985"/>
                  <a:pt x="655588" y="3881706"/>
                  <a:pt x="648035" y="3877149"/>
                </a:cubicBezTo>
                <a:cubicBezTo>
                  <a:pt x="640222" y="3872461"/>
                  <a:pt x="634166" y="3866014"/>
                  <a:pt x="629869" y="3857810"/>
                </a:cubicBezTo>
                <a:cubicBezTo>
                  <a:pt x="625571" y="3849606"/>
                  <a:pt x="623423" y="3840360"/>
                  <a:pt x="623423" y="3830072"/>
                </a:cubicBezTo>
                <a:cubicBezTo>
                  <a:pt x="623423" y="3820175"/>
                  <a:pt x="625441" y="3811125"/>
                  <a:pt x="629478" y="3802921"/>
                </a:cubicBezTo>
                <a:cubicBezTo>
                  <a:pt x="633645" y="3794456"/>
                  <a:pt x="639440" y="3787815"/>
                  <a:pt x="646863" y="3782996"/>
                </a:cubicBezTo>
                <a:cubicBezTo>
                  <a:pt x="654546" y="3778048"/>
                  <a:pt x="663206" y="3775573"/>
                  <a:pt x="672843" y="3775573"/>
                </a:cubicBezTo>
                <a:close/>
                <a:moveTo>
                  <a:pt x="2727155" y="3757212"/>
                </a:moveTo>
                <a:lnTo>
                  <a:pt x="2740828" y="3757212"/>
                </a:lnTo>
                <a:lnTo>
                  <a:pt x="2740828" y="3770885"/>
                </a:lnTo>
                <a:cubicBezTo>
                  <a:pt x="2740828" y="3776745"/>
                  <a:pt x="2739526" y="3781499"/>
                  <a:pt x="2736921" y="3785145"/>
                </a:cubicBezTo>
                <a:cubicBezTo>
                  <a:pt x="2734317" y="3788661"/>
                  <a:pt x="2730475" y="3790419"/>
                  <a:pt x="2725397" y="3790419"/>
                </a:cubicBezTo>
                <a:cubicBezTo>
                  <a:pt x="2723964" y="3790419"/>
                  <a:pt x="2722597" y="3790224"/>
                  <a:pt x="2721295" y="3789833"/>
                </a:cubicBezTo>
                <a:lnTo>
                  <a:pt x="2721295" y="3790614"/>
                </a:lnTo>
                <a:cubicBezTo>
                  <a:pt x="2732363" y="3800381"/>
                  <a:pt x="2737898" y="3813469"/>
                  <a:pt x="2737898" y="3829877"/>
                </a:cubicBezTo>
                <a:cubicBezTo>
                  <a:pt x="2737898" y="3840035"/>
                  <a:pt x="2735684" y="3849150"/>
                  <a:pt x="2731257" y="3857224"/>
                </a:cubicBezTo>
                <a:cubicBezTo>
                  <a:pt x="2726699" y="3865559"/>
                  <a:pt x="2720448" y="3872135"/>
                  <a:pt x="2712504" y="3876953"/>
                </a:cubicBezTo>
                <a:cubicBezTo>
                  <a:pt x="2704821" y="3881641"/>
                  <a:pt x="2695835" y="3883985"/>
                  <a:pt x="2685548" y="3883985"/>
                </a:cubicBezTo>
                <a:cubicBezTo>
                  <a:pt x="2675260" y="3883985"/>
                  <a:pt x="2666275" y="3881641"/>
                  <a:pt x="2658591" y="3876953"/>
                </a:cubicBezTo>
                <a:cubicBezTo>
                  <a:pt x="2650647" y="3872135"/>
                  <a:pt x="2644397" y="3865559"/>
                  <a:pt x="2639839" y="3857224"/>
                </a:cubicBezTo>
                <a:cubicBezTo>
                  <a:pt x="2635411" y="3849150"/>
                  <a:pt x="2633197" y="3840035"/>
                  <a:pt x="2633197" y="3829877"/>
                </a:cubicBezTo>
                <a:cubicBezTo>
                  <a:pt x="2633197" y="3819720"/>
                  <a:pt x="2635411" y="3810604"/>
                  <a:pt x="2639839" y="3802530"/>
                </a:cubicBezTo>
                <a:cubicBezTo>
                  <a:pt x="2644397" y="3794196"/>
                  <a:pt x="2650647" y="3787619"/>
                  <a:pt x="2658591" y="3782801"/>
                </a:cubicBezTo>
                <a:cubicBezTo>
                  <a:pt x="2666535" y="3777983"/>
                  <a:pt x="2675521" y="3775573"/>
                  <a:pt x="2685548" y="3775573"/>
                </a:cubicBezTo>
                <a:cubicBezTo>
                  <a:pt x="2688934" y="3775573"/>
                  <a:pt x="2694143" y="3776159"/>
                  <a:pt x="2701175" y="3777331"/>
                </a:cubicBezTo>
                <a:cubicBezTo>
                  <a:pt x="2707425" y="3778373"/>
                  <a:pt x="2712179" y="3778894"/>
                  <a:pt x="2715434" y="3778894"/>
                </a:cubicBezTo>
                <a:cubicBezTo>
                  <a:pt x="2719601" y="3778894"/>
                  <a:pt x="2722662" y="3778243"/>
                  <a:pt x="2724615" y="3776941"/>
                </a:cubicBezTo>
                <a:cubicBezTo>
                  <a:pt x="2726308" y="3775769"/>
                  <a:pt x="2727155" y="3773750"/>
                  <a:pt x="2727155" y="3770885"/>
                </a:cubicBezTo>
                <a:close/>
                <a:moveTo>
                  <a:pt x="2611339" y="3757212"/>
                </a:moveTo>
                <a:lnTo>
                  <a:pt x="2625012" y="3757212"/>
                </a:lnTo>
                <a:lnTo>
                  <a:pt x="2625012" y="3770885"/>
                </a:lnTo>
                <a:cubicBezTo>
                  <a:pt x="2625012" y="3778048"/>
                  <a:pt x="2623254" y="3783257"/>
                  <a:pt x="2619738" y="3786512"/>
                </a:cubicBezTo>
                <a:cubicBezTo>
                  <a:pt x="2616091" y="3789898"/>
                  <a:pt x="2610817" y="3791591"/>
                  <a:pt x="2603915" y="3791591"/>
                </a:cubicBezTo>
                <a:lnTo>
                  <a:pt x="2601767" y="3791591"/>
                </a:lnTo>
                <a:lnTo>
                  <a:pt x="2601767" y="3880860"/>
                </a:lnTo>
                <a:lnTo>
                  <a:pt x="2585554" y="3880860"/>
                </a:lnTo>
                <a:lnTo>
                  <a:pt x="2585554" y="3866014"/>
                </a:lnTo>
                <a:lnTo>
                  <a:pt x="2584773" y="3866014"/>
                </a:lnTo>
                <a:cubicBezTo>
                  <a:pt x="2582168" y="3870963"/>
                  <a:pt x="2577675" y="3875260"/>
                  <a:pt x="2571294" y="3878907"/>
                </a:cubicBezTo>
                <a:cubicBezTo>
                  <a:pt x="2565434" y="3882292"/>
                  <a:pt x="2558923" y="3883985"/>
                  <a:pt x="2551761" y="3883985"/>
                </a:cubicBezTo>
                <a:cubicBezTo>
                  <a:pt x="2539389" y="3883985"/>
                  <a:pt x="2530013" y="3880404"/>
                  <a:pt x="2523632" y="3873242"/>
                </a:cubicBezTo>
                <a:cubicBezTo>
                  <a:pt x="2517121" y="3865949"/>
                  <a:pt x="2513865" y="3855857"/>
                  <a:pt x="2513865" y="3842965"/>
                </a:cubicBezTo>
                <a:lnTo>
                  <a:pt x="2513865" y="3778894"/>
                </a:lnTo>
                <a:lnTo>
                  <a:pt x="2530859" y="3778894"/>
                </a:lnTo>
                <a:lnTo>
                  <a:pt x="2530859" y="3840425"/>
                </a:lnTo>
                <a:cubicBezTo>
                  <a:pt x="2530859" y="3850322"/>
                  <a:pt x="2533073" y="3857485"/>
                  <a:pt x="2537501" y="3861912"/>
                </a:cubicBezTo>
                <a:cubicBezTo>
                  <a:pt x="2542059" y="3866470"/>
                  <a:pt x="2547984" y="3868749"/>
                  <a:pt x="2555277" y="3868749"/>
                </a:cubicBezTo>
                <a:cubicBezTo>
                  <a:pt x="2561007" y="3868749"/>
                  <a:pt x="2566151" y="3867186"/>
                  <a:pt x="2570708" y="3864061"/>
                </a:cubicBezTo>
                <a:cubicBezTo>
                  <a:pt x="2575006" y="3861066"/>
                  <a:pt x="2578457" y="3857094"/>
                  <a:pt x="2581061" y="3852145"/>
                </a:cubicBezTo>
                <a:cubicBezTo>
                  <a:pt x="2583535" y="3847327"/>
                  <a:pt x="2584773" y="3842118"/>
                  <a:pt x="2584773" y="3836519"/>
                </a:cubicBezTo>
                <a:lnTo>
                  <a:pt x="2584773" y="3778894"/>
                </a:lnTo>
                <a:lnTo>
                  <a:pt x="2603915" y="3778894"/>
                </a:lnTo>
                <a:cubicBezTo>
                  <a:pt x="2608864" y="3778894"/>
                  <a:pt x="2611339" y="3776225"/>
                  <a:pt x="2611339" y="3770885"/>
                </a:cubicBezTo>
                <a:close/>
                <a:moveTo>
                  <a:pt x="1946105" y="3757212"/>
                </a:moveTo>
                <a:lnTo>
                  <a:pt x="1959778" y="3757212"/>
                </a:lnTo>
                <a:lnTo>
                  <a:pt x="1959778" y="3770885"/>
                </a:lnTo>
                <a:cubicBezTo>
                  <a:pt x="1959778" y="3776745"/>
                  <a:pt x="1958476" y="3781499"/>
                  <a:pt x="1955871" y="3785145"/>
                </a:cubicBezTo>
                <a:cubicBezTo>
                  <a:pt x="1953267" y="3788661"/>
                  <a:pt x="1949425" y="3790419"/>
                  <a:pt x="1944347" y="3790419"/>
                </a:cubicBezTo>
                <a:cubicBezTo>
                  <a:pt x="1942914" y="3790419"/>
                  <a:pt x="1941547" y="3790224"/>
                  <a:pt x="1940245" y="3789833"/>
                </a:cubicBezTo>
                <a:lnTo>
                  <a:pt x="1940245" y="3790614"/>
                </a:lnTo>
                <a:cubicBezTo>
                  <a:pt x="1951313" y="3800381"/>
                  <a:pt x="1956848" y="3813469"/>
                  <a:pt x="1956848" y="3829877"/>
                </a:cubicBezTo>
                <a:cubicBezTo>
                  <a:pt x="1956848" y="3840035"/>
                  <a:pt x="1954634" y="3849150"/>
                  <a:pt x="1950207" y="3857224"/>
                </a:cubicBezTo>
                <a:cubicBezTo>
                  <a:pt x="1945649" y="3865559"/>
                  <a:pt x="1939398" y="3872135"/>
                  <a:pt x="1931454" y="3876953"/>
                </a:cubicBezTo>
                <a:cubicBezTo>
                  <a:pt x="1923771" y="3881641"/>
                  <a:pt x="1914785" y="3883985"/>
                  <a:pt x="1904498" y="3883985"/>
                </a:cubicBezTo>
                <a:cubicBezTo>
                  <a:pt x="1894210" y="3883985"/>
                  <a:pt x="1885225" y="3881641"/>
                  <a:pt x="1877541" y="3876953"/>
                </a:cubicBezTo>
                <a:cubicBezTo>
                  <a:pt x="1869597" y="3872135"/>
                  <a:pt x="1863347" y="3865559"/>
                  <a:pt x="1858789" y="3857224"/>
                </a:cubicBezTo>
                <a:cubicBezTo>
                  <a:pt x="1854361" y="3849150"/>
                  <a:pt x="1852147" y="3840035"/>
                  <a:pt x="1852147" y="3829877"/>
                </a:cubicBezTo>
                <a:cubicBezTo>
                  <a:pt x="1852147" y="3819720"/>
                  <a:pt x="1854361" y="3810604"/>
                  <a:pt x="1858789" y="3802530"/>
                </a:cubicBezTo>
                <a:cubicBezTo>
                  <a:pt x="1863347" y="3794196"/>
                  <a:pt x="1869597" y="3787619"/>
                  <a:pt x="1877541" y="3782801"/>
                </a:cubicBezTo>
                <a:cubicBezTo>
                  <a:pt x="1885485" y="3777983"/>
                  <a:pt x="1894471" y="3775573"/>
                  <a:pt x="1904498" y="3775573"/>
                </a:cubicBezTo>
                <a:cubicBezTo>
                  <a:pt x="1907884" y="3775573"/>
                  <a:pt x="1913093" y="3776159"/>
                  <a:pt x="1920125" y="3777331"/>
                </a:cubicBezTo>
                <a:cubicBezTo>
                  <a:pt x="1926375" y="3778373"/>
                  <a:pt x="1931129" y="3778894"/>
                  <a:pt x="1934384" y="3778894"/>
                </a:cubicBezTo>
                <a:cubicBezTo>
                  <a:pt x="1938551" y="3778894"/>
                  <a:pt x="1941612" y="3778243"/>
                  <a:pt x="1943565" y="3776941"/>
                </a:cubicBezTo>
                <a:cubicBezTo>
                  <a:pt x="1945258" y="3775769"/>
                  <a:pt x="1946105" y="3773750"/>
                  <a:pt x="1946105" y="3770885"/>
                </a:cubicBezTo>
                <a:close/>
                <a:moveTo>
                  <a:pt x="1830288" y="3757212"/>
                </a:moveTo>
                <a:lnTo>
                  <a:pt x="1843962" y="3757212"/>
                </a:lnTo>
                <a:lnTo>
                  <a:pt x="1843962" y="3770885"/>
                </a:lnTo>
                <a:cubicBezTo>
                  <a:pt x="1843962" y="3778048"/>
                  <a:pt x="1842204" y="3783257"/>
                  <a:pt x="1838688" y="3786512"/>
                </a:cubicBezTo>
                <a:cubicBezTo>
                  <a:pt x="1835042" y="3789898"/>
                  <a:pt x="1829767" y="3791591"/>
                  <a:pt x="1822866" y="3791591"/>
                </a:cubicBezTo>
                <a:lnTo>
                  <a:pt x="1820717" y="3791591"/>
                </a:lnTo>
                <a:lnTo>
                  <a:pt x="1820717" y="3880860"/>
                </a:lnTo>
                <a:lnTo>
                  <a:pt x="1804504" y="3880860"/>
                </a:lnTo>
                <a:lnTo>
                  <a:pt x="1804504" y="3866014"/>
                </a:lnTo>
                <a:lnTo>
                  <a:pt x="1803723" y="3866014"/>
                </a:lnTo>
                <a:cubicBezTo>
                  <a:pt x="1801118" y="3870963"/>
                  <a:pt x="1796625" y="3875260"/>
                  <a:pt x="1790244" y="3878907"/>
                </a:cubicBezTo>
                <a:cubicBezTo>
                  <a:pt x="1784384" y="3882292"/>
                  <a:pt x="1777873" y="3883985"/>
                  <a:pt x="1770711" y="3883985"/>
                </a:cubicBezTo>
                <a:cubicBezTo>
                  <a:pt x="1758339" y="3883985"/>
                  <a:pt x="1748963" y="3880404"/>
                  <a:pt x="1742582" y="3873242"/>
                </a:cubicBezTo>
                <a:cubicBezTo>
                  <a:pt x="1736071" y="3865949"/>
                  <a:pt x="1732815" y="3855857"/>
                  <a:pt x="1732815" y="3842965"/>
                </a:cubicBezTo>
                <a:lnTo>
                  <a:pt x="1732815" y="3778894"/>
                </a:lnTo>
                <a:lnTo>
                  <a:pt x="1749810" y="3778894"/>
                </a:lnTo>
                <a:lnTo>
                  <a:pt x="1749810" y="3840425"/>
                </a:lnTo>
                <a:cubicBezTo>
                  <a:pt x="1749810" y="3850322"/>
                  <a:pt x="1752023" y="3857485"/>
                  <a:pt x="1756451" y="3861912"/>
                </a:cubicBezTo>
                <a:cubicBezTo>
                  <a:pt x="1761009" y="3866470"/>
                  <a:pt x="1766934" y="3868749"/>
                  <a:pt x="1774227" y="3868749"/>
                </a:cubicBezTo>
                <a:cubicBezTo>
                  <a:pt x="1779957" y="3868749"/>
                  <a:pt x="1785101" y="3867186"/>
                  <a:pt x="1789658" y="3864061"/>
                </a:cubicBezTo>
                <a:cubicBezTo>
                  <a:pt x="1793956" y="3861066"/>
                  <a:pt x="1797407" y="3857094"/>
                  <a:pt x="1800011" y="3852145"/>
                </a:cubicBezTo>
                <a:cubicBezTo>
                  <a:pt x="1802485" y="3847327"/>
                  <a:pt x="1803723" y="3842118"/>
                  <a:pt x="1803723" y="3836519"/>
                </a:cubicBezTo>
                <a:lnTo>
                  <a:pt x="1803723" y="3778894"/>
                </a:lnTo>
                <a:lnTo>
                  <a:pt x="1822866" y="3778894"/>
                </a:lnTo>
                <a:cubicBezTo>
                  <a:pt x="1827814" y="3778894"/>
                  <a:pt x="1830288" y="3776225"/>
                  <a:pt x="1830288" y="3770885"/>
                </a:cubicBezTo>
                <a:close/>
                <a:moveTo>
                  <a:pt x="3516185" y="3749984"/>
                </a:moveTo>
                <a:lnTo>
                  <a:pt x="3533180" y="3749984"/>
                </a:lnTo>
                <a:lnTo>
                  <a:pt x="3533180" y="3778894"/>
                </a:lnTo>
                <a:lnTo>
                  <a:pt x="3558183" y="3778894"/>
                </a:lnTo>
                <a:lnTo>
                  <a:pt x="3558183" y="3794326"/>
                </a:lnTo>
                <a:lnTo>
                  <a:pt x="3533180" y="3794326"/>
                </a:lnTo>
                <a:lnTo>
                  <a:pt x="3533180" y="3849801"/>
                </a:lnTo>
                <a:cubicBezTo>
                  <a:pt x="3533180" y="3855531"/>
                  <a:pt x="3534221" y="3859699"/>
                  <a:pt x="3536305" y="3862303"/>
                </a:cubicBezTo>
                <a:cubicBezTo>
                  <a:pt x="3538779" y="3865168"/>
                  <a:pt x="3542491" y="3866600"/>
                  <a:pt x="3547439" y="3866600"/>
                </a:cubicBezTo>
                <a:cubicBezTo>
                  <a:pt x="3551737" y="3866600"/>
                  <a:pt x="3555448" y="3865494"/>
                  <a:pt x="3558573" y="3863280"/>
                </a:cubicBezTo>
                <a:lnTo>
                  <a:pt x="3558573" y="3879883"/>
                </a:lnTo>
                <a:cubicBezTo>
                  <a:pt x="3556751" y="3880795"/>
                  <a:pt x="3554732" y="3881446"/>
                  <a:pt x="3552518" y="3881837"/>
                </a:cubicBezTo>
                <a:cubicBezTo>
                  <a:pt x="3550435" y="3882227"/>
                  <a:pt x="3547765" y="3882423"/>
                  <a:pt x="3544509" y="3882423"/>
                </a:cubicBezTo>
                <a:cubicBezTo>
                  <a:pt x="3540212" y="3882423"/>
                  <a:pt x="3536370" y="3881772"/>
                  <a:pt x="3532985" y="3880469"/>
                </a:cubicBezTo>
                <a:cubicBezTo>
                  <a:pt x="3529338" y="3879037"/>
                  <a:pt x="3526408" y="3877214"/>
                  <a:pt x="3524194" y="3875000"/>
                </a:cubicBezTo>
                <a:cubicBezTo>
                  <a:pt x="3518855" y="3869921"/>
                  <a:pt x="3516185" y="3862954"/>
                  <a:pt x="3516185" y="3854099"/>
                </a:cubicBezTo>
                <a:lnTo>
                  <a:pt x="3516185" y="3794326"/>
                </a:lnTo>
                <a:lnTo>
                  <a:pt x="3498410" y="3794326"/>
                </a:lnTo>
                <a:lnTo>
                  <a:pt x="3498410" y="3778894"/>
                </a:lnTo>
                <a:lnTo>
                  <a:pt x="3516185" y="3778894"/>
                </a:lnTo>
                <a:close/>
                <a:moveTo>
                  <a:pt x="3392361" y="3749984"/>
                </a:moveTo>
                <a:lnTo>
                  <a:pt x="3409355" y="3749984"/>
                </a:lnTo>
                <a:lnTo>
                  <a:pt x="3409355" y="3778894"/>
                </a:lnTo>
                <a:lnTo>
                  <a:pt x="3434358" y="3778894"/>
                </a:lnTo>
                <a:lnTo>
                  <a:pt x="3434358" y="3794326"/>
                </a:lnTo>
                <a:lnTo>
                  <a:pt x="3409355" y="3794326"/>
                </a:lnTo>
                <a:lnTo>
                  <a:pt x="3409355" y="3849801"/>
                </a:lnTo>
                <a:cubicBezTo>
                  <a:pt x="3409355" y="3855531"/>
                  <a:pt x="3410397" y="3859699"/>
                  <a:pt x="3412480" y="3862303"/>
                </a:cubicBezTo>
                <a:cubicBezTo>
                  <a:pt x="3414955" y="3865168"/>
                  <a:pt x="3418666" y="3866600"/>
                  <a:pt x="3423615" y="3866600"/>
                </a:cubicBezTo>
                <a:cubicBezTo>
                  <a:pt x="3427912" y="3866600"/>
                  <a:pt x="3431623" y="3865494"/>
                  <a:pt x="3434749" y="3863280"/>
                </a:cubicBezTo>
                <a:lnTo>
                  <a:pt x="3434749" y="3879883"/>
                </a:lnTo>
                <a:cubicBezTo>
                  <a:pt x="3432925" y="3880795"/>
                  <a:pt x="3430907" y="3881446"/>
                  <a:pt x="3428693" y="3881837"/>
                </a:cubicBezTo>
                <a:cubicBezTo>
                  <a:pt x="3426609" y="3882227"/>
                  <a:pt x="3423940" y="3882423"/>
                  <a:pt x="3420684" y="3882423"/>
                </a:cubicBezTo>
                <a:cubicBezTo>
                  <a:pt x="3416387" y="3882423"/>
                  <a:pt x="3412545" y="3881772"/>
                  <a:pt x="3409159" y="3880469"/>
                </a:cubicBezTo>
                <a:cubicBezTo>
                  <a:pt x="3405513" y="3879037"/>
                  <a:pt x="3402583" y="3877214"/>
                  <a:pt x="3400369" y="3875000"/>
                </a:cubicBezTo>
                <a:cubicBezTo>
                  <a:pt x="3395030" y="3869921"/>
                  <a:pt x="3392361" y="3862954"/>
                  <a:pt x="3392361" y="3854099"/>
                </a:cubicBezTo>
                <a:lnTo>
                  <a:pt x="3392361" y="3794326"/>
                </a:lnTo>
                <a:lnTo>
                  <a:pt x="3374585" y="3794326"/>
                </a:lnTo>
                <a:lnTo>
                  <a:pt x="3374585" y="3778894"/>
                </a:lnTo>
                <a:lnTo>
                  <a:pt x="3392361" y="3778894"/>
                </a:lnTo>
                <a:close/>
                <a:moveTo>
                  <a:pt x="1496886" y="3749984"/>
                </a:moveTo>
                <a:lnTo>
                  <a:pt x="1513880" y="3749984"/>
                </a:lnTo>
                <a:lnTo>
                  <a:pt x="1513880" y="3778894"/>
                </a:lnTo>
                <a:lnTo>
                  <a:pt x="1538883" y="3778894"/>
                </a:lnTo>
                <a:lnTo>
                  <a:pt x="1538883" y="3794326"/>
                </a:lnTo>
                <a:lnTo>
                  <a:pt x="1513880" y="3794326"/>
                </a:lnTo>
                <a:lnTo>
                  <a:pt x="1513880" y="3849801"/>
                </a:lnTo>
                <a:cubicBezTo>
                  <a:pt x="1513880" y="3855531"/>
                  <a:pt x="1514922" y="3859699"/>
                  <a:pt x="1517005" y="3862303"/>
                </a:cubicBezTo>
                <a:cubicBezTo>
                  <a:pt x="1519480" y="3865168"/>
                  <a:pt x="1523191" y="3866600"/>
                  <a:pt x="1528140" y="3866600"/>
                </a:cubicBezTo>
                <a:cubicBezTo>
                  <a:pt x="1532437" y="3866600"/>
                  <a:pt x="1536148" y="3865494"/>
                  <a:pt x="1539274" y="3863280"/>
                </a:cubicBezTo>
                <a:lnTo>
                  <a:pt x="1539274" y="3879883"/>
                </a:lnTo>
                <a:cubicBezTo>
                  <a:pt x="1537451" y="3880795"/>
                  <a:pt x="1535432" y="3881446"/>
                  <a:pt x="1533218" y="3881837"/>
                </a:cubicBezTo>
                <a:cubicBezTo>
                  <a:pt x="1531135" y="3882227"/>
                  <a:pt x="1528465" y="3882423"/>
                  <a:pt x="1525210" y="3882423"/>
                </a:cubicBezTo>
                <a:cubicBezTo>
                  <a:pt x="1520912" y="3882423"/>
                  <a:pt x="1517070" y="3881772"/>
                  <a:pt x="1513685" y="3880469"/>
                </a:cubicBezTo>
                <a:cubicBezTo>
                  <a:pt x="1510038" y="3879037"/>
                  <a:pt x="1507108" y="3877214"/>
                  <a:pt x="1504894" y="3875000"/>
                </a:cubicBezTo>
                <a:cubicBezTo>
                  <a:pt x="1499555" y="3869921"/>
                  <a:pt x="1496886" y="3862954"/>
                  <a:pt x="1496886" y="3854099"/>
                </a:cubicBezTo>
                <a:lnTo>
                  <a:pt x="1496886" y="3794326"/>
                </a:lnTo>
                <a:lnTo>
                  <a:pt x="1479110" y="3794326"/>
                </a:lnTo>
                <a:lnTo>
                  <a:pt x="1479110" y="3778894"/>
                </a:lnTo>
                <a:lnTo>
                  <a:pt x="1496886" y="3778894"/>
                </a:lnTo>
                <a:close/>
                <a:moveTo>
                  <a:pt x="753936" y="3749984"/>
                </a:moveTo>
                <a:lnTo>
                  <a:pt x="770930" y="3749984"/>
                </a:lnTo>
                <a:lnTo>
                  <a:pt x="770930" y="3778894"/>
                </a:lnTo>
                <a:lnTo>
                  <a:pt x="795933" y="3778894"/>
                </a:lnTo>
                <a:lnTo>
                  <a:pt x="795933" y="3794326"/>
                </a:lnTo>
                <a:lnTo>
                  <a:pt x="770930" y="3794326"/>
                </a:lnTo>
                <a:lnTo>
                  <a:pt x="770930" y="3849801"/>
                </a:lnTo>
                <a:cubicBezTo>
                  <a:pt x="770930" y="3855531"/>
                  <a:pt x="771972" y="3859699"/>
                  <a:pt x="774055" y="3862303"/>
                </a:cubicBezTo>
                <a:cubicBezTo>
                  <a:pt x="776530" y="3865168"/>
                  <a:pt x="780241" y="3866600"/>
                  <a:pt x="785190" y="3866600"/>
                </a:cubicBezTo>
                <a:cubicBezTo>
                  <a:pt x="789487" y="3866600"/>
                  <a:pt x="793198" y="3865494"/>
                  <a:pt x="796324" y="3863280"/>
                </a:cubicBezTo>
                <a:lnTo>
                  <a:pt x="796324" y="3879883"/>
                </a:lnTo>
                <a:cubicBezTo>
                  <a:pt x="794501" y="3880795"/>
                  <a:pt x="792482" y="3881446"/>
                  <a:pt x="790268" y="3881837"/>
                </a:cubicBezTo>
                <a:cubicBezTo>
                  <a:pt x="788185" y="3882227"/>
                  <a:pt x="785515" y="3882423"/>
                  <a:pt x="782259" y="3882423"/>
                </a:cubicBezTo>
                <a:cubicBezTo>
                  <a:pt x="777962" y="3882423"/>
                  <a:pt x="774120" y="3881772"/>
                  <a:pt x="770735" y="3880469"/>
                </a:cubicBezTo>
                <a:cubicBezTo>
                  <a:pt x="767088" y="3879037"/>
                  <a:pt x="764158" y="3877214"/>
                  <a:pt x="761944" y="3875000"/>
                </a:cubicBezTo>
                <a:cubicBezTo>
                  <a:pt x="756605" y="3869921"/>
                  <a:pt x="753936" y="3862954"/>
                  <a:pt x="753936" y="3854099"/>
                </a:cubicBezTo>
                <a:lnTo>
                  <a:pt x="753936" y="3794326"/>
                </a:lnTo>
                <a:lnTo>
                  <a:pt x="736160" y="3794326"/>
                </a:lnTo>
                <a:lnTo>
                  <a:pt x="736160" y="3778894"/>
                </a:lnTo>
                <a:lnTo>
                  <a:pt x="753936" y="3778894"/>
                </a:lnTo>
                <a:close/>
                <a:moveTo>
                  <a:pt x="3162542" y="3737678"/>
                </a:moveTo>
                <a:lnTo>
                  <a:pt x="3179536" y="3737678"/>
                </a:lnTo>
                <a:lnTo>
                  <a:pt x="3179536" y="3779871"/>
                </a:lnTo>
                <a:lnTo>
                  <a:pt x="3178559" y="3793935"/>
                </a:lnTo>
                <a:lnTo>
                  <a:pt x="3179536" y="3793935"/>
                </a:lnTo>
                <a:cubicBezTo>
                  <a:pt x="3182141" y="3788856"/>
                  <a:pt x="3186569" y="3784494"/>
                  <a:pt x="3192819" y="3780848"/>
                </a:cubicBezTo>
                <a:cubicBezTo>
                  <a:pt x="3198809" y="3777331"/>
                  <a:pt x="3205451" y="3775573"/>
                  <a:pt x="3212743" y="3775573"/>
                </a:cubicBezTo>
                <a:cubicBezTo>
                  <a:pt x="3225115" y="3775573"/>
                  <a:pt x="3234556" y="3779220"/>
                  <a:pt x="3241067" y="3786512"/>
                </a:cubicBezTo>
                <a:cubicBezTo>
                  <a:pt x="3247579" y="3793805"/>
                  <a:pt x="3250834" y="3803441"/>
                  <a:pt x="3250834" y="3815422"/>
                </a:cubicBezTo>
                <a:lnTo>
                  <a:pt x="3250834" y="3880860"/>
                </a:lnTo>
                <a:lnTo>
                  <a:pt x="3233840" y="3880860"/>
                </a:lnTo>
                <a:lnTo>
                  <a:pt x="3233840" y="3817962"/>
                </a:lnTo>
                <a:cubicBezTo>
                  <a:pt x="3233840" y="3808846"/>
                  <a:pt x="3231496" y="3802074"/>
                  <a:pt x="3226808" y="3797646"/>
                </a:cubicBezTo>
                <a:cubicBezTo>
                  <a:pt x="3222250" y="3793219"/>
                  <a:pt x="3216195" y="3791005"/>
                  <a:pt x="3208641" y="3791005"/>
                </a:cubicBezTo>
                <a:cubicBezTo>
                  <a:pt x="3203563" y="3791005"/>
                  <a:pt x="3198679" y="3792633"/>
                  <a:pt x="3193991" y="3795888"/>
                </a:cubicBezTo>
                <a:cubicBezTo>
                  <a:pt x="3189563" y="3799014"/>
                  <a:pt x="3186047" y="3803116"/>
                  <a:pt x="3183443" y="3808195"/>
                </a:cubicBezTo>
                <a:cubicBezTo>
                  <a:pt x="3180839" y="3813404"/>
                  <a:pt x="3179536" y="3818678"/>
                  <a:pt x="3179536" y="3824017"/>
                </a:cubicBezTo>
                <a:lnTo>
                  <a:pt x="3179536" y="3880860"/>
                </a:lnTo>
                <a:lnTo>
                  <a:pt x="3162542" y="3880860"/>
                </a:lnTo>
                <a:close/>
                <a:moveTo>
                  <a:pt x="2400542" y="3737678"/>
                </a:moveTo>
                <a:lnTo>
                  <a:pt x="2417536" y="3737678"/>
                </a:lnTo>
                <a:lnTo>
                  <a:pt x="2417536" y="3779871"/>
                </a:lnTo>
                <a:lnTo>
                  <a:pt x="2416559" y="3793935"/>
                </a:lnTo>
                <a:lnTo>
                  <a:pt x="2417536" y="3793935"/>
                </a:lnTo>
                <a:cubicBezTo>
                  <a:pt x="2420141" y="3788856"/>
                  <a:pt x="2424569" y="3784494"/>
                  <a:pt x="2430819" y="3780848"/>
                </a:cubicBezTo>
                <a:cubicBezTo>
                  <a:pt x="2436809" y="3777331"/>
                  <a:pt x="2443451" y="3775573"/>
                  <a:pt x="2450743" y="3775573"/>
                </a:cubicBezTo>
                <a:cubicBezTo>
                  <a:pt x="2463115" y="3775573"/>
                  <a:pt x="2472556" y="3779220"/>
                  <a:pt x="2479067" y="3786512"/>
                </a:cubicBezTo>
                <a:cubicBezTo>
                  <a:pt x="2485579" y="3793805"/>
                  <a:pt x="2488834" y="3803441"/>
                  <a:pt x="2488834" y="3815422"/>
                </a:cubicBezTo>
                <a:lnTo>
                  <a:pt x="2488834" y="3880860"/>
                </a:lnTo>
                <a:lnTo>
                  <a:pt x="2471840" y="3880860"/>
                </a:lnTo>
                <a:lnTo>
                  <a:pt x="2471840" y="3817962"/>
                </a:lnTo>
                <a:cubicBezTo>
                  <a:pt x="2471840" y="3808846"/>
                  <a:pt x="2469496" y="3802074"/>
                  <a:pt x="2464808" y="3797646"/>
                </a:cubicBezTo>
                <a:cubicBezTo>
                  <a:pt x="2460250" y="3793219"/>
                  <a:pt x="2454195" y="3791005"/>
                  <a:pt x="2446641" y="3791005"/>
                </a:cubicBezTo>
                <a:cubicBezTo>
                  <a:pt x="2441563" y="3791005"/>
                  <a:pt x="2436679" y="3792633"/>
                  <a:pt x="2431991" y="3795888"/>
                </a:cubicBezTo>
                <a:cubicBezTo>
                  <a:pt x="2427563" y="3799014"/>
                  <a:pt x="2424047" y="3803116"/>
                  <a:pt x="2421443" y="3808195"/>
                </a:cubicBezTo>
                <a:cubicBezTo>
                  <a:pt x="2418839" y="3813404"/>
                  <a:pt x="2417536" y="3818678"/>
                  <a:pt x="2417536" y="3824017"/>
                </a:cubicBezTo>
                <a:lnTo>
                  <a:pt x="2417536" y="3880860"/>
                </a:lnTo>
                <a:lnTo>
                  <a:pt x="2400542" y="3880860"/>
                </a:lnTo>
                <a:close/>
                <a:moveTo>
                  <a:pt x="1688102" y="3737678"/>
                </a:moveTo>
                <a:lnTo>
                  <a:pt x="1705096" y="3737678"/>
                </a:lnTo>
                <a:lnTo>
                  <a:pt x="1705096" y="3750766"/>
                </a:lnTo>
                <a:lnTo>
                  <a:pt x="1717793" y="3750766"/>
                </a:lnTo>
                <a:lnTo>
                  <a:pt x="1717793" y="3764244"/>
                </a:lnTo>
                <a:lnTo>
                  <a:pt x="1705096" y="3764244"/>
                </a:lnTo>
                <a:lnTo>
                  <a:pt x="1705096" y="3880860"/>
                </a:lnTo>
                <a:lnTo>
                  <a:pt x="1688883" y="3880860"/>
                </a:lnTo>
                <a:lnTo>
                  <a:pt x="1688883" y="3865819"/>
                </a:lnTo>
                <a:lnTo>
                  <a:pt x="1688102" y="3865819"/>
                </a:lnTo>
                <a:cubicBezTo>
                  <a:pt x="1685107" y="3870768"/>
                  <a:pt x="1680419" y="3875065"/>
                  <a:pt x="1674037" y="3878711"/>
                </a:cubicBezTo>
                <a:cubicBezTo>
                  <a:pt x="1667917" y="3882227"/>
                  <a:pt x="1661015" y="3883985"/>
                  <a:pt x="1653332" y="3883985"/>
                </a:cubicBezTo>
                <a:cubicBezTo>
                  <a:pt x="1643825" y="3883985"/>
                  <a:pt x="1635491" y="3881706"/>
                  <a:pt x="1628329" y="3877149"/>
                </a:cubicBezTo>
                <a:cubicBezTo>
                  <a:pt x="1621036" y="3872591"/>
                  <a:pt x="1615241" y="3866145"/>
                  <a:pt x="1610944" y="3857810"/>
                </a:cubicBezTo>
                <a:cubicBezTo>
                  <a:pt x="1606646" y="3849606"/>
                  <a:pt x="1604497" y="3840295"/>
                  <a:pt x="1604497" y="3829877"/>
                </a:cubicBezTo>
                <a:cubicBezTo>
                  <a:pt x="1604497" y="3819589"/>
                  <a:pt x="1606646" y="3810343"/>
                  <a:pt x="1610944" y="3802139"/>
                </a:cubicBezTo>
                <a:cubicBezTo>
                  <a:pt x="1615371" y="3793675"/>
                  <a:pt x="1621166" y="3787163"/>
                  <a:pt x="1628329" y="3782606"/>
                </a:cubicBezTo>
                <a:cubicBezTo>
                  <a:pt x="1635751" y="3777917"/>
                  <a:pt x="1644086" y="3775573"/>
                  <a:pt x="1653332" y="3775573"/>
                </a:cubicBezTo>
                <a:cubicBezTo>
                  <a:pt x="1660885" y="3775573"/>
                  <a:pt x="1667787" y="3777397"/>
                  <a:pt x="1674037" y="3781043"/>
                </a:cubicBezTo>
                <a:cubicBezTo>
                  <a:pt x="1680419" y="3784819"/>
                  <a:pt x="1685107" y="3789182"/>
                  <a:pt x="1688102" y="3794130"/>
                </a:cubicBezTo>
                <a:lnTo>
                  <a:pt x="1688883" y="3794130"/>
                </a:lnTo>
                <a:lnTo>
                  <a:pt x="1688102" y="3780457"/>
                </a:lnTo>
                <a:lnTo>
                  <a:pt x="1688102" y="3764244"/>
                </a:lnTo>
                <a:lnTo>
                  <a:pt x="1657239" y="3764244"/>
                </a:lnTo>
                <a:lnTo>
                  <a:pt x="1657239" y="3750766"/>
                </a:lnTo>
                <a:lnTo>
                  <a:pt x="1688102" y="3750766"/>
                </a:lnTo>
                <a:close/>
                <a:moveTo>
                  <a:pt x="1335677" y="3737678"/>
                </a:moveTo>
                <a:lnTo>
                  <a:pt x="1352671" y="3737678"/>
                </a:lnTo>
                <a:lnTo>
                  <a:pt x="1352671" y="3750766"/>
                </a:lnTo>
                <a:lnTo>
                  <a:pt x="1365368" y="3750766"/>
                </a:lnTo>
                <a:lnTo>
                  <a:pt x="1365368" y="3764244"/>
                </a:lnTo>
                <a:lnTo>
                  <a:pt x="1352671" y="3764244"/>
                </a:lnTo>
                <a:lnTo>
                  <a:pt x="1352671" y="3880860"/>
                </a:lnTo>
                <a:lnTo>
                  <a:pt x="1336458" y="3880860"/>
                </a:lnTo>
                <a:lnTo>
                  <a:pt x="1336458" y="3865819"/>
                </a:lnTo>
                <a:lnTo>
                  <a:pt x="1335677" y="3865819"/>
                </a:lnTo>
                <a:cubicBezTo>
                  <a:pt x="1332682" y="3870768"/>
                  <a:pt x="1327994" y="3875065"/>
                  <a:pt x="1321613" y="3878711"/>
                </a:cubicBezTo>
                <a:cubicBezTo>
                  <a:pt x="1315492" y="3882227"/>
                  <a:pt x="1308590" y="3883985"/>
                  <a:pt x="1300907" y="3883985"/>
                </a:cubicBezTo>
                <a:cubicBezTo>
                  <a:pt x="1291401" y="3883985"/>
                  <a:pt x="1283066" y="3881706"/>
                  <a:pt x="1275904" y="3877149"/>
                </a:cubicBezTo>
                <a:cubicBezTo>
                  <a:pt x="1268611" y="3872591"/>
                  <a:pt x="1262816" y="3866145"/>
                  <a:pt x="1258519" y="3857810"/>
                </a:cubicBezTo>
                <a:cubicBezTo>
                  <a:pt x="1254221" y="3849606"/>
                  <a:pt x="1252073" y="3840295"/>
                  <a:pt x="1252073" y="3829877"/>
                </a:cubicBezTo>
                <a:cubicBezTo>
                  <a:pt x="1252073" y="3819589"/>
                  <a:pt x="1254221" y="3810343"/>
                  <a:pt x="1258519" y="3802139"/>
                </a:cubicBezTo>
                <a:cubicBezTo>
                  <a:pt x="1262946" y="3793675"/>
                  <a:pt x="1268741" y="3787163"/>
                  <a:pt x="1275904" y="3782606"/>
                </a:cubicBezTo>
                <a:cubicBezTo>
                  <a:pt x="1283327" y="3777917"/>
                  <a:pt x="1291661" y="3775573"/>
                  <a:pt x="1300907" y="3775573"/>
                </a:cubicBezTo>
                <a:cubicBezTo>
                  <a:pt x="1308460" y="3775573"/>
                  <a:pt x="1315362" y="3777397"/>
                  <a:pt x="1321613" y="3781043"/>
                </a:cubicBezTo>
                <a:cubicBezTo>
                  <a:pt x="1327994" y="3784819"/>
                  <a:pt x="1332682" y="3789182"/>
                  <a:pt x="1335677" y="3794130"/>
                </a:cubicBezTo>
                <a:lnTo>
                  <a:pt x="1336458" y="3794130"/>
                </a:lnTo>
                <a:lnTo>
                  <a:pt x="1335677" y="3780457"/>
                </a:lnTo>
                <a:lnTo>
                  <a:pt x="1335677" y="3764244"/>
                </a:lnTo>
                <a:lnTo>
                  <a:pt x="1304814" y="3764244"/>
                </a:lnTo>
                <a:lnTo>
                  <a:pt x="1304814" y="3750766"/>
                </a:lnTo>
                <a:lnTo>
                  <a:pt x="1335677" y="3750766"/>
                </a:lnTo>
                <a:close/>
                <a:moveTo>
                  <a:pt x="508388" y="3737678"/>
                </a:moveTo>
                <a:lnTo>
                  <a:pt x="525382" y="3737678"/>
                </a:lnTo>
                <a:lnTo>
                  <a:pt x="525382" y="3813078"/>
                </a:lnTo>
                <a:lnTo>
                  <a:pt x="526163" y="3813078"/>
                </a:lnTo>
                <a:lnTo>
                  <a:pt x="590625" y="3737678"/>
                </a:lnTo>
                <a:lnTo>
                  <a:pt x="612307" y="3737678"/>
                </a:lnTo>
                <a:lnTo>
                  <a:pt x="612307" y="3738459"/>
                </a:lnTo>
                <a:lnTo>
                  <a:pt x="559371" y="3799600"/>
                </a:lnTo>
                <a:lnTo>
                  <a:pt x="616214" y="3880079"/>
                </a:lnTo>
                <a:lnTo>
                  <a:pt x="616214" y="3880860"/>
                </a:lnTo>
                <a:lnTo>
                  <a:pt x="595508" y="3880860"/>
                </a:lnTo>
                <a:lnTo>
                  <a:pt x="548041" y="3812687"/>
                </a:lnTo>
                <a:lnTo>
                  <a:pt x="525382" y="3838863"/>
                </a:lnTo>
                <a:lnTo>
                  <a:pt x="525382" y="3880860"/>
                </a:lnTo>
                <a:lnTo>
                  <a:pt x="508388" y="3880860"/>
                </a:lnTo>
                <a:close/>
                <a:moveTo>
                  <a:pt x="3667804" y="3735725"/>
                </a:moveTo>
                <a:cubicBezTo>
                  <a:pt x="3671320" y="3735725"/>
                  <a:pt x="3674185" y="3736832"/>
                  <a:pt x="3676399" y="3739045"/>
                </a:cubicBezTo>
                <a:cubicBezTo>
                  <a:pt x="3678743" y="3741389"/>
                  <a:pt x="3679915" y="3744320"/>
                  <a:pt x="3679915" y="3747836"/>
                </a:cubicBezTo>
                <a:cubicBezTo>
                  <a:pt x="3679915" y="3751221"/>
                  <a:pt x="3678743" y="3754086"/>
                  <a:pt x="3676399" y="3756430"/>
                </a:cubicBezTo>
                <a:cubicBezTo>
                  <a:pt x="3673925" y="3758905"/>
                  <a:pt x="3671060" y="3760142"/>
                  <a:pt x="3667804" y="3760142"/>
                </a:cubicBezTo>
                <a:cubicBezTo>
                  <a:pt x="3664549" y="3760142"/>
                  <a:pt x="3661683" y="3758905"/>
                  <a:pt x="3659209" y="3756430"/>
                </a:cubicBezTo>
                <a:cubicBezTo>
                  <a:pt x="3656735" y="3753956"/>
                  <a:pt x="3655498" y="3751091"/>
                  <a:pt x="3655498" y="3747836"/>
                </a:cubicBezTo>
                <a:cubicBezTo>
                  <a:pt x="3655498" y="3744450"/>
                  <a:pt x="3656735" y="3741520"/>
                  <a:pt x="3659209" y="3739045"/>
                </a:cubicBezTo>
                <a:cubicBezTo>
                  <a:pt x="3661423" y="3736832"/>
                  <a:pt x="3664288" y="3735725"/>
                  <a:pt x="3667804" y="3735725"/>
                </a:cubicBezTo>
                <a:close/>
                <a:moveTo>
                  <a:pt x="3742190" y="3733771"/>
                </a:moveTo>
                <a:lnTo>
                  <a:pt x="3757231" y="3733771"/>
                </a:lnTo>
                <a:lnTo>
                  <a:pt x="3777741" y="3757016"/>
                </a:lnTo>
                <a:lnTo>
                  <a:pt x="3777741" y="3757993"/>
                </a:lnTo>
                <a:lnTo>
                  <a:pt x="3761333" y="3757993"/>
                </a:lnTo>
                <a:lnTo>
                  <a:pt x="3750395" y="3746664"/>
                </a:lnTo>
                <a:lnTo>
                  <a:pt x="3748832" y="3746664"/>
                </a:lnTo>
                <a:lnTo>
                  <a:pt x="3738088" y="3757993"/>
                </a:lnTo>
                <a:lnTo>
                  <a:pt x="3721680" y="3757993"/>
                </a:lnTo>
                <a:lnTo>
                  <a:pt x="3721680" y="3757016"/>
                </a:lnTo>
                <a:close/>
                <a:moveTo>
                  <a:pt x="3319035" y="3733576"/>
                </a:moveTo>
                <a:lnTo>
                  <a:pt x="3337592" y="3733576"/>
                </a:lnTo>
                <a:lnTo>
                  <a:pt x="3323332" y="3758970"/>
                </a:lnTo>
                <a:lnTo>
                  <a:pt x="3308487" y="3758970"/>
                </a:lnTo>
                <a:close/>
                <a:moveTo>
                  <a:pt x="2688673" y="3733576"/>
                </a:moveTo>
                <a:lnTo>
                  <a:pt x="2707230" y="3733576"/>
                </a:lnTo>
                <a:lnTo>
                  <a:pt x="2692971" y="3758970"/>
                </a:lnTo>
                <a:lnTo>
                  <a:pt x="2678125" y="3758970"/>
                </a:lnTo>
                <a:close/>
                <a:moveTo>
                  <a:pt x="2256393" y="3733576"/>
                </a:moveTo>
                <a:lnTo>
                  <a:pt x="2274949" y="3733576"/>
                </a:lnTo>
                <a:lnTo>
                  <a:pt x="2285303" y="3758970"/>
                </a:lnTo>
                <a:lnTo>
                  <a:pt x="2270261" y="3758970"/>
                </a:lnTo>
                <a:close/>
                <a:moveTo>
                  <a:pt x="665615" y="3733576"/>
                </a:moveTo>
                <a:lnTo>
                  <a:pt x="680656" y="3733576"/>
                </a:lnTo>
                <a:lnTo>
                  <a:pt x="701167" y="3757016"/>
                </a:lnTo>
                <a:lnTo>
                  <a:pt x="701167" y="3757993"/>
                </a:lnTo>
                <a:lnTo>
                  <a:pt x="684758" y="3757993"/>
                </a:lnTo>
                <a:lnTo>
                  <a:pt x="673820" y="3746468"/>
                </a:lnTo>
                <a:lnTo>
                  <a:pt x="672257" y="3746468"/>
                </a:lnTo>
                <a:lnTo>
                  <a:pt x="661513" y="3757993"/>
                </a:lnTo>
                <a:lnTo>
                  <a:pt x="645105" y="3757993"/>
                </a:lnTo>
                <a:lnTo>
                  <a:pt x="645105" y="3757016"/>
                </a:lnTo>
                <a:close/>
                <a:moveTo>
                  <a:pt x="1140303" y="3725958"/>
                </a:moveTo>
                <a:cubicBezTo>
                  <a:pt x="1146944" y="3725958"/>
                  <a:pt x="1152023" y="3727521"/>
                  <a:pt x="1155539" y="3730646"/>
                </a:cubicBezTo>
                <a:cubicBezTo>
                  <a:pt x="1159055" y="3733771"/>
                  <a:pt x="1160813" y="3738329"/>
                  <a:pt x="1160813" y="3744320"/>
                </a:cubicBezTo>
                <a:cubicBezTo>
                  <a:pt x="1160813" y="3750570"/>
                  <a:pt x="1158860" y="3755454"/>
                  <a:pt x="1154953" y="3758970"/>
                </a:cubicBezTo>
                <a:cubicBezTo>
                  <a:pt x="1150786" y="3762746"/>
                  <a:pt x="1145512" y="3765090"/>
                  <a:pt x="1139131" y="3766002"/>
                </a:cubicBezTo>
                <a:lnTo>
                  <a:pt x="1136005" y="3755454"/>
                </a:lnTo>
                <a:cubicBezTo>
                  <a:pt x="1140303" y="3754282"/>
                  <a:pt x="1143298" y="3752914"/>
                  <a:pt x="1144991" y="3751352"/>
                </a:cubicBezTo>
                <a:cubicBezTo>
                  <a:pt x="1146814" y="3749789"/>
                  <a:pt x="1147726" y="3747705"/>
                  <a:pt x="1147726" y="3745101"/>
                </a:cubicBezTo>
                <a:cubicBezTo>
                  <a:pt x="1147726" y="3742887"/>
                  <a:pt x="1146944" y="3741064"/>
                  <a:pt x="1145382" y="3739631"/>
                </a:cubicBezTo>
                <a:cubicBezTo>
                  <a:pt x="1143949" y="3738329"/>
                  <a:pt x="1141735" y="3737678"/>
                  <a:pt x="1138740" y="3737678"/>
                </a:cubicBezTo>
                <a:cubicBezTo>
                  <a:pt x="1134963" y="3737678"/>
                  <a:pt x="1131252" y="3738459"/>
                  <a:pt x="1127606" y="3740022"/>
                </a:cubicBezTo>
                <a:lnTo>
                  <a:pt x="1124285" y="3729279"/>
                </a:lnTo>
                <a:cubicBezTo>
                  <a:pt x="1129364" y="3727065"/>
                  <a:pt x="1134703" y="3725958"/>
                  <a:pt x="1140303" y="3725958"/>
                </a:cubicBezTo>
                <a:close/>
                <a:moveTo>
                  <a:pt x="3771295" y="3709550"/>
                </a:moveTo>
                <a:cubicBezTo>
                  <a:pt x="3777286" y="3709550"/>
                  <a:pt x="3782039" y="3710982"/>
                  <a:pt x="3785555" y="3713847"/>
                </a:cubicBezTo>
                <a:cubicBezTo>
                  <a:pt x="3788941" y="3716582"/>
                  <a:pt x="3790634" y="3720619"/>
                  <a:pt x="3790634" y="3725958"/>
                </a:cubicBezTo>
                <a:cubicBezTo>
                  <a:pt x="3790634" y="3729604"/>
                  <a:pt x="3789527" y="3733120"/>
                  <a:pt x="3787313" y="3736506"/>
                </a:cubicBezTo>
                <a:cubicBezTo>
                  <a:pt x="3785360" y="3739501"/>
                  <a:pt x="3782234" y="3742952"/>
                  <a:pt x="3777937" y="3746859"/>
                </a:cubicBezTo>
                <a:lnTo>
                  <a:pt x="3771295" y="3739436"/>
                </a:lnTo>
                <a:cubicBezTo>
                  <a:pt x="3775333" y="3734227"/>
                  <a:pt x="3777351" y="3730516"/>
                  <a:pt x="3777351" y="3728302"/>
                </a:cubicBezTo>
                <a:cubicBezTo>
                  <a:pt x="3777351" y="3725958"/>
                  <a:pt x="3776700" y="3724200"/>
                  <a:pt x="3775397" y="3723028"/>
                </a:cubicBezTo>
                <a:cubicBezTo>
                  <a:pt x="3773965" y="3721856"/>
                  <a:pt x="3772077" y="3721270"/>
                  <a:pt x="3769733" y="3721270"/>
                </a:cubicBezTo>
                <a:cubicBezTo>
                  <a:pt x="3767128" y="3721270"/>
                  <a:pt x="3764849" y="3721726"/>
                  <a:pt x="3762896" y="3722637"/>
                </a:cubicBezTo>
                <a:lnTo>
                  <a:pt x="3762896" y="3710526"/>
                </a:lnTo>
                <a:cubicBezTo>
                  <a:pt x="3766412" y="3709875"/>
                  <a:pt x="3769212" y="3709550"/>
                  <a:pt x="3771295" y="3709550"/>
                </a:cubicBezTo>
                <a:close/>
                <a:moveTo>
                  <a:pt x="698823" y="3709550"/>
                </a:moveTo>
                <a:lnTo>
                  <a:pt x="717380" y="3709550"/>
                </a:lnTo>
                <a:lnTo>
                  <a:pt x="703511" y="3733967"/>
                </a:lnTo>
                <a:lnTo>
                  <a:pt x="689837" y="3733967"/>
                </a:lnTo>
                <a:close/>
                <a:moveTo>
                  <a:pt x="3694909" y="3556294"/>
                </a:moveTo>
                <a:cubicBezTo>
                  <a:pt x="3700435" y="3556294"/>
                  <a:pt x="3705039" y="3558136"/>
                  <a:pt x="3708723" y="3561819"/>
                </a:cubicBezTo>
                <a:cubicBezTo>
                  <a:pt x="3712406" y="3565503"/>
                  <a:pt x="3714248" y="3570107"/>
                  <a:pt x="3714248" y="3575632"/>
                </a:cubicBezTo>
                <a:cubicBezTo>
                  <a:pt x="3714248" y="3581157"/>
                  <a:pt x="3712406" y="3585762"/>
                  <a:pt x="3708723" y="3589445"/>
                </a:cubicBezTo>
                <a:cubicBezTo>
                  <a:pt x="3705039" y="3593129"/>
                  <a:pt x="3700435" y="3594970"/>
                  <a:pt x="3694909" y="3594970"/>
                </a:cubicBezTo>
                <a:cubicBezTo>
                  <a:pt x="3689384" y="3594970"/>
                  <a:pt x="3684780" y="3593129"/>
                  <a:pt x="3681096" y="3589445"/>
                </a:cubicBezTo>
                <a:cubicBezTo>
                  <a:pt x="3677413" y="3585762"/>
                  <a:pt x="3675571" y="3581157"/>
                  <a:pt x="3675571" y="3575632"/>
                </a:cubicBezTo>
                <a:cubicBezTo>
                  <a:pt x="3675571" y="3570107"/>
                  <a:pt x="3677413" y="3565503"/>
                  <a:pt x="3681096" y="3561819"/>
                </a:cubicBezTo>
                <a:cubicBezTo>
                  <a:pt x="3684780" y="3558136"/>
                  <a:pt x="3689384" y="3556294"/>
                  <a:pt x="3694909" y="3556294"/>
                </a:cubicBezTo>
                <a:close/>
                <a:moveTo>
                  <a:pt x="2824563" y="3495014"/>
                </a:moveTo>
                <a:cubicBezTo>
                  <a:pt x="2830757" y="3495014"/>
                  <a:pt x="2836032" y="3497190"/>
                  <a:pt x="2840385" y="3501544"/>
                </a:cubicBezTo>
                <a:cubicBezTo>
                  <a:pt x="2844905" y="3506064"/>
                  <a:pt x="2847166" y="3511255"/>
                  <a:pt x="2847166" y="3517115"/>
                </a:cubicBezTo>
                <a:cubicBezTo>
                  <a:pt x="2847166" y="3523142"/>
                  <a:pt x="2844905" y="3528416"/>
                  <a:pt x="2840385" y="3532937"/>
                </a:cubicBezTo>
                <a:cubicBezTo>
                  <a:pt x="2836032" y="3537290"/>
                  <a:pt x="2830757" y="3539467"/>
                  <a:pt x="2824563" y="3539467"/>
                </a:cubicBezTo>
                <a:cubicBezTo>
                  <a:pt x="2818367" y="3539467"/>
                  <a:pt x="2813093" y="3537290"/>
                  <a:pt x="2808740" y="3532937"/>
                </a:cubicBezTo>
                <a:cubicBezTo>
                  <a:pt x="2804387" y="3528584"/>
                  <a:pt x="2802211" y="3523310"/>
                  <a:pt x="2802211" y="3517115"/>
                </a:cubicBezTo>
                <a:cubicBezTo>
                  <a:pt x="2802211" y="3511087"/>
                  <a:pt x="2804387" y="3505897"/>
                  <a:pt x="2808740" y="3501544"/>
                </a:cubicBezTo>
                <a:cubicBezTo>
                  <a:pt x="2813093" y="3497190"/>
                  <a:pt x="2818367" y="3495014"/>
                  <a:pt x="2824563" y="3495014"/>
                </a:cubicBezTo>
                <a:close/>
                <a:moveTo>
                  <a:pt x="3694909" y="3478187"/>
                </a:moveTo>
                <a:cubicBezTo>
                  <a:pt x="3677497" y="3478187"/>
                  <a:pt x="3668790" y="3484717"/>
                  <a:pt x="3668790" y="3497776"/>
                </a:cubicBezTo>
                <a:cubicBezTo>
                  <a:pt x="3668790" y="3503134"/>
                  <a:pt x="3670715" y="3507487"/>
                  <a:pt x="3674567" y="3510836"/>
                </a:cubicBezTo>
                <a:cubicBezTo>
                  <a:pt x="3678417" y="3514185"/>
                  <a:pt x="3683775" y="3515859"/>
                  <a:pt x="3690640" y="3515859"/>
                </a:cubicBezTo>
                <a:cubicBezTo>
                  <a:pt x="3700519" y="3515859"/>
                  <a:pt x="3708304" y="3512762"/>
                  <a:pt x="3713997" y="3506567"/>
                </a:cubicBezTo>
                <a:cubicBezTo>
                  <a:pt x="3719689" y="3500372"/>
                  <a:pt x="3722536" y="3493005"/>
                  <a:pt x="3722536" y="3484466"/>
                </a:cubicBezTo>
                <a:cubicBezTo>
                  <a:pt x="3713327" y="3480280"/>
                  <a:pt x="3704118" y="3478187"/>
                  <a:pt x="3694909" y="3478187"/>
                </a:cubicBezTo>
                <a:close/>
                <a:moveTo>
                  <a:pt x="3160021" y="3430218"/>
                </a:moveTo>
                <a:cubicBezTo>
                  <a:pt x="3151985" y="3430218"/>
                  <a:pt x="3145120" y="3432562"/>
                  <a:pt x="3139427" y="3437250"/>
                </a:cubicBezTo>
                <a:cubicBezTo>
                  <a:pt x="3133567" y="3442105"/>
                  <a:pt x="3129381" y="3448468"/>
                  <a:pt x="3126870" y="3456337"/>
                </a:cubicBezTo>
                <a:lnTo>
                  <a:pt x="3192168" y="3456337"/>
                </a:lnTo>
                <a:cubicBezTo>
                  <a:pt x="3191833" y="3452319"/>
                  <a:pt x="3190326" y="3448300"/>
                  <a:pt x="3187647" y="3444282"/>
                </a:cubicBezTo>
                <a:cubicBezTo>
                  <a:pt x="3184801" y="3440264"/>
                  <a:pt x="3181117" y="3436915"/>
                  <a:pt x="3176597" y="3434236"/>
                </a:cubicBezTo>
                <a:cubicBezTo>
                  <a:pt x="3171909" y="3431557"/>
                  <a:pt x="3166383" y="3430218"/>
                  <a:pt x="3160021" y="3430218"/>
                </a:cubicBezTo>
                <a:close/>
                <a:moveTo>
                  <a:pt x="2716634" y="3412135"/>
                </a:moveTo>
                <a:lnTo>
                  <a:pt x="2675195" y="3474169"/>
                </a:lnTo>
                <a:lnTo>
                  <a:pt x="2718895" y="3474169"/>
                </a:lnTo>
                <a:lnTo>
                  <a:pt x="2718895" y="3412135"/>
                </a:lnTo>
                <a:close/>
                <a:moveTo>
                  <a:pt x="3489015" y="3406861"/>
                </a:moveTo>
                <a:lnTo>
                  <a:pt x="3522920" y="3406861"/>
                </a:lnTo>
                <a:lnTo>
                  <a:pt x="3522920" y="3482456"/>
                </a:lnTo>
                <a:cubicBezTo>
                  <a:pt x="3522920" y="3491498"/>
                  <a:pt x="3525013" y="3498446"/>
                  <a:pt x="3529199" y="3503302"/>
                </a:cubicBezTo>
                <a:cubicBezTo>
                  <a:pt x="3533385" y="3508325"/>
                  <a:pt x="3539077" y="3510836"/>
                  <a:pt x="3546277" y="3510836"/>
                </a:cubicBezTo>
                <a:cubicBezTo>
                  <a:pt x="3555820" y="3510836"/>
                  <a:pt x="3563439" y="3507320"/>
                  <a:pt x="3569131" y="3500288"/>
                </a:cubicBezTo>
                <a:cubicBezTo>
                  <a:pt x="3574824" y="3493423"/>
                  <a:pt x="3577670" y="3484549"/>
                  <a:pt x="3577670" y="3473666"/>
                </a:cubicBezTo>
                <a:lnTo>
                  <a:pt x="3577670" y="3406861"/>
                </a:lnTo>
                <a:lnTo>
                  <a:pt x="3611324" y="3406861"/>
                </a:lnTo>
                <a:lnTo>
                  <a:pt x="3611324" y="3537960"/>
                </a:lnTo>
                <a:lnTo>
                  <a:pt x="3579679" y="3537960"/>
                </a:lnTo>
                <a:lnTo>
                  <a:pt x="3579679" y="3521384"/>
                </a:lnTo>
                <a:lnTo>
                  <a:pt x="3577670" y="3521384"/>
                </a:lnTo>
                <a:cubicBezTo>
                  <a:pt x="3573652" y="3527747"/>
                  <a:pt x="3568127" y="3532770"/>
                  <a:pt x="3561094" y="3536453"/>
                </a:cubicBezTo>
                <a:cubicBezTo>
                  <a:pt x="3554230" y="3540137"/>
                  <a:pt x="3546361" y="3541978"/>
                  <a:pt x="3537487" y="3541978"/>
                </a:cubicBezTo>
                <a:cubicBezTo>
                  <a:pt x="3521748" y="3541978"/>
                  <a:pt x="3509777" y="3537123"/>
                  <a:pt x="3501573" y="3527412"/>
                </a:cubicBezTo>
                <a:cubicBezTo>
                  <a:pt x="3493201" y="3517533"/>
                  <a:pt x="3489015" y="3503888"/>
                  <a:pt x="3489015" y="3486475"/>
                </a:cubicBezTo>
                <a:close/>
                <a:moveTo>
                  <a:pt x="3859132" y="3402592"/>
                </a:moveTo>
                <a:cubicBezTo>
                  <a:pt x="3874871" y="3402592"/>
                  <a:pt x="3886926" y="3407447"/>
                  <a:pt x="3895297" y="3417158"/>
                </a:cubicBezTo>
                <a:cubicBezTo>
                  <a:pt x="3903501" y="3426534"/>
                  <a:pt x="3907603" y="3439594"/>
                  <a:pt x="3907603" y="3456337"/>
                </a:cubicBezTo>
                <a:lnTo>
                  <a:pt x="3907603" y="3537960"/>
                </a:lnTo>
                <a:lnTo>
                  <a:pt x="3873950" y="3537960"/>
                </a:lnTo>
                <a:lnTo>
                  <a:pt x="3873950" y="3460607"/>
                </a:lnTo>
                <a:cubicBezTo>
                  <a:pt x="3873950" y="3452235"/>
                  <a:pt x="3871773" y="3445705"/>
                  <a:pt x="3867420" y="3441017"/>
                </a:cubicBezTo>
                <a:cubicBezTo>
                  <a:pt x="3863067" y="3436329"/>
                  <a:pt x="3857123" y="3433985"/>
                  <a:pt x="3849589" y="3433985"/>
                </a:cubicBezTo>
                <a:cubicBezTo>
                  <a:pt x="3840380" y="3433985"/>
                  <a:pt x="3833013" y="3437501"/>
                  <a:pt x="3827487" y="3444533"/>
                </a:cubicBezTo>
                <a:cubicBezTo>
                  <a:pt x="3821962" y="3451565"/>
                  <a:pt x="3819199" y="3460439"/>
                  <a:pt x="3819199" y="3471155"/>
                </a:cubicBezTo>
                <a:lnTo>
                  <a:pt x="3819199" y="3537960"/>
                </a:lnTo>
                <a:lnTo>
                  <a:pt x="3785546" y="3537960"/>
                </a:lnTo>
                <a:lnTo>
                  <a:pt x="3785546" y="3406861"/>
                </a:lnTo>
                <a:lnTo>
                  <a:pt x="3816939" y="3406861"/>
                </a:lnTo>
                <a:lnTo>
                  <a:pt x="3816939" y="3423186"/>
                </a:lnTo>
                <a:lnTo>
                  <a:pt x="3819199" y="3423186"/>
                </a:lnTo>
                <a:cubicBezTo>
                  <a:pt x="3823385" y="3416656"/>
                  <a:pt x="3828911" y="3411633"/>
                  <a:pt x="3835775" y="3408117"/>
                </a:cubicBezTo>
                <a:cubicBezTo>
                  <a:pt x="3842975" y="3404433"/>
                  <a:pt x="3850761" y="3402592"/>
                  <a:pt x="3859132" y="3402592"/>
                </a:cubicBezTo>
                <a:close/>
                <a:moveTo>
                  <a:pt x="3694156" y="3402592"/>
                </a:moveTo>
                <a:cubicBezTo>
                  <a:pt x="3714081" y="3402592"/>
                  <a:pt x="3729401" y="3407280"/>
                  <a:pt x="3740116" y="3416656"/>
                </a:cubicBezTo>
                <a:cubicBezTo>
                  <a:pt x="3750497" y="3425865"/>
                  <a:pt x="3755687" y="3439343"/>
                  <a:pt x="3755687" y="3457091"/>
                </a:cubicBezTo>
                <a:lnTo>
                  <a:pt x="3755687" y="3537960"/>
                </a:lnTo>
                <a:lnTo>
                  <a:pt x="3722536" y="3537960"/>
                </a:lnTo>
                <a:lnTo>
                  <a:pt x="3722536" y="3524649"/>
                </a:lnTo>
                <a:lnTo>
                  <a:pt x="3720527" y="3524649"/>
                </a:lnTo>
                <a:cubicBezTo>
                  <a:pt x="3716341" y="3530007"/>
                  <a:pt x="3711150" y="3534193"/>
                  <a:pt x="3704955" y="3537207"/>
                </a:cubicBezTo>
                <a:cubicBezTo>
                  <a:pt x="3698593" y="3540388"/>
                  <a:pt x="3691142" y="3541978"/>
                  <a:pt x="3682603" y="3541978"/>
                </a:cubicBezTo>
                <a:cubicBezTo>
                  <a:pt x="3668707" y="3541978"/>
                  <a:pt x="3657321" y="3537960"/>
                  <a:pt x="3648447" y="3529923"/>
                </a:cubicBezTo>
                <a:cubicBezTo>
                  <a:pt x="3639573" y="3521887"/>
                  <a:pt x="3635136" y="3511171"/>
                  <a:pt x="3635136" y="3497776"/>
                </a:cubicBezTo>
                <a:cubicBezTo>
                  <a:pt x="3635136" y="3489070"/>
                  <a:pt x="3637397" y="3481368"/>
                  <a:pt x="3641917" y="3474671"/>
                </a:cubicBezTo>
                <a:cubicBezTo>
                  <a:pt x="3646271" y="3468141"/>
                  <a:pt x="3652633" y="3463034"/>
                  <a:pt x="3661005" y="3459351"/>
                </a:cubicBezTo>
                <a:cubicBezTo>
                  <a:pt x="3669376" y="3455667"/>
                  <a:pt x="3678334" y="3453826"/>
                  <a:pt x="3687877" y="3453826"/>
                </a:cubicBezTo>
                <a:cubicBezTo>
                  <a:pt x="3701439" y="3453826"/>
                  <a:pt x="3712992" y="3455835"/>
                  <a:pt x="3722536" y="3459853"/>
                </a:cubicBezTo>
                <a:lnTo>
                  <a:pt x="3722536" y="3454077"/>
                </a:lnTo>
                <a:cubicBezTo>
                  <a:pt x="3722536" y="3446877"/>
                  <a:pt x="3719857" y="3441101"/>
                  <a:pt x="3714499" y="3436748"/>
                </a:cubicBezTo>
                <a:cubicBezTo>
                  <a:pt x="3708974" y="3432227"/>
                  <a:pt x="3701691" y="3429967"/>
                  <a:pt x="3692649" y="3429967"/>
                </a:cubicBezTo>
                <a:cubicBezTo>
                  <a:pt x="3686789" y="3429967"/>
                  <a:pt x="3680845" y="3431390"/>
                  <a:pt x="3674818" y="3434236"/>
                </a:cubicBezTo>
                <a:cubicBezTo>
                  <a:pt x="3669125" y="3436915"/>
                  <a:pt x="3664353" y="3440599"/>
                  <a:pt x="3660502" y="3445287"/>
                </a:cubicBezTo>
                <a:lnTo>
                  <a:pt x="3638903" y="3428460"/>
                </a:lnTo>
                <a:cubicBezTo>
                  <a:pt x="3645099" y="3420423"/>
                  <a:pt x="3653051" y="3414061"/>
                  <a:pt x="3662763" y="3409373"/>
                </a:cubicBezTo>
                <a:cubicBezTo>
                  <a:pt x="3672306" y="3404852"/>
                  <a:pt x="3682771" y="3402592"/>
                  <a:pt x="3694156" y="3402592"/>
                </a:cubicBezTo>
                <a:close/>
                <a:moveTo>
                  <a:pt x="3159770" y="3402592"/>
                </a:moveTo>
                <a:cubicBezTo>
                  <a:pt x="3173165" y="3402592"/>
                  <a:pt x="3184801" y="3405522"/>
                  <a:pt x="3194679" y="3411382"/>
                </a:cubicBezTo>
                <a:cubicBezTo>
                  <a:pt x="3204558" y="3417242"/>
                  <a:pt x="3212009" y="3425195"/>
                  <a:pt x="3217032" y="3435241"/>
                </a:cubicBezTo>
                <a:cubicBezTo>
                  <a:pt x="3222055" y="3445287"/>
                  <a:pt x="3224566" y="3456588"/>
                  <a:pt x="3224566" y="3469146"/>
                </a:cubicBezTo>
                <a:cubicBezTo>
                  <a:pt x="3224566" y="3473164"/>
                  <a:pt x="3224315" y="3476931"/>
                  <a:pt x="3223813" y="3480447"/>
                </a:cubicBezTo>
                <a:lnTo>
                  <a:pt x="3125363" y="3480447"/>
                </a:lnTo>
                <a:cubicBezTo>
                  <a:pt x="3127037" y="3490493"/>
                  <a:pt x="3131223" y="3498362"/>
                  <a:pt x="3137920" y="3504055"/>
                </a:cubicBezTo>
                <a:cubicBezTo>
                  <a:pt x="3144450" y="3509580"/>
                  <a:pt x="3152319" y="3512343"/>
                  <a:pt x="3161528" y="3512343"/>
                </a:cubicBezTo>
                <a:cubicBezTo>
                  <a:pt x="3169230" y="3512343"/>
                  <a:pt x="3175927" y="3510669"/>
                  <a:pt x="3181620" y="3507320"/>
                </a:cubicBezTo>
                <a:cubicBezTo>
                  <a:pt x="3186978" y="3504139"/>
                  <a:pt x="3191331" y="3499618"/>
                  <a:pt x="3194679" y="3493758"/>
                </a:cubicBezTo>
                <a:lnTo>
                  <a:pt x="3222055" y="3507069"/>
                </a:lnTo>
                <a:cubicBezTo>
                  <a:pt x="3208827" y="3530342"/>
                  <a:pt x="3188485" y="3541978"/>
                  <a:pt x="3161026" y="3541978"/>
                </a:cubicBezTo>
                <a:cubicBezTo>
                  <a:pt x="3147799" y="3541978"/>
                  <a:pt x="3136079" y="3539048"/>
                  <a:pt x="3125865" y="3533188"/>
                </a:cubicBezTo>
                <a:cubicBezTo>
                  <a:pt x="3115484" y="3527328"/>
                  <a:pt x="3107280" y="3519040"/>
                  <a:pt x="3101253" y="3508325"/>
                </a:cubicBezTo>
                <a:cubicBezTo>
                  <a:pt x="3095393" y="3498111"/>
                  <a:pt x="3092463" y="3486224"/>
                  <a:pt x="3092463" y="3472662"/>
                </a:cubicBezTo>
                <a:cubicBezTo>
                  <a:pt x="3092463" y="3460272"/>
                  <a:pt x="3095393" y="3448635"/>
                  <a:pt x="3101253" y="3437752"/>
                </a:cubicBezTo>
                <a:cubicBezTo>
                  <a:pt x="3106945" y="3426869"/>
                  <a:pt x="3114982" y="3418330"/>
                  <a:pt x="3125363" y="3412135"/>
                </a:cubicBezTo>
                <a:cubicBezTo>
                  <a:pt x="3135743" y="3405773"/>
                  <a:pt x="3147213" y="3402592"/>
                  <a:pt x="3159770" y="3402592"/>
                </a:cubicBezTo>
                <a:close/>
                <a:moveTo>
                  <a:pt x="2541166" y="3389532"/>
                </a:moveTo>
                <a:cubicBezTo>
                  <a:pt x="2529111" y="3389532"/>
                  <a:pt x="2519400" y="3395225"/>
                  <a:pt x="2512033" y="3406610"/>
                </a:cubicBezTo>
                <a:cubicBezTo>
                  <a:pt x="2504833" y="3417828"/>
                  <a:pt x="2501233" y="3432311"/>
                  <a:pt x="2501233" y="3450058"/>
                </a:cubicBezTo>
                <a:cubicBezTo>
                  <a:pt x="2501233" y="3461611"/>
                  <a:pt x="2502824" y="3471908"/>
                  <a:pt x="2506005" y="3480950"/>
                </a:cubicBezTo>
                <a:cubicBezTo>
                  <a:pt x="2509187" y="3489823"/>
                  <a:pt x="2513875" y="3497023"/>
                  <a:pt x="2520069" y="3502548"/>
                </a:cubicBezTo>
                <a:cubicBezTo>
                  <a:pt x="2525930" y="3507739"/>
                  <a:pt x="2532962" y="3510334"/>
                  <a:pt x="2541166" y="3510334"/>
                </a:cubicBezTo>
                <a:cubicBezTo>
                  <a:pt x="2549705" y="3510334"/>
                  <a:pt x="2556905" y="3507739"/>
                  <a:pt x="2562765" y="3502548"/>
                </a:cubicBezTo>
                <a:cubicBezTo>
                  <a:pt x="2568792" y="3497358"/>
                  <a:pt x="2573397" y="3490158"/>
                  <a:pt x="2576578" y="3480950"/>
                </a:cubicBezTo>
                <a:cubicBezTo>
                  <a:pt x="2579759" y="3471908"/>
                  <a:pt x="2581349" y="3461611"/>
                  <a:pt x="2581349" y="3450058"/>
                </a:cubicBezTo>
                <a:cubicBezTo>
                  <a:pt x="2581349" y="3432143"/>
                  <a:pt x="2577750" y="3417577"/>
                  <a:pt x="2570550" y="3406359"/>
                </a:cubicBezTo>
                <a:cubicBezTo>
                  <a:pt x="2563351" y="3395141"/>
                  <a:pt x="2553556" y="3389532"/>
                  <a:pt x="2541166" y="3389532"/>
                </a:cubicBezTo>
                <a:close/>
                <a:moveTo>
                  <a:pt x="3265708" y="3369691"/>
                </a:moveTo>
                <a:lnTo>
                  <a:pt x="3299361" y="3369691"/>
                </a:lnTo>
                <a:lnTo>
                  <a:pt x="3299361" y="3406861"/>
                </a:lnTo>
                <a:lnTo>
                  <a:pt x="3331509" y="3406861"/>
                </a:lnTo>
                <a:lnTo>
                  <a:pt x="3331509" y="3435492"/>
                </a:lnTo>
                <a:lnTo>
                  <a:pt x="3299361" y="3435492"/>
                </a:lnTo>
                <a:lnTo>
                  <a:pt x="3299361" y="3489991"/>
                </a:lnTo>
                <a:cubicBezTo>
                  <a:pt x="3299361" y="3496688"/>
                  <a:pt x="3300785" y="3501460"/>
                  <a:pt x="3303631" y="3504306"/>
                </a:cubicBezTo>
                <a:cubicBezTo>
                  <a:pt x="3306143" y="3506985"/>
                  <a:pt x="3310328" y="3508325"/>
                  <a:pt x="3316189" y="3508325"/>
                </a:cubicBezTo>
                <a:cubicBezTo>
                  <a:pt x="3319035" y="3508325"/>
                  <a:pt x="3321714" y="3507906"/>
                  <a:pt x="3324225" y="3507069"/>
                </a:cubicBezTo>
                <a:cubicBezTo>
                  <a:pt x="3325565" y="3506567"/>
                  <a:pt x="3328327" y="3505143"/>
                  <a:pt x="3332513" y="3502799"/>
                </a:cubicBezTo>
                <a:lnTo>
                  <a:pt x="3332513" y="3535700"/>
                </a:lnTo>
                <a:cubicBezTo>
                  <a:pt x="3325648" y="3538546"/>
                  <a:pt x="3317863" y="3539969"/>
                  <a:pt x="3309156" y="3539969"/>
                </a:cubicBezTo>
                <a:cubicBezTo>
                  <a:pt x="3302627" y="3539969"/>
                  <a:pt x="3296599" y="3538965"/>
                  <a:pt x="3291074" y="3536955"/>
                </a:cubicBezTo>
                <a:cubicBezTo>
                  <a:pt x="3285549" y="3534946"/>
                  <a:pt x="3281111" y="3532267"/>
                  <a:pt x="3277763" y="3528919"/>
                </a:cubicBezTo>
                <a:cubicBezTo>
                  <a:pt x="3269726" y="3521217"/>
                  <a:pt x="3265708" y="3510250"/>
                  <a:pt x="3265708" y="3496018"/>
                </a:cubicBezTo>
                <a:lnTo>
                  <a:pt x="3265708" y="3435492"/>
                </a:lnTo>
                <a:lnTo>
                  <a:pt x="3242853" y="3435492"/>
                </a:lnTo>
                <a:lnTo>
                  <a:pt x="3242853" y="3406861"/>
                </a:lnTo>
                <a:lnTo>
                  <a:pt x="3265708" y="3406861"/>
                </a:lnTo>
                <a:close/>
                <a:moveTo>
                  <a:pt x="2715881" y="3362157"/>
                </a:moveTo>
                <a:lnTo>
                  <a:pt x="2752549" y="3362157"/>
                </a:lnTo>
                <a:lnTo>
                  <a:pt x="2752549" y="3474169"/>
                </a:lnTo>
                <a:lnTo>
                  <a:pt x="2774398" y="3474169"/>
                </a:lnTo>
                <a:lnTo>
                  <a:pt x="2774398" y="3505562"/>
                </a:lnTo>
                <a:lnTo>
                  <a:pt x="2752549" y="3505562"/>
                </a:lnTo>
                <a:lnTo>
                  <a:pt x="2752549" y="3537960"/>
                </a:lnTo>
                <a:lnTo>
                  <a:pt x="2718895" y="3537960"/>
                </a:lnTo>
                <a:lnTo>
                  <a:pt x="2718895" y="3505562"/>
                </a:lnTo>
                <a:lnTo>
                  <a:pt x="2637774" y="3505562"/>
                </a:lnTo>
                <a:lnTo>
                  <a:pt x="2637774" y="3478187"/>
                </a:lnTo>
                <a:close/>
                <a:moveTo>
                  <a:pt x="2541166" y="3357887"/>
                </a:moveTo>
                <a:cubicBezTo>
                  <a:pt x="2556067" y="3357887"/>
                  <a:pt x="2569043" y="3361906"/>
                  <a:pt x="2580094" y="3369942"/>
                </a:cubicBezTo>
                <a:cubicBezTo>
                  <a:pt x="2591479" y="3378314"/>
                  <a:pt x="2600102" y="3389281"/>
                  <a:pt x="2605962" y="3402843"/>
                </a:cubicBezTo>
                <a:cubicBezTo>
                  <a:pt x="2611989" y="3416907"/>
                  <a:pt x="2615003" y="3432646"/>
                  <a:pt x="2615003" y="3450058"/>
                </a:cubicBezTo>
                <a:cubicBezTo>
                  <a:pt x="2615003" y="3467471"/>
                  <a:pt x="2611989" y="3483210"/>
                  <a:pt x="2605962" y="3497274"/>
                </a:cubicBezTo>
                <a:cubicBezTo>
                  <a:pt x="2600102" y="3510836"/>
                  <a:pt x="2591479" y="3521803"/>
                  <a:pt x="2580094" y="3530174"/>
                </a:cubicBezTo>
                <a:cubicBezTo>
                  <a:pt x="2569211" y="3538044"/>
                  <a:pt x="2556235" y="3541978"/>
                  <a:pt x="2541166" y="3541978"/>
                </a:cubicBezTo>
                <a:cubicBezTo>
                  <a:pt x="2526097" y="3541978"/>
                  <a:pt x="2513121" y="3538044"/>
                  <a:pt x="2502238" y="3530174"/>
                </a:cubicBezTo>
                <a:cubicBezTo>
                  <a:pt x="2491020" y="3522138"/>
                  <a:pt x="2482481" y="3511171"/>
                  <a:pt x="2476621" y="3497274"/>
                </a:cubicBezTo>
                <a:cubicBezTo>
                  <a:pt x="2470426" y="3482875"/>
                  <a:pt x="2467329" y="3467136"/>
                  <a:pt x="2467329" y="3450058"/>
                </a:cubicBezTo>
                <a:cubicBezTo>
                  <a:pt x="2467329" y="3432980"/>
                  <a:pt x="2470426" y="3417242"/>
                  <a:pt x="2476621" y="3402843"/>
                </a:cubicBezTo>
                <a:cubicBezTo>
                  <a:pt x="2482481" y="3388946"/>
                  <a:pt x="2491020" y="3377979"/>
                  <a:pt x="2502238" y="3369942"/>
                </a:cubicBezTo>
                <a:cubicBezTo>
                  <a:pt x="2513289" y="3361906"/>
                  <a:pt x="2526265" y="3357887"/>
                  <a:pt x="2541166" y="3357887"/>
                </a:cubicBezTo>
                <a:close/>
                <a:moveTo>
                  <a:pt x="3423596" y="3353869"/>
                </a:moveTo>
                <a:lnTo>
                  <a:pt x="3457249" y="3353869"/>
                </a:lnTo>
                <a:lnTo>
                  <a:pt x="3457249" y="3537960"/>
                </a:lnTo>
                <a:lnTo>
                  <a:pt x="3423596" y="3537960"/>
                </a:lnTo>
                <a:close/>
                <a:moveTo>
                  <a:pt x="2932817" y="3353869"/>
                </a:moveTo>
                <a:lnTo>
                  <a:pt x="2967475" y="3353869"/>
                </a:lnTo>
                <a:lnTo>
                  <a:pt x="2967475" y="3432729"/>
                </a:lnTo>
                <a:lnTo>
                  <a:pt x="2969484" y="3432729"/>
                </a:lnTo>
                <a:lnTo>
                  <a:pt x="3037043" y="3353869"/>
                </a:lnTo>
                <a:lnTo>
                  <a:pt x="3078984" y="3353869"/>
                </a:lnTo>
                <a:lnTo>
                  <a:pt x="3078984" y="3355878"/>
                </a:lnTo>
                <a:lnTo>
                  <a:pt x="3012179" y="3431976"/>
                </a:lnTo>
                <a:lnTo>
                  <a:pt x="3085765" y="3535951"/>
                </a:lnTo>
                <a:lnTo>
                  <a:pt x="3085765" y="3537960"/>
                </a:lnTo>
                <a:lnTo>
                  <a:pt x="3043321" y="3537960"/>
                </a:lnTo>
                <a:lnTo>
                  <a:pt x="2988320" y="3459602"/>
                </a:lnTo>
                <a:lnTo>
                  <a:pt x="2967475" y="3483963"/>
                </a:lnTo>
                <a:lnTo>
                  <a:pt x="2967475" y="3537960"/>
                </a:lnTo>
                <a:lnTo>
                  <a:pt x="2932817" y="3537960"/>
                </a:lnTo>
                <a:close/>
                <a:moveTo>
                  <a:pt x="3680343" y="3348595"/>
                </a:moveTo>
                <a:lnTo>
                  <a:pt x="3709727" y="3348595"/>
                </a:lnTo>
                <a:lnTo>
                  <a:pt x="3739111" y="3380993"/>
                </a:lnTo>
                <a:lnTo>
                  <a:pt x="3739111" y="3383253"/>
                </a:lnTo>
                <a:lnTo>
                  <a:pt x="3706965" y="3383253"/>
                </a:lnTo>
                <a:lnTo>
                  <a:pt x="3696667" y="3368184"/>
                </a:lnTo>
                <a:lnTo>
                  <a:pt x="3693403" y="3368184"/>
                </a:lnTo>
                <a:lnTo>
                  <a:pt x="3683105" y="3383253"/>
                </a:lnTo>
                <a:lnTo>
                  <a:pt x="3650959" y="3383253"/>
                </a:lnTo>
                <a:lnTo>
                  <a:pt x="3650959" y="3380993"/>
                </a:lnTo>
                <a:close/>
                <a:moveTo>
                  <a:pt x="3144952" y="3348595"/>
                </a:moveTo>
                <a:lnTo>
                  <a:pt x="3174085" y="3348595"/>
                </a:lnTo>
                <a:lnTo>
                  <a:pt x="3203470" y="3380993"/>
                </a:lnTo>
                <a:lnTo>
                  <a:pt x="3203470" y="3383253"/>
                </a:lnTo>
                <a:lnTo>
                  <a:pt x="3171323" y="3383253"/>
                </a:lnTo>
                <a:lnTo>
                  <a:pt x="3161026" y="3368184"/>
                </a:lnTo>
                <a:lnTo>
                  <a:pt x="3158012" y="3368184"/>
                </a:lnTo>
                <a:lnTo>
                  <a:pt x="3147715" y="3383253"/>
                </a:lnTo>
                <a:lnTo>
                  <a:pt x="3115568" y="3383253"/>
                </a:lnTo>
                <a:lnTo>
                  <a:pt x="3115568" y="3380993"/>
                </a:lnTo>
                <a:close/>
                <a:moveTo>
                  <a:pt x="3199200" y="3317201"/>
                </a:moveTo>
                <a:lnTo>
                  <a:pt x="3237626" y="3317201"/>
                </a:lnTo>
                <a:lnTo>
                  <a:pt x="3212511" y="3349599"/>
                </a:lnTo>
                <a:lnTo>
                  <a:pt x="3188150" y="3349599"/>
                </a:lnTo>
                <a:close/>
                <a:moveTo>
                  <a:pt x="1643807" y="3116804"/>
                </a:moveTo>
                <a:cubicBezTo>
                  <a:pt x="1646932" y="3116804"/>
                  <a:pt x="1649471" y="3117781"/>
                  <a:pt x="1651425" y="3119734"/>
                </a:cubicBezTo>
                <a:cubicBezTo>
                  <a:pt x="1653378" y="3121688"/>
                  <a:pt x="1654355" y="3124227"/>
                  <a:pt x="1654355" y="3127353"/>
                </a:cubicBezTo>
                <a:cubicBezTo>
                  <a:pt x="1654355" y="3130348"/>
                  <a:pt x="1653378" y="3132887"/>
                  <a:pt x="1651425" y="3134971"/>
                </a:cubicBezTo>
                <a:cubicBezTo>
                  <a:pt x="1649471" y="3137184"/>
                  <a:pt x="1646932" y="3138291"/>
                  <a:pt x="1643807" y="3138291"/>
                </a:cubicBezTo>
                <a:cubicBezTo>
                  <a:pt x="1640942" y="3138291"/>
                  <a:pt x="1638402" y="3137184"/>
                  <a:pt x="1636189" y="3134971"/>
                </a:cubicBezTo>
                <a:cubicBezTo>
                  <a:pt x="1633975" y="3132757"/>
                  <a:pt x="1632868" y="3130217"/>
                  <a:pt x="1632868" y="3127353"/>
                </a:cubicBezTo>
                <a:cubicBezTo>
                  <a:pt x="1632868" y="3124227"/>
                  <a:pt x="1633975" y="3121688"/>
                  <a:pt x="1636189" y="3119734"/>
                </a:cubicBezTo>
                <a:cubicBezTo>
                  <a:pt x="1638272" y="3117781"/>
                  <a:pt x="1640812" y="3116804"/>
                  <a:pt x="1643807" y="3116804"/>
                </a:cubicBezTo>
                <a:close/>
                <a:moveTo>
                  <a:pt x="3373645" y="3048436"/>
                </a:moveTo>
                <a:cubicBezTo>
                  <a:pt x="3364269" y="3048436"/>
                  <a:pt x="3357237" y="3050390"/>
                  <a:pt x="3352549" y="3054297"/>
                </a:cubicBezTo>
                <a:cubicBezTo>
                  <a:pt x="3347861" y="3058203"/>
                  <a:pt x="3345517" y="3063152"/>
                  <a:pt x="3345517" y="3069142"/>
                </a:cubicBezTo>
                <a:cubicBezTo>
                  <a:pt x="3345517" y="3074742"/>
                  <a:pt x="3347665" y="3079300"/>
                  <a:pt x="3351963" y="3082816"/>
                </a:cubicBezTo>
                <a:cubicBezTo>
                  <a:pt x="3356260" y="3086332"/>
                  <a:pt x="3361665" y="3088090"/>
                  <a:pt x="3368176" y="3088090"/>
                </a:cubicBezTo>
                <a:cubicBezTo>
                  <a:pt x="3373906" y="3088090"/>
                  <a:pt x="3379245" y="3086592"/>
                  <a:pt x="3384193" y="3083597"/>
                </a:cubicBezTo>
                <a:cubicBezTo>
                  <a:pt x="3389142" y="3080602"/>
                  <a:pt x="3393049" y="3076695"/>
                  <a:pt x="3395914" y="3071877"/>
                </a:cubicBezTo>
                <a:cubicBezTo>
                  <a:pt x="3398779" y="3067059"/>
                  <a:pt x="3400211" y="3061654"/>
                  <a:pt x="3400211" y="3055664"/>
                </a:cubicBezTo>
                <a:cubicBezTo>
                  <a:pt x="3397086" y="3053580"/>
                  <a:pt x="3393179" y="3051822"/>
                  <a:pt x="3388491" y="3050390"/>
                </a:cubicBezTo>
                <a:cubicBezTo>
                  <a:pt x="3384063" y="3049088"/>
                  <a:pt x="3379115" y="3048436"/>
                  <a:pt x="3373645" y="3048436"/>
                </a:cubicBezTo>
                <a:close/>
                <a:moveTo>
                  <a:pt x="2506870" y="3048436"/>
                </a:moveTo>
                <a:cubicBezTo>
                  <a:pt x="2497494" y="3048436"/>
                  <a:pt x="2490462" y="3050390"/>
                  <a:pt x="2485774" y="3054297"/>
                </a:cubicBezTo>
                <a:cubicBezTo>
                  <a:pt x="2481086" y="3058203"/>
                  <a:pt x="2478742" y="3063152"/>
                  <a:pt x="2478742" y="3069142"/>
                </a:cubicBezTo>
                <a:cubicBezTo>
                  <a:pt x="2478742" y="3074742"/>
                  <a:pt x="2480891" y="3079300"/>
                  <a:pt x="2485188" y="3082816"/>
                </a:cubicBezTo>
                <a:cubicBezTo>
                  <a:pt x="2489485" y="3086332"/>
                  <a:pt x="2494890" y="3088090"/>
                  <a:pt x="2501401" y="3088090"/>
                </a:cubicBezTo>
                <a:cubicBezTo>
                  <a:pt x="2507131" y="3088090"/>
                  <a:pt x="2512470" y="3086592"/>
                  <a:pt x="2517419" y="3083597"/>
                </a:cubicBezTo>
                <a:cubicBezTo>
                  <a:pt x="2522367" y="3080602"/>
                  <a:pt x="2526274" y="3076695"/>
                  <a:pt x="2529139" y="3071877"/>
                </a:cubicBezTo>
                <a:cubicBezTo>
                  <a:pt x="2532004" y="3067059"/>
                  <a:pt x="2533436" y="3061654"/>
                  <a:pt x="2533436" y="3055664"/>
                </a:cubicBezTo>
                <a:cubicBezTo>
                  <a:pt x="2530311" y="3053580"/>
                  <a:pt x="2526404" y="3051822"/>
                  <a:pt x="2521716" y="3050390"/>
                </a:cubicBezTo>
                <a:cubicBezTo>
                  <a:pt x="2517288" y="3049088"/>
                  <a:pt x="2512340" y="3048436"/>
                  <a:pt x="2506870" y="3048436"/>
                </a:cubicBezTo>
                <a:close/>
                <a:moveTo>
                  <a:pt x="3854974" y="3009955"/>
                </a:moveTo>
                <a:cubicBezTo>
                  <a:pt x="3848853" y="3009955"/>
                  <a:pt x="3843254" y="3011518"/>
                  <a:pt x="3838175" y="3014643"/>
                </a:cubicBezTo>
                <a:cubicBezTo>
                  <a:pt x="3832966" y="3017899"/>
                  <a:pt x="3828929" y="3022261"/>
                  <a:pt x="3826064" y="3027731"/>
                </a:cubicBezTo>
                <a:cubicBezTo>
                  <a:pt x="3823069" y="3033461"/>
                  <a:pt x="3821571" y="3040297"/>
                  <a:pt x="3821571" y="3048241"/>
                </a:cubicBezTo>
                <a:cubicBezTo>
                  <a:pt x="3821571" y="3055924"/>
                  <a:pt x="3823069" y="3062761"/>
                  <a:pt x="3826064" y="3068751"/>
                </a:cubicBezTo>
                <a:cubicBezTo>
                  <a:pt x="3828929" y="3074481"/>
                  <a:pt x="3832966" y="3078844"/>
                  <a:pt x="3838175" y="3081839"/>
                </a:cubicBezTo>
                <a:cubicBezTo>
                  <a:pt x="3843384" y="3084834"/>
                  <a:pt x="3848984" y="3086332"/>
                  <a:pt x="3854974" y="3086332"/>
                </a:cubicBezTo>
                <a:cubicBezTo>
                  <a:pt x="3861225" y="3086332"/>
                  <a:pt x="3866759" y="3084834"/>
                  <a:pt x="3871578" y="3081839"/>
                </a:cubicBezTo>
                <a:cubicBezTo>
                  <a:pt x="3876657" y="3078714"/>
                  <a:pt x="3880693" y="3074286"/>
                  <a:pt x="3883689" y="3068556"/>
                </a:cubicBezTo>
                <a:cubicBezTo>
                  <a:pt x="3886684" y="3062826"/>
                  <a:pt x="3888181" y="3056055"/>
                  <a:pt x="3888181" y="3048241"/>
                </a:cubicBezTo>
                <a:cubicBezTo>
                  <a:pt x="3888181" y="3040167"/>
                  <a:pt x="3886684" y="3033265"/>
                  <a:pt x="3883689" y="3027535"/>
                </a:cubicBezTo>
                <a:cubicBezTo>
                  <a:pt x="3880693" y="3021675"/>
                  <a:pt x="3876657" y="3017313"/>
                  <a:pt x="3871578" y="3014448"/>
                </a:cubicBezTo>
                <a:cubicBezTo>
                  <a:pt x="3866369" y="3011453"/>
                  <a:pt x="3860834" y="3009955"/>
                  <a:pt x="3854974" y="3009955"/>
                </a:cubicBezTo>
                <a:close/>
                <a:moveTo>
                  <a:pt x="2263518" y="3009955"/>
                </a:moveTo>
                <a:cubicBezTo>
                  <a:pt x="2255704" y="3009955"/>
                  <a:pt x="2248867" y="3012560"/>
                  <a:pt x="2243007" y="3017769"/>
                </a:cubicBezTo>
                <a:cubicBezTo>
                  <a:pt x="2237538" y="3022717"/>
                  <a:pt x="2233892" y="3029489"/>
                  <a:pt x="2232069" y="3038084"/>
                </a:cubicBezTo>
                <a:lnTo>
                  <a:pt x="2294186" y="3038084"/>
                </a:lnTo>
                <a:cubicBezTo>
                  <a:pt x="2294055" y="3033786"/>
                  <a:pt x="2292883" y="3029489"/>
                  <a:pt x="2290669" y="3025191"/>
                </a:cubicBezTo>
                <a:cubicBezTo>
                  <a:pt x="2288586" y="3021024"/>
                  <a:pt x="2285265" y="3017443"/>
                  <a:pt x="2280707" y="3014448"/>
                </a:cubicBezTo>
                <a:cubicBezTo>
                  <a:pt x="2276149" y="3011453"/>
                  <a:pt x="2270420" y="3009955"/>
                  <a:pt x="2263518" y="3009955"/>
                </a:cubicBezTo>
                <a:close/>
                <a:moveTo>
                  <a:pt x="1873774" y="3009955"/>
                </a:moveTo>
                <a:cubicBezTo>
                  <a:pt x="1867653" y="3009955"/>
                  <a:pt x="1862054" y="3011518"/>
                  <a:pt x="1856975" y="3014643"/>
                </a:cubicBezTo>
                <a:cubicBezTo>
                  <a:pt x="1851766" y="3017899"/>
                  <a:pt x="1847729" y="3022261"/>
                  <a:pt x="1844864" y="3027731"/>
                </a:cubicBezTo>
                <a:cubicBezTo>
                  <a:pt x="1841869" y="3033461"/>
                  <a:pt x="1840371" y="3040297"/>
                  <a:pt x="1840371" y="3048241"/>
                </a:cubicBezTo>
                <a:cubicBezTo>
                  <a:pt x="1840371" y="3055924"/>
                  <a:pt x="1841869" y="3062761"/>
                  <a:pt x="1844864" y="3068751"/>
                </a:cubicBezTo>
                <a:cubicBezTo>
                  <a:pt x="1847729" y="3074481"/>
                  <a:pt x="1851766" y="3078844"/>
                  <a:pt x="1856975" y="3081839"/>
                </a:cubicBezTo>
                <a:cubicBezTo>
                  <a:pt x="1862184" y="3084834"/>
                  <a:pt x="1867784" y="3086332"/>
                  <a:pt x="1873774" y="3086332"/>
                </a:cubicBezTo>
                <a:cubicBezTo>
                  <a:pt x="1880025" y="3086332"/>
                  <a:pt x="1885559" y="3084834"/>
                  <a:pt x="1890378" y="3081839"/>
                </a:cubicBezTo>
                <a:cubicBezTo>
                  <a:pt x="1895457" y="3078714"/>
                  <a:pt x="1899493" y="3074286"/>
                  <a:pt x="1902489" y="3068556"/>
                </a:cubicBezTo>
                <a:cubicBezTo>
                  <a:pt x="1905484" y="3062826"/>
                  <a:pt x="1906981" y="3056055"/>
                  <a:pt x="1906981" y="3048241"/>
                </a:cubicBezTo>
                <a:cubicBezTo>
                  <a:pt x="1906981" y="3040167"/>
                  <a:pt x="1905484" y="3033265"/>
                  <a:pt x="1902489" y="3027535"/>
                </a:cubicBezTo>
                <a:cubicBezTo>
                  <a:pt x="1899493" y="3021675"/>
                  <a:pt x="1895457" y="3017313"/>
                  <a:pt x="1890378" y="3014448"/>
                </a:cubicBezTo>
                <a:cubicBezTo>
                  <a:pt x="1885169" y="3011453"/>
                  <a:pt x="1879634" y="3009955"/>
                  <a:pt x="1873774" y="3009955"/>
                </a:cubicBezTo>
                <a:close/>
                <a:moveTo>
                  <a:pt x="1521740" y="3009955"/>
                </a:moveTo>
                <a:cubicBezTo>
                  <a:pt x="1516140" y="3009955"/>
                  <a:pt x="1510606" y="3011583"/>
                  <a:pt x="1505136" y="3014838"/>
                </a:cubicBezTo>
                <a:cubicBezTo>
                  <a:pt x="1500058" y="3017834"/>
                  <a:pt x="1495890" y="3022391"/>
                  <a:pt x="1492635" y="3028512"/>
                </a:cubicBezTo>
                <a:cubicBezTo>
                  <a:pt x="1489509" y="3034372"/>
                  <a:pt x="1487947" y="3041144"/>
                  <a:pt x="1487947" y="3048827"/>
                </a:cubicBezTo>
                <a:cubicBezTo>
                  <a:pt x="1487947" y="3056510"/>
                  <a:pt x="1489509" y="3063282"/>
                  <a:pt x="1492635" y="3069142"/>
                </a:cubicBezTo>
                <a:cubicBezTo>
                  <a:pt x="1495890" y="3075263"/>
                  <a:pt x="1500058" y="3079821"/>
                  <a:pt x="1505136" y="3082816"/>
                </a:cubicBezTo>
                <a:cubicBezTo>
                  <a:pt x="1510606" y="3086071"/>
                  <a:pt x="1516140" y="3087699"/>
                  <a:pt x="1521740" y="3087699"/>
                </a:cubicBezTo>
                <a:cubicBezTo>
                  <a:pt x="1527470" y="3087699"/>
                  <a:pt x="1533004" y="3086071"/>
                  <a:pt x="1538344" y="3082816"/>
                </a:cubicBezTo>
                <a:cubicBezTo>
                  <a:pt x="1543553" y="3079690"/>
                  <a:pt x="1547720" y="3075132"/>
                  <a:pt x="1550845" y="3069142"/>
                </a:cubicBezTo>
                <a:cubicBezTo>
                  <a:pt x="1553971" y="3063282"/>
                  <a:pt x="1555533" y="3056510"/>
                  <a:pt x="1555533" y="3048827"/>
                </a:cubicBezTo>
                <a:cubicBezTo>
                  <a:pt x="1555533" y="3041014"/>
                  <a:pt x="1553971" y="3034177"/>
                  <a:pt x="1550845" y="3028317"/>
                </a:cubicBezTo>
                <a:cubicBezTo>
                  <a:pt x="1547720" y="3022587"/>
                  <a:pt x="1543553" y="3018094"/>
                  <a:pt x="1538344" y="3014838"/>
                </a:cubicBezTo>
                <a:cubicBezTo>
                  <a:pt x="1533004" y="3011583"/>
                  <a:pt x="1527470" y="3009955"/>
                  <a:pt x="1521740" y="3009955"/>
                </a:cubicBezTo>
                <a:close/>
                <a:moveTo>
                  <a:pt x="1349899" y="3009955"/>
                </a:moveTo>
                <a:cubicBezTo>
                  <a:pt x="1343779" y="3009955"/>
                  <a:pt x="1338179" y="3011518"/>
                  <a:pt x="1333100" y="3014643"/>
                </a:cubicBezTo>
                <a:cubicBezTo>
                  <a:pt x="1327891" y="3017899"/>
                  <a:pt x="1323854" y="3022261"/>
                  <a:pt x="1320989" y="3027731"/>
                </a:cubicBezTo>
                <a:cubicBezTo>
                  <a:pt x="1317994" y="3033461"/>
                  <a:pt x="1316497" y="3040297"/>
                  <a:pt x="1316497" y="3048241"/>
                </a:cubicBezTo>
                <a:cubicBezTo>
                  <a:pt x="1316497" y="3055924"/>
                  <a:pt x="1317994" y="3062761"/>
                  <a:pt x="1320989" y="3068751"/>
                </a:cubicBezTo>
                <a:cubicBezTo>
                  <a:pt x="1323854" y="3074481"/>
                  <a:pt x="1327891" y="3078844"/>
                  <a:pt x="1333100" y="3081839"/>
                </a:cubicBezTo>
                <a:cubicBezTo>
                  <a:pt x="1338309" y="3084834"/>
                  <a:pt x="1343909" y="3086332"/>
                  <a:pt x="1349899" y="3086332"/>
                </a:cubicBezTo>
                <a:cubicBezTo>
                  <a:pt x="1356150" y="3086332"/>
                  <a:pt x="1361685" y="3084834"/>
                  <a:pt x="1366503" y="3081839"/>
                </a:cubicBezTo>
                <a:cubicBezTo>
                  <a:pt x="1371582" y="3078714"/>
                  <a:pt x="1375619" y="3074286"/>
                  <a:pt x="1378614" y="3068556"/>
                </a:cubicBezTo>
                <a:cubicBezTo>
                  <a:pt x="1381609" y="3062826"/>
                  <a:pt x="1383107" y="3056055"/>
                  <a:pt x="1383107" y="3048241"/>
                </a:cubicBezTo>
                <a:cubicBezTo>
                  <a:pt x="1383107" y="3040167"/>
                  <a:pt x="1381609" y="3033265"/>
                  <a:pt x="1378614" y="3027535"/>
                </a:cubicBezTo>
                <a:cubicBezTo>
                  <a:pt x="1375619" y="3021675"/>
                  <a:pt x="1371582" y="3017313"/>
                  <a:pt x="1366503" y="3014448"/>
                </a:cubicBezTo>
                <a:cubicBezTo>
                  <a:pt x="1361294" y="3011453"/>
                  <a:pt x="1355759" y="3009955"/>
                  <a:pt x="1349899" y="3009955"/>
                </a:cubicBezTo>
                <a:close/>
                <a:moveTo>
                  <a:pt x="3649880" y="2997844"/>
                </a:moveTo>
                <a:lnTo>
                  <a:pt x="3666874" y="2997844"/>
                </a:lnTo>
                <a:lnTo>
                  <a:pt x="3666874" y="3099810"/>
                </a:lnTo>
                <a:lnTo>
                  <a:pt x="3649880" y="3099810"/>
                </a:lnTo>
                <a:close/>
                <a:moveTo>
                  <a:pt x="3018058" y="2997844"/>
                </a:moveTo>
                <a:lnTo>
                  <a:pt x="3036419" y="2997844"/>
                </a:lnTo>
                <a:lnTo>
                  <a:pt x="3068455" y="3073635"/>
                </a:lnTo>
                <a:lnTo>
                  <a:pt x="3068845" y="3073635"/>
                </a:lnTo>
                <a:lnTo>
                  <a:pt x="3099709" y="2997844"/>
                </a:lnTo>
                <a:lnTo>
                  <a:pt x="3118070" y="2997844"/>
                </a:lnTo>
                <a:lnTo>
                  <a:pt x="3055172" y="3142979"/>
                </a:lnTo>
                <a:lnTo>
                  <a:pt x="3037591" y="3142979"/>
                </a:lnTo>
                <a:lnTo>
                  <a:pt x="3060251" y="3093364"/>
                </a:lnTo>
                <a:close/>
                <a:moveTo>
                  <a:pt x="2906930" y="2997844"/>
                </a:moveTo>
                <a:lnTo>
                  <a:pt x="2923924" y="2997844"/>
                </a:lnTo>
                <a:lnTo>
                  <a:pt x="2923924" y="3099810"/>
                </a:lnTo>
                <a:lnTo>
                  <a:pt x="2906930" y="3099810"/>
                </a:lnTo>
                <a:close/>
                <a:moveTo>
                  <a:pt x="2789263" y="2997844"/>
                </a:moveTo>
                <a:lnTo>
                  <a:pt x="2807429" y="2997844"/>
                </a:lnTo>
                <a:lnTo>
                  <a:pt x="2839073" y="3079886"/>
                </a:lnTo>
                <a:lnTo>
                  <a:pt x="2839464" y="3079886"/>
                </a:lnTo>
                <a:lnTo>
                  <a:pt x="2871499" y="2997844"/>
                </a:lnTo>
                <a:lnTo>
                  <a:pt x="2889275" y="2997844"/>
                </a:lnTo>
                <a:lnTo>
                  <a:pt x="2847668" y="3099810"/>
                </a:lnTo>
                <a:lnTo>
                  <a:pt x="2830479" y="3099810"/>
                </a:lnTo>
                <a:close/>
                <a:moveTo>
                  <a:pt x="2754530" y="2997844"/>
                </a:moveTo>
                <a:lnTo>
                  <a:pt x="2771524" y="2997844"/>
                </a:lnTo>
                <a:lnTo>
                  <a:pt x="2771524" y="3099810"/>
                </a:lnTo>
                <a:lnTo>
                  <a:pt x="2754530" y="3099810"/>
                </a:lnTo>
                <a:close/>
                <a:moveTo>
                  <a:pt x="1599465" y="2997844"/>
                </a:moveTo>
                <a:lnTo>
                  <a:pt x="1616460" y="2997844"/>
                </a:lnTo>
                <a:lnTo>
                  <a:pt x="1616460" y="3059375"/>
                </a:lnTo>
                <a:cubicBezTo>
                  <a:pt x="1616460" y="3069272"/>
                  <a:pt x="1618673" y="3076435"/>
                  <a:pt x="1623101" y="3080862"/>
                </a:cubicBezTo>
                <a:cubicBezTo>
                  <a:pt x="1627659" y="3085420"/>
                  <a:pt x="1633584" y="3087699"/>
                  <a:pt x="1640877" y="3087699"/>
                </a:cubicBezTo>
                <a:cubicBezTo>
                  <a:pt x="1646607" y="3087699"/>
                  <a:pt x="1651751" y="3086136"/>
                  <a:pt x="1656308" y="3083011"/>
                </a:cubicBezTo>
                <a:cubicBezTo>
                  <a:pt x="1660606" y="3080016"/>
                  <a:pt x="1664057" y="3076044"/>
                  <a:pt x="1666661" y="3071095"/>
                </a:cubicBezTo>
                <a:cubicBezTo>
                  <a:pt x="1669135" y="3066277"/>
                  <a:pt x="1670373" y="3061068"/>
                  <a:pt x="1670373" y="3055469"/>
                </a:cubicBezTo>
                <a:lnTo>
                  <a:pt x="1670373" y="2997844"/>
                </a:lnTo>
                <a:lnTo>
                  <a:pt x="1687367" y="2997844"/>
                </a:lnTo>
                <a:lnTo>
                  <a:pt x="1687367" y="3099810"/>
                </a:lnTo>
                <a:lnTo>
                  <a:pt x="1671154" y="3099810"/>
                </a:lnTo>
                <a:lnTo>
                  <a:pt x="1671154" y="3084964"/>
                </a:lnTo>
                <a:lnTo>
                  <a:pt x="1670373" y="3084964"/>
                </a:lnTo>
                <a:cubicBezTo>
                  <a:pt x="1667768" y="3089913"/>
                  <a:pt x="1663275" y="3094210"/>
                  <a:pt x="1656894" y="3097857"/>
                </a:cubicBezTo>
                <a:cubicBezTo>
                  <a:pt x="1651034" y="3101242"/>
                  <a:pt x="1644523" y="3102935"/>
                  <a:pt x="1637361" y="3102935"/>
                </a:cubicBezTo>
                <a:cubicBezTo>
                  <a:pt x="1624989" y="3102935"/>
                  <a:pt x="1615613" y="3099354"/>
                  <a:pt x="1609232" y="3092192"/>
                </a:cubicBezTo>
                <a:cubicBezTo>
                  <a:pt x="1602721" y="3084899"/>
                  <a:pt x="1599465" y="3074807"/>
                  <a:pt x="1599465" y="3061915"/>
                </a:cubicBezTo>
                <a:close/>
                <a:moveTo>
                  <a:pt x="3304282" y="2994719"/>
                </a:moveTo>
                <a:cubicBezTo>
                  <a:pt x="3308840" y="2994719"/>
                  <a:pt x="3312877" y="2995435"/>
                  <a:pt x="3316393" y="2996867"/>
                </a:cubicBezTo>
                <a:lnTo>
                  <a:pt x="3316393" y="3015229"/>
                </a:lnTo>
                <a:cubicBezTo>
                  <a:pt x="3311965" y="3013015"/>
                  <a:pt x="3307147" y="3011908"/>
                  <a:pt x="3301938" y="3011908"/>
                </a:cubicBezTo>
                <a:cubicBezTo>
                  <a:pt x="3297120" y="3011908"/>
                  <a:pt x="3292562" y="3013341"/>
                  <a:pt x="3288265" y="3016206"/>
                </a:cubicBezTo>
                <a:cubicBezTo>
                  <a:pt x="3284227" y="3018810"/>
                  <a:pt x="3280907" y="3022587"/>
                  <a:pt x="3278302" y="3027535"/>
                </a:cubicBezTo>
                <a:cubicBezTo>
                  <a:pt x="3275958" y="3031833"/>
                  <a:pt x="3274786" y="3036912"/>
                  <a:pt x="3274786" y="3042772"/>
                </a:cubicBezTo>
                <a:lnTo>
                  <a:pt x="3274786" y="3099810"/>
                </a:lnTo>
                <a:lnTo>
                  <a:pt x="3257792" y="3099810"/>
                </a:lnTo>
                <a:lnTo>
                  <a:pt x="3257792" y="2997844"/>
                </a:lnTo>
                <a:lnTo>
                  <a:pt x="3273809" y="2997844"/>
                </a:lnTo>
                <a:lnTo>
                  <a:pt x="3273809" y="3014252"/>
                </a:lnTo>
                <a:lnTo>
                  <a:pt x="3274786" y="3014252"/>
                </a:lnTo>
                <a:cubicBezTo>
                  <a:pt x="3276609" y="3008783"/>
                  <a:pt x="3280451" y="3004160"/>
                  <a:pt x="3286311" y="3000384"/>
                </a:cubicBezTo>
                <a:cubicBezTo>
                  <a:pt x="3292041" y="2996607"/>
                  <a:pt x="3298031" y="2994719"/>
                  <a:pt x="3304282" y="2994719"/>
                </a:cubicBezTo>
                <a:close/>
                <a:moveTo>
                  <a:pt x="2380357" y="2994719"/>
                </a:moveTo>
                <a:cubicBezTo>
                  <a:pt x="2384915" y="2994719"/>
                  <a:pt x="2388952" y="2995435"/>
                  <a:pt x="2392468" y="2996867"/>
                </a:cubicBezTo>
                <a:lnTo>
                  <a:pt x="2392468" y="3015229"/>
                </a:lnTo>
                <a:cubicBezTo>
                  <a:pt x="2388041" y="3013015"/>
                  <a:pt x="2383222" y="3011908"/>
                  <a:pt x="2378013" y="3011908"/>
                </a:cubicBezTo>
                <a:cubicBezTo>
                  <a:pt x="2373195" y="3011908"/>
                  <a:pt x="2368637" y="3013341"/>
                  <a:pt x="2364339" y="3016206"/>
                </a:cubicBezTo>
                <a:cubicBezTo>
                  <a:pt x="2360303" y="3018810"/>
                  <a:pt x="2356982" y="3022587"/>
                  <a:pt x="2354377" y="3027535"/>
                </a:cubicBezTo>
                <a:cubicBezTo>
                  <a:pt x="2352033" y="3031833"/>
                  <a:pt x="2350861" y="3036912"/>
                  <a:pt x="2350861" y="3042772"/>
                </a:cubicBezTo>
                <a:lnTo>
                  <a:pt x="2350861" y="3099810"/>
                </a:lnTo>
                <a:lnTo>
                  <a:pt x="2333867" y="3099810"/>
                </a:lnTo>
                <a:lnTo>
                  <a:pt x="2333867" y="2997844"/>
                </a:lnTo>
                <a:lnTo>
                  <a:pt x="2349885" y="2997844"/>
                </a:lnTo>
                <a:lnTo>
                  <a:pt x="2349885" y="3014252"/>
                </a:lnTo>
                <a:lnTo>
                  <a:pt x="2350861" y="3014252"/>
                </a:lnTo>
                <a:cubicBezTo>
                  <a:pt x="2352685" y="3008783"/>
                  <a:pt x="2356526" y="3004160"/>
                  <a:pt x="2362386" y="3000384"/>
                </a:cubicBezTo>
                <a:cubicBezTo>
                  <a:pt x="2368116" y="2996607"/>
                  <a:pt x="2374106" y="2994719"/>
                  <a:pt x="2380357" y="2994719"/>
                </a:cubicBezTo>
                <a:close/>
                <a:moveTo>
                  <a:pt x="3852630" y="2994523"/>
                </a:moveTo>
                <a:cubicBezTo>
                  <a:pt x="3860443" y="2994523"/>
                  <a:pt x="3867345" y="2996151"/>
                  <a:pt x="3873336" y="2999407"/>
                </a:cubicBezTo>
                <a:cubicBezTo>
                  <a:pt x="3879326" y="3002662"/>
                  <a:pt x="3884014" y="3007025"/>
                  <a:pt x="3887400" y="3012494"/>
                </a:cubicBezTo>
                <a:lnTo>
                  <a:pt x="3888181" y="3012494"/>
                </a:lnTo>
                <a:lnTo>
                  <a:pt x="3888181" y="2997844"/>
                </a:lnTo>
                <a:lnTo>
                  <a:pt x="3904394" y="2997844"/>
                </a:lnTo>
                <a:lnTo>
                  <a:pt x="3904394" y="3095903"/>
                </a:lnTo>
                <a:cubicBezTo>
                  <a:pt x="3904394" y="3112181"/>
                  <a:pt x="3899837" y="3124683"/>
                  <a:pt x="3890721" y="3133408"/>
                </a:cubicBezTo>
                <a:cubicBezTo>
                  <a:pt x="3881735" y="3142003"/>
                  <a:pt x="3869820" y="3146300"/>
                  <a:pt x="3854974" y="3146300"/>
                </a:cubicBezTo>
                <a:cubicBezTo>
                  <a:pt x="3842863" y="3146300"/>
                  <a:pt x="3832966" y="3143500"/>
                  <a:pt x="3825283" y="3137901"/>
                </a:cubicBezTo>
                <a:cubicBezTo>
                  <a:pt x="3817469" y="3132301"/>
                  <a:pt x="3812195" y="3125529"/>
                  <a:pt x="3809461" y="3117586"/>
                </a:cubicBezTo>
                <a:lnTo>
                  <a:pt x="3825087" y="3110944"/>
                </a:lnTo>
                <a:cubicBezTo>
                  <a:pt x="3827301" y="3116935"/>
                  <a:pt x="3831013" y="3121753"/>
                  <a:pt x="3836222" y="3125399"/>
                </a:cubicBezTo>
                <a:cubicBezTo>
                  <a:pt x="3841431" y="3129045"/>
                  <a:pt x="3847681" y="3130869"/>
                  <a:pt x="3854974" y="3130869"/>
                </a:cubicBezTo>
                <a:cubicBezTo>
                  <a:pt x="3865392" y="3130869"/>
                  <a:pt x="3873531" y="3127808"/>
                  <a:pt x="3879391" y="3121688"/>
                </a:cubicBezTo>
                <a:cubicBezTo>
                  <a:pt x="3885251" y="3115697"/>
                  <a:pt x="3888181" y="3106972"/>
                  <a:pt x="3888181" y="3095513"/>
                </a:cubicBezTo>
                <a:lnTo>
                  <a:pt x="3888181" y="3084183"/>
                </a:lnTo>
                <a:lnTo>
                  <a:pt x="3887400" y="3084183"/>
                </a:lnTo>
                <a:cubicBezTo>
                  <a:pt x="3884145" y="3089262"/>
                  <a:pt x="3879456" y="3093494"/>
                  <a:pt x="3873336" y="3096880"/>
                </a:cubicBezTo>
                <a:cubicBezTo>
                  <a:pt x="3867345" y="3100136"/>
                  <a:pt x="3860443" y="3101763"/>
                  <a:pt x="3852630" y="3101763"/>
                </a:cubicBezTo>
                <a:cubicBezTo>
                  <a:pt x="3843775" y="3101763"/>
                  <a:pt x="3835701" y="3099484"/>
                  <a:pt x="3828408" y="3094927"/>
                </a:cubicBezTo>
                <a:cubicBezTo>
                  <a:pt x="3821246" y="3090499"/>
                  <a:pt x="3815516" y="3084183"/>
                  <a:pt x="3811219" y="3075979"/>
                </a:cubicBezTo>
                <a:cubicBezTo>
                  <a:pt x="3806921" y="3067775"/>
                  <a:pt x="3804773" y="3058529"/>
                  <a:pt x="3804773" y="3048241"/>
                </a:cubicBezTo>
                <a:cubicBezTo>
                  <a:pt x="3804773" y="3037953"/>
                  <a:pt x="3806921" y="3028707"/>
                  <a:pt x="3811219" y="3020503"/>
                </a:cubicBezTo>
                <a:cubicBezTo>
                  <a:pt x="3815646" y="3012169"/>
                  <a:pt x="3821376" y="3005788"/>
                  <a:pt x="3828408" y="3001360"/>
                </a:cubicBezTo>
                <a:cubicBezTo>
                  <a:pt x="3835701" y="2996802"/>
                  <a:pt x="3843775" y="2994523"/>
                  <a:pt x="3852630" y="2994523"/>
                </a:cubicBezTo>
                <a:close/>
                <a:moveTo>
                  <a:pt x="3745948" y="2994523"/>
                </a:moveTo>
                <a:cubicBezTo>
                  <a:pt x="3758189" y="2994523"/>
                  <a:pt x="3767500" y="2998105"/>
                  <a:pt x="3773881" y="3005267"/>
                </a:cubicBezTo>
                <a:cubicBezTo>
                  <a:pt x="3780392" y="3012560"/>
                  <a:pt x="3783648" y="3022261"/>
                  <a:pt x="3783648" y="3034372"/>
                </a:cubicBezTo>
                <a:lnTo>
                  <a:pt x="3783648" y="3099810"/>
                </a:lnTo>
                <a:lnTo>
                  <a:pt x="3766654" y="3099810"/>
                </a:lnTo>
                <a:lnTo>
                  <a:pt x="3766654" y="3036912"/>
                </a:lnTo>
                <a:cubicBezTo>
                  <a:pt x="3766654" y="3027535"/>
                  <a:pt x="3764375" y="3020699"/>
                  <a:pt x="3759817" y="3016401"/>
                </a:cubicBezTo>
                <a:cubicBezTo>
                  <a:pt x="3755389" y="3012104"/>
                  <a:pt x="3749204" y="3009955"/>
                  <a:pt x="3741260" y="3009955"/>
                </a:cubicBezTo>
                <a:cubicBezTo>
                  <a:pt x="3735791" y="3009955"/>
                  <a:pt x="3730907" y="3011518"/>
                  <a:pt x="3726610" y="3014643"/>
                </a:cubicBezTo>
                <a:cubicBezTo>
                  <a:pt x="3722052" y="3018029"/>
                  <a:pt x="3718666" y="3022066"/>
                  <a:pt x="3716452" y="3026754"/>
                </a:cubicBezTo>
                <a:cubicBezTo>
                  <a:pt x="3714108" y="3031833"/>
                  <a:pt x="3712936" y="3037042"/>
                  <a:pt x="3712936" y="3042381"/>
                </a:cubicBezTo>
                <a:lnTo>
                  <a:pt x="3712936" y="3099810"/>
                </a:lnTo>
                <a:lnTo>
                  <a:pt x="3695942" y="3099810"/>
                </a:lnTo>
                <a:lnTo>
                  <a:pt x="3695942" y="2997844"/>
                </a:lnTo>
                <a:lnTo>
                  <a:pt x="3711959" y="2997844"/>
                </a:lnTo>
                <a:lnTo>
                  <a:pt x="3711959" y="3012885"/>
                </a:lnTo>
                <a:lnTo>
                  <a:pt x="3712936" y="3012885"/>
                </a:lnTo>
                <a:cubicBezTo>
                  <a:pt x="3715671" y="3007806"/>
                  <a:pt x="3720099" y="3003509"/>
                  <a:pt x="3726219" y="2999993"/>
                </a:cubicBezTo>
                <a:cubicBezTo>
                  <a:pt x="3732470" y="2996347"/>
                  <a:pt x="3739046" y="2994523"/>
                  <a:pt x="3745948" y="2994523"/>
                </a:cubicBezTo>
                <a:close/>
                <a:moveTo>
                  <a:pt x="3484867" y="2994523"/>
                </a:moveTo>
                <a:cubicBezTo>
                  <a:pt x="3495675" y="2994523"/>
                  <a:pt x="3504986" y="2997128"/>
                  <a:pt x="3512800" y="3002337"/>
                </a:cubicBezTo>
                <a:cubicBezTo>
                  <a:pt x="3520353" y="3007416"/>
                  <a:pt x="3525692" y="3014252"/>
                  <a:pt x="3528817" y="3022847"/>
                </a:cubicBezTo>
                <a:lnTo>
                  <a:pt x="3513386" y="3029293"/>
                </a:lnTo>
                <a:cubicBezTo>
                  <a:pt x="3510781" y="3022782"/>
                  <a:pt x="3507070" y="3017964"/>
                  <a:pt x="3502251" y="3014838"/>
                </a:cubicBezTo>
                <a:cubicBezTo>
                  <a:pt x="3497303" y="3011583"/>
                  <a:pt x="3491247" y="3009955"/>
                  <a:pt x="3484085" y="3009955"/>
                </a:cubicBezTo>
                <a:cubicBezTo>
                  <a:pt x="3478095" y="3009955"/>
                  <a:pt x="3472495" y="3011583"/>
                  <a:pt x="3467286" y="3014838"/>
                </a:cubicBezTo>
                <a:cubicBezTo>
                  <a:pt x="3462077" y="3018094"/>
                  <a:pt x="3457910" y="3022652"/>
                  <a:pt x="3454785" y="3028512"/>
                </a:cubicBezTo>
                <a:cubicBezTo>
                  <a:pt x="3451659" y="3034372"/>
                  <a:pt x="3450097" y="3041144"/>
                  <a:pt x="3450097" y="3048827"/>
                </a:cubicBezTo>
                <a:cubicBezTo>
                  <a:pt x="3450097" y="3056380"/>
                  <a:pt x="3451659" y="3063087"/>
                  <a:pt x="3454785" y="3068947"/>
                </a:cubicBezTo>
                <a:cubicBezTo>
                  <a:pt x="3457910" y="3074807"/>
                  <a:pt x="3462077" y="3079365"/>
                  <a:pt x="3467286" y="3082620"/>
                </a:cubicBezTo>
                <a:cubicBezTo>
                  <a:pt x="3472625" y="3086006"/>
                  <a:pt x="3478225" y="3087699"/>
                  <a:pt x="3484085" y="3087699"/>
                </a:cubicBezTo>
                <a:cubicBezTo>
                  <a:pt x="3491117" y="3087699"/>
                  <a:pt x="3497303" y="3086006"/>
                  <a:pt x="3502642" y="3082620"/>
                </a:cubicBezTo>
                <a:cubicBezTo>
                  <a:pt x="3507851" y="3079365"/>
                  <a:pt x="3511758" y="3074612"/>
                  <a:pt x="3514362" y="3068361"/>
                </a:cubicBezTo>
                <a:lnTo>
                  <a:pt x="3529403" y="3074807"/>
                </a:lnTo>
                <a:cubicBezTo>
                  <a:pt x="3525887" y="3083141"/>
                  <a:pt x="3520353" y="3089913"/>
                  <a:pt x="3512800" y="3095122"/>
                </a:cubicBezTo>
                <a:cubicBezTo>
                  <a:pt x="3505247" y="3100331"/>
                  <a:pt x="3495935" y="3102935"/>
                  <a:pt x="3484867" y="3102935"/>
                </a:cubicBezTo>
                <a:cubicBezTo>
                  <a:pt x="3474969" y="3102935"/>
                  <a:pt x="3466114" y="3100591"/>
                  <a:pt x="3458301" y="3095903"/>
                </a:cubicBezTo>
                <a:cubicBezTo>
                  <a:pt x="3450617" y="3091215"/>
                  <a:pt x="3444497" y="3084769"/>
                  <a:pt x="3439939" y="3076565"/>
                </a:cubicBezTo>
                <a:cubicBezTo>
                  <a:pt x="3435511" y="3068491"/>
                  <a:pt x="3433297" y="3059245"/>
                  <a:pt x="3433297" y="3048827"/>
                </a:cubicBezTo>
                <a:cubicBezTo>
                  <a:pt x="3433297" y="3038409"/>
                  <a:pt x="3435511" y="3029163"/>
                  <a:pt x="3439939" y="3021089"/>
                </a:cubicBezTo>
                <a:cubicBezTo>
                  <a:pt x="3444627" y="3012625"/>
                  <a:pt x="3450747" y="3006113"/>
                  <a:pt x="3458301" y="3001556"/>
                </a:cubicBezTo>
                <a:cubicBezTo>
                  <a:pt x="3466114" y="2996867"/>
                  <a:pt x="3474969" y="2994523"/>
                  <a:pt x="3484867" y="2994523"/>
                </a:cubicBezTo>
                <a:close/>
                <a:moveTo>
                  <a:pt x="3372083" y="2994523"/>
                </a:moveTo>
                <a:cubicBezTo>
                  <a:pt x="3385887" y="2994523"/>
                  <a:pt x="3396760" y="2998170"/>
                  <a:pt x="3404704" y="3005462"/>
                </a:cubicBezTo>
                <a:cubicBezTo>
                  <a:pt x="3412517" y="3012625"/>
                  <a:pt x="3416424" y="3022522"/>
                  <a:pt x="3416424" y="3035153"/>
                </a:cubicBezTo>
                <a:lnTo>
                  <a:pt x="3416424" y="3099810"/>
                </a:lnTo>
                <a:lnTo>
                  <a:pt x="3400211" y="3099810"/>
                </a:lnTo>
                <a:lnTo>
                  <a:pt x="3400211" y="3085160"/>
                </a:lnTo>
                <a:lnTo>
                  <a:pt x="3399430" y="3085160"/>
                </a:lnTo>
                <a:cubicBezTo>
                  <a:pt x="3396435" y="3090238"/>
                  <a:pt x="3392072" y="3094471"/>
                  <a:pt x="3386342" y="3097857"/>
                </a:cubicBezTo>
                <a:cubicBezTo>
                  <a:pt x="3380743" y="3101242"/>
                  <a:pt x="3374101" y="3102935"/>
                  <a:pt x="3366418" y="3102935"/>
                </a:cubicBezTo>
                <a:cubicBezTo>
                  <a:pt x="3358865" y="3102935"/>
                  <a:pt x="3352223" y="3101503"/>
                  <a:pt x="3346493" y="3098638"/>
                </a:cubicBezTo>
                <a:cubicBezTo>
                  <a:pt x="3340503" y="3095643"/>
                  <a:pt x="3335945" y="3091606"/>
                  <a:pt x="3332820" y="3086527"/>
                </a:cubicBezTo>
                <a:cubicBezTo>
                  <a:pt x="3329695" y="3081448"/>
                  <a:pt x="3328132" y="3075588"/>
                  <a:pt x="3328132" y="3068947"/>
                </a:cubicBezTo>
                <a:cubicBezTo>
                  <a:pt x="3328132" y="3058138"/>
                  <a:pt x="3332169" y="3049739"/>
                  <a:pt x="3340243" y="3043748"/>
                </a:cubicBezTo>
                <a:cubicBezTo>
                  <a:pt x="3348577" y="3037628"/>
                  <a:pt x="3358865" y="3034567"/>
                  <a:pt x="3371106" y="3034567"/>
                </a:cubicBezTo>
                <a:cubicBezTo>
                  <a:pt x="3377487" y="3034567"/>
                  <a:pt x="3383217" y="3035219"/>
                  <a:pt x="3388295" y="3036521"/>
                </a:cubicBezTo>
                <a:cubicBezTo>
                  <a:pt x="3393505" y="3037823"/>
                  <a:pt x="3397477" y="3039386"/>
                  <a:pt x="3400211" y="3041209"/>
                </a:cubicBezTo>
                <a:lnTo>
                  <a:pt x="3400211" y="3034958"/>
                </a:lnTo>
                <a:cubicBezTo>
                  <a:pt x="3400211" y="3027535"/>
                  <a:pt x="3397607" y="3021480"/>
                  <a:pt x="3392398" y="3016792"/>
                </a:cubicBezTo>
                <a:cubicBezTo>
                  <a:pt x="3387189" y="3012104"/>
                  <a:pt x="3380417" y="3009760"/>
                  <a:pt x="3372083" y="3009760"/>
                </a:cubicBezTo>
                <a:cubicBezTo>
                  <a:pt x="3366483" y="3009760"/>
                  <a:pt x="3361274" y="3010997"/>
                  <a:pt x="3356456" y="3013471"/>
                </a:cubicBezTo>
                <a:cubicBezTo>
                  <a:pt x="3351377" y="3016076"/>
                  <a:pt x="3347535" y="3019527"/>
                  <a:pt x="3344931" y="3023824"/>
                </a:cubicBezTo>
                <a:lnTo>
                  <a:pt x="3332039" y="3014252"/>
                </a:lnTo>
                <a:cubicBezTo>
                  <a:pt x="3335945" y="3008262"/>
                  <a:pt x="3341480" y="3003444"/>
                  <a:pt x="3348642" y="2999798"/>
                </a:cubicBezTo>
                <a:cubicBezTo>
                  <a:pt x="3355674" y="2996281"/>
                  <a:pt x="3363488" y="2994523"/>
                  <a:pt x="3372083" y="2994523"/>
                </a:cubicBezTo>
                <a:close/>
                <a:moveTo>
                  <a:pt x="2618091" y="2994523"/>
                </a:moveTo>
                <a:cubicBezTo>
                  <a:pt x="2628900" y="2994523"/>
                  <a:pt x="2638211" y="2997128"/>
                  <a:pt x="2646025" y="3002337"/>
                </a:cubicBezTo>
                <a:cubicBezTo>
                  <a:pt x="2653578" y="3007416"/>
                  <a:pt x="2658917" y="3014252"/>
                  <a:pt x="2662042" y="3022847"/>
                </a:cubicBezTo>
                <a:lnTo>
                  <a:pt x="2646611" y="3029293"/>
                </a:lnTo>
                <a:cubicBezTo>
                  <a:pt x="2644006" y="3022782"/>
                  <a:pt x="2640295" y="3017964"/>
                  <a:pt x="2635477" y="3014838"/>
                </a:cubicBezTo>
                <a:cubicBezTo>
                  <a:pt x="2630528" y="3011583"/>
                  <a:pt x="2624473" y="3009955"/>
                  <a:pt x="2617310" y="3009955"/>
                </a:cubicBezTo>
                <a:cubicBezTo>
                  <a:pt x="2611320" y="3009955"/>
                  <a:pt x="2605720" y="3011583"/>
                  <a:pt x="2600511" y="3014838"/>
                </a:cubicBezTo>
                <a:cubicBezTo>
                  <a:pt x="2595302" y="3018094"/>
                  <a:pt x="2591135" y="3022652"/>
                  <a:pt x="2588009" y="3028512"/>
                </a:cubicBezTo>
                <a:cubicBezTo>
                  <a:pt x="2584884" y="3034372"/>
                  <a:pt x="2583321" y="3041144"/>
                  <a:pt x="2583321" y="3048827"/>
                </a:cubicBezTo>
                <a:cubicBezTo>
                  <a:pt x="2583321" y="3056380"/>
                  <a:pt x="2584884" y="3063087"/>
                  <a:pt x="2588009" y="3068947"/>
                </a:cubicBezTo>
                <a:cubicBezTo>
                  <a:pt x="2591135" y="3074807"/>
                  <a:pt x="2595302" y="3079365"/>
                  <a:pt x="2600511" y="3082620"/>
                </a:cubicBezTo>
                <a:cubicBezTo>
                  <a:pt x="2605850" y="3086006"/>
                  <a:pt x="2611450" y="3087699"/>
                  <a:pt x="2617310" y="3087699"/>
                </a:cubicBezTo>
                <a:cubicBezTo>
                  <a:pt x="2624342" y="3087699"/>
                  <a:pt x="2630528" y="3086006"/>
                  <a:pt x="2635867" y="3082620"/>
                </a:cubicBezTo>
                <a:cubicBezTo>
                  <a:pt x="2641076" y="3079365"/>
                  <a:pt x="2644983" y="3074612"/>
                  <a:pt x="2647587" y="3068361"/>
                </a:cubicBezTo>
                <a:lnTo>
                  <a:pt x="2662628" y="3074807"/>
                </a:lnTo>
                <a:cubicBezTo>
                  <a:pt x="2659112" y="3083141"/>
                  <a:pt x="2653578" y="3089913"/>
                  <a:pt x="2646025" y="3095122"/>
                </a:cubicBezTo>
                <a:cubicBezTo>
                  <a:pt x="2638471" y="3100331"/>
                  <a:pt x="2629161" y="3102935"/>
                  <a:pt x="2618091" y="3102935"/>
                </a:cubicBezTo>
                <a:cubicBezTo>
                  <a:pt x="2608195" y="3102935"/>
                  <a:pt x="2599339" y="3100591"/>
                  <a:pt x="2591526" y="3095903"/>
                </a:cubicBezTo>
                <a:cubicBezTo>
                  <a:pt x="2583843" y="3091215"/>
                  <a:pt x="2577722" y="3084769"/>
                  <a:pt x="2573164" y="3076565"/>
                </a:cubicBezTo>
                <a:cubicBezTo>
                  <a:pt x="2568736" y="3068491"/>
                  <a:pt x="2566523" y="3059245"/>
                  <a:pt x="2566523" y="3048827"/>
                </a:cubicBezTo>
                <a:cubicBezTo>
                  <a:pt x="2566523" y="3038409"/>
                  <a:pt x="2568736" y="3029163"/>
                  <a:pt x="2573164" y="3021089"/>
                </a:cubicBezTo>
                <a:cubicBezTo>
                  <a:pt x="2577852" y="3012625"/>
                  <a:pt x="2583973" y="3006113"/>
                  <a:pt x="2591526" y="3001556"/>
                </a:cubicBezTo>
                <a:cubicBezTo>
                  <a:pt x="2599339" y="2996867"/>
                  <a:pt x="2608195" y="2994523"/>
                  <a:pt x="2618091" y="2994523"/>
                </a:cubicBezTo>
                <a:close/>
                <a:moveTo>
                  <a:pt x="2505308" y="2994523"/>
                </a:moveTo>
                <a:cubicBezTo>
                  <a:pt x="2519111" y="2994523"/>
                  <a:pt x="2529985" y="2998170"/>
                  <a:pt x="2537929" y="3005462"/>
                </a:cubicBezTo>
                <a:cubicBezTo>
                  <a:pt x="2545743" y="3012625"/>
                  <a:pt x="2549649" y="3022522"/>
                  <a:pt x="2549649" y="3035153"/>
                </a:cubicBezTo>
                <a:lnTo>
                  <a:pt x="2549649" y="3099810"/>
                </a:lnTo>
                <a:lnTo>
                  <a:pt x="2533436" y="3099810"/>
                </a:lnTo>
                <a:lnTo>
                  <a:pt x="2533436" y="3085160"/>
                </a:lnTo>
                <a:lnTo>
                  <a:pt x="2532655" y="3085160"/>
                </a:lnTo>
                <a:cubicBezTo>
                  <a:pt x="2529660" y="3090238"/>
                  <a:pt x="2525297" y="3094471"/>
                  <a:pt x="2519567" y="3097857"/>
                </a:cubicBezTo>
                <a:cubicBezTo>
                  <a:pt x="2513967" y="3101242"/>
                  <a:pt x="2507326" y="3102935"/>
                  <a:pt x="2499643" y="3102935"/>
                </a:cubicBezTo>
                <a:cubicBezTo>
                  <a:pt x="2492090" y="3102935"/>
                  <a:pt x="2485449" y="3101503"/>
                  <a:pt x="2479719" y="3098638"/>
                </a:cubicBezTo>
                <a:cubicBezTo>
                  <a:pt x="2473728" y="3095643"/>
                  <a:pt x="2469170" y="3091606"/>
                  <a:pt x="2466045" y="3086527"/>
                </a:cubicBezTo>
                <a:cubicBezTo>
                  <a:pt x="2462919" y="3081448"/>
                  <a:pt x="2461357" y="3075588"/>
                  <a:pt x="2461357" y="3068947"/>
                </a:cubicBezTo>
                <a:cubicBezTo>
                  <a:pt x="2461357" y="3058138"/>
                  <a:pt x="2465394" y="3049739"/>
                  <a:pt x="2473468" y="3043748"/>
                </a:cubicBezTo>
                <a:cubicBezTo>
                  <a:pt x="2481802" y="3037628"/>
                  <a:pt x="2492090" y="3034567"/>
                  <a:pt x="2504331" y="3034567"/>
                </a:cubicBezTo>
                <a:cubicBezTo>
                  <a:pt x="2510712" y="3034567"/>
                  <a:pt x="2516442" y="3035219"/>
                  <a:pt x="2521521" y="3036521"/>
                </a:cubicBezTo>
                <a:cubicBezTo>
                  <a:pt x="2526729" y="3037823"/>
                  <a:pt x="2530701" y="3039386"/>
                  <a:pt x="2533436" y="3041209"/>
                </a:cubicBezTo>
                <a:lnTo>
                  <a:pt x="2533436" y="3034958"/>
                </a:lnTo>
                <a:cubicBezTo>
                  <a:pt x="2533436" y="3027535"/>
                  <a:pt x="2530832" y="3021480"/>
                  <a:pt x="2525623" y="3016792"/>
                </a:cubicBezTo>
                <a:cubicBezTo>
                  <a:pt x="2520414" y="3012104"/>
                  <a:pt x="2513642" y="3009760"/>
                  <a:pt x="2505308" y="3009760"/>
                </a:cubicBezTo>
                <a:cubicBezTo>
                  <a:pt x="2499708" y="3009760"/>
                  <a:pt x="2494499" y="3010997"/>
                  <a:pt x="2489681" y="3013471"/>
                </a:cubicBezTo>
                <a:cubicBezTo>
                  <a:pt x="2484602" y="3016076"/>
                  <a:pt x="2480760" y="3019527"/>
                  <a:pt x="2478156" y="3023824"/>
                </a:cubicBezTo>
                <a:lnTo>
                  <a:pt x="2465263" y="3014252"/>
                </a:lnTo>
                <a:cubicBezTo>
                  <a:pt x="2469170" y="3008262"/>
                  <a:pt x="2474705" y="3003444"/>
                  <a:pt x="2481867" y="2999798"/>
                </a:cubicBezTo>
                <a:cubicBezTo>
                  <a:pt x="2488899" y="2996281"/>
                  <a:pt x="2496713" y="2994523"/>
                  <a:pt x="2505308" y="2994523"/>
                </a:cubicBezTo>
                <a:close/>
                <a:moveTo>
                  <a:pt x="2263518" y="2994523"/>
                </a:moveTo>
                <a:cubicBezTo>
                  <a:pt x="2273285" y="2994523"/>
                  <a:pt x="2281945" y="2996802"/>
                  <a:pt x="2289497" y="3001360"/>
                </a:cubicBezTo>
                <a:cubicBezTo>
                  <a:pt x="2296790" y="3005788"/>
                  <a:pt x="2302390" y="3011908"/>
                  <a:pt x="2306297" y="3019722"/>
                </a:cubicBezTo>
                <a:cubicBezTo>
                  <a:pt x="2310333" y="3027796"/>
                  <a:pt x="2312352" y="3036846"/>
                  <a:pt x="2312352" y="3046874"/>
                </a:cubicBezTo>
                <a:cubicBezTo>
                  <a:pt x="2312352" y="3047655"/>
                  <a:pt x="2312222" y="3049348"/>
                  <a:pt x="2311961" y="3051952"/>
                </a:cubicBezTo>
                <a:lnTo>
                  <a:pt x="2231092" y="3051952"/>
                </a:lnTo>
                <a:cubicBezTo>
                  <a:pt x="2231483" y="3059766"/>
                  <a:pt x="2233371" y="3066342"/>
                  <a:pt x="2236757" y="3071681"/>
                </a:cubicBezTo>
                <a:cubicBezTo>
                  <a:pt x="2240012" y="3076760"/>
                  <a:pt x="2244245" y="3080732"/>
                  <a:pt x="2249453" y="3083597"/>
                </a:cubicBezTo>
                <a:cubicBezTo>
                  <a:pt x="2254532" y="3086332"/>
                  <a:pt x="2259871" y="3087699"/>
                  <a:pt x="2265471" y="3087699"/>
                </a:cubicBezTo>
                <a:cubicBezTo>
                  <a:pt x="2278754" y="3087699"/>
                  <a:pt x="2288847" y="3081513"/>
                  <a:pt x="2295748" y="3069142"/>
                </a:cubicBezTo>
                <a:lnTo>
                  <a:pt x="2310008" y="3076174"/>
                </a:lnTo>
                <a:cubicBezTo>
                  <a:pt x="2305711" y="3084378"/>
                  <a:pt x="2299785" y="3090890"/>
                  <a:pt x="2292232" y="3095708"/>
                </a:cubicBezTo>
                <a:cubicBezTo>
                  <a:pt x="2284679" y="3100526"/>
                  <a:pt x="2275563" y="3102935"/>
                  <a:pt x="2264885" y="3102935"/>
                </a:cubicBezTo>
                <a:cubicBezTo>
                  <a:pt x="2254988" y="3102935"/>
                  <a:pt x="2246263" y="3100656"/>
                  <a:pt x="2238710" y="3096099"/>
                </a:cubicBezTo>
                <a:cubicBezTo>
                  <a:pt x="2230897" y="3091411"/>
                  <a:pt x="2224841" y="3084964"/>
                  <a:pt x="2220544" y="3076760"/>
                </a:cubicBezTo>
                <a:cubicBezTo>
                  <a:pt x="2216246" y="3068556"/>
                  <a:pt x="2214097" y="3059310"/>
                  <a:pt x="2214097" y="3049022"/>
                </a:cubicBezTo>
                <a:cubicBezTo>
                  <a:pt x="2214097" y="3039125"/>
                  <a:pt x="2216116" y="3030075"/>
                  <a:pt x="2220153" y="3021871"/>
                </a:cubicBezTo>
                <a:cubicBezTo>
                  <a:pt x="2224320" y="3013406"/>
                  <a:pt x="2230115" y="3006765"/>
                  <a:pt x="2237538" y="3001946"/>
                </a:cubicBezTo>
                <a:cubicBezTo>
                  <a:pt x="2245221" y="2996998"/>
                  <a:pt x="2253881" y="2994523"/>
                  <a:pt x="2263518" y="2994523"/>
                </a:cubicBezTo>
                <a:close/>
                <a:moveTo>
                  <a:pt x="2158891" y="2994523"/>
                </a:moveTo>
                <a:cubicBezTo>
                  <a:pt x="2167747" y="2994523"/>
                  <a:pt x="2175691" y="2996477"/>
                  <a:pt x="2182723" y="3000384"/>
                </a:cubicBezTo>
                <a:cubicBezTo>
                  <a:pt x="2189625" y="3004160"/>
                  <a:pt x="2194573" y="3009564"/>
                  <a:pt x="2197568" y="3016596"/>
                </a:cubicBezTo>
                <a:lnTo>
                  <a:pt x="2182918" y="3023433"/>
                </a:lnTo>
                <a:cubicBezTo>
                  <a:pt x="2178360" y="3014318"/>
                  <a:pt x="2170286" y="3009760"/>
                  <a:pt x="2158696" y="3009760"/>
                </a:cubicBezTo>
                <a:cubicBezTo>
                  <a:pt x="2153227" y="3009760"/>
                  <a:pt x="2148278" y="3011062"/>
                  <a:pt x="2143851" y="3013666"/>
                </a:cubicBezTo>
                <a:cubicBezTo>
                  <a:pt x="2139683" y="3016141"/>
                  <a:pt x="2137600" y="3019461"/>
                  <a:pt x="2137600" y="3023629"/>
                </a:cubicBezTo>
                <a:cubicBezTo>
                  <a:pt x="2137600" y="3027275"/>
                  <a:pt x="2139097" y="3030270"/>
                  <a:pt x="2142093" y="3032614"/>
                </a:cubicBezTo>
                <a:cubicBezTo>
                  <a:pt x="2145088" y="3034958"/>
                  <a:pt x="2149450" y="3036912"/>
                  <a:pt x="2155180" y="3038474"/>
                </a:cubicBezTo>
                <a:lnTo>
                  <a:pt x="2170026" y="3042186"/>
                </a:lnTo>
                <a:cubicBezTo>
                  <a:pt x="2180183" y="3044790"/>
                  <a:pt x="2187736" y="3048567"/>
                  <a:pt x="2192685" y="3053515"/>
                </a:cubicBezTo>
                <a:cubicBezTo>
                  <a:pt x="2197764" y="3058594"/>
                  <a:pt x="2200303" y="3064714"/>
                  <a:pt x="2200303" y="3071877"/>
                </a:cubicBezTo>
                <a:cubicBezTo>
                  <a:pt x="2200303" y="3077997"/>
                  <a:pt x="2198480" y="3083467"/>
                  <a:pt x="2194833" y="3088285"/>
                </a:cubicBezTo>
                <a:cubicBezTo>
                  <a:pt x="2191317" y="3092973"/>
                  <a:pt x="2186434" y="3096620"/>
                  <a:pt x="2180183" y="3099224"/>
                </a:cubicBezTo>
                <a:cubicBezTo>
                  <a:pt x="2174323" y="3101698"/>
                  <a:pt x="2167551" y="3102935"/>
                  <a:pt x="2159868" y="3102935"/>
                </a:cubicBezTo>
                <a:cubicBezTo>
                  <a:pt x="2148929" y="3102935"/>
                  <a:pt x="2139749" y="3100396"/>
                  <a:pt x="2132326" y="3095317"/>
                </a:cubicBezTo>
                <a:cubicBezTo>
                  <a:pt x="2125294" y="3090499"/>
                  <a:pt x="2120150" y="3083923"/>
                  <a:pt x="2116894" y="3075588"/>
                </a:cubicBezTo>
                <a:lnTo>
                  <a:pt x="2131935" y="3068751"/>
                </a:lnTo>
                <a:cubicBezTo>
                  <a:pt x="2134539" y="3075002"/>
                  <a:pt x="2138316" y="3079755"/>
                  <a:pt x="2143265" y="3083011"/>
                </a:cubicBezTo>
                <a:cubicBezTo>
                  <a:pt x="2148473" y="3086397"/>
                  <a:pt x="2154008" y="3088090"/>
                  <a:pt x="2159868" y="3088090"/>
                </a:cubicBezTo>
                <a:cubicBezTo>
                  <a:pt x="2166249" y="3088090"/>
                  <a:pt x="2171719" y="3086788"/>
                  <a:pt x="2176277" y="3084183"/>
                </a:cubicBezTo>
                <a:cubicBezTo>
                  <a:pt x="2180835" y="3081579"/>
                  <a:pt x="2183113" y="3077867"/>
                  <a:pt x="2183113" y="3073049"/>
                </a:cubicBezTo>
                <a:cubicBezTo>
                  <a:pt x="2183113" y="3068751"/>
                  <a:pt x="2181290" y="3065300"/>
                  <a:pt x="2177644" y="3062696"/>
                </a:cubicBezTo>
                <a:cubicBezTo>
                  <a:pt x="2174258" y="3060222"/>
                  <a:pt x="2168593" y="3058008"/>
                  <a:pt x="2160649" y="3056055"/>
                </a:cubicBezTo>
                <a:lnTo>
                  <a:pt x="2148148" y="3052734"/>
                </a:lnTo>
                <a:cubicBezTo>
                  <a:pt x="2140074" y="3050780"/>
                  <a:pt x="2133433" y="3047395"/>
                  <a:pt x="2128224" y="3042576"/>
                </a:cubicBezTo>
                <a:cubicBezTo>
                  <a:pt x="2123015" y="3037758"/>
                  <a:pt x="2120410" y="3031572"/>
                  <a:pt x="2120410" y="3024019"/>
                </a:cubicBezTo>
                <a:cubicBezTo>
                  <a:pt x="2120410" y="3018289"/>
                  <a:pt x="2122168" y="3013146"/>
                  <a:pt x="2125684" y="3008588"/>
                </a:cubicBezTo>
                <a:cubicBezTo>
                  <a:pt x="2129331" y="3004030"/>
                  <a:pt x="2134019" y="3000579"/>
                  <a:pt x="2139749" y="2998235"/>
                </a:cubicBezTo>
                <a:cubicBezTo>
                  <a:pt x="2145999" y="2995761"/>
                  <a:pt x="2152380" y="2994523"/>
                  <a:pt x="2158891" y="2994523"/>
                </a:cubicBezTo>
                <a:close/>
                <a:moveTo>
                  <a:pt x="1871430" y="2994523"/>
                </a:moveTo>
                <a:cubicBezTo>
                  <a:pt x="1879243" y="2994523"/>
                  <a:pt x="1886145" y="2996151"/>
                  <a:pt x="1892136" y="2999407"/>
                </a:cubicBezTo>
                <a:cubicBezTo>
                  <a:pt x="1898126" y="3002662"/>
                  <a:pt x="1902814" y="3007025"/>
                  <a:pt x="1906200" y="3012494"/>
                </a:cubicBezTo>
                <a:lnTo>
                  <a:pt x="1906981" y="3012494"/>
                </a:lnTo>
                <a:lnTo>
                  <a:pt x="1906981" y="2997844"/>
                </a:lnTo>
                <a:lnTo>
                  <a:pt x="1923194" y="2997844"/>
                </a:lnTo>
                <a:lnTo>
                  <a:pt x="1923194" y="3095903"/>
                </a:lnTo>
                <a:cubicBezTo>
                  <a:pt x="1923194" y="3112181"/>
                  <a:pt x="1918637" y="3124683"/>
                  <a:pt x="1909521" y="3133408"/>
                </a:cubicBezTo>
                <a:cubicBezTo>
                  <a:pt x="1900535" y="3142003"/>
                  <a:pt x="1888620" y="3146300"/>
                  <a:pt x="1873774" y="3146300"/>
                </a:cubicBezTo>
                <a:cubicBezTo>
                  <a:pt x="1861663" y="3146300"/>
                  <a:pt x="1851766" y="3143500"/>
                  <a:pt x="1844083" y="3137901"/>
                </a:cubicBezTo>
                <a:cubicBezTo>
                  <a:pt x="1836269" y="3132301"/>
                  <a:pt x="1830995" y="3125529"/>
                  <a:pt x="1828261" y="3117586"/>
                </a:cubicBezTo>
                <a:lnTo>
                  <a:pt x="1843888" y="3110944"/>
                </a:lnTo>
                <a:cubicBezTo>
                  <a:pt x="1846101" y="3116935"/>
                  <a:pt x="1849813" y="3121753"/>
                  <a:pt x="1855022" y="3125399"/>
                </a:cubicBezTo>
                <a:cubicBezTo>
                  <a:pt x="1860231" y="3129045"/>
                  <a:pt x="1866481" y="3130869"/>
                  <a:pt x="1873774" y="3130869"/>
                </a:cubicBezTo>
                <a:cubicBezTo>
                  <a:pt x="1884192" y="3130869"/>
                  <a:pt x="1892331" y="3127808"/>
                  <a:pt x="1898191" y="3121688"/>
                </a:cubicBezTo>
                <a:cubicBezTo>
                  <a:pt x="1904051" y="3115697"/>
                  <a:pt x="1906981" y="3106972"/>
                  <a:pt x="1906981" y="3095513"/>
                </a:cubicBezTo>
                <a:lnTo>
                  <a:pt x="1906981" y="3084183"/>
                </a:lnTo>
                <a:lnTo>
                  <a:pt x="1906200" y="3084183"/>
                </a:lnTo>
                <a:cubicBezTo>
                  <a:pt x="1902945" y="3089262"/>
                  <a:pt x="1898256" y="3093494"/>
                  <a:pt x="1892136" y="3096880"/>
                </a:cubicBezTo>
                <a:cubicBezTo>
                  <a:pt x="1886145" y="3100136"/>
                  <a:pt x="1879243" y="3101763"/>
                  <a:pt x="1871430" y="3101763"/>
                </a:cubicBezTo>
                <a:cubicBezTo>
                  <a:pt x="1862575" y="3101763"/>
                  <a:pt x="1854501" y="3099484"/>
                  <a:pt x="1847208" y="3094927"/>
                </a:cubicBezTo>
                <a:cubicBezTo>
                  <a:pt x="1840046" y="3090499"/>
                  <a:pt x="1834316" y="3084183"/>
                  <a:pt x="1830019" y="3075979"/>
                </a:cubicBezTo>
                <a:cubicBezTo>
                  <a:pt x="1825721" y="3067775"/>
                  <a:pt x="1823573" y="3058529"/>
                  <a:pt x="1823573" y="3048241"/>
                </a:cubicBezTo>
                <a:cubicBezTo>
                  <a:pt x="1823573" y="3037953"/>
                  <a:pt x="1825721" y="3028707"/>
                  <a:pt x="1830019" y="3020503"/>
                </a:cubicBezTo>
                <a:cubicBezTo>
                  <a:pt x="1834446" y="3012169"/>
                  <a:pt x="1840176" y="3005788"/>
                  <a:pt x="1847208" y="3001360"/>
                </a:cubicBezTo>
                <a:cubicBezTo>
                  <a:pt x="1854501" y="2996802"/>
                  <a:pt x="1862575" y="2994523"/>
                  <a:pt x="1871430" y="2994523"/>
                </a:cubicBezTo>
                <a:close/>
                <a:moveTo>
                  <a:pt x="1764748" y="2994523"/>
                </a:moveTo>
                <a:cubicBezTo>
                  <a:pt x="1776989" y="2994523"/>
                  <a:pt x="1786300" y="2998105"/>
                  <a:pt x="1792681" y="3005267"/>
                </a:cubicBezTo>
                <a:cubicBezTo>
                  <a:pt x="1799193" y="3012560"/>
                  <a:pt x="1802448" y="3022261"/>
                  <a:pt x="1802448" y="3034372"/>
                </a:cubicBezTo>
                <a:lnTo>
                  <a:pt x="1802448" y="3099810"/>
                </a:lnTo>
                <a:lnTo>
                  <a:pt x="1785454" y="3099810"/>
                </a:lnTo>
                <a:lnTo>
                  <a:pt x="1785454" y="3036912"/>
                </a:lnTo>
                <a:cubicBezTo>
                  <a:pt x="1785454" y="3027535"/>
                  <a:pt x="1783175" y="3020699"/>
                  <a:pt x="1778617" y="3016401"/>
                </a:cubicBezTo>
                <a:cubicBezTo>
                  <a:pt x="1774189" y="3012104"/>
                  <a:pt x="1768004" y="3009955"/>
                  <a:pt x="1760060" y="3009955"/>
                </a:cubicBezTo>
                <a:cubicBezTo>
                  <a:pt x="1754591" y="3009955"/>
                  <a:pt x="1749707" y="3011518"/>
                  <a:pt x="1745410" y="3014643"/>
                </a:cubicBezTo>
                <a:cubicBezTo>
                  <a:pt x="1740852" y="3018029"/>
                  <a:pt x="1737466" y="3022066"/>
                  <a:pt x="1735252" y="3026754"/>
                </a:cubicBezTo>
                <a:cubicBezTo>
                  <a:pt x="1732908" y="3031833"/>
                  <a:pt x="1731736" y="3037042"/>
                  <a:pt x="1731736" y="3042381"/>
                </a:cubicBezTo>
                <a:lnTo>
                  <a:pt x="1731736" y="3099810"/>
                </a:lnTo>
                <a:lnTo>
                  <a:pt x="1714742" y="3099810"/>
                </a:lnTo>
                <a:lnTo>
                  <a:pt x="1714742" y="2997844"/>
                </a:lnTo>
                <a:lnTo>
                  <a:pt x="1730760" y="2997844"/>
                </a:lnTo>
                <a:lnTo>
                  <a:pt x="1730760" y="3012885"/>
                </a:lnTo>
                <a:lnTo>
                  <a:pt x="1731736" y="3012885"/>
                </a:lnTo>
                <a:cubicBezTo>
                  <a:pt x="1734471" y="3007806"/>
                  <a:pt x="1738899" y="3003509"/>
                  <a:pt x="1745019" y="2999993"/>
                </a:cubicBezTo>
                <a:cubicBezTo>
                  <a:pt x="1751270" y="2996347"/>
                  <a:pt x="1757846" y="2994523"/>
                  <a:pt x="1764748" y="2994523"/>
                </a:cubicBezTo>
                <a:close/>
                <a:moveTo>
                  <a:pt x="1347555" y="2994523"/>
                </a:moveTo>
                <a:cubicBezTo>
                  <a:pt x="1355369" y="2994523"/>
                  <a:pt x="1362271" y="2996151"/>
                  <a:pt x="1368261" y="2999407"/>
                </a:cubicBezTo>
                <a:cubicBezTo>
                  <a:pt x="1374251" y="3002662"/>
                  <a:pt x="1378939" y="3007025"/>
                  <a:pt x="1382325" y="3012494"/>
                </a:cubicBezTo>
                <a:lnTo>
                  <a:pt x="1383107" y="3012494"/>
                </a:lnTo>
                <a:lnTo>
                  <a:pt x="1383107" y="2997844"/>
                </a:lnTo>
                <a:lnTo>
                  <a:pt x="1399320" y="2997844"/>
                </a:lnTo>
                <a:lnTo>
                  <a:pt x="1399320" y="3095903"/>
                </a:lnTo>
                <a:cubicBezTo>
                  <a:pt x="1399320" y="3112181"/>
                  <a:pt x="1394762" y="3124683"/>
                  <a:pt x="1385646" y="3133408"/>
                </a:cubicBezTo>
                <a:cubicBezTo>
                  <a:pt x="1376660" y="3142003"/>
                  <a:pt x="1364745" y="3146300"/>
                  <a:pt x="1349899" y="3146300"/>
                </a:cubicBezTo>
                <a:cubicBezTo>
                  <a:pt x="1337788" y="3146300"/>
                  <a:pt x="1327891" y="3143500"/>
                  <a:pt x="1320208" y="3137901"/>
                </a:cubicBezTo>
                <a:cubicBezTo>
                  <a:pt x="1312395" y="3132301"/>
                  <a:pt x="1307121" y="3125529"/>
                  <a:pt x="1304386" y="3117586"/>
                </a:cubicBezTo>
                <a:lnTo>
                  <a:pt x="1320013" y="3110944"/>
                </a:lnTo>
                <a:cubicBezTo>
                  <a:pt x="1322227" y="3116935"/>
                  <a:pt x="1325938" y="3121753"/>
                  <a:pt x="1331147" y="3125399"/>
                </a:cubicBezTo>
                <a:cubicBezTo>
                  <a:pt x="1336356" y="3129045"/>
                  <a:pt x="1342607" y="3130869"/>
                  <a:pt x="1349899" y="3130869"/>
                </a:cubicBezTo>
                <a:cubicBezTo>
                  <a:pt x="1360317" y="3130869"/>
                  <a:pt x="1368456" y="3127808"/>
                  <a:pt x="1374316" y="3121688"/>
                </a:cubicBezTo>
                <a:cubicBezTo>
                  <a:pt x="1380177" y="3115697"/>
                  <a:pt x="1383107" y="3106972"/>
                  <a:pt x="1383107" y="3095513"/>
                </a:cubicBezTo>
                <a:lnTo>
                  <a:pt x="1383107" y="3084183"/>
                </a:lnTo>
                <a:lnTo>
                  <a:pt x="1382325" y="3084183"/>
                </a:lnTo>
                <a:cubicBezTo>
                  <a:pt x="1379070" y="3089262"/>
                  <a:pt x="1374382" y="3093494"/>
                  <a:pt x="1368261" y="3096880"/>
                </a:cubicBezTo>
                <a:cubicBezTo>
                  <a:pt x="1362271" y="3100136"/>
                  <a:pt x="1355369" y="3101763"/>
                  <a:pt x="1347555" y="3101763"/>
                </a:cubicBezTo>
                <a:cubicBezTo>
                  <a:pt x="1338700" y="3101763"/>
                  <a:pt x="1330626" y="3099484"/>
                  <a:pt x="1323333" y="3094927"/>
                </a:cubicBezTo>
                <a:cubicBezTo>
                  <a:pt x="1316171" y="3090499"/>
                  <a:pt x="1310441" y="3084183"/>
                  <a:pt x="1306144" y="3075979"/>
                </a:cubicBezTo>
                <a:cubicBezTo>
                  <a:pt x="1301846" y="3067775"/>
                  <a:pt x="1299698" y="3058529"/>
                  <a:pt x="1299698" y="3048241"/>
                </a:cubicBezTo>
                <a:cubicBezTo>
                  <a:pt x="1299698" y="3037953"/>
                  <a:pt x="1301846" y="3028707"/>
                  <a:pt x="1306144" y="3020503"/>
                </a:cubicBezTo>
                <a:cubicBezTo>
                  <a:pt x="1310571" y="3012169"/>
                  <a:pt x="1316301" y="3005788"/>
                  <a:pt x="1323333" y="3001360"/>
                </a:cubicBezTo>
                <a:cubicBezTo>
                  <a:pt x="1330626" y="2996802"/>
                  <a:pt x="1338700" y="2994523"/>
                  <a:pt x="1347555" y="2994523"/>
                </a:cubicBezTo>
                <a:close/>
                <a:moveTo>
                  <a:pt x="1240873" y="2994523"/>
                </a:moveTo>
                <a:cubicBezTo>
                  <a:pt x="1253115" y="2994523"/>
                  <a:pt x="1262426" y="2998105"/>
                  <a:pt x="1268807" y="3005267"/>
                </a:cubicBezTo>
                <a:cubicBezTo>
                  <a:pt x="1275318" y="3012560"/>
                  <a:pt x="1278573" y="3022261"/>
                  <a:pt x="1278573" y="3034372"/>
                </a:cubicBezTo>
                <a:lnTo>
                  <a:pt x="1278573" y="3099810"/>
                </a:lnTo>
                <a:lnTo>
                  <a:pt x="1261579" y="3099810"/>
                </a:lnTo>
                <a:lnTo>
                  <a:pt x="1261579" y="3036912"/>
                </a:lnTo>
                <a:cubicBezTo>
                  <a:pt x="1261579" y="3027535"/>
                  <a:pt x="1259300" y="3020699"/>
                  <a:pt x="1254742" y="3016401"/>
                </a:cubicBezTo>
                <a:cubicBezTo>
                  <a:pt x="1250315" y="3012104"/>
                  <a:pt x="1244129" y="3009955"/>
                  <a:pt x="1236185" y="3009955"/>
                </a:cubicBezTo>
                <a:cubicBezTo>
                  <a:pt x="1230716" y="3009955"/>
                  <a:pt x="1225832" y="3011518"/>
                  <a:pt x="1221535" y="3014643"/>
                </a:cubicBezTo>
                <a:cubicBezTo>
                  <a:pt x="1216977" y="3018029"/>
                  <a:pt x="1213591" y="3022066"/>
                  <a:pt x="1211378" y="3026754"/>
                </a:cubicBezTo>
                <a:cubicBezTo>
                  <a:pt x="1209033" y="3031833"/>
                  <a:pt x="1207861" y="3037042"/>
                  <a:pt x="1207861" y="3042381"/>
                </a:cubicBezTo>
                <a:lnTo>
                  <a:pt x="1207861" y="3099810"/>
                </a:lnTo>
                <a:lnTo>
                  <a:pt x="1190867" y="3099810"/>
                </a:lnTo>
                <a:lnTo>
                  <a:pt x="1190867" y="2997844"/>
                </a:lnTo>
                <a:lnTo>
                  <a:pt x="1206885" y="2997844"/>
                </a:lnTo>
                <a:lnTo>
                  <a:pt x="1206885" y="3012885"/>
                </a:lnTo>
                <a:lnTo>
                  <a:pt x="1207861" y="3012885"/>
                </a:lnTo>
                <a:cubicBezTo>
                  <a:pt x="1210596" y="3007806"/>
                  <a:pt x="1215024" y="3003509"/>
                  <a:pt x="1221144" y="2999993"/>
                </a:cubicBezTo>
                <a:cubicBezTo>
                  <a:pt x="1227395" y="2996347"/>
                  <a:pt x="1233971" y="2994523"/>
                  <a:pt x="1240873" y="2994523"/>
                </a:cubicBezTo>
                <a:close/>
                <a:moveTo>
                  <a:pt x="3192335" y="2968934"/>
                </a:moveTo>
                <a:lnTo>
                  <a:pt x="3209330" y="2968934"/>
                </a:lnTo>
                <a:lnTo>
                  <a:pt x="3209330" y="2997844"/>
                </a:lnTo>
                <a:lnTo>
                  <a:pt x="3234333" y="2997844"/>
                </a:lnTo>
                <a:lnTo>
                  <a:pt x="3234333" y="3013276"/>
                </a:lnTo>
                <a:lnTo>
                  <a:pt x="3209330" y="3013276"/>
                </a:lnTo>
                <a:lnTo>
                  <a:pt x="3209330" y="3068751"/>
                </a:lnTo>
                <a:cubicBezTo>
                  <a:pt x="3209330" y="3074481"/>
                  <a:pt x="3210371" y="3078649"/>
                  <a:pt x="3212455" y="3081253"/>
                </a:cubicBezTo>
                <a:cubicBezTo>
                  <a:pt x="3214929" y="3084118"/>
                  <a:pt x="3218641" y="3085550"/>
                  <a:pt x="3223589" y="3085550"/>
                </a:cubicBezTo>
                <a:cubicBezTo>
                  <a:pt x="3227887" y="3085550"/>
                  <a:pt x="3231598" y="3084444"/>
                  <a:pt x="3234723" y="3082230"/>
                </a:cubicBezTo>
                <a:lnTo>
                  <a:pt x="3234723" y="3098833"/>
                </a:lnTo>
                <a:cubicBezTo>
                  <a:pt x="3232901" y="3099745"/>
                  <a:pt x="3230882" y="3100396"/>
                  <a:pt x="3228668" y="3100787"/>
                </a:cubicBezTo>
                <a:cubicBezTo>
                  <a:pt x="3226585" y="3101177"/>
                  <a:pt x="3223915" y="3101373"/>
                  <a:pt x="3220659" y="3101373"/>
                </a:cubicBezTo>
                <a:cubicBezTo>
                  <a:pt x="3216362" y="3101373"/>
                  <a:pt x="3212520" y="3100722"/>
                  <a:pt x="3209135" y="3099419"/>
                </a:cubicBezTo>
                <a:cubicBezTo>
                  <a:pt x="3205488" y="3097987"/>
                  <a:pt x="3202558" y="3096164"/>
                  <a:pt x="3200344" y="3093950"/>
                </a:cubicBezTo>
                <a:cubicBezTo>
                  <a:pt x="3195005" y="3088871"/>
                  <a:pt x="3192335" y="3081904"/>
                  <a:pt x="3192335" y="3073049"/>
                </a:cubicBezTo>
                <a:lnTo>
                  <a:pt x="3192335" y="3013276"/>
                </a:lnTo>
                <a:lnTo>
                  <a:pt x="3174560" y="3013276"/>
                </a:lnTo>
                <a:lnTo>
                  <a:pt x="3174560" y="2997844"/>
                </a:lnTo>
                <a:lnTo>
                  <a:pt x="3192335" y="2997844"/>
                </a:lnTo>
                <a:close/>
                <a:moveTo>
                  <a:pt x="2963735" y="2968934"/>
                </a:moveTo>
                <a:lnTo>
                  <a:pt x="2980730" y="2968934"/>
                </a:lnTo>
                <a:lnTo>
                  <a:pt x="2980730" y="2997844"/>
                </a:lnTo>
                <a:lnTo>
                  <a:pt x="3005733" y="2997844"/>
                </a:lnTo>
                <a:lnTo>
                  <a:pt x="3005733" y="3013276"/>
                </a:lnTo>
                <a:lnTo>
                  <a:pt x="2980730" y="3013276"/>
                </a:lnTo>
                <a:lnTo>
                  <a:pt x="2980730" y="3068751"/>
                </a:lnTo>
                <a:cubicBezTo>
                  <a:pt x="2980730" y="3074481"/>
                  <a:pt x="2981771" y="3078649"/>
                  <a:pt x="2983855" y="3081253"/>
                </a:cubicBezTo>
                <a:cubicBezTo>
                  <a:pt x="2986329" y="3084118"/>
                  <a:pt x="2990041" y="3085550"/>
                  <a:pt x="2994989" y="3085550"/>
                </a:cubicBezTo>
                <a:cubicBezTo>
                  <a:pt x="2999287" y="3085550"/>
                  <a:pt x="3002998" y="3084444"/>
                  <a:pt x="3006123" y="3082230"/>
                </a:cubicBezTo>
                <a:lnTo>
                  <a:pt x="3006123" y="3098833"/>
                </a:lnTo>
                <a:cubicBezTo>
                  <a:pt x="3004301" y="3099745"/>
                  <a:pt x="3002282" y="3100396"/>
                  <a:pt x="3000068" y="3100787"/>
                </a:cubicBezTo>
                <a:cubicBezTo>
                  <a:pt x="2997985" y="3101177"/>
                  <a:pt x="2995315" y="3101373"/>
                  <a:pt x="2992059" y="3101373"/>
                </a:cubicBezTo>
                <a:cubicBezTo>
                  <a:pt x="2987762" y="3101373"/>
                  <a:pt x="2983920" y="3100722"/>
                  <a:pt x="2980535" y="3099419"/>
                </a:cubicBezTo>
                <a:cubicBezTo>
                  <a:pt x="2976888" y="3097987"/>
                  <a:pt x="2973958" y="3096164"/>
                  <a:pt x="2971744" y="3093950"/>
                </a:cubicBezTo>
                <a:cubicBezTo>
                  <a:pt x="2966405" y="3088871"/>
                  <a:pt x="2963735" y="3081904"/>
                  <a:pt x="2963735" y="3073049"/>
                </a:cubicBezTo>
                <a:lnTo>
                  <a:pt x="2963735" y="3013276"/>
                </a:lnTo>
                <a:lnTo>
                  <a:pt x="2945960" y="3013276"/>
                </a:lnTo>
                <a:lnTo>
                  <a:pt x="2945960" y="2997844"/>
                </a:lnTo>
                <a:lnTo>
                  <a:pt x="2963735" y="2997844"/>
                </a:lnTo>
                <a:close/>
                <a:moveTo>
                  <a:pt x="2687511" y="2968934"/>
                </a:moveTo>
                <a:lnTo>
                  <a:pt x="2704505" y="2968934"/>
                </a:lnTo>
                <a:lnTo>
                  <a:pt x="2704505" y="2997844"/>
                </a:lnTo>
                <a:lnTo>
                  <a:pt x="2729508" y="2997844"/>
                </a:lnTo>
                <a:lnTo>
                  <a:pt x="2729508" y="3013276"/>
                </a:lnTo>
                <a:lnTo>
                  <a:pt x="2704505" y="3013276"/>
                </a:lnTo>
                <a:lnTo>
                  <a:pt x="2704505" y="3068751"/>
                </a:lnTo>
                <a:cubicBezTo>
                  <a:pt x="2704505" y="3074481"/>
                  <a:pt x="2705547" y="3078649"/>
                  <a:pt x="2707630" y="3081253"/>
                </a:cubicBezTo>
                <a:cubicBezTo>
                  <a:pt x="2710105" y="3084118"/>
                  <a:pt x="2713816" y="3085550"/>
                  <a:pt x="2718765" y="3085550"/>
                </a:cubicBezTo>
                <a:cubicBezTo>
                  <a:pt x="2723062" y="3085550"/>
                  <a:pt x="2726773" y="3084444"/>
                  <a:pt x="2729899" y="3082230"/>
                </a:cubicBezTo>
                <a:lnTo>
                  <a:pt x="2729899" y="3098833"/>
                </a:lnTo>
                <a:cubicBezTo>
                  <a:pt x="2728075" y="3099745"/>
                  <a:pt x="2726057" y="3100396"/>
                  <a:pt x="2723843" y="3100787"/>
                </a:cubicBezTo>
                <a:cubicBezTo>
                  <a:pt x="2721759" y="3101177"/>
                  <a:pt x="2719090" y="3101373"/>
                  <a:pt x="2715834" y="3101373"/>
                </a:cubicBezTo>
                <a:cubicBezTo>
                  <a:pt x="2711537" y="3101373"/>
                  <a:pt x="2707695" y="3100722"/>
                  <a:pt x="2704309" y="3099419"/>
                </a:cubicBezTo>
                <a:cubicBezTo>
                  <a:pt x="2700663" y="3097987"/>
                  <a:pt x="2697733" y="3096164"/>
                  <a:pt x="2695519" y="3093950"/>
                </a:cubicBezTo>
                <a:cubicBezTo>
                  <a:pt x="2690180" y="3088871"/>
                  <a:pt x="2687511" y="3081904"/>
                  <a:pt x="2687511" y="3073049"/>
                </a:cubicBezTo>
                <a:lnTo>
                  <a:pt x="2687511" y="3013276"/>
                </a:lnTo>
                <a:lnTo>
                  <a:pt x="2669735" y="3013276"/>
                </a:lnTo>
                <a:lnTo>
                  <a:pt x="2669735" y="2997844"/>
                </a:lnTo>
                <a:lnTo>
                  <a:pt x="2687511" y="2997844"/>
                </a:lnTo>
                <a:close/>
                <a:moveTo>
                  <a:pt x="3543542" y="2956628"/>
                </a:moveTo>
                <a:lnTo>
                  <a:pt x="3560536" y="2956628"/>
                </a:lnTo>
                <a:lnTo>
                  <a:pt x="3560536" y="3046678"/>
                </a:lnTo>
                <a:lnTo>
                  <a:pt x="3608394" y="2997844"/>
                </a:lnTo>
                <a:lnTo>
                  <a:pt x="3630076" y="2997844"/>
                </a:lnTo>
                <a:lnTo>
                  <a:pt x="3630076" y="2998625"/>
                </a:lnTo>
                <a:lnTo>
                  <a:pt x="3590032" y="3039060"/>
                </a:lnTo>
                <a:lnTo>
                  <a:pt x="3631248" y="3099029"/>
                </a:lnTo>
                <a:lnTo>
                  <a:pt x="3631248" y="3099810"/>
                </a:lnTo>
                <a:lnTo>
                  <a:pt x="3610933" y="3099810"/>
                </a:lnTo>
                <a:lnTo>
                  <a:pt x="3578117" y="3050780"/>
                </a:lnTo>
                <a:lnTo>
                  <a:pt x="3560536" y="3068361"/>
                </a:lnTo>
                <a:lnTo>
                  <a:pt x="3560536" y="3099810"/>
                </a:lnTo>
                <a:lnTo>
                  <a:pt x="3543542" y="3099810"/>
                </a:lnTo>
                <a:close/>
                <a:moveTo>
                  <a:pt x="1990967" y="2956628"/>
                </a:moveTo>
                <a:lnTo>
                  <a:pt x="2007961" y="2956628"/>
                </a:lnTo>
                <a:lnTo>
                  <a:pt x="2007961" y="3047655"/>
                </a:lnTo>
                <a:cubicBezTo>
                  <a:pt x="2007961" y="3059245"/>
                  <a:pt x="2011021" y="3068686"/>
                  <a:pt x="2017142" y="3075979"/>
                </a:cubicBezTo>
                <a:cubicBezTo>
                  <a:pt x="2023133" y="3083141"/>
                  <a:pt x="2031923" y="3086722"/>
                  <a:pt x="2043513" y="3086722"/>
                </a:cubicBezTo>
                <a:cubicBezTo>
                  <a:pt x="2054972" y="3086722"/>
                  <a:pt x="2063828" y="3083141"/>
                  <a:pt x="2070079" y="3075979"/>
                </a:cubicBezTo>
                <a:cubicBezTo>
                  <a:pt x="2076199" y="3068947"/>
                  <a:pt x="2079259" y="3059505"/>
                  <a:pt x="2079259" y="3047655"/>
                </a:cubicBezTo>
                <a:lnTo>
                  <a:pt x="2079259" y="2956628"/>
                </a:lnTo>
                <a:lnTo>
                  <a:pt x="2096253" y="2956628"/>
                </a:lnTo>
                <a:lnTo>
                  <a:pt x="2096253" y="3046874"/>
                </a:lnTo>
                <a:cubicBezTo>
                  <a:pt x="2096253" y="3058073"/>
                  <a:pt x="2094170" y="3067840"/>
                  <a:pt x="2090003" y="3076174"/>
                </a:cubicBezTo>
                <a:cubicBezTo>
                  <a:pt x="2085705" y="3084769"/>
                  <a:pt x="2079585" y="3091411"/>
                  <a:pt x="2071641" y="3096099"/>
                </a:cubicBezTo>
                <a:cubicBezTo>
                  <a:pt x="2063828" y="3100656"/>
                  <a:pt x="2054451" y="3102935"/>
                  <a:pt x="2043513" y="3102935"/>
                </a:cubicBezTo>
                <a:cubicBezTo>
                  <a:pt x="2033355" y="3102935"/>
                  <a:pt x="2024239" y="3100591"/>
                  <a:pt x="2016165" y="3095903"/>
                </a:cubicBezTo>
                <a:cubicBezTo>
                  <a:pt x="2008222" y="3091215"/>
                  <a:pt x="2001971" y="3084639"/>
                  <a:pt x="1997413" y="3076174"/>
                </a:cubicBezTo>
                <a:cubicBezTo>
                  <a:pt x="1993116" y="3068100"/>
                  <a:pt x="1990967" y="3058333"/>
                  <a:pt x="1990967" y="3046874"/>
                </a:cubicBezTo>
                <a:close/>
                <a:moveTo>
                  <a:pt x="1554752" y="2956628"/>
                </a:moveTo>
                <a:lnTo>
                  <a:pt x="1571746" y="2956628"/>
                </a:lnTo>
                <a:lnTo>
                  <a:pt x="1571746" y="3099810"/>
                </a:lnTo>
                <a:lnTo>
                  <a:pt x="1555533" y="3099810"/>
                </a:lnTo>
                <a:lnTo>
                  <a:pt x="1555533" y="3084769"/>
                </a:lnTo>
                <a:lnTo>
                  <a:pt x="1554752" y="3084769"/>
                </a:lnTo>
                <a:cubicBezTo>
                  <a:pt x="1551757" y="3089718"/>
                  <a:pt x="1547069" y="3094015"/>
                  <a:pt x="1540688" y="3097661"/>
                </a:cubicBezTo>
                <a:cubicBezTo>
                  <a:pt x="1534567" y="3101177"/>
                  <a:pt x="1527665" y="3102935"/>
                  <a:pt x="1519982" y="3102935"/>
                </a:cubicBezTo>
                <a:cubicBezTo>
                  <a:pt x="1510476" y="3102935"/>
                  <a:pt x="1502141" y="3100656"/>
                  <a:pt x="1494979" y="3096099"/>
                </a:cubicBezTo>
                <a:cubicBezTo>
                  <a:pt x="1487686" y="3091541"/>
                  <a:pt x="1481891" y="3085095"/>
                  <a:pt x="1477594" y="3076760"/>
                </a:cubicBezTo>
                <a:cubicBezTo>
                  <a:pt x="1473296" y="3068556"/>
                  <a:pt x="1471148" y="3059245"/>
                  <a:pt x="1471148" y="3048827"/>
                </a:cubicBezTo>
                <a:cubicBezTo>
                  <a:pt x="1471148" y="3038539"/>
                  <a:pt x="1473296" y="3029293"/>
                  <a:pt x="1477594" y="3021089"/>
                </a:cubicBezTo>
                <a:cubicBezTo>
                  <a:pt x="1482021" y="3012625"/>
                  <a:pt x="1487816" y="3006113"/>
                  <a:pt x="1494979" y="3001556"/>
                </a:cubicBezTo>
                <a:cubicBezTo>
                  <a:pt x="1502402" y="2996867"/>
                  <a:pt x="1510736" y="2994523"/>
                  <a:pt x="1519982" y="2994523"/>
                </a:cubicBezTo>
                <a:cubicBezTo>
                  <a:pt x="1527535" y="2994523"/>
                  <a:pt x="1534437" y="2996347"/>
                  <a:pt x="1540688" y="2999993"/>
                </a:cubicBezTo>
                <a:cubicBezTo>
                  <a:pt x="1547069" y="3003769"/>
                  <a:pt x="1551757" y="3008132"/>
                  <a:pt x="1554752" y="3013080"/>
                </a:cubicBezTo>
                <a:lnTo>
                  <a:pt x="1555533" y="3013080"/>
                </a:lnTo>
                <a:lnTo>
                  <a:pt x="1554752" y="2998821"/>
                </a:lnTo>
                <a:close/>
                <a:moveTo>
                  <a:pt x="3658279" y="2954675"/>
                </a:moveTo>
                <a:cubicBezTo>
                  <a:pt x="3661795" y="2954675"/>
                  <a:pt x="3664660" y="2955782"/>
                  <a:pt x="3666874" y="2957995"/>
                </a:cubicBezTo>
                <a:cubicBezTo>
                  <a:pt x="3669218" y="2960339"/>
                  <a:pt x="3670390" y="2963270"/>
                  <a:pt x="3670390" y="2966786"/>
                </a:cubicBezTo>
                <a:cubicBezTo>
                  <a:pt x="3670390" y="2970171"/>
                  <a:pt x="3669218" y="2973036"/>
                  <a:pt x="3666874" y="2975380"/>
                </a:cubicBezTo>
                <a:cubicBezTo>
                  <a:pt x="3664399" y="2977855"/>
                  <a:pt x="3661535" y="2979092"/>
                  <a:pt x="3658279" y="2979092"/>
                </a:cubicBezTo>
                <a:cubicBezTo>
                  <a:pt x="3655023" y="2979092"/>
                  <a:pt x="3652159" y="2977855"/>
                  <a:pt x="3649684" y="2975380"/>
                </a:cubicBezTo>
                <a:cubicBezTo>
                  <a:pt x="3647210" y="2972906"/>
                  <a:pt x="3645973" y="2970041"/>
                  <a:pt x="3645973" y="2966786"/>
                </a:cubicBezTo>
                <a:cubicBezTo>
                  <a:pt x="3645973" y="2963400"/>
                  <a:pt x="3647210" y="2960470"/>
                  <a:pt x="3649684" y="2957995"/>
                </a:cubicBezTo>
                <a:cubicBezTo>
                  <a:pt x="3651898" y="2955782"/>
                  <a:pt x="3654763" y="2954675"/>
                  <a:pt x="3658279" y="2954675"/>
                </a:cubicBezTo>
                <a:close/>
                <a:moveTo>
                  <a:pt x="2915329" y="2954675"/>
                </a:moveTo>
                <a:cubicBezTo>
                  <a:pt x="2918845" y="2954675"/>
                  <a:pt x="2921710" y="2955782"/>
                  <a:pt x="2923924" y="2957995"/>
                </a:cubicBezTo>
                <a:cubicBezTo>
                  <a:pt x="2926268" y="2960339"/>
                  <a:pt x="2927440" y="2963270"/>
                  <a:pt x="2927440" y="2966786"/>
                </a:cubicBezTo>
                <a:cubicBezTo>
                  <a:pt x="2927440" y="2970171"/>
                  <a:pt x="2926268" y="2973036"/>
                  <a:pt x="2923924" y="2975380"/>
                </a:cubicBezTo>
                <a:cubicBezTo>
                  <a:pt x="2921450" y="2977855"/>
                  <a:pt x="2918585" y="2979092"/>
                  <a:pt x="2915329" y="2979092"/>
                </a:cubicBezTo>
                <a:cubicBezTo>
                  <a:pt x="2912073" y="2979092"/>
                  <a:pt x="2909209" y="2977855"/>
                  <a:pt x="2906734" y="2975380"/>
                </a:cubicBezTo>
                <a:cubicBezTo>
                  <a:pt x="2904260" y="2972906"/>
                  <a:pt x="2903023" y="2970041"/>
                  <a:pt x="2903023" y="2966786"/>
                </a:cubicBezTo>
                <a:cubicBezTo>
                  <a:pt x="2903023" y="2963400"/>
                  <a:pt x="2904260" y="2960470"/>
                  <a:pt x="2906734" y="2957995"/>
                </a:cubicBezTo>
                <a:cubicBezTo>
                  <a:pt x="2908948" y="2955782"/>
                  <a:pt x="2911813" y="2954675"/>
                  <a:pt x="2915329" y="2954675"/>
                </a:cubicBezTo>
                <a:close/>
                <a:moveTo>
                  <a:pt x="2762929" y="2954675"/>
                </a:moveTo>
                <a:cubicBezTo>
                  <a:pt x="2766445" y="2954675"/>
                  <a:pt x="2769310" y="2955782"/>
                  <a:pt x="2771524" y="2957995"/>
                </a:cubicBezTo>
                <a:cubicBezTo>
                  <a:pt x="2773868" y="2960339"/>
                  <a:pt x="2775040" y="2963270"/>
                  <a:pt x="2775040" y="2966786"/>
                </a:cubicBezTo>
                <a:cubicBezTo>
                  <a:pt x="2775040" y="2970171"/>
                  <a:pt x="2773868" y="2973036"/>
                  <a:pt x="2771524" y="2975380"/>
                </a:cubicBezTo>
                <a:cubicBezTo>
                  <a:pt x="2769050" y="2977855"/>
                  <a:pt x="2766185" y="2979092"/>
                  <a:pt x="2762929" y="2979092"/>
                </a:cubicBezTo>
                <a:cubicBezTo>
                  <a:pt x="2759673" y="2979092"/>
                  <a:pt x="2756809" y="2977855"/>
                  <a:pt x="2754334" y="2975380"/>
                </a:cubicBezTo>
                <a:cubicBezTo>
                  <a:pt x="2751860" y="2972906"/>
                  <a:pt x="2750623" y="2970041"/>
                  <a:pt x="2750623" y="2966786"/>
                </a:cubicBezTo>
                <a:cubicBezTo>
                  <a:pt x="2750623" y="2963400"/>
                  <a:pt x="2751860" y="2960470"/>
                  <a:pt x="2754334" y="2957995"/>
                </a:cubicBezTo>
                <a:cubicBezTo>
                  <a:pt x="2756548" y="2955782"/>
                  <a:pt x="2759413" y="2954675"/>
                  <a:pt x="2762929" y="2954675"/>
                </a:cubicBezTo>
                <a:close/>
                <a:moveTo>
                  <a:pt x="1172375" y="2934946"/>
                </a:moveTo>
                <a:lnTo>
                  <a:pt x="1186049" y="2934946"/>
                </a:lnTo>
                <a:lnTo>
                  <a:pt x="1186049" y="2948619"/>
                </a:lnTo>
                <a:cubicBezTo>
                  <a:pt x="1186049" y="2955651"/>
                  <a:pt x="1184291" y="2960860"/>
                  <a:pt x="1180775" y="2964246"/>
                </a:cubicBezTo>
                <a:cubicBezTo>
                  <a:pt x="1177128" y="2967632"/>
                  <a:pt x="1171854" y="2969325"/>
                  <a:pt x="1164952" y="2969325"/>
                </a:cubicBezTo>
                <a:lnTo>
                  <a:pt x="1162804" y="2969325"/>
                </a:lnTo>
                <a:lnTo>
                  <a:pt x="1162804" y="3046874"/>
                </a:lnTo>
                <a:cubicBezTo>
                  <a:pt x="1162804" y="3058073"/>
                  <a:pt x="1160720" y="3067840"/>
                  <a:pt x="1156553" y="3076174"/>
                </a:cubicBezTo>
                <a:cubicBezTo>
                  <a:pt x="1152256" y="3084769"/>
                  <a:pt x="1146135" y="3091411"/>
                  <a:pt x="1138191" y="3096099"/>
                </a:cubicBezTo>
                <a:cubicBezTo>
                  <a:pt x="1130378" y="3100656"/>
                  <a:pt x="1121002" y="3102935"/>
                  <a:pt x="1110063" y="3102935"/>
                </a:cubicBezTo>
                <a:cubicBezTo>
                  <a:pt x="1099905" y="3102935"/>
                  <a:pt x="1090790" y="3100591"/>
                  <a:pt x="1082716" y="3095903"/>
                </a:cubicBezTo>
                <a:cubicBezTo>
                  <a:pt x="1074772" y="3091215"/>
                  <a:pt x="1068521" y="3084639"/>
                  <a:pt x="1063963" y="3076174"/>
                </a:cubicBezTo>
                <a:cubicBezTo>
                  <a:pt x="1059666" y="3068100"/>
                  <a:pt x="1057517" y="3058333"/>
                  <a:pt x="1057517" y="3046874"/>
                </a:cubicBezTo>
                <a:lnTo>
                  <a:pt x="1057517" y="2956628"/>
                </a:lnTo>
                <a:lnTo>
                  <a:pt x="1074511" y="2956628"/>
                </a:lnTo>
                <a:lnTo>
                  <a:pt x="1074511" y="3047655"/>
                </a:lnTo>
                <a:cubicBezTo>
                  <a:pt x="1074511" y="3059245"/>
                  <a:pt x="1077572" y="3068686"/>
                  <a:pt x="1083692" y="3075979"/>
                </a:cubicBezTo>
                <a:cubicBezTo>
                  <a:pt x="1089683" y="3083141"/>
                  <a:pt x="1098473" y="3086722"/>
                  <a:pt x="1110063" y="3086722"/>
                </a:cubicBezTo>
                <a:cubicBezTo>
                  <a:pt x="1121523" y="3086722"/>
                  <a:pt x="1130378" y="3083141"/>
                  <a:pt x="1136629" y="3075979"/>
                </a:cubicBezTo>
                <a:cubicBezTo>
                  <a:pt x="1142749" y="3068947"/>
                  <a:pt x="1145809" y="3059505"/>
                  <a:pt x="1145809" y="3047655"/>
                </a:cubicBezTo>
                <a:lnTo>
                  <a:pt x="1145809" y="2956628"/>
                </a:lnTo>
                <a:lnTo>
                  <a:pt x="1164952" y="2956628"/>
                </a:lnTo>
                <a:cubicBezTo>
                  <a:pt x="1169901" y="2956628"/>
                  <a:pt x="1172375" y="2953958"/>
                  <a:pt x="1172375" y="2948619"/>
                </a:cubicBezTo>
                <a:close/>
                <a:moveTo>
                  <a:pt x="1112993" y="2919709"/>
                </a:moveTo>
                <a:lnTo>
                  <a:pt x="1131550" y="2919709"/>
                </a:lnTo>
                <a:lnTo>
                  <a:pt x="1117486" y="2945103"/>
                </a:lnTo>
                <a:lnTo>
                  <a:pt x="1102640" y="2945103"/>
                </a:lnTo>
                <a:close/>
                <a:moveTo>
                  <a:pt x="3605938" y="2784769"/>
                </a:moveTo>
                <a:cubicBezTo>
                  <a:pt x="3611296" y="2784769"/>
                  <a:pt x="3615817" y="2786611"/>
                  <a:pt x="3619500" y="2790294"/>
                </a:cubicBezTo>
                <a:cubicBezTo>
                  <a:pt x="3623351" y="2794145"/>
                  <a:pt x="3625277" y="2798749"/>
                  <a:pt x="3625277" y="2804107"/>
                </a:cubicBezTo>
                <a:cubicBezTo>
                  <a:pt x="3625277" y="2809465"/>
                  <a:pt x="3623351" y="2814069"/>
                  <a:pt x="3619500" y="2817920"/>
                </a:cubicBezTo>
                <a:cubicBezTo>
                  <a:pt x="3615817" y="2821604"/>
                  <a:pt x="3611296" y="2823445"/>
                  <a:pt x="3605938" y="2823445"/>
                </a:cubicBezTo>
                <a:cubicBezTo>
                  <a:pt x="3600413" y="2823445"/>
                  <a:pt x="3595809" y="2821604"/>
                  <a:pt x="3592125" y="2817920"/>
                </a:cubicBezTo>
                <a:cubicBezTo>
                  <a:pt x="3588274" y="2814069"/>
                  <a:pt x="3586349" y="2809465"/>
                  <a:pt x="3586349" y="2804107"/>
                </a:cubicBezTo>
                <a:cubicBezTo>
                  <a:pt x="3586349" y="2798749"/>
                  <a:pt x="3588274" y="2794145"/>
                  <a:pt x="3592125" y="2790294"/>
                </a:cubicBezTo>
                <a:cubicBezTo>
                  <a:pt x="3595809" y="2786611"/>
                  <a:pt x="3600413" y="2784769"/>
                  <a:pt x="3605938" y="2784769"/>
                </a:cubicBezTo>
                <a:close/>
                <a:moveTo>
                  <a:pt x="2693547" y="2784769"/>
                </a:moveTo>
                <a:cubicBezTo>
                  <a:pt x="2698905" y="2784769"/>
                  <a:pt x="2703426" y="2786611"/>
                  <a:pt x="2707109" y="2790294"/>
                </a:cubicBezTo>
                <a:cubicBezTo>
                  <a:pt x="2710960" y="2794145"/>
                  <a:pt x="2712886" y="2798749"/>
                  <a:pt x="2712886" y="2804107"/>
                </a:cubicBezTo>
                <a:cubicBezTo>
                  <a:pt x="2712886" y="2809465"/>
                  <a:pt x="2710960" y="2814069"/>
                  <a:pt x="2707109" y="2817920"/>
                </a:cubicBezTo>
                <a:cubicBezTo>
                  <a:pt x="2703426" y="2821604"/>
                  <a:pt x="2698905" y="2823445"/>
                  <a:pt x="2693547" y="2823445"/>
                </a:cubicBezTo>
                <a:cubicBezTo>
                  <a:pt x="2688022" y="2823445"/>
                  <a:pt x="2683418" y="2821604"/>
                  <a:pt x="2679734" y="2817920"/>
                </a:cubicBezTo>
                <a:cubicBezTo>
                  <a:pt x="2675883" y="2814069"/>
                  <a:pt x="2673958" y="2809465"/>
                  <a:pt x="2673958" y="2804107"/>
                </a:cubicBezTo>
                <a:cubicBezTo>
                  <a:pt x="2673958" y="2798749"/>
                  <a:pt x="2675883" y="2794145"/>
                  <a:pt x="2679734" y="2790294"/>
                </a:cubicBezTo>
                <a:cubicBezTo>
                  <a:pt x="2683418" y="2786611"/>
                  <a:pt x="2688022" y="2784769"/>
                  <a:pt x="2693547" y="2784769"/>
                </a:cubicBezTo>
                <a:close/>
                <a:moveTo>
                  <a:pt x="2123285" y="2784769"/>
                </a:moveTo>
                <a:cubicBezTo>
                  <a:pt x="2128810" y="2784769"/>
                  <a:pt x="2133414" y="2786611"/>
                  <a:pt x="2137097" y="2790294"/>
                </a:cubicBezTo>
                <a:cubicBezTo>
                  <a:pt x="2140781" y="2793978"/>
                  <a:pt x="2142623" y="2798582"/>
                  <a:pt x="2142623" y="2804107"/>
                </a:cubicBezTo>
                <a:cubicBezTo>
                  <a:pt x="2142623" y="2809632"/>
                  <a:pt x="2140781" y="2814237"/>
                  <a:pt x="2137097" y="2817920"/>
                </a:cubicBezTo>
                <a:cubicBezTo>
                  <a:pt x="2133414" y="2821604"/>
                  <a:pt x="2128810" y="2823445"/>
                  <a:pt x="2123285" y="2823445"/>
                </a:cubicBezTo>
                <a:cubicBezTo>
                  <a:pt x="2117759" y="2823445"/>
                  <a:pt x="2113155" y="2821604"/>
                  <a:pt x="2109471" y="2817920"/>
                </a:cubicBezTo>
                <a:cubicBezTo>
                  <a:pt x="2105788" y="2814237"/>
                  <a:pt x="2103946" y="2809632"/>
                  <a:pt x="2103946" y="2804107"/>
                </a:cubicBezTo>
                <a:cubicBezTo>
                  <a:pt x="2103946" y="2798582"/>
                  <a:pt x="2105788" y="2793978"/>
                  <a:pt x="2109471" y="2790294"/>
                </a:cubicBezTo>
                <a:cubicBezTo>
                  <a:pt x="2113155" y="2786611"/>
                  <a:pt x="2117759" y="2784769"/>
                  <a:pt x="2123285" y="2784769"/>
                </a:cubicBezTo>
                <a:close/>
                <a:moveTo>
                  <a:pt x="1338663" y="2723489"/>
                </a:moveTo>
                <a:cubicBezTo>
                  <a:pt x="1344858" y="2723489"/>
                  <a:pt x="1350132" y="2725665"/>
                  <a:pt x="1354485" y="2730019"/>
                </a:cubicBezTo>
                <a:cubicBezTo>
                  <a:pt x="1359006" y="2734539"/>
                  <a:pt x="1361266" y="2739730"/>
                  <a:pt x="1361266" y="2745590"/>
                </a:cubicBezTo>
                <a:cubicBezTo>
                  <a:pt x="1361266" y="2751617"/>
                  <a:pt x="1359006" y="2756891"/>
                  <a:pt x="1354485" y="2761412"/>
                </a:cubicBezTo>
                <a:cubicBezTo>
                  <a:pt x="1350132" y="2765765"/>
                  <a:pt x="1344858" y="2767942"/>
                  <a:pt x="1338663" y="2767942"/>
                </a:cubicBezTo>
                <a:cubicBezTo>
                  <a:pt x="1332468" y="2767942"/>
                  <a:pt x="1327194" y="2765765"/>
                  <a:pt x="1322840" y="2761412"/>
                </a:cubicBezTo>
                <a:cubicBezTo>
                  <a:pt x="1318487" y="2757059"/>
                  <a:pt x="1316311" y="2751785"/>
                  <a:pt x="1316311" y="2745590"/>
                </a:cubicBezTo>
                <a:cubicBezTo>
                  <a:pt x="1316311" y="2739562"/>
                  <a:pt x="1318487" y="2734372"/>
                  <a:pt x="1322840" y="2730019"/>
                </a:cubicBezTo>
                <a:cubicBezTo>
                  <a:pt x="1327194" y="2725665"/>
                  <a:pt x="1332468" y="2723489"/>
                  <a:pt x="1338663" y="2723489"/>
                </a:cubicBezTo>
                <a:close/>
                <a:moveTo>
                  <a:pt x="2123285" y="2706662"/>
                </a:moveTo>
                <a:cubicBezTo>
                  <a:pt x="2105871" y="2706662"/>
                  <a:pt x="2097165" y="2713192"/>
                  <a:pt x="2097165" y="2726251"/>
                </a:cubicBezTo>
                <a:cubicBezTo>
                  <a:pt x="2097165" y="2731609"/>
                  <a:pt x="2099091" y="2735962"/>
                  <a:pt x="2102941" y="2739311"/>
                </a:cubicBezTo>
                <a:cubicBezTo>
                  <a:pt x="2106793" y="2742660"/>
                  <a:pt x="2112150" y="2744334"/>
                  <a:pt x="2119015" y="2744334"/>
                </a:cubicBezTo>
                <a:cubicBezTo>
                  <a:pt x="2128893" y="2744334"/>
                  <a:pt x="2136679" y="2741237"/>
                  <a:pt x="2142372" y="2735042"/>
                </a:cubicBezTo>
                <a:cubicBezTo>
                  <a:pt x="2148064" y="2728847"/>
                  <a:pt x="2150911" y="2721480"/>
                  <a:pt x="2150911" y="2712941"/>
                </a:cubicBezTo>
                <a:cubicBezTo>
                  <a:pt x="2141702" y="2708755"/>
                  <a:pt x="2132493" y="2706662"/>
                  <a:pt x="2123285" y="2706662"/>
                </a:cubicBezTo>
                <a:close/>
                <a:moveTo>
                  <a:pt x="1694659" y="2706662"/>
                </a:moveTo>
                <a:cubicBezTo>
                  <a:pt x="1677247" y="2706662"/>
                  <a:pt x="1668540" y="2713192"/>
                  <a:pt x="1668540" y="2726251"/>
                </a:cubicBezTo>
                <a:cubicBezTo>
                  <a:pt x="1668540" y="2731609"/>
                  <a:pt x="1670466" y="2735962"/>
                  <a:pt x="1674317" y="2739311"/>
                </a:cubicBezTo>
                <a:cubicBezTo>
                  <a:pt x="1678167" y="2742660"/>
                  <a:pt x="1683525" y="2744334"/>
                  <a:pt x="1690390" y="2744334"/>
                </a:cubicBezTo>
                <a:cubicBezTo>
                  <a:pt x="1700268" y="2744334"/>
                  <a:pt x="1708054" y="2741237"/>
                  <a:pt x="1713747" y="2735042"/>
                </a:cubicBezTo>
                <a:cubicBezTo>
                  <a:pt x="1719439" y="2728847"/>
                  <a:pt x="1722286" y="2721480"/>
                  <a:pt x="1722286" y="2712941"/>
                </a:cubicBezTo>
                <a:cubicBezTo>
                  <a:pt x="1713077" y="2708755"/>
                  <a:pt x="1703868" y="2706662"/>
                  <a:pt x="1694659" y="2706662"/>
                </a:cubicBezTo>
                <a:close/>
                <a:moveTo>
                  <a:pt x="1970903" y="2662460"/>
                </a:moveTo>
                <a:cubicBezTo>
                  <a:pt x="1964708" y="2662460"/>
                  <a:pt x="1958932" y="2664051"/>
                  <a:pt x="1953574" y="2667232"/>
                </a:cubicBezTo>
                <a:cubicBezTo>
                  <a:pt x="1947881" y="2670580"/>
                  <a:pt x="1943444" y="2675101"/>
                  <a:pt x="1940263" y="2680794"/>
                </a:cubicBezTo>
                <a:cubicBezTo>
                  <a:pt x="1937082" y="2686486"/>
                  <a:pt x="1935491" y="2693184"/>
                  <a:pt x="1935491" y="2700886"/>
                </a:cubicBezTo>
                <a:cubicBezTo>
                  <a:pt x="1935491" y="2708587"/>
                  <a:pt x="1937082" y="2715285"/>
                  <a:pt x="1940263" y="2720977"/>
                </a:cubicBezTo>
                <a:cubicBezTo>
                  <a:pt x="1943444" y="2726670"/>
                  <a:pt x="1947881" y="2731191"/>
                  <a:pt x="1953574" y="2734539"/>
                </a:cubicBezTo>
                <a:cubicBezTo>
                  <a:pt x="1958932" y="2737720"/>
                  <a:pt x="1964708" y="2739311"/>
                  <a:pt x="1970903" y="2739311"/>
                </a:cubicBezTo>
                <a:cubicBezTo>
                  <a:pt x="1977433" y="2739311"/>
                  <a:pt x="1983377" y="2737720"/>
                  <a:pt x="1988735" y="2734539"/>
                </a:cubicBezTo>
                <a:cubicBezTo>
                  <a:pt x="1994092" y="2731358"/>
                  <a:pt x="1998445" y="2726837"/>
                  <a:pt x="2001794" y="2720977"/>
                </a:cubicBezTo>
                <a:cubicBezTo>
                  <a:pt x="2005143" y="2715117"/>
                  <a:pt x="2006817" y="2708420"/>
                  <a:pt x="2006817" y="2700886"/>
                </a:cubicBezTo>
                <a:cubicBezTo>
                  <a:pt x="2006817" y="2693351"/>
                  <a:pt x="2005143" y="2686654"/>
                  <a:pt x="2001794" y="2680794"/>
                </a:cubicBezTo>
                <a:cubicBezTo>
                  <a:pt x="1998445" y="2674934"/>
                  <a:pt x="1994092" y="2670413"/>
                  <a:pt x="1988735" y="2667232"/>
                </a:cubicBezTo>
                <a:cubicBezTo>
                  <a:pt x="1983377" y="2664051"/>
                  <a:pt x="1977433" y="2662460"/>
                  <a:pt x="1970903" y="2662460"/>
                </a:cubicBezTo>
                <a:close/>
                <a:moveTo>
                  <a:pt x="3227199" y="2661707"/>
                </a:moveTo>
                <a:cubicBezTo>
                  <a:pt x="3217822" y="2661707"/>
                  <a:pt x="3209702" y="2664971"/>
                  <a:pt x="3202837" y="2671501"/>
                </a:cubicBezTo>
                <a:cubicBezTo>
                  <a:pt x="3196140" y="2678031"/>
                  <a:pt x="3192791" y="2687156"/>
                  <a:pt x="3192791" y="2698876"/>
                </a:cubicBezTo>
                <a:cubicBezTo>
                  <a:pt x="3192791" y="2710429"/>
                  <a:pt x="3196140" y="2719470"/>
                  <a:pt x="3202837" y="2726000"/>
                </a:cubicBezTo>
                <a:cubicBezTo>
                  <a:pt x="3209702" y="2732530"/>
                  <a:pt x="3217822" y="2735795"/>
                  <a:pt x="3227199" y="2735795"/>
                </a:cubicBezTo>
                <a:cubicBezTo>
                  <a:pt x="3236575" y="2735795"/>
                  <a:pt x="3244611" y="2732530"/>
                  <a:pt x="3251309" y="2726000"/>
                </a:cubicBezTo>
                <a:cubicBezTo>
                  <a:pt x="3258006" y="2719470"/>
                  <a:pt x="3261355" y="2710429"/>
                  <a:pt x="3261355" y="2698876"/>
                </a:cubicBezTo>
                <a:cubicBezTo>
                  <a:pt x="3261355" y="2687156"/>
                  <a:pt x="3258089" y="2678031"/>
                  <a:pt x="3251560" y="2671501"/>
                </a:cubicBezTo>
                <a:cubicBezTo>
                  <a:pt x="3245030" y="2664971"/>
                  <a:pt x="3236909" y="2661707"/>
                  <a:pt x="3227199" y="2661707"/>
                </a:cubicBezTo>
                <a:close/>
                <a:moveTo>
                  <a:pt x="3607696" y="2658693"/>
                </a:moveTo>
                <a:cubicBezTo>
                  <a:pt x="3599659" y="2658693"/>
                  <a:pt x="3592795" y="2661037"/>
                  <a:pt x="3587102" y="2665725"/>
                </a:cubicBezTo>
                <a:cubicBezTo>
                  <a:pt x="3581242" y="2670580"/>
                  <a:pt x="3577056" y="2676943"/>
                  <a:pt x="3574545" y="2684812"/>
                </a:cubicBezTo>
                <a:lnTo>
                  <a:pt x="3639843" y="2684812"/>
                </a:lnTo>
                <a:cubicBezTo>
                  <a:pt x="3639508" y="2680794"/>
                  <a:pt x="3638001" y="2676775"/>
                  <a:pt x="3635323" y="2672757"/>
                </a:cubicBezTo>
                <a:cubicBezTo>
                  <a:pt x="3632476" y="2668739"/>
                  <a:pt x="3628793" y="2665390"/>
                  <a:pt x="3624272" y="2662711"/>
                </a:cubicBezTo>
                <a:cubicBezTo>
                  <a:pt x="3619584" y="2660032"/>
                  <a:pt x="3614059" y="2658693"/>
                  <a:pt x="3607696" y="2658693"/>
                </a:cubicBezTo>
                <a:close/>
                <a:moveTo>
                  <a:pt x="3482755" y="2635336"/>
                </a:moveTo>
                <a:lnTo>
                  <a:pt x="3516409" y="2635336"/>
                </a:lnTo>
                <a:lnTo>
                  <a:pt x="3516409" y="2766435"/>
                </a:lnTo>
                <a:lnTo>
                  <a:pt x="3482755" y="2766435"/>
                </a:lnTo>
                <a:close/>
                <a:moveTo>
                  <a:pt x="1787305" y="2635336"/>
                </a:moveTo>
                <a:lnTo>
                  <a:pt x="1820959" y="2635336"/>
                </a:lnTo>
                <a:lnTo>
                  <a:pt x="1820959" y="2766435"/>
                </a:lnTo>
                <a:lnTo>
                  <a:pt x="1787305" y="2766435"/>
                </a:lnTo>
                <a:close/>
                <a:moveTo>
                  <a:pt x="3773156" y="2631067"/>
                </a:moveTo>
                <a:cubicBezTo>
                  <a:pt x="3782532" y="2631067"/>
                  <a:pt x="3790653" y="2633243"/>
                  <a:pt x="3797517" y="2637596"/>
                </a:cubicBezTo>
                <a:cubicBezTo>
                  <a:pt x="3804047" y="2641782"/>
                  <a:pt x="3808903" y="2647391"/>
                  <a:pt x="3812084" y="2654423"/>
                </a:cubicBezTo>
                <a:cubicBezTo>
                  <a:pt x="3816604" y="2647391"/>
                  <a:pt x="3822465" y="2641782"/>
                  <a:pt x="3829664" y="2637596"/>
                </a:cubicBezTo>
                <a:cubicBezTo>
                  <a:pt x="3837366" y="2633243"/>
                  <a:pt x="3846156" y="2631067"/>
                  <a:pt x="3856035" y="2631067"/>
                </a:cubicBezTo>
                <a:cubicBezTo>
                  <a:pt x="3871103" y="2631067"/>
                  <a:pt x="3882489" y="2635671"/>
                  <a:pt x="3890191" y="2644880"/>
                </a:cubicBezTo>
                <a:cubicBezTo>
                  <a:pt x="3897893" y="2654088"/>
                  <a:pt x="3901743" y="2666478"/>
                  <a:pt x="3901743" y="2682049"/>
                </a:cubicBezTo>
                <a:lnTo>
                  <a:pt x="3901743" y="2766435"/>
                </a:lnTo>
                <a:lnTo>
                  <a:pt x="3868341" y="2766435"/>
                </a:lnTo>
                <a:lnTo>
                  <a:pt x="3868341" y="2688328"/>
                </a:lnTo>
                <a:cubicBezTo>
                  <a:pt x="3868341" y="2680291"/>
                  <a:pt x="3866415" y="2673929"/>
                  <a:pt x="3862564" y="2669241"/>
                </a:cubicBezTo>
                <a:cubicBezTo>
                  <a:pt x="3858881" y="2664720"/>
                  <a:pt x="3853523" y="2662460"/>
                  <a:pt x="3846491" y="2662460"/>
                </a:cubicBezTo>
                <a:cubicBezTo>
                  <a:pt x="3837785" y="2662460"/>
                  <a:pt x="3830836" y="2665976"/>
                  <a:pt x="3825646" y="2673008"/>
                </a:cubicBezTo>
                <a:cubicBezTo>
                  <a:pt x="3820455" y="2679873"/>
                  <a:pt x="3817860" y="2688998"/>
                  <a:pt x="3817860" y="2700383"/>
                </a:cubicBezTo>
                <a:lnTo>
                  <a:pt x="3817860" y="2766435"/>
                </a:lnTo>
                <a:lnTo>
                  <a:pt x="3783955" y="2766435"/>
                </a:lnTo>
                <a:lnTo>
                  <a:pt x="3783955" y="2688328"/>
                </a:lnTo>
                <a:cubicBezTo>
                  <a:pt x="3783955" y="2680124"/>
                  <a:pt x="3781946" y="2673762"/>
                  <a:pt x="3777928" y="2669241"/>
                </a:cubicBezTo>
                <a:cubicBezTo>
                  <a:pt x="3773909" y="2664720"/>
                  <a:pt x="3768217" y="2662460"/>
                  <a:pt x="3760849" y="2662460"/>
                </a:cubicBezTo>
                <a:cubicBezTo>
                  <a:pt x="3752645" y="2662460"/>
                  <a:pt x="3746032" y="2665976"/>
                  <a:pt x="3741009" y="2673008"/>
                </a:cubicBezTo>
                <a:cubicBezTo>
                  <a:pt x="3735986" y="2680040"/>
                  <a:pt x="3733475" y="2689165"/>
                  <a:pt x="3733475" y="2700383"/>
                </a:cubicBezTo>
                <a:lnTo>
                  <a:pt x="3733475" y="2766435"/>
                </a:lnTo>
                <a:lnTo>
                  <a:pt x="3699821" y="2766435"/>
                </a:lnTo>
                <a:lnTo>
                  <a:pt x="3699821" y="2635336"/>
                </a:lnTo>
                <a:lnTo>
                  <a:pt x="3731214" y="2635336"/>
                </a:lnTo>
                <a:lnTo>
                  <a:pt x="3731214" y="2651661"/>
                </a:lnTo>
                <a:lnTo>
                  <a:pt x="3733475" y="2651661"/>
                </a:lnTo>
                <a:cubicBezTo>
                  <a:pt x="3737493" y="2645466"/>
                  <a:pt x="3743018" y="2640443"/>
                  <a:pt x="3750050" y="2636592"/>
                </a:cubicBezTo>
                <a:cubicBezTo>
                  <a:pt x="3756915" y="2632908"/>
                  <a:pt x="3764617" y="2631067"/>
                  <a:pt x="3773156" y="2631067"/>
                </a:cubicBezTo>
                <a:close/>
                <a:moveTo>
                  <a:pt x="3607445" y="2631067"/>
                </a:moveTo>
                <a:cubicBezTo>
                  <a:pt x="3620839" y="2631067"/>
                  <a:pt x="3632476" y="2633997"/>
                  <a:pt x="3642355" y="2639857"/>
                </a:cubicBezTo>
                <a:cubicBezTo>
                  <a:pt x="3652233" y="2645717"/>
                  <a:pt x="3659684" y="2653670"/>
                  <a:pt x="3664707" y="2663716"/>
                </a:cubicBezTo>
                <a:cubicBezTo>
                  <a:pt x="3669729" y="2673762"/>
                  <a:pt x="3672241" y="2685063"/>
                  <a:pt x="3672241" y="2697621"/>
                </a:cubicBezTo>
                <a:cubicBezTo>
                  <a:pt x="3672241" y="2701639"/>
                  <a:pt x="3671990" y="2705406"/>
                  <a:pt x="3671488" y="2708922"/>
                </a:cubicBezTo>
                <a:lnTo>
                  <a:pt x="3573038" y="2708922"/>
                </a:lnTo>
                <a:cubicBezTo>
                  <a:pt x="3574712" y="2718968"/>
                  <a:pt x="3578898" y="2726837"/>
                  <a:pt x="3585595" y="2732530"/>
                </a:cubicBezTo>
                <a:cubicBezTo>
                  <a:pt x="3592125" y="2738055"/>
                  <a:pt x="3599994" y="2740818"/>
                  <a:pt x="3609203" y="2740818"/>
                </a:cubicBezTo>
                <a:cubicBezTo>
                  <a:pt x="3616905" y="2740818"/>
                  <a:pt x="3623602" y="2739144"/>
                  <a:pt x="3629295" y="2735795"/>
                </a:cubicBezTo>
                <a:cubicBezTo>
                  <a:pt x="3634653" y="2732614"/>
                  <a:pt x="3639006" y="2728093"/>
                  <a:pt x="3642355" y="2722233"/>
                </a:cubicBezTo>
                <a:lnTo>
                  <a:pt x="3669729" y="2735544"/>
                </a:lnTo>
                <a:cubicBezTo>
                  <a:pt x="3656503" y="2758817"/>
                  <a:pt x="3636159" y="2770453"/>
                  <a:pt x="3608701" y="2770453"/>
                </a:cubicBezTo>
                <a:cubicBezTo>
                  <a:pt x="3595474" y="2770453"/>
                  <a:pt x="3583753" y="2767523"/>
                  <a:pt x="3573540" y="2761663"/>
                </a:cubicBezTo>
                <a:cubicBezTo>
                  <a:pt x="3563159" y="2755803"/>
                  <a:pt x="3554955" y="2747515"/>
                  <a:pt x="3548928" y="2736800"/>
                </a:cubicBezTo>
                <a:cubicBezTo>
                  <a:pt x="3543067" y="2726586"/>
                  <a:pt x="3540137" y="2714699"/>
                  <a:pt x="3540137" y="2701137"/>
                </a:cubicBezTo>
                <a:cubicBezTo>
                  <a:pt x="3540137" y="2688747"/>
                  <a:pt x="3543067" y="2677110"/>
                  <a:pt x="3548928" y="2666227"/>
                </a:cubicBezTo>
                <a:cubicBezTo>
                  <a:pt x="3554620" y="2655344"/>
                  <a:pt x="3562657" y="2646805"/>
                  <a:pt x="3573038" y="2640610"/>
                </a:cubicBezTo>
                <a:cubicBezTo>
                  <a:pt x="3583419" y="2634248"/>
                  <a:pt x="3594888" y="2631067"/>
                  <a:pt x="3607445" y="2631067"/>
                </a:cubicBezTo>
                <a:close/>
                <a:moveTo>
                  <a:pt x="3220417" y="2631067"/>
                </a:moveTo>
                <a:cubicBezTo>
                  <a:pt x="3228454" y="2631067"/>
                  <a:pt x="3236072" y="2632657"/>
                  <a:pt x="3243272" y="2635838"/>
                </a:cubicBezTo>
                <a:cubicBezTo>
                  <a:pt x="3249802" y="2638685"/>
                  <a:pt x="3255159" y="2643122"/>
                  <a:pt x="3259345" y="2649149"/>
                </a:cubicBezTo>
                <a:lnTo>
                  <a:pt x="3261355" y="2649149"/>
                </a:lnTo>
                <a:lnTo>
                  <a:pt x="3261355" y="2635336"/>
                </a:lnTo>
                <a:lnTo>
                  <a:pt x="3293753" y="2635336"/>
                </a:lnTo>
                <a:lnTo>
                  <a:pt x="3293753" y="2757394"/>
                </a:lnTo>
                <a:cubicBezTo>
                  <a:pt x="3293753" y="2771793"/>
                  <a:pt x="3291074" y="2784015"/>
                  <a:pt x="3285716" y="2794061"/>
                </a:cubicBezTo>
                <a:cubicBezTo>
                  <a:pt x="3280358" y="2804107"/>
                  <a:pt x="3272489" y="2811976"/>
                  <a:pt x="3262108" y="2817669"/>
                </a:cubicBezTo>
                <a:cubicBezTo>
                  <a:pt x="3251727" y="2823362"/>
                  <a:pt x="3239923" y="2826208"/>
                  <a:pt x="3226696" y="2826208"/>
                </a:cubicBezTo>
                <a:cubicBezTo>
                  <a:pt x="3210121" y="2826208"/>
                  <a:pt x="3196307" y="2822441"/>
                  <a:pt x="3185257" y="2814906"/>
                </a:cubicBezTo>
                <a:cubicBezTo>
                  <a:pt x="3174206" y="2807372"/>
                  <a:pt x="3166839" y="2798414"/>
                  <a:pt x="3163156" y="2788034"/>
                </a:cubicBezTo>
                <a:lnTo>
                  <a:pt x="3194801" y="2775225"/>
                </a:lnTo>
                <a:cubicBezTo>
                  <a:pt x="3197647" y="2781755"/>
                  <a:pt x="3201833" y="2786862"/>
                  <a:pt x="3207358" y="2790545"/>
                </a:cubicBezTo>
                <a:cubicBezTo>
                  <a:pt x="3213218" y="2794396"/>
                  <a:pt x="3219664" y="2796322"/>
                  <a:pt x="3226696" y="2796322"/>
                </a:cubicBezTo>
                <a:cubicBezTo>
                  <a:pt x="3237412" y="2796322"/>
                  <a:pt x="3245867" y="2793057"/>
                  <a:pt x="3252062" y="2786527"/>
                </a:cubicBezTo>
                <a:cubicBezTo>
                  <a:pt x="3258257" y="2780164"/>
                  <a:pt x="3261355" y="2770872"/>
                  <a:pt x="3261355" y="2758649"/>
                </a:cubicBezTo>
                <a:lnTo>
                  <a:pt x="3261355" y="2748352"/>
                </a:lnTo>
                <a:lnTo>
                  <a:pt x="3259345" y="2748352"/>
                </a:lnTo>
                <a:cubicBezTo>
                  <a:pt x="3254992" y="2754547"/>
                  <a:pt x="3249634" y="2759068"/>
                  <a:pt x="3243272" y="2761914"/>
                </a:cubicBezTo>
                <a:cubicBezTo>
                  <a:pt x="3236575" y="2764928"/>
                  <a:pt x="3228957" y="2766435"/>
                  <a:pt x="3220417" y="2766435"/>
                </a:cubicBezTo>
                <a:cubicBezTo>
                  <a:pt x="3209535" y="2766435"/>
                  <a:pt x="3199405" y="2763672"/>
                  <a:pt x="3190029" y="2758147"/>
                </a:cubicBezTo>
                <a:cubicBezTo>
                  <a:pt x="3180987" y="2752789"/>
                  <a:pt x="3173537" y="2744920"/>
                  <a:pt x="3167677" y="2734539"/>
                </a:cubicBezTo>
                <a:cubicBezTo>
                  <a:pt x="3161984" y="2724326"/>
                  <a:pt x="3159137" y="2712438"/>
                  <a:pt x="3159137" y="2698876"/>
                </a:cubicBezTo>
                <a:cubicBezTo>
                  <a:pt x="3159137" y="2685314"/>
                  <a:pt x="3161984" y="2673427"/>
                  <a:pt x="3167677" y="2663213"/>
                </a:cubicBezTo>
                <a:cubicBezTo>
                  <a:pt x="3173537" y="2652833"/>
                  <a:pt x="3180987" y="2644963"/>
                  <a:pt x="3190029" y="2639606"/>
                </a:cubicBezTo>
                <a:cubicBezTo>
                  <a:pt x="3199572" y="2633913"/>
                  <a:pt x="3209702" y="2631067"/>
                  <a:pt x="3220417" y="2631067"/>
                </a:cubicBezTo>
                <a:close/>
                <a:moveTo>
                  <a:pt x="3087607" y="2631067"/>
                </a:moveTo>
                <a:cubicBezTo>
                  <a:pt x="3103345" y="2631067"/>
                  <a:pt x="3115401" y="2635922"/>
                  <a:pt x="3123772" y="2645633"/>
                </a:cubicBezTo>
                <a:cubicBezTo>
                  <a:pt x="3131977" y="2655009"/>
                  <a:pt x="3136079" y="2668069"/>
                  <a:pt x="3136079" y="2684812"/>
                </a:cubicBezTo>
                <a:lnTo>
                  <a:pt x="3136079" y="2766435"/>
                </a:lnTo>
                <a:lnTo>
                  <a:pt x="3102425" y="2766435"/>
                </a:lnTo>
                <a:lnTo>
                  <a:pt x="3102425" y="2689082"/>
                </a:lnTo>
                <a:cubicBezTo>
                  <a:pt x="3102425" y="2680710"/>
                  <a:pt x="3100248" y="2674180"/>
                  <a:pt x="3095895" y="2669492"/>
                </a:cubicBezTo>
                <a:cubicBezTo>
                  <a:pt x="3091542" y="2664804"/>
                  <a:pt x="3085598" y="2662460"/>
                  <a:pt x="3078063" y="2662460"/>
                </a:cubicBezTo>
                <a:cubicBezTo>
                  <a:pt x="3068855" y="2662460"/>
                  <a:pt x="3061488" y="2665976"/>
                  <a:pt x="3055963" y="2673008"/>
                </a:cubicBezTo>
                <a:cubicBezTo>
                  <a:pt x="3050437" y="2680040"/>
                  <a:pt x="3047675" y="2688914"/>
                  <a:pt x="3047675" y="2699630"/>
                </a:cubicBezTo>
                <a:lnTo>
                  <a:pt x="3047675" y="2766435"/>
                </a:lnTo>
                <a:lnTo>
                  <a:pt x="3014021" y="2766435"/>
                </a:lnTo>
                <a:lnTo>
                  <a:pt x="3014021" y="2635336"/>
                </a:lnTo>
                <a:lnTo>
                  <a:pt x="3045414" y="2635336"/>
                </a:lnTo>
                <a:lnTo>
                  <a:pt x="3045414" y="2651661"/>
                </a:lnTo>
                <a:lnTo>
                  <a:pt x="3047675" y="2651661"/>
                </a:lnTo>
                <a:cubicBezTo>
                  <a:pt x="3051860" y="2645131"/>
                  <a:pt x="3057385" y="2640108"/>
                  <a:pt x="3064250" y="2636592"/>
                </a:cubicBezTo>
                <a:cubicBezTo>
                  <a:pt x="3071450" y="2632908"/>
                  <a:pt x="3079235" y="2631067"/>
                  <a:pt x="3087607" y="2631067"/>
                </a:cubicBezTo>
                <a:close/>
                <a:moveTo>
                  <a:pt x="2866002" y="2631067"/>
                </a:moveTo>
                <a:cubicBezTo>
                  <a:pt x="2880401" y="2631067"/>
                  <a:pt x="2892959" y="2634248"/>
                  <a:pt x="2903674" y="2640610"/>
                </a:cubicBezTo>
                <a:cubicBezTo>
                  <a:pt x="2914222" y="2646973"/>
                  <a:pt x="2921757" y="2655846"/>
                  <a:pt x="2926277" y="2667232"/>
                </a:cubicBezTo>
                <a:lnTo>
                  <a:pt x="2895386" y="2680040"/>
                </a:lnTo>
                <a:cubicBezTo>
                  <a:pt x="2889861" y="2668320"/>
                  <a:pt x="2880066" y="2662460"/>
                  <a:pt x="2866002" y="2662460"/>
                </a:cubicBezTo>
                <a:cubicBezTo>
                  <a:pt x="2855621" y="2662460"/>
                  <a:pt x="2847166" y="2665976"/>
                  <a:pt x="2840636" y="2673008"/>
                </a:cubicBezTo>
                <a:cubicBezTo>
                  <a:pt x="2834106" y="2680040"/>
                  <a:pt x="2830841" y="2689333"/>
                  <a:pt x="2830841" y="2700886"/>
                </a:cubicBezTo>
                <a:cubicBezTo>
                  <a:pt x="2830841" y="2712438"/>
                  <a:pt x="2834106" y="2721731"/>
                  <a:pt x="2840636" y="2728763"/>
                </a:cubicBezTo>
                <a:cubicBezTo>
                  <a:pt x="2847166" y="2735795"/>
                  <a:pt x="2855621" y="2739311"/>
                  <a:pt x="2866002" y="2739311"/>
                </a:cubicBezTo>
                <a:cubicBezTo>
                  <a:pt x="2880401" y="2739311"/>
                  <a:pt x="2890698" y="2733200"/>
                  <a:pt x="2896893" y="2720977"/>
                </a:cubicBezTo>
                <a:lnTo>
                  <a:pt x="2927533" y="2734288"/>
                </a:lnTo>
                <a:cubicBezTo>
                  <a:pt x="2921673" y="2746008"/>
                  <a:pt x="2913636" y="2754882"/>
                  <a:pt x="2903423" y="2760910"/>
                </a:cubicBezTo>
                <a:cubicBezTo>
                  <a:pt x="2892707" y="2767272"/>
                  <a:pt x="2880233" y="2770453"/>
                  <a:pt x="2866002" y="2770453"/>
                </a:cubicBezTo>
                <a:cubicBezTo>
                  <a:pt x="2852607" y="2770453"/>
                  <a:pt x="2840803" y="2767523"/>
                  <a:pt x="2830590" y="2761663"/>
                </a:cubicBezTo>
                <a:cubicBezTo>
                  <a:pt x="2820209" y="2755803"/>
                  <a:pt x="2812005" y="2747515"/>
                  <a:pt x="2805978" y="2736800"/>
                </a:cubicBezTo>
                <a:cubicBezTo>
                  <a:pt x="2800117" y="2726586"/>
                  <a:pt x="2797187" y="2714615"/>
                  <a:pt x="2797187" y="2700886"/>
                </a:cubicBezTo>
                <a:cubicBezTo>
                  <a:pt x="2797187" y="2687156"/>
                  <a:pt x="2800117" y="2675185"/>
                  <a:pt x="2805978" y="2664971"/>
                </a:cubicBezTo>
                <a:cubicBezTo>
                  <a:pt x="2812005" y="2654256"/>
                  <a:pt x="2820209" y="2645968"/>
                  <a:pt x="2830590" y="2640108"/>
                </a:cubicBezTo>
                <a:cubicBezTo>
                  <a:pt x="2841138" y="2634080"/>
                  <a:pt x="2852942" y="2631067"/>
                  <a:pt x="2866002" y="2631067"/>
                </a:cubicBezTo>
                <a:close/>
                <a:moveTo>
                  <a:pt x="2122531" y="2631067"/>
                </a:moveTo>
                <a:cubicBezTo>
                  <a:pt x="2142455" y="2631067"/>
                  <a:pt x="2157775" y="2635755"/>
                  <a:pt x="2168491" y="2645131"/>
                </a:cubicBezTo>
                <a:cubicBezTo>
                  <a:pt x="2178872" y="2654340"/>
                  <a:pt x="2184062" y="2667818"/>
                  <a:pt x="2184062" y="2685566"/>
                </a:cubicBezTo>
                <a:lnTo>
                  <a:pt x="2184062" y="2766435"/>
                </a:lnTo>
                <a:lnTo>
                  <a:pt x="2150911" y="2766435"/>
                </a:lnTo>
                <a:lnTo>
                  <a:pt x="2150911" y="2753124"/>
                </a:lnTo>
                <a:lnTo>
                  <a:pt x="2148901" y="2753124"/>
                </a:lnTo>
                <a:cubicBezTo>
                  <a:pt x="2144716" y="2758482"/>
                  <a:pt x="2139525" y="2762668"/>
                  <a:pt x="2133330" y="2765682"/>
                </a:cubicBezTo>
                <a:cubicBezTo>
                  <a:pt x="2126968" y="2768863"/>
                  <a:pt x="2119517" y="2770453"/>
                  <a:pt x="2110978" y="2770453"/>
                </a:cubicBezTo>
                <a:cubicBezTo>
                  <a:pt x="2097081" y="2770453"/>
                  <a:pt x="2085696" y="2766435"/>
                  <a:pt x="2076822" y="2758398"/>
                </a:cubicBezTo>
                <a:cubicBezTo>
                  <a:pt x="2067948" y="2750362"/>
                  <a:pt x="2063511" y="2739646"/>
                  <a:pt x="2063511" y="2726251"/>
                </a:cubicBezTo>
                <a:cubicBezTo>
                  <a:pt x="2063511" y="2717545"/>
                  <a:pt x="2065772" y="2709843"/>
                  <a:pt x="2070292" y="2703146"/>
                </a:cubicBezTo>
                <a:cubicBezTo>
                  <a:pt x="2074645" y="2696616"/>
                  <a:pt x="2081008" y="2691509"/>
                  <a:pt x="2089379" y="2687826"/>
                </a:cubicBezTo>
                <a:cubicBezTo>
                  <a:pt x="2097751" y="2684142"/>
                  <a:pt x="2106709" y="2682301"/>
                  <a:pt x="2116252" y="2682301"/>
                </a:cubicBezTo>
                <a:cubicBezTo>
                  <a:pt x="2129814" y="2682301"/>
                  <a:pt x="2141367" y="2684310"/>
                  <a:pt x="2150911" y="2688328"/>
                </a:cubicBezTo>
                <a:lnTo>
                  <a:pt x="2150911" y="2682552"/>
                </a:lnTo>
                <a:cubicBezTo>
                  <a:pt x="2150911" y="2675352"/>
                  <a:pt x="2148232" y="2669576"/>
                  <a:pt x="2142874" y="2665223"/>
                </a:cubicBezTo>
                <a:cubicBezTo>
                  <a:pt x="2137349" y="2660702"/>
                  <a:pt x="2130065" y="2658442"/>
                  <a:pt x="2121024" y="2658442"/>
                </a:cubicBezTo>
                <a:cubicBezTo>
                  <a:pt x="2115164" y="2658442"/>
                  <a:pt x="2109220" y="2659865"/>
                  <a:pt x="2103193" y="2662711"/>
                </a:cubicBezTo>
                <a:cubicBezTo>
                  <a:pt x="2097500" y="2665390"/>
                  <a:pt x="2092728" y="2669074"/>
                  <a:pt x="2088877" y="2673762"/>
                </a:cubicBezTo>
                <a:lnTo>
                  <a:pt x="2067279" y="2656935"/>
                </a:lnTo>
                <a:cubicBezTo>
                  <a:pt x="2073473" y="2648898"/>
                  <a:pt x="2081427" y="2642536"/>
                  <a:pt x="2091137" y="2637848"/>
                </a:cubicBezTo>
                <a:cubicBezTo>
                  <a:pt x="2100681" y="2633327"/>
                  <a:pt x="2111146" y="2631067"/>
                  <a:pt x="2122531" y="2631067"/>
                </a:cubicBezTo>
                <a:close/>
                <a:moveTo>
                  <a:pt x="1693906" y="2631067"/>
                </a:moveTo>
                <a:cubicBezTo>
                  <a:pt x="1713830" y="2631067"/>
                  <a:pt x="1729150" y="2635755"/>
                  <a:pt x="1739866" y="2645131"/>
                </a:cubicBezTo>
                <a:cubicBezTo>
                  <a:pt x="1750247" y="2654340"/>
                  <a:pt x="1755437" y="2667818"/>
                  <a:pt x="1755437" y="2685566"/>
                </a:cubicBezTo>
                <a:lnTo>
                  <a:pt x="1755437" y="2766435"/>
                </a:lnTo>
                <a:lnTo>
                  <a:pt x="1722286" y="2766435"/>
                </a:lnTo>
                <a:lnTo>
                  <a:pt x="1722286" y="2753124"/>
                </a:lnTo>
                <a:lnTo>
                  <a:pt x="1720277" y="2753124"/>
                </a:lnTo>
                <a:cubicBezTo>
                  <a:pt x="1716091" y="2758482"/>
                  <a:pt x="1710900" y="2762668"/>
                  <a:pt x="1704705" y="2765682"/>
                </a:cubicBezTo>
                <a:cubicBezTo>
                  <a:pt x="1698343" y="2768863"/>
                  <a:pt x="1690892" y="2770453"/>
                  <a:pt x="1682353" y="2770453"/>
                </a:cubicBezTo>
                <a:cubicBezTo>
                  <a:pt x="1668456" y="2770453"/>
                  <a:pt x="1657071" y="2766435"/>
                  <a:pt x="1648197" y="2758398"/>
                </a:cubicBezTo>
                <a:cubicBezTo>
                  <a:pt x="1639323" y="2750362"/>
                  <a:pt x="1634886" y="2739646"/>
                  <a:pt x="1634886" y="2726251"/>
                </a:cubicBezTo>
                <a:cubicBezTo>
                  <a:pt x="1634886" y="2717545"/>
                  <a:pt x="1637147" y="2709843"/>
                  <a:pt x="1641667" y="2703146"/>
                </a:cubicBezTo>
                <a:cubicBezTo>
                  <a:pt x="1646021" y="2696616"/>
                  <a:pt x="1652383" y="2691509"/>
                  <a:pt x="1660755" y="2687826"/>
                </a:cubicBezTo>
                <a:cubicBezTo>
                  <a:pt x="1669126" y="2684142"/>
                  <a:pt x="1678084" y="2682301"/>
                  <a:pt x="1687627" y="2682301"/>
                </a:cubicBezTo>
                <a:cubicBezTo>
                  <a:pt x="1701189" y="2682301"/>
                  <a:pt x="1712742" y="2684310"/>
                  <a:pt x="1722286" y="2688328"/>
                </a:cubicBezTo>
                <a:lnTo>
                  <a:pt x="1722286" y="2682552"/>
                </a:lnTo>
                <a:cubicBezTo>
                  <a:pt x="1722286" y="2675352"/>
                  <a:pt x="1719607" y="2669576"/>
                  <a:pt x="1714249" y="2665223"/>
                </a:cubicBezTo>
                <a:cubicBezTo>
                  <a:pt x="1708724" y="2660702"/>
                  <a:pt x="1701441" y="2658442"/>
                  <a:pt x="1692399" y="2658442"/>
                </a:cubicBezTo>
                <a:cubicBezTo>
                  <a:pt x="1686539" y="2658442"/>
                  <a:pt x="1680595" y="2659865"/>
                  <a:pt x="1674568" y="2662711"/>
                </a:cubicBezTo>
                <a:cubicBezTo>
                  <a:pt x="1668875" y="2665390"/>
                  <a:pt x="1664103" y="2669074"/>
                  <a:pt x="1660252" y="2673762"/>
                </a:cubicBezTo>
                <a:lnTo>
                  <a:pt x="1638654" y="2656935"/>
                </a:lnTo>
                <a:cubicBezTo>
                  <a:pt x="1644849" y="2648898"/>
                  <a:pt x="1652801" y="2642536"/>
                  <a:pt x="1662513" y="2637848"/>
                </a:cubicBezTo>
                <a:cubicBezTo>
                  <a:pt x="1672056" y="2633327"/>
                  <a:pt x="1682521" y="2631067"/>
                  <a:pt x="1693906" y="2631067"/>
                </a:cubicBezTo>
                <a:close/>
                <a:moveTo>
                  <a:pt x="1074316" y="2618007"/>
                </a:moveTo>
                <a:cubicBezTo>
                  <a:pt x="1062261" y="2618007"/>
                  <a:pt x="1052550" y="2623700"/>
                  <a:pt x="1045183" y="2635085"/>
                </a:cubicBezTo>
                <a:cubicBezTo>
                  <a:pt x="1037983" y="2646303"/>
                  <a:pt x="1034384" y="2660786"/>
                  <a:pt x="1034384" y="2678533"/>
                </a:cubicBezTo>
                <a:cubicBezTo>
                  <a:pt x="1034384" y="2690086"/>
                  <a:pt x="1035974" y="2700383"/>
                  <a:pt x="1039155" y="2709425"/>
                </a:cubicBezTo>
                <a:cubicBezTo>
                  <a:pt x="1042337" y="2718298"/>
                  <a:pt x="1047025" y="2725498"/>
                  <a:pt x="1053220" y="2731023"/>
                </a:cubicBezTo>
                <a:cubicBezTo>
                  <a:pt x="1059080" y="2736214"/>
                  <a:pt x="1066112" y="2738809"/>
                  <a:pt x="1074316" y="2738809"/>
                </a:cubicBezTo>
                <a:cubicBezTo>
                  <a:pt x="1082855" y="2738809"/>
                  <a:pt x="1090055" y="2736214"/>
                  <a:pt x="1095915" y="2731023"/>
                </a:cubicBezTo>
                <a:cubicBezTo>
                  <a:pt x="1101942" y="2725833"/>
                  <a:pt x="1106547" y="2718633"/>
                  <a:pt x="1109728" y="2709425"/>
                </a:cubicBezTo>
                <a:cubicBezTo>
                  <a:pt x="1112909" y="2700383"/>
                  <a:pt x="1114500" y="2690086"/>
                  <a:pt x="1114500" y="2678533"/>
                </a:cubicBezTo>
                <a:cubicBezTo>
                  <a:pt x="1114500" y="2660618"/>
                  <a:pt x="1110900" y="2646052"/>
                  <a:pt x="1103700" y="2634834"/>
                </a:cubicBezTo>
                <a:cubicBezTo>
                  <a:pt x="1096501" y="2623616"/>
                  <a:pt x="1086706" y="2618007"/>
                  <a:pt x="1074316" y="2618007"/>
                </a:cubicBezTo>
                <a:close/>
                <a:moveTo>
                  <a:pt x="2766380" y="2604947"/>
                </a:moveTo>
                <a:lnTo>
                  <a:pt x="2791495" y="2604947"/>
                </a:lnTo>
                <a:lnTo>
                  <a:pt x="2791495" y="2625039"/>
                </a:lnTo>
                <a:cubicBezTo>
                  <a:pt x="2791495" y="2636592"/>
                  <a:pt x="2788649" y="2645215"/>
                  <a:pt x="2782956" y="2650907"/>
                </a:cubicBezTo>
                <a:cubicBezTo>
                  <a:pt x="2777263" y="2656600"/>
                  <a:pt x="2768557" y="2659446"/>
                  <a:pt x="2756837" y="2659446"/>
                </a:cubicBezTo>
                <a:lnTo>
                  <a:pt x="2754074" y="2659446"/>
                </a:lnTo>
                <a:lnTo>
                  <a:pt x="2754074" y="2766435"/>
                </a:lnTo>
                <a:lnTo>
                  <a:pt x="2722429" y="2766435"/>
                </a:lnTo>
                <a:lnTo>
                  <a:pt x="2722429" y="2749859"/>
                </a:lnTo>
                <a:lnTo>
                  <a:pt x="2720420" y="2749859"/>
                </a:lnTo>
                <a:cubicBezTo>
                  <a:pt x="2716402" y="2756222"/>
                  <a:pt x="2710877" y="2761245"/>
                  <a:pt x="2703844" y="2764928"/>
                </a:cubicBezTo>
                <a:cubicBezTo>
                  <a:pt x="2696980" y="2768612"/>
                  <a:pt x="2689111" y="2770453"/>
                  <a:pt x="2680237" y="2770453"/>
                </a:cubicBezTo>
                <a:cubicBezTo>
                  <a:pt x="2664498" y="2770453"/>
                  <a:pt x="2652527" y="2765598"/>
                  <a:pt x="2644323" y="2755887"/>
                </a:cubicBezTo>
                <a:cubicBezTo>
                  <a:pt x="2635951" y="2746008"/>
                  <a:pt x="2631765" y="2732363"/>
                  <a:pt x="2631765" y="2714950"/>
                </a:cubicBezTo>
                <a:lnTo>
                  <a:pt x="2631765" y="2635336"/>
                </a:lnTo>
                <a:lnTo>
                  <a:pt x="2665670" y="2635336"/>
                </a:lnTo>
                <a:lnTo>
                  <a:pt x="2665670" y="2710931"/>
                </a:lnTo>
                <a:cubicBezTo>
                  <a:pt x="2665670" y="2719973"/>
                  <a:pt x="2667763" y="2726921"/>
                  <a:pt x="2671949" y="2731777"/>
                </a:cubicBezTo>
                <a:cubicBezTo>
                  <a:pt x="2676135" y="2736800"/>
                  <a:pt x="2681827" y="2739311"/>
                  <a:pt x="2689027" y="2739311"/>
                </a:cubicBezTo>
                <a:cubicBezTo>
                  <a:pt x="2698570" y="2739311"/>
                  <a:pt x="2706189" y="2735795"/>
                  <a:pt x="2711881" y="2728763"/>
                </a:cubicBezTo>
                <a:cubicBezTo>
                  <a:pt x="2717574" y="2721898"/>
                  <a:pt x="2720420" y="2713024"/>
                  <a:pt x="2720420" y="2702141"/>
                </a:cubicBezTo>
                <a:lnTo>
                  <a:pt x="2720420" y="2635336"/>
                </a:lnTo>
                <a:lnTo>
                  <a:pt x="2756837" y="2635336"/>
                </a:lnTo>
                <a:cubicBezTo>
                  <a:pt x="2763199" y="2635336"/>
                  <a:pt x="2766380" y="2632155"/>
                  <a:pt x="2766380" y="2625792"/>
                </a:cubicBezTo>
                <a:close/>
                <a:moveTo>
                  <a:pt x="2389408" y="2598166"/>
                </a:moveTo>
                <a:lnTo>
                  <a:pt x="2423061" y="2598166"/>
                </a:lnTo>
                <a:lnTo>
                  <a:pt x="2423061" y="2635336"/>
                </a:lnTo>
                <a:lnTo>
                  <a:pt x="2455209" y="2635336"/>
                </a:lnTo>
                <a:lnTo>
                  <a:pt x="2455209" y="2663967"/>
                </a:lnTo>
                <a:lnTo>
                  <a:pt x="2423061" y="2663967"/>
                </a:lnTo>
                <a:lnTo>
                  <a:pt x="2423061" y="2718466"/>
                </a:lnTo>
                <a:cubicBezTo>
                  <a:pt x="2423061" y="2725163"/>
                  <a:pt x="2424485" y="2729935"/>
                  <a:pt x="2427331" y="2732781"/>
                </a:cubicBezTo>
                <a:cubicBezTo>
                  <a:pt x="2429843" y="2735460"/>
                  <a:pt x="2434028" y="2736800"/>
                  <a:pt x="2439889" y="2736800"/>
                </a:cubicBezTo>
                <a:cubicBezTo>
                  <a:pt x="2442735" y="2736800"/>
                  <a:pt x="2445414" y="2736381"/>
                  <a:pt x="2447925" y="2735544"/>
                </a:cubicBezTo>
                <a:cubicBezTo>
                  <a:pt x="2449265" y="2735042"/>
                  <a:pt x="2452027" y="2733618"/>
                  <a:pt x="2456213" y="2731274"/>
                </a:cubicBezTo>
                <a:lnTo>
                  <a:pt x="2456213" y="2764175"/>
                </a:lnTo>
                <a:cubicBezTo>
                  <a:pt x="2449348" y="2767021"/>
                  <a:pt x="2441563" y="2768444"/>
                  <a:pt x="2432856" y="2768444"/>
                </a:cubicBezTo>
                <a:cubicBezTo>
                  <a:pt x="2426327" y="2768444"/>
                  <a:pt x="2420299" y="2767440"/>
                  <a:pt x="2414774" y="2765430"/>
                </a:cubicBezTo>
                <a:cubicBezTo>
                  <a:pt x="2409249" y="2763421"/>
                  <a:pt x="2404811" y="2760742"/>
                  <a:pt x="2401463" y="2757394"/>
                </a:cubicBezTo>
                <a:cubicBezTo>
                  <a:pt x="2393426" y="2749692"/>
                  <a:pt x="2389408" y="2738725"/>
                  <a:pt x="2389408" y="2724493"/>
                </a:cubicBezTo>
                <a:lnTo>
                  <a:pt x="2389408" y="2663967"/>
                </a:lnTo>
                <a:lnTo>
                  <a:pt x="2366553" y="2663967"/>
                </a:lnTo>
                <a:lnTo>
                  <a:pt x="2366553" y="2635336"/>
                </a:lnTo>
                <a:lnTo>
                  <a:pt x="2389408" y="2635336"/>
                </a:lnTo>
                <a:close/>
                <a:moveTo>
                  <a:pt x="2227483" y="2598166"/>
                </a:moveTo>
                <a:lnTo>
                  <a:pt x="2261137" y="2598166"/>
                </a:lnTo>
                <a:lnTo>
                  <a:pt x="2261137" y="2635336"/>
                </a:lnTo>
                <a:lnTo>
                  <a:pt x="2293283" y="2635336"/>
                </a:lnTo>
                <a:lnTo>
                  <a:pt x="2293283" y="2663967"/>
                </a:lnTo>
                <a:lnTo>
                  <a:pt x="2261137" y="2663967"/>
                </a:lnTo>
                <a:lnTo>
                  <a:pt x="2261137" y="2718466"/>
                </a:lnTo>
                <a:cubicBezTo>
                  <a:pt x="2261137" y="2725163"/>
                  <a:pt x="2262560" y="2729935"/>
                  <a:pt x="2265406" y="2732781"/>
                </a:cubicBezTo>
                <a:cubicBezTo>
                  <a:pt x="2267917" y="2735460"/>
                  <a:pt x="2272103" y="2736800"/>
                  <a:pt x="2277963" y="2736800"/>
                </a:cubicBezTo>
                <a:cubicBezTo>
                  <a:pt x="2280810" y="2736800"/>
                  <a:pt x="2283489" y="2736381"/>
                  <a:pt x="2286000" y="2735544"/>
                </a:cubicBezTo>
                <a:cubicBezTo>
                  <a:pt x="2287339" y="2735042"/>
                  <a:pt x="2290102" y="2733618"/>
                  <a:pt x="2294288" y="2731274"/>
                </a:cubicBezTo>
                <a:lnTo>
                  <a:pt x="2294288" y="2764175"/>
                </a:lnTo>
                <a:cubicBezTo>
                  <a:pt x="2287423" y="2767021"/>
                  <a:pt x="2279638" y="2768444"/>
                  <a:pt x="2270931" y="2768444"/>
                </a:cubicBezTo>
                <a:cubicBezTo>
                  <a:pt x="2264401" y="2768444"/>
                  <a:pt x="2258374" y="2767440"/>
                  <a:pt x="2252849" y="2765430"/>
                </a:cubicBezTo>
                <a:cubicBezTo>
                  <a:pt x="2247323" y="2763421"/>
                  <a:pt x="2242887" y="2760742"/>
                  <a:pt x="2239538" y="2757394"/>
                </a:cubicBezTo>
                <a:cubicBezTo>
                  <a:pt x="2231501" y="2749692"/>
                  <a:pt x="2227483" y="2738725"/>
                  <a:pt x="2227483" y="2724493"/>
                </a:cubicBezTo>
                <a:lnTo>
                  <a:pt x="2227483" y="2663967"/>
                </a:lnTo>
                <a:lnTo>
                  <a:pt x="2204628" y="2663967"/>
                </a:lnTo>
                <a:lnTo>
                  <a:pt x="2204628" y="2635336"/>
                </a:lnTo>
                <a:lnTo>
                  <a:pt x="2227483" y="2635336"/>
                </a:lnTo>
                <a:close/>
                <a:moveTo>
                  <a:pt x="1230948" y="2586362"/>
                </a:moveTo>
                <a:cubicBezTo>
                  <a:pt x="1241664" y="2586362"/>
                  <a:pt x="1251459" y="2588455"/>
                  <a:pt x="1260333" y="2592641"/>
                </a:cubicBezTo>
                <a:cubicBezTo>
                  <a:pt x="1268872" y="2596659"/>
                  <a:pt x="1275569" y="2602268"/>
                  <a:pt x="1280424" y="2609468"/>
                </a:cubicBezTo>
                <a:cubicBezTo>
                  <a:pt x="1285280" y="2616667"/>
                  <a:pt x="1287708" y="2624704"/>
                  <a:pt x="1287708" y="2633578"/>
                </a:cubicBezTo>
                <a:cubicBezTo>
                  <a:pt x="1287708" y="2642787"/>
                  <a:pt x="1285531" y="2650823"/>
                  <a:pt x="1281178" y="2657688"/>
                </a:cubicBezTo>
                <a:cubicBezTo>
                  <a:pt x="1276992" y="2664385"/>
                  <a:pt x="1271718" y="2669241"/>
                  <a:pt x="1265355" y="2672255"/>
                </a:cubicBezTo>
                <a:lnTo>
                  <a:pt x="1265355" y="2674264"/>
                </a:lnTo>
                <a:cubicBezTo>
                  <a:pt x="1273894" y="2677780"/>
                  <a:pt x="1280843" y="2683221"/>
                  <a:pt x="1286201" y="2690588"/>
                </a:cubicBezTo>
                <a:cubicBezTo>
                  <a:pt x="1291559" y="2697955"/>
                  <a:pt x="1294238" y="2706829"/>
                  <a:pt x="1294238" y="2717210"/>
                </a:cubicBezTo>
                <a:cubicBezTo>
                  <a:pt x="1294238" y="2727089"/>
                  <a:pt x="1291642" y="2736214"/>
                  <a:pt x="1286452" y="2744585"/>
                </a:cubicBezTo>
                <a:cubicBezTo>
                  <a:pt x="1281429" y="2752622"/>
                  <a:pt x="1274146" y="2758984"/>
                  <a:pt x="1264602" y="2763672"/>
                </a:cubicBezTo>
                <a:cubicBezTo>
                  <a:pt x="1255226" y="2768193"/>
                  <a:pt x="1244510" y="2770453"/>
                  <a:pt x="1232455" y="2770453"/>
                </a:cubicBezTo>
                <a:cubicBezTo>
                  <a:pt x="1217554" y="2770453"/>
                  <a:pt x="1204411" y="2766519"/>
                  <a:pt x="1193025" y="2758649"/>
                </a:cubicBezTo>
                <a:cubicBezTo>
                  <a:pt x="1181472" y="2750780"/>
                  <a:pt x="1173603" y="2739311"/>
                  <a:pt x="1169417" y="2724242"/>
                </a:cubicBezTo>
                <a:lnTo>
                  <a:pt x="1201313" y="2711685"/>
                </a:lnTo>
                <a:cubicBezTo>
                  <a:pt x="1203322" y="2720056"/>
                  <a:pt x="1207006" y="2726503"/>
                  <a:pt x="1212364" y="2731023"/>
                </a:cubicBezTo>
                <a:cubicBezTo>
                  <a:pt x="1217721" y="2735544"/>
                  <a:pt x="1224419" y="2737804"/>
                  <a:pt x="1232455" y="2737804"/>
                </a:cubicBezTo>
                <a:cubicBezTo>
                  <a:pt x="1239822" y="2737804"/>
                  <a:pt x="1246185" y="2735628"/>
                  <a:pt x="1251542" y="2731274"/>
                </a:cubicBezTo>
                <a:cubicBezTo>
                  <a:pt x="1256900" y="2726921"/>
                  <a:pt x="1259579" y="2721228"/>
                  <a:pt x="1259579" y="2714196"/>
                </a:cubicBezTo>
                <a:cubicBezTo>
                  <a:pt x="1259579" y="2706662"/>
                  <a:pt x="1256733" y="2700802"/>
                  <a:pt x="1251040" y="2696616"/>
                </a:cubicBezTo>
                <a:cubicBezTo>
                  <a:pt x="1245180" y="2692263"/>
                  <a:pt x="1237395" y="2690086"/>
                  <a:pt x="1227684" y="2690086"/>
                </a:cubicBezTo>
                <a:lnTo>
                  <a:pt x="1212615" y="2690086"/>
                </a:lnTo>
                <a:lnTo>
                  <a:pt x="1212615" y="2659446"/>
                </a:lnTo>
                <a:lnTo>
                  <a:pt x="1226428" y="2659446"/>
                </a:lnTo>
                <a:cubicBezTo>
                  <a:pt x="1233962" y="2659446"/>
                  <a:pt x="1240408" y="2657521"/>
                  <a:pt x="1245766" y="2653670"/>
                </a:cubicBezTo>
                <a:cubicBezTo>
                  <a:pt x="1250957" y="2649986"/>
                  <a:pt x="1253552" y="2644545"/>
                  <a:pt x="1253552" y="2637345"/>
                </a:cubicBezTo>
                <a:cubicBezTo>
                  <a:pt x="1253552" y="2631653"/>
                  <a:pt x="1251375" y="2626881"/>
                  <a:pt x="1247022" y="2623030"/>
                </a:cubicBezTo>
                <a:cubicBezTo>
                  <a:pt x="1242669" y="2619179"/>
                  <a:pt x="1237227" y="2617253"/>
                  <a:pt x="1230697" y="2617253"/>
                </a:cubicBezTo>
                <a:cubicBezTo>
                  <a:pt x="1223665" y="2617253"/>
                  <a:pt x="1217972" y="2619179"/>
                  <a:pt x="1213619" y="2623030"/>
                </a:cubicBezTo>
                <a:cubicBezTo>
                  <a:pt x="1209266" y="2626881"/>
                  <a:pt x="1206252" y="2631569"/>
                  <a:pt x="1204578" y="2637094"/>
                </a:cubicBezTo>
                <a:lnTo>
                  <a:pt x="1173938" y="2624537"/>
                </a:lnTo>
                <a:cubicBezTo>
                  <a:pt x="1177454" y="2614156"/>
                  <a:pt x="1184151" y="2605198"/>
                  <a:pt x="1194030" y="2597664"/>
                </a:cubicBezTo>
                <a:cubicBezTo>
                  <a:pt x="1203908" y="2590129"/>
                  <a:pt x="1216214" y="2586362"/>
                  <a:pt x="1230948" y="2586362"/>
                </a:cubicBezTo>
                <a:close/>
                <a:moveTo>
                  <a:pt x="1074316" y="2586362"/>
                </a:moveTo>
                <a:cubicBezTo>
                  <a:pt x="1089218" y="2586362"/>
                  <a:pt x="1102193" y="2590381"/>
                  <a:pt x="1113244" y="2598417"/>
                </a:cubicBezTo>
                <a:cubicBezTo>
                  <a:pt x="1124629" y="2606789"/>
                  <a:pt x="1133252" y="2617756"/>
                  <a:pt x="1139112" y="2631318"/>
                </a:cubicBezTo>
                <a:cubicBezTo>
                  <a:pt x="1145140" y="2645382"/>
                  <a:pt x="1148153" y="2661121"/>
                  <a:pt x="1148153" y="2678533"/>
                </a:cubicBezTo>
                <a:cubicBezTo>
                  <a:pt x="1148153" y="2695946"/>
                  <a:pt x="1145140" y="2711685"/>
                  <a:pt x="1139112" y="2725749"/>
                </a:cubicBezTo>
                <a:cubicBezTo>
                  <a:pt x="1133252" y="2739311"/>
                  <a:pt x="1124629" y="2750278"/>
                  <a:pt x="1113244" y="2758649"/>
                </a:cubicBezTo>
                <a:cubicBezTo>
                  <a:pt x="1102361" y="2766519"/>
                  <a:pt x="1089385" y="2770453"/>
                  <a:pt x="1074316" y="2770453"/>
                </a:cubicBezTo>
                <a:cubicBezTo>
                  <a:pt x="1059247" y="2770453"/>
                  <a:pt x="1046271" y="2766519"/>
                  <a:pt x="1035388" y="2758649"/>
                </a:cubicBezTo>
                <a:cubicBezTo>
                  <a:pt x="1024170" y="2750613"/>
                  <a:pt x="1015631" y="2739646"/>
                  <a:pt x="1009771" y="2725749"/>
                </a:cubicBezTo>
                <a:cubicBezTo>
                  <a:pt x="1003576" y="2711350"/>
                  <a:pt x="1000479" y="2695611"/>
                  <a:pt x="1000479" y="2678533"/>
                </a:cubicBezTo>
                <a:cubicBezTo>
                  <a:pt x="1000479" y="2661455"/>
                  <a:pt x="1003576" y="2645717"/>
                  <a:pt x="1009771" y="2631318"/>
                </a:cubicBezTo>
                <a:cubicBezTo>
                  <a:pt x="1015631" y="2617421"/>
                  <a:pt x="1024170" y="2606454"/>
                  <a:pt x="1035388" y="2598417"/>
                </a:cubicBezTo>
                <a:cubicBezTo>
                  <a:pt x="1046439" y="2590381"/>
                  <a:pt x="1059415" y="2586362"/>
                  <a:pt x="1074316" y="2586362"/>
                </a:cubicBezTo>
                <a:close/>
                <a:moveTo>
                  <a:pt x="3328346" y="2582344"/>
                </a:moveTo>
                <a:lnTo>
                  <a:pt x="3361999" y="2582344"/>
                </a:lnTo>
                <a:lnTo>
                  <a:pt x="3361999" y="2628806"/>
                </a:lnTo>
                <a:lnTo>
                  <a:pt x="3359739" y="2651661"/>
                </a:lnTo>
                <a:lnTo>
                  <a:pt x="3361999" y="2651661"/>
                </a:lnTo>
                <a:cubicBezTo>
                  <a:pt x="3365683" y="2645466"/>
                  <a:pt x="3371125" y="2640526"/>
                  <a:pt x="3378324" y="2636843"/>
                </a:cubicBezTo>
                <a:cubicBezTo>
                  <a:pt x="3385691" y="2632992"/>
                  <a:pt x="3393477" y="2631067"/>
                  <a:pt x="3401681" y="2631067"/>
                </a:cubicBezTo>
                <a:cubicBezTo>
                  <a:pt x="3417587" y="2631067"/>
                  <a:pt x="3429809" y="2635838"/>
                  <a:pt x="3438349" y="2645382"/>
                </a:cubicBezTo>
                <a:cubicBezTo>
                  <a:pt x="3446887" y="2654926"/>
                  <a:pt x="3451157" y="2668069"/>
                  <a:pt x="3451157" y="2684812"/>
                </a:cubicBezTo>
                <a:lnTo>
                  <a:pt x="3451157" y="2766435"/>
                </a:lnTo>
                <a:lnTo>
                  <a:pt x="3417503" y="2766435"/>
                </a:lnTo>
                <a:lnTo>
                  <a:pt x="3417503" y="2689082"/>
                </a:lnTo>
                <a:cubicBezTo>
                  <a:pt x="3417503" y="2680543"/>
                  <a:pt x="3415243" y="2674013"/>
                  <a:pt x="3410722" y="2669492"/>
                </a:cubicBezTo>
                <a:cubicBezTo>
                  <a:pt x="3406034" y="2664804"/>
                  <a:pt x="3400007" y="2662460"/>
                  <a:pt x="3392639" y="2662460"/>
                </a:cubicBezTo>
                <a:cubicBezTo>
                  <a:pt x="3383598" y="2662460"/>
                  <a:pt x="3376231" y="2666060"/>
                  <a:pt x="3370539" y="2673259"/>
                </a:cubicBezTo>
                <a:cubicBezTo>
                  <a:pt x="3364846" y="2680459"/>
                  <a:pt x="3361999" y="2689333"/>
                  <a:pt x="3361999" y="2699881"/>
                </a:cubicBezTo>
                <a:lnTo>
                  <a:pt x="3361999" y="2766435"/>
                </a:lnTo>
                <a:lnTo>
                  <a:pt x="3328346" y="2766435"/>
                </a:lnTo>
                <a:close/>
                <a:moveTo>
                  <a:pt x="2480621" y="2582344"/>
                </a:moveTo>
                <a:lnTo>
                  <a:pt x="2514275" y="2582344"/>
                </a:lnTo>
                <a:lnTo>
                  <a:pt x="2514275" y="2628806"/>
                </a:lnTo>
                <a:lnTo>
                  <a:pt x="2512014" y="2651661"/>
                </a:lnTo>
                <a:lnTo>
                  <a:pt x="2514275" y="2651661"/>
                </a:lnTo>
                <a:cubicBezTo>
                  <a:pt x="2517958" y="2645466"/>
                  <a:pt x="2523399" y="2640526"/>
                  <a:pt x="2530599" y="2636843"/>
                </a:cubicBezTo>
                <a:cubicBezTo>
                  <a:pt x="2537966" y="2632992"/>
                  <a:pt x="2545752" y="2631067"/>
                  <a:pt x="2553956" y="2631067"/>
                </a:cubicBezTo>
                <a:cubicBezTo>
                  <a:pt x="2569862" y="2631067"/>
                  <a:pt x="2582084" y="2635838"/>
                  <a:pt x="2590623" y="2645382"/>
                </a:cubicBezTo>
                <a:cubicBezTo>
                  <a:pt x="2599163" y="2654926"/>
                  <a:pt x="2603432" y="2668069"/>
                  <a:pt x="2603432" y="2684812"/>
                </a:cubicBezTo>
                <a:lnTo>
                  <a:pt x="2603432" y="2766435"/>
                </a:lnTo>
                <a:lnTo>
                  <a:pt x="2569778" y="2766435"/>
                </a:lnTo>
                <a:lnTo>
                  <a:pt x="2569778" y="2689082"/>
                </a:lnTo>
                <a:cubicBezTo>
                  <a:pt x="2569778" y="2680543"/>
                  <a:pt x="2567518" y="2674013"/>
                  <a:pt x="2562997" y="2669492"/>
                </a:cubicBezTo>
                <a:cubicBezTo>
                  <a:pt x="2558309" y="2664804"/>
                  <a:pt x="2552281" y="2662460"/>
                  <a:pt x="2544915" y="2662460"/>
                </a:cubicBezTo>
                <a:cubicBezTo>
                  <a:pt x="2535873" y="2662460"/>
                  <a:pt x="2528506" y="2666060"/>
                  <a:pt x="2522813" y="2673259"/>
                </a:cubicBezTo>
                <a:cubicBezTo>
                  <a:pt x="2517121" y="2680459"/>
                  <a:pt x="2514275" y="2689333"/>
                  <a:pt x="2514275" y="2699881"/>
                </a:cubicBezTo>
                <a:lnTo>
                  <a:pt x="2514275" y="2766435"/>
                </a:lnTo>
                <a:lnTo>
                  <a:pt x="2480621" y="2766435"/>
                </a:lnTo>
                <a:close/>
                <a:moveTo>
                  <a:pt x="2004557" y="2582344"/>
                </a:moveTo>
                <a:lnTo>
                  <a:pt x="2038211" y="2582344"/>
                </a:lnTo>
                <a:lnTo>
                  <a:pt x="2038211" y="2596157"/>
                </a:lnTo>
                <a:lnTo>
                  <a:pt x="2053531" y="2596157"/>
                </a:lnTo>
                <a:lnTo>
                  <a:pt x="2053531" y="2619514"/>
                </a:lnTo>
                <a:lnTo>
                  <a:pt x="2038211" y="2619514"/>
                </a:lnTo>
                <a:lnTo>
                  <a:pt x="2038211" y="2766435"/>
                </a:lnTo>
                <a:lnTo>
                  <a:pt x="2006817" y="2766435"/>
                </a:lnTo>
                <a:lnTo>
                  <a:pt x="2006817" y="2750864"/>
                </a:lnTo>
                <a:lnTo>
                  <a:pt x="2004557" y="2750864"/>
                </a:lnTo>
                <a:cubicBezTo>
                  <a:pt x="2001041" y="2756724"/>
                  <a:pt x="1995934" y="2761412"/>
                  <a:pt x="1989237" y="2764928"/>
                </a:cubicBezTo>
                <a:cubicBezTo>
                  <a:pt x="1982372" y="2768612"/>
                  <a:pt x="1974419" y="2770453"/>
                  <a:pt x="1965378" y="2770453"/>
                </a:cubicBezTo>
                <a:cubicBezTo>
                  <a:pt x="1953323" y="2770453"/>
                  <a:pt x="1942523" y="2767523"/>
                  <a:pt x="1932980" y="2761663"/>
                </a:cubicBezTo>
                <a:cubicBezTo>
                  <a:pt x="1923101" y="2755636"/>
                  <a:pt x="1915483" y="2747432"/>
                  <a:pt x="1910125" y="2737051"/>
                </a:cubicBezTo>
                <a:cubicBezTo>
                  <a:pt x="1904600" y="2726503"/>
                  <a:pt x="1901837" y="2714447"/>
                  <a:pt x="1901837" y="2700886"/>
                </a:cubicBezTo>
                <a:cubicBezTo>
                  <a:pt x="1901837" y="2687491"/>
                  <a:pt x="1904600" y="2675520"/>
                  <a:pt x="1910125" y="2664971"/>
                </a:cubicBezTo>
                <a:cubicBezTo>
                  <a:pt x="1915651" y="2654423"/>
                  <a:pt x="1923269" y="2646135"/>
                  <a:pt x="1932980" y="2640108"/>
                </a:cubicBezTo>
                <a:cubicBezTo>
                  <a:pt x="1942858" y="2634080"/>
                  <a:pt x="1953657" y="2631067"/>
                  <a:pt x="1965378" y="2631067"/>
                </a:cubicBezTo>
                <a:cubicBezTo>
                  <a:pt x="1974252" y="2631067"/>
                  <a:pt x="1982121" y="2632992"/>
                  <a:pt x="1988986" y="2636843"/>
                </a:cubicBezTo>
                <a:cubicBezTo>
                  <a:pt x="1995851" y="2640694"/>
                  <a:pt x="2001041" y="2645466"/>
                  <a:pt x="2004557" y="2651158"/>
                </a:cubicBezTo>
                <a:lnTo>
                  <a:pt x="2006817" y="2651158"/>
                </a:lnTo>
                <a:lnTo>
                  <a:pt x="2004557" y="2633578"/>
                </a:lnTo>
                <a:lnTo>
                  <a:pt x="2004557" y="2619514"/>
                </a:lnTo>
                <a:lnTo>
                  <a:pt x="1968894" y="2619514"/>
                </a:lnTo>
                <a:lnTo>
                  <a:pt x="1968894" y="2596157"/>
                </a:lnTo>
                <a:lnTo>
                  <a:pt x="2004557" y="2596157"/>
                </a:lnTo>
                <a:close/>
                <a:moveTo>
                  <a:pt x="1543590" y="2578074"/>
                </a:moveTo>
                <a:cubicBezTo>
                  <a:pt x="1571551" y="2578074"/>
                  <a:pt x="1594573" y="2588120"/>
                  <a:pt x="1612655" y="2608212"/>
                </a:cubicBezTo>
                <a:lnTo>
                  <a:pt x="1588043" y="2631820"/>
                </a:lnTo>
                <a:cubicBezTo>
                  <a:pt x="1576323" y="2618091"/>
                  <a:pt x="1561589" y="2611226"/>
                  <a:pt x="1543841" y="2611226"/>
                </a:cubicBezTo>
                <a:cubicBezTo>
                  <a:pt x="1532288" y="2611226"/>
                  <a:pt x="1521824" y="2613821"/>
                  <a:pt x="1512448" y="2619011"/>
                </a:cubicBezTo>
                <a:cubicBezTo>
                  <a:pt x="1503406" y="2624034"/>
                  <a:pt x="1496039" y="2631401"/>
                  <a:pt x="1490347" y="2641112"/>
                </a:cubicBezTo>
                <a:cubicBezTo>
                  <a:pt x="1484821" y="2650656"/>
                  <a:pt x="1482059" y="2661707"/>
                  <a:pt x="1482059" y="2674264"/>
                </a:cubicBezTo>
                <a:cubicBezTo>
                  <a:pt x="1482059" y="2686989"/>
                  <a:pt x="1484821" y="2698123"/>
                  <a:pt x="1490347" y="2707667"/>
                </a:cubicBezTo>
                <a:cubicBezTo>
                  <a:pt x="1496039" y="2717378"/>
                  <a:pt x="1503406" y="2724745"/>
                  <a:pt x="1512448" y="2729767"/>
                </a:cubicBezTo>
                <a:cubicBezTo>
                  <a:pt x="1521824" y="2734958"/>
                  <a:pt x="1532288" y="2737553"/>
                  <a:pt x="1543841" y="2737553"/>
                </a:cubicBezTo>
                <a:cubicBezTo>
                  <a:pt x="1563263" y="2737553"/>
                  <a:pt x="1579504" y="2729516"/>
                  <a:pt x="1592564" y="2713443"/>
                </a:cubicBezTo>
                <a:lnTo>
                  <a:pt x="1617176" y="2736800"/>
                </a:lnTo>
                <a:cubicBezTo>
                  <a:pt x="1608469" y="2747515"/>
                  <a:pt x="1597670" y="2755887"/>
                  <a:pt x="1584778" y="2761914"/>
                </a:cubicBezTo>
                <a:cubicBezTo>
                  <a:pt x="1572723" y="2767607"/>
                  <a:pt x="1558994" y="2770453"/>
                  <a:pt x="1543590" y="2770453"/>
                </a:cubicBezTo>
                <a:cubicBezTo>
                  <a:pt x="1525675" y="2770453"/>
                  <a:pt x="1509434" y="2766268"/>
                  <a:pt x="1494867" y="2757896"/>
                </a:cubicBezTo>
                <a:cubicBezTo>
                  <a:pt x="1480301" y="2749524"/>
                  <a:pt x="1468664" y="2737888"/>
                  <a:pt x="1459958" y="2722986"/>
                </a:cubicBezTo>
                <a:cubicBezTo>
                  <a:pt x="1451419" y="2708420"/>
                  <a:pt x="1447149" y="2692179"/>
                  <a:pt x="1447149" y="2674264"/>
                </a:cubicBezTo>
                <a:cubicBezTo>
                  <a:pt x="1447149" y="2656349"/>
                  <a:pt x="1451419" y="2640108"/>
                  <a:pt x="1459958" y="2625541"/>
                </a:cubicBezTo>
                <a:cubicBezTo>
                  <a:pt x="1468497" y="2610975"/>
                  <a:pt x="1480133" y="2599422"/>
                  <a:pt x="1494867" y="2590883"/>
                </a:cubicBezTo>
                <a:cubicBezTo>
                  <a:pt x="1509769" y="2582344"/>
                  <a:pt x="1526009" y="2578074"/>
                  <a:pt x="1543590" y="2578074"/>
                </a:cubicBezTo>
                <a:close/>
                <a:moveTo>
                  <a:pt x="2088375" y="2577572"/>
                </a:moveTo>
                <a:lnTo>
                  <a:pt x="2112234" y="2577572"/>
                </a:lnTo>
                <a:cubicBezTo>
                  <a:pt x="2112234" y="2580586"/>
                  <a:pt x="2113322" y="2583349"/>
                  <a:pt x="2115499" y="2585860"/>
                </a:cubicBezTo>
                <a:cubicBezTo>
                  <a:pt x="2117508" y="2588037"/>
                  <a:pt x="2120187" y="2589125"/>
                  <a:pt x="2123535" y="2589125"/>
                </a:cubicBezTo>
                <a:cubicBezTo>
                  <a:pt x="2126884" y="2589125"/>
                  <a:pt x="2129563" y="2588037"/>
                  <a:pt x="2131572" y="2585860"/>
                </a:cubicBezTo>
                <a:cubicBezTo>
                  <a:pt x="2133581" y="2583683"/>
                  <a:pt x="2134586" y="2580921"/>
                  <a:pt x="2134586" y="2577572"/>
                </a:cubicBezTo>
                <a:lnTo>
                  <a:pt x="2158445" y="2577572"/>
                </a:lnTo>
                <a:cubicBezTo>
                  <a:pt x="2158445" y="2584269"/>
                  <a:pt x="2156854" y="2590213"/>
                  <a:pt x="2153673" y="2595404"/>
                </a:cubicBezTo>
                <a:cubicBezTo>
                  <a:pt x="2150325" y="2600761"/>
                  <a:pt x="2146055" y="2604947"/>
                  <a:pt x="2140865" y="2607961"/>
                </a:cubicBezTo>
                <a:cubicBezTo>
                  <a:pt x="2135507" y="2610975"/>
                  <a:pt x="2129731" y="2612482"/>
                  <a:pt x="2123535" y="2612482"/>
                </a:cubicBezTo>
                <a:cubicBezTo>
                  <a:pt x="2117508" y="2612482"/>
                  <a:pt x="2111732" y="2610975"/>
                  <a:pt x="2106207" y="2607961"/>
                </a:cubicBezTo>
                <a:cubicBezTo>
                  <a:pt x="2101183" y="2605115"/>
                  <a:pt x="2096914" y="2600929"/>
                  <a:pt x="2093398" y="2595404"/>
                </a:cubicBezTo>
                <a:cubicBezTo>
                  <a:pt x="2090049" y="2590046"/>
                  <a:pt x="2088375" y="2584102"/>
                  <a:pt x="2088375" y="2577572"/>
                </a:cubicBezTo>
                <a:close/>
                <a:moveTo>
                  <a:pt x="3499582" y="2577321"/>
                </a:moveTo>
                <a:cubicBezTo>
                  <a:pt x="3505609" y="2577321"/>
                  <a:pt x="3510716" y="2579414"/>
                  <a:pt x="3514902" y="2583600"/>
                </a:cubicBezTo>
                <a:cubicBezTo>
                  <a:pt x="3519088" y="2587785"/>
                  <a:pt x="3521181" y="2592892"/>
                  <a:pt x="3521181" y="2598920"/>
                </a:cubicBezTo>
                <a:cubicBezTo>
                  <a:pt x="3521181" y="2605115"/>
                  <a:pt x="3519088" y="2610305"/>
                  <a:pt x="3514902" y="2614491"/>
                </a:cubicBezTo>
                <a:cubicBezTo>
                  <a:pt x="3510716" y="2618677"/>
                  <a:pt x="3505609" y="2620769"/>
                  <a:pt x="3499582" y="2620769"/>
                </a:cubicBezTo>
                <a:cubicBezTo>
                  <a:pt x="3493554" y="2620769"/>
                  <a:pt x="3488448" y="2618677"/>
                  <a:pt x="3484262" y="2614491"/>
                </a:cubicBezTo>
                <a:cubicBezTo>
                  <a:pt x="3479909" y="2610138"/>
                  <a:pt x="3477732" y="2604947"/>
                  <a:pt x="3477732" y="2598920"/>
                </a:cubicBezTo>
                <a:cubicBezTo>
                  <a:pt x="3477732" y="2593060"/>
                  <a:pt x="3479909" y="2587953"/>
                  <a:pt x="3484262" y="2583600"/>
                </a:cubicBezTo>
                <a:cubicBezTo>
                  <a:pt x="3488448" y="2579414"/>
                  <a:pt x="3493554" y="2577321"/>
                  <a:pt x="3499582" y="2577321"/>
                </a:cubicBezTo>
                <a:close/>
                <a:moveTo>
                  <a:pt x="1804132" y="2577321"/>
                </a:moveTo>
                <a:cubicBezTo>
                  <a:pt x="1810159" y="2577321"/>
                  <a:pt x="1815266" y="2579414"/>
                  <a:pt x="1819452" y="2583600"/>
                </a:cubicBezTo>
                <a:cubicBezTo>
                  <a:pt x="1823638" y="2587785"/>
                  <a:pt x="1825731" y="2592892"/>
                  <a:pt x="1825731" y="2598920"/>
                </a:cubicBezTo>
                <a:cubicBezTo>
                  <a:pt x="1825731" y="2605115"/>
                  <a:pt x="1823638" y="2610305"/>
                  <a:pt x="1819452" y="2614491"/>
                </a:cubicBezTo>
                <a:cubicBezTo>
                  <a:pt x="1815266" y="2618677"/>
                  <a:pt x="1810159" y="2620769"/>
                  <a:pt x="1804132" y="2620769"/>
                </a:cubicBezTo>
                <a:cubicBezTo>
                  <a:pt x="1798104" y="2620769"/>
                  <a:pt x="1792998" y="2618677"/>
                  <a:pt x="1788812" y="2614491"/>
                </a:cubicBezTo>
                <a:cubicBezTo>
                  <a:pt x="1784459" y="2610138"/>
                  <a:pt x="1782282" y="2604947"/>
                  <a:pt x="1782282" y="2598920"/>
                </a:cubicBezTo>
                <a:cubicBezTo>
                  <a:pt x="1782282" y="2593060"/>
                  <a:pt x="1784459" y="2587953"/>
                  <a:pt x="1788812" y="2583600"/>
                </a:cubicBezTo>
                <a:cubicBezTo>
                  <a:pt x="1792998" y="2579414"/>
                  <a:pt x="1798104" y="2577321"/>
                  <a:pt x="1804132" y="2577321"/>
                </a:cubicBezTo>
                <a:close/>
                <a:moveTo>
                  <a:pt x="3592627" y="2577070"/>
                </a:moveTo>
                <a:lnTo>
                  <a:pt x="3621761" y="2577070"/>
                </a:lnTo>
                <a:lnTo>
                  <a:pt x="3651145" y="2609468"/>
                </a:lnTo>
                <a:lnTo>
                  <a:pt x="3651145" y="2611728"/>
                </a:lnTo>
                <a:lnTo>
                  <a:pt x="3618998" y="2611728"/>
                </a:lnTo>
                <a:lnTo>
                  <a:pt x="3608701" y="2596659"/>
                </a:lnTo>
                <a:lnTo>
                  <a:pt x="3605687" y="2596659"/>
                </a:lnTo>
                <a:lnTo>
                  <a:pt x="3595390" y="2611728"/>
                </a:lnTo>
                <a:lnTo>
                  <a:pt x="3563243" y="2611728"/>
                </a:lnTo>
                <a:lnTo>
                  <a:pt x="3563243" y="2609468"/>
                </a:lnTo>
                <a:close/>
                <a:moveTo>
                  <a:pt x="1658243" y="2575061"/>
                </a:moveTo>
                <a:lnTo>
                  <a:pt x="1697673" y="2575061"/>
                </a:lnTo>
                <a:lnTo>
                  <a:pt x="1708473" y="2609970"/>
                </a:lnTo>
                <a:lnTo>
                  <a:pt x="1681097" y="2609970"/>
                </a:lnTo>
                <a:close/>
                <a:moveTo>
                  <a:pt x="1288312" y="2294538"/>
                </a:moveTo>
                <a:cubicBezTo>
                  <a:pt x="1291959" y="2294538"/>
                  <a:pt x="1295019" y="2295776"/>
                  <a:pt x="1297493" y="2298250"/>
                </a:cubicBezTo>
                <a:cubicBezTo>
                  <a:pt x="1299837" y="2300594"/>
                  <a:pt x="1301009" y="2303589"/>
                  <a:pt x="1301009" y="2307235"/>
                </a:cubicBezTo>
                <a:cubicBezTo>
                  <a:pt x="1301009" y="2309579"/>
                  <a:pt x="1300553" y="2311728"/>
                  <a:pt x="1299642" y="2313681"/>
                </a:cubicBezTo>
                <a:cubicBezTo>
                  <a:pt x="1298600" y="2316025"/>
                  <a:pt x="1297233" y="2318369"/>
                  <a:pt x="1295540" y="2320713"/>
                </a:cubicBezTo>
                <a:lnTo>
                  <a:pt x="1282257" y="2340833"/>
                </a:lnTo>
                <a:lnTo>
                  <a:pt x="1274053" y="2335364"/>
                </a:lnTo>
                <a:lnTo>
                  <a:pt x="1284992" y="2318760"/>
                </a:lnTo>
                <a:cubicBezTo>
                  <a:pt x="1282387" y="2318369"/>
                  <a:pt x="1280173" y="2317132"/>
                  <a:pt x="1278350" y="2315049"/>
                </a:cubicBezTo>
                <a:cubicBezTo>
                  <a:pt x="1276397" y="2312835"/>
                  <a:pt x="1275420" y="2310230"/>
                  <a:pt x="1275420" y="2307235"/>
                </a:cubicBezTo>
                <a:cubicBezTo>
                  <a:pt x="1275420" y="2303719"/>
                  <a:pt x="1276657" y="2300724"/>
                  <a:pt x="1279132" y="2298250"/>
                </a:cubicBezTo>
                <a:cubicBezTo>
                  <a:pt x="1281606" y="2295776"/>
                  <a:pt x="1284666" y="2294538"/>
                  <a:pt x="1288312" y="2294538"/>
                </a:cubicBezTo>
                <a:close/>
                <a:moveTo>
                  <a:pt x="3764170" y="2267387"/>
                </a:moveTo>
                <a:cubicBezTo>
                  <a:pt x="3754794" y="2267387"/>
                  <a:pt x="3747762" y="2269340"/>
                  <a:pt x="3743074" y="2273247"/>
                </a:cubicBezTo>
                <a:cubicBezTo>
                  <a:pt x="3738386" y="2277153"/>
                  <a:pt x="3736042" y="2282102"/>
                  <a:pt x="3736042" y="2288092"/>
                </a:cubicBezTo>
                <a:cubicBezTo>
                  <a:pt x="3736042" y="2293692"/>
                  <a:pt x="3738191" y="2298250"/>
                  <a:pt x="3742488" y="2301766"/>
                </a:cubicBezTo>
                <a:cubicBezTo>
                  <a:pt x="3746785" y="2305282"/>
                  <a:pt x="3752190" y="2307040"/>
                  <a:pt x="3758701" y="2307040"/>
                </a:cubicBezTo>
                <a:cubicBezTo>
                  <a:pt x="3764431" y="2307040"/>
                  <a:pt x="3769770" y="2305542"/>
                  <a:pt x="3774719" y="2302547"/>
                </a:cubicBezTo>
                <a:cubicBezTo>
                  <a:pt x="3779667" y="2299552"/>
                  <a:pt x="3783574" y="2295645"/>
                  <a:pt x="3786439" y="2290827"/>
                </a:cubicBezTo>
                <a:cubicBezTo>
                  <a:pt x="3789304" y="2286009"/>
                  <a:pt x="3790736" y="2280604"/>
                  <a:pt x="3790736" y="2274614"/>
                </a:cubicBezTo>
                <a:cubicBezTo>
                  <a:pt x="3787611" y="2272530"/>
                  <a:pt x="3783704" y="2270772"/>
                  <a:pt x="3779016" y="2269340"/>
                </a:cubicBezTo>
                <a:cubicBezTo>
                  <a:pt x="3774588" y="2268038"/>
                  <a:pt x="3769640" y="2267387"/>
                  <a:pt x="3764170" y="2267387"/>
                </a:cubicBezTo>
                <a:close/>
                <a:moveTo>
                  <a:pt x="2764045" y="2267387"/>
                </a:moveTo>
                <a:cubicBezTo>
                  <a:pt x="2754669" y="2267387"/>
                  <a:pt x="2747637" y="2269340"/>
                  <a:pt x="2742949" y="2273247"/>
                </a:cubicBezTo>
                <a:cubicBezTo>
                  <a:pt x="2738261" y="2277153"/>
                  <a:pt x="2735917" y="2282102"/>
                  <a:pt x="2735917" y="2288092"/>
                </a:cubicBezTo>
                <a:cubicBezTo>
                  <a:pt x="2735917" y="2293692"/>
                  <a:pt x="2738065" y="2298250"/>
                  <a:pt x="2742363" y="2301766"/>
                </a:cubicBezTo>
                <a:cubicBezTo>
                  <a:pt x="2746660" y="2305282"/>
                  <a:pt x="2752065" y="2307040"/>
                  <a:pt x="2758576" y="2307040"/>
                </a:cubicBezTo>
                <a:cubicBezTo>
                  <a:pt x="2764306" y="2307040"/>
                  <a:pt x="2769645" y="2305542"/>
                  <a:pt x="2774593" y="2302547"/>
                </a:cubicBezTo>
                <a:cubicBezTo>
                  <a:pt x="2779542" y="2299552"/>
                  <a:pt x="2783449" y="2295645"/>
                  <a:pt x="2786314" y="2290827"/>
                </a:cubicBezTo>
                <a:cubicBezTo>
                  <a:pt x="2789179" y="2286009"/>
                  <a:pt x="2790611" y="2280604"/>
                  <a:pt x="2790611" y="2274614"/>
                </a:cubicBezTo>
                <a:cubicBezTo>
                  <a:pt x="2787486" y="2272530"/>
                  <a:pt x="2783579" y="2270772"/>
                  <a:pt x="2778891" y="2269340"/>
                </a:cubicBezTo>
                <a:cubicBezTo>
                  <a:pt x="2774463" y="2268038"/>
                  <a:pt x="2769515" y="2267387"/>
                  <a:pt x="2764045" y="2267387"/>
                </a:cubicBezTo>
                <a:close/>
                <a:moveTo>
                  <a:pt x="2249695" y="2267387"/>
                </a:moveTo>
                <a:cubicBezTo>
                  <a:pt x="2240319" y="2267387"/>
                  <a:pt x="2233287" y="2269340"/>
                  <a:pt x="2228599" y="2273247"/>
                </a:cubicBezTo>
                <a:cubicBezTo>
                  <a:pt x="2223911" y="2277153"/>
                  <a:pt x="2221567" y="2282102"/>
                  <a:pt x="2221567" y="2288092"/>
                </a:cubicBezTo>
                <a:cubicBezTo>
                  <a:pt x="2221567" y="2293692"/>
                  <a:pt x="2223715" y="2298250"/>
                  <a:pt x="2228013" y="2301766"/>
                </a:cubicBezTo>
                <a:cubicBezTo>
                  <a:pt x="2232310" y="2305282"/>
                  <a:pt x="2237715" y="2307040"/>
                  <a:pt x="2244226" y="2307040"/>
                </a:cubicBezTo>
                <a:cubicBezTo>
                  <a:pt x="2249956" y="2307040"/>
                  <a:pt x="2255295" y="2305542"/>
                  <a:pt x="2260243" y="2302547"/>
                </a:cubicBezTo>
                <a:cubicBezTo>
                  <a:pt x="2265192" y="2299552"/>
                  <a:pt x="2269099" y="2295645"/>
                  <a:pt x="2271964" y="2290827"/>
                </a:cubicBezTo>
                <a:cubicBezTo>
                  <a:pt x="2274829" y="2286009"/>
                  <a:pt x="2276261" y="2280604"/>
                  <a:pt x="2276261" y="2274614"/>
                </a:cubicBezTo>
                <a:cubicBezTo>
                  <a:pt x="2273136" y="2272530"/>
                  <a:pt x="2269229" y="2270772"/>
                  <a:pt x="2264541" y="2269340"/>
                </a:cubicBezTo>
                <a:cubicBezTo>
                  <a:pt x="2260113" y="2268038"/>
                  <a:pt x="2255165" y="2267387"/>
                  <a:pt x="2249695" y="2267387"/>
                </a:cubicBezTo>
                <a:close/>
                <a:moveTo>
                  <a:pt x="1992520" y="2267387"/>
                </a:moveTo>
                <a:cubicBezTo>
                  <a:pt x="1983144" y="2267387"/>
                  <a:pt x="1976112" y="2269340"/>
                  <a:pt x="1971424" y="2273247"/>
                </a:cubicBezTo>
                <a:cubicBezTo>
                  <a:pt x="1966736" y="2277153"/>
                  <a:pt x="1964392" y="2282102"/>
                  <a:pt x="1964392" y="2288092"/>
                </a:cubicBezTo>
                <a:cubicBezTo>
                  <a:pt x="1964392" y="2293692"/>
                  <a:pt x="1966541" y="2298250"/>
                  <a:pt x="1970838" y="2301766"/>
                </a:cubicBezTo>
                <a:cubicBezTo>
                  <a:pt x="1975135" y="2305282"/>
                  <a:pt x="1980540" y="2307040"/>
                  <a:pt x="1987051" y="2307040"/>
                </a:cubicBezTo>
                <a:cubicBezTo>
                  <a:pt x="1992781" y="2307040"/>
                  <a:pt x="1998120" y="2305542"/>
                  <a:pt x="2003069" y="2302547"/>
                </a:cubicBezTo>
                <a:cubicBezTo>
                  <a:pt x="2008017" y="2299552"/>
                  <a:pt x="2011924" y="2295645"/>
                  <a:pt x="2014789" y="2290827"/>
                </a:cubicBezTo>
                <a:cubicBezTo>
                  <a:pt x="2017654" y="2286009"/>
                  <a:pt x="2019086" y="2280604"/>
                  <a:pt x="2019086" y="2274614"/>
                </a:cubicBezTo>
                <a:cubicBezTo>
                  <a:pt x="2015961" y="2272530"/>
                  <a:pt x="2012054" y="2270772"/>
                  <a:pt x="2007366" y="2269340"/>
                </a:cubicBezTo>
                <a:cubicBezTo>
                  <a:pt x="2002938" y="2268038"/>
                  <a:pt x="1997990" y="2267387"/>
                  <a:pt x="1992520" y="2267387"/>
                </a:cubicBezTo>
                <a:close/>
                <a:moveTo>
                  <a:pt x="1211471" y="2267387"/>
                </a:moveTo>
                <a:cubicBezTo>
                  <a:pt x="1202094" y="2267387"/>
                  <a:pt x="1195062" y="2269340"/>
                  <a:pt x="1190374" y="2273247"/>
                </a:cubicBezTo>
                <a:cubicBezTo>
                  <a:pt x="1185686" y="2277153"/>
                  <a:pt x="1183342" y="2282102"/>
                  <a:pt x="1183342" y="2288092"/>
                </a:cubicBezTo>
                <a:cubicBezTo>
                  <a:pt x="1183342" y="2293692"/>
                  <a:pt x="1185491" y="2298250"/>
                  <a:pt x="1189788" y="2301766"/>
                </a:cubicBezTo>
                <a:cubicBezTo>
                  <a:pt x="1194086" y="2305282"/>
                  <a:pt x="1199490" y="2307040"/>
                  <a:pt x="1206001" y="2307040"/>
                </a:cubicBezTo>
                <a:cubicBezTo>
                  <a:pt x="1211731" y="2307040"/>
                  <a:pt x="1217070" y="2305542"/>
                  <a:pt x="1222019" y="2302547"/>
                </a:cubicBezTo>
                <a:cubicBezTo>
                  <a:pt x="1226967" y="2299552"/>
                  <a:pt x="1230874" y="2295645"/>
                  <a:pt x="1233739" y="2290827"/>
                </a:cubicBezTo>
                <a:cubicBezTo>
                  <a:pt x="1236604" y="2286009"/>
                  <a:pt x="1238036" y="2280604"/>
                  <a:pt x="1238036" y="2274614"/>
                </a:cubicBezTo>
                <a:cubicBezTo>
                  <a:pt x="1234911" y="2272530"/>
                  <a:pt x="1231004" y="2270772"/>
                  <a:pt x="1226316" y="2269340"/>
                </a:cubicBezTo>
                <a:cubicBezTo>
                  <a:pt x="1221889" y="2268038"/>
                  <a:pt x="1216940" y="2267387"/>
                  <a:pt x="1211471" y="2267387"/>
                </a:cubicBezTo>
                <a:close/>
                <a:moveTo>
                  <a:pt x="925720" y="2267387"/>
                </a:moveTo>
                <a:cubicBezTo>
                  <a:pt x="916344" y="2267387"/>
                  <a:pt x="909312" y="2269340"/>
                  <a:pt x="904624" y="2273247"/>
                </a:cubicBezTo>
                <a:cubicBezTo>
                  <a:pt x="899936" y="2277153"/>
                  <a:pt x="897592" y="2282102"/>
                  <a:pt x="897592" y="2288092"/>
                </a:cubicBezTo>
                <a:cubicBezTo>
                  <a:pt x="897592" y="2293692"/>
                  <a:pt x="899741" y="2298250"/>
                  <a:pt x="904038" y="2301766"/>
                </a:cubicBezTo>
                <a:cubicBezTo>
                  <a:pt x="908335" y="2305282"/>
                  <a:pt x="913740" y="2307040"/>
                  <a:pt x="920251" y="2307040"/>
                </a:cubicBezTo>
                <a:cubicBezTo>
                  <a:pt x="925981" y="2307040"/>
                  <a:pt x="931320" y="2305542"/>
                  <a:pt x="936269" y="2302547"/>
                </a:cubicBezTo>
                <a:cubicBezTo>
                  <a:pt x="941217" y="2299552"/>
                  <a:pt x="945124" y="2295645"/>
                  <a:pt x="947989" y="2290827"/>
                </a:cubicBezTo>
                <a:cubicBezTo>
                  <a:pt x="950854" y="2286009"/>
                  <a:pt x="952286" y="2280604"/>
                  <a:pt x="952286" y="2274614"/>
                </a:cubicBezTo>
                <a:cubicBezTo>
                  <a:pt x="949161" y="2272530"/>
                  <a:pt x="945254" y="2270772"/>
                  <a:pt x="940566" y="2269340"/>
                </a:cubicBezTo>
                <a:cubicBezTo>
                  <a:pt x="936138" y="2268038"/>
                  <a:pt x="931190" y="2267387"/>
                  <a:pt x="925720" y="2267387"/>
                </a:cubicBezTo>
                <a:close/>
                <a:moveTo>
                  <a:pt x="306595" y="2267387"/>
                </a:moveTo>
                <a:cubicBezTo>
                  <a:pt x="297219" y="2267387"/>
                  <a:pt x="290187" y="2269340"/>
                  <a:pt x="285499" y="2273247"/>
                </a:cubicBezTo>
                <a:cubicBezTo>
                  <a:pt x="280811" y="2277153"/>
                  <a:pt x="278467" y="2282102"/>
                  <a:pt x="278467" y="2288092"/>
                </a:cubicBezTo>
                <a:cubicBezTo>
                  <a:pt x="278467" y="2293692"/>
                  <a:pt x="280616" y="2298250"/>
                  <a:pt x="284913" y="2301766"/>
                </a:cubicBezTo>
                <a:cubicBezTo>
                  <a:pt x="289211" y="2305282"/>
                  <a:pt x="294615" y="2307040"/>
                  <a:pt x="301126" y="2307040"/>
                </a:cubicBezTo>
                <a:cubicBezTo>
                  <a:pt x="306856" y="2307040"/>
                  <a:pt x="312195" y="2305542"/>
                  <a:pt x="317144" y="2302547"/>
                </a:cubicBezTo>
                <a:cubicBezTo>
                  <a:pt x="322092" y="2299552"/>
                  <a:pt x="325999" y="2295645"/>
                  <a:pt x="328864" y="2290827"/>
                </a:cubicBezTo>
                <a:cubicBezTo>
                  <a:pt x="331729" y="2286009"/>
                  <a:pt x="333161" y="2280604"/>
                  <a:pt x="333161" y="2274614"/>
                </a:cubicBezTo>
                <a:cubicBezTo>
                  <a:pt x="330036" y="2272530"/>
                  <a:pt x="326129" y="2270772"/>
                  <a:pt x="321441" y="2269340"/>
                </a:cubicBezTo>
                <a:cubicBezTo>
                  <a:pt x="317013" y="2268038"/>
                  <a:pt x="312065" y="2267387"/>
                  <a:pt x="306595" y="2267387"/>
                </a:cubicBezTo>
                <a:close/>
                <a:moveTo>
                  <a:pt x="3206493" y="2228905"/>
                </a:moveTo>
                <a:cubicBezTo>
                  <a:pt x="3198679" y="2228905"/>
                  <a:pt x="3191843" y="2231510"/>
                  <a:pt x="3185983" y="2236719"/>
                </a:cubicBezTo>
                <a:cubicBezTo>
                  <a:pt x="3180513" y="2241667"/>
                  <a:pt x="3176867" y="2248439"/>
                  <a:pt x="3175043" y="2257034"/>
                </a:cubicBezTo>
                <a:lnTo>
                  <a:pt x="3237161" y="2257034"/>
                </a:lnTo>
                <a:cubicBezTo>
                  <a:pt x="3237031" y="2252736"/>
                  <a:pt x="3235859" y="2248439"/>
                  <a:pt x="3233645" y="2244141"/>
                </a:cubicBezTo>
                <a:cubicBezTo>
                  <a:pt x="3231561" y="2239974"/>
                  <a:pt x="3228240" y="2236393"/>
                  <a:pt x="3223683" y="2233398"/>
                </a:cubicBezTo>
                <a:cubicBezTo>
                  <a:pt x="3219125" y="2230403"/>
                  <a:pt x="3213395" y="2228905"/>
                  <a:pt x="3206493" y="2228905"/>
                </a:cubicBezTo>
                <a:close/>
                <a:moveTo>
                  <a:pt x="2535297" y="2228905"/>
                </a:moveTo>
                <a:cubicBezTo>
                  <a:pt x="2529567" y="2228905"/>
                  <a:pt x="2524032" y="2230533"/>
                  <a:pt x="2518693" y="2233789"/>
                </a:cubicBezTo>
                <a:cubicBezTo>
                  <a:pt x="2513484" y="2237044"/>
                  <a:pt x="2509317" y="2241537"/>
                  <a:pt x="2506191" y="2247267"/>
                </a:cubicBezTo>
                <a:cubicBezTo>
                  <a:pt x="2503066" y="2253127"/>
                  <a:pt x="2501503" y="2259964"/>
                  <a:pt x="2501503" y="2267777"/>
                </a:cubicBezTo>
                <a:cubicBezTo>
                  <a:pt x="2501503" y="2275460"/>
                  <a:pt x="2503066" y="2282232"/>
                  <a:pt x="2506191" y="2288092"/>
                </a:cubicBezTo>
                <a:cubicBezTo>
                  <a:pt x="2509317" y="2294083"/>
                  <a:pt x="2513484" y="2298640"/>
                  <a:pt x="2518693" y="2301766"/>
                </a:cubicBezTo>
                <a:cubicBezTo>
                  <a:pt x="2524032" y="2305021"/>
                  <a:pt x="2529567" y="2306649"/>
                  <a:pt x="2535297" y="2306649"/>
                </a:cubicBezTo>
                <a:cubicBezTo>
                  <a:pt x="2540896" y="2306649"/>
                  <a:pt x="2546431" y="2305021"/>
                  <a:pt x="2551900" y="2301766"/>
                </a:cubicBezTo>
                <a:cubicBezTo>
                  <a:pt x="2556979" y="2298771"/>
                  <a:pt x="2561146" y="2294213"/>
                  <a:pt x="2564402" y="2288092"/>
                </a:cubicBezTo>
                <a:cubicBezTo>
                  <a:pt x="2567397" y="2282493"/>
                  <a:pt x="2568895" y="2275721"/>
                  <a:pt x="2568895" y="2267777"/>
                </a:cubicBezTo>
                <a:cubicBezTo>
                  <a:pt x="2568895" y="2259703"/>
                  <a:pt x="2567397" y="2252867"/>
                  <a:pt x="2564402" y="2247267"/>
                </a:cubicBezTo>
                <a:cubicBezTo>
                  <a:pt x="2561276" y="2241407"/>
                  <a:pt x="2557109" y="2236914"/>
                  <a:pt x="2551900" y="2233789"/>
                </a:cubicBezTo>
                <a:cubicBezTo>
                  <a:pt x="2546431" y="2230533"/>
                  <a:pt x="2540896" y="2228905"/>
                  <a:pt x="2535297" y="2228905"/>
                </a:cubicBezTo>
                <a:close/>
                <a:moveTo>
                  <a:pt x="634743" y="2228905"/>
                </a:moveTo>
                <a:cubicBezTo>
                  <a:pt x="626929" y="2228905"/>
                  <a:pt x="620093" y="2231510"/>
                  <a:pt x="614233" y="2236719"/>
                </a:cubicBezTo>
                <a:cubicBezTo>
                  <a:pt x="608763" y="2241667"/>
                  <a:pt x="605117" y="2248439"/>
                  <a:pt x="603294" y="2257034"/>
                </a:cubicBezTo>
                <a:lnTo>
                  <a:pt x="665411" y="2257034"/>
                </a:lnTo>
                <a:cubicBezTo>
                  <a:pt x="665281" y="2252736"/>
                  <a:pt x="664109" y="2248439"/>
                  <a:pt x="661895" y="2244141"/>
                </a:cubicBezTo>
                <a:cubicBezTo>
                  <a:pt x="659811" y="2239974"/>
                  <a:pt x="656490" y="2236393"/>
                  <a:pt x="651933" y="2233398"/>
                </a:cubicBezTo>
                <a:cubicBezTo>
                  <a:pt x="647375" y="2230403"/>
                  <a:pt x="641645" y="2228905"/>
                  <a:pt x="634743" y="2228905"/>
                </a:cubicBezTo>
                <a:close/>
                <a:moveTo>
                  <a:pt x="192147" y="2228905"/>
                </a:moveTo>
                <a:cubicBezTo>
                  <a:pt x="186417" y="2228905"/>
                  <a:pt x="180882" y="2230533"/>
                  <a:pt x="175543" y="2233789"/>
                </a:cubicBezTo>
                <a:cubicBezTo>
                  <a:pt x="170334" y="2237044"/>
                  <a:pt x="166167" y="2241537"/>
                  <a:pt x="163041" y="2247267"/>
                </a:cubicBezTo>
                <a:cubicBezTo>
                  <a:pt x="159916" y="2253127"/>
                  <a:pt x="158353" y="2259964"/>
                  <a:pt x="158353" y="2267777"/>
                </a:cubicBezTo>
                <a:cubicBezTo>
                  <a:pt x="158353" y="2275460"/>
                  <a:pt x="159916" y="2282232"/>
                  <a:pt x="163041" y="2288092"/>
                </a:cubicBezTo>
                <a:cubicBezTo>
                  <a:pt x="166167" y="2294083"/>
                  <a:pt x="170334" y="2298640"/>
                  <a:pt x="175543" y="2301766"/>
                </a:cubicBezTo>
                <a:cubicBezTo>
                  <a:pt x="180882" y="2305021"/>
                  <a:pt x="186417" y="2306649"/>
                  <a:pt x="192147" y="2306649"/>
                </a:cubicBezTo>
                <a:cubicBezTo>
                  <a:pt x="197746" y="2306649"/>
                  <a:pt x="203281" y="2305021"/>
                  <a:pt x="208750" y="2301766"/>
                </a:cubicBezTo>
                <a:cubicBezTo>
                  <a:pt x="213829" y="2298771"/>
                  <a:pt x="217996" y="2294213"/>
                  <a:pt x="221252" y="2288092"/>
                </a:cubicBezTo>
                <a:cubicBezTo>
                  <a:pt x="224247" y="2282493"/>
                  <a:pt x="225745" y="2275721"/>
                  <a:pt x="225745" y="2267777"/>
                </a:cubicBezTo>
                <a:cubicBezTo>
                  <a:pt x="225745" y="2259703"/>
                  <a:pt x="224247" y="2252867"/>
                  <a:pt x="221252" y="2247267"/>
                </a:cubicBezTo>
                <a:cubicBezTo>
                  <a:pt x="218127" y="2241407"/>
                  <a:pt x="213959" y="2236914"/>
                  <a:pt x="208750" y="2233789"/>
                </a:cubicBezTo>
                <a:cubicBezTo>
                  <a:pt x="203281" y="2230533"/>
                  <a:pt x="197746" y="2228905"/>
                  <a:pt x="192147" y="2228905"/>
                </a:cubicBezTo>
                <a:close/>
                <a:moveTo>
                  <a:pt x="1836762" y="2216794"/>
                </a:moveTo>
                <a:lnTo>
                  <a:pt x="1854929" y="2216794"/>
                </a:lnTo>
                <a:lnTo>
                  <a:pt x="1886573" y="2298836"/>
                </a:lnTo>
                <a:lnTo>
                  <a:pt x="1886964" y="2298836"/>
                </a:lnTo>
                <a:lnTo>
                  <a:pt x="1918999" y="2216794"/>
                </a:lnTo>
                <a:lnTo>
                  <a:pt x="1936775" y="2216794"/>
                </a:lnTo>
                <a:lnTo>
                  <a:pt x="1895168" y="2318760"/>
                </a:lnTo>
                <a:lnTo>
                  <a:pt x="1877979" y="2318760"/>
                </a:lnTo>
                <a:close/>
                <a:moveTo>
                  <a:pt x="1525805" y="2216794"/>
                </a:moveTo>
                <a:lnTo>
                  <a:pt x="1542799" y="2216794"/>
                </a:lnTo>
                <a:lnTo>
                  <a:pt x="1542799" y="2318760"/>
                </a:lnTo>
                <a:lnTo>
                  <a:pt x="1525805" y="2318760"/>
                </a:lnTo>
                <a:close/>
                <a:moveTo>
                  <a:pt x="3875391" y="2213474"/>
                </a:moveTo>
                <a:cubicBezTo>
                  <a:pt x="3886200" y="2213474"/>
                  <a:pt x="3895511" y="2216078"/>
                  <a:pt x="3903325" y="2221287"/>
                </a:cubicBezTo>
                <a:cubicBezTo>
                  <a:pt x="3910878" y="2226366"/>
                  <a:pt x="3916217" y="2233203"/>
                  <a:pt x="3919342" y="2241797"/>
                </a:cubicBezTo>
                <a:lnTo>
                  <a:pt x="3903911" y="2248244"/>
                </a:lnTo>
                <a:cubicBezTo>
                  <a:pt x="3901306" y="2241732"/>
                  <a:pt x="3897595" y="2236914"/>
                  <a:pt x="3892777" y="2233789"/>
                </a:cubicBezTo>
                <a:cubicBezTo>
                  <a:pt x="3887828" y="2230533"/>
                  <a:pt x="3881773" y="2228905"/>
                  <a:pt x="3874610" y="2228905"/>
                </a:cubicBezTo>
                <a:cubicBezTo>
                  <a:pt x="3868620" y="2228905"/>
                  <a:pt x="3863020" y="2230533"/>
                  <a:pt x="3857811" y="2233789"/>
                </a:cubicBezTo>
                <a:cubicBezTo>
                  <a:pt x="3852602" y="2237044"/>
                  <a:pt x="3848435" y="2241602"/>
                  <a:pt x="3845309" y="2247462"/>
                </a:cubicBezTo>
                <a:cubicBezTo>
                  <a:pt x="3842184" y="2253322"/>
                  <a:pt x="3840621" y="2260094"/>
                  <a:pt x="3840621" y="2267777"/>
                </a:cubicBezTo>
                <a:cubicBezTo>
                  <a:pt x="3840621" y="2275330"/>
                  <a:pt x="3842184" y="2282037"/>
                  <a:pt x="3845309" y="2287897"/>
                </a:cubicBezTo>
                <a:cubicBezTo>
                  <a:pt x="3848435" y="2293757"/>
                  <a:pt x="3852602" y="2298315"/>
                  <a:pt x="3857811" y="2301571"/>
                </a:cubicBezTo>
                <a:cubicBezTo>
                  <a:pt x="3863150" y="2304956"/>
                  <a:pt x="3868750" y="2306649"/>
                  <a:pt x="3874610" y="2306649"/>
                </a:cubicBezTo>
                <a:cubicBezTo>
                  <a:pt x="3881642" y="2306649"/>
                  <a:pt x="3887828" y="2304956"/>
                  <a:pt x="3893167" y="2301571"/>
                </a:cubicBezTo>
                <a:cubicBezTo>
                  <a:pt x="3898376" y="2298315"/>
                  <a:pt x="3902283" y="2293562"/>
                  <a:pt x="3904887" y="2287311"/>
                </a:cubicBezTo>
                <a:lnTo>
                  <a:pt x="3919928" y="2293757"/>
                </a:lnTo>
                <a:cubicBezTo>
                  <a:pt x="3916412" y="2302091"/>
                  <a:pt x="3910878" y="2308863"/>
                  <a:pt x="3903325" y="2314072"/>
                </a:cubicBezTo>
                <a:cubicBezTo>
                  <a:pt x="3895771" y="2319281"/>
                  <a:pt x="3886461" y="2321885"/>
                  <a:pt x="3875391" y="2321885"/>
                </a:cubicBezTo>
                <a:cubicBezTo>
                  <a:pt x="3865495" y="2321885"/>
                  <a:pt x="3856639" y="2319541"/>
                  <a:pt x="3848826" y="2314853"/>
                </a:cubicBezTo>
                <a:cubicBezTo>
                  <a:pt x="3841143" y="2310165"/>
                  <a:pt x="3835022" y="2303719"/>
                  <a:pt x="3830464" y="2295515"/>
                </a:cubicBezTo>
                <a:cubicBezTo>
                  <a:pt x="3826036" y="2287441"/>
                  <a:pt x="3823823" y="2278195"/>
                  <a:pt x="3823823" y="2267777"/>
                </a:cubicBezTo>
                <a:cubicBezTo>
                  <a:pt x="3823823" y="2257359"/>
                  <a:pt x="3826036" y="2248113"/>
                  <a:pt x="3830464" y="2240039"/>
                </a:cubicBezTo>
                <a:cubicBezTo>
                  <a:pt x="3835152" y="2231575"/>
                  <a:pt x="3841273" y="2225064"/>
                  <a:pt x="3848826" y="2220506"/>
                </a:cubicBezTo>
                <a:cubicBezTo>
                  <a:pt x="3856639" y="2215818"/>
                  <a:pt x="3865495" y="2213474"/>
                  <a:pt x="3875391" y="2213474"/>
                </a:cubicBezTo>
                <a:close/>
                <a:moveTo>
                  <a:pt x="3762608" y="2213474"/>
                </a:moveTo>
                <a:cubicBezTo>
                  <a:pt x="3776411" y="2213474"/>
                  <a:pt x="3787285" y="2217120"/>
                  <a:pt x="3795229" y="2224412"/>
                </a:cubicBezTo>
                <a:cubicBezTo>
                  <a:pt x="3803043" y="2231575"/>
                  <a:pt x="3806949" y="2241472"/>
                  <a:pt x="3806949" y="2254104"/>
                </a:cubicBezTo>
                <a:lnTo>
                  <a:pt x="3806949" y="2318760"/>
                </a:lnTo>
                <a:lnTo>
                  <a:pt x="3790736" y="2318760"/>
                </a:lnTo>
                <a:lnTo>
                  <a:pt x="3790736" y="2304110"/>
                </a:lnTo>
                <a:lnTo>
                  <a:pt x="3789955" y="2304110"/>
                </a:lnTo>
                <a:cubicBezTo>
                  <a:pt x="3786960" y="2309188"/>
                  <a:pt x="3782597" y="2313421"/>
                  <a:pt x="3776867" y="2316807"/>
                </a:cubicBezTo>
                <a:cubicBezTo>
                  <a:pt x="3771267" y="2320192"/>
                  <a:pt x="3764626" y="2321885"/>
                  <a:pt x="3756943" y="2321885"/>
                </a:cubicBezTo>
                <a:cubicBezTo>
                  <a:pt x="3749390" y="2321885"/>
                  <a:pt x="3742749" y="2320453"/>
                  <a:pt x="3737019" y="2317588"/>
                </a:cubicBezTo>
                <a:cubicBezTo>
                  <a:pt x="3731028" y="2314593"/>
                  <a:pt x="3726470" y="2310556"/>
                  <a:pt x="3723345" y="2305477"/>
                </a:cubicBezTo>
                <a:cubicBezTo>
                  <a:pt x="3720219" y="2300398"/>
                  <a:pt x="3718657" y="2294538"/>
                  <a:pt x="3718657" y="2287897"/>
                </a:cubicBezTo>
                <a:cubicBezTo>
                  <a:pt x="3718657" y="2277088"/>
                  <a:pt x="3722694" y="2268689"/>
                  <a:pt x="3730768" y="2262698"/>
                </a:cubicBezTo>
                <a:cubicBezTo>
                  <a:pt x="3739102" y="2256578"/>
                  <a:pt x="3749390" y="2253518"/>
                  <a:pt x="3761631" y="2253518"/>
                </a:cubicBezTo>
                <a:cubicBezTo>
                  <a:pt x="3768012" y="2253518"/>
                  <a:pt x="3773742" y="2254169"/>
                  <a:pt x="3778821" y="2255471"/>
                </a:cubicBezTo>
                <a:cubicBezTo>
                  <a:pt x="3784029" y="2256773"/>
                  <a:pt x="3788001" y="2258336"/>
                  <a:pt x="3790736" y="2260159"/>
                </a:cubicBezTo>
                <a:lnTo>
                  <a:pt x="3790736" y="2253908"/>
                </a:lnTo>
                <a:cubicBezTo>
                  <a:pt x="3790736" y="2246485"/>
                  <a:pt x="3788132" y="2240430"/>
                  <a:pt x="3782923" y="2235742"/>
                </a:cubicBezTo>
                <a:cubicBezTo>
                  <a:pt x="3777714" y="2231054"/>
                  <a:pt x="3770942" y="2228710"/>
                  <a:pt x="3762608" y="2228710"/>
                </a:cubicBezTo>
                <a:cubicBezTo>
                  <a:pt x="3757008" y="2228710"/>
                  <a:pt x="3751799" y="2229947"/>
                  <a:pt x="3746981" y="2232421"/>
                </a:cubicBezTo>
                <a:cubicBezTo>
                  <a:pt x="3741902" y="2235026"/>
                  <a:pt x="3738060" y="2238477"/>
                  <a:pt x="3735456" y="2242774"/>
                </a:cubicBezTo>
                <a:lnTo>
                  <a:pt x="3722563" y="2233203"/>
                </a:lnTo>
                <a:cubicBezTo>
                  <a:pt x="3726470" y="2227212"/>
                  <a:pt x="3732005" y="2222394"/>
                  <a:pt x="3739167" y="2218748"/>
                </a:cubicBezTo>
                <a:cubicBezTo>
                  <a:pt x="3746199" y="2215232"/>
                  <a:pt x="3754013" y="2213474"/>
                  <a:pt x="3762608" y="2213474"/>
                </a:cubicBezTo>
                <a:close/>
                <a:moveTo>
                  <a:pt x="3325481" y="2213474"/>
                </a:moveTo>
                <a:cubicBezTo>
                  <a:pt x="3332773" y="2213474"/>
                  <a:pt x="3339285" y="2215297"/>
                  <a:pt x="3345015" y="2218943"/>
                </a:cubicBezTo>
                <a:cubicBezTo>
                  <a:pt x="3350614" y="2222589"/>
                  <a:pt x="3354586" y="2227408"/>
                  <a:pt x="3356930" y="2233398"/>
                </a:cubicBezTo>
                <a:cubicBezTo>
                  <a:pt x="3360446" y="2227408"/>
                  <a:pt x="3365199" y="2222589"/>
                  <a:pt x="3371190" y="2218943"/>
                </a:cubicBezTo>
                <a:cubicBezTo>
                  <a:pt x="3377310" y="2215297"/>
                  <a:pt x="3384212" y="2213474"/>
                  <a:pt x="3391895" y="2213474"/>
                </a:cubicBezTo>
                <a:cubicBezTo>
                  <a:pt x="3403746" y="2213474"/>
                  <a:pt x="3412601" y="2217055"/>
                  <a:pt x="3418461" y="2224217"/>
                </a:cubicBezTo>
                <a:cubicBezTo>
                  <a:pt x="3424451" y="2231640"/>
                  <a:pt x="3427447" y="2241342"/>
                  <a:pt x="3427447" y="2253322"/>
                </a:cubicBezTo>
                <a:lnTo>
                  <a:pt x="3427447" y="2318760"/>
                </a:lnTo>
                <a:lnTo>
                  <a:pt x="3410648" y="2318760"/>
                </a:lnTo>
                <a:lnTo>
                  <a:pt x="3410648" y="2255862"/>
                </a:lnTo>
                <a:cubicBezTo>
                  <a:pt x="3410648" y="2246485"/>
                  <a:pt x="3408694" y="2239649"/>
                  <a:pt x="3404788" y="2235351"/>
                </a:cubicBezTo>
                <a:cubicBezTo>
                  <a:pt x="3400881" y="2231054"/>
                  <a:pt x="3395151" y="2228905"/>
                  <a:pt x="3387598" y="2228905"/>
                </a:cubicBezTo>
                <a:cubicBezTo>
                  <a:pt x="3382519" y="2228905"/>
                  <a:pt x="3377896" y="2230403"/>
                  <a:pt x="3373729" y="2233398"/>
                </a:cubicBezTo>
                <a:cubicBezTo>
                  <a:pt x="3369562" y="2236393"/>
                  <a:pt x="3366306" y="2240300"/>
                  <a:pt x="3363962" y="2245118"/>
                </a:cubicBezTo>
                <a:cubicBezTo>
                  <a:pt x="3361749" y="2249676"/>
                  <a:pt x="3360641" y="2255015"/>
                  <a:pt x="3360641" y="2261136"/>
                </a:cubicBezTo>
                <a:lnTo>
                  <a:pt x="3360641" y="2318760"/>
                </a:lnTo>
                <a:lnTo>
                  <a:pt x="3343647" y="2318760"/>
                </a:lnTo>
                <a:lnTo>
                  <a:pt x="3343647" y="2256057"/>
                </a:lnTo>
                <a:cubicBezTo>
                  <a:pt x="3343647" y="2246551"/>
                  <a:pt x="3341694" y="2239649"/>
                  <a:pt x="3337787" y="2235351"/>
                </a:cubicBezTo>
                <a:cubicBezTo>
                  <a:pt x="3333880" y="2231054"/>
                  <a:pt x="3328215" y="2228905"/>
                  <a:pt x="3320793" y="2228905"/>
                </a:cubicBezTo>
                <a:cubicBezTo>
                  <a:pt x="3315714" y="2228905"/>
                  <a:pt x="3311091" y="2230403"/>
                  <a:pt x="3306924" y="2233398"/>
                </a:cubicBezTo>
                <a:cubicBezTo>
                  <a:pt x="3302757" y="2236393"/>
                  <a:pt x="3299501" y="2240430"/>
                  <a:pt x="3297157" y="2245509"/>
                </a:cubicBezTo>
                <a:cubicBezTo>
                  <a:pt x="3294943" y="2250327"/>
                  <a:pt x="3293836" y="2255666"/>
                  <a:pt x="3293836" y="2261526"/>
                </a:cubicBezTo>
                <a:lnTo>
                  <a:pt x="3293836" y="2318760"/>
                </a:lnTo>
                <a:lnTo>
                  <a:pt x="3276842" y="2318760"/>
                </a:lnTo>
                <a:lnTo>
                  <a:pt x="3276842" y="2216794"/>
                </a:lnTo>
                <a:lnTo>
                  <a:pt x="3292859" y="2216794"/>
                </a:lnTo>
                <a:lnTo>
                  <a:pt x="3292859" y="2231835"/>
                </a:lnTo>
                <a:lnTo>
                  <a:pt x="3293836" y="2231835"/>
                </a:lnTo>
                <a:cubicBezTo>
                  <a:pt x="3296701" y="2226626"/>
                  <a:pt x="3301064" y="2222264"/>
                  <a:pt x="3306924" y="2218748"/>
                </a:cubicBezTo>
                <a:cubicBezTo>
                  <a:pt x="3312784" y="2215232"/>
                  <a:pt x="3318969" y="2213474"/>
                  <a:pt x="3325481" y="2213474"/>
                </a:cubicBezTo>
                <a:close/>
                <a:moveTo>
                  <a:pt x="3206493" y="2213474"/>
                </a:moveTo>
                <a:cubicBezTo>
                  <a:pt x="3216259" y="2213474"/>
                  <a:pt x="3224919" y="2215752"/>
                  <a:pt x="3232473" y="2220310"/>
                </a:cubicBezTo>
                <a:cubicBezTo>
                  <a:pt x="3239765" y="2224738"/>
                  <a:pt x="3245365" y="2230859"/>
                  <a:pt x="3249271" y="2238672"/>
                </a:cubicBezTo>
                <a:cubicBezTo>
                  <a:pt x="3253309" y="2246746"/>
                  <a:pt x="3255327" y="2255797"/>
                  <a:pt x="3255327" y="2265824"/>
                </a:cubicBezTo>
                <a:cubicBezTo>
                  <a:pt x="3255327" y="2266605"/>
                  <a:pt x="3255197" y="2268298"/>
                  <a:pt x="3254936" y="2270903"/>
                </a:cubicBezTo>
                <a:lnTo>
                  <a:pt x="3174067" y="2270903"/>
                </a:lnTo>
                <a:cubicBezTo>
                  <a:pt x="3174457" y="2278716"/>
                  <a:pt x="3176346" y="2285292"/>
                  <a:pt x="3179731" y="2290632"/>
                </a:cubicBezTo>
                <a:cubicBezTo>
                  <a:pt x="3182987" y="2295710"/>
                  <a:pt x="3187219" y="2299682"/>
                  <a:pt x="3192429" y="2302547"/>
                </a:cubicBezTo>
                <a:cubicBezTo>
                  <a:pt x="3197507" y="2305282"/>
                  <a:pt x="3202847" y="2306649"/>
                  <a:pt x="3208446" y="2306649"/>
                </a:cubicBezTo>
                <a:cubicBezTo>
                  <a:pt x="3221729" y="2306649"/>
                  <a:pt x="3231821" y="2300464"/>
                  <a:pt x="3238723" y="2288092"/>
                </a:cubicBezTo>
                <a:lnTo>
                  <a:pt x="3252983" y="2295124"/>
                </a:lnTo>
                <a:cubicBezTo>
                  <a:pt x="3248685" y="2303328"/>
                  <a:pt x="3242760" y="2309840"/>
                  <a:pt x="3235207" y="2314658"/>
                </a:cubicBezTo>
                <a:cubicBezTo>
                  <a:pt x="3227654" y="2319476"/>
                  <a:pt x="3218539" y="2321885"/>
                  <a:pt x="3207860" y="2321885"/>
                </a:cubicBezTo>
                <a:cubicBezTo>
                  <a:pt x="3197963" y="2321885"/>
                  <a:pt x="3189238" y="2319606"/>
                  <a:pt x="3181685" y="2315049"/>
                </a:cubicBezTo>
                <a:cubicBezTo>
                  <a:pt x="3173871" y="2310361"/>
                  <a:pt x="3167816" y="2303914"/>
                  <a:pt x="3163519" y="2295710"/>
                </a:cubicBezTo>
                <a:cubicBezTo>
                  <a:pt x="3159221" y="2287506"/>
                  <a:pt x="3157073" y="2278260"/>
                  <a:pt x="3157073" y="2267973"/>
                </a:cubicBezTo>
                <a:cubicBezTo>
                  <a:pt x="3157073" y="2258075"/>
                  <a:pt x="3159091" y="2249025"/>
                  <a:pt x="3163128" y="2240821"/>
                </a:cubicBezTo>
                <a:cubicBezTo>
                  <a:pt x="3167295" y="2232356"/>
                  <a:pt x="3173090" y="2225715"/>
                  <a:pt x="3180513" y="2220896"/>
                </a:cubicBezTo>
                <a:cubicBezTo>
                  <a:pt x="3188196" y="2215948"/>
                  <a:pt x="3196856" y="2213474"/>
                  <a:pt x="3206493" y="2213474"/>
                </a:cubicBezTo>
                <a:close/>
                <a:moveTo>
                  <a:pt x="3039731" y="2213474"/>
                </a:moveTo>
                <a:cubicBezTo>
                  <a:pt x="3047023" y="2213474"/>
                  <a:pt x="3053535" y="2215297"/>
                  <a:pt x="3059265" y="2218943"/>
                </a:cubicBezTo>
                <a:cubicBezTo>
                  <a:pt x="3064864" y="2222589"/>
                  <a:pt x="3068836" y="2227408"/>
                  <a:pt x="3071180" y="2233398"/>
                </a:cubicBezTo>
                <a:cubicBezTo>
                  <a:pt x="3074696" y="2227408"/>
                  <a:pt x="3079449" y="2222589"/>
                  <a:pt x="3085440" y="2218943"/>
                </a:cubicBezTo>
                <a:cubicBezTo>
                  <a:pt x="3091560" y="2215297"/>
                  <a:pt x="3098462" y="2213474"/>
                  <a:pt x="3106145" y="2213474"/>
                </a:cubicBezTo>
                <a:cubicBezTo>
                  <a:pt x="3117996" y="2213474"/>
                  <a:pt x="3126851" y="2217055"/>
                  <a:pt x="3132711" y="2224217"/>
                </a:cubicBezTo>
                <a:cubicBezTo>
                  <a:pt x="3138701" y="2231640"/>
                  <a:pt x="3141697" y="2241342"/>
                  <a:pt x="3141697" y="2253322"/>
                </a:cubicBezTo>
                <a:lnTo>
                  <a:pt x="3141697" y="2318760"/>
                </a:lnTo>
                <a:lnTo>
                  <a:pt x="3124898" y="2318760"/>
                </a:lnTo>
                <a:lnTo>
                  <a:pt x="3124898" y="2255862"/>
                </a:lnTo>
                <a:cubicBezTo>
                  <a:pt x="3124898" y="2246485"/>
                  <a:pt x="3122944" y="2239649"/>
                  <a:pt x="3119038" y="2235351"/>
                </a:cubicBezTo>
                <a:cubicBezTo>
                  <a:pt x="3115131" y="2231054"/>
                  <a:pt x="3109401" y="2228905"/>
                  <a:pt x="3101848" y="2228905"/>
                </a:cubicBezTo>
                <a:cubicBezTo>
                  <a:pt x="3096769" y="2228905"/>
                  <a:pt x="3092146" y="2230403"/>
                  <a:pt x="3087979" y="2233398"/>
                </a:cubicBezTo>
                <a:cubicBezTo>
                  <a:pt x="3083812" y="2236393"/>
                  <a:pt x="3080556" y="2240300"/>
                  <a:pt x="3078212" y="2245118"/>
                </a:cubicBezTo>
                <a:cubicBezTo>
                  <a:pt x="3075999" y="2249676"/>
                  <a:pt x="3074891" y="2255015"/>
                  <a:pt x="3074891" y="2261136"/>
                </a:cubicBezTo>
                <a:lnTo>
                  <a:pt x="3074891" y="2318760"/>
                </a:lnTo>
                <a:lnTo>
                  <a:pt x="3057897" y="2318760"/>
                </a:lnTo>
                <a:lnTo>
                  <a:pt x="3057897" y="2256057"/>
                </a:lnTo>
                <a:cubicBezTo>
                  <a:pt x="3057897" y="2246551"/>
                  <a:pt x="3055944" y="2239649"/>
                  <a:pt x="3052037" y="2235351"/>
                </a:cubicBezTo>
                <a:cubicBezTo>
                  <a:pt x="3048130" y="2231054"/>
                  <a:pt x="3042465" y="2228905"/>
                  <a:pt x="3035043" y="2228905"/>
                </a:cubicBezTo>
                <a:cubicBezTo>
                  <a:pt x="3029964" y="2228905"/>
                  <a:pt x="3025341" y="2230403"/>
                  <a:pt x="3021174" y="2233398"/>
                </a:cubicBezTo>
                <a:cubicBezTo>
                  <a:pt x="3017007" y="2236393"/>
                  <a:pt x="3013751" y="2240430"/>
                  <a:pt x="3011407" y="2245509"/>
                </a:cubicBezTo>
                <a:cubicBezTo>
                  <a:pt x="3009193" y="2250327"/>
                  <a:pt x="3008086" y="2255666"/>
                  <a:pt x="3008086" y="2261526"/>
                </a:cubicBezTo>
                <a:lnTo>
                  <a:pt x="3008086" y="2318760"/>
                </a:lnTo>
                <a:lnTo>
                  <a:pt x="2991092" y="2318760"/>
                </a:lnTo>
                <a:lnTo>
                  <a:pt x="2991092" y="2216794"/>
                </a:lnTo>
                <a:lnTo>
                  <a:pt x="3007109" y="2216794"/>
                </a:lnTo>
                <a:lnTo>
                  <a:pt x="3007109" y="2231835"/>
                </a:lnTo>
                <a:lnTo>
                  <a:pt x="3008086" y="2231835"/>
                </a:lnTo>
                <a:cubicBezTo>
                  <a:pt x="3010951" y="2226626"/>
                  <a:pt x="3015314" y="2222264"/>
                  <a:pt x="3021174" y="2218748"/>
                </a:cubicBezTo>
                <a:cubicBezTo>
                  <a:pt x="3027034" y="2215232"/>
                  <a:pt x="3033219" y="2213474"/>
                  <a:pt x="3039731" y="2213474"/>
                </a:cubicBezTo>
                <a:close/>
                <a:moveTo>
                  <a:pt x="2879173" y="2213474"/>
                </a:moveTo>
                <a:cubicBezTo>
                  <a:pt x="2891414" y="2213474"/>
                  <a:pt x="2900725" y="2217055"/>
                  <a:pt x="2907107" y="2224217"/>
                </a:cubicBezTo>
                <a:cubicBezTo>
                  <a:pt x="2913617" y="2231510"/>
                  <a:pt x="2916873" y="2241211"/>
                  <a:pt x="2916873" y="2253322"/>
                </a:cubicBezTo>
                <a:lnTo>
                  <a:pt x="2916873" y="2318760"/>
                </a:lnTo>
                <a:lnTo>
                  <a:pt x="2899879" y="2318760"/>
                </a:lnTo>
                <a:lnTo>
                  <a:pt x="2899879" y="2255862"/>
                </a:lnTo>
                <a:cubicBezTo>
                  <a:pt x="2899879" y="2246485"/>
                  <a:pt x="2897600" y="2239649"/>
                  <a:pt x="2893042" y="2235351"/>
                </a:cubicBezTo>
                <a:cubicBezTo>
                  <a:pt x="2888615" y="2231054"/>
                  <a:pt x="2882429" y="2228905"/>
                  <a:pt x="2874485" y="2228905"/>
                </a:cubicBezTo>
                <a:cubicBezTo>
                  <a:pt x="2869016" y="2228905"/>
                  <a:pt x="2864132" y="2230468"/>
                  <a:pt x="2859835" y="2233593"/>
                </a:cubicBezTo>
                <a:cubicBezTo>
                  <a:pt x="2855277" y="2236979"/>
                  <a:pt x="2851891" y="2241016"/>
                  <a:pt x="2849677" y="2245704"/>
                </a:cubicBezTo>
                <a:cubicBezTo>
                  <a:pt x="2847333" y="2250783"/>
                  <a:pt x="2846161" y="2255992"/>
                  <a:pt x="2846161" y="2261331"/>
                </a:cubicBezTo>
                <a:lnTo>
                  <a:pt x="2846161" y="2318760"/>
                </a:lnTo>
                <a:lnTo>
                  <a:pt x="2829167" y="2318760"/>
                </a:lnTo>
                <a:lnTo>
                  <a:pt x="2829167" y="2216794"/>
                </a:lnTo>
                <a:lnTo>
                  <a:pt x="2845185" y="2216794"/>
                </a:lnTo>
                <a:lnTo>
                  <a:pt x="2845185" y="2231835"/>
                </a:lnTo>
                <a:lnTo>
                  <a:pt x="2846161" y="2231835"/>
                </a:lnTo>
                <a:cubicBezTo>
                  <a:pt x="2848896" y="2226756"/>
                  <a:pt x="2853323" y="2222459"/>
                  <a:pt x="2859444" y="2218943"/>
                </a:cubicBezTo>
                <a:cubicBezTo>
                  <a:pt x="2865695" y="2215297"/>
                  <a:pt x="2872271" y="2213474"/>
                  <a:pt x="2879173" y="2213474"/>
                </a:cubicBezTo>
                <a:close/>
                <a:moveTo>
                  <a:pt x="2762483" y="2213474"/>
                </a:moveTo>
                <a:cubicBezTo>
                  <a:pt x="2776287" y="2213474"/>
                  <a:pt x="2787160" y="2217120"/>
                  <a:pt x="2795104" y="2224412"/>
                </a:cubicBezTo>
                <a:cubicBezTo>
                  <a:pt x="2802917" y="2231575"/>
                  <a:pt x="2806824" y="2241472"/>
                  <a:pt x="2806824" y="2254104"/>
                </a:cubicBezTo>
                <a:lnTo>
                  <a:pt x="2806824" y="2318760"/>
                </a:lnTo>
                <a:lnTo>
                  <a:pt x="2790611" y="2318760"/>
                </a:lnTo>
                <a:lnTo>
                  <a:pt x="2790611" y="2304110"/>
                </a:lnTo>
                <a:lnTo>
                  <a:pt x="2789830" y="2304110"/>
                </a:lnTo>
                <a:cubicBezTo>
                  <a:pt x="2786835" y="2309188"/>
                  <a:pt x="2782472" y="2313421"/>
                  <a:pt x="2776742" y="2316807"/>
                </a:cubicBezTo>
                <a:cubicBezTo>
                  <a:pt x="2771143" y="2320192"/>
                  <a:pt x="2764501" y="2321885"/>
                  <a:pt x="2756818" y="2321885"/>
                </a:cubicBezTo>
                <a:cubicBezTo>
                  <a:pt x="2749265" y="2321885"/>
                  <a:pt x="2742623" y="2320453"/>
                  <a:pt x="2736893" y="2317588"/>
                </a:cubicBezTo>
                <a:cubicBezTo>
                  <a:pt x="2730903" y="2314593"/>
                  <a:pt x="2726345" y="2310556"/>
                  <a:pt x="2723220" y="2305477"/>
                </a:cubicBezTo>
                <a:cubicBezTo>
                  <a:pt x="2720095" y="2300398"/>
                  <a:pt x="2718532" y="2294538"/>
                  <a:pt x="2718532" y="2287897"/>
                </a:cubicBezTo>
                <a:cubicBezTo>
                  <a:pt x="2718532" y="2277088"/>
                  <a:pt x="2722569" y="2268689"/>
                  <a:pt x="2730643" y="2262698"/>
                </a:cubicBezTo>
                <a:cubicBezTo>
                  <a:pt x="2738977" y="2256578"/>
                  <a:pt x="2749265" y="2253518"/>
                  <a:pt x="2761506" y="2253518"/>
                </a:cubicBezTo>
                <a:cubicBezTo>
                  <a:pt x="2767887" y="2253518"/>
                  <a:pt x="2773617" y="2254169"/>
                  <a:pt x="2778695" y="2255471"/>
                </a:cubicBezTo>
                <a:cubicBezTo>
                  <a:pt x="2783905" y="2256773"/>
                  <a:pt x="2787877" y="2258336"/>
                  <a:pt x="2790611" y="2260159"/>
                </a:cubicBezTo>
                <a:lnTo>
                  <a:pt x="2790611" y="2253908"/>
                </a:lnTo>
                <a:cubicBezTo>
                  <a:pt x="2790611" y="2246485"/>
                  <a:pt x="2788007" y="2240430"/>
                  <a:pt x="2782798" y="2235742"/>
                </a:cubicBezTo>
                <a:cubicBezTo>
                  <a:pt x="2777589" y="2231054"/>
                  <a:pt x="2770817" y="2228710"/>
                  <a:pt x="2762483" y="2228710"/>
                </a:cubicBezTo>
                <a:cubicBezTo>
                  <a:pt x="2756883" y="2228710"/>
                  <a:pt x="2751674" y="2229947"/>
                  <a:pt x="2746856" y="2232421"/>
                </a:cubicBezTo>
                <a:cubicBezTo>
                  <a:pt x="2741777" y="2235026"/>
                  <a:pt x="2737935" y="2238477"/>
                  <a:pt x="2735331" y="2242774"/>
                </a:cubicBezTo>
                <a:lnTo>
                  <a:pt x="2722439" y="2233203"/>
                </a:lnTo>
                <a:cubicBezTo>
                  <a:pt x="2726345" y="2227212"/>
                  <a:pt x="2731880" y="2222394"/>
                  <a:pt x="2739042" y="2218748"/>
                </a:cubicBezTo>
                <a:cubicBezTo>
                  <a:pt x="2746074" y="2215232"/>
                  <a:pt x="2753888" y="2213474"/>
                  <a:pt x="2762483" y="2213474"/>
                </a:cubicBezTo>
                <a:close/>
                <a:moveTo>
                  <a:pt x="2537250" y="2213474"/>
                </a:moveTo>
                <a:cubicBezTo>
                  <a:pt x="2546365" y="2213474"/>
                  <a:pt x="2554635" y="2215818"/>
                  <a:pt x="2562058" y="2220506"/>
                </a:cubicBezTo>
                <a:cubicBezTo>
                  <a:pt x="2569350" y="2225194"/>
                  <a:pt x="2575210" y="2231705"/>
                  <a:pt x="2579638" y="2240039"/>
                </a:cubicBezTo>
                <a:cubicBezTo>
                  <a:pt x="2583805" y="2247983"/>
                  <a:pt x="2585889" y="2257229"/>
                  <a:pt x="2585889" y="2267777"/>
                </a:cubicBezTo>
                <a:cubicBezTo>
                  <a:pt x="2585889" y="2278456"/>
                  <a:pt x="2583805" y="2287767"/>
                  <a:pt x="2579638" y="2295710"/>
                </a:cubicBezTo>
                <a:cubicBezTo>
                  <a:pt x="2575341" y="2303914"/>
                  <a:pt x="2569481" y="2310361"/>
                  <a:pt x="2562058" y="2315049"/>
                </a:cubicBezTo>
                <a:cubicBezTo>
                  <a:pt x="2554895" y="2319606"/>
                  <a:pt x="2546626" y="2321885"/>
                  <a:pt x="2537250" y="2321885"/>
                </a:cubicBezTo>
                <a:cubicBezTo>
                  <a:pt x="2529567" y="2321885"/>
                  <a:pt x="2522599" y="2320127"/>
                  <a:pt x="2516349" y="2316611"/>
                </a:cubicBezTo>
                <a:cubicBezTo>
                  <a:pt x="2510098" y="2313095"/>
                  <a:pt x="2505410" y="2308798"/>
                  <a:pt x="2502285" y="2303719"/>
                </a:cubicBezTo>
                <a:lnTo>
                  <a:pt x="2501503" y="2303719"/>
                </a:lnTo>
                <a:lnTo>
                  <a:pt x="2502285" y="2317783"/>
                </a:lnTo>
                <a:lnTo>
                  <a:pt x="2502285" y="2361929"/>
                </a:lnTo>
                <a:lnTo>
                  <a:pt x="2485290" y="2361929"/>
                </a:lnTo>
                <a:lnTo>
                  <a:pt x="2485290" y="2216794"/>
                </a:lnTo>
                <a:lnTo>
                  <a:pt x="2501503" y="2216794"/>
                </a:lnTo>
                <a:lnTo>
                  <a:pt x="2501503" y="2232031"/>
                </a:lnTo>
                <a:lnTo>
                  <a:pt x="2502285" y="2232031"/>
                </a:lnTo>
                <a:cubicBezTo>
                  <a:pt x="2505410" y="2226822"/>
                  <a:pt x="2510098" y="2222459"/>
                  <a:pt x="2516349" y="2218943"/>
                </a:cubicBezTo>
                <a:cubicBezTo>
                  <a:pt x="2522860" y="2215297"/>
                  <a:pt x="2529827" y="2213474"/>
                  <a:pt x="2537250" y="2213474"/>
                </a:cubicBezTo>
                <a:close/>
                <a:moveTo>
                  <a:pt x="2360917" y="2213474"/>
                </a:moveTo>
                <a:cubicBezTo>
                  <a:pt x="2371725" y="2213474"/>
                  <a:pt x="2381036" y="2216078"/>
                  <a:pt x="2388850" y="2221287"/>
                </a:cubicBezTo>
                <a:cubicBezTo>
                  <a:pt x="2396403" y="2226366"/>
                  <a:pt x="2401742" y="2233203"/>
                  <a:pt x="2404867" y="2241797"/>
                </a:cubicBezTo>
                <a:lnTo>
                  <a:pt x="2389436" y="2248244"/>
                </a:lnTo>
                <a:cubicBezTo>
                  <a:pt x="2386831" y="2241732"/>
                  <a:pt x="2383120" y="2236914"/>
                  <a:pt x="2378301" y="2233789"/>
                </a:cubicBezTo>
                <a:cubicBezTo>
                  <a:pt x="2373353" y="2230533"/>
                  <a:pt x="2367297" y="2228905"/>
                  <a:pt x="2360135" y="2228905"/>
                </a:cubicBezTo>
                <a:cubicBezTo>
                  <a:pt x="2354145" y="2228905"/>
                  <a:pt x="2348545" y="2230533"/>
                  <a:pt x="2343336" y="2233789"/>
                </a:cubicBezTo>
                <a:cubicBezTo>
                  <a:pt x="2338127" y="2237044"/>
                  <a:pt x="2333960" y="2241602"/>
                  <a:pt x="2330835" y="2247462"/>
                </a:cubicBezTo>
                <a:cubicBezTo>
                  <a:pt x="2327709" y="2253322"/>
                  <a:pt x="2326147" y="2260094"/>
                  <a:pt x="2326147" y="2267777"/>
                </a:cubicBezTo>
                <a:cubicBezTo>
                  <a:pt x="2326147" y="2275330"/>
                  <a:pt x="2327709" y="2282037"/>
                  <a:pt x="2330835" y="2287897"/>
                </a:cubicBezTo>
                <a:cubicBezTo>
                  <a:pt x="2333960" y="2293757"/>
                  <a:pt x="2338127" y="2298315"/>
                  <a:pt x="2343336" y="2301571"/>
                </a:cubicBezTo>
                <a:cubicBezTo>
                  <a:pt x="2348675" y="2304956"/>
                  <a:pt x="2354275" y="2306649"/>
                  <a:pt x="2360135" y="2306649"/>
                </a:cubicBezTo>
                <a:cubicBezTo>
                  <a:pt x="2367167" y="2306649"/>
                  <a:pt x="2373353" y="2304956"/>
                  <a:pt x="2378692" y="2301571"/>
                </a:cubicBezTo>
                <a:cubicBezTo>
                  <a:pt x="2383901" y="2298315"/>
                  <a:pt x="2387808" y="2293562"/>
                  <a:pt x="2390412" y="2287311"/>
                </a:cubicBezTo>
                <a:lnTo>
                  <a:pt x="2405453" y="2293757"/>
                </a:lnTo>
                <a:cubicBezTo>
                  <a:pt x="2401937" y="2302091"/>
                  <a:pt x="2396403" y="2308863"/>
                  <a:pt x="2388850" y="2314072"/>
                </a:cubicBezTo>
                <a:cubicBezTo>
                  <a:pt x="2381297" y="2319281"/>
                  <a:pt x="2371985" y="2321885"/>
                  <a:pt x="2360917" y="2321885"/>
                </a:cubicBezTo>
                <a:cubicBezTo>
                  <a:pt x="2351019" y="2321885"/>
                  <a:pt x="2342164" y="2319541"/>
                  <a:pt x="2334351" y="2314853"/>
                </a:cubicBezTo>
                <a:cubicBezTo>
                  <a:pt x="2326667" y="2310165"/>
                  <a:pt x="2320547" y="2303719"/>
                  <a:pt x="2315989" y="2295515"/>
                </a:cubicBezTo>
                <a:cubicBezTo>
                  <a:pt x="2311561" y="2287441"/>
                  <a:pt x="2309347" y="2278195"/>
                  <a:pt x="2309347" y="2267777"/>
                </a:cubicBezTo>
                <a:cubicBezTo>
                  <a:pt x="2309347" y="2257359"/>
                  <a:pt x="2311561" y="2248113"/>
                  <a:pt x="2315989" y="2240039"/>
                </a:cubicBezTo>
                <a:cubicBezTo>
                  <a:pt x="2320677" y="2231575"/>
                  <a:pt x="2326797" y="2225064"/>
                  <a:pt x="2334351" y="2220506"/>
                </a:cubicBezTo>
                <a:cubicBezTo>
                  <a:pt x="2342164" y="2215818"/>
                  <a:pt x="2351019" y="2213474"/>
                  <a:pt x="2360917" y="2213474"/>
                </a:cubicBezTo>
                <a:close/>
                <a:moveTo>
                  <a:pt x="2248133" y="2213474"/>
                </a:moveTo>
                <a:cubicBezTo>
                  <a:pt x="2261937" y="2213474"/>
                  <a:pt x="2272810" y="2217120"/>
                  <a:pt x="2280754" y="2224412"/>
                </a:cubicBezTo>
                <a:cubicBezTo>
                  <a:pt x="2288567" y="2231575"/>
                  <a:pt x="2292474" y="2241472"/>
                  <a:pt x="2292474" y="2254104"/>
                </a:cubicBezTo>
                <a:lnTo>
                  <a:pt x="2292474" y="2318760"/>
                </a:lnTo>
                <a:lnTo>
                  <a:pt x="2276261" y="2318760"/>
                </a:lnTo>
                <a:lnTo>
                  <a:pt x="2276261" y="2304110"/>
                </a:lnTo>
                <a:lnTo>
                  <a:pt x="2275480" y="2304110"/>
                </a:lnTo>
                <a:cubicBezTo>
                  <a:pt x="2272485" y="2309188"/>
                  <a:pt x="2268122" y="2313421"/>
                  <a:pt x="2262392" y="2316807"/>
                </a:cubicBezTo>
                <a:cubicBezTo>
                  <a:pt x="2256793" y="2320192"/>
                  <a:pt x="2250151" y="2321885"/>
                  <a:pt x="2242468" y="2321885"/>
                </a:cubicBezTo>
                <a:cubicBezTo>
                  <a:pt x="2234915" y="2321885"/>
                  <a:pt x="2228273" y="2320453"/>
                  <a:pt x="2222543" y="2317588"/>
                </a:cubicBezTo>
                <a:cubicBezTo>
                  <a:pt x="2216553" y="2314593"/>
                  <a:pt x="2211995" y="2310556"/>
                  <a:pt x="2208870" y="2305477"/>
                </a:cubicBezTo>
                <a:cubicBezTo>
                  <a:pt x="2205745" y="2300398"/>
                  <a:pt x="2204182" y="2294538"/>
                  <a:pt x="2204182" y="2287897"/>
                </a:cubicBezTo>
                <a:cubicBezTo>
                  <a:pt x="2204182" y="2277088"/>
                  <a:pt x="2208219" y="2268689"/>
                  <a:pt x="2216293" y="2262698"/>
                </a:cubicBezTo>
                <a:cubicBezTo>
                  <a:pt x="2224627" y="2256578"/>
                  <a:pt x="2234915" y="2253518"/>
                  <a:pt x="2247156" y="2253518"/>
                </a:cubicBezTo>
                <a:cubicBezTo>
                  <a:pt x="2253537" y="2253518"/>
                  <a:pt x="2259267" y="2254169"/>
                  <a:pt x="2264345" y="2255471"/>
                </a:cubicBezTo>
                <a:cubicBezTo>
                  <a:pt x="2269555" y="2256773"/>
                  <a:pt x="2273527" y="2258336"/>
                  <a:pt x="2276261" y="2260159"/>
                </a:cubicBezTo>
                <a:lnTo>
                  <a:pt x="2276261" y="2253908"/>
                </a:lnTo>
                <a:cubicBezTo>
                  <a:pt x="2276261" y="2246485"/>
                  <a:pt x="2273657" y="2240430"/>
                  <a:pt x="2268448" y="2235742"/>
                </a:cubicBezTo>
                <a:cubicBezTo>
                  <a:pt x="2263239" y="2231054"/>
                  <a:pt x="2256467" y="2228710"/>
                  <a:pt x="2248133" y="2228710"/>
                </a:cubicBezTo>
                <a:cubicBezTo>
                  <a:pt x="2242533" y="2228710"/>
                  <a:pt x="2237324" y="2229947"/>
                  <a:pt x="2232506" y="2232421"/>
                </a:cubicBezTo>
                <a:cubicBezTo>
                  <a:pt x="2227427" y="2235026"/>
                  <a:pt x="2223585" y="2238477"/>
                  <a:pt x="2220981" y="2242774"/>
                </a:cubicBezTo>
                <a:lnTo>
                  <a:pt x="2208089" y="2233203"/>
                </a:lnTo>
                <a:cubicBezTo>
                  <a:pt x="2211995" y="2227212"/>
                  <a:pt x="2217530" y="2222394"/>
                  <a:pt x="2224692" y="2218748"/>
                </a:cubicBezTo>
                <a:cubicBezTo>
                  <a:pt x="2231724" y="2215232"/>
                  <a:pt x="2239538" y="2213474"/>
                  <a:pt x="2248133" y="2213474"/>
                </a:cubicBezTo>
                <a:close/>
                <a:moveTo>
                  <a:pt x="2151367" y="2213474"/>
                </a:moveTo>
                <a:cubicBezTo>
                  <a:pt x="2162175" y="2213474"/>
                  <a:pt x="2171486" y="2216078"/>
                  <a:pt x="2179300" y="2221287"/>
                </a:cubicBezTo>
                <a:cubicBezTo>
                  <a:pt x="2186853" y="2226366"/>
                  <a:pt x="2192192" y="2233203"/>
                  <a:pt x="2195317" y="2241797"/>
                </a:cubicBezTo>
                <a:lnTo>
                  <a:pt x="2179886" y="2248244"/>
                </a:lnTo>
                <a:cubicBezTo>
                  <a:pt x="2177281" y="2241732"/>
                  <a:pt x="2173570" y="2236914"/>
                  <a:pt x="2168751" y="2233789"/>
                </a:cubicBezTo>
                <a:cubicBezTo>
                  <a:pt x="2163803" y="2230533"/>
                  <a:pt x="2157747" y="2228905"/>
                  <a:pt x="2150585" y="2228905"/>
                </a:cubicBezTo>
                <a:cubicBezTo>
                  <a:pt x="2144595" y="2228905"/>
                  <a:pt x="2138995" y="2230533"/>
                  <a:pt x="2133786" y="2233789"/>
                </a:cubicBezTo>
                <a:cubicBezTo>
                  <a:pt x="2128577" y="2237044"/>
                  <a:pt x="2124410" y="2241602"/>
                  <a:pt x="2121285" y="2247462"/>
                </a:cubicBezTo>
                <a:cubicBezTo>
                  <a:pt x="2118159" y="2253322"/>
                  <a:pt x="2116597" y="2260094"/>
                  <a:pt x="2116597" y="2267777"/>
                </a:cubicBezTo>
                <a:cubicBezTo>
                  <a:pt x="2116597" y="2275330"/>
                  <a:pt x="2118159" y="2282037"/>
                  <a:pt x="2121285" y="2287897"/>
                </a:cubicBezTo>
                <a:cubicBezTo>
                  <a:pt x="2124410" y="2293757"/>
                  <a:pt x="2128577" y="2298315"/>
                  <a:pt x="2133786" y="2301571"/>
                </a:cubicBezTo>
                <a:cubicBezTo>
                  <a:pt x="2139125" y="2304956"/>
                  <a:pt x="2144725" y="2306649"/>
                  <a:pt x="2150585" y="2306649"/>
                </a:cubicBezTo>
                <a:cubicBezTo>
                  <a:pt x="2157617" y="2306649"/>
                  <a:pt x="2163803" y="2304956"/>
                  <a:pt x="2169142" y="2301571"/>
                </a:cubicBezTo>
                <a:cubicBezTo>
                  <a:pt x="2174351" y="2298315"/>
                  <a:pt x="2178258" y="2293562"/>
                  <a:pt x="2180862" y="2287311"/>
                </a:cubicBezTo>
                <a:lnTo>
                  <a:pt x="2195903" y="2293757"/>
                </a:lnTo>
                <a:cubicBezTo>
                  <a:pt x="2192387" y="2302091"/>
                  <a:pt x="2186853" y="2308863"/>
                  <a:pt x="2179300" y="2314072"/>
                </a:cubicBezTo>
                <a:cubicBezTo>
                  <a:pt x="2171747" y="2319281"/>
                  <a:pt x="2162435" y="2321885"/>
                  <a:pt x="2151367" y="2321885"/>
                </a:cubicBezTo>
                <a:cubicBezTo>
                  <a:pt x="2141469" y="2321885"/>
                  <a:pt x="2132614" y="2319541"/>
                  <a:pt x="2124801" y="2314853"/>
                </a:cubicBezTo>
                <a:cubicBezTo>
                  <a:pt x="2117117" y="2310165"/>
                  <a:pt x="2110997" y="2303719"/>
                  <a:pt x="2106439" y="2295515"/>
                </a:cubicBezTo>
                <a:cubicBezTo>
                  <a:pt x="2102011" y="2287441"/>
                  <a:pt x="2099797" y="2278195"/>
                  <a:pt x="2099797" y="2267777"/>
                </a:cubicBezTo>
                <a:cubicBezTo>
                  <a:pt x="2099797" y="2257359"/>
                  <a:pt x="2102011" y="2248113"/>
                  <a:pt x="2106439" y="2240039"/>
                </a:cubicBezTo>
                <a:cubicBezTo>
                  <a:pt x="2111127" y="2231575"/>
                  <a:pt x="2117247" y="2225064"/>
                  <a:pt x="2124801" y="2220506"/>
                </a:cubicBezTo>
                <a:cubicBezTo>
                  <a:pt x="2132614" y="2215818"/>
                  <a:pt x="2141469" y="2213474"/>
                  <a:pt x="2151367" y="2213474"/>
                </a:cubicBezTo>
                <a:close/>
                <a:moveTo>
                  <a:pt x="1990958" y="2213474"/>
                </a:moveTo>
                <a:cubicBezTo>
                  <a:pt x="2004761" y="2213474"/>
                  <a:pt x="2015635" y="2217120"/>
                  <a:pt x="2023579" y="2224412"/>
                </a:cubicBezTo>
                <a:cubicBezTo>
                  <a:pt x="2031393" y="2231575"/>
                  <a:pt x="2035299" y="2241472"/>
                  <a:pt x="2035299" y="2254104"/>
                </a:cubicBezTo>
                <a:lnTo>
                  <a:pt x="2035299" y="2318760"/>
                </a:lnTo>
                <a:lnTo>
                  <a:pt x="2019086" y="2318760"/>
                </a:lnTo>
                <a:lnTo>
                  <a:pt x="2019086" y="2304110"/>
                </a:lnTo>
                <a:lnTo>
                  <a:pt x="2018305" y="2304110"/>
                </a:lnTo>
                <a:cubicBezTo>
                  <a:pt x="2015310" y="2309188"/>
                  <a:pt x="2010947" y="2313421"/>
                  <a:pt x="2005217" y="2316807"/>
                </a:cubicBezTo>
                <a:cubicBezTo>
                  <a:pt x="1999617" y="2320192"/>
                  <a:pt x="1992976" y="2321885"/>
                  <a:pt x="1985293" y="2321885"/>
                </a:cubicBezTo>
                <a:cubicBezTo>
                  <a:pt x="1977740" y="2321885"/>
                  <a:pt x="1971099" y="2320453"/>
                  <a:pt x="1965369" y="2317588"/>
                </a:cubicBezTo>
                <a:cubicBezTo>
                  <a:pt x="1959378" y="2314593"/>
                  <a:pt x="1954820" y="2310556"/>
                  <a:pt x="1951695" y="2305477"/>
                </a:cubicBezTo>
                <a:cubicBezTo>
                  <a:pt x="1948569" y="2300398"/>
                  <a:pt x="1947007" y="2294538"/>
                  <a:pt x="1947007" y="2287897"/>
                </a:cubicBezTo>
                <a:cubicBezTo>
                  <a:pt x="1947007" y="2277088"/>
                  <a:pt x="1951044" y="2268689"/>
                  <a:pt x="1959118" y="2262698"/>
                </a:cubicBezTo>
                <a:cubicBezTo>
                  <a:pt x="1967452" y="2256578"/>
                  <a:pt x="1977740" y="2253518"/>
                  <a:pt x="1989981" y="2253518"/>
                </a:cubicBezTo>
                <a:cubicBezTo>
                  <a:pt x="1996362" y="2253518"/>
                  <a:pt x="2002092" y="2254169"/>
                  <a:pt x="2007171" y="2255471"/>
                </a:cubicBezTo>
                <a:cubicBezTo>
                  <a:pt x="2012379" y="2256773"/>
                  <a:pt x="2016351" y="2258336"/>
                  <a:pt x="2019086" y="2260159"/>
                </a:cubicBezTo>
                <a:lnTo>
                  <a:pt x="2019086" y="2253908"/>
                </a:lnTo>
                <a:cubicBezTo>
                  <a:pt x="2019086" y="2246485"/>
                  <a:pt x="2016482" y="2240430"/>
                  <a:pt x="2011273" y="2235742"/>
                </a:cubicBezTo>
                <a:cubicBezTo>
                  <a:pt x="2006064" y="2231054"/>
                  <a:pt x="1999292" y="2228710"/>
                  <a:pt x="1990958" y="2228710"/>
                </a:cubicBezTo>
                <a:cubicBezTo>
                  <a:pt x="1985358" y="2228710"/>
                  <a:pt x="1980149" y="2229947"/>
                  <a:pt x="1975331" y="2232421"/>
                </a:cubicBezTo>
                <a:cubicBezTo>
                  <a:pt x="1970252" y="2235026"/>
                  <a:pt x="1966410" y="2238477"/>
                  <a:pt x="1963806" y="2242774"/>
                </a:cubicBezTo>
                <a:lnTo>
                  <a:pt x="1950913" y="2233203"/>
                </a:lnTo>
                <a:cubicBezTo>
                  <a:pt x="1954820" y="2227212"/>
                  <a:pt x="1960355" y="2222394"/>
                  <a:pt x="1967517" y="2218748"/>
                </a:cubicBezTo>
                <a:cubicBezTo>
                  <a:pt x="1974549" y="2215232"/>
                  <a:pt x="1982363" y="2213474"/>
                  <a:pt x="1990958" y="2213474"/>
                </a:cubicBezTo>
                <a:close/>
                <a:moveTo>
                  <a:pt x="1621873" y="2213474"/>
                </a:moveTo>
                <a:cubicBezTo>
                  <a:pt x="1634114" y="2213474"/>
                  <a:pt x="1643425" y="2217055"/>
                  <a:pt x="1649806" y="2224217"/>
                </a:cubicBezTo>
                <a:cubicBezTo>
                  <a:pt x="1656318" y="2231510"/>
                  <a:pt x="1659573" y="2241211"/>
                  <a:pt x="1659573" y="2253322"/>
                </a:cubicBezTo>
                <a:lnTo>
                  <a:pt x="1659573" y="2318760"/>
                </a:lnTo>
                <a:lnTo>
                  <a:pt x="1642579" y="2318760"/>
                </a:lnTo>
                <a:lnTo>
                  <a:pt x="1642579" y="2255862"/>
                </a:lnTo>
                <a:cubicBezTo>
                  <a:pt x="1642579" y="2246485"/>
                  <a:pt x="1640300" y="2239649"/>
                  <a:pt x="1635742" y="2235351"/>
                </a:cubicBezTo>
                <a:cubicBezTo>
                  <a:pt x="1631315" y="2231054"/>
                  <a:pt x="1625129" y="2228905"/>
                  <a:pt x="1617185" y="2228905"/>
                </a:cubicBezTo>
                <a:cubicBezTo>
                  <a:pt x="1611715" y="2228905"/>
                  <a:pt x="1606832" y="2230468"/>
                  <a:pt x="1602535" y="2233593"/>
                </a:cubicBezTo>
                <a:cubicBezTo>
                  <a:pt x="1597977" y="2236979"/>
                  <a:pt x="1594591" y="2241016"/>
                  <a:pt x="1592377" y="2245704"/>
                </a:cubicBezTo>
                <a:cubicBezTo>
                  <a:pt x="1590033" y="2250783"/>
                  <a:pt x="1588861" y="2255992"/>
                  <a:pt x="1588861" y="2261331"/>
                </a:cubicBezTo>
                <a:lnTo>
                  <a:pt x="1588861" y="2318760"/>
                </a:lnTo>
                <a:lnTo>
                  <a:pt x="1571867" y="2318760"/>
                </a:lnTo>
                <a:lnTo>
                  <a:pt x="1571867" y="2216794"/>
                </a:lnTo>
                <a:lnTo>
                  <a:pt x="1587885" y="2216794"/>
                </a:lnTo>
                <a:lnTo>
                  <a:pt x="1587885" y="2231835"/>
                </a:lnTo>
                <a:lnTo>
                  <a:pt x="1588861" y="2231835"/>
                </a:lnTo>
                <a:cubicBezTo>
                  <a:pt x="1591596" y="2226756"/>
                  <a:pt x="1596024" y="2222459"/>
                  <a:pt x="1602144" y="2218943"/>
                </a:cubicBezTo>
                <a:cubicBezTo>
                  <a:pt x="1608395" y="2215297"/>
                  <a:pt x="1614971" y="2213474"/>
                  <a:pt x="1621873" y="2213474"/>
                </a:cubicBezTo>
                <a:close/>
                <a:moveTo>
                  <a:pt x="1209908" y="2213474"/>
                </a:moveTo>
                <a:cubicBezTo>
                  <a:pt x="1223712" y="2213474"/>
                  <a:pt x="1234585" y="2217120"/>
                  <a:pt x="1242529" y="2224412"/>
                </a:cubicBezTo>
                <a:cubicBezTo>
                  <a:pt x="1250343" y="2231575"/>
                  <a:pt x="1254249" y="2241472"/>
                  <a:pt x="1254249" y="2254104"/>
                </a:cubicBezTo>
                <a:lnTo>
                  <a:pt x="1254249" y="2318760"/>
                </a:lnTo>
                <a:lnTo>
                  <a:pt x="1238036" y="2318760"/>
                </a:lnTo>
                <a:lnTo>
                  <a:pt x="1238036" y="2304110"/>
                </a:lnTo>
                <a:lnTo>
                  <a:pt x="1237255" y="2304110"/>
                </a:lnTo>
                <a:cubicBezTo>
                  <a:pt x="1234260" y="2309188"/>
                  <a:pt x="1229897" y="2313421"/>
                  <a:pt x="1224167" y="2316807"/>
                </a:cubicBezTo>
                <a:cubicBezTo>
                  <a:pt x="1218568" y="2320192"/>
                  <a:pt x="1211926" y="2321885"/>
                  <a:pt x="1204243" y="2321885"/>
                </a:cubicBezTo>
                <a:cubicBezTo>
                  <a:pt x="1196690" y="2321885"/>
                  <a:pt x="1190049" y="2320453"/>
                  <a:pt x="1184319" y="2317588"/>
                </a:cubicBezTo>
                <a:cubicBezTo>
                  <a:pt x="1178328" y="2314593"/>
                  <a:pt x="1173771" y="2310556"/>
                  <a:pt x="1170645" y="2305477"/>
                </a:cubicBezTo>
                <a:cubicBezTo>
                  <a:pt x="1167520" y="2300398"/>
                  <a:pt x="1165957" y="2294538"/>
                  <a:pt x="1165957" y="2287897"/>
                </a:cubicBezTo>
                <a:cubicBezTo>
                  <a:pt x="1165957" y="2277088"/>
                  <a:pt x="1169994" y="2268689"/>
                  <a:pt x="1178068" y="2262698"/>
                </a:cubicBezTo>
                <a:cubicBezTo>
                  <a:pt x="1186402" y="2256578"/>
                  <a:pt x="1196690" y="2253518"/>
                  <a:pt x="1208931" y="2253518"/>
                </a:cubicBezTo>
                <a:cubicBezTo>
                  <a:pt x="1215312" y="2253518"/>
                  <a:pt x="1221042" y="2254169"/>
                  <a:pt x="1226121" y="2255471"/>
                </a:cubicBezTo>
                <a:cubicBezTo>
                  <a:pt x="1231330" y="2256773"/>
                  <a:pt x="1235302" y="2258336"/>
                  <a:pt x="1238036" y="2260159"/>
                </a:cubicBezTo>
                <a:lnTo>
                  <a:pt x="1238036" y="2253908"/>
                </a:lnTo>
                <a:cubicBezTo>
                  <a:pt x="1238036" y="2246485"/>
                  <a:pt x="1235432" y="2240430"/>
                  <a:pt x="1230223" y="2235742"/>
                </a:cubicBezTo>
                <a:cubicBezTo>
                  <a:pt x="1225014" y="2231054"/>
                  <a:pt x="1218242" y="2228710"/>
                  <a:pt x="1209908" y="2228710"/>
                </a:cubicBezTo>
                <a:cubicBezTo>
                  <a:pt x="1204308" y="2228710"/>
                  <a:pt x="1199099" y="2229947"/>
                  <a:pt x="1194281" y="2232421"/>
                </a:cubicBezTo>
                <a:cubicBezTo>
                  <a:pt x="1189202" y="2235026"/>
                  <a:pt x="1185361" y="2238477"/>
                  <a:pt x="1182756" y="2242774"/>
                </a:cubicBezTo>
                <a:lnTo>
                  <a:pt x="1169864" y="2233203"/>
                </a:lnTo>
                <a:cubicBezTo>
                  <a:pt x="1173771" y="2227212"/>
                  <a:pt x="1179305" y="2222394"/>
                  <a:pt x="1186467" y="2218748"/>
                </a:cubicBezTo>
                <a:cubicBezTo>
                  <a:pt x="1193500" y="2215232"/>
                  <a:pt x="1201313" y="2213474"/>
                  <a:pt x="1209908" y="2213474"/>
                </a:cubicBezTo>
                <a:close/>
                <a:moveTo>
                  <a:pt x="924158" y="2213474"/>
                </a:moveTo>
                <a:cubicBezTo>
                  <a:pt x="937962" y="2213474"/>
                  <a:pt x="948835" y="2217120"/>
                  <a:pt x="956779" y="2224412"/>
                </a:cubicBezTo>
                <a:cubicBezTo>
                  <a:pt x="964593" y="2231575"/>
                  <a:pt x="968499" y="2241472"/>
                  <a:pt x="968499" y="2254104"/>
                </a:cubicBezTo>
                <a:lnTo>
                  <a:pt x="968499" y="2318760"/>
                </a:lnTo>
                <a:lnTo>
                  <a:pt x="952286" y="2318760"/>
                </a:lnTo>
                <a:lnTo>
                  <a:pt x="952286" y="2304110"/>
                </a:lnTo>
                <a:lnTo>
                  <a:pt x="951505" y="2304110"/>
                </a:lnTo>
                <a:cubicBezTo>
                  <a:pt x="948510" y="2309188"/>
                  <a:pt x="944147" y="2313421"/>
                  <a:pt x="938417" y="2316807"/>
                </a:cubicBezTo>
                <a:cubicBezTo>
                  <a:pt x="932818" y="2320192"/>
                  <a:pt x="926176" y="2321885"/>
                  <a:pt x="918493" y="2321885"/>
                </a:cubicBezTo>
                <a:cubicBezTo>
                  <a:pt x="910940" y="2321885"/>
                  <a:pt x="904299" y="2320453"/>
                  <a:pt x="898569" y="2317588"/>
                </a:cubicBezTo>
                <a:cubicBezTo>
                  <a:pt x="892578" y="2314593"/>
                  <a:pt x="888020" y="2310556"/>
                  <a:pt x="884895" y="2305477"/>
                </a:cubicBezTo>
                <a:cubicBezTo>
                  <a:pt x="881770" y="2300398"/>
                  <a:pt x="880207" y="2294538"/>
                  <a:pt x="880207" y="2287897"/>
                </a:cubicBezTo>
                <a:cubicBezTo>
                  <a:pt x="880207" y="2277088"/>
                  <a:pt x="884244" y="2268689"/>
                  <a:pt x="892318" y="2262698"/>
                </a:cubicBezTo>
                <a:cubicBezTo>
                  <a:pt x="900652" y="2256578"/>
                  <a:pt x="910940" y="2253518"/>
                  <a:pt x="923181" y="2253518"/>
                </a:cubicBezTo>
                <a:cubicBezTo>
                  <a:pt x="929562" y="2253518"/>
                  <a:pt x="935292" y="2254169"/>
                  <a:pt x="940371" y="2255471"/>
                </a:cubicBezTo>
                <a:cubicBezTo>
                  <a:pt x="945580" y="2256773"/>
                  <a:pt x="949552" y="2258336"/>
                  <a:pt x="952286" y="2260159"/>
                </a:cubicBezTo>
                <a:lnTo>
                  <a:pt x="952286" y="2253908"/>
                </a:lnTo>
                <a:cubicBezTo>
                  <a:pt x="952286" y="2246485"/>
                  <a:pt x="949682" y="2240430"/>
                  <a:pt x="944473" y="2235742"/>
                </a:cubicBezTo>
                <a:cubicBezTo>
                  <a:pt x="939264" y="2231054"/>
                  <a:pt x="932492" y="2228710"/>
                  <a:pt x="924158" y="2228710"/>
                </a:cubicBezTo>
                <a:cubicBezTo>
                  <a:pt x="918558" y="2228710"/>
                  <a:pt x="913349" y="2229947"/>
                  <a:pt x="908531" y="2232421"/>
                </a:cubicBezTo>
                <a:cubicBezTo>
                  <a:pt x="903452" y="2235026"/>
                  <a:pt x="899610" y="2238477"/>
                  <a:pt x="897006" y="2242774"/>
                </a:cubicBezTo>
                <a:lnTo>
                  <a:pt x="884114" y="2233203"/>
                </a:lnTo>
                <a:cubicBezTo>
                  <a:pt x="888020" y="2227212"/>
                  <a:pt x="893555" y="2222394"/>
                  <a:pt x="900717" y="2218748"/>
                </a:cubicBezTo>
                <a:cubicBezTo>
                  <a:pt x="907749" y="2215232"/>
                  <a:pt x="915563" y="2213474"/>
                  <a:pt x="924158" y="2213474"/>
                </a:cubicBezTo>
                <a:close/>
                <a:moveTo>
                  <a:pt x="634743" y="2213474"/>
                </a:moveTo>
                <a:cubicBezTo>
                  <a:pt x="644510" y="2213474"/>
                  <a:pt x="653170" y="2215752"/>
                  <a:pt x="660723" y="2220310"/>
                </a:cubicBezTo>
                <a:cubicBezTo>
                  <a:pt x="668015" y="2224738"/>
                  <a:pt x="673615" y="2230859"/>
                  <a:pt x="677522" y="2238672"/>
                </a:cubicBezTo>
                <a:cubicBezTo>
                  <a:pt x="681559" y="2246746"/>
                  <a:pt x="683577" y="2255797"/>
                  <a:pt x="683577" y="2265824"/>
                </a:cubicBezTo>
                <a:cubicBezTo>
                  <a:pt x="683577" y="2266605"/>
                  <a:pt x="683447" y="2268298"/>
                  <a:pt x="683186" y="2270903"/>
                </a:cubicBezTo>
                <a:lnTo>
                  <a:pt x="602317" y="2270903"/>
                </a:lnTo>
                <a:cubicBezTo>
                  <a:pt x="602708" y="2278716"/>
                  <a:pt x="604596" y="2285292"/>
                  <a:pt x="607982" y="2290632"/>
                </a:cubicBezTo>
                <a:cubicBezTo>
                  <a:pt x="611237" y="2295710"/>
                  <a:pt x="615470" y="2299682"/>
                  <a:pt x="620679" y="2302547"/>
                </a:cubicBezTo>
                <a:cubicBezTo>
                  <a:pt x="625757" y="2305282"/>
                  <a:pt x="631097" y="2306649"/>
                  <a:pt x="636696" y="2306649"/>
                </a:cubicBezTo>
                <a:cubicBezTo>
                  <a:pt x="649979" y="2306649"/>
                  <a:pt x="660072" y="2300464"/>
                  <a:pt x="666974" y="2288092"/>
                </a:cubicBezTo>
                <a:lnTo>
                  <a:pt x="681233" y="2295124"/>
                </a:lnTo>
                <a:cubicBezTo>
                  <a:pt x="676936" y="2303328"/>
                  <a:pt x="671010" y="2309840"/>
                  <a:pt x="663457" y="2314658"/>
                </a:cubicBezTo>
                <a:cubicBezTo>
                  <a:pt x="655904" y="2319476"/>
                  <a:pt x="646789" y="2321885"/>
                  <a:pt x="636110" y="2321885"/>
                </a:cubicBezTo>
                <a:cubicBezTo>
                  <a:pt x="626213" y="2321885"/>
                  <a:pt x="617488" y="2319606"/>
                  <a:pt x="609935" y="2315049"/>
                </a:cubicBezTo>
                <a:cubicBezTo>
                  <a:pt x="602122" y="2310361"/>
                  <a:pt x="596066" y="2303914"/>
                  <a:pt x="591769" y="2295710"/>
                </a:cubicBezTo>
                <a:cubicBezTo>
                  <a:pt x="587471" y="2287506"/>
                  <a:pt x="585323" y="2278260"/>
                  <a:pt x="585323" y="2267973"/>
                </a:cubicBezTo>
                <a:cubicBezTo>
                  <a:pt x="585323" y="2258075"/>
                  <a:pt x="587341" y="2249025"/>
                  <a:pt x="591378" y="2240821"/>
                </a:cubicBezTo>
                <a:cubicBezTo>
                  <a:pt x="595545" y="2232356"/>
                  <a:pt x="601340" y="2225715"/>
                  <a:pt x="608763" y="2220896"/>
                </a:cubicBezTo>
                <a:cubicBezTo>
                  <a:pt x="616446" y="2215948"/>
                  <a:pt x="625106" y="2213474"/>
                  <a:pt x="634743" y="2213474"/>
                </a:cubicBezTo>
                <a:close/>
                <a:moveTo>
                  <a:pt x="417817" y="2213474"/>
                </a:moveTo>
                <a:cubicBezTo>
                  <a:pt x="428625" y="2213474"/>
                  <a:pt x="437936" y="2216078"/>
                  <a:pt x="445750" y="2221287"/>
                </a:cubicBezTo>
                <a:cubicBezTo>
                  <a:pt x="453303" y="2226366"/>
                  <a:pt x="458642" y="2233203"/>
                  <a:pt x="461767" y="2241797"/>
                </a:cubicBezTo>
                <a:lnTo>
                  <a:pt x="446336" y="2248244"/>
                </a:lnTo>
                <a:cubicBezTo>
                  <a:pt x="443731" y="2241732"/>
                  <a:pt x="440020" y="2236914"/>
                  <a:pt x="435202" y="2233789"/>
                </a:cubicBezTo>
                <a:cubicBezTo>
                  <a:pt x="430253" y="2230533"/>
                  <a:pt x="424198" y="2228905"/>
                  <a:pt x="417035" y="2228905"/>
                </a:cubicBezTo>
                <a:cubicBezTo>
                  <a:pt x="411045" y="2228905"/>
                  <a:pt x="405445" y="2230533"/>
                  <a:pt x="400236" y="2233789"/>
                </a:cubicBezTo>
                <a:cubicBezTo>
                  <a:pt x="395027" y="2237044"/>
                  <a:pt x="390860" y="2241602"/>
                  <a:pt x="387735" y="2247462"/>
                </a:cubicBezTo>
                <a:cubicBezTo>
                  <a:pt x="384609" y="2253322"/>
                  <a:pt x="383047" y="2260094"/>
                  <a:pt x="383047" y="2267777"/>
                </a:cubicBezTo>
                <a:cubicBezTo>
                  <a:pt x="383047" y="2275330"/>
                  <a:pt x="384609" y="2282037"/>
                  <a:pt x="387735" y="2287897"/>
                </a:cubicBezTo>
                <a:cubicBezTo>
                  <a:pt x="390860" y="2293757"/>
                  <a:pt x="395027" y="2298315"/>
                  <a:pt x="400236" y="2301571"/>
                </a:cubicBezTo>
                <a:cubicBezTo>
                  <a:pt x="405576" y="2304956"/>
                  <a:pt x="411175" y="2306649"/>
                  <a:pt x="417035" y="2306649"/>
                </a:cubicBezTo>
                <a:cubicBezTo>
                  <a:pt x="424067" y="2306649"/>
                  <a:pt x="430253" y="2304956"/>
                  <a:pt x="435592" y="2301571"/>
                </a:cubicBezTo>
                <a:cubicBezTo>
                  <a:pt x="440801" y="2298315"/>
                  <a:pt x="444708" y="2293562"/>
                  <a:pt x="447312" y="2287311"/>
                </a:cubicBezTo>
                <a:lnTo>
                  <a:pt x="462353" y="2293757"/>
                </a:lnTo>
                <a:cubicBezTo>
                  <a:pt x="458837" y="2302091"/>
                  <a:pt x="453303" y="2308863"/>
                  <a:pt x="445750" y="2314072"/>
                </a:cubicBezTo>
                <a:cubicBezTo>
                  <a:pt x="438197" y="2319281"/>
                  <a:pt x="428886" y="2321885"/>
                  <a:pt x="417817" y="2321885"/>
                </a:cubicBezTo>
                <a:cubicBezTo>
                  <a:pt x="407920" y="2321885"/>
                  <a:pt x="399064" y="2319541"/>
                  <a:pt x="391251" y="2314853"/>
                </a:cubicBezTo>
                <a:cubicBezTo>
                  <a:pt x="383568" y="2310165"/>
                  <a:pt x="377447" y="2303719"/>
                  <a:pt x="372889" y="2295515"/>
                </a:cubicBezTo>
                <a:cubicBezTo>
                  <a:pt x="368461" y="2287441"/>
                  <a:pt x="366248" y="2278195"/>
                  <a:pt x="366248" y="2267777"/>
                </a:cubicBezTo>
                <a:cubicBezTo>
                  <a:pt x="366248" y="2257359"/>
                  <a:pt x="368461" y="2248113"/>
                  <a:pt x="372889" y="2240039"/>
                </a:cubicBezTo>
                <a:cubicBezTo>
                  <a:pt x="377577" y="2231575"/>
                  <a:pt x="383698" y="2225064"/>
                  <a:pt x="391251" y="2220506"/>
                </a:cubicBezTo>
                <a:cubicBezTo>
                  <a:pt x="399064" y="2215818"/>
                  <a:pt x="407920" y="2213474"/>
                  <a:pt x="417817" y="2213474"/>
                </a:cubicBezTo>
                <a:close/>
                <a:moveTo>
                  <a:pt x="305033" y="2213474"/>
                </a:moveTo>
                <a:cubicBezTo>
                  <a:pt x="318837" y="2213474"/>
                  <a:pt x="329710" y="2217120"/>
                  <a:pt x="337654" y="2224412"/>
                </a:cubicBezTo>
                <a:cubicBezTo>
                  <a:pt x="345468" y="2231575"/>
                  <a:pt x="349374" y="2241472"/>
                  <a:pt x="349374" y="2254104"/>
                </a:cubicBezTo>
                <a:lnTo>
                  <a:pt x="349374" y="2318760"/>
                </a:lnTo>
                <a:lnTo>
                  <a:pt x="333161" y="2318760"/>
                </a:lnTo>
                <a:lnTo>
                  <a:pt x="333161" y="2304110"/>
                </a:lnTo>
                <a:lnTo>
                  <a:pt x="332380" y="2304110"/>
                </a:lnTo>
                <a:cubicBezTo>
                  <a:pt x="329385" y="2309188"/>
                  <a:pt x="325022" y="2313421"/>
                  <a:pt x="319292" y="2316807"/>
                </a:cubicBezTo>
                <a:cubicBezTo>
                  <a:pt x="313693" y="2320192"/>
                  <a:pt x="307051" y="2321885"/>
                  <a:pt x="299368" y="2321885"/>
                </a:cubicBezTo>
                <a:cubicBezTo>
                  <a:pt x="291815" y="2321885"/>
                  <a:pt x="285174" y="2320453"/>
                  <a:pt x="279444" y="2317588"/>
                </a:cubicBezTo>
                <a:cubicBezTo>
                  <a:pt x="273453" y="2314593"/>
                  <a:pt x="268895" y="2310556"/>
                  <a:pt x="265770" y="2305477"/>
                </a:cubicBezTo>
                <a:cubicBezTo>
                  <a:pt x="262645" y="2300398"/>
                  <a:pt x="261082" y="2294538"/>
                  <a:pt x="261082" y="2287897"/>
                </a:cubicBezTo>
                <a:cubicBezTo>
                  <a:pt x="261082" y="2277088"/>
                  <a:pt x="265119" y="2268689"/>
                  <a:pt x="273193" y="2262698"/>
                </a:cubicBezTo>
                <a:cubicBezTo>
                  <a:pt x="281527" y="2256578"/>
                  <a:pt x="291815" y="2253518"/>
                  <a:pt x="304056" y="2253518"/>
                </a:cubicBezTo>
                <a:cubicBezTo>
                  <a:pt x="310437" y="2253518"/>
                  <a:pt x="316167" y="2254169"/>
                  <a:pt x="321246" y="2255471"/>
                </a:cubicBezTo>
                <a:cubicBezTo>
                  <a:pt x="326455" y="2256773"/>
                  <a:pt x="330427" y="2258336"/>
                  <a:pt x="333161" y="2260159"/>
                </a:cubicBezTo>
                <a:lnTo>
                  <a:pt x="333161" y="2253908"/>
                </a:lnTo>
                <a:cubicBezTo>
                  <a:pt x="333161" y="2246485"/>
                  <a:pt x="330557" y="2240430"/>
                  <a:pt x="325348" y="2235742"/>
                </a:cubicBezTo>
                <a:cubicBezTo>
                  <a:pt x="320139" y="2231054"/>
                  <a:pt x="313367" y="2228710"/>
                  <a:pt x="305033" y="2228710"/>
                </a:cubicBezTo>
                <a:cubicBezTo>
                  <a:pt x="299433" y="2228710"/>
                  <a:pt x="294224" y="2229947"/>
                  <a:pt x="289406" y="2232421"/>
                </a:cubicBezTo>
                <a:cubicBezTo>
                  <a:pt x="284327" y="2235026"/>
                  <a:pt x="280486" y="2238477"/>
                  <a:pt x="277881" y="2242774"/>
                </a:cubicBezTo>
                <a:lnTo>
                  <a:pt x="264989" y="2233203"/>
                </a:lnTo>
                <a:cubicBezTo>
                  <a:pt x="268895" y="2227212"/>
                  <a:pt x="274430" y="2222394"/>
                  <a:pt x="281592" y="2218748"/>
                </a:cubicBezTo>
                <a:cubicBezTo>
                  <a:pt x="288625" y="2215232"/>
                  <a:pt x="296438" y="2213474"/>
                  <a:pt x="305033" y="2213474"/>
                </a:cubicBezTo>
                <a:close/>
                <a:moveTo>
                  <a:pt x="194100" y="2213474"/>
                </a:moveTo>
                <a:cubicBezTo>
                  <a:pt x="203216" y="2213474"/>
                  <a:pt x="211485" y="2215818"/>
                  <a:pt x="218908" y="2220506"/>
                </a:cubicBezTo>
                <a:cubicBezTo>
                  <a:pt x="226200" y="2225194"/>
                  <a:pt x="232061" y="2231705"/>
                  <a:pt x="236488" y="2240039"/>
                </a:cubicBezTo>
                <a:cubicBezTo>
                  <a:pt x="240655" y="2247983"/>
                  <a:pt x="242739" y="2257229"/>
                  <a:pt x="242739" y="2267777"/>
                </a:cubicBezTo>
                <a:cubicBezTo>
                  <a:pt x="242739" y="2278456"/>
                  <a:pt x="240655" y="2287767"/>
                  <a:pt x="236488" y="2295710"/>
                </a:cubicBezTo>
                <a:cubicBezTo>
                  <a:pt x="232191" y="2303914"/>
                  <a:pt x="226331" y="2310361"/>
                  <a:pt x="218908" y="2315049"/>
                </a:cubicBezTo>
                <a:cubicBezTo>
                  <a:pt x="211745" y="2319606"/>
                  <a:pt x="203476" y="2321885"/>
                  <a:pt x="194100" y="2321885"/>
                </a:cubicBezTo>
                <a:cubicBezTo>
                  <a:pt x="186417" y="2321885"/>
                  <a:pt x="179450" y="2320127"/>
                  <a:pt x="173199" y="2316611"/>
                </a:cubicBezTo>
                <a:cubicBezTo>
                  <a:pt x="166948" y="2313095"/>
                  <a:pt x="162260" y="2308798"/>
                  <a:pt x="159135" y="2303719"/>
                </a:cubicBezTo>
                <a:lnTo>
                  <a:pt x="158353" y="2303719"/>
                </a:lnTo>
                <a:lnTo>
                  <a:pt x="159135" y="2317783"/>
                </a:lnTo>
                <a:lnTo>
                  <a:pt x="159135" y="2361929"/>
                </a:lnTo>
                <a:lnTo>
                  <a:pt x="142140" y="2361929"/>
                </a:lnTo>
                <a:lnTo>
                  <a:pt x="142140" y="2216794"/>
                </a:lnTo>
                <a:lnTo>
                  <a:pt x="158353" y="2216794"/>
                </a:lnTo>
                <a:lnTo>
                  <a:pt x="158353" y="2232031"/>
                </a:lnTo>
                <a:lnTo>
                  <a:pt x="159135" y="2232031"/>
                </a:lnTo>
                <a:cubicBezTo>
                  <a:pt x="162260" y="2226822"/>
                  <a:pt x="166948" y="2222459"/>
                  <a:pt x="173199" y="2218943"/>
                </a:cubicBezTo>
                <a:cubicBezTo>
                  <a:pt x="179710" y="2215297"/>
                  <a:pt x="186677" y="2213474"/>
                  <a:pt x="194100" y="2213474"/>
                </a:cubicBezTo>
                <a:close/>
                <a:moveTo>
                  <a:pt x="63680" y="2196284"/>
                </a:moveTo>
                <a:lnTo>
                  <a:pt x="58015" y="2211716"/>
                </a:lnTo>
                <a:lnTo>
                  <a:pt x="38872" y="2263284"/>
                </a:lnTo>
                <a:lnTo>
                  <a:pt x="89269" y="2263284"/>
                </a:lnTo>
                <a:lnTo>
                  <a:pt x="70126" y="2211716"/>
                </a:lnTo>
                <a:lnTo>
                  <a:pt x="64461" y="2196284"/>
                </a:lnTo>
                <a:close/>
                <a:moveTo>
                  <a:pt x="3610217" y="2175578"/>
                </a:moveTo>
                <a:lnTo>
                  <a:pt x="3627211" y="2175578"/>
                </a:lnTo>
                <a:lnTo>
                  <a:pt x="3627211" y="2217771"/>
                </a:lnTo>
                <a:lnTo>
                  <a:pt x="3626235" y="2231835"/>
                </a:lnTo>
                <a:lnTo>
                  <a:pt x="3627211" y="2231835"/>
                </a:lnTo>
                <a:cubicBezTo>
                  <a:pt x="3629816" y="2226756"/>
                  <a:pt x="3634243" y="2222394"/>
                  <a:pt x="3640494" y="2218748"/>
                </a:cubicBezTo>
                <a:cubicBezTo>
                  <a:pt x="3646485" y="2215232"/>
                  <a:pt x="3653126" y="2213474"/>
                  <a:pt x="3660419" y="2213474"/>
                </a:cubicBezTo>
                <a:cubicBezTo>
                  <a:pt x="3672790" y="2213474"/>
                  <a:pt x="3682231" y="2217120"/>
                  <a:pt x="3688743" y="2224412"/>
                </a:cubicBezTo>
                <a:cubicBezTo>
                  <a:pt x="3695254" y="2231705"/>
                  <a:pt x="3698509" y="2241342"/>
                  <a:pt x="3698509" y="2253322"/>
                </a:cubicBezTo>
                <a:lnTo>
                  <a:pt x="3698509" y="2318760"/>
                </a:lnTo>
                <a:lnTo>
                  <a:pt x="3681515" y="2318760"/>
                </a:lnTo>
                <a:lnTo>
                  <a:pt x="3681515" y="2255862"/>
                </a:lnTo>
                <a:cubicBezTo>
                  <a:pt x="3681515" y="2246746"/>
                  <a:pt x="3679171" y="2239974"/>
                  <a:pt x="3674483" y="2235547"/>
                </a:cubicBezTo>
                <a:cubicBezTo>
                  <a:pt x="3669925" y="2231119"/>
                  <a:pt x="3663869" y="2228905"/>
                  <a:pt x="3656317" y="2228905"/>
                </a:cubicBezTo>
                <a:cubicBezTo>
                  <a:pt x="3651238" y="2228905"/>
                  <a:pt x="3646354" y="2230533"/>
                  <a:pt x="3641666" y="2233789"/>
                </a:cubicBezTo>
                <a:cubicBezTo>
                  <a:pt x="3637239" y="2236914"/>
                  <a:pt x="3633723" y="2241016"/>
                  <a:pt x="3631118" y="2246095"/>
                </a:cubicBezTo>
                <a:cubicBezTo>
                  <a:pt x="3628513" y="2251304"/>
                  <a:pt x="3627211" y="2256578"/>
                  <a:pt x="3627211" y="2261917"/>
                </a:cubicBezTo>
                <a:lnTo>
                  <a:pt x="3627211" y="2318760"/>
                </a:lnTo>
                <a:lnTo>
                  <a:pt x="3610217" y="2318760"/>
                </a:lnTo>
                <a:close/>
                <a:moveTo>
                  <a:pt x="3505442" y="2175578"/>
                </a:moveTo>
                <a:lnTo>
                  <a:pt x="3522436" y="2175578"/>
                </a:lnTo>
                <a:lnTo>
                  <a:pt x="3522436" y="2265629"/>
                </a:lnTo>
                <a:lnTo>
                  <a:pt x="3570294" y="2216794"/>
                </a:lnTo>
                <a:lnTo>
                  <a:pt x="3591976" y="2216794"/>
                </a:lnTo>
                <a:lnTo>
                  <a:pt x="3591976" y="2217576"/>
                </a:lnTo>
                <a:lnTo>
                  <a:pt x="3551932" y="2258010"/>
                </a:lnTo>
                <a:lnTo>
                  <a:pt x="3593148" y="2317979"/>
                </a:lnTo>
                <a:lnTo>
                  <a:pt x="3593148" y="2318760"/>
                </a:lnTo>
                <a:lnTo>
                  <a:pt x="3572833" y="2318760"/>
                </a:lnTo>
                <a:lnTo>
                  <a:pt x="3540017" y="2269731"/>
                </a:lnTo>
                <a:lnTo>
                  <a:pt x="3522436" y="2287311"/>
                </a:lnTo>
                <a:lnTo>
                  <a:pt x="3522436" y="2318760"/>
                </a:lnTo>
                <a:lnTo>
                  <a:pt x="3505442" y="2318760"/>
                </a:lnTo>
                <a:close/>
                <a:moveTo>
                  <a:pt x="2610092" y="2175578"/>
                </a:moveTo>
                <a:lnTo>
                  <a:pt x="2627086" y="2175578"/>
                </a:lnTo>
                <a:lnTo>
                  <a:pt x="2627086" y="2217771"/>
                </a:lnTo>
                <a:lnTo>
                  <a:pt x="2626109" y="2231835"/>
                </a:lnTo>
                <a:lnTo>
                  <a:pt x="2627086" y="2231835"/>
                </a:lnTo>
                <a:cubicBezTo>
                  <a:pt x="2629691" y="2226756"/>
                  <a:pt x="2634119" y="2222394"/>
                  <a:pt x="2640369" y="2218748"/>
                </a:cubicBezTo>
                <a:cubicBezTo>
                  <a:pt x="2646359" y="2215232"/>
                  <a:pt x="2653001" y="2213474"/>
                  <a:pt x="2660293" y="2213474"/>
                </a:cubicBezTo>
                <a:cubicBezTo>
                  <a:pt x="2672665" y="2213474"/>
                  <a:pt x="2682106" y="2217120"/>
                  <a:pt x="2688617" y="2224412"/>
                </a:cubicBezTo>
                <a:cubicBezTo>
                  <a:pt x="2695129" y="2231705"/>
                  <a:pt x="2698384" y="2241342"/>
                  <a:pt x="2698384" y="2253322"/>
                </a:cubicBezTo>
                <a:lnTo>
                  <a:pt x="2698384" y="2318760"/>
                </a:lnTo>
                <a:lnTo>
                  <a:pt x="2681390" y="2318760"/>
                </a:lnTo>
                <a:lnTo>
                  <a:pt x="2681390" y="2255862"/>
                </a:lnTo>
                <a:cubicBezTo>
                  <a:pt x="2681390" y="2246746"/>
                  <a:pt x="2679046" y="2239974"/>
                  <a:pt x="2674358" y="2235547"/>
                </a:cubicBezTo>
                <a:cubicBezTo>
                  <a:pt x="2669800" y="2231119"/>
                  <a:pt x="2663745" y="2228905"/>
                  <a:pt x="2656191" y="2228905"/>
                </a:cubicBezTo>
                <a:cubicBezTo>
                  <a:pt x="2651113" y="2228905"/>
                  <a:pt x="2646229" y="2230533"/>
                  <a:pt x="2641541" y="2233789"/>
                </a:cubicBezTo>
                <a:cubicBezTo>
                  <a:pt x="2637113" y="2236914"/>
                  <a:pt x="2633597" y="2241016"/>
                  <a:pt x="2630993" y="2246095"/>
                </a:cubicBezTo>
                <a:cubicBezTo>
                  <a:pt x="2628389" y="2251304"/>
                  <a:pt x="2627086" y="2256578"/>
                  <a:pt x="2627086" y="2261917"/>
                </a:cubicBezTo>
                <a:lnTo>
                  <a:pt x="2627086" y="2318760"/>
                </a:lnTo>
                <a:lnTo>
                  <a:pt x="2610092" y="2318760"/>
                </a:lnTo>
                <a:close/>
                <a:moveTo>
                  <a:pt x="1686167" y="2175578"/>
                </a:moveTo>
                <a:lnTo>
                  <a:pt x="1703161" y="2175578"/>
                </a:lnTo>
                <a:lnTo>
                  <a:pt x="1703161" y="2265629"/>
                </a:lnTo>
                <a:lnTo>
                  <a:pt x="1751019" y="2216794"/>
                </a:lnTo>
                <a:lnTo>
                  <a:pt x="1772701" y="2216794"/>
                </a:lnTo>
                <a:lnTo>
                  <a:pt x="1772701" y="2217576"/>
                </a:lnTo>
                <a:lnTo>
                  <a:pt x="1732657" y="2258010"/>
                </a:lnTo>
                <a:lnTo>
                  <a:pt x="1773873" y="2317979"/>
                </a:lnTo>
                <a:lnTo>
                  <a:pt x="1773873" y="2318760"/>
                </a:lnTo>
                <a:lnTo>
                  <a:pt x="1753558" y="2318760"/>
                </a:lnTo>
                <a:lnTo>
                  <a:pt x="1720742" y="2269731"/>
                </a:lnTo>
                <a:lnTo>
                  <a:pt x="1703161" y="2287311"/>
                </a:lnTo>
                <a:lnTo>
                  <a:pt x="1703161" y="2318760"/>
                </a:lnTo>
                <a:lnTo>
                  <a:pt x="1686167" y="2318760"/>
                </a:lnTo>
                <a:close/>
                <a:moveTo>
                  <a:pt x="1486142" y="2175578"/>
                </a:moveTo>
                <a:lnTo>
                  <a:pt x="1503136" y="2175578"/>
                </a:lnTo>
                <a:lnTo>
                  <a:pt x="1503136" y="2318760"/>
                </a:lnTo>
                <a:lnTo>
                  <a:pt x="1486142" y="2318760"/>
                </a:lnTo>
                <a:close/>
                <a:moveTo>
                  <a:pt x="1384688" y="2175578"/>
                </a:moveTo>
                <a:lnTo>
                  <a:pt x="1467511" y="2175578"/>
                </a:lnTo>
                <a:lnTo>
                  <a:pt x="1467511" y="2191791"/>
                </a:lnTo>
                <a:lnTo>
                  <a:pt x="1401682" y="2191791"/>
                </a:lnTo>
                <a:lnTo>
                  <a:pt x="1401682" y="2240821"/>
                </a:lnTo>
                <a:lnTo>
                  <a:pt x="1461065" y="2240821"/>
                </a:lnTo>
                <a:lnTo>
                  <a:pt x="1461065" y="2256838"/>
                </a:lnTo>
                <a:lnTo>
                  <a:pt x="1401682" y="2256838"/>
                </a:lnTo>
                <a:lnTo>
                  <a:pt x="1401682" y="2318760"/>
                </a:lnTo>
                <a:lnTo>
                  <a:pt x="1384688" y="2318760"/>
                </a:lnTo>
                <a:close/>
                <a:moveTo>
                  <a:pt x="1067042" y="2175578"/>
                </a:moveTo>
                <a:lnTo>
                  <a:pt x="1084036" y="2175578"/>
                </a:lnTo>
                <a:lnTo>
                  <a:pt x="1084036" y="2265629"/>
                </a:lnTo>
                <a:lnTo>
                  <a:pt x="1131894" y="2216794"/>
                </a:lnTo>
                <a:lnTo>
                  <a:pt x="1153576" y="2216794"/>
                </a:lnTo>
                <a:lnTo>
                  <a:pt x="1153576" y="2217576"/>
                </a:lnTo>
                <a:lnTo>
                  <a:pt x="1113532" y="2258010"/>
                </a:lnTo>
                <a:lnTo>
                  <a:pt x="1154748" y="2317979"/>
                </a:lnTo>
                <a:lnTo>
                  <a:pt x="1154748" y="2318760"/>
                </a:lnTo>
                <a:lnTo>
                  <a:pt x="1134433" y="2318760"/>
                </a:lnTo>
                <a:lnTo>
                  <a:pt x="1101617" y="2269731"/>
                </a:lnTo>
                <a:lnTo>
                  <a:pt x="1084036" y="2287311"/>
                </a:lnTo>
                <a:lnTo>
                  <a:pt x="1084036" y="2318760"/>
                </a:lnTo>
                <a:lnTo>
                  <a:pt x="1067042" y="2318760"/>
                </a:lnTo>
                <a:close/>
                <a:moveTo>
                  <a:pt x="765563" y="2175578"/>
                </a:moveTo>
                <a:lnTo>
                  <a:pt x="782557" y="2175578"/>
                </a:lnTo>
                <a:lnTo>
                  <a:pt x="782557" y="2250978"/>
                </a:lnTo>
                <a:lnTo>
                  <a:pt x="783338" y="2250978"/>
                </a:lnTo>
                <a:lnTo>
                  <a:pt x="847800" y="2175578"/>
                </a:lnTo>
                <a:lnTo>
                  <a:pt x="869482" y="2175578"/>
                </a:lnTo>
                <a:lnTo>
                  <a:pt x="869482" y="2176360"/>
                </a:lnTo>
                <a:lnTo>
                  <a:pt x="816546" y="2237500"/>
                </a:lnTo>
                <a:lnTo>
                  <a:pt x="873389" y="2317979"/>
                </a:lnTo>
                <a:lnTo>
                  <a:pt x="873389" y="2318760"/>
                </a:lnTo>
                <a:lnTo>
                  <a:pt x="852683" y="2318760"/>
                </a:lnTo>
                <a:lnTo>
                  <a:pt x="805216" y="2250588"/>
                </a:lnTo>
                <a:lnTo>
                  <a:pt x="782557" y="2276763"/>
                </a:lnTo>
                <a:lnTo>
                  <a:pt x="782557" y="2318760"/>
                </a:lnTo>
                <a:lnTo>
                  <a:pt x="765563" y="2318760"/>
                </a:lnTo>
                <a:close/>
                <a:moveTo>
                  <a:pt x="476492" y="2175578"/>
                </a:moveTo>
                <a:lnTo>
                  <a:pt x="493486" y="2175578"/>
                </a:lnTo>
                <a:lnTo>
                  <a:pt x="493486" y="2217771"/>
                </a:lnTo>
                <a:lnTo>
                  <a:pt x="492510" y="2231835"/>
                </a:lnTo>
                <a:lnTo>
                  <a:pt x="493486" y="2231835"/>
                </a:lnTo>
                <a:cubicBezTo>
                  <a:pt x="496091" y="2226756"/>
                  <a:pt x="500519" y="2222394"/>
                  <a:pt x="506769" y="2218748"/>
                </a:cubicBezTo>
                <a:cubicBezTo>
                  <a:pt x="512760" y="2215232"/>
                  <a:pt x="519401" y="2213474"/>
                  <a:pt x="526694" y="2213474"/>
                </a:cubicBezTo>
                <a:cubicBezTo>
                  <a:pt x="539065" y="2213474"/>
                  <a:pt x="548506" y="2217120"/>
                  <a:pt x="555018" y="2224412"/>
                </a:cubicBezTo>
                <a:cubicBezTo>
                  <a:pt x="561529" y="2231705"/>
                  <a:pt x="564784" y="2241342"/>
                  <a:pt x="564784" y="2253322"/>
                </a:cubicBezTo>
                <a:lnTo>
                  <a:pt x="564784" y="2318760"/>
                </a:lnTo>
                <a:lnTo>
                  <a:pt x="547790" y="2318760"/>
                </a:lnTo>
                <a:lnTo>
                  <a:pt x="547790" y="2255862"/>
                </a:lnTo>
                <a:cubicBezTo>
                  <a:pt x="547790" y="2246746"/>
                  <a:pt x="545446" y="2239974"/>
                  <a:pt x="540758" y="2235547"/>
                </a:cubicBezTo>
                <a:cubicBezTo>
                  <a:pt x="536200" y="2231119"/>
                  <a:pt x="530145" y="2228905"/>
                  <a:pt x="522592" y="2228905"/>
                </a:cubicBezTo>
                <a:cubicBezTo>
                  <a:pt x="517513" y="2228905"/>
                  <a:pt x="512629" y="2230533"/>
                  <a:pt x="507941" y="2233789"/>
                </a:cubicBezTo>
                <a:cubicBezTo>
                  <a:pt x="503514" y="2236914"/>
                  <a:pt x="499998" y="2241016"/>
                  <a:pt x="497393" y="2246095"/>
                </a:cubicBezTo>
                <a:cubicBezTo>
                  <a:pt x="494789" y="2251304"/>
                  <a:pt x="493486" y="2256578"/>
                  <a:pt x="493486" y="2261917"/>
                </a:cubicBezTo>
                <a:lnTo>
                  <a:pt x="493486" y="2318760"/>
                </a:lnTo>
                <a:lnTo>
                  <a:pt x="476492" y="2318760"/>
                </a:lnTo>
                <a:close/>
                <a:moveTo>
                  <a:pt x="54499" y="2175578"/>
                </a:moveTo>
                <a:lnTo>
                  <a:pt x="73642" y="2175578"/>
                </a:lnTo>
                <a:lnTo>
                  <a:pt x="128141" y="2318760"/>
                </a:lnTo>
                <a:lnTo>
                  <a:pt x="109389" y="2318760"/>
                </a:lnTo>
                <a:lnTo>
                  <a:pt x="95129" y="2279302"/>
                </a:lnTo>
                <a:lnTo>
                  <a:pt x="33012" y="2279302"/>
                </a:lnTo>
                <a:lnTo>
                  <a:pt x="18753" y="2318760"/>
                </a:lnTo>
                <a:lnTo>
                  <a:pt x="0" y="2318760"/>
                </a:lnTo>
                <a:close/>
                <a:moveTo>
                  <a:pt x="1035184" y="2174016"/>
                </a:moveTo>
                <a:cubicBezTo>
                  <a:pt x="1040914" y="2174016"/>
                  <a:pt x="1045927" y="2174797"/>
                  <a:pt x="1050225" y="2176360"/>
                </a:cubicBezTo>
                <a:lnTo>
                  <a:pt x="1050225" y="2192963"/>
                </a:lnTo>
                <a:cubicBezTo>
                  <a:pt x="1048011" y="2192052"/>
                  <a:pt x="1045732" y="2191270"/>
                  <a:pt x="1043388" y="2190619"/>
                </a:cubicBezTo>
                <a:cubicBezTo>
                  <a:pt x="1041434" y="2190098"/>
                  <a:pt x="1038895" y="2189838"/>
                  <a:pt x="1035770" y="2189838"/>
                </a:cubicBezTo>
                <a:cubicBezTo>
                  <a:pt x="1031342" y="2189838"/>
                  <a:pt x="1027565" y="2191400"/>
                  <a:pt x="1024440" y="2194526"/>
                </a:cubicBezTo>
                <a:cubicBezTo>
                  <a:pt x="1021184" y="2197781"/>
                  <a:pt x="1019557" y="2202144"/>
                  <a:pt x="1019557" y="2207613"/>
                </a:cubicBezTo>
                <a:lnTo>
                  <a:pt x="1019557" y="2216794"/>
                </a:lnTo>
                <a:lnTo>
                  <a:pt x="1045732" y="2216794"/>
                </a:lnTo>
                <a:lnTo>
                  <a:pt x="1045732" y="2232226"/>
                </a:lnTo>
                <a:lnTo>
                  <a:pt x="1019557" y="2232226"/>
                </a:lnTo>
                <a:lnTo>
                  <a:pt x="1019557" y="2318760"/>
                </a:lnTo>
                <a:lnTo>
                  <a:pt x="1002562" y="2318760"/>
                </a:lnTo>
                <a:lnTo>
                  <a:pt x="1002562" y="2232226"/>
                </a:lnTo>
                <a:lnTo>
                  <a:pt x="983810" y="2232226"/>
                </a:lnTo>
                <a:lnTo>
                  <a:pt x="983810" y="2216794"/>
                </a:lnTo>
                <a:lnTo>
                  <a:pt x="1002562" y="2216794"/>
                </a:lnTo>
                <a:lnTo>
                  <a:pt x="1002562" y="2205660"/>
                </a:lnTo>
                <a:cubicBezTo>
                  <a:pt x="1002562" y="2199279"/>
                  <a:pt x="1003995" y="2193679"/>
                  <a:pt x="1006860" y="2188861"/>
                </a:cubicBezTo>
                <a:cubicBezTo>
                  <a:pt x="1009594" y="2184303"/>
                  <a:pt x="1013566" y="2180657"/>
                  <a:pt x="1018775" y="2177922"/>
                </a:cubicBezTo>
                <a:cubicBezTo>
                  <a:pt x="1023724" y="2175318"/>
                  <a:pt x="1029193" y="2174016"/>
                  <a:pt x="1035184" y="2174016"/>
                </a:cubicBezTo>
                <a:close/>
                <a:moveTo>
                  <a:pt x="1534204" y="2173625"/>
                </a:moveTo>
                <a:cubicBezTo>
                  <a:pt x="1537720" y="2173625"/>
                  <a:pt x="1540585" y="2174732"/>
                  <a:pt x="1542799" y="2176946"/>
                </a:cubicBezTo>
                <a:cubicBezTo>
                  <a:pt x="1545143" y="2179290"/>
                  <a:pt x="1546315" y="2182220"/>
                  <a:pt x="1546315" y="2185736"/>
                </a:cubicBezTo>
                <a:cubicBezTo>
                  <a:pt x="1546315" y="2189122"/>
                  <a:pt x="1545143" y="2191986"/>
                  <a:pt x="1542799" y="2194331"/>
                </a:cubicBezTo>
                <a:cubicBezTo>
                  <a:pt x="1540325" y="2196805"/>
                  <a:pt x="1537460" y="2198042"/>
                  <a:pt x="1534204" y="2198042"/>
                </a:cubicBezTo>
                <a:cubicBezTo>
                  <a:pt x="1530949" y="2198042"/>
                  <a:pt x="1528084" y="2196805"/>
                  <a:pt x="1525610" y="2194331"/>
                </a:cubicBezTo>
                <a:cubicBezTo>
                  <a:pt x="1523135" y="2191856"/>
                  <a:pt x="1521898" y="2188991"/>
                  <a:pt x="1521898" y="2185736"/>
                </a:cubicBezTo>
                <a:cubicBezTo>
                  <a:pt x="1521898" y="2182350"/>
                  <a:pt x="1523135" y="2179420"/>
                  <a:pt x="1525610" y="2176946"/>
                </a:cubicBezTo>
                <a:cubicBezTo>
                  <a:pt x="1527823" y="2174732"/>
                  <a:pt x="1530688" y="2173625"/>
                  <a:pt x="1534204" y="2173625"/>
                </a:cubicBezTo>
                <a:close/>
                <a:moveTo>
                  <a:pt x="3199070" y="2171671"/>
                </a:moveTo>
                <a:lnTo>
                  <a:pt x="3214111" y="2171671"/>
                </a:lnTo>
                <a:lnTo>
                  <a:pt x="3234621" y="2194917"/>
                </a:lnTo>
                <a:lnTo>
                  <a:pt x="3234621" y="2195893"/>
                </a:lnTo>
                <a:lnTo>
                  <a:pt x="3218213" y="2195893"/>
                </a:lnTo>
                <a:lnTo>
                  <a:pt x="3207274" y="2184564"/>
                </a:lnTo>
                <a:lnTo>
                  <a:pt x="3205711" y="2184564"/>
                </a:lnTo>
                <a:lnTo>
                  <a:pt x="3194968" y="2195893"/>
                </a:lnTo>
                <a:lnTo>
                  <a:pt x="3178559" y="2195893"/>
                </a:lnTo>
                <a:lnTo>
                  <a:pt x="3178559" y="2194917"/>
                </a:lnTo>
                <a:close/>
                <a:moveTo>
                  <a:pt x="2755841" y="2171671"/>
                </a:moveTo>
                <a:lnTo>
                  <a:pt x="2770882" y="2171671"/>
                </a:lnTo>
                <a:lnTo>
                  <a:pt x="2791588" y="2194917"/>
                </a:lnTo>
                <a:lnTo>
                  <a:pt x="2791588" y="2195893"/>
                </a:lnTo>
                <a:lnTo>
                  <a:pt x="2775179" y="2195893"/>
                </a:lnTo>
                <a:lnTo>
                  <a:pt x="2764045" y="2184564"/>
                </a:lnTo>
                <a:lnTo>
                  <a:pt x="2762483" y="2184564"/>
                </a:lnTo>
                <a:lnTo>
                  <a:pt x="2751935" y="2195893"/>
                </a:lnTo>
                <a:lnTo>
                  <a:pt x="2735526" y="2195893"/>
                </a:lnTo>
                <a:lnTo>
                  <a:pt x="2735526" y="2194917"/>
                </a:lnTo>
                <a:close/>
                <a:moveTo>
                  <a:pt x="3766710" y="2171476"/>
                </a:moveTo>
                <a:lnTo>
                  <a:pt x="3785267" y="2171476"/>
                </a:lnTo>
                <a:lnTo>
                  <a:pt x="3771007" y="2196870"/>
                </a:lnTo>
                <a:lnTo>
                  <a:pt x="3756161" y="2196870"/>
                </a:lnTo>
                <a:close/>
                <a:moveTo>
                  <a:pt x="2252235" y="2171476"/>
                </a:moveTo>
                <a:lnTo>
                  <a:pt x="2270792" y="2171476"/>
                </a:lnTo>
                <a:lnTo>
                  <a:pt x="2256532" y="2196870"/>
                </a:lnTo>
                <a:lnTo>
                  <a:pt x="2241687" y="2196870"/>
                </a:lnTo>
                <a:close/>
                <a:moveTo>
                  <a:pt x="1970643" y="2171476"/>
                </a:moveTo>
                <a:lnTo>
                  <a:pt x="1989199" y="2171476"/>
                </a:lnTo>
                <a:lnTo>
                  <a:pt x="1999553" y="2196870"/>
                </a:lnTo>
                <a:lnTo>
                  <a:pt x="1984511" y="2196870"/>
                </a:lnTo>
                <a:close/>
                <a:moveTo>
                  <a:pt x="3213525" y="2147450"/>
                </a:moveTo>
                <a:lnTo>
                  <a:pt x="3232082" y="2147450"/>
                </a:lnTo>
                <a:lnTo>
                  <a:pt x="3241067" y="2171867"/>
                </a:lnTo>
                <a:lnTo>
                  <a:pt x="3227199" y="2171867"/>
                </a:lnTo>
                <a:close/>
                <a:moveTo>
                  <a:pt x="2770296" y="2147450"/>
                </a:moveTo>
                <a:lnTo>
                  <a:pt x="2788853" y="2147450"/>
                </a:lnTo>
                <a:lnTo>
                  <a:pt x="2797839" y="2171867"/>
                </a:lnTo>
                <a:lnTo>
                  <a:pt x="2784165" y="2171867"/>
                </a:lnTo>
                <a:close/>
                <a:moveTo>
                  <a:pt x="3844063" y="2003719"/>
                </a:moveTo>
                <a:cubicBezTo>
                  <a:pt x="3849421" y="2003719"/>
                  <a:pt x="3853941" y="2005561"/>
                  <a:pt x="3857625" y="2009244"/>
                </a:cubicBezTo>
                <a:cubicBezTo>
                  <a:pt x="3861476" y="2013095"/>
                  <a:pt x="3863401" y="2017699"/>
                  <a:pt x="3863401" y="2023057"/>
                </a:cubicBezTo>
                <a:cubicBezTo>
                  <a:pt x="3863401" y="2028415"/>
                  <a:pt x="3861476" y="2033019"/>
                  <a:pt x="3857625" y="2036870"/>
                </a:cubicBezTo>
                <a:cubicBezTo>
                  <a:pt x="3853941" y="2040554"/>
                  <a:pt x="3849421" y="2042396"/>
                  <a:pt x="3844063" y="2042396"/>
                </a:cubicBezTo>
                <a:cubicBezTo>
                  <a:pt x="3838538" y="2042396"/>
                  <a:pt x="3833933" y="2040554"/>
                  <a:pt x="3830250" y="2036870"/>
                </a:cubicBezTo>
                <a:cubicBezTo>
                  <a:pt x="3826399" y="2033019"/>
                  <a:pt x="3824474" y="2028415"/>
                  <a:pt x="3824474" y="2023057"/>
                </a:cubicBezTo>
                <a:cubicBezTo>
                  <a:pt x="3824474" y="2017699"/>
                  <a:pt x="3826399" y="2013095"/>
                  <a:pt x="3830250" y="2009244"/>
                </a:cubicBezTo>
                <a:cubicBezTo>
                  <a:pt x="3833933" y="2005561"/>
                  <a:pt x="3838538" y="2003719"/>
                  <a:pt x="3844063" y="2003719"/>
                </a:cubicBezTo>
                <a:close/>
                <a:moveTo>
                  <a:pt x="1986688" y="2003719"/>
                </a:moveTo>
                <a:cubicBezTo>
                  <a:pt x="1992046" y="2003719"/>
                  <a:pt x="1996567" y="2005561"/>
                  <a:pt x="2000250" y="2009244"/>
                </a:cubicBezTo>
                <a:cubicBezTo>
                  <a:pt x="2004101" y="2013095"/>
                  <a:pt x="2006027" y="2017699"/>
                  <a:pt x="2006027" y="2023057"/>
                </a:cubicBezTo>
                <a:cubicBezTo>
                  <a:pt x="2006027" y="2028415"/>
                  <a:pt x="2004101" y="2033019"/>
                  <a:pt x="2000250" y="2036870"/>
                </a:cubicBezTo>
                <a:cubicBezTo>
                  <a:pt x="1996567" y="2040554"/>
                  <a:pt x="1992046" y="2042396"/>
                  <a:pt x="1986688" y="2042396"/>
                </a:cubicBezTo>
                <a:cubicBezTo>
                  <a:pt x="1981163" y="2042396"/>
                  <a:pt x="1976559" y="2040554"/>
                  <a:pt x="1972875" y="2036870"/>
                </a:cubicBezTo>
                <a:cubicBezTo>
                  <a:pt x="1969024" y="2033019"/>
                  <a:pt x="1967099" y="2028415"/>
                  <a:pt x="1967099" y="2023057"/>
                </a:cubicBezTo>
                <a:cubicBezTo>
                  <a:pt x="1967099" y="2017699"/>
                  <a:pt x="1969024" y="2013095"/>
                  <a:pt x="1972875" y="2009244"/>
                </a:cubicBezTo>
                <a:cubicBezTo>
                  <a:pt x="1976559" y="2005561"/>
                  <a:pt x="1981163" y="2003719"/>
                  <a:pt x="1986688" y="2003719"/>
                </a:cubicBezTo>
                <a:close/>
                <a:moveTo>
                  <a:pt x="929088" y="1942439"/>
                </a:moveTo>
                <a:cubicBezTo>
                  <a:pt x="935283" y="1942439"/>
                  <a:pt x="940557" y="1944616"/>
                  <a:pt x="944910" y="1948969"/>
                </a:cubicBezTo>
                <a:cubicBezTo>
                  <a:pt x="949431" y="1953489"/>
                  <a:pt x="951691" y="1958680"/>
                  <a:pt x="951691" y="1964540"/>
                </a:cubicBezTo>
                <a:cubicBezTo>
                  <a:pt x="951691" y="1970567"/>
                  <a:pt x="949431" y="1975842"/>
                  <a:pt x="944910" y="1980362"/>
                </a:cubicBezTo>
                <a:cubicBezTo>
                  <a:pt x="940557" y="1984715"/>
                  <a:pt x="935283" y="1986892"/>
                  <a:pt x="929088" y="1986892"/>
                </a:cubicBezTo>
                <a:cubicBezTo>
                  <a:pt x="922893" y="1986892"/>
                  <a:pt x="917619" y="1984715"/>
                  <a:pt x="913265" y="1980362"/>
                </a:cubicBezTo>
                <a:cubicBezTo>
                  <a:pt x="908912" y="1976009"/>
                  <a:pt x="906736" y="1970735"/>
                  <a:pt x="906736" y="1964540"/>
                </a:cubicBezTo>
                <a:cubicBezTo>
                  <a:pt x="906736" y="1958512"/>
                  <a:pt x="908912" y="1953322"/>
                  <a:pt x="913265" y="1948969"/>
                </a:cubicBezTo>
                <a:cubicBezTo>
                  <a:pt x="917619" y="1944616"/>
                  <a:pt x="922893" y="1942439"/>
                  <a:pt x="929088" y="1942439"/>
                </a:cubicBezTo>
                <a:close/>
                <a:moveTo>
                  <a:pt x="2847957" y="1881410"/>
                </a:moveTo>
                <a:cubicBezTo>
                  <a:pt x="2841929" y="1881410"/>
                  <a:pt x="2835985" y="1883001"/>
                  <a:pt x="2830125" y="1886182"/>
                </a:cubicBezTo>
                <a:cubicBezTo>
                  <a:pt x="2824600" y="1889196"/>
                  <a:pt x="2820163" y="1893633"/>
                  <a:pt x="2816814" y="1899493"/>
                </a:cubicBezTo>
                <a:cubicBezTo>
                  <a:pt x="2813465" y="1905353"/>
                  <a:pt x="2811791" y="1912134"/>
                  <a:pt x="2811791" y="1919836"/>
                </a:cubicBezTo>
                <a:cubicBezTo>
                  <a:pt x="2811791" y="1927203"/>
                  <a:pt x="2813465" y="1933984"/>
                  <a:pt x="2816814" y="1940179"/>
                </a:cubicBezTo>
                <a:cubicBezTo>
                  <a:pt x="2819995" y="1946206"/>
                  <a:pt x="2824432" y="1950727"/>
                  <a:pt x="2830125" y="1953741"/>
                </a:cubicBezTo>
                <a:cubicBezTo>
                  <a:pt x="2835650" y="1956754"/>
                  <a:pt x="2841594" y="1958261"/>
                  <a:pt x="2847957" y="1958261"/>
                </a:cubicBezTo>
                <a:cubicBezTo>
                  <a:pt x="2854486" y="1958261"/>
                  <a:pt x="2860514" y="1956754"/>
                  <a:pt x="2866039" y="1953741"/>
                </a:cubicBezTo>
                <a:cubicBezTo>
                  <a:pt x="2871397" y="1950894"/>
                  <a:pt x="2875750" y="1946457"/>
                  <a:pt x="2879099" y="1940430"/>
                </a:cubicBezTo>
                <a:cubicBezTo>
                  <a:pt x="2882447" y="1934570"/>
                  <a:pt x="2884122" y="1927705"/>
                  <a:pt x="2884122" y="1919836"/>
                </a:cubicBezTo>
                <a:cubicBezTo>
                  <a:pt x="2884122" y="1912134"/>
                  <a:pt x="2882447" y="1905353"/>
                  <a:pt x="2879099" y="1899493"/>
                </a:cubicBezTo>
                <a:cubicBezTo>
                  <a:pt x="2875750" y="1893465"/>
                  <a:pt x="2871397" y="1889028"/>
                  <a:pt x="2866039" y="1886182"/>
                </a:cubicBezTo>
                <a:cubicBezTo>
                  <a:pt x="2860179" y="1883001"/>
                  <a:pt x="2854151" y="1881410"/>
                  <a:pt x="2847957" y="1881410"/>
                </a:cubicBezTo>
                <a:close/>
                <a:moveTo>
                  <a:pt x="1381107" y="1881410"/>
                </a:moveTo>
                <a:cubicBezTo>
                  <a:pt x="1375079" y="1881410"/>
                  <a:pt x="1369135" y="1883001"/>
                  <a:pt x="1363275" y="1886182"/>
                </a:cubicBezTo>
                <a:cubicBezTo>
                  <a:pt x="1357750" y="1889196"/>
                  <a:pt x="1353313" y="1893633"/>
                  <a:pt x="1349964" y="1899493"/>
                </a:cubicBezTo>
                <a:cubicBezTo>
                  <a:pt x="1346616" y="1905353"/>
                  <a:pt x="1344941" y="1912134"/>
                  <a:pt x="1344941" y="1919836"/>
                </a:cubicBezTo>
                <a:cubicBezTo>
                  <a:pt x="1344941" y="1927203"/>
                  <a:pt x="1346616" y="1933984"/>
                  <a:pt x="1349964" y="1940179"/>
                </a:cubicBezTo>
                <a:cubicBezTo>
                  <a:pt x="1353146" y="1946206"/>
                  <a:pt x="1357583" y="1950727"/>
                  <a:pt x="1363275" y="1953741"/>
                </a:cubicBezTo>
                <a:cubicBezTo>
                  <a:pt x="1368800" y="1956754"/>
                  <a:pt x="1374744" y="1958261"/>
                  <a:pt x="1381107" y="1958261"/>
                </a:cubicBezTo>
                <a:cubicBezTo>
                  <a:pt x="1387637" y="1958261"/>
                  <a:pt x="1393664" y="1956754"/>
                  <a:pt x="1399189" y="1953741"/>
                </a:cubicBezTo>
                <a:cubicBezTo>
                  <a:pt x="1404547" y="1950894"/>
                  <a:pt x="1408900" y="1946457"/>
                  <a:pt x="1412249" y="1940430"/>
                </a:cubicBezTo>
                <a:cubicBezTo>
                  <a:pt x="1415598" y="1934570"/>
                  <a:pt x="1417272" y="1927705"/>
                  <a:pt x="1417272" y="1919836"/>
                </a:cubicBezTo>
                <a:cubicBezTo>
                  <a:pt x="1417272" y="1912134"/>
                  <a:pt x="1415598" y="1905353"/>
                  <a:pt x="1412249" y="1899493"/>
                </a:cubicBezTo>
                <a:cubicBezTo>
                  <a:pt x="1408900" y="1893465"/>
                  <a:pt x="1404547" y="1889028"/>
                  <a:pt x="1399189" y="1886182"/>
                </a:cubicBezTo>
                <a:cubicBezTo>
                  <a:pt x="1393329" y="1883001"/>
                  <a:pt x="1387302" y="1881410"/>
                  <a:pt x="1381107" y="1881410"/>
                </a:cubicBezTo>
                <a:close/>
                <a:moveTo>
                  <a:pt x="3531999" y="1880657"/>
                </a:moveTo>
                <a:cubicBezTo>
                  <a:pt x="3522622" y="1880657"/>
                  <a:pt x="3514502" y="1883922"/>
                  <a:pt x="3507637" y="1890451"/>
                </a:cubicBezTo>
                <a:cubicBezTo>
                  <a:pt x="3500940" y="1896981"/>
                  <a:pt x="3497591" y="1906106"/>
                  <a:pt x="3497591" y="1917827"/>
                </a:cubicBezTo>
                <a:cubicBezTo>
                  <a:pt x="3497591" y="1929379"/>
                  <a:pt x="3500940" y="1938421"/>
                  <a:pt x="3507637" y="1944950"/>
                </a:cubicBezTo>
                <a:cubicBezTo>
                  <a:pt x="3514502" y="1951480"/>
                  <a:pt x="3522622" y="1954745"/>
                  <a:pt x="3531999" y="1954745"/>
                </a:cubicBezTo>
                <a:cubicBezTo>
                  <a:pt x="3541375" y="1954745"/>
                  <a:pt x="3549411" y="1951480"/>
                  <a:pt x="3556109" y="1944950"/>
                </a:cubicBezTo>
                <a:cubicBezTo>
                  <a:pt x="3562806" y="1938421"/>
                  <a:pt x="3566155" y="1929379"/>
                  <a:pt x="3566155" y="1917827"/>
                </a:cubicBezTo>
                <a:cubicBezTo>
                  <a:pt x="3566155" y="1906106"/>
                  <a:pt x="3562889" y="1896981"/>
                  <a:pt x="3556360" y="1890451"/>
                </a:cubicBezTo>
                <a:cubicBezTo>
                  <a:pt x="3549830" y="1883922"/>
                  <a:pt x="3541709" y="1880657"/>
                  <a:pt x="3531999" y="1880657"/>
                </a:cubicBezTo>
                <a:close/>
                <a:moveTo>
                  <a:pt x="3160523" y="1880657"/>
                </a:moveTo>
                <a:cubicBezTo>
                  <a:pt x="3151147" y="1880657"/>
                  <a:pt x="3143027" y="1883922"/>
                  <a:pt x="3136162" y="1890451"/>
                </a:cubicBezTo>
                <a:cubicBezTo>
                  <a:pt x="3129465" y="1896981"/>
                  <a:pt x="3126116" y="1906106"/>
                  <a:pt x="3126116" y="1917827"/>
                </a:cubicBezTo>
                <a:cubicBezTo>
                  <a:pt x="3126116" y="1929379"/>
                  <a:pt x="3129465" y="1938421"/>
                  <a:pt x="3136162" y="1944950"/>
                </a:cubicBezTo>
                <a:cubicBezTo>
                  <a:pt x="3143027" y="1951480"/>
                  <a:pt x="3151147" y="1954745"/>
                  <a:pt x="3160523" y="1954745"/>
                </a:cubicBezTo>
                <a:cubicBezTo>
                  <a:pt x="3169900" y="1954745"/>
                  <a:pt x="3177936" y="1951480"/>
                  <a:pt x="3184634" y="1944950"/>
                </a:cubicBezTo>
                <a:cubicBezTo>
                  <a:pt x="3191331" y="1938421"/>
                  <a:pt x="3194679" y="1929379"/>
                  <a:pt x="3194679" y="1917827"/>
                </a:cubicBezTo>
                <a:cubicBezTo>
                  <a:pt x="3194679" y="1906106"/>
                  <a:pt x="3191415" y="1896981"/>
                  <a:pt x="3184885" y="1890451"/>
                </a:cubicBezTo>
                <a:cubicBezTo>
                  <a:pt x="3178355" y="1883922"/>
                  <a:pt x="3170235" y="1880657"/>
                  <a:pt x="3160523" y="1880657"/>
                </a:cubicBezTo>
                <a:close/>
                <a:moveTo>
                  <a:pt x="3845821" y="1877643"/>
                </a:moveTo>
                <a:cubicBezTo>
                  <a:pt x="3837785" y="1877643"/>
                  <a:pt x="3830920" y="1879987"/>
                  <a:pt x="3825227" y="1884675"/>
                </a:cubicBezTo>
                <a:cubicBezTo>
                  <a:pt x="3819367" y="1889531"/>
                  <a:pt x="3815181" y="1895893"/>
                  <a:pt x="3812670" y="1903762"/>
                </a:cubicBezTo>
                <a:lnTo>
                  <a:pt x="3877968" y="1903762"/>
                </a:lnTo>
                <a:cubicBezTo>
                  <a:pt x="3877633" y="1899744"/>
                  <a:pt x="3876126" y="1895726"/>
                  <a:pt x="3873447" y="1891707"/>
                </a:cubicBezTo>
                <a:cubicBezTo>
                  <a:pt x="3870601" y="1887689"/>
                  <a:pt x="3866917" y="1884340"/>
                  <a:pt x="3862397" y="1881661"/>
                </a:cubicBezTo>
                <a:cubicBezTo>
                  <a:pt x="3857709" y="1878982"/>
                  <a:pt x="3852183" y="1877643"/>
                  <a:pt x="3845821" y="1877643"/>
                </a:cubicBezTo>
                <a:close/>
                <a:moveTo>
                  <a:pt x="2502796" y="1877643"/>
                </a:moveTo>
                <a:cubicBezTo>
                  <a:pt x="2494759" y="1877643"/>
                  <a:pt x="2487895" y="1879987"/>
                  <a:pt x="2482202" y="1884675"/>
                </a:cubicBezTo>
                <a:cubicBezTo>
                  <a:pt x="2476342" y="1889531"/>
                  <a:pt x="2472156" y="1895893"/>
                  <a:pt x="2469645" y="1903762"/>
                </a:cubicBezTo>
                <a:lnTo>
                  <a:pt x="2534943" y="1903762"/>
                </a:lnTo>
                <a:cubicBezTo>
                  <a:pt x="2534608" y="1899744"/>
                  <a:pt x="2533101" y="1895726"/>
                  <a:pt x="2530423" y="1891707"/>
                </a:cubicBezTo>
                <a:cubicBezTo>
                  <a:pt x="2527576" y="1887689"/>
                  <a:pt x="2523893" y="1884340"/>
                  <a:pt x="2519372" y="1881661"/>
                </a:cubicBezTo>
                <a:cubicBezTo>
                  <a:pt x="2514684" y="1878982"/>
                  <a:pt x="2509159" y="1877643"/>
                  <a:pt x="2502796" y="1877643"/>
                </a:cubicBezTo>
                <a:close/>
                <a:moveTo>
                  <a:pt x="1988446" y="1877643"/>
                </a:moveTo>
                <a:cubicBezTo>
                  <a:pt x="1980409" y="1877643"/>
                  <a:pt x="1973545" y="1879987"/>
                  <a:pt x="1967852" y="1884675"/>
                </a:cubicBezTo>
                <a:cubicBezTo>
                  <a:pt x="1961992" y="1889531"/>
                  <a:pt x="1957806" y="1895893"/>
                  <a:pt x="1955295" y="1903762"/>
                </a:cubicBezTo>
                <a:lnTo>
                  <a:pt x="2020593" y="1903762"/>
                </a:lnTo>
                <a:cubicBezTo>
                  <a:pt x="2020258" y="1899744"/>
                  <a:pt x="2018751" y="1895726"/>
                  <a:pt x="2016073" y="1891707"/>
                </a:cubicBezTo>
                <a:cubicBezTo>
                  <a:pt x="2013226" y="1887689"/>
                  <a:pt x="2009543" y="1884340"/>
                  <a:pt x="2005022" y="1881661"/>
                </a:cubicBezTo>
                <a:cubicBezTo>
                  <a:pt x="2000334" y="1878982"/>
                  <a:pt x="1994809" y="1877643"/>
                  <a:pt x="1988446" y="1877643"/>
                </a:cubicBezTo>
                <a:close/>
                <a:moveTo>
                  <a:pt x="2275303" y="1854286"/>
                </a:moveTo>
                <a:lnTo>
                  <a:pt x="2313729" y="1854286"/>
                </a:lnTo>
                <a:lnTo>
                  <a:pt x="2346880" y="1939676"/>
                </a:lnTo>
                <a:lnTo>
                  <a:pt x="2348889" y="1939676"/>
                </a:lnTo>
                <a:lnTo>
                  <a:pt x="2382543" y="1854286"/>
                </a:lnTo>
                <a:lnTo>
                  <a:pt x="2420466" y="1854286"/>
                </a:lnTo>
                <a:lnTo>
                  <a:pt x="2364209" y="1985385"/>
                </a:lnTo>
                <a:lnTo>
                  <a:pt x="2330807" y="1985385"/>
                </a:lnTo>
                <a:close/>
                <a:moveTo>
                  <a:pt x="2079315" y="1854286"/>
                </a:moveTo>
                <a:lnTo>
                  <a:pt x="2113220" y="1854286"/>
                </a:lnTo>
                <a:lnTo>
                  <a:pt x="2113220" y="1929882"/>
                </a:lnTo>
                <a:cubicBezTo>
                  <a:pt x="2113220" y="1938923"/>
                  <a:pt x="2115313" y="1945871"/>
                  <a:pt x="2119499" y="1950727"/>
                </a:cubicBezTo>
                <a:cubicBezTo>
                  <a:pt x="2123685" y="1955750"/>
                  <a:pt x="2129377" y="1958261"/>
                  <a:pt x="2136577" y="1958261"/>
                </a:cubicBezTo>
                <a:cubicBezTo>
                  <a:pt x="2146120" y="1958261"/>
                  <a:pt x="2153739" y="1954745"/>
                  <a:pt x="2159431" y="1947713"/>
                </a:cubicBezTo>
                <a:cubicBezTo>
                  <a:pt x="2165124" y="1940848"/>
                  <a:pt x="2167970" y="1931975"/>
                  <a:pt x="2167970" y="1921091"/>
                </a:cubicBezTo>
                <a:lnTo>
                  <a:pt x="2167970" y="1854286"/>
                </a:lnTo>
                <a:lnTo>
                  <a:pt x="2201624" y="1854286"/>
                </a:lnTo>
                <a:lnTo>
                  <a:pt x="2201624" y="1985385"/>
                </a:lnTo>
                <a:lnTo>
                  <a:pt x="2169979" y="1985385"/>
                </a:lnTo>
                <a:lnTo>
                  <a:pt x="2169979" y="1968809"/>
                </a:lnTo>
                <a:lnTo>
                  <a:pt x="2167970" y="1968809"/>
                </a:lnTo>
                <a:cubicBezTo>
                  <a:pt x="2163952" y="1975172"/>
                  <a:pt x="2158427" y="1980195"/>
                  <a:pt x="2151394" y="1983878"/>
                </a:cubicBezTo>
                <a:cubicBezTo>
                  <a:pt x="2144530" y="1987562"/>
                  <a:pt x="2136661" y="1989404"/>
                  <a:pt x="2127787" y="1989404"/>
                </a:cubicBezTo>
                <a:cubicBezTo>
                  <a:pt x="2112048" y="1989404"/>
                  <a:pt x="2100077" y="1984548"/>
                  <a:pt x="2091873" y="1974837"/>
                </a:cubicBezTo>
                <a:cubicBezTo>
                  <a:pt x="2083501" y="1964958"/>
                  <a:pt x="2079315" y="1951313"/>
                  <a:pt x="2079315" y="1933900"/>
                </a:cubicBezTo>
                <a:close/>
                <a:moveTo>
                  <a:pt x="1863505" y="1854286"/>
                </a:moveTo>
                <a:lnTo>
                  <a:pt x="1897159" y="1854286"/>
                </a:lnTo>
                <a:lnTo>
                  <a:pt x="1897159" y="1985385"/>
                </a:lnTo>
                <a:lnTo>
                  <a:pt x="1863505" y="1985385"/>
                </a:lnTo>
                <a:close/>
                <a:moveTo>
                  <a:pt x="1482505" y="1854286"/>
                </a:moveTo>
                <a:lnTo>
                  <a:pt x="1516159" y="1854286"/>
                </a:lnTo>
                <a:lnTo>
                  <a:pt x="1516159" y="1985385"/>
                </a:lnTo>
                <a:lnTo>
                  <a:pt x="1482505" y="1985385"/>
                </a:lnTo>
                <a:close/>
                <a:moveTo>
                  <a:pt x="1253905" y="1854286"/>
                </a:moveTo>
                <a:lnTo>
                  <a:pt x="1287559" y="1854286"/>
                </a:lnTo>
                <a:lnTo>
                  <a:pt x="1287559" y="1985385"/>
                </a:lnTo>
                <a:lnTo>
                  <a:pt x="1253905" y="1985385"/>
                </a:lnTo>
                <a:close/>
                <a:moveTo>
                  <a:pt x="3845570" y="1850017"/>
                </a:moveTo>
                <a:cubicBezTo>
                  <a:pt x="3858965" y="1850017"/>
                  <a:pt x="3870601" y="1852947"/>
                  <a:pt x="3880479" y="1858807"/>
                </a:cubicBezTo>
                <a:cubicBezTo>
                  <a:pt x="3890358" y="1864667"/>
                  <a:pt x="3897809" y="1872620"/>
                  <a:pt x="3902832" y="1882666"/>
                </a:cubicBezTo>
                <a:cubicBezTo>
                  <a:pt x="3907855" y="1892712"/>
                  <a:pt x="3910366" y="1904013"/>
                  <a:pt x="3910366" y="1916571"/>
                </a:cubicBezTo>
                <a:cubicBezTo>
                  <a:pt x="3910366" y="1920589"/>
                  <a:pt x="3910115" y="1924356"/>
                  <a:pt x="3909613" y="1927872"/>
                </a:cubicBezTo>
                <a:lnTo>
                  <a:pt x="3811163" y="1927872"/>
                </a:lnTo>
                <a:cubicBezTo>
                  <a:pt x="3812837" y="1937918"/>
                  <a:pt x="3817023" y="1945788"/>
                  <a:pt x="3823720" y="1951480"/>
                </a:cubicBezTo>
                <a:cubicBezTo>
                  <a:pt x="3830250" y="1957006"/>
                  <a:pt x="3838119" y="1959768"/>
                  <a:pt x="3847328" y="1959768"/>
                </a:cubicBezTo>
                <a:cubicBezTo>
                  <a:pt x="3855030" y="1959768"/>
                  <a:pt x="3861727" y="1958094"/>
                  <a:pt x="3867420" y="1954745"/>
                </a:cubicBezTo>
                <a:cubicBezTo>
                  <a:pt x="3872778" y="1951564"/>
                  <a:pt x="3877131" y="1947043"/>
                  <a:pt x="3880479" y="1941183"/>
                </a:cubicBezTo>
                <a:lnTo>
                  <a:pt x="3907855" y="1954494"/>
                </a:lnTo>
                <a:cubicBezTo>
                  <a:pt x="3894627" y="1977767"/>
                  <a:pt x="3874285" y="1989404"/>
                  <a:pt x="3846826" y="1989404"/>
                </a:cubicBezTo>
                <a:cubicBezTo>
                  <a:pt x="3833599" y="1989404"/>
                  <a:pt x="3821879" y="1986473"/>
                  <a:pt x="3811665" y="1980613"/>
                </a:cubicBezTo>
                <a:cubicBezTo>
                  <a:pt x="3801284" y="1974753"/>
                  <a:pt x="3793080" y="1966465"/>
                  <a:pt x="3787053" y="1955750"/>
                </a:cubicBezTo>
                <a:cubicBezTo>
                  <a:pt x="3781193" y="1945536"/>
                  <a:pt x="3778263" y="1933649"/>
                  <a:pt x="3778263" y="1920087"/>
                </a:cubicBezTo>
                <a:cubicBezTo>
                  <a:pt x="3778263" y="1907697"/>
                  <a:pt x="3781193" y="1896060"/>
                  <a:pt x="3787053" y="1885177"/>
                </a:cubicBezTo>
                <a:cubicBezTo>
                  <a:pt x="3792745" y="1874294"/>
                  <a:pt x="3800782" y="1865755"/>
                  <a:pt x="3811163" y="1859560"/>
                </a:cubicBezTo>
                <a:cubicBezTo>
                  <a:pt x="3821543" y="1853198"/>
                  <a:pt x="3833013" y="1850017"/>
                  <a:pt x="3845570" y="1850017"/>
                </a:cubicBezTo>
                <a:close/>
                <a:moveTo>
                  <a:pt x="3525217" y="1850017"/>
                </a:moveTo>
                <a:cubicBezTo>
                  <a:pt x="3533254" y="1850017"/>
                  <a:pt x="3540872" y="1851607"/>
                  <a:pt x="3548072" y="1854789"/>
                </a:cubicBezTo>
                <a:cubicBezTo>
                  <a:pt x="3554602" y="1857635"/>
                  <a:pt x="3559959" y="1862072"/>
                  <a:pt x="3564145" y="1868099"/>
                </a:cubicBezTo>
                <a:lnTo>
                  <a:pt x="3566155" y="1868099"/>
                </a:lnTo>
                <a:lnTo>
                  <a:pt x="3566155" y="1854286"/>
                </a:lnTo>
                <a:lnTo>
                  <a:pt x="3598553" y="1854286"/>
                </a:lnTo>
                <a:lnTo>
                  <a:pt x="3598553" y="1976344"/>
                </a:lnTo>
                <a:cubicBezTo>
                  <a:pt x="3598553" y="1990743"/>
                  <a:pt x="3595874" y="2002965"/>
                  <a:pt x="3590516" y="2013011"/>
                </a:cubicBezTo>
                <a:cubicBezTo>
                  <a:pt x="3585158" y="2023057"/>
                  <a:pt x="3577289" y="2030927"/>
                  <a:pt x="3566908" y="2036619"/>
                </a:cubicBezTo>
                <a:cubicBezTo>
                  <a:pt x="3556527" y="2042312"/>
                  <a:pt x="3544723" y="2045158"/>
                  <a:pt x="3531496" y="2045158"/>
                </a:cubicBezTo>
                <a:cubicBezTo>
                  <a:pt x="3514921" y="2045158"/>
                  <a:pt x="3501107" y="2041391"/>
                  <a:pt x="3490057" y="2033857"/>
                </a:cubicBezTo>
                <a:cubicBezTo>
                  <a:pt x="3479006" y="2026322"/>
                  <a:pt x="3471639" y="2017365"/>
                  <a:pt x="3467956" y="2006984"/>
                </a:cubicBezTo>
                <a:lnTo>
                  <a:pt x="3499601" y="1994175"/>
                </a:lnTo>
                <a:cubicBezTo>
                  <a:pt x="3502447" y="2000705"/>
                  <a:pt x="3506633" y="2005812"/>
                  <a:pt x="3512158" y="2009495"/>
                </a:cubicBezTo>
                <a:cubicBezTo>
                  <a:pt x="3518018" y="2013346"/>
                  <a:pt x="3524464" y="2015272"/>
                  <a:pt x="3531496" y="2015272"/>
                </a:cubicBezTo>
                <a:cubicBezTo>
                  <a:pt x="3542212" y="2015272"/>
                  <a:pt x="3550667" y="2012007"/>
                  <a:pt x="3556862" y="2005477"/>
                </a:cubicBezTo>
                <a:cubicBezTo>
                  <a:pt x="3563057" y="1999115"/>
                  <a:pt x="3566155" y="1989822"/>
                  <a:pt x="3566155" y="1977600"/>
                </a:cubicBezTo>
                <a:lnTo>
                  <a:pt x="3566155" y="1967303"/>
                </a:lnTo>
                <a:lnTo>
                  <a:pt x="3564145" y="1967303"/>
                </a:lnTo>
                <a:cubicBezTo>
                  <a:pt x="3559792" y="1973498"/>
                  <a:pt x="3554434" y="1978018"/>
                  <a:pt x="3548072" y="1980864"/>
                </a:cubicBezTo>
                <a:cubicBezTo>
                  <a:pt x="3541375" y="1983878"/>
                  <a:pt x="3533757" y="1985385"/>
                  <a:pt x="3525217" y="1985385"/>
                </a:cubicBezTo>
                <a:cubicBezTo>
                  <a:pt x="3514335" y="1985385"/>
                  <a:pt x="3504205" y="1982623"/>
                  <a:pt x="3494829" y="1977097"/>
                </a:cubicBezTo>
                <a:cubicBezTo>
                  <a:pt x="3485787" y="1971739"/>
                  <a:pt x="3478337" y="1963870"/>
                  <a:pt x="3472477" y="1953489"/>
                </a:cubicBezTo>
                <a:cubicBezTo>
                  <a:pt x="3466784" y="1943276"/>
                  <a:pt x="3463937" y="1931389"/>
                  <a:pt x="3463937" y="1917827"/>
                </a:cubicBezTo>
                <a:cubicBezTo>
                  <a:pt x="3463937" y="1904265"/>
                  <a:pt x="3466784" y="1892377"/>
                  <a:pt x="3472477" y="1882164"/>
                </a:cubicBezTo>
                <a:cubicBezTo>
                  <a:pt x="3478337" y="1871783"/>
                  <a:pt x="3485787" y="1863914"/>
                  <a:pt x="3494829" y="1858556"/>
                </a:cubicBezTo>
                <a:cubicBezTo>
                  <a:pt x="3504372" y="1852863"/>
                  <a:pt x="3514502" y="1850017"/>
                  <a:pt x="3525217" y="1850017"/>
                </a:cubicBezTo>
                <a:close/>
                <a:moveTo>
                  <a:pt x="3392407" y="1850017"/>
                </a:moveTo>
                <a:cubicBezTo>
                  <a:pt x="3408145" y="1850017"/>
                  <a:pt x="3420201" y="1854872"/>
                  <a:pt x="3428572" y="1864583"/>
                </a:cubicBezTo>
                <a:cubicBezTo>
                  <a:pt x="3436777" y="1873959"/>
                  <a:pt x="3440879" y="1887019"/>
                  <a:pt x="3440879" y="1903762"/>
                </a:cubicBezTo>
                <a:lnTo>
                  <a:pt x="3440879" y="1985385"/>
                </a:lnTo>
                <a:lnTo>
                  <a:pt x="3407225" y="1985385"/>
                </a:lnTo>
                <a:lnTo>
                  <a:pt x="3407225" y="1908032"/>
                </a:lnTo>
                <a:cubicBezTo>
                  <a:pt x="3407225" y="1899660"/>
                  <a:pt x="3405048" y="1893130"/>
                  <a:pt x="3400695" y="1888442"/>
                </a:cubicBezTo>
                <a:cubicBezTo>
                  <a:pt x="3396342" y="1883754"/>
                  <a:pt x="3390398" y="1881410"/>
                  <a:pt x="3382863" y="1881410"/>
                </a:cubicBezTo>
                <a:cubicBezTo>
                  <a:pt x="3373655" y="1881410"/>
                  <a:pt x="3366288" y="1884926"/>
                  <a:pt x="3360763" y="1891958"/>
                </a:cubicBezTo>
                <a:cubicBezTo>
                  <a:pt x="3355237" y="1898990"/>
                  <a:pt x="3352475" y="1907864"/>
                  <a:pt x="3352475" y="1918580"/>
                </a:cubicBezTo>
                <a:lnTo>
                  <a:pt x="3352475" y="1985385"/>
                </a:lnTo>
                <a:lnTo>
                  <a:pt x="3318821" y="1985385"/>
                </a:lnTo>
                <a:lnTo>
                  <a:pt x="3318821" y="1854286"/>
                </a:lnTo>
                <a:lnTo>
                  <a:pt x="3350214" y="1854286"/>
                </a:lnTo>
                <a:lnTo>
                  <a:pt x="3350214" y="1870611"/>
                </a:lnTo>
                <a:lnTo>
                  <a:pt x="3352475" y="1870611"/>
                </a:lnTo>
                <a:cubicBezTo>
                  <a:pt x="3356660" y="1864081"/>
                  <a:pt x="3362185" y="1859058"/>
                  <a:pt x="3369050" y="1855542"/>
                </a:cubicBezTo>
                <a:cubicBezTo>
                  <a:pt x="3376250" y="1851858"/>
                  <a:pt x="3384035" y="1850017"/>
                  <a:pt x="3392407" y="1850017"/>
                </a:cubicBezTo>
                <a:close/>
                <a:moveTo>
                  <a:pt x="3153743" y="1850017"/>
                </a:moveTo>
                <a:cubicBezTo>
                  <a:pt x="3161779" y="1850017"/>
                  <a:pt x="3169397" y="1851607"/>
                  <a:pt x="3176597" y="1854789"/>
                </a:cubicBezTo>
                <a:cubicBezTo>
                  <a:pt x="3183127" y="1857635"/>
                  <a:pt x="3188485" y="1862072"/>
                  <a:pt x="3192670" y="1868099"/>
                </a:cubicBezTo>
                <a:lnTo>
                  <a:pt x="3194679" y="1868099"/>
                </a:lnTo>
                <a:lnTo>
                  <a:pt x="3194679" y="1854286"/>
                </a:lnTo>
                <a:lnTo>
                  <a:pt x="3227077" y="1854286"/>
                </a:lnTo>
                <a:lnTo>
                  <a:pt x="3227077" y="1976344"/>
                </a:lnTo>
                <a:cubicBezTo>
                  <a:pt x="3227077" y="1990743"/>
                  <a:pt x="3224399" y="2002965"/>
                  <a:pt x="3219041" y="2013011"/>
                </a:cubicBezTo>
                <a:cubicBezTo>
                  <a:pt x="3213683" y="2023057"/>
                  <a:pt x="3205814" y="2030927"/>
                  <a:pt x="3195433" y="2036619"/>
                </a:cubicBezTo>
                <a:cubicBezTo>
                  <a:pt x="3185052" y="2042312"/>
                  <a:pt x="3173248" y="2045158"/>
                  <a:pt x="3160021" y="2045158"/>
                </a:cubicBezTo>
                <a:cubicBezTo>
                  <a:pt x="3143445" y="2045158"/>
                  <a:pt x="3129632" y="2041391"/>
                  <a:pt x="3118582" y="2033857"/>
                </a:cubicBezTo>
                <a:cubicBezTo>
                  <a:pt x="3107531" y="2026322"/>
                  <a:pt x="3100164" y="2017365"/>
                  <a:pt x="3096481" y="2006984"/>
                </a:cubicBezTo>
                <a:lnTo>
                  <a:pt x="3128125" y="1994175"/>
                </a:lnTo>
                <a:cubicBezTo>
                  <a:pt x="3130972" y="2000705"/>
                  <a:pt x="3135157" y="2005812"/>
                  <a:pt x="3140683" y="2009495"/>
                </a:cubicBezTo>
                <a:cubicBezTo>
                  <a:pt x="3146543" y="2013346"/>
                  <a:pt x="3152989" y="2015272"/>
                  <a:pt x="3160021" y="2015272"/>
                </a:cubicBezTo>
                <a:cubicBezTo>
                  <a:pt x="3170737" y="2015272"/>
                  <a:pt x="3179192" y="2012007"/>
                  <a:pt x="3185387" y="2005477"/>
                </a:cubicBezTo>
                <a:cubicBezTo>
                  <a:pt x="3191582" y="1999115"/>
                  <a:pt x="3194679" y="1989822"/>
                  <a:pt x="3194679" y="1977600"/>
                </a:cubicBezTo>
                <a:lnTo>
                  <a:pt x="3194679" y="1967303"/>
                </a:lnTo>
                <a:lnTo>
                  <a:pt x="3192670" y="1967303"/>
                </a:lnTo>
                <a:cubicBezTo>
                  <a:pt x="3188317" y="1973498"/>
                  <a:pt x="3182959" y="1978018"/>
                  <a:pt x="3176597" y="1980864"/>
                </a:cubicBezTo>
                <a:cubicBezTo>
                  <a:pt x="3169900" y="1983878"/>
                  <a:pt x="3162281" y="1985385"/>
                  <a:pt x="3153743" y="1985385"/>
                </a:cubicBezTo>
                <a:cubicBezTo>
                  <a:pt x="3142859" y="1985385"/>
                  <a:pt x="3132730" y="1982623"/>
                  <a:pt x="3123354" y="1977097"/>
                </a:cubicBezTo>
                <a:cubicBezTo>
                  <a:pt x="3114312" y="1971739"/>
                  <a:pt x="3106862" y="1963870"/>
                  <a:pt x="3101001" y="1953489"/>
                </a:cubicBezTo>
                <a:cubicBezTo>
                  <a:pt x="3095309" y="1943276"/>
                  <a:pt x="3092463" y="1931389"/>
                  <a:pt x="3092463" y="1917827"/>
                </a:cubicBezTo>
                <a:cubicBezTo>
                  <a:pt x="3092463" y="1904265"/>
                  <a:pt x="3095309" y="1892377"/>
                  <a:pt x="3101001" y="1882164"/>
                </a:cubicBezTo>
                <a:cubicBezTo>
                  <a:pt x="3106862" y="1871783"/>
                  <a:pt x="3114312" y="1863914"/>
                  <a:pt x="3123354" y="1858556"/>
                </a:cubicBezTo>
                <a:cubicBezTo>
                  <a:pt x="3132897" y="1852863"/>
                  <a:pt x="3143027" y="1850017"/>
                  <a:pt x="3153743" y="1850017"/>
                </a:cubicBezTo>
                <a:close/>
                <a:moveTo>
                  <a:pt x="3020932" y="1850017"/>
                </a:moveTo>
                <a:cubicBezTo>
                  <a:pt x="3036671" y="1850017"/>
                  <a:pt x="3048726" y="1854872"/>
                  <a:pt x="3057097" y="1864583"/>
                </a:cubicBezTo>
                <a:cubicBezTo>
                  <a:pt x="3065301" y="1873959"/>
                  <a:pt x="3069403" y="1887019"/>
                  <a:pt x="3069403" y="1903762"/>
                </a:cubicBezTo>
                <a:lnTo>
                  <a:pt x="3069403" y="1985385"/>
                </a:lnTo>
                <a:lnTo>
                  <a:pt x="3035750" y="1985385"/>
                </a:lnTo>
                <a:lnTo>
                  <a:pt x="3035750" y="1908032"/>
                </a:lnTo>
                <a:cubicBezTo>
                  <a:pt x="3035750" y="1899660"/>
                  <a:pt x="3033573" y="1893130"/>
                  <a:pt x="3029220" y="1888442"/>
                </a:cubicBezTo>
                <a:cubicBezTo>
                  <a:pt x="3024867" y="1883754"/>
                  <a:pt x="3018923" y="1881410"/>
                  <a:pt x="3011389" y="1881410"/>
                </a:cubicBezTo>
                <a:cubicBezTo>
                  <a:pt x="3002180" y="1881410"/>
                  <a:pt x="2994813" y="1884926"/>
                  <a:pt x="2989287" y="1891958"/>
                </a:cubicBezTo>
                <a:cubicBezTo>
                  <a:pt x="2983762" y="1898990"/>
                  <a:pt x="2980999" y="1907864"/>
                  <a:pt x="2980999" y="1918580"/>
                </a:cubicBezTo>
                <a:lnTo>
                  <a:pt x="2980999" y="1985385"/>
                </a:lnTo>
                <a:lnTo>
                  <a:pt x="2947346" y="1985385"/>
                </a:lnTo>
                <a:lnTo>
                  <a:pt x="2947346" y="1854286"/>
                </a:lnTo>
                <a:lnTo>
                  <a:pt x="2978739" y="1854286"/>
                </a:lnTo>
                <a:lnTo>
                  <a:pt x="2978739" y="1870611"/>
                </a:lnTo>
                <a:lnTo>
                  <a:pt x="2980999" y="1870611"/>
                </a:lnTo>
                <a:cubicBezTo>
                  <a:pt x="2985185" y="1864081"/>
                  <a:pt x="2990711" y="1859058"/>
                  <a:pt x="2997575" y="1855542"/>
                </a:cubicBezTo>
                <a:cubicBezTo>
                  <a:pt x="3004775" y="1851858"/>
                  <a:pt x="3012561" y="1850017"/>
                  <a:pt x="3020932" y="1850017"/>
                </a:cubicBezTo>
                <a:close/>
                <a:moveTo>
                  <a:pt x="2847957" y="1850017"/>
                </a:moveTo>
                <a:cubicBezTo>
                  <a:pt x="2861183" y="1850017"/>
                  <a:pt x="2873239" y="1853114"/>
                  <a:pt x="2884122" y="1859309"/>
                </a:cubicBezTo>
                <a:cubicBezTo>
                  <a:pt x="2894503" y="1865337"/>
                  <a:pt x="2902790" y="1873708"/>
                  <a:pt x="2908985" y="1884424"/>
                </a:cubicBezTo>
                <a:cubicBezTo>
                  <a:pt x="2914845" y="1894637"/>
                  <a:pt x="2917775" y="1906441"/>
                  <a:pt x="2917775" y="1919836"/>
                </a:cubicBezTo>
                <a:cubicBezTo>
                  <a:pt x="2917775" y="1933398"/>
                  <a:pt x="2914845" y="1945285"/>
                  <a:pt x="2908985" y="1955499"/>
                </a:cubicBezTo>
                <a:cubicBezTo>
                  <a:pt x="2902958" y="1966047"/>
                  <a:pt x="2894670" y="1974335"/>
                  <a:pt x="2884122" y="1980362"/>
                </a:cubicBezTo>
                <a:cubicBezTo>
                  <a:pt x="2873573" y="1986390"/>
                  <a:pt x="2861519" y="1989404"/>
                  <a:pt x="2847957" y="1989404"/>
                </a:cubicBezTo>
                <a:cubicBezTo>
                  <a:pt x="2834395" y="1989404"/>
                  <a:pt x="2822339" y="1986390"/>
                  <a:pt x="2811791" y="1980362"/>
                </a:cubicBezTo>
                <a:cubicBezTo>
                  <a:pt x="2801243" y="1974335"/>
                  <a:pt x="2792955" y="1966047"/>
                  <a:pt x="2786928" y="1955499"/>
                </a:cubicBezTo>
                <a:cubicBezTo>
                  <a:pt x="2781067" y="1945285"/>
                  <a:pt x="2778137" y="1933398"/>
                  <a:pt x="2778137" y="1919836"/>
                </a:cubicBezTo>
                <a:cubicBezTo>
                  <a:pt x="2778137" y="1906441"/>
                  <a:pt x="2781067" y="1894637"/>
                  <a:pt x="2786928" y="1884424"/>
                </a:cubicBezTo>
                <a:cubicBezTo>
                  <a:pt x="2793123" y="1873708"/>
                  <a:pt x="2801411" y="1865337"/>
                  <a:pt x="2811791" y="1859309"/>
                </a:cubicBezTo>
                <a:cubicBezTo>
                  <a:pt x="2822674" y="1853114"/>
                  <a:pt x="2834729" y="1850017"/>
                  <a:pt x="2847957" y="1850017"/>
                </a:cubicBezTo>
                <a:close/>
                <a:moveTo>
                  <a:pt x="2704077" y="1850017"/>
                </a:moveTo>
                <a:cubicBezTo>
                  <a:pt x="2718476" y="1850017"/>
                  <a:pt x="2731033" y="1853198"/>
                  <a:pt x="2741749" y="1859560"/>
                </a:cubicBezTo>
                <a:cubicBezTo>
                  <a:pt x="2752297" y="1865923"/>
                  <a:pt x="2759832" y="1874797"/>
                  <a:pt x="2764352" y="1886182"/>
                </a:cubicBezTo>
                <a:lnTo>
                  <a:pt x="2733461" y="1898990"/>
                </a:lnTo>
                <a:cubicBezTo>
                  <a:pt x="2727936" y="1887270"/>
                  <a:pt x="2718141" y="1881410"/>
                  <a:pt x="2704077" y="1881410"/>
                </a:cubicBezTo>
                <a:cubicBezTo>
                  <a:pt x="2693696" y="1881410"/>
                  <a:pt x="2685241" y="1884926"/>
                  <a:pt x="2678711" y="1891958"/>
                </a:cubicBezTo>
                <a:cubicBezTo>
                  <a:pt x="2672181" y="1898990"/>
                  <a:pt x="2668916" y="1908283"/>
                  <a:pt x="2668916" y="1919836"/>
                </a:cubicBezTo>
                <a:cubicBezTo>
                  <a:pt x="2668916" y="1931389"/>
                  <a:pt x="2672181" y="1940681"/>
                  <a:pt x="2678711" y="1947713"/>
                </a:cubicBezTo>
                <a:cubicBezTo>
                  <a:pt x="2685241" y="1954745"/>
                  <a:pt x="2693696" y="1958261"/>
                  <a:pt x="2704077" y="1958261"/>
                </a:cubicBezTo>
                <a:cubicBezTo>
                  <a:pt x="2718476" y="1958261"/>
                  <a:pt x="2728773" y="1952150"/>
                  <a:pt x="2734968" y="1939928"/>
                </a:cubicBezTo>
                <a:lnTo>
                  <a:pt x="2765608" y="1953238"/>
                </a:lnTo>
                <a:cubicBezTo>
                  <a:pt x="2759748" y="1964958"/>
                  <a:pt x="2751711" y="1973832"/>
                  <a:pt x="2741498" y="1979860"/>
                </a:cubicBezTo>
                <a:cubicBezTo>
                  <a:pt x="2730782" y="1986222"/>
                  <a:pt x="2718309" y="1989404"/>
                  <a:pt x="2704077" y="1989404"/>
                </a:cubicBezTo>
                <a:cubicBezTo>
                  <a:pt x="2690683" y="1989404"/>
                  <a:pt x="2678879" y="1986473"/>
                  <a:pt x="2668665" y="1980613"/>
                </a:cubicBezTo>
                <a:cubicBezTo>
                  <a:pt x="2658284" y="1974753"/>
                  <a:pt x="2650080" y="1966465"/>
                  <a:pt x="2644053" y="1955750"/>
                </a:cubicBezTo>
                <a:cubicBezTo>
                  <a:pt x="2638193" y="1945536"/>
                  <a:pt x="2635263" y="1933565"/>
                  <a:pt x="2635263" y="1919836"/>
                </a:cubicBezTo>
                <a:cubicBezTo>
                  <a:pt x="2635263" y="1906106"/>
                  <a:pt x="2638193" y="1894135"/>
                  <a:pt x="2644053" y="1883922"/>
                </a:cubicBezTo>
                <a:cubicBezTo>
                  <a:pt x="2650080" y="1873206"/>
                  <a:pt x="2658284" y="1864918"/>
                  <a:pt x="2668665" y="1859058"/>
                </a:cubicBezTo>
                <a:cubicBezTo>
                  <a:pt x="2679213" y="1853031"/>
                  <a:pt x="2691017" y="1850017"/>
                  <a:pt x="2704077" y="1850017"/>
                </a:cubicBezTo>
                <a:close/>
                <a:moveTo>
                  <a:pt x="2502545" y="1850017"/>
                </a:moveTo>
                <a:cubicBezTo>
                  <a:pt x="2515939" y="1850017"/>
                  <a:pt x="2527576" y="1852947"/>
                  <a:pt x="2537455" y="1858807"/>
                </a:cubicBezTo>
                <a:cubicBezTo>
                  <a:pt x="2547333" y="1864667"/>
                  <a:pt x="2554784" y="1872620"/>
                  <a:pt x="2559807" y="1882666"/>
                </a:cubicBezTo>
                <a:cubicBezTo>
                  <a:pt x="2564829" y="1892712"/>
                  <a:pt x="2567341" y="1904013"/>
                  <a:pt x="2567341" y="1916571"/>
                </a:cubicBezTo>
                <a:cubicBezTo>
                  <a:pt x="2567341" y="1920589"/>
                  <a:pt x="2567090" y="1924356"/>
                  <a:pt x="2566588" y="1927872"/>
                </a:cubicBezTo>
                <a:lnTo>
                  <a:pt x="2468138" y="1927872"/>
                </a:lnTo>
                <a:cubicBezTo>
                  <a:pt x="2469812" y="1937918"/>
                  <a:pt x="2473998" y="1945788"/>
                  <a:pt x="2480695" y="1951480"/>
                </a:cubicBezTo>
                <a:cubicBezTo>
                  <a:pt x="2487225" y="1957006"/>
                  <a:pt x="2495094" y="1959768"/>
                  <a:pt x="2504303" y="1959768"/>
                </a:cubicBezTo>
                <a:cubicBezTo>
                  <a:pt x="2512005" y="1959768"/>
                  <a:pt x="2518702" y="1958094"/>
                  <a:pt x="2524395" y="1954745"/>
                </a:cubicBezTo>
                <a:cubicBezTo>
                  <a:pt x="2529753" y="1951564"/>
                  <a:pt x="2534106" y="1947043"/>
                  <a:pt x="2537455" y="1941183"/>
                </a:cubicBezTo>
                <a:lnTo>
                  <a:pt x="2564829" y="1954494"/>
                </a:lnTo>
                <a:cubicBezTo>
                  <a:pt x="2551603" y="1977767"/>
                  <a:pt x="2531259" y="1989404"/>
                  <a:pt x="2503801" y="1989404"/>
                </a:cubicBezTo>
                <a:cubicBezTo>
                  <a:pt x="2490574" y="1989404"/>
                  <a:pt x="2478853" y="1986473"/>
                  <a:pt x="2468640" y="1980613"/>
                </a:cubicBezTo>
                <a:cubicBezTo>
                  <a:pt x="2458259" y="1974753"/>
                  <a:pt x="2450055" y="1966465"/>
                  <a:pt x="2444028" y="1955750"/>
                </a:cubicBezTo>
                <a:cubicBezTo>
                  <a:pt x="2438167" y="1945536"/>
                  <a:pt x="2435237" y="1933649"/>
                  <a:pt x="2435237" y="1920087"/>
                </a:cubicBezTo>
                <a:cubicBezTo>
                  <a:pt x="2435237" y="1907697"/>
                  <a:pt x="2438167" y="1896060"/>
                  <a:pt x="2444028" y="1885177"/>
                </a:cubicBezTo>
                <a:cubicBezTo>
                  <a:pt x="2449720" y="1874294"/>
                  <a:pt x="2457757" y="1865755"/>
                  <a:pt x="2468138" y="1859560"/>
                </a:cubicBezTo>
                <a:cubicBezTo>
                  <a:pt x="2478519" y="1853198"/>
                  <a:pt x="2489988" y="1850017"/>
                  <a:pt x="2502545" y="1850017"/>
                </a:cubicBezTo>
                <a:close/>
                <a:moveTo>
                  <a:pt x="1988195" y="1850017"/>
                </a:moveTo>
                <a:cubicBezTo>
                  <a:pt x="2001589" y="1850017"/>
                  <a:pt x="2013226" y="1852947"/>
                  <a:pt x="2023105" y="1858807"/>
                </a:cubicBezTo>
                <a:cubicBezTo>
                  <a:pt x="2032983" y="1864667"/>
                  <a:pt x="2040434" y="1872620"/>
                  <a:pt x="2045457" y="1882666"/>
                </a:cubicBezTo>
                <a:cubicBezTo>
                  <a:pt x="2050479" y="1892712"/>
                  <a:pt x="2052991" y="1904013"/>
                  <a:pt x="2052991" y="1916571"/>
                </a:cubicBezTo>
                <a:cubicBezTo>
                  <a:pt x="2052991" y="1920589"/>
                  <a:pt x="2052740" y="1924356"/>
                  <a:pt x="2052238" y="1927872"/>
                </a:cubicBezTo>
                <a:lnTo>
                  <a:pt x="1953788" y="1927872"/>
                </a:lnTo>
                <a:cubicBezTo>
                  <a:pt x="1955462" y="1937918"/>
                  <a:pt x="1959648" y="1945788"/>
                  <a:pt x="1966345" y="1951480"/>
                </a:cubicBezTo>
                <a:cubicBezTo>
                  <a:pt x="1972875" y="1957006"/>
                  <a:pt x="1980744" y="1959768"/>
                  <a:pt x="1989953" y="1959768"/>
                </a:cubicBezTo>
                <a:cubicBezTo>
                  <a:pt x="1997655" y="1959768"/>
                  <a:pt x="2004352" y="1958094"/>
                  <a:pt x="2010045" y="1954745"/>
                </a:cubicBezTo>
                <a:cubicBezTo>
                  <a:pt x="2015403" y="1951564"/>
                  <a:pt x="2019756" y="1947043"/>
                  <a:pt x="2023105" y="1941183"/>
                </a:cubicBezTo>
                <a:lnTo>
                  <a:pt x="2050479" y="1954494"/>
                </a:lnTo>
                <a:cubicBezTo>
                  <a:pt x="2037253" y="1977767"/>
                  <a:pt x="2016909" y="1989404"/>
                  <a:pt x="1989451" y="1989404"/>
                </a:cubicBezTo>
                <a:cubicBezTo>
                  <a:pt x="1976224" y="1989404"/>
                  <a:pt x="1964503" y="1986473"/>
                  <a:pt x="1954290" y="1980613"/>
                </a:cubicBezTo>
                <a:cubicBezTo>
                  <a:pt x="1943909" y="1974753"/>
                  <a:pt x="1935705" y="1966465"/>
                  <a:pt x="1929678" y="1955750"/>
                </a:cubicBezTo>
                <a:cubicBezTo>
                  <a:pt x="1923817" y="1945536"/>
                  <a:pt x="1920887" y="1933649"/>
                  <a:pt x="1920887" y="1920087"/>
                </a:cubicBezTo>
                <a:cubicBezTo>
                  <a:pt x="1920887" y="1907697"/>
                  <a:pt x="1923817" y="1896060"/>
                  <a:pt x="1929678" y="1885177"/>
                </a:cubicBezTo>
                <a:cubicBezTo>
                  <a:pt x="1935370" y="1874294"/>
                  <a:pt x="1943407" y="1865755"/>
                  <a:pt x="1953788" y="1859560"/>
                </a:cubicBezTo>
                <a:cubicBezTo>
                  <a:pt x="1964169" y="1853198"/>
                  <a:pt x="1975638" y="1850017"/>
                  <a:pt x="1988195" y="1850017"/>
                </a:cubicBezTo>
                <a:close/>
                <a:moveTo>
                  <a:pt x="664741" y="1836957"/>
                </a:moveTo>
                <a:cubicBezTo>
                  <a:pt x="652686" y="1836957"/>
                  <a:pt x="642975" y="1842650"/>
                  <a:pt x="635608" y="1854035"/>
                </a:cubicBezTo>
                <a:cubicBezTo>
                  <a:pt x="628408" y="1865253"/>
                  <a:pt x="624809" y="1879736"/>
                  <a:pt x="624809" y="1897484"/>
                </a:cubicBezTo>
                <a:cubicBezTo>
                  <a:pt x="624809" y="1909036"/>
                  <a:pt x="626399" y="1919333"/>
                  <a:pt x="629580" y="1928375"/>
                </a:cubicBezTo>
                <a:cubicBezTo>
                  <a:pt x="632762" y="1937249"/>
                  <a:pt x="637450" y="1944448"/>
                  <a:pt x="643645" y="1949973"/>
                </a:cubicBezTo>
                <a:cubicBezTo>
                  <a:pt x="649505" y="1955164"/>
                  <a:pt x="656537" y="1957759"/>
                  <a:pt x="664741" y="1957759"/>
                </a:cubicBezTo>
                <a:cubicBezTo>
                  <a:pt x="673280" y="1957759"/>
                  <a:pt x="680480" y="1955164"/>
                  <a:pt x="686340" y="1949973"/>
                </a:cubicBezTo>
                <a:cubicBezTo>
                  <a:pt x="692367" y="1944783"/>
                  <a:pt x="696972" y="1937583"/>
                  <a:pt x="700153" y="1928375"/>
                </a:cubicBezTo>
                <a:cubicBezTo>
                  <a:pt x="703334" y="1919333"/>
                  <a:pt x="704925" y="1909036"/>
                  <a:pt x="704925" y="1897484"/>
                </a:cubicBezTo>
                <a:cubicBezTo>
                  <a:pt x="704925" y="1879568"/>
                  <a:pt x="701325" y="1865002"/>
                  <a:pt x="694125" y="1853784"/>
                </a:cubicBezTo>
                <a:cubicBezTo>
                  <a:pt x="686926" y="1842566"/>
                  <a:pt x="677131" y="1836957"/>
                  <a:pt x="664741" y="1836957"/>
                </a:cubicBezTo>
                <a:close/>
                <a:moveTo>
                  <a:pt x="1429327" y="1823897"/>
                </a:moveTo>
                <a:lnTo>
                  <a:pt x="1454442" y="1823897"/>
                </a:lnTo>
                <a:lnTo>
                  <a:pt x="1454442" y="1855040"/>
                </a:lnTo>
                <a:cubicBezTo>
                  <a:pt x="1454442" y="1860900"/>
                  <a:pt x="1453019" y="1865504"/>
                  <a:pt x="1450172" y="1868853"/>
                </a:cubicBezTo>
                <a:cubicBezTo>
                  <a:pt x="1447326" y="1872201"/>
                  <a:pt x="1443642" y="1873876"/>
                  <a:pt x="1439122" y="1873876"/>
                </a:cubicBezTo>
                <a:cubicBezTo>
                  <a:pt x="1436778" y="1873876"/>
                  <a:pt x="1434769" y="1873625"/>
                  <a:pt x="1433094" y="1873122"/>
                </a:cubicBezTo>
                <a:lnTo>
                  <a:pt x="1433094" y="1874127"/>
                </a:lnTo>
                <a:cubicBezTo>
                  <a:pt x="1444982" y="1886517"/>
                  <a:pt x="1450926" y="1901753"/>
                  <a:pt x="1450926" y="1919836"/>
                </a:cubicBezTo>
                <a:cubicBezTo>
                  <a:pt x="1450926" y="1933398"/>
                  <a:pt x="1447996" y="1945285"/>
                  <a:pt x="1442136" y="1955499"/>
                </a:cubicBezTo>
                <a:cubicBezTo>
                  <a:pt x="1436108" y="1966047"/>
                  <a:pt x="1427820" y="1974335"/>
                  <a:pt x="1417272" y="1980362"/>
                </a:cubicBezTo>
                <a:cubicBezTo>
                  <a:pt x="1406724" y="1986390"/>
                  <a:pt x="1394669" y="1989404"/>
                  <a:pt x="1381107" y="1989404"/>
                </a:cubicBezTo>
                <a:cubicBezTo>
                  <a:pt x="1367545" y="1989404"/>
                  <a:pt x="1355490" y="1986390"/>
                  <a:pt x="1344941" y="1980362"/>
                </a:cubicBezTo>
                <a:cubicBezTo>
                  <a:pt x="1334393" y="1974335"/>
                  <a:pt x="1326105" y="1966047"/>
                  <a:pt x="1320078" y="1955499"/>
                </a:cubicBezTo>
                <a:cubicBezTo>
                  <a:pt x="1314218" y="1945285"/>
                  <a:pt x="1311288" y="1933398"/>
                  <a:pt x="1311288" y="1919836"/>
                </a:cubicBezTo>
                <a:cubicBezTo>
                  <a:pt x="1311288" y="1906441"/>
                  <a:pt x="1314218" y="1894637"/>
                  <a:pt x="1320078" y="1884424"/>
                </a:cubicBezTo>
                <a:cubicBezTo>
                  <a:pt x="1326273" y="1873708"/>
                  <a:pt x="1334561" y="1865337"/>
                  <a:pt x="1344941" y="1859309"/>
                </a:cubicBezTo>
                <a:cubicBezTo>
                  <a:pt x="1355825" y="1853114"/>
                  <a:pt x="1367880" y="1850017"/>
                  <a:pt x="1381107" y="1850017"/>
                </a:cubicBezTo>
                <a:cubicBezTo>
                  <a:pt x="1385962" y="1850017"/>
                  <a:pt x="1393162" y="1850854"/>
                  <a:pt x="1402705" y="1852528"/>
                </a:cubicBezTo>
                <a:cubicBezTo>
                  <a:pt x="1407561" y="1853700"/>
                  <a:pt x="1412333" y="1854286"/>
                  <a:pt x="1417021" y="1854286"/>
                </a:cubicBezTo>
                <a:cubicBezTo>
                  <a:pt x="1421207" y="1854286"/>
                  <a:pt x="1424388" y="1853449"/>
                  <a:pt x="1426564" y="1851775"/>
                </a:cubicBezTo>
                <a:cubicBezTo>
                  <a:pt x="1428406" y="1850435"/>
                  <a:pt x="1429327" y="1847924"/>
                  <a:pt x="1429327" y="1844240"/>
                </a:cubicBezTo>
                <a:close/>
                <a:moveTo>
                  <a:pt x="1617883" y="1817116"/>
                </a:moveTo>
                <a:lnTo>
                  <a:pt x="1651537" y="1817116"/>
                </a:lnTo>
                <a:lnTo>
                  <a:pt x="1651537" y="1854286"/>
                </a:lnTo>
                <a:lnTo>
                  <a:pt x="1683683" y="1854286"/>
                </a:lnTo>
                <a:lnTo>
                  <a:pt x="1683683" y="1882917"/>
                </a:lnTo>
                <a:lnTo>
                  <a:pt x="1651537" y="1882917"/>
                </a:lnTo>
                <a:lnTo>
                  <a:pt x="1651537" y="1937416"/>
                </a:lnTo>
                <a:cubicBezTo>
                  <a:pt x="1651537" y="1944113"/>
                  <a:pt x="1652960" y="1948885"/>
                  <a:pt x="1655806" y="1951731"/>
                </a:cubicBezTo>
                <a:cubicBezTo>
                  <a:pt x="1658317" y="1954410"/>
                  <a:pt x="1662503" y="1955750"/>
                  <a:pt x="1668363" y="1955750"/>
                </a:cubicBezTo>
                <a:cubicBezTo>
                  <a:pt x="1671210" y="1955750"/>
                  <a:pt x="1673889" y="1955331"/>
                  <a:pt x="1676400" y="1954494"/>
                </a:cubicBezTo>
                <a:cubicBezTo>
                  <a:pt x="1677740" y="1953992"/>
                  <a:pt x="1680502" y="1952569"/>
                  <a:pt x="1684688" y="1950225"/>
                </a:cubicBezTo>
                <a:lnTo>
                  <a:pt x="1684688" y="1983125"/>
                </a:lnTo>
                <a:cubicBezTo>
                  <a:pt x="1677823" y="1985971"/>
                  <a:pt x="1670038" y="1987394"/>
                  <a:pt x="1661331" y="1987394"/>
                </a:cubicBezTo>
                <a:cubicBezTo>
                  <a:pt x="1654801" y="1987394"/>
                  <a:pt x="1648774" y="1986390"/>
                  <a:pt x="1643249" y="1984381"/>
                </a:cubicBezTo>
                <a:cubicBezTo>
                  <a:pt x="1637723" y="1982371"/>
                  <a:pt x="1633287" y="1979692"/>
                  <a:pt x="1629938" y="1976344"/>
                </a:cubicBezTo>
                <a:cubicBezTo>
                  <a:pt x="1621901" y="1968642"/>
                  <a:pt x="1617883" y="1957675"/>
                  <a:pt x="1617883" y="1943444"/>
                </a:cubicBezTo>
                <a:lnTo>
                  <a:pt x="1617883" y="1882917"/>
                </a:lnTo>
                <a:lnTo>
                  <a:pt x="1595029" y="1882917"/>
                </a:lnTo>
                <a:lnTo>
                  <a:pt x="1595029" y="1854286"/>
                </a:lnTo>
                <a:lnTo>
                  <a:pt x="1617883" y="1854286"/>
                </a:lnTo>
                <a:close/>
                <a:moveTo>
                  <a:pt x="819364" y="1805312"/>
                </a:moveTo>
                <a:cubicBezTo>
                  <a:pt x="830750" y="1805312"/>
                  <a:pt x="840879" y="1807573"/>
                  <a:pt x="849753" y="1812093"/>
                </a:cubicBezTo>
                <a:cubicBezTo>
                  <a:pt x="858459" y="1816614"/>
                  <a:pt x="865240" y="1822809"/>
                  <a:pt x="870096" y="1830678"/>
                </a:cubicBezTo>
                <a:cubicBezTo>
                  <a:pt x="874951" y="1838548"/>
                  <a:pt x="877379" y="1847254"/>
                  <a:pt x="877379" y="1856798"/>
                </a:cubicBezTo>
                <a:cubicBezTo>
                  <a:pt x="877379" y="1875885"/>
                  <a:pt x="868087" y="1894470"/>
                  <a:pt x="849502" y="1912552"/>
                </a:cubicBezTo>
                <a:cubicBezTo>
                  <a:pt x="844479" y="1917408"/>
                  <a:pt x="830498" y="1931305"/>
                  <a:pt x="807560" y="1954243"/>
                </a:cubicBezTo>
                <a:lnTo>
                  <a:pt x="808314" y="1955750"/>
                </a:lnTo>
                <a:lnTo>
                  <a:pt x="879640" y="1955750"/>
                </a:lnTo>
                <a:lnTo>
                  <a:pt x="879640" y="1985385"/>
                </a:lnTo>
                <a:lnTo>
                  <a:pt x="762856" y="1985385"/>
                </a:lnTo>
                <a:lnTo>
                  <a:pt x="762856" y="1954745"/>
                </a:lnTo>
                <a:cubicBezTo>
                  <a:pt x="800026" y="1917910"/>
                  <a:pt x="821373" y="1896395"/>
                  <a:pt x="826899" y="1890200"/>
                </a:cubicBezTo>
                <a:cubicBezTo>
                  <a:pt x="833428" y="1883168"/>
                  <a:pt x="837698" y="1877643"/>
                  <a:pt x="839707" y="1873625"/>
                </a:cubicBezTo>
                <a:cubicBezTo>
                  <a:pt x="842051" y="1868937"/>
                  <a:pt x="843223" y="1863830"/>
                  <a:pt x="843223" y="1858305"/>
                </a:cubicBezTo>
                <a:cubicBezTo>
                  <a:pt x="843223" y="1852277"/>
                  <a:pt x="840963" y="1847254"/>
                  <a:pt x="836442" y="1843236"/>
                </a:cubicBezTo>
                <a:cubicBezTo>
                  <a:pt x="831754" y="1839050"/>
                  <a:pt x="825810" y="1836957"/>
                  <a:pt x="818611" y="1836957"/>
                </a:cubicBezTo>
                <a:cubicBezTo>
                  <a:pt x="811746" y="1836957"/>
                  <a:pt x="805970" y="1839050"/>
                  <a:pt x="801282" y="1843236"/>
                </a:cubicBezTo>
                <a:cubicBezTo>
                  <a:pt x="796928" y="1847087"/>
                  <a:pt x="793747" y="1852193"/>
                  <a:pt x="791738" y="1858556"/>
                </a:cubicBezTo>
                <a:lnTo>
                  <a:pt x="761349" y="1845998"/>
                </a:lnTo>
                <a:cubicBezTo>
                  <a:pt x="763358" y="1839469"/>
                  <a:pt x="766874" y="1833022"/>
                  <a:pt x="771897" y="1826660"/>
                </a:cubicBezTo>
                <a:cubicBezTo>
                  <a:pt x="776753" y="1820465"/>
                  <a:pt x="783283" y="1815358"/>
                  <a:pt x="791487" y="1811340"/>
                </a:cubicBezTo>
                <a:cubicBezTo>
                  <a:pt x="799524" y="1807322"/>
                  <a:pt x="808816" y="1805312"/>
                  <a:pt x="819364" y="1805312"/>
                </a:cubicBezTo>
                <a:close/>
                <a:moveTo>
                  <a:pt x="664741" y="1805312"/>
                </a:moveTo>
                <a:cubicBezTo>
                  <a:pt x="679642" y="1805312"/>
                  <a:pt x="692618" y="1809331"/>
                  <a:pt x="703669" y="1817368"/>
                </a:cubicBezTo>
                <a:cubicBezTo>
                  <a:pt x="715054" y="1825739"/>
                  <a:pt x="723677" y="1836706"/>
                  <a:pt x="729537" y="1850268"/>
                </a:cubicBezTo>
                <a:cubicBezTo>
                  <a:pt x="735565" y="1864332"/>
                  <a:pt x="738578" y="1880071"/>
                  <a:pt x="738578" y="1897484"/>
                </a:cubicBezTo>
                <a:cubicBezTo>
                  <a:pt x="738578" y="1914896"/>
                  <a:pt x="735565" y="1930635"/>
                  <a:pt x="729537" y="1944699"/>
                </a:cubicBezTo>
                <a:cubicBezTo>
                  <a:pt x="723677" y="1958261"/>
                  <a:pt x="715054" y="1969228"/>
                  <a:pt x="703669" y="1977600"/>
                </a:cubicBezTo>
                <a:cubicBezTo>
                  <a:pt x="692786" y="1985469"/>
                  <a:pt x="679810" y="1989404"/>
                  <a:pt x="664741" y="1989404"/>
                </a:cubicBezTo>
                <a:cubicBezTo>
                  <a:pt x="649672" y="1989404"/>
                  <a:pt x="636696" y="1985469"/>
                  <a:pt x="625813" y="1977600"/>
                </a:cubicBezTo>
                <a:cubicBezTo>
                  <a:pt x="614595" y="1969563"/>
                  <a:pt x="606056" y="1958596"/>
                  <a:pt x="600196" y="1944699"/>
                </a:cubicBezTo>
                <a:cubicBezTo>
                  <a:pt x="594001" y="1930300"/>
                  <a:pt x="590904" y="1914562"/>
                  <a:pt x="590904" y="1897484"/>
                </a:cubicBezTo>
                <a:cubicBezTo>
                  <a:pt x="590904" y="1880406"/>
                  <a:pt x="594001" y="1864667"/>
                  <a:pt x="600196" y="1850268"/>
                </a:cubicBezTo>
                <a:cubicBezTo>
                  <a:pt x="606056" y="1836371"/>
                  <a:pt x="614595" y="1825404"/>
                  <a:pt x="625813" y="1817368"/>
                </a:cubicBezTo>
                <a:cubicBezTo>
                  <a:pt x="636864" y="1809331"/>
                  <a:pt x="649840" y="1805312"/>
                  <a:pt x="664741" y="1805312"/>
                </a:cubicBezTo>
                <a:close/>
                <a:moveTo>
                  <a:pt x="3633146" y="1801294"/>
                </a:moveTo>
                <a:lnTo>
                  <a:pt x="3666799" y="1801294"/>
                </a:lnTo>
                <a:lnTo>
                  <a:pt x="3666799" y="1847756"/>
                </a:lnTo>
                <a:lnTo>
                  <a:pt x="3664539" y="1870611"/>
                </a:lnTo>
                <a:lnTo>
                  <a:pt x="3666799" y="1870611"/>
                </a:lnTo>
                <a:cubicBezTo>
                  <a:pt x="3670483" y="1864416"/>
                  <a:pt x="3675925" y="1859477"/>
                  <a:pt x="3683124" y="1855793"/>
                </a:cubicBezTo>
                <a:cubicBezTo>
                  <a:pt x="3690491" y="1851942"/>
                  <a:pt x="3698277" y="1850017"/>
                  <a:pt x="3706481" y="1850017"/>
                </a:cubicBezTo>
                <a:cubicBezTo>
                  <a:pt x="3722387" y="1850017"/>
                  <a:pt x="3734609" y="1854789"/>
                  <a:pt x="3743149" y="1864332"/>
                </a:cubicBezTo>
                <a:cubicBezTo>
                  <a:pt x="3751687" y="1873876"/>
                  <a:pt x="3755957" y="1887019"/>
                  <a:pt x="3755957" y="1903762"/>
                </a:cubicBezTo>
                <a:lnTo>
                  <a:pt x="3755957" y="1985385"/>
                </a:lnTo>
                <a:lnTo>
                  <a:pt x="3722303" y="1985385"/>
                </a:lnTo>
                <a:lnTo>
                  <a:pt x="3722303" y="1908032"/>
                </a:lnTo>
                <a:cubicBezTo>
                  <a:pt x="3722303" y="1899493"/>
                  <a:pt x="3720043" y="1892963"/>
                  <a:pt x="3715522" y="1888442"/>
                </a:cubicBezTo>
                <a:cubicBezTo>
                  <a:pt x="3710834" y="1883754"/>
                  <a:pt x="3704807" y="1881410"/>
                  <a:pt x="3697439" y="1881410"/>
                </a:cubicBezTo>
                <a:cubicBezTo>
                  <a:pt x="3688398" y="1881410"/>
                  <a:pt x="3681031" y="1885010"/>
                  <a:pt x="3675339" y="1892210"/>
                </a:cubicBezTo>
                <a:cubicBezTo>
                  <a:pt x="3669646" y="1899409"/>
                  <a:pt x="3666799" y="1908283"/>
                  <a:pt x="3666799" y="1918831"/>
                </a:cubicBezTo>
                <a:lnTo>
                  <a:pt x="3666799" y="1985385"/>
                </a:lnTo>
                <a:lnTo>
                  <a:pt x="3633146" y="1985385"/>
                </a:lnTo>
                <a:close/>
                <a:moveTo>
                  <a:pt x="1709096" y="1801294"/>
                </a:moveTo>
                <a:lnTo>
                  <a:pt x="1742749" y="1801294"/>
                </a:lnTo>
                <a:lnTo>
                  <a:pt x="1742749" y="1847756"/>
                </a:lnTo>
                <a:lnTo>
                  <a:pt x="1740489" y="1870611"/>
                </a:lnTo>
                <a:lnTo>
                  <a:pt x="1742749" y="1870611"/>
                </a:lnTo>
                <a:cubicBezTo>
                  <a:pt x="1746433" y="1864416"/>
                  <a:pt x="1751875" y="1859477"/>
                  <a:pt x="1759074" y="1855793"/>
                </a:cubicBezTo>
                <a:cubicBezTo>
                  <a:pt x="1766441" y="1851942"/>
                  <a:pt x="1774227" y="1850017"/>
                  <a:pt x="1782431" y="1850017"/>
                </a:cubicBezTo>
                <a:cubicBezTo>
                  <a:pt x="1798337" y="1850017"/>
                  <a:pt x="1810559" y="1854789"/>
                  <a:pt x="1819098" y="1864332"/>
                </a:cubicBezTo>
                <a:cubicBezTo>
                  <a:pt x="1827637" y="1873876"/>
                  <a:pt x="1831907" y="1887019"/>
                  <a:pt x="1831907" y="1903762"/>
                </a:cubicBezTo>
                <a:lnTo>
                  <a:pt x="1831907" y="1985385"/>
                </a:lnTo>
                <a:lnTo>
                  <a:pt x="1798253" y="1985385"/>
                </a:lnTo>
                <a:lnTo>
                  <a:pt x="1798253" y="1908032"/>
                </a:lnTo>
                <a:cubicBezTo>
                  <a:pt x="1798253" y="1899493"/>
                  <a:pt x="1795993" y="1892963"/>
                  <a:pt x="1791472" y="1888442"/>
                </a:cubicBezTo>
                <a:cubicBezTo>
                  <a:pt x="1786784" y="1883754"/>
                  <a:pt x="1780757" y="1881410"/>
                  <a:pt x="1773389" y="1881410"/>
                </a:cubicBezTo>
                <a:cubicBezTo>
                  <a:pt x="1764348" y="1881410"/>
                  <a:pt x="1756981" y="1885010"/>
                  <a:pt x="1751289" y="1892210"/>
                </a:cubicBezTo>
                <a:cubicBezTo>
                  <a:pt x="1745596" y="1899409"/>
                  <a:pt x="1742749" y="1908283"/>
                  <a:pt x="1742749" y="1918831"/>
                </a:cubicBezTo>
                <a:lnTo>
                  <a:pt x="1742749" y="1985385"/>
                </a:lnTo>
                <a:lnTo>
                  <a:pt x="1709096" y="1985385"/>
                </a:lnTo>
                <a:close/>
                <a:moveTo>
                  <a:pt x="1134768" y="1797025"/>
                </a:moveTo>
                <a:cubicBezTo>
                  <a:pt x="1148833" y="1797025"/>
                  <a:pt x="1161976" y="1799620"/>
                  <a:pt x="1174198" y="1804810"/>
                </a:cubicBezTo>
                <a:cubicBezTo>
                  <a:pt x="1186588" y="1810001"/>
                  <a:pt x="1196885" y="1817116"/>
                  <a:pt x="1205090" y="1826158"/>
                </a:cubicBezTo>
                <a:lnTo>
                  <a:pt x="1180979" y="1849514"/>
                </a:lnTo>
                <a:cubicBezTo>
                  <a:pt x="1174617" y="1842985"/>
                  <a:pt x="1167836" y="1838129"/>
                  <a:pt x="1160636" y="1834948"/>
                </a:cubicBezTo>
                <a:cubicBezTo>
                  <a:pt x="1153269" y="1831767"/>
                  <a:pt x="1144563" y="1830176"/>
                  <a:pt x="1134517" y="1830176"/>
                </a:cubicBezTo>
                <a:cubicBezTo>
                  <a:pt x="1123132" y="1830176"/>
                  <a:pt x="1112751" y="1832771"/>
                  <a:pt x="1103375" y="1837962"/>
                </a:cubicBezTo>
                <a:cubicBezTo>
                  <a:pt x="1093999" y="1843152"/>
                  <a:pt x="1086548" y="1850603"/>
                  <a:pt x="1081023" y="1860314"/>
                </a:cubicBezTo>
                <a:cubicBezTo>
                  <a:pt x="1075330" y="1870360"/>
                  <a:pt x="1072484" y="1881326"/>
                  <a:pt x="1072484" y="1893214"/>
                </a:cubicBezTo>
                <a:cubicBezTo>
                  <a:pt x="1072484" y="1905604"/>
                  <a:pt x="1075330" y="1916655"/>
                  <a:pt x="1081023" y="1926366"/>
                </a:cubicBezTo>
                <a:cubicBezTo>
                  <a:pt x="1086715" y="1935909"/>
                  <a:pt x="1094334" y="1943360"/>
                  <a:pt x="1103877" y="1948718"/>
                </a:cubicBezTo>
                <a:cubicBezTo>
                  <a:pt x="1113253" y="1953908"/>
                  <a:pt x="1123634" y="1956503"/>
                  <a:pt x="1135019" y="1956503"/>
                </a:cubicBezTo>
                <a:cubicBezTo>
                  <a:pt x="1152097" y="1956503"/>
                  <a:pt x="1166162" y="1951480"/>
                  <a:pt x="1177212" y="1941434"/>
                </a:cubicBezTo>
                <a:cubicBezTo>
                  <a:pt x="1180728" y="1938421"/>
                  <a:pt x="1183742" y="1934486"/>
                  <a:pt x="1186253" y="1929630"/>
                </a:cubicBezTo>
                <a:cubicBezTo>
                  <a:pt x="1188932" y="1924608"/>
                  <a:pt x="1190858" y="1919333"/>
                  <a:pt x="1192030" y="1913808"/>
                </a:cubicBezTo>
                <a:lnTo>
                  <a:pt x="1134015" y="1913808"/>
                </a:lnTo>
                <a:lnTo>
                  <a:pt x="1134015" y="1884424"/>
                </a:lnTo>
                <a:lnTo>
                  <a:pt x="1224428" y="1884424"/>
                </a:lnTo>
                <a:cubicBezTo>
                  <a:pt x="1225600" y="1888945"/>
                  <a:pt x="1226186" y="1894302"/>
                  <a:pt x="1226186" y="1900497"/>
                </a:cubicBezTo>
                <a:cubicBezTo>
                  <a:pt x="1226186" y="1912720"/>
                  <a:pt x="1224344" y="1924022"/>
                  <a:pt x="1220661" y="1934402"/>
                </a:cubicBezTo>
                <a:cubicBezTo>
                  <a:pt x="1216810" y="1945285"/>
                  <a:pt x="1211201" y="1954494"/>
                  <a:pt x="1203834" y="1962028"/>
                </a:cubicBezTo>
                <a:cubicBezTo>
                  <a:pt x="1195630" y="1970735"/>
                  <a:pt x="1185667" y="1977516"/>
                  <a:pt x="1173947" y="1982371"/>
                </a:cubicBezTo>
                <a:cubicBezTo>
                  <a:pt x="1162562" y="1987059"/>
                  <a:pt x="1149502" y="1989404"/>
                  <a:pt x="1134768" y="1989404"/>
                </a:cubicBezTo>
                <a:cubicBezTo>
                  <a:pt x="1117020" y="1989404"/>
                  <a:pt x="1100780" y="1985301"/>
                  <a:pt x="1086046" y="1977097"/>
                </a:cubicBezTo>
                <a:cubicBezTo>
                  <a:pt x="1071312" y="1968893"/>
                  <a:pt x="1059508" y="1957424"/>
                  <a:pt x="1050634" y="1942690"/>
                </a:cubicBezTo>
                <a:cubicBezTo>
                  <a:pt x="1041927" y="1928291"/>
                  <a:pt x="1037574" y="1911799"/>
                  <a:pt x="1037574" y="1893214"/>
                </a:cubicBezTo>
                <a:cubicBezTo>
                  <a:pt x="1037574" y="1874797"/>
                  <a:pt x="1041927" y="1858388"/>
                  <a:pt x="1050634" y="1843989"/>
                </a:cubicBezTo>
                <a:cubicBezTo>
                  <a:pt x="1059508" y="1829255"/>
                  <a:pt x="1071312" y="1817786"/>
                  <a:pt x="1086046" y="1809582"/>
                </a:cubicBezTo>
                <a:cubicBezTo>
                  <a:pt x="1100947" y="1801210"/>
                  <a:pt x="1117188" y="1797025"/>
                  <a:pt x="1134768" y="1797025"/>
                </a:cubicBezTo>
                <a:close/>
                <a:moveTo>
                  <a:pt x="1880332" y="1796271"/>
                </a:moveTo>
                <a:cubicBezTo>
                  <a:pt x="1886359" y="1796271"/>
                  <a:pt x="1891466" y="1798364"/>
                  <a:pt x="1895652" y="1802550"/>
                </a:cubicBezTo>
                <a:cubicBezTo>
                  <a:pt x="1899838" y="1806736"/>
                  <a:pt x="1901931" y="1811842"/>
                  <a:pt x="1901931" y="1817870"/>
                </a:cubicBezTo>
                <a:cubicBezTo>
                  <a:pt x="1901931" y="1824065"/>
                  <a:pt x="1899838" y="1829255"/>
                  <a:pt x="1895652" y="1833441"/>
                </a:cubicBezTo>
                <a:cubicBezTo>
                  <a:pt x="1891466" y="1837627"/>
                  <a:pt x="1886359" y="1839720"/>
                  <a:pt x="1880332" y="1839720"/>
                </a:cubicBezTo>
                <a:cubicBezTo>
                  <a:pt x="1874304" y="1839720"/>
                  <a:pt x="1869198" y="1837627"/>
                  <a:pt x="1865012" y="1833441"/>
                </a:cubicBezTo>
                <a:cubicBezTo>
                  <a:pt x="1860659" y="1829088"/>
                  <a:pt x="1858482" y="1823897"/>
                  <a:pt x="1858482" y="1817870"/>
                </a:cubicBezTo>
                <a:cubicBezTo>
                  <a:pt x="1858482" y="1812010"/>
                  <a:pt x="1860659" y="1806903"/>
                  <a:pt x="1865012" y="1802550"/>
                </a:cubicBezTo>
                <a:cubicBezTo>
                  <a:pt x="1869198" y="1798364"/>
                  <a:pt x="1874304" y="1796271"/>
                  <a:pt x="1880332" y="1796271"/>
                </a:cubicBezTo>
                <a:close/>
                <a:moveTo>
                  <a:pt x="1499332" y="1796271"/>
                </a:moveTo>
                <a:cubicBezTo>
                  <a:pt x="1505360" y="1796271"/>
                  <a:pt x="1510466" y="1798364"/>
                  <a:pt x="1514652" y="1802550"/>
                </a:cubicBezTo>
                <a:cubicBezTo>
                  <a:pt x="1518838" y="1806736"/>
                  <a:pt x="1520931" y="1811842"/>
                  <a:pt x="1520931" y="1817870"/>
                </a:cubicBezTo>
                <a:cubicBezTo>
                  <a:pt x="1520931" y="1824065"/>
                  <a:pt x="1518838" y="1829255"/>
                  <a:pt x="1514652" y="1833441"/>
                </a:cubicBezTo>
                <a:cubicBezTo>
                  <a:pt x="1510466" y="1837627"/>
                  <a:pt x="1505360" y="1839720"/>
                  <a:pt x="1499332" y="1839720"/>
                </a:cubicBezTo>
                <a:cubicBezTo>
                  <a:pt x="1493304" y="1839720"/>
                  <a:pt x="1488198" y="1837627"/>
                  <a:pt x="1484012" y="1833441"/>
                </a:cubicBezTo>
                <a:cubicBezTo>
                  <a:pt x="1479659" y="1829088"/>
                  <a:pt x="1477482" y="1823897"/>
                  <a:pt x="1477482" y="1817870"/>
                </a:cubicBezTo>
                <a:cubicBezTo>
                  <a:pt x="1477482" y="1812010"/>
                  <a:pt x="1479659" y="1806903"/>
                  <a:pt x="1484012" y="1802550"/>
                </a:cubicBezTo>
                <a:cubicBezTo>
                  <a:pt x="1488198" y="1798364"/>
                  <a:pt x="1493304" y="1796271"/>
                  <a:pt x="1499332" y="1796271"/>
                </a:cubicBezTo>
                <a:close/>
                <a:moveTo>
                  <a:pt x="1270732" y="1796271"/>
                </a:moveTo>
                <a:cubicBezTo>
                  <a:pt x="1276760" y="1796271"/>
                  <a:pt x="1281866" y="1798364"/>
                  <a:pt x="1286052" y="1802550"/>
                </a:cubicBezTo>
                <a:cubicBezTo>
                  <a:pt x="1290238" y="1806736"/>
                  <a:pt x="1292331" y="1811842"/>
                  <a:pt x="1292331" y="1817870"/>
                </a:cubicBezTo>
                <a:cubicBezTo>
                  <a:pt x="1292331" y="1824065"/>
                  <a:pt x="1290238" y="1829255"/>
                  <a:pt x="1286052" y="1833441"/>
                </a:cubicBezTo>
                <a:cubicBezTo>
                  <a:pt x="1281866" y="1837627"/>
                  <a:pt x="1276760" y="1839720"/>
                  <a:pt x="1270732" y="1839720"/>
                </a:cubicBezTo>
                <a:cubicBezTo>
                  <a:pt x="1264704" y="1839720"/>
                  <a:pt x="1259598" y="1837627"/>
                  <a:pt x="1255412" y="1833441"/>
                </a:cubicBezTo>
                <a:cubicBezTo>
                  <a:pt x="1251059" y="1829088"/>
                  <a:pt x="1248882" y="1823897"/>
                  <a:pt x="1248882" y="1817870"/>
                </a:cubicBezTo>
                <a:cubicBezTo>
                  <a:pt x="1248882" y="1812010"/>
                  <a:pt x="1251059" y="1806903"/>
                  <a:pt x="1255412" y="1802550"/>
                </a:cubicBezTo>
                <a:cubicBezTo>
                  <a:pt x="1259598" y="1798364"/>
                  <a:pt x="1264704" y="1796271"/>
                  <a:pt x="1270732" y="1796271"/>
                </a:cubicBezTo>
                <a:close/>
                <a:moveTo>
                  <a:pt x="3830752" y="1796020"/>
                </a:moveTo>
                <a:lnTo>
                  <a:pt x="3859885" y="1796020"/>
                </a:lnTo>
                <a:lnTo>
                  <a:pt x="3889270" y="1828418"/>
                </a:lnTo>
                <a:lnTo>
                  <a:pt x="3889270" y="1830678"/>
                </a:lnTo>
                <a:lnTo>
                  <a:pt x="3857123" y="1830678"/>
                </a:lnTo>
                <a:lnTo>
                  <a:pt x="3846826" y="1815610"/>
                </a:lnTo>
                <a:lnTo>
                  <a:pt x="3843812" y="1815610"/>
                </a:lnTo>
                <a:lnTo>
                  <a:pt x="3833515" y="1830678"/>
                </a:lnTo>
                <a:lnTo>
                  <a:pt x="3801368" y="1830678"/>
                </a:lnTo>
                <a:lnTo>
                  <a:pt x="3801368" y="1828418"/>
                </a:lnTo>
                <a:close/>
                <a:moveTo>
                  <a:pt x="2833390" y="1796020"/>
                </a:moveTo>
                <a:lnTo>
                  <a:pt x="2862774" y="1796020"/>
                </a:lnTo>
                <a:lnTo>
                  <a:pt x="2891907" y="1828418"/>
                </a:lnTo>
                <a:lnTo>
                  <a:pt x="2891907" y="1830678"/>
                </a:lnTo>
                <a:lnTo>
                  <a:pt x="2859761" y="1830678"/>
                </a:lnTo>
                <a:lnTo>
                  <a:pt x="2849715" y="1815610"/>
                </a:lnTo>
                <a:lnTo>
                  <a:pt x="2846449" y="1815610"/>
                </a:lnTo>
                <a:lnTo>
                  <a:pt x="2836153" y="1830678"/>
                </a:lnTo>
                <a:lnTo>
                  <a:pt x="2804006" y="1830678"/>
                </a:lnTo>
                <a:lnTo>
                  <a:pt x="2804006" y="1828418"/>
                </a:lnTo>
                <a:close/>
                <a:moveTo>
                  <a:pt x="2487727" y="1796020"/>
                </a:moveTo>
                <a:lnTo>
                  <a:pt x="2516861" y="1796020"/>
                </a:lnTo>
                <a:lnTo>
                  <a:pt x="2546245" y="1828418"/>
                </a:lnTo>
                <a:lnTo>
                  <a:pt x="2546245" y="1830678"/>
                </a:lnTo>
                <a:lnTo>
                  <a:pt x="2514098" y="1830678"/>
                </a:lnTo>
                <a:lnTo>
                  <a:pt x="2503801" y="1815610"/>
                </a:lnTo>
                <a:lnTo>
                  <a:pt x="2500787" y="1815610"/>
                </a:lnTo>
                <a:lnTo>
                  <a:pt x="2490490" y="1830678"/>
                </a:lnTo>
                <a:lnTo>
                  <a:pt x="2458343" y="1830678"/>
                </a:lnTo>
                <a:lnTo>
                  <a:pt x="2458343" y="1828418"/>
                </a:lnTo>
                <a:close/>
                <a:moveTo>
                  <a:pt x="1973377" y="1796020"/>
                </a:moveTo>
                <a:lnTo>
                  <a:pt x="2002511" y="1796020"/>
                </a:lnTo>
                <a:lnTo>
                  <a:pt x="2031895" y="1828418"/>
                </a:lnTo>
                <a:lnTo>
                  <a:pt x="2031895" y="1830678"/>
                </a:lnTo>
                <a:lnTo>
                  <a:pt x="1999748" y="1830678"/>
                </a:lnTo>
                <a:lnTo>
                  <a:pt x="1989451" y="1815610"/>
                </a:lnTo>
                <a:lnTo>
                  <a:pt x="1986437" y="1815610"/>
                </a:lnTo>
                <a:lnTo>
                  <a:pt x="1976140" y="1830678"/>
                </a:lnTo>
                <a:lnTo>
                  <a:pt x="1943993" y="1830678"/>
                </a:lnTo>
                <a:lnTo>
                  <a:pt x="1943993" y="1828418"/>
                </a:lnTo>
                <a:close/>
                <a:moveTo>
                  <a:pt x="1378344" y="1794011"/>
                </a:moveTo>
                <a:lnTo>
                  <a:pt x="1417774" y="1794011"/>
                </a:lnTo>
                <a:lnTo>
                  <a:pt x="1394669" y="1828920"/>
                </a:lnTo>
                <a:lnTo>
                  <a:pt x="1367545" y="1828920"/>
                </a:lnTo>
                <a:close/>
                <a:moveTo>
                  <a:pt x="2507066" y="1765882"/>
                </a:moveTo>
                <a:lnTo>
                  <a:pt x="2545491" y="1765882"/>
                </a:lnTo>
                <a:lnTo>
                  <a:pt x="2556542" y="1798280"/>
                </a:lnTo>
                <a:lnTo>
                  <a:pt x="2532181" y="1798280"/>
                </a:lnTo>
                <a:close/>
                <a:moveTo>
                  <a:pt x="3411745" y="1495862"/>
                </a:moveTo>
                <a:cubicBezTo>
                  <a:pt x="3402369" y="1495862"/>
                  <a:pt x="3395337" y="1497815"/>
                  <a:pt x="3390649" y="1501722"/>
                </a:cubicBezTo>
                <a:cubicBezTo>
                  <a:pt x="3385961" y="1505628"/>
                  <a:pt x="3383617" y="1510577"/>
                  <a:pt x="3383617" y="1516567"/>
                </a:cubicBezTo>
                <a:cubicBezTo>
                  <a:pt x="3383617" y="1522167"/>
                  <a:pt x="3385765" y="1526725"/>
                  <a:pt x="3390063" y="1530241"/>
                </a:cubicBezTo>
                <a:cubicBezTo>
                  <a:pt x="3394360" y="1533757"/>
                  <a:pt x="3399765" y="1535515"/>
                  <a:pt x="3406276" y="1535515"/>
                </a:cubicBezTo>
                <a:cubicBezTo>
                  <a:pt x="3412006" y="1535515"/>
                  <a:pt x="3417345" y="1534017"/>
                  <a:pt x="3422293" y="1531022"/>
                </a:cubicBezTo>
                <a:cubicBezTo>
                  <a:pt x="3427242" y="1528027"/>
                  <a:pt x="3431149" y="1524120"/>
                  <a:pt x="3434014" y="1519302"/>
                </a:cubicBezTo>
                <a:cubicBezTo>
                  <a:pt x="3436879" y="1514484"/>
                  <a:pt x="3438311" y="1509079"/>
                  <a:pt x="3438311" y="1503089"/>
                </a:cubicBezTo>
                <a:cubicBezTo>
                  <a:pt x="3435186" y="1501005"/>
                  <a:pt x="3431279" y="1499247"/>
                  <a:pt x="3426591" y="1497815"/>
                </a:cubicBezTo>
                <a:cubicBezTo>
                  <a:pt x="3422163" y="1496513"/>
                  <a:pt x="3417215" y="1495862"/>
                  <a:pt x="3411745" y="1495862"/>
                </a:cubicBezTo>
                <a:close/>
                <a:moveTo>
                  <a:pt x="2945020" y="1495862"/>
                </a:moveTo>
                <a:cubicBezTo>
                  <a:pt x="2935644" y="1495862"/>
                  <a:pt x="2928612" y="1497815"/>
                  <a:pt x="2923924" y="1501722"/>
                </a:cubicBezTo>
                <a:cubicBezTo>
                  <a:pt x="2919236" y="1505628"/>
                  <a:pt x="2916892" y="1510577"/>
                  <a:pt x="2916892" y="1516567"/>
                </a:cubicBezTo>
                <a:cubicBezTo>
                  <a:pt x="2916892" y="1522167"/>
                  <a:pt x="2919041" y="1526725"/>
                  <a:pt x="2923338" y="1530241"/>
                </a:cubicBezTo>
                <a:cubicBezTo>
                  <a:pt x="2927635" y="1533757"/>
                  <a:pt x="2933040" y="1535515"/>
                  <a:pt x="2939551" y="1535515"/>
                </a:cubicBezTo>
                <a:cubicBezTo>
                  <a:pt x="2945281" y="1535515"/>
                  <a:pt x="2950620" y="1534017"/>
                  <a:pt x="2955569" y="1531022"/>
                </a:cubicBezTo>
                <a:cubicBezTo>
                  <a:pt x="2960517" y="1528027"/>
                  <a:pt x="2964424" y="1524120"/>
                  <a:pt x="2967289" y="1519302"/>
                </a:cubicBezTo>
                <a:cubicBezTo>
                  <a:pt x="2970154" y="1514484"/>
                  <a:pt x="2971586" y="1509079"/>
                  <a:pt x="2971586" y="1503089"/>
                </a:cubicBezTo>
                <a:cubicBezTo>
                  <a:pt x="2968461" y="1501005"/>
                  <a:pt x="2964554" y="1499247"/>
                  <a:pt x="2959866" y="1497815"/>
                </a:cubicBezTo>
                <a:cubicBezTo>
                  <a:pt x="2955438" y="1496513"/>
                  <a:pt x="2950490" y="1495862"/>
                  <a:pt x="2945020" y="1495862"/>
                </a:cubicBezTo>
                <a:close/>
                <a:moveTo>
                  <a:pt x="2764045" y="1495862"/>
                </a:moveTo>
                <a:cubicBezTo>
                  <a:pt x="2754669" y="1495862"/>
                  <a:pt x="2747637" y="1497815"/>
                  <a:pt x="2742949" y="1501722"/>
                </a:cubicBezTo>
                <a:cubicBezTo>
                  <a:pt x="2738261" y="1505628"/>
                  <a:pt x="2735917" y="1510577"/>
                  <a:pt x="2735917" y="1516567"/>
                </a:cubicBezTo>
                <a:cubicBezTo>
                  <a:pt x="2735917" y="1522167"/>
                  <a:pt x="2738065" y="1526725"/>
                  <a:pt x="2742363" y="1530241"/>
                </a:cubicBezTo>
                <a:cubicBezTo>
                  <a:pt x="2746660" y="1533757"/>
                  <a:pt x="2752065" y="1535515"/>
                  <a:pt x="2758576" y="1535515"/>
                </a:cubicBezTo>
                <a:cubicBezTo>
                  <a:pt x="2764306" y="1535515"/>
                  <a:pt x="2769645" y="1534017"/>
                  <a:pt x="2774593" y="1531022"/>
                </a:cubicBezTo>
                <a:cubicBezTo>
                  <a:pt x="2779542" y="1528027"/>
                  <a:pt x="2783449" y="1524120"/>
                  <a:pt x="2786314" y="1519302"/>
                </a:cubicBezTo>
                <a:cubicBezTo>
                  <a:pt x="2789179" y="1514484"/>
                  <a:pt x="2790611" y="1509079"/>
                  <a:pt x="2790611" y="1503089"/>
                </a:cubicBezTo>
                <a:cubicBezTo>
                  <a:pt x="2787486" y="1501005"/>
                  <a:pt x="2783579" y="1499247"/>
                  <a:pt x="2778891" y="1497815"/>
                </a:cubicBezTo>
                <a:cubicBezTo>
                  <a:pt x="2774463" y="1496513"/>
                  <a:pt x="2769515" y="1495862"/>
                  <a:pt x="2764045" y="1495862"/>
                </a:cubicBezTo>
                <a:close/>
                <a:moveTo>
                  <a:pt x="3854974" y="1457380"/>
                </a:moveTo>
                <a:cubicBezTo>
                  <a:pt x="3848853" y="1457380"/>
                  <a:pt x="3843254" y="1458943"/>
                  <a:pt x="3838175" y="1462068"/>
                </a:cubicBezTo>
                <a:cubicBezTo>
                  <a:pt x="3832966" y="1465324"/>
                  <a:pt x="3828929" y="1469686"/>
                  <a:pt x="3826064" y="1475156"/>
                </a:cubicBezTo>
                <a:cubicBezTo>
                  <a:pt x="3823069" y="1480886"/>
                  <a:pt x="3821571" y="1487723"/>
                  <a:pt x="3821571" y="1495666"/>
                </a:cubicBezTo>
                <a:cubicBezTo>
                  <a:pt x="3821571" y="1503350"/>
                  <a:pt x="3823069" y="1510186"/>
                  <a:pt x="3826064" y="1516177"/>
                </a:cubicBezTo>
                <a:cubicBezTo>
                  <a:pt x="3828929" y="1521907"/>
                  <a:pt x="3832966" y="1526269"/>
                  <a:pt x="3838175" y="1529264"/>
                </a:cubicBezTo>
                <a:cubicBezTo>
                  <a:pt x="3843384" y="1532259"/>
                  <a:pt x="3848984" y="1533757"/>
                  <a:pt x="3854974" y="1533757"/>
                </a:cubicBezTo>
                <a:cubicBezTo>
                  <a:pt x="3861225" y="1533757"/>
                  <a:pt x="3866759" y="1532259"/>
                  <a:pt x="3871578" y="1529264"/>
                </a:cubicBezTo>
                <a:cubicBezTo>
                  <a:pt x="3876657" y="1526139"/>
                  <a:pt x="3880693" y="1521711"/>
                  <a:pt x="3883689" y="1515981"/>
                </a:cubicBezTo>
                <a:cubicBezTo>
                  <a:pt x="3886684" y="1510251"/>
                  <a:pt x="3888181" y="1503480"/>
                  <a:pt x="3888181" y="1495666"/>
                </a:cubicBezTo>
                <a:cubicBezTo>
                  <a:pt x="3888181" y="1487592"/>
                  <a:pt x="3886684" y="1480690"/>
                  <a:pt x="3883689" y="1474961"/>
                </a:cubicBezTo>
                <a:cubicBezTo>
                  <a:pt x="3880693" y="1469100"/>
                  <a:pt x="3876657" y="1464738"/>
                  <a:pt x="3871578" y="1461873"/>
                </a:cubicBezTo>
                <a:cubicBezTo>
                  <a:pt x="3866369" y="1458878"/>
                  <a:pt x="3860834" y="1457380"/>
                  <a:pt x="3854974" y="1457380"/>
                </a:cubicBezTo>
                <a:close/>
                <a:moveTo>
                  <a:pt x="3301743" y="1457380"/>
                </a:moveTo>
                <a:cubicBezTo>
                  <a:pt x="3293929" y="1457380"/>
                  <a:pt x="3287093" y="1459985"/>
                  <a:pt x="3281233" y="1465194"/>
                </a:cubicBezTo>
                <a:cubicBezTo>
                  <a:pt x="3275763" y="1470142"/>
                  <a:pt x="3272117" y="1476914"/>
                  <a:pt x="3270293" y="1485509"/>
                </a:cubicBezTo>
                <a:lnTo>
                  <a:pt x="3332411" y="1485509"/>
                </a:lnTo>
                <a:cubicBezTo>
                  <a:pt x="3332281" y="1481211"/>
                  <a:pt x="3331109" y="1476914"/>
                  <a:pt x="3328895" y="1472617"/>
                </a:cubicBezTo>
                <a:cubicBezTo>
                  <a:pt x="3326811" y="1468449"/>
                  <a:pt x="3323490" y="1464868"/>
                  <a:pt x="3318933" y="1461873"/>
                </a:cubicBezTo>
                <a:cubicBezTo>
                  <a:pt x="3314375" y="1458878"/>
                  <a:pt x="3308645" y="1457380"/>
                  <a:pt x="3301743" y="1457380"/>
                </a:cubicBezTo>
                <a:close/>
                <a:moveTo>
                  <a:pt x="3649880" y="1445269"/>
                </a:moveTo>
                <a:lnTo>
                  <a:pt x="3666874" y="1445269"/>
                </a:lnTo>
                <a:lnTo>
                  <a:pt x="3666874" y="1547235"/>
                </a:lnTo>
                <a:lnTo>
                  <a:pt x="3649880" y="1547235"/>
                </a:lnTo>
                <a:close/>
                <a:moveTo>
                  <a:pt x="3228082" y="1442144"/>
                </a:moveTo>
                <a:cubicBezTo>
                  <a:pt x="3232640" y="1442144"/>
                  <a:pt x="3236677" y="1442860"/>
                  <a:pt x="3240193" y="1444293"/>
                </a:cubicBezTo>
                <a:lnTo>
                  <a:pt x="3240193" y="1462654"/>
                </a:lnTo>
                <a:cubicBezTo>
                  <a:pt x="3235765" y="1460441"/>
                  <a:pt x="3230947" y="1459334"/>
                  <a:pt x="3225738" y="1459334"/>
                </a:cubicBezTo>
                <a:cubicBezTo>
                  <a:pt x="3220920" y="1459334"/>
                  <a:pt x="3216362" y="1460766"/>
                  <a:pt x="3212065" y="1463631"/>
                </a:cubicBezTo>
                <a:cubicBezTo>
                  <a:pt x="3208027" y="1466236"/>
                  <a:pt x="3204707" y="1470012"/>
                  <a:pt x="3202102" y="1474961"/>
                </a:cubicBezTo>
                <a:cubicBezTo>
                  <a:pt x="3199758" y="1479258"/>
                  <a:pt x="3198586" y="1484337"/>
                  <a:pt x="3198586" y="1490197"/>
                </a:cubicBezTo>
                <a:lnTo>
                  <a:pt x="3198586" y="1547235"/>
                </a:lnTo>
                <a:lnTo>
                  <a:pt x="3181592" y="1547235"/>
                </a:lnTo>
                <a:lnTo>
                  <a:pt x="3181592" y="1445269"/>
                </a:lnTo>
                <a:lnTo>
                  <a:pt x="3197609" y="1445269"/>
                </a:lnTo>
                <a:lnTo>
                  <a:pt x="3197609" y="1461678"/>
                </a:lnTo>
                <a:lnTo>
                  <a:pt x="3198586" y="1461678"/>
                </a:lnTo>
                <a:cubicBezTo>
                  <a:pt x="3200409" y="1456208"/>
                  <a:pt x="3204251" y="1451585"/>
                  <a:pt x="3210111" y="1447809"/>
                </a:cubicBezTo>
                <a:cubicBezTo>
                  <a:pt x="3215841" y="1444032"/>
                  <a:pt x="3221831" y="1442144"/>
                  <a:pt x="3228082" y="1442144"/>
                </a:cubicBezTo>
                <a:close/>
                <a:moveTo>
                  <a:pt x="3852630" y="1441949"/>
                </a:moveTo>
                <a:cubicBezTo>
                  <a:pt x="3860443" y="1441949"/>
                  <a:pt x="3867345" y="1443576"/>
                  <a:pt x="3873336" y="1446832"/>
                </a:cubicBezTo>
                <a:cubicBezTo>
                  <a:pt x="3879326" y="1450088"/>
                  <a:pt x="3884014" y="1454450"/>
                  <a:pt x="3887400" y="1459920"/>
                </a:cubicBezTo>
                <a:lnTo>
                  <a:pt x="3888181" y="1459920"/>
                </a:lnTo>
                <a:lnTo>
                  <a:pt x="3888181" y="1445269"/>
                </a:lnTo>
                <a:lnTo>
                  <a:pt x="3904394" y="1445269"/>
                </a:lnTo>
                <a:lnTo>
                  <a:pt x="3904394" y="1543328"/>
                </a:lnTo>
                <a:cubicBezTo>
                  <a:pt x="3904394" y="1559607"/>
                  <a:pt x="3899837" y="1572108"/>
                  <a:pt x="3890721" y="1580833"/>
                </a:cubicBezTo>
                <a:cubicBezTo>
                  <a:pt x="3881735" y="1589428"/>
                  <a:pt x="3869820" y="1593725"/>
                  <a:pt x="3854974" y="1593725"/>
                </a:cubicBezTo>
                <a:cubicBezTo>
                  <a:pt x="3842863" y="1593725"/>
                  <a:pt x="3832966" y="1590926"/>
                  <a:pt x="3825283" y="1585326"/>
                </a:cubicBezTo>
                <a:cubicBezTo>
                  <a:pt x="3817469" y="1579726"/>
                  <a:pt x="3812195" y="1572955"/>
                  <a:pt x="3809461" y="1565011"/>
                </a:cubicBezTo>
                <a:lnTo>
                  <a:pt x="3825087" y="1558369"/>
                </a:lnTo>
                <a:cubicBezTo>
                  <a:pt x="3827301" y="1564360"/>
                  <a:pt x="3831013" y="1569178"/>
                  <a:pt x="3836222" y="1572824"/>
                </a:cubicBezTo>
                <a:cubicBezTo>
                  <a:pt x="3841431" y="1576471"/>
                  <a:pt x="3847681" y="1578294"/>
                  <a:pt x="3854974" y="1578294"/>
                </a:cubicBezTo>
                <a:cubicBezTo>
                  <a:pt x="3865392" y="1578294"/>
                  <a:pt x="3873531" y="1575234"/>
                  <a:pt x="3879391" y="1569113"/>
                </a:cubicBezTo>
                <a:cubicBezTo>
                  <a:pt x="3885251" y="1563123"/>
                  <a:pt x="3888181" y="1554398"/>
                  <a:pt x="3888181" y="1542938"/>
                </a:cubicBezTo>
                <a:lnTo>
                  <a:pt x="3888181" y="1531608"/>
                </a:lnTo>
                <a:lnTo>
                  <a:pt x="3887400" y="1531608"/>
                </a:lnTo>
                <a:cubicBezTo>
                  <a:pt x="3884145" y="1536687"/>
                  <a:pt x="3879456" y="1540919"/>
                  <a:pt x="3873336" y="1544305"/>
                </a:cubicBezTo>
                <a:cubicBezTo>
                  <a:pt x="3867345" y="1547561"/>
                  <a:pt x="3860443" y="1549189"/>
                  <a:pt x="3852630" y="1549189"/>
                </a:cubicBezTo>
                <a:cubicBezTo>
                  <a:pt x="3843775" y="1549189"/>
                  <a:pt x="3835701" y="1546910"/>
                  <a:pt x="3828408" y="1542352"/>
                </a:cubicBezTo>
                <a:cubicBezTo>
                  <a:pt x="3821246" y="1537924"/>
                  <a:pt x="3815516" y="1531608"/>
                  <a:pt x="3811219" y="1523404"/>
                </a:cubicBezTo>
                <a:cubicBezTo>
                  <a:pt x="3806921" y="1515200"/>
                  <a:pt x="3804773" y="1505954"/>
                  <a:pt x="3804773" y="1495666"/>
                </a:cubicBezTo>
                <a:cubicBezTo>
                  <a:pt x="3804773" y="1485379"/>
                  <a:pt x="3806921" y="1476133"/>
                  <a:pt x="3811219" y="1467928"/>
                </a:cubicBezTo>
                <a:cubicBezTo>
                  <a:pt x="3815646" y="1459594"/>
                  <a:pt x="3821376" y="1453213"/>
                  <a:pt x="3828408" y="1448785"/>
                </a:cubicBezTo>
                <a:cubicBezTo>
                  <a:pt x="3835701" y="1444228"/>
                  <a:pt x="3843775" y="1441949"/>
                  <a:pt x="3852630" y="1441949"/>
                </a:cubicBezTo>
                <a:close/>
                <a:moveTo>
                  <a:pt x="3745948" y="1441949"/>
                </a:moveTo>
                <a:cubicBezTo>
                  <a:pt x="3758189" y="1441949"/>
                  <a:pt x="3767501" y="1445530"/>
                  <a:pt x="3773881" y="1452692"/>
                </a:cubicBezTo>
                <a:cubicBezTo>
                  <a:pt x="3780393" y="1459985"/>
                  <a:pt x="3783648" y="1469686"/>
                  <a:pt x="3783648" y="1481797"/>
                </a:cubicBezTo>
                <a:lnTo>
                  <a:pt x="3783648" y="1547235"/>
                </a:lnTo>
                <a:lnTo>
                  <a:pt x="3766654" y="1547235"/>
                </a:lnTo>
                <a:lnTo>
                  <a:pt x="3766654" y="1484337"/>
                </a:lnTo>
                <a:cubicBezTo>
                  <a:pt x="3766654" y="1474961"/>
                  <a:pt x="3764375" y="1468124"/>
                  <a:pt x="3759817" y="1463826"/>
                </a:cubicBezTo>
                <a:cubicBezTo>
                  <a:pt x="3755389" y="1459529"/>
                  <a:pt x="3749204" y="1457380"/>
                  <a:pt x="3741260" y="1457380"/>
                </a:cubicBezTo>
                <a:cubicBezTo>
                  <a:pt x="3735791" y="1457380"/>
                  <a:pt x="3730907" y="1458943"/>
                  <a:pt x="3726610" y="1462068"/>
                </a:cubicBezTo>
                <a:cubicBezTo>
                  <a:pt x="3722052" y="1465454"/>
                  <a:pt x="3718666" y="1469491"/>
                  <a:pt x="3716452" y="1474179"/>
                </a:cubicBezTo>
                <a:cubicBezTo>
                  <a:pt x="3714108" y="1479258"/>
                  <a:pt x="3712936" y="1484467"/>
                  <a:pt x="3712936" y="1489806"/>
                </a:cubicBezTo>
                <a:lnTo>
                  <a:pt x="3712936" y="1547235"/>
                </a:lnTo>
                <a:lnTo>
                  <a:pt x="3695942" y="1547235"/>
                </a:lnTo>
                <a:lnTo>
                  <a:pt x="3695942" y="1445269"/>
                </a:lnTo>
                <a:lnTo>
                  <a:pt x="3711959" y="1445269"/>
                </a:lnTo>
                <a:lnTo>
                  <a:pt x="3711959" y="1460310"/>
                </a:lnTo>
                <a:lnTo>
                  <a:pt x="3712936" y="1460310"/>
                </a:lnTo>
                <a:cubicBezTo>
                  <a:pt x="3715671" y="1455232"/>
                  <a:pt x="3720099" y="1450934"/>
                  <a:pt x="3726219" y="1447418"/>
                </a:cubicBezTo>
                <a:cubicBezTo>
                  <a:pt x="3732470" y="1443772"/>
                  <a:pt x="3739046" y="1441949"/>
                  <a:pt x="3745948" y="1441949"/>
                </a:cubicBezTo>
                <a:close/>
                <a:moveTo>
                  <a:pt x="3525506" y="1441949"/>
                </a:moveTo>
                <a:cubicBezTo>
                  <a:pt x="3532799" y="1441949"/>
                  <a:pt x="3539310" y="1443772"/>
                  <a:pt x="3545039" y="1447418"/>
                </a:cubicBezTo>
                <a:cubicBezTo>
                  <a:pt x="3550639" y="1451064"/>
                  <a:pt x="3554611" y="1455883"/>
                  <a:pt x="3556955" y="1461873"/>
                </a:cubicBezTo>
                <a:cubicBezTo>
                  <a:pt x="3560471" y="1455883"/>
                  <a:pt x="3565224" y="1451064"/>
                  <a:pt x="3571215" y="1447418"/>
                </a:cubicBezTo>
                <a:cubicBezTo>
                  <a:pt x="3577335" y="1443772"/>
                  <a:pt x="3584237" y="1441949"/>
                  <a:pt x="3591921" y="1441949"/>
                </a:cubicBezTo>
                <a:cubicBezTo>
                  <a:pt x="3603771" y="1441949"/>
                  <a:pt x="3612626" y="1445530"/>
                  <a:pt x="3618486" y="1452692"/>
                </a:cubicBezTo>
                <a:cubicBezTo>
                  <a:pt x="3624477" y="1460115"/>
                  <a:pt x="3627472" y="1469817"/>
                  <a:pt x="3627472" y="1481797"/>
                </a:cubicBezTo>
                <a:lnTo>
                  <a:pt x="3627472" y="1547235"/>
                </a:lnTo>
                <a:lnTo>
                  <a:pt x="3610673" y="1547235"/>
                </a:lnTo>
                <a:lnTo>
                  <a:pt x="3610673" y="1484337"/>
                </a:lnTo>
                <a:cubicBezTo>
                  <a:pt x="3610673" y="1474961"/>
                  <a:pt x="3608719" y="1468124"/>
                  <a:pt x="3604813" y="1463826"/>
                </a:cubicBezTo>
                <a:cubicBezTo>
                  <a:pt x="3600906" y="1459529"/>
                  <a:pt x="3595176" y="1457380"/>
                  <a:pt x="3587623" y="1457380"/>
                </a:cubicBezTo>
                <a:cubicBezTo>
                  <a:pt x="3582544" y="1457380"/>
                  <a:pt x="3577921" y="1458878"/>
                  <a:pt x="3573754" y="1461873"/>
                </a:cubicBezTo>
                <a:cubicBezTo>
                  <a:pt x="3569587" y="1464868"/>
                  <a:pt x="3566331" y="1468775"/>
                  <a:pt x="3563987" y="1473593"/>
                </a:cubicBezTo>
                <a:cubicBezTo>
                  <a:pt x="3561773" y="1478151"/>
                  <a:pt x="3560667" y="1483490"/>
                  <a:pt x="3560667" y="1489611"/>
                </a:cubicBezTo>
                <a:lnTo>
                  <a:pt x="3560667" y="1547235"/>
                </a:lnTo>
                <a:lnTo>
                  <a:pt x="3543672" y="1547235"/>
                </a:lnTo>
                <a:lnTo>
                  <a:pt x="3543672" y="1484532"/>
                </a:lnTo>
                <a:cubicBezTo>
                  <a:pt x="3543672" y="1475026"/>
                  <a:pt x="3541719" y="1468124"/>
                  <a:pt x="3537812" y="1463826"/>
                </a:cubicBezTo>
                <a:cubicBezTo>
                  <a:pt x="3533905" y="1459529"/>
                  <a:pt x="3528241" y="1457380"/>
                  <a:pt x="3520818" y="1457380"/>
                </a:cubicBezTo>
                <a:cubicBezTo>
                  <a:pt x="3515739" y="1457380"/>
                  <a:pt x="3511116" y="1458878"/>
                  <a:pt x="3506949" y="1461873"/>
                </a:cubicBezTo>
                <a:cubicBezTo>
                  <a:pt x="3502782" y="1464868"/>
                  <a:pt x="3499526" y="1468905"/>
                  <a:pt x="3497182" y="1473984"/>
                </a:cubicBezTo>
                <a:cubicBezTo>
                  <a:pt x="3494968" y="1478802"/>
                  <a:pt x="3493861" y="1484141"/>
                  <a:pt x="3493861" y="1490002"/>
                </a:cubicBezTo>
                <a:lnTo>
                  <a:pt x="3493861" y="1547235"/>
                </a:lnTo>
                <a:lnTo>
                  <a:pt x="3476867" y="1547235"/>
                </a:lnTo>
                <a:lnTo>
                  <a:pt x="3476867" y="1445269"/>
                </a:lnTo>
                <a:lnTo>
                  <a:pt x="3492885" y="1445269"/>
                </a:lnTo>
                <a:lnTo>
                  <a:pt x="3492885" y="1460310"/>
                </a:lnTo>
                <a:lnTo>
                  <a:pt x="3493861" y="1460310"/>
                </a:lnTo>
                <a:cubicBezTo>
                  <a:pt x="3496726" y="1455101"/>
                  <a:pt x="3501089" y="1450739"/>
                  <a:pt x="3506949" y="1447223"/>
                </a:cubicBezTo>
                <a:cubicBezTo>
                  <a:pt x="3512809" y="1443707"/>
                  <a:pt x="3518995" y="1441949"/>
                  <a:pt x="3525506" y="1441949"/>
                </a:cubicBezTo>
                <a:close/>
                <a:moveTo>
                  <a:pt x="3410183" y="1441949"/>
                </a:moveTo>
                <a:cubicBezTo>
                  <a:pt x="3423987" y="1441949"/>
                  <a:pt x="3434860" y="1445595"/>
                  <a:pt x="3442804" y="1452887"/>
                </a:cubicBezTo>
                <a:cubicBezTo>
                  <a:pt x="3450617" y="1460050"/>
                  <a:pt x="3454524" y="1469947"/>
                  <a:pt x="3454524" y="1482579"/>
                </a:cubicBezTo>
                <a:lnTo>
                  <a:pt x="3454524" y="1547235"/>
                </a:lnTo>
                <a:lnTo>
                  <a:pt x="3438311" y="1547235"/>
                </a:lnTo>
                <a:lnTo>
                  <a:pt x="3438311" y="1532585"/>
                </a:lnTo>
                <a:lnTo>
                  <a:pt x="3437530" y="1532585"/>
                </a:lnTo>
                <a:cubicBezTo>
                  <a:pt x="3434535" y="1537664"/>
                  <a:pt x="3430172" y="1541896"/>
                  <a:pt x="3424442" y="1545282"/>
                </a:cubicBezTo>
                <a:cubicBezTo>
                  <a:pt x="3418843" y="1548668"/>
                  <a:pt x="3412201" y="1550361"/>
                  <a:pt x="3404518" y="1550361"/>
                </a:cubicBezTo>
                <a:cubicBezTo>
                  <a:pt x="3396965" y="1550361"/>
                  <a:pt x="3390323" y="1548928"/>
                  <a:pt x="3384593" y="1546063"/>
                </a:cubicBezTo>
                <a:cubicBezTo>
                  <a:pt x="3378603" y="1543068"/>
                  <a:pt x="3374045" y="1539031"/>
                  <a:pt x="3370920" y="1533952"/>
                </a:cubicBezTo>
                <a:cubicBezTo>
                  <a:pt x="3367795" y="1528874"/>
                  <a:pt x="3366232" y="1523013"/>
                  <a:pt x="3366232" y="1516372"/>
                </a:cubicBezTo>
                <a:cubicBezTo>
                  <a:pt x="3366232" y="1505563"/>
                  <a:pt x="3370269" y="1497164"/>
                  <a:pt x="3378343" y="1491174"/>
                </a:cubicBezTo>
                <a:cubicBezTo>
                  <a:pt x="3386677" y="1485053"/>
                  <a:pt x="3396965" y="1481993"/>
                  <a:pt x="3409206" y="1481993"/>
                </a:cubicBezTo>
                <a:cubicBezTo>
                  <a:pt x="3415587" y="1481993"/>
                  <a:pt x="3421317" y="1482644"/>
                  <a:pt x="3426395" y="1483946"/>
                </a:cubicBezTo>
                <a:cubicBezTo>
                  <a:pt x="3431605" y="1485248"/>
                  <a:pt x="3435577" y="1486811"/>
                  <a:pt x="3438311" y="1488634"/>
                </a:cubicBezTo>
                <a:lnTo>
                  <a:pt x="3438311" y="1482383"/>
                </a:lnTo>
                <a:cubicBezTo>
                  <a:pt x="3438311" y="1474961"/>
                  <a:pt x="3435707" y="1468905"/>
                  <a:pt x="3430498" y="1464217"/>
                </a:cubicBezTo>
                <a:cubicBezTo>
                  <a:pt x="3425289" y="1459529"/>
                  <a:pt x="3418517" y="1457185"/>
                  <a:pt x="3410183" y="1457185"/>
                </a:cubicBezTo>
                <a:cubicBezTo>
                  <a:pt x="3404583" y="1457185"/>
                  <a:pt x="3399374" y="1458422"/>
                  <a:pt x="3394556" y="1460896"/>
                </a:cubicBezTo>
                <a:cubicBezTo>
                  <a:pt x="3389477" y="1463501"/>
                  <a:pt x="3385635" y="1466952"/>
                  <a:pt x="3383031" y="1471249"/>
                </a:cubicBezTo>
                <a:lnTo>
                  <a:pt x="3370139" y="1461678"/>
                </a:lnTo>
                <a:cubicBezTo>
                  <a:pt x="3374045" y="1455687"/>
                  <a:pt x="3379580" y="1450869"/>
                  <a:pt x="3386742" y="1447223"/>
                </a:cubicBezTo>
                <a:cubicBezTo>
                  <a:pt x="3393774" y="1443707"/>
                  <a:pt x="3401588" y="1441949"/>
                  <a:pt x="3410183" y="1441949"/>
                </a:cubicBezTo>
                <a:close/>
                <a:moveTo>
                  <a:pt x="3301743" y="1441949"/>
                </a:moveTo>
                <a:cubicBezTo>
                  <a:pt x="3311509" y="1441949"/>
                  <a:pt x="3320169" y="1444228"/>
                  <a:pt x="3327723" y="1448785"/>
                </a:cubicBezTo>
                <a:cubicBezTo>
                  <a:pt x="3335015" y="1453213"/>
                  <a:pt x="3340615" y="1459334"/>
                  <a:pt x="3344521" y="1467147"/>
                </a:cubicBezTo>
                <a:cubicBezTo>
                  <a:pt x="3348559" y="1475221"/>
                  <a:pt x="3350577" y="1484272"/>
                  <a:pt x="3350577" y="1494299"/>
                </a:cubicBezTo>
                <a:cubicBezTo>
                  <a:pt x="3350577" y="1495080"/>
                  <a:pt x="3350447" y="1496773"/>
                  <a:pt x="3350186" y="1499378"/>
                </a:cubicBezTo>
                <a:lnTo>
                  <a:pt x="3269317" y="1499378"/>
                </a:lnTo>
                <a:cubicBezTo>
                  <a:pt x="3269707" y="1507191"/>
                  <a:pt x="3271596" y="1513767"/>
                  <a:pt x="3274981" y="1519107"/>
                </a:cubicBezTo>
                <a:cubicBezTo>
                  <a:pt x="3278237" y="1524185"/>
                  <a:pt x="3282469" y="1528157"/>
                  <a:pt x="3287679" y="1531022"/>
                </a:cubicBezTo>
                <a:cubicBezTo>
                  <a:pt x="3292757" y="1533757"/>
                  <a:pt x="3298097" y="1535124"/>
                  <a:pt x="3303696" y="1535124"/>
                </a:cubicBezTo>
                <a:cubicBezTo>
                  <a:pt x="3316979" y="1535124"/>
                  <a:pt x="3327071" y="1528939"/>
                  <a:pt x="3333973" y="1516567"/>
                </a:cubicBezTo>
                <a:lnTo>
                  <a:pt x="3348233" y="1523599"/>
                </a:lnTo>
                <a:cubicBezTo>
                  <a:pt x="3343935" y="1531804"/>
                  <a:pt x="3338010" y="1538315"/>
                  <a:pt x="3330457" y="1543133"/>
                </a:cubicBezTo>
                <a:cubicBezTo>
                  <a:pt x="3322904" y="1547951"/>
                  <a:pt x="3313789" y="1550361"/>
                  <a:pt x="3303110" y="1550361"/>
                </a:cubicBezTo>
                <a:cubicBezTo>
                  <a:pt x="3293213" y="1550361"/>
                  <a:pt x="3284488" y="1548082"/>
                  <a:pt x="3276935" y="1543524"/>
                </a:cubicBezTo>
                <a:cubicBezTo>
                  <a:pt x="3269121" y="1538836"/>
                  <a:pt x="3263066" y="1532390"/>
                  <a:pt x="3258769" y="1524185"/>
                </a:cubicBezTo>
                <a:cubicBezTo>
                  <a:pt x="3254471" y="1515981"/>
                  <a:pt x="3252323" y="1506735"/>
                  <a:pt x="3252323" y="1496448"/>
                </a:cubicBezTo>
                <a:cubicBezTo>
                  <a:pt x="3252323" y="1486551"/>
                  <a:pt x="3254341" y="1477500"/>
                  <a:pt x="3258378" y="1469296"/>
                </a:cubicBezTo>
                <a:cubicBezTo>
                  <a:pt x="3262545" y="1460831"/>
                  <a:pt x="3268340" y="1454190"/>
                  <a:pt x="3275763" y="1449371"/>
                </a:cubicBezTo>
                <a:cubicBezTo>
                  <a:pt x="3283446" y="1444423"/>
                  <a:pt x="3292106" y="1441949"/>
                  <a:pt x="3301743" y="1441949"/>
                </a:cubicBezTo>
                <a:close/>
                <a:moveTo>
                  <a:pt x="3044717" y="1441949"/>
                </a:moveTo>
                <a:cubicBezTo>
                  <a:pt x="3053572" y="1441949"/>
                  <a:pt x="3061515" y="1443902"/>
                  <a:pt x="3068548" y="1447809"/>
                </a:cubicBezTo>
                <a:cubicBezTo>
                  <a:pt x="3075449" y="1451585"/>
                  <a:pt x="3080398" y="1456990"/>
                  <a:pt x="3083393" y="1464022"/>
                </a:cubicBezTo>
                <a:lnTo>
                  <a:pt x="3068743" y="1470858"/>
                </a:lnTo>
                <a:cubicBezTo>
                  <a:pt x="3064185" y="1461743"/>
                  <a:pt x="3056111" y="1457185"/>
                  <a:pt x="3044521" y="1457185"/>
                </a:cubicBezTo>
                <a:cubicBezTo>
                  <a:pt x="3039052" y="1457185"/>
                  <a:pt x="3034103" y="1458487"/>
                  <a:pt x="3029676" y="1461092"/>
                </a:cubicBezTo>
                <a:cubicBezTo>
                  <a:pt x="3025509" y="1463566"/>
                  <a:pt x="3023425" y="1466887"/>
                  <a:pt x="3023425" y="1471054"/>
                </a:cubicBezTo>
                <a:cubicBezTo>
                  <a:pt x="3023425" y="1474700"/>
                  <a:pt x="3024923" y="1477695"/>
                  <a:pt x="3027917" y="1480039"/>
                </a:cubicBezTo>
                <a:cubicBezTo>
                  <a:pt x="3030913" y="1482383"/>
                  <a:pt x="3035275" y="1484337"/>
                  <a:pt x="3041005" y="1485899"/>
                </a:cubicBezTo>
                <a:lnTo>
                  <a:pt x="3055851" y="1489611"/>
                </a:lnTo>
                <a:cubicBezTo>
                  <a:pt x="3066008" y="1492215"/>
                  <a:pt x="3073561" y="1495992"/>
                  <a:pt x="3078510" y="1500940"/>
                </a:cubicBezTo>
                <a:cubicBezTo>
                  <a:pt x="3083589" y="1506019"/>
                  <a:pt x="3086128" y="1512140"/>
                  <a:pt x="3086128" y="1519302"/>
                </a:cubicBezTo>
                <a:cubicBezTo>
                  <a:pt x="3086128" y="1525423"/>
                  <a:pt x="3084305" y="1530892"/>
                  <a:pt x="3080659" y="1535710"/>
                </a:cubicBezTo>
                <a:cubicBezTo>
                  <a:pt x="3077143" y="1540398"/>
                  <a:pt x="3072259" y="1544045"/>
                  <a:pt x="3066008" y="1546649"/>
                </a:cubicBezTo>
                <a:cubicBezTo>
                  <a:pt x="3060148" y="1549123"/>
                  <a:pt x="3053377" y="1550361"/>
                  <a:pt x="3045693" y="1550361"/>
                </a:cubicBezTo>
                <a:cubicBezTo>
                  <a:pt x="3034755" y="1550361"/>
                  <a:pt x="3025573" y="1547821"/>
                  <a:pt x="3018151" y="1542742"/>
                </a:cubicBezTo>
                <a:cubicBezTo>
                  <a:pt x="3011119" y="1537924"/>
                  <a:pt x="3005975" y="1531348"/>
                  <a:pt x="3002719" y="1523013"/>
                </a:cubicBezTo>
                <a:lnTo>
                  <a:pt x="3017760" y="1516177"/>
                </a:lnTo>
                <a:cubicBezTo>
                  <a:pt x="3020365" y="1522427"/>
                  <a:pt x="3024141" y="1527181"/>
                  <a:pt x="3029090" y="1530436"/>
                </a:cubicBezTo>
                <a:cubicBezTo>
                  <a:pt x="3034299" y="1533822"/>
                  <a:pt x="3039833" y="1535515"/>
                  <a:pt x="3045693" y="1535515"/>
                </a:cubicBezTo>
                <a:cubicBezTo>
                  <a:pt x="3052074" y="1535515"/>
                  <a:pt x="3057544" y="1534213"/>
                  <a:pt x="3062101" y="1531608"/>
                </a:cubicBezTo>
                <a:cubicBezTo>
                  <a:pt x="3066659" y="1529004"/>
                  <a:pt x="3068938" y="1525292"/>
                  <a:pt x="3068938" y="1520474"/>
                </a:cubicBezTo>
                <a:cubicBezTo>
                  <a:pt x="3068938" y="1516177"/>
                  <a:pt x="3067115" y="1512726"/>
                  <a:pt x="3063469" y="1510121"/>
                </a:cubicBezTo>
                <a:cubicBezTo>
                  <a:pt x="3060083" y="1507647"/>
                  <a:pt x="3054418" y="1505433"/>
                  <a:pt x="3046475" y="1503480"/>
                </a:cubicBezTo>
                <a:lnTo>
                  <a:pt x="3033973" y="1500159"/>
                </a:lnTo>
                <a:cubicBezTo>
                  <a:pt x="3025899" y="1498206"/>
                  <a:pt x="3019258" y="1494820"/>
                  <a:pt x="3014049" y="1490002"/>
                </a:cubicBezTo>
                <a:cubicBezTo>
                  <a:pt x="3008840" y="1485183"/>
                  <a:pt x="3006235" y="1478998"/>
                  <a:pt x="3006235" y="1471444"/>
                </a:cubicBezTo>
                <a:cubicBezTo>
                  <a:pt x="3006235" y="1465715"/>
                  <a:pt x="3007993" y="1460571"/>
                  <a:pt x="3011509" y="1456013"/>
                </a:cubicBezTo>
                <a:cubicBezTo>
                  <a:pt x="3015155" y="1451455"/>
                  <a:pt x="3019844" y="1448004"/>
                  <a:pt x="3025573" y="1445660"/>
                </a:cubicBezTo>
                <a:cubicBezTo>
                  <a:pt x="3031824" y="1443186"/>
                  <a:pt x="3038205" y="1441949"/>
                  <a:pt x="3044717" y="1441949"/>
                </a:cubicBezTo>
                <a:close/>
                <a:moveTo>
                  <a:pt x="2943458" y="1441949"/>
                </a:moveTo>
                <a:cubicBezTo>
                  <a:pt x="2957261" y="1441949"/>
                  <a:pt x="2968135" y="1445595"/>
                  <a:pt x="2976079" y="1452887"/>
                </a:cubicBezTo>
                <a:cubicBezTo>
                  <a:pt x="2983893" y="1460050"/>
                  <a:pt x="2987799" y="1469947"/>
                  <a:pt x="2987799" y="1482579"/>
                </a:cubicBezTo>
                <a:lnTo>
                  <a:pt x="2987799" y="1547235"/>
                </a:lnTo>
                <a:lnTo>
                  <a:pt x="2971586" y="1547235"/>
                </a:lnTo>
                <a:lnTo>
                  <a:pt x="2971586" y="1532585"/>
                </a:lnTo>
                <a:lnTo>
                  <a:pt x="2970805" y="1532585"/>
                </a:lnTo>
                <a:cubicBezTo>
                  <a:pt x="2967810" y="1537664"/>
                  <a:pt x="2963447" y="1541896"/>
                  <a:pt x="2957717" y="1545282"/>
                </a:cubicBezTo>
                <a:cubicBezTo>
                  <a:pt x="2952117" y="1548668"/>
                  <a:pt x="2945476" y="1550361"/>
                  <a:pt x="2937793" y="1550361"/>
                </a:cubicBezTo>
                <a:cubicBezTo>
                  <a:pt x="2930240" y="1550361"/>
                  <a:pt x="2923599" y="1548928"/>
                  <a:pt x="2917869" y="1546063"/>
                </a:cubicBezTo>
                <a:cubicBezTo>
                  <a:pt x="2911878" y="1543068"/>
                  <a:pt x="2907320" y="1539031"/>
                  <a:pt x="2904195" y="1533952"/>
                </a:cubicBezTo>
                <a:cubicBezTo>
                  <a:pt x="2901069" y="1528874"/>
                  <a:pt x="2899507" y="1523013"/>
                  <a:pt x="2899507" y="1516372"/>
                </a:cubicBezTo>
                <a:cubicBezTo>
                  <a:pt x="2899507" y="1505563"/>
                  <a:pt x="2903544" y="1497164"/>
                  <a:pt x="2911618" y="1491174"/>
                </a:cubicBezTo>
                <a:cubicBezTo>
                  <a:pt x="2919952" y="1485053"/>
                  <a:pt x="2930240" y="1481993"/>
                  <a:pt x="2942481" y="1481993"/>
                </a:cubicBezTo>
                <a:cubicBezTo>
                  <a:pt x="2948862" y="1481993"/>
                  <a:pt x="2954592" y="1482644"/>
                  <a:pt x="2959671" y="1483946"/>
                </a:cubicBezTo>
                <a:cubicBezTo>
                  <a:pt x="2964879" y="1485248"/>
                  <a:pt x="2968851" y="1486811"/>
                  <a:pt x="2971586" y="1488634"/>
                </a:cubicBezTo>
                <a:lnTo>
                  <a:pt x="2971586" y="1482383"/>
                </a:lnTo>
                <a:cubicBezTo>
                  <a:pt x="2971586" y="1474961"/>
                  <a:pt x="2968982" y="1468905"/>
                  <a:pt x="2963773" y="1464217"/>
                </a:cubicBezTo>
                <a:cubicBezTo>
                  <a:pt x="2958564" y="1459529"/>
                  <a:pt x="2951792" y="1457185"/>
                  <a:pt x="2943458" y="1457185"/>
                </a:cubicBezTo>
                <a:cubicBezTo>
                  <a:pt x="2937858" y="1457185"/>
                  <a:pt x="2932649" y="1458422"/>
                  <a:pt x="2927831" y="1460896"/>
                </a:cubicBezTo>
                <a:cubicBezTo>
                  <a:pt x="2922752" y="1463501"/>
                  <a:pt x="2918910" y="1466952"/>
                  <a:pt x="2916306" y="1471249"/>
                </a:cubicBezTo>
                <a:lnTo>
                  <a:pt x="2903413" y="1461678"/>
                </a:lnTo>
                <a:cubicBezTo>
                  <a:pt x="2907320" y="1455687"/>
                  <a:pt x="2912855" y="1450869"/>
                  <a:pt x="2920017" y="1447223"/>
                </a:cubicBezTo>
                <a:cubicBezTo>
                  <a:pt x="2927049" y="1443707"/>
                  <a:pt x="2934863" y="1441949"/>
                  <a:pt x="2943458" y="1441949"/>
                </a:cubicBezTo>
                <a:close/>
                <a:moveTo>
                  <a:pt x="2762483" y="1441949"/>
                </a:moveTo>
                <a:cubicBezTo>
                  <a:pt x="2776287" y="1441949"/>
                  <a:pt x="2787160" y="1445595"/>
                  <a:pt x="2795104" y="1452887"/>
                </a:cubicBezTo>
                <a:cubicBezTo>
                  <a:pt x="2802917" y="1460050"/>
                  <a:pt x="2806824" y="1469947"/>
                  <a:pt x="2806824" y="1482579"/>
                </a:cubicBezTo>
                <a:lnTo>
                  <a:pt x="2806824" y="1547235"/>
                </a:lnTo>
                <a:lnTo>
                  <a:pt x="2790611" y="1547235"/>
                </a:lnTo>
                <a:lnTo>
                  <a:pt x="2790611" y="1532585"/>
                </a:lnTo>
                <a:lnTo>
                  <a:pt x="2789830" y="1532585"/>
                </a:lnTo>
                <a:cubicBezTo>
                  <a:pt x="2786835" y="1537664"/>
                  <a:pt x="2782472" y="1541896"/>
                  <a:pt x="2776742" y="1545282"/>
                </a:cubicBezTo>
                <a:cubicBezTo>
                  <a:pt x="2771143" y="1548668"/>
                  <a:pt x="2764501" y="1550361"/>
                  <a:pt x="2756818" y="1550361"/>
                </a:cubicBezTo>
                <a:cubicBezTo>
                  <a:pt x="2749265" y="1550361"/>
                  <a:pt x="2742623" y="1548928"/>
                  <a:pt x="2736893" y="1546063"/>
                </a:cubicBezTo>
                <a:cubicBezTo>
                  <a:pt x="2730903" y="1543068"/>
                  <a:pt x="2726345" y="1539031"/>
                  <a:pt x="2723220" y="1533952"/>
                </a:cubicBezTo>
                <a:cubicBezTo>
                  <a:pt x="2720095" y="1528874"/>
                  <a:pt x="2718532" y="1523013"/>
                  <a:pt x="2718532" y="1516372"/>
                </a:cubicBezTo>
                <a:cubicBezTo>
                  <a:pt x="2718532" y="1505563"/>
                  <a:pt x="2722569" y="1497164"/>
                  <a:pt x="2730643" y="1491174"/>
                </a:cubicBezTo>
                <a:cubicBezTo>
                  <a:pt x="2738977" y="1485053"/>
                  <a:pt x="2749265" y="1481993"/>
                  <a:pt x="2761506" y="1481993"/>
                </a:cubicBezTo>
                <a:cubicBezTo>
                  <a:pt x="2767887" y="1481993"/>
                  <a:pt x="2773617" y="1482644"/>
                  <a:pt x="2778695" y="1483946"/>
                </a:cubicBezTo>
                <a:cubicBezTo>
                  <a:pt x="2783905" y="1485248"/>
                  <a:pt x="2787877" y="1486811"/>
                  <a:pt x="2790611" y="1488634"/>
                </a:cubicBezTo>
                <a:lnTo>
                  <a:pt x="2790611" y="1482383"/>
                </a:lnTo>
                <a:cubicBezTo>
                  <a:pt x="2790611" y="1474961"/>
                  <a:pt x="2788007" y="1468905"/>
                  <a:pt x="2782798" y="1464217"/>
                </a:cubicBezTo>
                <a:cubicBezTo>
                  <a:pt x="2777589" y="1459529"/>
                  <a:pt x="2770817" y="1457185"/>
                  <a:pt x="2762483" y="1457185"/>
                </a:cubicBezTo>
                <a:cubicBezTo>
                  <a:pt x="2756883" y="1457185"/>
                  <a:pt x="2751674" y="1458422"/>
                  <a:pt x="2746856" y="1460896"/>
                </a:cubicBezTo>
                <a:cubicBezTo>
                  <a:pt x="2741777" y="1463501"/>
                  <a:pt x="2737935" y="1466952"/>
                  <a:pt x="2735331" y="1471249"/>
                </a:cubicBezTo>
                <a:lnTo>
                  <a:pt x="2722439" y="1461678"/>
                </a:lnTo>
                <a:cubicBezTo>
                  <a:pt x="2726345" y="1455687"/>
                  <a:pt x="2731880" y="1450869"/>
                  <a:pt x="2739042" y="1447223"/>
                </a:cubicBezTo>
                <a:cubicBezTo>
                  <a:pt x="2746074" y="1443707"/>
                  <a:pt x="2753888" y="1441949"/>
                  <a:pt x="2762483" y="1441949"/>
                </a:cubicBezTo>
                <a:close/>
                <a:moveTo>
                  <a:pt x="2601832" y="1420266"/>
                </a:moveTo>
                <a:lnTo>
                  <a:pt x="2601832" y="1531022"/>
                </a:lnTo>
                <a:lnTo>
                  <a:pt x="2628007" y="1531022"/>
                </a:lnTo>
                <a:cubicBezTo>
                  <a:pt x="2644806" y="1531022"/>
                  <a:pt x="2658219" y="1526139"/>
                  <a:pt x="2668247" y="1516372"/>
                </a:cubicBezTo>
                <a:cubicBezTo>
                  <a:pt x="2678274" y="1506605"/>
                  <a:pt x="2683287" y="1492997"/>
                  <a:pt x="2683287" y="1475547"/>
                </a:cubicBezTo>
                <a:cubicBezTo>
                  <a:pt x="2683287" y="1458227"/>
                  <a:pt x="2678274" y="1444683"/>
                  <a:pt x="2668247" y="1434916"/>
                </a:cubicBezTo>
                <a:cubicBezTo>
                  <a:pt x="2658219" y="1425150"/>
                  <a:pt x="2644806" y="1420266"/>
                  <a:pt x="2628007" y="1420266"/>
                </a:cubicBezTo>
                <a:close/>
                <a:moveTo>
                  <a:pt x="3116135" y="1416359"/>
                </a:moveTo>
                <a:lnTo>
                  <a:pt x="3133130" y="1416359"/>
                </a:lnTo>
                <a:lnTo>
                  <a:pt x="3133130" y="1445269"/>
                </a:lnTo>
                <a:lnTo>
                  <a:pt x="3158133" y="1445269"/>
                </a:lnTo>
                <a:lnTo>
                  <a:pt x="3158133" y="1460701"/>
                </a:lnTo>
                <a:lnTo>
                  <a:pt x="3133130" y="1460701"/>
                </a:lnTo>
                <a:lnTo>
                  <a:pt x="3133130" y="1516177"/>
                </a:lnTo>
                <a:cubicBezTo>
                  <a:pt x="3133130" y="1521907"/>
                  <a:pt x="3134171" y="1526074"/>
                  <a:pt x="3136255" y="1528678"/>
                </a:cubicBezTo>
                <a:cubicBezTo>
                  <a:pt x="3138729" y="1531543"/>
                  <a:pt x="3142441" y="1532976"/>
                  <a:pt x="3147389" y="1532976"/>
                </a:cubicBezTo>
                <a:cubicBezTo>
                  <a:pt x="3151687" y="1532976"/>
                  <a:pt x="3155398" y="1531869"/>
                  <a:pt x="3158523" y="1529655"/>
                </a:cubicBezTo>
                <a:lnTo>
                  <a:pt x="3158523" y="1546259"/>
                </a:lnTo>
                <a:cubicBezTo>
                  <a:pt x="3156701" y="1547170"/>
                  <a:pt x="3154682" y="1547821"/>
                  <a:pt x="3152468" y="1548212"/>
                </a:cubicBezTo>
                <a:cubicBezTo>
                  <a:pt x="3150385" y="1548603"/>
                  <a:pt x="3147715" y="1548798"/>
                  <a:pt x="3144459" y="1548798"/>
                </a:cubicBezTo>
                <a:cubicBezTo>
                  <a:pt x="3140162" y="1548798"/>
                  <a:pt x="3136320" y="1548147"/>
                  <a:pt x="3132935" y="1546845"/>
                </a:cubicBezTo>
                <a:cubicBezTo>
                  <a:pt x="3129288" y="1545412"/>
                  <a:pt x="3126358" y="1543589"/>
                  <a:pt x="3124144" y="1541375"/>
                </a:cubicBezTo>
                <a:cubicBezTo>
                  <a:pt x="3118805" y="1536296"/>
                  <a:pt x="3116135" y="1529329"/>
                  <a:pt x="3116135" y="1520474"/>
                </a:cubicBezTo>
                <a:lnTo>
                  <a:pt x="3116135" y="1460701"/>
                </a:lnTo>
                <a:lnTo>
                  <a:pt x="3098360" y="1460701"/>
                </a:lnTo>
                <a:lnTo>
                  <a:pt x="3098360" y="1445269"/>
                </a:lnTo>
                <a:lnTo>
                  <a:pt x="3116135" y="1445269"/>
                </a:lnTo>
                <a:close/>
                <a:moveTo>
                  <a:pt x="2839911" y="1416359"/>
                </a:moveTo>
                <a:lnTo>
                  <a:pt x="2856905" y="1416359"/>
                </a:lnTo>
                <a:lnTo>
                  <a:pt x="2856905" y="1445269"/>
                </a:lnTo>
                <a:lnTo>
                  <a:pt x="2881908" y="1445269"/>
                </a:lnTo>
                <a:lnTo>
                  <a:pt x="2881908" y="1460701"/>
                </a:lnTo>
                <a:lnTo>
                  <a:pt x="2856905" y="1460701"/>
                </a:lnTo>
                <a:lnTo>
                  <a:pt x="2856905" y="1516177"/>
                </a:lnTo>
                <a:cubicBezTo>
                  <a:pt x="2856905" y="1521907"/>
                  <a:pt x="2857947" y="1526074"/>
                  <a:pt x="2860030" y="1528678"/>
                </a:cubicBezTo>
                <a:cubicBezTo>
                  <a:pt x="2862505" y="1531543"/>
                  <a:pt x="2866216" y="1532976"/>
                  <a:pt x="2871165" y="1532976"/>
                </a:cubicBezTo>
                <a:cubicBezTo>
                  <a:pt x="2875462" y="1532976"/>
                  <a:pt x="2879173" y="1531869"/>
                  <a:pt x="2882299" y="1529655"/>
                </a:cubicBezTo>
                <a:lnTo>
                  <a:pt x="2882299" y="1546259"/>
                </a:lnTo>
                <a:cubicBezTo>
                  <a:pt x="2880475" y="1547170"/>
                  <a:pt x="2878457" y="1547821"/>
                  <a:pt x="2876243" y="1548212"/>
                </a:cubicBezTo>
                <a:cubicBezTo>
                  <a:pt x="2874159" y="1548603"/>
                  <a:pt x="2871490" y="1548798"/>
                  <a:pt x="2868234" y="1548798"/>
                </a:cubicBezTo>
                <a:cubicBezTo>
                  <a:pt x="2863937" y="1548798"/>
                  <a:pt x="2860095" y="1548147"/>
                  <a:pt x="2856709" y="1546845"/>
                </a:cubicBezTo>
                <a:cubicBezTo>
                  <a:pt x="2853063" y="1545412"/>
                  <a:pt x="2850133" y="1543589"/>
                  <a:pt x="2847919" y="1541375"/>
                </a:cubicBezTo>
                <a:cubicBezTo>
                  <a:pt x="2842580" y="1536296"/>
                  <a:pt x="2839911" y="1529329"/>
                  <a:pt x="2839911" y="1520474"/>
                </a:cubicBezTo>
                <a:lnTo>
                  <a:pt x="2839911" y="1460701"/>
                </a:lnTo>
                <a:lnTo>
                  <a:pt x="2822135" y="1460701"/>
                </a:lnTo>
                <a:lnTo>
                  <a:pt x="2822135" y="1445269"/>
                </a:lnTo>
                <a:lnTo>
                  <a:pt x="2839911" y="1445269"/>
                </a:lnTo>
                <a:close/>
                <a:moveTo>
                  <a:pt x="2584838" y="1404053"/>
                </a:moveTo>
                <a:lnTo>
                  <a:pt x="2628007" y="1404053"/>
                </a:lnTo>
                <a:cubicBezTo>
                  <a:pt x="2642853" y="1404053"/>
                  <a:pt x="2655680" y="1407048"/>
                  <a:pt x="2666489" y="1413039"/>
                </a:cubicBezTo>
                <a:cubicBezTo>
                  <a:pt x="2677297" y="1419029"/>
                  <a:pt x="2685697" y="1427494"/>
                  <a:pt x="2691687" y="1438433"/>
                </a:cubicBezTo>
                <a:cubicBezTo>
                  <a:pt x="2697547" y="1449241"/>
                  <a:pt x="2700477" y="1461613"/>
                  <a:pt x="2700477" y="1475547"/>
                </a:cubicBezTo>
                <a:cubicBezTo>
                  <a:pt x="2700477" y="1489741"/>
                  <a:pt x="2697547" y="1502178"/>
                  <a:pt x="2691687" y="1512856"/>
                </a:cubicBezTo>
                <a:cubicBezTo>
                  <a:pt x="2685827" y="1523534"/>
                  <a:pt x="2677427" y="1531934"/>
                  <a:pt x="2666489" y="1538054"/>
                </a:cubicBezTo>
                <a:cubicBezTo>
                  <a:pt x="2655419" y="1544175"/>
                  <a:pt x="2642592" y="1547235"/>
                  <a:pt x="2628007" y="1547235"/>
                </a:cubicBezTo>
                <a:lnTo>
                  <a:pt x="2584838" y="1547235"/>
                </a:lnTo>
                <a:close/>
                <a:moveTo>
                  <a:pt x="3658279" y="1402100"/>
                </a:moveTo>
                <a:cubicBezTo>
                  <a:pt x="3661795" y="1402100"/>
                  <a:pt x="3664660" y="1403207"/>
                  <a:pt x="3666874" y="1405421"/>
                </a:cubicBezTo>
                <a:cubicBezTo>
                  <a:pt x="3669218" y="1407765"/>
                  <a:pt x="3670390" y="1410695"/>
                  <a:pt x="3670390" y="1414211"/>
                </a:cubicBezTo>
                <a:cubicBezTo>
                  <a:pt x="3670390" y="1417597"/>
                  <a:pt x="3669218" y="1420462"/>
                  <a:pt x="3666874" y="1422806"/>
                </a:cubicBezTo>
                <a:cubicBezTo>
                  <a:pt x="3664400" y="1425280"/>
                  <a:pt x="3661535" y="1426517"/>
                  <a:pt x="3658279" y="1426517"/>
                </a:cubicBezTo>
                <a:cubicBezTo>
                  <a:pt x="3655023" y="1426517"/>
                  <a:pt x="3652159" y="1425280"/>
                  <a:pt x="3649684" y="1422806"/>
                </a:cubicBezTo>
                <a:cubicBezTo>
                  <a:pt x="3647210" y="1420331"/>
                  <a:pt x="3645973" y="1417466"/>
                  <a:pt x="3645973" y="1414211"/>
                </a:cubicBezTo>
                <a:cubicBezTo>
                  <a:pt x="3645973" y="1410825"/>
                  <a:pt x="3647210" y="1407895"/>
                  <a:pt x="3649684" y="1405421"/>
                </a:cubicBezTo>
                <a:cubicBezTo>
                  <a:pt x="3651898" y="1403207"/>
                  <a:pt x="3654763" y="1402100"/>
                  <a:pt x="3658279" y="1402100"/>
                </a:cubicBezTo>
                <a:close/>
                <a:moveTo>
                  <a:pt x="1043388" y="1170914"/>
                </a:moveTo>
                <a:cubicBezTo>
                  <a:pt x="1049583" y="1170914"/>
                  <a:pt x="1054857" y="1173091"/>
                  <a:pt x="1059210" y="1177444"/>
                </a:cubicBezTo>
                <a:cubicBezTo>
                  <a:pt x="1063731" y="1181964"/>
                  <a:pt x="1065991" y="1187155"/>
                  <a:pt x="1065991" y="1193015"/>
                </a:cubicBezTo>
                <a:cubicBezTo>
                  <a:pt x="1065991" y="1199043"/>
                  <a:pt x="1063731" y="1204317"/>
                  <a:pt x="1059210" y="1208837"/>
                </a:cubicBezTo>
                <a:cubicBezTo>
                  <a:pt x="1054857" y="1213190"/>
                  <a:pt x="1049583" y="1215367"/>
                  <a:pt x="1043388" y="1215367"/>
                </a:cubicBezTo>
                <a:cubicBezTo>
                  <a:pt x="1037193" y="1215367"/>
                  <a:pt x="1031919" y="1213190"/>
                  <a:pt x="1027565" y="1208837"/>
                </a:cubicBezTo>
                <a:cubicBezTo>
                  <a:pt x="1023212" y="1204484"/>
                  <a:pt x="1021036" y="1199210"/>
                  <a:pt x="1021036" y="1193015"/>
                </a:cubicBezTo>
                <a:cubicBezTo>
                  <a:pt x="1021036" y="1186987"/>
                  <a:pt x="1023212" y="1181797"/>
                  <a:pt x="1027565" y="1177444"/>
                </a:cubicBezTo>
                <a:cubicBezTo>
                  <a:pt x="1031919" y="1173091"/>
                  <a:pt x="1037193" y="1170914"/>
                  <a:pt x="1043388" y="1170914"/>
                </a:cubicBezTo>
                <a:close/>
                <a:moveTo>
                  <a:pt x="2189959" y="1154087"/>
                </a:moveTo>
                <a:cubicBezTo>
                  <a:pt x="2172547" y="1154087"/>
                  <a:pt x="2163840" y="1160617"/>
                  <a:pt x="2163840" y="1173677"/>
                </a:cubicBezTo>
                <a:cubicBezTo>
                  <a:pt x="2163840" y="1179034"/>
                  <a:pt x="2165765" y="1183388"/>
                  <a:pt x="2169617" y="1186736"/>
                </a:cubicBezTo>
                <a:cubicBezTo>
                  <a:pt x="2173467" y="1190085"/>
                  <a:pt x="2178825" y="1191759"/>
                  <a:pt x="2185690" y="1191759"/>
                </a:cubicBezTo>
                <a:cubicBezTo>
                  <a:pt x="2195569" y="1191759"/>
                  <a:pt x="2203354" y="1188662"/>
                  <a:pt x="2209047" y="1182467"/>
                </a:cubicBezTo>
                <a:cubicBezTo>
                  <a:pt x="2214739" y="1176272"/>
                  <a:pt x="2217586" y="1168905"/>
                  <a:pt x="2217586" y="1160366"/>
                </a:cubicBezTo>
                <a:cubicBezTo>
                  <a:pt x="2208377" y="1156180"/>
                  <a:pt x="2199168" y="1154087"/>
                  <a:pt x="2189959" y="1154087"/>
                </a:cubicBezTo>
                <a:close/>
                <a:moveTo>
                  <a:pt x="1885178" y="1109885"/>
                </a:moveTo>
                <a:cubicBezTo>
                  <a:pt x="1878983" y="1109885"/>
                  <a:pt x="1873207" y="1111476"/>
                  <a:pt x="1867849" y="1114657"/>
                </a:cubicBezTo>
                <a:cubicBezTo>
                  <a:pt x="1862156" y="1118006"/>
                  <a:pt x="1857719" y="1122526"/>
                  <a:pt x="1854538" y="1128219"/>
                </a:cubicBezTo>
                <a:cubicBezTo>
                  <a:pt x="1851357" y="1133912"/>
                  <a:pt x="1849766" y="1140609"/>
                  <a:pt x="1849766" y="1148311"/>
                </a:cubicBezTo>
                <a:cubicBezTo>
                  <a:pt x="1849766" y="1156013"/>
                  <a:pt x="1851357" y="1162710"/>
                  <a:pt x="1854538" y="1168403"/>
                </a:cubicBezTo>
                <a:cubicBezTo>
                  <a:pt x="1857719" y="1174095"/>
                  <a:pt x="1862156" y="1178616"/>
                  <a:pt x="1867849" y="1181964"/>
                </a:cubicBezTo>
                <a:cubicBezTo>
                  <a:pt x="1873207" y="1185146"/>
                  <a:pt x="1878983" y="1186736"/>
                  <a:pt x="1885178" y="1186736"/>
                </a:cubicBezTo>
                <a:cubicBezTo>
                  <a:pt x="1891708" y="1186736"/>
                  <a:pt x="1897652" y="1185146"/>
                  <a:pt x="1903009" y="1181964"/>
                </a:cubicBezTo>
                <a:cubicBezTo>
                  <a:pt x="1908367" y="1178783"/>
                  <a:pt x="1912721" y="1174263"/>
                  <a:pt x="1916069" y="1168403"/>
                </a:cubicBezTo>
                <a:cubicBezTo>
                  <a:pt x="1919418" y="1162542"/>
                  <a:pt x="1921092" y="1155845"/>
                  <a:pt x="1921092" y="1148311"/>
                </a:cubicBezTo>
                <a:cubicBezTo>
                  <a:pt x="1921092" y="1140776"/>
                  <a:pt x="1919418" y="1134079"/>
                  <a:pt x="1916069" y="1128219"/>
                </a:cubicBezTo>
                <a:cubicBezTo>
                  <a:pt x="1912721" y="1122359"/>
                  <a:pt x="1908367" y="1117838"/>
                  <a:pt x="1903009" y="1114657"/>
                </a:cubicBezTo>
                <a:cubicBezTo>
                  <a:pt x="1897652" y="1111476"/>
                  <a:pt x="1891708" y="1109885"/>
                  <a:pt x="1885178" y="1109885"/>
                </a:cubicBezTo>
                <a:close/>
                <a:moveTo>
                  <a:pt x="1362057" y="1109885"/>
                </a:moveTo>
                <a:cubicBezTo>
                  <a:pt x="1356029" y="1109885"/>
                  <a:pt x="1350085" y="1111476"/>
                  <a:pt x="1344225" y="1114657"/>
                </a:cubicBezTo>
                <a:cubicBezTo>
                  <a:pt x="1338700" y="1117671"/>
                  <a:pt x="1334263" y="1122108"/>
                  <a:pt x="1330914" y="1127968"/>
                </a:cubicBezTo>
                <a:cubicBezTo>
                  <a:pt x="1327566" y="1133828"/>
                  <a:pt x="1325891" y="1140609"/>
                  <a:pt x="1325891" y="1148311"/>
                </a:cubicBezTo>
                <a:cubicBezTo>
                  <a:pt x="1325891" y="1155678"/>
                  <a:pt x="1327566" y="1162459"/>
                  <a:pt x="1330914" y="1168654"/>
                </a:cubicBezTo>
                <a:cubicBezTo>
                  <a:pt x="1334096" y="1174681"/>
                  <a:pt x="1338533" y="1179202"/>
                  <a:pt x="1344225" y="1182216"/>
                </a:cubicBezTo>
                <a:cubicBezTo>
                  <a:pt x="1349750" y="1185229"/>
                  <a:pt x="1355694" y="1186736"/>
                  <a:pt x="1362057" y="1186736"/>
                </a:cubicBezTo>
                <a:cubicBezTo>
                  <a:pt x="1368587" y="1186736"/>
                  <a:pt x="1374614" y="1185229"/>
                  <a:pt x="1380139" y="1182216"/>
                </a:cubicBezTo>
                <a:cubicBezTo>
                  <a:pt x="1385497" y="1179369"/>
                  <a:pt x="1389850" y="1174932"/>
                  <a:pt x="1393199" y="1168905"/>
                </a:cubicBezTo>
                <a:cubicBezTo>
                  <a:pt x="1396548" y="1163045"/>
                  <a:pt x="1398222" y="1156180"/>
                  <a:pt x="1398222" y="1148311"/>
                </a:cubicBezTo>
                <a:cubicBezTo>
                  <a:pt x="1398222" y="1140609"/>
                  <a:pt x="1396548" y="1133828"/>
                  <a:pt x="1393199" y="1127968"/>
                </a:cubicBezTo>
                <a:cubicBezTo>
                  <a:pt x="1389850" y="1121940"/>
                  <a:pt x="1385497" y="1117503"/>
                  <a:pt x="1380139" y="1114657"/>
                </a:cubicBezTo>
                <a:cubicBezTo>
                  <a:pt x="1374279" y="1111476"/>
                  <a:pt x="1368252" y="1109885"/>
                  <a:pt x="1362057" y="1109885"/>
                </a:cubicBezTo>
                <a:close/>
                <a:moveTo>
                  <a:pt x="1674623" y="1109132"/>
                </a:moveTo>
                <a:cubicBezTo>
                  <a:pt x="1665247" y="1109132"/>
                  <a:pt x="1657127" y="1112397"/>
                  <a:pt x="1650262" y="1118926"/>
                </a:cubicBezTo>
                <a:cubicBezTo>
                  <a:pt x="1643565" y="1125456"/>
                  <a:pt x="1640216" y="1134581"/>
                  <a:pt x="1640216" y="1146302"/>
                </a:cubicBezTo>
                <a:cubicBezTo>
                  <a:pt x="1640216" y="1157854"/>
                  <a:pt x="1643565" y="1166896"/>
                  <a:pt x="1650262" y="1173425"/>
                </a:cubicBezTo>
                <a:cubicBezTo>
                  <a:pt x="1657127" y="1179955"/>
                  <a:pt x="1665247" y="1183220"/>
                  <a:pt x="1674623" y="1183220"/>
                </a:cubicBezTo>
                <a:cubicBezTo>
                  <a:pt x="1683999" y="1183220"/>
                  <a:pt x="1692036" y="1179955"/>
                  <a:pt x="1698734" y="1173425"/>
                </a:cubicBezTo>
                <a:cubicBezTo>
                  <a:pt x="1705431" y="1166896"/>
                  <a:pt x="1708779" y="1157854"/>
                  <a:pt x="1708779" y="1146302"/>
                </a:cubicBezTo>
                <a:cubicBezTo>
                  <a:pt x="1708779" y="1134581"/>
                  <a:pt x="1705515" y="1125456"/>
                  <a:pt x="1698985" y="1118926"/>
                </a:cubicBezTo>
                <a:cubicBezTo>
                  <a:pt x="1692455" y="1112397"/>
                  <a:pt x="1684335" y="1109132"/>
                  <a:pt x="1674623" y="1109132"/>
                </a:cubicBezTo>
                <a:close/>
                <a:moveTo>
                  <a:pt x="3741046" y="1106118"/>
                </a:moveTo>
                <a:cubicBezTo>
                  <a:pt x="3733009" y="1106118"/>
                  <a:pt x="3726145" y="1108462"/>
                  <a:pt x="3720452" y="1113150"/>
                </a:cubicBezTo>
                <a:cubicBezTo>
                  <a:pt x="3714592" y="1118006"/>
                  <a:pt x="3710406" y="1124368"/>
                  <a:pt x="3707895" y="1132237"/>
                </a:cubicBezTo>
                <a:lnTo>
                  <a:pt x="3773193" y="1132237"/>
                </a:lnTo>
                <a:cubicBezTo>
                  <a:pt x="3772858" y="1128219"/>
                  <a:pt x="3771351" y="1124201"/>
                  <a:pt x="3768673" y="1120182"/>
                </a:cubicBezTo>
                <a:cubicBezTo>
                  <a:pt x="3765826" y="1116164"/>
                  <a:pt x="3762143" y="1112815"/>
                  <a:pt x="3757622" y="1110136"/>
                </a:cubicBezTo>
                <a:cubicBezTo>
                  <a:pt x="3752934" y="1107457"/>
                  <a:pt x="3747409" y="1106118"/>
                  <a:pt x="3741046" y="1106118"/>
                </a:cubicBezTo>
                <a:close/>
                <a:moveTo>
                  <a:pt x="2702821" y="1106118"/>
                </a:moveTo>
                <a:cubicBezTo>
                  <a:pt x="2694785" y="1106118"/>
                  <a:pt x="2687920" y="1108462"/>
                  <a:pt x="2682227" y="1113150"/>
                </a:cubicBezTo>
                <a:cubicBezTo>
                  <a:pt x="2676367" y="1118006"/>
                  <a:pt x="2672181" y="1124368"/>
                  <a:pt x="2669670" y="1132237"/>
                </a:cubicBezTo>
                <a:lnTo>
                  <a:pt x="2734968" y="1132237"/>
                </a:lnTo>
                <a:cubicBezTo>
                  <a:pt x="2734633" y="1128219"/>
                  <a:pt x="2733126" y="1124201"/>
                  <a:pt x="2730447" y="1120182"/>
                </a:cubicBezTo>
                <a:cubicBezTo>
                  <a:pt x="2727601" y="1116164"/>
                  <a:pt x="2723917" y="1112815"/>
                  <a:pt x="2719397" y="1110136"/>
                </a:cubicBezTo>
                <a:cubicBezTo>
                  <a:pt x="2714709" y="1107457"/>
                  <a:pt x="2709183" y="1106118"/>
                  <a:pt x="2702821" y="1106118"/>
                </a:cubicBezTo>
                <a:close/>
                <a:moveTo>
                  <a:pt x="3513804" y="1082761"/>
                </a:moveTo>
                <a:lnTo>
                  <a:pt x="3552230" y="1082761"/>
                </a:lnTo>
                <a:lnTo>
                  <a:pt x="3586135" y="1164133"/>
                </a:lnTo>
                <a:lnTo>
                  <a:pt x="3588144" y="1164133"/>
                </a:lnTo>
                <a:lnTo>
                  <a:pt x="3620793" y="1082761"/>
                </a:lnTo>
                <a:lnTo>
                  <a:pt x="3658465" y="1082761"/>
                </a:lnTo>
                <a:lnTo>
                  <a:pt x="3577345" y="1269364"/>
                </a:lnTo>
                <a:lnTo>
                  <a:pt x="3541179" y="1269364"/>
                </a:lnTo>
                <a:lnTo>
                  <a:pt x="3569057" y="1207582"/>
                </a:lnTo>
                <a:close/>
                <a:moveTo>
                  <a:pt x="3374715" y="1082761"/>
                </a:moveTo>
                <a:lnTo>
                  <a:pt x="3408620" y="1082761"/>
                </a:lnTo>
                <a:lnTo>
                  <a:pt x="3408620" y="1158357"/>
                </a:lnTo>
                <a:cubicBezTo>
                  <a:pt x="3408620" y="1167398"/>
                  <a:pt x="3410713" y="1174346"/>
                  <a:pt x="3414899" y="1179202"/>
                </a:cubicBezTo>
                <a:cubicBezTo>
                  <a:pt x="3419085" y="1184225"/>
                  <a:pt x="3424777" y="1186736"/>
                  <a:pt x="3431977" y="1186736"/>
                </a:cubicBezTo>
                <a:cubicBezTo>
                  <a:pt x="3441520" y="1186736"/>
                  <a:pt x="3449139" y="1183220"/>
                  <a:pt x="3454831" y="1176188"/>
                </a:cubicBezTo>
                <a:cubicBezTo>
                  <a:pt x="3460524" y="1169323"/>
                  <a:pt x="3463370" y="1160450"/>
                  <a:pt x="3463370" y="1149566"/>
                </a:cubicBezTo>
                <a:lnTo>
                  <a:pt x="3463370" y="1082761"/>
                </a:lnTo>
                <a:lnTo>
                  <a:pt x="3497024" y="1082761"/>
                </a:lnTo>
                <a:lnTo>
                  <a:pt x="3497024" y="1213860"/>
                </a:lnTo>
                <a:lnTo>
                  <a:pt x="3465379" y="1213860"/>
                </a:lnTo>
                <a:lnTo>
                  <a:pt x="3465379" y="1197284"/>
                </a:lnTo>
                <a:lnTo>
                  <a:pt x="3463370" y="1197284"/>
                </a:lnTo>
                <a:cubicBezTo>
                  <a:pt x="3459352" y="1203647"/>
                  <a:pt x="3453827" y="1208670"/>
                  <a:pt x="3446794" y="1212353"/>
                </a:cubicBezTo>
                <a:cubicBezTo>
                  <a:pt x="3439930" y="1216037"/>
                  <a:pt x="3432061" y="1217879"/>
                  <a:pt x="3423187" y="1217879"/>
                </a:cubicBezTo>
                <a:cubicBezTo>
                  <a:pt x="3407448" y="1217879"/>
                  <a:pt x="3395477" y="1213023"/>
                  <a:pt x="3387273" y="1203312"/>
                </a:cubicBezTo>
                <a:cubicBezTo>
                  <a:pt x="3378901" y="1193434"/>
                  <a:pt x="3374715" y="1179788"/>
                  <a:pt x="3374715" y="1162375"/>
                </a:cubicBezTo>
                <a:close/>
                <a:moveTo>
                  <a:pt x="2894679" y="1082761"/>
                </a:moveTo>
                <a:lnTo>
                  <a:pt x="2933105" y="1082761"/>
                </a:lnTo>
                <a:lnTo>
                  <a:pt x="2967010" y="1164133"/>
                </a:lnTo>
                <a:lnTo>
                  <a:pt x="2969019" y="1164133"/>
                </a:lnTo>
                <a:lnTo>
                  <a:pt x="3001668" y="1082761"/>
                </a:lnTo>
                <a:lnTo>
                  <a:pt x="3039340" y="1082761"/>
                </a:lnTo>
                <a:lnTo>
                  <a:pt x="2958219" y="1269364"/>
                </a:lnTo>
                <a:lnTo>
                  <a:pt x="2922054" y="1269364"/>
                </a:lnTo>
                <a:lnTo>
                  <a:pt x="2949932" y="1207582"/>
                </a:lnTo>
                <a:close/>
                <a:moveTo>
                  <a:pt x="2475328" y="1082761"/>
                </a:moveTo>
                <a:lnTo>
                  <a:pt x="2513754" y="1082761"/>
                </a:lnTo>
                <a:lnTo>
                  <a:pt x="2546905" y="1168151"/>
                </a:lnTo>
                <a:lnTo>
                  <a:pt x="2548914" y="1168151"/>
                </a:lnTo>
                <a:lnTo>
                  <a:pt x="2582568" y="1082761"/>
                </a:lnTo>
                <a:lnTo>
                  <a:pt x="2620491" y="1082761"/>
                </a:lnTo>
                <a:lnTo>
                  <a:pt x="2564234" y="1213860"/>
                </a:lnTo>
                <a:lnTo>
                  <a:pt x="2530832" y="1213860"/>
                </a:lnTo>
                <a:close/>
                <a:moveTo>
                  <a:pt x="1984065" y="1082761"/>
                </a:moveTo>
                <a:lnTo>
                  <a:pt x="2017970" y="1082761"/>
                </a:lnTo>
                <a:lnTo>
                  <a:pt x="2017970" y="1158357"/>
                </a:lnTo>
                <a:cubicBezTo>
                  <a:pt x="2017970" y="1167398"/>
                  <a:pt x="2020063" y="1174346"/>
                  <a:pt x="2024249" y="1179202"/>
                </a:cubicBezTo>
                <a:cubicBezTo>
                  <a:pt x="2028435" y="1184225"/>
                  <a:pt x="2034127" y="1186736"/>
                  <a:pt x="2041327" y="1186736"/>
                </a:cubicBezTo>
                <a:cubicBezTo>
                  <a:pt x="2050870" y="1186736"/>
                  <a:pt x="2058489" y="1183220"/>
                  <a:pt x="2064181" y="1176188"/>
                </a:cubicBezTo>
                <a:cubicBezTo>
                  <a:pt x="2069873" y="1169323"/>
                  <a:pt x="2072720" y="1160450"/>
                  <a:pt x="2072720" y="1149566"/>
                </a:cubicBezTo>
                <a:lnTo>
                  <a:pt x="2072720" y="1082761"/>
                </a:lnTo>
                <a:lnTo>
                  <a:pt x="2106374" y="1082761"/>
                </a:lnTo>
                <a:lnTo>
                  <a:pt x="2106374" y="1213860"/>
                </a:lnTo>
                <a:lnTo>
                  <a:pt x="2074729" y="1213860"/>
                </a:lnTo>
                <a:lnTo>
                  <a:pt x="2074729" y="1197284"/>
                </a:lnTo>
                <a:lnTo>
                  <a:pt x="2072720" y="1197284"/>
                </a:lnTo>
                <a:cubicBezTo>
                  <a:pt x="2068702" y="1203647"/>
                  <a:pt x="2063177" y="1208670"/>
                  <a:pt x="2056144" y="1212353"/>
                </a:cubicBezTo>
                <a:cubicBezTo>
                  <a:pt x="2049280" y="1216037"/>
                  <a:pt x="2041411" y="1217879"/>
                  <a:pt x="2032537" y="1217879"/>
                </a:cubicBezTo>
                <a:cubicBezTo>
                  <a:pt x="2016798" y="1217879"/>
                  <a:pt x="2004827" y="1213023"/>
                  <a:pt x="1996623" y="1203312"/>
                </a:cubicBezTo>
                <a:cubicBezTo>
                  <a:pt x="1988251" y="1193434"/>
                  <a:pt x="1984065" y="1179788"/>
                  <a:pt x="1984065" y="1162375"/>
                </a:cubicBezTo>
                <a:close/>
                <a:moveTo>
                  <a:pt x="3740795" y="1078492"/>
                </a:moveTo>
                <a:cubicBezTo>
                  <a:pt x="3754189" y="1078492"/>
                  <a:pt x="3765826" y="1081422"/>
                  <a:pt x="3775705" y="1087282"/>
                </a:cubicBezTo>
                <a:cubicBezTo>
                  <a:pt x="3785583" y="1093142"/>
                  <a:pt x="3793034" y="1101095"/>
                  <a:pt x="3798057" y="1111141"/>
                </a:cubicBezTo>
                <a:cubicBezTo>
                  <a:pt x="3803079" y="1121187"/>
                  <a:pt x="3805591" y="1132488"/>
                  <a:pt x="3805591" y="1145046"/>
                </a:cubicBezTo>
                <a:cubicBezTo>
                  <a:pt x="3805591" y="1149064"/>
                  <a:pt x="3805340" y="1152831"/>
                  <a:pt x="3804838" y="1156347"/>
                </a:cubicBezTo>
                <a:lnTo>
                  <a:pt x="3706388" y="1156347"/>
                </a:lnTo>
                <a:cubicBezTo>
                  <a:pt x="3708062" y="1166393"/>
                  <a:pt x="3712248" y="1174263"/>
                  <a:pt x="3718945" y="1179955"/>
                </a:cubicBezTo>
                <a:cubicBezTo>
                  <a:pt x="3725475" y="1185481"/>
                  <a:pt x="3733344" y="1188243"/>
                  <a:pt x="3742553" y="1188243"/>
                </a:cubicBezTo>
                <a:cubicBezTo>
                  <a:pt x="3750255" y="1188243"/>
                  <a:pt x="3756952" y="1186569"/>
                  <a:pt x="3762645" y="1183220"/>
                </a:cubicBezTo>
                <a:cubicBezTo>
                  <a:pt x="3768003" y="1180039"/>
                  <a:pt x="3772356" y="1175518"/>
                  <a:pt x="3775705" y="1169658"/>
                </a:cubicBezTo>
                <a:lnTo>
                  <a:pt x="3803079" y="1182969"/>
                </a:lnTo>
                <a:cubicBezTo>
                  <a:pt x="3789853" y="1206242"/>
                  <a:pt x="3769509" y="1217879"/>
                  <a:pt x="3742051" y="1217879"/>
                </a:cubicBezTo>
                <a:cubicBezTo>
                  <a:pt x="3728824" y="1217879"/>
                  <a:pt x="3717103" y="1214949"/>
                  <a:pt x="3706890" y="1209088"/>
                </a:cubicBezTo>
                <a:cubicBezTo>
                  <a:pt x="3696509" y="1203228"/>
                  <a:pt x="3688305" y="1194940"/>
                  <a:pt x="3682278" y="1184225"/>
                </a:cubicBezTo>
                <a:cubicBezTo>
                  <a:pt x="3676417" y="1174011"/>
                  <a:pt x="3673487" y="1162124"/>
                  <a:pt x="3673487" y="1148562"/>
                </a:cubicBezTo>
                <a:cubicBezTo>
                  <a:pt x="3673487" y="1136172"/>
                  <a:pt x="3676417" y="1124535"/>
                  <a:pt x="3682278" y="1113652"/>
                </a:cubicBezTo>
                <a:cubicBezTo>
                  <a:pt x="3687970" y="1102769"/>
                  <a:pt x="3696007" y="1094230"/>
                  <a:pt x="3706388" y="1088035"/>
                </a:cubicBezTo>
                <a:cubicBezTo>
                  <a:pt x="3716769" y="1081673"/>
                  <a:pt x="3728238" y="1078492"/>
                  <a:pt x="3740795" y="1078492"/>
                </a:cubicBezTo>
                <a:close/>
                <a:moveTo>
                  <a:pt x="2702570" y="1078492"/>
                </a:moveTo>
                <a:cubicBezTo>
                  <a:pt x="2715965" y="1078492"/>
                  <a:pt x="2727601" y="1081422"/>
                  <a:pt x="2737479" y="1087282"/>
                </a:cubicBezTo>
                <a:cubicBezTo>
                  <a:pt x="2747358" y="1093142"/>
                  <a:pt x="2754809" y="1101095"/>
                  <a:pt x="2759832" y="1111141"/>
                </a:cubicBezTo>
                <a:cubicBezTo>
                  <a:pt x="2764855" y="1121187"/>
                  <a:pt x="2767366" y="1132488"/>
                  <a:pt x="2767366" y="1145046"/>
                </a:cubicBezTo>
                <a:cubicBezTo>
                  <a:pt x="2767366" y="1149064"/>
                  <a:pt x="2767115" y="1152831"/>
                  <a:pt x="2766613" y="1156347"/>
                </a:cubicBezTo>
                <a:lnTo>
                  <a:pt x="2668163" y="1156347"/>
                </a:lnTo>
                <a:cubicBezTo>
                  <a:pt x="2669837" y="1166393"/>
                  <a:pt x="2674023" y="1174263"/>
                  <a:pt x="2680720" y="1179955"/>
                </a:cubicBezTo>
                <a:cubicBezTo>
                  <a:pt x="2687250" y="1185481"/>
                  <a:pt x="2695119" y="1188243"/>
                  <a:pt x="2704328" y="1188243"/>
                </a:cubicBezTo>
                <a:cubicBezTo>
                  <a:pt x="2712030" y="1188243"/>
                  <a:pt x="2718727" y="1186569"/>
                  <a:pt x="2724420" y="1183220"/>
                </a:cubicBezTo>
                <a:cubicBezTo>
                  <a:pt x="2729778" y="1180039"/>
                  <a:pt x="2734131" y="1175518"/>
                  <a:pt x="2737479" y="1169658"/>
                </a:cubicBezTo>
                <a:lnTo>
                  <a:pt x="2764855" y="1182969"/>
                </a:lnTo>
                <a:cubicBezTo>
                  <a:pt x="2751627" y="1206242"/>
                  <a:pt x="2731285" y="1217879"/>
                  <a:pt x="2703826" y="1217879"/>
                </a:cubicBezTo>
                <a:cubicBezTo>
                  <a:pt x="2690599" y="1217879"/>
                  <a:pt x="2678879" y="1214949"/>
                  <a:pt x="2668665" y="1209088"/>
                </a:cubicBezTo>
                <a:cubicBezTo>
                  <a:pt x="2658284" y="1203228"/>
                  <a:pt x="2650080" y="1194940"/>
                  <a:pt x="2644053" y="1184225"/>
                </a:cubicBezTo>
                <a:cubicBezTo>
                  <a:pt x="2638193" y="1174011"/>
                  <a:pt x="2635263" y="1162124"/>
                  <a:pt x="2635263" y="1148562"/>
                </a:cubicBezTo>
                <a:cubicBezTo>
                  <a:pt x="2635263" y="1136172"/>
                  <a:pt x="2638193" y="1124535"/>
                  <a:pt x="2644053" y="1113652"/>
                </a:cubicBezTo>
                <a:cubicBezTo>
                  <a:pt x="2649745" y="1102769"/>
                  <a:pt x="2657782" y="1094230"/>
                  <a:pt x="2668163" y="1088035"/>
                </a:cubicBezTo>
                <a:cubicBezTo>
                  <a:pt x="2678543" y="1081673"/>
                  <a:pt x="2690013" y="1078492"/>
                  <a:pt x="2702570" y="1078492"/>
                </a:cubicBezTo>
                <a:close/>
                <a:moveTo>
                  <a:pt x="2354182" y="1078492"/>
                </a:moveTo>
                <a:cubicBezTo>
                  <a:pt x="2369921" y="1078492"/>
                  <a:pt x="2381976" y="1083347"/>
                  <a:pt x="2390347" y="1093058"/>
                </a:cubicBezTo>
                <a:cubicBezTo>
                  <a:pt x="2398551" y="1102434"/>
                  <a:pt x="2402653" y="1115494"/>
                  <a:pt x="2402653" y="1132237"/>
                </a:cubicBezTo>
                <a:lnTo>
                  <a:pt x="2402653" y="1213860"/>
                </a:lnTo>
                <a:lnTo>
                  <a:pt x="2369000" y="1213860"/>
                </a:lnTo>
                <a:lnTo>
                  <a:pt x="2369000" y="1136507"/>
                </a:lnTo>
                <a:cubicBezTo>
                  <a:pt x="2369000" y="1128135"/>
                  <a:pt x="2366823" y="1121605"/>
                  <a:pt x="2362470" y="1116917"/>
                </a:cubicBezTo>
                <a:cubicBezTo>
                  <a:pt x="2358117" y="1112229"/>
                  <a:pt x="2352173" y="1109885"/>
                  <a:pt x="2344639" y="1109885"/>
                </a:cubicBezTo>
                <a:cubicBezTo>
                  <a:pt x="2335430" y="1109885"/>
                  <a:pt x="2328063" y="1113401"/>
                  <a:pt x="2322537" y="1120433"/>
                </a:cubicBezTo>
                <a:cubicBezTo>
                  <a:pt x="2317012" y="1127465"/>
                  <a:pt x="2314249" y="1136339"/>
                  <a:pt x="2314249" y="1147055"/>
                </a:cubicBezTo>
                <a:lnTo>
                  <a:pt x="2314249" y="1213860"/>
                </a:lnTo>
                <a:lnTo>
                  <a:pt x="2280596" y="1213860"/>
                </a:lnTo>
                <a:lnTo>
                  <a:pt x="2280596" y="1082761"/>
                </a:lnTo>
                <a:lnTo>
                  <a:pt x="2311989" y="1082761"/>
                </a:lnTo>
                <a:lnTo>
                  <a:pt x="2311989" y="1099086"/>
                </a:lnTo>
                <a:lnTo>
                  <a:pt x="2314249" y="1099086"/>
                </a:lnTo>
                <a:cubicBezTo>
                  <a:pt x="2318435" y="1092556"/>
                  <a:pt x="2323961" y="1087533"/>
                  <a:pt x="2330825" y="1084017"/>
                </a:cubicBezTo>
                <a:cubicBezTo>
                  <a:pt x="2338025" y="1080333"/>
                  <a:pt x="2345811" y="1078492"/>
                  <a:pt x="2354182" y="1078492"/>
                </a:cubicBezTo>
                <a:close/>
                <a:moveTo>
                  <a:pt x="2189206" y="1078492"/>
                </a:moveTo>
                <a:cubicBezTo>
                  <a:pt x="2209131" y="1078492"/>
                  <a:pt x="2224451" y="1083180"/>
                  <a:pt x="2235166" y="1092556"/>
                </a:cubicBezTo>
                <a:cubicBezTo>
                  <a:pt x="2245547" y="1101765"/>
                  <a:pt x="2250737" y="1115243"/>
                  <a:pt x="2250737" y="1132991"/>
                </a:cubicBezTo>
                <a:lnTo>
                  <a:pt x="2250737" y="1213860"/>
                </a:lnTo>
                <a:lnTo>
                  <a:pt x="2217586" y="1213860"/>
                </a:lnTo>
                <a:lnTo>
                  <a:pt x="2217586" y="1200549"/>
                </a:lnTo>
                <a:lnTo>
                  <a:pt x="2215577" y="1200549"/>
                </a:lnTo>
                <a:cubicBezTo>
                  <a:pt x="2211391" y="1205907"/>
                  <a:pt x="2206200" y="1210093"/>
                  <a:pt x="2200005" y="1213107"/>
                </a:cubicBezTo>
                <a:cubicBezTo>
                  <a:pt x="2193643" y="1216288"/>
                  <a:pt x="2186192" y="1217879"/>
                  <a:pt x="2177653" y="1217879"/>
                </a:cubicBezTo>
                <a:cubicBezTo>
                  <a:pt x="2163757" y="1217879"/>
                  <a:pt x="2152371" y="1213860"/>
                  <a:pt x="2143497" y="1205823"/>
                </a:cubicBezTo>
                <a:cubicBezTo>
                  <a:pt x="2134623" y="1197787"/>
                  <a:pt x="2130186" y="1187071"/>
                  <a:pt x="2130186" y="1173677"/>
                </a:cubicBezTo>
                <a:cubicBezTo>
                  <a:pt x="2130186" y="1164970"/>
                  <a:pt x="2132447" y="1157268"/>
                  <a:pt x="2136967" y="1150571"/>
                </a:cubicBezTo>
                <a:cubicBezTo>
                  <a:pt x="2141321" y="1144041"/>
                  <a:pt x="2147683" y="1138935"/>
                  <a:pt x="2156055" y="1135251"/>
                </a:cubicBezTo>
                <a:cubicBezTo>
                  <a:pt x="2164426" y="1131568"/>
                  <a:pt x="2173384" y="1129726"/>
                  <a:pt x="2182927" y="1129726"/>
                </a:cubicBezTo>
                <a:cubicBezTo>
                  <a:pt x="2196489" y="1129726"/>
                  <a:pt x="2208042" y="1131735"/>
                  <a:pt x="2217586" y="1135753"/>
                </a:cubicBezTo>
                <a:lnTo>
                  <a:pt x="2217586" y="1129977"/>
                </a:lnTo>
                <a:cubicBezTo>
                  <a:pt x="2217586" y="1122777"/>
                  <a:pt x="2214907" y="1117001"/>
                  <a:pt x="2209549" y="1112648"/>
                </a:cubicBezTo>
                <a:cubicBezTo>
                  <a:pt x="2204024" y="1108127"/>
                  <a:pt x="2196741" y="1105867"/>
                  <a:pt x="2187699" y="1105867"/>
                </a:cubicBezTo>
                <a:cubicBezTo>
                  <a:pt x="2181839" y="1105867"/>
                  <a:pt x="2175895" y="1107290"/>
                  <a:pt x="2169868" y="1110136"/>
                </a:cubicBezTo>
                <a:cubicBezTo>
                  <a:pt x="2164175" y="1112815"/>
                  <a:pt x="2159403" y="1116499"/>
                  <a:pt x="2155552" y="1121187"/>
                </a:cubicBezTo>
                <a:lnTo>
                  <a:pt x="2133953" y="1104360"/>
                </a:lnTo>
                <a:cubicBezTo>
                  <a:pt x="2140149" y="1096323"/>
                  <a:pt x="2148101" y="1089961"/>
                  <a:pt x="2157813" y="1085273"/>
                </a:cubicBezTo>
                <a:cubicBezTo>
                  <a:pt x="2167356" y="1080752"/>
                  <a:pt x="2177821" y="1078492"/>
                  <a:pt x="2189206" y="1078492"/>
                </a:cubicBezTo>
                <a:close/>
                <a:moveTo>
                  <a:pt x="1879653" y="1078492"/>
                </a:moveTo>
                <a:cubicBezTo>
                  <a:pt x="1888527" y="1078492"/>
                  <a:pt x="1896396" y="1080417"/>
                  <a:pt x="1903261" y="1084268"/>
                </a:cubicBezTo>
                <a:cubicBezTo>
                  <a:pt x="1910125" y="1088119"/>
                  <a:pt x="1915316" y="1092891"/>
                  <a:pt x="1918832" y="1098584"/>
                </a:cubicBezTo>
                <a:lnTo>
                  <a:pt x="1921092" y="1098584"/>
                </a:lnTo>
                <a:lnTo>
                  <a:pt x="1921092" y="1082761"/>
                </a:lnTo>
                <a:lnTo>
                  <a:pt x="1952485" y="1082761"/>
                </a:lnTo>
                <a:lnTo>
                  <a:pt x="1952485" y="1269364"/>
                </a:lnTo>
                <a:lnTo>
                  <a:pt x="1918832" y="1269364"/>
                </a:lnTo>
                <a:lnTo>
                  <a:pt x="1918832" y="1216623"/>
                </a:lnTo>
                <a:lnTo>
                  <a:pt x="1921092" y="1198289"/>
                </a:lnTo>
                <a:lnTo>
                  <a:pt x="1918832" y="1198289"/>
                </a:lnTo>
                <a:cubicBezTo>
                  <a:pt x="1915316" y="1204149"/>
                  <a:pt x="1910209" y="1208837"/>
                  <a:pt x="1903512" y="1212353"/>
                </a:cubicBezTo>
                <a:cubicBezTo>
                  <a:pt x="1896647" y="1216037"/>
                  <a:pt x="1888694" y="1217879"/>
                  <a:pt x="1879653" y="1217879"/>
                </a:cubicBezTo>
                <a:cubicBezTo>
                  <a:pt x="1867598" y="1217879"/>
                  <a:pt x="1856798" y="1214949"/>
                  <a:pt x="1847255" y="1209088"/>
                </a:cubicBezTo>
                <a:cubicBezTo>
                  <a:pt x="1837376" y="1203061"/>
                  <a:pt x="1829758" y="1194857"/>
                  <a:pt x="1824400" y="1184476"/>
                </a:cubicBezTo>
                <a:cubicBezTo>
                  <a:pt x="1818875" y="1173928"/>
                  <a:pt x="1816113" y="1161873"/>
                  <a:pt x="1816113" y="1148311"/>
                </a:cubicBezTo>
                <a:cubicBezTo>
                  <a:pt x="1816113" y="1134916"/>
                  <a:pt x="1818875" y="1122945"/>
                  <a:pt x="1824400" y="1112397"/>
                </a:cubicBezTo>
                <a:cubicBezTo>
                  <a:pt x="1829926" y="1101848"/>
                  <a:pt x="1837544" y="1093561"/>
                  <a:pt x="1847255" y="1087533"/>
                </a:cubicBezTo>
                <a:cubicBezTo>
                  <a:pt x="1857133" y="1081506"/>
                  <a:pt x="1867933" y="1078492"/>
                  <a:pt x="1879653" y="1078492"/>
                </a:cubicBezTo>
                <a:close/>
                <a:moveTo>
                  <a:pt x="1667843" y="1078492"/>
                </a:moveTo>
                <a:cubicBezTo>
                  <a:pt x="1675879" y="1078492"/>
                  <a:pt x="1683497" y="1080082"/>
                  <a:pt x="1690697" y="1083264"/>
                </a:cubicBezTo>
                <a:cubicBezTo>
                  <a:pt x="1697227" y="1086110"/>
                  <a:pt x="1702584" y="1090547"/>
                  <a:pt x="1706770" y="1096574"/>
                </a:cubicBezTo>
                <a:lnTo>
                  <a:pt x="1708779" y="1096574"/>
                </a:lnTo>
                <a:lnTo>
                  <a:pt x="1708779" y="1082761"/>
                </a:lnTo>
                <a:lnTo>
                  <a:pt x="1741177" y="1082761"/>
                </a:lnTo>
                <a:lnTo>
                  <a:pt x="1741177" y="1204819"/>
                </a:lnTo>
                <a:cubicBezTo>
                  <a:pt x="1741177" y="1219218"/>
                  <a:pt x="1738499" y="1231441"/>
                  <a:pt x="1733141" y="1241486"/>
                </a:cubicBezTo>
                <a:cubicBezTo>
                  <a:pt x="1727783" y="1251532"/>
                  <a:pt x="1719914" y="1259402"/>
                  <a:pt x="1709533" y="1265094"/>
                </a:cubicBezTo>
                <a:cubicBezTo>
                  <a:pt x="1699152" y="1270787"/>
                  <a:pt x="1687348" y="1273633"/>
                  <a:pt x="1674121" y="1273633"/>
                </a:cubicBezTo>
                <a:cubicBezTo>
                  <a:pt x="1657545" y="1273633"/>
                  <a:pt x="1643732" y="1269866"/>
                  <a:pt x="1632682" y="1262332"/>
                </a:cubicBezTo>
                <a:cubicBezTo>
                  <a:pt x="1621631" y="1254797"/>
                  <a:pt x="1614264" y="1245840"/>
                  <a:pt x="1610581" y="1235459"/>
                </a:cubicBezTo>
                <a:lnTo>
                  <a:pt x="1642225" y="1222650"/>
                </a:lnTo>
                <a:cubicBezTo>
                  <a:pt x="1645072" y="1229180"/>
                  <a:pt x="1649258" y="1234287"/>
                  <a:pt x="1654783" y="1237970"/>
                </a:cubicBezTo>
                <a:cubicBezTo>
                  <a:pt x="1660643" y="1241821"/>
                  <a:pt x="1667089" y="1243747"/>
                  <a:pt x="1674121" y="1243747"/>
                </a:cubicBezTo>
                <a:cubicBezTo>
                  <a:pt x="1684837" y="1243747"/>
                  <a:pt x="1693292" y="1240482"/>
                  <a:pt x="1699487" y="1233952"/>
                </a:cubicBezTo>
                <a:cubicBezTo>
                  <a:pt x="1705682" y="1227590"/>
                  <a:pt x="1708779" y="1218297"/>
                  <a:pt x="1708779" y="1206075"/>
                </a:cubicBezTo>
                <a:lnTo>
                  <a:pt x="1708779" y="1195778"/>
                </a:lnTo>
                <a:lnTo>
                  <a:pt x="1706770" y="1195778"/>
                </a:lnTo>
                <a:cubicBezTo>
                  <a:pt x="1702417" y="1201973"/>
                  <a:pt x="1697059" y="1206493"/>
                  <a:pt x="1690697" y="1209340"/>
                </a:cubicBezTo>
                <a:cubicBezTo>
                  <a:pt x="1683999" y="1212353"/>
                  <a:pt x="1676381" y="1213860"/>
                  <a:pt x="1667843" y="1213860"/>
                </a:cubicBezTo>
                <a:cubicBezTo>
                  <a:pt x="1656959" y="1213860"/>
                  <a:pt x="1646830" y="1211098"/>
                  <a:pt x="1637454" y="1205572"/>
                </a:cubicBezTo>
                <a:cubicBezTo>
                  <a:pt x="1628412" y="1200215"/>
                  <a:pt x="1620962" y="1192345"/>
                  <a:pt x="1615101" y="1181964"/>
                </a:cubicBezTo>
                <a:cubicBezTo>
                  <a:pt x="1609409" y="1171751"/>
                  <a:pt x="1606563" y="1159864"/>
                  <a:pt x="1606563" y="1146302"/>
                </a:cubicBezTo>
                <a:cubicBezTo>
                  <a:pt x="1606563" y="1132740"/>
                  <a:pt x="1609409" y="1120852"/>
                  <a:pt x="1615101" y="1110639"/>
                </a:cubicBezTo>
                <a:cubicBezTo>
                  <a:pt x="1620962" y="1100258"/>
                  <a:pt x="1628412" y="1092389"/>
                  <a:pt x="1637454" y="1087031"/>
                </a:cubicBezTo>
                <a:cubicBezTo>
                  <a:pt x="1646997" y="1081338"/>
                  <a:pt x="1657127" y="1078492"/>
                  <a:pt x="1667843" y="1078492"/>
                </a:cubicBezTo>
                <a:close/>
                <a:moveTo>
                  <a:pt x="1535032" y="1078492"/>
                </a:moveTo>
                <a:cubicBezTo>
                  <a:pt x="1550771" y="1078492"/>
                  <a:pt x="1562826" y="1083347"/>
                  <a:pt x="1571197" y="1093058"/>
                </a:cubicBezTo>
                <a:cubicBezTo>
                  <a:pt x="1579402" y="1102434"/>
                  <a:pt x="1583504" y="1115494"/>
                  <a:pt x="1583504" y="1132237"/>
                </a:cubicBezTo>
                <a:lnTo>
                  <a:pt x="1583504" y="1213860"/>
                </a:lnTo>
                <a:lnTo>
                  <a:pt x="1549850" y="1213860"/>
                </a:lnTo>
                <a:lnTo>
                  <a:pt x="1549850" y="1136507"/>
                </a:lnTo>
                <a:cubicBezTo>
                  <a:pt x="1549850" y="1128135"/>
                  <a:pt x="1547673" y="1121605"/>
                  <a:pt x="1543320" y="1116917"/>
                </a:cubicBezTo>
                <a:cubicBezTo>
                  <a:pt x="1538967" y="1112229"/>
                  <a:pt x="1533023" y="1109885"/>
                  <a:pt x="1525489" y="1109885"/>
                </a:cubicBezTo>
                <a:cubicBezTo>
                  <a:pt x="1516280" y="1109885"/>
                  <a:pt x="1508913" y="1113401"/>
                  <a:pt x="1503388" y="1120433"/>
                </a:cubicBezTo>
                <a:cubicBezTo>
                  <a:pt x="1497862" y="1127465"/>
                  <a:pt x="1495100" y="1136339"/>
                  <a:pt x="1495100" y="1147055"/>
                </a:cubicBezTo>
                <a:lnTo>
                  <a:pt x="1495100" y="1213860"/>
                </a:lnTo>
                <a:lnTo>
                  <a:pt x="1461446" y="1213860"/>
                </a:lnTo>
                <a:lnTo>
                  <a:pt x="1461446" y="1082761"/>
                </a:lnTo>
                <a:lnTo>
                  <a:pt x="1492839" y="1082761"/>
                </a:lnTo>
                <a:lnTo>
                  <a:pt x="1492839" y="1099086"/>
                </a:lnTo>
                <a:lnTo>
                  <a:pt x="1495100" y="1099086"/>
                </a:lnTo>
                <a:cubicBezTo>
                  <a:pt x="1499286" y="1092556"/>
                  <a:pt x="1504811" y="1087533"/>
                  <a:pt x="1511675" y="1084017"/>
                </a:cubicBezTo>
                <a:cubicBezTo>
                  <a:pt x="1518875" y="1080333"/>
                  <a:pt x="1526661" y="1078492"/>
                  <a:pt x="1535032" y="1078492"/>
                </a:cubicBezTo>
                <a:close/>
                <a:moveTo>
                  <a:pt x="1362057" y="1078492"/>
                </a:moveTo>
                <a:cubicBezTo>
                  <a:pt x="1375284" y="1078492"/>
                  <a:pt x="1387339" y="1081589"/>
                  <a:pt x="1398222" y="1087784"/>
                </a:cubicBezTo>
                <a:cubicBezTo>
                  <a:pt x="1408603" y="1093812"/>
                  <a:pt x="1416891" y="1102183"/>
                  <a:pt x="1423086" y="1112899"/>
                </a:cubicBezTo>
                <a:cubicBezTo>
                  <a:pt x="1428946" y="1123112"/>
                  <a:pt x="1431876" y="1134916"/>
                  <a:pt x="1431876" y="1148311"/>
                </a:cubicBezTo>
                <a:cubicBezTo>
                  <a:pt x="1431876" y="1161873"/>
                  <a:pt x="1428946" y="1173760"/>
                  <a:pt x="1423086" y="1183974"/>
                </a:cubicBezTo>
                <a:cubicBezTo>
                  <a:pt x="1417058" y="1194522"/>
                  <a:pt x="1408770" y="1202810"/>
                  <a:pt x="1398222" y="1208837"/>
                </a:cubicBezTo>
                <a:cubicBezTo>
                  <a:pt x="1387674" y="1214865"/>
                  <a:pt x="1375619" y="1217879"/>
                  <a:pt x="1362057" y="1217879"/>
                </a:cubicBezTo>
                <a:cubicBezTo>
                  <a:pt x="1348495" y="1217879"/>
                  <a:pt x="1336440" y="1214865"/>
                  <a:pt x="1325891" y="1208837"/>
                </a:cubicBezTo>
                <a:cubicBezTo>
                  <a:pt x="1315343" y="1202810"/>
                  <a:pt x="1307055" y="1194522"/>
                  <a:pt x="1301028" y="1183974"/>
                </a:cubicBezTo>
                <a:cubicBezTo>
                  <a:pt x="1295168" y="1173760"/>
                  <a:pt x="1292238" y="1161873"/>
                  <a:pt x="1292238" y="1148311"/>
                </a:cubicBezTo>
                <a:cubicBezTo>
                  <a:pt x="1292238" y="1134916"/>
                  <a:pt x="1295168" y="1123112"/>
                  <a:pt x="1301028" y="1112899"/>
                </a:cubicBezTo>
                <a:cubicBezTo>
                  <a:pt x="1307223" y="1102183"/>
                  <a:pt x="1315511" y="1093812"/>
                  <a:pt x="1325891" y="1087784"/>
                </a:cubicBezTo>
                <a:cubicBezTo>
                  <a:pt x="1336775" y="1081589"/>
                  <a:pt x="1348830" y="1078492"/>
                  <a:pt x="1362057" y="1078492"/>
                </a:cubicBezTo>
                <a:close/>
                <a:moveTo>
                  <a:pt x="807616" y="1065432"/>
                </a:moveTo>
                <a:cubicBezTo>
                  <a:pt x="795561" y="1065432"/>
                  <a:pt x="785850" y="1071125"/>
                  <a:pt x="778483" y="1082510"/>
                </a:cubicBezTo>
                <a:cubicBezTo>
                  <a:pt x="771283" y="1093728"/>
                  <a:pt x="767684" y="1108211"/>
                  <a:pt x="767684" y="1125959"/>
                </a:cubicBezTo>
                <a:cubicBezTo>
                  <a:pt x="767684" y="1137511"/>
                  <a:pt x="769274" y="1147808"/>
                  <a:pt x="772455" y="1156850"/>
                </a:cubicBezTo>
                <a:cubicBezTo>
                  <a:pt x="775637" y="1165724"/>
                  <a:pt x="780325" y="1172923"/>
                  <a:pt x="786520" y="1178448"/>
                </a:cubicBezTo>
                <a:cubicBezTo>
                  <a:pt x="792380" y="1183639"/>
                  <a:pt x="799412" y="1186234"/>
                  <a:pt x="807616" y="1186234"/>
                </a:cubicBezTo>
                <a:cubicBezTo>
                  <a:pt x="816155" y="1186234"/>
                  <a:pt x="823355" y="1183639"/>
                  <a:pt x="829215" y="1178448"/>
                </a:cubicBezTo>
                <a:cubicBezTo>
                  <a:pt x="835242" y="1173258"/>
                  <a:pt x="839847" y="1166058"/>
                  <a:pt x="843028" y="1156850"/>
                </a:cubicBezTo>
                <a:cubicBezTo>
                  <a:pt x="846209" y="1147808"/>
                  <a:pt x="847800" y="1137511"/>
                  <a:pt x="847800" y="1125959"/>
                </a:cubicBezTo>
                <a:cubicBezTo>
                  <a:pt x="847800" y="1108043"/>
                  <a:pt x="844200" y="1093477"/>
                  <a:pt x="837000" y="1082259"/>
                </a:cubicBezTo>
                <a:cubicBezTo>
                  <a:pt x="829801" y="1071041"/>
                  <a:pt x="820006" y="1065432"/>
                  <a:pt x="807616" y="1065432"/>
                </a:cubicBezTo>
                <a:close/>
                <a:moveTo>
                  <a:pt x="3846733" y="1045591"/>
                </a:moveTo>
                <a:lnTo>
                  <a:pt x="3880387" y="1045591"/>
                </a:lnTo>
                <a:lnTo>
                  <a:pt x="3880387" y="1082761"/>
                </a:lnTo>
                <a:lnTo>
                  <a:pt x="3912533" y="1082761"/>
                </a:lnTo>
                <a:lnTo>
                  <a:pt x="3912533" y="1111392"/>
                </a:lnTo>
                <a:lnTo>
                  <a:pt x="3880387" y="1111392"/>
                </a:lnTo>
                <a:lnTo>
                  <a:pt x="3880387" y="1165891"/>
                </a:lnTo>
                <a:cubicBezTo>
                  <a:pt x="3880387" y="1172588"/>
                  <a:pt x="3881810" y="1177360"/>
                  <a:pt x="3884656" y="1180206"/>
                </a:cubicBezTo>
                <a:cubicBezTo>
                  <a:pt x="3887167" y="1182885"/>
                  <a:pt x="3891353" y="1184225"/>
                  <a:pt x="3897213" y="1184225"/>
                </a:cubicBezTo>
                <a:cubicBezTo>
                  <a:pt x="3900060" y="1184225"/>
                  <a:pt x="3902739" y="1183806"/>
                  <a:pt x="3905250" y="1182969"/>
                </a:cubicBezTo>
                <a:cubicBezTo>
                  <a:pt x="3906589" y="1182467"/>
                  <a:pt x="3909352" y="1181044"/>
                  <a:pt x="3913538" y="1178700"/>
                </a:cubicBezTo>
                <a:lnTo>
                  <a:pt x="3913538" y="1211600"/>
                </a:lnTo>
                <a:cubicBezTo>
                  <a:pt x="3906673" y="1214446"/>
                  <a:pt x="3898888" y="1215869"/>
                  <a:pt x="3890181" y="1215869"/>
                </a:cubicBezTo>
                <a:cubicBezTo>
                  <a:pt x="3883651" y="1215869"/>
                  <a:pt x="3877624" y="1214865"/>
                  <a:pt x="3872099" y="1212856"/>
                </a:cubicBezTo>
                <a:cubicBezTo>
                  <a:pt x="3866573" y="1210846"/>
                  <a:pt x="3862137" y="1208168"/>
                  <a:pt x="3858788" y="1204819"/>
                </a:cubicBezTo>
                <a:cubicBezTo>
                  <a:pt x="3850751" y="1197117"/>
                  <a:pt x="3846733" y="1186150"/>
                  <a:pt x="3846733" y="1171919"/>
                </a:cubicBezTo>
                <a:lnTo>
                  <a:pt x="3846733" y="1111392"/>
                </a:lnTo>
                <a:lnTo>
                  <a:pt x="3823878" y="1111392"/>
                </a:lnTo>
                <a:lnTo>
                  <a:pt x="3823878" y="1082761"/>
                </a:lnTo>
                <a:lnTo>
                  <a:pt x="3846733" y="1082761"/>
                </a:lnTo>
                <a:close/>
                <a:moveTo>
                  <a:pt x="3132358" y="1045591"/>
                </a:moveTo>
                <a:lnTo>
                  <a:pt x="3166011" y="1045591"/>
                </a:lnTo>
                <a:lnTo>
                  <a:pt x="3166011" y="1082761"/>
                </a:lnTo>
                <a:lnTo>
                  <a:pt x="3198159" y="1082761"/>
                </a:lnTo>
                <a:lnTo>
                  <a:pt x="3198159" y="1111392"/>
                </a:lnTo>
                <a:lnTo>
                  <a:pt x="3166011" y="1111392"/>
                </a:lnTo>
                <a:lnTo>
                  <a:pt x="3166011" y="1165891"/>
                </a:lnTo>
                <a:cubicBezTo>
                  <a:pt x="3166011" y="1172588"/>
                  <a:pt x="3167435" y="1177360"/>
                  <a:pt x="3170281" y="1180206"/>
                </a:cubicBezTo>
                <a:cubicBezTo>
                  <a:pt x="3172793" y="1182885"/>
                  <a:pt x="3176978" y="1184225"/>
                  <a:pt x="3182839" y="1184225"/>
                </a:cubicBezTo>
                <a:cubicBezTo>
                  <a:pt x="3185685" y="1184225"/>
                  <a:pt x="3188364" y="1183806"/>
                  <a:pt x="3190875" y="1182969"/>
                </a:cubicBezTo>
                <a:cubicBezTo>
                  <a:pt x="3192215" y="1182467"/>
                  <a:pt x="3194977" y="1181044"/>
                  <a:pt x="3199163" y="1178700"/>
                </a:cubicBezTo>
                <a:lnTo>
                  <a:pt x="3199163" y="1211600"/>
                </a:lnTo>
                <a:cubicBezTo>
                  <a:pt x="3192298" y="1214446"/>
                  <a:pt x="3184513" y="1215869"/>
                  <a:pt x="3175806" y="1215869"/>
                </a:cubicBezTo>
                <a:cubicBezTo>
                  <a:pt x="3169277" y="1215869"/>
                  <a:pt x="3163249" y="1214865"/>
                  <a:pt x="3157724" y="1212856"/>
                </a:cubicBezTo>
                <a:cubicBezTo>
                  <a:pt x="3152199" y="1210846"/>
                  <a:pt x="3147761" y="1208168"/>
                  <a:pt x="3144413" y="1204819"/>
                </a:cubicBezTo>
                <a:cubicBezTo>
                  <a:pt x="3136376" y="1197117"/>
                  <a:pt x="3132358" y="1186150"/>
                  <a:pt x="3132358" y="1171919"/>
                </a:cubicBezTo>
                <a:lnTo>
                  <a:pt x="3132358" y="1111392"/>
                </a:lnTo>
                <a:lnTo>
                  <a:pt x="3109503" y="1111392"/>
                </a:lnTo>
                <a:lnTo>
                  <a:pt x="3109503" y="1082761"/>
                </a:lnTo>
                <a:lnTo>
                  <a:pt x="3132358" y="1082761"/>
                </a:lnTo>
                <a:close/>
                <a:moveTo>
                  <a:pt x="955960" y="1038057"/>
                </a:moveTo>
                <a:lnTo>
                  <a:pt x="981326" y="1038057"/>
                </a:lnTo>
                <a:lnTo>
                  <a:pt x="981326" y="1213860"/>
                </a:lnTo>
                <a:lnTo>
                  <a:pt x="947673" y="1213860"/>
                </a:lnTo>
                <a:lnTo>
                  <a:pt x="947673" y="1082008"/>
                </a:lnTo>
                <a:lnTo>
                  <a:pt x="921302" y="1101095"/>
                </a:lnTo>
                <a:lnTo>
                  <a:pt x="904224" y="1075227"/>
                </a:lnTo>
                <a:close/>
                <a:moveTo>
                  <a:pt x="807616" y="1033787"/>
                </a:moveTo>
                <a:cubicBezTo>
                  <a:pt x="822517" y="1033787"/>
                  <a:pt x="835493" y="1037806"/>
                  <a:pt x="846544" y="1045843"/>
                </a:cubicBezTo>
                <a:cubicBezTo>
                  <a:pt x="857929" y="1054214"/>
                  <a:pt x="866552" y="1065181"/>
                  <a:pt x="872412" y="1078743"/>
                </a:cubicBezTo>
                <a:cubicBezTo>
                  <a:pt x="878440" y="1092807"/>
                  <a:pt x="881453" y="1108546"/>
                  <a:pt x="881453" y="1125959"/>
                </a:cubicBezTo>
                <a:cubicBezTo>
                  <a:pt x="881453" y="1143371"/>
                  <a:pt x="878440" y="1159110"/>
                  <a:pt x="872412" y="1173174"/>
                </a:cubicBezTo>
                <a:cubicBezTo>
                  <a:pt x="866552" y="1186736"/>
                  <a:pt x="857929" y="1197703"/>
                  <a:pt x="846544" y="1206075"/>
                </a:cubicBezTo>
                <a:cubicBezTo>
                  <a:pt x="835661" y="1213944"/>
                  <a:pt x="822685" y="1217879"/>
                  <a:pt x="807616" y="1217879"/>
                </a:cubicBezTo>
                <a:cubicBezTo>
                  <a:pt x="792547" y="1217879"/>
                  <a:pt x="779571" y="1213944"/>
                  <a:pt x="768688" y="1206075"/>
                </a:cubicBezTo>
                <a:cubicBezTo>
                  <a:pt x="757470" y="1198038"/>
                  <a:pt x="748931" y="1187071"/>
                  <a:pt x="743071" y="1173174"/>
                </a:cubicBezTo>
                <a:cubicBezTo>
                  <a:pt x="736876" y="1158775"/>
                  <a:pt x="733779" y="1143037"/>
                  <a:pt x="733779" y="1125959"/>
                </a:cubicBezTo>
                <a:cubicBezTo>
                  <a:pt x="733779" y="1108881"/>
                  <a:pt x="736876" y="1093142"/>
                  <a:pt x="743071" y="1078743"/>
                </a:cubicBezTo>
                <a:cubicBezTo>
                  <a:pt x="748931" y="1064846"/>
                  <a:pt x="757470" y="1053879"/>
                  <a:pt x="768688" y="1045843"/>
                </a:cubicBezTo>
                <a:cubicBezTo>
                  <a:pt x="779739" y="1037806"/>
                  <a:pt x="792715" y="1033787"/>
                  <a:pt x="807616" y="1033787"/>
                </a:cubicBezTo>
                <a:close/>
                <a:moveTo>
                  <a:pt x="3223571" y="1029769"/>
                </a:moveTo>
                <a:lnTo>
                  <a:pt x="3257225" y="1029769"/>
                </a:lnTo>
                <a:lnTo>
                  <a:pt x="3257225" y="1076231"/>
                </a:lnTo>
                <a:lnTo>
                  <a:pt x="3254964" y="1099086"/>
                </a:lnTo>
                <a:lnTo>
                  <a:pt x="3257225" y="1099086"/>
                </a:lnTo>
                <a:cubicBezTo>
                  <a:pt x="3260908" y="1092891"/>
                  <a:pt x="3266349" y="1087952"/>
                  <a:pt x="3273549" y="1084268"/>
                </a:cubicBezTo>
                <a:cubicBezTo>
                  <a:pt x="3280916" y="1080417"/>
                  <a:pt x="3288702" y="1078492"/>
                  <a:pt x="3296906" y="1078492"/>
                </a:cubicBezTo>
                <a:cubicBezTo>
                  <a:pt x="3312812" y="1078492"/>
                  <a:pt x="3325034" y="1083264"/>
                  <a:pt x="3333573" y="1092807"/>
                </a:cubicBezTo>
                <a:cubicBezTo>
                  <a:pt x="3342113" y="1102351"/>
                  <a:pt x="3346382" y="1115494"/>
                  <a:pt x="3346382" y="1132237"/>
                </a:cubicBezTo>
                <a:lnTo>
                  <a:pt x="3346382" y="1213860"/>
                </a:lnTo>
                <a:lnTo>
                  <a:pt x="3312728" y="1213860"/>
                </a:lnTo>
                <a:lnTo>
                  <a:pt x="3312728" y="1136507"/>
                </a:lnTo>
                <a:cubicBezTo>
                  <a:pt x="3312728" y="1127968"/>
                  <a:pt x="3310468" y="1121438"/>
                  <a:pt x="3305947" y="1116917"/>
                </a:cubicBezTo>
                <a:cubicBezTo>
                  <a:pt x="3301259" y="1112229"/>
                  <a:pt x="3295231" y="1109885"/>
                  <a:pt x="3287865" y="1109885"/>
                </a:cubicBezTo>
                <a:cubicBezTo>
                  <a:pt x="3278823" y="1109885"/>
                  <a:pt x="3271456" y="1113485"/>
                  <a:pt x="3265763" y="1120685"/>
                </a:cubicBezTo>
                <a:cubicBezTo>
                  <a:pt x="3260071" y="1127884"/>
                  <a:pt x="3257225" y="1136758"/>
                  <a:pt x="3257225" y="1147306"/>
                </a:cubicBezTo>
                <a:lnTo>
                  <a:pt x="3257225" y="1213860"/>
                </a:lnTo>
                <a:lnTo>
                  <a:pt x="3223571" y="1213860"/>
                </a:lnTo>
                <a:close/>
                <a:moveTo>
                  <a:pt x="2842571" y="1029769"/>
                </a:moveTo>
                <a:lnTo>
                  <a:pt x="2876225" y="1029769"/>
                </a:lnTo>
                <a:lnTo>
                  <a:pt x="2876225" y="1213860"/>
                </a:lnTo>
                <a:lnTo>
                  <a:pt x="2842571" y="1213860"/>
                </a:lnTo>
                <a:close/>
                <a:moveTo>
                  <a:pt x="1137577" y="1029769"/>
                </a:moveTo>
                <a:lnTo>
                  <a:pt x="1274955" y="1029769"/>
                </a:lnTo>
                <a:lnTo>
                  <a:pt x="1274955" y="1062669"/>
                </a:lnTo>
                <a:lnTo>
                  <a:pt x="1223721" y="1062669"/>
                </a:lnTo>
                <a:lnTo>
                  <a:pt x="1223721" y="1213860"/>
                </a:lnTo>
                <a:lnTo>
                  <a:pt x="1188811" y="1213860"/>
                </a:lnTo>
                <a:lnTo>
                  <a:pt x="1188811" y="1062669"/>
                </a:lnTo>
                <a:lnTo>
                  <a:pt x="1137577" y="1062669"/>
                </a:lnTo>
                <a:close/>
                <a:moveTo>
                  <a:pt x="3725977" y="1024495"/>
                </a:moveTo>
                <a:lnTo>
                  <a:pt x="3755111" y="1024495"/>
                </a:lnTo>
                <a:lnTo>
                  <a:pt x="3784495" y="1056893"/>
                </a:lnTo>
                <a:lnTo>
                  <a:pt x="3784495" y="1059153"/>
                </a:lnTo>
                <a:lnTo>
                  <a:pt x="3752348" y="1059153"/>
                </a:lnTo>
                <a:lnTo>
                  <a:pt x="3742051" y="1044085"/>
                </a:lnTo>
                <a:lnTo>
                  <a:pt x="3739037" y="1044085"/>
                </a:lnTo>
                <a:lnTo>
                  <a:pt x="3728740" y="1059153"/>
                </a:lnTo>
                <a:lnTo>
                  <a:pt x="3696593" y="1059153"/>
                </a:lnTo>
                <a:lnTo>
                  <a:pt x="3696593" y="1056893"/>
                </a:lnTo>
                <a:close/>
                <a:moveTo>
                  <a:pt x="2687752" y="1024495"/>
                </a:moveTo>
                <a:lnTo>
                  <a:pt x="2716885" y="1024495"/>
                </a:lnTo>
                <a:lnTo>
                  <a:pt x="2746270" y="1056893"/>
                </a:lnTo>
                <a:lnTo>
                  <a:pt x="2746270" y="1059153"/>
                </a:lnTo>
                <a:lnTo>
                  <a:pt x="2714123" y="1059153"/>
                </a:lnTo>
                <a:lnTo>
                  <a:pt x="2703826" y="1044085"/>
                </a:lnTo>
                <a:lnTo>
                  <a:pt x="2700812" y="1044085"/>
                </a:lnTo>
                <a:lnTo>
                  <a:pt x="2690515" y="1059153"/>
                </a:lnTo>
                <a:lnTo>
                  <a:pt x="2658368" y="1059153"/>
                </a:lnTo>
                <a:lnTo>
                  <a:pt x="2658368" y="1056893"/>
                </a:lnTo>
                <a:close/>
                <a:moveTo>
                  <a:pt x="1347490" y="1024495"/>
                </a:moveTo>
                <a:lnTo>
                  <a:pt x="1376874" y="1024495"/>
                </a:lnTo>
                <a:lnTo>
                  <a:pt x="1406008" y="1056893"/>
                </a:lnTo>
                <a:lnTo>
                  <a:pt x="1406008" y="1059153"/>
                </a:lnTo>
                <a:lnTo>
                  <a:pt x="1373861" y="1059153"/>
                </a:lnTo>
                <a:lnTo>
                  <a:pt x="1363815" y="1044085"/>
                </a:lnTo>
                <a:lnTo>
                  <a:pt x="1360550" y="1044085"/>
                </a:lnTo>
                <a:lnTo>
                  <a:pt x="1350253" y="1059153"/>
                </a:lnTo>
                <a:lnTo>
                  <a:pt x="1318106" y="1059153"/>
                </a:lnTo>
                <a:lnTo>
                  <a:pt x="1318106" y="1056893"/>
                </a:lnTo>
                <a:close/>
                <a:moveTo>
                  <a:pt x="2964498" y="1022486"/>
                </a:moveTo>
                <a:lnTo>
                  <a:pt x="3003677" y="1022486"/>
                </a:lnTo>
                <a:lnTo>
                  <a:pt x="2980572" y="1057395"/>
                </a:lnTo>
                <a:lnTo>
                  <a:pt x="2953699" y="1057395"/>
                </a:lnTo>
                <a:close/>
                <a:moveTo>
                  <a:pt x="1401738" y="995362"/>
                </a:moveTo>
                <a:cubicBezTo>
                  <a:pt x="1410779" y="995362"/>
                  <a:pt x="1417560" y="997371"/>
                  <a:pt x="1422081" y="1001389"/>
                </a:cubicBezTo>
                <a:cubicBezTo>
                  <a:pt x="1426769" y="1005575"/>
                  <a:pt x="1429113" y="1011352"/>
                  <a:pt x="1429113" y="1018719"/>
                </a:cubicBezTo>
                <a:cubicBezTo>
                  <a:pt x="1429113" y="1025751"/>
                  <a:pt x="1427439" y="1031862"/>
                  <a:pt x="1424090" y="1037052"/>
                </a:cubicBezTo>
                <a:cubicBezTo>
                  <a:pt x="1420741" y="1042243"/>
                  <a:pt x="1416221" y="1046177"/>
                  <a:pt x="1410528" y="1048856"/>
                </a:cubicBezTo>
                <a:lnTo>
                  <a:pt x="1397468" y="1034290"/>
                </a:lnTo>
                <a:cubicBezTo>
                  <a:pt x="1403663" y="1030774"/>
                  <a:pt x="1406761" y="1026420"/>
                  <a:pt x="1406761" y="1021230"/>
                </a:cubicBezTo>
                <a:cubicBezTo>
                  <a:pt x="1406761" y="1019054"/>
                  <a:pt x="1405924" y="1017295"/>
                  <a:pt x="1404249" y="1015956"/>
                </a:cubicBezTo>
                <a:cubicBezTo>
                  <a:pt x="1402408" y="1014449"/>
                  <a:pt x="1400147" y="1013696"/>
                  <a:pt x="1397468" y="1013696"/>
                </a:cubicBezTo>
                <a:cubicBezTo>
                  <a:pt x="1393618" y="1013696"/>
                  <a:pt x="1389683" y="1014617"/>
                  <a:pt x="1385665" y="1016458"/>
                </a:cubicBezTo>
                <a:lnTo>
                  <a:pt x="1385665" y="997622"/>
                </a:lnTo>
                <a:cubicBezTo>
                  <a:pt x="1390855" y="996115"/>
                  <a:pt x="1396213" y="995362"/>
                  <a:pt x="1401738" y="995362"/>
                </a:cubicBezTo>
                <a:close/>
                <a:moveTo>
                  <a:pt x="2707091" y="994357"/>
                </a:moveTo>
                <a:lnTo>
                  <a:pt x="2745516" y="994357"/>
                </a:lnTo>
                <a:lnTo>
                  <a:pt x="2756567" y="1026755"/>
                </a:lnTo>
                <a:lnTo>
                  <a:pt x="2732205" y="1026755"/>
                </a:lnTo>
                <a:close/>
                <a:moveTo>
                  <a:pt x="3780225" y="993102"/>
                </a:moveTo>
                <a:lnTo>
                  <a:pt x="3818651" y="993102"/>
                </a:lnTo>
                <a:lnTo>
                  <a:pt x="3793536" y="1025500"/>
                </a:lnTo>
                <a:lnTo>
                  <a:pt x="3769175" y="1025500"/>
                </a:lnTo>
                <a:close/>
                <a:moveTo>
                  <a:pt x="790538" y="411649"/>
                </a:moveTo>
                <a:cubicBezTo>
                  <a:pt x="801384" y="411649"/>
                  <a:pt x="810422" y="415264"/>
                  <a:pt x="817653" y="422495"/>
                </a:cubicBezTo>
                <a:cubicBezTo>
                  <a:pt x="824883" y="429725"/>
                  <a:pt x="828498" y="438763"/>
                  <a:pt x="828498" y="449610"/>
                </a:cubicBezTo>
                <a:cubicBezTo>
                  <a:pt x="828498" y="460455"/>
                  <a:pt x="824883" y="469493"/>
                  <a:pt x="817653" y="476724"/>
                </a:cubicBezTo>
                <a:cubicBezTo>
                  <a:pt x="810422" y="483954"/>
                  <a:pt x="801384" y="487570"/>
                  <a:pt x="790538" y="487570"/>
                </a:cubicBezTo>
                <a:cubicBezTo>
                  <a:pt x="779692" y="487570"/>
                  <a:pt x="770654" y="483954"/>
                  <a:pt x="763423" y="476724"/>
                </a:cubicBezTo>
                <a:cubicBezTo>
                  <a:pt x="756193" y="469493"/>
                  <a:pt x="752578" y="460455"/>
                  <a:pt x="752578" y="449610"/>
                </a:cubicBezTo>
                <a:cubicBezTo>
                  <a:pt x="752578" y="438763"/>
                  <a:pt x="756193" y="429725"/>
                  <a:pt x="763423" y="422495"/>
                </a:cubicBezTo>
                <a:cubicBezTo>
                  <a:pt x="770654" y="415264"/>
                  <a:pt x="779692" y="411649"/>
                  <a:pt x="790538" y="411649"/>
                </a:cubicBezTo>
                <a:close/>
                <a:moveTo>
                  <a:pt x="1370084" y="171561"/>
                </a:moveTo>
                <a:cubicBezTo>
                  <a:pt x="1357924" y="171561"/>
                  <a:pt x="1346585" y="174684"/>
                  <a:pt x="1336068" y="180929"/>
                </a:cubicBezTo>
                <a:cubicBezTo>
                  <a:pt x="1324893" y="187501"/>
                  <a:pt x="1316183" y="196376"/>
                  <a:pt x="1309939" y="207550"/>
                </a:cubicBezTo>
                <a:cubicBezTo>
                  <a:pt x="1303694" y="218724"/>
                  <a:pt x="1300572" y="231871"/>
                  <a:pt x="1300572" y="246989"/>
                </a:cubicBezTo>
                <a:cubicBezTo>
                  <a:pt x="1300572" y="262108"/>
                  <a:pt x="1303694" y="275254"/>
                  <a:pt x="1309939" y="286429"/>
                </a:cubicBezTo>
                <a:cubicBezTo>
                  <a:pt x="1316183" y="297604"/>
                  <a:pt x="1324893" y="306477"/>
                  <a:pt x="1336068" y="313050"/>
                </a:cubicBezTo>
                <a:cubicBezTo>
                  <a:pt x="1346585" y="319295"/>
                  <a:pt x="1357924" y="322417"/>
                  <a:pt x="1370084" y="322417"/>
                </a:cubicBezTo>
                <a:cubicBezTo>
                  <a:pt x="1382902" y="322417"/>
                  <a:pt x="1394569" y="319295"/>
                  <a:pt x="1405087" y="313050"/>
                </a:cubicBezTo>
                <a:cubicBezTo>
                  <a:pt x="1415604" y="306806"/>
                  <a:pt x="1424149" y="297932"/>
                  <a:pt x="1430722" y="286429"/>
                </a:cubicBezTo>
                <a:cubicBezTo>
                  <a:pt x="1437295" y="274926"/>
                  <a:pt x="1440582" y="261779"/>
                  <a:pt x="1440582" y="246989"/>
                </a:cubicBezTo>
                <a:cubicBezTo>
                  <a:pt x="1440582" y="232200"/>
                  <a:pt x="1437295" y="219053"/>
                  <a:pt x="1430722" y="207550"/>
                </a:cubicBezTo>
                <a:cubicBezTo>
                  <a:pt x="1424149" y="196047"/>
                  <a:pt x="1415604" y="187173"/>
                  <a:pt x="1405087" y="180929"/>
                </a:cubicBezTo>
                <a:cubicBezTo>
                  <a:pt x="1394569" y="174684"/>
                  <a:pt x="1382902" y="171561"/>
                  <a:pt x="1370084" y="171561"/>
                </a:cubicBezTo>
                <a:close/>
                <a:moveTo>
                  <a:pt x="790538" y="171561"/>
                </a:moveTo>
                <a:cubicBezTo>
                  <a:pt x="778706" y="171561"/>
                  <a:pt x="767039" y="174684"/>
                  <a:pt x="755536" y="180929"/>
                </a:cubicBezTo>
                <a:cubicBezTo>
                  <a:pt x="744690" y="186844"/>
                  <a:pt x="735980" y="195554"/>
                  <a:pt x="729407" y="207057"/>
                </a:cubicBezTo>
                <a:cubicBezTo>
                  <a:pt x="722834" y="218561"/>
                  <a:pt x="719547" y="231871"/>
                  <a:pt x="719547" y="246989"/>
                </a:cubicBezTo>
                <a:cubicBezTo>
                  <a:pt x="719547" y="261451"/>
                  <a:pt x="722834" y="274761"/>
                  <a:pt x="729407" y="286922"/>
                </a:cubicBezTo>
                <a:cubicBezTo>
                  <a:pt x="735652" y="298753"/>
                  <a:pt x="744361" y="307628"/>
                  <a:pt x="755536" y="313543"/>
                </a:cubicBezTo>
                <a:cubicBezTo>
                  <a:pt x="766381" y="319459"/>
                  <a:pt x="778049" y="322417"/>
                  <a:pt x="790538" y="322417"/>
                </a:cubicBezTo>
                <a:cubicBezTo>
                  <a:pt x="803356" y="322417"/>
                  <a:pt x="815188" y="319459"/>
                  <a:pt x="826034" y="313543"/>
                </a:cubicBezTo>
                <a:cubicBezTo>
                  <a:pt x="836551" y="307956"/>
                  <a:pt x="845096" y="299246"/>
                  <a:pt x="851669" y="287415"/>
                </a:cubicBezTo>
                <a:cubicBezTo>
                  <a:pt x="858242" y="275912"/>
                  <a:pt x="861529" y="262436"/>
                  <a:pt x="861529" y="246989"/>
                </a:cubicBezTo>
                <a:cubicBezTo>
                  <a:pt x="861529" y="231871"/>
                  <a:pt x="858242" y="218561"/>
                  <a:pt x="851669" y="207057"/>
                </a:cubicBezTo>
                <a:cubicBezTo>
                  <a:pt x="845096" y="195225"/>
                  <a:pt x="836551" y="186516"/>
                  <a:pt x="826034" y="180929"/>
                </a:cubicBezTo>
                <a:cubicBezTo>
                  <a:pt x="814530" y="174684"/>
                  <a:pt x="802699" y="171561"/>
                  <a:pt x="790538" y="171561"/>
                </a:cubicBezTo>
                <a:close/>
                <a:moveTo>
                  <a:pt x="2292037" y="170083"/>
                </a:moveTo>
                <a:cubicBezTo>
                  <a:pt x="2273632" y="170083"/>
                  <a:pt x="2257692" y="176491"/>
                  <a:pt x="2244217" y="189309"/>
                </a:cubicBezTo>
                <a:cubicBezTo>
                  <a:pt x="2231070" y="202127"/>
                  <a:pt x="2224497" y="220039"/>
                  <a:pt x="2224497" y="243046"/>
                </a:cubicBezTo>
                <a:cubicBezTo>
                  <a:pt x="2224497" y="265724"/>
                  <a:pt x="2231070" y="283471"/>
                  <a:pt x="2244217" y="296289"/>
                </a:cubicBezTo>
                <a:cubicBezTo>
                  <a:pt x="2257692" y="309107"/>
                  <a:pt x="2273632" y="315515"/>
                  <a:pt x="2292037" y="315515"/>
                </a:cubicBezTo>
                <a:cubicBezTo>
                  <a:pt x="2310442" y="315515"/>
                  <a:pt x="2326218" y="309107"/>
                  <a:pt x="2339364" y="296289"/>
                </a:cubicBezTo>
                <a:cubicBezTo>
                  <a:pt x="2352511" y="283471"/>
                  <a:pt x="2359084" y="265724"/>
                  <a:pt x="2359084" y="243046"/>
                </a:cubicBezTo>
                <a:cubicBezTo>
                  <a:pt x="2359084" y="220039"/>
                  <a:pt x="2352675" y="202127"/>
                  <a:pt x="2339857" y="189309"/>
                </a:cubicBezTo>
                <a:cubicBezTo>
                  <a:pt x="2327039" y="176491"/>
                  <a:pt x="2311099" y="170083"/>
                  <a:pt x="2292037" y="170083"/>
                </a:cubicBezTo>
                <a:close/>
                <a:moveTo>
                  <a:pt x="3205377" y="118318"/>
                </a:moveTo>
                <a:lnTo>
                  <a:pt x="3271438" y="118318"/>
                </a:lnTo>
                <a:lnTo>
                  <a:pt x="3271438" y="375661"/>
                </a:lnTo>
                <a:lnTo>
                  <a:pt x="3205377" y="375661"/>
                </a:lnTo>
                <a:close/>
                <a:moveTo>
                  <a:pt x="1560668" y="118318"/>
                </a:moveTo>
                <a:lnTo>
                  <a:pt x="1627222" y="118318"/>
                </a:lnTo>
                <a:lnTo>
                  <a:pt x="1627222" y="266709"/>
                </a:lnTo>
                <a:cubicBezTo>
                  <a:pt x="1627222" y="284457"/>
                  <a:pt x="1631330" y="298097"/>
                  <a:pt x="1639547" y="307628"/>
                </a:cubicBezTo>
                <a:cubicBezTo>
                  <a:pt x="1647763" y="317488"/>
                  <a:pt x="1658937" y="322417"/>
                  <a:pt x="1673070" y="322417"/>
                </a:cubicBezTo>
                <a:cubicBezTo>
                  <a:pt x="1691804" y="322417"/>
                  <a:pt x="1706758" y="315515"/>
                  <a:pt x="1717933" y="301712"/>
                </a:cubicBezTo>
                <a:cubicBezTo>
                  <a:pt x="1729107" y="288236"/>
                  <a:pt x="1734694" y="270818"/>
                  <a:pt x="1734694" y="249454"/>
                </a:cubicBezTo>
                <a:lnTo>
                  <a:pt x="1734694" y="118318"/>
                </a:lnTo>
                <a:lnTo>
                  <a:pt x="1800755" y="118318"/>
                </a:lnTo>
                <a:lnTo>
                  <a:pt x="1800755" y="375661"/>
                </a:lnTo>
                <a:lnTo>
                  <a:pt x="1738638" y="375661"/>
                </a:lnTo>
                <a:lnTo>
                  <a:pt x="1738638" y="343123"/>
                </a:lnTo>
                <a:lnTo>
                  <a:pt x="1734694" y="343123"/>
                </a:lnTo>
                <a:cubicBezTo>
                  <a:pt x="1726806" y="355612"/>
                  <a:pt x="1715961" y="365472"/>
                  <a:pt x="1702157" y="372703"/>
                </a:cubicBezTo>
                <a:cubicBezTo>
                  <a:pt x="1688681" y="379933"/>
                  <a:pt x="1673234" y="383549"/>
                  <a:pt x="1655815" y="383549"/>
                </a:cubicBezTo>
                <a:cubicBezTo>
                  <a:pt x="1624921" y="383549"/>
                  <a:pt x="1601422" y="374017"/>
                  <a:pt x="1585317" y="354955"/>
                </a:cubicBezTo>
                <a:cubicBezTo>
                  <a:pt x="1568884" y="335564"/>
                  <a:pt x="1560668" y="308778"/>
                  <a:pt x="1560668" y="274597"/>
                </a:cubicBezTo>
                <a:close/>
                <a:moveTo>
                  <a:pt x="986052" y="118318"/>
                </a:moveTo>
                <a:lnTo>
                  <a:pt x="1052113" y="118318"/>
                </a:lnTo>
                <a:lnTo>
                  <a:pt x="1052113" y="375661"/>
                </a:lnTo>
                <a:lnTo>
                  <a:pt x="986052" y="375661"/>
                </a:lnTo>
                <a:close/>
                <a:moveTo>
                  <a:pt x="3488755" y="109937"/>
                </a:moveTo>
                <a:cubicBezTo>
                  <a:pt x="3519649" y="109937"/>
                  <a:pt x="3543312" y="119469"/>
                  <a:pt x="3559745" y="138530"/>
                </a:cubicBezTo>
                <a:cubicBezTo>
                  <a:pt x="3575850" y="156936"/>
                  <a:pt x="3583902" y="182572"/>
                  <a:pt x="3583902" y="215438"/>
                </a:cubicBezTo>
                <a:lnTo>
                  <a:pt x="3583902" y="375661"/>
                </a:lnTo>
                <a:lnTo>
                  <a:pt x="3517841" y="375661"/>
                </a:lnTo>
                <a:lnTo>
                  <a:pt x="3517841" y="223819"/>
                </a:lnTo>
                <a:cubicBezTo>
                  <a:pt x="3517841" y="207386"/>
                  <a:pt x="3513569" y="194567"/>
                  <a:pt x="3505023" y="185365"/>
                </a:cubicBezTo>
                <a:cubicBezTo>
                  <a:pt x="3496478" y="176163"/>
                  <a:pt x="3484811" y="171561"/>
                  <a:pt x="3470021" y="171561"/>
                </a:cubicBezTo>
                <a:cubicBezTo>
                  <a:pt x="3451944" y="171561"/>
                  <a:pt x="3437483" y="178464"/>
                  <a:pt x="3426637" y="192267"/>
                </a:cubicBezTo>
                <a:cubicBezTo>
                  <a:pt x="3415791" y="206071"/>
                  <a:pt x="3410369" y="223491"/>
                  <a:pt x="3410369" y="244524"/>
                </a:cubicBezTo>
                <a:lnTo>
                  <a:pt x="3410369" y="375661"/>
                </a:lnTo>
                <a:lnTo>
                  <a:pt x="3344307" y="375661"/>
                </a:lnTo>
                <a:lnTo>
                  <a:pt x="3344307" y="118318"/>
                </a:lnTo>
                <a:lnTo>
                  <a:pt x="3405932" y="118318"/>
                </a:lnTo>
                <a:lnTo>
                  <a:pt x="3405932" y="150363"/>
                </a:lnTo>
                <a:lnTo>
                  <a:pt x="3410369" y="150363"/>
                </a:lnTo>
                <a:cubicBezTo>
                  <a:pt x="3418585" y="137545"/>
                  <a:pt x="3429431" y="127685"/>
                  <a:pt x="3442906" y="120783"/>
                </a:cubicBezTo>
                <a:cubicBezTo>
                  <a:pt x="3457039" y="113553"/>
                  <a:pt x="3472321" y="109937"/>
                  <a:pt x="3488755" y="109937"/>
                </a:cubicBezTo>
                <a:close/>
                <a:moveTo>
                  <a:pt x="2731666" y="109937"/>
                </a:moveTo>
                <a:cubicBezTo>
                  <a:pt x="2759931" y="109937"/>
                  <a:pt x="2784581" y="116182"/>
                  <a:pt x="2805615" y="128671"/>
                </a:cubicBezTo>
                <a:cubicBezTo>
                  <a:pt x="2826321" y="141160"/>
                  <a:pt x="2841111" y="158579"/>
                  <a:pt x="2849984" y="180929"/>
                </a:cubicBezTo>
                <a:lnTo>
                  <a:pt x="2789346" y="206071"/>
                </a:lnTo>
                <a:cubicBezTo>
                  <a:pt x="2778500" y="183065"/>
                  <a:pt x="2759273" y="171561"/>
                  <a:pt x="2731666" y="171561"/>
                </a:cubicBezTo>
                <a:cubicBezTo>
                  <a:pt x="2711289" y="171561"/>
                  <a:pt x="2694691" y="178464"/>
                  <a:pt x="2681873" y="192267"/>
                </a:cubicBezTo>
                <a:cubicBezTo>
                  <a:pt x="2669056" y="206071"/>
                  <a:pt x="2662647" y="224312"/>
                  <a:pt x="2662647" y="246989"/>
                </a:cubicBezTo>
                <a:cubicBezTo>
                  <a:pt x="2662647" y="269667"/>
                  <a:pt x="2669056" y="287908"/>
                  <a:pt x="2681873" y="301712"/>
                </a:cubicBezTo>
                <a:cubicBezTo>
                  <a:pt x="2694691" y="315515"/>
                  <a:pt x="2711289" y="322417"/>
                  <a:pt x="2731666" y="322417"/>
                </a:cubicBezTo>
                <a:cubicBezTo>
                  <a:pt x="2759931" y="322417"/>
                  <a:pt x="2780143" y="310421"/>
                  <a:pt x="2792304" y="286429"/>
                </a:cubicBezTo>
                <a:lnTo>
                  <a:pt x="2852449" y="312557"/>
                </a:lnTo>
                <a:cubicBezTo>
                  <a:pt x="2840946" y="335564"/>
                  <a:pt x="2825170" y="352983"/>
                  <a:pt x="2805122" y="364815"/>
                </a:cubicBezTo>
                <a:cubicBezTo>
                  <a:pt x="2784087" y="377304"/>
                  <a:pt x="2759602" y="383549"/>
                  <a:pt x="2731666" y="383549"/>
                </a:cubicBezTo>
                <a:cubicBezTo>
                  <a:pt x="2705373" y="383549"/>
                  <a:pt x="2682203" y="377797"/>
                  <a:pt x="2662154" y="366294"/>
                </a:cubicBezTo>
                <a:cubicBezTo>
                  <a:pt x="2641777" y="354791"/>
                  <a:pt x="2625673" y="338522"/>
                  <a:pt x="2613841" y="317488"/>
                </a:cubicBezTo>
                <a:cubicBezTo>
                  <a:pt x="2602337" y="297439"/>
                  <a:pt x="2596586" y="273940"/>
                  <a:pt x="2596586" y="246989"/>
                </a:cubicBezTo>
                <a:cubicBezTo>
                  <a:pt x="2596586" y="220039"/>
                  <a:pt x="2602337" y="196540"/>
                  <a:pt x="2613841" y="176491"/>
                </a:cubicBezTo>
                <a:cubicBezTo>
                  <a:pt x="2625673" y="155457"/>
                  <a:pt x="2641777" y="139189"/>
                  <a:pt x="2662154" y="127685"/>
                </a:cubicBezTo>
                <a:cubicBezTo>
                  <a:pt x="2682859" y="115853"/>
                  <a:pt x="2706030" y="109937"/>
                  <a:pt x="2731666" y="109937"/>
                </a:cubicBezTo>
                <a:close/>
                <a:moveTo>
                  <a:pt x="2278726" y="109937"/>
                </a:moveTo>
                <a:cubicBezTo>
                  <a:pt x="2294502" y="109937"/>
                  <a:pt x="2309456" y="113060"/>
                  <a:pt x="2323589" y="119304"/>
                </a:cubicBezTo>
                <a:cubicBezTo>
                  <a:pt x="2336406" y="124891"/>
                  <a:pt x="2346923" y="133601"/>
                  <a:pt x="2355140" y="145433"/>
                </a:cubicBezTo>
                <a:lnTo>
                  <a:pt x="2359084" y="145433"/>
                </a:lnTo>
                <a:lnTo>
                  <a:pt x="2359084" y="118318"/>
                </a:lnTo>
                <a:lnTo>
                  <a:pt x="2422680" y="118318"/>
                </a:lnTo>
                <a:lnTo>
                  <a:pt x="2422680" y="357913"/>
                </a:lnTo>
                <a:cubicBezTo>
                  <a:pt x="2422680" y="386178"/>
                  <a:pt x="2417421" y="410170"/>
                  <a:pt x="2406904" y="429890"/>
                </a:cubicBezTo>
                <a:cubicBezTo>
                  <a:pt x="2396387" y="449610"/>
                  <a:pt x="2380940" y="465056"/>
                  <a:pt x="2360563" y="476231"/>
                </a:cubicBezTo>
                <a:cubicBezTo>
                  <a:pt x="2340186" y="487405"/>
                  <a:pt x="2317015" y="492993"/>
                  <a:pt x="2291051" y="492993"/>
                </a:cubicBezTo>
                <a:cubicBezTo>
                  <a:pt x="2258513" y="492993"/>
                  <a:pt x="2231399" y="485598"/>
                  <a:pt x="2209707" y="470809"/>
                </a:cubicBezTo>
                <a:cubicBezTo>
                  <a:pt x="2188015" y="456019"/>
                  <a:pt x="2173554" y="438435"/>
                  <a:pt x="2166324" y="418058"/>
                </a:cubicBezTo>
                <a:lnTo>
                  <a:pt x="2228441" y="392915"/>
                </a:lnTo>
                <a:cubicBezTo>
                  <a:pt x="2234028" y="405733"/>
                  <a:pt x="2242245" y="415757"/>
                  <a:pt x="2253091" y="422988"/>
                </a:cubicBezTo>
                <a:cubicBezTo>
                  <a:pt x="2264593" y="430547"/>
                  <a:pt x="2277247" y="434327"/>
                  <a:pt x="2291051" y="434327"/>
                </a:cubicBezTo>
                <a:cubicBezTo>
                  <a:pt x="2312085" y="434327"/>
                  <a:pt x="2328683" y="427918"/>
                  <a:pt x="2340843" y="415100"/>
                </a:cubicBezTo>
                <a:cubicBezTo>
                  <a:pt x="2353003" y="402611"/>
                  <a:pt x="2359084" y="384370"/>
                  <a:pt x="2359084" y="360378"/>
                </a:cubicBezTo>
                <a:lnTo>
                  <a:pt x="2359084" y="340165"/>
                </a:lnTo>
                <a:lnTo>
                  <a:pt x="2355140" y="340165"/>
                </a:lnTo>
                <a:cubicBezTo>
                  <a:pt x="2346595" y="352325"/>
                  <a:pt x="2336077" y="361199"/>
                  <a:pt x="2323589" y="366787"/>
                </a:cubicBezTo>
                <a:cubicBezTo>
                  <a:pt x="2310442" y="372703"/>
                  <a:pt x="2295488" y="375661"/>
                  <a:pt x="2278726" y="375661"/>
                </a:cubicBezTo>
                <a:cubicBezTo>
                  <a:pt x="2257363" y="375661"/>
                  <a:pt x="2237479" y="370238"/>
                  <a:pt x="2219074" y="359392"/>
                </a:cubicBezTo>
                <a:cubicBezTo>
                  <a:pt x="2201326" y="348874"/>
                  <a:pt x="2186701" y="333428"/>
                  <a:pt x="2175197" y="313050"/>
                </a:cubicBezTo>
                <a:cubicBezTo>
                  <a:pt x="2164023" y="293002"/>
                  <a:pt x="2158436" y="269667"/>
                  <a:pt x="2158436" y="243046"/>
                </a:cubicBezTo>
                <a:cubicBezTo>
                  <a:pt x="2158436" y="216424"/>
                  <a:pt x="2164023" y="193089"/>
                  <a:pt x="2175197" y="173041"/>
                </a:cubicBezTo>
                <a:cubicBezTo>
                  <a:pt x="2186701" y="152664"/>
                  <a:pt x="2201326" y="137216"/>
                  <a:pt x="2219074" y="126699"/>
                </a:cubicBezTo>
                <a:cubicBezTo>
                  <a:pt x="2237808" y="115525"/>
                  <a:pt x="2257692" y="109937"/>
                  <a:pt x="2278726" y="109937"/>
                </a:cubicBezTo>
                <a:close/>
                <a:moveTo>
                  <a:pt x="2012379" y="109937"/>
                </a:moveTo>
                <a:cubicBezTo>
                  <a:pt x="2043274" y="109937"/>
                  <a:pt x="2066937" y="119469"/>
                  <a:pt x="2083371" y="138530"/>
                </a:cubicBezTo>
                <a:cubicBezTo>
                  <a:pt x="2099475" y="156936"/>
                  <a:pt x="2107527" y="182572"/>
                  <a:pt x="2107527" y="215438"/>
                </a:cubicBezTo>
                <a:lnTo>
                  <a:pt x="2107527" y="375661"/>
                </a:lnTo>
                <a:lnTo>
                  <a:pt x="2041466" y="375661"/>
                </a:lnTo>
                <a:lnTo>
                  <a:pt x="2041466" y="223819"/>
                </a:lnTo>
                <a:cubicBezTo>
                  <a:pt x="2041466" y="207386"/>
                  <a:pt x="2037193" y="194567"/>
                  <a:pt x="2028649" y="185365"/>
                </a:cubicBezTo>
                <a:cubicBezTo>
                  <a:pt x="2020103" y="176163"/>
                  <a:pt x="2008436" y="171561"/>
                  <a:pt x="1993646" y="171561"/>
                </a:cubicBezTo>
                <a:cubicBezTo>
                  <a:pt x="1975569" y="171561"/>
                  <a:pt x="1961108" y="178464"/>
                  <a:pt x="1950263" y="192267"/>
                </a:cubicBezTo>
                <a:cubicBezTo>
                  <a:pt x="1939417" y="206071"/>
                  <a:pt x="1933994" y="223491"/>
                  <a:pt x="1933994" y="244524"/>
                </a:cubicBezTo>
                <a:lnTo>
                  <a:pt x="1933994" y="375661"/>
                </a:lnTo>
                <a:lnTo>
                  <a:pt x="1867933" y="375661"/>
                </a:lnTo>
                <a:lnTo>
                  <a:pt x="1867933" y="118318"/>
                </a:lnTo>
                <a:lnTo>
                  <a:pt x="1929557" y="118318"/>
                </a:lnTo>
                <a:lnTo>
                  <a:pt x="1929557" y="150363"/>
                </a:lnTo>
                <a:lnTo>
                  <a:pt x="1933994" y="150363"/>
                </a:lnTo>
                <a:cubicBezTo>
                  <a:pt x="1942210" y="137545"/>
                  <a:pt x="1953056" y="127685"/>
                  <a:pt x="1966531" y="120783"/>
                </a:cubicBezTo>
                <a:cubicBezTo>
                  <a:pt x="1980664" y="113553"/>
                  <a:pt x="1995947" y="109937"/>
                  <a:pt x="2012379" y="109937"/>
                </a:cubicBezTo>
                <a:close/>
                <a:moveTo>
                  <a:pt x="790538" y="109937"/>
                </a:moveTo>
                <a:cubicBezTo>
                  <a:pt x="816502" y="109937"/>
                  <a:pt x="840166" y="116018"/>
                  <a:pt x="861529" y="128178"/>
                </a:cubicBezTo>
                <a:cubicBezTo>
                  <a:pt x="881906" y="140010"/>
                  <a:pt x="898175" y="156443"/>
                  <a:pt x="910335" y="177477"/>
                </a:cubicBezTo>
                <a:cubicBezTo>
                  <a:pt x="921839" y="197526"/>
                  <a:pt x="927590" y="220697"/>
                  <a:pt x="927590" y="246989"/>
                </a:cubicBezTo>
                <a:cubicBezTo>
                  <a:pt x="927590" y="273611"/>
                  <a:pt x="921839" y="296946"/>
                  <a:pt x="910335" y="316994"/>
                </a:cubicBezTo>
                <a:cubicBezTo>
                  <a:pt x="898504" y="337700"/>
                  <a:pt x="882235" y="353969"/>
                  <a:pt x="861529" y="365801"/>
                </a:cubicBezTo>
                <a:cubicBezTo>
                  <a:pt x="840823" y="377632"/>
                  <a:pt x="817160" y="383549"/>
                  <a:pt x="790538" y="383549"/>
                </a:cubicBezTo>
                <a:cubicBezTo>
                  <a:pt x="763916" y="383549"/>
                  <a:pt x="740253" y="377632"/>
                  <a:pt x="719547" y="365801"/>
                </a:cubicBezTo>
                <a:cubicBezTo>
                  <a:pt x="698841" y="353969"/>
                  <a:pt x="682573" y="337700"/>
                  <a:pt x="670741" y="316994"/>
                </a:cubicBezTo>
                <a:cubicBezTo>
                  <a:pt x="659238" y="296946"/>
                  <a:pt x="653486" y="273611"/>
                  <a:pt x="653486" y="246989"/>
                </a:cubicBezTo>
                <a:cubicBezTo>
                  <a:pt x="653486" y="220697"/>
                  <a:pt x="659238" y="197526"/>
                  <a:pt x="670741" y="177477"/>
                </a:cubicBezTo>
                <a:cubicBezTo>
                  <a:pt x="682901" y="156443"/>
                  <a:pt x="699170" y="140010"/>
                  <a:pt x="719547" y="128178"/>
                </a:cubicBezTo>
                <a:cubicBezTo>
                  <a:pt x="740910" y="116018"/>
                  <a:pt x="764574" y="109937"/>
                  <a:pt x="790538" y="109937"/>
                </a:cubicBezTo>
                <a:close/>
                <a:moveTo>
                  <a:pt x="3649107" y="14296"/>
                </a:moveTo>
                <a:lnTo>
                  <a:pt x="3715169" y="14296"/>
                </a:lnTo>
                <a:lnTo>
                  <a:pt x="3715169" y="105501"/>
                </a:lnTo>
                <a:lnTo>
                  <a:pt x="3710732" y="150363"/>
                </a:lnTo>
                <a:lnTo>
                  <a:pt x="3715169" y="150363"/>
                </a:lnTo>
                <a:cubicBezTo>
                  <a:pt x="3722399" y="138202"/>
                  <a:pt x="3733081" y="128506"/>
                  <a:pt x="3747213" y="121276"/>
                </a:cubicBezTo>
                <a:cubicBezTo>
                  <a:pt x="3761674" y="113717"/>
                  <a:pt x="3776957" y="109937"/>
                  <a:pt x="3793061" y="109937"/>
                </a:cubicBezTo>
                <a:cubicBezTo>
                  <a:pt x="3824285" y="109937"/>
                  <a:pt x="3848277" y="119304"/>
                  <a:pt x="3865039" y="138038"/>
                </a:cubicBezTo>
                <a:cubicBezTo>
                  <a:pt x="3881801" y="156771"/>
                  <a:pt x="3890181" y="182572"/>
                  <a:pt x="3890181" y="215438"/>
                </a:cubicBezTo>
                <a:lnTo>
                  <a:pt x="3890181" y="375661"/>
                </a:lnTo>
                <a:lnTo>
                  <a:pt x="3824120" y="375661"/>
                </a:lnTo>
                <a:lnTo>
                  <a:pt x="3824120" y="223819"/>
                </a:lnTo>
                <a:cubicBezTo>
                  <a:pt x="3824120" y="207057"/>
                  <a:pt x="3819683" y="194239"/>
                  <a:pt x="3810809" y="185365"/>
                </a:cubicBezTo>
                <a:cubicBezTo>
                  <a:pt x="3801607" y="176163"/>
                  <a:pt x="3789775" y="171561"/>
                  <a:pt x="3775314" y="171561"/>
                </a:cubicBezTo>
                <a:cubicBezTo>
                  <a:pt x="3757566" y="171561"/>
                  <a:pt x="3743105" y="178627"/>
                  <a:pt x="3731931" y="192760"/>
                </a:cubicBezTo>
                <a:cubicBezTo>
                  <a:pt x="3720756" y="206893"/>
                  <a:pt x="3715169" y="224312"/>
                  <a:pt x="3715169" y="245017"/>
                </a:cubicBezTo>
                <a:lnTo>
                  <a:pt x="3715169" y="375661"/>
                </a:lnTo>
                <a:lnTo>
                  <a:pt x="3649107" y="375661"/>
                </a:lnTo>
                <a:close/>
                <a:moveTo>
                  <a:pt x="2896633" y="14296"/>
                </a:moveTo>
                <a:lnTo>
                  <a:pt x="2962694" y="14296"/>
                </a:lnTo>
                <a:lnTo>
                  <a:pt x="2962694" y="105501"/>
                </a:lnTo>
                <a:lnTo>
                  <a:pt x="2958257" y="150363"/>
                </a:lnTo>
                <a:lnTo>
                  <a:pt x="2962694" y="150363"/>
                </a:lnTo>
                <a:cubicBezTo>
                  <a:pt x="2969924" y="138202"/>
                  <a:pt x="2980606" y="128506"/>
                  <a:pt x="2994738" y="121276"/>
                </a:cubicBezTo>
                <a:cubicBezTo>
                  <a:pt x="3009199" y="113717"/>
                  <a:pt x="3024482" y="109937"/>
                  <a:pt x="3040587" y="109937"/>
                </a:cubicBezTo>
                <a:cubicBezTo>
                  <a:pt x="3071809" y="109937"/>
                  <a:pt x="3095802" y="119304"/>
                  <a:pt x="3112563" y="138038"/>
                </a:cubicBezTo>
                <a:cubicBezTo>
                  <a:pt x="3129325" y="156771"/>
                  <a:pt x="3137706" y="182572"/>
                  <a:pt x="3137706" y="215438"/>
                </a:cubicBezTo>
                <a:lnTo>
                  <a:pt x="3137706" y="375661"/>
                </a:lnTo>
                <a:lnTo>
                  <a:pt x="3071645" y="375661"/>
                </a:lnTo>
                <a:lnTo>
                  <a:pt x="3071645" y="223819"/>
                </a:lnTo>
                <a:cubicBezTo>
                  <a:pt x="3071645" y="207057"/>
                  <a:pt x="3067208" y="194239"/>
                  <a:pt x="3058334" y="185365"/>
                </a:cubicBezTo>
                <a:cubicBezTo>
                  <a:pt x="3049132" y="176163"/>
                  <a:pt x="3037300" y="171561"/>
                  <a:pt x="3022839" y="171561"/>
                </a:cubicBezTo>
                <a:cubicBezTo>
                  <a:pt x="3005091" y="171561"/>
                  <a:pt x="2990630" y="178627"/>
                  <a:pt x="2979455" y="192760"/>
                </a:cubicBezTo>
                <a:cubicBezTo>
                  <a:pt x="2968281" y="206893"/>
                  <a:pt x="2962694" y="224312"/>
                  <a:pt x="2962694" y="245017"/>
                </a:cubicBezTo>
                <a:lnTo>
                  <a:pt x="2962694" y="375661"/>
                </a:lnTo>
                <a:lnTo>
                  <a:pt x="2896633" y="375661"/>
                </a:lnTo>
                <a:close/>
                <a:moveTo>
                  <a:pt x="1436145" y="14296"/>
                </a:moveTo>
                <a:lnTo>
                  <a:pt x="1502206" y="14296"/>
                </a:lnTo>
                <a:lnTo>
                  <a:pt x="1502206" y="375661"/>
                </a:lnTo>
                <a:lnTo>
                  <a:pt x="1440582" y="375661"/>
                </a:lnTo>
                <a:lnTo>
                  <a:pt x="1440582" y="345095"/>
                </a:lnTo>
                <a:lnTo>
                  <a:pt x="1436145" y="345095"/>
                </a:lnTo>
                <a:cubicBezTo>
                  <a:pt x="1429243" y="356599"/>
                  <a:pt x="1419219" y="365801"/>
                  <a:pt x="1406073" y="372703"/>
                </a:cubicBezTo>
                <a:cubicBezTo>
                  <a:pt x="1392597" y="379933"/>
                  <a:pt x="1376986" y="383549"/>
                  <a:pt x="1359238" y="383549"/>
                </a:cubicBezTo>
                <a:cubicBezTo>
                  <a:pt x="1335575" y="383549"/>
                  <a:pt x="1314376" y="377797"/>
                  <a:pt x="1295642" y="366294"/>
                </a:cubicBezTo>
                <a:cubicBezTo>
                  <a:pt x="1276251" y="354462"/>
                  <a:pt x="1261297" y="338357"/>
                  <a:pt x="1250780" y="317981"/>
                </a:cubicBezTo>
                <a:cubicBezTo>
                  <a:pt x="1239934" y="297275"/>
                  <a:pt x="1234511" y="273611"/>
                  <a:pt x="1234511" y="246989"/>
                </a:cubicBezTo>
                <a:cubicBezTo>
                  <a:pt x="1234511" y="220697"/>
                  <a:pt x="1239934" y="197197"/>
                  <a:pt x="1250780" y="176491"/>
                </a:cubicBezTo>
                <a:cubicBezTo>
                  <a:pt x="1261626" y="155786"/>
                  <a:pt x="1276580" y="139517"/>
                  <a:pt x="1295642" y="127685"/>
                </a:cubicBezTo>
                <a:cubicBezTo>
                  <a:pt x="1315033" y="115853"/>
                  <a:pt x="1336232" y="109937"/>
                  <a:pt x="1359238" y="109937"/>
                </a:cubicBezTo>
                <a:cubicBezTo>
                  <a:pt x="1376657" y="109937"/>
                  <a:pt x="1392104" y="113717"/>
                  <a:pt x="1405580" y="121276"/>
                </a:cubicBezTo>
                <a:cubicBezTo>
                  <a:pt x="1419055" y="128835"/>
                  <a:pt x="1429243" y="138202"/>
                  <a:pt x="1436145" y="149377"/>
                </a:cubicBezTo>
                <a:lnTo>
                  <a:pt x="1440582" y="149377"/>
                </a:lnTo>
                <a:lnTo>
                  <a:pt x="1436145" y="113388"/>
                </a:lnTo>
                <a:close/>
                <a:moveTo>
                  <a:pt x="305182" y="14296"/>
                </a:moveTo>
                <a:lnTo>
                  <a:pt x="384554" y="14296"/>
                </a:lnTo>
                <a:lnTo>
                  <a:pt x="529987" y="256356"/>
                </a:lnTo>
                <a:lnTo>
                  <a:pt x="533930" y="256356"/>
                </a:lnTo>
                <a:lnTo>
                  <a:pt x="529987" y="186844"/>
                </a:lnTo>
                <a:lnTo>
                  <a:pt x="529987" y="14296"/>
                </a:lnTo>
                <a:lnTo>
                  <a:pt x="597527" y="14296"/>
                </a:lnTo>
                <a:lnTo>
                  <a:pt x="597527" y="375661"/>
                </a:lnTo>
                <a:lnTo>
                  <a:pt x="525550" y="375661"/>
                </a:lnTo>
                <a:lnTo>
                  <a:pt x="372229" y="119797"/>
                </a:lnTo>
                <a:lnTo>
                  <a:pt x="368285" y="119797"/>
                </a:lnTo>
                <a:lnTo>
                  <a:pt x="372229" y="189309"/>
                </a:lnTo>
                <a:lnTo>
                  <a:pt x="372229" y="375661"/>
                </a:lnTo>
                <a:lnTo>
                  <a:pt x="305182" y="375661"/>
                </a:lnTo>
                <a:close/>
                <a:moveTo>
                  <a:pt x="1019082" y="4437"/>
                </a:moveTo>
                <a:cubicBezTo>
                  <a:pt x="1030914" y="4437"/>
                  <a:pt x="1040938" y="8545"/>
                  <a:pt x="1049155" y="16762"/>
                </a:cubicBezTo>
                <a:cubicBezTo>
                  <a:pt x="1057371" y="24978"/>
                  <a:pt x="1061480" y="35002"/>
                  <a:pt x="1061480" y="46834"/>
                </a:cubicBezTo>
                <a:cubicBezTo>
                  <a:pt x="1061480" y="58994"/>
                  <a:pt x="1057371" y="69183"/>
                  <a:pt x="1049155" y="77400"/>
                </a:cubicBezTo>
                <a:cubicBezTo>
                  <a:pt x="1040938" y="85616"/>
                  <a:pt x="1030914" y="89724"/>
                  <a:pt x="1019082" y="89724"/>
                </a:cubicBezTo>
                <a:cubicBezTo>
                  <a:pt x="1007250" y="89724"/>
                  <a:pt x="997226" y="85616"/>
                  <a:pt x="989010" y="77400"/>
                </a:cubicBezTo>
                <a:cubicBezTo>
                  <a:pt x="980464" y="68855"/>
                  <a:pt x="976192" y="58666"/>
                  <a:pt x="976192" y="46834"/>
                </a:cubicBezTo>
                <a:cubicBezTo>
                  <a:pt x="976192" y="35331"/>
                  <a:pt x="980464" y="25306"/>
                  <a:pt x="989010" y="16762"/>
                </a:cubicBezTo>
                <a:cubicBezTo>
                  <a:pt x="997226" y="8545"/>
                  <a:pt x="1007250" y="4437"/>
                  <a:pt x="1019082" y="4437"/>
                </a:cubicBezTo>
                <a:close/>
                <a:moveTo>
                  <a:pt x="761944" y="3944"/>
                </a:moveTo>
                <a:lnTo>
                  <a:pt x="819625" y="3944"/>
                </a:lnTo>
                <a:lnTo>
                  <a:pt x="876812" y="67540"/>
                </a:lnTo>
                <a:lnTo>
                  <a:pt x="876812" y="71977"/>
                </a:lnTo>
                <a:lnTo>
                  <a:pt x="813709" y="71977"/>
                </a:lnTo>
                <a:lnTo>
                  <a:pt x="793989" y="42398"/>
                </a:lnTo>
                <a:lnTo>
                  <a:pt x="787580" y="42398"/>
                </a:lnTo>
                <a:lnTo>
                  <a:pt x="767367" y="71977"/>
                </a:lnTo>
                <a:lnTo>
                  <a:pt x="704264" y="71977"/>
                </a:lnTo>
                <a:lnTo>
                  <a:pt x="704264" y="67540"/>
                </a:lnTo>
                <a:close/>
                <a:moveTo>
                  <a:pt x="3232984" y="0"/>
                </a:moveTo>
                <a:lnTo>
                  <a:pt x="3310384" y="0"/>
                </a:lnTo>
                <a:lnTo>
                  <a:pt x="3265029" y="68526"/>
                </a:lnTo>
                <a:lnTo>
                  <a:pt x="3211785" y="685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Google Sans" panose="020B0503030502040204" pitchFamily="34" charset="0"/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84D18055-3CE6-4EF8-B46A-39AB10FD4CBA}"/>
              </a:ext>
            </a:extLst>
          </p:cNvPr>
          <p:cNvSpPr/>
          <p:nvPr/>
        </p:nvSpPr>
        <p:spPr>
          <a:xfrm>
            <a:off x="-3048000" y="-2540000"/>
            <a:ext cx="18389600" cy="14122400"/>
          </a:xfrm>
          <a:custGeom>
            <a:avLst/>
            <a:gdLst>
              <a:gd name="connsiteX0" fmla="*/ 4071939 w 18389600"/>
              <a:gd name="connsiteY0" fmla="*/ 3149600 h 14122400"/>
              <a:gd name="connsiteX1" fmla="*/ 3657600 w 18389600"/>
              <a:gd name="connsiteY1" fmla="*/ 3563939 h 14122400"/>
              <a:gd name="connsiteX2" fmla="*/ 3657600 w 18389600"/>
              <a:gd name="connsiteY2" fmla="*/ 8374061 h 14122400"/>
              <a:gd name="connsiteX3" fmla="*/ 4071939 w 18389600"/>
              <a:gd name="connsiteY3" fmla="*/ 8788400 h 14122400"/>
              <a:gd name="connsiteX4" fmla="*/ 14216061 w 18389600"/>
              <a:gd name="connsiteY4" fmla="*/ 8788400 h 14122400"/>
              <a:gd name="connsiteX5" fmla="*/ 14630400 w 18389600"/>
              <a:gd name="connsiteY5" fmla="*/ 8374061 h 14122400"/>
              <a:gd name="connsiteX6" fmla="*/ 14630400 w 18389600"/>
              <a:gd name="connsiteY6" fmla="*/ 3563939 h 14122400"/>
              <a:gd name="connsiteX7" fmla="*/ 14216061 w 18389600"/>
              <a:gd name="connsiteY7" fmla="*/ 3149600 h 14122400"/>
              <a:gd name="connsiteX8" fmla="*/ 0 w 18389600"/>
              <a:gd name="connsiteY8" fmla="*/ 0 h 14122400"/>
              <a:gd name="connsiteX9" fmla="*/ 18389600 w 18389600"/>
              <a:gd name="connsiteY9" fmla="*/ 0 h 14122400"/>
              <a:gd name="connsiteX10" fmla="*/ 18389600 w 18389600"/>
              <a:gd name="connsiteY10" fmla="*/ 14122400 h 14122400"/>
              <a:gd name="connsiteX11" fmla="*/ 0 w 18389600"/>
              <a:gd name="connsiteY11" fmla="*/ 14122400 h 141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389600" h="14122400">
                <a:moveTo>
                  <a:pt x="4071939" y="3149600"/>
                </a:moveTo>
                <a:cubicBezTo>
                  <a:pt x="3843106" y="3149600"/>
                  <a:pt x="3657600" y="3335106"/>
                  <a:pt x="3657600" y="3563939"/>
                </a:cubicBezTo>
                <a:lnTo>
                  <a:pt x="3657600" y="8374061"/>
                </a:lnTo>
                <a:cubicBezTo>
                  <a:pt x="3657600" y="8602894"/>
                  <a:pt x="3843106" y="8788400"/>
                  <a:pt x="4071939" y="8788400"/>
                </a:cubicBezTo>
                <a:lnTo>
                  <a:pt x="14216061" y="8788400"/>
                </a:lnTo>
                <a:cubicBezTo>
                  <a:pt x="14444894" y="8788400"/>
                  <a:pt x="14630400" y="8602894"/>
                  <a:pt x="14630400" y="8374061"/>
                </a:cubicBezTo>
                <a:lnTo>
                  <a:pt x="14630400" y="3563939"/>
                </a:lnTo>
                <a:cubicBezTo>
                  <a:pt x="14630400" y="3335106"/>
                  <a:pt x="14444894" y="3149600"/>
                  <a:pt x="14216061" y="3149600"/>
                </a:cubicBezTo>
                <a:close/>
                <a:moveTo>
                  <a:pt x="0" y="0"/>
                </a:moveTo>
                <a:lnTo>
                  <a:pt x="18389600" y="0"/>
                </a:lnTo>
                <a:lnTo>
                  <a:pt x="18389600" y="14122400"/>
                </a:lnTo>
                <a:lnTo>
                  <a:pt x="0" y="14122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2" name="Graphic 1231">
            <a:extLst>
              <a:ext uri="{FF2B5EF4-FFF2-40B4-BE49-F238E27FC236}">
                <a16:creationId xmlns:a16="http://schemas.microsoft.com/office/drawing/2014/main" id="{32FAE9A0-09A9-4787-8057-2CD5E779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421" y="1385130"/>
            <a:ext cx="6283284" cy="50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6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C101B7E-D34C-4DF3-8313-7BD8F5D1225A}"/>
              </a:ext>
            </a:extLst>
          </p:cNvPr>
          <p:cNvSpPr txBox="1"/>
          <p:nvPr/>
        </p:nvSpPr>
        <p:spPr>
          <a:xfrm>
            <a:off x="838134" y="880180"/>
            <a:ext cx="6160293" cy="445889"/>
          </a:xfrm>
          <a:custGeom>
            <a:avLst/>
            <a:gdLst/>
            <a:ahLst/>
            <a:cxnLst/>
            <a:rect l="l" t="t" r="r" b="b"/>
            <a:pathLst>
              <a:path w="6160293" h="445889">
                <a:moveTo>
                  <a:pt x="2855713" y="211931"/>
                </a:moveTo>
                <a:lnTo>
                  <a:pt x="3062287" y="211931"/>
                </a:lnTo>
                <a:lnTo>
                  <a:pt x="3062287" y="282773"/>
                </a:lnTo>
                <a:lnTo>
                  <a:pt x="2855713" y="282773"/>
                </a:lnTo>
                <a:close/>
                <a:moveTo>
                  <a:pt x="3785592" y="189905"/>
                </a:moveTo>
                <a:cubicBezTo>
                  <a:pt x="3771304" y="189905"/>
                  <a:pt x="3757215" y="193675"/>
                  <a:pt x="3743324" y="201216"/>
                </a:cubicBezTo>
                <a:cubicBezTo>
                  <a:pt x="3730228" y="208359"/>
                  <a:pt x="3719710" y="218877"/>
                  <a:pt x="3711773" y="232767"/>
                </a:cubicBezTo>
                <a:cubicBezTo>
                  <a:pt x="3703835" y="246658"/>
                  <a:pt x="3699867" y="262731"/>
                  <a:pt x="3699867" y="280988"/>
                </a:cubicBezTo>
                <a:cubicBezTo>
                  <a:pt x="3699867" y="298450"/>
                  <a:pt x="3703835" y="314523"/>
                  <a:pt x="3711773" y="329208"/>
                </a:cubicBezTo>
                <a:cubicBezTo>
                  <a:pt x="3719313" y="343495"/>
                  <a:pt x="3729831" y="354211"/>
                  <a:pt x="3743324" y="361355"/>
                </a:cubicBezTo>
                <a:cubicBezTo>
                  <a:pt x="3756421" y="368498"/>
                  <a:pt x="3770510" y="372070"/>
                  <a:pt x="3785592" y="372070"/>
                </a:cubicBezTo>
                <a:cubicBezTo>
                  <a:pt x="3801070" y="372070"/>
                  <a:pt x="3815357" y="368498"/>
                  <a:pt x="3828454" y="361355"/>
                </a:cubicBezTo>
                <a:cubicBezTo>
                  <a:pt x="3841154" y="354608"/>
                  <a:pt x="3851473" y="344091"/>
                  <a:pt x="3859410" y="329803"/>
                </a:cubicBezTo>
                <a:cubicBezTo>
                  <a:pt x="3867348" y="315913"/>
                  <a:pt x="3871317" y="299641"/>
                  <a:pt x="3871317" y="280988"/>
                </a:cubicBezTo>
                <a:cubicBezTo>
                  <a:pt x="3871317" y="262731"/>
                  <a:pt x="3867348" y="246658"/>
                  <a:pt x="3859410" y="232767"/>
                </a:cubicBezTo>
                <a:cubicBezTo>
                  <a:pt x="3851473" y="218480"/>
                  <a:pt x="3841154" y="207963"/>
                  <a:pt x="3828454" y="201216"/>
                </a:cubicBezTo>
                <a:cubicBezTo>
                  <a:pt x="3814563" y="193675"/>
                  <a:pt x="3800276" y="189905"/>
                  <a:pt x="3785592" y="189905"/>
                </a:cubicBezTo>
                <a:close/>
                <a:moveTo>
                  <a:pt x="1135856" y="189905"/>
                </a:moveTo>
                <a:cubicBezTo>
                  <a:pt x="1121172" y="189905"/>
                  <a:pt x="1107479" y="193675"/>
                  <a:pt x="1094779" y="201216"/>
                </a:cubicBezTo>
                <a:cubicBezTo>
                  <a:pt x="1081286" y="209153"/>
                  <a:pt x="1070768" y="219869"/>
                  <a:pt x="1063228" y="233363"/>
                </a:cubicBezTo>
                <a:cubicBezTo>
                  <a:pt x="1055687" y="246856"/>
                  <a:pt x="1051917" y="262731"/>
                  <a:pt x="1051917" y="280988"/>
                </a:cubicBezTo>
                <a:cubicBezTo>
                  <a:pt x="1051917" y="299244"/>
                  <a:pt x="1055687" y="315119"/>
                  <a:pt x="1063228" y="328613"/>
                </a:cubicBezTo>
                <a:cubicBezTo>
                  <a:pt x="1070768" y="342106"/>
                  <a:pt x="1081286" y="352822"/>
                  <a:pt x="1094779" y="360759"/>
                </a:cubicBezTo>
                <a:cubicBezTo>
                  <a:pt x="1107479" y="368300"/>
                  <a:pt x="1121172" y="372070"/>
                  <a:pt x="1135856" y="372070"/>
                </a:cubicBezTo>
                <a:cubicBezTo>
                  <a:pt x="1151334" y="372070"/>
                  <a:pt x="1165423" y="368300"/>
                  <a:pt x="1178123" y="360759"/>
                </a:cubicBezTo>
                <a:cubicBezTo>
                  <a:pt x="1190823" y="353219"/>
                  <a:pt x="1201142" y="342503"/>
                  <a:pt x="1209079" y="328613"/>
                </a:cubicBezTo>
                <a:cubicBezTo>
                  <a:pt x="1217017" y="314722"/>
                  <a:pt x="1220986" y="298847"/>
                  <a:pt x="1220986" y="280988"/>
                </a:cubicBezTo>
                <a:cubicBezTo>
                  <a:pt x="1220986" y="263128"/>
                  <a:pt x="1217017" y="247253"/>
                  <a:pt x="1209079" y="233363"/>
                </a:cubicBezTo>
                <a:cubicBezTo>
                  <a:pt x="1201142" y="219472"/>
                  <a:pt x="1190823" y="208756"/>
                  <a:pt x="1178123" y="201216"/>
                </a:cubicBezTo>
                <a:cubicBezTo>
                  <a:pt x="1165423" y="193675"/>
                  <a:pt x="1151334" y="189905"/>
                  <a:pt x="1135856" y="189905"/>
                </a:cubicBezTo>
                <a:close/>
                <a:moveTo>
                  <a:pt x="766167" y="189905"/>
                </a:moveTo>
                <a:cubicBezTo>
                  <a:pt x="751879" y="189905"/>
                  <a:pt x="737790" y="193675"/>
                  <a:pt x="723900" y="201216"/>
                </a:cubicBezTo>
                <a:cubicBezTo>
                  <a:pt x="710803" y="208359"/>
                  <a:pt x="700286" y="218877"/>
                  <a:pt x="692348" y="232767"/>
                </a:cubicBezTo>
                <a:cubicBezTo>
                  <a:pt x="684410" y="246658"/>
                  <a:pt x="680442" y="262731"/>
                  <a:pt x="680442" y="280988"/>
                </a:cubicBezTo>
                <a:cubicBezTo>
                  <a:pt x="680442" y="298450"/>
                  <a:pt x="684410" y="314523"/>
                  <a:pt x="692348" y="329208"/>
                </a:cubicBezTo>
                <a:cubicBezTo>
                  <a:pt x="699889" y="343495"/>
                  <a:pt x="710406" y="354211"/>
                  <a:pt x="723900" y="361355"/>
                </a:cubicBezTo>
                <a:cubicBezTo>
                  <a:pt x="736997" y="368498"/>
                  <a:pt x="751086" y="372070"/>
                  <a:pt x="766167" y="372070"/>
                </a:cubicBezTo>
                <a:cubicBezTo>
                  <a:pt x="781645" y="372070"/>
                  <a:pt x="795932" y="368498"/>
                  <a:pt x="809029" y="361355"/>
                </a:cubicBezTo>
                <a:cubicBezTo>
                  <a:pt x="821729" y="354608"/>
                  <a:pt x="832048" y="344091"/>
                  <a:pt x="839986" y="329803"/>
                </a:cubicBezTo>
                <a:cubicBezTo>
                  <a:pt x="847923" y="315913"/>
                  <a:pt x="851892" y="299641"/>
                  <a:pt x="851892" y="280988"/>
                </a:cubicBezTo>
                <a:cubicBezTo>
                  <a:pt x="851892" y="262731"/>
                  <a:pt x="847923" y="246658"/>
                  <a:pt x="839986" y="232767"/>
                </a:cubicBezTo>
                <a:cubicBezTo>
                  <a:pt x="832048" y="218480"/>
                  <a:pt x="821729" y="207963"/>
                  <a:pt x="809029" y="201216"/>
                </a:cubicBezTo>
                <a:cubicBezTo>
                  <a:pt x="795139" y="193675"/>
                  <a:pt x="780851" y="189905"/>
                  <a:pt x="766167" y="189905"/>
                </a:cubicBezTo>
                <a:close/>
                <a:moveTo>
                  <a:pt x="5732859" y="180975"/>
                </a:moveTo>
                <a:cubicBezTo>
                  <a:pt x="5713809" y="180975"/>
                  <a:pt x="5697537" y="186531"/>
                  <a:pt x="5684043" y="197644"/>
                </a:cubicBezTo>
                <a:cubicBezTo>
                  <a:pt x="5670153" y="209153"/>
                  <a:pt x="5660231" y="224234"/>
                  <a:pt x="5654277" y="242888"/>
                </a:cubicBezTo>
                <a:lnTo>
                  <a:pt x="5809059" y="242888"/>
                </a:lnTo>
                <a:cubicBezTo>
                  <a:pt x="5808265" y="233363"/>
                  <a:pt x="5804693" y="223838"/>
                  <a:pt x="5798343" y="214313"/>
                </a:cubicBezTo>
                <a:cubicBezTo>
                  <a:pt x="5791596" y="204788"/>
                  <a:pt x="5782865" y="196850"/>
                  <a:pt x="5772149" y="190500"/>
                </a:cubicBezTo>
                <a:cubicBezTo>
                  <a:pt x="5761037" y="184150"/>
                  <a:pt x="5747940" y="180975"/>
                  <a:pt x="5732859" y="180975"/>
                </a:cubicBezTo>
                <a:close/>
                <a:moveTo>
                  <a:pt x="2227659" y="180975"/>
                </a:moveTo>
                <a:cubicBezTo>
                  <a:pt x="2208609" y="180975"/>
                  <a:pt x="2192337" y="186531"/>
                  <a:pt x="2178843" y="197644"/>
                </a:cubicBezTo>
                <a:cubicBezTo>
                  <a:pt x="2164953" y="209153"/>
                  <a:pt x="2155031" y="224234"/>
                  <a:pt x="2149078" y="242888"/>
                </a:cubicBezTo>
                <a:lnTo>
                  <a:pt x="2303859" y="242888"/>
                </a:lnTo>
                <a:cubicBezTo>
                  <a:pt x="2303065" y="233363"/>
                  <a:pt x="2299493" y="223838"/>
                  <a:pt x="2293143" y="214313"/>
                </a:cubicBezTo>
                <a:cubicBezTo>
                  <a:pt x="2286397" y="204788"/>
                  <a:pt x="2277665" y="196850"/>
                  <a:pt x="2266950" y="190500"/>
                </a:cubicBezTo>
                <a:cubicBezTo>
                  <a:pt x="2255837" y="184150"/>
                  <a:pt x="2242740" y="180975"/>
                  <a:pt x="2227659" y="180975"/>
                </a:cubicBezTo>
                <a:close/>
                <a:moveTo>
                  <a:pt x="4672607" y="125611"/>
                </a:moveTo>
                <a:lnTo>
                  <a:pt x="4752974" y="125611"/>
                </a:lnTo>
                <a:lnTo>
                  <a:pt x="4752974" y="304800"/>
                </a:lnTo>
                <a:cubicBezTo>
                  <a:pt x="4752974" y="326231"/>
                  <a:pt x="4757936" y="342702"/>
                  <a:pt x="4767857" y="354211"/>
                </a:cubicBezTo>
                <a:cubicBezTo>
                  <a:pt x="4777779" y="366117"/>
                  <a:pt x="4791273" y="372070"/>
                  <a:pt x="4808338" y="372070"/>
                </a:cubicBezTo>
                <a:cubicBezTo>
                  <a:pt x="4830960" y="372070"/>
                  <a:pt x="4849018" y="363736"/>
                  <a:pt x="4862512" y="347067"/>
                </a:cubicBezTo>
                <a:cubicBezTo>
                  <a:pt x="4876006" y="330795"/>
                  <a:pt x="4882752" y="309761"/>
                  <a:pt x="4882752" y="283964"/>
                </a:cubicBezTo>
                <a:lnTo>
                  <a:pt x="4882752" y="125611"/>
                </a:lnTo>
                <a:lnTo>
                  <a:pt x="4962524" y="125611"/>
                </a:lnTo>
                <a:lnTo>
                  <a:pt x="4962524" y="436364"/>
                </a:lnTo>
                <a:lnTo>
                  <a:pt x="4887515" y="436364"/>
                </a:lnTo>
                <a:lnTo>
                  <a:pt x="4887515" y="397073"/>
                </a:lnTo>
                <a:lnTo>
                  <a:pt x="4882752" y="397073"/>
                </a:lnTo>
                <a:cubicBezTo>
                  <a:pt x="4873227" y="412155"/>
                  <a:pt x="4860131" y="424061"/>
                  <a:pt x="4843462" y="432792"/>
                </a:cubicBezTo>
                <a:cubicBezTo>
                  <a:pt x="4827190" y="441523"/>
                  <a:pt x="4808537" y="445889"/>
                  <a:pt x="4787502" y="445889"/>
                </a:cubicBezTo>
                <a:cubicBezTo>
                  <a:pt x="4750197" y="445889"/>
                  <a:pt x="4721820" y="434380"/>
                  <a:pt x="4702373" y="411361"/>
                </a:cubicBezTo>
                <a:cubicBezTo>
                  <a:pt x="4682529" y="387945"/>
                  <a:pt x="4672607" y="355600"/>
                  <a:pt x="4672607" y="314325"/>
                </a:cubicBezTo>
                <a:close/>
                <a:moveTo>
                  <a:pt x="1367432" y="125611"/>
                </a:moveTo>
                <a:lnTo>
                  <a:pt x="1447800" y="125611"/>
                </a:lnTo>
                <a:lnTo>
                  <a:pt x="1447800" y="304800"/>
                </a:lnTo>
                <a:cubicBezTo>
                  <a:pt x="1447800" y="326231"/>
                  <a:pt x="1452760" y="342702"/>
                  <a:pt x="1462682" y="354211"/>
                </a:cubicBezTo>
                <a:cubicBezTo>
                  <a:pt x="1472604" y="366117"/>
                  <a:pt x="1486098" y="372070"/>
                  <a:pt x="1503164" y="372070"/>
                </a:cubicBezTo>
                <a:cubicBezTo>
                  <a:pt x="1525786" y="372070"/>
                  <a:pt x="1543843" y="363736"/>
                  <a:pt x="1557337" y="347067"/>
                </a:cubicBezTo>
                <a:cubicBezTo>
                  <a:pt x="1570831" y="330795"/>
                  <a:pt x="1577578" y="309761"/>
                  <a:pt x="1577578" y="283964"/>
                </a:cubicBezTo>
                <a:lnTo>
                  <a:pt x="1577578" y="125611"/>
                </a:lnTo>
                <a:lnTo>
                  <a:pt x="1657350" y="125611"/>
                </a:lnTo>
                <a:lnTo>
                  <a:pt x="1657350" y="436364"/>
                </a:lnTo>
                <a:lnTo>
                  <a:pt x="1582340" y="436364"/>
                </a:lnTo>
                <a:lnTo>
                  <a:pt x="1582340" y="397073"/>
                </a:lnTo>
                <a:lnTo>
                  <a:pt x="1577578" y="397073"/>
                </a:lnTo>
                <a:cubicBezTo>
                  <a:pt x="1568053" y="412155"/>
                  <a:pt x="1554956" y="424061"/>
                  <a:pt x="1538287" y="432792"/>
                </a:cubicBezTo>
                <a:cubicBezTo>
                  <a:pt x="1522015" y="441523"/>
                  <a:pt x="1503362" y="445889"/>
                  <a:pt x="1482328" y="445889"/>
                </a:cubicBezTo>
                <a:cubicBezTo>
                  <a:pt x="1445021" y="445889"/>
                  <a:pt x="1416645" y="434380"/>
                  <a:pt x="1397198" y="411361"/>
                </a:cubicBezTo>
                <a:cubicBezTo>
                  <a:pt x="1377354" y="387945"/>
                  <a:pt x="1367432" y="355600"/>
                  <a:pt x="1367432" y="314325"/>
                </a:cubicBezTo>
                <a:close/>
                <a:moveTo>
                  <a:pt x="6121002" y="116086"/>
                </a:moveTo>
                <a:cubicBezTo>
                  <a:pt x="6135290" y="116086"/>
                  <a:pt x="6148387" y="118467"/>
                  <a:pt x="6160293" y="123230"/>
                </a:cubicBezTo>
                <a:lnTo>
                  <a:pt x="6160293" y="203002"/>
                </a:lnTo>
                <a:cubicBezTo>
                  <a:pt x="6149974" y="199033"/>
                  <a:pt x="6140648" y="196056"/>
                  <a:pt x="6132313" y="194072"/>
                </a:cubicBezTo>
                <a:cubicBezTo>
                  <a:pt x="6123582" y="192088"/>
                  <a:pt x="6115645" y="191095"/>
                  <a:pt x="6108501" y="191095"/>
                </a:cubicBezTo>
                <a:cubicBezTo>
                  <a:pt x="6084292" y="191095"/>
                  <a:pt x="6065440" y="199628"/>
                  <a:pt x="6051946" y="216694"/>
                </a:cubicBezTo>
                <a:cubicBezTo>
                  <a:pt x="6038453" y="233759"/>
                  <a:pt x="6031706" y="255389"/>
                  <a:pt x="6031706" y="281583"/>
                </a:cubicBezTo>
                <a:lnTo>
                  <a:pt x="6031706" y="436364"/>
                </a:lnTo>
                <a:lnTo>
                  <a:pt x="5951934" y="436364"/>
                </a:lnTo>
                <a:lnTo>
                  <a:pt x="5951934" y="125611"/>
                </a:lnTo>
                <a:lnTo>
                  <a:pt x="6026348" y="125611"/>
                </a:lnTo>
                <a:lnTo>
                  <a:pt x="6026348" y="166687"/>
                </a:lnTo>
                <a:lnTo>
                  <a:pt x="6031706" y="166687"/>
                </a:lnTo>
                <a:cubicBezTo>
                  <a:pt x="6039246" y="152003"/>
                  <a:pt x="6051153" y="139898"/>
                  <a:pt x="6067424" y="130373"/>
                </a:cubicBezTo>
                <a:cubicBezTo>
                  <a:pt x="6083299" y="120848"/>
                  <a:pt x="6101159" y="116086"/>
                  <a:pt x="6121002" y="116086"/>
                </a:cubicBezTo>
                <a:close/>
                <a:moveTo>
                  <a:pt x="2615803" y="116086"/>
                </a:moveTo>
                <a:cubicBezTo>
                  <a:pt x="2630090" y="116086"/>
                  <a:pt x="2643187" y="118467"/>
                  <a:pt x="2655093" y="123230"/>
                </a:cubicBezTo>
                <a:lnTo>
                  <a:pt x="2655093" y="203002"/>
                </a:lnTo>
                <a:cubicBezTo>
                  <a:pt x="2644774" y="199033"/>
                  <a:pt x="2635448" y="196056"/>
                  <a:pt x="2627113" y="194072"/>
                </a:cubicBezTo>
                <a:cubicBezTo>
                  <a:pt x="2618383" y="192088"/>
                  <a:pt x="2610445" y="191095"/>
                  <a:pt x="2603301" y="191095"/>
                </a:cubicBezTo>
                <a:cubicBezTo>
                  <a:pt x="2579092" y="191095"/>
                  <a:pt x="2560240" y="199628"/>
                  <a:pt x="2546746" y="216694"/>
                </a:cubicBezTo>
                <a:cubicBezTo>
                  <a:pt x="2533253" y="233759"/>
                  <a:pt x="2526506" y="255389"/>
                  <a:pt x="2526506" y="281583"/>
                </a:cubicBezTo>
                <a:lnTo>
                  <a:pt x="2526506" y="436364"/>
                </a:lnTo>
                <a:lnTo>
                  <a:pt x="2446734" y="436364"/>
                </a:lnTo>
                <a:lnTo>
                  <a:pt x="2446734" y="125611"/>
                </a:lnTo>
                <a:lnTo>
                  <a:pt x="2521148" y="125611"/>
                </a:lnTo>
                <a:lnTo>
                  <a:pt x="2521148" y="166687"/>
                </a:lnTo>
                <a:lnTo>
                  <a:pt x="2526506" y="166687"/>
                </a:lnTo>
                <a:cubicBezTo>
                  <a:pt x="2534046" y="152003"/>
                  <a:pt x="2545953" y="139898"/>
                  <a:pt x="2562225" y="130373"/>
                </a:cubicBezTo>
                <a:cubicBezTo>
                  <a:pt x="2578099" y="120848"/>
                  <a:pt x="2595959" y="116086"/>
                  <a:pt x="2615803" y="116086"/>
                </a:cubicBezTo>
                <a:close/>
                <a:moveTo>
                  <a:pt x="529828" y="116086"/>
                </a:moveTo>
                <a:cubicBezTo>
                  <a:pt x="544115" y="116086"/>
                  <a:pt x="557212" y="118467"/>
                  <a:pt x="569118" y="123230"/>
                </a:cubicBezTo>
                <a:lnTo>
                  <a:pt x="569118" y="203002"/>
                </a:lnTo>
                <a:cubicBezTo>
                  <a:pt x="558800" y="199033"/>
                  <a:pt x="549473" y="196056"/>
                  <a:pt x="541139" y="194072"/>
                </a:cubicBezTo>
                <a:cubicBezTo>
                  <a:pt x="532407" y="192088"/>
                  <a:pt x="524470" y="191095"/>
                  <a:pt x="517326" y="191095"/>
                </a:cubicBezTo>
                <a:cubicBezTo>
                  <a:pt x="493117" y="191095"/>
                  <a:pt x="474265" y="199628"/>
                  <a:pt x="460772" y="216694"/>
                </a:cubicBezTo>
                <a:cubicBezTo>
                  <a:pt x="447278" y="233759"/>
                  <a:pt x="440531" y="255389"/>
                  <a:pt x="440531" y="281583"/>
                </a:cubicBezTo>
                <a:lnTo>
                  <a:pt x="440531" y="436364"/>
                </a:lnTo>
                <a:lnTo>
                  <a:pt x="360759" y="436364"/>
                </a:lnTo>
                <a:lnTo>
                  <a:pt x="360759" y="125611"/>
                </a:lnTo>
                <a:lnTo>
                  <a:pt x="435173" y="125611"/>
                </a:lnTo>
                <a:lnTo>
                  <a:pt x="435173" y="166687"/>
                </a:lnTo>
                <a:lnTo>
                  <a:pt x="440531" y="166687"/>
                </a:lnTo>
                <a:cubicBezTo>
                  <a:pt x="448072" y="152003"/>
                  <a:pt x="459978" y="139898"/>
                  <a:pt x="476250" y="130373"/>
                </a:cubicBezTo>
                <a:cubicBezTo>
                  <a:pt x="492125" y="120848"/>
                  <a:pt x="509984" y="116086"/>
                  <a:pt x="529828" y="116086"/>
                </a:cubicBezTo>
                <a:close/>
                <a:moveTo>
                  <a:pt x="5732263" y="115491"/>
                </a:moveTo>
                <a:cubicBezTo>
                  <a:pt x="5764014" y="115491"/>
                  <a:pt x="5791596" y="122436"/>
                  <a:pt x="5815012" y="136327"/>
                </a:cubicBezTo>
                <a:cubicBezTo>
                  <a:pt x="5838428" y="150217"/>
                  <a:pt x="5856088" y="169069"/>
                  <a:pt x="5867995" y="192881"/>
                </a:cubicBezTo>
                <a:cubicBezTo>
                  <a:pt x="5879901" y="216694"/>
                  <a:pt x="5885854" y="243483"/>
                  <a:pt x="5885854" y="273248"/>
                </a:cubicBezTo>
                <a:cubicBezTo>
                  <a:pt x="5885854" y="282773"/>
                  <a:pt x="5885259" y="291703"/>
                  <a:pt x="5884068" y="300038"/>
                </a:cubicBezTo>
                <a:lnTo>
                  <a:pt x="5650706" y="300038"/>
                </a:lnTo>
                <a:cubicBezTo>
                  <a:pt x="5654674" y="323850"/>
                  <a:pt x="5664597" y="342503"/>
                  <a:pt x="5680471" y="355997"/>
                </a:cubicBezTo>
                <a:cubicBezTo>
                  <a:pt x="5695949" y="369094"/>
                  <a:pt x="5714603" y="375642"/>
                  <a:pt x="5736431" y="375642"/>
                </a:cubicBezTo>
                <a:cubicBezTo>
                  <a:pt x="5754687" y="375642"/>
                  <a:pt x="5770562" y="371673"/>
                  <a:pt x="5784056" y="363736"/>
                </a:cubicBezTo>
                <a:cubicBezTo>
                  <a:pt x="5796756" y="356195"/>
                  <a:pt x="5807074" y="345480"/>
                  <a:pt x="5815012" y="331589"/>
                </a:cubicBezTo>
                <a:lnTo>
                  <a:pt x="5879901" y="363141"/>
                </a:lnTo>
                <a:cubicBezTo>
                  <a:pt x="5848548" y="418306"/>
                  <a:pt x="5800328" y="445889"/>
                  <a:pt x="5735240" y="445889"/>
                </a:cubicBezTo>
                <a:cubicBezTo>
                  <a:pt x="5703887" y="445889"/>
                  <a:pt x="5676106" y="438944"/>
                  <a:pt x="5651896" y="425053"/>
                </a:cubicBezTo>
                <a:cubicBezTo>
                  <a:pt x="5627290" y="411163"/>
                  <a:pt x="5607843" y="391517"/>
                  <a:pt x="5593556" y="366117"/>
                </a:cubicBezTo>
                <a:cubicBezTo>
                  <a:pt x="5579665" y="341908"/>
                  <a:pt x="5572720" y="313730"/>
                  <a:pt x="5572720" y="281583"/>
                </a:cubicBezTo>
                <a:cubicBezTo>
                  <a:pt x="5572720" y="252214"/>
                  <a:pt x="5579665" y="224631"/>
                  <a:pt x="5593556" y="198834"/>
                </a:cubicBezTo>
                <a:cubicBezTo>
                  <a:pt x="5607049" y="173038"/>
                  <a:pt x="5626099" y="152797"/>
                  <a:pt x="5650706" y="138112"/>
                </a:cubicBezTo>
                <a:cubicBezTo>
                  <a:pt x="5675312" y="123031"/>
                  <a:pt x="5702498" y="115491"/>
                  <a:pt x="5732263" y="115491"/>
                </a:cubicBezTo>
                <a:close/>
                <a:moveTo>
                  <a:pt x="5211365" y="115491"/>
                </a:moveTo>
                <a:cubicBezTo>
                  <a:pt x="5233590" y="115491"/>
                  <a:pt x="5252839" y="120650"/>
                  <a:pt x="5269110" y="130969"/>
                </a:cubicBezTo>
                <a:cubicBezTo>
                  <a:pt x="5284588" y="140891"/>
                  <a:pt x="5296098" y="154186"/>
                  <a:pt x="5303638" y="170855"/>
                </a:cubicBezTo>
                <a:cubicBezTo>
                  <a:pt x="5314354" y="154186"/>
                  <a:pt x="5328245" y="140891"/>
                  <a:pt x="5345310" y="130969"/>
                </a:cubicBezTo>
                <a:cubicBezTo>
                  <a:pt x="5363567" y="120650"/>
                  <a:pt x="5384403" y="115491"/>
                  <a:pt x="5407818" y="115491"/>
                </a:cubicBezTo>
                <a:cubicBezTo>
                  <a:pt x="5443537" y="115491"/>
                  <a:pt x="5470525" y="126405"/>
                  <a:pt x="5488781" y="148233"/>
                </a:cubicBezTo>
                <a:cubicBezTo>
                  <a:pt x="5507037" y="170061"/>
                  <a:pt x="5516165" y="199430"/>
                  <a:pt x="5516165" y="236339"/>
                </a:cubicBezTo>
                <a:lnTo>
                  <a:pt x="5516165" y="436364"/>
                </a:lnTo>
                <a:lnTo>
                  <a:pt x="5436988" y="436364"/>
                </a:lnTo>
                <a:lnTo>
                  <a:pt x="5436988" y="251222"/>
                </a:lnTo>
                <a:cubicBezTo>
                  <a:pt x="5436988" y="232172"/>
                  <a:pt x="5432425" y="217091"/>
                  <a:pt x="5423296" y="205978"/>
                </a:cubicBezTo>
                <a:cubicBezTo>
                  <a:pt x="5414565" y="195263"/>
                  <a:pt x="5401865" y="189905"/>
                  <a:pt x="5385196" y="189905"/>
                </a:cubicBezTo>
                <a:cubicBezTo>
                  <a:pt x="5364559" y="189905"/>
                  <a:pt x="5348089" y="198239"/>
                  <a:pt x="5335785" y="214908"/>
                </a:cubicBezTo>
                <a:cubicBezTo>
                  <a:pt x="5323482" y="231180"/>
                  <a:pt x="5317331" y="252809"/>
                  <a:pt x="5317331" y="279797"/>
                </a:cubicBezTo>
                <a:lnTo>
                  <a:pt x="5317331" y="436364"/>
                </a:lnTo>
                <a:lnTo>
                  <a:pt x="5236963" y="436364"/>
                </a:lnTo>
                <a:lnTo>
                  <a:pt x="5236963" y="251222"/>
                </a:lnTo>
                <a:cubicBezTo>
                  <a:pt x="5236963" y="231775"/>
                  <a:pt x="5232201" y="216694"/>
                  <a:pt x="5222676" y="205978"/>
                </a:cubicBezTo>
                <a:cubicBezTo>
                  <a:pt x="5213151" y="195263"/>
                  <a:pt x="5199657" y="189905"/>
                  <a:pt x="5182195" y="189905"/>
                </a:cubicBezTo>
                <a:cubicBezTo>
                  <a:pt x="5162748" y="189905"/>
                  <a:pt x="5147071" y="198239"/>
                  <a:pt x="5135165" y="214908"/>
                </a:cubicBezTo>
                <a:cubicBezTo>
                  <a:pt x="5123259" y="231577"/>
                  <a:pt x="5117306" y="253206"/>
                  <a:pt x="5117306" y="279797"/>
                </a:cubicBezTo>
                <a:lnTo>
                  <a:pt x="5117306" y="436364"/>
                </a:lnTo>
                <a:lnTo>
                  <a:pt x="5037534" y="436364"/>
                </a:lnTo>
                <a:lnTo>
                  <a:pt x="5037534" y="125611"/>
                </a:lnTo>
                <a:lnTo>
                  <a:pt x="5111948" y="125611"/>
                </a:lnTo>
                <a:lnTo>
                  <a:pt x="5111948" y="164306"/>
                </a:lnTo>
                <a:lnTo>
                  <a:pt x="5117306" y="164306"/>
                </a:lnTo>
                <a:cubicBezTo>
                  <a:pt x="5126831" y="149622"/>
                  <a:pt x="5139927" y="137716"/>
                  <a:pt x="5156596" y="128587"/>
                </a:cubicBezTo>
                <a:cubicBezTo>
                  <a:pt x="5172868" y="119856"/>
                  <a:pt x="5191124" y="115491"/>
                  <a:pt x="5211365" y="115491"/>
                </a:cubicBezTo>
                <a:close/>
                <a:moveTo>
                  <a:pt x="4483298" y="115491"/>
                </a:moveTo>
                <a:cubicBezTo>
                  <a:pt x="4547592" y="115491"/>
                  <a:pt x="4590454" y="138112"/>
                  <a:pt x="4611885" y="183356"/>
                </a:cubicBezTo>
                <a:lnTo>
                  <a:pt x="4543425" y="213122"/>
                </a:lnTo>
                <a:cubicBezTo>
                  <a:pt x="4531518" y="191294"/>
                  <a:pt x="4512071" y="180380"/>
                  <a:pt x="4485084" y="180380"/>
                </a:cubicBezTo>
                <a:cubicBezTo>
                  <a:pt x="4471193" y="180380"/>
                  <a:pt x="4460279" y="182959"/>
                  <a:pt x="4452342" y="188119"/>
                </a:cubicBezTo>
                <a:cubicBezTo>
                  <a:pt x="4444007" y="193278"/>
                  <a:pt x="4439840" y="199628"/>
                  <a:pt x="4439840" y="207169"/>
                </a:cubicBezTo>
                <a:cubicBezTo>
                  <a:pt x="4439840" y="221853"/>
                  <a:pt x="4453731" y="232767"/>
                  <a:pt x="4481512" y="239911"/>
                </a:cubicBezTo>
                <a:lnTo>
                  <a:pt x="4527351" y="251222"/>
                </a:lnTo>
                <a:cubicBezTo>
                  <a:pt x="4558704" y="259159"/>
                  <a:pt x="4581921" y="270867"/>
                  <a:pt x="4597003" y="286345"/>
                </a:cubicBezTo>
                <a:cubicBezTo>
                  <a:pt x="4612481" y="302220"/>
                  <a:pt x="4620220" y="321667"/>
                  <a:pt x="4620220" y="344686"/>
                </a:cubicBezTo>
                <a:cubicBezTo>
                  <a:pt x="4620220" y="364133"/>
                  <a:pt x="4614465" y="381794"/>
                  <a:pt x="4602956" y="397669"/>
                </a:cubicBezTo>
                <a:cubicBezTo>
                  <a:pt x="4591843" y="413147"/>
                  <a:pt x="4575968" y="425053"/>
                  <a:pt x="4555331" y="433388"/>
                </a:cubicBezTo>
                <a:cubicBezTo>
                  <a:pt x="4535090" y="441722"/>
                  <a:pt x="4512865" y="445889"/>
                  <a:pt x="4488656" y="445889"/>
                </a:cubicBezTo>
                <a:cubicBezTo>
                  <a:pt x="4450556" y="445889"/>
                  <a:pt x="4419996" y="438150"/>
                  <a:pt x="4396978" y="422672"/>
                </a:cubicBezTo>
                <a:cubicBezTo>
                  <a:pt x="4373959" y="407194"/>
                  <a:pt x="4357687" y="387152"/>
                  <a:pt x="4348162" y="362545"/>
                </a:cubicBezTo>
                <a:lnTo>
                  <a:pt x="4419004" y="331589"/>
                </a:lnTo>
                <a:cubicBezTo>
                  <a:pt x="4425354" y="345877"/>
                  <a:pt x="4434681" y="356989"/>
                  <a:pt x="4446984" y="364927"/>
                </a:cubicBezTo>
                <a:cubicBezTo>
                  <a:pt x="4458493" y="372467"/>
                  <a:pt x="4472384" y="376238"/>
                  <a:pt x="4488656" y="376238"/>
                </a:cubicBezTo>
                <a:cubicBezTo>
                  <a:pt x="4503737" y="376238"/>
                  <a:pt x="4516040" y="373856"/>
                  <a:pt x="4525565" y="369094"/>
                </a:cubicBezTo>
                <a:cubicBezTo>
                  <a:pt x="4535090" y="364331"/>
                  <a:pt x="4539853" y="356592"/>
                  <a:pt x="4539853" y="345877"/>
                </a:cubicBezTo>
                <a:cubicBezTo>
                  <a:pt x="4539853" y="335955"/>
                  <a:pt x="4535487" y="328414"/>
                  <a:pt x="4526756" y="323255"/>
                </a:cubicBezTo>
                <a:cubicBezTo>
                  <a:pt x="4519215" y="318492"/>
                  <a:pt x="4505721" y="313928"/>
                  <a:pt x="4486275" y="309563"/>
                </a:cubicBezTo>
                <a:lnTo>
                  <a:pt x="4449960" y="301823"/>
                </a:lnTo>
                <a:cubicBezTo>
                  <a:pt x="4424561" y="295870"/>
                  <a:pt x="4403526" y="284758"/>
                  <a:pt x="4386857" y="268486"/>
                </a:cubicBezTo>
                <a:cubicBezTo>
                  <a:pt x="4370189" y="252611"/>
                  <a:pt x="4361854" y="232569"/>
                  <a:pt x="4361854" y="208359"/>
                </a:cubicBezTo>
                <a:cubicBezTo>
                  <a:pt x="4361854" y="190500"/>
                  <a:pt x="4367212" y="174427"/>
                  <a:pt x="4377928" y="160139"/>
                </a:cubicBezTo>
                <a:cubicBezTo>
                  <a:pt x="4388247" y="146248"/>
                  <a:pt x="4402931" y="135334"/>
                  <a:pt x="4421981" y="127397"/>
                </a:cubicBezTo>
                <a:cubicBezTo>
                  <a:pt x="4441031" y="119459"/>
                  <a:pt x="4461470" y="115491"/>
                  <a:pt x="4483298" y="115491"/>
                </a:cubicBezTo>
                <a:close/>
                <a:moveTo>
                  <a:pt x="4183260" y="115491"/>
                </a:moveTo>
                <a:cubicBezTo>
                  <a:pt x="4220567" y="115491"/>
                  <a:pt x="4249142" y="127000"/>
                  <a:pt x="4268985" y="150019"/>
                </a:cubicBezTo>
                <a:cubicBezTo>
                  <a:pt x="4288432" y="172244"/>
                  <a:pt x="4298156" y="203200"/>
                  <a:pt x="4298156" y="242888"/>
                </a:cubicBezTo>
                <a:lnTo>
                  <a:pt x="4298156" y="436364"/>
                </a:lnTo>
                <a:lnTo>
                  <a:pt x="4218384" y="436364"/>
                </a:lnTo>
                <a:lnTo>
                  <a:pt x="4218384" y="253008"/>
                </a:lnTo>
                <a:cubicBezTo>
                  <a:pt x="4218384" y="233164"/>
                  <a:pt x="4213225" y="217686"/>
                  <a:pt x="4202906" y="206573"/>
                </a:cubicBezTo>
                <a:cubicBezTo>
                  <a:pt x="4192587" y="195461"/>
                  <a:pt x="4178498" y="189905"/>
                  <a:pt x="4160639" y="189905"/>
                </a:cubicBezTo>
                <a:cubicBezTo>
                  <a:pt x="4138811" y="189905"/>
                  <a:pt x="4121348" y="198239"/>
                  <a:pt x="4108251" y="214908"/>
                </a:cubicBezTo>
                <a:cubicBezTo>
                  <a:pt x="4095154" y="231577"/>
                  <a:pt x="4088606" y="252611"/>
                  <a:pt x="4088606" y="278011"/>
                </a:cubicBezTo>
                <a:lnTo>
                  <a:pt x="4088606" y="436364"/>
                </a:lnTo>
                <a:lnTo>
                  <a:pt x="4008834" y="436364"/>
                </a:lnTo>
                <a:lnTo>
                  <a:pt x="4008834" y="125611"/>
                </a:lnTo>
                <a:lnTo>
                  <a:pt x="4083248" y="125611"/>
                </a:lnTo>
                <a:lnTo>
                  <a:pt x="4083248" y="164306"/>
                </a:lnTo>
                <a:lnTo>
                  <a:pt x="4088606" y="164306"/>
                </a:lnTo>
                <a:cubicBezTo>
                  <a:pt x="4098528" y="148828"/>
                  <a:pt x="4111624" y="136922"/>
                  <a:pt x="4127896" y="128587"/>
                </a:cubicBezTo>
                <a:cubicBezTo>
                  <a:pt x="4144962" y="119856"/>
                  <a:pt x="4163417" y="115491"/>
                  <a:pt x="4183260" y="115491"/>
                </a:cubicBezTo>
                <a:close/>
                <a:moveTo>
                  <a:pt x="3785592" y="115491"/>
                </a:moveTo>
                <a:cubicBezTo>
                  <a:pt x="3816945" y="115491"/>
                  <a:pt x="3845520" y="122833"/>
                  <a:pt x="3871317" y="137517"/>
                </a:cubicBezTo>
                <a:cubicBezTo>
                  <a:pt x="3895923" y="151805"/>
                  <a:pt x="3915568" y="171648"/>
                  <a:pt x="3930253" y="197048"/>
                </a:cubicBezTo>
                <a:cubicBezTo>
                  <a:pt x="3944143" y="221258"/>
                  <a:pt x="3951088" y="249238"/>
                  <a:pt x="3951088" y="280988"/>
                </a:cubicBezTo>
                <a:cubicBezTo>
                  <a:pt x="3951088" y="313134"/>
                  <a:pt x="3944143" y="341312"/>
                  <a:pt x="3930253" y="365522"/>
                </a:cubicBezTo>
                <a:cubicBezTo>
                  <a:pt x="3915965" y="390525"/>
                  <a:pt x="3896320" y="410170"/>
                  <a:pt x="3871317" y="424458"/>
                </a:cubicBezTo>
                <a:cubicBezTo>
                  <a:pt x="3846313" y="438745"/>
                  <a:pt x="3817738" y="445889"/>
                  <a:pt x="3785592" y="445889"/>
                </a:cubicBezTo>
                <a:cubicBezTo>
                  <a:pt x="3753445" y="445889"/>
                  <a:pt x="3724870" y="438745"/>
                  <a:pt x="3699867" y="424458"/>
                </a:cubicBezTo>
                <a:cubicBezTo>
                  <a:pt x="3674863" y="410170"/>
                  <a:pt x="3655218" y="390525"/>
                  <a:pt x="3640931" y="365522"/>
                </a:cubicBezTo>
                <a:cubicBezTo>
                  <a:pt x="3627040" y="341312"/>
                  <a:pt x="3620095" y="313134"/>
                  <a:pt x="3620095" y="280988"/>
                </a:cubicBezTo>
                <a:cubicBezTo>
                  <a:pt x="3620095" y="249238"/>
                  <a:pt x="3627040" y="221258"/>
                  <a:pt x="3640931" y="197048"/>
                </a:cubicBezTo>
                <a:cubicBezTo>
                  <a:pt x="3655615" y="171648"/>
                  <a:pt x="3675260" y="151805"/>
                  <a:pt x="3699867" y="137517"/>
                </a:cubicBezTo>
                <a:cubicBezTo>
                  <a:pt x="3725664" y="122833"/>
                  <a:pt x="3754239" y="115491"/>
                  <a:pt x="3785592" y="115491"/>
                </a:cubicBezTo>
                <a:close/>
                <a:moveTo>
                  <a:pt x="3430785" y="115491"/>
                </a:moveTo>
                <a:cubicBezTo>
                  <a:pt x="3464917" y="115491"/>
                  <a:pt x="3494682" y="123031"/>
                  <a:pt x="3520082" y="138112"/>
                </a:cubicBezTo>
                <a:cubicBezTo>
                  <a:pt x="3545085" y="153194"/>
                  <a:pt x="3562945" y="174228"/>
                  <a:pt x="3573660" y="201216"/>
                </a:cubicBezTo>
                <a:lnTo>
                  <a:pt x="3500437" y="231577"/>
                </a:lnTo>
                <a:cubicBezTo>
                  <a:pt x="3487340" y="203795"/>
                  <a:pt x="3464123" y="189905"/>
                  <a:pt x="3430785" y="189905"/>
                </a:cubicBezTo>
                <a:cubicBezTo>
                  <a:pt x="3406179" y="189905"/>
                  <a:pt x="3386137" y="198239"/>
                  <a:pt x="3370659" y="214908"/>
                </a:cubicBezTo>
                <a:cubicBezTo>
                  <a:pt x="3355181" y="231577"/>
                  <a:pt x="3347442" y="253603"/>
                  <a:pt x="3347442" y="280988"/>
                </a:cubicBezTo>
                <a:cubicBezTo>
                  <a:pt x="3347442" y="308372"/>
                  <a:pt x="3355181" y="330398"/>
                  <a:pt x="3370659" y="347067"/>
                </a:cubicBezTo>
                <a:cubicBezTo>
                  <a:pt x="3386137" y="363736"/>
                  <a:pt x="3406179" y="372070"/>
                  <a:pt x="3430785" y="372070"/>
                </a:cubicBezTo>
                <a:cubicBezTo>
                  <a:pt x="3464917" y="372070"/>
                  <a:pt x="3489325" y="357584"/>
                  <a:pt x="3504009" y="328613"/>
                </a:cubicBezTo>
                <a:lnTo>
                  <a:pt x="3576637" y="360164"/>
                </a:lnTo>
                <a:cubicBezTo>
                  <a:pt x="3562746" y="387945"/>
                  <a:pt x="3543696" y="408980"/>
                  <a:pt x="3519487" y="423267"/>
                </a:cubicBezTo>
                <a:cubicBezTo>
                  <a:pt x="3494087" y="438348"/>
                  <a:pt x="3464520" y="445889"/>
                  <a:pt x="3430785" y="445889"/>
                </a:cubicBezTo>
                <a:cubicBezTo>
                  <a:pt x="3399035" y="445889"/>
                  <a:pt x="3371056" y="438944"/>
                  <a:pt x="3346846" y="425053"/>
                </a:cubicBezTo>
                <a:cubicBezTo>
                  <a:pt x="3322240" y="411163"/>
                  <a:pt x="3302793" y="391517"/>
                  <a:pt x="3288506" y="366117"/>
                </a:cubicBezTo>
                <a:cubicBezTo>
                  <a:pt x="3274615" y="341908"/>
                  <a:pt x="3267670" y="313531"/>
                  <a:pt x="3267670" y="280988"/>
                </a:cubicBezTo>
                <a:cubicBezTo>
                  <a:pt x="3267670" y="248444"/>
                  <a:pt x="3274615" y="220067"/>
                  <a:pt x="3288506" y="195858"/>
                </a:cubicBezTo>
                <a:cubicBezTo>
                  <a:pt x="3302793" y="170458"/>
                  <a:pt x="3322240" y="150813"/>
                  <a:pt x="3346846" y="136922"/>
                </a:cubicBezTo>
                <a:cubicBezTo>
                  <a:pt x="3371849" y="122634"/>
                  <a:pt x="3399829" y="115491"/>
                  <a:pt x="3430785" y="115491"/>
                </a:cubicBezTo>
                <a:close/>
                <a:moveTo>
                  <a:pt x="2227063" y="115491"/>
                </a:moveTo>
                <a:cubicBezTo>
                  <a:pt x="2258813" y="115491"/>
                  <a:pt x="2286397" y="122436"/>
                  <a:pt x="2309812" y="136327"/>
                </a:cubicBezTo>
                <a:cubicBezTo>
                  <a:pt x="2333228" y="150217"/>
                  <a:pt x="2350888" y="169069"/>
                  <a:pt x="2362795" y="192881"/>
                </a:cubicBezTo>
                <a:cubicBezTo>
                  <a:pt x="2374701" y="216694"/>
                  <a:pt x="2380654" y="243483"/>
                  <a:pt x="2380654" y="273248"/>
                </a:cubicBezTo>
                <a:cubicBezTo>
                  <a:pt x="2380654" y="282773"/>
                  <a:pt x="2380059" y="291703"/>
                  <a:pt x="2378868" y="300038"/>
                </a:cubicBezTo>
                <a:lnTo>
                  <a:pt x="2145506" y="300038"/>
                </a:lnTo>
                <a:cubicBezTo>
                  <a:pt x="2149474" y="323850"/>
                  <a:pt x="2159396" y="342503"/>
                  <a:pt x="2175271" y="355997"/>
                </a:cubicBezTo>
                <a:cubicBezTo>
                  <a:pt x="2190749" y="369094"/>
                  <a:pt x="2209403" y="375642"/>
                  <a:pt x="2231231" y="375642"/>
                </a:cubicBezTo>
                <a:cubicBezTo>
                  <a:pt x="2249487" y="375642"/>
                  <a:pt x="2265362" y="371673"/>
                  <a:pt x="2278856" y="363736"/>
                </a:cubicBezTo>
                <a:cubicBezTo>
                  <a:pt x="2291556" y="356195"/>
                  <a:pt x="2301874" y="345480"/>
                  <a:pt x="2309812" y="331589"/>
                </a:cubicBezTo>
                <a:lnTo>
                  <a:pt x="2374701" y="363141"/>
                </a:lnTo>
                <a:cubicBezTo>
                  <a:pt x="2343348" y="418306"/>
                  <a:pt x="2295128" y="445889"/>
                  <a:pt x="2230040" y="445889"/>
                </a:cubicBezTo>
                <a:cubicBezTo>
                  <a:pt x="2198687" y="445889"/>
                  <a:pt x="2170906" y="438944"/>
                  <a:pt x="2146696" y="425053"/>
                </a:cubicBezTo>
                <a:cubicBezTo>
                  <a:pt x="2122090" y="411163"/>
                  <a:pt x="2102643" y="391517"/>
                  <a:pt x="2088356" y="366117"/>
                </a:cubicBezTo>
                <a:cubicBezTo>
                  <a:pt x="2074465" y="341908"/>
                  <a:pt x="2067520" y="313730"/>
                  <a:pt x="2067520" y="281583"/>
                </a:cubicBezTo>
                <a:cubicBezTo>
                  <a:pt x="2067520" y="252214"/>
                  <a:pt x="2074465" y="224631"/>
                  <a:pt x="2088356" y="198834"/>
                </a:cubicBezTo>
                <a:cubicBezTo>
                  <a:pt x="2101850" y="173038"/>
                  <a:pt x="2120900" y="152797"/>
                  <a:pt x="2145506" y="138112"/>
                </a:cubicBezTo>
                <a:cubicBezTo>
                  <a:pt x="2170112" y="123031"/>
                  <a:pt x="2197298" y="115491"/>
                  <a:pt x="2227063" y="115491"/>
                </a:cubicBezTo>
                <a:close/>
                <a:moveTo>
                  <a:pt x="1878211" y="115491"/>
                </a:moveTo>
                <a:cubicBezTo>
                  <a:pt x="1912342" y="115491"/>
                  <a:pt x="1942107" y="123031"/>
                  <a:pt x="1967507" y="138112"/>
                </a:cubicBezTo>
                <a:cubicBezTo>
                  <a:pt x="1992510" y="153194"/>
                  <a:pt x="2010370" y="174228"/>
                  <a:pt x="2021086" y="201216"/>
                </a:cubicBezTo>
                <a:lnTo>
                  <a:pt x="1947862" y="231577"/>
                </a:lnTo>
                <a:cubicBezTo>
                  <a:pt x="1934765" y="203795"/>
                  <a:pt x="1911548" y="189905"/>
                  <a:pt x="1878211" y="189905"/>
                </a:cubicBezTo>
                <a:cubicBezTo>
                  <a:pt x="1853604" y="189905"/>
                  <a:pt x="1833562" y="198239"/>
                  <a:pt x="1818084" y="214908"/>
                </a:cubicBezTo>
                <a:cubicBezTo>
                  <a:pt x="1802606" y="231577"/>
                  <a:pt x="1794867" y="253603"/>
                  <a:pt x="1794867" y="280988"/>
                </a:cubicBezTo>
                <a:cubicBezTo>
                  <a:pt x="1794867" y="308372"/>
                  <a:pt x="1802606" y="330398"/>
                  <a:pt x="1818084" y="347067"/>
                </a:cubicBezTo>
                <a:cubicBezTo>
                  <a:pt x="1833562" y="363736"/>
                  <a:pt x="1853604" y="372070"/>
                  <a:pt x="1878211" y="372070"/>
                </a:cubicBezTo>
                <a:cubicBezTo>
                  <a:pt x="1912342" y="372070"/>
                  <a:pt x="1936749" y="357584"/>
                  <a:pt x="1951434" y="328613"/>
                </a:cubicBezTo>
                <a:lnTo>
                  <a:pt x="2024062" y="360164"/>
                </a:lnTo>
                <a:cubicBezTo>
                  <a:pt x="2010172" y="387945"/>
                  <a:pt x="1991122" y="408980"/>
                  <a:pt x="1966912" y="423267"/>
                </a:cubicBezTo>
                <a:cubicBezTo>
                  <a:pt x="1941512" y="438348"/>
                  <a:pt x="1911945" y="445889"/>
                  <a:pt x="1878211" y="445889"/>
                </a:cubicBezTo>
                <a:cubicBezTo>
                  <a:pt x="1846461" y="445889"/>
                  <a:pt x="1818481" y="438944"/>
                  <a:pt x="1794271" y="425053"/>
                </a:cubicBezTo>
                <a:cubicBezTo>
                  <a:pt x="1769665" y="411163"/>
                  <a:pt x="1750218" y="391517"/>
                  <a:pt x="1735931" y="366117"/>
                </a:cubicBezTo>
                <a:cubicBezTo>
                  <a:pt x="1722040" y="341908"/>
                  <a:pt x="1715095" y="313531"/>
                  <a:pt x="1715095" y="280988"/>
                </a:cubicBezTo>
                <a:cubicBezTo>
                  <a:pt x="1715095" y="248444"/>
                  <a:pt x="1722040" y="220067"/>
                  <a:pt x="1735931" y="195858"/>
                </a:cubicBezTo>
                <a:cubicBezTo>
                  <a:pt x="1750218" y="170458"/>
                  <a:pt x="1769665" y="150813"/>
                  <a:pt x="1794271" y="136922"/>
                </a:cubicBezTo>
                <a:cubicBezTo>
                  <a:pt x="1819275" y="122634"/>
                  <a:pt x="1847254" y="115491"/>
                  <a:pt x="1878211" y="115491"/>
                </a:cubicBezTo>
                <a:close/>
                <a:moveTo>
                  <a:pt x="766167" y="115491"/>
                </a:moveTo>
                <a:cubicBezTo>
                  <a:pt x="797520" y="115491"/>
                  <a:pt x="826095" y="122833"/>
                  <a:pt x="851892" y="137517"/>
                </a:cubicBezTo>
                <a:cubicBezTo>
                  <a:pt x="876498" y="151805"/>
                  <a:pt x="896143" y="171648"/>
                  <a:pt x="910828" y="197048"/>
                </a:cubicBezTo>
                <a:cubicBezTo>
                  <a:pt x="924718" y="221258"/>
                  <a:pt x="931663" y="249238"/>
                  <a:pt x="931663" y="280988"/>
                </a:cubicBezTo>
                <a:cubicBezTo>
                  <a:pt x="931663" y="313134"/>
                  <a:pt x="924718" y="341312"/>
                  <a:pt x="910828" y="365522"/>
                </a:cubicBezTo>
                <a:cubicBezTo>
                  <a:pt x="896540" y="390525"/>
                  <a:pt x="876895" y="410170"/>
                  <a:pt x="851892" y="424458"/>
                </a:cubicBezTo>
                <a:cubicBezTo>
                  <a:pt x="826889" y="438745"/>
                  <a:pt x="798313" y="445889"/>
                  <a:pt x="766167" y="445889"/>
                </a:cubicBezTo>
                <a:cubicBezTo>
                  <a:pt x="734020" y="445889"/>
                  <a:pt x="705445" y="438745"/>
                  <a:pt x="680442" y="424458"/>
                </a:cubicBezTo>
                <a:cubicBezTo>
                  <a:pt x="655439" y="410170"/>
                  <a:pt x="635793" y="390525"/>
                  <a:pt x="621506" y="365522"/>
                </a:cubicBezTo>
                <a:cubicBezTo>
                  <a:pt x="607615" y="341312"/>
                  <a:pt x="600670" y="313134"/>
                  <a:pt x="600670" y="280988"/>
                </a:cubicBezTo>
                <a:cubicBezTo>
                  <a:pt x="600670" y="249238"/>
                  <a:pt x="607615" y="221258"/>
                  <a:pt x="621506" y="197048"/>
                </a:cubicBezTo>
                <a:cubicBezTo>
                  <a:pt x="636190" y="171648"/>
                  <a:pt x="655836" y="151805"/>
                  <a:pt x="680442" y="137517"/>
                </a:cubicBezTo>
                <a:cubicBezTo>
                  <a:pt x="706239" y="122833"/>
                  <a:pt x="734814" y="115491"/>
                  <a:pt x="766167" y="115491"/>
                </a:cubicBezTo>
                <a:close/>
                <a:moveTo>
                  <a:pt x="82153" y="77986"/>
                </a:moveTo>
                <a:lnTo>
                  <a:pt x="82153" y="198239"/>
                </a:lnTo>
                <a:lnTo>
                  <a:pt x="155971" y="198239"/>
                </a:lnTo>
                <a:cubicBezTo>
                  <a:pt x="176609" y="198239"/>
                  <a:pt x="192484" y="192286"/>
                  <a:pt x="203596" y="180380"/>
                </a:cubicBezTo>
                <a:cubicBezTo>
                  <a:pt x="215503" y="167680"/>
                  <a:pt x="221456" y="153392"/>
                  <a:pt x="221456" y="137517"/>
                </a:cubicBezTo>
                <a:cubicBezTo>
                  <a:pt x="221456" y="121245"/>
                  <a:pt x="215503" y="107156"/>
                  <a:pt x="203596" y="95250"/>
                </a:cubicBezTo>
                <a:cubicBezTo>
                  <a:pt x="192087" y="83741"/>
                  <a:pt x="176212" y="77986"/>
                  <a:pt x="155971" y="77986"/>
                </a:cubicBezTo>
                <a:close/>
                <a:moveTo>
                  <a:pt x="1215628" y="0"/>
                </a:moveTo>
                <a:lnTo>
                  <a:pt x="1295399" y="0"/>
                </a:lnTo>
                <a:lnTo>
                  <a:pt x="1295399" y="436364"/>
                </a:lnTo>
                <a:lnTo>
                  <a:pt x="1220986" y="436364"/>
                </a:lnTo>
                <a:lnTo>
                  <a:pt x="1220986" y="399455"/>
                </a:lnTo>
                <a:lnTo>
                  <a:pt x="1215628" y="399455"/>
                </a:lnTo>
                <a:cubicBezTo>
                  <a:pt x="1207293" y="413345"/>
                  <a:pt x="1195189" y="424458"/>
                  <a:pt x="1179314" y="432792"/>
                </a:cubicBezTo>
                <a:cubicBezTo>
                  <a:pt x="1163042" y="441523"/>
                  <a:pt x="1144190" y="445889"/>
                  <a:pt x="1122759" y="445889"/>
                </a:cubicBezTo>
                <a:cubicBezTo>
                  <a:pt x="1094184" y="445889"/>
                  <a:pt x="1068585" y="438944"/>
                  <a:pt x="1045964" y="425053"/>
                </a:cubicBezTo>
                <a:cubicBezTo>
                  <a:pt x="1022548" y="410766"/>
                  <a:pt x="1004490" y="391319"/>
                  <a:pt x="991790" y="366713"/>
                </a:cubicBezTo>
                <a:cubicBezTo>
                  <a:pt x="978693" y="341709"/>
                  <a:pt x="972145" y="313134"/>
                  <a:pt x="972145" y="280988"/>
                </a:cubicBezTo>
                <a:cubicBezTo>
                  <a:pt x="972145" y="249238"/>
                  <a:pt x="978693" y="220861"/>
                  <a:pt x="991790" y="195858"/>
                </a:cubicBezTo>
                <a:cubicBezTo>
                  <a:pt x="1004887" y="170855"/>
                  <a:pt x="1022945" y="151209"/>
                  <a:pt x="1045964" y="136922"/>
                </a:cubicBezTo>
                <a:cubicBezTo>
                  <a:pt x="1069379" y="122634"/>
                  <a:pt x="1094978" y="115491"/>
                  <a:pt x="1122759" y="115491"/>
                </a:cubicBezTo>
                <a:cubicBezTo>
                  <a:pt x="1143793" y="115491"/>
                  <a:pt x="1162446" y="120055"/>
                  <a:pt x="1178718" y="129183"/>
                </a:cubicBezTo>
                <a:cubicBezTo>
                  <a:pt x="1194990" y="138311"/>
                  <a:pt x="1207293" y="149622"/>
                  <a:pt x="1215628" y="163116"/>
                </a:cubicBezTo>
                <a:lnTo>
                  <a:pt x="1220986" y="163116"/>
                </a:lnTo>
                <a:lnTo>
                  <a:pt x="1215628" y="119658"/>
                </a:lnTo>
                <a:close/>
                <a:moveTo>
                  <a:pt x="0" y="0"/>
                </a:moveTo>
                <a:lnTo>
                  <a:pt x="153590" y="0"/>
                </a:lnTo>
                <a:cubicBezTo>
                  <a:pt x="180975" y="0"/>
                  <a:pt x="206176" y="5755"/>
                  <a:pt x="229195" y="17264"/>
                </a:cubicBezTo>
                <a:cubicBezTo>
                  <a:pt x="251420" y="28377"/>
                  <a:pt x="269279" y="44648"/>
                  <a:pt x="282773" y="66080"/>
                </a:cubicBezTo>
                <a:cubicBezTo>
                  <a:pt x="295870" y="86717"/>
                  <a:pt x="302418" y="110530"/>
                  <a:pt x="302418" y="137517"/>
                </a:cubicBezTo>
                <a:cubicBezTo>
                  <a:pt x="302418" y="164505"/>
                  <a:pt x="295870" y="188516"/>
                  <a:pt x="282773" y="209550"/>
                </a:cubicBezTo>
                <a:cubicBezTo>
                  <a:pt x="268882" y="231378"/>
                  <a:pt x="251023" y="247848"/>
                  <a:pt x="229195" y="258961"/>
                </a:cubicBezTo>
                <a:cubicBezTo>
                  <a:pt x="206176" y="270470"/>
                  <a:pt x="180975" y="276225"/>
                  <a:pt x="153590" y="276225"/>
                </a:cubicBezTo>
                <a:lnTo>
                  <a:pt x="82153" y="276225"/>
                </a:lnTo>
                <a:lnTo>
                  <a:pt x="82153" y="436364"/>
                </a:lnTo>
                <a:lnTo>
                  <a:pt x="0" y="436364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282A4EB-436B-428D-BC01-389D05CBCF50}"/>
              </a:ext>
            </a:extLst>
          </p:cNvPr>
          <p:cNvSpPr txBox="1"/>
          <p:nvPr/>
        </p:nvSpPr>
        <p:spPr>
          <a:xfrm>
            <a:off x="795679" y="2338574"/>
            <a:ext cx="1676410" cy="278113"/>
          </a:xfrm>
          <a:custGeom>
            <a:avLst/>
            <a:gdLst/>
            <a:ahLst/>
            <a:cxnLst/>
            <a:rect l="l" t="t" r="r" b="b"/>
            <a:pathLst>
              <a:path w="1676410" h="278113">
                <a:moveTo>
                  <a:pt x="1601419" y="102235"/>
                </a:moveTo>
                <a:cubicBezTo>
                  <a:pt x="1594945" y="102235"/>
                  <a:pt x="1588561" y="103944"/>
                  <a:pt x="1582266" y="107360"/>
                </a:cubicBezTo>
                <a:cubicBezTo>
                  <a:pt x="1576332" y="110598"/>
                  <a:pt x="1571566" y="115363"/>
                  <a:pt x="1567970" y="121657"/>
                </a:cubicBezTo>
                <a:cubicBezTo>
                  <a:pt x="1564373" y="127951"/>
                  <a:pt x="1562575" y="135235"/>
                  <a:pt x="1562575" y="143507"/>
                </a:cubicBezTo>
                <a:cubicBezTo>
                  <a:pt x="1562575" y="151420"/>
                  <a:pt x="1564373" y="158703"/>
                  <a:pt x="1567970" y="165357"/>
                </a:cubicBezTo>
                <a:cubicBezTo>
                  <a:pt x="1571386" y="171831"/>
                  <a:pt x="1576152" y="176686"/>
                  <a:pt x="1582266" y="179924"/>
                </a:cubicBezTo>
                <a:cubicBezTo>
                  <a:pt x="1588201" y="183161"/>
                  <a:pt x="1594585" y="184779"/>
                  <a:pt x="1601419" y="184779"/>
                </a:cubicBezTo>
                <a:cubicBezTo>
                  <a:pt x="1608432" y="184779"/>
                  <a:pt x="1614906" y="183161"/>
                  <a:pt x="1620841" y="179924"/>
                </a:cubicBezTo>
                <a:cubicBezTo>
                  <a:pt x="1626595" y="176866"/>
                  <a:pt x="1631271" y="172101"/>
                  <a:pt x="1634868" y="165627"/>
                </a:cubicBezTo>
                <a:cubicBezTo>
                  <a:pt x="1638465" y="159333"/>
                  <a:pt x="1640263" y="151959"/>
                  <a:pt x="1640263" y="143507"/>
                </a:cubicBezTo>
                <a:cubicBezTo>
                  <a:pt x="1640263" y="135235"/>
                  <a:pt x="1638465" y="127951"/>
                  <a:pt x="1634868" y="121657"/>
                </a:cubicBezTo>
                <a:cubicBezTo>
                  <a:pt x="1631271" y="115183"/>
                  <a:pt x="1626595" y="110418"/>
                  <a:pt x="1620841" y="107360"/>
                </a:cubicBezTo>
                <a:cubicBezTo>
                  <a:pt x="1614547" y="103944"/>
                  <a:pt x="1608073" y="102235"/>
                  <a:pt x="1601419" y="102235"/>
                </a:cubicBezTo>
                <a:close/>
                <a:moveTo>
                  <a:pt x="791794" y="102235"/>
                </a:moveTo>
                <a:cubicBezTo>
                  <a:pt x="785320" y="102235"/>
                  <a:pt x="778936" y="103944"/>
                  <a:pt x="772641" y="107361"/>
                </a:cubicBezTo>
                <a:cubicBezTo>
                  <a:pt x="766707" y="110598"/>
                  <a:pt x="761941" y="115363"/>
                  <a:pt x="758345" y="121657"/>
                </a:cubicBezTo>
                <a:cubicBezTo>
                  <a:pt x="754748" y="127951"/>
                  <a:pt x="752949" y="135235"/>
                  <a:pt x="752949" y="143507"/>
                </a:cubicBezTo>
                <a:cubicBezTo>
                  <a:pt x="752949" y="151420"/>
                  <a:pt x="754748" y="158703"/>
                  <a:pt x="758345" y="165357"/>
                </a:cubicBezTo>
                <a:cubicBezTo>
                  <a:pt x="761761" y="171831"/>
                  <a:pt x="766527" y="176686"/>
                  <a:pt x="772641" y="179924"/>
                </a:cubicBezTo>
                <a:cubicBezTo>
                  <a:pt x="778576" y="183161"/>
                  <a:pt x="784960" y="184779"/>
                  <a:pt x="791794" y="184779"/>
                </a:cubicBezTo>
                <a:cubicBezTo>
                  <a:pt x="798807" y="184779"/>
                  <a:pt x="805281" y="183161"/>
                  <a:pt x="811216" y="179924"/>
                </a:cubicBezTo>
                <a:cubicBezTo>
                  <a:pt x="816970" y="176866"/>
                  <a:pt x="821646" y="172101"/>
                  <a:pt x="825243" y="165627"/>
                </a:cubicBezTo>
                <a:cubicBezTo>
                  <a:pt x="828839" y="159333"/>
                  <a:pt x="830638" y="151959"/>
                  <a:pt x="830638" y="143507"/>
                </a:cubicBezTo>
                <a:cubicBezTo>
                  <a:pt x="830638" y="135235"/>
                  <a:pt x="828839" y="127951"/>
                  <a:pt x="825243" y="121657"/>
                </a:cubicBezTo>
                <a:cubicBezTo>
                  <a:pt x="821646" y="115183"/>
                  <a:pt x="816970" y="110418"/>
                  <a:pt x="811216" y="107361"/>
                </a:cubicBezTo>
                <a:cubicBezTo>
                  <a:pt x="804922" y="103944"/>
                  <a:pt x="798448" y="102235"/>
                  <a:pt x="791794" y="102235"/>
                </a:cubicBezTo>
                <a:close/>
                <a:moveTo>
                  <a:pt x="1123280" y="101426"/>
                </a:moveTo>
                <a:cubicBezTo>
                  <a:pt x="1113210" y="101426"/>
                  <a:pt x="1104488" y="104933"/>
                  <a:pt x="1097115" y="111946"/>
                </a:cubicBezTo>
                <a:cubicBezTo>
                  <a:pt x="1089921" y="118960"/>
                  <a:pt x="1086324" y="128761"/>
                  <a:pt x="1086324" y="141349"/>
                </a:cubicBezTo>
                <a:cubicBezTo>
                  <a:pt x="1086324" y="153758"/>
                  <a:pt x="1089921" y="163469"/>
                  <a:pt x="1097115" y="170482"/>
                </a:cubicBezTo>
                <a:cubicBezTo>
                  <a:pt x="1104488" y="177496"/>
                  <a:pt x="1113210" y="181003"/>
                  <a:pt x="1123280" y="181003"/>
                </a:cubicBezTo>
                <a:cubicBezTo>
                  <a:pt x="1133351" y="181003"/>
                  <a:pt x="1141983" y="177496"/>
                  <a:pt x="1149177" y="170482"/>
                </a:cubicBezTo>
                <a:cubicBezTo>
                  <a:pt x="1156370" y="163469"/>
                  <a:pt x="1159967" y="153758"/>
                  <a:pt x="1159967" y="141349"/>
                </a:cubicBezTo>
                <a:cubicBezTo>
                  <a:pt x="1159967" y="128761"/>
                  <a:pt x="1156460" y="118960"/>
                  <a:pt x="1149446" y="111946"/>
                </a:cubicBezTo>
                <a:cubicBezTo>
                  <a:pt x="1142433" y="104933"/>
                  <a:pt x="1133711" y="101426"/>
                  <a:pt x="1123280" y="101426"/>
                </a:cubicBezTo>
                <a:close/>
                <a:moveTo>
                  <a:pt x="1437066" y="98189"/>
                </a:moveTo>
                <a:cubicBezTo>
                  <a:pt x="1428434" y="98189"/>
                  <a:pt x="1421061" y="100707"/>
                  <a:pt x="1414946" y="105742"/>
                </a:cubicBezTo>
                <a:cubicBezTo>
                  <a:pt x="1408652" y="110957"/>
                  <a:pt x="1404156" y="117791"/>
                  <a:pt x="1401459" y="126243"/>
                </a:cubicBezTo>
                <a:lnTo>
                  <a:pt x="1471594" y="126243"/>
                </a:lnTo>
                <a:cubicBezTo>
                  <a:pt x="1471234" y="121927"/>
                  <a:pt x="1469616" y="117611"/>
                  <a:pt x="1466739" y="113295"/>
                </a:cubicBezTo>
                <a:cubicBezTo>
                  <a:pt x="1463681" y="108979"/>
                  <a:pt x="1459725" y="105382"/>
                  <a:pt x="1454870" y="102505"/>
                </a:cubicBezTo>
                <a:cubicBezTo>
                  <a:pt x="1449834" y="99628"/>
                  <a:pt x="1443900" y="98189"/>
                  <a:pt x="1437066" y="98189"/>
                </a:cubicBezTo>
                <a:close/>
                <a:moveTo>
                  <a:pt x="174334" y="73102"/>
                </a:moveTo>
                <a:lnTo>
                  <a:pt x="210480" y="73102"/>
                </a:lnTo>
                <a:lnTo>
                  <a:pt x="210480" y="213912"/>
                </a:lnTo>
                <a:lnTo>
                  <a:pt x="174334" y="213912"/>
                </a:lnTo>
                <a:close/>
                <a:moveTo>
                  <a:pt x="1601419" y="68516"/>
                </a:moveTo>
                <a:cubicBezTo>
                  <a:pt x="1615626" y="68516"/>
                  <a:pt x="1628574" y="71843"/>
                  <a:pt x="1640263" y="78497"/>
                </a:cubicBezTo>
                <a:cubicBezTo>
                  <a:pt x="1651413" y="84971"/>
                  <a:pt x="1660314" y="93963"/>
                  <a:pt x="1666968" y="105472"/>
                </a:cubicBezTo>
                <a:cubicBezTo>
                  <a:pt x="1673262" y="116442"/>
                  <a:pt x="1676410" y="129120"/>
                  <a:pt x="1676410" y="143507"/>
                </a:cubicBezTo>
                <a:cubicBezTo>
                  <a:pt x="1676410" y="158074"/>
                  <a:pt x="1673262" y="170842"/>
                  <a:pt x="1666968" y="181812"/>
                </a:cubicBezTo>
                <a:cubicBezTo>
                  <a:pt x="1660494" y="193141"/>
                  <a:pt x="1651592" y="202043"/>
                  <a:pt x="1640263" y="208517"/>
                </a:cubicBezTo>
                <a:cubicBezTo>
                  <a:pt x="1628933" y="214991"/>
                  <a:pt x="1615985" y="218228"/>
                  <a:pt x="1601419" y="218228"/>
                </a:cubicBezTo>
                <a:cubicBezTo>
                  <a:pt x="1586852" y="218228"/>
                  <a:pt x="1573904" y="214991"/>
                  <a:pt x="1562575" y="208517"/>
                </a:cubicBezTo>
                <a:cubicBezTo>
                  <a:pt x="1551245" y="202043"/>
                  <a:pt x="1542343" y="193141"/>
                  <a:pt x="1535869" y="181812"/>
                </a:cubicBezTo>
                <a:cubicBezTo>
                  <a:pt x="1529575" y="170842"/>
                  <a:pt x="1526428" y="158074"/>
                  <a:pt x="1526428" y="143507"/>
                </a:cubicBezTo>
                <a:cubicBezTo>
                  <a:pt x="1526428" y="129120"/>
                  <a:pt x="1529575" y="116442"/>
                  <a:pt x="1535869" y="105472"/>
                </a:cubicBezTo>
                <a:cubicBezTo>
                  <a:pt x="1542523" y="93963"/>
                  <a:pt x="1551425" y="84971"/>
                  <a:pt x="1562575" y="78497"/>
                </a:cubicBezTo>
                <a:cubicBezTo>
                  <a:pt x="1574264" y="71843"/>
                  <a:pt x="1587212" y="68516"/>
                  <a:pt x="1601419" y="68516"/>
                </a:cubicBezTo>
                <a:close/>
                <a:moveTo>
                  <a:pt x="1436796" y="68516"/>
                </a:moveTo>
                <a:cubicBezTo>
                  <a:pt x="1451183" y="68516"/>
                  <a:pt x="1463681" y="71663"/>
                  <a:pt x="1474292" y="77958"/>
                </a:cubicBezTo>
                <a:cubicBezTo>
                  <a:pt x="1484902" y="84252"/>
                  <a:pt x="1492904" y="92794"/>
                  <a:pt x="1498300" y="103584"/>
                </a:cubicBezTo>
                <a:cubicBezTo>
                  <a:pt x="1503695" y="114374"/>
                  <a:pt x="1506392" y="126513"/>
                  <a:pt x="1506392" y="140000"/>
                </a:cubicBezTo>
                <a:cubicBezTo>
                  <a:pt x="1506392" y="144316"/>
                  <a:pt x="1506122" y="148363"/>
                  <a:pt x="1505583" y="152139"/>
                </a:cubicBezTo>
                <a:lnTo>
                  <a:pt x="1399840" y="152139"/>
                </a:lnTo>
                <a:cubicBezTo>
                  <a:pt x="1401639" y="162929"/>
                  <a:pt x="1406135" y="171381"/>
                  <a:pt x="1413328" y="177496"/>
                </a:cubicBezTo>
                <a:cubicBezTo>
                  <a:pt x="1420341" y="183430"/>
                  <a:pt x="1428794" y="186398"/>
                  <a:pt x="1438685" y="186398"/>
                </a:cubicBezTo>
                <a:cubicBezTo>
                  <a:pt x="1446957" y="186398"/>
                  <a:pt x="1454150" y="184599"/>
                  <a:pt x="1460265" y="181003"/>
                </a:cubicBezTo>
                <a:cubicBezTo>
                  <a:pt x="1466019" y="177586"/>
                  <a:pt x="1470695" y="172730"/>
                  <a:pt x="1474292" y="166436"/>
                </a:cubicBezTo>
                <a:lnTo>
                  <a:pt x="1503695" y="180733"/>
                </a:lnTo>
                <a:cubicBezTo>
                  <a:pt x="1489488" y="205730"/>
                  <a:pt x="1467638" y="218228"/>
                  <a:pt x="1438145" y="218228"/>
                </a:cubicBezTo>
                <a:cubicBezTo>
                  <a:pt x="1423938" y="218228"/>
                  <a:pt x="1411350" y="215081"/>
                  <a:pt x="1400380" y="208787"/>
                </a:cubicBezTo>
                <a:cubicBezTo>
                  <a:pt x="1389230" y="202493"/>
                  <a:pt x="1380418" y="193591"/>
                  <a:pt x="1373944" y="182082"/>
                </a:cubicBezTo>
                <a:cubicBezTo>
                  <a:pt x="1367650" y="171112"/>
                  <a:pt x="1364503" y="158343"/>
                  <a:pt x="1364503" y="143777"/>
                </a:cubicBezTo>
                <a:cubicBezTo>
                  <a:pt x="1364503" y="130469"/>
                  <a:pt x="1367650" y="117971"/>
                  <a:pt x="1373944" y="106281"/>
                </a:cubicBezTo>
                <a:cubicBezTo>
                  <a:pt x="1380059" y="94592"/>
                  <a:pt x="1388691" y="85421"/>
                  <a:pt x="1399840" y="78767"/>
                </a:cubicBezTo>
                <a:cubicBezTo>
                  <a:pt x="1410990" y="71933"/>
                  <a:pt x="1423309" y="68516"/>
                  <a:pt x="1436796" y="68516"/>
                </a:cubicBezTo>
                <a:close/>
                <a:moveTo>
                  <a:pt x="1115997" y="68516"/>
                </a:moveTo>
                <a:cubicBezTo>
                  <a:pt x="1124629" y="68516"/>
                  <a:pt x="1132812" y="70225"/>
                  <a:pt x="1140544" y="73642"/>
                </a:cubicBezTo>
                <a:cubicBezTo>
                  <a:pt x="1147558" y="76699"/>
                  <a:pt x="1153313" y="81464"/>
                  <a:pt x="1157809" y="87938"/>
                </a:cubicBezTo>
                <a:lnTo>
                  <a:pt x="1159967" y="87938"/>
                </a:lnTo>
                <a:lnTo>
                  <a:pt x="1159967" y="73102"/>
                </a:lnTo>
                <a:lnTo>
                  <a:pt x="1194764" y="73102"/>
                </a:lnTo>
                <a:lnTo>
                  <a:pt x="1194764" y="204201"/>
                </a:lnTo>
                <a:cubicBezTo>
                  <a:pt x="1194764" y="219667"/>
                  <a:pt x="1191887" y="232795"/>
                  <a:pt x="1186132" y="243585"/>
                </a:cubicBezTo>
                <a:cubicBezTo>
                  <a:pt x="1180378" y="254375"/>
                  <a:pt x="1171925" y="262827"/>
                  <a:pt x="1160776" y="268941"/>
                </a:cubicBezTo>
                <a:cubicBezTo>
                  <a:pt x="1149626" y="275056"/>
                  <a:pt x="1136948" y="278113"/>
                  <a:pt x="1122741" y="278113"/>
                </a:cubicBezTo>
                <a:cubicBezTo>
                  <a:pt x="1104937" y="278113"/>
                  <a:pt x="1090101" y="274067"/>
                  <a:pt x="1078232" y="265974"/>
                </a:cubicBezTo>
                <a:cubicBezTo>
                  <a:pt x="1066363" y="257882"/>
                  <a:pt x="1058450" y="248260"/>
                  <a:pt x="1054494" y="237111"/>
                </a:cubicBezTo>
                <a:lnTo>
                  <a:pt x="1088482" y="223353"/>
                </a:lnTo>
                <a:cubicBezTo>
                  <a:pt x="1091540" y="230367"/>
                  <a:pt x="1096036" y="235852"/>
                  <a:pt x="1101970" y="239808"/>
                </a:cubicBezTo>
                <a:cubicBezTo>
                  <a:pt x="1108264" y="243944"/>
                  <a:pt x="1115188" y="246012"/>
                  <a:pt x="1122741" y="246012"/>
                </a:cubicBezTo>
                <a:cubicBezTo>
                  <a:pt x="1134250" y="246012"/>
                  <a:pt x="1143332" y="242506"/>
                  <a:pt x="1149986" y="235492"/>
                </a:cubicBezTo>
                <a:cubicBezTo>
                  <a:pt x="1156640" y="228659"/>
                  <a:pt x="1159967" y="218678"/>
                  <a:pt x="1159967" y="205550"/>
                </a:cubicBezTo>
                <a:lnTo>
                  <a:pt x="1159967" y="194490"/>
                </a:lnTo>
                <a:lnTo>
                  <a:pt x="1157809" y="194490"/>
                </a:lnTo>
                <a:cubicBezTo>
                  <a:pt x="1153133" y="201144"/>
                  <a:pt x="1147378" y="205999"/>
                  <a:pt x="1140544" y="209057"/>
                </a:cubicBezTo>
                <a:cubicBezTo>
                  <a:pt x="1133351" y="212294"/>
                  <a:pt x="1125169" y="213912"/>
                  <a:pt x="1115997" y="213912"/>
                </a:cubicBezTo>
                <a:cubicBezTo>
                  <a:pt x="1104308" y="213912"/>
                  <a:pt x="1093428" y="210945"/>
                  <a:pt x="1083357" y="205010"/>
                </a:cubicBezTo>
                <a:cubicBezTo>
                  <a:pt x="1073646" y="199256"/>
                  <a:pt x="1065644" y="190803"/>
                  <a:pt x="1059349" y="179654"/>
                </a:cubicBezTo>
                <a:cubicBezTo>
                  <a:pt x="1053235" y="168684"/>
                  <a:pt x="1050178" y="155916"/>
                  <a:pt x="1050178" y="141349"/>
                </a:cubicBezTo>
                <a:cubicBezTo>
                  <a:pt x="1050178" y="126783"/>
                  <a:pt x="1053235" y="114014"/>
                  <a:pt x="1059349" y="103044"/>
                </a:cubicBezTo>
                <a:cubicBezTo>
                  <a:pt x="1065644" y="91895"/>
                  <a:pt x="1073646" y="83443"/>
                  <a:pt x="1083357" y="77688"/>
                </a:cubicBezTo>
                <a:cubicBezTo>
                  <a:pt x="1093608" y="71574"/>
                  <a:pt x="1104488" y="68516"/>
                  <a:pt x="1115997" y="68516"/>
                </a:cubicBezTo>
                <a:close/>
                <a:moveTo>
                  <a:pt x="975113" y="68516"/>
                </a:moveTo>
                <a:cubicBezTo>
                  <a:pt x="992017" y="68516"/>
                  <a:pt x="1004965" y="73732"/>
                  <a:pt x="1013957" y="84162"/>
                </a:cubicBezTo>
                <a:cubicBezTo>
                  <a:pt x="1022769" y="94233"/>
                  <a:pt x="1027175" y="108260"/>
                  <a:pt x="1027175" y="126243"/>
                </a:cubicBezTo>
                <a:lnTo>
                  <a:pt x="1027175" y="213912"/>
                </a:lnTo>
                <a:lnTo>
                  <a:pt x="991028" y="213912"/>
                </a:lnTo>
                <a:lnTo>
                  <a:pt x="991028" y="130829"/>
                </a:lnTo>
                <a:cubicBezTo>
                  <a:pt x="991028" y="121837"/>
                  <a:pt x="988690" y="114824"/>
                  <a:pt x="984014" y="109788"/>
                </a:cubicBezTo>
                <a:cubicBezTo>
                  <a:pt x="979339" y="104753"/>
                  <a:pt x="972955" y="102235"/>
                  <a:pt x="964862" y="102235"/>
                </a:cubicBezTo>
                <a:cubicBezTo>
                  <a:pt x="954971" y="102235"/>
                  <a:pt x="947059" y="106012"/>
                  <a:pt x="941124" y="113565"/>
                </a:cubicBezTo>
                <a:cubicBezTo>
                  <a:pt x="935190" y="121118"/>
                  <a:pt x="932222" y="130649"/>
                  <a:pt x="932222" y="142158"/>
                </a:cubicBezTo>
                <a:lnTo>
                  <a:pt x="932222" y="213912"/>
                </a:lnTo>
                <a:lnTo>
                  <a:pt x="896076" y="213912"/>
                </a:lnTo>
                <a:lnTo>
                  <a:pt x="896076" y="73102"/>
                </a:lnTo>
                <a:lnTo>
                  <a:pt x="929795" y="73102"/>
                </a:lnTo>
                <a:lnTo>
                  <a:pt x="929795" y="90636"/>
                </a:lnTo>
                <a:lnTo>
                  <a:pt x="932222" y="90636"/>
                </a:lnTo>
                <a:cubicBezTo>
                  <a:pt x="936718" y="83622"/>
                  <a:pt x="942653" y="78227"/>
                  <a:pt x="950026" y="74451"/>
                </a:cubicBezTo>
                <a:cubicBezTo>
                  <a:pt x="957759" y="70495"/>
                  <a:pt x="966121" y="68516"/>
                  <a:pt x="975113" y="68516"/>
                </a:cubicBezTo>
                <a:close/>
                <a:moveTo>
                  <a:pt x="791794" y="68516"/>
                </a:moveTo>
                <a:cubicBezTo>
                  <a:pt x="806001" y="68516"/>
                  <a:pt x="818949" y="71843"/>
                  <a:pt x="830638" y="78497"/>
                </a:cubicBezTo>
                <a:cubicBezTo>
                  <a:pt x="841787" y="84971"/>
                  <a:pt x="850689" y="93963"/>
                  <a:pt x="857343" y="105472"/>
                </a:cubicBezTo>
                <a:cubicBezTo>
                  <a:pt x="863637" y="116442"/>
                  <a:pt x="866784" y="129120"/>
                  <a:pt x="866784" y="143507"/>
                </a:cubicBezTo>
                <a:cubicBezTo>
                  <a:pt x="866784" y="158074"/>
                  <a:pt x="863637" y="170842"/>
                  <a:pt x="857343" y="181812"/>
                </a:cubicBezTo>
                <a:cubicBezTo>
                  <a:pt x="850869" y="193141"/>
                  <a:pt x="841967" y="202043"/>
                  <a:pt x="830638" y="208517"/>
                </a:cubicBezTo>
                <a:cubicBezTo>
                  <a:pt x="819308" y="214991"/>
                  <a:pt x="806360" y="218228"/>
                  <a:pt x="791794" y="218228"/>
                </a:cubicBezTo>
                <a:cubicBezTo>
                  <a:pt x="777227" y="218228"/>
                  <a:pt x="764279" y="214991"/>
                  <a:pt x="752949" y="208517"/>
                </a:cubicBezTo>
                <a:cubicBezTo>
                  <a:pt x="741620" y="202043"/>
                  <a:pt x="732718" y="193141"/>
                  <a:pt x="726244" y="181812"/>
                </a:cubicBezTo>
                <a:cubicBezTo>
                  <a:pt x="719950" y="170842"/>
                  <a:pt x="716803" y="158074"/>
                  <a:pt x="716803" y="143507"/>
                </a:cubicBezTo>
                <a:cubicBezTo>
                  <a:pt x="716803" y="129120"/>
                  <a:pt x="719950" y="116442"/>
                  <a:pt x="726244" y="105472"/>
                </a:cubicBezTo>
                <a:cubicBezTo>
                  <a:pt x="732898" y="93963"/>
                  <a:pt x="741800" y="84971"/>
                  <a:pt x="752949" y="78497"/>
                </a:cubicBezTo>
                <a:cubicBezTo>
                  <a:pt x="764639" y="71843"/>
                  <a:pt x="777587" y="68516"/>
                  <a:pt x="791794" y="68516"/>
                </a:cubicBezTo>
                <a:close/>
                <a:moveTo>
                  <a:pt x="327413" y="68516"/>
                </a:moveTo>
                <a:cubicBezTo>
                  <a:pt x="344317" y="68516"/>
                  <a:pt x="357265" y="73732"/>
                  <a:pt x="366257" y="84162"/>
                </a:cubicBezTo>
                <a:cubicBezTo>
                  <a:pt x="375069" y="94233"/>
                  <a:pt x="379475" y="108260"/>
                  <a:pt x="379475" y="126243"/>
                </a:cubicBezTo>
                <a:lnTo>
                  <a:pt x="379475" y="213912"/>
                </a:lnTo>
                <a:lnTo>
                  <a:pt x="343328" y="213912"/>
                </a:lnTo>
                <a:lnTo>
                  <a:pt x="343328" y="130829"/>
                </a:lnTo>
                <a:cubicBezTo>
                  <a:pt x="343328" y="121837"/>
                  <a:pt x="340990" y="114824"/>
                  <a:pt x="336314" y="109788"/>
                </a:cubicBezTo>
                <a:cubicBezTo>
                  <a:pt x="331639" y="104753"/>
                  <a:pt x="325255" y="102235"/>
                  <a:pt x="317162" y="102235"/>
                </a:cubicBezTo>
                <a:cubicBezTo>
                  <a:pt x="307271" y="102235"/>
                  <a:pt x="299359" y="106012"/>
                  <a:pt x="293424" y="113565"/>
                </a:cubicBezTo>
                <a:cubicBezTo>
                  <a:pt x="287490" y="121118"/>
                  <a:pt x="284522" y="130649"/>
                  <a:pt x="284522" y="142158"/>
                </a:cubicBezTo>
                <a:lnTo>
                  <a:pt x="284522" y="213912"/>
                </a:lnTo>
                <a:lnTo>
                  <a:pt x="248376" y="213912"/>
                </a:lnTo>
                <a:lnTo>
                  <a:pt x="248376" y="73102"/>
                </a:lnTo>
                <a:lnTo>
                  <a:pt x="282095" y="73102"/>
                </a:lnTo>
                <a:lnTo>
                  <a:pt x="282095" y="90636"/>
                </a:lnTo>
                <a:lnTo>
                  <a:pt x="284522" y="90636"/>
                </a:lnTo>
                <a:cubicBezTo>
                  <a:pt x="289018" y="83622"/>
                  <a:pt x="294953" y="78227"/>
                  <a:pt x="302326" y="74451"/>
                </a:cubicBezTo>
                <a:cubicBezTo>
                  <a:pt x="310059" y="70495"/>
                  <a:pt x="318421" y="68516"/>
                  <a:pt x="327413" y="68516"/>
                </a:cubicBezTo>
                <a:close/>
                <a:moveTo>
                  <a:pt x="1296126" y="16185"/>
                </a:moveTo>
                <a:lnTo>
                  <a:pt x="1332272" y="16185"/>
                </a:lnTo>
                <a:lnTo>
                  <a:pt x="1332272" y="213912"/>
                </a:lnTo>
                <a:lnTo>
                  <a:pt x="1296126" y="213912"/>
                </a:lnTo>
                <a:close/>
                <a:moveTo>
                  <a:pt x="648426" y="16185"/>
                </a:moveTo>
                <a:lnTo>
                  <a:pt x="684572" y="16185"/>
                </a:lnTo>
                <a:lnTo>
                  <a:pt x="684572" y="213912"/>
                </a:lnTo>
                <a:lnTo>
                  <a:pt x="648426" y="213912"/>
                </a:lnTo>
                <a:close/>
                <a:moveTo>
                  <a:pt x="410301" y="16185"/>
                </a:moveTo>
                <a:lnTo>
                  <a:pt x="446447" y="16185"/>
                </a:lnTo>
                <a:lnTo>
                  <a:pt x="446447" y="66089"/>
                </a:lnTo>
                <a:lnTo>
                  <a:pt x="444020" y="90636"/>
                </a:lnTo>
                <a:lnTo>
                  <a:pt x="446447" y="90636"/>
                </a:lnTo>
                <a:cubicBezTo>
                  <a:pt x="450404" y="83982"/>
                  <a:pt x="456248" y="78677"/>
                  <a:pt x="463981" y="74721"/>
                </a:cubicBezTo>
                <a:cubicBezTo>
                  <a:pt x="471894" y="70584"/>
                  <a:pt x="480256" y="68516"/>
                  <a:pt x="489068" y="68516"/>
                </a:cubicBezTo>
                <a:cubicBezTo>
                  <a:pt x="506152" y="68516"/>
                  <a:pt x="519280" y="73642"/>
                  <a:pt x="528452" y="83892"/>
                </a:cubicBezTo>
                <a:cubicBezTo>
                  <a:pt x="537623" y="94143"/>
                  <a:pt x="542209" y="108260"/>
                  <a:pt x="542209" y="126243"/>
                </a:cubicBezTo>
                <a:lnTo>
                  <a:pt x="542209" y="213912"/>
                </a:lnTo>
                <a:lnTo>
                  <a:pt x="506062" y="213912"/>
                </a:lnTo>
                <a:lnTo>
                  <a:pt x="506062" y="130829"/>
                </a:lnTo>
                <a:cubicBezTo>
                  <a:pt x="506062" y="121657"/>
                  <a:pt x="503634" y="114644"/>
                  <a:pt x="498779" y="109788"/>
                </a:cubicBezTo>
                <a:cubicBezTo>
                  <a:pt x="493744" y="104753"/>
                  <a:pt x="487270" y="102235"/>
                  <a:pt x="479357" y="102235"/>
                </a:cubicBezTo>
                <a:cubicBezTo>
                  <a:pt x="469646" y="102235"/>
                  <a:pt x="461733" y="106102"/>
                  <a:pt x="455619" y="113835"/>
                </a:cubicBezTo>
                <a:cubicBezTo>
                  <a:pt x="449504" y="121567"/>
                  <a:pt x="446447" y="131099"/>
                  <a:pt x="446447" y="142428"/>
                </a:cubicBezTo>
                <a:lnTo>
                  <a:pt x="446447" y="213912"/>
                </a:lnTo>
                <a:lnTo>
                  <a:pt x="410301" y="213912"/>
                </a:lnTo>
                <a:close/>
                <a:moveTo>
                  <a:pt x="0" y="16185"/>
                </a:moveTo>
                <a:lnTo>
                  <a:pt x="147554" y="16185"/>
                </a:lnTo>
                <a:lnTo>
                  <a:pt x="147554" y="51522"/>
                </a:lnTo>
                <a:lnTo>
                  <a:pt x="92525" y="51522"/>
                </a:lnTo>
                <a:lnTo>
                  <a:pt x="92525" y="213912"/>
                </a:lnTo>
                <a:lnTo>
                  <a:pt x="55029" y="213912"/>
                </a:lnTo>
                <a:lnTo>
                  <a:pt x="55029" y="51522"/>
                </a:lnTo>
                <a:lnTo>
                  <a:pt x="0" y="51522"/>
                </a:lnTo>
                <a:close/>
                <a:moveTo>
                  <a:pt x="189440" y="8362"/>
                </a:moveTo>
                <a:lnTo>
                  <a:pt x="231791" y="8362"/>
                </a:lnTo>
                <a:lnTo>
                  <a:pt x="206974" y="45857"/>
                </a:lnTo>
                <a:lnTo>
                  <a:pt x="177840" y="45857"/>
                </a:lnTo>
                <a:close/>
                <a:moveTo>
                  <a:pt x="1430322" y="0"/>
                </a:moveTo>
                <a:cubicBezTo>
                  <a:pt x="1440213" y="0"/>
                  <a:pt x="1447676" y="2158"/>
                  <a:pt x="1452712" y="6474"/>
                </a:cubicBezTo>
                <a:cubicBezTo>
                  <a:pt x="1457747" y="10790"/>
                  <a:pt x="1460265" y="17084"/>
                  <a:pt x="1460265" y="25356"/>
                </a:cubicBezTo>
                <a:cubicBezTo>
                  <a:pt x="1460265" y="34168"/>
                  <a:pt x="1457567" y="41182"/>
                  <a:pt x="1452172" y="46397"/>
                </a:cubicBezTo>
                <a:cubicBezTo>
                  <a:pt x="1446597" y="51792"/>
                  <a:pt x="1438864" y="55119"/>
                  <a:pt x="1428974" y="56378"/>
                </a:cubicBezTo>
                <a:lnTo>
                  <a:pt x="1422769" y="39383"/>
                </a:lnTo>
                <a:cubicBezTo>
                  <a:pt x="1431761" y="36146"/>
                  <a:pt x="1436257" y="32100"/>
                  <a:pt x="1436257" y="27244"/>
                </a:cubicBezTo>
                <a:cubicBezTo>
                  <a:pt x="1436257" y="22389"/>
                  <a:pt x="1432750" y="19961"/>
                  <a:pt x="1425737" y="19961"/>
                </a:cubicBezTo>
                <a:cubicBezTo>
                  <a:pt x="1420881" y="19961"/>
                  <a:pt x="1416565" y="20860"/>
                  <a:pt x="1412788" y="22659"/>
                </a:cubicBezTo>
                <a:lnTo>
                  <a:pt x="1406045" y="4855"/>
                </a:lnTo>
                <a:cubicBezTo>
                  <a:pt x="1416835" y="1618"/>
                  <a:pt x="1424927" y="0"/>
                  <a:pt x="1430322" y="0"/>
                </a:cubicBezTo>
                <a:close/>
                <a:moveTo>
                  <a:pt x="785589" y="0"/>
                </a:moveTo>
                <a:cubicBezTo>
                  <a:pt x="795300" y="0"/>
                  <a:pt x="802764" y="2158"/>
                  <a:pt x="807979" y="6474"/>
                </a:cubicBezTo>
                <a:cubicBezTo>
                  <a:pt x="813014" y="10790"/>
                  <a:pt x="815532" y="17084"/>
                  <a:pt x="815532" y="25356"/>
                </a:cubicBezTo>
                <a:cubicBezTo>
                  <a:pt x="815532" y="34348"/>
                  <a:pt x="812924" y="41361"/>
                  <a:pt x="807709" y="46397"/>
                </a:cubicBezTo>
                <a:cubicBezTo>
                  <a:pt x="802134" y="51792"/>
                  <a:pt x="794401" y="55119"/>
                  <a:pt x="784510" y="56378"/>
                </a:cubicBezTo>
                <a:lnTo>
                  <a:pt x="778036" y="39383"/>
                </a:lnTo>
                <a:cubicBezTo>
                  <a:pt x="787028" y="36146"/>
                  <a:pt x="791524" y="32100"/>
                  <a:pt x="791524" y="27244"/>
                </a:cubicBezTo>
                <a:cubicBezTo>
                  <a:pt x="791524" y="22389"/>
                  <a:pt x="788017" y="19961"/>
                  <a:pt x="781004" y="19961"/>
                </a:cubicBezTo>
                <a:cubicBezTo>
                  <a:pt x="776148" y="19961"/>
                  <a:pt x="771832" y="20860"/>
                  <a:pt x="768056" y="22659"/>
                </a:cubicBezTo>
                <a:lnTo>
                  <a:pt x="761582" y="4855"/>
                </a:lnTo>
                <a:cubicBezTo>
                  <a:pt x="772372" y="1618"/>
                  <a:pt x="780374" y="0"/>
                  <a:pt x="785589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2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4EAE034A-BBDA-40A9-B386-6C43804AD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287" y="3123221"/>
            <a:ext cx="609089" cy="60908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6B2FC29-FD65-45C5-BAF7-E9FD87FBEE67}"/>
              </a:ext>
            </a:extLst>
          </p:cNvPr>
          <p:cNvSpPr txBox="1"/>
          <p:nvPr/>
        </p:nvSpPr>
        <p:spPr>
          <a:xfrm>
            <a:off x="1854984" y="3156046"/>
            <a:ext cx="4054897" cy="2490394"/>
          </a:xfrm>
          <a:custGeom>
            <a:avLst/>
            <a:gdLst/>
            <a:ahLst/>
            <a:cxnLst/>
            <a:rect l="l" t="t" r="r" b="b"/>
            <a:pathLst>
              <a:path w="4054897" h="2490394">
                <a:moveTo>
                  <a:pt x="1647202" y="2452471"/>
                </a:moveTo>
                <a:cubicBezTo>
                  <a:pt x="1651220" y="2452471"/>
                  <a:pt x="1654485" y="2453727"/>
                  <a:pt x="1656997" y="2456238"/>
                </a:cubicBezTo>
                <a:cubicBezTo>
                  <a:pt x="1659508" y="2458750"/>
                  <a:pt x="1660764" y="2462015"/>
                  <a:pt x="1660764" y="2466033"/>
                </a:cubicBezTo>
                <a:cubicBezTo>
                  <a:pt x="1660764" y="2469884"/>
                  <a:pt x="1659508" y="2473149"/>
                  <a:pt x="1656997" y="2475828"/>
                </a:cubicBezTo>
                <a:cubicBezTo>
                  <a:pt x="1654485" y="2478674"/>
                  <a:pt x="1651220" y="2480097"/>
                  <a:pt x="1647202" y="2480097"/>
                </a:cubicBezTo>
                <a:cubicBezTo>
                  <a:pt x="1643519" y="2480097"/>
                  <a:pt x="1640254" y="2478674"/>
                  <a:pt x="1637407" y="2475828"/>
                </a:cubicBezTo>
                <a:cubicBezTo>
                  <a:pt x="1634561" y="2472981"/>
                  <a:pt x="1633138" y="2469717"/>
                  <a:pt x="1633138" y="2466033"/>
                </a:cubicBezTo>
                <a:cubicBezTo>
                  <a:pt x="1633138" y="2462015"/>
                  <a:pt x="1634561" y="2458750"/>
                  <a:pt x="1637407" y="2456238"/>
                </a:cubicBezTo>
                <a:cubicBezTo>
                  <a:pt x="1640254" y="2453727"/>
                  <a:pt x="1643519" y="2452471"/>
                  <a:pt x="1647202" y="2452471"/>
                </a:cubicBezTo>
                <a:close/>
                <a:moveTo>
                  <a:pt x="1298544" y="2452471"/>
                </a:moveTo>
                <a:cubicBezTo>
                  <a:pt x="1302563" y="2452471"/>
                  <a:pt x="1305827" y="2453727"/>
                  <a:pt x="1308339" y="2456238"/>
                </a:cubicBezTo>
                <a:cubicBezTo>
                  <a:pt x="1310850" y="2458750"/>
                  <a:pt x="1312106" y="2462015"/>
                  <a:pt x="1312106" y="2466033"/>
                </a:cubicBezTo>
                <a:cubicBezTo>
                  <a:pt x="1312106" y="2469884"/>
                  <a:pt x="1310850" y="2473149"/>
                  <a:pt x="1308339" y="2475828"/>
                </a:cubicBezTo>
                <a:cubicBezTo>
                  <a:pt x="1305827" y="2478674"/>
                  <a:pt x="1302563" y="2480097"/>
                  <a:pt x="1298544" y="2480097"/>
                </a:cubicBezTo>
                <a:cubicBezTo>
                  <a:pt x="1294861" y="2480097"/>
                  <a:pt x="1291596" y="2478674"/>
                  <a:pt x="1288749" y="2475828"/>
                </a:cubicBezTo>
                <a:cubicBezTo>
                  <a:pt x="1286071" y="2473149"/>
                  <a:pt x="1284731" y="2469884"/>
                  <a:pt x="1284731" y="2466033"/>
                </a:cubicBezTo>
                <a:cubicBezTo>
                  <a:pt x="1284731" y="2462015"/>
                  <a:pt x="1286071" y="2458750"/>
                  <a:pt x="1288749" y="2456238"/>
                </a:cubicBezTo>
                <a:cubicBezTo>
                  <a:pt x="1291428" y="2453727"/>
                  <a:pt x="1294693" y="2452471"/>
                  <a:pt x="1298544" y="2452471"/>
                </a:cubicBezTo>
                <a:close/>
                <a:moveTo>
                  <a:pt x="803477" y="2364569"/>
                </a:moveTo>
                <a:cubicBezTo>
                  <a:pt x="791422" y="2364569"/>
                  <a:pt x="782380" y="2367081"/>
                  <a:pt x="776353" y="2372104"/>
                </a:cubicBezTo>
                <a:cubicBezTo>
                  <a:pt x="770325" y="2377127"/>
                  <a:pt x="767311" y="2383489"/>
                  <a:pt x="767311" y="2391191"/>
                </a:cubicBezTo>
                <a:cubicBezTo>
                  <a:pt x="767311" y="2398391"/>
                  <a:pt x="770074" y="2404251"/>
                  <a:pt x="775599" y="2408771"/>
                </a:cubicBezTo>
                <a:cubicBezTo>
                  <a:pt x="781125" y="2413292"/>
                  <a:pt x="788073" y="2415552"/>
                  <a:pt x="796445" y="2415552"/>
                </a:cubicBezTo>
                <a:cubicBezTo>
                  <a:pt x="803812" y="2415552"/>
                  <a:pt x="810676" y="2413627"/>
                  <a:pt x="817039" y="2409776"/>
                </a:cubicBezTo>
                <a:cubicBezTo>
                  <a:pt x="823401" y="2405925"/>
                  <a:pt x="828424" y="2400902"/>
                  <a:pt x="832107" y="2394707"/>
                </a:cubicBezTo>
                <a:cubicBezTo>
                  <a:pt x="835791" y="2388512"/>
                  <a:pt x="837633" y="2381564"/>
                  <a:pt x="837633" y="2373862"/>
                </a:cubicBezTo>
                <a:cubicBezTo>
                  <a:pt x="833614" y="2371183"/>
                  <a:pt x="828591" y="2368923"/>
                  <a:pt x="822564" y="2367081"/>
                </a:cubicBezTo>
                <a:cubicBezTo>
                  <a:pt x="816871" y="2365407"/>
                  <a:pt x="810509" y="2364569"/>
                  <a:pt x="803477" y="2364569"/>
                </a:cubicBezTo>
                <a:close/>
                <a:moveTo>
                  <a:pt x="2381632" y="2315093"/>
                </a:moveTo>
                <a:cubicBezTo>
                  <a:pt x="2373762" y="2315093"/>
                  <a:pt x="2366563" y="2317103"/>
                  <a:pt x="2360033" y="2321121"/>
                </a:cubicBezTo>
                <a:cubicBezTo>
                  <a:pt x="2353336" y="2325307"/>
                  <a:pt x="2348145" y="2330916"/>
                  <a:pt x="2344462" y="2337948"/>
                </a:cubicBezTo>
                <a:cubicBezTo>
                  <a:pt x="2340611" y="2345315"/>
                  <a:pt x="2338685" y="2354105"/>
                  <a:pt x="2338685" y="2364318"/>
                </a:cubicBezTo>
                <a:cubicBezTo>
                  <a:pt x="2338685" y="2374197"/>
                  <a:pt x="2340611" y="2382987"/>
                  <a:pt x="2344462" y="2390689"/>
                </a:cubicBezTo>
                <a:cubicBezTo>
                  <a:pt x="2348145" y="2398056"/>
                  <a:pt x="2353336" y="2403665"/>
                  <a:pt x="2360033" y="2407516"/>
                </a:cubicBezTo>
                <a:cubicBezTo>
                  <a:pt x="2366730" y="2411367"/>
                  <a:pt x="2373930" y="2413292"/>
                  <a:pt x="2381632" y="2413292"/>
                </a:cubicBezTo>
                <a:cubicBezTo>
                  <a:pt x="2389668" y="2413292"/>
                  <a:pt x="2396784" y="2411367"/>
                  <a:pt x="2402979" y="2407516"/>
                </a:cubicBezTo>
                <a:cubicBezTo>
                  <a:pt x="2409509" y="2403497"/>
                  <a:pt x="2414699" y="2397805"/>
                  <a:pt x="2418550" y="2390438"/>
                </a:cubicBezTo>
                <a:cubicBezTo>
                  <a:pt x="2422401" y="2383071"/>
                  <a:pt x="2424327" y="2374364"/>
                  <a:pt x="2424327" y="2364318"/>
                </a:cubicBezTo>
                <a:cubicBezTo>
                  <a:pt x="2424327" y="2353938"/>
                  <a:pt x="2422401" y="2345064"/>
                  <a:pt x="2418550" y="2337697"/>
                </a:cubicBezTo>
                <a:cubicBezTo>
                  <a:pt x="2414699" y="2330162"/>
                  <a:pt x="2409509" y="2324553"/>
                  <a:pt x="2402979" y="2320870"/>
                </a:cubicBezTo>
                <a:cubicBezTo>
                  <a:pt x="2396282" y="2317019"/>
                  <a:pt x="2389166" y="2315093"/>
                  <a:pt x="2381632" y="2315093"/>
                </a:cubicBezTo>
                <a:close/>
                <a:moveTo>
                  <a:pt x="2089119" y="2315093"/>
                </a:moveTo>
                <a:cubicBezTo>
                  <a:pt x="2081082" y="2315093"/>
                  <a:pt x="2073548" y="2317103"/>
                  <a:pt x="2066516" y="2321121"/>
                </a:cubicBezTo>
                <a:cubicBezTo>
                  <a:pt x="2059651" y="2325139"/>
                  <a:pt x="2054042" y="2330916"/>
                  <a:pt x="2049689" y="2338450"/>
                </a:cubicBezTo>
                <a:cubicBezTo>
                  <a:pt x="2045503" y="2345817"/>
                  <a:pt x="2043410" y="2354691"/>
                  <a:pt x="2043410" y="2365072"/>
                </a:cubicBezTo>
                <a:cubicBezTo>
                  <a:pt x="2043410" y="2375285"/>
                  <a:pt x="2045503" y="2384075"/>
                  <a:pt x="2049689" y="2391442"/>
                </a:cubicBezTo>
                <a:cubicBezTo>
                  <a:pt x="2054042" y="2398977"/>
                  <a:pt x="2059651" y="2404753"/>
                  <a:pt x="2066516" y="2408771"/>
                </a:cubicBezTo>
                <a:cubicBezTo>
                  <a:pt x="2073883" y="2412957"/>
                  <a:pt x="2081417" y="2415050"/>
                  <a:pt x="2089119" y="2415050"/>
                </a:cubicBezTo>
                <a:cubicBezTo>
                  <a:pt x="2096821" y="2415050"/>
                  <a:pt x="2104355" y="2412957"/>
                  <a:pt x="2111722" y="2408771"/>
                </a:cubicBezTo>
                <a:cubicBezTo>
                  <a:pt x="2118420" y="2404920"/>
                  <a:pt x="2123945" y="2399144"/>
                  <a:pt x="2128298" y="2391442"/>
                </a:cubicBezTo>
                <a:cubicBezTo>
                  <a:pt x="2132484" y="2384075"/>
                  <a:pt x="2134577" y="2375285"/>
                  <a:pt x="2134577" y="2365072"/>
                </a:cubicBezTo>
                <a:cubicBezTo>
                  <a:pt x="2134577" y="2354691"/>
                  <a:pt x="2132484" y="2345817"/>
                  <a:pt x="2128298" y="2338450"/>
                </a:cubicBezTo>
                <a:cubicBezTo>
                  <a:pt x="2123945" y="2330748"/>
                  <a:pt x="2118420" y="2324972"/>
                  <a:pt x="2111722" y="2321121"/>
                </a:cubicBezTo>
                <a:cubicBezTo>
                  <a:pt x="2104690" y="2317103"/>
                  <a:pt x="2097156" y="2315093"/>
                  <a:pt x="2089119" y="2315093"/>
                </a:cubicBezTo>
                <a:close/>
                <a:moveTo>
                  <a:pt x="1647202" y="2315093"/>
                </a:moveTo>
                <a:cubicBezTo>
                  <a:pt x="1637156" y="2315093"/>
                  <a:pt x="1628366" y="2318442"/>
                  <a:pt x="1620832" y="2325139"/>
                </a:cubicBezTo>
                <a:cubicBezTo>
                  <a:pt x="1613799" y="2331502"/>
                  <a:pt x="1609111" y="2340208"/>
                  <a:pt x="1606767" y="2351259"/>
                </a:cubicBezTo>
                <a:lnTo>
                  <a:pt x="1686632" y="2351259"/>
                </a:lnTo>
                <a:cubicBezTo>
                  <a:pt x="1686465" y="2345733"/>
                  <a:pt x="1684958" y="2340208"/>
                  <a:pt x="1682112" y="2334683"/>
                </a:cubicBezTo>
                <a:cubicBezTo>
                  <a:pt x="1679433" y="2329325"/>
                  <a:pt x="1675163" y="2324721"/>
                  <a:pt x="1669303" y="2320870"/>
                </a:cubicBezTo>
                <a:cubicBezTo>
                  <a:pt x="1663443" y="2317019"/>
                  <a:pt x="1656076" y="2315093"/>
                  <a:pt x="1647202" y="2315093"/>
                </a:cubicBezTo>
                <a:close/>
                <a:moveTo>
                  <a:pt x="1298544" y="2315093"/>
                </a:moveTo>
                <a:cubicBezTo>
                  <a:pt x="1290508" y="2315093"/>
                  <a:pt x="1282973" y="2317103"/>
                  <a:pt x="1275941" y="2321121"/>
                </a:cubicBezTo>
                <a:cubicBezTo>
                  <a:pt x="1269076" y="2325139"/>
                  <a:pt x="1263467" y="2330916"/>
                  <a:pt x="1259114" y="2338450"/>
                </a:cubicBezTo>
                <a:cubicBezTo>
                  <a:pt x="1254928" y="2345817"/>
                  <a:pt x="1252835" y="2354691"/>
                  <a:pt x="1252835" y="2365072"/>
                </a:cubicBezTo>
                <a:cubicBezTo>
                  <a:pt x="1252835" y="2375285"/>
                  <a:pt x="1254928" y="2384075"/>
                  <a:pt x="1259114" y="2391442"/>
                </a:cubicBezTo>
                <a:cubicBezTo>
                  <a:pt x="1263467" y="2398977"/>
                  <a:pt x="1269076" y="2404753"/>
                  <a:pt x="1275941" y="2408771"/>
                </a:cubicBezTo>
                <a:cubicBezTo>
                  <a:pt x="1283308" y="2412957"/>
                  <a:pt x="1290842" y="2415050"/>
                  <a:pt x="1298544" y="2415050"/>
                </a:cubicBezTo>
                <a:cubicBezTo>
                  <a:pt x="1306246" y="2415050"/>
                  <a:pt x="1313781" y="2412957"/>
                  <a:pt x="1321147" y="2408771"/>
                </a:cubicBezTo>
                <a:cubicBezTo>
                  <a:pt x="1327845" y="2404920"/>
                  <a:pt x="1333370" y="2399144"/>
                  <a:pt x="1337723" y="2391442"/>
                </a:cubicBezTo>
                <a:cubicBezTo>
                  <a:pt x="1341909" y="2384075"/>
                  <a:pt x="1344002" y="2375285"/>
                  <a:pt x="1344002" y="2365072"/>
                </a:cubicBezTo>
                <a:cubicBezTo>
                  <a:pt x="1344002" y="2354691"/>
                  <a:pt x="1341909" y="2345817"/>
                  <a:pt x="1337723" y="2338450"/>
                </a:cubicBezTo>
                <a:cubicBezTo>
                  <a:pt x="1333370" y="2330748"/>
                  <a:pt x="1327845" y="2324972"/>
                  <a:pt x="1321147" y="2321121"/>
                </a:cubicBezTo>
                <a:cubicBezTo>
                  <a:pt x="1314115" y="2317103"/>
                  <a:pt x="1306581" y="2315093"/>
                  <a:pt x="1298544" y="2315093"/>
                </a:cubicBezTo>
                <a:close/>
                <a:moveTo>
                  <a:pt x="1150163" y="2315093"/>
                </a:moveTo>
                <a:cubicBezTo>
                  <a:pt x="1142628" y="2315093"/>
                  <a:pt x="1135429" y="2317186"/>
                  <a:pt x="1128564" y="2321372"/>
                </a:cubicBezTo>
                <a:cubicBezTo>
                  <a:pt x="1122034" y="2325390"/>
                  <a:pt x="1116760" y="2331167"/>
                  <a:pt x="1112742" y="2338701"/>
                </a:cubicBezTo>
                <a:cubicBezTo>
                  <a:pt x="1108556" y="2346571"/>
                  <a:pt x="1106463" y="2355361"/>
                  <a:pt x="1106463" y="2365072"/>
                </a:cubicBezTo>
                <a:cubicBezTo>
                  <a:pt x="1106463" y="2374615"/>
                  <a:pt x="1108556" y="2383322"/>
                  <a:pt x="1112742" y="2391191"/>
                </a:cubicBezTo>
                <a:cubicBezTo>
                  <a:pt x="1116927" y="2398893"/>
                  <a:pt x="1122201" y="2404753"/>
                  <a:pt x="1128564" y="2408771"/>
                </a:cubicBezTo>
                <a:cubicBezTo>
                  <a:pt x="1135429" y="2412957"/>
                  <a:pt x="1142628" y="2415050"/>
                  <a:pt x="1150163" y="2415050"/>
                </a:cubicBezTo>
                <a:cubicBezTo>
                  <a:pt x="1157362" y="2415050"/>
                  <a:pt x="1164478" y="2412957"/>
                  <a:pt x="1171510" y="2408771"/>
                </a:cubicBezTo>
                <a:cubicBezTo>
                  <a:pt x="1177873" y="2405088"/>
                  <a:pt x="1183147" y="2399228"/>
                  <a:pt x="1187332" y="2391191"/>
                </a:cubicBezTo>
                <a:cubicBezTo>
                  <a:pt x="1191351" y="2383657"/>
                  <a:pt x="1193360" y="2374950"/>
                  <a:pt x="1193360" y="2365072"/>
                </a:cubicBezTo>
                <a:cubicBezTo>
                  <a:pt x="1193360" y="2355026"/>
                  <a:pt x="1191351" y="2346236"/>
                  <a:pt x="1187332" y="2338701"/>
                </a:cubicBezTo>
                <a:cubicBezTo>
                  <a:pt x="1183147" y="2330999"/>
                  <a:pt x="1177873" y="2325223"/>
                  <a:pt x="1171510" y="2321372"/>
                </a:cubicBezTo>
                <a:cubicBezTo>
                  <a:pt x="1164478" y="2317186"/>
                  <a:pt x="1157362" y="2315093"/>
                  <a:pt x="1150163" y="2315093"/>
                </a:cubicBezTo>
                <a:close/>
                <a:moveTo>
                  <a:pt x="660369" y="2315093"/>
                </a:moveTo>
                <a:cubicBezTo>
                  <a:pt x="652332" y="2315093"/>
                  <a:pt x="644798" y="2317103"/>
                  <a:pt x="637766" y="2321121"/>
                </a:cubicBezTo>
                <a:cubicBezTo>
                  <a:pt x="630901" y="2325139"/>
                  <a:pt x="625292" y="2330916"/>
                  <a:pt x="620939" y="2338450"/>
                </a:cubicBezTo>
                <a:cubicBezTo>
                  <a:pt x="616753" y="2345817"/>
                  <a:pt x="614660" y="2354691"/>
                  <a:pt x="614660" y="2365072"/>
                </a:cubicBezTo>
                <a:cubicBezTo>
                  <a:pt x="614660" y="2375285"/>
                  <a:pt x="616753" y="2384075"/>
                  <a:pt x="620939" y="2391442"/>
                </a:cubicBezTo>
                <a:cubicBezTo>
                  <a:pt x="625292" y="2398977"/>
                  <a:pt x="630901" y="2404753"/>
                  <a:pt x="637766" y="2408771"/>
                </a:cubicBezTo>
                <a:cubicBezTo>
                  <a:pt x="645133" y="2412957"/>
                  <a:pt x="652667" y="2415050"/>
                  <a:pt x="660369" y="2415050"/>
                </a:cubicBezTo>
                <a:cubicBezTo>
                  <a:pt x="668071" y="2415050"/>
                  <a:pt x="675605" y="2412957"/>
                  <a:pt x="682972" y="2408771"/>
                </a:cubicBezTo>
                <a:cubicBezTo>
                  <a:pt x="689670" y="2404920"/>
                  <a:pt x="695195" y="2399144"/>
                  <a:pt x="699548" y="2391442"/>
                </a:cubicBezTo>
                <a:cubicBezTo>
                  <a:pt x="703734" y="2384075"/>
                  <a:pt x="705827" y="2375285"/>
                  <a:pt x="705827" y="2365072"/>
                </a:cubicBezTo>
                <a:cubicBezTo>
                  <a:pt x="705827" y="2354691"/>
                  <a:pt x="703734" y="2345817"/>
                  <a:pt x="699548" y="2338450"/>
                </a:cubicBezTo>
                <a:cubicBezTo>
                  <a:pt x="695195" y="2330748"/>
                  <a:pt x="689670" y="2324972"/>
                  <a:pt x="682972" y="2321121"/>
                </a:cubicBezTo>
                <a:cubicBezTo>
                  <a:pt x="675940" y="2317103"/>
                  <a:pt x="668406" y="2315093"/>
                  <a:pt x="660369" y="2315093"/>
                </a:cubicBezTo>
                <a:close/>
                <a:moveTo>
                  <a:pt x="218452" y="2315093"/>
                </a:moveTo>
                <a:cubicBezTo>
                  <a:pt x="208406" y="2315093"/>
                  <a:pt x="199616" y="2318442"/>
                  <a:pt x="192082" y="2325139"/>
                </a:cubicBezTo>
                <a:cubicBezTo>
                  <a:pt x="185049" y="2331502"/>
                  <a:pt x="180361" y="2340208"/>
                  <a:pt x="178017" y="2351259"/>
                </a:cubicBezTo>
                <a:lnTo>
                  <a:pt x="257882" y="2351259"/>
                </a:lnTo>
                <a:cubicBezTo>
                  <a:pt x="257715" y="2345733"/>
                  <a:pt x="256208" y="2340208"/>
                  <a:pt x="253361" y="2334683"/>
                </a:cubicBezTo>
                <a:cubicBezTo>
                  <a:pt x="250683" y="2329325"/>
                  <a:pt x="246413" y="2324721"/>
                  <a:pt x="240553" y="2320870"/>
                </a:cubicBezTo>
                <a:cubicBezTo>
                  <a:pt x="234693" y="2317019"/>
                  <a:pt x="227326" y="2315093"/>
                  <a:pt x="218452" y="2315093"/>
                </a:cubicBezTo>
                <a:close/>
                <a:moveTo>
                  <a:pt x="67559" y="2315093"/>
                </a:moveTo>
                <a:cubicBezTo>
                  <a:pt x="60359" y="2315093"/>
                  <a:pt x="53244" y="2317186"/>
                  <a:pt x="46211" y="2321372"/>
                </a:cubicBezTo>
                <a:cubicBezTo>
                  <a:pt x="39681" y="2325223"/>
                  <a:pt x="34324" y="2331083"/>
                  <a:pt x="30138" y="2338952"/>
                </a:cubicBezTo>
                <a:cubicBezTo>
                  <a:pt x="26120" y="2346487"/>
                  <a:pt x="24110" y="2355193"/>
                  <a:pt x="24110" y="2365072"/>
                </a:cubicBezTo>
                <a:cubicBezTo>
                  <a:pt x="24110" y="2374950"/>
                  <a:pt x="26120" y="2383657"/>
                  <a:pt x="30138" y="2391191"/>
                </a:cubicBezTo>
                <a:cubicBezTo>
                  <a:pt x="34324" y="2399060"/>
                  <a:pt x="39681" y="2404920"/>
                  <a:pt x="46211" y="2408771"/>
                </a:cubicBezTo>
                <a:cubicBezTo>
                  <a:pt x="53244" y="2412957"/>
                  <a:pt x="60359" y="2415050"/>
                  <a:pt x="67559" y="2415050"/>
                </a:cubicBezTo>
                <a:cubicBezTo>
                  <a:pt x="74926" y="2415050"/>
                  <a:pt x="82042" y="2412957"/>
                  <a:pt x="88906" y="2408771"/>
                </a:cubicBezTo>
                <a:cubicBezTo>
                  <a:pt x="95604" y="2404753"/>
                  <a:pt x="100962" y="2398893"/>
                  <a:pt x="104980" y="2391191"/>
                </a:cubicBezTo>
                <a:cubicBezTo>
                  <a:pt x="108998" y="2383657"/>
                  <a:pt x="111008" y="2374950"/>
                  <a:pt x="111008" y="2365072"/>
                </a:cubicBezTo>
                <a:cubicBezTo>
                  <a:pt x="111008" y="2355026"/>
                  <a:pt x="108998" y="2346236"/>
                  <a:pt x="104980" y="2338701"/>
                </a:cubicBezTo>
                <a:cubicBezTo>
                  <a:pt x="100962" y="2331334"/>
                  <a:pt x="95604" y="2325558"/>
                  <a:pt x="88906" y="2321372"/>
                </a:cubicBezTo>
                <a:cubicBezTo>
                  <a:pt x="82042" y="2317186"/>
                  <a:pt x="74926" y="2315093"/>
                  <a:pt x="67559" y="2315093"/>
                </a:cubicBezTo>
                <a:close/>
                <a:moveTo>
                  <a:pt x="2378618" y="2295253"/>
                </a:moveTo>
                <a:cubicBezTo>
                  <a:pt x="2388664" y="2295253"/>
                  <a:pt x="2397538" y="2297346"/>
                  <a:pt x="2405239" y="2301531"/>
                </a:cubicBezTo>
                <a:cubicBezTo>
                  <a:pt x="2412941" y="2305717"/>
                  <a:pt x="2418969" y="2311326"/>
                  <a:pt x="2423322" y="2318358"/>
                </a:cubicBezTo>
                <a:lnTo>
                  <a:pt x="2424327" y="2318358"/>
                </a:lnTo>
                <a:lnTo>
                  <a:pt x="2424327" y="2299522"/>
                </a:lnTo>
                <a:lnTo>
                  <a:pt x="2445172" y="2299522"/>
                </a:lnTo>
                <a:lnTo>
                  <a:pt x="2445172" y="2425598"/>
                </a:lnTo>
                <a:cubicBezTo>
                  <a:pt x="2445172" y="2446527"/>
                  <a:pt x="2439312" y="2462601"/>
                  <a:pt x="2427592" y="2473819"/>
                </a:cubicBezTo>
                <a:cubicBezTo>
                  <a:pt x="2416039" y="2484869"/>
                  <a:pt x="2400719" y="2490394"/>
                  <a:pt x="2381632" y="2490394"/>
                </a:cubicBezTo>
                <a:cubicBezTo>
                  <a:pt x="2366060" y="2490394"/>
                  <a:pt x="2353336" y="2486795"/>
                  <a:pt x="2343457" y="2479595"/>
                </a:cubicBezTo>
                <a:cubicBezTo>
                  <a:pt x="2333411" y="2472395"/>
                  <a:pt x="2326630" y="2463689"/>
                  <a:pt x="2323114" y="2453476"/>
                </a:cubicBezTo>
                <a:lnTo>
                  <a:pt x="2343206" y="2444937"/>
                </a:lnTo>
                <a:cubicBezTo>
                  <a:pt x="2346052" y="2452639"/>
                  <a:pt x="2350824" y="2458833"/>
                  <a:pt x="2357521" y="2463522"/>
                </a:cubicBezTo>
                <a:cubicBezTo>
                  <a:pt x="2364219" y="2468210"/>
                  <a:pt x="2372255" y="2470554"/>
                  <a:pt x="2381632" y="2470554"/>
                </a:cubicBezTo>
                <a:cubicBezTo>
                  <a:pt x="2395026" y="2470554"/>
                  <a:pt x="2405491" y="2466619"/>
                  <a:pt x="2413025" y="2458750"/>
                </a:cubicBezTo>
                <a:cubicBezTo>
                  <a:pt x="2420559" y="2451048"/>
                  <a:pt x="2424327" y="2439830"/>
                  <a:pt x="2424327" y="2425096"/>
                </a:cubicBezTo>
                <a:lnTo>
                  <a:pt x="2424327" y="2410529"/>
                </a:lnTo>
                <a:lnTo>
                  <a:pt x="2423322" y="2410529"/>
                </a:lnTo>
                <a:cubicBezTo>
                  <a:pt x="2419136" y="2417059"/>
                  <a:pt x="2413109" y="2422501"/>
                  <a:pt x="2405239" y="2426854"/>
                </a:cubicBezTo>
                <a:cubicBezTo>
                  <a:pt x="2397538" y="2431040"/>
                  <a:pt x="2388664" y="2433133"/>
                  <a:pt x="2378618" y="2433133"/>
                </a:cubicBezTo>
                <a:cubicBezTo>
                  <a:pt x="2367232" y="2433133"/>
                  <a:pt x="2356852" y="2430203"/>
                  <a:pt x="2347475" y="2424343"/>
                </a:cubicBezTo>
                <a:cubicBezTo>
                  <a:pt x="2338267" y="2418650"/>
                  <a:pt x="2330900" y="2410529"/>
                  <a:pt x="2325375" y="2399981"/>
                </a:cubicBezTo>
                <a:cubicBezTo>
                  <a:pt x="2319849" y="2389433"/>
                  <a:pt x="2317087" y="2377545"/>
                  <a:pt x="2317087" y="2364318"/>
                </a:cubicBezTo>
                <a:cubicBezTo>
                  <a:pt x="2317087" y="2351091"/>
                  <a:pt x="2319849" y="2339204"/>
                  <a:pt x="2325375" y="2328655"/>
                </a:cubicBezTo>
                <a:cubicBezTo>
                  <a:pt x="2331067" y="2317940"/>
                  <a:pt x="2338434" y="2309736"/>
                  <a:pt x="2347475" y="2304043"/>
                </a:cubicBezTo>
                <a:cubicBezTo>
                  <a:pt x="2356852" y="2298183"/>
                  <a:pt x="2367232" y="2295253"/>
                  <a:pt x="2378618" y="2295253"/>
                </a:cubicBezTo>
                <a:close/>
                <a:moveTo>
                  <a:pt x="2245538" y="2295253"/>
                </a:moveTo>
                <a:cubicBezTo>
                  <a:pt x="2261276" y="2295253"/>
                  <a:pt x="2273247" y="2299857"/>
                  <a:pt x="2281452" y="2309066"/>
                </a:cubicBezTo>
                <a:cubicBezTo>
                  <a:pt x="2289823" y="2318442"/>
                  <a:pt x="2294009" y="2330916"/>
                  <a:pt x="2294009" y="2346487"/>
                </a:cubicBezTo>
                <a:lnTo>
                  <a:pt x="2294009" y="2430621"/>
                </a:lnTo>
                <a:lnTo>
                  <a:pt x="2272159" y="2430621"/>
                </a:lnTo>
                <a:lnTo>
                  <a:pt x="2272159" y="2349752"/>
                </a:lnTo>
                <a:cubicBezTo>
                  <a:pt x="2272159" y="2337697"/>
                  <a:pt x="2269229" y="2328907"/>
                  <a:pt x="2263369" y="2323381"/>
                </a:cubicBezTo>
                <a:cubicBezTo>
                  <a:pt x="2257676" y="2317856"/>
                  <a:pt x="2249723" y="2315093"/>
                  <a:pt x="2239510" y="2315093"/>
                </a:cubicBezTo>
                <a:cubicBezTo>
                  <a:pt x="2232478" y="2315093"/>
                  <a:pt x="2226199" y="2317103"/>
                  <a:pt x="2220674" y="2321121"/>
                </a:cubicBezTo>
                <a:cubicBezTo>
                  <a:pt x="2214814" y="2325474"/>
                  <a:pt x="2210461" y="2330665"/>
                  <a:pt x="2207614" y="2336692"/>
                </a:cubicBezTo>
                <a:cubicBezTo>
                  <a:pt x="2204600" y="2343222"/>
                  <a:pt x="2203094" y="2349919"/>
                  <a:pt x="2203094" y="2356784"/>
                </a:cubicBezTo>
                <a:lnTo>
                  <a:pt x="2203094" y="2430621"/>
                </a:lnTo>
                <a:lnTo>
                  <a:pt x="2181244" y="2430621"/>
                </a:lnTo>
                <a:lnTo>
                  <a:pt x="2181244" y="2299522"/>
                </a:lnTo>
                <a:lnTo>
                  <a:pt x="2201838" y="2299522"/>
                </a:lnTo>
                <a:lnTo>
                  <a:pt x="2201838" y="2318861"/>
                </a:lnTo>
                <a:lnTo>
                  <a:pt x="2203094" y="2318861"/>
                </a:lnTo>
                <a:cubicBezTo>
                  <a:pt x="2206610" y="2312331"/>
                  <a:pt x="2212302" y="2306806"/>
                  <a:pt x="2220172" y="2302285"/>
                </a:cubicBezTo>
                <a:cubicBezTo>
                  <a:pt x="2228208" y="2297597"/>
                  <a:pt x="2236664" y="2295253"/>
                  <a:pt x="2245538" y="2295253"/>
                </a:cubicBezTo>
                <a:close/>
                <a:moveTo>
                  <a:pt x="2089119" y="2295253"/>
                </a:moveTo>
                <a:cubicBezTo>
                  <a:pt x="2102011" y="2295253"/>
                  <a:pt x="2113564" y="2298350"/>
                  <a:pt x="2123778" y="2304545"/>
                </a:cubicBezTo>
                <a:cubicBezTo>
                  <a:pt x="2133991" y="2310740"/>
                  <a:pt x="2142028" y="2319195"/>
                  <a:pt x="2147888" y="2329911"/>
                </a:cubicBezTo>
                <a:cubicBezTo>
                  <a:pt x="2153580" y="2340292"/>
                  <a:pt x="2156427" y="2352012"/>
                  <a:pt x="2156427" y="2365072"/>
                </a:cubicBezTo>
                <a:cubicBezTo>
                  <a:pt x="2156427" y="2378131"/>
                  <a:pt x="2153580" y="2389852"/>
                  <a:pt x="2147888" y="2400232"/>
                </a:cubicBezTo>
                <a:cubicBezTo>
                  <a:pt x="2142028" y="2410948"/>
                  <a:pt x="2133991" y="2419403"/>
                  <a:pt x="2123778" y="2425598"/>
                </a:cubicBezTo>
                <a:cubicBezTo>
                  <a:pt x="2113899" y="2431626"/>
                  <a:pt x="2102346" y="2434640"/>
                  <a:pt x="2089119" y="2434640"/>
                </a:cubicBezTo>
                <a:cubicBezTo>
                  <a:pt x="2075892" y="2434640"/>
                  <a:pt x="2064339" y="2431626"/>
                  <a:pt x="2054461" y="2425598"/>
                </a:cubicBezTo>
                <a:cubicBezTo>
                  <a:pt x="2044247" y="2419403"/>
                  <a:pt x="2036211" y="2410948"/>
                  <a:pt x="2030351" y="2400232"/>
                </a:cubicBezTo>
                <a:cubicBezTo>
                  <a:pt x="2024658" y="2389852"/>
                  <a:pt x="2021812" y="2378131"/>
                  <a:pt x="2021812" y="2365072"/>
                </a:cubicBezTo>
                <a:cubicBezTo>
                  <a:pt x="2021812" y="2352012"/>
                  <a:pt x="2024658" y="2340292"/>
                  <a:pt x="2030351" y="2329911"/>
                </a:cubicBezTo>
                <a:cubicBezTo>
                  <a:pt x="2036211" y="2319195"/>
                  <a:pt x="2044247" y="2310740"/>
                  <a:pt x="2054461" y="2304545"/>
                </a:cubicBezTo>
                <a:cubicBezTo>
                  <a:pt x="2064674" y="2298350"/>
                  <a:pt x="2076227" y="2295253"/>
                  <a:pt x="2089119" y="2295253"/>
                </a:cubicBezTo>
                <a:close/>
                <a:moveTo>
                  <a:pt x="1647202" y="2295253"/>
                </a:moveTo>
                <a:cubicBezTo>
                  <a:pt x="1659759" y="2295253"/>
                  <a:pt x="1670894" y="2298183"/>
                  <a:pt x="1680605" y="2304043"/>
                </a:cubicBezTo>
                <a:cubicBezTo>
                  <a:pt x="1689981" y="2309736"/>
                  <a:pt x="1697180" y="2317605"/>
                  <a:pt x="1702203" y="2327651"/>
                </a:cubicBezTo>
                <a:cubicBezTo>
                  <a:pt x="1707394" y="2338032"/>
                  <a:pt x="1709989" y="2349668"/>
                  <a:pt x="1709989" y="2362560"/>
                </a:cubicBezTo>
                <a:cubicBezTo>
                  <a:pt x="1709989" y="2363565"/>
                  <a:pt x="1709821" y="2365741"/>
                  <a:pt x="1709487" y="2369090"/>
                </a:cubicBezTo>
                <a:lnTo>
                  <a:pt x="1605512" y="2369090"/>
                </a:lnTo>
                <a:cubicBezTo>
                  <a:pt x="1606014" y="2379136"/>
                  <a:pt x="1608442" y="2387591"/>
                  <a:pt x="1612795" y="2394456"/>
                </a:cubicBezTo>
                <a:cubicBezTo>
                  <a:pt x="1616981" y="2400986"/>
                  <a:pt x="1622422" y="2406092"/>
                  <a:pt x="1629119" y="2409776"/>
                </a:cubicBezTo>
                <a:cubicBezTo>
                  <a:pt x="1635649" y="2413292"/>
                  <a:pt x="1642514" y="2415050"/>
                  <a:pt x="1649713" y="2415050"/>
                </a:cubicBezTo>
                <a:cubicBezTo>
                  <a:pt x="1666792" y="2415050"/>
                  <a:pt x="1679767" y="2407097"/>
                  <a:pt x="1688641" y="2391191"/>
                </a:cubicBezTo>
                <a:lnTo>
                  <a:pt x="1706975" y="2400232"/>
                </a:lnTo>
                <a:cubicBezTo>
                  <a:pt x="1701450" y="2410781"/>
                  <a:pt x="1693832" y="2419152"/>
                  <a:pt x="1684121" y="2425347"/>
                </a:cubicBezTo>
                <a:cubicBezTo>
                  <a:pt x="1674410" y="2431542"/>
                  <a:pt x="1662689" y="2434640"/>
                  <a:pt x="1648960" y="2434640"/>
                </a:cubicBezTo>
                <a:cubicBezTo>
                  <a:pt x="1636235" y="2434640"/>
                  <a:pt x="1625017" y="2431710"/>
                  <a:pt x="1615306" y="2425849"/>
                </a:cubicBezTo>
                <a:cubicBezTo>
                  <a:pt x="1605260" y="2419822"/>
                  <a:pt x="1597475" y="2411534"/>
                  <a:pt x="1591950" y="2400986"/>
                </a:cubicBezTo>
                <a:cubicBezTo>
                  <a:pt x="1586424" y="2390438"/>
                  <a:pt x="1583662" y="2378550"/>
                  <a:pt x="1583662" y="2365323"/>
                </a:cubicBezTo>
                <a:cubicBezTo>
                  <a:pt x="1583662" y="2352598"/>
                  <a:pt x="1586257" y="2340962"/>
                  <a:pt x="1591447" y="2330413"/>
                </a:cubicBezTo>
                <a:cubicBezTo>
                  <a:pt x="1596805" y="2319530"/>
                  <a:pt x="1604256" y="2310991"/>
                  <a:pt x="1613799" y="2304796"/>
                </a:cubicBezTo>
                <a:cubicBezTo>
                  <a:pt x="1623678" y="2298434"/>
                  <a:pt x="1634812" y="2295253"/>
                  <a:pt x="1647202" y="2295253"/>
                </a:cubicBezTo>
                <a:close/>
                <a:moveTo>
                  <a:pt x="1298544" y="2295253"/>
                </a:moveTo>
                <a:cubicBezTo>
                  <a:pt x="1311436" y="2295253"/>
                  <a:pt x="1322989" y="2298350"/>
                  <a:pt x="1333203" y="2304545"/>
                </a:cubicBezTo>
                <a:cubicBezTo>
                  <a:pt x="1343416" y="2310740"/>
                  <a:pt x="1351453" y="2319195"/>
                  <a:pt x="1357313" y="2329911"/>
                </a:cubicBezTo>
                <a:cubicBezTo>
                  <a:pt x="1363005" y="2340292"/>
                  <a:pt x="1365852" y="2352012"/>
                  <a:pt x="1365852" y="2365072"/>
                </a:cubicBezTo>
                <a:cubicBezTo>
                  <a:pt x="1365852" y="2378131"/>
                  <a:pt x="1363005" y="2389852"/>
                  <a:pt x="1357313" y="2400232"/>
                </a:cubicBezTo>
                <a:cubicBezTo>
                  <a:pt x="1351453" y="2410948"/>
                  <a:pt x="1343416" y="2419403"/>
                  <a:pt x="1333203" y="2425598"/>
                </a:cubicBezTo>
                <a:cubicBezTo>
                  <a:pt x="1323324" y="2431626"/>
                  <a:pt x="1311771" y="2434640"/>
                  <a:pt x="1298544" y="2434640"/>
                </a:cubicBezTo>
                <a:cubicBezTo>
                  <a:pt x="1285317" y="2434640"/>
                  <a:pt x="1273764" y="2431626"/>
                  <a:pt x="1263886" y="2425598"/>
                </a:cubicBezTo>
                <a:cubicBezTo>
                  <a:pt x="1253673" y="2419403"/>
                  <a:pt x="1245636" y="2410948"/>
                  <a:pt x="1239776" y="2400232"/>
                </a:cubicBezTo>
                <a:cubicBezTo>
                  <a:pt x="1234083" y="2389852"/>
                  <a:pt x="1231237" y="2378131"/>
                  <a:pt x="1231237" y="2365072"/>
                </a:cubicBezTo>
                <a:cubicBezTo>
                  <a:pt x="1231237" y="2352012"/>
                  <a:pt x="1234083" y="2340292"/>
                  <a:pt x="1239776" y="2329911"/>
                </a:cubicBezTo>
                <a:cubicBezTo>
                  <a:pt x="1245636" y="2319195"/>
                  <a:pt x="1253673" y="2310740"/>
                  <a:pt x="1263886" y="2304545"/>
                </a:cubicBezTo>
                <a:cubicBezTo>
                  <a:pt x="1274099" y="2298350"/>
                  <a:pt x="1285652" y="2295253"/>
                  <a:pt x="1298544" y="2295253"/>
                </a:cubicBezTo>
                <a:close/>
                <a:moveTo>
                  <a:pt x="950137" y="2295253"/>
                </a:moveTo>
                <a:cubicBezTo>
                  <a:pt x="965876" y="2295253"/>
                  <a:pt x="977847" y="2299857"/>
                  <a:pt x="986052" y="2309066"/>
                </a:cubicBezTo>
                <a:cubicBezTo>
                  <a:pt x="994423" y="2318442"/>
                  <a:pt x="998609" y="2330916"/>
                  <a:pt x="998609" y="2346487"/>
                </a:cubicBezTo>
                <a:lnTo>
                  <a:pt x="998609" y="2430621"/>
                </a:lnTo>
                <a:lnTo>
                  <a:pt x="976759" y="2430621"/>
                </a:lnTo>
                <a:lnTo>
                  <a:pt x="976759" y="2349752"/>
                </a:lnTo>
                <a:cubicBezTo>
                  <a:pt x="976759" y="2337697"/>
                  <a:pt x="973829" y="2328907"/>
                  <a:pt x="967969" y="2323381"/>
                </a:cubicBezTo>
                <a:cubicBezTo>
                  <a:pt x="962276" y="2317856"/>
                  <a:pt x="954323" y="2315093"/>
                  <a:pt x="944110" y="2315093"/>
                </a:cubicBezTo>
                <a:cubicBezTo>
                  <a:pt x="937078" y="2315093"/>
                  <a:pt x="930799" y="2317103"/>
                  <a:pt x="925274" y="2321121"/>
                </a:cubicBezTo>
                <a:cubicBezTo>
                  <a:pt x="919414" y="2325474"/>
                  <a:pt x="915061" y="2330665"/>
                  <a:pt x="912214" y="2336692"/>
                </a:cubicBezTo>
                <a:cubicBezTo>
                  <a:pt x="909200" y="2343222"/>
                  <a:pt x="907694" y="2349919"/>
                  <a:pt x="907694" y="2356784"/>
                </a:cubicBezTo>
                <a:lnTo>
                  <a:pt x="907694" y="2430621"/>
                </a:lnTo>
                <a:lnTo>
                  <a:pt x="885844" y="2430621"/>
                </a:lnTo>
                <a:lnTo>
                  <a:pt x="885844" y="2299522"/>
                </a:lnTo>
                <a:lnTo>
                  <a:pt x="906438" y="2299522"/>
                </a:lnTo>
                <a:lnTo>
                  <a:pt x="906438" y="2318861"/>
                </a:lnTo>
                <a:lnTo>
                  <a:pt x="907694" y="2318861"/>
                </a:lnTo>
                <a:cubicBezTo>
                  <a:pt x="911210" y="2312331"/>
                  <a:pt x="916902" y="2306806"/>
                  <a:pt x="924772" y="2302285"/>
                </a:cubicBezTo>
                <a:cubicBezTo>
                  <a:pt x="932808" y="2297597"/>
                  <a:pt x="941264" y="2295253"/>
                  <a:pt x="950137" y="2295253"/>
                </a:cubicBezTo>
                <a:close/>
                <a:moveTo>
                  <a:pt x="801467" y="2295253"/>
                </a:moveTo>
                <a:cubicBezTo>
                  <a:pt x="819215" y="2295253"/>
                  <a:pt x="833196" y="2299941"/>
                  <a:pt x="843409" y="2309317"/>
                </a:cubicBezTo>
                <a:cubicBezTo>
                  <a:pt x="853455" y="2318526"/>
                  <a:pt x="858478" y="2331251"/>
                  <a:pt x="858478" y="2347491"/>
                </a:cubicBezTo>
                <a:lnTo>
                  <a:pt x="858478" y="2430621"/>
                </a:lnTo>
                <a:lnTo>
                  <a:pt x="837633" y="2430621"/>
                </a:lnTo>
                <a:lnTo>
                  <a:pt x="837633" y="2411785"/>
                </a:lnTo>
                <a:lnTo>
                  <a:pt x="836628" y="2411785"/>
                </a:lnTo>
                <a:cubicBezTo>
                  <a:pt x="832777" y="2418315"/>
                  <a:pt x="827168" y="2423757"/>
                  <a:pt x="819801" y="2428110"/>
                </a:cubicBezTo>
                <a:cubicBezTo>
                  <a:pt x="812602" y="2432463"/>
                  <a:pt x="804063" y="2434640"/>
                  <a:pt x="794184" y="2434640"/>
                </a:cubicBezTo>
                <a:cubicBezTo>
                  <a:pt x="784473" y="2434640"/>
                  <a:pt x="775934" y="2432798"/>
                  <a:pt x="768567" y="2429114"/>
                </a:cubicBezTo>
                <a:cubicBezTo>
                  <a:pt x="760865" y="2425263"/>
                  <a:pt x="755005" y="2420073"/>
                  <a:pt x="750987" y="2413543"/>
                </a:cubicBezTo>
                <a:cubicBezTo>
                  <a:pt x="746968" y="2407013"/>
                  <a:pt x="744959" y="2399479"/>
                  <a:pt x="744959" y="2390940"/>
                </a:cubicBezTo>
                <a:cubicBezTo>
                  <a:pt x="744959" y="2377043"/>
                  <a:pt x="750150" y="2366244"/>
                  <a:pt x="760530" y="2358542"/>
                </a:cubicBezTo>
                <a:cubicBezTo>
                  <a:pt x="771246" y="2350673"/>
                  <a:pt x="784473" y="2346738"/>
                  <a:pt x="800212" y="2346738"/>
                </a:cubicBezTo>
                <a:cubicBezTo>
                  <a:pt x="808416" y="2346738"/>
                  <a:pt x="815783" y="2347575"/>
                  <a:pt x="822313" y="2349249"/>
                </a:cubicBezTo>
                <a:cubicBezTo>
                  <a:pt x="829010" y="2350924"/>
                  <a:pt x="834117" y="2352933"/>
                  <a:pt x="837633" y="2355277"/>
                </a:cubicBezTo>
                <a:lnTo>
                  <a:pt x="837633" y="2347240"/>
                </a:lnTo>
                <a:cubicBezTo>
                  <a:pt x="837633" y="2337697"/>
                  <a:pt x="834284" y="2329911"/>
                  <a:pt x="827587" y="2323884"/>
                </a:cubicBezTo>
                <a:cubicBezTo>
                  <a:pt x="820890" y="2317856"/>
                  <a:pt x="812183" y="2314842"/>
                  <a:pt x="801467" y="2314842"/>
                </a:cubicBezTo>
                <a:cubicBezTo>
                  <a:pt x="794268" y="2314842"/>
                  <a:pt x="787571" y="2316433"/>
                  <a:pt x="781376" y="2319614"/>
                </a:cubicBezTo>
                <a:cubicBezTo>
                  <a:pt x="774846" y="2322963"/>
                  <a:pt x="769907" y="2327400"/>
                  <a:pt x="766558" y="2332925"/>
                </a:cubicBezTo>
                <a:lnTo>
                  <a:pt x="749982" y="2320619"/>
                </a:lnTo>
                <a:cubicBezTo>
                  <a:pt x="755005" y="2312917"/>
                  <a:pt x="762121" y="2306722"/>
                  <a:pt x="771330" y="2302034"/>
                </a:cubicBezTo>
                <a:cubicBezTo>
                  <a:pt x="780371" y="2297513"/>
                  <a:pt x="790417" y="2295253"/>
                  <a:pt x="801467" y="2295253"/>
                </a:cubicBezTo>
                <a:close/>
                <a:moveTo>
                  <a:pt x="660369" y="2295253"/>
                </a:moveTo>
                <a:cubicBezTo>
                  <a:pt x="673261" y="2295253"/>
                  <a:pt x="684814" y="2298350"/>
                  <a:pt x="695027" y="2304545"/>
                </a:cubicBezTo>
                <a:cubicBezTo>
                  <a:pt x="705241" y="2310740"/>
                  <a:pt x="713278" y="2319195"/>
                  <a:pt x="719138" y="2329911"/>
                </a:cubicBezTo>
                <a:cubicBezTo>
                  <a:pt x="724830" y="2340292"/>
                  <a:pt x="727677" y="2352012"/>
                  <a:pt x="727677" y="2365072"/>
                </a:cubicBezTo>
                <a:cubicBezTo>
                  <a:pt x="727677" y="2378131"/>
                  <a:pt x="724830" y="2389852"/>
                  <a:pt x="719138" y="2400232"/>
                </a:cubicBezTo>
                <a:cubicBezTo>
                  <a:pt x="713278" y="2410948"/>
                  <a:pt x="705241" y="2419403"/>
                  <a:pt x="695027" y="2425598"/>
                </a:cubicBezTo>
                <a:cubicBezTo>
                  <a:pt x="685149" y="2431626"/>
                  <a:pt x="673596" y="2434640"/>
                  <a:pt x="660369" y="2434640"/>
                </a:cubicBezTo>
                <a:cubicBezTo>
                  <a:pt x="647142" y="2434640"/>
                  <a:pt x="635589" y="2431626"/>
                  <a:pt x="625711" y="2425598"/>
                </a:cubicBezTo>
                <a:cubicBezTo>
                  <a:pt x="615497" y="2419403"/>
                  <a:pt x="607461" y="2410948"/>
                  <a:pt x="601601" y="2400232"/>
                </a:cubicBezTo>
                <a:cubicBezTo>
                  <a:pt x="595908" y="2389852"/>
                  <a:pt x="593062" y="2378131"/>
                  <a:pt x="593062" y="2365072"/>
                </a:cubicBezTo>
                <a:cubicBezTo>
                  <a:pt x="593062" y="2352012"/>
                  <a:pt x="595908" y="2340292"/>
                  <a:pt x="601601" y="2329911"/>
                </a:cubicBezTo>
                <a:cubicBezTo>
                  <a:pt x="607461" y="2319195"/>
                  <a:pt x="615497" y="2310740"/>
                  <a:pt x="625711" y="2304545"/>
                </a:cubicBezTo>
                <a:cubicBezTo>
                  <a:pt x="635924" y="2298350"/>
                  <a:pt x="647477" y="2295253"/>
                  <a:pt x="660369" y="2295253"/>
                </a:cubicBezTo>
                <a:close/>
                <a:moveTo>
                  <a:pt x="369112" y="2295253"/>
                </a:moveTo>
                <a:cubicBezTo>
                  <a:pt x="384851" y="2295253"/>
                  <a:pt x="396822" y="2299857"/>
                  <a:pt x="405027" y="2309066"/>
                </a:cubicBezTo>
                <a:cubicBezTo>
                  <a:pt x="413398" y="2318442"/>
                  <a:pt x="417584" y="2330916"/>
                  <a:pt x="417584" y="2346487"/>
                </a:cubicBezTo>
                <a:lnTo>
                  <a:pt x="417584" y="2430621"/>
                </a:lnTo>
                <a:lnTo>
                  <a:pt x="395734" y="2430621"/>
                </a:lnTo>
                <a:lnTo>
                  <a:pt x="395734" y="2349752"/>
                </a:lnTo>
                <a:cubicBezTo>
                  <a:pt x="395734" y="2337697"/>
                  <a:pt x="392804" y="2328907"/>
                  <a:pt x="386944" y="2323381"/>
                </a:cubicBezTo>
                <a:cubicBezTo>
                  <a:pt x="381251" y="2317856"/>
                  <a:pt x="373298" y="2315093"/>
                  <a:pt x="363085" y="2315093"/>
                </a:cubicBezTo>
                <a:cubicBezTo>
                  <a:pt x="356053" y="2315093"/>
                  <a:pt x="349774" y="2317103"/>
                  <a:pt x="344249" y="2321121"/>
                </a:cubicBezTo>
                <a:cubicBezTo>
                  <a:pt x="338389" y="2325474"/>
                  <a:pt x="334036" y="2330665"/>
                  <a:pt x="331189" y="2336692"/>
                </a:cubicBezTo>
                <a:cubicBezTo>
                  <a:pt x="328175" y="2343222"/>
                  <a:pt x="326669" y="2349919"/>
                  <a:pt x="326669" y="2356784"/>
                </a:cubicBezTo>
                <a:lnTo>
                  <a:pt x="326669" y="2430621"/>
                </a:lnTo>
                <a:lnTo>
                  <a:pt x="304819" y="2430621"/>
                </a:lnTo>
                <a:lnTo>
                  <a:pt x="304819" y="2299522"/>
                </a:lnTo>
                <a:lnTo>
                  <a:pt x="325413" y="2299522"/>
                </a:lnTo>
                <a:lnTo>
                  <a:pt x="325413" y="2318861"/>
                </a:lnTo>
                <a:lnTo>
                  <a:pt x="326669" y="2318861"/>
                </a:lnTo>
                <a:cubicBezTo>
                  <a:pt x="330185" y="2312331"/>
                  <a:pt x="335877" y="2306806"/>
                  <a:pt x="343747" y="2302285"/>
                </a:cubicBezTo>
                <a:cubicBezTo>
                  <a:pt x="351783" y="2297597"/>
                  <a:pt x="360239" y="2295253"/>
                  <a:pt x="369112" y="2295253"/>
                </a:cubicBezTo>
                <a:close/>
                <a:moveTo>
                  <a:pt x="218452" y="2295253"/>
                </a:moveTo>
                <a:cubicBezTo>
                  <a:pt x="231009" y="2295253"/>
                  <a:pt x="242143" y="2298183"/>
                  <a:pt x="251855" y="2304043"/>
                </a:cubicBezTo>
                <a:cubicBezTo>
                  <a:pt x="261231" y="2309736"/>
                  <a:pt x="268430" y="2317605"/>
                  <a:pt x="273453" y="2327651"/>
                </a:cubicBezTo>
                <a:cubicBezTo>
                  <a:pt x="278644" y="2338032"/>
                  <a:pt x="281239" y="2349668"/>
                  <a:pt x="281239" y="2362560"/>
                </a:cubicBezTo>
                <a:cubicBezTo>
                  <a:pt x="281239" y="2363565"/>
                  <a:pt x="281071" y="2365741"/>
                  <a:pt x="280736" y="2369090"/>
                </a:cubicBezTo>
                <a:lnTo>
                  <a:pt x="176761" y="2369090"/>
                </a:lnTo>
                <a:cubicBezTo>
                  <a:pt x="177264" y="2379136"/>
                  <a:pt x="179691" y="2387591"/>
                  <a:pt x="184045" y="2394456"/>
                </a:cubicBezTo>
                <a:cubicBezTo>
                  <a:pt x="188231" y="2400986"/>
                  <a:pt x="193672" y="2406092"/>
                  <a:pt x="200370" y="2409776"/>
                </a:cubicBezTo>
                <a:cubicBezTo>
                  <a:pt x="206900" y="2413292"/>
                  <a:pt x="213764" y="2415050"/>
                  <a:pt x="220963" y="2415050"/>
                </a:cubicBezTo>
                <a:cubicBezTo>
                  <a:pt x="238042" y="2415050"/>
                  <a:pt x="251017" y="2407097"/>
                  <a:pt x="259891" y="2391191"/>
                </a:cubicBezTo>
                <a:lnTo>
                  <a:pt x="278225" y="2400232"/>
                </a:lnTo>
                <a:cubicBezTo>
                  <a:pt x="272700" y="2410781"/>
                  <a:pt x="265082" y="2419152"/>
                  <a:pt x="255371" y="2425347"/>
                </a:cubicBezTo>
                <a:cubicBezTo>
                  <a:pt x="245660" y="2431542"/>
                  <a:pt x="233939" y="2434640"/>
                  <a:pt x="220210" y="2434640"/>
                </a:cubicBezTo>
                <a:cubicBezTo>
                  <a:pt x="207485" y="2434640"/>
                  <a:pt x="196267" y="2431710"/>
                  <a:pt x="186557" y="2425849"/>
                </a:cubicBezTo>
                <a:cubicBezTo>
                  <a:pt x="176511" y="2419822"/>
                  <a:pt x="168725" y="2411534"/>
                  <a:pt x="163199" y="2400986"/>
                </a:cubicBezTo>
                <a:cubicBezTo>
                  <a:pt x="157674" y="2390438"/>
                  <a:pt x="154912" y="2378550"/>
                  <a:pt x="154912" y="2365323"/>
                </a:cubicBezTo>
                <a:cubicBezTo>
                  <a:pt x="154912" y="2352598"/>
                  <a:pt x="157507" y="2340962"/>
                  <a:pt x="162698" y="2330413"/>
                </a:cubicBezTo>
                <a:cubicBezTo>
                  <a:pt x="168055" y="2319530"/>
                  <a:pt x="175506" y="2310991"/>
                  <a:pt x="185049" y="2304796"/>
                </a:cubicBezTo>
                <a:cubicBezTo>
                  <a:pt x="194928" y="2298434"/>
                  <a:pt x="206062" y="2295253"/>
                  <a:pt x="218452" y="2295253"/>
                </a:cubicBezTo>
                <a:close/>
                <a:moveTo>
                  <a:pt x="1804532" y="2262352"/>
                </a:moveTo>
                <a:lnTo>
                  <a:pt x="1826382" y="2262352"/>
                </a:lnTo>
                <a:lnTo>
                  <a:pt x="1826382" y="2299522"/>
                </a:lnTo>
                <a:lnTo>
                  <a:pt x="1858529" y="2299522"/>
                </a:lnTo>
                <a:lnTo>
                  <a:pt x="1858529" y="2319363"/>
                </a:lnTo>
                <a:lnTo>
                  <a:pt x="1826382" y="2319363"/>
                </a:lnTo>
                <a:lnTo>
                  <a:pt x="1826382" y="2390689"/>
                </a:lnTo>
                <a:cubicBezTo>
                  <a:pt x="1826382" y="2398056"/>
                  <a:pt x="1827721" y="2403414"/>
                  <a:pt x="1830400" y="2406762"/>
                </a:cubicBezTo>
                <a:cubicBezTo>
                  <a:pt x="1833581" y="2410446"/>
                  <a:pt x="1838353" y="2412287"/>
                  <a:pt x="1844716" y="2412287"/>
                </a:cubicBezTo>
                <a:cubicBezTo>
                  <a:pt x="1850241" y="2412287"/>
                  <a:pt x="1855013" y="2410864"/>
                  <a:pt x="1859031" y="2408018"/>
                </a:cubicBezTo>
                <a:lnTo>
                  <a:pt x="1859031" y="2429365"/>
                </a:lnTo>
                <a:cubicBezTo>
                  <a:pt x="1856687" y="2430537"/>
                  <a:pt x="1854092" y="2431375"/>
                  <a:pt x="1851245" y="2431877"/>
                </a:cubicBezTo>
                <a:cubicBezTo>
                  <a:pt x="1848566" y="2432379"/>
                  <a:pt x="1845134" y="2432630"/>
                  <a:pt x="1840948" y="2432630"/>
                </a:cubicBezTo>
                <a:cubicBezTo>
                  <a:pt x="1835423" y="2432630"/>
                  <a:pt x="1830484" y="2431793"/>
                  <a:pt x="1826131" y="2430119"/>
                </a:cubicBezTo>
                <a:cubicBezTo>
                  <a:pt x="1821443" y="2428277"/>
                  <a:pt x="1817675" y="2425933"/>
                  <a:pt x="1814829" y="2423087"/>
                </a:cubicBezTo>
                <a:cubicBezTo>
                  <a:pt x="1807964" y="2416557"/>
                  <a:pt x="1804532" y="2407599"/>
                  <a:pt x="1804532" y="2396214"/>
                </a:cubicBezTo>
                <a:lnTo>
                  <a:pt x="1804532" y="2319363"/>
                </a:lnTo>
                <a:lnTo>
                  <a:pt x="1781678" y="2319363"/>
                </a:lnTo>
                <a:lnTo>
                  <a:pt x="1781678" y="2299522"/>
                </a:lnTo>
                <a:lnTo>
                  <a:pt x="1804532" y="2299522"/>
                </a:lnTo>
                <a:close/>
                <a:moveTo>
                  <a:pt x="518657" y="2262352"/>
                </a:moveTo>
                <a:lnTo>
                  <a:pt x="540507" y="2262352"/>
                </a:lnTo>
                <a:lnTo>
                  <a:pt x="540507" y="2299522"/>
                </a:lnTo>
                <a:lnTo>
                  <a:pt x="572654" y="2299522"/>
                </a:lnTo>
                <a:lnTo>
                  <a:pt x="572654" y="2319363"/>
                </a:lnTo>
                <a:lnTo>
                  <a:pt x="540507" y="2319363"/>
                </a:lnTo>
                <a:lnTo>
                  <a:pt x="540507" y="2390689"/>
                </a:lnTo>
                <a:cubicBezTo>
                  <a:pt x="540507" y="2398056"/>
                  <a:pt x="541846" y="2403414"/>
                  <a:pt x="544525" y="2406762"/>
                </a:cubicBezTo>
                <a:cubicBezTo>
                  <a:pt x="547706" y="2410446"/>
                  <a:pt x="552478" y="2412287"/>
                  <a:pt x="558840" y="2412287"/>
                </a:cubicBezTo>
                <a:cubicBezTo>
                  <a:pt x="564366" y="2412287"/>
                  <a:pt x="569137" y="2410864"/>
                  <a:pt x="573156" y="2408018"/>
                </a:cubicBezTo>
                <a:lnTo>
                  <a:pt x="573156" y="2429365"/>
                </a:lnTo>
                <a:cubicBezTo>
                  <a:pt x="570812" y="2430537"/>
                  <a:pt x="568217" y="2431375"/>
                  <a:pt x="565370" y="2431877"/>
                </a:cubicBezTo>
                <a:cubicBezTo>
                  <a:pt x="562691" y="2432379"/>
                  <a:pt x="559259" y="2432630"/>
                  <a:pt x="555073" y="2432630"/>
                </a:cubicBezTo>
                <a:cubicBezTo>
                  <a:pt x="549548" y="2432630"/>
                  <a:pt x="544609" y="2431793"/>
                  <a:pt x="540256" y="2430119"/>
                </a:cubicBezTo>
                <a:cubicBezTo>
                  <a:pt x="535567" y="2428277"/>
                  <a:pt x="531800" y="2425933"/>
                  <a:pt x="528954" y="2423087"/>
                </a:cubicBezTo>
                <a:cubicBezTo>
                  <a:pt x="522089" y="2416557"/>
                  <a:pt x="518657" y="2407599"/>
                  <a:pt x="518657" y="2396214"/>
                </a:cubicBezTo>
                <a:lnTo>
                  <a:pt x="518657" y="2319363"/>
                </a:lnTo>
                <a:lnTo>
                  <a:pt x="495802" y="2319363"/>
                </a:lnTo>
                <a:lnTo>
                  <a:pt x="495802" y="2299522"/>
                </a:lnTo>
                <a:lnTo>
                  <a:pt x="518657" y="2299522"/>
                </a:lnTo>
                <a:close/>
                <a:moveTo>
                  <a:pt x="1885969" y="2246530"/>
                </a:moveTo>
                <a:lnTo>
                  <a:pt x="1907819" y="2246530"/>
                </a:lnTo>
                <a:lnTo>
                  <a:pt x="1907819" y="2300778"/>
                </a:lnTo>
                <a:lnTo>
                  <a:pt x="1906563" y="2318861"/>
                </a:lnTo>
                <a:lnTo>
                  <a:pt x="1907819" y="2318861"/>
                </a:lnTo>
                <a:cubicBezTo>
                  <a:pt x="1911167" y="2312331"/>
                  <a:pt x="1916860" y="2306722"/>
                  <a:pt x="1924897" y="2302034"/>
                </a:cubicBezTo>
                <a:cubicBezTo>
                  <a:pt x="1932599" y="2297513"/>
                  <a:pt x="1941138" y="2295253"/>
                  <a:pt x="1950514" y="2295253"/>
                </a:cubicBezTo>
                <a:cubicBezTo>
                  <a:pt x="1966420" y="2295253"/>
                  <a:pt x="1978559" y="2299941"/>
                  <a:pt x="1986930" y="2309317"/>
                </a:cubicBezTo>
                <a:cubicBezTo>
                  <a:pt x="1995302" y="2318693"/>
                  <a:pt x="1999487" y="2331083"/>
                  <a:pt x="1999487" y="2346487"/>
                </a:cubicBezTo>
                <a:lnTo>
                  <a:pt x="1999487" y="2430621"/>
                </a:lnTo>
                <a:lnTo>
                  <a:pt x="1977638" y="2430621"/>
                </a:lnTo>
                <a:lnTo>
                  <a:pt x="1977638" y="2349752"/>
                </a:lnTo>
                <a:cubicBezTo>
                  <a:pt x="1977638" y="2338032"/>
                  <a:pt x="1974624" y="2329325"/>
                  <a:pt x="1968596" y="2323632"/>
                </a:cubicBezTo>
                <a:cubicBezTo>
                  <a:pt x="1962736" y="2317940"/>
                  <a:pt x="1954951" y="2315093"/>
                  <a:pt x="1945240" y="2315093"/>
                </a:cubicBezTo>
                <a:cubicBezTo>
                  <a:pt x="1938710" y="2315093"/>
                  <a:pt x="1932431" y="2317186"/>
                  <a:pt x="1926404" y="2321372"/>
                </a:cubicBezTo>
                <a:cubicBezTo>
                  <a:pt x="1920711" y="2325390"/>
                  <a:pt x="1916190" y="2330665"/>
                  <a:pt x="1912842" y="2337194"/>
                </a:cubicBezTo>
                <a:cubicBezTo>
                  <a:pt x="1909493" y="2343892"/>
                  <a:pt x="1907819" y="2350673"/>
                  <a:pt x="1907819" y="2357537"/>
                </a:cubicBezTo>
                <a:lnTo>
                  <a:pt x="1907819" y="2430621"/>
                </a:lnTo>
                <a:lnTo>
                  <a:pt x="1885969" y="2430621"/>
                </a:lnTo>
                <a:close/>
                <a:moveTo>
                  <a:pt x="1447819" y="2246530"/>
                </a:moveTo>
                <a:lnTo>
                  <a:pt x="1469669" y="2246530"/>
                </a:lnTo>
                <a:lnTo>
                  <a:pt x="1469669" y="2300778"/>
                </a:lnTo>
                <a:lnTo>
                  <a:pt x="1468413" y="2318861"/>
                </a:lnTo>
                <a:lnTo>
                  <a:pt x="1469669" y="2318861"/>
                </a:lnTo>
                <a:cubicBezTo>
                  <a:pt x="1473017" y="2312331"/>
                  <a:pt x="1478710" y="2306722"/>
                  <a:pt x="1486747" y="2302034"/>
                </a:cubicBezTo>
                <a:cubicBezTo>
                  <a:pt x="1494449" y="2297513"/>
                  <a:pt x="1502988" y="2295253"/>
                  <a:pt x="1512364" y="2295253"/>
                </a:cubicBezTo>
                <a:cubicBezTo>
                  <a:pt x="1528270" y="2295253"/>
                  <a:pt x="1540409" y="2299941"/>
                  <a:pt x="1548780" y="2309317"/>
                </a:cubicBezTo>
                <a:cubicBezTo>
                  <a:pt x="1557152" y="2318693"/>
                  <a:pt x="1561337" y="2331083"/>
                  <a:pt x="1561337" y="2346487"/>
                </a:cubicBezTo>
                <a:lnTo>
                  <a:pt x="1561337" y="2430621"/>
                </a:lnTo>
                <a:lnTo>
                  <a:pt x="1539488" y="2430621"/>
                </a:lnTo>
                <a:lnTo>
                  <a:pt x="1539488" y="2349752"/>
                </a:lnTo>
                <a:cubicBezTo>
                  <a:pt x="1539488" y="2338032"/>
                  <a:pt x="1536474" y="2329325"/>
                  <a:pt x="1530446" y="2323632"/>
                </a:cubicBezTo>
                <a:cubicBezTo>
                  <a:pt x="1524586" y="2317940"/>
                  <a:pt x="1516801" y="2315093"/>
                  <a:pt x="1507090" y="2315093"/>
                </a:cubicBezTo>
                <a:cubicBezTo>
                  <a:pt x="1500560" y="2315093"/>
                  <a:pt x="1494281" y="2317186"/>
                  <a:pt x="1488254" y="2321372"/>
                </a:cubicBezTo>
                <a:cubicBezTo>
                  <a:pt x="1482561" y="2325390"/>
                  <a:pt x="1478040" y="2330665"/>
                  <a:pt x="1474692" y="2337194"/>
                </a:cubicBezTo>
                <a:cubicBezTo>
                  <a:pt x="1471343" y="2343892"/>
                  <a:pt x="1469669" y="2350673"/>
                  <a:pt x="1469669" y="2357537"/>
                </a:cubicBezTo>
                <a:lnTo>
                  <a:pt x="1469669" y="2430621"/>
                </a:lnTo>
                <a:lnTo>
                  <a:pt x="1447819" y="2430621"/>
                </a:lnTo>
                <a:close/>
                <a:moveTo>
                  <a:pt x="1085869" y="2246530"/>
                </a:moveTo>
                <a:lnTo>
                  <a:pt x="1107719" y="2246530"/>
                </a:lnTo>
                <a:lnTo>
                  <a:pt x="1107719" y="2300778"/>
                </a:lnTo>
                <a:lnTo>
                  <a:pt x="1106463" y="2319112"/>
                </a:lnTo>
                <a:lnTo>
                  <a:pt x="1107719" y="2319112"/>
                </a:lnTo>
                <a:cubicBezTo>
                  <a:pt x="1111737" y="2312247"/>
                  <a:pt x="1117681" y="2306638"/>
                  <a:pt x="1125550" y="2302285"/>
                </a:cubicBezTo>
                <a:cubicBezTo>
                  <a:pt x="1133922" y="2297597"/>
                  <a:pt x="1142879" y="2295253"/>
                  <a:pt x="1152423" y="2295253"/>
                </a:cubicBezTo>
                <a:cubicBezTo>
                  <a:pt x="1164143" y="2295253"/>
                  <a:pt x="1174775" y="2298267"/>
                  <a:pt x="1184319" y="2304294"/>
                </a:cubicBezTo>
                <a:cubicBezTo>
                  <a:pt x="1193695" y="2310322"/>
                  <a:pt x="1201229" y="2318693"/>
                  <a:pt x="1206922" y="2329409"/>
                </a:cubicBezTo>
                <a:cubicBezTo>
                  <a:pt x="1212447" y="2339957"/>
                  <a:pt x="1215210" y="2351845"/>
                  <a:pt x="1215210" y="2365072"/>
                </a:cubicBezTo>
                <a:cubicBezTo>
                  <a:pt x="1215210" y="2378466"/>
                  <a:pt x="1212447" y="2390438"/>
                  <a:pt x="1206922" y="2400986"/>
                </a:cubicBezTo>
                <a:cubicBezTo>
                  <a:pt x="1201397" y="2411534"/>
                  <a:pt x="1193862" y="2419822"/>
                  <a:pt x="1184319" y="2425849"/>
                </a:cubicBezTo>
                <a:cubicBezTo>
                  <a:pt x="1175110" y="2431710"/>
                  <a:pt x="1164478" y="2434640"/>
                  <a:pt x="1152423" y="2434640"/>
                </a:cubicBezTo>
                <a:cubicBezTo>
                  <a:pt x="1142544" y="2434640"/>
                  <a:pt x="1133587" y="2432379"/>
                  <a:pt x="1125550" y="2427859"/>
                </a:cubicBezTo>
                <a:cubicBezTo>
                  <a:pt x="1117848" y="2423505"/>
                  <a:pt x="1111904" y="2417980"/>
                  <a:pt x="1107719" y="2411283"/>
                </a:cubicBezTo>
                <a:lnTo>
                  <a:pt x="1106463" y="2411283"/>
                </a:lnTo>
                <a:lnTo>
                  <a:pt x="1106463" y="2430621"/>
                </a:lnTo>
                <a:lnTo>
                  <a:pt x="1085869" y="2430621"/>
                </a:lnTo>
                <a:close/>
                <a:moveTo>
                  <a:pt x="110003" y="2246530"/>
                </a:moveTo>
                <a:lnTo>
                  <a:pt x="131852" y="2246530"/>
                </a:lnTo>
                <a:lnTo>
                  <a:pt x="131852" y="2263357"/>
                </a:lnTo>
                <a:lnTo>
                  <a:pt x="148178" y="2263357"/>
                </a:lnTo>
                <a:lnTo>
                  <a:pt x="148178" y="2280686"/>
                </a:lnTo>
                <a:lnTo>
                  <a:pt x="131852" y="2280686"/>
                </a:lnTo>
                <a:lnTo>
                  <a:pt x="131852" y="2430621"/>
                </a:lnTo>
                <a:lnTo>
                  <a:pt x="111008" y="2430621"/>
                </a:lnTo>
                <a:lnTo>
                  <a:pt x="111008" y="2411283"/>
                </a:lnTo>
                <a:lnTo>
                  <a:pt x="110003" y="2411283"/>
                </a:lnTo>
                <a:cubicBezTo>
                  <a:pt x="106152" y="2417645"/>
                  <a:pt x="100125" y="2423171"/>
                  <a:pt x="91921" y="2427859"/>
                </a:cubicBezTo>
                <a:cubicBezTo>
                  <a:pt x="84051" y="2432379"/>
                  <a:pt x="75177" y="2434640"/>
                  <a:pt x="65299" y="2434640"/>
                </a:cubicBezTo>
                <a:cubicBezTo>
                  <a:pt x="53076" y="2434640"/>
                  <a:pt x="42361" y="2431710"/>
                  <a:pt x="33152" y="2425849"/>
                </a:cubicBezTo>
                <a:cubicBezTo>
                  <a:pt x="23776" y="2419989"/>
                  <a:pt x="16325" y="2411701"/>
                  <a:pt x="10800" y="2400986"/>
                </a:cubicBezTo>
                <a:cubicBezTo>
                  <a:pt x="5275" y="2390438"/>
                  <a:pt x="2512" y="2378466"/>
                  <a:pt x="2512" y="2365072"/>
                </a:cubicBezTo>
                <a:cubicBezTo>
                  <a:pt x="2512" y="2351845"/>
                  <a:pt x="5275" y="2339957"/>
                  <a:pt x="10800" y="2329409"/>
                </a:cubicBezTo>
                <a:cubicBezTo>
                  <a:pt x="16493" y="2318526"/>
                  <a:pt x="23944" y="2310154"/>
                  <a:pt x="33152" y="2304294"/>
                </a:cubicBezTo>
                <a:cubicBezTo>
                  <a:pt x="42695" y="2298267"/>
                  <a:pt x="53411" y="2295253"/>
                  <a:pt x="65299" y="2295253"/>
                </a:cubicBezTo>
                <a:cubicBezTo>
                  <a:pt x="75009" y="2295253"/>
                  <a:pt x="83883" y="2297597"/>
                  <a:pt x="91921" y="2302285"/>
                </a:cubicBezTo>
                <a:cubicBezTo>
                  <a:pt x="100125" y="2307140"/>
                  <a:pt x="106152" y="2312749"/>
                  <a:pt x="110003" y="2319112"/>
                </a:cubicBezTo>
                <a:lnTo>
                  <a:pt x="111008" y="2319112"/>
                </a:lnTo>
                <a:lnTo>
                  <a:pt x="110003" y="2301531"/>
                </a:lnTo>
                <a:lnTo>
                  <a:pt x="110003" y="2280686"/>
                </a:lnTo>
                <a:lnTo>
                  <a:pt x="70321" y="2280686"/>
                </a:lnTo>
                <a:lnTo>
                  <a:pt x="70321" y="2263357"/>
                </a:lnTo>
                <a:lnTo>
                  <a:pt x="110003" y="2263357"/>
                </a:lnTo>
                <a:close/>
                <a:moveTo>
                  <a:pt x="2079576" y="2241256"/>
                </a:moveTo>
                <a:lnTo>
                  <a:pt x="2098914" y="2241256"/>
                </a:lnTo>
                <a:lnTo>
                  <a:pt x="2125536" y="2271394"/>
                </a:lnTo>
                <a:lnTo>
                  <a:pt x="2125536" y="2272649"/>
                </a:lnTo>
                <a:lnTo>
                  <a:pt x="2104439" y="2272649"/>
                </a:lnTo>
                <a:lnTo>
                  <a:pt x="2090124" y="2257832"/>
                </a:lnTo>
                <a:lnTo>
                  <a:pt x="2088115" y="2257832"/>
                </a:lnTo>
                <a:lnTo>
                  <a:pt x="2074553" y="2272649"/>
                </a:lnTo>
                <a:lnTo>
                  <a:pt x="2053456" y="2272649"/>
                </a:lnTo>
                <a:lnTo>
                  <a:pt x="2053456" y="2271394"/>
                </a:lnTo>
                <a:close/>
                <a:moveTo>
                  <a:pt x="1637910" y="2241256"/>
                </a:moveTo>
                <a:lnTo>
                  <a:pt x="1657248" y="2241256"/>
                </a:lnTo>
                <a:lnTo>
                  <a:pt x="1683367" y="2271394"/>
                </a:lnTo>
                <a:lnTo>
                  <a:pt x="1683367" y="2272649"/>
                </a:lnTo>
                <a:lnTo>
                  <a:pt x="1662271" y="2272649"/>
                </a:lnTo>
                <a:lnTo>
                  <a:pt x="1648458" y="2256325"/>
                </a:lnTo>
                <a:lnTo>
                  <a:pt x="1646449" y="2256325"/>
                </a:lnTo>
                <a:lnTo>
                  <a:pt x="1632635" y="2272649"/>
                </a:lnTo>
                <a:lnTo>
                  <a:pt x="1611539" y="2272649"/>
                </a:lnTo>
                <a:lnTo>
                  <a:pt x="1611539" y="2271394"/>
                </a:lnTo>
                <a:close/>
                <a:moveTo>
                  <a:pt x="1289001" y="2241256"/>
                </a:moveTo>
                <a:lnTo>
                  <a:pt x="1308339" y="2241256"/>
                </a:lnTo>
                <a:lnTo>
                  <a:pt x="1334709" y="2271394"/>
                </a:lnTo>
                <a:lnTo>
                  <a:pt x="1334709" y="2272649"/>
                </a:lnTo>
                <a:lnTo>
                  <a:pt x="1313613" y="2272649"/>
                </a:lnTo>
                <a:lnTo>
                  <a:pt x="1299549" y="2256325"/>
                </a:lnTo>
                <a:lnTo>
                  <a:pt x="1297540" y="2256325"/>
                </a:lnTo>
                <a:lnTo>
                  <a:pt x="1283978" y="2272649"/>
                </a:lnTo>
                <a:lnTo>
                  <a:pt x="1262881" y="2272649"/>
                </a:lnTo>
                <a:lnTo>
                  <a:pt x="1262881" y="2271394"/>
                </a:lnTo>
                <a:close/>
                <a:moveTo>
                  <a:pt x="775348" y="2241256"/>
                </a:moveTo>
                <a:lnTo>
                  <a:pt x="799207" y="2241256"/>
                </a:lnTo>
                <a:lnTo>
                  <a:pt x="812518" y="2273905"/>
                </a:lnTo>
                <a:lnTo>
                  <a:pt x="793180" y="2273905"/>
                </a:lnTo>
                <a:close/>
                <a:moveTo>
                  <a:pt x="209159" y="2241256"/>
                </a:moveTo>
                <a:lnTo>
                  <a:pt x="228498" y="2241256"/>
                </a:lnTo>
                <a:lnTo>
                  <a:pt x="254868" y="2271394"/>
                </a:lnTo>
                <a:lnTo>
                  <a:pt x="254868" y="2272649"/>
                </a:lnTo>
                <a:lnTo>
                  <a:pt x="233772" y="2272649"/>
                </a:lnTo>
                <a:lnTo>
                  <a:pt x="219708" y="2257832"/>
                </a:lnTo>
                <a:lnTo>
                  <a:pt x="217699" y="2257832"/>
                </a:lnTo>
                <a:lnTo>
                  <a:pt x="203886" y="2272649"/>
                </a:lnTo>
                <a:lnTo>
                  <a:pt x="182789" y="2272649"/>
                </a:lnTo>
                <a:lnTo>
                  <a:pt x="182789" y="2271394"/>
                </a:lnTo>
                <a:close/>
                <a:moveTo>
                  <a:pt x="2122271" y="2210365"/>
                </a:moveTo>
                <a:lnTo>
                  <a:pt x="2146130" y="2210365"/>
                </a:lnTo>
                <a:lnTo>
                  <a:pt x="2128549" y="2241758"/>
                </a:lnTo>
                <a:lnTo>
                  <a:pt x="2110718" y="2241758"/>
                </a:lnTo>
                <a:close/>
                <a:moveTo>
                  <a:pt x="251855" y="2210365"/>
                </a:moveTo>
                <a:lnTo>
                  <a:pt x="275714" y="2210365"/>
                </a:lnTo>
                <a:lnTo>
                  <a:pt x="257882" y="2241758"/>
                </a:lnTo>
                <a:lnTo>
                  <a:pt x="240302" y="2241758"/>
                </a:lnTo>
                <a:close/>
                <a:moveTo>
                  <a:pt x="1479249" y="2147671"/>
                </a:moveTo>
                <a:cubicBezTo>
                  <a:pt x="1483268" y="2147671"/>
                  <a:pt x="1486533" y="2148927"/>
                  <a:pt x="1489044" y="2151438"/>
                </a:cubicBezTo>
                <a:cubicBezTo>
                  <a:pt x="1491723" y="2154117"/>
                  <a:pt x="1493063" y="2157382"/>
                  <a:pt x="1493063" y="2161233"/>
                </a:cubicBezTo>
                <a:cubicBezTo>
                  <a:pt x="1493063" y="2164749"/>
                  <a:pt x="1491723" y="2168014"/>
                  <a:pt x="1489044" y="2171028"/>
                </a:cubicBezTo>
                <a:cubicBezTo>
                  <a:pt x="1486533" y="2173874"/>
                  <a:pt x="1483268" y="2175297"/>
                  <a:pt x="1479249" y="2175297"/>
                </a:cubicBezTo>
                <a:cubicBezTo>
                  <a:pt x="1475566" y="2175297"/>
                  <a:pt x="1472301" y="2173874"/>
                  <a:pt x="1469455" y="2171028"/>
                </a:cubicBezTo>
                <a:cubicBezTo>
                  <a:pt x="1466776" y="2168349"/>
                  <a:pt x="1465436" y="2165084"/>
                  <a:pt x="1465436" y="2161233"/>
                </a:cubicBezTo>
                <a:cubicBezTo>
                  <a:pt x="1465436" y="2157215"/>
                  <a:pt x="1466776" y="2153950"/>
                  <a:pt x="1469455" y="2151438"/>
                </a:cubicBezTo>
                <a:cubicBezTo>
                  <a:pt x="1472301" y="2148927"/>
                  <a:pt x="1475566" y="2147671"/>
                  <a:pt x="1479249" y="2147671"/>
                </a:cubicBezTo>
                <a:close/>
                <a:moveTo>
                  <a:pt x="2918027" y="2059769"/>
                </a:moveTo>
                <a:cubicBezTo>
                  <a:pt x="2905972" y="2059769"/>
                  <a:pt x="2896930" y="2062281"/>
                  <a:pt x="2890903" y="2067304"/>
                </a:cubicBezTo>
                <a:cubicBezTo>
                  <a:pt x="2884875" y="2072327"/>
                  <a:pt x="2881861" y="2078689"/>
                  <a:pt x="2881861" y="2086391"/>
                </a:cubicBezTo>
                <a:cubicBezTo>
                  <a:pt x="2881861" y="2093591"/>
                  <a:pt x="2884624" y="2099451"/>
                  <a:pt x="2890149" y="2103971"/>
                </a:cubicBezTo>
                <a:cubicBezTo>
                  <a:pt x="2895675" y="2108492"/>
                  <a:pt x="2902623" y="2110752"/>
                  <a:pt x="2910995" y="2110752"/>
                </a:cubicBezTo>
                <a:cubicBezTo>
                  <a:pt x="2918362" y="2110752"/>
                  <a:pt x="2925226" y="2108827"/>
                  <a:pt x="2931589" y="2104976"/>
                </a:cubicBezTo>
                <a:cubicBezTo>
                  <a:pt x="2937951" y="2101125"/>
                  <a:pt x="2942974" y="2096102"/>
                  <a:pt x="2946658" y="2089907"/>
                </a:cubicBezTo>
                <a:cubicBezTo>
                  <a:pt x="2950341" y="2083712"/>
                  <a:pt x="2952183" y="2076764"/>
                  <a:pt x="2952183" y="2069062"/>
                </a:cubicBezTo>
                <a:cubicBezTo>
                  <a:pt x="2948164" y="2066383"/>
                  <a:pt x="2943141" y="2064123"/>
                  <a:pt x="2937114" y="2062281"/>
                </a:cubicBezTo>
                <a:cubicBezTo>
                  <a:pt x="2931421" y="2060607"/>
                  <a:pt x="2925059" y="2059769"/>
                  <a:pt x="2918027" y="2059769"/>
                </a:cubicBezTo>
                <a:close/>
                <a:moveTo>
                  <a:pt x="1479752" y="2059769"/>
                </a:moveTo>
                <a:cubicBezTo>
                  <a:pt x="1467697" y="2059769"/>
                  <a:pt x="1458655" y="2062281"/>
                  <a:pt x="1452628" y="2067304"/>
                </a:cubicBezTo>
                <a:cubicBezTo>
                  <a:pt x="1446600" y="2072327"/>
                  <a:pt x="1443587" y="2078689"/>
                  <a:pt x="1443587" y="2086391"/>
                </a:cubicBezTo>
                <a:cubicBezTo>
                  <a:pt x="1443587" y="2093591"/>
                  <a:pt x="1446349" y="2099451"/>
                  <a:pt x="1451874" y="2103971"/>
                </a:cubicBezTo>
                <a:cubicBezTo>
                  <a:pt x="1457400" y="2108492"/>
                  <a:pt x="1464348" y="2110752"/>
                  <a:pt x="1472720" y="2110752"/>
                </a:cubicBezTo>
                <a:cubicBezTo>
                  <a:pt x="1480087" y="2110752"/>
                  <a:pt x="1486951" y="2108827"/>
                  <a:pt x="1493314" y="2104976"/>
                </a:cubicBezTo>
                <a:cubicBezTo>
                  <a:pt x="1499676" y="2101125"/>
                  <a:pt x="1504699" y="2096102"/>
                  <a:pt x="1508383" y="2089907"/>
                </a:cubicBezTo>
                <a:cubicBezTo>
                  <a:pt x="1512066" y="2083712"/>
                  <a:pt x="1513908" y="2076764"/>
                  <a:pt x="1513908" y="2069062"/>
                </a:cubicBezTo>
                <a:cubicBezTo>
                  <a:pt x="1509889" y="2066383"/>
                  <a:pt x="1504867" y="2064123"/>
                  <a:pt x="1498839" y="2062281"/>
                </a:cubicBezTo>
                <a:cubicBezTo>
                  <a:pt x="1493146" y="2060607"/>
                  <a:pt x="1486784" y="2059769"/>
                  <a:pt x="1479752" y="2059769"/>
                </a:cubicBezTo>
                <a:close/>
                <a:moveTo>
                  <a:pt x="3991357" y="2010293"/>
                </a:moveTo>
                <a:cubicBezTo>
                  <a:pt x="3983487" y="2010293"/>
                  <a:pt x="3976288" y="2012303"/>
                  <a:pt x="3969758" y="2016321"/>
                </a:cubicBezTo>
                <a:cubicBezTo>
                  <a:pt x="3963061" y="2020507"/>
                  <a:pt x="3957870" y="2026116"/>
                  <a:pt x="3954187" y="2033148"/>
                </a:cubicBezTo>
                <a:cubicBezTo>
                  <a:pt x="3950336" y="2040515"/>
                  <a:pt x="3948410" y="2049305"/>
                  <a:pt x="3948410" y="2059518"/>
                </a:cubicBezTo>
                <a:cubicBezTo>
                  <a:pt x="3948410" y="2069397"/>
                  <a:pt x="3950336" y="2078187"/>
                  <a:pt x="3954187" y="2085889"/>
                </a:cubicBezTo>
                <a:cubicBezTo>
                  <a:pt x="3957870" y="2093256"/>
                  <a:pt x="3963061" y="2098865"/>
                  <a:pt x="3969758" y="2102716"/>
                </a:cubicBezTo>
                <a:cubicBezTo>
                  <a:pt x="3976455" y="2106567"/>
                  <a:pt x="3983655" y="2108492"/>
                  <a:pt x="3991357" y="2108492"/>
                </a:cubicBezTo>
                <a:cubicBezTo>
                  <a:pt x="3999393" y="2108492"/>
                  <a:pt x="4006509" y="2106567"/>
                  <a:pt x="4012704" y="2102716"/>
                </a:cubicBezTo>
                <a:cubicBezTo>
                  <a:pt x="4019234" y="2098697"/>
                  <a:pt x="4024424" y="2093005"/>
                  <a:pt x="4028275" y="2085638"/>
                </a:cubicBezTo>
                <a:cubicBezTo>
                  <a:pt x="4032126" y="2078271"/>
                  <a:pt x="4034052" y="2069564"/>
                  <a:pt x="4034052" y="2059518"/>
                </a:cubicBezTo>
                <a:cubicBezTo>
                  <a:pt x="4034052" y="2049138"/>
                  <a:pt x="4032126" y="2040264"/>
                  <a:pt x="4028275" y="2032897"/>
                </a:cubicBezTo>
                <a:cubicBezTo>
                  <a:pt x="4024424" y="2025362"/>
                  <a:pt x="4019234" y="2019753"/>
                  <a:pt x="4012704" y="2016070"/>
                </a:cubicBezTo>
                <a:cubicBezTo>
                  <a:pt x="4006007" y="2012219"/>
                  <a:pt x="3998891" y="2010293"/>
                  <a:pt x="3991357" y="2010293"/>
                </a:cubicBezTo>
                <a:close/>
                <a:moveTo>
                  <a:pt x="3698844" y="2010293"/>
                </a:moveTo>
                <a:cubicBezTo>
                  <a:pt x="3690807" y="2010293"/>
                  <a:pt x="3683273" y="2012303"/>
                  <a:pt x="3676241" y="2016321"/>
                </a:cubicBezTo>
                <a:cubicBezTo>
                  <a:pt x="3669376" y="2020339"/>
                  <a:pt x="3663767" y="2026116"/>
                  <a:pt x="3659414" y="2033650"/>
                </a:cubicBezTo>
                <a:cubicBezTo>
                  <a:pt x="3655228" y="2041017"/>
                  <a:pt x="3653135" y="2049891"/>
                  <a:pt x="3653135" y="2060272"/>
                </a:cubicBezTo>
                <a:cubicBezTo>
                  <a:pt x="3653135" y="2070485"/>
                  <a:pt x="3655228" y="2079275"/>
                  <a:pt x="3659414" y="2086642"/>
                </a:cubicBezTo>
                <a:cubicBezTo>
                  <a:pt x="3663767" y="2094177"/>
                  <a:pt x="3669376" y="2099953"/>
                  <a:pt x="3676241" y="2103971"/>
                </a:cubicBezTo>
                <a:cubicBezTo>
                  <a:pt x="3683608" y="2108157"/>
                  <a:pt x="3691142" y="2110250"/>
                  <a:pt x="3698844" y="2110250"/>
                </a:cubicBezTo>
                <a:cubicBezTo>
                  <a:pt x="3706546" y="2110250"/>
                  <a:pt x="3714080" y="2108157"/>
                  <a:pt x="3721447" y="2103971"/>
                </a:cubicBezTo>
                <a:cubicBezTo>
                  <a:pt x="3728145" y="2100120"/>
                  <a:pt x="3733670" y="2094344"/>
                  <a:pt x="3738023" y="2086642"/>
                </a:cubicBezTo>
                <a:cubicBezTo>
                  <a:pt x="3742209" y="2079275"/>
                  <a:pt x="3744302" y="2070485"/>
                  <a:pt x="3744302" y="2060272"/>
                </a:cubicBezTo>
                <a:cubicBezTo>
                  <a:pt x="3744302" y="2049891"/>
                  <a:pt x="3742209" y="2041017"/>
                  <a:pt x="3738023" y="2033650"/>
                </a:cubicBezTo>
                <a:cubicBezTo>
                  <a:pt x="3733670" y="2025948"/>
                  <a:pt x="3728145" y="2020172"/>
                  <a:pt x="3721447" y="2016321"/>
                </a:cubicBezTo>
                <a:cubicBezTo>
                  <a:pt x="3714415" y="2012303"/>
                  <a:pt x="3706881" y="2010293"/>
                  <a:pt x="3698844" y="2010293"/>
                </a:cubicBezTo>
                <a:close/>
                <a:moveTo>
                  <a:pt x="2715007" y="2010293"/>
                </a:moveTo>
                <a:cubicBezTo>
                  <a:pt x="2707137" y="2010293"/>
                  <a:pt x="2699938" y="2012303"/>
                  <a:pt x="2693408" y="2016321"/>
                </a:cubicBezTo>
                <a:cubicBezTo>
                  <a:pt x="2686711" y="2020507"/>
                  <a:pt x="2681520" y="2026116"/>
                  <a:pt x="2677837" y="2033148"/>
                </a:cubicBezTo>
                <a:cubicBezTo>
                  <a:pt x="2673986" y="2040515"/>
                  <a:pt x="2672060" y="2049305"/>
                  <a:pt x="2672060" y="2059518"/>
                </a:cubicBezTo>
                <a:cubicBezTo>
                  <a:pt x="2672060" y="2069397"/>
                  <a:pt x="2673986" y="2078187"/>
                  <a:pt x="2677837" y="2085889"/>
                </a:cubicBezTo>
                <a:cubicBezTo>
                  <a:pt x="2681520" y="2093256"/>
                  <a:pt x="2686711" y="2098865"/>
                  <a:pt x="2693408" y="2102716"/>
                </a:cubicBezTo>
                <a:cubicBezTo>
                  <a:pt x="2700105" y="2106567"/>
                  <a:pt x="2707305" y="2108492"/>
                  <a:pt x="2715007" y="2108492"/>
                </a:cubicBezTo>
                <a:cubicBezTo>
                  <a:pt x="2723043" y="2108492"/>
                  <a:pt x="2730159" y="2106567"/>
                  <a:pt x="2736354" y="2102716"/>
                </a:cubicBezTo>
                <a:cubicBezTo>
                  <a:pt x="2742884" y="2098697"/>
                  <a:pt x="2748074" y="2093005"/>
                  <a:pt x="2751925" y="2085638"/>
                </a:cubicBezTo>
                <a:cubicBezTo>
                  <a:pt x="2755776" y="2078271"/>
                  <a:pt x="2757702" y="2069564"/>
                  <a:pt x="2757702" y="2059518"/>
                </a:cubicBezTo>
                <a:cubicBezTo>
                  <a:pt x="2757702" y="2049138"/>
                  <a:pt x="2755776" y="2040264"/>
                  <a:pt x="2751925" y="2032897"/>
                </a:cubicBezTo>
                <a:cubicBezTo>
                  <a:pt x="2748074" y="2025362"/>
                  <a:pt x="2742884" y="2019753"/>
                  <a:pt x="2736354" y="2016070"/>
                </a:cubicBezTo>
                <a:cubicBezTo>
                  <a:pt x="2729657" y="2012219"/>
                  <a:pt x="2722541" y="2010293"/>
                  <a:pt x="2715007" y="2010293"/>
                </a:cubicBezTo>
                <a:close/>
                <a:moveTo>
                  <a:pt x="2422494" y="2010293"/>
                </a:moveTo>
                <a:cubicBezTo>
                  <a:pt x="2414457" y="2010293"/>
                  <a:pt x="2406923" y="2012303"/>
                  <a:pt x="2399891" y="2016321"/>
                </a:cubicBezTo>
                <a:cubicBezTo>
                  <a:pt x="2393026" y="2020339"/>
                  <a:pt x="2387417" y="2026116"/>
                  <a:pt x="2383064" y="2033650"/>
                </a:cubicBezTo>
                <a:cubicBezTo>
                  <a:pt x="2378878" y="2041017"/>
                  <a:pt x="2376785" y="2049891"/>
                  <a:pt x="2376785" y="2060272"/>
                </a:cubicBezTo>
                <a:cubicBezTo>
                  <a:pt x="2376785" y="2070485"/>
                  <a:pt x="2378878" y="2079275"/>
                  <a:pt x="2383064" y="2086642"/>
                </a:cubicBezTo>
                <a:cubicBezTo>
                  <a:pt x="2387417" y="2094177"/>
                  <a:pt x="2393026" y="2099953"/>
                  <a:pt x="2399891" y="2103971"/>
                </a:cubicBezTo>
                <a:cubicBezTo>
                  <a:pt x="2407258" y="2108157"/>
                  <a:pt x="2414792" y="2110250"/>
                  <a:pt x="2422494" y="2110250"/>
                </a:cubicBezTo>
                <a:cubicBezTo>
                  <a:pt x="2430196" y="2110250"/>
                  <a:pt x="2437730" y="2108157"/>
                  <a:pt x="2445097" y="2103971"/>
                </a:cubicBezTo>
                <a:cubicBezTo>
                  <a:pt x="2451795" y="2100120"/>
                  <a:pt x="2457320" y="2094344"/>
                  <a:pt x="2461673" y="2086642"/>
                </a:cubicBezTo>
                <a:cubicBezTo>
                  <a:pt x="2465859" y="2079275"/>
                  <a:pt x="2467952" y="2070485"/>
                  <a:pt x="2467952" y="2060272"/>
                </a:cubicBezTo>
                <a:cubicBezTo>
                  <a:pt x="2467952" y="2049891"/>
                  <a:pt x="2465859" y="2041017"/>
                  <a:pt x="2461673" y="2033650"/>
                </a:cubicBezTo>
                <a:cubicBezTo>
                  <a:pt x="2457320" y="2025948"/>
                  <a:pt x="2451795" y="2020172"/>
                  <a:pt x="2445097" y="2016321"/>
                </a:cubicBezTo>
                <a:cubicBezTo>
                  <a:pt x="2438065" y="2012303"/>
                  <a:pt x="2430531" y="2010293"/>
                  <a:pt x="2422494" y="2010293"/>
                </a:cubicBezTo>
                <a:close/>
                <a:moveTo>
                  <a:pt x="1889094" y="2010293"/>
                </a:moveTo>
                <a:cubicBezTo>
                  <a:pt x="1881058" y="2010293"/>
                  <a:pt x="1873523" y="2012303"/>
                  <a:pt x="1866491" y="2016321"/>
                </a:cubicBezTo>
                <a:cubicBezTo>
                  <a:pt x="1859626" y="2020339"/>
                  <a:pt x="1854017" y="2026116"/>
                  <a:pt x="1849664" y="2033650"/>
                </a:cubicBezTo>
                <a:cubicBezTo>
                  <a:pt x="1845478" y="2041017"/>
                  <a:pt x="1843385" y="2049891"/>
                  <a:pt x="1843385" y="2060272"/>
                </a:cubicBezTo>
                <a:cubicBezTo>
                  <a:pt x="1843385" y="2070485"/>
                  <a:pt x="1845478" y="2079275"/>
                  <a:pt x="1849664" y="2086642"/>
                </a:cubicBezTo>
                <a:cubicBezTo>
                  <a:pt x="1854017" y="2094177"/>
                  <a:pt x="1859626" y="2099953"/>
                  <a:pt x="1866491" y="2103971"/>
                </a:cubicBezTo>
                <a:cubicBezTo>
                  <a:pt x="1873858" y="2108157"/>
                  <a:pt x="1881392" y="2110250"/>
                  <a:pt x="1889094" y="2110250"/>
                </a:cubicBezTo>
                <a:cubicBezTo>
                  <a:pt x="1896796" y="2110250"/>
                  <a:pt x="1904331" y="2108157"/>
                  <a:pt x="1911697" y="2103971"/>
                </a:cubicBezTo>
                <a:cubicBezTo>
                  <a:pt x="1918395" y="2100120"/>
                  <a:pt x="1923920" y="2094344"/>
                  <a:pt x="1928273" y="2086642"/>
                </a:cubicBezTo>
                <a:cubicBezTo>
                  <a:pt x="1932459" y="2079275"/>
                  <a:pt x="1934552" y="2070485"/>
                  <a:pt x="1934552" y="2060272"/>
                </a:cubicBezTo>
                <a:cubicBezTo>
                  <a:pt x="1934552" y="2049891"/>
                  <a:pt x="1932459" y="2041017"/>
                  <a:pt x="1928273" y="2033650"/>
                </a:cubicBezTo>
                <a:cubicBezTo>
                  <a:pt x="1923920" y="2025948"/>
                  <a:pt x="1918395" y="2020172"/>
                  <a:pt x="1911697" y="2016321"/>
                </a:cubicBezTo>
                <a:cubicBezTo>
                  <a:pt x="1904665" y="2012303"/>
                  <a:pt x="1897131" y="2010293"/>
                  <a:pt x="1889094" y="2010293"/>
                </a:cubicBezTo>
                <a:close/>
                <a:moveTo>
                  <a:pt x="1625157" y="2010293"/>
                </a:moveTo>
                <a:cubicBezTo>
                  <a:pt x="1617790" y="2010293"/>
                  <a:pt x="1610674" y="2012386"/>
                  <a:pt x="1603809" y="2016572"/>
                </a:cubicBezTo>
                <a:cubicBezTo>
                  <a:pt x="1597112" y="2020758"/>
                  <a:pt x="1591754" y="2026534"/>
                  <a:pt x="1587736" y="2033901"/>
                </a:cubicBezTo>
                <a:cubicBezTo>
                  <a:pt x="1583718" y="2041436"/>
                  <a:pt x="1581708" y="2050226"/>
                  <a:pt x="1581708" y="2060272"/>
                </a:cubicBezTo>
                <a:cubicBezTo>
                  <a:pt x="1581708" y="2070150"/>
                  <a:pt x="1583718" y="2078857"/>
                  <a:pt x="1587736" y="2086391"/>
                </a:cubicBezTo>
                <a:cubicBezTo>
                  <a:pt x="1591754" y="2094093"/>
                  <a:pt x="1597112" y="2099953"/>
                  <a:pt x="1603809" y="2103971"/>
                </a:cubicBezTo>
                <a:cubicBezTo>
                  <a:pt x="1610674" y="2108157"/>
                  <a:pt x="1617790" y="2110250"/>
                  <a:pt x="1625157" y="2110250"/>
                </a:cubicBezTo>
                <a:cubicBezTo>
                  <a:pt x="1632356" y="2110250"/>
                  <a:pt x="1639472" y="2108157"/>
                  <a:pt x="1646504" y="2103971"/>
                </a:cubicBezTo>
                <a:cubicBezTo>
                  <a:pt x="1653034" y="2100120"/>
                  <a:pt x="1658392" y="2094260"/>
                  <a:pt x="1662578" y="2086391"/>
                </a:cubicBezTo>
                <a:cubicBezTo>
                  <a:pt x="1666429" y="2079192"/>
                  <a:pt x="1668354" y="2070485"/>
                  <a:pt x="1668354" y="2060272"/>
                </a:cubicBezTo>
                <a:cubicBezTo>
                  <a:pt x="1668354" y="2049891"/>
                  <a:pt x="1666429" y="2041101"/>
                  <a:pt x="1662578" y="2033901"/>
                </a:cubicBezTo>
                <a:cubicBezTo>
                  <a:pt x="1658559" y="2026367"/>
                  <a:pt x="1653202" y="2020590"/>
                  <a:pt x="1646504" y="2016572"/>
                </a:cubicBezTo>
                <a:cubicBezTo>
                  <a:pt x="1639472" y="2012386"/>
                  <a:pt x="1632356" y="2010293"/>
                  <a:pt x="1625157" y="2010293"/>
                </a:cubicBezTo>
                <a:close/>
                <a:moveTo>
                  <a:pt x="1333882" y="2010293"/>
                </a:moveTo>
                <a:cubicBezTo>
                  <a:pt x="1326012" y="2010293"/>
                  <a:pt x="1318813" y="2012303"/>
                  <a:pt x="1312283" y="2016321"/>
                </a:cubicBezTo>
                <a:cubicBezTo>
                  <a:pt x="1305586" y="2020507"/>
                  <a:pt x="1300395" y="2026116"/>
                  <a:pt x="1296712" y="2033148"/>
                </a:cubicBezTo>
                <a:cubicBezTo>
                  <a:pt x="1292861" y="2040515"/>
                  <a:pt x="1290935" y="2049305"/>
                  <a:pt x="1290935" y="2059518"/>
                </a:cubicBezTo>
                <a:cubicBezTo>
                  <a:pt x="1290935" y="2069397"/>
                  <a:pt x="1292861" y="2078187"/>
                  <a:pt x="1296712" y="2085889"/>
                </a:cubicBezTo>
                <a:cubicBezTo>
                  <a:pt x="1300395" y="2093256"/>
                  <a:pt x="1305586" y="2098865"/>
                  <a:pt x="1312283" y="2102716"/>
                </a:cubicBezTo>
                <a:cubicBezTo>
                  <a:pt x="1318980" y="2106567"/>
                  <a:pt x="1326180" y="2108492"/>
                  <a:pt x="1333882" y="2108492"/>
                </a:cubicBezTo>
                <a:cubicBezTo>
                  <a:pt x="1341918" y="2108492"/>
                  <a:pt x="1349034" y="2106567"/>
                  <a:pt x="1355229" y="2102716"/>
                </a:cubicBezTo>
                <a:cubicBezTo>
                  <a:pt x="1361759" y="2098697"/>
                  <a:pt x="1366949" y="2093005"/>
                  <a:pt x="1370800" y="2085638"/>
                </a:cubicBezTo>
                <a:cubicBezTo>
                  <a:pt x="1374651" y="2078271"/>
                  <a:pt x="1376577" y="2069564"/>
                  <a:pt x="1376577" y="2059518"/>
                </a:cubicBezTo>
                <a:cubicBezTo>
                  <a:pt x="1376577" y="2049138"/>
                  <a:pt x="1374651" y="2040264"/>
                  <a:pt x="1370800" y="2032897"/>
                </a:cubicBezTo>
                <a:cubicBezTo>
                  <a:pt x="1366949" y="2025362"/>
                  <a:pt x="1361759" y="2019753"/>
                  <a:pt x="1355229" y="2016070"/>
                </a:cubicBezTo>
                <a:cubicBezTo>
                  <a:pt x="1348532" y="2012219"/>
                  <a:pt x="1341416" y="2010293"/>
                  <a:pt x="1333882" y="2010293"/>
                </a:cubicBezTo>
                <a:close/>
                <a:moveTo>
                  <a:pt x="1047127" y="2010293"/>
                </a:moveTo>
                <a:cubicBezTo>
                  <a:pt x="1037081" y="2010293"/>
                  <a:pt x="1028291" y="2013642"/>
                  <a:pt x="1020756" y="2020339"/>
                </a:cubicBezTo>
                <a:cubicBezTo>
                  <a:pt x="1013724" y="2026702"/>
                  <a:pt x="1009036" y="2035408"/>
                  <a:pt x="1006692" y="2046459"/>
                </a:cubicBezTo>
                <a:lnTo>
                  <a:pt x="1086557" y="2046459"/>
                </a:lnTo>
                <a:cubicBezTo>
                  <a:pt x="1086390" y="2040933"/>
                  <a:pt x="1084883" y="2035408"/>
                  <a:pt x="1082037" y="2029883"/>
                </a:cubicBezTo>
                <a:cubicBezTo>
                  <a:pt x="1079358" y="2024525"/>
                  <a:pt x="1075088" y="2019921"/>
                  <a:pt x="1069228" y="2016070"/>
                </a:cubicBezTo>
                <a:cubicBezTo>
                  <a:pt x="1063368" y="2012219"/>
                  <a:pt x="1056001" y="2010293"/>
                  <a:pt x="1047127" y="2010293"/>
                </a:cubicBezTo>
                <a:close/>
                <a:moveTo>
                  <a:pt x="260319" y="2010293"/>
                </a:moveTo>
                <a:cubicBezTo>
                  <a:pt x="252282" y="2010293"/>
                  <a:pt x="244748" y="2012303"/>
                  <a:pt x="237716" y="2016321"/>
                </a:cubicBezTo>
                <a:cubicBezTo>
                  <a:pt x="230851" y="2020339"/>
                  <a:pt x="225242" y="2026116"/>
                  <a:pt x="220890" y="2033650"/>
                </a:cubicBezTo>
                <a:cubicBezTo>
                  <a:pt x="216703" y="2041017"/>
                  <a:pt x="214611" y="2049891"/>
                  <a:pt x="214611" y="2060272"/>
                </a:cubicBezTo>
                <a:cubicBezTo>
                  <a:pt x="214611" y="2070485"/>
                  <a:pt x="216703" y="2079275"/>
                  <a:pt x="220890" y="2086642"/>
                </a:cubicBezTo>
                <a:cubicBezTo>
                  <a:pt x="225242" y="2094177"/>
                  <a:pt x="230851" y="2099953"/>
                  <a:pt x="237716" y="2103971"/>
                </a:cubicBezTo>
                <a:cubicBezTo>
                  <a:pt x="245083" y="2108157"/>
                  <a:pt x="252617" y="2110250"/>
                  <a:pt x="260319" y="2110250"/>
                </a:cubicBezTo>
                <a:cubicBezTo>
                  <a:pt x="268021" y="2110250"/>
                  <a:pt x="275555" y="2108157"/>
                  <a:pt x="282922" y="2103971"/>
                </a:cubicBezTo>
                <a:cubicBezTo>
                  <a:pt x="289620" y="2100120"/>
                  <a:pt x="295145" y="2094344"/>
                  <a:pt x="299498" y="2086642"/>
                </a:cubicBezTo>
                <a:cubicBezTo>
                  <a:pt x="303684" y="2079275"/>
                  <a:pt x="305777" y="2070485"/>
                  <a:pt x="305777" y="2060272"/>
                </a:cubicBezTo>
                <a:cubicBezTo>
                  <a:pt x="305777" y="2049891"/>
                  <a:pt x="303684" y="2041017"/>
                  <a:pt x="299498" y="2033650"/>
                </a:cubicBezTo>
                <a:cubicBezTo>
                  <a:pt x="295145" y="2025948"/>
                  <a:pt x="289620" y="2020172"/>
                  <a:pt x="282922" y="2016321"/>
                </a:cubicBezTo>
                <a:cubicBezTo>
                  <a:pt x="275890" y="2012303"/>
                  <a:pt x="268356" y="2010293"/>
                  <a:pt x="260319" y="2010293"/>
                </a:cubicBezTo>
                <a:close/>
                <a:moveTo>
                  <a:pt x="1983228" y="1994722"/>
                </a:moveTo>
                <a:lnTo>
                  <a:pt x="2005078" y="1994722"/>
                </a:lnTo>
                <a:lnTo>
                  <a:pt x="2005078" y="2125821"/>
                </a:lnTo>
                <a:lnTo>
                  <a:pt x="1983228" y="2125821"/>
                </a:lnTo>
                <a:close/>
                <a:moveTo>
                  <a:pt x="617888" y="1994722"/>
                </a:moveTo>
                <a:lnTo>
                  <a:pt x="639738" y="1994722"/>
                </a:lnTo>
                <a:lnTo>
                  <a:pt x="639738" y="2073834"/>
                </a:lnTo>
                <a:cubicBezTo>
                  <a:pt x="639738" y="2086559"/>
                  <a:pt x="642584" y="2095767"/>
                  <a:pt x="648277" y="2101460"/>
                </a:cubicBezTo>
                <a:cubicBezTo>
                  <a:pt x="654137" y="2107320"/>
                  <a:pt x="661755" y="2110250"/>
                  <a:pt x="671131" y="2110250"/>
                </a:cubicBezTo>
                <a:cubicBezTo>
                  <a:pt x="678498" y="2110250"/>
                  <a:pt x="685112" y="2108241"/>
                  <a:pt x="690972" y="2104223"/>
                </a:cubicBezTo>
                <a:cubicBezTo>
                  <a:pt x="696497" y="2100372"/>
                  <a:pt x="700934" y="2095265"/>
                  <a:pt x="704283" y="2088903"/>
                </a:cubicBezTo>
                <a:cubicBezTo>
                  <a:pt x="707464" y="2082708"/>
                  <a:pt x="709055" y="2076010"/>
                  <a:pt x="709055" y="2068811"/>
                </a:cubicBezTo>
                <a:lnTo>
                  <a:pt x="709055" y="1994722"/>
                </a:lnTo>
                <a:lnTo>
                  <a:pt x="730904" y="1994722"/>
                </a:lnTo>
                <a:lnTo>
                  <a:pt x="730904" y="2125821"/>
                </a:lnTo>
                <a:lnTo>
                  <a:pt x="710059" y="2125821"/>
                </a:lnTo>
                <a:lnTo>
                  <a:pt x="710059" y="2106734"/>
                </a:lnTo>
                <a:lnTo>
                  <a:pt x="709055" y="2106734"/>
                </a:lnTo>
                <a:cubicBezTo>
                  <a:pt x="705706" y="2113096"/>
                  <a:pt x="699929" y="2118622"/>
                  <a:pt x="691725" y="2123310"/>
                </a:cubicBezTo>
                <a:cubicBezTo>
                  <a:pt x="684191" y="2127663"/>
                  <a:pt x="675819" y="2129840"/>
                  <a:pt x="666611" y="2129840"/>
                </a:cubicBezTo>
                <a:cubicBezTo>
                  <a:pt x="650705" y="2129840"/>
                  <a:pt x="638650" y="2125235"/>
                  <a:pt x="630445" y="2116026"/>
                </a:cubicBezTo>
                <a:cubicBezTo>
                  <a:pt x="622074" y="2106650"/>
                  <a:pt x="617888" y="2093674"/>
                  <a:pt x="617888" y="2077099"/>
                </a:cubicBezTo>
                <a:close/>
                <a:moveTo>
                  <a:pt x="1193267" y="1990704"/>
                </a:moveTo>
                <a:cubicBezTo>
                  <a:pt x="1199127" y="1990704"/>
                  <a:pt x="1204317" y="1991625"/>
                  <a:pt x="1208838" y="1993467"/>
                </a:cubicBezTo>
                <a:lnTo>
                  <a:pt x="1208838" y="2017074"/>
                </a:lnTo>
                <a:cubicBezTo>
                  <a:pt x="1203145" y="2014228"/>
                  <a:pt x="1196950" y="2012805"/>
                  <a:pt x="1190253" y="2012805"/>
                </a:cubicBezTo>
                <a:cubicBezTo>
                  <a:pt x="1184058" y="2012805"/>
                  <a:pt x="1178198" y="2014647"/>
                  <a:pt x="1172673" y="2018330"/>
                </a:cubicBezTo>
                <a:cubicBezTo>
                  <a:pt x="1167482" y="2021679"/>
                  <a:pt x="1163213" y="2026534"/>
                  <a:pt x="1159864" y="2032897"/>
                </a:cubicBezTo>
                <a:cubicBezTo>
                  <a:pt x="1156851" y="2038422"/>
                  <a:pt x="1155344" y="2044952"/>
                  <a:pt x="1155344" y="2052486"/>
                </a:cubicBezTo>
                <a:lnTo>
                  <a:pt x="1155344" y="2125821"/>
                </a:lnTo>
                <a:lnTo>
                  <a:pt x="1133494" y="2125821"/>
                </a:lnTo>
                <a:lnTo>
                  <a:pt x="1133494" y="1994722"/>
                </a:lnTo>
                <a:lnTo>
                  <a:pt x="1154088" y="1994722"/>
                </a:lnTo>
                <a:lnTo>
                  <a:pt x="1154088" y="2015819"/>
                </a:lnTo>
                <a:lnTo>
                  <a:pt x="1155344" y="2015819"/>
                </a:lnTo>
                <a:cubicBezTo>
                  <a:pt x="1157688" y="2008787"/>
                  <a:pt x="1162627" y="2002843"/>
                  <a:pt x="1170161" y="1997987"/>
                </a:cubicBezTo>
                <a:cubicBezTo>
                  <a:pt x="1177528" y="1993132"/>
                  <a:pt x="1185230" y="1990704"/>
                  <a:pt x="1193267" y="1990704"/>
                </a:cubicBezTo>
                <a:close/>
                <a:moveTo>
                  <a:pt x="3988343" y="1990453"/>
                </a:moveTo>
                <a:cubicBezTo>
                  <a:pt x="3998389" y="1990453"/>
                  <a:pt x="4007263" y="1992546"/>
                  <a:pt x="4014964" y="1996731"/>
                </a:cubicBezTo>
                <a:cubicBezTo>
                  <a:pt x="4022666" y="2000917"/>
                  <a:pt x="4028694" y="2006526"/>
                  <a:pt x="4033047" y="2013558"/>
                </a:cubicBezTo>
                <a:lnTo>
                  <a:pt x="4034052" y="2013558"/>
                </a:lnTo>
                <a:lnTo>
                  <a:pt x="4034052" y="1994722"/>
                </a:lnTo>
                <a:lnTo>
                  <a:pt x="4054897" y="1994722"/>
                </a:lnTo>
                <a:lnTo>
                  <a:pt x="4054897" y="2120798"/>
                </a:lnTo>
                <a:cubicBezTo>
                  <a:pt x="4054897" y="2141727"/>
                  <a:pt x="4049037" y="2157801"/>
                  <a:pt x="4037317" y="2169019"/>
                </a:cubicBezTo>
                <a:cubicBezTo>
                  <a:pt x="4025764" y="2180069"/>
                  <a:pt x="4010444" y="2185594"/>
                  <a:pt x="3991357" y="2185594"/>
                </a:cubicBezTo>
                <a:cubicBezTo>
                  <a:pt x="3975785" y="2185594"/>
                  <a:pt x="3963061" y="2181995"/>
                  <a:pt x="3953182" y="2174795"/>
                </a:cubicBezTo>
                <a:cubicBezTo>
                  <a:pt x="3943136" y="2167595"/>
                  <a:pt x="3936355" y="2158889"/>
                  <a:pt x="3932839" y="2148676"/>
                </a:cubicBezTo>
                <a:lnTo>
                  <a:pt x="3952931" y="2140137"/>
                </a:lnTo>
                <a:cubicBezTo>
                  <a:pt x="3955777" y="2147838"/>
                  <a:pt x="3960549" y="2154033"/>
                  <a:pt x="3967246" y="2158722"/>
                </a:cubicBezTo>
                <a:cubicBezTo>
                  <a:pt x="3973944" y="2163410"/>
                  <a:pt x="3981980" y="2165754"/>
                  <a:pt x="3991357" y="2165754"/>
                </a:cubicBezTo>
                <a:cubicBezTo>
                  <a:pt x="4004751" y="2165754"/>
                  <a:pt x="4015216" y="2161819"/>
                  <a:pt x="4022750" y="2153950"/>
                </a:cubicBezTo>
                <a:cubicBezTo>
                  <a:pt x="4030284" y="2146248"/>
                  <a:pt x="4034052" y="2135030"/>
                  <a:pt x="4034052" y="2120296"/>
                </a:cubicBezTo>
                <a:lnTo>
                  <a:pt x="4034052" y="2105729"/>
                </a:lnTo>
                <a:lnTo>
                  <a:pt x="4033047" y="2105729"/>
                </a:lnTo>
                <a:cubicBezTo>
                  <a:pt x="4028861" y="2112259"/>
                  <a:pt x="4022834" y="2117701"/>
                  <a:pt x="4014964" y="2122054"/>
                </a:cubicBezTo>
                <a:cubicBezTo>
                  <a:pt x="4007263" y="2126240"/>
                  <a:pt x="3998389" y="2128333"/>
                  <a:pt x="3988343" y="2128333"/>
                </a:cubicBezTo>
                <a:cubicBezTo>
                  <a:pt x="3976957" y="2128333"/>
                  <a:pt x="3966577" y="2125403"/>
                  <a:pt x="3957200" y="2119543"/>
                </a:cubicBezTo>
                <a:cubicBezTo>
                  <a:pt x="3947992" y="2113850"/>
                  <a:pt x="3940625" y="2105729"/>
                  <a:pt x="3935100" y="2095181"/>
                </a:cubicBezTo>
                <a:cubicBezTo>
                  <a:pt x="3929574" y="2084633"/>
                  <a:pt x="3926812" y="2072745"/>
                  <a:pt x="3926812" y="2059518"/>
                </a:cubicBezTo>
                <a:cubicBezTo>
                  <a:pt x="3926812" y="2046291"/>
                  <a:pt x="3929574" y="2034404"/>
                  <a:pt x="3935100" y="2023855"/>
                </a:cubicBezTo>
                <a:cubicBezTo>
                  <a:pt x="3940792" y="2013140"/>
                  <a:pt x="3948159" y="2004936"/>
                  <a:pt x="3957200" y="1999243"/>
                </a:cubicBezTo>
                <a:cubicBezTo>
                  <a:pt x="3966577" y="1993383"/>
                  <a:pt x="3976957" y="1990453"/>
                  <a:pt x="3988343" y="1990453"/>
                </a:cubicBezTo>
                <a:close/>
                <a:moveTo>
                  <a:pt x="3855263" y="1990453"/>
                </a:moveTo>
                <a:cubicBezTo>
                  <a:pt x="3871001" y="1990453"/>
                  <a:pt x="3882972" y="1995057"/>
                  <a:pt x="3891177" y="2004266"/>
                </a:cubicBezTo>
                <a:cubicBezTo>
                  <a:pt x="3899548" y="2013642"/>
                  <a:pt x="3903734" y="2026116"/>
                  <a:pt x="3903734" y="2041687"/>
                </a:cubicBezTo>
                <a:lnTo>
                  <a:pt x="3903734" y="2125821"/>
                </a:lnTo>
                <a:lnTo>
                  <a:pt x="3881884" y="2125821"/>
                </a:lnTo>
                <a:lnTo>
                  <a:pt x="3881884" y="2044952"/>
                </a:lnTo>
                <a:cubicBezTo>
                  <a:pt x="3881884" y="2032897"/>
                  <a:pt x="3878954" y="2024107"/>
                  <a:pt x="3873094" y="2018581"/>
                </a:cubicBezTo>
                <a:cubicBezTo>
                  <a:pt x="3867401" y="2013056"/>
                  <a:pt x="3859448" y="2010293"/>
                  <a:pt x="3849235" y="2010293"/>
                </a:cubicBezTo>
                <a:cubicBezTo>
                  <a:pt x="3842203" y="2010293"/>
                  <a:pt x="3835924" y="2012303"/>
                  <a:pt x="3830399" y="2016321"/>
                </a:cubicBezTo>
                <a:cubicBezTo>
                  <a:pt x="3824539" y="2020674"/>
                  <a:pt x="3820186" y="2025865"/>
                  <a:pt x="3817339" y="2031892"/>
                </a:cubicBezTo>
                <a:cubicBezTo>
                  <a:pt x="3814325" y="2038422"/>
                  <a:pt x="3812819" y="2045119"/>
                  <a:pt x="3812819" y="2051984"/>
                </a:cubicBezTo>
                <a:lnTo>
                  <a:pt x="3812819" y="2125821"/>
                </a:lnTo>
                <a:lnTo>
                  <a:pt x="3790969" y="2125821"/>
                </a:lnTo>
                <a:lnTo>
                  <a:pt x="3790969" y="1994722"/>
                </a:lnTo>
                <a:lnTo>
                  <a:pt x="3811563" y="1994722"/>
                </a:lnTo>
                <a:lnTo>
                  <a:pt x="3811563" y="2014061"/>
                </a:lnTo>
                <a:lnTo>
                  <a:pt x="3812819" y="2014061"/>
                </a:lnTo>
                <a:cubicBezTo>
                  <a:pt x="3816335" y="2007531"/>
                  <a:pt x="3822027" y="2002006"/>
                  <a:pt x="3829897" y="1997485"/>
                </a:cubicBezTo>
                <a:cubicBezTo>
                  <a:pt x="3837933" y="1992797"/>
                  <a:pt x="3846389" y="1990453"/>
                  <a:pt x="3855263" y="1990453"/>
                </a:cubicBezTo>
                <a:close/>
                <a:moveTo>
                  <a:pt x="3064688" y="1990453"/>
                </a:moveTo>
                <a:cubicBezTo>
                  <a:pt x="3080426" y="1990453"/>
                  <a:pt x="3092397" y="1995057"/>
                  <a:pt x="3100602" y="2004266"/>
                </a:cubicBezTo>
                <a:cubicBezTo>
                  <a:pt x="3108973" y="2013642"/>
                  <a:pt x="3113159" y="2026116"/>
                  <a:pt x="3113159" y="2041687"/>
                </a:cubicBezTo>
                <a:lnTo>
                  <a:pt x="3113159" y="2125821"/>
                </a:lnTo>
                <a:lnTo>
                  <a:pt x="3091309" y="2125821"/>
                </a:lnTo>
                <a:lnTo>
                  <a:pt x="3091309" y="2044952"/>
                </a:lnTo>
                <a:cubicBezTo>
                  <a:pt x="3091309" y="2032897"/>
                  <a:pt x="3088379" y="2024107"/>
                  <a:pt x="3082519" y="2018581"/>
                </a:cubicBezTo>
                <a:cubicBezTo>
                  <a:pt x="3076826" y="2013056"/>
                  <a:pt x="3068873" y="2010293"/>
                  <a:pt x="3058660" y="2010293"/>
                </a:cubicBezTo>
                <a:cubicBezTo>
                  <a:pt x="3051628" y="2010293"/>
                  <a:pt x="3045349" y="2012303"/>
                  <a:pt x="3039824" y="2016321"/>
                </a:cubicBezTo>
                <a:cubicBezTo>
                  <a:pt x="3033964" y="2020674"/>
                  <a:pt x="3029611" y="2025865"/>
                  <a:pt x="3026764" y="2031892"/>
                </a:cubicBezTo>
                <a:cubicBezTo>
                  <a:pt x="3023750" y="2038422"/>
                  <a:pt x="3022244" y="2045119"/>
                  <a:pt x="3022244" y="2051984"/>
                </a:cubicBezTo>
                <a:lnTo>
                  <a:pt x="3022244" y="2125821"/>
                </a:lnTo>
                <a:lnTo>
                  <a:pt x="3000394" y="2125821"/>
                </a:lnTo>
                <a:lnTo>
                  <a:pt x="3000394" y="1994722"/>
                </a:lnTo>
                <a:lnTo>
                  <a:pt x="3020988" y="1994722"/>
                </a:lnTo>
                <a:lnTo>
                  <a:pt x="3020988" y="2014061"/>
                </a:lnTo>
                <a:lnTo>
                  <a:pt x="3022244" y="2014061"/>
                </a:lnTo>
                <a:cubicBezTo>
                  <a:pt x="3025760" y="2007531"/>
                  <a:pt x="3031452" y="2002006"/>
                  <a:pt x="3039322" y="1997485"/>
                </a:cubicBezTo>
                <a:cubicBezTo>
                  <a:pt x="3047358" y="1992797"/>
                  <a:pt x="3055814" y="1990453"/>
                  <a:pt x="3064688" y="1990453"/>
                </a:cubicBezTo>
                <a:close/>
                <a:moveTo>
                  <a:pt x="2916018" y="1990453"/>
                </a:moveTo>
                <a:cubicBezTo>
                  <a:pt x="2933765" y="1990453"/>
                  <a:pt x="2947746" y="1995141"/>
                  <a:pt x="2957959" y="2004517"/>
                </a:cubicBezTo>
                <a:cubicBezTo>
                  <a:pt x="2968005" y="2013726"/>
                  <a:pt x="2973028" y="2026451"/>
                  <a:pt x="2973028" y="2042691"/>
                </a:cubicBezTo>
                <a:lnTo>
                  <a:pt x="2973028" y="2125821"/>
                </a:lnTo>
                <a:lnTo>
                  <a:pt x="2952183" y="2125821"/>
                </a:lnTo>
                <a:lnTo>
                  <a:pt x="2952183" y="2106985"/>
                </a:lnTo>
                <a:lnTo>
                  <a:pt x="2951178" y="2106985"/>
                </a:lnTo>
                <a:cubicBezTo>
                  <a:pt x="2947327" y="2113515"/>
                  <a:pt x="2941718" y="2118957"/>
                  <a:pt x="2934351" y="2123310"/>
                </a:cubicBezTo>
                <a:cubicBezTo>
                  <a:pt x="2927152" y="2127663"/>
                  <a:pt x="2918613" y="2129840"/>
                  <a:pt x="2908734" y="2129840"/>
                </a:cubicBezTo>
                <a:cubicBezTo>
                  <a:pt x="2899023" y="2129840"/>
                  <a:pt x="2890484" y="2127998"/>
                  <a:pt x="2883117" y="2124314"/>
                </a:cubicBezTo>
                <a:cubicBezTo>
                  <a:pt x="2875415" y="2120463"/>
                  <a:pt x="2869555" y="2115273"/>
                  <a:pt x="2865537" y="2108743"/>
                </a:cubicBezTo>
                <a:cubicBezTo>
                  <a:pt x="2861519" y="2102213"/>
                  <a:pt x="2859509" y="2094679"/>
                  <a:pt x="2859509" y="2086140"/>
                </a:cubicBezTo>
                <a:cubicBezTo>
                  <a:pt x="2859509" y="2072243"/>
                  <a:pt x="2864700" y="2061444"/>
                  <a:pt x="2875080" y="2053742"/>
                </a:cubicBezTo>
                <a:cubicBezTo>
                  <a:pt x="2885796" y="2045873"/>
                  <a:pt x="2899023" y="2041938"/>
                  <a:pt x="2914762" y="2041938"/>
                </a:cubicBezTo>
                <a:cubicBezTo>
                  <a:pt x="2922966" y="2041938"/>
                  <a:pt x="2930333" y="2042775"/>
                  <a:pt x="2936863" y="2044449"/>
                </a:cubicBezTo>
                <a:cubicBezTo>
                  <a:pt x="2943560" y="2046124"/>
                  <a:pt x="2948667" y="2048133"/>
                  <a:pt x="2952183" y="2050477"/>
                </a:cubicBezTo>
                <a:lnTo>
                  <a:pt x="2952183" y="2042440"/>
                </a:lnTo>
                <a:cubicBezTo>
                  <a:pt x="2952183" y="2032897"/>
                  <a:pt x="2948834" y="2025111"/>
                  <a:pt x="2942137" y="2019084"/>
                </a:cubicBezTo>
                <a:cubicBezTo>
                  <a:pt x="2935440" y="2013056"/>
                  <a:pt x="2926733" y="2010042"/>
                  <a:pt x="2916018" y="2010042"/>
                </a:cubicBezTo>
                <a:cubicBezTo>
                  <a:pt x="2908818" y="2010042"/>
                  <a:pt x="2902121" y="2011633"/>
                  <a:pt x="2895926" y="2014814"/>
                </a:cubicBezTo>
                <a:cubicBezTo>
                  <a:pt x="2889396" y="2018163"/>
                  <a:pt x="2884457" y="2022600"/>
                  <a:pt x="2881108" y="2028125"/>
                </a:cubicBezTo>
                <a:lnTo>
                  <a:pt x="2864532" y="2015819"/>
                </a:lnTo>
                <a:cubicBezTo>
                  <a:pt x="2869555" y="2008117"/>
                  <a:pt x="2876671" y="2001922"/>
                  <a:pt x="2885880" y="1997234"/>
                </a:cubicBezTo>
                <a:cubicBezTo>
                  <a:pt x="2894921" y="1992713"/>
                  <a:pt x="2904967" y="1990453"/>
                  <a:pt x="2916018" y="1990453"/>
                </a:cubicBezTo>
                <a:close/>
                <a:moveTo>
                  <a:pt x="2711993" y="1990453"/>
                </a:moveTo>
                <a:cubicBezTo>
                  <a:pt x="2722039" y="1990453"/>
                  <a:pt x="2730913" y="1992546"/>
                  <a:pt x="2738614" y="1996731"/>
                </a:cubicBezTo>
                <a:cubicBezTo>
                  <a:pt x="2746316" y="2000917"/>
                  <a:pt x="2752344" y="2006526"/>
                  <a:pt x="2756697" y="2013558"/>
                </a:cubicBezTo>
                <a:lnTo>
                  <a:pt x="2757702" y="2013558"/>
                </a:lnTo>
                <a:lnTo>
                  <a:pt x="2757702" y="1994722"/>
                </a:lnTo>
                <a:lnTo>
                  <a:pt x="2778547" y="1994722"/>
                </a:lnTo>
                <a:lnTo>
                  <a:pt x="2778547" y="2120798"/>
                </a:lnTo>
                <a:cubicBezTo>
                  <a:pt x="2778547" y="2141727"/>
                  <a:pt x="2772687" y="2157801"/>
                  <a:pt x="2760967" y="2169019"/>
                </a:cubicBezTo>
                <a:cubicBezTo>
                  <a:pt x="2749414" y="2180069"/>
                  <a:pt x="2734094" y="2185594"/>
                  <a:pt x="2715007" y="2185594"/>
                </a:cubicBezTo>
                <a:cubicBezTo>
                  <a:pt x="2699435" y="2185594"/>
                  <a:pt x="2686711" y="2181995"/>
                  <a:pt x="2676832" y="2174795"/>
                </a:cubicBezTo>
                <a:cubicBezTo>
                  <a:pt x="2666786" y="2167595"/>
                  <a:pt x="2660005" y="2158889"/>
                  <a:pt x="2656489" y="2148676"/>
                </a:cubicBezTo>
                <a:lnTo>
                  <a:pt x="2676581" y="2140137"/>
                </a:lnTo>
                <a:cubicBezTo>
                  <a:pt x="2679427" y="2147838"/>
                  <a:pt x="2684199" y="2154033"/>
                  <a:pt x="2690896" y="2158722"/>
                </a:cubicBezTo>
                <a:cubicBezTo>
                  <a:pt x="2697594" y="2163410"/>
                  <a:pt x="2705630" y="2165754"/>
                  <a:pt x="2715007" y="2165754"/>
                </a:cubicBezTo>
                <a:cubicBezTo>
                  <a:pt x="2728401" y="2165754"/>
                  <a:pt x="2738866" y="2161819"/>
                  <a:pt x="2746400" y="2153950"/>
                </a:cubicBezTo>
                <a:cubicBezTo>
                  <a:pt x="2753934" y="2146248"/>
                  <a:pt x="2757702" y="2135030"/>
                  <a:pt x="2757702" y="2120296"/>
                </a:cubicBezTo>
                <a:lnTo>
                  <a:pt x="2757702" y="2105729"/>
                </a:lnTo>
                <a:lnTo>
                  <a:pt x="2756697" y="2105729"/>
                </a:lnTo>
                <a:cubicBezTo>
                  <a:pt x="2752511" y="2112259"/>
                  <a:pt x="2746484" y="2117701"/>
                  <a:pt x="2738614" y="2122054"/>
                </a:cubicBezTo>
                <a:cubicBezTo>
                  <a:pt x="2730913" y="2126240"/>
                  <a:pt x="2722039" y="2128333"/>
                  <a:pt x="2711993" y="2128333"/>
                </a:cubicBezTo>
                <a:cubicBezTo>
                  <a:pt x="2700607" y="2128333"/>
                  <a:pt x="2690227" y="2125403"/>
                  <a:pt x="2680850" y="2119543"/>
                </a:cubicBezTo>
                <a:cubicBezTo>
                  <a:pt x="2671642" y="2113850"/>
                  <a:pt x="2664275" y="2105729"/>
                  <a:pt x="2658750" y="2095181"/>
                </a:cubicBezTo>
                <a:cubicBezTo>
                  <a:pt x="2653224" y="2084633"/>
                  <a:pt x="2650462" y="2072745"/>
                  <a:pt x="2650462" y="2059518"/>
                </a:cubicBezTo>
                <a:cubicBezTo>
                  <a:pt x="2650462" y="2046291"/>
                  <a:pt x="2653224" y="2034404"/>
                  <a:pt x="2658750" y="2023855"/>
                </a:cubicBezTo>
                <a:cubicBezTo>
                  <a:pt x="2664442" y="2013140"/>
                  <a:pt x="2671809" y="2004936"/>
                  <a:pt x="2680850" y="1999243"/>
                </a:cubicBezTo>
                <a:cubicBezTo>
                  <a:pt x="2690227" y="1993383"/>
                  <a:pt x="2700607" y="1990453"/>
                  <a:pt x="2711993" y="1990453"/>
                </a:cubicBezTo>
                <a:close/>
                <a:moveTo>
                  <a:pt x="2578913" y="1990453"/>
                </a:moveTo>
                <a:cubicBezTo>
                  <a:pt x="2594651" y="1990453"/>
                  <a:pt x="2606622" y="1995057"/>
                  <a:pt x="2614827" y="2004266"/>
                </a:cubicBezTo>
                <a:cubicBezTo>
                  <a:pt x="2623198" y="2013642"/>
                  <a:pt x="2627384" y="2026116"/>
                  <a:pt x="2627384" y="2041687"/>
                </a:cubicBezTo>
                <a:lnTo>
                  <a:pt x="2627384" y="2125821"/>
                </a:lnTo>
                <a:lnTo>
                  <a:pt x="2605534" y="2125821"/>
                </a:lnTo>
                <a:lnTo>
                  <a:pt x="2605534" y="2044952"/>
                </a:lnTo>
                <a:cubicBezTo>
                  <a:pt x="2605534" y="2032897"/>
                  <a:pt x="2602604" y="2024107"/>
                  <a:pt x="2596744" y="2018581"/>
                </a:cubicBezTo>
                <a:cubicBezTo>
                  <a:pt x="2591051" y="2013056"/>
                  <a:pt x="2583098" y="2010293"/>
                  <a:pt x="2572885" y="2010293"/>
                </a:cubicBezTo>
                <a:cubicBezTo>
                  <a:pt x="2565853" y="2010293"/>
                  <a:pt x="2559574" y="2012303"/>
                  <a:pt x="2554049" y="2016321"/>
                </a:cubicBezTo>
                <a:cubicBezTo>
                  <a:pt x="2548189" y="2020674"/>
                  <a:pt x="2543836" y="2025865"/>
                  <a:pt x="2540989" y="2031892"/>
                </a:cubicBezTo>
                <a:cubicBezTo>
                  <a:pt x="2537975" y="2038422"/>
                  <a:pt x="2536469" y="2045119"/>
                  <a:pt x="2536469" y="2051984"/>
                </a:cubicBezTo>
                <a:lnTo>
                  <a:pt x="2536469" y="2125821"/>
                </a:lnTo>
                <a:lnTo>
                  <a:pt x="2514619" y="2125821"/>
                </a:lnTo>
                <a:lnTo>
                  <a:pt x="2514619" y="1994722"/>
                </a:lnTo>
                <a:lnTo>
                  <a:pt x="2535213" y="1994722"/>
                </a:lnTo>
                <a:lnTo>
                  <a:pt x="2535213" y="2014061"/>
                </a:lnTo>
                <a:lnTo>
                  <a:pt x="2536469" y="2014061"/>
                </a:lnTo>
                <a:cubicBezTo>
                  <a:pt x="2539985" y="2007531"/>
                  <a:pt x="2545677" y="2002006"/>
                  <a:pt x="2553547" y="1997485"/>
                </a:cubicBezTo>
                <a:cubicBezTo>
                  <a:pt x="2561583" y="1992797"/>
                  <a:pt x="2570039" y="1990453"/>
                  <a:pt x="2578913" y="1990453"/>
                </a:cubicBezTo>
                <a:close/>
                <a:moveTo>
                  <a:pt x="2422494" y="1990453"/>
                </a:moveTo>
                <a:cubicBezTo>
                  <a:pt x="2435386" y="1990453"/>
                  <a:pt x="2446939" y="1993550"/>
                  <a:pt x="2457153" y="1999745"/>
                </a:cubicBezTo>
                <a:cubicBezTo>
                  <a:pt x="2467366" y="2005940"/>
                  <a:pt x="2475403" y="2014395"/>
                  <a:pt x="2481263" y="2025111"/>
                </a:cubicBezTo>
                <a:cubicBezTo>
                  <a:pt x="2486955" y="2035492"/>
                  <a:pt x="2489802" y="2047212"/>
                  <a:pt x="2489802" y="2060272"/>
                </a:cubicBezTo>
                <a:cubicBezTo>
                  <a:pt x="2489802" y="2073331"/>
                  <a:pt x="2486955" y="2085052"/>
                  <a:pt x="2481263" y="2095432"/>
                </a:cubicBezTo>
                <a:cubicBezTo>
                  <a:pt x="2475403" y="2106148"/>
                  <a:pt x="2467366" y="2114603"/>
                  <a:pt x="2457153" y="2120798"/>
                </a:cubicBezTo>
                <a:cubicBezTo>
                  <a:pt x="2447274" y="2126826"/>
                  <a:pt x="2435721" y="2129840"/>
                  <a:pt x="2422494" y="2129840"/>
                </a:cubicBezTo>
                <a:cubicBezTo>
                  <a:pt x="2409267" y="2129840"/>
                  <a:pt x="2397714" y="2126826"/>
                  <a:pt x="2387836" y="2120798"/>
                </a:cubicBezTo>
                <a:cubicBezTo>
                  <a:pt x="2377622" y="2114603"/>
                  <a:pt x="2369586" y="2106148"/>
                  <a:pt x="2363726" y="2095432"/>
                </a:cubicBezTo>
                <a:cubicBezTo>
                  <a:pt x="2358033" y="2085052"/>
                  <a:pt x="2355187" y="2073331"/>
                  <a:pt x="2355187" y="2060272"/>
                </a:cubicBezTo>
                <a:cubicBezTo>
                  <a:pt x="2355187" y="2047212"/>
                  <a:pt x="2358033" y="2035492"/>
                  <a:pt x="2363726" y="2025111"/>
                </a:cubicBezTo>
                <a:cubicBezTo>
                  <a:pt x="2369586" y="2014395"/>
                  <a:pt x="2377622" y="2005940"/>
                  <a:pt x="2387836" y="1999745"/>
                </a:cubicBezTo>
                <a:cubicBezTo>
                  <a:pt x="2398049" y="1993550"/>
                  <a:pt x="2409602" y="1990453"/>
                  <a:pt x="2422494" y="1990453"/>
                </a:cubicBezTo>
                <a:close/>
                <a:moveTo>
                  <a:pt x="1889094" y="1990453"/>
                </a:moveTo>
                <a:cubicBezTo>
                  <a:pt x="1901986" y="1990453"/>
                  <a:pt x="1913539" y="1993550"/>
                  <a:pt x="1923753" y="1999745"/>
                </a:cubicBezTo>
                <a:cubicBezTo>
                  <a:pt x="1933966" y="2005940"/>
                  <a:pt x="1942003" y="2014395"/>
                  <a:pt x="1947863" y="2025111"/>
                </a:cubicBezTo>
                <a:cubicBezTo>
                  <a:pt x="1953555" y="2035492"/>
                  <a:pt x="1956402" y="2047212"/>
                  <a:pt x="1956402" y="2060272"/>
                </a:cubicBezTo>
                <a:cubicBezTo>
                  <a:pt x="1956402" y="2073331"/>
                  <a:pt x="1953555" y="2085052"/>
                  <a:pt x="1947863" y="2095432"/>
                </a:cubicBezTo>
                <a:cubicBezTo>
                  <a:pt x="1942003" y="2106148"/>
                  <a:pt x="1933966" y="2114603"/>
                  <a:pt x="1923753" y="2120798"/>
                </a:cubicBezTo>
                <a:cubicBezTo>
                  <a:pt x="1913874" y="2126826"/>
                  <a:pt x="1902321" y="2129840"/>
                  <a:pt x="1889094" y="2129840"/>
                </a:cubicBezTo>
                <a:cubicBezTo>
                  <a:pt x="1875867" y="2129840"/>
                  <a:pt x="1864314" y="2126826"/>
                  <a:pt x="1854436" y="2120798"/>
                </a:cubicBezTo>
                <a:cubicBezTo>
                  <a:pt x="1844223" y="2114603"/>
                  <a:pt x="1836186" y="2106148"/>
                  <a:pt x="1830326" y="2095432"/>
                </a:cubicBezTo>
                <a:cubicBezTo>
                  <a:pt x="1824633" y="2085052"/>
                  <a:pt x="1821787" y="2073331"/>
                  <a:pt x="1821787" y="2060272"/>
                </a:cubicBezTo>
                <a:cubicBezTo>
                  <a:pt x="1821787" y="2047212"/>
                  <a:pt x="1824633" y="2035492"/>
                  <a:pt x="1830326" y="2025111"/>
                </a:cubicBezTo>
                <a:cubicBezTo>
                  <a:pt x="1836186" y="2014395"/>
                  <a:pt x="1844223" y="2005940"/>
                  <a:pt x="1854436" y="1999745"/>
                </a:cubicBezTo>
                <a:cubicBezTo>
                  <a:pt x="1864649" y="1993550"/>
                  <a:pt x="1876202" y="1990453"/>
                  <a:pt x="1889094" y="1990453"/>
                </a:cubicBezTo>
                <a:close/>
                <a:moveTo>
                  <a:pt x="1627668" y="1990453"/>
                </a:moveTo>
                <a:cubicBezTo>
                  <a:pt x="1639389" y="1990453"/>
                  <a:pt x="1650020" y="1993467"/>
                  <a:pt x="1659564" y="1999494"/>
                </a:cubicBezTo>
                <a:cubicBezTo>
                  <a:pt x="1668940" y="2005522"/>
                  <a:pt x="1676475" y="2013893"/>
                  <a:pt x="1682167" y="2024609"/>
                </a:cubicBezTo>
                <a:cubicBezTo>
                  <a:pt x="1687525" y="2034822"/>
                  <a:pt x="1690204" y="2046710"/>
                  <a:pt x="1690204" y="2060272"/>
                </a:cubicBezTo>
                <a:cubicBezTo>
                  <a:pt x="1690204" y="2074001"/>
                  <a:pt x="1687525" y="2085973"/>
                  <a:pt x="1682167" y="2096186"/>
                </a:cubicBezTo>
                <a:cubicBezTo>
                  <a:pt x="1676642" y="2106734"/>
                  <a:pt x="1669108" y="2115022"/>
                  <a:pt x="1659564" y="2121049"/>
                </a:cubicBezTo>
                <a:cubicBezTo>
                  <a:pt x="1650355" y="2126910"/>
                  <a:pt x="1639723" y="2129840"/>
                  <a:pt x="1627668" y="2129840"/>
                </a:cubicBezTo>
                <a:cubicBezTo>
                  <a:pt x="1617790" y="2129840"/>
                  <a:pt x="1608832" y="2127579"/>
                  <a:pt x="1600796" y="2123059"/>
                </a:cubicBezTo>
                <a:cubicBezTo>
                  <a:pt x="1592759" y="2118538"/>
                  <a:pt x="1586731" y="2113013"/>
                  <a:pt x="1582713" y="2106483"/>
                </a:cubicBezTo>
                <a:lnTo>
                  <a:pt x="1581708" y="2106483"/>
                </a:lnTo>
                <a:lnTo>
                  <a:pt x="1582713" y="2124565"/>
                </a:lnTo>
                <a:lnTo>
                  <a:pt x="1582713" y="2181325"/>
                </a:lnTo>
                <a:lnTo>
                  <a:pt x="1560863" y="2181325"/>
                </a:lnTo>
                <a:lnTo>
                  <a:pt x="1560863" y="1994722"/>
                </a:lnTo>
                <a:lnTo>
                  <a:pt x="1581708" y="1994722"/>
                </a:lnTo>
                <a:lnTo>
                  <a:pt x="1581708" y="2014312"/>
                </a:lnTo>
                <a:lnTo>
                  <a:pt x="1582713" y="2014312"/>
                </a:lnTo>
                <a:cubicBezTo>
                  <a:pt x="1586731" y="2007614"/>
                  <a:pt x="1592759" y="2002006"/>
                  <a:pt x="1600796" y="1997485"/>
                </a:cubicBezTo>
                <a:cubicBezTo>
                  <a:pt x="1609167" y="1992797"/>
                  <a:pt x="1618125" y="1990453"/>
                  <a:pt x="1627668" y="1990453"/>
                </a:cubicBezTo>
                <a:close/>
                <a:moveTo>
                  <a:pt x="1477743" y="1990453"/>
                </a:moveTo>
                <a:cubicBezTo>
                  <a:pt x="1495490" y="1990453"/>
                  <a:pt x="1509471" y="1995141"/>
                  <a:pt x="1519684" y="2004517"/>
                </a:cubicBezTo>
                <a:cubicBezTo>
                  <a:pt x="1529730" y="2013726"/>
                  <a:pt x="1534753" y="2026451"/>
                  <a:pt x="1534753" y="2042691"/>
                </a:cubicBezTo>
                <a:lnTo>
                  <a:pt x="1534753" y="2125821"/>
                </a:lnTo>
                <a:lnTo>
                  <a:pt x="1513908" y="2125821"/>
                </a:lnTo>
                <a:lnTo>
                  <a:pt x="1513908" y="2106985"/>
                </a:lnTo>
                <a:lnTo>
                  <a:pt x="1512903" y="2106985"/>
                </a:lnTo>
                <a:cubicBezTo>
                  <a:pt x="1509052" y="2113515"/>
                  <a:pt x="1503443" y="2118957"/>
                  <a:pt x="1496076" y="2123310"/>
                </a:cubicBezTo>
                <a:cubicBezTo>
                  <a:pt x="1488877" y="2127663"/>
                  <a:pt x="1480338" y="2129840"/>
                  <a:pt x="1470459" y="2129840"/>
                </a:cubicBezTo>
                <a:cubicBezTo>
                  <a:pt x="1460748" y="2129840"/>
                  <a:pt x="1452209" y="2127998"/>
                  <a:pt x="1444842" y="2124314"/>
                </a:cubicBezTo>
                <a:cubicBezTo>
                  <a:pt x="1437140" y="2120463"/>
                  <a:pt x="1431280" y="2115273"/>
                  <a:pt x="1427262" y="2108743"/>
                </a:cubicBezTo>
                <a:cubicBezTo>
                  <a:pt x="1423244" y="2102213"/>
                  <a:pt x="1421234" y="2094679"/>
                  <a:pt x="1421234" y="2086140"/>
                </a:cubicBezTo>
                <a:cubicBezTo>
                  <a:pt x="1421234" y="2072243"/>
                  <a:pt x="1426425" y="2061444"/>
                  <a:pt x="1436806" y="2053742"/>
                </a:cubicBezTo>
                <a:cubicBezTo>
                  <a:pt x="1447521" y="2045873"/>
                  <a:pt x="1460748" y="2041938"/>
                  <a:pt x="1476487" y="2041938"/>
                </a:cubicBezTo>
                <a:cubicBezTo>
                  <a:pt x="1484691" y="2041938"/>
                  <a:pt x="1492058" y="2042775"/>
                  <a:pt x="1498588" y="2044449"/>
                </a:cubicBezTo>
                <a:cubicBezTo>
                  <a:pt x="1505285" y="2046124"/>
                  <a:pt x="1510392" y="2048133"/>
                  <a:pt x="1513908" y="2050477"/>
                </a:cubicBezTo>
                <a:lnTo>
                  <a:pt x="1513908" y="2042440"/>
                </a:lnTo>
                <a:cubicBezTo>
                  <a:pt x="1513908" y="2032897"/>
                  <a:pt x="1510559" y="2025111"/>
                  <a:pt x="1503862" y="2019084"/>
                </a:cubicBezTo>
                <a:cubicBezTo>
                  <a:pt x="1497165" y="2013056"/>
                  <a:pt x="1488458" y="2010042"/>
                  <a:pt x="1477743" y="2010042"/>
                </a:cubicBezTo>
                <a:cubicBezTo>
                  <a:pt x="1470543" y="2010042"/>
                  <a:pt x="1463846" y="2011633"/>
                  <a:pt x="1457651" y="2014814"/>
                </a:cubicBezTo>
                <a:cubicBezTo>
                  <a:pt x="1451121" y="2018163"/>
                  <a:pt x="1446182" y="2022600"/>
                  <a:pt x="1442833" y="2028125"/>
                </a:cubicBezTo>
                <a:lnTo>
                  <a:pt x="1426257" y="2015819"/>
                </a:lnTo>
                <a:cubicBezTo>
                  <a:pt x="1431280" y="2008117"/>
                  <a:pt x="1438396" y="2001922"/>
                  <a:pt x="1447605" y="1997234"/>
                </a:cubicBezTo>
                <a:cubicBezTo>
                  <a:pt x="1456646" y="1992713"/>
                  <a:pt x="1466692" y="1990453"/>
                  <a:pt x="1477743" y="1990453"/>
                </a:cubicBezTo>
                <a:close/>
                <a:moveTo>
                  <a:pt x="1330868" y="1990453"/>
                </a:moveTo>
                <a:cubicBezTo>
                  <a:pt x="1340914" y="1990453"/>
                  <a:pt x="1349788" y="1992546"/>
                  <a:pt x="1357489" y="1996731"/>
                </a:cubicBezTo>
                <a:cubicBezTo>
                  <a:pt x="1365191" y="2000917"/>
                  <a:pt x="1371219" y="2006526"/>
                  <a:pt x="1375572" y="2013558"/>
                </a:cubicBezTo>
                <a:lnTo>
                  <a:pt x="1376577" y="2013558"/>
                </a:lnTo>
                <a:lnTo>
                  <a:pt x="1376577" y="1994722"/>
                </a:lnTo>
                <a:lnTo>
                  <a:pt x="1397422" y="1994722"/>
                </a:lnTo>
                <a:lnTo>
                  <a:pt x="1397422" y="2120798"/>
                </a:lnTo>
                <a:cubicBezTo>
                  <a:pt x="1397422" y="2141727"/>
                  <a:pt x="1391562" y="2157801"/>
                  <a:pt x="1379842" y="2169019"/>
                </a:cubicBezTo>
                <a:cubicBezTo>
                  <a:pt x="1368289" y="2180069"/>
                  <a:pt x="1352969" y="2185594"/>
                  <a:pt x="1333882" y="2185594"/>
                </a:cubicBezTo>
                <a:cubicBezTo>
                  <a:pt x="1318310" y="2185594"/>
                  <a:pt x="1305586" y="2181995"/>
                  <a:pt x="1295707" y="2174795"/>
                </a:cubicBezTo>
                <a:cubicBezTo>
                  <a:pt x="1285661" y="2167595"/>
                  <a:pt x="1278880" y="2158889"/>
                  <a:pt x="1275364" y="2148676"/>
                </a:cubicBezTo>
                <a:lnTo>
                  <a:pt x="1295456" y="2140137"/>
                </a:lnTo>
                <a:cubicBezTo>
                  <a:pt x="1298302" y="2147838"/>
                  <a:pt x="1303074" y="2154033"/>
                  <a:pt x="1309771" y="2158722"/>
                </a:cubicBezTo>
                <a:cubicBezTo>
                  <a:pt x="1316469" y="2163410"/>
                  <a:pt x="1324505" y="2165754"/>
                  <a:pt x="1333882" y="2165754"/>
                </a:cubicBezTo>
                <a:cubicBezTo>
                  <a:pt x="1347276" y="2165754"/>
                  <a:pt x="1357741" y="2161819"/>
                  <a:pt x="1365275" y="2153950"/>
                </a:cubicBezTo>
                <a:cubicBezTo>
                  <a:pt x="1372809" y="2146248"/>
                  <a:pt x="1376577" y="2135030"/>
                  <a:pt x="1376577" y="2120296"/>
                </a:cubicBezTo>
                <a:lnTo>
                  <a:pt x="1376577" y="2105729"/>
                </a:lnTo>
                <a:lnTo>
                  <a:pt x="1375572" y="2105729"/>
                </a:lnTo>
                <a:cubicBezTo>
                  <a:pt x="1371386" y="2112259"/>
                  <a:pt x="1365359" y="2117701"/>
                  <a:pt x="1357489" y="2122054"/>
                </a:cubicBezTo>
                <a:cubicBezTo>
                  <a:pt x="1349788" y="2126240"/>
                  <a:pt x="1340914" y="2128333"/>
                  <a:pt x="1330868" y="2128333"/>
                </a:cubicBezTo>
                <a:cubicBezTo>
                  <a:pt x="1319482" y="2128333"/>
                  <a:pt x="1309102" y="2125403"/>
                  <a:pt x="1299726" y="2119543"/>
                </a:cubicBezTo>
                <a:cubicBezTo>
                  <a:pt x="1290517" y="2113850"/>
                  <a:pt x="1283150" y="2105729"/>
                  <a:pt x="1277625" y="2095181"/>
                </a:cubicBezTo>
                <a:cubicBezTo>
                  <a:pt x="1272099" y="2084633"/>
                  <a:pt x="1269337" y="2072745"/>
                  <a:pt x="1269337" y="2059518"/>
                </a:cubicBezTo>
                <a:cubicBezTo>
                  <a:pt x="1269337" y="2046291"/>
                  <a:pt x="1272099" y="2034404"/>
                  <a:pt x="1277625" y="2023855"/>
                </a:cubicBezTo>
                <a:cubicBezTo>
                  <a:pt x="1283317" y="2013140"/>
                  <a:pt x="1290684" y="2004936"/>
                  <a:pt x="1299726" y="1999243"/>
                </a:cubicBezTo>
                <a:cubicBezTo>
                  <a:pt x="1309102" y="1993383"/>
                  <a:pt x="1319482" y="1990453"/>
                  <a:pt x="1330868" y="1990453"/>
                </a:cubicBezTo>
                <a:close/>
                <a:moveTo>
                  <a:pt x="1047127" y="1990453"/>
                </a:moveTo>
                <a:cubicBezTo>
                  <a:pt x="1059684" y="1990453"/>
                  <a:pt x="1070819" y="1993383"/>
                  <a:pt x="1080530" y="1999243"/>
                </a:cubicBezTo>
                <a:cubicBezTo>
                  <a:pt x="1089906" y="2004936"/>
                  <a:pt x="1097105" y="2012805"/>
                  <a:pt x="1102128" y="2022851"/>
                </a:cubicBezTo>
                <a:cubicBezTo>
                  <a:pt x="1107319" y="2033232"/>
                  <a:pt x="1109914" y="2044868"/>
                  <a:pt x="1109914" y="2057760"/>
                </a:cubicBezTo>
                <a:cubicBezTo>
                  <a:pt x="1109914" y="2058765"/>
                  <a:pt x="1109746" y="2060941"/>
                  <a:pt x="1109412" y="2064290"/>
                </a:cubicBezTo>
                <a:lnTo>
                  <a:pt x="1005436" y="2064290"/>
                </a:lnTo>
                <a:cubicBezTo>
                  <a:pt x="1005939" y="2074336"/>
                  <a:pt x="1008367" y="2082791"/>
                  <a:pt x="1012720" y="2089656"/>
                </a:cubicBezTo>
                <a:cubicBezTo>
                  <a:pt x="1016906" y="2096186"/>
                  <a:pt x="1022347" y="2101292"/>
                  <a:pt x="1029044" y="2104976"/>
                </a:cubicBezTo>
                <a:cubicBezTo>
                  <a:pt x="1035574" y="2108492"/>
                  <a:pt x="1042439" y="2110250"/>
                  <a:pt x="1049638" y="2110250"/>
                </a:cubicBezTo>
                <a:cubicBezTo>
                  <a:pt x="1066717" y="2110250"/>
                  <a:pt x="1079692" y="2102297"/>
                  <a:pt x="1088566" y="2086391"/>
                </a:cubicBezTo>
                <a:lnTo>
                  <a:pt x="1106900" y="2095432"/>
                </a:lnTo>
                <a:cubicBezTo>
                  <a:pt x="1101375" y="2105981"/>
                  <a:pt x="1093757" y="2114352"/>
                  <a:pt x="1084046" y="2120547"/>
                </a:cubicBezTo>
                <a:cubicBezTo>
                  <a:pt x="1074335" y="2126742"/>
                  <a:pt x="1062614" y="2129840"/>
                  <a:pt x="1048885" y="2129840"/>
                </a:cubicBezTo>
                <a:cubicBezTo>
                  <a:pt x="1036160" y="2129840"/>
                  <a:pt x="1024942" y="2126910"/>
                  <a:pt x="1015231" y="2121049"/>
                </a:cubicBezTo>
                <a:cubicBezTo>
                  <a:pt x="1005185" y="2115022"/>
                  <a:pt x="997400" y="2106734"/>
                  <a:pt x="991874" y="2096186"/>
                </a:cubicBezTo>
                <a:cubicBezTo>
                  <a:pt x="986349" y="2085638"/>
                  <a:pt x="983587" y="2073750"/>
                  <a:pt x="983587" y="2060523"/>
                </a:cubicBezTo>
                <a:cubicBezTo>
                  <a:pt x="983587" y="2047798"/>
                  <a:pt x="986182" y="2036162"/>
                  <a:pt x="991372" y="2025613"/>
                </a:cubicBezTo>
                <a:cubicBezTo>
                  <a:pt x="996730" y="2014730"/>
                  <a:pt x="1004181" y="2006191"/>
                  <a:pt x="1013724" y="1999996"/>
                </a:cubicBezTo>
                <a:cubicBezTo>
                  <a:pt x="1023603" y="1993634"/>
                  <a:pt x="1034737" y="1990453"/>
                  <a:pt x="1047127" y="1990453"/>
                </a:cubicBezTo>
                <a:close/>
                <a:moveTo>
                  <a:pt x="824554" y="1990453"/>
                </a:moveTo>
                <a:cubicBezTo>
                  <a:pt x="833931" y="1990453"/>
                  <a:pt x="842302" y="1992797"/>
                  <a:pt x="849669" y="1997485"/>
                </a:cubicBezTo>
                <a:cubicBezTo>
                  <a:pt x="856869" y="2002173"/>
                  <a:pt x="861975" y="2008368"/>
                  <a:pt x="864989" y="2016070"/>
                </a:cubicBezTo>
                <a:cubicBezTo>
                  <a:pt x="869510" y="2008368"/>
                  <a:pt x="875621" y="2002173"/>
                  <a:pt x="883323" y="1997485"/>
                </a:cubicBezTo>
                <a:cubicBezTo>
                  <a:pt x="891192" y="1992797"/>
                  <a:pt x="900066" y="1990453"/>
                  <a:pt x="909945" y="1990453"/>
                </a:cubicBezTo>
                <a:cubicBezTo>
                  <a:pt x="925181" y="1990453"/>
                  <a:pt x="936566" y="1995057"/>
                  <a:pt x="944101" y="2004266"/>
                </a:cubicBezTo>
                <a:cubicBezTo>
                  <a:pt x="951803" y="2013809"/>
                  <a:pt x="955653" y="2026283"/>
                  <a:pt x="955653" y="2041687"/>
                </a:cubicBezTo>
                <a:lnTo>
                  <a:pt x="955653" y="2125821"/>
                </a:lnTo>
                <a:lnTo>
                  <a:pt x="934055" y="2125821"/>
                </a:lnTo>
                <a:lnTo>
                  <a:pt x="934055" y="2044952"/>
                </a:lnTo>
                <a:cubicBezTo>
                  <a:pt x="934055" y="2032897"/>
                  <a:pt x="931543" y="2024107"/>
                  <a:pt x="926520" y="2018581"/>
                </a:cubicBezTo>
                <a:cubicBezTo>
                  <a:pt x="921497" y="2013056"/>
                  <a:pt x="914130" y="2010293"/>
                  <a:pt x="904419" y="2010293"/>
                </a:cubicBezTo>
                <a:cubicBezTo>
                  <a:pt x="897890" y="2010293"/>
                  <a:pt x="891946" y="2012219"/>
                  <a:pt x="886588" y="2016070"/>
                </a:cubicBezTo>
                <a:cubicBezTo>
                  <a:pt x="881230" y="2019921"/>
                  <a:pt x="877044" y="2024944"/>
                  <a:pt x="874030" y="2031139"/>
                </a:cubicBezTo>
                <a:cubicBezTo>
                  <a:pt x="871184" y="2036999"/>
                  <a:pt x="869761" y="2043863"/>
                  <a:pt x="869761" y="2051733"/>
                </a:cubicBezTo>
                <a:lnTo>
                  <a:pt x="869761" y="2125821"/>
                </a:lnTo>
                <a:lnTo>
                  <a:pt x="847911" y="2125821"/>
                </a:lnTo>
                <a:lnTo>
                  <a:pt x="847911" y="2045203"/>
                </a:lnTo>
                <a:cubicBezTo>
                  <a:pt x="847911" y="2032980"/>
                  <a:pt x="845400" y="2024107"/>
                  <a:pt x="840377" y="2018581"/>
                </a:cubicBezTo>
                <a:cubicBezTo>
                  <a:pt x="835354" y="2013056"/>
                  <a:pt x="828071" y="2010293"/>
                  <a:pt x="818527" y="2010293"/>
                </a:cubicBezTo>
                <a:cubicBezTo>
                  <a:pt x="811997" y="2010293"/>
                  <a:pt x="806053" y="2012219"/>
                  <a:pt x="800695" y="2016070"/>
                </a:cubicBezTo>
                <a:cubicBezTo>
                  <a:pt x="795338" y="2019921"/>
                  <a:pt x="791152" y="2025111"/>
                  <a:pt x="788138" y="2031641"/>
                </a:cubicBezTo>
                <a:cubicBezTo>
                  <a:pt x="785292" y="2037836"/>
                  <a:pt x="783869" y="2044701"/>
                  <a:pt x="783869" y="2052235"/>
                </a:cubicBezTo>
                <a:lnTo>
                  <a:pt x="783869" y="2125821"/>
                </a:lnTo>
                <a:lnTo>
                  <a:pt x="762019" y="2125821"/>
                </a:lnTo>
                <a:lnTo>
                  <a:pt x="762019" y="1994722"/>
                </a:lnTo>
                <a:lnTo>
                  <a:pt x="782613" y="1994722"/>
                </a:lnTo>
                <a:lnTo>
                  <a:pt x="782613" y="2014061"/>
                </a:lnTo>
                <a:lnTo>
                  <a:pt x="783869" y="2014061"/>
                </a:lnTo>
                <a:cubicBezTo>
                  <a:pt x="787552" y="2007363"/>
                  <a:pt x="793161" y="2001754"/>
                  <a:pt x="800695" y="1997234"/>
                </a:cubicBezTo>
                <a:cubicBezTo>
                  <a:pt x="808230" y="1992713"/>
                  <a:pt x="816183" y="1990453"/>
                  <a:pt x="824554" y="1990453"/>
                </a:cubicBezTo>
                <a:close/>
                <a:moveTo>
                  <a:pt x="539772" y="1990453"/>
                </a:moveTo>
                <a:cubicBezTo>
                  <a:pt x="551157" y="1990453"/>
                  <a:pt x="561371" y="1992964"/>
                  <a:pt x="570412" y="1997987"/>
                </a:cubicBezTo>
                <a:cubicBezTo>
                  <a:pt x="579286" y="2002843"/>
                  <a:pt x="585648" y="2009791"/>
                  <a:pt x="589499" y="2018832"/>
                </a:cubicBezTo>
                <a:lnTo>
                  <a:pt x="570663" y="2027623"/>
                </a:lnTo>
                <a:cubicBezTo>
                  <a:pt x="564803" y="2015902"/>
                  <a:pt x="554422" y="2010042"/>
                  <a:pt x="539521" y="2010042"/>
                </a:cubicBezTo>
                <a:cubicBezTo>
                  <a:pt x="532489" y="2010042"/>
                  <a:pt x="526126" y="2011717"/>
                  <a:pt x="520433" y="2015065"/>
                </a:cubicBezTo>
                <a:cubicBezTo>
                  <a:pt x="515076" y="2018246"/>
                  <a:pt x="512397" y="2022516"/>
                  <a:pt x="512397" y="2027874"/>
                </a:cubicBezTo>
                <a:cubicBezTo>
                  <a:pt x="512397" y="2032562"/>
                  <a:pt x="514322" y="2036413"/>
                  <a:pt x="518173" y="2039427"/>
                </a:cubicBezTo>
                <a:cubicBezTo>
                  <a:pt x="522024" y="2042440"/>
                  <a:pt x="527633" y="2044952"/>
                  <a:pt x="535000" y="2046961"/>
                </a:cubicBezTo>
                <a:lnTo>
                  <a:pt x="554087" y="2051733"/>
                </a:lnTo>
                <a:cubicBezTo>
                  <a:pt x="567147" y="2055081"/>
                  <a:pt x="576858" y="2059937"/>
                  <a:pt x="583220" y="2066299"/>
                </a:cubicBezTo>
                <a:cubicBezTo>
                  <a:pt x="589750" y="2072829"/>
                  <a:pt x="593015" y="2080698"/>
                  <a:pt x="593015" y="2089907"/>
                </a:cubicBezTo>
                <a:cubicBezTo>
                  <a:pt x="593015" y="2097776"/>
                  <a:pt x="590671" y="2104809"/>
                  <a:pt x="585983" y="2111004"/>
                </a:cubicBezTo>
                <a:cubicBezTo>
                  <a:pt x="581462" y="2117031"/>
                  <a:pt x="575184" y="2121719"/>
                  <a:pt x="567147" y="2125068"/>
                </a:cubicBezTo>
                <a:cubicBezTo>
                  <a:pt x="559613" y="2128249"/>
                  <a:pt x="550906" y="2129840"/>
                  <a:pt x="541028" y="2129840"/>
                </a:cubicBezTo>
                <a:cubicBezTo>
                  <a:pt x="526963" y="2129840"/>
                  <a:pt x="515159" y="2126575"/>
                  <a:pt x="505616" y="2120045"/>
                </a:cubicBezTo>
                <a:cubicBezTo>
                  <a:pt x="496575" y="2113850"/>
                  <a:pt x="489961" y="2105395"/>
                  <a:pt x="485775" y="2094679"/>
                </a:cubicBezTo>
                <a:lnTo>
                  <a:pt x="505113" y="2085889"/>
                </a:lnTo>
                <a:cubicBezTo>
                  <a:pt x="508462" y="2093926"/>
                  <a:pt x="513318" y="2100037"/>
                  <a:pt x="519680" y="2104223"/>
                </a:cubicBezTo>
                <a:cubicBezTo>
                  <a:pt x="526377" y="2108576"/>
                  <a:pt x="533493" y="2110752"/>
                  <a:pt x="541028" y="2110752"/>
                </a:cubicBezTo>
                <a:cubicBezTo>
                  <a:pt x="549232" y="2110752"/>
                  <a:pt x="556264" y="2109078"/>
                  <a:pt x="562124" y="2105729"/>
                </a:cubicBezTo>
                <a:cubicBezTo>
                  <a:pt x="567984" y="2102381"/>
                  <a:pt x="570914" y="2097609"/>
                  <a:pt x="570914" y="2091414"/>
                </a:cubicBezTo>
                <a:cubicBezTo>
                  <a:pt x="570914" y="2085889"/>
                  <a:pt x="568570" y="2081452"/>
                  <a:pt x="563882" y="2078103"/>
                </a:cubicBezTo>
                <a:cubicBezTo>
                  <a:pt x="559529" y="2074922"/>
                  <a:pt x="552245" y="2072076"/>
                  <a:pt x="542032" y="2069564"/>
                </a:cubicBezTo>
                <a:lnTo>
                  <a:pt x="525959" y="2065295"/>
                </a:lnTo>
                <a:cubicBezTo>
                  <a:pt x="515578" y="2062783"/>
                  <a:pt x="507039" y="2058430"/>
                  <a:pt x="500342" y="2052235"/>
                </a:cubicBezTo>
                <a:cubicBezTo>
                  <a:pt x="493644" y="2046040"/>
                  <a:pt x="490296" y="2038087"/>
                  <a:pt x="490296" y="2028376"/>
                </a:cubicBezTo>
                <a:cubicBezTo>
                  <a:pt x="490296" y="2021009"/>
                  <a:pt x="492556" y="2014395"/>
                  <a:pt x="497077" y="2008535"/>
                </a:cubicBezTo>
                <a:cubicBezTo>
                  <a:pt x="501765" y="2002675"/>
                  <a:pt x="507792" y="1998238"/>
                  <a:pt x="515159" y="1995225"/>
                </a:cubicBezTo>
                <a:cubicBezTo>
                  <a:pt x="523196" y="1992043"/>
                  <a:pt x="531400" y="1990453"/>
                  <a:pt x="539772" y="1990453"/>
                </a:cubicBezTo>
                <a:close/>
                <a:moveTo>
                  <a:pt x="416737" y="1990453"/>
                </a:moveTo>
                <a:cubicBezTo>
                  <a:pt x="432476" y="1990453"/>
                  <a:pt x="444447" y="1995057"/>
                  <a:pt x="452652" y="2004266"/>
                </a:cubicBezTo>
                <a:cubicBezTo>
                  <a:pt x="461023" y="2013642"/>
                  <a:pt x="465209" y="2026116"/>
                  <a:pt x="465209" y="2041687"/>
                </a:cubicBezTo>
                <a:lnTo>
                  <a:pt x="465209" y="2125821"/>
                </a:lnTo>
                <a:lnTo>
                  <a:pt x="443359" y="2125821"/>
                </a:lnTo>
                <a:lnTo>
                  <a:pt x="443359" y="2044952"/>
                </a:lnTo>
                <a:cubicBezTo>
                  <a:pt x="443359" y="2032897"/>
                  <a:pt x="440429" y="2024107"/>
                  <a:pt x="434569" y="2018581"/>
                </a:cubicBezTo>
                <a:cubicBezTo>
                  <a:pt x="428876" y="2013056"/>
                  <a:pt x="420923" y="2010293"/>
                  <a:pt x="410710" y="2010293"/>
                </a:cubicBezTo>
                <a:cubicBezTo>
                  <a:pt x="403678" y="2010293"/>
                  <a:pt x="397399" y="2012303"/>
                  <a:pt x="391874" y="2016321"/>
                </a:cubicBezTo>
                <a:cubicBezTo>
                  <a:pt x="386014" y="2020674"/>
                  <a:pt x="381661" y="2025865"/>
                  <a:pt x="378814" y="2031892"/>
                </a:cubicBezTo>
                <a:cubicBezTo>
                  <a:pt x="375800" y="2038422"/>
                  <a:pt x="374294" y="2045119"/>
                  <a:pt x="374294" y="2051984"/>
                </a:cubicBezTo>
                <a:lnTo>
                  <a:pt x="374294" y="2125821"/>
                </a:lnTo>
                <a:lnTo>
                  <a:pt x="352444" y="2125821"/>
                </a:lnTo>
                <a:lnTo>
                  <a:pt x="352444" y="1994722"/>
                </a:lnTo>
                <a:lnTo>
                  <a:pt x="373038" y="1994722"/>
                </a:lnTo>
                <a:lnTo>
                  <a:pt x="373038" y="2014061"/>
                </a:lnTo>
                <a:lnTo>
                  <a:pt x="374294" y="2014061"/>
                </a:lnTo>
                <a:cubicBezTo>
                  <a:pt x="377810" y="2007531"/>
                  <a:pt x="383502" y="2002006"/>
                  <a:pt x="391372" y="1997485"/>
                </a:cubicBezTo>
                <a:cubicBezTo>
                  <a:pt x="399408" y="1992797"/>
                  <a:pt x="407864" y="1990453"/>
                  <a:pt x="416737" y="1990453"/>
                </a:cubicBezTo>
                <a:close/>
                <a:moveTo>
                  <a:pt x="260319" y="1990453"/>
                </a:moveTo>
                <a:cubicBezTo>
                  <a:pt x="273211" y="1990453"/>
                  <a:pt x="284764" y="1993550"/>
                  <a:pt x="294977" y="1999745"/>
                </a:cubicBezTo>
                <a:cubicBezTo>
                  <a:pt x="305191" y="2005940"/>
                  <a:pt x="313228" y="2014395"/>
                  <a:pt x="319088" y="2025111"/>
                </a:cubicBezTo>
                <a:cubicBezTo>
                  <a:pt x="324780" y="2035492"/>
                  <a:pt x="327627" y="2047212"/>
                  <a:pt x="327627" y="2060272"/>
                </a:cubicBezTo>
                <a:cubicBezTo>
                  <a:pt x="327627" y="2073331"/>
                  <a:pt x="324780" y="2085052"/>
                  <a:pt x="319088" y="2095432"/>
                </a:cubicBezTo>
                <a:cubicBezTo>
                  <a:pt x="313228" y="2106148"/>
                  <a:pt x="305191" y="2114603"/>
                  <a:pt x="294977" y="2120798"/>
                </a:cubicBezTo>
                <a:cubicBezTo>
                  <a:pt x="285099" y="2126826"/>
                  <a:pt x="273546" y="2129840"/>
                  <a:pt x="260319" y="2129840"/>
                </a:cubicBezTo>
                <a:cubicBezTo>
                  <a:pt x="247092" y="2129840"/>
                  <a:pt x="235540" y="2126826"/>
                  <a:pt x="225661" y="2120798"/>
                </a:cubicBezTo>
                <a:cubicBezTo>
                  <a:pt x="215448" y="2114603"/>
                  <a:pt x="207411" y="2106148"/>
                  <a:pt x="201551" y="2095432"/>
                </a:cubicBezTo>
                <a:cubicBezTo>
                  <a:pt x="195858" y="2085052"/>
                  <a:pt x="193012" y="2073331"/>
                  <a:pt x="193012" y="2060272"/>
                </a:cubicBezTo>
                <a:cubicBezTo>
                  <a:pt x="193012" y="2047212"/>
                  <a:pt x="195858" y="2035492"/>
                  <a:pt x="201551" y="2025111"/>
                </a:cubicBezTo>
                <a:cubicBezTo>
                  <a:pt x="207411" y="2014395"/>
                  <a:pt x="215448" y="2005940"/>
                  <a:pt x="225661" y="1999745"/>
                </a:cubicBezTo>
                <a:cubicBezTo>
                  <a:pt x="235874" y="1993550"/>
                  <a:pt x="247427" y="1990453"/>
                  <a:pt x="260319" y="1990453"/>
                </a:cubicBezTo>
                <a:close/>
                <a:moveTo>
                  <a:pt x="3752339" y="1966845"/>
                </a:moveTo>
                <a:lnTo>
                  <a:pt x="3769919" y="1966845"/>
                </a:lnTo>
                <a:lnTo>
                  <a:pt x="3769919" y="1984425"/>
                </a:lnTo>
                <a:cubicBezTo>
                  <a:pt x="3769919" y="1991960"/>
                  <a:pt x="3768245" y="1998071"/>
                  <a:pt x="3764896" y="2002759"/>
                </a:cubicBezTo>
                <a:cubicBezTo>
                  <a:pt x="3761547" y="2007280"/>
                  <a:pt x="3756608" y="2009540"/>
                  <a:pt x="3750078" y="2009540"/>
                </a:cubicBezTo>
                <a:cubicBezTo>
                  <a:pt x="3748236" y="2009540"/>
                  <a:pt x="3746478" y="2009289"/>
                  <a:pt x="3744804" y="2008787"/>
                </a:cubicBezTo>
                <a:lnTo>
                  <a:pt x="3744804" y="2009791"/>
                </a:lnTo>
                <a:cubicBezTo>
                  <a:pt x="3759036" y="2022348"/>
                  <a:pt x="3766152" y="2039175"/>
                  <a:pt x="3766152" y="2060272"/>
                </a:cubicBezTo>
                <a:cubicBezTo>
                  <a:pt x="3766152" y="2073331"/>
                  <a:pt x="3763305" y="2085052"/>
                  <a:pt x="3757613" y="2095432"/>
                </a:cubicBezTo>
                <a:cubicBezTo>
                  <a:pt x="3751753" y="2106148"/>
                  <a:pt x="3743716" y="2114603"/>
                  <a:pt x="3733503" y="2120798"/>
                </a:cubicBezTo>
                <a:cubicBezTo>
                  <a:pt x="3723624" y="2126826"/>
                  <a:pt x="3712071" y="2129840"/>
                  <a:pt x="3698844" y="2129840"/>
                </a:cubicBezTo>
                <a:cubicBezTo>
                  <a:pt x="3685617" y="2129840"/>
                  <a:pt x="3674064" y="2126826"/>
                  <a:pt x="3664186" y="2120798"/>
                </a:cubicBezTo>
                <a:cubicBezTo>
                  <a:pt x="3653972" y="2114603"/>
                  <a:pt x="3645936" y="2106148"/>
                  <a:pt x="3640076" y="2095432"/>
                </a:cubicBezTo>
                <a:cubicBezTo>
                  <a:pt x="3634383" y="2085052"/>
                  <a:pt x="3631537" y="2073331"/>
                  <a:pt x="3631537" y="2060272"/>
                </a:cubicBezTo>
                <a:cubicBezTo>
                  <a:pt x="3631537" y="2047212"/>
                  <a:pt x="3634383" y="2035492"/>
                  <a:pt x="3640076" y="2025111"/>
                </a:cubicBezTo>
                <a:cubicBezTo>
                  <a:pt x="3645936" y="2014395"/>
                  <a:pt x="3653972" y="2005940"/>
                  <a:pt x="3664186" y="1999745"/>
                </a:cubicBezTo>
                <a:cubicBezTo>
                  <a:pt x="3674399" y="1993550"/>
                  <a:pt x="3685952" y="1990453"/>
                  <a:pt x="3698844" y="1990453"/>
                </a:cubicBezTo>
                <a:cubicBezTo>
                  <a:pt x="3703197" y="1990453"/>
                  <a:pt x="3709895" y="1991206"/>
                  <a:pt x="3718936" y="1992713"/>
                </a:cubicBezTo>
                <a:cubicBezTo>
                  <a:pt x="3726973" y="1994053"/>
                  <a:pt x="3733084" y="1994722"/>
                  <a:pt x="3737270" y="1994722"/>
                </a:cubicBezTo>
                <a:cubicBezTo>
                  <a:pt x="3742628" y="1994722"/>
                  <a:pt x="3746562" y="1993885"/>
                  <a:pt x="3749074" y="1992211"/>
                </a:cubicBezTo>
                <a:cubicBezTo>
                  <a:pt x="3751250" y="1990704"/>
                  <a:pt x="3752339" y="1988109"/>
                  <a:pt x="3752339" y="1984425"/>
                </a:cubicBezTo>
                <a:close/>
                <a:moveTo>
                  <a:pt x="3610236" y="1966845"/>
                </a:moveTo>
                <a:lnTo>
                  <a:pt x="3627816" y="1966845"/>
                </a:lnTo>
                <a:lnTo>
                  <a:pt x="3627816" y="1984425"/>
                </a:lnTo>
                <a:cubicBezTo>
                  <a:pt x="3627816" y="1993634"/>
                  <a:pt x="3625556" y="2000331"/>
                  <a:pt x="3621035" y="2004517"/>
                </a:cubicBezTo>
                <a:cubicBezTo>
                  <a:pt x="3616347" y="2008870"/>
                  <a:pt x="3609566" y="2011047"/>
                  <a:pt x="3600692" y="2011047"/>
                </a:cubicBezTo>
                <a:lnTo>
                  <a:pt x="3597929" y="2011047"/>
                </a:lnTo>
                <a:lnTo>
                  <a:pt x="3597929" y="2125821"/>
                </a:lnTo>
                <a:lnTo>
                  <a:pt x="3577084" y="2125821"/>
                </a:lnTo>
                <a:lnTo>
                  <a:pt x="3577084" y="2106734"/>
                </a:lnTo>
                <a:lnTo>
                  <a:pt x="3576080" y="2106734"/>
                </a:lnTo>
                <a:cubicBezTo>
                  <a:pt x="3572731" y="2113096"/>
                  <a:pt x="3566955" y="2118622"/>
                  <a:pt x="3558750" y="2123310"/>
                </a:cubicBezTo>
                <a:cubicBezTo>
                  <a:pt x="3551216" y="2127663"/>
                  <a:pt x="3542844" y="2129840"/>
                  <a:pt x="3533636" y="2129840"/>
                </a:cubicBezTo>
                <a:cubicBezTo>
                  <a:pt x="3517730" y="2129840"/>
                  <a:pt x="3505675" y="2125235"/>
                  <a:pt x="3497470" y="2116026"/>
                </a:cubicBezTo>
                <a:cubicBezTo>
                  <a:pt x="3489099" y="2106650"/>
                  <a:pt x="3484913" y="2093674"/>
                  <a:pt x="3484913" y="2077099"/>
                </a:cubicBezTo>
                <a:lnTo>
                  <a:pt x="3484913" y="1994722"/>
                </a:lnTo>
                <a:lnTo>
                  <a:pt x="3506763" y="1994722"/>
                </a:lnTo>
                <a:lnTo>
                  <a:pt x="3506763" y="2073834"/>
                </a:lnTo>
                <a:cubicBezTo>
                  <a:pt x="3506763" y="2086559"/>
                  <a:pt x="3509609" y="2095767"/>
                  <a:pt x="3515302" y="2101460"/>
                </a:cubicBezTo>
                <a:cubicBezTo>
                  <a:pt x="3521162" y="2107320"/>
                  <a:pt x="3528780" y="2110250"/>
                  <a:pt x="3538156" y="2110250"/>
                </a:cubicBezTo>
                <a:cubicBezTo>
                  <a:pt x="3545523" y="2110250"/>
                  <a:pt x="3552137" y="2108241"/>
                  <a:pt x="3557997" y="2104223"/>
                </a:cubicBezTo>
                <a:cubicBezTo>
                  <a:pt x="3563522" y="2100372"/>
                  <a:pt x="3567959" y="2095265"/>
                  <a:pt x="3571308" y="2088903"/>
                </a:cubicBezTo>
                <a:cubicBezTo>
                  <a:pt x="3574489" y="2082708"/>
                  <a:pt x="3576080" y="2076010"/>
                  <a:pt x="3576080" y="2068811"/>
                </a:cubicBezTo>
                <a:lnTo>
                  <a:pt x="3576080" y="1994722"/>
                </a:lnTo>
                <a:lnTo>
                  <a:pt x="3600692" y="1994722"/>
                </a:lnTo>
                <a:cubicBezTo>
                  <a:pt x="3607054" y="1994722"/>
                  <a:pt x="3610236" y="1991290"/>
                  <a:pt x="3610236" y="1984425"/>
                </a:cubicBezTo>
                <a:close/>
                <a:moveTo>
                  <a:pt x="3343294" y="1941730"/>
                </a:moveTo>
                <a:lnTo>
                  <a:pt x="3365144" y="1941730"/>
                </a:lnTo>
                <a:lnTo>
                  <a:pt x="3365144" y="1995978"/>
                </a:lnTo>
                <a:lnTo>
                  <a:pt x="3363888" y="2014061"/>
                </a:lnTo>
                <a:lnTo>
                  <a:pt x="3365144" y="2014061"/>
                </a:lnTo>
                <a:cubicBezTo>
                  <a:pt x="3368492" y="2007531"/>
                  <a:pt x="3374185" y="2001922"/>
                  <a:pt x="3382222" y="1997234"/>
                </a:cubicBezTo>
                <a:cubicBezTo>
                  <a:pt x="3389923" y="1992713"/>
                  <a:pt x="3398462" y="1990453"/>
                  <a:pt x="3407839" y="1990453"/>
                </a:cubicBezTo>
                <a:cubicBezTo>
                  <a:pt x="3423745" y="1990453"/>
                  <a:pt x="3435883" y="1995141"/>
                  <a:pt x="3444255" y="2004517"/>
                </a:cubicBezTo>
                <a:cubicBezTo>
                  <a:pt x="3452627" y="2013893"/>
                  <a:pt x="3456812" y="2026283"/>
                  <a:pt x="3456812" y="2041687"/>
                </a:cubicBezTo>
                <a:lnTo>
                  <a:pt x="3456812" y="2125821"/>
                </a:lnTo>
                <a:lnTo>
                  <a:pt x="3434963" y="2125821"/>
                </a:lnTo>
                <a:lnTo>
                  <a:pt x="3434963" y="2044952"/>
                </a:lnTo>
                <a:cubicBezTo>
                  <a:pt x="3434963" y="2033232"/>
                  <a:pt x="3431949" y="2024525"/>
                  <a:pt x="3425921" y="2018832"/>
                </a:cubicBezTo>
                <a:cubicBezTo>
                  <a:pt x="3420061" y="2013140"/>
                  <a:pt x="3412276" y="2010293"/>
                  <a:pt x="3402565" y="2010293"/>
                </a:cubicBezTo>
                <a:cubicBezTo>
                  <a:pt x="3396035" y="2010293"/>
                  <a:pt x="3389756" y="2012386"/>
                  <a:pt x="3383729" y="2016572"/>
                </a:cubicBezTo>
                <a:cubicBezTo>
                  <a:pt x="3378036" y="2020590"/>
                  <a:pt x="3373515" y="2025865"/>
                  <a:pt x="3370167" y="2032394"/>
                </a:cubicBezTo>
                <a:cubicBezTo>
                  <a:pt x="3366818" y="2039092"/>
                  <a:pt x="3365144" y="2045873"/>
                  <a:pt x="3365144" y="2052737"/>
                </a:cubicBezTo>
                <a:lnTo>
                  <a:pt x="3365144" y="2125821"/>
                </a:lnTo>
                <a:lnTo>
                  <a:pt x="3343294" y="2125821"/>
                </a:lnTo>
                <a:close/>
                <a:moveTo>
                  <a:pt x="3143269" y="1941730"/>
                </a:moveTo>
                <a:lnTo>
                  <a:pt x="3165119" y="1941730"/>
                </a:lnTo>
                <a:lnTo>
                  <a:pt x="3165119" y="1995978"/>
                </a:lnTo>
                <a:lnTo>
                  <a:pt x="3163863" y="2014061"/>
                </a:lnTo>
                <a:lnTo>
                  <a:pt x="3165119" y="2014061"/>
                </a:lnTo>
                <a:cubicBezTo>
                  <a:pt x="3168467" y="2007531"/>
                  <a:pt x="3174160" y="2001922"/>
                  <a:pt x="3182197" y="1997234"/>
                </a:cubicBezTo>
                <a:cubicBezTo>
                  <a:pt x="3189898" y="1992713"/>
                  <a:pt x="3198437" y="1990453"/>
                  <a:pt x="3207814" y="1990453"/>
                </a:cubicBezTo>
                <a:cubicBezTo>
                  <a:pt x="3223720" y="1990453"/>
                  <a:pt x="3235858" y="1995141"/>
                  <a:pt x="3244230" y="2004517"/>
                </a:cubicBezTo>
                <a:cubicBezTo>
                  <a:pt x="3252602" y="2013893"/>
                  <a:pt x="3256787" y="2026283"/>
                  <a:pt x="3256787" y="2041687"/>
                </a:cubicBezTo>
                <a:lnTo>
                  <a:pt x="3256787" y="2125821"/>
                </a:lnTo>
                <a:lnTo>
                  <a:pt x="3234938" y="2125821"/>
                </a:lnTo>
                <a:lnTo>
                  <a:pt x="3234938" y="2044952"/>
                </a:lnTo>
                <a:cubicBezTo>
                  <a:pt x="3234938" y="2033232"/>
                  <a:pt x="3231924" y="2024525"/>
                  <a:pt x="3225896" y="2018832"/>
                </a:cubicBezTo>
                <a:cubicBezTo>
                  <a:pt x="3220036" y="2013140"/>
                  <a:pt x="3212251" y="2010293"/>
                  <a:pt x="3202540" y="2010293"/>
                </a:cubicBezTo>
                <a:cubicBezTo>
                  <a:pt x="3196010" y="2010293"/>
                  <a:pt x="3189731" y="2012386"/>
                  <a:pt x="3183704" y="2016572"/>
                </a:cubicBezTo>
                <a:cubicBezTo>
                  <a:pt x="3178011" y="2020590"/>
                  <a:pt x="3173490" y="2025865"/>
                  <a:pt x="3170142" y="2032394"/>
                </a:cubicBezTo>
                <a:cubicBezTo>
                  <a:pt x="3166793" y="2039092"/>
                  <a:pt x="3165119" y="2045873"/>
                  <a:pt x="3165119" y="2052737"/>
                </a:cubicBezTo>
                <a:lnTo>
                  <a:pt x="3165119" y="2125821"/>
                </a:lnTo>
                <a:lnTo>
                  <a:pt x="3143269" y="2125821"/>
                </a:lnTo>
                <a:close/>
                <a:moveTo>
                  <a:pt x="2219344" y="1941730"/>
                </a:moveTo>
                <a:lnTo>
                  <a:pt x="2241194" y="1941730"/>
                </a:lnTo>
                <a:lnTo>
                  <a:pt x="2241194" y="1995978"/>
                </a:lnTo>
                <a:lnTo>
                  <a:pt x="2239938" y="2014061"/>
                </a:lnTo>
                <a:lnTo>
                  <a:pt x="2241194" y="2014061"/>
                </a:lnTo>
                <a:cubicBezTo>
                  <a:pt x="2244542" y="2007531"/>
                  <a:pt x="2250235" y="2001922"/>
                  <a:pt x="2258272" y="1997234"/>
                </a:cubicBezTo>
                <a:cubicBezTo>
                  <a:pt x="2265973" y="1992713"/>
                  <a:pt x="2274512" y="1990453"/>
                  <a:pt x="2283889" y="1990453"/>
                </a:cubicBezTo>
                <a:cubicBezTo>
                  <a:pt x="2299795" y="1990453"/>
                  <a:pt x="2311933" y="1995141"/>
                  <a:pt x="2320305" y="2004517"/>
                </a:cubicBezTo>
                <a:cubicBezTo>
                  <a:pt x="2328677" y="2013893"/>
                  <a:pt x="2332862" y="2026283"/>
                  <a:pt x="2332862" y="2041687"/>
                </a:cubicBezTo>
                <a:lnTo>
                  <a:pt x="2332862" y="2125821"/>
                </a:lnTo>
                <a:lnTo>
                  <a:pt x="2311013" y="2125821"/>
                </a:lnTo>
                <a:lnTo>
                  <a:pt x="2311013" y="2044952"/>
                </a:lnTo>
                <a:cubicBezTo>
                  <a:pt x="2311013" y="2033232"/>
                  <a:pt x="2307999" y="2024525"/>
                  <a:pt x="2301971" y="2018832"/>
                </a:cubicBezTo>
                <a:cubicBezTo>
                  <a:pt x="2296111" y="2013140"/>
                  <a:pt x="2288326" y="2010293"/>
                  <a:pt x="2278615" y="2010293"/>
                </a:cubicBezTo>
                <a:cubicBezTo>
                  <a:pt x="2272085" y="2010293"/>
                  <a:pt x="2265806" y="2012386"/>
                  <a:pt x="2259779" y="2016572"/>
                </a:cubicBezTo>
                <a:cubicBezTo>
                  <a:pt x="2254086" y="2020590"/>
                  <a:pt x="2249565" y="2025865"/>
                  <a:pt x="2246217" y="2032394"/>
                </a:cubicBezTo>
                <a:cubicBezTo>
                  <a:pt x="2242868" y="2039092"/>
                  <a:pt x="2241194" y="2045873"/>
                  <a:pt x="2241194" y="2052737"/>
                </a:cubicBezTo>
                <a:lnTo>
                  <a:pt x="2241194" y="2125821"/>
                </a:lnTo>
                <a:lnTo>
                  <a:pt x="2219344" y="2125821"/>
                </a:lnTo>
                <a:close/>
                <a:moveTo>
                  <a:pt x="2085994" y="1941730"/>
                </a:moveTo>
                <a:lnTo>
                  <a:pt x="2107844" y="1941730"/>
                </a:lnTo>
                <a:lnTo>
                  <a:pt x="2107844" y="2057509"/>
                </a:lnTo>
                <a:lnTo>
                  <a:pt x="2169375" y="1994722"/>
                </a:lnTo>
                <a:lnTo>
                  <a:pt x="2197252" y="1994722"/>
                </a:lnTo>
                <a:lnTo>
                  <a:pt x="2197252" y="1995727"/>
                </a:lnTo>
                <a:lnTo>
                  <a:pt x="2145767" y="2047714"/>
                </a:lnTo>
                <a:lnTo>
                  <a:pt x="2198759" y="2124817"/>
                </a:lnTo>
                <a:lnTo>
                  <a:pt x="2198759" y="2125821"/>
                </a:lnTo>
                <a:lnTo>
                  <a:pt x="2172640" y="2125821"/>
                </a:lnTo>
                <a:lnTo>
                  <a:pt x="2130447" y="2062783"/>
                </a:lnTo>
                <a:lnTo>
                  <a:pt x="2107844" y="2085386"/>
                </a:lnTo>
                <a:lnTo>
                  <a:pt x="2107844" y="2125821"/>
                </a:lnTo>
                <a:lnTo>
                  <a:pt x="2085994" y="2125821"/>
                </a:lnTo>
                <a:close/>
                <a:moveTo>
                  <a:pt x="1771669" y="1941730"/>
                </a:moveTo>
                <a:lnTo>
                  <a:pt x="1793519" y="1941730"/>
                </a:lnTo>
                <a:lnTo>
                  <a:pt x="1793519" y="2125821"/>
                </a:lnTo>
                <a:lnTo>
                  <a:pt x="1771669" y="2125821"/>
                </a:lnTo>
                <a:close/>
                <a:moveTo>
                  <a:pt x="1994027" y="1939219"/>
                </a:moveTo>
                <a:cubicBezTo>
                  <a:pt x="1998548" y="1939219"/>
                  <a:pt x="2002231" y="1940642"/>
                  <a:pt x="2005078" y="1943488"/>
                </a:cubicBezTo>
                <a:cubicBezTo>
                  <a:pt x="2008092" y="1946502"/>
                  <a:pt x="2009598" y="1950269"/>
                  <a:pt x="2009598" y="1954790"/>
                </a:cubicBezTo>
                <a:cubicBezTo>
                  <a:pt x="2009598" y="1959143"/>
                  <a:pt x="2008092" y="1962827"/>
                  <a:pt x="2005078" y="1965840"/>
                </a:cubicBezTo>
                <a:cubicBezTo>
                  <a:pt x="2001897" y="1969022"/>
                  <a:pt x="1998213" y="1970612"/>
                  <a:pt x="1994027" y="1970612"/>
                </a:cubicBezTo>
                <a:cubicBezTo>
                  <a:pt x="1989842" y="1970612"/>
                  <a:pt x="1986158" y="1969022"/>
                  <a:pt x="1982977" y="1965840"/>
                </a:cubicBezTo>
                <a:cubicBezTo>
                  <a:pt x="1979796" y="1962659"/>
                  <a:pt x="1978205" y="1958976"/>
                  <a:pt x="1978205" y="1954790"/>
                </a:cubicBezTo>
                <a:cubicBezTo>
                  <a:pt x="1978205" y="1950437"/>
                  <a:pt x="1979796" y="1946669"/>
                  <a:pt x="1982977" y="1943488"/>
                </a:cubicBezTo>
                <a:cubicBezTo>
                  <a:pt x="1985823" y="1940642"/>
                  <a:pt x="1989507" y="1939219"/>
                  <a:pt x="1994027" y="1939219"/>
                </a:cubicBezTo>
                <a:close/>
                <a:moveTo>
                  <a:pt x="1446349" y="1937461"/>
                </a:moveTo>
                <a:lnTo>
                  <a:pt x="1464181" y="1937461"/>
                </a:lnTo>
                <a:cubicBezTo>
                  <a:pt x="1464181" y="1941981"/>
                  <a:pt x="1465520" y="1945665"/>
                  <a:pt x="1468199" y="1948511"/>
                </a:cubicBezTo>
                <a:cubicBezTo>
                  <a:pt x="1471045" y="1951692"/>
                  <a:pt x="1474729" y="1953283"/>
                  <a:pt x="1479249" y="1953283"/>
                </a:cubicBezTo>
                <a:cubicBezTo>
                  <a:pt x="1483435" y="1953283"/>
                  <a:pt x="1486951" y="1951692"/>
                  <a:pt x="1489798" y="1948511"/>
                </a:cubicBezTo>
                <a:cubicBezTo>
                  <a:pt x="1492644" y="1945330"/>
                  <a:pt x="1494067" y="1941646"/>
                  <a:pt x="1494067" y="1937461"/>
                </a:cubicBezTo>
                <a:lnTo>
                  <a:pt x="1511396" y="1937461"/>
                </a:lnTo>
                <a:cubicBezTo>
                  <a:pt x="1511396" y="1943488"/>
                  <a:pt x="1509889" y="1948930"/>
                  <a:pt x="1506876" y="1953785"/>
                </a:cubicBezTo>
                <a:cubicBezTo>
                  <a:pt x="1503527" y="1959143"/>
                  <a:pt x="1499592" y="1963078"/>
                  <a:pt x="1495072" y="1965589"/>
                </a:cubicBezTo>
                <a:cubicBezTo>
                  <a:pt x="1490216" y="1968268"/>
                  <a:pt x="1484942" y="1969608"/>
                  <a:pt x="1479249" y="1969608"/>
                </a:cubicBezTo>
                <a:cubicBezTo>
                  <a:pt x="1473389" y="1969608"/>
                  <a:pt x="1468032" y="1968268"/>
                  <a:pt x="1463176" y="1965589"/>
                </a:cubicBezTo>
                <a:cubicBezTo>
                  <a:pt x="1458488" y="1963078"/>
                  <a:pt x="1454470" y="1959143"/>
                  <a:pt x="1451121" y="1953785"/>
                </a:cubicBezTo>
                <a:cubicBezTo>
                  <a:pt x="1447940" y="1948762"/>
                  <a:pt x="1446349" y="1943321"/>
                  <a:pt x="1446349" y="1937461"/>
                </a:cubicBezTo>
                <a:close/>
                <a:moveTo>
                  <a:pt x="100209" y="1937461"/>
                </a:moveTo>
                <a:cubicBezTo>
                  <a:pt x="113602" y="1937461"/>
                  <a:pt x="126161" y="1940056"/>
                  <a:pt x="137880" y="1945246"/>
                </a:cubicBezTo>
                <a:cubicBezTo>
                  <a:pt x="149265" y="1950269"/>
                  <a:pt x="159145" y="1957720"/>
                  <a:pt x="167516" y="1967598"/>
                </a:cubicBezTo>
                <a:lnTo>
                  <a:pt x="151944" y="1982918"/>
                </a:lnTo>
                <a:cubicBezTo>
                  <a:pt x="144912" y="1974547"/>
                  <a:pt x="137211" y="1968352"/>
                  <a:pt x="128840" y="1964333"/>
                </a:cubicBezTo>
                <a:cubicBezTo>
                  <a:pt x="120468" y="1960315"/>
                  <a:pt x="110924" y="1958306"/>
                  <a:pt x="100209" y="1958306"/>
                </a:cubicBezTo>
                <a:cubicBezTo>
                  <a:pt x="86981" y="1958306"/>
                  <a:pt x="74759" y="1961487"/>
                  <a:pt x="63541" y="1967849"/>
                </a:cubicBezTo>
                <a:cubicBezTo>
                  <a:pt x="52323" y="1974212"/>
                  <a:pt x="43449" y="1983002"/>
                  <a:pt x="36919" y="1994220"/>
                </a:cubicBezTo>
                <a:cubicBezTo>
                  <a:pt x="30222" y="2005773"/>
                  <a:pt x="26873" y="2018916"/>
                  <a:pt x="26873" y="2033650"/>
                </a:cubicBezTo>
                <a:cubicBezTo>
                  <a:pt x="26873" y="2048552"/>
                  <a:pt x="30222" y="2061779"/>
                  <a:pt x="36919" y="2073331"/>
                </a:cubicBezTo>
                <a:cubicBezTo>
                  <a:pt x="43449" y="2084549"/>
                  <a:pt x="52323" y="2093340"/>
                  <a:pt x="63541" y="2099702"/>
                </a:cubicBezTo>
                <a:cubicBezTo>
                  <a:pt x="74424" y="2105897"/>
                  <a:pt x="86647" y="2108994"/>
                  <a:pt x="100209" y="2108994"/>
                </a:cubicBezTo>
                <a:cubicBezTo>
                  <a:pt x="122477" y="2108994"/>
                  <a:pt x="141396" y="2099869"/>
                  <a:pt x="156967" y="2081619"/>
                </a:cubicBezTo>
                <a:lnTo>
                  <a:pt x="173041" y="2096939"/>
                </a:lnTo>
                <a:cubicBezTo>
                  <a:pt x="164837" y="2106818"/>
                  <a:pt x="154289" y="2114854"/>
                  <a:pt x="141396" y="2121049"/>
                </a:cubicBezTo>
                <a:cubicBezTo>
                  <a:pt x="129174" y="2126910"/>
                  <a:pt x="115444" y="2129840"/>
                  <a:pt x="100209" y="2129840"/>
                </a:cubicBezTo>
                <a:cubicBezTo>
                  <a:pt x="82460" y="2129840"/>
                  <a:pt x="66220" y="2125654"/>
                  <a:pt x="51486" y="2117282"/>
                </a:cubicBezTo>
                <a:cubicBezTo>
                  <a:pt x="37254" y="2109245"/>
                  <a:pt x="25869" y="2097693"/>
                  <a:pt x="17330" y="2082624"/>
                </a:cubicBezTo>
                <a:cubicBezTo>
                  <a:pt x="8958" y="2067890"/>
                  <a:pt x="4772" y="2051565"/>
                  <a:pt x="4772" y="2033650"/>
                </a:cubicBezTo>
                <a:cubicBezTo>
                  <a:pt x="4772" y="2015735"/>
                  <a:pt x="8958" y="1999410"/>
                  <a:pt x="17330" y="1984676"/>
                </a:cubicBezTo>
                <a:cubicBezTo>
                  <a:pt x="25702" y="1969942"/>
                  <a:pt x="37086" y="1958473"/>
                  <a:pt x="51486" y="1950269"/>
                </a:cubicBezTo>
                <a:cubicBezTo>
                  <a:pt x="66554" y="1941730"/>
                  <a:pt x="82796" y="1937461"/>
                  <a:pt x="100209" y="1937461"/>
                </a:cubicBezTo>
                <a:close/>
                <a:moveTo>
                  <a:pt x="1879299" y="1936707"/>
                </a:moveTo>
                <a:lnTo>
                  <a:pt x="1898638" y="1936707"/>
                </a:lnTo>
                <a:lnTo>
                  <a:pt x="1925259" y="1966594"/>
                </a:lnTo>
                <a:lnTo>
                  <a:pt x="1925259" y="1967849"/>
                </a:lnTo>
                <a:lnTo>
                  <a:pt x="1904163" y="1967849"/>
                </a:lnTo>
                <a:lnTo>
                  <a:pt x="1889848" y="1953283"/>
                </a:lnTo>
                <a:lnTo>
                  <a:pt x="1887838" y="1953283"/>
                </a:lnTo>
                <a:lnTo>
                  <a:pt x="1874277" y="1967849"/>
                </a:lnTo>
                <a:lnTo>
                  <a:pt x="1853180" y="1967849"/>
                </a:lnTo>
                <a:lnTo>
                  <a:pt x="1853180" y="1966594"/>
                </a:lnTo>
                <a:close/>
                <a:moveTo>
                  <a:pt x="2412951" y="1936456"/>
                </a:moveTo>
                <a:lnTo>
                  <a:pt x="2432289" y="1936456"/>
                </a:lnTo>
                <a:lnTo>
                  <a:pt x="2458659" y="1966594"/>
                </a:lnTo>
                <a:lnTo>
                  <a:pt x="2458659" y="1967849"/>
                </a:lnTo>
                <a:lnTo>
                  <a:pt x="2437563" y="1967849"/>
                </a:lnTo>
                <a:lnTo>
                  <a:pt x="2423499" y="1951525"/>
                </a:lnTo>
                <a:lnTo>
                  <a:pt x="2421490" y="1951525"/>
                </a:lnTo>
                <a:lnTo>
                  <a:pt x="2407928" y="1967849"/>
                </a:lnTo>
                <a:lnTo>
                  <a:pt x="2386831" y="1967849"/>
                </a:lnTo>
                <a:lnTo>
                  <a:pt x="2386831" y="1966594"/>
                </a:lnTo>
                <a:close/>
                <a:moveTo>
                  <a:pt x="3693821" y="1926661"/>
                </a:moveTo>
                <a:cubicBezTo>
                  <a:pt x="3702193" y="1926661"/>
                  <a:pt x="3708639" y="1928670"/>
                  <a:pt x="3713160" y="1932689"/>
                </a:cubicBezTo>
                <a:cubicBezTo>
                  <a:pt x="3717848" y="1936875"/>
                  <a:pt x="3720192" y="1942735"/>
                  <a:pt x="3720192" y="1950269"/>
                </a:cubicBezTo>
                <a:cubicBezTo>
                  <a:pt x="3720192" y="1958306"/>
                  <a:pt x="3717680" y="1964585"/>
                  <a:pt x="3712657" y="1969105"/>
                </a:cubicBezTo>
                <a:cubicBezTo>
                  <a:pt x="3707299" y="1973961"/>
                  <a:pt x="3700518" y="1976975"/>
                  <a:pt x="3692314" y="1978147"/>
                </a:cubicBezTo>
                <a:lnTo>
                  <a:pt x="3688296" y="1964585"/>
                </a:lnTo>
                <a:cubicBezTo>
                  <a:pt x="3693821" y="1963078"/>
                  <a:pt x="3697672" y="1961320"/>
                  <a:pt x="3699849" y="1959310"/>
                </a:cubicBezTo>
                <a:cubicBezTo>
                  <a:pt x="3702193" y="1957301"/>
                  <a:pt x="3703365" y="1954622"/>
                  <a:pt x="3703365" y="1951274"/>
                </a:cubicBezTo>
                <a:cubicBezTo>
                  <a:pt x="3703365" y="1948427"/>
                  <a:pt x="3702360" y="1946083"/>
                  <a:pt x="3700351" y="1944242"/>
                </a:cubicBezTo>
                <a:cubicBezTo>
                  <a:pt x="3698509" y="1942567"/>
                  <a:pt x="3695579" y="1941730"/>
                  <a:pt x="3691561" y="1941730"/>
                </a:cubicBezTo>
                <a:cubicBezTo>
                  <a:pt x="3686873" y="1941730"/>
                  <a:pt x="3682185" y="1942735"/>
                  <a:pt x="3677497" y="1944744"/>
                </a:cubicBezTo>
                <a:lnTo>
                  <a:pt x="3673227" y="1930931"/>
                </a:lnTo>
                <a:cubicBezTo>
                  <a:pt x="3679757" y="1928084"/>
                  <a:pt x="3686622" y="1926661"/>
                  <a:pt x="3693821" y="1926661"/>
                </a:cubicBezTo>
                <a:close/>
                <a:moveTo>
                  <a:pt x="2912250" y="1926661"/>
                </a:moveTo>
                <a:cubicBezTo>
                  <a:pt x="2920789" y="1926661"/>
                  <a:pt x="2927319" y="1928670"/>
                  <a:pt x="2931840" y="1932689"/>
                </a:cubicBezTo>
                <a:cubicBezTo>
                  <a:pt x="2936360" y="1936707"/>
                  <a:pt x="2938621" y="1942567"/>
                  <a:pt x="2938621" y="1950269"/>
                </a:cubicBezTo>
                <a:cubicBezTo>
                  <a:pt x="2938621" y="1958306"/>
                  <a:pt x="2936109" y="1964585"/>
                  <a:pt x="2931086" y="1969105"/>
                </a:cubicBezTo>
                <a:cubicBezTo>
                  <a:pt x="2925729" y="1973961"/>
                  <a:pt x="2918948" y="1976975"/>
                  <a:pt x="2910743" y="1978147"/>
                </a:cubicBezTo>
                <a:lnTo>
                  <a:pt x="2906725" y="1964585"/>
                </a:lnTo>
                <a:cubicBezTo>
                  <a:pt x="2912250" y="1963078"/>
                  <a:pt x="2916101" y="1961320"/>
                  <a:pt x="2918278" y="1959310"/>
                </a:cubicBezTo>
                <a:cubicBezTo>
                  <a:pt x="2920622" y="1957301"/>
                  <a:pt x="2921794" y="1954622"/>
                  <a:pt x="2921794" y="1951274"/>
                </a:cubicBezTo>
                <a:cubicBezTo>
                  <a:pt x="2921794" y="1948427"/>
                  <a:pt x="2920789" y="1946083"/>
                  <a:pt x="2918780" y="1944242"/>
                </a:cubicBezTo>
                <a:cubicBezTo>
                  <a:pt x="2916938" y="1942567"/>
                  <a:pt x="2914092" y="1941730"/>
                  <a:pt x="2910241" y="1941730"/>
                </a:cubicBezTo>
                <a:cubicBezTo>
                  <a:pt x="2905386" y="1941730"/>
                  <a:pt x="2900614" y="1942735"/>
                  <a:pt x="2895926" y="1944744"/>
                </a:cubicBezTo>
                <a:lnTo>
                  <a:pt x="2891656" y="1930931"/>
                </a:lnTo>
                <a:cubicBezTo>
                  <a:pt x="2898186" y="1928084"/>
                  <a:pt x="2905051" y="1926661"/>
                  <a:pt x="2912250" y="1926661"/>
                </a:cubicBezTo>
                <a:close/>
                <a:moveTo>
                  <a:pt x="1875030" y="1905565"/>
                </a:moveTo>
                <a:cubicBezTo>
                  <a:pt x="1877207" y="1905565"/>
                  <a:pt x="1879969" y="1906067"/>
                  <a:pt x="1883318" y="1907072"/>
                </a:cubicBezTo>
                <a:cubicBezTo>
                  <a:pt x="1884992" y="1907574"/>
                  <a:pt x="1887671" y="1908746"/>
                  <a:pt x="1891355" y="1910588"/>
                </a:cubicBezTo>
                <a:lnTo>
                  <a:pt x="1896629" y="1912848"/>
                </a:lnTo>
                <a:cubicBezTo>
                  <a:pt x="1898136" y="1913518"/>
                  <a:pt x="1899810" y="1913853"/>
                  <a:pt x="1901652" y="1913853"/>
                </a:cubicBezTo>
                <a:cubicBezTo>
                  <a:pt x="1906340" y="1913853"/>
                  <a:pt x="1909186" y="1911090"/>
                  <a:pt x="1910191" y="1905565"/>
                </a:cubicBezTo>
                <a:lnTo>
                  <a:pt x="1926013" y="1905565"/>
                </a:lnTo>
                <a:cubicBezTo>
                  <a:pt x="1926013" y="1912597"/>
                  <a:pt x="1923753" y="1918206"/>
                  <a:pt x="1919232" y="1922392"/>
                </a:cubicBezTo>
                <a:cubicBezTo>
                  <a:pt x="1915046" y="1926410"/>
                  <a:pt x="1909688" y="1928419"/>
                  <a:pt x="1903158" y="1928419"/>
                </a:cubicBezTo>
                <a:cubicBezTo>
                  <a:pt x="1900814" y="1928419"/>
                  <a:pt x="1897968" y="1927917"/>
                  <a:pt x="1894619" y="1926912"/>
                </a:cubicBezTo>
                <a:cubicBezTo>
                  <a:pt x="1892443" y="1926243"/>
                  <a:pt x="1889680" y="1925071"/>
                  <a:pt x="1886332" y="1923396"/>
                </a:cubicBezTo>
                <a:cubicBezTo>
                  <a:pt x="1882481" y="1921220"/>
                  <a:pt x="1879216" y="1920131"/>
                  <a:pt x="1876537" y="1920131"/>
                </a:cubicBezTo>
                <a:cubicBezTo>
                  <a:pt x="1871849" y="1920131"/>
                  <a:pt x="1869002" y="1922894"/>
                  <a:pt x="1867998" y="1928419"/>
                </a:cubicBezTo>
                <a:lnTo>
                  <a:pt x="1852427" y="1928419"/>
                </a:lnTo>
                <a:cubicBezTo>
                  <a:pt x="1852427" y="1921387"/>
                  <a:pt x="1854603" y="1915862"/>
                  <a:pt x="1858957" y="1911844"/>
                </a:cubicBezTo>
                <a:cubicBezTo>
                  <a:pt x="1863477" y="1907658"/>
                  <a:pt x="1868835" y="1905565"/>
                  <a:pt x="1875030" y="1905565"/>
                </a:cubicBezTo>
                <a:close/>
                <a:moveTo>
                  <a:pt x="60527" y="1427168"/>
                </a:moveTo>
                <a:cubicBezTo>
                  <a:pt x="48472" y="1427168"/>
                  <a:pt x="39430" y="1429680"/>
                  <a:pt x="33403" y="1434703"/>
                </a:cubicBezTo>
                <a:cubicBezTo>
                  <a:pt x="27375" y="1439726"/>
                  <a:pt x="24361" y="1446088"/>
                  <a:pt x="24361" y="1453790"/>
                </a:cubicBezTo>
                <a:cubicBezTo>
                  <a:pt x="24361" y="1460990"/>
                  <a:pt x="27124" y="1466850"/>
                  <a:pt x="32649" y="1471370"/>
                </a:cubicBezTo>
                <a:cubicBezTo>
                  <a:pt x="38175" y="1475891"/>
                  <a:pt x="45123" y="1478151"/>
                  <a:pt x="53495" y="1478151"/>
                </a:cubicBezTo>
                <a:cubicBezTo>
                  <a:pt x="60862" y="1478151"/>
                  <a:pt x="67727" y="1476226"/>
                  <a:pt x="74089" y="1472375"/>
                </a:cubicBezTo>
                <a:cubicBezTo>
                  <a:pt x="80451" y="1468524"/>
                  <a:pt x="85474" y="1463501"/>
                  <a:pt x="89158" y="1457306"/>
                </a:cubicBezTo>
                <a:cubicBezTo>
                  <a:pt x="92841" y="1451111"/>
                  <a:pt x="94683" y="1444163"/>
                  <a:pt x="94683" y="1436461"/>
                </a:cubicBezTo>
                <a:cubicBezTo>
                  <a:pt x="90665" y="1433782"/>
                  <a:pt x="85642" y="1431522"/>
                  <a:pt x="79614" y="1429680"/>
                </a:cubicBezTo>
                <a:cubicBezTo>
                  <a:pt x="73921" y="1428006"/>
                  <a:pt x="67559" y="1427168"/>
                  <a:pt x="60527" y="1427168"/>
                </a:cubicBezTo>
                <a:close/>
                <a:moveTo>
                  <a:pt x="2675902" y="1377692"/>
                </a:moveTo>
                <a:cubicBezTo>
                  <a:pt x="2665856" y="1377692"/>
                  <a:pt x="2657066" y="1381041"/>
                  <a:pt x="2649531" y="1387738"/>
                </a:cubicBezTo>
                <a:cubicBezTo>
                  <a:pt x="2642499" y="1394101"/>
                  <a:pt x="2637811" y="1402807"/>
                  <a:pt x="2635467" y="1413858"/>
                </a:cubicBezTo>
                <a:lnTo>
                  <a:pt x="2715332" y="1413858"/>
                </a:lnTo>
                <a:cubicBezTo>
                  <a:pt x="2715165" y="1408332"/>
                  <a:pt x="2713658" y="1402807"/>
                  <a:pt x="2710811" y="1397282"/>
                </a:cubicBezTo>
                <a:cubicBezTo>
                  <a:pt x="2708133" y="1391924"/>
                  <a:pt x="2703863" y="1387320"/>
                  <a:pt x="2698003" y="1383469"/>
                </a:cubicBezTo>
                <a:cubicBezTo>
                  <a:pt x="2692143" y="1379618"/>
                  <a:pt x="2684776" y="1377692"/>
                  <a:pt x="2675902" y="1377692"/>
                </a:cubicBezTo>
                <a:close/>
                <a:moveTo>
                  <a:pt x="2239259" y="1377692"/>
                </a:moveTo>
                <a:cubicBezTo>
                  <a:pt x="2232059" y="1377692"/>
                  <a:pt x="2224943" y="1379785"/>
                  <a:pt x="2217911" y="1383971"/>
                </a:cubicBezTo>
                <a:cubicBezTo>
                  <a:pt x="2211381" y="1387822"/>
                  <a:pt x="2206024" y="1393682"/>
                  <a:pt x="2201838" y="1401551"/>
                </a:cubicBezTo>
                <a:cubicBezTo>
                  <a:pt x="2197820" y="1409086"/>
                  <a:pt x="2195810" y="1417792"/>
                  <a:pt x="2195810" y="1427671"/>
                </a:cubicBezTo>
                <a:cubicBezTo>
                  <a:pt x="2195810" y="1437549"/>
                  <a:pt x="2197820" y="1446256"/>
                  <a:pt x="2201838" y="1453790"/>
                </a:cubicBezTo>
                <a:cubicBezTo>
                  <a:pt x="2206024" y="1461659"/>
                  <a:pt x="2211381" y="1467519"/>
                  <a:pt x="2217911" y="1471370"/>
                </a:cubicBezTo>
                <a:cubicBezTo>
                  <a:pt x="2224943" y="1475556"/>
                  <a:pt x="2232059" y="1477649"/>
                  <a:pt x="2239259" y="1477649"/>
                </a:cubicBezTo>
                <a:cubicBezTo>
                  <a:pt x="2246626" y="1477649"/>
                  <a:pt x="2253742" y="1475556"/>
                  <a:pt x="2260606" y="1471370"/>
                </a:cubicBezTo>
                <a:cubicBezTo>
                  <a:pt x="2267304" y="1467352"/>
                  <a:pt x="2272661" y="1461492"/>
                  <a:pt x="2276680" y="1453790"/>
                </a:cubicBezTo>
                <a:cubicBezTo>
                  <a:pt x="2280698" y="1446256"/>
                  <a:pt x="2282707" y="1437549"/>
                  <a:pt x="2282707" y="1427671"/>
                </a:cubicBezTo>
                <a:cubicBezTo>
                  <a:pt x="2282707" y="1417625"/>
                  <a:pt x="2280698" y="1408835"/>
                  <a:pt x="2276680" y="1401300"/>
                </a:cubicBezTo>
                <a:cubicBezTo>
                  <a:pt x="2272661" y="1393933"/>
                  <a:pt x="2267304" y="1388157"/>
                  <a:pt x="2260606" y="1383971"/>
                </a:cubicBezTo>
                <a:cubicBezTo>
                  <a:pt x="2253742" y="1379785"/>
                  <a:pt x="2246626" y="1377692"/>
                  <a:pt x="2239259" y="1377692"/>
                </a:cubicBezTo>
                <a:close/>
                <a:moveTo>
                  <a:pt x="2089119" y="1377692"/>
                </a:moveTo>
                <a:cubicBezTo>
                  <a:pt x="2081082" y="1377692"/>
                  <a:pt x="2073548" y="1379702"/>
                  <a:pt x="2066516" y="1383720"/>
                </a:cubicBezTo>
                <a:cubicBezTo>
                  <a:pt x="2059651" y="1387738"/>
                  <a:pt x="2054042" y="1393515"/>
                  <a:pt x="2049689" y="1401049"/>
                </a:cubicBezTo>
                <a:cubicBezTo>
                  <a:pt x="2045503" y="1408416"/>
                  <a:pt x="2043410" y="1417290"/>
                  <a:pt x="2043410" y="1427671"/>
                </a:cubicBezTo>
                <a:cubicBezTo>
                  <a:pt x="2043410" y="1437884"/>
                  <a:pt x="2045503" y="1446674"/>
                  <a:pt x="2049689" y="1454041"/>
                </a:cubicBezTo>
                <a:cubicBezTo>
                  <a:pt x="2054042" y="1461576"/>
                  <a:pt x="2059651" y="1467352"/>
                  <a:pt x="2066516" y="1471370"/>
                </a:cubicBezTo>
                <a:cubicBezTo>
                  <a:pt x="2073883" y="1475556"/>
                  <a:pt x="2081417" y="1477649"/>
                  <a:pt x="2089119" y="1477649"/>
                </a:cubicBezTo>
                <a:cubicBezTo>
                  <a:pt x="2096821" y="1477649"/>
                  <a:pt x="2104355" y="1475556"/>
                  <a:pt x="2111722" y="1471370"/>
                </a:cubicBezTo>
                <a:cubicBezTo>
                  <a:pt x="2118420" y="1467519"/>
                  <a:pt x="2123945" y="1461743"/>
                  <a:pt x="2128298" y="1454041"/>
                </a:cubicBezTo>
                <a:cubicBezTo>
                  <a:pt x="2132484" y="1446674"/>
                  <a:pt x="2134577" y="1437884"/>
                  <a:pt x="2134577" y="1427671"/>
                </a:cubicBezTo>
                <a:cubicBezTo>
                  <a:pt x="2134577" y="1417290"/>
                  <a:pt x="2132484" y="1408416"/>
                  <a:pt x="2128298" y="1401049"/>
                </a:cubicBezTo>
                <a:cubicBezTo>
                  <a:pt x="2123945" y="1393347"/>
                  <a:pt x="2118420" y="1387571"/>
                  <a:pt x="2111722" y="1383720"/>
                </a:cubicBezTo>
                <a:cubicBezTo>
                  <a:pt x="2104690" y="1379702"/>
                  <a:pt x="2097156" y="1377692"/>
                  <a:pt x="2089119" y="1377692"/>
                </a:cubicBezTo>
                <a:close/>
                <a:moveTo>
                  <a:pt x="1844232" y="1377692"/>
                </a:moveTo>
                <a:cubicBezTo>
                  <a:pt x="1836865" y="1377692"/>
                  <a:pt x="1829749" y="1379785"/>
                  <a:pt x="1822884" y="1383971"/>
                </a:cubicBezTo>
                <a:cubicBezTo>
                  <a:pt x="1816187" y="1388157"/>
                  <a:pt x="1810829" y="1393933"/>
                  <a:pt x="1806811" y="1401300"/>
                </a:cubicBezTo>
                <a:cubicBezTo>
                  <a:pt x="1802793" y="1408835"/>
                  <a:pt x="1800783" y="1417625"/>
                  <a:pt x="1800783" y="1427671"/>
                </a:cubicBezTo>
                <a:cubicBezTo>
                  <a:pt x="1800783" y="1437549"/>
                  <a:pt x="1802793" y="1446256"/>
                  <a:pt x="1806811" y="1453790"/>
                </a:cubicBezTo>
                <a:cubicBezTo>
                  <a:pt x="1810829" y="1461492"/>
                  <a:pt x="1816187" y="1467352"/>
                  <a:pt x="1822884" y="1471370"/>
                </a:cubicBezTo>
                <a:cubicBezTo>
                  <a:pt x="1829749" y="1475556"/>
                  <a:pt x="1836865" y="1477649"/>
                  <a:pt x="1844232" y="1477649"/>
                </a:cubicBezTo>
                <a:cubicBezTo>
                  <a:pt x="1851431" y="1477649"/>
                  <a:pt x="1858547" y="1475556"/>
                  <a:pt x="1865579" y="1471370"/>
                </a:cubicBezTo>
                <a:cubicBezTo>
                  <a:pt x="1872109" y="1467519"/>
                  <a:pt x="1877467" y="1461659"/>
                  <a:pt x="1881653" y="1453790"/>
                </a:cubicBezTo>
                <a:cubicBezTo>
                  <a:pt x="1885504" y="1446590"/>
                  <a:pt x="1887429" y="1437884"/>
                  <a:pt x="1887429" y="1427671"/>
                </a:cubicBezTo>
                <a:cubicBezTo>
                  <a:pt x="1887429" y="1417290"/>
                  <a:pt x="1885504" y="1408500"/>
                  <a:pt x="1881653" y="1401300"/>
                </a:cubicBezTo>
                <a:cubicBezTo>
                  <a:pt x="1877634" y="1393766"/>
                  <a:pt x="1872277" y="1387989"/>
                  <a:pt x="1865579" y="1383971"/>
                </a:cubicBezTo>
                <a:cubicBezTo>
                  <a:pt x="1858547" y="1379785"/>
                  <a:pt x="1851431" y="1377692"/>
                  <a:pt x="1844232" y="1377692"/>
                </a:cubicBezTo>
                <a:close/>
                <a:moveTo>
                  <a:pt x="1494802" y="1377692"/>
                </a:moveTo>
                <a:cubicBezTo>
                  <a:pt x="1484756" y="1377692"/>
                  <a:pt x="1475966" y="1381041"/>
                  <a:pt x="1468432" y="1387738"/>
                </a:cubicBezTo>
                <a:cubicBezTo>
                  <a:pt x="1461399" y="1394101"/>
                  <a:pt x="1456711" y="1402807"/>
                  <a:pt x="1454367" y="1413858"/>
                </a:cubicBezTo>
                <a:lnTo>
                  <a:pt x="1534232" y="1413858"/>
                </a:lnTo>
                <a:cubicBezTo>
                  <a:pt x="1534065" y="1408332"/>
                  <a:pt x="1532558" y="1402807"/>
                  <a:pt x="1529712" y="1397282"/>
                </a:cubicBezTo>
                <a:cubicBezTo>
                  <a:pt x="1527033" y="1391924"/>
                  <a:pt x="1522763" y="1387320"/>
                  <a:pt x="1516903" y="1383469"/>
                </a:cubicBezTo>
                <a:cubicBezTo>
                  <a:pt x="1511043" y="1379618"/>
                  <a:pt x="1503676" y="1377692"/>
                  <a:pt x="1494802" y="1377692"/>
                </a:cubicBezTo>
                <a:close/>
                <a:moveTo>
                  <a:pt x="1343909" y="1377692"/>
                </a:moveTo>
                <a:cubicBezTo>
                  <a:pt x="1336709" y="1377692"/>
                  <a:pt x="1329593" y="1379785"/>
                  <a:pt x="1322561" y="1383971"/>
                </a:cubicBezTo>
                <a:cubicBezTo>
                  <a:pt x="1316032" y="1387822"/>
                  <a:pt x="1310674" y="1393682"/>
                  <a:pt x="1306488" y="1401551"/>
                </a:cubicBezTo>
                <a:cubicBezTo>
                  <a:pt x="1302470" y="1409086"/>
                  <a:pt x="1300460" y="1417792"/>
                  <a:pt x="1300460" y="1427671"/>
                </a:cubicBezTo>
                <a:cubicBezTo>
                  <a:pt x="1300460" y="1437549"/>
                  <a:pt x="1302470" y="1446256"/>
                  <a:pt x="1306488" y="1453790"/>
                </a:cubicBezTo>
                <a:cubicBezTo>
                  <a:pt x="1310674" y="1461659"/>
                  <a:pt x="1316032" y="1467519"/>
                  <a:pt x="1322561" y="1471370"/>
                </a:cubicBezTo>
                <a:cubicBezTo>
                  <a:pt x="1329593" y="1475556"/>
                  <a:pt x="1336709" y="1477649"/>
                  <a:pt x="1343909" y="1477649"/>
                </a:cubicBezTo>
                <a:cubicBezTo>
                  <a:pt x="1351276" y="1477649"/>
                  <a:pt x="1358392" y="1475556"/>
                  <a:pt x="1365256" y="1471370"/>
                </a:cubicBezTo>
                <a:cubicBezTo>
                  <a:pt x="1371954" y="1467352"/>
                  <a:pt x="1377312" y="1461492"/>
                  <a:pt x="1381330" y="1453790"/>
                </a:cubicBezTo>
                <a:cubicBezTo>
                  <a:pt x="1385348" y="1446256"/>
                  <a:pt x="1387357" y="1437549"/>
                  <a:pt x="1387357" y="1427671"/>
                </a:cubicBezTo>
                <a:cubicBezTo>
                  <a:pt x="1387357" y="1417625"/>
                  <a:pt x="1385348" y="1408835"/>
                  <a:pt x="1381330" y="1401300"/>
                </a:cubicBezTo>
                <a:cubicBezTo>
                  <a:pt x="1377312" y="1393933"/>
                  <a:pt x="1371954" y="1388157"/>
                  <a:pt x="1365256" y="1383971"/>
                </a:cubicBezTo>
                <a:cubicBezTo>
                  <a:pt x="1358392" y="1379785"/>
                  <a:pt x="1351276" y="1377692"/>
                  <a:pt x="1343909" y="1377692"/>
                </a:cubicBezTo>
                <a:close/>
                <a:moveTo>
                  <a:pt x="1133857" y="1377692"/>
                </a:moveTo>
                <a:cubicBezTo>
                  <a:pt x="1125987" y="1377692"/>
                  <a:pt x="1118788" y="1379702"/>
                  <a:pt x="1112258" y="1383720"/>
                </a:cubicBezTo>
                <a:cubicBezTo>
                  <a:pt x="1105561" y="1387906"/>
                  <a:pt x="1100370" y="1393515"/>
                  <a:pt x="1096687" y="1400547"/>
                </a:cubicBezTo>
                <a:cubicBezTo>
                  <a:pt x="1092836" y="1407914"/>
                  <a:pt x="1090910" y="1416704"/>
                  <a:pt x="1090910" y="1426917"/>
                </a:cubicBezTo>
                <a:cubicBezTo>
                  <a:pt x="1090910" y="1436796"/>
                  <a:pt x="1092836" y="1445586"/>
                  <a:pt x="1096687" y="1453288"/>
                </a:cubicBezTo>
                <a:cubicBezTo>
                  <a:pt x="1100370" y="1460655"/>
                  <a:pt x="1105561" y="1466264"/>
                  <a:pt x="1112258" y="1470115"/>
                </a:cubicBezTo>
                <a:cubicBezTo>
                  <a:pt x="1118955" y="1473966"/>
                  <a:pt x="1126155" y="1475891"/>
                  <a:pt x="1133857" y="1475891"/>
                </a:cubicBezTo>
                <a:cubicBezTo>
                  <a:pt x="1141893" y="1475891"/>
                  <a:pt x="1149009" y="1473966"/>
                  <a:pt x="1155204" y="1470115"/>
                </a:cubicBezTo>
                <a:cubicBezTo>
                  <a:pt x="1161734" y="1466096"/>
                  <a:pt x="1166924" y="1460404"/>
                  <a:pt x="1170775" y="1453037"/>
                </a:cubicBezTo>
                <a:cubicBezTo>
                  <a:pt x="1174626" y="1445670"/>
                  <a:pt x="1176552" y="1436963"/>
                  <a:pt x="1176552" y="1426917"/>
                </a:cubicBezTo>
                <a:cubicBezTo>
                  <a:pt x="1176552" y="1416537"/>
                  <a:pt x="1174626" y="1407663"/>
                  <a:pt x="1170775" y="1400296"/>
                </a:cubicBezTo>
                <a:cubicBezTo>
                  <a:pt x="1166924" y="1392761"/>
                  <a:pt x="1161734" y="1387152"/>
                  <a:pt x="1155204" y="1383469"/>
                </a:cubicBezTo>
                <a:cubicBezTo>
                  <a:pt x="1148507" y="1379618"/>
                  <a:pt x="1141391" y="1377692"/>
                  <a:pt x="1133857" y="1377692"/>
                </a:cubicBezTo>
                <a:close/>
                <a:moveTo>
                  <a:pt x="841344" y="1377692"/>
                </a:moveTo>
                <a:cubicBezTo>
                  <a:pt x="833307" y="1377692"/>
                  <a:pt x="825773" y="1379702"/>
                  <a:pt x="818741" y="1383720"/>
                </a:cubicBezTo>
                <a:cubicBezTo>
                  <a:pt x="811876" y="1387738"/>
                  <a:pt x="806267" y="1393515"/>
                  <a:pt x="801914" y="1401049"/>
                </a:cubicBezTo>
                <a:cubicBezTo>
                  <a:pt x="797728" y="1408416"/>
                  <a:pt x="795635" y="1417290"/>
                  <a:pt x="795635" y="1427671"/>
                </a:cubicBezTo>
                <a:cubicBezTo>
                  <a:pt x="795635" y="1437884"/>
                  <a:pt x="797728" y="1446674"/>
                  <a:pt x="801914" y="1454041"/>
                </a:cubicBezTo>
                <a:cubicBezTo>
                  <a:pt x="806267" y="1461576"/>
                  <a:pt x="811876" y="1467352"/>
                  <a:pt x="818741" y="1471370"/>
                </a:cubicBezTo>
                <a:cubicBezTo>
                  <a:pt x="826108" y="1475556"/>
                  <a:pt x="833642" y="1477649"/>
                  <a:pt x="841344" y="1477649"/>
                </a:cubicBezTo>
                <a:cubicBezTo>
                  <a:pt x="849046" y="1477649"/>
                  <a:pt x="856580" y="1475556"/>
                  <a:pt x="863947" y="1471370"/>
                </a:cubicBezTo>
                <a:cubicBezTo>
                  <a:pt x="870645" y="1467519"/>
                  <a:pt x="876170" y="1461743"/>
                  <a:pt x="880523" y="1454041"/>
                </a:cubicBezTo>
                <a:cubicBezTo>
                  <a:pt x="884709" y="1446674"/>
                  <a:pt x="886802" y="1437884"/>
                  <a:pt x="886802" y="1427671"/>
                </a:cubicBezTo>
                <a:cubicBezTo>
                  <a:pt x="886802" y="1417290"/>
                  <a:pt x="884709" y="1408416"/>
                  <a:pt x="880523" y="1401049"/>
                </a:cubicBezTo>
                <a:cubicBezTo>
                  <a:pt x="876170" y="1393347"/>
                  <a:pt x="870645" y="1387571"/>
                  <a:pt x="863947" y="1383720"/>
                </a:cubicBezTo>
                <a:cubicBezTo>
                  <a:pt x="856915" y="1379702"/>
                  <a:pt x="849381" y="1377692"/>
                  <a:pt x="841344" y="1377692"/>
                </a:cubicBezTo>
                <a:close/>
                <a:moveTo>
                  <a:pt x="2332388" y="1362121"/>
                </a:moveTo>
                <a:lnTo>
                  <a:pt x="2354238" y="1362121"/>
                </a:lnTo>
                <a:lnTo>
                  <a:pt x="2354238" y="1441233"/>
                </a:lnTo>
                <a:cubicBezTo>
                  <a:pt x="2354238" y="1453957"/>
                  <a:pt x="2357084" y="1463166"/>
                  <a:pt x="2362777" y="1468859"/>
                </a:cubicBezTo>
                <a:cubicBezTo>
                  <a:pt x="2368637" y="1474719"/>
                  <a:pt x="2376255" y="1477649"/>
                  <a:pt x="2385631" y="1477649"/>
                </a:cubicBezTo>
                <a:cubicBezTo>
                  <a:pt x="2392998" y="1477649"/>
                  <a:pt x="2399612" y="1475640"/>
                  <a:pt x="2405472" y="1471622"/>
                </a:cubicBezTo>
                <a:cubicBezTo>
                  <a:pt x="2410997" y="1467771"/>
                  <a:pt x="2415434" y="1462664"/>
                  <a:pt x="2418783" y="1456302"/>
                </a:cubicBezTo>
                <a:cubicBezTo>
                  <a:pt x="2421964" y="1450107"/>
                  <a:pt x="2423555" y="1443409"/>
                  <a:pt x="2423555" y="1436210"/>
                </a:cubicBezTo>
                <a:lnTo>
                  <a:pt x="2423555" y="1362121"/>
                </a:lnTo>
                <a:lnTo>
                  <a:pt x="2445404" y="1362121"/>
                </a:lnTo>
                <a:lnTo>
                  <a:pt x="2445404" y="1493220"/>
                </a:lnTo>
                <a:lnTo>
                  <a:pt x="2424559" y="1493220"/>
                </a:lnTo>
                <a:lnTo>
                  <a:pt x="2424559" y="1474133"/>
                </a:lnTo>
                <a:lnTo>
                  <a:pt x="2423555" y="1474133"/>
                </a:lnTo>
                <a:cubicBezTo>
                  <a:pt x="2420206" y="1480495"/>
                  <a:pt x="2414430" y="1486021"/>
                  <a:pt x="2406225" y="1490709"/>
                </a:cubicBezTo>
                <a:cubicBezTo>
                  <a:pt x="2398691" y="1495062"/>
                  <a:pt x="2390319" y="1497239"/>
                  <a:pt x="2381111" y="1497239"/>
                </a:cubicBezTo>
                <a:cubicBezTo>
                  <a:pt x="2365205" y="1497239"/>
                  <a:pt x="2353150" y="1492634"/>
                  <a:pt x="2344945" y="1483425"/>
                </a:cubicBezTo>
                <a:cubicBezTo>
                  <a:pt x="2336574" y="1474049"/>
                  <a:pt x="2332388" y="1461073"/>
                  <a:pt x="2332388" y="1444498"/>
                </a:cubicBezTo>
                <a:close/>
                <a:moveTo>
                  <a:pt x="2822042" y="1358103"/>
                </a:moveTo>
                <a:cubicBezTo>
                  <a:pt x="2827902" y="1358103"/>
                  <a:pt x="2833092" y="1359024"/>
                  <a:pt x="2837613" y="1360866"/>
                </a:cubicBezTo>
                <a:lnTo>
                  <a:pt x="2837613" y="1384473"/>
                </a:lnTo>
                <a:cubicBezTo>
                  <a:pt x="2831920" y="1381627"/>
                  <a:pt x="2825725" y="1380204"/>
                  <a:pt x="2819028" y="1380204"/>
                </a:cubicBezTo>
                <a:cubicBezTo>
                  <a:pt x="2812833" y="1380204"/>
                  <a:pt x="2806973" y="1382046"/>
                  <a:pt x="2801448" y="1385729"/>
                </a:cubicBezTo>
                <a:cubicBezTo>
                  <a:pt x="2796257" y="1389078"/>
                  <a:pt x="2791988" y="1393933"/>
                  <a:pt x="2788639" y="1400296"/>
                </a:cubicBezTo>
                <a:cubicBezTo>
                  <a:pt x="2785625" y="1405821"/>
                  <a:pt x="2784119" y="1412351"/>
                  <a:pt x="2784119" y="1419885"/>
                </a:cubicBezTo>
                <a:lnTo>
                  <a:pt x="2784119" y="1493220"/>
                </a:lnTo>
                <a:lnTo>
                  <a:pt x="2762269" y="1493220"/>
                </a:lnTo>
                <a:lnTo>
                  <a:pt x="2762269" y="1362121"/>
                </a:lnTo>
                <a:lnTo>
                  <a:pt x="2782863" y="1362121"/>
                </a:lnTo>
                <a:lnTo>
                  <a:pt x="2782863" y="1383218"/>
                </a:lnTo>
                <a:lnTo>
                  <a:pt x="2784119" y="1383218"/>
                </a:lnTo>
                <a:cubicBezTo>
                  <a:pt x="2786463" y="1376186"/>
                  <a:pt x="2791402" y="1370242"/>
                  <a:pt x="2798936" y="1365386"/>
                </a:cubicBezTo>
                <a:cubicBezTo>
                  <a:pt x="2806303" y="1360531"/>
                  <a:pt x="2814005" y="1358103"/>
                  <a:pt x="2822042" y="1358103"/>
                </a:cubicBezTo>
                <a:close/>
                <a:moveTo>
                  <a:pt x="1993367" y="1358103"/>
                </a:moveTo>
                <a:cubicBezTo>
                  <a:pt x="1999227" y="1358103"/>
                  <a:pt x="2004417" y="1359024"/>
                  <a:pt x="2008938" y="1360866"/>
                </a:cubicBezTo>
                <a:lnTo>
                  <a:pt x="2008938" y="1384473"/>
                </a:lnTo>
                <a:cubicBezTo>
                  <a:pt x="2003245" y="1381627"/>
                  <a:pt x="1997050" y="1380204"/>
                  <a:pt x="1990353" y="1380204"/>
                </a:cubicBezTo>
                <a:cubicBezTo>
                  <a:pt x="1984158" y="1380204"/>
                  <a:pt x="1978298" y="1382046"/>
                  <a:pt x="1972773" y="1385729"/>
                </a:cubicBezTo>
                <a:cubicBezTo>
                  <a:pt x="1967582" y="1389078"/>
                  <a:pt x="1963313" y="1393933"/>
                  <a:pt x="1959964" y="1400296"/>
                </a:cubicBezTo>
                <a:cubicBezTo>
                  <a:pt x="1956951" y="1405821"/>
                  <a:pt x="1955444" y="1412351"/>
                  <a:pt x="1955444" y="1419885"/>
                </a:cubicBezTo>
                <a:lnTo>
                  <a:pt x="1955444" y="1493220"/>
                </a:lnTo>
                <a:lnTo>
                  <a:pt x="1933594" y="1493220"/>
                </a:lnTo>
                <a:lnTo>
                  <a:pt x="1933594" y="1362121"/>
                </a:lnTo>
                <a:lnTo>
                  <a:pt x="1954188" y="1362121"/>
                </a:lnTo>
                <a:lnTo>
                  <a:pt x="1954188" y="1383218"/>
                </a:lnTo>
                <a:lnTo>
                  <a:pt x="1955444" y="1383218"/>
                </a:lnTo>
                <a:cubicBezTo>
                  <a:pt x="1957788" y="1376186"/>
                  <a:pt x="1962727" y="1370242"/>
                  <a:pt x="1970261" y="1365386"/>
                </a:cubicBezTo>
                <a:cubicBezTo>
                  <a:pt x="1977628" y="1360531"/>
                  <a:pt x="1985330" y="1358103"/>
                  <a:pt x="1993367" y="1358103"/>
                </a:cubicBezTo>
                <a:close/>
                <a:moveTo>
                  <a:pt x="2675902" y="1357852"/>
                </a:moveTo>
                <a:cubicBezTo>
                  <a:pt x="2688459" y="1357852"/>
                  <a:pt x="2699594" y="1360782"/>
                  <a:pt x="2709305" y="1366642"/>
                </a:cubicBezTo>
                <a:cubicBezTo>
                  <a:pt x="2718681" y="1372335"/>
                  <a:pt x="2725880" y="1380204"/>
                  <a:pt x="2730903" y="1390250"/>
                </a:cubicBezTo>
                <a:cubicBezTo>
                  <a:pt x="2736094" y="1400631"/>
                  <a:pt x="2738689" y="1412267"/>
                  <a:pt x="2738689" y="1425159"/>
                </a:cubicBezTo>
                <a:cubicBezTo>
                  <a:pt x="2738689" y="1426164"/>
                  <a:pt x="2738521" y="1428340"/>
                  <a:pt x="2738187" y="1431689"/>
                </a:cubicBezTo>
                <a:lnTo>
                  <a:pt x="2634211" y="1431689"/>
                </a:lnTo>
                <a:cubicBezTo>
                  <a:pt x="2634714" y="1441735"/>
                  <a:pt x="2637142" y="1450190"/>
                  <a:pt x="2641495" y="1457055"/>
                </a:cubicBezTo>
                <a:cubicBezTo>
                  <a:pt x="2645681" y="1463585"/>
                  <a:pt x="2651122" y="1468691"/>
                  <a:pt x="2657819" y="1472375"/>
                </a:cubicBezTo>
                <a:cubicBezTo>
                  <a:pt x="2664349" y="1475891"/>
                  <a:pt x="2671214" y="1477649"/>
                  <a:pt x="2678413" y="1477649"/>
                </a:cubicBezTo>
                <a:cubicBezTo>
                  <a:pt x="2695491" y="1477649"/>
                  <a:pt x="2708467" y="1469696"/>
                  <a:pt x="2717341" y="1453790"/>
                </a:cubicBezTo>
                <a:lnTo>
                  <a:pt x="2735675" y="1462831"/>
                </a:lnTo>
                <a:cubicBezTo>
                  <a:pt x="2730150" y="1473380"/>
                  <a:pt x="2722532" y="1481751"/>
                  <a:pt x="2712821" y="1487946"/>
                </a:cubicBezTo>
                <a:cubicBezTo>
                  <a:pt x="2703110" y="1494141"/>
                  <a:pt x="2691389" y="1497239"/>
                  <a:pt x="2677660" y="1497239"/>
                </a:cubicBezTo>
                <a:cubicBezTo>
                  <a:pt x="2664935" y="1497239"/>
                  <a:pt x="2653717" y="1494309"/>
                  <a:pt x="2644006" y="1488448"/>
                </a:cubicBezTo>
                <a:cubicBezTo>
                  <a:pt x="2633960" y="1482421"/>
                  <a:pt x="2626175" y="1474133"/>
                  <a:pt x="2620650" y="1463585"/>
                </a:cubicBezTo>
                <a:cubicBezTo>
                  <a:pt x="2615124" y="1453037"/>
                  <a:pt x="2612362" y="1441149"/>
                  <a:pt x="2612362" y="1427922"/>
                </a:cubicBezTo>
                <a:cubicBezTo>
                  <a:pt x="2612362" y="1415197"/>
                  <a:pt x="2614957" y="1403561"/>
                  <a:pt x="2620147" y="1393012"/>
                </a:cubicBezTo>
                <a:cubicBezTo>
                  <a:pt x="2625505" y="1382129"/>
                  <a:pt x="2632956" y="1373590"/>
                  <a:pt x="2642499" y="1367395"/>
                </a:cubicBezTo>
                <a:cubicBezTo>
                  <a:pt x="2652378" y="1361033"/>
                  <a:pt x="2663512" y="1357852"/>
                  <a:pt x="2675902" y="1357852"/>
                </a:cubicBezTo>
                <a:close/>
                <a:moveTo>
                  <a:pt x="2535790" y="1357852"/>
                </a:moveTo>
                <a:cubicBezTo>
                  <a:pt x="2549686" y="1357852"/>
                  <a:pt x="2561658" y="1361200"/>
                  <a:pt x="2571704" y="1367898"/>
                </a:cubicBezTo>
                <a:cubicBezTo>
                  <a:pt x="2581415" y="1374427"/>
                  <a:pt x="2588279" y="1383218"/>
                  <a:pt x="2592298" y="1394268"/>
                </a:cubicBezTo>
                <a:lnTo>
                  <a:pt x="2572457" y="1402556"/>
                </a:lnTo>
                <a:cubicBezTo>
                  <a:pt x="2569108" y="1394184"/>
                  <a:pt x="2564337" y="1387989"/>
                  <a:pt x="2558142" y="1383971"/>
                </a:cubicBezTo>
                <a:cubicBezTo>
                  <a:pt x="2551779" y="1379785"/>
                  <a:pt x="2543994" y="1377692"/>
                  <a:pt x="2534785" y="1377692"/>
                </a:cubicBezTo>
                <a:cubicBezTo>
                  <a:pt x="2527083" y="1377692"/>
                  <a:pt x="2519884" y="1379785"/>
                  <a:pt x="2513186" y="1383971"/>
                </a:cubicBezTo>
                <a:cubicBezTo>
                  <a:pt x="2506489" y="1388157"/>
                  <a:pt x="2501131" y="1394017"/>
                  <a:pt x="2497113" y="1401551"/>
                </a:cubicBezTo>
                <a:cubicBezTo>
                  <a:pt x="2493095" y="1409086"/>
                  <a:pt x="2491085" y="1417792"/>
                  <a:pt x="2491085" y="1427671"/>
                </a:cubicBezTo>
                <a:cubicBezTo>
                  <a:pt x="2491085" y="1437382"/>
                  <a:pt x="2493095" y="1446004"/>
                  <a:pt x="2497113" y="1453539"/>
                </a:cubicBezTo>
                <a:cubicBezTo>
                  <a:pt x="2501131" y="1461073"/>
                  <a:pt x="2506489" y="1466933"/>
                  <a:pt x="2513186" y="1471119"/>
                </a:cubicBezTo>
                <a:cubicBezTo>
                  <a:pt x="2520051" y="1475472"/>
                  <a:pt x="2527251" y="1477649"/>
                  <a:pt x="2534785" y="1477649"/>
                </a:cubicBezTo>
                <a:cubicBezTo>
                  <a:pt x="2543826" y="1477649"/>
                  <a:pt x="2551779" y="1475472"/>
                  <a:pt x="2558644" y="1471119"/>
                </a:cubicBezTo>
                <a:cubicBezTo>
                  <a:pt x="2565341" y="1466933"/>
                  <a:pt x="2570364" y="1460822"/>
                  <a:pt x="2573713" y="1452785"/>
                </a:cubicBezTo>
                <a:lnTo>
                  <a:pt x="2593051" y="1461073"/>
                </a:lnTo>
                <a:cubicBezTo>
                  <a:pt x="2588531" y="1471789"/>
                  <a:pt x="2581415" y="1480495"/>
                  <a:pt x="2571704" y="1487193"/>
                </a:cubicBezTo>
                <a:cubicBezTo>
                  <a:pt x="2561993" y="1493890"/>
                  <a:pt x="2550021" y="1497239"/>
                  <a:pt x="2535790" y="1497239"/>
                </a:cubicBezTo>
                <a:cubicBezTo>
                  <a:pt x="2523065" y="1497239"/>
                  <a:pt x="2511679" y="1494225"/>
                  <a:pt x="2501634" y="1488197"/>
                </a:cubicBezTo>
                <a:cubicBezTo>
                  <a:pt x="2491755" y="1482170"/>
                  <a:pt x="2483886" y="1473882"/>
                  <a:pt x="2478026" y="1463334"/>
                </a:cubicBezTo>
                <a:cubicBezTo>
                  <a:pt x="2472333" y="1452953"/>
                  <a:pt x="2469487" y="1441065"/>
                  <a:pt x="2469487" y="1427671"/>
                </a:cubicBezTo>
                <a:cubicBezTo>
                  <a:pt x="2469487" y="1414276"/>
                  <a:pt x="2472333" y="1402389"/>
                  <a:pt x="2478026" y="1392008"/>
                </a:cubicBezTo>
                <a:cubicBezTo>
                  <a:pt x="2484053" y="1381125"/>
                  <a:pt x="2491922" y="1372753"/>
                  <a:pt x="2501634" y="1366893"/>
                </a:cubicBezTo>
                <a:cubicBezTo>
                  <a:pt x="2511679" y="1360866"/>
                  <a:pt x="2523065" y="1357852"/>
                  <a:pt x="2535790" y="1357852"/>
                </a:cubicBezTo>
                <a:close/>
                <a:moveTo>
                  <a:pt x="2089119" y="1357852"/>
                </a:moveTo>
                <a:cubicBezTo>
                  <a:pt x="2102011" y="1357852"/>
                  <a:pt x="2113564" y="1360949"/>
                  <a:pt x="2123778" y="1367144"/>
                </a:cubicBezTo>
                <a:cubicBezTo>
                  <a:pt x="2133991" y="1373339"/>
                  <a:pt x="2142028" y="1381794"/>
                  <a:pt x="2147888" y="1392510"/>
                </a:cubicBezTo>
                <a:cubicBezTo>
                  <a:pt x="2153580" y="1402891"/>
                  <a:pt x="2156427" y="1414611"/>
                  <a:pt x="2156427" y="1427671"/>
                </a:cubicBezTo>
                <a:cubicBezTo>
                  <a:pt x="2156427" y="1440730"/>
                  <a:pt x="2153580" y="1452451"/>
                  <a:pt x="2147888" y="1462831"/>
                </a:cubicBezTo>
                <a:cubicBezTo>
                  <a:pt x="2142028" y="1473547"/>
                  <a:pt x="2133991" y="1482002"/>
                  <a:pt x="2123778" y="1488197"/>
                </a:cubicBezTo>
                <a:cubicBezTo>
                  <a:pt x="2113899" y="1494225"/>
                  <a:pt x="2102346" y="1497239"/>
                  <a:pt x="2089119" y="1497239"/>
                </a:cubicBezTo>
                <a:cubicBezTo>
                  <a:pt x="2075892" y="1497239"/>
                  <a:pt x="2064339" y="1494225"/>
                  <a:pt x="2054461" y="1488197"/>
                </a:cubicBezTo>
                <a:cubicBezTo>
                  <a:pt x="2044247" y="1482002"/>
                  <a:pt x="2036211" y="1473547"/>
                  <a:pt x="2030351" y="1462831"/>
                </a:cubicBezTo>
                <a:cubicBezTo>
                  <a:pt x="2024658" y="1452451"/>
                  <a:pt x="2021812" y="1440730"/>
                  <a:pt x="2021812" y="1427671"/>
                </a:cubicBezTo>
                <a:cubicBezTo>
                  <a:pt x="2021812" y="1414611"/>
                  <a:pt x="2024658" y="1402891"/>
                  <a:pt x="2030351" y="1392510"/>
                </a:cubicBezTo>
                <a:cubicBezTo>
                  <a:pt x="2036211" y="1381794"/>
                  <a:pt x="2044247" y="1373339"/>
                  <a:pt x="2054461" y="1367144"/>
                </a:cubicBezTo>
                <a:cubicBezTo>
                  <a:pt x="2064674" y="1360949"/>
                  <a:pt x="2076227" y="1357852"/>
                  <a:pt x="2089119" y="1357852"/>
                </a:cubicBezTo>
                <a:close/>
                <a:moveTo>
                  <a:pt x="1846743" y="1357852"/>
                </a:moveTo>
                <a:cubicBezTo>
                  <a:pt x="1858464" y="1357852"/>
                  <a:pt x="1869095" y="1360866"/>
                  <a:pt x="1878639" y="1366893"/>
                </a:cubicBezTo>
                <a:cubicBezTo>
                  <a:pt x="1888015" y="1372921"/>
                  <a:pt x="1895550" y="1381292"/>
                  <a:pt x="1901242" y="1392008"/>
                </a:cubicBezTo>
                <a:cubicBezTo>
                  <a:pt x="1906600" y="1402221"/>
                  <a:pt x="1909279" y="1414109"/>
                  <a:pt x="1909279" y="1427671"/>
                </a:cubicBezTo>
                <a:cubicBezTo>
                  <a:pt x="1909279" y="1441400"/>
                  <a:pt x="1906600" y="1453371"/>
                  <a:pt x="1901242" y="1463585"/>
                </a:cubicBezTo>
                <a:cubicBezTo>
                  <a:pt x="1895717" y="1474133"/>
                  <a:pt x="1888183" y="1482421"/>
                  <a:pt x="1878639" y="1488448"/>
                </a:cubicBezTo>
                <a:cubicBezTo>
                  <a:pt x="1869430" y="1494309"/>
                  <a:pt x="1858798" y="1497239"/>
                  <a:pt x="1846743" y="1497239"/>
                </a:cubicBezTo>
                <a:cubicBezTo>
                  <a:pt x="1836865" y="1497239"/>
                  <a:pt x="1827907" y="1494978"/>
                  <a:pt x="1819871" y="1490458"/>
                </a:cubicBezTo>
                <a:cubicBezTo>
                  <a:pt x="1811834" y="1485937"/>
                  <a:pt x="1805806" y="1480412"/>
                  <a:pt x="1801788" y="1473882"/>
                </a:cubicBezTo>
                <a:lnTo>
                  <a:pt x="1800783" y="1473882"/>
                </a:lnTo>
                <a:lnTo>
                  <a:pt x="1801788" y="1491964"/>
                </a:lnTo>
                <a:lnTo>
                  <a:pt x="1801788" y="1548724"/>
                </a:lnTo>
                <a:lnTo>
                  <a:pt x="1779938" y="1548724"/>
                </a:lnTo>
                <a:lnTo>
                  <a:pt x="1779938" y="1362121"/>
                </a:lnTo>
                <a:lnTo>
                  <a:pt x="1800783" y="1362121"/>
                </a:lnTo>
                <a:lnTo>
                  <a:pt x="1800783" y="1381711"/>
                </a:lnTo>
                <a:lnTo>
                  <a:pt x="1801788" y="1381711"/>
                </a:lnTo>
                <a:cubicBezTo>
                  <a:pt x="1805806" y="1375013"/>
                  <a:pt x="1811834" y="1369405"/>
                  <a:pt x="1819871" y="1364884"/>
                </a:cubicBezTo>
                <a:cubicBezTo>
                  <a:pt x="1828242" y="1360196"/>
                  <a:pt x="1837200" y="1357852"/>
                  <a:pt x="1846743" y="1357852"/>
                </a:cubicBezTo>
                <a:close/>
                <a:moveTo>
                  <a:pt x="1645463" y="1357852"/>
                </a:moveTo>
                <a:cubicBezTo>
                  <a:pt x="1661201" y="1357852"/>
                  <a:pt x="1673173" y="1362456"/>
                  <a:pt x="1681377" y="1371665"/>
                </a:cubicBezTo>
                <a:cubicBezTo>
                  <a:pt x="1689748" y="1381041"/>
                  <a:pt x="1693934" y="1393515"/>
                  <a:pt x="1693934" y="1409086"/>
                </a:cubicBezTo>
                <a:lnTo>
                  <a:pt x="1693934" y="1493220"/>
                </a:lnTo>
                <a:lnTo>
                  <a:pt x="1672084" y="1493220"/>
                </a:lnTo>
                <a:lnTo>
                  <a:pt x="1672084" y="1412351"/>
                </a:lnTo>
                <a:cubicBezTo>
                  <a:pt x="1672084" y="1400296"/>
                  <a:pt x="1669154" y="1391506"/>
                  <a:pt x="1663294" y="1385980"/>
                </a:cubicBezTo>
                <a:cubicBezTo>
                  <a:pt x="1657601" y="1380455"/>
                  <a:pt x="1649648" y="1377692"/>
                  <a:pt x="1639435" y="1377692"/>
                </a:cubicBezTo>
                <a:cubicBezTo>
                  <a:pt x="1632403" y="1377692"/>
                  <a:pt x="1626124" y="1379702"/>
                  <a:pt x="1620599" y="1383720"/>
                </a:cubicBezTo>
                <a:cubicBezTo>
                  <a:pt x="1614739" y="1388073"/>
                  <a:pt x="1610386" y="1393264"/>
                  <a:pt x="1607539" y="1399291"/>
                </a:cubicBezTo>
                <a:cubicBezTo>
                  <a:pt x="1604526" y="1405821"/>
                  <a:pt x="1603019" y="1412518"/>
                  <a:pt x="1603019" y="1419383"/>
                </a:cubicBezTo>
                <a:lnTo>
                  <a:pt x="1603019" y="1493220"/>
                </a:lnTo>
                <a:lnTo>
                  <a:pt x="1581169" y="1493220"/>
                </a:lnTo>
                <a:lnTo>
                  <a:pt x="1581169" y="1362121"/>
                </a:lnTo>
                <a:lnTo>
                  <a:pt x="1601763" y="1362121"/>
                </a:lnTo>
                <a:lnTo>
                  <a:pt x="1601763" y="1381460"/>
                </a:lnTo>
                <a:lnTo>
                  <a:pt x="1603019" y="1381460"/>
                </a:lnTo>
                <a:cubicBezTo>
                  <a:pt x="1606535" y="1374930"/>
                  <a:pt x="1612227" y="1369405"/>
                  <a:pt x="1620097" y="1364884"/>
                </a:cubicBezTo>
                <a:cubicBezTo>
                  <a:pt x="1628133" y="1360196"/>
                  <a:pt x="1636589" y="1357852"/>
                  <a:pt x="1645463" y="1357852"/>
                </a:cubicBezTo>
                <a:close/>
                <a:moveTo>
                  <a:pt x="1494802" y="1357852"/>
                </a:moveTo>
                <a:cubicBezTo>
                  <a:pt x="1507359" y="1357852"/>
                  <a:pt x="1518494" y="1360782"/>
                  <a:pt x="1528205" y="1366642"/>
                </a:cubicBezTo>
                <a:cubicBezTo>
                  <a:pt x="1537581" y="1372335"/>
                  <a:pt x="1544780" y="1380204"/>
                  <a:pt x="1549803" y="1390250"/>
                </a:cubicBezTo>
                <a:cubicBezTo>
                  <a:pt x="1554994" y="1400631"/>
                  <a:pt x="1557589" y="1412267"/>
                  <a:pt x="1557589" y="1425159"/>
                </a:cubicBezTo>
                <a:cubicBezTo>
                  <a:pt x="1557589" y="1426164"/>
                  <a:pt x="1557421" y="1428340"/>
                  <a:pt x="1557087" y="1431689"/>
                </a:cubicBezTo>
                <a:lnTo>
                  <a:pt x="1453112" y="1431689"/>
                </a:lnTo>
                <a:cubicBezTo>
                  <a:pt x="1453614" y="1441735"/>
                  <a:pt x="1456042" y="1450190"/>
                  <a:pt x="1460395" y="1457055"/>
                </a:cubicBezTo>
                <a:cubicBezTo>
                  <a:pt x="1464581" y="1463585"/>
                  <a:pt x="1470022" y="1468691"/>
                  <a:pt x="1476719" y="1472375"/>
                </a:cubicBezTo>
                <a:cubicBezTo>
                  <a:pt x="1483249" y="1475891"/>
                  <a:pt x="1490114" y="1477649"/>
                  <a:pt x="1497313" y="1477649"/>
                </a:cubicBezTo>
                <a:cubicBezTo>
                  <a:pt x="1514392" y="1477649"/>
                  <a:pt x="1527367" y="1469696"/>
                  <a:pt x="1536241" y="1453790"/>
                </a:cubicBezTo>
                <a:lnTo>
                  <a:pt x="1554575" y="1462831"/>
                </a:lnTo>
                <a:cubicBezTo>
                  <a:pt x="1549050" y="1473380"/>
                  <a:pt x="1541432" y="1481751"/>
                  <a:pt x="1531721" y="1487946"/>
                </a:cubicBezTo>
                <a:cubicBezTo>
                  <a:pt x="1522010" y="1494141"/>
                  <a:pt x="1510289" y="1497239"/>
                  <a:pt x="1496560" y="1497239"/>
                </a:cubicBezTo>
                <a:cubicBezTo>
                  <a:pt x="1483835" y="1497239"/>
                  <a:pt x="1472617" y="1494309"/>
                  <a:pt x="1462906" y="1488448"/>
                </a:cubicBezTo>
                <a:cubicBezTo>
                  <a:pt x="1452860" y="1482421"/>
                  <a:pt x="1445075" y="1474133"/>
                  <a:pt x="1439550" y="1463585"/>
                </a:cubicBezTo>
                <a:cubicBezTo>
                  <a:pt x="1434024" y="1453037"/>
                  <a:pt x="1431262" y="1441149"/>
                  <a:pt x="1431262" y="1427922"/>
                </a:cubicBezTo>
                <a:cubicBezTo>
                  <a:pt x="1431262" y="1415197"/>
                  <a:pt x="1433857" y="1403561"/>
                  <a:pt x="1439047" y="1393012"/>
                </a:cubicBezTo>
                <a:cubicBezTo>
                  <a:pt x="1444405" y="1382129"/>
                  <a:pt x="1451856" y="1373590"/>
                  <a:pt x="1461399" y="1367395"/>
                </a:cubicBezTo>
                <a:cubicBezTo>
                  <a:pt x="1471278" y="1361033"/>
                  <a:pt x="1482412" y="1357852"/>
                  <a:pt x="1494802" y="1357852"/>
                </a:cubicBezTo>
                <a:close/>
                <a:moveTo>
                  <a:pt x="1130843" y="1357852"/>
                </a:moveTo>
                <a:cubicBezTo>
                  <a:pt x="1140889" y="1357852"/>
                  <a:pt x="1149763" y="1359945"/>
                  <a:pt x="1157464" y="1364130"/>
                </a:cubicBezTo>
                <a:cubicBezTo>
                  <a:pt x="1165166" y="1368316"/>
                  <a:pt x="1171194" y="1373925"/>
                  <a:pt x="1175547" y="1380957"/>
                </a:cubicBezTo>
                <a:lnTo>
                  <a:pt x="1176552" y="1380957"/>
                </a:lnTo>
                <a:lnTo>
                  <a:pt x="1176552" y="1362121"/>
                </a:lnTo>
                <a:lnTo>
                  <a:pt x="1197397" y="1362121"/>
                </a:lnTo>
                <a:lnTo>
                  <a:pt x="1197397" y="1488197"/>
                </a:lnTo>
                <a:cubicBezTo>
                  <a:pt x="1197397" y="1509126"/>
                  <a:pt x="1191537" y="1525200"/>
                  <a:pt x="1179817" y="1536418"/>
                </a:cubicBezTo>
                <a:cubicBezTo>
                  <a:pt x="1168264" y="1547468"/>
                  <a:pt x="1152944" y="1552993"/>
                  <a:pt x="1133857" y="1552993"/>
                </a:cubicBezTo>
                <a:cubicBezTo>
                  <a:pt x="1118285" y="1552993"/>
                  <a:pt x="1105561" y="1549394"/>
                  <a:pt x="1095682" y="1542194"/>
                </a:cubicBezTo>
                <a:cubicBezTo>
                  <a:pt x="1085636" y="1534994"/>
                  <a:pt x="1078855" y="1526288"/>
                  <a:pt x="1075339" y="1516075"/>
                </a:cubicBezTo>
                <a:lnTo>
                  <a:pt x="1095431" y="1507536"/>
                </a:lnTo>
                <a:cubicBezTo>
                  <a:pt x="1098277" y="1515238"/>
                  <a:pt x="1103049" y="1521432"/>
                  <a:pt x="1109746" y="1526121"/>
                </a:cubicBezTo>
                <a:cubicBezTo>
                  <a:pt x="1116444" y="1530809"/>
                  <a:pt x="1124480" y="1533153"/>
                  <a:pt x="1133857" y="1533153"/>
                </a:cubicBezTo>
                <a:cubicBezTo>
                  <a:pt x="1147251" y="1533153"/>
                  <a:pt x="1157716" y="1529218"/>
                  <a:pt x="1165250" y="1521349"/>
                </a:cubicBezTo>
                <a:cubicBezTo>
                  <a:pt x="1172784" y="1513647"/>
                  <a:pt x="1176552" y="1502429"/>
                  <a:pt x="1176552" y="1487695"/>
                </a:cubicBezTo>
                <a:lnTo>
                  <a:pt x="1176552" y="1473128"/>
                </a:lnTo>
                <a:lnTo>
                  <a:pt x="1175547" y="1473128"/>
                </a:lnTo>
                <a:cubicBezTo>
                  <a:pt x="1171361" y="1479658"/>
                  <a:pt x="1165334" y="1485100"/>
                  <a:pt x="1157464" y="1489453"/>
                </a:cubicBezTo>
                <a:cubicBezTo>
                  <a:pt x="1149763" y="1493639"/>
                  <a:pt x="1140889" y="1495732"/>
                  <a:pt x="1130843" y="1495732"/>
                </a:cubicBezTo>
                <a:cubicBezTo>
                  <a:pt x="1119457" y="1495732"/>
                  <a:pt x="1109077" y="1492802"/>
                  <a:pt x="1099700" y="1486942"/>
                </a:cubicBezTo>
                <a:cubicBezTo>
                  <a:pt x="1090492" y="1481249"/>
                  <a:pt x="1083125" y="1473128"/>
                  <a:pt x="1077599" y="1462580"/>
                </a:cubicBezTo>
                <a:cubicBezTo>
                  <a:pt x="1072074" y="1452032"/>
                  <a:pt x="1069312" y="1440144"/>
                  <a:pt x="1069312" y="1426917"/>
                </a:cubicBezTo>
                <a:cubicBezTo>
                  <a:pt x="1069312" y="1413690"/>
                  <a:pt x="1072074" y="1401803"/>
                  <a:pt x="1077599" y="1391254"/>
                </a:cubicBezTo>
                <a:cubicBezTo>
                  <a:pt x="1083292" y="1380539"/>
                  <a:pt x="1090659" y="1372335"/>
                  <a:pt x="1099700" y="1366642"/>
                </a:cubicBezTo>
                <a:cubicBezTo>
                  <a:pt x="1109077" y="1360782"/>
                  <a:pt x="1119457" y="1357852"/>
                  <a:pt x="1130843" y="1357852"/>
                </a:cubicBezTo>
                <a:close/>
                <a:moveTo>
                  <a:pt x="997763" y="1357852"/>
                </a:moveTo>
                <a:cubicBezTo>
                  <a:pt x="1013501" y="1357852"/>
                  <a:pt x="1025472" y="1362456"/>
                  <a:pt x="1033677" y="1371665"/>
                </a:cubicBezTo>
                <a:cubicBezTo>
                  <a:pt x="1042048" y="1381041"/>
                  <a:pt x="1046234" y="1393515"/>
                  <a:pt x="1046234" y="1409086"/>
                </a:cubicBezTo>
                <a:lnTo>
                  <a:pt x="1046234" y="1493220"/>
                </a:lnTo>
                <a:lnTo>
                  <a:pt x="1024384" y="1493220"/>
                </a:lnTo>
                <a:lnTo>
                  <a:pt x="1024384" y="1412351"/>
                </a:lnTo>
                <a:cubicBezTo>
                  <a:pt x="1024384" y="1400296"/>
                  <a:pt x="1021454" y="1391506"/>
                  <a:pt x="1015594" y="1385980"/>
                </a:cubicBezTo>
                <a:cubicBezTo>
                  <a:pt x="1009901" y="1380455"/>
                  <a:pt x="1001948" y="1377692"/>
                  <a:pt x="991735" y="1377692"/>
                </a:cubicBezTo>
                <a:cubicBezTo>
                  <a:pt x="984703" y="1377692"/>
                  <a:pt x="978424" y="1379702"/>
                  <a:pt x="972899" y="1383720"/>
                </a:cubicBezTo>
                <a:cubicBezTo>
                  <a:pt x="967039" y="1388073"/>
                  <a:pt x="962686" y="1393264"/>
                  <a:pt x="959839" y="1399291"/>
                </a:cubicBezTo>
                <a:cubicBezTo>
                  <a:pt x="956825" y="1405821"/>
                  <a:pt x="955319" y="1412518"/>
                  <a:pt x="955319" y="1419383"/>
                </a:cubicBezTo>
                <a:lnTo>
                  <a:pt x="955319" y="1493220"/>
                </a:lnTo>
                <a:lnTo>
                  <a:pt x="933469" y="1493220"/>
                </a:lnTo>
                <a:lnTo>
                  <a:pt x="933469" y="1362121"/>
                </a:lnTo>
                <a:lnTo>
                  <a:pt x="954063" y="1362121"/>
                </a:lnTo>
                <a:lnTo>
                  <a:pt x="954063" y="1381460"/>
                </a:lnTo>
                <a:lnTo>
                  <a:pt x="955319" y="1381460"/>
                </a:lnTo>
                <a:cubicBezTo>
                  <a:pt x="958835" y="1374930"/>
                  <a:pt x="964527" y="1369405"/>
                  <a:pt x="972397" y="1364884"/>
                </a:cubicBezTo>
                <a:cubicBezTo>
                  <a:pt x="980433" y="1360196"/>
                  <a:pt x="988889" y="1357852"/>
                  <a:pt x="997763" y="1357852"/>
                </a:cubicBezTo>
                <a:close/>
                <a:moveTo>
                  <a:pt x="207187" y="1357852"/>
                </a:moveTo>
                <a:cubicBezTo>
                  <a:pt x="222926" y="1357852"/>
                  <a:pt x="234897" y="1362456"/>
                  <a:pt x="243102" y="1371665"/>
                </a:cubicBezTo>
                <a:cubicBezTo>
                  <a:pt x="251473" y="1381041"/>
                  <a:pt x="255659" y="1393515"/>
                  <a:pt x="255659" y="1409086"/>
                </a:cubicBezTo>
                <a:lnTo>
                  <a:pt x="255659" y="1493220"/>
                </a:lnTo>
                <a:lnTo>
                  <a:pt x="233809" y="1493220"/>
                </a:lnTo>
                <a:lnTo>
                  <a:pt x="233809" y="1412351"/>
                </a:lnTo>
                <a:cubicBezTo>
                  <a:pt x="233809" y="1400296"/>
                  <a:pt x="230879" y="1391506"/>
                  <a:pt x="225019" y="1385980"/>
                </a:cubicBezTo>
                <a:cubicBezTo>
                  <a:pt x="219326" y="1380455"/>
                  <a:pt x="211373" y="1377692"/>
                  <a:pt x="201160" y="1377692"/>
                </a:cubicBezTo>
                <a:cubicBezTo>
                  <a:pt x="194128" y="1377692"/>
                  <a:pt x="187849" y="1379702"/>
                  <a:pt x="182324" y="1383720"/>
                </a:cubicBezTo>
                <a:cubicBezTo>
                  <a:pt x="176464" y="1388073"/>
                  <a:pt x="172111" y="1393264"/>
                  <a:pt x="169264" y="1399291"/>
                </a:cubicBezTo>
                <a:cubicBezTo>
                  <a:pt x="166251" y="1405821"/>
                  <a:pt x="164744" y="1412518"/>
                  <a:pt x="164744" y="1419383"/>
                </a:cubicBezTo>
                <a:lnTo>
                  <a:pt x="164744" y="1493220"/>
                </a:lnTo>
                <a:lnTo>
                  <a:pt x="142894" y="1493220"/>
                </a:lnTo>
                <a:lnTo>
                  <a:pt x="142894" y="1362121"/>
                </a:lnTo>
                <a:lnTo>
                  <a:pt x="163488" y="1362121"/>
                </a:lnTo>
                <a:lnTo>
                  <a:pt x="163488" y="1381460"/>
                </a:lnTo>
                <a:lnTo>
                  <a:pt x="164744" y="1381460"/>
                </a:lnTo>
                <a:cubicBezTo>
                  <a:pt x="168260" y="1374930"/>
                  <a:pt x="173952" y="1369405"/>
                  <a:pt x="181822" y="1364884"/>
                </a:cubicBezTo>
                <a:cubicBezTo>
                  <a:pt x="189858" y="1360196"/>
                  <a:pt x="198314" y="1357852"/>
                  <a:pt x="207187" y="1357852"/>
                </a:cubicBezTo>
                <a:close/>
                <a:moveTo>
                  <a:pt x="58518" y="1357852"/>
                </a:moveTo>
                <a:cubicBezTo>
                  <a:pt x="76266" y="1357852"/>
                  <a:pt x="90246" y="1362540"/>
                  <a:pt x="100459" y="1371916"/>
                </a:cubicBezTo>
                <a:cubicBezTo>
                  <a:pt x="110505" y="1381125"/>
                  <a:pt x="115528" y="1393850"/>
                  <a:pt x="115528" y="1410090"/>
                </a:cubicBezTo>
                <a:lnTo>
                  <a:pt x="115528" y="1493220"/>
                </a:lnTo>
                <a:lnTo>
                  <a:pt x="94683" y="1493220"/>
                </a:lnTo>
                <a:lnTo>
                  <a:pt x="94683" y="1474384"/>
                </a:lnTo>
                <a:lnTo>
                  <a:pt x="93678" y="1474384"/>
                </a:lnTo>
                <a:cubicBezTo>
                  <a:pt x="89827" y="1480914"/>
                  <a:pt x="84218" y="1486356"/>
                  <a:pt x="76851" y="1490709"/>
                </a:cubicBezTo>
                <a:cubicBezTo>
                  <a:pt x="69652" y="1495062"/>
                  <a:pt x="61113" y="1497239"/>
                  <a:pt x="51234" y="1497239"/>
                </a:cubicBezTo>
                <a:cubicBezTo>
                  <a:pt x="41523" y="1497239"/>
                  <a:pt x="32984" y="1495397"/>
                  <a:pt x="25617" y="1491713"/>
                </a:cubicBezTo>
                <a:cubicBezTo>
                  <a:pt x="17915" y="1487862"/>
                  <a:pt x="12055" y="1482672"/>
                  <a:pt x="8037" y="1476142"/>
                </a:cubicBezTo>
                <a:cubicBezTo>
                  <a:pt x="4019" y="1469612"/>
                  <a:pt x="2009" y="1462078"/>
                  <a:pt x="2009" y="1453539"/>
                </a:cubicBezTo>
                <a:cubicBezTo>
                  <a:pt x="2009" y="1439642"/>
                  <a:pt x="7200" y="1428843"/>
                  <a:pt x="17581" y="1421141"/>
                </a:cubicBezTo>
                <a:cubicBezTo>
                  <a:pt x="28296" y="1413272"/>
                  <a:pt x="41523" y="1409337"/>
                  <a:pt x="57262" y="1409337"/>
                </a:cubicBezTo>
                <a:cubicBezTo>
                  <a:pt x="65466" y="1409337"/>
                  <a:pt x="72833" y="1410174"/>
                  <a:pt x="79363" y="1411848"/>
                </a:cubicBezTo>
                <a:cubicBezTo>
                  <a:pt x="86060" y="1413523"/>
                  <a:pt x="91167" y="1415532"/>
                  <a:pt x="94683" y="1417876"/>
                </a:cubicBezTo>
                <a:lnTo>
                  <a:pt x="94683" y="1409839"/>
                </a:lnTo>
                <a:cubicBezTo>
                  <a:pt x="94683" y="1400296"/>
                  <a:pt x="91334" y="1392510"/>
                  <a:pt x="84637" y="1386483"/>
                </a:cubicBezTo>
                <a:cubicBezTo>
                  <a:pt x="77940" y="1380455"/>
                  <a:pt x="69233" y="1377441"/>
                  <a:pt x="58518" y="1377441"/>
                </a:cubicBezTo>
                <a:cubicBezTo>
                  <a:pt x="51318" y="1377441"/>
                  <a:pt x="44621" y="1379032"/>
                  <a:pt x="38426" y="1382213"/>
                </a:cubicBezTo>
                <a:cubicBezTo>
                  <a:pt x="31896" y="1385562"/>
                  <a:pt x="26957" y="1389999"/>
                  <a:pt x="23608" y="1395524"/>
                </a:cubicBezTo>
                <a:lnTo>
                  <a:pt x="7032" y="1383218"/>
                </a:lnTo>
                <a:cubicBezTo>
                  <a:pt x="12055" y="1375516"/>
                  <a:pt x="19171" y="1369321"/>
                  <a:pt x="28380" y="1364633"/>
                </a:cubicBezTo>
                <a:cubicBezTo>
                  <a:pt x="37421" y="1360112"/>
                  <a:pt x="47467" y="1357852"/>
                  <a:pt x="58518" y="1357852"/>
                </a:cubicBezTo>
                <a:close/>
                <a:moveTo>
                  <a:pt x="894839" y="1334244"/>
                </a:moveTo>
                <a:lnTo>
                  <a:pt x="912419" y="1334244"/>
                </a:lnTo>
                <a:lnTo>
                  <a:pt x="912419" y="1351824"/>
                </a:lnTo>
                <a:cubicBezTo>
                  <a:pt x="912419" y="1359359"/>
                  <a:pt x="910745" y="1365470"/>
                  <a:pt x="907396" y="1370158"/>
                </a:cubicBezTo>
                <a:cubicBezTo>
                  <a:pt x="904047" y="1374679"/>
                  <a:pt x="899108" y="1376939"/>
                  <a:pt x="892578" y="1376939"/>
                </a:cubicBezTo>
                <a:cubicBezTo>
                  <a:pt x="890736" y="1376939"/>
                  <a:pt x="888978" y="1376688"/>
                  <a:pt x="887304" y="1376186"/>
                </a:cubicBezTo>
                <a:lnTo>
                  <a:pt x="887304" y="1377190"/>
                </a:lnTo>
                <a:cubicBezTo>
                  <a:pt x="901536" y="1389747"/>
                  <a:pt x="908652" y="1406574"/>
                  <a:pt x="908652" y="1427671"/>
                </a:cubicBezTo>
                <a:cubicBezTo>
                  <a:pt x="908652" y="1440730"/>
                  <a:pt x="905805" y="1452451"/>
                  <a:pt x="900113" y="1462831"/>
                </a:cubicBezTo>
                <a:cubicBezTo>
                  <a:pt x="894253" y="1473547"/>
                  <a:pt x="886216" y="1482002"/>
                  <a:pt x="876002" y="1488197"/>
                </a:cubicBezTo>
                <a:cubicBezTo>
                  <a:pt x="866124" y="1494225"/>
                  <a:pt x="854571" y="1497239"/>
                  <a:pt x="841344" y="1497239"/>
                </a:cubicBezTo>
                <a:cubicBezTo>
                  <a:pt x="828117" y="1497239"/>
                  <a:pt x="816564" y="1494225"/>
                  <a:pt x="806686" y="1488197"/>
                </a:cubicBezTo>
                <a:cubicBezTo>
                  <a:pt x="796472" y="1482002"/>
                  <a:pt x="788436" y="1473547"/>
                  <a:pt x="782576" y="1462831"/>
                </a:cubicBezTo>
                <a:cubicBezTo>
                  <a:pt x="776883" y="1452451"/>
                  <a:pt x="774037" y="1440730"/>
                  <a:pt x="774037" y="1427671"/>
                </a:cubicBezTo>
                <a:cubicBezTo>
                  <a:pt x="774037" y="1414611"/>
                  <a:pt x="776883" y="1402891"/>
                  <a:pt x="782576" y="1392510"/>
                </a:cubicBezTo>
                <a:cubicBezTo>
                  <a:pt x="788436" y="1381794"/>
                  <a:pt x="796472" y="1373339"/>
                  <a:pt x="806686" y="1367144"/>
                </a:cubicBezTo>
                <a:cubicBezTo>
                  <a:pt x="816899" y="1360949"/>
                  <a:pt x="828452" y="1357852"/>
                  <a:pt x="841344" y="1357852"/>
                </a:cubicBezTo>
                <a:cubicBezTo>
                  <a:pt x="845697" y="1357852"/>
                  <a:pt x="852395" y="1358605"/>
                  <a:pt x="861436" y="1360112"/>
                </a:cubicBezTo>
                <a:cubicBezTo>
                  <a:pt x="869473" y="1361452"/>
                  <a:pt x="875584" y="1362121"/>
                  <a:pt x="879770" y="1362121"/>
                </a:cubicBezTo>
                <a:cubicBezTo>
                  <a:pt x="885127" y="1362121"/>
                  <a:pt x="889062" y="1361284"/>
                  <a:pt x="891574" y="1359610"/>
                </a:cubicBezTo>
                <a:cubicBezTo>
                  <a:pt x="893750" y="1358103"/>
                  <a:pt x="894839" y="1355508"/>
                  <a:pt x="894839" y="1351824"/>
                </a:cubicBezTo>
                <a:close/>
                <a:moveTo>
                  <a:pt x="752736" y="1334244"/>
                </a:moveTo>
                <a:lnTo>
                  <a:pt x="770316" y="1334244"/>
                </a:lnTo>
                <a:lnTo>
                  <a:pt x="770316" y="1351824"/>
                </a:lnTo>
                <a:cubicBezTo>
                  <a:pt x="770316" y="1361033"/>
                  <a:pt x="768056" y="1367730"/>
                  <a:pt x="763535" y="1371916"/>
                </a:cubicBezTo>
                <a:cubicBezTo>
                  <a:pt x="758847" y="1376269"/>
                  <a:pt x="752066" y="1378446"/>
                  <a:pt x="743192" y="1378446"/>
                </a:cubicBezTo>
                <a:lnTo>
                  <a:pt x="740429" y="1378446"/>
                </a:lnTo>
                <a:lnTo>
                  <a:pt x="740429" y="1493220"/>
                </a:lnTo>
                <a:lnTo>
                  <a:pt x="719584" y="1493220"/>
                </a:lnTo>
                <a:lnTo>
                  <a:pt x="719584" y="1474133"/>
                </a:lnTo>
                <a:lnTo>
                  <a:pt x="718580" y="1474133"/>
                </a:lnTo>
                <a:cubicBezTo>
                  <a:pt x="715231" y="1480495"/>
                  <a:pt x="709454" y="1486021"/>
                  <a:pt x="701250" y="1490709"/>
                </a:cubicBezTo>
                <a:cubicBezTo>
                  <a:pt x="693716" y="1495062"/>
                  <a:pt x="685344" y="1497239"/>
                  <a:pt x="676136" y="1497239"/>
                </a:cubicBezTo>
                <a:cubicBezTo>
                  <a:pt x="660230" y="1497239"/>
                  <a:pt x="648175" y="1492634"/>
                  <a:pt x="639970" y="1483425"/>
                </a:cubicBezTo>
                <a:cubicBezTo>
                  <a:pt x="631599" y="1474049"/>
                  <a:pt x="627413" y="1461073"/>
                  <a:pt x="627413" y="1444498"/>
                </a:cubicBezTo>
                <a:lnTo>
                  <a:pt x="627413" y="1362121"/>
                </a:lnTo>
                <a:lnTo>
                  <a:pt x="649263" y="1362121"/>
                </a:lnTo>
                <a:lnTo>
                  <a:pt x="649263" y="1441233"/>
                </a:lnTo>
                <a:cubicBezTo>
                  <a:pt x="649263" y="1453957"/>
                  <a:pt x="652109" y="1463166"/>
                  <a:pt x="657802" y="1468859"/>
                </a:cubicBezTo>
                <a:cubicBezTo>
                  <a:pt x="663662" y="1474719"/>
                  <a:pt x="671280" y="1477649"/>
                  <a:pt x="680656" y="1477649"/>
                </a:cubicBezTo>
                <a:cubicBezTo>
                  <a:pt x="688023" y="1477649"/>
                  <a:pt x="694637" y="1475640"/>
                  <a:pt x="700497" y="1471622"/>
                </a:cubicBezTo>
                <a:cubicBezTo>
                  <a:pt x="706022" y="1467771"/>
                  <a:pt x="710459" y="1462664"/>
                  <a:pt x="713808" y="1456302"/>
                </a:cubicBezTo>
                <a:cubicBezTo>
                  <a:pt x="716989" y="1450107"/>
                  <a:pt x="718580" y="1443409"/>
                  <a:pt x="718580" y="1436210"/>
                </a:cubicBezTo>
                <a:lnTo>
                  <a:pt x="718580" y="1362121"/>
                </a:lnTo>
                <a:lnTo>
                  <a:pt x="743192" y="1362121"/>
                </a:lnTo>
                <a:cubicBezTo>
                  <a:pt x="749554" y="1362121"/>
                  <a:pt x="752736" y="1358689"/>
                  <a:pt x="752736" y="1351824"/>
                </a:cubicBezTo>
                <a:close/>
                <a:moveTo>
                  <a:pt x="2281703" y="1309129"/>
                </a:moveTo>
                <a:lnTo>
                  <a:pt x="2303553" y="1309129"/>
                </a:lnTo>
                <a:lnTo>
                  <a:pt x="2303553" y="1493220"/>
                </a:lnTo>
                <a:lnTo>
                  <a:pt x="2282707" y="1493220"/>
                </a:lnTo>
                <a:lnTo>
                  <a:pt x="2282707" y="1473882"/>
                </a:lnTo>
                <a:lnTo>
                  <a:pt x="2281703" y="1473882"/>
                </a:lnTo>
                <a:cubicBezTo>
                  <a:pt x="2277852" y="1480244"/>
                  <a:pt x="2271824" y="1485770"/>
                  <a:pt x="2263620" y="1490458"/>
                </a:cubicBezTo>
                <a:cubicBezTo>
                  <a:pt x="2255751" y="1494978"/>
                  <a:pt x="2246877" y="1497239"/>
                  <a:pt x="2236999" y="1497239"/>
                </a:cubicBezTo>
                <a:cubicBezTo>
                  <a:pt x="2224776" y="1497239"/>
                  <a:pt x="2214060" y="1494309"/>
                  <a:pt x="2204852" y="1488448"/>
                </a:cubicBezTo>
                <a:cubicBezTo>
                  <a:pt x="2195475" y="1482588"/>
                  <a:pt x="2188025" y="1474300"/>
                  <a:pt x="2182500" y="1463585"/>
                </a:cubicBezTo>
                <a:cubicBezTo>
                  <a:pt x="2176974" y="1453037"/>
                  <a:pt x="2174212" y="1441065"/>
                  <a:pt x="2174212" y="1427671"/>
                </a:cubicBezTo>
                <a:cubicBezTo>
                  <a:pt x="2174212" y="1414444"/>
                  <a:pt x="2176974" y="1402556"/>
                  <a:pt x="2182500" y="1392008"/>
                </a:cubicBezTo>
                <a:cubicBezTo>
                  <a:pt x="2188192" y="1381125"/>
                  <a:pt x="2195643" y="1372753"/>
                  <a:pt x="2204852" y="1366893"/>
                </a:cubicBezTo>
                <a:cubicBezTo>
                  <a:pt x="2214395" y="1360866"/>
                  <a:pt x="2225111" y="1357852"/>
                  <a:pt x="2236999" y="1357852"/>
                </a:cubicBezTo>
                <a:cubicBezTo>
                  <a:pt x="2246710" y="1357852"/>
                  <a:pt x="2255583" y="1360196"/>
                  <a:pt x="2263620" y="1364884"/>
                </a:cubicBezTo>
                <a:cubicBezTo>
                  <a:pt x="2271824" y="1369739"/>
                  <a:pt x="2277852" y="1375348"/>
                  <a:pt x="2281703" y="1381711"/>
                </a:cubicBezTo>
                <a:lnTo>
                  <a:pt x="2282707" y="1381711"/>
                </a:lnTo>
                <a:lnTo>
                  <a:pt x="2281703" y="1363377"/>
                </a:lnTo>
                <a:close/>
                <a:moveTo>
                  <a:pt x="1386353" y="1309129"/>
                </a:moveTo>
                <a:lnTo>
                  <a:pt x="1408203" y="1309129"/>
                </a:lnTo>
                <a:lnTo>
                  <a:pt x="1408203" y="1325956"/>
                </a:lnTo>
                <a:lnTo>
                  <a:pt x="1424527" y="1325956"/>
                </a:lnTo>
                <a:lnTo>
                  <a:pt x="1424527" y="1343285"/>
                </a:lnTo>
                <a:lnTo>
                  <a:pt x="1408203" y="1343285"/>
                </a:lnTo>
                <a:lnTo>
                  <a:pt x="1408203" y="1493220"/>
                </a:lnTo>
                <a:lnTo>
                  <a:pt x="1387357" y="1493220"/>
                </a:lnTo>
                <a:lnTo>
                  <a:pt x="1387357" y="1473882"/>
                </a:lnTo>
                <a:lnTo>
                  <a:pt x="1386353" y="1473882"/>
                </a:lnTo>
                <a:cubicBezTo>
                  <a:pt x="1382502" y="1480244"/>
                  <a:pt x="1376474" y="1485770"/>
                  <a:pt x="1368270" y="1490458"/>
                </a:cubicBezTo>
                <a:cubicBezTo>
                  <a:pt x="1360401" y="1494978"/>
                  <a:pt x="1351527" y="1497239"/>
                  <a:pt x="1341649" y="1497239"/>
                </a:cubicBezTo>
                <a:cubicBezTo>
                  <a:pt x="1329426" y="1497239"/>
                  <a:pt x="1318710" y="1494309"/>
                  <a:pt x="1309502" y="1488448"/>
                </a:cubicBezTo>
                <a:cubicBezTo>
                  <a:pt x="1300126" y="1482588"/>
                  <a:pt x="1292675" y="1474300"/>
                  <a:pt x="1287150" y="1463585"/>
                </a:cubicBezTo>
                <a:cubicBezTo>
                  <a:pt x="1281624" y="1453037"/>
                  <a:pt x="1278862" y="1441065"/>
                  <a:pt x="1278862" y="1427671"/>
                </a:cubicBezTo>
                <a:cubicBezTo>
                  <a:pt x="1278862" y="1414444"/>
                  <a:pt x="1281624" y="1402556"/>
                  <a:pt x="1287150" y="1392008"/>
                </a:cubicBezTo>
                <a:cubicBezTo>
                  <a:pt x="1292842" y="1381125"/>
                  <a:pt x="1300293" y="1372753"/>
                  <a:pt x="1309502" y="1366893"/>
                </a:cubicBezTo>
                <a:cubicBezTo>
                  <a:pt x="1319045" y="1360866"/>
                  <a:pt x="1329761" y="1357852"/>
                  <a:pt x="1341649" y="1357852"/>
                </a:cubicBezTo>
                <a:cubicBezTo>
                  <a:pt x="1351360" y="1357852"/>
                  <a:pt x="1360233" y="1360196"/>
                  <a:pt x="1368270" y="1364884"/>
                </a:cubicBezTo>
                <a:cubicBezTo>
                  <a:pt x="1376474" y="1369739"/>
                  <a:pt x="1382502" y="1375348"/>
                  <a:pt x="1386353" y="1381711"/>
                </a:cubicBezTo>
                <a:lnTo>
                  <a:pt x="1387357" y="1381711"/>
                </a:lnTo>
                <a:lnTo>
                  <a:pt x="1386353" y="1364130"/>
                </a:lnTo>
                <a:lnTo>
                  <a:pt x="1386353" y="1343285"/>
                </a:lnTo>
                <a:lnTo>
                  <a:pt x="1346672" y="1343285"/>
                </a:lnTo>
                <a:lnTo>
                  <a:pt x="1346672" y="1325956"/>
                </a:lnTo>
                <a:lnTo>
                  <a:pt x="1386353" y="1325956"/>
                </a:lnTo>
                <a:close/>
                <a:moveTo>
                  <a:pt x="485794" y="1309129"/>
                </a:moveTo>
                <a:lnTo>
                  <a:pt x="507644" y="1309129"/>
                </a:lnTo>
                <a:lnTo>
                  <a:pt x="507644" y="1363377"/>
                </a:lnTo>
                <a:lnTo>
                  <a:pt x="506388" y="1381460"/>
                </a:lnTo>
                <a:lnTo>
                  <a:pt x="507644" y="1381460"/>
                </a:lnTo>
                <a:cubicBezTo>
                  <a:pt x="510992" y="1374930"/>
                  <a:pt x="516685" y="1369321"/>
                  <a:pt x="524722" y="1364633"/>
                </a:cubicBezTo>
                <a:cubicBezTo>
                  <a:pt x="532423" y="1360112"/>
                  <a:pt x="540962" y="1357852"/>
                  <a:pt x="550339" y="1357852"/>
                </a:cubicBezTo>
                <a:cubicBezTo>
                  <a:pt x="566245" y="1357852"/>
                  <a:pt x="578383" y="1362540"/>
                  <a:pt x="586755" y="1371916"/>
                </a:cubicBezTo>
                <a:cubicBezTo>
                  <a:pt x="595127" y="1381292"/>
                  <a:pt x="599312" y="1393682"/>
                  <a:pt x="599312" y="1409086"/>
                </a:cubicBezTo>
                <a:lnTo>
                  <a:pt x="599312" y="1493220"/>
                </a:lnTo>
                <a:lnTo>
                  <a:pt x="577463" y="1493220"/>
                </a:lnTo>
                <a:lnTo>
                  <a:pt x="577463" y="1412351"/>
                </a:lnTo>
                <a:cubicBezTo>
                  <a:pt x="577463" y="1400631"/>
                  <a:pt x="574449" y="1391924"/>
                  <a:pt x="568421" y="1386231"/>
                </a:cubicBezTo>
                <a:cubicBezTo>
                  <a:pt x="562561" y="1380539"/>
                  <a:pt x="554776" y="1377692"/>
                  <a:pt x="545065" y="1377692"/>
                </a:cubicBezTo>
                <a:cubicBezTo>
                  <a:pt x="538535" y="1377692"/>
                  <a:pt x="532256" y="1379785"/>
                  <a:pt x="526228" y="1383971"/>
                </a:cubicBezTo>
                <a:cubicBezTo>
                  <a:pt x="520536" y="1387989"/>
                  <a:pt x="516015" y="1393264"/>
                  <a:pt x="512667" y="1399793"/>
                </a:cubicBezTo>
                <a:cubicBezTo>
                  <a:pt x="509318" y="1406491"/>
                  <a:pt x="507644" y="1413272"/>
                  <a:pt x="507644" y="1420136"/>
                </a:cubicBezTo>
                <a:lnTo>
                  <a:pt x="507644" y="1493220"/>
                </a:lnTo>
                <a:lnTo>
                  <a:pt x="485794" y="1493220"/>
                </a:lnTo>
                <a:close/>
                <a:moveTo>
                  <a:pt x="285769" y="1309129"/>
                </a:moveTo>
                <a:lnTo>
                  <a:pt x="307619" y="1309129"/>
                </a:lnTo>
                <a:lnTo>
                  <a:pt x="307619" y="1363377"/>
                </a:lnTo>
                <a:lnTo>
                  <a:pt x="306363" y="1381460"/>
                </a:lnTo>
                <a:lnTo>
                  <a:pt x="307619" y="1381460"/>
                </a:lnTo>
                <a:cubicBezTo>
                  <a:pt x="310967" y="1374930"/>
                  <a:pt x="316660" y="1369321"/>
                  <a:pt x="324697" y="1364633"/>
                </a:cubicBezTo>
                <a:cubicBezTo>
                  <a:pt x="332398" y="1360112"/>
                  <a:pt x="340937" y="1357852"/>
                  <a:pt x="350314" y="1357852"/>
                </a:cubicBezTo>
                <a:cubicBezTo>
                  <a:pt x="366220" y="1357852"/>
                  <a:pt x="378358" y="1362540"/>
                  <a:pt x="386730" y="1371916"/>
                </a:cubicBezTo>
                <a:cubicBezTo>
                  <a:pt x="395102" y="1381292"/>
                  <a:pt x="399287" y="1393682"/>
                  <a:pt x="399287" y="1409086"/>
                </a:cubicBezTo>
                <a:lnTo>
                  <a:pt x="399287" y="1493220"/>
                </a:lnTo>
                <a:lnTo>
                  <a:pt x="377438" y="1493220"/>
                </a:lnTo>
                <a:lnTo>
                  <a:pt x="377438" y="1412351"/>
                </a:lnTo>
                <a:cubicBezTo>
                  <a:pt x="377438" y="1400631"/>
                  <a:pt x="374424" y="1391924"/>
                  <a:pt x="368396" y="1386231"/>
                </a:cubicBezTo>
                <a:cubicBezTo>
                  <a:pt x="362536" y="1380539"/>
                  <a:pt x="354751" y="1377692"/>
                  <a:pt x="345040" y="1377692"/>
                </a:cubicBezTo>
                <a:cubicBezTo>
                  <a:pt x="338510" y="1377692"/>
                  <a:pt x="332231" y="1379785"/>
                  <a:pt x="326203" y="1383971"/>
                </a:cubicBezTo>
                <a:cubicBezTo>
                  <a:pt x="320511" y="1387989"/>
                  <a:pt x="315990" y="1393264"/>
                  <a:pt x="312641" y="1399793"/>
                </a:cubicBezTo>
                <a:cubicBezTo>
                  <a:pt x="309293" y="1406491"/>
                  <a:pt x="307619" y="1413272"/>
                  <a:pt x="307619" y="1420136"/>
                </a:cubicBezTo>
                <a:lnTo>
                  <a:pt x="307619" y="1493220"/>
                </a:lnTo>
                <a:lnTo>
                  <a:pt x="285769" y="1493220"/>
                </a:lnTo>
                <a:close/>
                <a:moveTo>
                  <a:pt x="1485510" y="1303855"/>
                </a:moveTo>
                <a:lnTo>
                  <a:pt x="1504848" y="1303855"/>
                </a:lnTo>
                <a:lnTo>
                  <a:pt x="1531218" y="1333993"/>
                </a:lnTo>
                <a:lnTo>
                  <a:pt x="1531218" y="1335248"/>
                </a:lnTo>
                <a:lnTo>
                  <a:pt x="1510122" y="1335248"/>
                </a:lnTo>
                <a:lnTo>
                  <a:pt x="1496058" y="1320431"/>
                </a:lnTo>
                <a:lnTo>
                  <a:pt x="1494049" y="1320431"/>
                </a:lnTo>
                <a:lnTo>
                  <a:pt x="1480235" y="1335248"/>
                </a:lnTo>
                <a:lnTo>
                  <a:pt x="1459139" y="1335248"/>
                </a:lnTo>
                <a:lnTo>
                  <a:pt x="1459139" y="1333993"/>
                </a:lnTo>
                <a:close/>
                <a:moveTo>
                  <a:pt x="836321" y="1294060"/>
                </a:moveTo>
                <a:cubicBezTo>
                  <a:pt x="844693" y="1294060"/>
                  <a:pt x="851139" y="1296069"/>
                  <a:pt x="855660" y="1300088"/>
                </a:cubicBezTo>
                <a:cubicBezTo>
                  <a:pt x="860348" y="1304274"/>
                  <a:pt x="862692" y="1310134"/>
                  <a:pt x="862692" y="1317668"/>
                </a:cubicBezTo>
                <a:cubicBezTo>
                  <a:pt x="862692" y="1325705"/>
                  <a:pt x="860180" y="1331984"/>
                  <a:pt x="855157" y="1336504"/>
                </a:cubicBezTo>
                <a:cubicBezTo>
                  <a:pt x="849799" y="1341360"/>
                  <a:pt x="843018" y="1344373"/>
                  <a:pt x="834814" y="1345546"/>
                </a:cubicBezTo>
                <a:lnTo>
                  <a:pt x="830796" y="1331984"/>
                </a:lnTo>
                <a:cubicBezTo>
                  <a:pt x="836321" y="1330477"/>
                  <a:pt x="840172" y="1328719"/>
                  <a:pt x="842349" y="1326709"/>
                </a:cubicBezTo>
                <a:cubicBezTo>
                  <a:pt x="844693" y="1324700"/>
                  <a:pt x="845865" y="1322021"/>
                  <a:pt x="845865" y="1318673"/>
                </a:cubicBezTo>
                <a:cubicBezTo>
                  <a:pt x="845865" y="1315826"/>
                  <a:pt x="844860" y="1313482"/>
                  <a:pt x="842851" y="1311641"/>
                </a:cubicBezTo>
                <a:cubicBezTo>
                  <a:pt x="841009" y="1309966"/>
                  <a:pt x="838079" y="1309129"/>
                  <a:pt x="834061" y="1309129"/>
                </a:cubicBezTo>
                <a:cubicBezTo>
                  <a:pt x="829373" y="1309129"/>
                  <a:pt x="824685" y="1310134"/>
                  <a:pt x="819997" y="1312143"/>
                </a:cubicBezTo>
                <a:lnTo>
                  <a:pt x="815727" y="1298330"/>
                </a:lnTo>
                <a:cubicBezTo>
                  <a:pt x="822257" y="1295483"/>
                  <a:pt x="829122" y="1294060"/>
                  <a:pt x="836321" y="1294060"/>
                </a:cubicBezTo>
                <a:close/>
                <a:moveTo>
                  <a:pt x="54750" y="1294060"/>
                </a:moveTo>
                <a:cubicBezTo>
                  <a:pt x="63289" y="1294060"/>
                  <a:pt x="69819" y="1296069"/>
                  <a:pt x="74340" y="1300088"/>
                </a:cubicBezTo>
                <a:cubicBezTo>
                  <a:pt x="78860" y="1304106"/>
                  <a:pt x="81121" y="1309966"/>
                  <a:pt x="81121" y="1317668"/>
                </a:cubicBezTo>
                <a:cubicBezTo>
                  <a:pt x="81121" y="1325705"/>
                  <a:pt x="78609" y="1331984"/>
                  <a:pt x="73586" y="1336504"/>
                </a:cubicBezTo>
                <a:cubicBezTo>
                  <a:pt x="68229" y="1341360"/>
                  <a:pt x="61448" y="1344373"/>
                  <a:pt x="53243" y="1345546"/>
                </a:cubicBezTo>
                <a:lnTo>
                  <a:pt x="49225" y="1331984"/>
                </a:lnTo>
                <a:cubicBezTo>
                  <a:pt x="54750" y="1330477"/>
                  <a:pt x="58601" y="1328719"/>
                  <a:pt x="60778" y="1326709"/>
                </a:cubicBezTo>
                <a:cubicBezTo>
                  <a:pt x="63122" y="1324700"/>
                  <a:pt x="64294" y="1322021"/>
                  <a:pt x="64294" y="1318673"/>
                </a:cubicBezTo>
                <a:cubicBezTo>
                  <a:pt x="64294" y="1315826"/>
                  <a:pt x="63289" y="1313482"/>
                  <a:pt x="61280" y="1311641"/>
                </a:cubicBezTo>
                <a:cubicBezTo>
                  <a:pt x="59438" y="1309966"/>
                  <a:pt x="56592" y="1309129"/>
                  <a:pt x="52741" y="1309129"/>
                </a:cubicBezTo>
                <a:cubicBezTo>
                  <a:pt x="47886" y="1309129"/>
                  <a:pt x="43114" y="1310134"/>
                  <a:pt x="38426" y="1312143"/>
                </a:cubicBezTo>
                <a:lnTo>
                  <a:pt x="34156" y="1298330"/>
                </a:lnTo>
                <a:cubicBezTo>
                  <a:pt x="40686" y="1295483"/>
                  <a:pt x="47551" y="1294060"/>
                  <a:pt x="54750" y="1294060"/>
                </a:cubicBezTo>
                <a:close/>
                <a:moveTo>
                  <a:pt x="1528205" y="1272964"/>
                </a:moveTo>
                <a:lnTo>
                  <a:pt x="1552064" y="1272964"/>
                </a:lnTo>
                <a:lnTo>
                  <a:pt x="1534232" y="1304357"/>
                </a:lnTo>
                <a:lnTo>
                  <a:pt x="1516652" y="1304357"/>
                </a:lnTo>
                <a:close/>
                <a:moveTo>
                  <a:pt x="1060149" y="1210270"/>
                </a:moveTo>
                <a:cubicBezTo>
                  <a:pt x="1064168" y="1210270"/>
                  <a:pt x="1067433" y="1211526"/>
                  <a:pt x="1069944" y="1214037"/>
                </a:cubicBezTo>
                <a:cubicBezTo>
                  <a:pt x="1072623" y="1216716"/>
                  <a:pt x="1073963" y="1219981"/>
                  <a:pt x="1073963" y="1223832"/>
                </a:cubicBezTo>
                <a:cubicBezTo>
                  <a:pt x="1073963" y="1227348"/>
                  <a:pt x="1072623" y="1230613"/>
                  <a:pt x="1069944" y="1233627"/>
                </a:cubicBezTo>
                <a:cubicBezTo>
                  <a:pt x="1067433" y="1236473"/>
                  <a:pt x="1064168" y="1237896"/>
                  <a:pt x="1060149" y="1237896"/>
                </a:cubicBezTo>
                <a:cubicBezTo>
                  <a:pt x="1056466" y="1237896"/>
                  <a:pt x="1053201" y="1236473"/>
                  <a:pt x="1050355" y="1233627"/>
                </a:cubicBezTo>
                <a:cubicBezTo>
                  <a:pt x="1047676" y="1230948"/>
                  <a:pt x="1046336" y="1227683"/>
                  <a:pt x="1046336" y="1223832"/>
                </a:cubicBezTo>
                <a:cubicBezTo>
                  <a:pt x="1046336" y="1219814"/>
                  <a:pt x="1047676" y="1216549"/>
                  <a:pt x="1050355" y="1214037"/>
                </a:cubicBezTo>
                <a:cubicBezTo>
                  <a:pt x="1053201" y="1211526"/>
                  <a:pt x="1056466" y="1210270"/>
                  <a:pt x="1060149" y="1210270"/>
                </a:cubicBezTo>
                <a:close/>
                <a:moveTo>
                  <a:pt x="1060652" y="1122368"/>
                </a:moveTo>
                <a:cubicBezTo>
                  <a:pt x="1048597" y="1122368"/>
                  <a:pt x="1039555" y="1124880"/>
                  <a:pt x="1033528" y="1129903"/>
                </a:cubicBezTo>
                <a:cubicBezTo>
                  <a:pt x="1027500" y="1134926"/>
                  <a:pt x="1024486" y="1141288"/>
                  <a:pt x="1024486" y="1148990"/>
                </a:cubicBezTo>
                <a:cubicBezTo>
                  <a:pt x="1024486" y="1156190"/>
                  <a:pt x="1027249" y="1162050"/>
                  <a:pt x="1032774" y="1166570"/>
                </a:cubicBezTo>
                <a:cubicBezTo>
                  <a:pt x="1038300" y="1171091"/>
                  <a:pt x="1045248" y="1173351"/>
                  <a:pt x="1053620" y="1173351"/>
                </a:cubicBezTo>
                <a:cubicBezTo>
                  <a:pt x="1060987" y="1173351"/>
                  <a:pt x="1067851" y="1171426"/>
                  <a:pt x="1074214" y="1167575"/>
                </a:cubicBezTo>
                <a:cubicBezTo>
                  <a:pt x="1080576" y="1163724"/>
                  <a:pt x="1085599" y="1158701"/>
                  <a:pt x="1089283" y="1152506"/>
                </a:cubicBezTo>
                <a:cubicBezTo>
                  <a:pt x="1092966" y="1146311"/>
                  <a:pt x="1094808" y="1139363"/>
                  <a:pt x="1094808" y="1131661"/>
                </a:cubicBezTo>
                <a:cubicBezTo>
                  <a:pt x="1090789" y="1128982"/>
                  <a:pt x="1085766" y="1126722"/>
                  <a:pt x="1079739" y="1124880"/>
                </a:cubicBezTo>
                <a:cubicBezTo>
                  <a:pt x="1074046" y="1123206"/>
                  <a:pt x="1067684" y="1122368"/>
                  <a:pt x="1060652" y="1122368"/>
                </a:cubicBezTo>
                <a:close/>
                <a:moveTo>
                  <a:pt x="3638932" y="1072892"/>
                </a:moveTo>
                <a:cubicBezTo>
                  <a:pt x="3631062" y="1072892"/>
                  <a:pt x="3623863" y="1074902"/>
                  <a:pt x="3617333" y="1078920"/>
                </a:cubicBezTo>
                <a:cubicBezTo>
                  <a:pt x="3610636" y="1083106"/>
                  <a:pt x="3605445" y="1088715"/>
                  <a:pt x="3601762" y="1095747"/>
                </a:cubicBezTo>
                <a:cubicBezTo>
                  <a:pt x="3597911" y="1103114"/>
                  <a:pt x="3595985" y="1111904"/>
                  <a:pt x="3595985" y="1122117"/>
                </a:cubicBezTo>
                <a:cubicBezTo>
                  <a:pt x="3595985" y="1131996"/>
                  <a:pt x="3597911" y="1140786"/>
                  <a:pt x="3601762" y="1148488"/>
                </a:cubicBezTo>
                <a:cubicBezTo>
                  <a:pt x="3605445" y="1155855"/>
                  <a:pt x="3610636" y="1161464"/>
                  <a:pt x="3617333" y="1165315"/>
                </a:cubicBezTo>
                <a:cubicBezTo>
                  <a:pt x="3624030" y="1169166"/>
                  <a:pt x="3631230" y="1171091"/>
                  <a:pt x="3638932" y="1171091"/>
                </a:cubicBezTo>
                <a:cubicBezTo>
                  <a:pt x="3646968" y="1171091"/>
                  <a:pt x="3654084" y="1169166"/>
                  <a:pt x="3660279" y="1165315"/>
                </a:cubicBezTo>
                <a:cubicBezTo>
                  <a:pt x="3666809" y="1161296"/>
                  <a:pt x="3671999" y="1155604"/>
                  <a:pt x="3675850" y="1148237"/>
                </a:cubicBezTo>
                <a:cubicBezTo>
                  <a:pt x="3679701" y="1140870"/>
                  <a:pt x="3681627" y="1132163"/>
                  <a:pt x="3681627" y="1122117"/>
                </a:cubicBezTo>
                <a:cubicBezTo>
                  <a:pt x="3681627" y="1111737"/>
                  <a:pt x="3679701" y="1102863"/>
                  <a:pt x="3675850" y="1095496"/>
                </a:cubicBezTo>
                <a:cubicBezTo>
                  <a:pt x="3671999" y="1087961"/>
                  <a:pt x="3666809" y="1082352"/>
                  <a:pt x="3660279" y="1078669"/>
                </a:cubicBezTo>
                <a:cubicBezTo>
                  <a:pt x="3653582" y="1074818"/>
                  <a:pt x="3646466" y="1072892"/>
                  <a:pt x="3638932" y="1072892"/>
                </a:cubicBezTo>
                <a:close/>
                <a:moveTo>
                  <a:pt x="3346419" y="1072892"/>
                </a:moveTo>
                <a:cubicBezTo>
                  <a:pt x="3338382" y="1072892"/>
                  <a:pt x="3330848" y="1074902"/>
                  <a:pt x="3323816" y="1078920"/>
                </a:cubicBezTo>
                <a:cubicBezTo>
                  <a:pt x="3316951" y="1082938"/>
                  <a:pt x="3311342" y="1088715"/>
                  <a:pt x="3306989" y="1096249"/>
                </a:cubicBezTo>
                <a:cubicBezTo>
                  <a:pt x="3302803" y="1103616"/>
                  <a:pt x="3300710" y="1112490"/>
                  <a:pt x="3300710" y="1122871"/>
                </a:cubicBezTo>
                <a:cubicBezTo>
                  <a:pt x="3300710" y="1133084"/>
                  <a:pt x="3302803" y="1141874"/>
                  <a:pt x="3306989" y="1149241"/>
                </a:cubicBezTo>
                <a:cubicBezTo>
                  <a:pt x="3311342" y="1156776"/>
                  <a:pt x="3316951" y="1162552"/>
                  <a:pt x="3323816" y="1166570"/>
                </a:cubicBezTo>
                <a:cubicBezTo>
                  <a:pt x="3331183" y="1170756"/>
                  <a:pt x="3338717" y="1172849"/>
                  <a:pt x="3346419" y="1172849"/>
                </a:cubicBezTo>
                <a:cubicBezTo>
                  <a:pt x="3354121" y="1172849"/>
                  <a:pt x="3361655" y="1170756"/>
                  <a:pt x="3369022" y="1166570"/>
                </a:cubicBezTo>
                <a:cubicBezTo>
                  <a:pt x="3375720" y="1162719"/>
                  <a:pt x="3381245" y="1156943"/>
                  <a:pt x="3385598" y="1149241"/>
                </a:cubicBezTo>
                <a:cubicBezTo>
                  <a:pt x="3389784" y="1141874"/>
                  <a:pt x="3391877" y="1133084"/>
                  <a:pt x="3391877" y="1122871"/>
                </a:cubicBezTo>
                <a:cubicBezTo>
                  <a:pt x="3391877" y="1112490"/>
                  <a:pt x="3389784" y="1103616"/>
                  <a:pt x="3385598" y="1096249"/>
                </a:cubicBezTo>
                <a:cubicBezTo>
                  <a:pt x="3381245" y="1088547"/>
                  <a:pt x="3375720" y="1082771"/>
                  <a:pt x="3369022" y="1078920"/>
                </a:cubicBezTo>
                <a:cubicBezTo>
                  <a:pt x="3361990" y="1074902"/>
                  <a:pt x="3354456" y="1072892"/>
                  <a:pt x="3346419" y="1072892"/>
                </a:cubicBezTo>
                <a:close/>
                <a:moveTo>
                  <a:pt x="2780677" y="1072892"/>
                </a:moveTo>
                <a:cubicBezTo>
                  <a:pt x="2770631" y="1072892"/>
                  <a:pt x="2761841" y="1076241"/>
                  <a:pt x="2754306" y="1082938"/>
                </a:cubicBezTo>
                <a:cubicBezTo>
                  <a:pt x="2747274" y="1089301"/>
                  <a:pt x="2742586" y="1098007"/>
                  <a:pt x="2740242" y="1109058"/>
                </a:cubicBezTo>
                <a:lnTo>
                  <a:pt x="2820107" y="1109058"/>
                </a:lnTo>
                <a:cubicBezTo>
                  <a:pt x="2819940" y="1103532"/>
                  <a:pt x="2818433" y="1098007"/>
                  <a:pt x="2815586" y="1092482"/>
                </a:cubicBezTo>
                <a:cubicBezTo>
                  <a:pt x="2812908" y="1087124"/>
                  <a:pt x="2808638" y="1082520"/>
                  <a:pt x="2802778" y="1078669"/>
                </a:cubicBezTo>
                <a:cubicBezTo>
                  <a:pt x="2796918" y="1074818"/>
                  <a:pt x="2789551" y="1072892"/>
                  <a:pt x="2780677" y="1072892"/>
                </a:cubicBezTo>
                <a:close/>
                <a:moveTo>
                  <a:pt x="1993869" y="1072892"/>
                </a:moveTo>
                <a:cubicBezTo>
                  <a:pt x="1985833" y="1072892"/>
                  <a:pt x="1978298" y="1074902"/>
                  <a:pt x="1971266" y="1078920"/>
                </a:cubicBezTo>
                <a:cubicBezTo>
                  <a:pt x="1964401" y="1082938"/>
                  <a:pt x="1958792" y="1088715"/>
                  <a:pt x="1954439" y="1096249"/>
                </a:cubicBezTo>
                <a:cubicBezTo>
                  <a:pt x="1950253" y="1103616"/>
                  <a:pt x="1948160" y="1112490"/>
                  <a:pt x="1948160" y="1122871"/>
                </a:cubicBezTo>
                <a:cubicBezTo>
                  <a:pt x="1948160" y="1133084"/>
                  <a:pt x="1950253" y="1141874"/>
                  <a:pt x="1954439" y="1149241"/>
                </a:cubicBezTo>
                <a:cubicBezTo>
                  <a:pt x="1958792" y="1156776"/>
                  <a:pt x="1964401" y="1162552"/>
                  <a:pt x="1971266" y="1166570"/>
                </a:cubicBezTo>
                <a:cubicBezTo>
                  <a:pt x="1978633" y="1170756"/>
                  <a:pt x="1986167" y="1172849"/>
                  <a:pt x="1993869" y="1172849"/>
                </a:cubicBezTo>
                <a:cubicBezTo>
                  <a:pt x="2001571" y="1172849"/>
                  <a:pt x="2009105" y="1170756"/>
                  <a:pt x="2016472" y="1166570"/>
                </a:cubicBezTo>
                <a:cubicBezTo>
                  <a:pt x="2023170" y="1162719"/>
                  <a:pt x="2028695" y="1156943"/>
                  <a:pt x="2033048" y="1149241"/>
                </a:cubicBezTo>
                <a:cubicBezTo>
                  <a:pt x="2037234" y="1141874"/>
                  <a:pt x="2039327" y="1133084"/>
                  <a:pt x="2039327" y="1122871"/>
                </a:cubicBezTo>
                <a:cubicBezTo>
                  <a:pt x="2039327" y="1112490"/>
                  <a:pt x="2037234" y="1103616"/>
                  <a:pt x="2033048" y="1096249"/>
                </a:cubicBezTo>
                <a:cubicBezTo>
                  <a:pt x="2028695" y="1088547"/>
                  <a:pt x="2023170" y="1082771"/>
                  <a:pt x="2016472" y="1078920"/>
                </a:cubicBezTo>
                <a:cubicBezTo>
                  <a:pt x="2009440" y="1074902"/>
                  <a:pt x="2001906" y="1072892"/>
                  <a:pt x="1993869" y="1072892"/>
                </a:cubicBezTo>
                <a:close/>
                <a:moveTo>
                  <a:pt x="1546194" y="1072892"/>
                </a:moveTo>
                <a:cubicBezTo>
                  <a:pt x="1538158" y="1072892"/>
                  <a:pt x="1530623" y="1074902"/>
                  <a:pt x="1523591" y="1078920"/>
                </a:cubicBezTo>
                <a:cubicBezTo>
                  <a:pt x="1516726" y="1082938"/>
                  <a:pt x="1511117" y="1088715"/>
                  <a:pt x="1506764" y="1096249"/>
                </a:cubicBezTo>
                <a:cubicBezTo>
                  <a:pt x="1502578" y="1103616"/>
                  <a:pt x="1500485" y="1112490"/>
                  <a:pt x="1500485" y="1122871"/>
                </a:cubicBezTo>
                <a:cubicBezTo>
                  <a:pt x="1500485" y="1133084"/>
                  <a:pt x="1502578" y="1141874"/>
                  <a:pt x="1506764" y="1149241"/>
                </a:cubicBezTo>
                <a:cubicBezTo>
                  <a:pt x="1511117" y="1156776"/>
                  <a:pt x="1516726" y="1162552"/>
                  <a:pt x="1523591" y="1166570"/>
                </a:cubicBezTo>
                <a:cubicBezTo>
                  <a:pt x="1530958" y="1170756"/>
                  <a:pt x="1538492" y="1172849"/>
                  <a:pt x="1546194" y="1172849"/>
                </a:cubicBezTo>
                <a:cubicBezTo>
                  <a:pt x="1553896" y="1172849"/>
                  <a:pt x="1561431" y="1170756"/>
                  <a:pt x="1568797" y="1166570"/>
                </a:cubicBezTo>
                <a:cubicBezTo>
                  <a:pt x="1575495" y="1162719"/>
                  <a:pt x="1581020" y="1156943"/>
                  <a:pt x="1585373" y="1149241"/>
                </a:cubicBezTo>
                <a:cubicBezTo>
                  <a:pt x="1589559" y="1141874"/>
                  <a:pt x="1591652" y="1133084"/>
                  <a:pt x="1591652" y="1122871"/>
                </a:cubicBezTo>
                <a:cubicBezTo>
                  <a:pt x="1591652" y="1112490"/>
                  <a:pt x="1589559" y="1103616"/>
                  <a:pt x="1585373" y="1096249"/>
                </a:cubicBezTo>
                <a:cubicBezTo>
                  <a:pt x="1581020" y="1088547"/>
                  <a:pt x="1575495" y="1082771"/>
                  <a:pt x="1568797" y="1078920"/>
                </a:cubicBezTo>
                <a:cubicBezTo>
                  <a:pt x="1561765" y="1074902"/>
                  <a:pt x="1554231" y="1072892"/>
                  <a:pt x="1546194" y="1072892"/>
                </a:cubicBezTo>
                <a:close/>
                <a:moveTo>
                  <a:pt x="1397813" y="1072892"/>
                </a:moveTo>
                <a:cubicBezTo>
                  <a:pt x="1390278" y="1072892"/>
                  <a:pt x="1383079" y="1074985"/>
                  <a:pt x="1376214" y="1079171"/>
                </a:cubicBezTo>
                <a:cubicBezTo>
                  <a:pt x="1369684" y="1083189"/>
                  <a:pt x="1364410" y="1088966"/>
                  <a:pt x="1360392" y="1096500"/>
                </a:cubicBezTo>
                <a:cubicBezTo>
                  <a:pt x="1356206" y="1104370"/>
                  <a:pt x="1354113" y="1113160"/>
                  <a:pt x="1354113" y="1122871"/>
                </a:cubicBezTo>
                <a:cubicBezTo>
                  <a:pt x="1354113" y="1132414"/>
                  <a:pt x="1356206" y="1141121"/>
                  <a:pt x="1360392" y="1148990"/>
                </a:cubicBezTo>
                <a:cubicBezTo>
                  <a:pt x="1364577" y="1156692"/>
                  <a:pt x="1369851" y="1162552"/>
                  <a:pt x="1376214" y="1166570"/>
                </a:cubicBezTo>
                <a:cubicBezTo>
                  <a:pt x="1383079" y="1170756"/>
                  <a:pt x="1390278" y="1172849"/>
                  <a:pt x="1397813" y="1172849"/>
                </a:cubicBezTo>
                <a:cubicBezTo>
                  <a:pt x="1405012" y="1172849"/>
                  <a:pt x="1412128" y="1170756"/>
                  <a:pt x="1419160" y="1166570"/>
                </a:cubicBezTo>
                <a:cubicBezTo>
                  <a:pt x="1425523" y="1162887"/>
                  <a:pt x="1430797" y="1157027"/>
                  <a:pt x="1434982" y="1148990"/>
                </a:cubicBezTo>
                <a:cubicBezTo>
                  <a:pt x="1439001" y="1141456"/>
                  <a:pt x="1441010" y="1132749"/>
                  <a:pt x="1441010" y="1122871"/>
                </a:cubicBezTo>
                <a:cubicBezTo>
                  <a:pt x="1441010" y="1112825"/>
                  <a:pt x="1439001" y="1104035"/>
                  <a:pt x="1434982" y="1096500"/>
                </a:cubicBezTo>
                <a:cubicBezTo>
                  <a:pt x="1430797" y="1088798"/>
                  <a:pt x="1425523" y="1083022"/>
                  <a:pt x="1419160" y="1079171"/>
                </a:cubicBezTo>
                <a:cubicBezTo>
                  <a:pt x="1412128" y="1074985"/>
                  <a:pt x="1405012" y="1072892"/>
                  <a:pt x="1397813" y="1072892"/>
                </a:cubicBezTo>
                <a:close/>
                <a:moveTo>
                  <a:pt x="917544" y="1072892"/>
                </a:moveTo>
                <a:cubicBezTo>
                  <a:pt x="909507" y="1072892"/>
                  <a:pt x="901973" y="1074902"/>
                  <a:pt x="894941" y="1078920"/>
                </a:cubicBezTo>
                <a:cubicBezTo>
                  <a:pt x="888076" y="1082938"/>
                  <a:pt x="882467" y="1088715"/>
                  <a:pt x="878114" y="1096249"/>
                </a:cubicBezTo>
                <a:cubicBezTo>
                  <a:pt x="873928" y="1103616"/>
                  <a:pt x="871835" y="1112490"/>
                  <a:pt x="871835" y="1122871"/>
                </a:cubicBezTo>
                <a:cubicBezTo>
                  <a:pt x="871835" y="1133084"/>
                  <a:pt x="873928" y="1141874"/>
                  <a:pt x="878114" y="1149241"/>
                </a:cubicBezTo>
                <a:cubicBezTo>
                  <a:pt x="882467" y="1156776"/>
                  <a:pt x="888076" y="1162552"/>
                  <a:pt x="894941" y="1166570"/>
                </a:cubicBezTo>
                <a:cubicBezTo>
                  <a:pt x="902308" y="1170756"/>
                  <a:pt x="909842" y="1172849"/>
                  <a:pt x="917544" y="1172849"/>
                </a:cubicBezTo>
                <a:cubicBezTo>
                  <a:pt x="925246" y="1172849"/>
                  <a:pt x="932780" y="1170756"/>
                  <a:pt x="940147" y="1166570"/>
                </a:cubicBezTo>
                <a:cubicBezTo>
                  <a:pt x="946845" y="1162719"/>
                  <a:pt x="952370" y="1156943"/>
                  <a:pt x="956723" y="1149241"/>
                </a:cubicBezTo>
                <a:cubicBezTo>
                  <a:pt x="960909" y="1141874"/>
                  <a:pt x="963002" y="1133084"/>
                  <a:pt x="963002" y="1122871"/>
                </a:cubicBezTo>
                <a:cubicBezTo>
                  <a:pt x="963002" y="1112490"/>
                  <a:pt x="960909" y="1103616"/>
                  <a:pt x="956723" y="1096249"/>
                </a:cubicBezTo>
                <a:cubicBezTo>
                  <a:pt x="952370" y="1088547"/>
                  <a:pt x="946845" y="1082771"/>
                  <a:pt x="940147" y="1078920"/>
                </a:cubicBezTo>
                <a:cubicBezTo>
                  <a:pt x="933115" y="1074902"/>
                  <a:pt x="925581" y="1072892"/>
                  <a:pt x="917544" y="1072892"/>
                </a:cubicBezTo>
                <a:close/>
                <a:moveTo>
                  <a:pt x="351802" y="1072892"/>
                </a:moveTo>
                <a:cubicBezTo>
                  <a:pt x="341756" y="1072892"/>
                  <a:pt x="332966" y="1076241"/>
                  <a:pt x="325431" y="1082938"/>
                </a:cubicBezTo>
                <a:cubicBezTo>
                  <a:pt x="318399" y="1089301"/>
                  <a:pt x="313711" y="1098007"/>
                  <a:pt x="311367" y="1109058"/>
                </a:cubicBezTo>
                <a:lnTo>
                  <a:pt x="391232" y="1109058"/>
                </a:lnTo>
                <a:cubicBezTo>
                  <a:pt x="391065" y="1103532"/>
                  <a:pt x="389558" y="1098007"/>
                  <a:pt x="386711" y="1092482"/>
                </a:cubicBezTo>
                <a:cubicBezTo>
                  <a:pt x="384032" y="1087124"/>
                  <a:pt x="379763" y="1082520"/>
                  <a:pt x="373903" y="1078669"/>
                </a:cubicBezTo>
                <a:cubicBezTo>
                  <a:pt x="368043" y="1074818"/>
                  <a:pt x="360676" y="1072892"/>
                  <a:pt x="351802" y="1072892"/>
                </a:cubicBezTo>
                <a:close/>
                <a:moveTo>
                  <a:pt x="2351438" y="1057321"/>
                </a:moveTo>
                <a:lnTo>
                  <a:pt x="2373288" y="1057321"/>
                </a:lnTo>
                <a:lnTo>
                  <a:pt x="2373288" y="1136433"/>
                </a:lnTo>
                <a:cubicBezTo>
                  <a:pt x="2373288" y="1149158"/>
                  <a:pt x="2376134" y="1158366"/>
                  <a:pt x="2381827" y="1164059"/>
                </a:cubicBezTo>
                <a:cubicBezTo>
                  <a:pt x="2387687" y="1169919"/>
                  <a:pt x="2395305" y="1172849"/>
                  <a:pt x="2404681" y="1172849"/>
                </a:cubicBezTo>
                <a:cubicBezTo>
                  <a:pt x="2412048" y="1172849"/>
                  <a:pt x="2418662" y="1170840"/>
                  <a:pt x="2424522" y="1166822"/>
                </a:cubicBezTo>
                <a:cubicBezTo>
                  <a:pt x="2430047" y="1162971"/>
                  <a:pt x="2434484" y="1157864"/>
                  <a:pt x="2437833" y="1151502"/>
                </a:cubicBezTo>
                <a:cubicBezTo>
                  <a:pt x="2441014" y="1145307"/>
                  <a:pt x="2442605" y="1138609"/>
                  <a:pt x="2442605" y="1131410"/>
                </a:cubicBezTo>
                <a:lnTo>
                  <a:pt x="2442605" y="1057321"/>
                </a:lnTo>
                <a:lnTo>
                  <a:pt x="2464454" y="1057321"/>
                </a:lnTo>
                <a:lnTo>
                  <a:pt x="2464454" y="1188420"/>
                </a:lnTo>
                <a:lnTo>
                  <a:pt x="2443609" y="1188420"/>
                </a:lnTo>
                <a:lnTo>
                  <a:pt x="2443609" y="1169333"/>
                </a:lnTo>
                <a:lnTo>
                  <a:pt x="2442605" y="1169333"/>
                </a:lnTo>
                <a:cubicBezTo>
                  <a:pt x="2439256" y="1175695"/>
                  <a:pt x="2433480" y="1181221"/>
                  <a:pt x="2425275" y="1185909"/>
                </a:cubicBezTo>
                <a:cubicBezTo>
                  <a:pt x="2417741" y="1190262"/>
                  <a:pt x="2409369" y="1192439"/>
                  <a:pt x="2400161" y="1192439"/>
                </a:cubicBezTo>
                <a:cubicBezTo>
                  <a:pt x="2384255" y="1192439"/>
                  <a:pt x="2372200" y="1187834"/>
                  <a:pt x="2363995" y="1178625"/>
                </a:cubicBezTo>
                <a:cubicBezTo>
                  <a:pt x="2355624" y="1169249"/>
                  <a:pt x="2351438" y="1156273"/>
                  <a:pt x="2351438" y="1139698"/>
                </a:cubicBezTo>
                <a:close/>
                <a:moveTo>
                  <a:pt x="2926817" y="1053303"/>
                </a:moveTo>
                <a:cubicBezTo>
                  <a:pt x="2932677" y="1053303"/>
                  <a:pt x="2937867" y="1054224"/>
                  <a:pt x="2942388" y="1056066"/>
                </a:cubicBezTo>
                <a:lnTo>
                  <a:pt x="2942388" y="1079673"/>
                </a:lnTo>
                <a:cubicBezTo>
                  <a:pt x="2936695" y="1076827"/>
                  <a:pt x="2930500" y="1075404"/>
                  <a:pt x="2923803" y="1075404"/>
                </a:cubicBezTo>
                <a:cubicBezTo>
                  <a:pt x="2917608" y="1075404"/>
                  <a:pt x="2911748" y="1077246"/>
                  <a:pt x="2906223" y="1080929"/>
                </a:cubicBezTo>
                <a:cubicBezTo>
                  <a:pt x="2901032" y="1084278"/>
                  <a:pt x="2896763" y="1089133"/>
                  <a:pt x="2893414" y="1095496"/>
                </a:cubicBezTo>
                <a:cubicBezTo>
                  <a:pt x="2890400" y="1101021"/>
                  <a:pt x="2888894" y="1107551"/>
                  <a:pt x="2888894" y="1115085"/>
                </a:cubicBezTo>
                <a:lnTo>
                  <a:pt x="2888894" y="1188420"/>
                </a:lnTo>
                <a:lnTo>
                  <a:pt x="2867044" y="1188420"/>
                </a:lnTo>
                <a:lnTo>
                  <a:pt x="2867044" y="1057321"/>
                </a:lnTo>
                <a:lnTo>
                  <a:pt x="2887638" y="1057321"/>
                </a:lnTo>
                <a:lnTo>
                  <a:pt x="2887638" y="1078418"/>
                </a:lnTo>
                <a:lnTo>
                  <a:pt x="2888894" y="1078418"/>
                </a:lnTo>
                <a:cubicBezTo>
                  <a:pt x="2891238" y="1071386"/>
                  <a:pt x="2896177" y="1065442"/>
                  <a:pt x="2903711" y="1060586"/>
                </a:cubicBezTo>
                <a:cubicBezTo>
                  <a:pt x="2911078" y="1055731"/>
                  <a:pt x="2918780" y="1053303"/>
                  <a:pt x="2926817" y="1053303"/>
                </a:cubicBezTo>
                <a:close/>
                <a:moveTo>
                  <a:pt x="3635918" y="1053052"/>
                </a:moveTo>
                <a:cubicBezTo>
                  <a:pt x="3645964" y="1053052"/>
                  <a:pt x="3654838" y="1055145"/>
                  <a:pt x="3662539" y="1059330"/>
                </a:cubicBezTo>
                <a:cubicBezTo>
                  <a:pt x="3670241" y="1063516"/>
                  <a:pt x="3676269" y="1069125"/>
                  <a:pt x="3680622" y="1076157"/>
                </a:cubicBezTo>
                <a:lnTo>
                  <a:pt x="3681627" y="1076157"/>
                </a:lnTo>
                <a:lnTo>
                  <a:pt x="3681627" y="1057321"/>
                </a:lnTo>
                <a:lnTo>
                  <a:pt x="3702472" y="1057321"/>
                </a:lnTo>
                <a:lnTo>
                  <a:pt x="3702472" y="1183397"/>
                </a:lnTo>
                <a:cubicBezTo>
                  <a:pt x="3702472" y="1204326"/>
                  <a:pt x="3696612" y="1220400"/>
                  <a:pt x="3684892" y="1231618"/>
                </a:cubicBezTo>
                <a:cubicBezTo>
                  <a:pt x="3673339" y="1242668"/>
                  <a:pt x="3658019" y="1248193"/>
                  <a:pt x="3638932" y="1248193"/>
                </a:cubicBezTo>
                <a:cubicBezTo>
                  <a:pt x="3623360" y="1248193"/>
                  <a:pt x="3610636" y="1244594"/>
                  <a:pt x="3600757" y="1237394"/>
                </a:cubicBezTo>
                <a:cubicBezTo>
                  <a:pt x="3590711" y="1230194"/>
                  <a:pt x="3583930" y="1221488"/>
                  <a:pt x="3580414" y="1211275"/>
                </a:cubicBezTo>
                <a:lnTo>
                  <a:pt x="3600506" y="1202736"/>
                </a:lnTo>
                <a:cubicBezTo>
                  <a:pt x="3603352" y="1210437"/>
                  <a:pt x="3608124" y="1216632"/>
                  <a:pt x="3614821" y="1221321"/>
                </a:cubicBezTo>
                <a:cubicBezTo>
                  <a:pt x="3621519" y="1226009"/>
                  <a:pt x="3629555" y="1228353"/>
                  <a:pt x="3638932" y="1228353"/>
                </a:cubicBezTo>
                <a:cubicBezTo>
                  <a:pt x="3652326" y="1228353"/>
                  <a:pt x="3662791" y="1224418"/>
                  <a:pt x="3670325" y="1216549"/>
                </a:cubicBezTo>
                <a:cubicBezTo>
                  <a:pt x="3677859" y="1208847"/>
                  <a:pt x="3681627" y="1197629"/>
                  <a:pt x="3681627" y="1182895"/>
                </a:cubicBezTo>
                <a:lnTo>
                  <a:pt x="3681627" y="1168328"/>
                </a:lnTo>
                <a:lnTo>
                  <a:pt x="3680622" y="1168328"/>
                </a:lnTo>
                <a:cubicBezTo>
                  <a:pt x="3676436" y="1174858"/>
                  <a:pt x="3670409" y="1180300"/>
                  <a:pt x="3662539" y="1184653"/>
                </a:cubicBezTo>
                <a:cubicBezTo>
                  <a:pt x="3654838" y="1188839"/>
                  <a:pt x="3645964" y="1190932"/>
                  <a:pt x="3635918" y="1190932"/>
                </a:cubicBezTo>
                <a:cubicBezTo>
                  <a:pt x="3624532" y="1190932"/>
                  <a:pt x="3614152" y="1188002"/>
                  <a:pt x="3604775" y="1182142"/>
                </a:cubicBezTo>
                <a:cubicBezTo>
                  <a:pt x="3595567" y="1176449"/>
                  <a:pt x="3588200" y="1168328"/>
                  <a:pt x="3582675" y="1157780"/>
                </a:cubicBezTo>
                <a:cubicBezTo>
                  <a:pt x="3577149" y="1147232"/>
                  <a:pt x="3574387" y="1135344"/>
                  <a:pt x="3574387" y="1122117"/>
                </a:cubicBezTo>
                <a:cubicBezTo>
                  <a:pt x="3574387" y="1108890"/>
                  <a:pt x="3577149" y="1097003"/>
                  <a:pt x="3582675" y="1086454"/>
                </a:cubicBezTo>
                <a:cubicBezTo>
                  <a:pt x="3588367" y="1075739"/>
                  <a:pt x="3595734" y="1067535"/>
                  <a:pt x="3604775" y="1061842"/>
                </a:cubicBezTo>
                <a:cubicBezTo>
                  <a:pt x="3614152" y="1055982"/>
                  <a:pt x="3624532" y="1053052"/>
                  <a:pt x="3635918" y="1053052"/>
                </a:cubicBezTo>
                <a:close/>
                <a:moveTo>
                  <a:pt x="3502838" y="1053052"/>
                </a:moveTo>
                <a:cubicBezTo>
                  <a:pt x="3518576" y="1053052"/>
                  <a:pt x="3530547" y="1057656"/>
                  <a:pt x="3538752" y="1066865"/>
                </a:cubicBezTo>
                <a:cubicBezTo>
                  <a:pt x="3547123" y="1076241"/>
                  <a:pt x="3551309" y="1088715"/>
                  <a:pt x="3551309" y="1104286"/>
                </a:cubicBezTo>
                <a:lnTo>
                  <a:pt x="3551309" y="1188420"/>
                </a:lnTo>
                <a:lnTo>
                  <a:pt x="3529459" y="1188420"/>
                </a:lnTo>
                <a:lnTo>
                  <a:pt x="3529459" y="1107551"/>
                </a:lnTo>
                <a:cubicBezTo>
                  <a:pt x="3529459" y="1095496"/>
                  <a:pt x="3526529" y="1086706"/>
                  <a:pt x="3520669" y="1081180"/>
                </a:cubicBezTo>
                <a:cubicBezTo>
                  <a:pt x="3514976" y="1075655"/>
                  <a:pt x="3507023" y="1072892"/>
                  <a:pt x="3496810" y="1072892"/>
                </a:cubicBezTo>
                <a:cubicBezTo>
                  <a:pt x="3489778" y="1072892"/>
                  <a:pt x="3483499" y="1074902"/>
                  <a:pt x="3477974" y="1078920"/>
                </a:cubicBezTo>
                <a:cubicBezTo>
                  <a:pt x="3472114" y="1083273"/>
                  <a:pt x="3467761" y="1088464"/>
                  <a:pt x="3464914" y="1094491"/>
                </a:cubicBezTo>
                <a:cubicBezTo>
                  <a:pt x="3461900" y="1101021"/>
                  <a:pt x="3460394" y="1107718"/>
                  <a:pt x="3460394" y="1114583"/>
                </a:cubicBezTo>
                <a:lnTo>
                  <a:pt x="3460394" y="1188420"/>
                </a:lnTo>
                <a:lnTo>
                  <a:pt x="3438544" y="1188420"/>
                </a:lnTo>
                <a:lnTo>
                  <a:pt x="3438544" y="1057321"/>
                </a:lnTo>
                <a:lnTo>
                  <a:pt x="3459138" y="1057321"/>
                </a:lnTo>
                <a:lnTo>
                  <a:pt x="3459138" y="1076660"/>
                </a:lnTo>
                <a:lnTo>
                  <a:pt x="3460394" y="1076660"/>
                </a:lnTo>
                <a:cubicBezTo>
                  <a:pt x="3463910" y="1070130"/>
                  <a:pt x="3469602" y="1064605"/>
                  <a:pt x="3477472" y="1060084"/>
                </a:cubicBezTo>
                <a:cubicBezTo>
                  <a:pt x="3485508" y="1055396"/>
                  <a:pt x="3493964" y="1053052"/>
                  <a:pt x="3502838" y="1053052"/>
                </a:cubicBezTo>
                <a:close/>
                <a:moveTo>
                  <a:pt x="3346419" y="1053052"/>
                </a:moveTo>
                <a:cubicBezTo>
                  <a:pt x="3359311" y="1053052"/>
                  <a:pt x="3370864" y="1056149"/>
                  <a:pt x="3381078" y="1062344"/>
                </a:cubicBezTo>
                <a:cubicBezTo>
                  <a:pt x="3391291" y="1068539"/>
                  <a:pt x="3399328" y="1076994"/>
                  <a:pt x="3405188" y="1087710"/>
                </a:cubicBezTo>
                <a:cubicBezTo>
                  <a:pt x="3410880" y="1098091"/>
                  <a:pt x="3413727" y="1109811"/>
                  <a:pt x="3413727" y="1122871"/>
                </a:cubicBezTo>
                <a:cubicBezTo>
                  <a:pt x="3413727" y="1135930"/>
                  <a:pt x="3410880" y="1147651"/>
                  <a:pt x="3405188" y="1158031"/>
                </a:cubicBezTo>
                <a:cubicBezTo>
                  <a:pt x="3399328" y="1168747"/>
                  <a:pt x="3391291" y="1177202"/>
                  <a:pt x="3381078" y="1183397"/>
                </a:cubicBezTo>
                <a:cubicBezTo>
                  <a:pt x="3371199" y="1189425"/>
                  <a:pt x="3359646" y="1192439"/>
                  <a:pt x="3346419" y="1192439"/>
                </a:cubicBezTo>
                <a:cubicBezTo>
                  <a:pt x="3333192" y="1192439"/>
                  <a:pt x="3321639" y="1189425"/>
                  <a:pt x="3311761" y="1183397"/>
                </a:cubicBezTo>
                <a:cubicBezTo>
                  <a:pt x="3301547" y="1177202"/>
                  <a:pt x="3293511" y="1168747"/>
                  <a:pt x="3287651" y="1158031"/>
                </a:cubicBezTo>
                <a:cubicBezTo>
                  <a:pt x="3281958" y="1147651"/>
                  <a:pt x="3279112" y="1135930"/>
                  <a:pt x="3279112" y="1122871"/>
                </a:cubicBezTo>
                <a:cubicBezTo>
                  <a:pt x="3279112" y="1109811"/>
                  <a:pt x="3281958" y="1098091"/>
                  <a:pt x="3287651" y="1087710"/>
                </a:cubicBezTo>
                <a:cubicBezTo>
                  <a:pt x="3293511" y="1076994"/>
                  <a:pt x="3301547" y="1068539"/>
                  <a:pt x="3311761" y="1062344"/>
                </a:cubicBezTo>
                <a:cubicBezTo>
                  <a:pt x="3321974" y="1056149"/>
                  <a:pt x="3333527" y="1053052"/>
                  <a:pt x="3346419" y="1053052"/>
                </a:cubicBezTo>
                <a:close/>
                <a:moveTo>
                  <a:pt x="2780677" y="1053052"/>
                </a:moveTo>
                <a:cubicBezTo>
                  <a:pt x="2793234" y="1053052"/>
                  <a:pt x="2804369" y="1055982"/>
                  <a:pt x="2814080" y="1061842"/>
                </a:cubicBezTo>
                <a:cubicBezTo>
                  <a:pt x="2823456" y="1067535"/>
                  <a:pt x="2830655" y="1075404"/>
                  <a:pt x="2835678" y="1085450"/>
                </a:cubicBezTo>
                <a:cubicBezTo>
                  <a:pt x="2840869" y="1095831"/>
                  <a:pt x="2843464" y="1107467"/>
                  <a:pt x="2843464" y="1120359"/>
                </a:cubicBezTo>
                <a:cubicBezTo>
                  <a:pt x="2843464" y="1121364"/>
                  <a:pt x="2843296" y="1123540"/>
                  <a:pt x="2842962" y="1126889"/>
                </a:cubicBezTo>
                <a:lnTo>
                  <a:pt x="2738986" y="1126889"/>
                </a:lnTo>
                <a:cubicBezTo>
                  <a:pt x="2739489" y="1136935"/>
                  <a:pt x="2741917" y="1145390"/>
                  <a:pt x="2746270" y="1152255"/>
                </a:cubicBezTo>
                <a:cubicBezTo>
                  <a:pt x="2750456" y="1158785"/>
                  <a:pt x="2755897" y="1163891"/>
                  <a:pt x="2762594" y="1167575"/>
                </a:cubicBezTo>
                <a:cubicBezTo>
                  <a:pt x="2769124" y="1171091"/>
                  <a:pt x="2775989" y="1172849"/>
                  <a:pt x="2783188" y="1172849"/>
                </a:cubicBezTo>
                <a:cubicBezTo>
                  <a:pt x="2800266" y="1172849"/>
                  <a:pt x="2813242" y="1164896"/>
                  <a:pt x="2822116" y="1148990"/>
                </a:cubicBezTo>
                <a:lnTo>
                  <a:pt x="2840450" y="1158031"/>
                </a:lnTo>
                <a:cubicBezTo>
                  <a:pt x="2834925" y="1168580"/>
                  <a:pt x="2827307" y="1176951"/>
                  <a:pt x="2817596" y="1183146"/>
                </a:cubicBezTo>
                <a:cubicBezTo>
                  <a:pt x="2807885" y="1189341"/>
                  <a:pt x="2796164" y="1192439"/>
                  <a:pt x="2782435" y="1192439"/>
                </a:cubicBezTo>
                <a:cubicBezTo>
                  <a:pt x="2769710" y="1192439"/>
                  <a:pt x="2758492" y="1189509"/>
                  <a:pt x="2748781" y="1183648"/>
                </a:cubicBezTo>
                <a:cubicBezTo>
                  <a:pt x="2738735" y="1177621"/>
                  <a:pt x="2730950" y="1169333"/>
                  <a:pt x="2725425" y="1158785"/>
                </a:cubicBezTo>
                <a:cubicBezTo>
                  <a:pt x="2719899" y="1148237"/>
                  <a:pt x="2717137" y="1136349"/>
                  <a:pt x="2717137" y="1123122"/>
                </a:cubicBezTo>
                <a:cubicBezTo>
                  <a:pt x="2717137" y="1110397"/>
                  <a:pt x="2719732" y="1098761"/>
                  <a:pt x="2724922" y="1088212"/>
                </a:cubicBezTo>
                <a:cubicBezTo>
                  <a:pt x="2730280" y="1077329"/>
                  <a:pt x="2737731" y="1068790"/>
                  <a:pt x="2747274" y="1062595"/>
                </a:cubicBezTo>
                <a:cubicBezTo>
                  <a:pt x="2757153" y="1056233"/>
                  <a:pt x="2768287" y="1053052"/>
                  <a:pt x="2780677" y="1053052"/>
                </a:cubicBezTo>
                <a:close/>
                <a:moveTo>
                  <a:pt x="2558104" y="1053052"/>
                </a:moveTo>
                <a:cubicBezTo>
                  <a:pt x="2567481" y="1053052"/>
                  <a:pt x="2575852" y="1055396"/>
                  <a:pt x="2583219" y="1060084"/>
                </a:cubicBezTo>
                <a:cubicBezTo>
                  <a:pt x="2590419" y="1064772"/>
                  <a:pt x="2595525" y="1070967"/>
                  <a:pt x="2598539" y="1078669"/>
                </a:cubicBezTo>
                <a:cubicBezTo>
                  <a:pt x="2603060" y="1070967"/>
                  <a:pt x="2609171" y="1064772"/>
                  <a:pt x="2616873" y="1060084"/>
                </a:cubicBezTo>
                <a:cubicBezTo>
                  <a:pt x="2624742" y="1055396"/>
                  <a:pt x="2633616" y="1053052"/>
                  <a:pt x="2643495" y="1053052"/>
                </a:cubicBezTo>
                <a:cubicBezTo>
                  <a:pt x="2658731" y="1053052"/>
                  <a:pt x="2670116" y="1057656"/>
                  <a:pt x="2677651" y="1066865"/>
                </a:cubicBezTo>
                <a:cubicBezTo>
                  <a:pt x="2685353" y="1076408"/>
                  <a:pt x="2689203" y="1088882"/>
                  <a:pt x="2689203" y="1104286"/>
                </a:cubicBezTo>
                <a:lnTo>
                  <a:pt x="2689203" y="1188420"/>
                </a:lnTo>
                <a:lnTo>
                  <a:pt x="2667605" y="1188420"/>
                </a:lnTo>
                <a:lnTo>
                  <a:pt x="2667605" y="1107551"/>
                </a:lnTo>
                <a:cubicBezTo>
                  <a:pt x="2667605" y="1095496"/>
                  <a:pt x="2665093" y="1086706"/>
                  <a:pt x="2660070" y="1081180"/>
                </a:cubicBezTo>
                <a:cubicBezTo>
                  <a:pt x="2655047" y="1075655"/>
                  <a:pt x="2647680" y="1072892"/>
                  <a:pt x="2637969" y="1072892"/>
                </a:cubicBezTo>
                <a:cubicBezTo>
                  <a:pt x="2631440" y="1072892"/>
                  <a:pt x="2625496" y="1074818"/>
                  <a:pt x="2620138" y="1078669"/>
                </a:cubicBezTo>
                <a:cubicBezTo>
                  <a:pt x="2614780" y="1082520"/>
                  <a:pt x="2610594" y="1087543"/>
                  <a:pt x="2607581" y="1093738"/>
                </a:cubicBezTo>
                <a:cubicBezTo>
                  <a:pt x="2604734" y="1099598"/>
                  <a:pt x="2603311" y="1106462"/>
                  <a:pt x="2603311" y="1114332"/>
                </a:cubicBezTo>
                <a:lnTo>
                  <a:pt x="2603311" y="1188420"/>
                </a:lnTo>
                <a:lnTo>
                  <a:pt x="2581461" y="1188420"/>
                </a:lnTo>
                <a:lnTo>
                  <a:pt x="2581461" y="1107802"/>
                </a:lnTo>
                <a:cubicBezTo>
                  <a:pt x="2581461" y="1095579"/>
                  <a:pt x="2578950" y="1086706"/>
                  <a:pt x="2573927" y="1081180"/>
                </a:cubicBezTo>
                <a:cubicBezTo>
                  <a:pt x="2568904" y="1075655"/>
                  <a:pt x="2561621" y="1072892"/>
                  <a:pt x="2552077" y="1072892"/>
                </a:cubicBezTo>
                <a:cubicBezTo>
                  <a:pt x="2545547" y="1072892"/>
                  <a:pt x="2539603" y="1074818"/>
                  <a:pt x="2534245" y="1078669"/>
                </a:cubicBezTo>
                <a:cubicBezTo>
                  <a:pt x="2528888" y="1082520"/>
                  <a:pt x="2524702" y="1087710"/>
                  <a:pt x="2521688" y="1094240"/>
                </a:cubicBezTo>
                <a:cubicBezTo>
                  <a:pt x="2518842" y="1100435"/>
                  <a:pt x="2517419" y="1107300"/>
                  <a:pt x="2517419" y="1114834"/>
                </a:cubicBezTo>
                <a:lnTo>
                  <a:pt x="2517419" y="1188420"/>
                </a:lnTo>
                <a:lnTo>
                  <a:pt x="2495569" y="1188420"/>
                </a:lnTo>
                <a:lnTo>
                  <a:pt x="2495569" y="1057321"/>
                </a:lnTo>
                <a:lnTo>
                  <a:pt x="2516163" y="1057321"/>
                </a:lnTo>
                <a:lnTo>
                  <a:pt x="2516163" y="1076660"/>
                </a:lnTo>
                <a:lnTo>
                  <a:pt x="2517419" y="1076660"/>
                </a:lnTo>
                <a:cubicBezTo>
                  <a:pt x="2521102" y="1069962"/>
                  <a:pt x="2526711" y="1064353"/>
                  <a:pt x="2534245" y="1059833"/>
                </a:cubicBezTo>
                <a:cubicBezTo>
                  <a:pt x="2541780" y="1055312"/>
                  <a:pt x="2549733" y="1053052"/>
                  <a:pt x="2558104" y="1053052"/>
                </a:cubicBezTo>
                <a:close/>
                <a:moveTo>
                  <a:pt x="2273322" y="1053052"/>
                </a:moveTo>
                <a:cubicBezTo>
                  <a:pt x="2284707" y="1053052"/>
                  <a:pt x="2294921" y="1055563"/>
                  <a:pt x="2303962" y="1060586"/>
                </a:cubicBezTo>
                <a:cubicBezTo>
                  <a:pt x="2312836" y="1065442"/>
                  <a:pt x="2319198" y="1072390"/>
                  <a:pt x="2323049" y="1081431"/>
                </a:cubicBezTo>
                <a:lnTo>
                  <a:pt x="2304213" y="1090222"/>
                </a:lnTo>
                <a:cubicBezTo>
                  <a:pt x="2298353" y="1078501"/>
                  <a:pt x="2287972" y="1072641"/>
                  <a:pt x="2273071" y="1072641"/>
                </a:cubicBezTo>
                <a:cubicBezTo>
                  <a:pt x="2266039" y="1072641"/>
                  <a:pt x="2259676" y="1074316"/>
                  <a:pt x="2253984" y="1077664"/>
                </a:cubicBezTo>
                <a:cubicBezTo>
                  <a:pt x="2248626" y="1080845"/>
                  <a:pt x="2245947" y="1085115"/>
                  <a:pt x="2245947" y="1090473"/>
                </a:cubicBezTo>
                <a:cubicBezTo>
                  <a:pt x="2245947" y="1095161"/>
                  <a:pt x="2247872" y="1099012"/>
                  <a:pt x="2251723" y="1102026"/>
                </a:cubicBezTo>
                <a:cubicBezTo>
                  <a:pt x="2255574" y="1105039"/>
                  <a:pt x="2261183" y="1107551"/>
                  <a:pt x="2268550" y="1109560"/>
                </a:cubicBezTo>
                <a:lnTo>
                  <a:pt x="2287637" y="1114332"/>
                </a:lnTo>
                <a:cubicBezTo>
                  <a:pt x="2300697" y="1117680"/>
                  <a:pt x="2310408" y="1122536"/>
                  <a:pt x="2316770" y="1128898"/>
                </a:cubicBezTo>
                <a:cubicBezTo>
                  <a:pt x="2323300" y="1135428"/>
                  <a:pt x="2326565" y="1143297"/>
                  <a:pt x="2326565" y="1152506"/>
                </a:cubicBezTo>
                <a:cubicBezTo>
                  <a:pt x="2326565" y="1160375"/>
                  <a:pt x="2324221" y="1167408"/>
                  <a:pt x="2319533" y="1173603"/>
                </a:cubicBezTo>
                <a:cubicBezTo>
                  <a:pt x="2315012" y="1179630"/>
                  <a:pt x="2308734" y="1184318"/>
                  <a:pt x="2300697" y="1187667"/>
                </a:cubicBezTo>
                <a:cubicBezTo>
                  <a:pt x="2293163" y="1190848"/>
                  <a:pt x="2284456" y="1192439"/>
                  <a:pt x="2274578" y="1192439"/>
                </a:cubicBezTo>
                <a:cubicBezTo>
                  <a:pt x="2260513" y="1192439"/>
                  <a:pt x="2248709" y="1189174"/>
                  <a:pt x="2239166" y="1182644"/>
                </a:cubicBezTo>
                <a:cubicBezTo>
                  <a:pt x="2230125" y="1176449"/>
                  <a:pt x="2223511" y="1167994"/>
                  <a:pt x="2219325" y="1157278"/>
                </a:cubicBezTo>
                <a:lnTo>
                  <a:pt x="2238664" y="1148488"/>
                </a:lnTo>
                <a:cubicBezTo>
                  <a:pt x="2242012" y="1156525"/>
                  <a:pt x="2246868" y="1162636"/>
                  <a:pt x="2253230" y="1166822"/>
                </a:cubicBezTo>
                <a:cubicBezTo>
                  <a:pt x="2259927" y="1171175"/>
                  <a:pt x="2267043" y="1173351"/>
                  <a:pt x="2274578" y="1173351"/>
                </a:cubicBezTo>
                <a:cubicBezTo>
                  <a:pt x="2282782" y="1173351"/>
                  <a:pt x="2289814" y="1171677"/>
                  <a:pt x="2295674" y="1168328"/>
                </a:cubicBezTo>
                <a:cubicBezTo>
                  <a:pt x="2301534" y="1164980"/>
                  <a:pt x="2304464" y="1160208"/>
                  <a:pt x="2304464" y="1154013"/>
                </a:cubicBezTo>
                <a:cubicBezTo>
                  <a:pt x="2304464" y="1148488"/>
                  <a:pt x="2302120" y="1144051"/>
                  <a:pt x="2297432" y="1140702"/>
                </a:cubicBezTo>
                <a:cubicBezTo>
                  <a:pt x="2293079" y="1137521"/>
                  <a:pt x="2285796" y="1134675"/>
                  <a:pt x="2275582" y="1132163"/>
                </a:cubicBezTo>
                <a:lnTo>
                  <a:pt x="2259509" y="1127894"/>
                </a:lnTo>
                <a:cubicBezTo>
                  <a:pt x="2249128" y="1125382"/>
                  <a:pt x="2240589" y="1121029"/>
                  <a:pt x="2233892" y="1114834"/>
                </a:cubicBezTo>
                <a:cubicBezTo>
                  <a:pt x="2227194" y="1108639"/>
                  <a:pt x="2223846" y="1100686"/>
                  <a:pt x="2223846" y="1090975"/>
                </a:cubicBezTo>
                <a:cubicBezTo>
                  <a:pt x="2223846" y="1083608"/>
                  <a:pt x="2226106" y="1076994"/>
                  <a:pt x="2230627" y="1071134"/>
                </a:cubicBezTo>
                <a:cubicBezTo>
                  <a:pt x="2235315" y="1065274"/>
                  <a:pt x="2241342" y="1060837"/>
                  <a:pt x="2248709" y="1057824"/>
                </a:cubicBezTo>
                <a:cubicBezTo>
                  <a:pt x="2256746" y="1054642"/>
                  <a:pt x="2264950" y="1053052"/>
                  <a:pt x="2273322" y="1053052"/>
                </a:cubicBezTo>
                <a:close/>
                <a:moveTo>
                  <a:pt x="2150288" y="1053052"/>
                </a:moveTo>
                <a:cubicBezTo>
                  <a:pt x="2166026" y="1053052"/>
                  <a:pt x="2177997" y="1057656"/>
                  <a:pt x="2186202" y="1066865"/>
                </a:cubicBezTo>
                <a:cubicBezTo>
                  <a:pt x="2194573" y="1076241"/>
                  <a:pt x="2198759" y="1088715"/>
                  <a:pt x="2198759" y="1104286"/>
                </a:cubicBezTo>
                <a:lnTo>
                  <a:pt x="2198759" y="1188420"/>
                </a:lnTo>
                <a:lnTo>
                  <a:pt x="2176909" y="1188420"/>
                </a:lnTo>
                <a:lnTo>
                  <a:pt x="2176909" y="1107551"/>
                </a:lnTo>
                <a:cubicBezTo>
                  <a:pt x="2176909" y="1095496"/>
                  <a:pt x="2173979" y="1086706"/>
                  <a:pt x="2168119" y="1081180"/>
                </a:cubicBezTo>
                <a:cubicBezTo>
                  <a:pt x="2162426" y="1075655"/>
                  <a:pt x="2154473" y="1072892"/>
                  <a:pt x="2144260" y="1072892"/>
                </a:cubicBezTo>
                <a:cubicBezTo>
                  <a:pt x="2137228" y="1072892"/>
                  <a:pt x="2130949" y="1074902"/>
                  <a:pt x="2125424" y="1078920"/>
                </a:cubicBezTo>
                <a:cubicBezTo>
                  <a:pt x="2119564" y="1083273"/>
                  <a:pt x="2115211" y="1088464"/>
                  <a:pt x="2112364" y="1094491"/>
                </a:cubicBezTo>
                <a:cubicBezTo>
                  <a:pt x="2109350" y="1101021"/>
                  <a:pt x="2107844" y="1107718"/>
                  <a:pt x="2107844" y="1114583"/>
                </a:cubicBezTo>
                <a:lnTo>
                  <a:pt x="2107844" y="1188420"/>
                </a:lnTo>
                <a:lnTo>
                  <a:pt x="2085994" y="1188420"/>
                </a:lnTo>
                <a:lnTo>
                  <a:pt x="2085994" y="1057321"/>
                </a:lnTo>
                <a:lnTo>
                  <a:pt x="2106588" y="1057321"/>
                </a:lnTo>
                <a:lnTo>
                  <a:pt x="2106588" y="1076660"/>
                </a:lnTo>
                <a:lnTo>
                  <a:pt x="2107844" y="1076660"/>
                </a:lnTo>
                <a:cubicBezTo>
                  <a:pt x="2111360" y="1070130"/>
                  <a:pt x="2117052" y="1064605"/>
                  <a:pt x="2124922" y="1060084"/>
                </a:cubicBezTo>
                <a:cubicBezTo>
                  <a:pt x="2132958" y="1055396"/>
                  <a:pt x="2141414" y="1053052"/>
                  <a:pt x="2150288" y="1053052"/>
                </a:cubicBezTo>
                <a:close/>
                <a:moveTo>
                  <a:pt x="1993869" y="1053052"/>
                </a:moveTo>
                <a:cubicBezTo>
                  <a:pt x="2006761" y="1053052"/>
                  <a:pt x="2018314" y="1056149"/>
                  <a:pt x="2028528" y="1062344"/>
                </a:cubicBezTo>
                <a:cubicBezTo>
                  <a:pt x="2038741" y="1068539"/>
                  <a:pt x="2046778" y="1076994"/>
                  <a:pt x="2052638" y="1087710"/>
                </a:cubicBezTo>
                <a:cubicBezTo>
                  <a:pt x="2058330" y="1098091"/>
                  <a:pt x="2061177" y="1109811"/>
                  <a:pt x="2061177" y="1122871"/>
                </a:cubicBezTo>
                <a:cubicBezTo>
                  <a:pt x="2061177" y="1135930"/>
                  <a:pt x="2058330" y="1147651"/>
                  <a:pt x="2052638" y="1158031"/>
                </a:cubicBezTo>
                <a:cubicBezTo>
                  <a:pt x="2046778" y="1168747"/>
                  <a:pt x="2038741" y="1177202"/>
                  <a:pt x="2028528" y="1183397"/>
                </a:cubicBezTo>
                <a:cubicBezTo>
                  <a:pt x="2018649" y="1189425"/>
                  <a:pt x="2007096" y="1192439"/>
                  <a:pt x="1993869" y="1192439"/>
                </a:cubicBezTo>
                <a:cubicBezTo>
                  <a:pt x="1980642" y="1192439"/>
                  <a:pt x="1969089" y="1189425"/>
                  <a:pt x="1959211" y="1183397"/>
                </a:cubicBezTo>
                <a:cubicBezTo>
                  <a:pt x="1948998" y="1177202"/>
                  <a:pt x="1940961" y="1168747"/>
                  <a:pt x="1935101" y="1158031"/>
                </a:cubicBezTo>
                <a:cubicBezTo>
                  <a:pt x="1929408" y="1147651"/>
                  <a:pt x="1926562" y="1135930"/>
                  <a:pt x="1926562" y="1122871"/>
                </a:cubicBezTo>
                <a:cubicBezTo>
                  <a:pt x="1926562" y="1109811"/>
                  <a:pt x="1929408" y="1098091"/>
                  <a:pt x="1935101" y="1087710"/>
                </a:cubicBezTo>
                <a:cubicBezTo>
                  <a:pt x="1940961" y="1076994"/>
                  <a:pt x="1948998" y="1068539"/>
                  <a:pt x="1959211" y="1062344"/>
                </a:cubicBezTo>
                <a:cubicBezTo>
                  <a:pt x="1969424" y="1056149"/>
                  <a:pt x="1980977" y="1053052"/>
                  <a:pt x="1993869" y="1053052"/>
                </a:cubicBezTo>
                <a:close/>
                <a:moveTo>
                  <a:pt x="1849990" y="1053052"/>
                </a:moveTo>
                <a:cubicBezTo>
                  <a:pt x="1863886" y="1053052"/>
                  <a:pt x="1875858" y="1056400"/>
                  <a:pt x="1885904" y="1063098"/>
                </a:cubicBezTo>
                <a:cubicBezTo>
                  <a:pt x="1895615" y="1069627"/>
                  <a:pt x="1902479" y="1078418"/>
                  <a:pt x="1906498" y="1089468"/>
                </a:cubicBezTo>
                <a:lnTo>
                  <a:pt x="1886657" y="1097756"/>
                </a:lnTo>
                <a:cubicBezTo>
                  <a:pt x="1883309" y="1089384"/>
                  <a:pt x="1878537" y="1083189"/>
                  <a:pt x="1872342" y="1079171"/>
                </a:cubicBezTo>
                <a:cubicBezTo>
                  <a:pt x="1865979" y="1074985"/>
                  <a:pt x="1858194" y="1072892"/>
                  <a:pt x="1848985" y="1072892"/>
                </a:cubicBezTo>
                <a:cubicBezTo>
                  <a:pt x="1841283" y="1072892"/>
                  <a:pt x="1834084" y="1074985"/>
                  <a:pt x="1827386" y="1079171"/>
                </a:cubicBezTo>
                <a:cubicBezTo>
                  <a:pt x="1820689" y="1083357"/>
                  <a:pt x="1815331" y="1089217"/>
                  <a:pt x="1811313" y="1096751"/>
                </a:cubicBezTo>
                <a:cubicBezTo>
                  <a:pt x="1807295" y="1104286"/>
                  <a:pt x="1805285" y="1112992"/>
                  <a:pt x="1805285" y="1122871"/>
                </a:cubicBezTo>
                <a:cubicBezTo>
                  <a:pt x="1805285" y="1132582"/>
                  <a:pt x="1807295" y="1141205"/>
                  <a:pt x="1811313" y="1148739"/>
                </a:cubicBezTo>
                <a:cubicBezTo>
                  <a:pt x="1815331" y="1156273"/>
                  <a:pt x="1820689" y="1162133"/>
                  <a:pt x="1827386" y="1166319"/>
                </a:cubicBezTo>
                <a:cubicBezTo>
                  <a:pt x="1834251" y="1170672"/>
                  <a:pt x="1841451" y="1172849"/>
                  <a:pt x="1848985" y="1172849"/>
                </a:cubicBezTo>
                <a:cubicBezTo>
                  <a:pt x="1858026" y="1172849"/>
                  <a:pt x="1865979" y="1170672"/>
                  <a:pt x="1872844" y="1166319"/>
                </a:cubicBezTo>
                <a:cubicBezTo>
                  <a:pt x="1879541" y="1162133"/>
                  <a:pt x="1884564" y="1156022"/>
                  <a:pt x="1887913" y="1147985"/>
                </a:cubicBezTo>
                <a:lnTo>
                  <a:pt x="1907251" y="1156273"/>
                </a:lnTo>
                <a:cubicBezTo>
                  <a:pt x="1902731" y="1166989"/>
                  <a:pt x="1895615" y="1175695"/>
                  <a:pt x="1885904" y="1182393"/>
                </a:cubicBezTo>
                <a:cubicBezTo>
                  <a:pt x="1876193" y="1189090"/>
                  <a:pt x="1864221" y="1192439"/>
                  <a:pt x="1849990" y="1192439"/>
                </a:cubicBezTo>
                <a:cubicBezTo>
                  <a:pt x="1837265" y="1192439"/>
                  <a:pt x="1825879" y="1189425"/>
                  <a:pt x="1815834" y="1183397"/>
                </a:cubicBezTo>
                <a:cubicBezTo>
                  <a:pt x="1805955" y="1177370"/>
                  <a:pt x="1798086" y="1169082"/>
                  <a:pt x="1792226" y="1158534"/>
                </a:cubicBezTo>
                <a:cubicBezTo>
                  <a:pt x="1786533" y="1148153"/>
                  <a:pt x="1783687" y="1136265"/>
                  <a:pt x="1783687" y="1122871"/>
                </a:cubicBezTo>
                <a:cubicBezTo>
                  <a:pt x="1783687" y="1109476"/>
                  <a:pt x="1786533" y="1097589"/>
                  <a:pt x="1792226" y="1087208"/>
                </a:cubicBezTo>
                <a:cubicBezTo>
                  <a:pt x="1798253" y="1076325"/>
                  <a:pt x="1806123" y="1067953"/>
                  <a:pt x="1815834" y="1062093"/>
                </a:cubicBezTo>
                <a:cubicBezTo>
                  <a:pt x="1825879" y="1056066"/>
                  <a:pt x="1837265" y="1053052"/>
                  <a:pt x="1849990" y="1053052"/>
                </a:cubicBezTo>
                <a:close/>
                <a:moveTo>
                  <a:pt x="1202290" y="1053052"/>
                </a:moveTo>
                <a:cubicBezTo>
                  <a:pt x="1216186" y="1053052"/>
                  <a:pt x="1228158" y="1056400"/>
                  <a:pt x="1238204" y="1063098"/>
                </a:cubicBezTo>
                <a:cubicBezTo>
                  <a:pt x="1247915" y="1069627"/>
                  <a:pt x="1254779" y="1078418"/>
                  <a:pt x="1258798" y="1089468"/>
                </a:cubicBezTo>
                <a:lnTo>
                  <a:pt x="1238957" y="1097756"/>
                </a:lnTo>
                <a:cubicBezTo>
                  <a:pt x="1235608" y="1089384"/>
                  <a:pt x="1230837" y="1083189"/>
                  <a:pt x="1224642" y="1079171"/>
                </a:cubicBezTo>
                <a:cubicBezTo>
                  <a:pt x="1218279" y="1074985"/>
                  <a:pt x="1210494" y="1072892"/>
                  <a:pt x="1201285" y="1072892"/>
                </a:cubicBezTo>
                <a:cubicBezTo>
                  <a:pt x="1193583" y="1072892"/>
                  <a:pt x="1186384" y="1074985"/>
                  <a:pt x="1179686" y="1079171"/>
                </a:cubicBezTo>
                <a:cubicBezTo>
                  <a:pt x="1172989" y="1083357"/>
                  <a:pt x="1167631" y="1089217"/>
                  <a:pt x="1163613" y="1096751"/>
                </a:cubicBezTo>
                <a:cubicBezTo>
                  <a:pt x="1159595" y="1104286"/>
                  <a:pt x="1157585" y="1112992"/>
                  <a:pt x="1157585" y="1122871"/>
                </a:cubicBezTo>
                <a:cubicBezTo>
                  <a:pt x="1157585" y="1132582"/>
                  <a:pt x="1159595" y="1141205"/>
                  <a:pt x="1163613" y="1148739"/>
                </a:cubicBezTo>
                <a:cubicBezTo>
                  <a:pt x="1167631" y="1156273"/>
                  <a:pt x="1172989" y="1162133"/>
                  <a:pt x="1179686" y="1166319"/>
                </a:cubicBezTo>
                <a:cubicBezTo>
                  <a:pt x="1186551" y="1170672"/>
                  <a:pt x="1193751" y="1172849"/>
                  <a:pt x="1201285" y="1172849"/>
                </a:cubicBezTo>
                <a:cubicBezTo>
                  <a:pt x="1210326" y="1172849"/>
                  <a:pt x="1218279" y="1170672"/>
                  <a:pt x="1225144" y="1166319"/>
                </a:cubicBezTo>
                <a:cubicBezTo>
                  <a:pt x="1231841" y="1162133"/>
                  <a:pt x="1236864" y="1156022"/>
                  <a:pt x="1240213" y="1147985"/>
                </a:cubicBezTo>
                <a:lnTo>
                  <a:pt x="1259551" y="1156273"/>
                </a:lnTo>
                <a:cubicBezTo>
                  <a:pt x="1255031" y="1166989"/>
                  <a:pt x="1247915" y="1175695"/>
                  <a:pt x="1238204" y="1182393"/>
                </a:cubicBezTo>
                <a:cubicBezTo>
                  <a:pt x="1228493" y="1189090"/>
                  <a:pt x="1216521" y="1192439"/>
                  <a:pt x="1202290" y="1192439"/>
                </a:cubicBezTo>
                <a:cubicBezTo>
                  <a:pt x="1189565" y="1192439"/>
                  <a:pt x="1178179" y="1189425"/>
                  <a:pt x="1168134" y="1183397"/>
                </a:cubicBezTo>
                <a:cubicBezTo>
                  <a:pt x="1158255" y="1177370"/>
                  <a:pt x="1150386" y="1169082"/>
                  <a:pt x="1144526" y="1158534"/>
                </a:cubicBezTo>
                <a:cubicBezTo>
                  <a:pt x="1138833" y="1148153"/>
                  <a:pt x="1135987" y="1136265"/>
                  <a:pt x="1135987" y="1122871"/>
                </a:cubicBezTo>
                <a:cubicBezTo>
                  <a:pt x="1135987" y="1109476"/>
                  <a:pt x="1138833" y="1097589"/>
                  <a:pt x="1144526" y="1087208"/>
                </a:cubicBezTo>
                <a:cubicBezTo>
                  <a:pt x="1150553" y="1076325"/>
                  <a:pt x="1158423" y="1067953"/>
                  <a:pt x="1168134" y="1062093"/>
                </a:cubicBezTo>
                <a:cubicBezTo>
                  <a:pt x="1178179" y="1056066"/>
                  <a:pt x="1189565" y="1053052"/>
                  <a:pt x="1202290" y="1053052"/>
                </a:cubicBezTo>
                <a:close/>
                <a:moveTo>
                  <a:pt x="1058643" y="1053052"/>
                </a:moveTo>
                <a:cubicBezTo>
                  <a:pt x="1076390" y="1053052"/>
                  <a:pt x="1090371" y="1057740"/>
                  <a:pt x="1100584" y="1067116"/>
                </a:cubicBezTo>
                <a:cubicBezTo>
                  <a:pt x="1110630" y="1076325"/>
                  <a:pt x="1115653" y="1089050"/>
                  <a:pt x="1115653" y="1105290"/>
                </a:cubicBezTo>
                <a:lnTo>
                  <a:pt x="1115653" y="1188420"/>
                </a:lnTo>
                <a:lnTo>
                  <a:pt x="1094808" y="1188420"/>
                </a:lnTo>
                <a:lnTo>
                  <a:pt x="1094808" y="1169584"/>
                </a:lnTo>
                <a:lnTo>
                  <a:pt x="1093803" y="1169584"/>
                </a:lnTo>
                <a:cubicBezTo>
                  <a:pt x="1089952" y="1176114"/>
                  <a:pt x="1084343" y="1181556"/>
                  <a:pt x="1076976" y="1185909"/>
                </a:cubicBezTo>
                <a:cubicBezTo>
                  <a:pt x="1069777" y="1190262"/>
                  <a:pt x="1061238" y="1192439"/>
                  <a:pt x="1051359" y="1192439"/>
                </a:cubicBezTo>
                <a:cubicBezTo>
                  <a:pt x="1041648" y="1192439"/>
                  <a:pt x="1033109" y="1190597"/>
                  <a:pt x="1025742" y="1186913"/>
                </a:cubicBezTo>
                <a:cubicBezTo>
                  <a:pt x="1018040" y="1183062"/>
                  <a:pt x="1012180" y="1177872"/>
                  <a:pt x="1008162" y="1171342"/>
                </a:cubicBezTo>
                <a:cubicBezTo>
                  <a:pt x="1004144" y="1164812"/>
                  <a:pt x="1002134" y="1157278"/>
                  <a:pt x="1002134" y="1148739"/>
                </a:cubicBezTo>
                <a:cubicBezTo>
                  <a:pt x="1002134" y="1134842"/>
                  <a:pt x="1007325" y="1124043"/>
                  <a:pt x="1017705" y="1116341"/>
                </a:cubicBezTo>
                <a:cubicBezTo>
                  <a:pt x="1028421" y="1108472"/>
                  <a:pt x="1041648" y="1104537"/>
                  <a:pt x="1057387" y="1104537"/>
                </a:cubicBezTo>
                <a:cubicBezTo>
                  <a:pt x="1065591" y="1104537"/>
                  <a:pt x="1072958" y="1105374"/>
                  <a:pt x="1079488" y="1107048"/>
                </a:cubicBezTo>
                <a:cubicBezTo>
                  <a:pt x="1086185" y="1108723"/>
                  <a:pt x="1091292" y="1110732"/>
                  <a:pt x="1094808" y="1113076"/>
                </a:cubicBezTo>
                <a:lnTo>
                  <a:pt x="1094808" y="1105039"/>
                </a:lnTo>
                <a:cubicBezTo>
                  <a:pt x="1094808" y="1095496"/>
                  <a:pt x="1091459" y="1087710"/>
                  <a:pt x="1084762" y="1081683"/>
                </a:cubicBezTo>
                <a:cubicBezTo>
                  <a:pt x="1078065" y="1075655"/>
                  <a:pt x="1069358" y="1072641"/>
                  <a:pt x="1058643" y="1072641"/>
                </a:cubicBezTo>
                <a:cubicBezTo>
                  <a:pt x="1051443" y="1072641"/>
                  <a:pt x="1044746" y="1074232"/>
                  <a:pt x="1038551" y="1077413"/>
                </a:cubicBezTo>
                <a:cubicBezTo>
                  <a:pt x="1032021" y="1080762"/>
                  <a:pt x="1027082" y="1085199"/>
                  <a:pt x="1023733" y="1090724"/>
                </a:cubicBezTo>
                <a:lnTo>
                  <a:pt x="1007157" y="1078418"/>
                </a:lnTo>
                <a:cubicBezTo>
                  <a:pt x="1012180" y="1070716"/>
                  <a:pt x="1019296" y="1064521"/>
                  <a:pt x="1028505" y="1059833"/>
                </a:cubicBezTo>
                <a:cubicBezTo>
                  <a:pt x="1037546" y="1055312"/>
                  <a:pt x="1047592" y="1053052"/>
                  <a:pt x="1058643" y="1053052"/>
                </a:cubicBezTo>
                <a:close/>
                <a:moveTo>
                  <a:pt x="917544" y="1053052"/>
                </a:moveTo>
                <a:cubicBezTo>
                  <a:pt x="930436" y="1053052"/>
                  <a:pt x="941989" y="1056149"/>
                  <a:pt x="952202" y="1062344"/>
                </a:cubicBezTo>
                <a:cubicBezTo>
                  <a:pt x="962416" y="1068539"/>
                  <a:pt x="970453" y="1076994"/>
                  <a:pt x="976313" y="1087710"/>
                </a:cubicBezTo>
                <a:cubicBezTo>
                  <a:pt x="982005" y="1098091"/>
                  <a:pt x="984852" y="1109811"/>
                  <a:pt x="984852" y="1122871"/>
                </a:cubicBezTo>
                <a:cubicBezTo>
                  <a:pt x="984852" y="1135930"/>
                  <a:pt x="982005" y="1147651"/>
                  <a:pt x="976313" y="1158031"/>
                </a:cubicBezTo>
                <a:cubicBezTo>
                  <a:pt x="970453" y="1168747"/>
                  <a:pt x="962416" y="1177202"/>
                  <a:pt x="952202" y="1183397"/>
                </a:cubicBezTo>
                <a:cubicBezTo>
                  <a:pt x="942324" y="1189425"/>
                  <a:pt x="930771" y="1192439"/>
                  <a:pt x="917544" y="1192439"/>
                </a:cubicBezTo>
                <a:cubicBezTo>
                  <a:pt x="904317" y="1192439"/>
                  <a:pt x="892764" y="1189425"/>
                  <a:pt x="882886" y="1183397"/>
                </a:cubicBezTo>
                <a:cubicBezTo>
                  <a:pt x="872672" y="1177202"/>
                  <a:pt x="864636" y="1168747"/>
                  <a:pt x="858776" y="1158031"/>
                </a:cubicBezTo>
                <a:cubicBezTo>
                  <a:pt x="853083" y="1147651"/>
                  <a:pt x="850237" y="1135930"/>
                  <a:pt x="850237" y="1122871"/>
                </a:cubicBezTo>
                <a:cubicBezTo>
                  <a:pt x="850237" y="1109811"/>
                  <a:pt x="853083" y="1098091"/>
                  <a:pt x="858776" y="1087710"/>
                </a:cubicBezTo>
                <a:cubicBezTo>
                  <a:pt x="864636" y="1076994"/>
                  <a:pt x="872672" y="1068539"/>
                  <a:pt x="882886" y="1062344"/>
                </a:cubicBezTo>
                <a:cubicBezTo>
                  <a:pt x="893099" y="1056149"/>
                  <a:pt x="904652" y="1053052"/>
                  <a:pt x="917544" y="1053052"/>
                </a:cubicBezTo>
                <a:close/>
                <a:moveTo>
                  <a:pt x="500704" y="1053052"/>
                </a:moveTo>
                <a:cubicBezTo>
                  <a:pt x="510081" y="1053052"/>
                  <a:pt x="518452" y="1055396"/>
                  <a:pt x="525819" y="1060084"/>
                </a:cubicBezTo>
                <a:cubicBezTo>
                  <a:pt x="533019" y="1064772"/>
                  <a:pt x="538125" y="1070967"/>
                  <a:pt x="541139" y="1078669"/>
                </a:cubicBezTo>
                <a:cubicBezTo>
                  <a:pt x="545660" y="1070967"/>
                  <a:pt x="551771" y="1064772"/>
                  <a:pt x="559473" y="1060084"/>
                </a:cubicBezTo>
                <a:cubicBezTo>
                  <a:pt x="567342" y="1055396"/>
                  <a:pt x="576216" y="1053052"/>
                  <a:pt x="586095" y="1053052"/>
                </a:cubicBezTo>
                <a:cubicBezTo>
                  <a:pt x="601331" y="1053052"/>
                  <a:pt x="612716" y="1057656"/>
                  <a:pt x="620251" y="1066865"/>
                </a:cubicBezTo>
                <a:cubicBezTo>
                  <a:pt x="627952" y="1076408"/>
                  <a:pt x="631803" y="1088882"/>
                  <a:pt x="631803" y="1104286"/>
                </a:cubicBezTo>
                <a:lnTo>
                  <a:pt x="631803" y="1188420"/>
                </a:lnTo>
                <a:lnTo>
                  <a:pt x="610205" y="1188420"/>
                </a:lnTo>
                <a:lnTo>
                  <a:pt x="610205" y="1107551"/>
                </a:lnTo>
                <a:cubicBezTo>
                  <a:pt x="610205" y="1095496"/>
                  <a:pt x="607693" y="1086706"/>
                  <a:pt x="602670" y="1081180"/>
                </a:cubicBezTo>
                <a:cubicBezTo>
                  <a:pt x="597647" y="1075655"/>
                  <a:pt x="590280" y="1072892"/>
                  <a:pt x="580569" y="1072892"/>
                </a:cubicBezTo>
                <a:cubicBezTo>
                  <a:pt x="574040" y="1072892"/>
                  <a:pt x="568096" y="1074818"/>
                  <a:pt x="562738" y="1078669"/>
                </a:cubicBezTo>
                <a:cubicBezTo>
                  <a:pt x="557380" y="1082520"/>
                  <a:pt x="553194" y="1087543"/>
                  <a:pt x="550181" y="1093738"/>
                </a:cubicBezTo>
                <a:cubicBezTo>
                  <a:pt x="547334" y="1099598"/>
                  <a:pt x="545911" y="1106462"/>
                  <a:pt x="545911" y="1114332"/>
                </a:cubicBezTo>
                <a:lnTo>
                  <a:pt x="545911" y="1188420"/>
                </a:lnTo>
                <a:lnTo>
                  <a:pt x="524061" y="1188420"/>
                </a:lnTo>
                <a:lnTo>
                  <a:pt x="524061" y="1107802"/>
                </a:lnTo>
                <a:cubicBezTo>
                  <a:pt x="524061" y="1095579"/>
                  <a:pt x="521550" y="1086706"/>
                  <a:pt x="516527" y="1081180"/>
                </a:cubicBezTo>
                <a:cubicBezTo>
                  <a:pt x="511504" y="1075655"/>
                  <a:pt x="504221" y="1072892"/>
                  <a:pt x="494677" y="1072892"/>
                </a:cubicBezTo>
                <a:cubicBezTo>
                  <a:pt x="488147" y="1072892"/>
                  <a:pt x="482203" y="1074818"/>
                  <a:pt x="476845" y="1078669"/>
                </a:cubicBezTo>
                <a:cubicBezTo>
                  <a:pt x="471488" y="1082520"/>
                  <a:pt x="467302" y="1087710"/>
                  <a:pt x="464288" y="1094240"/>
                </a:cubicBezTo>
                <a:cubicBezTo>
                  <a:pt x="461442" y="1100435"/>
                  <a:pt x="460019" y="1107300"/>
                  <a:pt x="460019" y="1114834"/>
                </a:cubicBezTo>
                <a:lnTo>
                  <a:pt x="460019" y="1188420"/>
                </a:lnTo>
                <a:lnTo>
                  <a:pt x="438169" y="1188420"/>
                </a:lnTo>
                <a:lnTo>
                  <a:pt x="438169" y="1057321"/>
                </a:lnTo>
                <a:lnTo>
                  <a:pt x="458763" y="1057321"/>
                </a:lnTo>
                <a:lnTo>
                  <a:pt x="458763" y="1076660"/>
                </a:lnTo>
                <a:lnTo>
                  <a:pt x="460019" y="1076660"/>
                </a:lnTo>
                <a:cubicBezTo>
                  <a:pt x="463702" y="1069962"/>
                  <a:pt x="469311" y="1064353"/>
                  <a:pt x="476845" y="1059833"/>
                </a:cubicBezTo>
                <a:cubicBezTo>
                  <a:pt x="484380" y="1055312"/>
                  <a:pt x="492333" y="1053052"/>
                  <a:pt x="500704" y="1053052"/>
                </a:cubicBezTo>
                <a:close/>
                <a:moveTo>
                  <a:pt x="351802" y="1053052"/>
                </a:moveTo>
                <a:cubicBezTo>
                  <a:pt x="364359" y="1053052"/>
                  <a:pt x="375493" y="1055982"/>
                  <a:pt x="385205" y="1061842"/>
                </a:cubicBezTo>
                <a:cubicBezTo>
                  <a:pt x="394581" y="1067535"/>
                  <a:pt x="401780" y="1075404"/>
                  <a:pt x="406803" y="1085450"/>
                </a:cubicBezTo>
                <a:cubicBezTo>
                  <a:pt x="411994" y="1095831"/>
                  <a:pt x="414589" y="1107467"/>
                  <a:pt x="414589" y="1120359"/>
                </a:cubicBezTo>
                <a:cubicBezTo>
                  <a:pt x="414589" y="1121364"/>
                  <a:pt x="414421" y="1123540"/>
                  <a:pt x="414086" y="1126889"/>
                </a:cubicBezTo>
                <a:lnTo>
                  <a:pt x="310111" y="1126889"/>
                </a:lnTo>
                <a:cubicBezTo>
                  <a:pt x="310614" y="1136935"/>
                  <a:pt x="313041" y="1145390"/>
                  <a:pt x="317395" y="1152255"/>
                </a:cubicBezTo>
                <a:cubicBezTo>
                  <a:pt x="321580" y="1158785"/>
                  <a:pt x="327022" y="1163891"/>
                  <a:pt x="333719" y="1167575"/>
                </a:cubicBezTo>
                <a:cubicBezTo>
                  <a:pt x="340249" y="1171091"/>
                  <a:pt x="347114" y="1172849"/>
                  <a:pt x="354313" y="1172849"/>
                </a:cubicBezTo>
                <a:cubicBezTo>
                  <a:pt x="371391" y="1172849"/>
                  <a:pt x="384367" y="1164896"/>
                  <a:pt x="393241" y="1148990"/>
                </a:cubicBezTo>
                <a:lnTo>
                  <a:pt x="411575" y="1158031"/>
                </a:lnTo>
                <a:cubicBezTo>
                  <a:pt x="406050" y="1168580"/>
                  <a:pt x="398432" y="1176951"/>
                  <a:pt x="388721" y="1183146"/>
                </a:cubicBezTo>
                <a:cubicBezTo>
                  <a:pt x="379010" y="1189341"/>
                  <a:pt x="367289" y="1192439"/>
                  <a:pt x="353560" y="1192439"/>
                </a:cubicBezTo>
                <a:cubicBezTo>
                  <a:pt x="340835" y="1192439"/>
                  <a:pt x="329617" y="1189509"/>
                  <a:pt x="319906" y="1183648"/>
                </a:cubicBezTo>
                <a:cubicBezTo>
                  <a:pt x="309860" y="1177621"/>
                  <a:pt x="302075" y="1169333"/>
                  <a:pt x="296549" y="1158785"/>
                </a:cubicBezTo>
                <a:cubicBezTo>
                  <a:pt x="291024" y="1148237"/>
                  <a:pt x="288262" y="1136349"/>
                  <a:pt x="288262" y="1123122"/>
                </a:cubicBezTo>
                <a:cubicBezTo>
                  <a:pt x="288262" y="1110397"/>
                  <a:pt x="290857" y="1098761"/>
                  <a:pt x="296047" y="1088212"/>
                </a:cubicBezTo>
                <a:cubicBezTo>
                  <a:pt x="301405" y="1077329"/>
                  <a:pt x="308856" y="1068790"/>
                  <a:pt x="318399" y="1062595"/>
                </a:cubicBezTo>
                <a:cubicBezTo>
                  <a:pt x="328278" y="1056233"/>
                  <a:pt x="339412" y="1053052"/>
                  <a:pt x="351802" y="1053052"/>
                </a:cubicBezTo>
                <a:close/>
                <a:moveTo>
                  <a:pt x="1599689" y="1029444"/>
                </a:moveTo>
                <a:lnTo>
                  <a:pt x="1617269" y="1029444"/>
                </a:lnTo>
                <a:lnTo>
                  <a:pt x="1617269" y="1047024"/>
                </a:lnTo>
                <a:cubicBezTo>
                  <a:pt x="1617269" y="1054559"/>
                  <a:pt x="1615594" y="1060670"/>
                  <a:pt x="1612246" y="1065358"/>
                </a:cubicBezTo>
                <a:cubicBezTo>
                  <a:pt x="1608897" y="1069879"/>
                  <a:pt x="1603958" y="1072139"/>
                  <a:pt x="1597428" y="1072139"/>
                </a:cubicBezTo>
                <a:cubicBezTo>
                  <a:pt x="1595587" y="1072139"/>
                  <a:pt x="1593829" y="1071888"/>
                  <a:pt x="1592154" y="1071386"/>
                </a:cubicBezTo>
                <a:lnTo>
                  <a:pt x="1592154" y="1072390"/>
                </a:lnTo>
                <a:cubicBezTo>
                  <a:pt x="1606386" y="1084947"/>
                  <a:pt x="1613502" y="1101774"/>
                  <a:pt x="1613502" y="1122871"/>
                </a:cubicBezTo>
                <a:cubicBezTo>
                  <a:pt x="1613502" y="1135930"/>
                  <a:pt x="1610655" y="1147651"/>
                  <a:pt x="1604963" y="1158031"/>
                </a:cubicBezTo>
                <a:cubicBezTo>
                  <a:pt x="1599103" y="1168747"/>
                  <a:pt x="1591066" y="1177202"/>
                  <a:pt x="1580853" y="1183397"/>
                </a:cubicBezTo>
                <a:cubicBezTo>
                  <a:pt x="1570974" y="1189425"/>
                  <a:pt x="1559421" y="1192439"/>
                  <a:pt x="1546194" y="1192439"/>
                </a:cubicBezTo>
                <a:cubicBezTo>
                  <a:pt x="1532967" y="1192439"/>
                  <a:pt x="1521414" y="1189425"/>
                  <a:pt x="1511536" y="1183397"/>
                </a:cubicBezTo>
                <a:cubicBezTo>
                  <a:pt x="1501323" y="1177202"/>
                  <a:pt x="1493286" y="1168747"/>
                  <a:pt x="1487426" y="1158031"/>
                </a:cubicBezTo>
                <a:cubicBezTo>
                  <a:pt x="1481733" y="1147651"/>
                  <a:pt x="1478887" y="1135930"/>
                  <a:pt x="1478887" y="1122871"/>
                </a:cubicBezTo>
                <a:cubicBezTo>
                  <a:pt x="1478887" y="1109811"/>
                  <a:pt x="1481733" y="1098091"/>
                  <a:pt x="1487426" y="1087710"/>
                </a:cubicBezTo>
                <a:cubicBezTo>
                  <a:pt x="1493286" y="1076994"/>
                  <a:pt x="1501323" y="1068539"/>
                  <a:pt x="1511536" y="1062344"/>
                </a:cubicBezTo>
                <a:cubicBezTo>
                  <a:pt x="1521749" y="1056149"/>
                  <a:pt x="1533302" y="1053052"/>
                  <a:pt x="1546194" y="1053052"/>
                </a:cubicBezTo>
                <a:cubicBezTo>
                  <a:pt x="1550547" y="1053052"/>
                  <a:pt x="1557245" y="1053805"/>
                  <a:pt x="1566286" y="1055312"/>
                </a:cubicBezTo>
                <a:cubicBezTo>
                  <a:pt x="1574323" y="1056652"/>
                  <a:pt x="1580434" y="1057321"/>
                  <a:pt x="1584620" y="1057321"/>
                </a:cubicBezTo>
                <a:cubicBezTo>
                  <a:pt x="1589978" y="1057321"/>
                  <a:pt x="1593912" y="1056484"/>
                  <a:pt x="1596424" y="1054810"/>
                </a:cubicBezTo>
                <a:cubicBezTo>
                  <a:pt x="1598600" y="1053303"/>
                  <a:pt x="1599689" y="1050708"/>
                  <a:pt x="1599689" y="1047024"/>
                </a:cubicBezTo>
                <a:close/>
                <a:moveTo>
                  <a:pt x="1652132" y="1020151"/>
                </a:moveTo>
                <a:lnTo>
                  <a:pt x="1673982" y="1020151"/>
                </a:lnTo>
                <a:lnTo>
                  <a:pt x="1673982" y="1057321"/>
                </a:lnTo>
                <a:lnTo>
                  <a:pt x="1706129" y="1057321"/>
                </a:lnTo>
                <a:lnTo>
                  <a:pt x="1706129" y="1077162"/>
                </a:lnTo>
                <a:lnTo>
                  <a:pt x="1673982" y="1077162"/>
                </a:lnTo>
                <a:lnTo>
                  <a:pt x="1673982" y="1148488"/>
                </a:lnTo>
                <a:cubicBezTo>
                  <a:pt x="1673982" y="1155855"/>
                  <a:pt x="1675321" y="1161213"/>
                  <a:pt x="1678000" y="1164561"/>
                </a:cubicBezTo>
                <a:cubicBezTo>
                  <a:pt x="1681181" y="1168245"/>
                  <a:pt x="1685953" y="1170086"/>
                  <a:pt x="1692316" y="1170086"/>
                </a:cubicBezTo>
                <a:cubicBezTo>
                  <a:pt x="1697841" y="1170086"/>
                  <a:pt x="1702613" y="1168663"/>
                  <a:pt x="1706631" y="1165817"/>
                </a:cubicBezTo>
                <a:lnTo>
                  <a:pt x="1706631" y="1187164"/>
                </a:lnTo>
                <a:cubicBezTo>
                  <a:pt x="1704287" y="1188337"/>
                  <a:pt x="1701692" y="1189174"/>
                  <a:pt x="1698845" y="1189676"/>
                </a:cubicBezTo>
                <a:cubicBezTo>
                  <a:pt x="1696166" y="1190178"/>
                  <a:pt x="1692734" y="1190429"/>
                  <a:pt x="1688548" y="1190429"/>
                </a:cubicBezTo>
                <a:cubicBezTo>
                  <a:pt x="1683023" y="1190429"/>
                  <a:pt x="1678084" y="1189592"/>
                  <a:pt x="1673731" y="1187918"/>
                </a:cubicBezTo>
                <a:cubicBezTo>
                  <a:pt x="1669043" y="1186076"/>
                  <a:pt x="1665275" y="1183732"/>
                  <a:pt x="1662429" y="1180886"/>
                </a:cubicBezTo>
                <a:cubicBezTo>
                  <a:pt x="1655564" y="1174356"/>
                  <a:pt x="1652132" y="1165398"/>
                  <a:pt x="1652132" y="1154013"/>
                </a:cubicBezTo>
                <a:lnTo>
                  <a:pt x="1652132" y="1077162"/>
                </a:lnTo>
                <a:lnTo>
                  <a:pt x="1629278" y="1077162"/>
                </a:lnTo>
                <a:lnTo>
                  <a:pt x="1629278" y="1057321"/>
                </a:lnTo>
                <a:lnTo>
                  <a:pt x="1652132" y="1057321"/>
                </a:lnTo>
                <a:close/>
                <a:moveTo>
                  <a:pt x="3143269" y="1004329"/>
                </a:moveTo>
                <a:lnTo>
                  <a:pt x="3165119" y="1004329"/>
                </a:lnTo>
                <a:lnTo>
                  <a:pt x="3165119" y="1058577"/>
                </a:lnTo>
                <a:lnTo>
                  <a:pt x="3163863" y="1076660"/>
                </a:lnTo>
                <a:lnTo>
                  <a:pt x="3165119" y="1076660"/>
                </a:lnTo>
                <a:cubicBezTo>
                  <a:pt x="3168467" y="1070130"/>
                  <a:pt x="3174160" y="1064521"/>
                  <a:pt x="3182197" y="1059833"/>
                </a:cubicBezTo>
                <a:cubicBezTo>
                  <a:pt x="3189898" y="1055312"/>
                  <a:pt x="3198437" y="1053052"/>
                  <a:pt x="3207814" y="1053052"/>
                </a:cubicBezTo>
                <a:cubicBezTo>
                  <a:pt x="3223720" y="1053052"/>
                  <a:pt x="3235858" y="1057740"/>
                  <a:pt x="3244230" y="1067116"/>
                </a:cubicBezTo>
                <a:cubicBezTo>
                  <a:pt x="3252602" y="1076492"/>
                  <a:pt x="3256787" y="1088882"/>
                  <a:pt x="3256787" y="1104286"/>
                </a:cubicBezTo>
                <a:lnTo>
                  <a:pt x="3256787" y="1188420"/>
                </a:lnTo>
                <a:lnTo>
                  <a:pt x="3234938" y="1188420"/>
                </a:lnTo>
                <a:lnTo>
                  <a:pt x="3234938" y="1107551"/>
                </a:lnTo>
                <a:cubicBezTo>
                  <a:pt x="3234938" y="1095831"/>
                  <a:pt x="3231924" y="1087124"/>
                  <a:pt x="3225896" y="1081431"/>
                </a:cubicBezTo>
                <a:cubicBezTo>
                  <a:pt x="3220036" y="1075739"/>
                  <a:pt x="3212251" y="1072892"/>
                  <a:pt x="3202540" y="1072892"/>
                </a:cubicBezTo>
                <a:cubicBezTo>
                  <a:pt x="3196010" y="1072892"/>
                  <a:pt x="3189731" y="1074985"/>
                  <a:pt x="3183704" y="1079171"/>
                </a:cubicBezTo>
                <a:cubicBezTo>
                  <a:pt x="3178011" y="1083189"/>
                  <a:pt x="3173490" y="1088464"/>
                  <a:pt x="3170142" y="1094993"/>
                </a:cubicBezTo>
                <a:cubicBezTo>
                  <a:pt x="3166793" y="1101691"/>
                  <a:pt x="3165119" y="1108472"/>
                  <a:pt x="3165119" y="1115336"/>
                </a:cubicBezTo>
                <a:lnTo>
                  <a:pt x="3165119" y="1188420"/>
                </a:lnTo>
                <a:lnTo>
                  <a:pt x="3143269" y="1188420"/>
                </a:lnTo>
                <a:close/>
                <a:moveTo>
                  <a:pt x="3009919" y="1004329"/>
                </a:moveTo>
                <a:lnTo>
                  <a:pt x="3031769" y="1004329"/>
                </a:lnTo>
                <a:lnTo>
                  <a:pt x="3031769" y="1120108"/>
                </a:lnTo>
                <a:lnTo>
                  <a:pt x="3093300" y="1057321"/>
                </a:lnTo>
                <a:lnTo>
                  <a:pt x="3121177" y="1057321"/>
                </a:lnTo>
                <a:lnTo>
                  <a:pt x="3121177" y="1058326"/>
                </a:lnTo>
                <a:lnTo>
                  <a:pt x="3069692" y="1110313"/>
                </a:lnTo>
                <a:lnTo>
                  <a:pt x="3122684" y="1187416"/>
                </a:lnTo>
                <a:lnTo>
                  <a:pt x="3122684" y="1188420"/>
                </a:lnTo>
                <a:lnTo>
                  <a:pt x="3096565" y="1188420"/>
                </a:lnTo>
                <a:lnTo>
                  <a:pt x="3054372" y="1125382"/>
                </a:lnTo>
                <a:lnTo>
                  <a:pt x="3031769" y="1147985"/>
                </a:lnTo>
                <a:lnTo>
                  <a:pt x="3031769" y="1188420"/>
                </a:lnTo>
                <a:lnTo>
                  <a:pt x="3009919" y="1188420"/>
                </a:lnTo>
                <a:close/>
                <a:moveTo>
                  <a:pt x="1333519" y="1004329"/>
                </a:moveTo>
                <a:lnTo>
                  <a:pt x="1355369" y="1004329"/>
                </a:lnTo>
                <a:lnTo>
                  <a:pt x="1355369" y="1058577"/>
                </a:lnTo>
                <a:lnTo>
                  <a:pt x="1354113" y="1076911"/>
                </a:lnTo>
                <a:lnTo>
                  <a:pt x="1355369" y="1076911"/>
                </a:lnTo>
                <a:cubicBezTo>
                  <a:pt x="1359387" y="1070046"/>
                  <a:pt x="1365331" y="1064437"/>
                  <a:pt x="1373200" y="1060084"/>
                </a:cubicBezTo>
                <a:cubicBezTo>
                  <a:pt x="1381572" y="1055396"/>
                  <a:pt x="1390529" y="1053052"/>
                  <a:pt x="1400073" y="1053052"/>
                </a:cubicBezTo>
                <a:cubicBezTo>
                  <a:pt x="1411793" y="1053052"/>
                  <a:pt x="1422425" y="1056066"/>
                  <a:pt x="1431969" y="1062093"/>
                </a:cubicBezTo>
                <a:cubicBezTo>
                  <a:pt x="1441345" y="1068121"/>
                  <a:pt x="1448879" y="1076492"/>
                  <a:pt x="1454572" y="1087208"/>
                </a:cubicBezTo>
                <a:cubicBezTo>
                  <a:pt x="1460097" y="1097756"/>
                  <a:pt x="1462860" y="1109644"/>
                  <a:pt x="1462860" y="1122871"/>
                </a:cubicBezTo>
                <a:cubicBezTo>
                  <a:pt x="1462860" y="1136265"/>
                  <a:pt x="1460097" y="1148237"/>
                  <a:pt x="1454572" y="1158785"/>
                </a:cubicBezTo>
                <a:cubicBezTo>
                  <a:pt x="1449047" y="1169333"/>
                  <a:pt x="1441512" y="1177621"/>
                  <a:pt x="1431969" y="1183648"/>
                </a:cubicBezTo>
                <a:cubicBezTo>
                  <a:pt x="1422760" y="1189509"/>
                  <a:pt x="1412128" y="1192439"/>
                  <a:pt x="1400073" y="1192439"/>
                </a:cubicBezTo>
                <a:cubicBezTo>
                  <a:pt x="1390194" y="1192439"/>
                  <a:pt x="1381237" y="1190178"/>
                  <a:pt x="1373200" y="1185658"/>
                </a:cubicBezTo>
                <a:cubicBezTo>
                  <a:pt x="1365498" y="1181304"/>
                  <a:pt x="1359554" y="1175779"/>
                  <a:pt x="1355369" y="1169082"/>
                </a:cubicBezTo>
                <a:lnTo>
                  <a:pt x="1354113" y="1169082"/>
                </a:lnTo>
                <a:lnTo>
                  <a:pt x="1354113" y="1188420"/>
                </a:lnTo>
                <a:lnTo>
                  <a:pt x="1333519" y="1188420"/>
                </a:lnTo>
                <a:close/>
                <a:moveTo>
                  <a:pt x="714394" y="1004329"/>
                </a:moveTo>
                <a:lnTo>
                  <a:pt x="736244" y="1004329"/>
                </a:lnTo>
                <a:lnTo>
                  <a:pt x="736244" y="1058577"/>
                </a:lnTo>
                <a:lnTo>
                  <a:pt x="734988" y="1076660"/>
                </a:lnTo>
                <a:lnTo>
                  <a:pt x="736244" y="1076660"/>
                </a:lnTo>
                <a:cubicBezTo>
                  <a:pt x="739592" y="1070130"/>
                  <a:pt x="745285" y="1064521"/>
                  <a:pt x="753322" y="1059833"/>
                </a:cubicBezTo>
                <a:cubicBezTo>
                  <a:pt x="761023" y="1055312"/>
                  <a:pt x="769562" y="1053052"/>
                  <a:pt x="778939" y="1053052"/>
                </a:cubicBezTo>
                <a:cubicBezTo>
                  <a:pt x="794845" y="1053052"/>
                  <a:pt x="806983" y="1057740"/>
                  <a:pt x="815355" y="1067116"/>
                </a:cubicBezTo>
                <a:cubicBezTo>
                  <a:pt x="823727" y="1076492"/>
                  <a:pt x="827912" y="1088882"/>
                  <a:pt x="827912" y="1104286"/>
                </a:cubicBezTo>
                <a:lnTo>
                  <a:pt x="827912" y="1188420"/>
                </a:lnTo>
                <a:lnTo>
                  <a:pt x="806063" y="1188420"/>
                </a:lnTo>
                <a:lnTo>
                  <a:pt x="806063" y="1107551"/>
                </a:lnTo>
                <a:cubicBezTo>
                  <a:pt x="806063" y="1095831"/>
                  <a:pt x="803049" y="1087124"/>
                  <a:pt x="797021" y="1081431"/>
                </a:cubicBezTo>
                <a:cubicBezTo>
                  <a:pt x="791161" y="1075739"/>
                  <a:pt x="783376" y="1072892"/>
                  <a:pt x="773665" y="1072892"/>
                </a:cubicBezTo>
                <a:cubicBezTo>
                  <a:pt x="767135" y="1072892"/>
                  <a:pt x="760856" y="1074985"/>
                  <a:pt x="754828" y="1079171"/>
                </a:cubicBezTo>
                <a:cubicBezTo>
                  <a:pt x="749136" y="1083189"/>
                  <a:pt x="744615" y="1088464"/>
                  <a:pt x="741267" y="1094993"/>
                </a:cubicBezTo>
                <a:cubicBezTo>
                  <a:pt x="737918" y="1101691"/>
                  <a:pt x="736244" y="1108472"/>
                  <a:pt x="736244" y="1115336"/>
                </a:cubicBezTo>
                <a:lnTo>
                  <a:pt x="736244" y="1188420"/>
                </a:lnTo>
                <a:lnTo>
                  <a:pt x="714394" y="1188420"/>
                </a:lnTo>
                <a:close/>
                <a:moveTo>
                  <a:pt x="152419" y="1004329"/>
                </a:moveTo>
                <a:lnTo>
                  <a:pt x="174269" y="1004329"/>
                </a:lnTo>
                <a:lnTo>
                  <a:pt x="174269" y="1058577"/>
                </a:lnTo>
                <a:lnTo>
                  <a:pt x="173013" y="1076660"/>
                </a:lnTo>
                <a:lnTo>
                  <a:pt x="174269" y="1076660"/>
                </a:lnTo>
                <a:cubicBezTo>
                  <a:pt x="177617" y="1070130"/>
                  <a:pt x="183310" y="1064521"/>
                  <a:pt x="191347" y="1059833"/>
                </a:cubicBezTo>
                <a:cubicBezTo>
                  <a:pt x="199048" y="1055312"/>
                  <a:pt x="207588" y="1053052"/>
                  <a:pt x="216964" y="1053052"/>
                </a:cubicBezTo>
                <a:cubicBezTo>
                  <a:pt x="232870" y="1053052"/>
                  <a:pt x="245008" y="1057740"/>
                  <a:pt x="253380" y="1067116"/>
                </a:cubicBezTo>
                <a:cubicBezTo>
                  <a:pt x="261752" y="1076492"/>
                  <a:pt x="265937" y="1088882"/>
                  <a:pt x="265937" y="1104286"/>
                </a:cubicBezTo>
                <a:lnTo>
                  <a:pt x="265937" y="1188420"/>
                </a:lnTo>
                <a:lnTo>
                  <a:pt x="244088" y="1188420"/>
                </a:lnTo>
                <a:lnTo>
                  <a:pt x="244088" y="1107551"/>
                </a:lnTo>
                <a:cubicBezTo>
                  <a:pt x="244088" y="1095831"/>
                  <a:pt x="241074" y="1087124"/>
                  <a:pt x="235046" y="1081431"/>
                </a:cubicBezTo>
                <a:cubicBezTo>
                  <a:pt x="229186" y="1075739"/>
                  <a:pt x="221401" y="1072892"/>
                  <a:pt x="211690" y="1072892"/>
                </a:cubicBezTo>
                <a:cubicBezTo>
                  <a:pt x="205160" y="1072892"/>
                  <a:pt x="198881" y="1074985"/>
                  <a:pt x="192854" y="1079171"/>
                </a:cubicBezTo>
                <a:cubicBezTo>
                  <a:pt x="187161" y="1083189"/>
                  <a:pt x="182640" y="1088464"/>
                  <a:pt x="179292" y="1094993"/>
                </a:cubicBezTo>
                <a:cubicBezTo>
                  <a:pt x="175943" y="1101691"/>
                  <a:pt x="174269" y="1108472"/>
                  <a:pt x="174269" y="1115336"/>
                </a:cubicBezTo>
                <a:lnTo>
                  <a:pt x="174269" y="1188420"/>
                </a:lnTo>
                <a:lnTo>
                  <a:pt x="152419" y="1188420"/>
                </a:lnTo>
                <a:close/>
                <a:moveTo>
                  <a:pt x="0" y="1004329"/>
                </a:moveTo>
                <a:lnTo>
                  <a:pt x="124821" y="1004329"/>
                </a:lnTo>
                <a:lnTo>
                  <a:pt x="124821" y="1025174"/>
                </a:lnTo>
                <a:lnTo>
                  <a:pt x="73335" y="1025174"/>
                </a:lnTo>
                <a:lnTo>
                  <a:pt x="73335" y="1188420"/>
                </a:lnTo>
                <a:lnTo>
                  <a:pt x="51486" y="1188420"/>
                </a:lnTo>
                <a:lnTo>
                  <a:pt x="51486" y="1025174"/>
                </a:lnTo>
                <a:lnTo>
                  <a:pt x="0" y="1025174"/>
                </a:lnTo>
                <a:close/>
                <a:moveTo>
                  <a:pt x="1027249" y="1000060"/>
                </a:moveTo>
                <a:lnTo>
                  <a:pt x="1045081" y="1000060"/>
                </a:lnTo>
                <a:cubicBezTo>
                  <a:pt x="1045081" y="1004580"/>
                  <a:pt x="1046420" y="1008264"/>
                  <a:pt x="1049099" y="1011110"/>
                </a:cubicBezTo>
                <a:cubicBezTo>
                  <a:pt x="1051945" y="1014291"/>
                  <a:pt x="1055629" y="1015882"/>
                  <a:pt x="1060149" y="1015882"/>
                </a:cubicBezTo>
                <a:cubicBezTo>
                  <a:pt x="1064335" y="1015882"/>
                  <a:pt x="1067851" y="1014291"/>
                  <a:pt x="1070698" y="1011110"/>
                </a:cubicBezTo>
                <a:cubicBezTo>
                  <a:pt x="1073544" y="1007929"/>
                  <a:pt x="1074967" y="1004245"/>
                  <a:pt x="1074967" y="1000060"/>
                </a:cubicBezTo>
                <a:lnTo>
                  <a:pt x="1092296" y="1000060"/>
                </a:lnTo>
                <a:cubicBezTo>
                  <a:pt x="1092296" y="1006087"/>
                  <a:pt x="1090789" y="1011529"/>
                  <a:pt x="1087776" y="1016384"/>
                </a:cubicBezTo>
                <a:cubicBezTo>
                  <a:pt x="1084427" y="1021742"/>
                  <a:pt x="1080492" y="1025677"/>
                  <a:pt x="1075972" y="1028188"/>
                </a:cubicBezTo>
                <a:cubicBezTo>
                  <a:pt x="1071116" y="1030867"/>
                  <a:pt x="1065842" y="1032206"/>
                  <a:pt x="1060149" y="1032206"/>
                </a:cubicBezTo>
                <a:cubicBezTo>
                  <a:pt x="1054289" y="1032206"/>
                  <a:pt x="1048931" y="1030867"/>
                  <a:pt x="1044076" y="1028188"/>
                </a:cubicBezTo>
                <a:cubicBezTo>
                  <a:pt x="1039388" y="1025677"/>
                  <a:pt x="1035370" y="1021742"/>
                  <a:pt x="1032021" y="1016384"/>
                </a:cubicBezTo>
                <a:cubicBezTo>
                  <a:pt x="1028840" y="1011361"/>
                  <a:pt x="1027249" y="1005920"/>
                  <a:pt x="1027249" y="1000060"/>
                </a:cubicBezTo>
                <a:close/>
                <a:moveTo>
                  <a:pt x="3336876" y="999055"/>
                </a:moveTo>
                <a:lnTo>
                  <a:pt x="3356214" y="999055"/>
                </a:lnTo>
                <a:lnTo>
                  <a:pt x="3382584" y="1029193"/>
                </a:lnTo>
                <a:lnTo>
                  <a:pt x="3382584" y="1030448"/>
                </a:lnTo>
                <a:lnTo>
                  <a:pt x="3361488" y="1030448"/>
                </a:lnTo>
                <a:lnTo>
                  <a:pt x="3347424" y="1014124"/>
                </a:lnTo>
                <a:lnTo>
                  <a:pt x="3345415" y="1014124"/>
                </a:lnTo>
                <a:lnTo>
                  <a:pt x="3331853" y="1030448"/>
                </a:lnTo>
                <a:lnTo>
                  <a:pt x="3310756" y="1030448"/>
                </a:lnTo>
                <a:lnTo>
                  <a:pt x="3310756" y="1029193"/>
                </a:lnTo>
                <a:close/>
                <a:moveTo>
                  <a:pt x="1550213" y="999055"/>
                </a:moveTo>
                <a:lnTo>
                  <a:pt x="1574072" y="999055"/>
                </a:lnTo>
                <a:lnTo>
                  <a:pt x="1555738" y="1031704"/>
                </a:lnTo>
                <a:lnTo>
                  <a:pt x="1536651" y="1031704"/>
                </a:lnTo>
                <a:close/>
                <a:moveTo>
                  <a:pt x="342509" y="999055"/>
                </a:moveTo>
                <a:lnTo>
                  <a:pt x="361848" y="999055"/>
                </a:lnTo>
                <a:lnTo>
                  <a:pt x="387967" y="1029193"/>
                </a:lnTo>
                <a:lnTo>
                  <a:pt x="387967" y="1030448"/>
                </a:lnTo>
                <a:lnTo>
                  <a:pt x="366871" y="1030448"/>
                </a:lnTo>
                <a:lnTo>
                  <a:pt x="353058" y="1014124"/>
                </a:lnTo>
                <a:lnTo>
                  <a:pt x="351048" y="1014124"/>
                </a:lnTo>
                <a:lnTo>
                  <a:pt x="337235" y="1030448"/>
                </a:lnTo>
                <a:lnTo>
                  <a:pt x="316139" y="1030448"/>
                </a:lnTo>
                <a:lnTo>
                  <a:pt x="316139" y="1029193"/>
                </a:lnTo>
                <a:close/>
                <a:moveTo>
                  <a:pt x="60527" y="428113"/>
                </a:moveTo>
                <a:cubicBezTo>
                  <a:pt x="48472" y="428113"/>
                  <a:pt x="39430" y="430625"/>
                  <a:pt x="33403" y="435648"/>
                </a:cubicBezTo>
                <a:cubicBezTo>
                  <a:pt x="27375" y="440671"/>
                  <a:pt x="24362" y="447033"/>
                  <a:pt x="24362" y="454735"/>
                </a:cubicBezTo>
                <a:cubicBezTo>
                  <a:pt x="24362" y="461935"/>
                  <a:pt x="27124" y="467795"/>
                  <a:pt x="32649" y="472315"/>
                </a:cubicBezTo>
                <a:cubicBezTo>
                  <a:pt x="38175" y="476836"/>
                  <a:pt x="45123" y="479096"/>
                  <a:pt x="53495" y="479096"/>
                </a:cubicBezTo>
                <a:cubicBezTo>
                  <a:pt x="60862" y="479096"/>
                  <a:pt x="67727" y="477171"/>
                  <a:pt x="74089" y="473320"/>
                </a:cubicBezTo>
                <a:cubicBezTo>
                  <a:pt x="80451" y="469469"/>
                  <a:pt x="85474" y="464446"/>
                  <a:pt x="89158" y="458251"/>
                </a:cubicBezTo>
                <a:cubicBezTo>
                  <a:pt x="92841" y="452056"/>
                  <a:pt x="94683" y="445108"/>
                  <a:pt x="94683" y="437406"/>
                </a:cubicBezTo>
                <a:cubicBezTo>
                  <a:pt x="90664" y="434727"/>
                  <a:pt x="85642" y="432467"/>
                  <a:pt x="79614" y="430625"/>
                </a:cubicBezTo>
                <a:cubicBezTo>
                  <a:pt x="73921" y="428951"/>
                  <a:pt x="67559" y="428113"/>
                  <a:pt x="60527" y="428113"/>
                </a:cubicBezTo>
                <a:close/>
                <a:moveTo>
                  <a:pt x="2675902" y="378637"/>
                </a:moveTo>
                <a:cubicBezTo>
                  <a:pt x="2665856" y="378637"/>
                  <a:pt x="2657066" y="381986"/>
                  <a:pt x="2649531" y="388683"/>
                </a:cubicBezTo>
                <a:cubicBezTo>
                  <a:pt x="2642499" y="395046"/>
                  <a:pt x="2637811" y="403752"/>
                  <a:pt x="2635467" y="414803"/>
                </a:cubicBezTo>
                <a:lnTo>
                  <a:pt x="2715332" y="414803"/>
                </a:lnTo>
                <a:cubicBezTo>
                  <a:pt x="2715165" y="409277"/>
                  <a:pt x="2713658" y="403752"/>
                  <a:pt x="2710811" y="398227"/>
                </a:cubicBezTo>
                <a:cubicBezTo>
                  <a:pt x="2708133" y="392869"/>
                  <a:pt x="2703863" y="388265"/>
                  <a:pt x="2698003" y="384414"/>
                </a:cubicBezTo>
                <a:cubicBezTo>
                  <a:pt x="2692143" y="380563"/>
                  <a:pt x="2684776" y="378637"/>
                  <a:pt x="2675902" y="378637"/>
                </a:cubicBezTo>
                <a:close/>
                <a:moveTo>
                  <a:pt x="2239259" y="378637"/>
                </a:moveTo>
                <a:cubicBezTo>
                  <a:pt x="2232059" y="378637"/>
                  <a:pt x="2224943" y="380730"/>
                  <a:pt x="2217911" y="384916"/>
                </a:cubicBezTo>
                <a:cubicBezTo>
                  <a:pt x="2211381" y="388767"/>
                  <a:pt x="2206024" y="394627"/>
                  <a:pt x="2201838" y="402496"/>
                </a:cubicBezTo>
                <a:cubicBezTo>
                  <a:pt x="2197820" y="410031"/>
                  <a:pt x="2195810" y="418737"/>
                  <a:pt x="2195810" y="428616"/>
                </a:cubicBezTo>
                <a:cubicBezTo>
                  <a:pt x="2195810" y="438494"/>
                  <a:pt x="2197820" y="447201"/>
                  <a:pt x="2201838" y="454735"/>
                </a:cubicBezTo>
                <a:cubicBezTo>
                  <a:pt x="2206024" y="462604"/>
                  <a:pt x="2211381" y="468464"/>
                  <a:pt x="2217911" y="472315"/>
                </a:cubicBezTo>
                <a:cubicBezTo>
                  <a:pt x="2224943" y="476501"/>
                  <a:pt x="2232059" y="478594"/>
                  <a:pt x="2239259" y="478594"/>
                </a:cubicBezTo>
                <a:cubicBezTo>
                  <a:pt x="2246626" y="478594"/>
                  <a:pt x="2253742" y="476501"/>
                  <a:pt x="2260606" y="472315"/>
                </a:cubicBezTo>
                <a:cubicBezTo>
                  <a:pt x="2267304" y="468297"/>
                  <a:pt x="2272661" y="462437"/>
                  <a:pt x="2276680" y="454735"/>
                </a:cubicBezTo>
                <a:cubicBezTo>
                  <a:pt x="2280698" y="447201"/>
                  <a:pt x="2282707" y="438494"/>
                  <a:pt x="2282707" y="428616"/>
                </a:cubicBezTo>
                <a:cubicBezTo>
                  <a:pt x="2282707" y="418570"/>
                  <a:pt x="2280698" y="409780"/>
                  <a:pt x="2276680" y="402245"/>
                </a:cubicBezTo>
                <a:cubicBezTo>
                  <a:pt x="2272661" y="394878"/>
                  <a:pt x="2267304" y="389102"/>
                  <a:pt x="2260606" y="384916"/>
                </a:cubicBezTo>
                <a:cubicBezTo>
                  <a:pt x="2253742" y="380730"/>
                  <a:pt x="2246626" y="378637"/>
                  <a:pt x="2239259" y="378637"/>
                </a:cubicBezTo>
                <a:close/>
                <a:moveTo>
                  <a:pt x="2089119" y="378637"/>
                </a:moveTo>
                <a:cubicBezTo>
                  <a:pt x="2081082" y="378637"/>
                  <a:pt x="2073548" y="380646"/>
                  <a:pt x="2066516" y="384665"/>
                </a:cubicBezTo>
                <a:cubicBezTo>
                  <a:pt x="2059651" y="388683"/>
                  <a:pt x="2054042" y="394460"/>
                  <a:pt x="2049689" y="401994"/>
                </a:cubicBezTo>
                <a:cubicBezTo>
                  <a:pt x="2045503" y="409361"/>
                  <a:pt x="2043410" y="418235"/>
                  <a:pt x="2043410" y="428616"/>
                </a:cubicBezTo>
                <a:cubicBezTo>
                  <a:pt x="2043410" y="438829"/>
                  <a:pt x="2045503" y="447619"/>
                  <a:pt x="2049689" y="454986"/>
                </a:cubicBezTo>
                <a:cubicBezTo>
                  <a:pt x="2054042" y="462521"/>
                  <a:pt x="2059651" y="468297"/>
                  <a:pt x="2066516" y="472315"/>
                </a:cubicBezTo>
                <a:cubicBezTo>
                  <a:pt x="2073883" y="476501"/>
                  <a:pt x="2081417" y="478594"/>
                  <a:pt x="2089119" y="478594"/>
                </a:cubicBezTo>
                <a:cubicBezTo>
                  <a:pt x="2096821" y="478594"/>
                  <a:pt x="2104355" y="476501"/>
                  <a:pt x="2111722" y="472315"/>
                </a:cubicBezTo>
                <a:cubicBezTo>
                  <a:pt x="2118420" y="468464"/>
                  <a:pt x="2123945" y="462688"/>
                  <a:pt x="2128298" y="454986"/>
                </a:cubicBezTo>
                <a:cubicBezTo>
                  <a:pt x="2132484" y="447619"/>
                  <a:pt x="2134577" y="438829"/>
                  <a:pt x="2134577" y="428616"/>
                </a:cubicBezTo>
                <a:cubicBezTo>
                  <a:pt x="2134577" y="418235"/>
                  <a:pt x="2132484" y="409361"/>
                  <a:pt x="2128298" y="401994"/>
                </a:cubicBezTo>
                <a:cubicBezTo>
                  <a:pt x="2123945" y="394292"/>
                  <a:pt x="2118420" y="388516"/>
                  <a:pt x="2111722" y="384665"/>
                </a:cubicBezTo>
                <a:cubicBezTo>
                  <a:pt x="2104690" y="380646"/>
                  <a:pt x="2097156" y="378637"/>
                  <a:pt x="2089119" y="378637"/>
                </a:cubicBezTo>
                <a:close/>
                <a:moveTo>
                  <a:pt x="1844232" y="378637"/>
                </a:moveTo>
                <a:cubicBezTo>
                  <a:pt x="1836865" y="378637"/>
                  <a:pt x="1829749" y="380730"/>
                  <a:pt x="1822884" y="384916"/>
                </a:cubicBezTo>
                <a:cubicBezTo>
                  <a:pt x="1816187" y="389102"/>
                  <a:pt x="1810829" y="394878"/>
                  <a:pt x="1806811" y="402245"/>
                </a:cubicBezTo>
                <a:cubicBezTo>
                  <a:pt x="1802793" y="409780"/>
                  <a:pt x="1800783" y="418570"/>
                  <a:pt x="1800783" y="428616"/>
                </a:cubicBezTo>
                <a:cubicBezTo>
                  <a:pt x="1800783" y="438494"/>
                  <a:pt x="1802793" y="447201"/>
                  <a:pt x="1806811" y="454735"/>
                </a:cubicBezTo>
                <a:cubicBezTo>
                  <a:pt x="1810829" y="462437"/>
                  <a:pt x="1816187" y="468297"/>
                  <a:pt x="1822884" y="472315"/>
                </a:cubicBezTo>
                <a:cubicBezTo>
                  <a:pt x="1829749" y="476501"/>
                  <a:pt x="1836865" y="478594"/>
                  <a:pt x="1844232" y="478594"/>
                </a:cubicBezTo>
                <a:cubicBezTo>
                  <a:pt x="1851431" y="478594"/>
                  <a:pt x="1858547" y="476501"/>
                  <a:pt x="1865579" y="472315"/>
                </a:cubicBezTo>
                <a:cubicBezTo>
                  <a:pt x="1872109" y="468464"/>
                  <a:pt x="1877467" y="462604"/>
                  <a:pt x="1881653" y="454735"/>
                </a:cubicBezTo>
                <a:cubicBezTo>
                  <a:pt x="1885504" y="447535"/>
                  <a:pt x="1887429" y="438829"/>
                  <a:pt x="1887429" y="428616"/>
                </a:cubicBezTo>
                <a:cubicBezTo>
                  <a:pt x="1887429" y="418235"/>
                  <a:pt x="1885504" y="409445"/>
                  <a:pt x="1881653" y="402245"/>
                </a:cubicBezTo>
                <a:cubicBezTo>
                  <a:pt x="1877634" y="394711"/>
                  <a:pt x="1872277" y="388934"/>
                  <a:pt x="1865579" y="384916"/>
                </a:cubicBezTo>
                <a:cubicBezTo>
                  <a:pt x="1858547" y="380730"/>
                  <a:pt x="1851431" y="378637"/>
                  <a:pt x="1844232" y="378637"/>
                </a:cubicBezTo>
                <a:close/>
                <a:moveTo>
                  <a:pt x="1494802" y="378637"/>
                </a:moveTo>
                <a:cubicBezTo>
                  <a:pt x="1484756" y="378637"/>
                  <a:pt x="1475966" y="381986"/>
                  <a:pt x="1468432" y="388683"/>
                </a:cubicBezTo>
                <a:cubicBezTo>
                  <a:pt x="1461399" y="395046"/>
                  <a:pt x="1456711" y="403752"/>
                  <a:pt x="1454367" y="414803"/>
                </a:cubicBezTo>
                <a:lnTo>
                  <a:pt x="1534232" y="414803"/>
                </a:lnTo>
                <a:cubicBezTo>
                  <a:pt x="1534065" y="409277"/>
                  <a:pt x="1532558" y="403752"/>
                  <a:pt x="1529712" y="398227"/>
                </a:cubicBezTo>
                <a:cubicBezTo>
                  <a:pt x="1527033" y="392869"/>
                  <a:pt x="1522763" y="388265"/>
                  <a:pt x="1516903" y="384414"/>
                </a:cubicBezTo>
                <a:cubicBezTo>
                  <a:pt x="1511043" y="380563"/>
                  <a:pt x="1503676" y="378637"/>
                  <a:pt x="1494802" y="378637"/>
                </a:cubicBezTo>
                <a:close/>
                <a:moveTo>
                  <a:pt x="1343909" y="378637"/>
                </a:moveTo>
                <a:cubicBezTo>
                  <a:pt x="1336709" y="378637"/>
                  <a:pt x="1329593" y="380730"/>
                  <a:pt x="1322561" y="384916"/>
                </a:cubicBezTo>
                <a:cubicBezTo>
                  <a:pt x="1316032" y="388767"/>
                  <a:pt x="1310674" y="394627"/>
                  <a:pt x="1306488" y="402496"/>
                </a:cubicBezTo>
                <a:cubicBezTo>
                  <a:pt x="1302470" y="410031"/>
                  <a:pt x="1300460" y="418737"/>
                  <a:pt x="1300460" y="428616"/>
                </a:cubicBezTo>
                <a:cubicBezTo>
                  <a:pt x="1300460" y="438494"/>
                  <a:pt x="1302470" y="447201"/>
                  <a:pt x="1306488" y="454735"/>
                </a:cubicBezTo>
                <a:cubicBezTo>
                  <a:pt x="1310674" y="462604"/>
                  <a:pt x="1316032" y="468464"/>
                  <a:pt x="1322561" y="472315"/>
                </a:cubicBezTo>
                <a:cubicBezTo>
                  <a:pt x="1329593" y="476501"/>
                  <a:pt x="1336709" y="478594"/>
                  <a:pt x="1343909" y="478594"/>
                </a:cubicBezTo>
                <a:cubicBezTo>
                  <a:pt x="1351276" y="478594"/>
                  <a:pt x="1358392" y="476501"/>
                  <a:pt x="1365256" y="472315"/>
                </a:cubicBezTo>
                <a:cubicBezTo>
                  <a:pt x="1371954" y="468297"/>
                  <a:pt x="1377312" y="462437"/>
                  <a:pt x="1381330" y="454735"/>
                </a:cubicBezTo>
                <a:cubicBezTo>
                  <a:pt x="1385348" y="447201"/>
                  <a:pt x="1387357" y="438494"/>
                  <a:pt x="1387357" y="428616"/>
                </a:cubicBezTo>
                <a:cubicBezTo>
                  <a:pt x="1387357" y="418570"/>
                  <a:pt x="1385348" y="409780"/>
                  <a:pt x="1381330" y="402245"/>
                </a:cubicBezTo>
                <a:cubicBezTo>
                  <a:pt x="1377312" y="394878"/>
                  <a:pt x="1371954" y="389102"/>
                  <a:pt x="1365256" y="384916"/>
                </a:cubicBezTo>
                <a:cubicBezTo>
                  <a:pt x="1358392" y="380730"/>
                  <a:pt x="1351276" y="378637"/>
                  <a:pt x="1343909" y="378637"/>
                </a:cubicBezTo>
                <a:close/>
                <a:moveTo>
                  <a:pt x="1133857" y="378637"/>
                </a:moveTo>
                <a:cubicBezTo>
                  <a:pt x="1125987" y="378637"/>
                  <a:pt x="1118788" y="380646"/>
                  <a:pt x="1112258" y="384665"/>
                </a:cubicBezTo>
                <a:cubicBezTo>
                  <a:pt x="1105561" y="388851"/>
                  <a:pt x="1100370" y="394460"/>
                  <a:pt x="1096687" y="401492"/>
                </a:cubicBezTo>
                <a:cubicBezTo>
                  <a:pt x="1092836" y="408859"/>
                  <a:pt x="1090910" y="417649"/>
                  <a:pt x="1090910" y="427862"/>
                </a:cubicBezTo>
                <a:cubicBezTo>
                  <a:pt x="1090910" y="437741"/>
                  <a:pt x="1092836" y="446531"/>
                  <a:pt x="1096687" y="454233"/>
                </a:cubicBezTo>
                <a:cubicBezTo>
                  <a:pt x="1100370" y="461600"/>
                  <a:pt x="1105561" y="467209"/>
                  <a:pt x="1112258" y="471060"/>
                </a:cubicBezTo>
                <a:cubicBezTo>
                  <a:pt x="1118955" y="474911"/>
                  <a:pt x="1126155" y="476836"/>
                  <a:pt x="1133857" y="476836"/>
                </a:cubicBezTo>
                <a:cubicBezTo>
                  <a:pt x="1141893" y="476836"/>
                  <a:pt x="1149009" y="474911"/>
                  <a:pt x="1155204" y="471060"/>
                </a:cubicBezTo>
                <a:cubicBezTo>
                  <a:pt x="1161734" y="467041"/>
                  <a:pt x="1166924" y="461349"/>
                  <a:pt x="1170775" y="453982"/>
                </a:cubicBezTo>
                <a:cubicBezTo>
                  <a:pt x="1174626" y="446615"/>
                  <a:pt x="1176552" y="437908"/>
                  <a:pt x="1176552" y="427862"/>
                </a:cubicBezTo>
                <a:cubicBezTo>
                  <a:pt x="1176552" y="417481"/>
                  <a:pt x="1174626" y="408608"/>
                  <a:pt x="1170775" y="401241"/>
                </a:cubicBezTo>
                <a:cubicBezTo>
                  <a:pt x="1166924" y="393706"/>
                  <a:pt x="1161734" y="388097"/>
                  <a:pt x="1155204" y="384414"/>
                </a:cubicBezTo>
                <a:cubicBezTo>
                  <a:pt x="1148507" y="380563"/>
                  <a:pt x="1141391" y="378637"/>
                  <a:pt x="1133857" y="378637"/>
                </a:cubicBezTo>
                <a:close/>
                <a:moveTo>
                  <a:pt x="841344" y="378637"/>
                </a:moveTo>
                <a:cubicBezTo>
                  <a:pt x="833307" y="378637"/>
                  <a:pt x="825773" y="380646"/>
                  <a:pt x="818741" y="384665"/>
                </a:cubicBezTo>
                <a:cubicBezTo>
                  <a:pt x="811876" y="388683"/>
                  <a:pt x="806267" y="394460"/>
                  <a:pt x="801914" y="401994"/>
                </a:cubicBezTo>
                <a:cubicBezTo>
                  <a:pt x="797728" y="409361"/>
                  <a:pt x="795635" y="418235"/>
                  <a:pt x="795635" y="428616"/>
                </a:cubicBezTo>
                <a:cubicBezTo>
                  <a:pt x="795635" y="438829"/>
                  <a:pt x="797728" y="447619"/>
                  <a:pt x="801914" y="454986"/>
                </a:cubicBezTo>
                <a:cubicBezTo>
                  <a:pt x="806267" y="462521"/>
                  <a:pt x="811876" y="468297"/>
                  <a:pt x="818741" y="472315"/>
                </a:cubicBezTo>
                <a:cubicBezTo>
                  <a:pt x="826108" y="476501"/>
                  <a:pt x="833642" y="478594"/>
                  <a:pt x="841344" y="478594"/>
                </a:cubicBezTo>
                <a:cubicBezTo>
                  <a:pt x="849046" y="478594"/>
                  <a:pt x="856580" y="476501"/>
                  <a:pt x="863947" y="472315"/>
                </a:cubicBezTo>
                <a:cubicBezTo>
                  <a:pt x="870645" y="468464"/>
                  <a:pt x="876170" y="462688"/>
                  <a:pt x="880523" y="454986"/>
                </a:cubicBezTo>
                <a:cubicBezTo>
                  <a:pt x="884709" y="447619"/>
                  <a:pt x="886802" y="438829"/>
                  <a:pt x="886802" y="428616"/>
                </a:cubicBezTo>
                <a:cubicBezTo>
                  <a:pt x="886802" y="418235"/>
                  <a:pt x="884709" y="409361"/>
                  <a:pt x="880523" y="401994"/>
                </a:cubicBezTo>
                <a:cubicBezTo>
                  <a:pt x="876170" y="394292"/>
                  <a:pt x="870645" y="388516"/>
                  <a:pt x="863947" y="384665"/>
                </a:cubicBezTo>
                <a:cubicBezTo>
                  <a:pt x="856915" y="380646"/>
                  <a:pt x="849381" y="378637"/>
                  <a:pt x="841344" y="378637"/>
                </a:cubicBezTo>
                <a:close/>
                <a:moveTo>
                  <a:pt x="2332388" y="363066"/>
                </a:moveTo>
                <a:lnTo>
                  <a:pt x="2354238" y="363066"/>
                </a:lnTo>
                <a:lnTo>
                  <a:pt x="2354238" y="442178"/>
                </a:lnTo>
                <a:cubicBezTo>
                  <a:pt x="2354238" y="454902"/>
                  <a:pt x="2357084" y="464111"/>
                  <a:pt x="2362777" y="469804"/>
                </a:cubicBezTo>
                <a:cubicBezTo>
                  <a:pt x="2368637" y="475664"/>
                  <a:pt x="2376255" y="478594"/>
                  <a:pt x="2385631" y="478594"/>
                </a:cubicBezTo>
                <a:cubicBezTo>
                  <a:pt x="2392998" y="478594"/>
                  <a:pt x="2399612" y="476585"/>
                  <a:pt x="2405472" y="472566"/>
                </a:cubicBezTo>
                <a:cubicBezTo>
                  <a:pt x="2410997" y="468716"/>
                  <a:pt x="2415434" y="463609"/>
                  <a:pt x="2418783" y="457246"/>
                </a:cubicBezTo>
                <a:cubicBezTo>
                  <a:pt x="2421964" y="451052"/>
                  <a:pt x="2423555" y="444354"/>
                  <a:pt x="2423555" y="437155"/>
                </a:cubicBezTo>
                <a:lnTo>
                  <a:pt x="2423555" y="363066"/>
                </a:lnTo>
                <a:lnTo>
                  <a:pt x="2445404" y="363066"/>
                </a:lnTo>
                <a:lnTo>
                  <a:pt x="2445404" y="494165"/>
                </a:lnTo>
                <a:lnTo>
                  <a:pt x="2424559" y="494165"/>
                </a:lnTo>
                <a:lnTo>
                  <a:pt x="2424559" y="475078"/>
                </a:lnTo>
                <a:lnTo>
                  <a:pt x="2423555" y="475078"/>
                </a:lnTo>
                <a:cubicBezTo>
                  <a:pt x="2420206" y="481440"/>
                  <a:pt x="2414430" y="486966"/>
                  <a:pt x="2406225" y="491654"/>
                </a:cubicBezTo>
                <a:cubicBezTo>
                  <a:pt x="2398691" y="496007"/>
                  <a:pt x="2390319" y="498184"/>
                  <a:pt x="2381111" y="498184"/>
                </a:cubicBezTo>
                <a:cubicBezTo>
                  <a:pt x="2365205" y="498184"/>
                  <a:pt x="2353150" y="493579"/>
                  <a:pt x="2344945" y="484370"/>
                </a:cubicBezTo>
                <a:cubicBezTo>
                  <a:pt x="2336574" y="474994"/>
                  <a:pt x="2332388" y="462018"/>
                  <a:pt x="2332388" y="445443"/>
                </a:cubicBezTo>
                <a:close/>
                <a:moveTo>
                  <a:pt x="2822042" y="359048"/>
                </a:moveTo>
                <a:cubicBezTo>
                  <a:pt x="2827902" y="359048"/>
                  <a:pt x="2833092" y="359969"/>
                  <a:pt x="2837613" y="361810"/>
                </a:cubicBezTo>
                <a:lnTo>
                  <a:pt x="2837613" y="385418"/>
                </a:lnTo>
                <a:cubicBezTo>
                  <a:pt x="2831920" y="382572"/>
                  <a:pt x="2825725" y="381149"/>
                  <a:pt x="2819028" y="381149"/>
                </a:cubicBezTo>
                <a:cubicBezTo>
                  <a:pt x="2812833" y="381149"/>
                  <a:pt x="2806973" y="382991"/>
                  <a:pt x="2801448" y="386674"/>
                </a:cubicBezTo>
                <a:cubicBezTo>
                  <a:pt x="2796257" y="390023"/>
                  <a:pt x="2791988" y="394878"/>
                  <a:pt x="2788639" y="401241"/>
                </a:cubicBezTo>
                <a:cubicBezTo>
                  <a:pt x="2785625" y="406766"/>
                  <a:pt x="2784119" y="413296"/>
                  <a:pt x="2784119" y="420830"/>
                </a:cubicBezTo>
                <a:lnTo>
                  <a:pt x="2784119" y="494165"/>
                </a:lnTo>
                <a:lnTo>
                  <a:pt x="2762269" y="494165"/>
                </a:lnTo>
                <a:lnTo>
                  <a:pt x="2762269" y="363066"/>
                </a:lnTo>
                <a:lnTo>
                  <a:pt x="2782863" y="363066"/>
                </a:lnTo>
                <a:lnTo>
                  <a:pt x="2782863" y="384163"/>
                </a:lnTo>
                <a:lnTo>
                  <a:pt x="2784119" y="384163"/>
                </a:lnTo>
                <a:cubicBezTo>
                  <a:pt x="2786463" y="377130"/>
                  <a:pt x="2791402" y="371187"/>
                  <a:pt x="2798936" y="366331"/>
                </a:cubicBezTo>
                <a:cubicBezTo>
                  <a:pt x="2806303" y="361476"/>
                  <a:pt x="2814005" y="359048"/>
                  <a:pt x="2822042" y="359048"/>
                </a:cubicBezTo>
                <a:close/>
                <a:moveTo>
                  <a:pt x="1993367" y="359048"/>
                </a:moveTo>
                <a:cubicBezTo>
                  <a:pt x="1999227" y="359048"/>
                  <a:pt x="2004417" y="359969"/>
                  <a:pt x="2008938" y="361810"/>
                </a:cubicBezTo>
                <a:lnTo>
                  <a:pt x="2008938" y="385418"/>
                </a:lnTo>
                <a:cubicBezTo>
                  <a:pt x="2003245" y="382572"/>
                  <a:pt x="1997050" y="381149"/>
                  <a:pt x="1990353" y="381149"/>
                </a:cubicBezTo>
                <a:cubicBezTo>
                  <a:pt x="1984158" y="381149"/>
                  <a:pt x="1978298" y="382991"/>
                  <a:pt x="1972773" y="386674"/>
                </a:cubicBezTo>
                <a:cubicBezTo>
                  <a:pt x="1967582" y="390023"/>
                  <a:pt x="1963313" y="394878"/>
                  <a:pt x="1959964" y="401241"/>
                </a:cubicBezTo>
                <a:cubicBezTo>
                  <a:pt x="1956951" y="406766"/>
                  <a:pt x="1955444" y="413296"/>
                  <a:pt x="1955444" y="420830"/>
                </a:cubicBezTo>
                <a:lnTo>
                  <a:pt x="1955444" y="494165"/>
                </a:lnTo>
                <a:lnTo>
                  <a:pt x="1933594" y="494165"/>
                </a:lnTo>
                <a:lnTo>
                  <a:pt x="1933594" y="363066"/>
                </a:lnTo>
                <a:lnTo>
                  <a:pt x="1954188" y="363066"/>
                </a:lnTo>
                <a:lnTo>
                  <a:pt x="1954188" y="384163"/>
                </a:lnTo>
                <a:lnTo>
                  <a:pt x="1955444" y="384163"/>
                </a:lnTo>
                <a:cubicBezTo>
                  <a:pt x="1957788" y="377130"/>
                  <a:pt x="1962727" y="371187"/>
                  <a:pt x="1970261" y="366331"/>
                </a:cubicBezTo>
                <a:cubicBezTo>
                  <a:pt x="1977628" y="361476"/>
                  <a:pt x="1985330" y="359048"/>
                  <a:pt x="1993367" y="359048"/>
                </a:cubicBezTo>
                <a:close/>
                <a:moveTo>
                  <a:pt x="2675902" y="358797"/>
                </a:moveTo>
                <a:cubicBezTo>
                  <a:pt x="2688459" y="358797"/>
                  <a:pt x="2699594" y="361727"/>
                  <a:pt x="2709305" y="367587"/>
                </a:cubicBezTo>
                <a:cubicBezTo>
                  <a:pt x="2718681" y="373279"/>
                  <a:pt x="2725880" y="381149"/>
                  <a:pt x="2730903" y="391195"/>
                </a:cubicBezTo>
                <a:cubicBezTo>
                  <a:pt x="2736094" y="401575"/>
                  <a:pt x="2738689" y="413212"/>
                  <a:pt x="2738689" y="426104"/>
                </a:cubicBezTo>
                <a:cubicBezTo>
                  <a:pt x="2738689" y="427109"/>
                  <a:pt x="2738521" y="429285"/>
                  <a:pt x="2738187" y="432634"/>
                </a:cubicBezTo>
                <a:lnTo>
                  <a:pt x="2634211" y="432634"/>
                </a:lnTo>
                <a:cubicBezTo>
                  <a:pt x="2634714" y="442680"/>
                  <a:pt x="2637142" y="451135"/>
                  <a:pt x="2641495" y="458000"/>
                </a:cubicBezTo>
                <a:cubicBezTo>
                  <a:pt x="2645681" y="464530"/>
                  <a:pt x="2651122" y="469636"/>
                  <a:pt x="2657819" y="473320"/>
                </a:cubicBezTo>
                <a:cubicBezTo>
                  <a:pt x="2664349" y="476836"/>
                  <a:pt x="2671214" y="478594"/>
                  <a:pt x="2678413" y="478594"/>
                </a:cubicBezTo>
                <a:cubicBezTo>
                  <a:pt x="2695491" y="478594"/>
                  <a:pt x="2708467" y="470641"/>
                  <a:pt x="2717341" y="454735"/>
                </a:cubicBezTo>
                <a:lnTo>
                  <a:pt x="2735675" y="463776"/>
                </a:lnTo>
                <a:cubicBezTo>
                  <a:pt x="2730150" y="474324"/>
                  <a:pt x="2722532" y="482696"/>
                  <a:pt x="2712821" y="488891"/>
                </a:cubicBezTo>
                <a:cubicBezTo>
                  <a:pt x="2703110" y="495086"/>
                  <a:pt x="2691389" y="498184"/>
                  <a:pt x="2677660" y="498184"/>
                </a:cubicBezTo>
                <a:cubicBezTo>
                  <a:pt x="2664935" y="498184"/>
                  <a:pt x="2653717" y="495253"/>
                  <a:pt x="2644006" y="489393"/>
                </a:cubicBezTo>
                <a:cubicBezTo>
                  <a:pt x="2633960" y="483366"/>
                  <a:pt x="2626175" y="475078"/>
                  <a:pt x="2620650" y="464530"/>
                </a:cubicBezTo>
                <a:cubicBezTo>
                  <a:pt x="2615124" y="453982"/>
                  <a:pt x="2612362" y="442094"/>
                  <a:pt x="2612362" y="428867"/>
                </a:cubicBezTo>
                <a:cubicBezTo>
                  <a:pt x="2612362" y="416142"/>
                  <a:pt x="2614957" y="404505"/>
                  <a:pt x="2620147" y="393957"/>
                </a:cubicBezTo>
                <a:cubicBezTo>
                  <a:pt x="2625505" y="383074"/>
                  <a:pt x="2632956" y="374535"/>
                  <a:pt x="2642499" y="368340"/>
                </a:cubicBezTo>
                <a:cubicBezTo>
                  <a:pt x="2652378" y="361978"/>
                  <a:pt x="2663512" y="358797"/>
                  <a:pt x="2675902" y="358797"/>
                </a:cubicBezTo>
                <a:close/>
                <a:moveTo>
                  <a:pt x="2535790" y="358797"/>
                </a:moveTo>
                <a:cubicBezTo>
                  <a:pt x="2549686" y="358797"/>
                  <a:pt x="2561658" y="362145"/>
                  <a:pt x="2571704" y="368843"/>
                </a:cubicBezTo>
                <a:cubicBezTo>
                  <a:pt x="2581415" y="375372"/>
                  <a:pt x="2588279" y="384163"/>
                  <a:pt x="2592298" y="395213"/>
                </a:cubicBezTo>
                <a:lnTo>
                  <a:pt x="2572457" y="403501"/>
                </a:lnTo>
                <a:cubicBezTo>
                  <a:pt x="2569108" y="395129"/>
                  <a:pt x="2564337" y="388934"/>
                  <a:pt x="2558142" y="384916"/>
                </a:cubicBezTo>
                <a:cubicBezTo>
                  <a:pt x="2551779" y="380730"/>
                  <a:pt x="2543994" y="378637"/>
                  <a:pt x="2534785" y="378637"/>
                </a:cubicBezTo>
                <a:cubicBezTo>
                  <a:pt x="2527083" y="378637"/>
                  <a:pt x="2519884" y="380730"/>
                  <a:pt x="2513186" y="384916"/>
                </a:cubicBezTo>
                <a:cubicBezTo>
                  <a:pt x="2506489" y="389102"/>
                  <a:pt x="2501131" y="394962"/>
                  <a:pt x="2497113" y="402496"/>
                </a:cubicBezTo>
                <a:cubicBezTo>
                  <a:pt x="2493095" y="410031"/>
                  <a:pt x="2491085" y="418737"/>
                  <a:pt x="2491085" y="428616"/>
                </a:cubicBezTo>
                <a:cubicBezTo>
                  <a:pt x="2491085" y="438327"/>
                  <a:pt x="2493095" y="446949"/>
                  <a:pt x="2497113" y="454484"/>
                </a:cubicBezTo>
                <a:cubicBezTo>
                  <a:pt x="2501131" y="462018"/>
                  <a:pt x="2506489" y="467878"/>
                  <a:pt x="2513186" y="472064"/>
                </a:cubicBezTo>
                <a:cubicBezTo>
                  <a:pt x="2520051" y="476417"/>
                  <a:pt x="2527251" y="478594"/>
                  <a:pt x="2534785" y="478594"/>
                </a:cubicBezTo>
                <a:cubicBezTo>
                  <a:pt x="2543826" y="478594"/>
                  <a:pt x="2551779" y="476417"/>
                  <a:pt x="2558644" y="472064"/>
                </a:cubicBezTo>
                <a:cubicBezTo>
                  <a:pt x="2565341" y="467878"/>
                  <a:pt x="2570364" y="461767"/>
                  <a:pt x="2573713" y="453730"/>
                </a:cubicBezTo>
                <a:lnTo>
                  <a:pt x="2593051" y="462018"/>
                </a:lnTo>
                <a:cubicBezTo>
                  <a:pt x="2588531" y="472734"/>
                  <a:pt x="2581415" y="481440"/>
                  <a:pt x="2571704" y="488138"/>
                </a:cubicBezTo>
                <a:cubicBezTo>
                  <a:pt x="2561993" y="494835"/>
                  <a:pt x="2550021" y="498184"/>
                  <a:pt x="2535790" y="498184"/>
                </a:cubicBezTo>
                <a:cubicBezTo>
                  <a:pt x="2523065" y="498184"/>
                  <a:pt x="2511679" y="495170"/>
                  <a:pt x="2501634" y="489142"/>
                </a:cubicBezTo>
                <a:cubicBezTo>
                  <a:pt x="2491755" y="483115"/>
                  <a:pt x="2483886" y="474827"/>
                  <a:pt x="2478026" y="464279"/>
                </a:cubicBezTo>
                <a:cubicBezTo>
                  <a:pt x="2472333" y="453898"/>
                  <a:pt x="2469487" y="442010"/>
                  <a:pt x="2469487" y="428616"/>
                </a:cubicBezTo>
                <a:cubicBezTo>
                  <a:pt x="2469487" y="415221"/>
                  <a:pt x="2472333" y="403333"/>
                  <a:pt x="2478026" y="392953"/>
                </a:cubicBezTo>
                <a:cubicBezTo>
                  <a:pt x="2484053" y="382070"/>
                  <a:pt x="2491922" y="373698"/>
                  <a:pt x="2501634" y="367838"/>
                </a:cubicBezTo>
                <a:cubicBezTo>
                  <a:pt x="2511679" y="361810"/>
                  <a:pt x="2523065" y="358797"/>
                  <a:pt x="2535790" y="358797"/>
                </a:cubicBezTo>
                <a:close/>
                <a:moveTo>
                  <a:pt x="2089119" y="358797"/>
                </a:moveTo>
                <a:cubicBezTo>
                  <a:pt x="2102011" y="358797"/>
                  <a:pt x="2113564" y="361894"/>
                  <a:pt x="2123778" y="368089"/>
                </a:cubicBezTo>
                <a:cubicBezTo>
                  <a:pt x="2133991" y="374284"/>
                  <a:pt x="2142028" y="382739"/>
                  <a:pt x="2147888" y="393455"/>
                </a:cubicBezTo>
                <a:cubicBezTo>
                  <a:pt x="2153580" y="403836"/>
                  <a:pt x="2156427" y="415556"/>
                  <a:pt x="2156427" y="428616"/>
                </a:cubicBezTo>
                <a:cubicBezTo>
                  <a:pt x="2156427" y="441675"/>
                  <a:pt x="2153580" y="453396"/>
                  <a:pt x="2147888" y="463776"/>
                </a:cubicBezTo>
                <a:cubicBezTo>
                  <a:pt x="2142028" y="474492"/>
                  <a:pt x="2133991" y="482947"/>
                  <a:pt x="2123778" y="489142"/>
                </a:cubicBezTo>
                <a:cubicBezTo>
                  <a:pt x="2113899" y="495170"/>
                  <a:pt x="2102346" y="498184"/>
                  <a:pt x="2089119" y="498184"/>
                </a:cubicBezTo>
                <a:cubicBezTo>
                  <a:pt x="2075892" y="498184"/>
                  <a:pt x="2064339" y="495170"/>
                  <a:pt x="2054461" y="489142"/>
                </a:cubicBezTo>
                <a:cubicBezTo>
                  <a:pt x="2044247" y="482947"/>
                  <a:pt x="2036211" y="474492"/>
                  <a:pt x="2030351" y="463776"/>
                </a:cubicBezTo>
                <a:cubicBezTo>
                  <a:pt x="2024658" y="453396"/>
                  <a:pt x="2021812" y="441675"/>
                  <a:pt x="2021812" y="428616"/>
                </a:cubicBezTo>
                <a:cubicBezTo>
                  <a:pt x="2021812" y="415556"/>
                  <a:pt x="2024658" y="403836"/>
                  <a:pt x="2030351" y="393455"/>
                </a:cubicBezTo>
                <a:cubicBezTo>
                  <a:pt x="2036211" y="382739"/>
                  <a:pt x="2044247" y="374284"/>
                  <a:pt x="2054461" y="368089"/>
                </a:cubicBezTo>
                <a:cubicBezTo>
                  <a:pt x="2064674" y="361894"/>
                  <a:pt x="2076227" y="358797"/>
                  <a:pt x="2089119" y="358797"/>
                </a:cubicBezTo>
                <a:close/>
                <a:moveTo>
                  <a:pt x="1846743" y="358797"/>
                </a:moveTo>
                <a:cubicBezTo>
                  <a:pt x="1858464" y="358797"/>
                  <a:pt x="1869095" y="361810"/>
                  <a:pt x="1878639" y="367838"/>
                </a:cubicBezTo>
                <a:cubicBezTo>
                  <a:pt x="1888015" y="373865"/>
                  <a:pt x="1895550" y="382237"/>
                  <a:pt x="1901242" y="392953"/>
                </a:cubicBezTo>
                <a:cubicBezTo>
                  <a:pt x="1906600" y="403166"/>
                  <a:pt x="1909279" y="415054"/>
                  <a:pt x="1909279" y="428616"/>
                </a:cubicBezTo>
                <a:cubicBezTo>
                  <a:pt x="1909279" y="442345"/>
                  <a:pt x="1906600" y="454316"/>
                  <a:pt x="1901242" y="464530"/>
                </a:cubicBezTo>
                <a:cubicBezTo>
                  <a:pt x="1895717" y="475078"/>
                  <a:pt x="1888183" y="483366"/>
                  <a:pt x="1878639" y="489393"/>
                </a:cubicBezTo>
                <a:cubicBezTo>
                  <a:pt x="1869430" y="495253"/>
                  <a:pt x="1858798" y="498184"/>
                  <a:pt x="1846743" y="498184"/>
                </a:cubicBezTo>
                <a:cubicBezTo>
                  <a:pt x="1836865" y="498184"/>
                  <a:pt x="1827907" y="495923"/>
                  <a:pt x="1819871" y="491403"/>
                </a:cubicBezTo>
                <a:cubicBezTo>
                  <a:pt x="1811834" y="486882"/>
                  <a:pt x="1805806" y="481357"/>
                  <a:pt x="1801788" y="474827"/>
                </a:cubicBezTo>
                <a:lnTo>
                  <a:pt x="1800783" y="474827"/>
                </a:lnTo>
                <a:lnTo>
                  <a:pt x="1801788" y="492909"/>
                </a:lnTo>
                <a:lnTo>
                  <a:pt x="1801788" y="549669"/>
                </a:lnTo>
                <a:lnTo>
                  <a:pt x="1779938" y="549669"/>
                </a:lnTo>
                <a:lnTo>
                  <a:pt x="1779938" y="363066"/>
                </a:lnTo>
                <a:lnTo>
                  <a:pt x="1800783" y="363066"/>
                </a:lnTo>
                <a:lnTo>
                  <a:pt x="1800783" y="382656"/>
                </a:lnTo>
                <a:lnTo>
                  <a:pt x="1801788" y="382656"/>
                </a:lnTo>
                <a:cubicBezTo>
                  <a:pt x="1805806" y="375958"/>
                  <a:pt x="1811834" y="370349"/>
                  <a:pt x="1819871" y="365829"/>
                </a:cubicBezTo>
                <a:cubicBezTo>
                  <a:pt x="1828242" y="361141"/>
                  <a:pt x="1837200" y="358797"/>
                  <a:pt x="1846743" y="358797"/>
                </a:cubicBezTo>
                <a:close/>
                <a:moveTo>
                  <a:pt x="1645463" y="358797"/>
                </a:moveTo>
                <a:cubicBezTo>
                  <a:pt x="1661201" y="358797"/>
                  <a:pt x="1673173" y="363401"/>
                  <a:pt x="1681377" y="372610"/>
                </a:cubicBezTo>
                <a:cubicBezTo>
                  <a:pt x="1689748" y="381986"/>
                  <a:pt x="1693934" y="394460"/>
                  <a:pt x="1693934" y="410031"/>
                </a:cubicBezTo>
                <a:lnTo>
                  <a:pt x="1693934" y="494165"/>
                </a:lnTo>
                <a:lnTo>
                  <a:pt x="1672084" y="494165"/>
                </a:lnTo>
                <a:lnTo>
                  <a:pt x="1672084" y="413296"/>
                </a:lnTo>
                <a:cubicBezTo>
                  <a:pt x="1672084" y="401241"/>
                  <a:pt x="1669154" y="392450"/>
                  <a:pt x="1663294" y="386925"/>
                </a:cubicBezTo>
                <a:cubicBezTo>
                  <a:pt x="1657601" y="381400"/>
                  <a:pt x="1649648" y="378637"/>
                  <a:pt x="1639435" y="378637"/>
                </a:cubicBezTo>
                <a:cubicBezTo>
                  <a:pt x="1632403" y="378637"/>
                  <a:pt x="1626124" y="380646"/>
                  <a:pt x="1620599" y="384665"/>
                </a:cubicBezTo>
                <a:cubicBezTo>
                  <a:pt x="1614739" y="389018"/>
                  <a:pt x="1610386" y="394208"/>
                  <a:pt x="1607539" y="400236"/>
                </a:cubicBezTo>
                <a:cubicBezTo>
                  <a:pt x="1604526" y="406766"/>
                  <a:pt x="1603019" y="413463"/>
                  <a:pt x="1603019" y="420328"/>
                </a:cubicBezTo>
                <a:lnTo>
                  <a:pt x="1603019" y="494165"/>
                </a:lnTo>
                <a:lnTo>
                  <a:pt x="1581169" y="494165"/>
                </a:lnTo>
                <a:lnTo>
                  <a:pt x="1581169" y="363066"/>
                </a:lnTo>
                <a:lnTo>
                  <a:pt x="1601763" y="363066"/>
                </a:lnTo>
                <a:lnTo>
                  <a:pt x="1601763" y="382405"/>
                </a:lnTo>
                <a:lnTo>
                  <a:pt x="1603019" y="382405"/>
                </a:lnTo>
                <a:cubicBezTo>
                  <a:pt x="1606535" y="375875"/>
                  <a:pt x="1612227" y="370349"/>
                  <a:pt x="1620097" y="365829"/>
                </a:cubicBezTo>
                <a:cubicBezTo>
                  <a:pt x="1628133" y="361141"/>
                  <a:pt x="1636589" y="358797"/>
                  <a:pt x="1645463" y="358797"/>
                </a:cubicBezTo>
                <a:close/>
                <a:moveTo>
                  <a:pt x="1494802" y="358797"/>
                </a:moveTo>
                <a:cubicBezTo>
                  <a:pt x="1507359" y="358797"/>
                  <a:pt x="1518494" y="361727"/>
                  <a:pt x="1528205" y="367587"/>
                </a:cubicBezTo>
                <a:cubicBezTo>
                  <a:pt x="1537581" y="373279"/>
                  <a:pt x="1544780" y="381149"/>
                  <a:pt x="1549803" y="391195"/>
                </a:cubicBezTo>
                <a:cubicBezTo>
                  <a:pt x="1554994" y="401575"/>
                  <a:pt x="1557589" y="413212"/>
                  <a:pt x="1557589" y="426104"/>
                </a:cubicBezTo>
                <a:cubicBezTo>
                  <a:pt x="1557589" y="427109"/>
                  <a:pt x="1557421" y="429285"/>
                  <a:pt x="1557087" y="432634"/>
                </a:cubicBezTo>
                <a:lnTo>
                  <a:pt x="1453112" y="432634"/>
                </a:lnTo>
                <a:cubicBezTo>
                  <a:pt x="1453614" y="442680"/>
                  <a:pt x="1456042" y="451135"/>
                  <a:pt x="1460395" y="458000"/>
                </a:cubicBezTo>
                <a:cubicBezTo>
                  <a:pt x="1464581" y="464530"/>
                  <a:pt x="1470022" y="469636"/>
                  <a:pt x="1476719" y="473320"/>
                </a:cubicBezTo>
                <a:cubicBezTo>
                  <a:pt x="1483249" y="476836"/>
                  <a:pt x="1490114" y="478594"/>
                  <a:pt x="1497313" y="478594"/>
                </a:cubicBezTo>
                <a:cubicBezTo>
                  <a:pt x="1514392" y="478594"/>
                  <a:pt x="1527367" y="470641"/>
                  <a:pt x="1536241" y="454735"/>
                </a:cubicBezTo>
                <a:lnTo>
                  <a:pt x="1554575" y="463776"/>
                </a:lnTo>
                <a:cubicBezTo>
                  <a:pt x="1549050" y="474324"/>
                  <a:pt x="1541432" y="482696"/>
                  <a:pt x="1531721" y="488891"/>
                </a:cubicBezTo>
                <a:cubicBezTo>
                  <a:pt x="1522010" y="495086"/>
                  <a:pt x="1510289" y="498184"/>
                  <a:pt x="1496560" y="498184"/>
                </a:cubicBezTo>
                <a:cubicBezTo>
                  <a:pt x="1483835" y="498184"/>
                  <a:pt x="1472617" y="495253"/>
                  <a:pt x="1462906" y="489393"/>
                </a:cubicBezTo>
                <a:cubicBezTo>
                  <a:pt x="1452860" y="483366"/>
                  <a:pt x="1445075" y="475078"/>
                  <a:pt x="1439550" y="464530"/>
                </a:cubicBezTo>
                <a:cubicBezTo>
                  <a:pt x="1434024" y="453982"/>
                  <a:pt x="1431262" y="442094"/>
                  <a:pt x="1431262" y="428867"/>
                </a:cubicBezTo>
                <a:cubicBezTo>
                  <a:pt x="1431262" y="416142"/>
                  <a:pt x="1433857" y="404505"/>
                  <a:pt x="1439047" y="393957"/>
                </a:cubicBezTo>
                <a:cubicBezTo>
                  <a:pt x="1444405" y="383074"/>
                  <a:pt x="1451856" y="374535"/>
                  <a:pt x="1461399" y="368340"/>
                </a:cubicBezTo>
                <a:cubicBezTo>
                  <a:pt x="1471278" y="361978"/>
                  <a:pt x="1482412" y="358797"/>
                  <a:pt x="1494802" y="358797"/>
                </a:cubicBezTo>
                <a:close/>
                <a:moveTo>
                  <a:pt x="1130843" y="358797"/>
                </a:moveTo>
                <a:cubicBezTo>
                  <a:pt x="1140889" y="358797"/>
                  <a:pt x="1149763" y="360890"/>
                  <a:pt x="1157464" y="365075"/>
                </a:cubicBezTo>
                <a:cubicBezTo>
                  <a:pt x="1165166" y="369261"/>
                  <a:pt x="1171194" y="374870"/>
                  <a:pt x="1175547" y="381902"/>
                </a:cubicBezTo>
                <a:lnTo>
                  <a:pt x="1176552" y="381902"/>
                </a:lnTo>
                <a:lnTo>
                  <a:pt x="1176552" y="363066"/>
                </a:lnTo>
                <a:lnTo>
                  <a:pt x="1197397" y="363066"/>
                </a:lnTo>
                <a:lnTo>
                  <a:pt x="1197397" y="489142"/>
                </a:lnTo>
                <a:cubicBezTo>
                  <a:pt x="1197397" y="510071"/>
                  <a:pt x="1191537" y="526145"/>
                  <a:pt x="1179817" y="537363"/>
                </a:cubicBezTo>
                <a:cubicBezTo>
                  <a:pt x="1168264" y="548413"/>
                  <a:pt x="1152944" y="553938"/>
                  <a:pt x="1133857" y="553938"/>
                </a:cubicBezTo>
                <a:cubicBezTo>
                  <a:pt x="1118285" y="553938"/>
                  <a:pt x="1105561" y="550339"/>
                  <a:pt x="1095682" y="543139"/>
                </a:cubicBezTo>
                <a:cubicBezTo>
                  <a:pt x="1085636" y="535939"/>
                  <a:pt x="1078855" y="527233"/>
                  <a:pt x="1075339" y="517020"/>
                </a:cubicBezTo>
                <a:lnTo>
                  <a:pt x="1095431" y="508481"/>
                </a:lnTo>
                <a:cubicBezTo>
                  <a:pt x="1098277" y="516182"/>
                  <a:pt x="1103049" y="522377"/>
                  <a:pt x="1109746" y="527066"/>
                </a:cubicBezTo>
                <a:cubicBezTo>
                  <a:pt x="1116444" y="531754"/>
                  <a:pt x="1124480" y="534098"/>
                  <a:pt x="1133857" y="534098"/>
                </a:cubicBezTo>
                <a:cubicBezTo>
                  <a:pt x="1147251" y="534098"/>
                  <a:pt x="1157716" y="530163"/>
                  <a:pt x="1165250" y="522294"/>
                </a:cubicBezTo>
                <a:cubicBezTo>
                  <a:pt x="1172784" y="514592"/>
                  <a:pt x="1176552" y="503374"/>
                  <a:pt x="1176552" y="488640"/>
                </a:cubicBezTo>
                <a:lnTo>
                  <a:pt x="1176552" y="474073"/>
                </a:lnTo>
                <a:lnTo>
                  <a:pt x="1175547" y="474073"/>
                </a:lnTo>
                <a:cubicBezTo>
                  <a:pt x="1171361" y="480603"/>
                  <a:pt x="1165334" y="486045"/>
                  <a:pt x="1157464" y="490398"/>
                </a:cubicBezTo>
                <a:cubicBezTo>
                  <a:pt x="1149763" y="494584"/>
                  <a:pt x="1140889" y="496677"/>
                  <a:pt x="1130843" y="496677"/>
                </a:cubicBezTo>
                <a:cubicBezTo>
                  <a:pt x="1119457" y="496677"/>
                  <a:pt x="1109077" y="493747"/>
                  <a:pt x="1099700" y="487886"/>
                </a:cubicBezTo>
                <a:cubicBezTo>
                  <a:pt x="1090492" y="482194"/>
                  <a:pt x="1083125" y="474073"/>
                  <a:pt x="1077599" y="463525"/>
                </a:cubicBezTo>
                <a:cubicBezTo>
                  <a:pt x="1072074" y="452977"/>
                  <a:pt x="1069312" y="441089"/>
                  <a:pt x="1069312" y="427862"/>
                </a:cubicBezTo>
                <a:cubicBezTo>
                  <a:pt x="1069312" y="414635"/>
                  <a:pt x="1072074" y="402747"/>
                  <a:pt x="1077599" y="392199"/>
                </a:cubicBezTo>
                <a:cubicBezTo>
                  <a:pt x="1083292" y="381484"/>
                  <a:pt x="1090659" y="373279"/>
                  <a:pt x="1099700" y="367587"/>
                </a:cubicBezTo>
                <a:cubicBezTo>
                  <a:pt x="1109077" y="361727"/>
                  <a:pt x="1119457" y="358797"/>
                  <a:pt x="1130843" y="358797"/>
                </a:cubicBezTo>
                <a:close/>
                <a:moveTo>
                  <a:pt x="997763" y="358797"/>
                </a:moveTo>
                <a:cubicBezTo>
                  <a:pt x="1013501" y="358797"/>
                  <a:pt x="1025472" y="363401"/>
                  <a:pt x="1033677" y="372610"/>
                </a:cubicBezTo>
                <a:cubicBezTo>
                  <a:pt x="1042048" y="381986"/>
                  <a:pt x="1046234" y="394460"/>
                  <a:pt x="1046234" y="410031"/>
                </a:cubicBezTo>
                <a:lnTo>
                  <a:pt x="1046234" y="494165"/>
                </a:lnTo>
                <a:lnTo>
                  <a:pt x="1024384" y="494165"/>
                </a:lnTo>
                <a:lnTo>
                  <a:pt x="1024384" y="413296"/>
                </a:lnTo>
                <a:cubicBezTo>
                  <a:pt x="1024384" y="401241"/>
                  <a:pt x="1021454" y="392450"/>
                  <a:pt x="1015594" y="386925"/>
                </a:cubicBezTo>
                <a:cubicBezTo>
                  <a:pt x="1009901" y="381400"/>
                  <a:pt x="1001948" y="378637"/>
                  <a:pt x="991735" y="378637"/>
                </a:cubicBezTo>
                <a:cubicBezTo>
                  <a:pt x="984703" y="378637"/>
                  <a:pt x="978424" y="380646"/>
                  <a:pt x="972899" y="384665"/>
                </a:cubicBezTo>
                <a:cubicBezTo>
                  <a:pt x="967039" y="389018"/>
                  <a:pt x="962686" y="394208"/>
                  <a:pt x="959839" y="400236"/>
                </a:cubicBezTo>
                <a:cubicBezTo>
                  <a:pt x="956825" y="406766"/>
                  <a:pt x="955319" y="413463"/>
                  <a:pt x="955319" y="420328"/>
                </a:cubicBezTo>
                <a:lnTo>
                  <a:pt x="955319" y="494165"/>
                </a:lnTo>
                <a:lnTo>
                  <a:pt x="933469" y="494165"/>
                </a:lnTo>
                <a:lnTo>
                  <a:pt x="933469" y="363066"/>
                </a:lnTo>
                <a:lnTo>
                  <a:pt x="954063" y="363066"/>
                </a:lnTo>
                <a:lnTo>
                  <a:pt x="954063" y="382405"/>
                </a:lnTo>
                <a:lnTo>
                  <a:pt x="955319" y="382405"/>
                </a:lnTo>
                <a:cubicBezTo>
                  <a:pt x="958835" y="375875"/>
                  <a:pt x="964527" y="370349"/>
                  <a:pt x="972397" y="365829"/>
                </a:cubicBezTo>
                <a:cubicBezTo>
                  <a:pt x="980433" y="361141"/>
                  <a:pt x="988889" y="358797"/>
                  <a:pt x="997763" y="358797"/>
                </a:cubicBezTo>
                <a:close/>
                <a:moveTo>
                  <a:pt x="207187" y="358797"/>
                </a:moveTo>
                <a:cubicBezTo>
                  <a:pt x="222926" y="358797"/>
                  <a:pt x="234898" y="363401"/>
                  <a:pt x="243102" y="372610"/>
                </a:cubicBezTo>
                <a:cubicBezTo>
                  <a:pt x="251473" y="381986"/>
                  <a:pt x="255659" y="394460"/>
                  <a:pt x="255659" y="410031"/>
                </a:cubicBezTo>
                <a:lnTo>
                  <a:pt x="255659" y="494165"/>
                </a:lnTo>
                <a:lnTo>
                  <a:pt x="233809" y="494165"/>
                </a:lnTo>
                <a:lnTo>
                  <a:pt x="233809" y="413296"/>
                </a:lnTo>
                <a:cubicBezTo>
                  <a:pt x="233809" y="401241"/>
                  <a:pt x="230879" y="392450"/>
                  <a:pt x="225019" y="386925"/>
                </a:cubicBezTo>
                <a:cubicBezTo>
                  <a:pt x="219326" y="381400"/>
                  <a:pt x="211374" y="378637"/>
                  <a:pt x="201160" y="378637"/>
                </a:cubicBezTo>
                <a:cubicBezTo>
                  <a:pt x="194128" y="378637"/>
                  <a:pt x="187849" y="380646"/>
                  <a:pt x="182324" y="384665"/>
                </a:cubicBezTo>
                <a:cubicBezTo>
                  <a:pt x="176464" y="389018"/>
                  <a:pt x="172111" y="394208"/>
                  <a:pt x="169264" y="400236"/>
                </a:cubicBezTo>
                <a:cubicBezTo>
                  <a:pt x="166251" y="406766"/>
                  <a:pt x="164744" y="413463"/>
                  <a:pt x="164744" y="420328"/>
                </a:cubicBezTo>
                <a:lnTo>
                  <a:pt x="164744" y="494165"/>
                </a:lnTo>
                <a:lnTo>
                  <a:pt x="142894" y="494165"/>
                </a:lnTo>
                <a:lnTo>
                  <a:pt x="142894" y="363066"/>
                </a:lnTo>
                <a:lnTo>
                  <a:pt x="163488" y="363066"/>
                </a:lnTo>
                <a:lnTo>
                  <a:pt x="163488" y="382405"/>
                </a:lnTo>
                <a:lnTo>
                  <a:pt x="164744" y="382405"/>
                </a:lnTo>
                <a:cubicBezTo>
                  <a:pt x="168260" y="375875"/>
                  <a:pt x="173952" y="370349"/>
                  <a:pt x="181822" y="365829"/>
                </a:cubicBezTo>
                <a:cubicBezTo>
                  <a:pt x="189858" y="361141"/>
                  <a:pt x="198314" y="358797"/>
                  <a:pt x="207187" y="358797"/>
                </a:cubicBezTo>
                <a:close/>
                <a:moveTo>
                  <a:pt x="58518" y="358797"/>
                </a:moveTo>
                <a:cubicBezTo>
                  <a:pt x="76265" y="358797"/>
                  <a:pt x="90246" y="363485"/>
                  <a:pt x="100459" y="372861"/>
                </a:cubicBezTo>
                <a:cubicBezTo>
                  <a:pt x="110505" y="382070"/>
                  <a:pt x="115528" y="394794"/>
                  <a:pt x="115528" y="411035"/>
                </a:cubicBezTo>
                <a:lnTo>
                  <a:pt x="115528" y="494165"/>
                </a:lnTo>
                <a:lnTo>
                  <a:pt x="94683" y="494165"/>
                </a:lnTo>
                <a:lnTo>
                  <a:pt x="94683" y="475329"/>
                </a:lnTo>
                <a:lnTo>
                  <a:pt x="93678" y="475329"/>
                </a:lnTo>
                <a:cubicBezTo>
                  <a:pt x="89827" y="481859"/>
                  <a:pt x="84219" y="487300"/>
                  <a:pt x="76851" y="491654"/>
                </a:cubicBezTo>
                <a:cubicBezTo>
                  <a:pt x="69652" y="496007"/>
                  <a:pt x="61113" y="498184"/>
                  <a:pt x="51234" y="498184"/>
                </a:cubicBezTo>
                <a:cubicBezTo>
                  <a:pt x="41523" y="498184"/>
                  <a:pt x="32985" y="496342"/>
                  <a:pt x="25617" y="492658"/>
                </a:cubicBezTo>
                <a:cubicBezTo>
                  <a:pt x="17915" y="488807"/>
                  <a:pt x="12055" y="483617"/>
                  <a:pt x="8037" y="477087"/>
                </a:cubicBezTo>
                <a:cubicBezTo>
                  <a:pt x="4019" y="470557"/>
                  <a:pt x="2009" y="463023"/>
                  <a:pt x="2009" y="454484"/>
                </a:cubicBezTo>
                <a:cubicBezTo>
                  <a:pt x="2009" y="440587"/>
                  <a:pt x="7200" y="429788"/>
                  <a:pt x="17581" y="422086"/>
                </a:cubicBezTo>
                <a:cubicBezTo>
                  <a:pt x="28296" y="414217"/>
                  <a:pt x="41523" y="410282"/>
                  <a:pt x="57262" y="410282"/>
                </a:cubicBezTo>
                <a:cubicBezTo>
                  <a:pt x="65466" y="410282"/>
                  <a:pt x="72833" y="411119"/>
                  <a:pt x="79363" y="412793"/>
                </a:cubicBezTo>
                <a:cubicBezTo>
                  <a:pt x="86060" y="414468"/>
                  <a:pt x="91167" y="416477"/>
                  <a:pt x="94683" y="418821"/>
                </a:cubicBezTo>
                <a:lnTo>
                  <a:pt x="94683" y="410784"/>
                </a:lnTo>
                <a:cubicBezTo>
                  <a:pt x="94683" y="401241"/>
                  <a:pt x="91334" y="393455"/>
                  <a:pt x="84637" y="387427"/>
                </a:cubicBezTo>
                <a:cubicBezTo>
                  <a:pt x="77940" y="381400"/>
                  <a:pt x="69234" y="378386"/>
                  <a:pt x="58518" y="378386"/>
                </a:cubicBezTo>
                <a:cubicBezTo>
                  <a:pt x="51318" y="378386"/>
                  <a:pt x="44621" y="379977"/>
                  <a:pt x="38426" y="383158"/>
                </a:cubicBezTo>
                <a:cubicBezTo>
                  <a:pt x="31896" y="386507"/>
                  <a:pt x="26957" y="390944"/>
                  <a:pt x="23608" y="396469"/>
                </a:cubicBezTo>
                <a:lnTo>
                  <a:pt x="7032" y="384163"/>
                </a:lnTo>
                <a:cubicBezTo>
                  <a:pt x="12055" y="376461"/>
                  <a:pt x="19171" y="370266"/>
                  <a:pt x="28380" y="365578"/>
                </a:cubicBezTo>
                <a:cubicBezTo>
                  <a:pt x="37421" y="361057"/>
                  <a:pt x="47467" y="358797"/>
                  <a:pt x="58518" y="358797"/>
                </a:cubicBezTo>
                <a:close/>
                <a:moveTo>
                  <a:pt x="894839" y="335189"/>
                </a:moveTo>
                <a:lnTo>
                  <a:pt x="912419" y="335189"/>
                </a:lnTo>
                <a:lnTo>
                  <a:pt x="912419" y="352769"/>
                </a:lnTo>
                <a:cubicBezTo>
                  <a:pt x="912419" y="360304"/>
                  <a:pt x="910745" y="366415"/>
                  <a:pt x="907396" y="371103"/>
                </a:cubicBezTo>
                <a:cubicBezTo>
                  <a:pt x="904047" y="375624"/>
                  <a:pt x="899108" y="377884"/>
                  <a:pt x="892578" y="377884"/>
                </a:cubicBezTo>
                <a:cubicBezTo>
                  <a:pt x="890736" y="377884"/>
                  <a:pt x="888978" y="377633"/>
                  <a:pt x="887304" y="377130"/>
                </a:cubicBezTo>
                <a:lnTo>
                  <a:pt x="887304" y="378135"/>
                </a:lnTo>
                <a:cubicBezTo>
                  <a:pt x="901536" y="390692"/>
                  <a:pt x="908652" y="407519"/>
                  <a:pt x="908652" y="428616"/>
                </a:cubicBezTo>
                <a:cubicBezTo>
                  <a:pt x="908652" y="441675"/>
                  <a:pt x="905805" y="453396"/>
                  <a:pt x="900113" y="463776"/>
                </a:cubicBezTo>
                <a:cubicBezTo>
                  <a:pt x="894253" y="474492"/>
                  <a:pt x="886216" y="482947"/>
                  <a:pt x="876002" y="489142"/>
                </a:cubicBezTo>
                <a:cubicBezTo>
                  <a:pt x="866124" y="495170"/>
                  <a:pt x="854571" y="498184"/>
                  <a:pt x="841344" y="498184"/>
                </a:cubicBezTo>
                <a:cubicBezTo>
                  <a:pt x="828117" y="498184"/>
                  <a:pt x="816564" y="495170"/>
                  <a:pt x="806686" y="489142"/>
                </a:cubicBezTo>
                <a:cubicBezTo>
                  <a:pt x="796472" y="482947"/>
                  <a:pt x="788436" y="474492"/>
                  <a:pt x="782576" y="463776"/>
                </a:cubicBezTo>
                <a:cubicBezTo>
                  <a:pt x="776883" y="453396"/>
                  <a:pt x="774037" y="441675"/>
                  <a:pt x="774037" y="428616"/>
                </a:cubicBezTo>
                <a:cubicBezTo>
                  <a:pt x="774037" y="415556"/>
                  <a:pt x="776883" y="403836"/>
                  <a:pt x="782576" y="393455"/>
                </a:cubicBezTo>
                <a:cubicBezTo>
                  <a:pt x="788436" y="382739"/>
                  <a:pt x="796472" y="374284"/>
                  <a:pt x="806686" y="368089"/>
                </a:cubicBezTo>
                <a:cubicBezTo>
                  <a:pt x="816899" y="361894"/>
                  <a:pt x="828452" y="358797"/>
                  <a:pt x="841344" y="358797"/>
                </a:cubicBezTo>
                <a:cubicBezTo>
                  <a:pt x="845697" y="358797"/>
                  <a:pt x="852395" y="359550"/>
                  <a:pt x="861436" y="361057"/>
                </a:cubicBezTo>
                <a:cubicBezTo>
                  <a:pt x="869473" y="362396"/>
                  <a:pt x="875584" y="363066"/>
                  <a:pt x="879770" y="363066"/>
                </a:cubicBezTo>
                <a:cubicBezTo>
                  <a:pt x="885127" y="363066"/>
                  <a:pt x="889062" y="362229"/>
                  <a:pt x="891574" y="360555"/>
                </a:cubicBezTo>
                <a:cubicBezTo>
                  <a:pt x="893750" y="359048"/>
                  <a:pt x="894839" y="356453"/>
                  <a:pt x="894839" y="352769"/>
                </a:cubicBezTo>
                <a:close/>
                <a:moveTo>
                  <a:pt x="752736" y="335189"/>
                </a:moveTo>
                <a:lnTo>
                  <a:pt x="770316" y="335189"/>
                </a:lnTo>
                <a:lnTo>
                  <a:pt x="770316" y="352769"/>
                </a:lnTo>
                <a:cubicBezTo>
                  <a:pt x="770316" y="361978"/>
                  <a:pt x="768056" y="368675"/>
                  <a:pt x="763535" y="372861"/>
                </a:cubicBezTo>
                <a:cubicBezTo>
                  <a:pt x="758847" y="377214"/>
                  <a:pt x="752066" y="379391"/>
                  <a:pt x="743192" y="379391"/>
                </a:cubicBezTo>
                <a:lnTo>
                  <a:pt x="740429" y="379391"/>
                </a:lnTo>
                <a:lnTo>
                  <a:pt x="740429" y="494165"/>
                </a:lnTo>
                <a:lnTo>
                  <a:pt x="719584" y="494165"/>
                </a:lnTo>
                <a:lnTo>
                  <a:pt x="719584" y="475078"/>
                </a:lnTo>
                <a:lnTo>
                  <a:pt x="718580" y="475078"/>
                </a:lnTo>
                <a:cubicBezTo>
                  <a:pt x="715231" y="481440"/>
                  <a:pt x="709454" y="486966"/>
                  <a:pt x="701250" y="491654"/>
                </a:cubicBezTo>
                <a:cubicBezTo>
                  <a:pt x="693716" y="496007"/>
                  <a:pt x="685344" y="498184"/>
                  <a:pt x="676136" y="498184"/>
                </a:cubicBezTo>
                <a:cubicBezTo>
                  <a:pt x="660230" y="498184"/>
                  <a:pt x="648175" y="493579"/>
                  <a:pt x="639970" y="484370"/>
                </a:cubicBezTo>
                <a:cubicBezTo>
                  <a:pt x="631599" y="474994"/>
                  <a:pt x="627413" y="462018"/>
                  <a:pt x="627413" y="445443"/>
                </a:cubicBezTo>
                <a:lnTo>
                  <a:pt x="627413" y="363066"/>
                </a:lnTo>
                <a:lnTo>
                  <a:pt x="649263" y="363066"/>
                </a:lnTo>
                <a:lnTo>
                  <a:pt x="649263" y="442178"/>
                </a:lnTo>
                <a:cubicBezTo>
                  <a:pt x="649263" y="454902"/>
                  <a:pt x="652109" y="464111"/>
                  <a:pt x="657802" y="469804"/>
                </a:cubicBezTo>
                <a:cubicBezTo>
                  <a:pt x="663662" y="475664"/>
                  <a:pt x="671280" y="478594"/>
                  <a:pt x="680656" y="478594"/>
                </a:cubicBezTo>
                <a:cubicBezTo>
                  <a:pt x="688023" y="478594"/>
                  <a:pt x="694637" y="476585"/>
                  <a:pt x="700497" y="472566"/>
                </a:cubicBezTo>
                <a:cubicBezTo>
                  <a:pt x="706022" y="468716"/>
                  <a:pt x="710459" y="463609"/>
                  <a:pt x="713808" y="457246"/>
                </a:cubicBezTo>
                <a:cubicBezTo>
                  <a:pt x="716989" y="451052"/>
                  <a:pt x="718580" y="444354"/>
                  <a:pt x="718580" y="437155"/>
                </a:cubicBezTo>
                <a:lnTo>
                  <a:pt x="718580" y="363066"/>
                </a:lnTo>
                <a:lnTo>
                  <a:pt x="743192" y="363066"/>
                </a:lnTo>
                <a:cubicBezTo>
                  <a:pt x="749554" y="363066"/>
                  <a:pt x="752736" y="359634"/>
                  <a:pt x="752736" y="352769"/>
                </a:cubicBezTo>
                <a:close/>
                <a:moveTo>
                  <a:pt x="2281703" y="310074"/>
                </a:moveTo>
                <a:lnTo>
                  <a:pt x="2303553" y="310074"/>
                </a:lnTo>
                <a:lnTo>
                  <a:pt x="2303553" y="494165"/>
                </a:lnTo>
                <a:lnTo>
                  <a:pt x="2282707" y="494165"/>
                </a:lnTo>
                <a:lnTo>
                  <a:pt x="2282707" y="474827"/>
                </a:lnTo>
                <a:lnTo>
                  <a:pt x="2281703" y="474827"/>
                </a:lnTo>
                <a:cubicBezTo>
                  <a:pt x="2277852" y="481189"/>
                  <a:pt x="2271824" y="486714"/>
                  <a:pt x="2263620" y="491403"/>
                </a:cubicBezTo>
                <a:cubicBezTo>
                  <a:pt x="2255751" y="495923"/>
                  <a:pt x="2246877" y="498184"/>
                  <a:pt x="2236999" y="498184"/>
                </a:cubicBezTo>
                <a:cubicBezTo>
                  <a:pt x="2224776" y="498184"/>
                  <a:pt x="2214060" y="495253"/>
                  <a:pt x="2204852" y="489393"/>
                </a:cubicBezTo>
                <a:cubicBezTo>
                  <a:pt x="2195475" y="483533"/>
                  <a:pt x="2188025" y="475245"/>
                  <a:pt x="2182500" y="464530"/>
                </a:cubicBezTo>
                <a:cubicBezTo>
                  <a:pt x="2176974" y="453982"/>
                  <a:pt x="2174212" y="442010"/>
                  <a:pt x="2174212" y="428616"/>
                </a:cubicBezTo>
                <a:cubicBezTo>
                  <a:pt x="2174212" y="415389"/>
                  <a:pt x="2176974" y="403501"/>
                  <a:pt x="2182500" y="392953"/>
                </a:cubicBezTo>
                <a:cubicBezTo>
                  <a:pt x="2188192" y="382070"/>
                  <a:pt x="2195643" y="373698"/>
                  <a:pt x="2204852" y="367838"/>
                </a:cubicBezTo>
                <a:cubicBezTo>
                  <a:pt x="2214395" y="361810"/>
                  <a:pt x="2225111" y="358797"/>
                  <a:pt x="2236999" y="358797"/>
                </a:cubicBezTo>
                <a:cubicBezTo>
                  <a:pt x="2246710" y="358797"/>
                  <a:pt x="2255583" y="361141"/>
                  <a:pt x="2263620" y="365829"/>
                </a:cubicBezTo>
                <a:cubicBezTo>
                  <a:pt x="2271824" y="370684"/>
                  <a:pt x="2277852" y="376293"/>
                  <a:pt x="2281703" y="382656"/>
                </a:cubicBezTo>
                <a:lnTo>
                  <a:pt x="2282707" y="382656"/>
                </a:lnTo>
                <a:lnTo>
                  <a:pt x="2281703" y="364322"/>
                </a:lnTo>
                <a:close/>
                <a:moveTo>
                  <a:pt x="1386353" y="310074"/>
                </a:moveTo>
                <a:lnTo>
                  <a:pt x="1408203" y="310074"/>
                </a:lnTo>
                <a:lnTo>
                  <a:pt x="1408203" y="326901"/>
                </a:lnTo>
                <a:lnTo>
                  <a:pt x="1424527" y="326901"/>
                </a:lnTo>
                <a:lnTo>
                  <a:pt x="1424527" y="344230"/>
                </a:lnTo>
                <a:lnTo>
                  <a:pt x="1408203" y="344230"/>
                </a:lnTo>
                <a:lnTo>
                  <a:pt x="1408203" y="494165"/>
                </a:lnTo>
                <a:lnTo>
                  <a:pt x="1387357" y="494165"/>
                </a:lnTo>
                <a:lnTo>
                  <a:pt x="1387357" y="474827"/>
                </a:lnTo>
                <a:lnTo>
                  <a:pt x="1386353" y="474827"/>
                </a:lnTo>
                <a:cubicBezTo>
                  <a:pt x="1382502" y="481189"/>
                  <a:pt x="1376474" y="486714"/>
                  <a:pt x="1368270" y="491403"/>
                </a:cubicBezTo>
                <a:cubicBezTo>
                  <a:pt x="1360401" y="495923"/>
                  <a:pt x="1351527" y="498184"/>
                  <a:pt x="1341649" y="498184"/>
                </a:cubicBezTo>
                <a:cubicBezTo>
                  <a:pt x="1329426" y="498184"/>
                  <a:pt x="1318710" y="495253"/>
                  <a:pt x="1309502" y="489393"/>
                </a:cubicBezTo>
                <a:cubicBezTo>
                  <a:pt x="1300126" y="483533"/>
                  <a:pt x="1292675" y="475245"/>
                  <a:pt x="1287150" y="464530"/>
                </a:cubicBezTo>
                <a:cubicBezTo>
                  <a:pt x="1281624" y="453982"/>
                  <a:pt x="1278862" y="442010"/>
                  <a:pt x="1278862" y="428616"/>
                </a:cubicBezTo>
                <a:cubicBezTo>
                  <a:pt x="1278862" y="415389"/>
                  <a:pt x="1281624" y="403501"/>
                  <a:pt x="1287150" y="392953"/>
                </a:cubicBezTo>
                <a:cubicBezTo>
                  <a:pt x="1292842" y="382070"/>
                  <a:pt x="1300293" y="373698"/>
                  <a:pt x="1309502" y="367838"/>
                </a:cubicBezTo>
                <a:cubicBezTo>
                  <a:pt x="1319045" y="361810"/>
                  <a:pt x="1329761" y="358797"/>
                  <a:pt x="1341649" y="358797"/>
                </a:cubicBezTo>
                <a:cubicBezTo>
                  <a:pt x="1351360" y="358797"/>
                  <a:pt x="1360233" y="361141"/>
                  <a:pt x="1368270" y="365829"/>
                </a:cubicBezTo>
                <a:cubicBezTo>
                  <a:pt x="1376474" y="370684"/>
                  <a:pt x="1382502" y="376293"/>
                  <a:pt x="1386353" y="382656"/>
                </a:cubicBezTo>
                <a:lnTo>
                  <a:pt x="1387357" y="382656"/>
                </a:lnTo>
                <a:lnTo>
                  <a:pt x="1386353" y="365075"/>
                </a:lnTo>
                <a:lnTo>
                  <a:pt x="1386353" y="344230"/>
                </a:lnTo>
                <a:lnTo>
                  <a:pt x="1346672" y="344230"/>
                </a:lnTo>
                <a:lnTo>
                  <a:pt x="1346672" y="326901"/>
                </a:lnTo>
                <a:lnTo>
                  <a:pt x="1386353" y="326901"/>
                </a:lnTo>
                <a:close/>
                <a:moveTo>
                  <a:pt x="485794" y="310074"/>
                </a:moveTo>
                <a:lnTo>
                  <a:pt x="507644" y="310074"/>
                </a:lnTo>
                <a:lnTo>
                  <a:pt x="507644" y="364322"/>
                </a:lnTo>
                <a:lnTo>
                  <a:pt x="506388" y="382405"/>
                </a:lnTo>
                <a:lnTo>
                  <a:pt x="507644" y="382405"/>
                </a:lnTo>
                <a:cubicBezTo>
                  <a:pt x="510992" y="375875"/>
                  <a:pt x="516685" y="370266"/>
                  <a:pt x="524722" y="365578"/>
                </a:cubicBezTo>
                <a:cubicBezTo>
                  <a:pt x="532423" y="361057"/>
                  <a:pt x="540962" y="358797"/>
                  <a:pt x="550339" y="358797"/>
                </a:cubicBezTo>
                <a:cubicBezTo>
                  <a:pt x="566245" y="358797"/>
                  <a:pt x="578383" y="363485"/>
                  <a:pt x="586755" y="372861"/>
                </a:cubicBezTo>
                <a:cubicBezTo>
                  <a:pt x="595127" y="382237"/>
                  <a:pt x="599312" y="394627"/>
                  <a:pt x="599312" y="410031"/>
                </a:cubicBezTo>
                <a:lnTo>
                  <a:pt x="599312" y="494165"/>
                </a:lnTo>
                <a:lnTo>
                  <a:pt x="577463" y="494165"/>
                </a:lnTo>
                <a:lnTo>
                  <a:pt x="577463" y="413296"/>
                </a:lnTo>
                <a:cubicBezTo>
                  <a:pt x="577463" y="401575"/>
                  <a:pt x="574449" y="392869"/>
                  <a:pt x="568421" y="387176"/>
                </a:cubicBezTo>
                <a:cubicBezTo>
                  <a:pt x="562561" y="381484"/>
                  <a:pt x="554776" y="378637"/>
                  <a:pt x="545065" y="378637"/>
                </a:cubicBezTo>
                <a:cubicBezTo>
                  <a:pt x="538535" y="378637"/>
                  <a:pt x="532256" y="380730"/>
                  <a:pt x="526228" y="384916"/>
                </a:cubicBezTo>
                <a:cubicBezTo>
                  <a:pt x="520536" y="388934"/>
                  <a:pt x="516015" y="394208"/>
                  <a:pt x="512667" y="400738"/>
                </a:cubicBezTo>
                <a:cubicBezTo>
                  <a:pt x="509318" y="407436"/>
                  <a:pt x="507644" y="414217"/>
                  <a:pt x="507644" y="421081"/>
                </a:cubicBezTo>
                <a:lnTo>
                  <a:pt x="507644" y="494165"/>
                </a:lnTo>
                <a:lnTo>
                  <a:pt x="485794" y="494165"/>
                </a:lnTo>
                <a:close/>
                <a:moveTo>
                  <a:pt x="285769" y="310074"/>
                </a:moveTo>
                <a:lnTo>
                  <a:pt x="307619" y="310074"/>
                </a:lnTo>
                <a:lnTo>
                  <a:pt x="307619" y="364322"/>
                </a:lnTo>
                <a:lnTo>
                  <a:pt x="306363" y="382405"/>
                </a:lnTo>
                <a:lnTo>
                  <a:pt x="307619" y="382405"/>
                </a:lnTo>
                <a:cubicBezTo>
                  <a:pt x="310967" y="375875"/>
                  <a:pt x="316660" y="370266"/>
                  <a:pt x="324697" y="365578"/>
                </a:cubicBezTo>
                <a:cubicBezTo>
                  <a:pt x="332398" y="361057"/>
                  <a:pt x="340937" y="358797"/>
                  <a:pt x="350314" y="358797"/>
                </a:cubicBezTo>
                <a:cubicBezTo>
                  <a:pt x="366220" y="358797"/>
                  <a:pt x="378358" y="363485"/>
                  <a:pt x="386730" y="372861"/>
                </a:cubicBezTo>
                <a:cubicBezTo>
                  <a:pt x="395102" y="382237"/>
                  <a:pt x="399287" y="394627"/>
                  <a:pt x="399287" y="410031"/>
                </a:cubicBezTo>
                <a:lnTo>
                  <a:pt x="399287" y="494165"/>
                </a:lnTo>
                <a:lnTo>
                  <a:pt x="377438" y="494165"/>
                </a:lnTo>
                <a:lnTo>
                  <a:pt x="377438" y="413296"/>
                </a:lnTo>
                <a:cubicBezTo>
                  <a:pt x="377438" y="401575"/>
                  <a:pt x="374424" y="392869"/>
                  <a:pt x="368396" y="387176"/>
                </a:cubicBezTo>
                <a:cubicBezTo>
                  <a:pt x="362536" y="381484"/>
                  <a:pt x="354751" y="378637"/>
                  <a:pt x="345040" y="378637"/>
                </a:cubicBezTo>
                <a:cubicBezTo>
                  <a:pt x="338510" y="378637"/>
                  <a:pt x="332231" y="380730"/>
                  <a:pt x="326203" y="384916"/>
                </a:cubicBezTo>
                <a:cubicBezTo>
                  <a:pt x="320511" y="388934"/>
                  <a:pt x="315990" y="394208"/>
                  <a:pt x="312641" y="400738"/>
                </a:cubicBezTo>
                <a:cubicBezTo>
                  <a:pt x="309293" y="407436"/>
                  <a:pt x="307619" y="414217"/>
                  <a:pt x="307619" y="421081"/>
                </a:cubicBezTo>
                <a:lnTo>
                  <a:pt x="307619" y="494165"/>
                </a:lnTo>
                <a:lnTo>
                  <a:pt x="285769" y="494165"/>
                </a:lnTo>
                <a:close/>
                <a:moveTo>
                  <a:pt x="1485510" y="304800"/>
                </a:moveTo>
                <a:lnTo>
                  <a:pt x="1504848" y="304800"/>
                </a:lnTo>
                <a:lnTo>
                  <a:pt x="1531218" y="334938"/>
                </a:lnTo>
                <a:lnTo>
                  <a:pt x="1531218" y="336193"/>
                </a:lnTo>
                <a:lnTo>
                  <a:pt x="1510122" y="336193"/>
                </a:lnTo>
                <a:lnTo>
                  <a:pt x="1496058" y="321376"/>
                </a:lnTo>
                <a:lnTo>
                  <a:pt x="1494049" y="321376"/>
                </a:lnTo>
                <a:lnTo>
                  <a:pt x="1480235" y="336193"/>
                </a:lnTo>
                <a:lnTo>
                  <a:pt x="1459139" y="336193"/>
                </a:lnTo>
                <a:lnTo>
                  <a:pt x="1459139" y="334938"/>
                </a:lnTo>
                <a:close/>
                <a:moveTo>
                  <a:pt x="836321" y="295005"/>
                </a:moveTo>
                <a:cubicBezTo>
                  <a:pt x="844693" y="295005"/>
                  <a:pt x="851139" y="297014"/>
                  <a:pt x="855660" y="301033"/>
                </a:cubicBezTo>
                <a:cubicBezTo>
                  <a:pt x="860348" y="305219"/>
                  <a:pt x="862692" y="311079"/>
                  <a:pt x="862692" y="318613"/>
                </a:cubicBezTo>
                <a:cubicBezTo>
                  <a:pt x="862692" y="326650"/>
                  <a:pt x="860180" y="332928"/>
                  <a:pt x="855157" y="337449"/>
                </a:cubicBezTo>
                <a:cubicBezTo>
                  <a:pt x="849799" y="342305"/>
                  <a:pt x="843018" y="345318"/>
                  <a:pt x="834814" y="346490"/>
                </a:cubicBezTo>
                <a:lnTo>
                  <a:pt x="830796" y="332928"/>
                </a:lnTo>
                <a:cubicBezTo>
                  <a:pt x="836321" y="331422"/>
                  <a:pt x="840172" y="329664"/>
                  <a:pt x="842349" y="327654"/>
                </a:cubicBezTo>
                <a:cubicBezTo>
                  <a:pt x="844693" y="325645"/>
                  <a:pt x="845865" y="322966"/>
                  <a:pt x="845865" y="319618"/>
                </a:cubicBezTo>
                <a:cubicBezTo>
                  <a:pt x="845865" y="316771"/>
                  <a:pt x="844860" y="314427"/>
                  <a:pt x="842851" y="312586"/>
                </a:cubicBezTo>
                <a:cubicBezTo>
                  <a:pt x="841009" y="310911"/>
                  <a:pt x="838079" y="310074"/>
                  <a:pt x="834061" y="310074"/>
                </a:cubicBezTo>
                <a:cubicBezTo>
                  <a:pt x="829373" y="310074"/>
                  <a:pt x="824685" y="311079"/>
                  <a:pt x="819997" y="313088"/>
                </a:cubicBezTo>
                <a:lnTo>
                  <a:pt x="815727" y="299275"/>
                </a:lnTo>
                <a:cubicBezTo>
                  <a:pt x="822257" y="296428"/>
                  <a:pt x="829122" y="295005"/>
                  <a:pt x="836321" y="295005"/>
                </a:cubicBezTo>
                <a:close/>
                <a:moveTo>
                  <a:pt x="54750" y="295005"/>
                </a:moveTo>
                <a:cubicBezTo>
                  <a:pt x="63289" y="295005"/>
                  <a:pt x="69819" y="297014"/>
                  <a:pt x="74340" y="301033"/>
                </a:cubicBezTo>
                <a:cubicBezTo>
                  <a:pt x="78860" y="305051"/>
                  <a:pt x="81121" y="310911"/>
                  <a:pt x="81121" y="318613"/>
                </a:cubicBezTo>
                <a:cubicBezTo>
                  <a:pt x="81121" y="326650"/>
                  <a:pt x="78609" y="332928"/>
                  <a:pt x="73587" y="337449"/>
                </a:cubicBezTo>
                <a:cubicBezTo>
                  <a:pt x="68229" y="342305"/>
                  <a:pt x="61448" y="345318"/>
                  <a:pt x="53243" y="346490"/>
                </a:cubicBezTo>
                <a:lnTo>
                  <a:pt x="49225" y="332928"/>
                </a:lnTo>
                <a:cubicBezTo>
                  <a:pt x="54750" y="331422"/>
                  <a:pt x="58602" y="329664"/>
                  <a:pt x="60778" y="327654"/>
                </a:cubicBezTo>
                <a:cubicBezTo>
                  <a:pt x="63122" y="325645"/>
                  <a:pt x="64294" y="322966"/>
                  <a:pt x="64294" y="319618"/>
                </a:cubicBezTo>
                <a:cubicBezTo>
                  <a:pt x="64294" y="316771"/>
                  <a:pt x="63289" y="314427"/>
                  <a:pt x="61280" y="312586"/>
                </a:cubicBezTo>
                <a:cubicBezTo>
                  <a:pt x="59439" y="310911"/>
                  <a:pt x="56592" y="310074"/>
                  <a:pt x="52741" y="310074"/>
                </a:cubicBezTo>
                <a:cubicBezTo>
                  <a:pt x="47886" y="310074"/>
                  <a:pt x="43114" y="311079"/>
                  <a:pt x="38426" y="313088"/>
                </a:cubicBezTo>
                <a:lnTo>
                  <a:pt x="34156" y="299275"/>
                </a:lnTo>
                <a:cubicBezTo>
                  <a:pt x="40686" y="296428"/>
                  <a:pt x="47551" y="295005"/>
                  <a:pt x="54750" y="295005"/>
                </a:cubicBezTo>
                <a:close/>
                <a:moveTo>
                  <a:pt x="1528205" y="273909"/>
                </a:moveTo>
                <a:lnTo>
                  <a:pt x="1552064" y="273909"/>
                </a:lnTo>
                <a:lnTo>
                  <a:pt x="1534232" y="305302"/>
                </a:lnTo>
                <a:lnTo>
                  <a:pt x="1516652" y="305302"/>
                </a:lnTo>
                <a:close/>
                <a:moveTo>
                  <a:pt x="2841324" y="211215"/>
                </a:moveTo>
                <a:cubicBezTo>
                  <a:pt x="2845343" y="211215"/>
                  <a:pt x="2848608" y="212471"/>
                  <a:pt x="2851119" y="214982"/>
                </a:cubicBezTo>
                <a:cubicBezTo>
                  <a:pt x="2853798" y="217661"/>
                  <a:pt x="2855138" y="220926"/>
                  <a:pt x="2855138" y="224777"/>
                </a:cubicBezTo>
                <a:cubicBezTo>
                  <a:pt x="2855138" y="228293"/>
                  <a:pt x="2853798" y="231558"/>
                  <a:pt x="2851119" y="234572"/>
                </a:cubicBezTo>
                <a:cubicBezTo>
                  <a:pt x="2848608" y="237418"/>
                  <a:pt x="2845343" y="238841"/>
                  <a:pt x="2841324" y="238841"/>
                </a:cubicBezTo>
                <a:cubicBezTo>
                  <a:pt x="2837641" y="238841"/>
                  <a:pt x="2834376" y="237418"/>
                  <a:pt x="2831530" y="234572"/>
                </a:cubicBezTo>
                <a:cubicBezTo>
                  <a:pt x="2828851" y="231893"/>
                  <a:pt x="2827511" y="228628"/>
                  <a:pt x="2827511" y="224777"/>
                </a:cubicBezTo>
                <a:cubicBezTo>
                  <a:pt x="2827511" y="220759"/>
                  <a:pt x="2828851" y="217494"/>
                  <a:pt x="2831530" y="214982"/>
                </a:cubicBezTo>
                <a:cubicBezTo>
                  <a:pt x="2834376" y="212471"/>
                  <a:pt x="2837641" y="211215"/>
                  <a:pt x="2841324" y="211215"/>
                </a:cubicBezTo>
                <a:close/>
                <a:moveTo>
                  <a:pt x="2060544" y="211215"/>
                </a:moveTo>
                <a:cubicBezTo>
                  <a:pt x="2064563" y="211215"/>
                  <a:pt x="2067827" y="212471"/>
                  <a:pt x="2070339" y="214982"/>
                </a:cubicBezTo>
                <a:cubicBezTo>
                  <a:pt x="2072850" y="217494"/>
                  <a:pt x="2074106" y="220759"/>
                  <a:pt x="2074106" y="224777"/>
                </a:cubicBezTo>
                <a:cubicBezTo>
                  <a:pt x="2074106" y="228628"/>
                  <a:pt x="2072850" y="231893"/>
                  <a:pt x="2070339" y="234572"/>
                </a:cubicBezTo>
                <a:cubicBezTo>
                  <a:pt x="2067827" y="237418"/>
                  <a:pt x="2064563" y="238841"/>
                  <a:pt x="2060544" y="238841"/>
                </a:cubicBezTo>
                <a:cubicBezTo>
                  <a:pt x="2056861" y="238841"/>
                  <a:pt x="2053596" y="237418"/>
                  <a:pt x="2050749" y="234572"/>
                </a:cubicBezTo>
                <a:cubicBezTo>
                  <a:pt x="2048071" y="231893"/>
                  <a:pt x="2046731" y="228628"/>
                  <a:pt x="2046731" y="224777"/>
                </a:cubicBezTo>
                <a:cubicBezTo>
                  <a:pt x="2046731" y="220759"/>
                  <a:pt x="2048071" y="217494"/>
                  <a:pt x="2050749" y="214982"/>
                </a:cubicBezTo>
                <a:cubicBezTo>
                  <a:pt x="2053428" y="212471"/>
                  <a:pt x="2056693" y="211215"/>
                  <a:pt x="2060544" y="211215"/>
                </a:cubicBezTo>
                <a:close/>
                <a:moveTo>
                  <a:pt x="1622124" y="211215"/>
                </a:moveTo>
                <a:cubicBezTo>
                  <a:pt x="1626143" y="211215"/>
                  <a:pt x="1629408" y="212471"/>
                  <a:pt x="1631919" y="214982"/>
                </a:cubicBezTo>
                <a:cubicBezTo>
                  <a:pt x="1634598" y="217661"/>
                  <a:pt x="1635938" y="220926"/>
                  <a:pt x="1635938" y="224777"/>
                </a:cubicBezTo>
                <a:cubicBezTo>
                  <a:pt x="1635938" y="228293"/>
                  <a:pt x="1634598" y="231558"/>
                  <a:pt x="1631919" y="234572"/>
                </a:cubicBezTo>
                <a:cubicBezTo>
                  <a:pt x="1629408" y="237418"/>
                  <a:pt x="1626143" y="238841"/>
                  <a:pt x="1622124" y="238841"/>
                </a:cubicBezTo>
                <a:cubicBezTo>
                  <a:pt x="1618441" y="238841"/>
                  <a:pt x="1615176" y="237418"/>
                  <a:pt x="1612330" y="234572"/>
                </a:cubicBezTo>
                <a:cubicBezTo>
                  <a:pt x="1609651" y="231893"/>
                  <a:pt x="1608311" y="228628"/>
                  <a:pt x="1608311" y="224777"/>
                </a:cubicBezTo>
                <a:cubicBezTo>
                  <a:pt x="1608311" y="220759"/>
                  <a:pt x="1609651" y="217494"/>
                  <a:pt x="1612330" y="214982"/>
                </a:cubicBezTo>
                <a:cubicBezTo>
                  <a:pt x="1615176" y="212471"/>
                  <a:pt x="1618441" y="211215"/>
                  <a:pt x="1622124" y="211215"/>
                </a:cubicBezTo>
                <a:close/>
                <a:moveTo>
                  <a:pt x="2841827" y="123313"/>
                </a:moveTo>
                <a:cubicBezTo>
                  <a:pt x="2829772" y="123313"/>
                  <a:pt x="2820730" y="125825"/>
                  <a:pt x="2814703" y="130848"/>
                </a:cubicBezTo>
                <a:cubicBezTo>
                  <a:pt x="2808675" y="135871"/>
                  <a:pt x="2805661" y="142233"/>
                  <a:pt x="2805661" y="149935"/>
                </a:cubicBezTo>
                <a:cubicBezTo>
                  <a:pt x="2805661" y="157135"/>
                  <a:pt x="2808424" y="162995"/>
                  <a:pt x="2813949" y="167515"/>
                </a:cubicBezTo>
                <a:cubicBezTo>
                  <a:pt x="2819475" y="172036"/>
                  <a:pt x="2826423" y="174296"/>
                  <a:pt x="2834795" y="174296"/>
                </a:cubicBezTo>
                <a:cubicBezTo>
                  <a:pt x="2842162" y="174296"/>
                  <a:pt x="2849026" y="172371"/>
                  <a:pt x="2855389" y="168520"/>
                </a:cubicBezTo>
                <a:cubicBezTo>
                  <a:pt x="2861751" y="164669"/>
                  <a:pt x="2866774" y="159646"/>
                  <a:pt x="2870458" y="153451"/>
                </a:cubicBezTo>
                <a:cubicBezTo>
                  <a:pt x="2874141" y="147256"/>
                  <a:pt x="2875983" y="140308"/>
                  <a:pt x="2875983" y="132606"/>
                </a:cubicBezTo>
                <a:cubicBezTo>
                  <a:pt x="2871964" y="129927"/>
                  <a:pt x="2866941" y="127667"/>
                  <a:pt x="2860914" y="125825"/>
                </a:cubicBezTo>
                <a:cubicBezTo>
                  <a:pt x="2855221" y="124151"/>
                  <a:pt x="2848859" y="123313"/>
                  <a:pt x="2841827" y="123313"/>
                </a:cubicBezTo>
                <a:close/>
                <a:moveTo>
                  <a:pt x="1622627" y="123313"/>
                </a:moveTo>
                <a:cubicBezTo>
                  <a:pt x="1610572" y="123313"/>
                  <a:pt x="1601530" y="125825"/>
                  <a:pt x="1595503" y="130848"/>
                </a:cubicBezTo>
                <a:cubicBezTo>
                  <a:pt x="1589475" y="135871"/>
                  <a:pt x="1586462" y="142233"/>
                  <a:pt x="1586462" y="149935"/>
                </a:cubicBezTo>
                <a:cubicBezTo>
                  <a:pt x="1586462" y="157135"/>
                  <a:pt x="1589224" y="162995"/>
                  <a:pt x="1594749" y="167515"/>
                </a:cubicBezTo>
                <a:cubicBezTo>
                  <a:pt x="1600275" y="172036"/>
                  <a:pt x="1607223" y="174296"/>
                  <a:pt x="1615595" y="174296"/>
                </a:cubicBezTo>
                <a:cubicBezTo>
                  <a:pt x="1622962" y="174296"/>
                  <a:pt x="1629826" y="172371"/>
                  <a:pt x="1636189" y="168520"/>
                </a:cubicBezTo>
                <a:cubicBezTo>
                  <a:pt x="1642551" y="164669"/>
                  <a:pt x="1647574" y="159646"/>
                  <a:pt x="1651258" y="153451"/>
                </a:cubicBezTo>
                <a:cubicBezTo>
                  <a:pt x="1654941" y="147256"/>
                  <a:pt x="1656783" y="140308"/>
                  <a:pt x="1656783" y="132606"/>
                </a:cubicBezTo>
                <a:cubicBezTo>
                  <a:pt x="1652764" y="129927"/>
                  <a:pt x="1647742" y="127667"/>
                  <a:pt x="1641714" y="125825"/>
                </a:cubicBezTo>
                <a:cubicBezTo>
                  <a:pt x="1636021" y="124151"/>
                  <a:pt x="1629659" y="123313"/>
                  <a:pt x="1622627" y="123313"/>
                </a:cubicBezTo>
                <a:close/>
                <a:moveTo>
                  <a:pt x="3829432" y="73837"/>
                </a:moveTo>
                <a:cubicBezTo>
                  <a:pt x="3821562" y="73837"/>
                  <a:pt x="3814363" y="75846"/>
                  <a:pt x="3807833" y="79865"/>
                </a:cubicBezTo>
                <a:cubicBezTo>
                  <a:pt x="3801136" y="84051"/>
                  <a:pt x="3795945" y="89660"/>
                  <a:pt x="3792262" y="96692"/>
                </a:cubicBezTo>
                <a:cubicBezTo>
                  <a:pt x="3788411" y="104059"/>
                  <a:pt x="3786485" y="112849"/>
                  <a:pt x="3786485" y="123062"/>
                </a:cubicBezTo>
                <a:cubicBezTo>
                  <a:pt x="3786485" y="132941"/>
                  <a:pt x="3788411" y="141731"/>
                  <a:pt x="3792262" y="149433"/>
                </a:cubicBezTo>
                <a:cubicBezTo>
                  <a:pt x="3795945" y="156800"/>
                  <a:pt x="3801136" y="162409"/>
                  <a:pt x="3807833" y="166260"/>
                </a:cubicBezTo>
                <a:cubicBezTo>
                  <a:pt x="3814530" y="170110"/>
                  <a:pt x="3821730" y="172036"/>
                  <a:pt x="3829432" y="172036"/>
                </a:cubicBezTo>
                <a:cubicBezTo>
                  <a:pt x="3837468" y="172036"/>
                  <a:pt x="3844584" y="170110"/>
                  <a:pt x="3850779" y="166260"/>
                </a:cubicBezTo>
                <a:cubicBezTo>
                  <a:pt x="3857309" y="162241"/>
                  <a:pt x="3862499" y="156549"/>
                  <a:pt x="3866350" y="149182"/>
                </a:cubicBezTo>
                <a:cubicBezTo>
                  <a:pt x="3870201" y="141815"/>
                  <a:pt x="3872127" y="133108"/>
                  <a:pt x="3872127" y="123062"/>
                </a:cubicBezTo>
                <a:cubicBezTo>
                  <a:pt x="3872127" y="112681"/>
                  <a:pt x="3870201" y="103808"/>
                  <a:pt x="3866350" y="96441"/>
                </a:cubicBezTo>
                <a:cubicBezTo>
                  <a:pt x="3862499" y="88906"/>
                  <a:pt x="3857309" y="83297"/>
                  <a:pt x="3850779" y="79614"/>
                </a:cubicBezTo>
                <a:cubicBezTo>
                  <a:pt x="3844082" y="75763"/>
                  <a:pt x="3836966" y="73837"/>
                  <a:pt x="3829432" y="73837"/>
                </a:cubicBezTo>
                <a:close/>
                <a:moveTo>
                  <a:pt x="3536919" y="73837"/>
                </a:moveTo>
                <a:cubicBezTo>
                  <a:pt x="3528882" y="73837"/>
                  <a:pt x="3521348" y="75846"/>
                  <a:pt x="3514316" y="79865"/>
                </a:cubicBezTo>
                <a:cubicBezTo>
                  <a:pt x="3507451" y="83883"/>
                  <a:pt x="3501842" y="89660"/>
                  <a:pt x="3497489" y="97194"/>
                </a:cubicBezTo>
                <a:cubicBezTo>
                  <a:pt x="3493303" y="104561"/>
                  <a:pt x="3491210" y="113435"/>
                  <a:pt x="3491210" y="123816"/>
                </a:cubicBezTo>
                <a:cubicBezTo>
                  <a:pt x="3491210" y="134029"/>
                  <a:pt x="3493303" y="142819"/>
                  <a:pt x="3497489" y="150186"/>
                </a:cubicBezTo>
                <a:cubicBezTo>
                  <a:pt x="3501842" y="157721"/>
                  <a:pt x="3507451" y="163497"/>
                  <a:pt x="3514316" y="167515"/>
                </a:cubicBezTo>
                <a:cubicBezTo>
                  <a:pt x="3521683" y="171701"/>
                  <a:pt x="3529217" y="173794"/>
                  <a:pt x="3536919" y="173794"/>
                </a:cubicBezTo>
                <a:cubicBezTo>
                  <a:pt x="3544621" y="173794"/>
                  <a:pt x="3552155" y="171701"/>
                  <a:pt x="3559522" y="167515"/>
                </a:cubicBezTo>
                <a:cubicBezTo>
                  <a:pt x="3566220" y="163664"/>
                  <a:pt x="3571745" y="157888"/>
                  <a:pt x="3576098" y="150186"/>
                </a:cubicBezTo>
                <a:cubicBezTo>
                  <a:pt x="3580284" y="142819"/>
                  <a:pt x="3582377" y="134029"/>
                  <a:pt x="3582377" y="123816"/>
                </a:cubicBezTo>
                <a:cubicBezTo>
                  <a:pt x="3582377" y="113435"/>
                  <a:pt x="3580284" y="104561"/>
                  <a:pt x="3576098" y="97194"/>
                </a:cubicBezTo>
                <a:cubicBezTo>
                  <a:pt x="3571745" y="89492"/>
                  <a:pt x="3566220" y="83716"/>
                  <a:pt x="3559522" y="79865"/>
                </a:cubicBezTo>
                <a:cubicBezTo>
                  <a:pt x="3552490" y="75846"/>
                  <a:pt x="3544956" y="73837"/>
                  <a:pt x="3536919" y="73837"/>
                </a:cubicBezTo>
                <a:close/>
                <a:moveTo>
                  <a:pt x="2353057" y="73837"/>
                </a:moveTo>
                <a:cubicBezTo>
                  <a:pt x="2345187" y="73837"/>
                  <a:pt x="2337988" y="75846"/>
                  <a:pt x="2331458" y="79865"/>
                </a:cubicBezTo>
                <a:cubicBezTo>
                  <a:pt x="2324761" y="84051"/>
                  <a:pt x="2319570" y="89660"/>
                  <a:pt x="2315887" y="96692"/>
                </a:cubicBezTo>
                <a:cubicBezTo>
                  <a:pt x="2312036" y="104059"/>
                  <a:pt x="2310110" y="112849"/>
                  <a:pt x="2310110" y="123062"/>
                </a:cubicBezTo>
                <a:cubicBezTo>
                  <a:pt x="2310110" y="132941"/>
                  <a:pt x="2312036" y="141731"/>
                  <a:pt x="2315887" y="149433"/>
                </a:cubicBezTo>
                <a:cubicBezTo>
                  <a:pt x="2319570" y="156800"/>
                  <a:pt x="2324761" y="162409"/>
                  <a:pt x="2331458" y="166260"/>
                </a:cubicBezTo>
                <a:cubicBezTo>
                  <a:pt x="2338155" y="170110"/>
                  <a:pt x="2345355" y="172036"/>
                  <a:pt x="2353057" y="172036"/>
                </a:cubicBezTo>
                <a:cubicBezTo>
                  <a:pt x="2361093" y="172036"/>
                  <a:pt x="2368209" y="170110"/>
                  <a:pt x="2374404" y="166260"/>
                </a:cubicBezTo>
                <a:cubicBezTo>
                  <a:pt x="2380934" y="162241"/>
                  <a:pt x="2386124" y="156549"/>
                  <a:pt x="2389975" y="149182"/>
                </a:cubicBezTo>
                <a:cubicBezTo>
                  <a:pt x="2393826" y="141815"/>
                  <a:pt x="2395752" y="133108"/>
                  <a:pt x="2395752" y="123062"/>
                </a:cubicBezTo>
                <a:cubicBezTo>
                  <a:pt x="2395752" y="112681"/>
                  <a:pt x="2393826" y="103808"/>
                  <a:pt x="2389975" y="96441"/>
                </a:cubicBezTo>
                <a:cubicBezTo>
                  <a:pt x="2386124" y="88906"/>
                  <a:pt x="2380934" y="83297"/>
                  <a:pt x="2374404" y="79614"/>
                </a:cubicBezTo>
                <a:cubicBezTo>
                  <a:pt x="2367707" y="75763"/>
                  <a:pt x="2360591" y="73837"/>
                  <a:pt x="2353057" y="73837"/>
                </a:cubicBezTo>
                <a:close/>
                <a:moveTo>
                  <a:pt x="2060544" y="73837"/>
                </a:moveTo>
                <a:cubicBezTo>
                  <a:pt x="2052507" y="73837"/>
                  <a:pt x="2044973" y="75846"/>
                  <a:pt x="2037941" y="79865"/>
                </a:cubicBezTo>
                <a:cubicBezTo>
                  <a:pt x="2031076" y="83883"/>
                  <a:pt x="2025467" y="89660"/>
                  <a:pt x="2021114" y="97194"/>
                </a:cubicBezTo>
                <a:cubicBezTo>
                  <a:pt x="2016928" y="104561"/>
                  <a:pt x="2014835" y="113435"/>
                  <a:pt x="2014835" y="123816"/>
                </a:cubicBezTo>
                <a:cubicBezTo>
                  <a:pt x="2014835" y="134029"/>
                  <a:pt x="2016928" y="142819"/>
                  <a:pt x="2021114" y="150186"/>
                </a:cubicBezTo>
                <a:cubicBezTo>
                  <a:pt x="2025467" y="157721"/>
                  <a:pt x="2031076" y="163497"/>
                  <a:pt x="2037941" y="167515"/>
                </a:cubicBezTo>
                <a:cubicBezTo>
                  <a:pt x="2045308" y="171701"/>
                  <a:pt x="2052842" y="173794"/>
                  <a:pt x="2060544" y="173794"/>
                </a:cubicBezTo>
                <a:cubicBezTo>
                  <a:pt x="2068246" y="173794"/>
                  <a:pt x="2075780" y="171701"/>
                  <a:pt x="2083147" y="167515"/>
                </a:cubicBezTo>
                <a:cubicBezTo>
                  <a:pt x="2089845" y="163664"/>
                  <a:pt x="2095370" y="157888"/>
                  <a:pt x="2099723" y="150186"/>
                </a:cubicBezTo>
                <a:cubicBezTo>
                  <a:pt x="2103909" y="142819"/>
                  <a:pt x="2106002" y="134029"/>
                  <a:pt x="2106002" y="123816"/>
                </a:cubicBezTo>
                <a:cubicBezTo>
                  <a:pt x="2106002" y="113435"/>
                  <a:pt x="2103909" y="104561"/>
                  <a:pt x="2099723" y="97194"/>
                </a:cubicBezTo>
                <a:cubicBezTo>
                  <a:pt x="2095370" y="89492"/>
                  <a:pt x="2089845" y="83716"/>
                  <a:pt x="2083147" y="79865"/>
                </a:cubicBezTo>
                <a:cubicBezTo>
                  <a:pt x="2076115" y="75846"/>
                  <a:pt x="2068581" y="73837"/>
                  <a:pt x="2060544" y="73837"/>
                </a:cubicBezTo>
                <a:close/>
                <a:moveTo>
                  <a:pt x="1905884" y="73837"/>
                </a:moveTo>
                <a:cubicBezTo>
                  <a:pt x="1898684" y="73837"/>
                  <a:pt x="1891568" y="75930"/>
                  <a:pt x="1884536" y="80116"/>
                </a:cubicBezTo>
                <a:cubicBezTo>
                  <a:pt x="1878007" y="83967"/>
                  <a:pt x="1872649" y="89827"/>
                  <a:pt x="1868463" y="97696"/>
                </a:cubicBezTo>
                <a:cubicBezTo>
                  <a:pt x="1864445" y="105231"/>
                  <a:pt x="1862435" y="113937"/>
                  <a:pt x="1862435" y="123816"/>
                </a:cubicBezTo>
                <a:cubicBezTo>
                  <a:pt x="1862435" y="133694"/>
                  <a:pt x="1864445" y="142401"/>
                  <a:pt x="1868463" y="149935"/>
                </a:cubicBezTo>
                <a:cubicBezTo>
                  <a:pt x="1872649" y="157804"/>
                  <a:pt x="1878007" y="163664"/>
                  <a:pt x="1884536" y="167515"/>
                </a:cubicBezTo>
                <a:cubicBezTo>
                  <a:pt x="1891568" y="171701"/>
                  <a:pt x="1898684" y="173794"/>
                  <a:pt x="1905884" y="173794"/>
                </a:cubicBezTo>
                <a:cubicBezTo>
                  <a:pt x="1913251" y="173794"/>
                  <a:pt x="1920367" y="171701"/>
                  <a:pt x="1927231" y="167515"/>
                </a:cubicBezTo>
                <a:cubicBezTo>
                  <a:pt x="1933929" y="163497"/>
                  <a:pt x="1939287" y="157637"/>
                  <a:pt x="1943305" y="149935"/>
                </a:cubicBezTo>
                <a:cubicBezTo>
                  <a:pt x="1947323" y="142401"/>
                  <a:pt x="1949332" y="133694"/>
                  <a:pt x="1949332" y="123816"/>
                </a:cubicBezTo>
                <a:cubicBezTo>
                  <a:pt x="1949332" y="113770"/>
                  <a:pt x="1947323" y="104980"/>
                  <a:pt x="1943305" y="97445"/>
                </a:cubicBezTo>
                <a:cubicBezTo>
                  <a:pt x="1939287" y="90078"/>
                  <a:pt x="1933929" y="84302"/>
                  <a:pt x="1927231" y="80116"/>
                </a:cubicBezTo>
                <a:cubicBezTo>
                  <a:pt x="1920367" y="75930"/>
                  <a:pt x="1913251" y="73837"/>
                  <a:pt x="1905884" y="73837"/>
                </a:cubicBezTo>
                <a:close/>
                <a:moveTo>
                  <a:pt x="1479519" y="73837"/>
                </a:moveTo>
                <a:cubicBezTo>
                  <a:pt x="1471483" y="73837"/>
                  <a:pt x="1463948" y="75846"/>
                  <a:pt x="1456916" y="79865"/>
                </a:cubicBezTo>
                <a:cubicBezTo>
                  <a:pt x="1450051" y="83883"/>
                  <a:pt x="1444442" y="89660"/>
                  <a:pt x="1440089" y="97194"/>
                </a:cubicBezTo>
                <a:cubicBezTo>
                  <a:pt x="1435903" y="104561"/>
                  <a:pt x="1433810" y="113435"/>
                  <a:pt x="1433810" y="123816"/>
                </a:cubicBezTo>
                <a:cubicBezTo>
                  <a:pt x="1433810" y="134029"/>
                  <a:pt x="1435903" y="142819"/>
                  <a:pt x="1440089" y="150186"/>
                </a:cubicBezTo>
                <a:cubicBezTo>
                  <a:pt x="1444442" y="157721"/>
                  <a:pt x="1450051" y="163497"/>
                  <a:pt x="1456916" y="167515"/>
                </a:cubicBezTo>
                <a:cubicBezTo>
                  <a:pt x="1464283" y="171701"/>
                  <a:pt x="1471817" y="173794"/>
                  <a:pt x="1479519" y="173794"/>
                </a:cubicBezTo>
                <a:cubicBezTo>
                  <a:pt x="1487221" y="173794"/>
                  <a:pt x="1494756" y="171701"/>
                  <a:pt x="1502122" y="167515"/>
                </a:cubicBezTo>
                <a:cubicBezTo>
                  <a:pt x="1508820" y="163664"/>
                  <a:pt x="1514345" y="157888"/>
                  <a:pt x="1518698" y="150186"/>
                </a:cubicBezTo>
                <a:cubicBezTo>
                  <a:pt x="1522884" y="142819"/>
                  <a:pt x="1524977" y="134029"/>
                  <a:pt x="1524977" y="123816"/>
                </a:cubicBezTo>
                <a:cubicBezTo>
                  <a:pt x="1524977" y="113435"/>
                  <a:pt x="1522884" y="104561"/>
                  <a:pt x="1518698" y="97194"/>
                </a:cubicBezTo>
                <a:cubicBezTo>
                  <a:pt x="1514345" y="89492"/>
                  <a:pt x="1508820" y="83716"/>
                  <a:pt x="1502122" y="79865"/>
                </a:cubicBezTo>
                <a:cubicBezTo>
                  <a:pt x="1495090" y="75846"/>
                  <a:pt x="1487556" y="73837"/>
                  <a:pt x="1479519" y="73837"/>
                </a:cubicBezTo>
                <a:close/>
                <a:moveTo>
                  <a:pt x="1047127" y="73837"/>
                </a:moveTo>
                <a:cubicBezTo>
                  <a:pt x="1037081" y="73837"/>
                  <a:pt x="1028291" y="77186"/>
                  <a:pt x="1020756" y="83883"/>
                </a:cubicBezTo>
                <a:cubicBezTo>
                  <a:pt x="1013724" y="90246"/>
                  <a:pt x="1009036" y="98952"/>
                  <a:pt x="1006692" y="110003"/>
                </a:cubicBezTo>
                <a:lnTo>
                  <a:pt x="1086557" y="110003"/>
                </a:lnTo>
                <a:cubicBezTo>
                  <a:pt x="1086390" y="104477"/>
                  <a:pt x="1084883" y="98952"/>
                  <a:pt x="1082037" y="93427"/>
                </a:cubicBezTo>
                <a:cubicBezTo>
                  <a:pt x="1079358" y="88069"/>
                  <a:pt x="1075088" y="83465"/>
                  <a:pt x="1069228" y="79614"/>
                </a:cubicBezTo>
                <a:cubicBezTo>
                  <a:pt x="1063368" y="75763"/>
                  <a:pt x="1056001" y="73837"/>
                  <a:pt x="1047127" y="73837"/>
                </a:cubicBezTo>
                <a:close/>
                <a:moveTo>
                  <a:pt x="260319" y="73837"/>
                </a:moveTo>
                <a:cubicBezTo>
                  <a:pt x="252282" y="73837"/>
                  <a:pt x="244748" y="75846"/>
                  <a:pt x="237716" y="79865"/>
                </a:cubicBezTo>
                <a:cubicBezTo>
                  <a:pt x="230851" y="83883"/>
                  <a:pt x="225242" y="89660"/>
                  <a:pt x="220889" y="97194"/>
                </a:cubicBezTo>
                <a:cubicBezTo>
                  <a:pt x="216703" y="104561"/>
                  <a:pt x="214610" y="113435"/>
                  <a:pt x="214610" y="123816"/>
                </a:cubicBezTo>
                <a:cubicBezTo>
                  <a:pt x="214610" y="134029"/>
                  <a:pt x="216703" y="142819"/>
                  <a:pt x="220889" y="150186"/>
                </a:cubicBezTo>
                <a:cubicBezTo>
                  <a:pt x="225242" y="157721"/>
                  <a:pt x="230851" y="163497"/>
                  <a:pt x="237716" y="167515"/>
                </a:cubicBezTo>
                <a:cubicBezTo>
                  <a:pt x="245083" y="171701"/>
                  <a:pt x="252617" y="173794"/>
                  <a:pt x="260319" y="173794"/>
                </a:cubicBezTo>
                <a:cubicBezTo>
                  <a:pt x="268021" y="173794"/>
                  <a:pt x="275555" y="171701"/>
                  <a:pt x="282922" y="167515"/>
                </a:cubicBezTo>
                <a:cubicBezTo>
                  <a:pt x="289620" y="163664"/>
                  <a:pt x="295145" y="157888"/>
                  <a:pt x="299498" y="150186"/>
                </a:cubicBezTo>
                <a:cubicBezTo>
                  <a:pt x="303684" y="142819"/>
                  <a:pt x="305777" y="134029"/>
                  <a:pt x="305777" y="123816"/>
                </a:cubicBezTo>
                <a:cubicBezTo>
                  <a:pt x="305777" y="113435"/>
                  <a:pt x="303684" y="104561"/>
                  <a:pt x="299498" y="97194"/>
                </a:cubicBezTo>
                <a:cubicBezTo>
                  <a:pt x="295145" y="89492"/>
                  <a:pt x="289620" y="83716"/>
                  <a:pt x="282922" y="79865"/>
                </a:cubicBezTo>
                <a:cubicBezTo>
                  <a:pt x="275890" y="75846"/>
                  <a:pt x="268356" y="73837"/>
                  <a:pt x="260319" y="73837"/>
                </a:cubicBezTo>
                <a:close/>
                <a:moveTo>
                  <a:pt x="617888" y="58266"/>
                </a:moveTo>
                <a:lnTo>
                  <a:pt x="639738" y="58266"/>
                </a:lnTo>
                <a:lnTo>
                  <a:pt x="639738" y="137378"/>
                </a:lnTo>
                <a:cubicBezTo>
                  <a:pt x="639738" y="150102"/>
                  <a:pt x="642584" y="159311"/>
                  <a:pt x="648277" y="165004"/>
                </a:cubicBezTo>
                <a:cubicBezTo>
                  <a:pt x="654137" y="170864"/>
                  <a:pt x="661755" y="173794"/>
                  <a:pt x="671131" y="173794"/>
                </a:cubicBezTo>
                <a:cubicBezTo>
                  <a:pt x="678498" y="173794"/>
                  <a:pt x="685112" y="171785"/>
                  <a:pt x="690972" y="167766"/>
                </a:cubicBezTo>
                <a:cubicBezTo>
                  <a:pt x="696497" y="163916"/>
                  <a:pt x="700934" y="158809"/>
                  <a:pt x="704283" y="152446"/>
                </a:cubicBezTo>
                <a:cubicBezTo>
                  <a:pt x="707464" y="146251"/>
                  <a:pt x="709055" y="139554"/>
                  <a:pt x="709055" y="132355"/>
                </a:cubicBezTo>
                <a:lnTo>
                  <a:pt x="709055" y="58266"/>
                </a:lnTo>
                <a:lnTo>
                  <a:pt x="730904" y="58266"/>
                </a:lnTo>
                <a:lnTo>
                  <a:pt x="730904" y="189365"/>
                </a:lnTo>
                <a:lnTo>
                  <a:pt x="710059" y="189365"/>
                </a:lnTo>
                <a:lnTo>
                  <a:pt x="710059" y="170278"/>
                </a:lnTo>
                <a:lnTo>
                  <a:pt x="709055" y="170278"/>
                </a:lnTo>
                <a:cubicBezTo>
                  <a:pt x="705706" y="176640"/>
                  <a:pt x="699929" y="182166"/>
                  <a:pt x="691725" y="186854"/>
                </a:cubicBezTo>
                <a:cubicBezTo>
                  <a:pt x="684191" y="191207"/>
                  <a:pt x="675819" y="193383"/>
                  <a:pt x="666611" y="193383"/>
                </a:cubicBezTo>
                <a:cubicBezTo>
                  <a:pt x="650705" y="193383"/>
                  <a:pt x="638650" y="188779"/>
                  <a:pt x="630445" y="179570"/>
                </a:cubicBezTo>
                <a:cubicBezTo>
                  <a:pt x="622074" y="170194"/>
                  <a:pt x="617888" y="157218"/>
                  <a:pt x="617888" y="140643"/>
                </a:cubicBezTo>
                <a:close/>
                <a:moveTo>
                  <a:pt x="1193267" y="54248"/>
                </a:moveTo>
                <a:cubicBezTo>
                  <a:pt x="1199127" y="54248"/>
                  <a:pt x="1204317" y="55169"/>
                  <a:pt x="1208838" y="57010"/>
                </a:cubicBezTo>
                <a:lnTo>
                  <a:pt x="1208838" y="80618"/>
                </a:lnTo>
                <a:cubicBezTo>
                  <a:pt x="1203145" y="77772"/>
                  <a:pt x="1196950" y="76349"/>
                  <a:pt x="1190253" y="76349"/>
                </a:cubicBezTo>
                <a:cubicBezTo>
                  <a:pt x="1184058" y="76349"/>
                  <a:pt x="1178198" y="78191"/>
                  <a:pt x="1172673" y="81874"/>
                </a:cubicBezTo>
                <a:cubicBezTo>
                  <a:pt x="1167482" y="85223"/>
                  <a:pt x="1163213" y="90078"/>
                  <a:pt x="1159864" y="96441"/>
                </a:cubicBezTo>
                <a:cubicBezTo>
                  <a:pt x="1156851" y="101966"/>
                  <a:pt x="1155344" y="108496"/>
                  <a:pt x="1155344" y="116030"/>
                </a:cubicBezTo>
                <a:lnTo>
                  <a:pt x="1155344" y="189365"/>
                </a:lnTo>
                <a:lnTo>
                  <a:pt x="1133494" y="189365"/>
                </a:lnTo>
                <a:lnTo>
                  <a:pt x="1133494" y="58266"/>
                </a:lnTo>
                <a:lnTo>
                  <a:pt x="1154088" y="58266"/>
                </a:lnTo>
                <a:lnTo>
                  <a:pt x="1154088" y="79363"/>
                </a:lnTo>
                <a:lnTo>
                  <a:pt x="1155344" y="79363"/>
                </a:lnTo>
                <a:cubicBezTo>
                  <a:pt x="1157688" y="72330"/>
                  <a:pt x="1162627" y="66387"/>
                  <a:pt x="1170161" y="61531"/>
                </a:cubicBezTo>
                <a:cubicBezTo>
                  <a:pt x="1177528" y="56676"/>
                  <a:pt x="1185230" y="54248"/>
                  <a:pt x="1193267" y="54248"/>
                </a:cubicBezTo>
                <a:close/>
                <a:moveTo>
                  <a:pt x="3826418" y="53997"/>
                </a:moveTo>
                <a:cubicBezTo>
                  <a:pt x="3836464" y="53997"/>
                  <a:pt x="3845338" y="56090"/>
                  <a:pt x="3853039" y="60275"/>
                </a:cubicBezTo>
                <a:cubicBezTo>
                  <a:pt x="3860741" y="64461"/>
                  <a:pt x="3866769" y="70070"/>
                  <a:pt x="3871122" y="77102"/>
                </a:cubicBezTo>
                <a:lnTo>
                  <a:pt x="3872127" y="77102"/>
                </a:lnTo>
                <a:lnTo>
                  <a:pt x="3872127" y="58266"/>
                </a:lnTo>
                <a:lnTo>
                  <a:pt x="3892972" y="58266"/>
                </a:lnTo>
                <a:lnTo>
                  <a:pt x="3892972" y="184342"/>
                </a:lnTo>
                <a:cubicBezTo>
                  <a:pt x="3892972" y="205271"/>
                  <a:pt x="3887112" y="221345"/>
                  <a:pt x="3875392" y="232562"/>
                </a:cubicBezTo>
                <a:cubicBezTo>
                  <a:pt x="3863839" y="243613"/>
                  <a:pt x="3848519" y="249138"/>
                  <a:pt x="3829432" y="249138"/>
                </a:cubicBezTo>
                <a:cubicBezTo>
                  <a:pt x="3813860" y="249138"/>
                  <a:pt x="3801136" y="245538"/>
                  <a:pt x="3791257" y="238339"/>
                </a:cubicBezTo>
                <a:cubicBezTo>
                  <a:pt x="3781211" y="231139"/>
                  <a:pt x="3774430" y="222433"/>
                  <a:pt x="3770914" y="212220"/>
                </a:cubicBezTo>
                <a:lnTo>
                  <a:pt x="3791006" y="203681"/>
                </a:lnTo>
                <a:cubicBezTo>
                  <a:pt x="3793852" y="211382"/>
                  <a:pt x="3798624" y="217577"/>
                  <a:pt x="3805321" y="222265"/>
                </a:cubicBezTo>
                <a:cubicBezTo>
                  <a:pt x="3812019" y="226954"/>
                  <a:pt x="3820055" y="229298"/>
                  <a:pt x="3829432" y="229298"/>
                </a:cubicBezTo>
                <a:cubicBezTo>
                  <a:pt x="3842826" y="229298"/>
                  <a:pt x="3853291" y="225363"/>
                  <a:pt x="3860825" y="217494"/>
                </a:cubicBezTo>
                <a:cubicBezTo>
                  <a:pt x="3868359" y="209792"/>
                  <a:pt x="3872127" y="198574"/>
                  <a:pt x="3872127" y="183840"/>
                </a:cubicBezTo>
                <a:lnTo>
                  <a:pt x="3872127" y="169273"/>
                </a:lnTo>
                <a:lnTo>
                  <a:pt x="3871122" y="169273"/>
                </a:lnTo>
                <a:cubicBezTo>
                  <a:pt x="3866936" y="175803"/>
                  <a:pt x="3860909" y="181245"/>
                  <a:pt x="3853039" y="185598"/>
                </a:cubicBezTo>
                <a:cubicBezTo>
                  <a:pt x="3845338" y="189784"/>
                  <a:pt x="3836464" y="191877"/>
                  <a:pt x="3826418" y="191877"/>
                </a:cubicBezTo>
                <a:cubicBezTo>
                  <a:pt x="3815032" y="191877"/>
                  <a:pt x="3804652" y="188947"/>
                  <a:pt x="3795275" y="183086"/>
                </a:cubicBezTo>
                <a:cubicBezTo>
                  <a:pt x="3786067" y="177394"/>
                  <a:pt x="3778700" y="169273"/>
                  <a:pt x="3773175" y="158725"/>
                </a:cubicBezTo>
                <a:cubicBezTo>
                  <a:pt x="3767649" y="148177"/>
                  <a:pt x="3764887" y="136289"/>
                  <a:pt x="3764887" y="123062"/>
                </a:cubicBezTo>
                <a:cubicBezTo>
                  <a:pt x="3764887" y="109835"/>
                  <a:pt x="3767649" y="97947"/>
                  <a:pt x="3773175" y="87399"/>
                </a:cubicBezTo>
                <a:cubicBezTo>
                  <a:pt x="3778867" y="76684"/>
                  <a:pt x="3786234" y="68479"/>
                  <a:pt x="3795275" y="62787"/>
                </a:cubicBezTo>
                <a:cubicBezTo>
                  <a:pt x="3804652" y="56927"/>
                  <a:pt x="3815032" y="53997"/>
                  <a:pt x="3826418" y="53997"/>
                </a:cubicBezTo>
                <a:close/>
                <a:moveTo>
                  <a:pt x="3693338" y="53997"/>
                </a:moveTo>
                <a:cubicBezTo>
                  <a:pt x="3709076" y="53997"/>
                  <a:pt x="3721047" y="58601"/>
                  <a:pt x="3729252" y="67810"/>
                </a:cubicBezTo>
                <a:cubicBezTo>
                  <a:pt x="3737623" y="77186"/>
                  <a:pt x="3741809" y="89660"/>
                  <a:pt x="3741809" y="105231"/>
                </a:cubicBezTo>
                <a:lnTo>
                  <a:pt x="3741809" y="189365"/>
                </a:lnTo>
                <a:lnTo>
                  <a:pt x="3719959" y="189365"/>
                </a:lnTo>
                <a:lnTo>
                  <a:pt x="3719959" y="108496"/>
                </a:lnTo>
                <a:cubicBezTo>
                  <a:pt x="3719959" y="96441"/>
                  <a:pt x="3717029" y="87650"/>
                  <a:pt x="3711169" y="82125"/>
                </a:cubicBezTo>
                <a:cubicBezTo>
                  <a:pt x="3705476" y="76600"/>
                  <a:pt x="3697523" y="73837"/>
                  <a:pt x="3687310" y="73837"/>
                </a:cubicBezTo>
                <a:cubicBezTo>
                  <a:pt x="3680278" y="73837"/>
                  <a:pt x="3673999" y="75846"/>
                  <a:pt x="3668474" y="79865"/>
                </a:cubicBezTo>
                <a:cubicBezTo>
                  <a:pt x="3662614" y="84218"/>
                  <a:pt x="3658261" y="89408"/>
                  <a:pt x="3655414" y="95436"/>
                </a:cubicBezTo>
                <a:cubicBezTo>
                  <a:pt x="3652400" y="101966"/>
                  <a:pt x="3650894" y="108663"/>
                  <a:pt x="3650894" y="115528"/>
                </a:cubicBezTo>
                <a:lnTo>
                  <a:pt x="3650894" y="189365"/>
                </a:lnTo>
                <a:lnTo>
                  <a:pt x="3629044" y="189365"/>
                </a:lnTo>
                <a:lnTo>
                  <a:pt x="3629044" y="58266"/>
                </a:lnTo>
                <a:lnTo>
                  <a:pt x="3649638" y="58266"/>
                </a:lnTo>
                <a:lnTo>
                  <a:pt x="3649638" y="77605"/>
                </a:lnTo>
                <a:lnTo>
                  <a:pt x="3650894" y="77605"/>
                </a:lnTo>
                <a:cubicBezTo>
                  <a:pt x="3654410" y="71075"/>
                  <a:pt x="3660102" y="65549"/>
                  <a:pt x="3667972" y="61029"/>
                </a:cubicBezTo>
                <a:cubicBezTo>
                  <a:pt x="3676008" y="56341"/>
                  <a:pt x="3684464" y="53997"/>
                  <a:pt x="3693338" y="53997"/>
                </a:cubicBezTo>
                <a:close/>
                <a:moveTo>
                  <a:pt x="3536919" y="53997"/>
                </a:moveTo>
                <a:cubicBezTo>
                  <a:pt x="3549811" y="53997"/>
                  <a:pt x="3561364" y="57094"/>
                  <a:pt x="3571578" y="63289"/>
                </a:cubicBezTo>
                <a:cubicBezTo>
                  <a:pt x="3581791" y="69484"/>
                  <a:pt x="3589828" y="77939"/>
                  <a:pt x="3595688" y="88655"/>
                </a:cubicBezTo>
                <a:cubicBezTo>
                  <a:pt x="3601380" y="99036"/>
                  <a:pt x="3604227" y="110756"/>
                  <a:pt x="3604227" y="123816"/>
                </a:cubicBezTo>
                <a:cubicBezTo>
                  <a:pt x="3604227" y="136875"/>
                  <a:pt x="3601380" y="148596"/>
                  <a:pt x="3595688" y="158976"/>
                </a:cubicBezTo>
                <a:cubicBezTo>
                  <a:pt x="3589828" y="169692"/>
                  <a:pt x="3581791" y="178147"/>
                  <a:pt x="3571578" y="184342"/>
                </a:cubicBezTo>
                <a:cubicBezTo>
                  <a:pt x="3561699" y="190370"/>
                  <a:pt x="3550146" y="193383"/>
                  <a:pt x="3536919" y="193383"/>
                </a:cubicBezTo>
                <a:cubicBezTo>
                  <a:pt x="3523692" y="193383"/>
                  <a:pt x="3512139" y="190370"/>
                  <a:pt x="3502261" y="184342"/>
                </a:cubicBezTo>
                <a:cubicBezTo>
                  <a:pt x="3492047" y="178147"/>
                  <a:pt x="3484011" y="169692"/>
                  <a:pt x="3478151" y="158976"/>
                </a:cubicBezTo>
                <a:cubicBezTo>
                  <a:pt x="3472458" y="148596"/>
                  <a:pt x="3469612" y="136875"/>
                  <a:pt x="3469612" y="123816"/>
                </a:cubicBezTo>
                <a:cubicBezTo>
                  <a:pt x="3469612" y="110756"/>
                  <a:pt x="3472458" y="99036"/>
                  <a:pt x="3478151" y="88655"/>
                </a:cubicBezTo>
                <a:cubicBezTo>
                  <a:pt x="3484011" y="77939"/>
                  <a:pt x="3492047" y="69484"/>
                  <a:pt x="3502261" y="63289"/>
                </a:cubicBezTo>
                <a:cubicBezTo>
                  <a:pt x="3512474" y="57094"/>
                  <a:pt x="3524027" y="53997"/>
                  <a:pt x="3536919" y="53997"/>
                </a:cubicBezTo>
                <a:close/>
                <a:moveTo>
                  <a:pt x="2986729" y="53997"/>
                </a:moveTo>
                <a:cubicBezTo>
                  <a:pt x="2996106" y="53997"/>
                  <a:pt x="3004477" y="56341"/>
                  <a:pt x="3011844" y="61029"/>
                </a:cubicBezTo>
                <a:cubicBezTo>
                  <a:pt x="3019044" y="65717"/>
                  <a:pt x="3024150" y="71912"/>
                  <a:pt x="3027164" y="79614"/>
                </a:cubicBezTo>
                <a:cubicBezTo>
                  <a:pt x="3031685" y="71912"/>
                  <a:pt x="3037796" y="65717"/>
                  <a:pt x="3045498" y="61029"/>
                </a:cubicBezTo>
                <a:cubicBezTo>
                  <a:pt x="3053367" y="56341"/>
                  <a:pt x="3062241" y="53997"/>
                  <a:pt x="3072120" y="53997"/>
                </a:cubicBezTo>
                <a:cubicBezTo>
                  <a:pt x="3087356" y="53997"/>
                  <a:pt x="3098741" y="58601"/>
                  <a:pt x="3106276" y="67810"/>
                </a:cubicBezTo>
                <a:cubicBezTo>
                  <a:pt x="3113978" y="77353"/>
                  <a:pt x="3117828" y="89827"/>
                  <a:pt x="3117828" y="105231"/>
                </a:cubicBezTo>
                <a:lnTo>
                  <a:pt x="3117828" y="189365"/>
                </a:lnTo>
                <a:lnTo>
                  <a:pt x="3096230" y="189365"/>
                </a:lnTo>
                <a:lnTo>
                  <a:pt x="3096230" y="108496"/>
                </a:lnTo>
                <a:cubicBezTo>
                  <a:pt x="3096230" y="96441"/>
                  <a:pt x="3093718" y="87650"/>
                  <a:pt x="3088695" y="82125"/>
                </a:cubicBezTo>
                <a:cubicBezTo>
                  <a:pt x="3083672" y="76600"/>
                  <a:pt x="3076305" y="73837"/>
                  <a:pt x="3066594" y="73837"/>
                </a:cubicBezTo>
                <a:cubicBezTo>
                  <a:pt x="3060065" y="73837"/>
                  <a:pt x="3054121" y="75763"/>
                  <a:pt x="3048763" y="79614"/>
                </a:cubicBezTo>
                <a:cubicBezTo>
                  <a:pt x="3043405" y="83465"/>
                  <a:pt x="3039219" y="88488"/>
                  <a:pt x="3036206" y="94683"/>
                </a:cubicBezTo>
                <a:cubicBezTo>
                  <a:pt x="3033359" y="100543"/>
                  <a:pt x="3031936" y="107407"/>
                  <a:pt x="3031936" y="115277"/>
                </a:cubicBezTo>
                <a:lnTo>
                  <a:pt x="3031936" y="189365"/>
                </a:lnTo>
                <a:lnTo>
                  <a:pt x="3010086" y="189365"/>
                </a:lnTo>
                <a:lnTo>
                  <a:pt x="3010086" y="108747"/>
                </a:lnTo>
                <a:cubicBezTo>
                  <a:pt x="3010086" y="96524"/>
                  <a:pt x="3007575" y="87650"/>
                  <a:pt x="3002552" y="82125"/>
                </a:cubicBezTo>
                <a:cubicBezTo>
                  <a:pt x="2997529" y="76600"/>
                  <a:pt x="2990246" y="73837"/>
                  <a:pt x="2980702" y="73837"/>
                </a:cubicBezTo>
                <a:cubicBezTo>
                  <a:pt x="2974172" y="73837"/>
                  <a:pt x="2968228" y="75763"/>
                  <a:pt x="2962870" y="79614"/>
                </a:cubicBezTo>
                <a:cubicBezTo>
                  <a:pt x="2957513" y="83465"/>
                  <a:pt x="2953327" y="88655"/>
                  <a:pt x="2950313" y="95185"/>
                </a:cubicBezTo>
                <a:cubicBezTo>
                  <a:pt x="2947467" y="101380"/>
                  <a:pt x="2946044" y="108244"/>
                  <a:pt x="2946044" y="115779"/>
                </a:cubicBezTo>
                <a:lnTo>
                  <a:pt x="2946044" y="189365"/>
                </a:lnTo>
                <a:lnTo>
                  <a:pt x="2924194" y="189365"/>
                </a:lnTo>
                <a:lnTo>
                  <a:pt x="2924194" y="58266"/>
                </a:lnTo>
                <a:lnTo>
                  <a:pt x="2944788" y="58266"/>
                </a:lnTo>
                <a:lnTo>
                  <a:pt x="2944788" y="77605"/>
                </a:lnTo>
                <a:lnTo>
                  <a:pt x="2946044" y="77605"/>
                </a:lnTo>
                <a:cubicBezTo>
                  <a:pt x="2949727" y="70907"/>
                  <a:pt x="2955336" y="65298"/>
                  <a:pt x="2962870" y="60778"/>
                </a:cubicBezTo>
                <a:cubicBezTo>
                  <a:pt x="2970405" y="56257"/>
                  <a:pt x="2978358" y="53997"/>
                  <a:pt x="2986729" y="53997"/>
                </a:cubicBezTo>
                <a:close/>
                <a:moveTo>
                  <a:pt x="2839818" y="53997"/>
                </a:moveTo>
                <a:cubicBezTo>
                  <a:pt x="2857565" y="53997"/>
                  <a:pt x="2871546" y="58685"/>
                  <a:pt x="2881759" y="68061"/>
                </a:cubicBezTo>
                <a:cubicBezTo>
                  <a:pt x="2891805" y="77270"/>
                  <a:pt x="2896828" y="89994"/>
                  <a:pt x="2896828" y="106235"/>
                </a:cubicBezTo>
                <a:lnTo>
                  <a:pt x="2896828" y="189365"/>
                </a:lnTo>
                <a:lnTo>
                  <a:pt x="2875983" y="189365"/>
                </a:lnTo>
                <a:lnTo>
                  <a:pt x="2875983" y="170529"/>
                </a:lnTo>
                <a:lnTo>
                  <a:pt x="2874978" y="170529"/>
                </a:lnTo>
                <a:cubicBezTo>
                  <a:pt x="2871127" y="177059"/>
                  <a:pt x="2865518" y="182500"/>
                  <a:pt x="2858151" y="186854"/>
                </a:cubicBezTo>
                <a:cubicBezTo>
                  <a:pt x="2850952" y="191207"/>
                  <a:pt x="2842413" y="193383"/>
                  <a:pt x="2832534" y="193383"/>
                </a:cubicBezTo>
                <a:cubicBezTo>
                  <a:pt x="2822823" y="193383"/>
                  <a:pt x="2814284" y="191542"/>
                  <a:pt x="2806917" y="187858"/>
                </a:cubicBezTo>
                <a:cubicBezTo>
                  <a:pt x="2799215" y="184007"/>
                  <a:pt x="2793355" y="178817"/>
                  <a:pt x="2789337" y="172287"/>
                </a:cubicBezTo>
                <a:cubicBezTo>
                  <a:pt x="2785319" y="165757"/>
                  <a:pt x="2783309" y="158223"/>
                  <a:pt x="2783309" y="149684"/>
                </a:cubicBezTo>
                <a:cubicBezTo>
                  <a:pt x="2783309" y="135787"/>
                  <a:pt x="2788500" y="124988"/>
                  <a:pt x="2798880" y="117286"/>
                </a:cubicBezTo>
                <a:cubicBezTo>
                  <a:pt x="2809596" y="109417"/>
                  <a:pt x="2822823" y="105482"/>
                  <a:pt x="2838562" y="105482"/>
                </a:cubicBezTo>
                <a:cubicBezTo>
                  <a:pt x="2846766" y="105482"/>
                  <a:pt x="2854133" y="106319"/>
                  <a:pt x="2860663" y="107993"/>
                </a:cubicBezTo>
                <a:cubicBezTo>
                  <a:pt x="2867360" y="109668"/>
                  <a:pt x="2872467" y="111677"/>
                  <a:pt x="2875983" y="114021"/>
                </a:cubicBezTo>
                <a:lnTo>
                  <a:pt x="2875983" y="105984"/>
                </a:lnTo>
                <a:cubicBezTo>
                  <a:pt x="2875983" y="96441"/>
                  <a:pt x="2872634" y="88655"/>
                  <a:pt x="2865937" y="82627"/>
                </a:cubicBezTo>
                <a:cubicBezTo>
                  <a:pt x="2859240" y="76600"/>
                  <a:pt x="2850533" y="73586"/>
                  <a:pt x="2839818" y="73586"/>
                </a:cubicBezTo>
                <a:cubicBezTo>
                  <a:pt x="2832618" y="73586"/>
                  <a:pt x="2825921" y="75177"/>
                  <a:pt x="2819726" y="78358"/>
                </a:cubicBezTo>
                <a:cubicBezTo>
                  <a:pt x="2813196" y="81707"/>
                  <a:pt x="2808257" y="86144"/>
                  <a:pt x="2804908" y="91669"/>
                </a:cubicBezTo>
                <a:lnTo>
                  <a:pt x="2788332" y="79363"/>
                </a:lnTo>
                <a:cubicBezTo>
                  <a:pt x="2793355" y="71661"/>
                  <a:pt x="2800471" y="65466"/>
                  <a:pt x="2809680" y="60778"/>
                </a:cubicBezTo>
                <a:cubicBezTo>
                  <a:pt x="2818721" y="56257"/>
                  <a:pt x="2828767" y="53997"/>
                  <a:pt x="2839818" y="53997"/>
                </a:cubicBezTo>
                <a:close/>
                <a:moveTo>
                  <a:pt x="2564365" y="53997"/>
                </a:moveTo>
                <a:cubicBezTo>
                  <a:pt x="2578261" y="53997"/>
                  <a:pt x="2590233" y="57345"/>
                  <a:pt x="2600279" y="64043"/>
                </a:cubicBezTo>
                <a:cubicBezTo>
                  <a:pt x="2609990" y="70572"/>
                  <a:pt x="2616854" y="79363"/>
                  <a:pt x="2620873" y="90413"/>
                </a:cubicBezTo>
                <a:lnTo>
                  <a:pt x="2601032" y="98701"/>
                </a:lnTo>
                <a:cubicBezTo>
                  <a:pt x="2597683" y="90329"/>
                  <a:pt x="2592912" y="84134"/>
                  <a:pt x="2586717" y="80116"/>
                </a:cubicBezTo>
                <a:cubicBezTo>
                  <a:pt x="2580354" y="75930"/>
                  <a:pt x="2572569" y="73837"/>
                  <a:pt x="2563360" y="73837"/>
                </a:cubicBezTo>
                <a:cubicBezTo>
                  <a:pt x="2555658" y="73837"/>
                  <a:pt x="2548459" y="75930"/>
                  <a:pt x="2541761" y="80116"/>
                </a:cubicBezTo>
                <a:cubicBezTo>
                  <a:pt x="2535064" y="84302"/>
                  <a:pt x="2529706" y="90162"/>
                  <a:pt x="2525688" y="97696"/>
                </a:cubicBezTo>
                <a:cubicBezTo>
                  <a:pt x="2521670" y="105231"/>
                  <a:pt x="2519660" y="113937"/>
                  <a:pt x="2519660" y="123816"/>
                </a:cubicBezTo>
                <a:cubicBezTo>
                  <a:pt x="2519660" y="133527"/>
                  <a:pt x="2521670" y="142149"/>
                  <a:pt x="2525688" y="149684"/>
                </a:cubicBezTo>
                <a:cubicBezTo>
                  <a:pt x="2529706" y="157218"/>
                  <a:pt x="2535064" y="163078"/>
                  <a:pt x="2541761" y="167264"/>
                </a:cubicBezTo>
                <a:cubicBezTo>
                  <a:pt x="2548626" y="171617"/>
                  <a:pt x="2555826" y="173794"/>
                  <a:pt x="2563360" y="173794"/>
                </a:cubicBezTo>
                <a:cubicBezTo>
                  <a:pt x="2572401" y="173794"/>
                  <a:pt x="2580354" y="171617"/>
                  <a:pt x="2587219" y="167264"/>
                </a:cubicBezTo>
                <a:cubicBezTo>
                  <a:pt x="2593916" y="163078"/>
                  <a:pt x="2598939" y="156967"/>
                  <a:pt x="2602288" y="148930"/>
                </a:cubicBezTo>
                <a:lnTo>
                  <a:pt x="2621626" y="157218"/>
                </a:lnTo>
                <a:cubicBezTo>
                  <a:pt x="2617106" y="167934"/>
                  <a:pt x="2609990" y="176640"/>
                  <a:pt x="2600279" y="183338"/>
                </a:cubicBezTo>
                <a:cubicBezTo>
                  <a:pt x="2590568" y="190035"/>
                  <a:pt x="2578596" y="193383"/>
                  <a:pt x="2564365" y="193383"/>
                </a:cubicBezTo>
                <a:cubicBezTo>
                  <a:pt x="2551640" y="193383"/>
                  <a:pt x="2540254" y="190370"/>
                  <a:pt x="2530209" y="184342"/>
                </a:cubicBezTo>
                <a:cubicBezTo>
                  <a:pt x="2520330" y="178315"/>
                  <a:pt x="2512461" y="170027"/>
                  <a:pt x="2506601" y="159479"/>
                </a:cubicBezTo>
                <a:cubicBezTo>
                  <a:pt x="2500908" y="149098"/>
                  <a:pt x="2498062" y="137210"/>
                  <a:pt x="2498062" y="123816"/>
                </a:cubicBezTo>
                <a:cubicBezTo>
                  <a:pt x="2498062" y="110421"/>
                  <a:pt x="2500908" y="98533"/>
                  <a:pt x="2506601" y="88153"/>
                </a:cubicBezTo>
                <a:cubicBezTo>
                  <a:pt x="2512628" y="77270"/>
                  <a:pt x="2520497" y="68898"/>
                  <a:pt x="2530209" y="63038"/>
                </a:cubicBezTo>
                <a:cubicBezTo>
                  <a:pt x="2540254" y="57010"/>
                  <a:pt x="2551640" y="53997"/>
                  <a:pt x="2564365" y="53997"/>
                </a:cubicBezTo>
                <a:close/>
                <a:moveTo>
                  <a:pt x="2350043" y="53997"/>
                </a:moveTo>
                <a:cubicBezTo>
                  <a:pt x="2360089" y="53997"/>
                  <a:pt x="2368963" y="56090"/>
                  <a:pt x="2376664" y="60275"/>
                </a:cubicBezTo>
                <a:cubicBezTo>
                  <a:pt x="2384366" y="64461"/>
                  <a:pt x="2390394" y="70070"/>
                  <a:pt x="2394747" y="77102"/>
                </a:cubicBezTo>
                <a:lnTo>
                  <a:pt x="2395752" y="77102"/>
                </a:lnTo>
                <a:lnTo>
                  <a:pt x="2395752" y="58266"/>
                </a:lnTo>
                <a:lnTo>
                  <a:pt x="2416597" y="58266"/>
                </a:lnTo>
                <a:lnTo>
                  <a:pt x="2416597" y="184342"/>
                </a:lnTo>
                <a:cubicBezTo>
                  <a:pt x="2416597" y="205271"/>
                  <a:pt x="2410737" y="221345"/>
                  <a:pt x="2399017" y="232562"/>
                </a:cubicBezTo>
                <a:cubicBezTo>
                  <a:pt x="2387464" y="243613"/>
                  <a:pt x="2372144" y="249138"/>
                  <a:pt x="2353057" y="249138"/>
                </a:cubicBezTo>
                <a:cubicBezTo>
                  <a:pt x="2337485" y="249138"/>
                  <a:pt x="2324761" y="245538"/>
                  <a:pt x="2314882" y="238339"/>
                </a:cubicBezTo>
                <a:cubicBezTo>
                  <a:pt x="2304836" y="231139"/>
                  <a:pt x="2298055" y="222433"/>
                  <a:pt x="2294539" y="212220"/>
                </a:cubicBezTo>
                <a:lnTo>
                  <a:pt x="2314631" y="203681"/>
                </a:lnTo>
                <a:cubicBezTo>
                  <a:pt x="2317477" y="211382"/>
                  <a:pt x="2322249" y="217577"/>
                  <a:pt x="2328946" y="222265"/>
                </a:cubicBezTo>
                <a:cubicBezTo>
                  <a:pt x="2335644" y="226954"/>
                  <a:pt x="2343680" y="229298"/>
                  <a:pt x="2353057" y="229298"/>
                </a:cubicBezTo>
                <a:cubicBezTo>
                  <a:pt x="2366451" y="229298"/>
                  <a:pt x="2376916" y="225363"/>
                  <a:pt x="2384450" y="217494"/>
                </a:cubicBezTo>
                <a:cubicBezTo>
                  <a:pt x="2391984" y="209792"/>
                  <a:pt x="2395752" y="198574"/>
                  <a:pt x="2395752" y="183840"/>
                </a:cubicBezTo>
                <a:lnTo>
                  <a:pt x="2395752" y="169273"/>
                </a:lnTo>
                <a:lnTo>
                  <a:pt x="2394747" y="169273"/>
                </a:lnTo>
                <a:cubicBezTo>
                  <a:pt x="2390561" y="175803"/>
                  <a:pt x="2384534" y="181245"/>
                  <a:pt x="2376664" y="185598"/>
                </a:cubicBezTo>
                <a:cubicBezTo>
                  <a:pt x="2368963" y="189784"/>
                  <a:pt x="2360089" y="191877"/>
                  <a:pt x="2350043" y="191877"/>
                </a:cubicBezTo>
                <a:cubicBezTo>
                  <a:pt x="2338657" y="191877"/>
                  <a:pt x="2328277" y="188947"/>
                  <a:pt x="2318900" y="183086"/>
                </a:cubicBezTo>
                <a:cubicBezTo>
                  <a:pt x="2309692" y="177394"/>
                  <a:pt x="2302325" y="169273"/>
                  <a:pt x="2296800" y="158725"/>
                </a:cubicBezTo>
                <a:cubicBezTo>
                  <a:pt x="2291274" y="148177"/>
                  <a:pt x="2288512" y="136289"/>
                  <a:pt x="2288512" y="123062"/>
                </a:cubicBezTo>
                <a:cubicBezTo>
                  <a:pt x="2288512" y="109835"/>
                  <a:pt x="2291274" y="97947"/>
                  <a:pt x="2296800" y="87399"/>
                </a:cubicBezTo>
                <a:cubicBezTo>
                  <a:pt x="2302492" y="76684"/>
                  <a:pt x="2309859" y="68479"/>
                  <a:pt x="2318900" y="62787"/>
                </a:cubicBezTo>
                <a:cubicBezTo>
                  <a:pt x="2328277" y="56927"/>
                  <a:pt x="2338657" y="53997"/>
                  <a:pt x="2350043" y="53997"/>
                </a:cubicBezTo>
                <a:close/>
                <a:moveTo>
                  <a:pt x="2216963" y="53997"/>
                </a:moveTo>
                <a:cubicBezTo>
                  <a:pt x="2232701" y="53997"/>
                  <a:pt x="2244672" y="58601"/>
                  <a:pt x="2252877" y="67810"/>
                </a:cubicBezTo>
                <a:cubicBezTo>
                  <a:pt x="2261248" y="77186"/>
                  <a:pt x="2265434" y="89660"/>
                  <a:pt x="2265434" y="105231"/>
                </a:cubicBezTo>
                <a:lnTo>
                  <a:pt x="2265434" y="189365"/>
                </a:lnTo>
                <a:lnTo>
                  <a:pt x="2243584" y="189365"/>
                </a:lnTo>
                <a:lnTo>
                  <a:pt x="2243584" y="108496"/>
                </a:lnTo>
                <a:cubicBezTo>
                  <a:pt x="2243584" y="96441"/>
                  <a:pt x="2240654" y="87650"/>
                  <a:pt x="2234794" y="82125"/>
                </a:cubicBezTo>
                <a:cubicBezTo>
                  <a:pt x="2229101" y="76600"/>
                  <a:pt x="2221148" y="73837"/>
                  <a:pt x="2210935" y="73837"/>
                </a:cubicBezTo>
                <a:cubicBezTo>
                  <a:pt x="2203903" y="73837"/>
                  <a:pt x="2197624" y="75846"/>
                  <a:pt x="2192099" y="79865"/>
                </a:cubicBezTo>
                <a:cubicBezTo>
                  <a:pt x="2186239" y="84218"/>
                  <a:pt x="2181886" y="89408"/>
                  <a:pt x="2179039" y="95436"/>
                </a:cubicBezTo>
                <a:cubicBezTo>
                  <a:pt x="2176025" y="101966"/>
                  <a:pt x="2174519" y="108663"/>
                  <a:pt x="2174519" y="115528"/>
                </a:cubicBezTo>
                <a:lnTo>
                  <a:pt x="2174519" y="189365"/>
                </a:lnTo>
                <a:lnTo>
                  <a:pt x="2152669" y="189365"/>
                </a:lnTo>
                <a:lnTo>
                  <a:pt x="2152669" y="58266"/>
                </a:lnTo>
                <a:lnTo>
                  <a:pt x="2173263" y="58266"/>
                </a:lnTo>
                <a:lnTo>
                  <a:pt x="2173263" y="77605"/>
                </a:lnTo>
                <a:lnTo>
                  <a:pt x="2174519" y="77605"/>
                </a:lnTo>
                <a:cubicBezTo>
                  <a:pt x="2178035" y="71075"/>
                  <a:pt x="2183727" y="65549"/>
                  <a:pt x="2191597" y="61029"/>
                </a:cubicBezTo>
                <a:cubicBezTo>
                  <a:pt x="2199633" y="56341"/>
                  <a:pt x="2208089" y="53997"/>
                  <a:pt x="2216963" y="53997"/>
                </a:cubicBezTo>
                <a:close/>
                <a:moveTo>
                  <a:pt x="2060544" y="53997"/>
                </a:moveTo>
                <a:cubicBezTo>
                  <a:pt x="2073436" y="53997"/>
                  <a:pt x="2084989" y="57094"/>
                  <a:pt x="2095203" y="63289"/>
                </a:cubicBezTo>
                <a:cubicBezTo>
                  <a:pt x="2105416" y="69484"/>
                  <a:pt x="2113453" y="77939"/>
                  <a:pt x="2119313" y="88655"/>
                </a:cubicBezTo>
                <a:cubicBezTo>
                  <a:pt x="2125005" y="99036"/>
                  <a:pt x="2127852" y="110756"/>
                  <a:pt x="2127852" y="123816"/>
                </a:cubicBezTo>
                <a:cubicBezTo>
                  <a:pt x="2127852" y="136875"/>
                  <a:pt x="2125005" y="148596"/>
                  <a:pt x="2119313" y="158976"/>
                </a:cubicBezTo>
                <a:cubicBezTo>
                  <a:pt x="2113453" y="169692"/>
                  <a:pt x="2105416" y="178147"/>
                  <a:pt x="2095203" y="184342"/>
                </a:cubicBezTo>
                <a:cubicBezTo>
                  <a:pt x="2085324" y="190370"/>
                  <a:pt x="2073771" y="193383"/>
                  <a:pt x="2060544" y="193383"/>
                </a:cubicBezTo>
                <a:cubicBezTo>
                  <a:pt x="2047317" y="193383"/>
                  <a:pt x="2035764" y="190370"/>
                  <a:pt x="2025886" y="184342"/>
                </a:cubicBezTo>
                <a:cubicBezTo>
                  <a:pt x="2015672" y="178147"/>
                  <a:pt x="2007636" y="169692"/>
                  <a:pt x="2001776" y="158976"/>
                </a:cubicBezTo>
                <a:cubicBezTo>
                  <a:pt x="1996083" y="148596"/>
                  <a:pt x="1993237" y="136875"/>
                  <a:pt x="1993237" y="123816"/>
                </a:cubicBezTo>
                <a:cubicBezTo>
                  <a:pt x="1993237" y="110756"/>
                  <a:pt x="1996083" y="99036"/>
                  <a:pt x="2001776" y="88655"/>
                </a:cubicBezTo>
                <a:cubicBezTo>
                  <a:pt x="2007636" y="77939"/>
                  <a:pt x="2015672" y="69484"/>
                  <a:pt x="2025886" y="63289"/>
                </a:cubicBezTo>
                <a:cubicBezTo>
                  <a:pt x="2036099" y="57094"/>
                  <a:pt x="2047652" y="53997"/>
                  <a:pt x="2060544" y="53997"/>
                </a:cubicBezTo>
                <a:close/>
                <a:moveTo>
                  <a:pt x="1620618" y="53997"/>
                </a:moveTo>
                <a:cubicBezTo>
                  <a:pt x="1638365" y="53997"/>
                  <a:pt x="1652346" y="58685"/>
                  <a:pt x="1662559" y="68061"/>
                </a:cubicBezTo>
                <a:cubicBezTo>
                  <a:pt x="1672605" y="77270"/>
                  <a:pt x="1677628" y="89994"/>
                  <a:pt x="1677628" y="106235"/>
                </a:cubicBezTo>
                <a:lnTo>
                  <a:pt x="1677628" y="189365"/>
                </a:lnTo>
                <a:lnTo>
                  <a:pt x="1656783" y="189365"/>
                </a:lnTo>
                <a:lnTo>
                  <a:pt x="1656783" y="170529"/>
                </a:lnTo>
                <a:lnTo>
                  <a:pt x="1655778" y="170529"/>
                </a:lnTo>
                <a:cubicBezTo>
                  <a:pt x="1651927" y="177059"/>
                  <a:pt x="1646318" y="182500"/>
                  <a:pt x="1638951" y="186854"/>
                </a:cubicBezTo>
                <a:cubicBezTo>
                  <a:pt x="1631752" y="191207"/>
                  <a:pt x="1623213" y="193383"/>
                  <a:pt x="1613334" y="193383"/>
                </a:cubicBezTo>
                <a:cubicBezTo>
                  <a:pt x="1603623" y="193383"/>
                  <a:pt x="1595084" y="191542"/>
                  <a:pt x="1587717" y="187858"/>
                </a:cubicBezTo>
                <a:cubicBezTo>
                  <a:pt x="1580015" y="184007"/>
                  <a:pt x="1574155" y="178817"/>
                  <a:pt x="1570137" y="172287"/>
                </a:cubicBezTo>
                <a:cubicBezTo>
                  <a:pt x="1566119" y="165757"/>
                  <a:pt x="1564109" y="158223"/>
                  <a:pt x="1564109" y="149684"/>
                </a:cubicBezTo>
                <a:cubicBezTo>
                  <a:pt x="1564109" y="135787"/>
                  <a:pt x="1569300" y="124988"/>
                  <a:pt x="1579681" y="117286"/>
                </a:cubicBezTo>
                <a:cubicBezTo>
                  <a:pt x="1590396" y="109417"/>
                  <a:pt x="1603623" y="105482"/>
                  <a:pt x="1619362" y="105482"/>
                </a:cubicBezTo>
                <a:cubicBezTo>
                  <a:pt x="1627566" y="105482"/>
                  <a:pt x="1634933" y="106319"/>
                  <a:pt x="1641463" y="107993"/>
                </a:cubicBezTo>
                <a:cubicBezTo>
                  <a:pt x="1648160" y="109668"/>
                  <a:pt x="1653267" y="111677"/>
                  <a:pt x="1656783" y="114021"/>
                </a:cubicBezTo>
                <a:lnTo>
                  <a:pt x="1656783" y="105984"/>
                </a:lnTo>
                <a:cubicBezTo>
                  <a:pt x="1656783" y="96441"/>
                  <a:pt x="1653434" y="88655"/>
                  <a:pt x="1646737" y="82627"/>
                </a:cubicBezTo>
                <a:cubicBezTo>
                  <a:pt x="1640040" y="76600"/>
                  <a:pt x="1631333" y="73586"/>
                  <a:pt x="1620618" y="73586"/>
                </a:cubicBezTo>
                <a:cubicBezTo>
                  <a:pt x="1613418" y="73586"/>
                  <a:pt x="1606721" y="75177"/>
                  <a:pt x="1600526" y="78358"/>
                </a:cubicBezTo>
                <a:cubicBezTo>
                  <a:pt x="1593996" y="81707"/>
                  <a:pt x="1589057" y="86144"/>
                  <a:pt x="1585708" y="91669"/>
                </a:cubicBezTo>
                <a:lnTo>
                  <a:pt x="1569132" y="79363"/>
                </a:lnTo>
                <a:cubicBezTo>
                  <a:pt x="1574155" y="71661"/>
                  <a:pt x="1581271" y="65466"/>
                  <a:pt x="1590480" y="60778"/>
                </a:cubicBezTo>
                <a:cubicBezTo>
                  <a:pt x="1599521" y="56257"/>
                  <a:pt x="1609567" y="53997"/>
                  <a:pt x="1620618" y="53997"/>
                </a:cubicBezTo>
                <a:close/>
                <a:moveTo>
                  <a:pt x="1479519" y="53997"/>
                </a:moveTo>
                <a:cubicBezTo>
                  <a:pt x="1492411" y="53997"/>
                  <a:pt x="1503964" y="57094"/>
                  <a:pt x="1514178" y="63289"/>
                </a:cubicBezTo>
                <a:cubicBezTo>
                  <a:pt x="1524391" y="69484"/>
                  <a:pt x="1532428" y="77939"/>
                  <a:pt x="1538288" y="88655"/>
                </a:cubicBezTo>
                <a:cubicBezTo>
                  <a:pt x="1543980" y="99036"/>
                  <a:pt x="1546827" y="110756"/>
                  <a:pt x="1546827" y="123816"/>
                </a:cubicBezTo>
                <a:cubicBezTo>
                  <a:pt x="1546827" y="136875"/>
                  <a:pt x="1543980" y="148596"/>
                  <a:pt x="1538288" y="158976"/>
                </a:cubicBezTo>
                <a:cubicBezTo>
                  <a:pt x="1532428" y="169692"/>
                  <a:pt x="1524391" y="178147"/>
                  <a:pt x="1514178" y="184342"/>
                </a:cubicBezTo>
                <a:cubicBezTo>
                  <a:pt x="1504299" y="190370"/>
                  <a:pt x="1492746" y="193383"/>
                  <a:pt x="1479519" y="193383"/>
                </a:cubicBezTo>
                <a:cubicBezTo>
                  <a:pt x="1466292" y="193383"/>
                  <a:pt x="1454739" y="190370"/>
                  <a:pt x="1444861" y="184342"/>
                </a:cubicBezTo>
                <a:cubicBezTo>
                  <a:pt x="1434648" y="178147"/>
                  <a:pt x="1426611" y="169692"/>
                  <a:pt x="1420751" y="158976"/>
                </a:cubicBezTo>
                <a:cubicBezTo>
                  <a:pt x="1415058" y="148596"/>
                  <a:pt x="1412212" y="136875"/>
                  <a:pt x="1412212" y="123816"/>
                </a:cubicBezTo>
                <a:cubicBezTo>
                  <a:pt x="1412212" y="110756"/>
                  <a:pt x="1415058" y="99036"/>
                  <a:pt x="1420751" y="88655"/>
                </a:cubicBezTo>
                <a:cubicBezTo>
                  <a:pt x="1426611" y="77939"/>
                  <a:pt x="1434648" y="69484"/>
                  <a:pt x="1444861" y="63289"/>
                </a:cubicBezTo>
                <a:cubicBezTo>
                  <a:pt x="1455074" y="57094"/>
                  <a:pt x="1466627" y="53997"/>
                  <a:pt x="1479519" y="53997"/>
                </a:cubicBezTo>
                <a:close/>
                <a:moveTo>
                  <a:pt x="1047127" y="53997"/>
                </a:moveTo>
                <a:cubicBezTo>
                  <a:pt x="1059684" y="53997"/>
                  <a:pt x="1070819" y="56927"/>
                  <a:pt x="1080530" y="62787"/>
                </a:cubicBezTo>
                <a:cubicBezTo>
                  <a:pt x="1089906" y="68479"/>
                  <a:pt x="1097105" y="76349"/>
                  <a:pt x="1102128" y="86395"/>
                </a:cubicBezTo>
                <a:cubicBezTo>
                  <a:pt x="1107319" y="96775"/>
                  <a:pt x="1109914" y="108412"/>
                  <a:pt x="1109914" y="121304"/>
                </a:cubicBezTo>
                <a:cubicBezTo>
                  <a:pt x="1109914" y="122309"/>
                  <a:pt x="1109746" y="124485"/>
                  <a:pt x="1109412" y="127834"/>
                </a:cubicBezTo>
                <a:lnTo>
                  <a:pt x="1005436" y="127834"/>
                </a:lnTo>
                <a:cubicBezTo>
                  <a:pt x="1005939" y="137880"/>
                  <a:pt x="1008367" y="146335"/>
                  <a:pt x="1012720" y="153200"/>
                </a:cubicBezTo>
                <a:cubicBezTo>
                  <a:pt x="1016906" y="159730"/>
                  <a:pt x="1022347" y="164836"/>
                  <a:pt x="1029044" y="168520"/>
                </a:cubicBezTo>
                <a:cubicBezTo>
                  <a:pt x="1035574" y="172036"/>
                  <a:pt x="1042439" y="173794"/>
                  <a:pt x="1049638" y="173794"/>
                </a:cubicBezTo>
                <a:cubicBezTo>
                  <a:pt x="1066717" y="173794"/>
                  <a:pt x="1079692" y="165841"/>
                  <a:pt x="1088566" y="149935"/>
                </a:cubicBezTo>
                <a:lnTo>
                  <a:pt x="1106900" y="158976"/>
                </a:lnTo>
                <a:cubicBezTo>
                  <a:pt x="1101375" y="169524"/>
                  <a:pt x="1093757" y="177896"/>
                  <a:pt x="1084046" y="184091"/>
                </a:cubicBezTo>
                <a:cubicBezTo>
                  <a:pt x="1074335" y="190286"/>
                  <a:pt x="1062614" y="193383"/>
                  <a:pt x="1048885" y="193383"/>
                </a:cubicBezTo>
                <a:cubicBezTo>
                  <a:pt x="1036160" y="193383"/>
                  <a:pt x="1024942" y="190453"/>
                  <a:pt x="1015231" y="184593"/>
                </a:cubicBezTo>
                <a:cubicBezTo>
                  <a:pt x="1005185" y="178566"/>
                  <a:pt x="997400" y="170278"/>
                  <a:pt x="991874" y="159730"/>
                </a:cubicBezTo>
                <a:cubicBezTo>
                  <a:pt x="986349" y="149182"/>
                  <a:pt x="983587" y="137294"/>
                  <a:pt x="983587" y="124067"/>
                </a:cubicBezTo>
                <a:cubicBezTo>
                  <a:pt x="983587" y="111342"/>
                  <a:pt x="986182" y="99705"/>
                  <a:pt x="991372" y="89157"/>
                </a:cubicBezTo>
                <a:cubicBezTo>
                  <a:pt x="996730" y="78274"/>
                  <a:pt x="1004181" y="69735"/>
                  <a:pt x="1013724" y="63540"/>
                </a:cubicBezTo>
                <a:cubicBezTo>
                  <a:pt x="1023603" y="57178"/>
                  <a:pt x="1034737" y="53997"/>
                  <a:pt x="1047127" y="53997"/>
                </a:cubicBezTo>
                <a:close/>
                <a:moveTo>
                  <a:pt x="824554" y="53997"/>
                </a:moveTo>
                <a:cubicBezTo>
                  <a:pt x="833931" y="53997"/>
                  <a:pt x="842302" y="56341"/>
                  <a:pt x="849669" y="61029"/>
                </a:cubicBezTo>
                <a:cubicBezTo>
                  <a:pt x="856869" y="65717"/>
                  <a:pt x="861975" y="71912"/>
                  <a:pt x="864989" y="79614"/>
                </a:cubicBezTo>
                <a:cubicBezTo>
                  <a:pt x="869510" y="71912"/>
                  <a:pt x="875621" y="65717"/>
                  <a:pt x="883323" y="61029"/>
                </a:cubicBezTo>
                <a:cubicBezTo>
                  <a:pt x="891192" y="56341"/>
                  <a:pt x="900066" y="53997"/>
                  <a:pt x="909945" y="53997"/>
                </a:cubicBezTo>
                <a:cubicBezTo>
                  <a:pt x="925181" y="53997"/>
                  <a:pt x="936566" y="58601"/>
                  <a:pt x="944101" y="67810"/>
                </a:cubicBezTo>
                <a:cubicBezTo>
                  <a:pt x="951803" y="77353"/>
                  <a:pt x="955653" y="89827"/>
                  <a:pt x="955653" y="105231"/>
                </a:cubicBezTo>
                <a:lnTo>
                  <a:pt x="955653" y="189365"/>
                </a:lnTo>
                <a:lnTo>
                  <a:pt x="934055" y="189365"/>
                </a:lnTo>
                <a:lnTo>
                  <a:pt x="934055" y="108496"/>
                </a:lnTo>
                <a:cubicBezTo>
                  <a:pt x="934055" y="96441"/>
                  <a:pt x="931543" y="87650"/>
                  <a:pt x="926520" y="82125"/>
                </a:cubicBezTo>
                <a:cubicBezTo>
                  <a:pt x="921497" y="76600"/>
                  <a:pt x="914130" y="73837"/>
                  <a:pt x="904419" y="73837"/>
                </a:cubicBezTo>
                <a:cubicBezTo>
                  <a:pt x="897890" y="73837"/>
                  <a:pt x="891946" y="75763"/>
                  <a:pt x="886588" y="79614"/>
                </a:cubicBezTo>
                <a:cubicBezTo>
                  <a:pt x="881230" y="83465"/>
                  <a:pt x="877044" y="88488"/>
                  <a:pt x="874030" y="94683"/>
                </a:cubicBezTo>
                <a:cubicBezTo>
                  <a:pt x="871184" y="100543"/>
                  <a:pt x="869761" y="107407"/>
                  <a:pt x="869761" y="115277"/>
                </a:cubicBezTo>
                <a:lnTo>
                  <a:pt x="869761" y="189365"/>
                </a:lnTo>
                <a:lnTo>
                  <a:pt x="847911" y="189365"/>
                </a:lnTo>
                <a:lnTo>
                  <a:pt x="847911" y="108747"/>
                </a:lnTo>
                <a:cubicBezTo>
                  <a:pt x="847911" y="96524"/>
                  <a:pt x="845400" y="87650"/>
                  <a:pt x="840377" y="82125"/>
                </a:cubicBezTo>
                <a:cubicBezTo>
                  <a:pt x="835354" y="76600"/>
                  <a:pt x="828071" y="73837"/>
                  <a:pt x="818527" y="73837"/>
                </a:cubicBezTo>
                <a:cubicBezTo>
                  <a:pt x="811997" y="73837"/>
                  <a:pt x="806053" y="75763"/>
                  <a:pt x="800695" y="79614"/>
                </a:cubicBezTo>
                <a:cubicBezTo>
                  <a:pt x="795338" y="83465"/>
                  <a:pt x="791152" y="88655"/>
                  <a:pt x="788138" y="95185"/>
                </a:cubicBezTo>
                <a:cubicBezTo>
                  <a:pt x="785292" y="101380"/>
                  <a:pt x="783869" y="108244"/>
                  <a:pt x="783869" y="115779"/>
                </a:cubicBezTo>
                <a:lnTo>
                  <a:pt x="783869" y="189365"/>
                </a:lnTo>
                <a:lnTo>
                  <a:pt x="762019" y="189365"/>
                </a:lnTo>
                <a:lnTo>
                  <a:pt x="762019" y="58266"/>
                </a:lnTo>
                <a:lnTo>
                  <a:pt x="782613" y="58266"/>
                </a:lnTo>
                <a:lnTo>
                  <a:pt x="782613" y="77605"/>
                </a:lnTo>
                <a:lnTo>
                  <a:pt x="783869" y="77605"/>
                </a:lnTo>
                <a:cubicBezTo>
                  <a:pt x="787552" y="70907"/>
                  <a:pt x="793161" y="65298"/>
                  <a:pt x="800695" y="60778"/>
                </a:cubicBezTo>
                <a:cubicBezTo>
                  <a:pt x="808230" y="56257"/>
                  <a:pt x="816183" y="53997"/>
                  <a:pt x="824554" y="53997"/>
                </a:cubicBezTo>
                <a:close/>
                <a:moveTo>
                  <a:pt x="539772" y="53997"/>
                </a:moveTo>
                <a:cubicBezTo>
                  <a:pt x="551157" y="53997"/>
                  <a:pt x="561371" y="56508"/>
                  <a:pt x="570412" y="61531"/>
                </a:cubicBezTo>
                <a:cubicBezTo>
                  <a:pt x="579286" y="66387"/>
                  <a:pt x="585648" y="73335"/>
                  <a:pt x="589499" y="82376"/>
                </a:cubicBezTo>
                <a:lnTo>
                  <a:pt x="570663" y="91166"/>
                </a:lnTo>
                <a:cubicBezTo>
                  <a:pt x="564803" y="79446"/>
                  <a:pt x="554422" y="73586"/>
                  <a:pt x="539521" y="73586"/>
                </a:cubicBezTo>
                <a:cubicBezTo>
                  <a:pt x="532489" y="73586"/>
                  <a:pt x="526126" y="75260"/>
                  <a:pt x="520433" y="78609"/>
                </a:cubicBezTo>
                <a:cubicBezTo>
                  <a:pt x="515076" y="81790"/>
                  <a:pt x="512397" y="86060"/>
                  <a:pt x="512397" y="91418"/>
                </a:cubicBezTo>
                <a:cubicBezTo>
                  <a:pt x="512397" y="96106"/>
                  <a:pt x="514322" y="99957"/>
                  <a:pt x="518173" y="102970"/>
                </a:cubicBezTo>
                <a:cubicBezTo>
                  <a:pt x="522024" y="105984"/>
                  <a:pt x="527633" y="108496"/>
                  <a:pt x="535000" y="110505"/>
                </a:cubicBezTo>
                <a:lnTo>
                  <a:pt x="554087" y="115277"/>
                </a:lnTo>
                <a:cubicBezTo>
                  <a:pt x="567147" y="118625"/>
                  <a:pt x="576858" y="123481"/>
                  <a:pt x="583220" y="129843"/>
                </a:cubicBezTo>
                <a:cubicBezTo>
                  <a:pt x="589750" y="136373"/>
                  <a:pt x="593015" y="144242"/>
                  <a:pt x="593015" y="153451"/>
                </a:cubicBezTo>
                <a:cubicBezTo>
                  <a:pt x="593015" y="161320"/>
                  <a:pt x="590671" y="168352"/>
                  <a:pt x="585983" y="174547"/>
                </a:cubicBezTo>
                <a:cubicBezTo>
                  <a:pt x="581462" y="180575"/>
                  <a:pt x="575184" y="185263"/>
                  <a:pt x="567147" y="188612"/>
                </a:cubicBezTo>
                <a:cubicBezTo>
                  <a:pt x="559613" y="191793"/>
                  <a:pt x="550906" y="193383"/>
                  <a:pt x="541028" y="193383"/>
                </a:cubicBezTo>
                <a:cubicBezTo>
                  <a:pt x="526963" y="193383"/>
                  <a:pt x="515159" y="190119"/>
                  <a:pt x="505616" y="183589"/>
                </a:cubicBezTo>
                <a:cubicBezTo>
                  <a:pt x="496575" y="177394"/>
                  <a:pt x="489961" y="168938"/>
                  <a:pt x="485775" y="158223"/>
                </a:cubicBezTo>
                <a:lnTo>
                  <a:pt x="505113" y="149433"/>
                </a:lnTo>
                <a:cubicBezTo>
                  <a:pt x="508462" y="157469"/>
                  <a:pt x="513318" y="163581"/>
                  <a:pt x="519680" y="167766"/>
                </a:cubicBezTo>
                <a:cubicBezTo>
                  <a:pt x="526377" y="172120"/>
                  <a:pt x="533493" y="174296"/>
                  <a:pt x="541028" y="174296"/>
                </a:cubicBezTo>
                <a:cubicBezTo>
                  <a:pt x="549232" y="174296"/>
                  <a:pt x="556264" y="172622"/>
                  <a:pt x="562124" y="169273"/>
                </a:cubicBezTo>
                <a:cubicBezTo>
                  <a:pt x="567984" y="165925"/>
                  <a:pt x="570914" y="161153"/>
                  <a:pt x="570914" y="154958"/>
                </a:cubicBezTo>
                <a:cubicBezTo>
                  <a:pt x="570914" y="149433"/>
                  <a:pt x="568570" y="144996"/>
                  <a:pt x="563882" y="141647"/>
                </a:cubicBezTo>
                <a:cubicBezTo>
                  <a:pt x="559529" y="138466"/>
                  <a:pt x="552245" y="135620"/>
                  <a:pt x="542032" y="133108"/>
                </a:cubicBezTo>
                <a:lnTo>
                  <a:pt x="525959" y="128839"/>
                </a:lnTo>
                <a:cubicBezTo>
                  <a:pt x="515578" y="126327"/>
                  <a:pt x="507039" y="121974"/>
                  <a:pt x="500342" y="115779"/>
                </a:cubicBezTo>
                <a:cubicBezTo>
                  <a:pt x="493644" y="109584"/>
                  <a:pt x="490296" y="101631"/>
                  <a:pt x="490296" y="91920"/>
                </a:cubicBezTo>
                <a:cubicBezTo>
                  <a:pt x="490296" y="84553"/>
                  <a:pt x="492556" y="77939"/>
                  <a:pt x="497077" y="72079"/>
                </a:cubicBezTo>
                <a:cubicBezTo>
                  <a:pt x="501765" y="66219"/>
                  <a:pt x="507792" y="61782"/>
                  <a:pt x="515159" y="58768"/>
                </a:cubicBezTo>
                <a:cubicBezTo>
                  <a:pt x="523196" y="55587"/>
                  <a:pt x="531400" y="53997"/>
                  <a:pt x="539772" y="53997"/>
                </a:cubicBezTo>
                <a:close/>
                <a:moveTo>
                  <a:pt x="416737" y="53997"/>
                </a:moveTo>
                <a:cubicBezTo>
                  <a:pt x="432476" y="53997"/>
                  <a:pt x="444447" y="58601"/>
                  <a:pt x="452652" y="67810"/>
                </a:cubicBezTo>
                <a:cubicBezTo>
                  <a:pt x="461023" y="77186"/>
                  <a:pt x="465209" y="89660"/>
                  <a:pt x="465209" y="105231"/>
                </a:cubicBezTo>
                <a:lnTo>
                  <a:pt x="465209" y="189365"/>
                </a:lnTo>
                <a:lnTo>
                  <a:pt x="443359" y="189365"/>
                </a:lnTo>
                <a:lnTo>
                  <a:pt x="443359" y="108496"/>
                </a:lnTo>
                <a:cubicBezTo>
                  <a:pt x="443359" y="96441"/>
                  <a:pt x="440429" y="87650"/>
                  <a:pt x="434569" y="82125"/>
                </a:cubicBezTo>
                <a:cubicBezTo>
                  <a:pt x="428876" y="76600"/>
                  <a:pt x="420923" y="73837"/>
                  <a:pt x="410710" y="73837"/>
                </a:cubicBezTo>
                <a:cubicBezTo>
                  <a:pt x="403678" y="73837"/>
                  <a:pt x="397399" y="75846"/>
                  <a:pt x="391874" y="79865"/>
                </a:cubicBezTo>
                <a:cubicBezTo>
                  <a:pt x="386014" y="84218"/>
                  <a:pt x="381661" y="89408"/>
                  <a:pt x="378814" y="95436"/>
                </a:cubicBezTo>
                <a:cubicBezTo>
                  <a:pt x="375800" y="101966"/>
                  <a:pt x="374294" y="108663"/>
                  <a:pt x="374294" y="115528"/>
                </a:cubicBezTo>
                <a:lnTo>
                  <a:pt x="374294" y="189365"/>
                </a:lnTo>
                <a:lnTo>
                  <a:pt x="352444" y="189365"/>
                </a:lnTo>
                <a:lnTo>
                  <a:pt x="352444" y="58266"/>
                </a:lnTo>
                <a:lnTo>
                  <a:pt x="373038" y="58266"/>
                </a:lnTo>
                <a:lnTo>
                  <a:pt x="373038" y="77605"/>
                </a:lnTo>
                <a:lnTo>
                  <a:pt x="374294" y="77605"/>
                </a:lnTo>
                <a:cubicBezTo>
                  <a:pt x="377810" y="71075"/>
                  <a:pt x="383502" y="65549"/>
                  <a:pt x="391372" y="61029"/>
                </a:cubicBezTo>
                <a:cubicBezTo>
                  <a:pt x="399408" y="56341"/>
                  <a:pt x="407864" y="53997"/>
                  <a:pt x="416737" y="53997"/>
                </a:cubicBezTo>
                <a:close/>
                <a:moveTo>
                  <a:pt x="260319" y="53997"/>
                </a:moveTo>
                <a:cubicBezTo>
                  <a:pt x="273211" y="53997"/>
                  <a:pt x="284764" y="57094"/>
                  <a:pt x="294977" y="63289"/>
                </a:cubicBezTo>
                <a:cubicBezTo>
                  <a:pt x="305191" y="69484"/>
                  <a:pt x="313228" y="77939"/>
                  <a:pt x="319088" y="88655"/>
                </a:cubicBezTo>
                <a:cubicBezTo>
                  <a:pt x="324780" y="99036"/>
                  <a:pt x="327627" y="110756"/>
                  <a:pt x="327627" y="123816"/>
                </a:cubicBezTo>
                <a:cubicBezTo>
                  <a:pt x="327627" y="136875"/>
                  <a:pt x="324780" y="148596"/>
                  <a:pt x="319088" y="158976"/>
                </a:cubicBezTo>
                <a:cubicBezTo>
                  <a:pt x="313228" y="169692"/>
                  <a:pt x="305191" y="178147"/>
                  <a:pt x="294977" y="184342"/>
                </a:cubicBezTo>
                <a:cubicBezTo>
                  <a:pt x="285099" y="190370"/>
                  <a:pt x="273546" y="193383"/>
                  <a:pt x="260319" y="193383"/>
                </a:cubicBezTo>
                <a:cubicBezTo>
                  <a:pt x="247092" y="193383"/>
                  <a:pt x="235540" y="190370"/>
                  <a:pt x="225661" y="184342"/>
                </a:cubicBezTo>
                <a:cubicBezTo>
                  <a:pt x="215448" y="178147"/>
                  <a:pt x="207411" y="169692"/>
                  <a:pt x="201551" y="158976"/>
                </a:cubicBezTo>
                <a:cubicBezTo>
                  <a:pt x="195858" y="148596"/>
                  <a:pt x="193012" y="136875"/>
                  <a:pt x="193012" y="123816"/>
                </a:cubicBezTo>
                <a:cubicBezTo>
                  <a:pt x="193012" y="110756"/>
                  <a:pt x="195858" y="99036"/>
                  <a:pt x="201551" y="88655"/>
                </a:cubicBezTo>
                <a:cubicBezTo>
                  <a:pt x="207411" y="77939"/>
                  <a:pt x="215448" y="69484"/>
                  <a:pt x="225661" y="63289"/>
                </a:cubicBezTo>
                <a:cubicBezTo>
                  <a:pt x="235874" y="57094"/>
                  <a:pt x="247427" y="53997"/>
                  <a:pt x="260319" y="53997"/>
                </a:cubicBezTo>
                <a:close/>
                <a:moveTo>
                  <a:pt x="1718807" y="21096"/>
                </a:moveTo>
                <a:lnTo>
                  <a:pt x="1740657" y="21096"/>
                </a:lnTo>
                <a:lnTo>
                  <a:pt x="1740657" y="58266"/>
                </a:lnTo>
                <a:lnTo>
                  <a:pt x="1772804" y="58266"/>
                </a:lnTo>
                <a:lnTo>
                  <a:pt x="1772804" y="78107"/>
                </a:lnTo>
                <a:lnTo>
                  <a:pt x="1740657" y="78107"/>
                </a:lnTo>
                <a:lnTo>
                  <a:pt x="1740657" y="149433"/>
                </a:lnTo>
                <a:cubicBezTo>
                  <a:pt x="1740657" y="156800"/>
                  <a:pt x="1741996" y="162157"/>
                  <a:pt x="1744675" y="165506"/>
                </a:cubicBezTo>
                <a:cubicBezTo>
                  <a:pt x="1747856" y="169190"/>
                  <a:pt x="1752628" y="171031"/>
                  <a:pt x="1758991" y="171031"/>
                </a:cubicBezTo>
                <a:cubicBezTo>
                  <a:pt x="1764516" y="171031"/>
                  <a:pt x="1769288" y="169608"/>
                  <a:pt x="1773306" y="166762"/>
                </a:cubicBezTo>
                <a:lnTo>
                  <a:pt x="1773306" y="188109"/>
                </a:lnTo>
                <a:cubicBezTo>
                  <a:pt x="1770962" y="189281"/>
                  <a:pt x="1768367" y="190119"/>
                  <a:pt x="1765520" y="190621"/>
                </a:cubicBezTo>
                <a:cubicBezTo>
                  <a:pt x="1762841" y="191123"/>
                  <a:pt x="1759409" y="191374"/>
                  <a:pt x="1755223" y="191374"/>
                </a:cubicBezTo>
                <a:cubicBezTo>
                  <a:pt x="1749698" y="191374"/>
                  <a:pt x="1744759" y="190537"/>
                  <a:pt x="1740406" y="188863"/>
                </a:cubicBezTo>
                <a:cubicBezTo>
                  <a:pt x="1735718" y="187021"/>
                  <a:pt x="1731950" y="184677"/>
                  <a:pt x="1729104" y="181831"/>
                </a:cubicBezTo>
                <a:cubicBezTo>
                  <a:pt x="1722239" y="175301"/>
                  <a:pt x="1718807" y="166343"/>
                  <a:pt x="1718807" y="154958"/>
                </a:cubicBezTo>
                <a:lnTo>
                  <a:pt x="1718807" y="78107"/>
                </a:lnTo>
                <a:lnTo>
                  <a:pt x="1695953" y="78107"/>
                </a:lnTo>
                <a:lnTo>
                  <a:pt x="1695953" y="58266"/>
                </a:lnTo>
                <a:lnTo>
                  <a:pt x="1718807" y="58266"/>
                </a:lnTo>
                <a:close/>
                <a:moveTo>
                  <a:pt x="3333769" y="5274"/>
                </a:moveTo>
                <a:lnTo>
                  <a:pt x="3355619" y="5274"/>
                </a:lnTo>
                <a:lnTo>
                  <a:pt x="3355619" y="59522"/>
                </a:lnTo>
                <a:lnTo>
                  <a:pt x="3354363" y="77605"/>
                </a:lnTo>
                <a:lnTo>
                  <a:pt x="3355619" y="77605"/>
                </a:lnTo>
                <a:cubicBezTo>
                  <a:pt x="3358967" y="71075"/>
                  <a:pt x="3364660" y="65466"/>
                  <a:pt x="3372697" y="60778"/>
                </a:cubicBezTo>
                <a:cubicBezTo>
                  <a:pt x="3380398" y="56257"/>
                  <a:pt x="3388937" y="53997"/>
                  <a:pt x="3398314" y="53997"/>
                </a:cubicBezTo>
                <a:cubicBezTo>
                  <a:pt x="3414220" y="53997"/>
                  <a:pt x="3426358" y="58685"/>
                  <a:pt x="3434730" y="68061"/>
                </a:cubicBezTo>
                <a:cubicBezTo>
                  <a:pt x="3443102" y="77437"/>
                  <a:pt x="3447287" y="89827"/>
                  <a:pt x="3447287" y="105231"/>
                </a:cubicBezTo>
                <a:lnTo>
                  <a:pt x="3447287" y="189365"/>
                </a:lnTo>
                <a:lnTo>
                  <a:pt x="3425438" y="189365"/>
                </a:lnTo>
                <a:lnTo>
                  <a:pt x="3425438" y="108496"/>
                </a:lnTo>
                <a:cubicBezTo>
                  <a:pt x="3425438" y="96775"/>
                  <a:pt x="3422424" y="88069"/>
                  <a:pt x="3416396" y="82376"/>
                </a:cubicBezTo>
                <a:cubicBezTo>
                  <a:pt x="3410536" y="76684"/>
                  <a:pt x="3402751" y="73837"/>
                  <a:pt x="3393040" y="73837"/>
                </a:cubicBezTo>
                <a:cubicBezTo>
                  <a:pt x="3386510" y="73837"/>
                  <a:pt x="3380231" y="75930"/>
                  <a:pt x="3374204" y="80116"/>
                </a:cubicBezTo>
                <a:cubicBezTo>
                  <a:pt x="3368511" y="84134"/>
                  <a:pt x="3363990" y="89408"/>
                  <a:pt x="3360642" y="95938"/>
                </a:cubicBezTo>
                <a:cubicBezTo>
                  <a:pt x="3357293" y="102636"/>
                  <a:pt x="3355619" y="109417"/>
                  <a:pt x="3355619" y="116281"/>
                </a:cubicBezTo>
                <a:lnTo>
                  <a:pt x="3355619" y="189365"/>
                </a:lnTo>
                <a:lnTo>
                  <a:pt x="3333769" y="189365"/>
                </a:lnTo>
                <a:close/>
                <a:moveTo>
                  <a:pt x="3200419" y="5274"/>
                </a:moveTo>
                <a:lnTo>
                  <a:pt x="3222269" y="5274"/>
                </a:lnTo>
                <a:lnTo>
                  <a:pt x="3222269" y="121053"/>
                </a:lnTo>
                <a:lnTo>
                  <a:pt x="3283800" y="58266"/>
                </a:lnTo>
                <a:lnTo>
                  <a:pt x="3311677" y="58266"/>
                </a:lnTo>
                <a:lnTo>
                  <a:pt x="3311677" y="59271"/>
                </a:lnTo>
                <a:lnTo>
                  <a:pt x="3260192" y="111258"/>
                </a:lnTo>
                <a:lnTo>
                  <a:pt x="3313184" y="188361"/>
                </a:lnTo>
                <a:lnTo>
                  <a:pt x="3313184" y="189365"/>
                </a:lnTo>
                <a:lnTo>
                  <a:pt x="3287065" y="189365"/>
                </a:lnTo>
                <a:lnTo>
                  <a:pt x="3244872" y="126327"/>
                </a:lnTo>
                <a:lnTo>
                  <a:pt x="3222269" y="148930"/>
                </a:lnTo>
                <a:lnTo>
                  <a:pt x="3222269" y="189365"/>
                </a:lnTo>
                <a:lnTo>
                  <a:pt x="3200419" y="189365"/>
                </a:lnTo>
                <a:close/>
                <a:moveTo>
                  <a:pt x="2647969" y="5274"/>
                </a:moveTo>
                <a:lnTo>
                  <a:pt x="2669819" y="5274"/>
                </a:lnTo>
                <a:lnTo>
                  <a:pt x="2669819" y="59522"/>
                </a:lnTo>
                <a:lnTo>
                  <a:pt x="2668563" y="77605"/>
                </a:lnTo>
                <a:lnTo>
                  <a:pt x="2669819" y="77605"/>
                </a:lnTo>
                <a:cubicBezTo>
                  <a:pt x="2673167" y="71075"/>
                  <a:pt x="2678860" y="65466"/>
                  <a:pt x="2686897" y="60778"/>
                </a:cubicBezTo>
                <a:cubicBezTo>
                  <a:pt x="2694598" y="56257"/>
                  <a:pt x="2703137" y="53997"/>
                  <a:pt x="2712514" y="53997"/>
                </a:cubicBezTo>
                <a:cubicBezTo>
                  <a:pt x="2728420" y="53997"/>
                  <a:pt x="2740558" y="58685"/>
                  <a:pt x="2748930" y="68061"/>
                </a:cubicBezTo>
                <a:cubicBezTo>
                  <a:pt x="2757302" y="77437"/>
                  <a:pt x="2761487" y="89827"/>
                  <a:pt x="2761487" y="105231"/>
                </a:cubicBezTo>
                <a:lnTo>
                  <a:pt x="2761487" y="189365"/>
                </a:lnTo>
                <a:lnTo>
                  <a:pt x="2739638" y="189365"/>
                </a:lnTo>
                <a:lnTo>
                  <a:pt x="2739638" y="108496"/>
                </a:lnTo>
                <a:cubicBezTo>
                  <a:pt x="2739638" y="96775"/>
                  <a:pt x="2736624" y="88069"/>
                  <a:pt x="2730596" y="82376"/>
                </a:cubicBezTo>
                <a:cubicBezTo>
                  <a:pt x="2724736" y="76684"/>
                  <a:pt x="2716951" y="73837"/>
                  <a:pt x="2707240" y="73837"/>
                </a:cubicBezTo>
                <a:cubicBezTo>
                  <a:pt x="2700710" y="73837"/>
                  <a:pt x="2694431" y="75930"/>
                  <a:pt x="2688404" y="80116"/>
                </a:cubicBezTo>
                <a:cubicBezTo>
                  <a:pt x="2682711" y="84134"/>
                  <a:pt x="2678190" y="89408"/>
                  <a:pt x="2674842" y="95938"/>
                </a:cubicBezTo>
                <a:cubicBezTo>
                  <a:pt x="2671493" y="102636"/>
                  <a:pt x="2669819" y="109417"/>
                  <a:pt x="2669819" y="116281"/>
                </a:cubicBezTo>
                <a:lnTo>
                  <a:pt x="2669819" y="189365"/>
                </a:lnTo>
                <a:lnTo>
                  <a:pt x="2647969" y="189365"/>
                </a:lnTo>
                <a:close/>
                <a:moveTo>
                  <a:pt x="1948328" y="5274"/>
                </a:moveTo>
                <a:lnTo>
                  <a:pt x="1970178" y="5274"/>
                </a:lnTo>
                <a:lnTo>
                  <a:pt x="1970178" y="22101"/>
                </a:lnTo>
                <a:lnTo>
                  <a:pt x="1986502" y="22101"/>
                </a:lnTo>
                <a:lnTo>
                  <a:pt x="1986502" y="39430"/>
                </a:lnTo>
                <a:lnTo>
                  <a:pt x="1970178" y="39430"/>
                </a:lnTo>
                <a:lnTo>
                  <a:pt x="1970178" y="189365"/>
                </a:lnTo>
                <a:lnTo>
                  <a:pt x="1949332" y="189365"/>
                </a:lnTo>
                <a:lnTo>
                  <a:pt x="1949332" y="170027"/>
                </a:lnTo>
                <a:lnTo>
                  <a:pt x="1948328" y="170027"/>
                </a:lnTo>
                <a:cubicBezTo>
                  <a:pt x="1944477" y="176389"/>
                  <a:pt x="1938449" y="181914"/>
                  <a:pt x="1930245" y="186603"/>
                </a:cubicBezTo>
                <a:cubicBezTo>
                  <a:pt x="1922376" y="191123"/>
                  <a:pt x="1913502" y="193383"/>
                  <a:pt x="1903624" y="193383"/>
                </a:cubicBezTo>
                <a:cubicBezTo>
                  <a:pt x="1891401" y="193383"/>
                  <a:pt x="1880685" y="190453"/>
                  <a:pt x="1871477" y="184593"/>
                </a:cubicBezTo>
                <a:cubicBezTo>
                  <a:pt x="1862101" y="178733"/>
                  <a:pt x="1854650" y="170445"/>
                  <a:pt x="1849125" y="159730"/>
                </a:cubicBezTo>
                <a:cubicBezTo>
                  <a:pt x="1843599" y="149182"/>
                  <a:pt x="1840837" y="137210"/>
                  <a:pt x="1840837" y="123816"/>
                </a:cubicBezTo>
                <a:cubicBezTo>
                  <a:pt x="1840837" y="110589"/>
                  <a:pt x="1843599" y="98701"/>
                  <a:pt x="1849125" y="88153"/>
                </a:cubicBezTo>
                <a:cubicBezTo>
                  <a:pt x="1854817" y="77270"/>
                  <a:pt x="1862268" y="68898"/>
                  <a:pt x="1871477" y="63038"/>
                </a:cubicBezTo>
                <a:cubicBezTo>
                  <a:pt x="1881020" y="57010"/>
                  <a:pt x="1891736" y="53997"/>
                  <a:pt x="1903624" y="53997"/>
                </a:cubicBezTo>
                <a:cubicBezTo>
                  <a:pt x="1913335" y="53997"/>
                  <a:pt x="1922208" y="56341"/>
                  <a:pt x="1930245" y="61029"/>
                </a:cubicBezTo>
                <a:cubicBezTo>
                  <a:pt x="1938449" y="65884"/>
                  <a:pt x="1944477" y="71493"/>
                  <a:pt x="1948328" y="77856"/>
                </a:cubicBezTo>
                <a:lnTo>
                  <a:pt x="1949332" y="77856"/>
                </a:lnTo>
                <a:lnTo>
                  <a:pt x="1948328" y="60275"/>
                </a:lnTo>
                <a:lnTo>
                  <a:pt x="1948328" y="39430"/>
                </a:lnTo>
                <a:lnTo>
                  <a:pt x="1908647" y="39430"/>
                </a:lnTo>
                <a:lnTo>
                  <a:pt x="1908647" y="22101"/>
                </a:lnTo>
                <a:lnTo>
                  <a:pt x="1948328" y="22101"/>
                </a:lnTo>
                <a:close/>
                <a:moveTo>
                  <a:pt x="1276369" y="5274"/>
                </a:moveTo>
                <a:lnTo>
                  <a:pt x="1298219" y="5274"/>
                </a:lnTo>
                <a:lnTo>
                  <a:pt x="1298219" y="59522"/>
                </a:lnTo>
                <a:lnTo>
                  <a:pt x="1296963" y="77605"/>
                </a:lnTo>
                <a:lnTo>
                  <a:pt x="1298219" y="77605"/>
                </a:lnTo>
                <a:cubicBezTo>
                  <a:pt x="1301567" y="71075"/>
                  <a:pt x="1307260" y="65466"/>
                  <a:pt x="1315297" y="60778"/>
                </a:cubicBezTo>
                <a:cubicBezTo>
                  <a:pt x="1322999" y="56257"/>
                  <a:pt x="1331538" y="53997"/>
                  <a:pt x="1340914" y="53997"/>
                </a:cubicBezTo>
                <a:cubicBezTo>
                  <a:pt x="1356820" y="53997"/>
                  <a:pt x="1368959" y="58685"/>
                  <a:pt x="1377330" y="68061"/>
                </a:cubicBezTo>
                <a:cubicBezTo>
                  <a:pt x="1385702" y="77437"/>
                  <a:pt x="1389887" y="89827"/>
                  <a:pt x="1389887" y="105231"/>
                </a:cubicBezTo>
                <a:lnTo>
                  <a:pt x="1389887" y="189365"/>
                </a:lnTo>
                <a:lnTo>
                  <a:pt x="1368038" y="189365"/>
                </a:lnTo>
                <a:lnTo>
                  <a:pt x="1368038" y="108496"/>
                </a:lnTo>
                <a:cubicBezTo>
                  <a:pt x="1368038" y="96775"/>
                  <a:pt x="1365024" y="88069"/>
                  <a:pt x="1358996" y="82376"/>
                </a:cubicBezTo>
                <a:cubicBezTo>
                  <a:pt x="1353136" y="76684"/>
                  <a:pt x="1345351" y="73837"/>
                  <a:pt x="1335640" y="73837"/>
                </a:cubicBezTo>
                <a:cubicBezTo>
                  <a:pt x="1329110" y="73837"/>
                  <a:pt x="1322831" y="75930"/>
                  <a:pt x="1316804" y="80116"/>
                </a:cubicBezTo>
                <a:cubicBezTo>
                  <a:pt x="1311111" y="84134"/>
                  <a:pt x="1306590" y="89408"/>
                  <a:pt x="1303242" y="95938"/>
                </a:cubicBezTo>
                <a:cubicBezTo>
                  <a:pt x="1299893" y="102636"/>
                  <a:pt x="1298219" y="109417"/>
                  <a:pt x="1298219" y="116281"/>
                </a:cubicBezTo>
                <a:lnTo>
                  <a:pt x="1298219" y="189365"/>
                </a:lnTo>
                <a:lnTo>
                  <a:pt x="1276369" y="189365"/>
                </a:lnTo>
                <a:close/>
                <a:moveTo>
                  <a:pt x="100208" y="1005"/>
                </a:moveTo>
                <a:cubicBezTo>
                  <a:pt x="113603" y="1005"/>
                  <a:pt x="126160" y="3600"/>
                  <a:pt x="137880" y="8790"/>
                </a:cubicBezTo>
                <a:cubicBezTo>
                  <a:pt x="149266" y="13813"/>
                  <a:pt x="159144" y="21264"/>
                  <a:pt x="167516" y="31142"/>
                </a:cubicBezTo>
                <a:lnTo>
                  <a:pt x="151945" y="46462"/>
                </a:lnTo>
                <a:cubicBezTo>
                  <a:pt x="144912" y="38091"/>
                  <a:pt x="137210" y="31896"/>
                  <a:pt x="128839" y="27877"/>
                </a:cubicBezTo>
                <a:cubicBezTo>
                  <a:pt x="120467" y="23859"/>
                  <a:pt x="110924" y="21850"/>
                  <a:pt x="100208" y="21850"/>
                </a:cubicBezTo>
                <a:cubicBezTo>
                  <a:pt x="86981" y="21850"/>
                  <a:pt x="74759" y="25031"/>
                  <a:pt x="63541" y="31393"/>
                </a:cubicBezTo>
                <a:cubicBezTo>
                  <a:pt x="52323" y="37756"/>
                  <a:pt x="43449" y="46546"/>
                  <a:pt x="36919" y="57764"/>
                </a:cubicBezTo>
                <a:cubicBezTo>
                  <a:pt x="30222" y="69317"/>
                  <a:pt x="26873" y="82460"/>
                  <a:pt x="26873" y="97194"/>
                </a:cubicBezTo>
                <a:cubicBezTo>
                  <a:pt x="26873" y="112095"/>
                  <a:pt x="30222" y="125323"/>
                  <a:pt x="36919" y="136875"/>
                </a:cubicBezTo>
                <a:cubicBezTo>
                  <a:pt x="43449" y="148093"/>
                  <a:pt x="52323" y="156883"/>
                  <a:pt x="63541" y="163246"/>
                </a:cubicBezTo>
                <a:cubicBezTo>
                  <a:pt x="74424" y="169441"/>
                  <a:pt x="86646" y="172538"/>
                  <a:pt x="100208" y="172538"/>
                </a:cubicBezTo>
                <a:cubicBezTo>
                  <a:pt x="122477" y="172538"/>
                  <a:pt x="141396" y="163413"/>
                  <a:pt x="156968" y="145163"/>
                </a:cubicBezTo>
                <a:lnTo>
                  <a:pt x="173041" y="160483"/>
                </a:lnTo>
                <a:cubicBezTo>
                  <a:pt x="164837" y="170362"/>
                  <a:pt x="154289" y="178398"/>
                  <a:pt x="141396" y="184593"/>
                </a:cubicBezTo>
                <a:cubicBezTo>
                  <a:pt x="129174" y="190453"/>
                  <a:pt x="115445" y="193383"/>
                  <a:pt x="100208" y="193383"/>
                </a:cubicBezTo>
                <a:cubicBezTo>
                  <a:pt x="82461" y="193383"/>
                  <a:pt x="66220" y="189198"/>
                  <a:pt x="51486" y="180826"/>
                </a:cubicBezTo>
                <a:cubicBezTo>
                  <a:pt x="37254" y="172789"/>
                  <a:pt x="25869" y="161237"/>
                  <a:pt x="17330" y="146168"/>
                </a:cubicBezTo>
                <a:cubicBezTo>
                  <a:pt x="8958" y="131434"/>
                  <a:pt x="4772" y="115109"/>
                  <a:pt x="4772" y="97194"/>
                </a:cubicBezTo>
                <a:cubicBezTo>
                  <a:pt x="4772" y="79279"/>
                  <a:pt x="8958" y="62954"/>
                  <a:pt x="17330" y="48220"/>
                </a:cubicBezTo>
                <a:cubicBezTo>
                  <a:pt x="25701" y="33486"/>
                  <a:pt x="37087" y="22017"/>
                  <a:pt x="51486" y="13813"/>
                </a:cubicBezTo>
                <a:cubicBezTo>
                  <a:pt x="66554" y="5274"/>
                  <a:pt x="82796" y="1005"/>
                  <a:pt x="100208" y="1005"/>
                </a:cubicBezTo>
                <a:close/>
                <a:moveTo>
                  <a:pt x="3527376" y="0"/>
                </a:moveTo>
                <a:lnTo>
                  <a:pt x="3546714" y="0"/>
                </a:lnTo>
                <a:lnTo>
                  <a:pt x="3573084" y="30138"/>
                </a:lnTo>
                <a:lnTo>
                  <a:pt x="3573084" y="31393"/>
                </a:lnTo>
                <a:lnTo>
                  <a:pt x="3551988" y="31393"/>
                </a:lnTo>
                <a:lnTo>
                  <a:pt x="3537924" y="15069"/>
                </a:lnTo>
                <a:lnTo>
                  <a:pt x="3535915" y="15069"/>
                </a:lnTo>
                <a:lnTo>
                  <a:pt x="3522353" y="31393"/>
                </a:lnTo>
                <a:lnTo>
                  <a:pt x="3501256" y="31393"/>
                </a:lnTo>
                <a:lnTo>
                  <a:pt x="3501256" y="30138"/>
                </a:lnTo>
                <a:close/>
                <a:moveTo>
                  <a:pt x="2831530" y="0"/>
                </a:moveTo>
                <a:lnTo>
                  <a:pt x="2850868" y="0"/>
                </a:lnTo>
                <a:lnTo>
                  <a:pt x="2877238" y="30138"/>
                </a:lnTo>
                <a:lnTo>
                  <a:pt x="2877238" y="31393"/>
                </a:lnTo>
                <a:lnTo>
                  <a:pt x="2856142" y="31393"/>
                </a:lnTo>
                <a:lnTo>
                  <a:pt x="2842078" y="15069"/>
                </a:lnTo>
                <a:lnTo>
                  <a:pt x="2840069" y="15069"/>
                </a:lnTo>
                <a:lnTo>
                  <a:pt x="2826507" y="31393"/>
                </a:lnTo>
                <a:lnTo>
                  <a:pt x="2805410" y="31393"/>
                </a:lnTo>
                <a:lnTo>
                  <a:pt x="2805410" y="30138"/>
                </a:lnTo>
                <a:close/>
                <a:moveTo>
                  <a:pt x="2051001" y="0"/>
                </a:moveTo>
                <a:lnTo>
                  <a:pt x="2070339" y="0"/>
                </a:lnTo>
                <a:lnTo>
                  <a:pt x="2096709" y="30138"/>
                </a:lnTo>
                <a:lnTo>
                  <a:pt x="2096709" y="31393"/>
                </a:lnTo>
                <a:lnTo>
                  <a:pt x="2075613" y="31393"/>
                </a:lnTo>
                <a:lnTo>
                  <a:pt x="2061549" y="15069"/>
                </a:lnTo>
                <a:lnTo>
                  <a:pt x="2059540" y="15069"/>
                </a:lnTo>
                <a:lnTo>
                  <a:pt x="2045978" y="31393"/>
                </a:lnTo>
                <a:lnTo>
                  <a:pt x="2024881" y="31393"/>
                </a:lnTo>
                <a:lnTo>
                  <a:pt x="2024881" y="3013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1CC86D4F-E98B-4D24-BBAE-C6A1AEDDA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029" y="4122842"/>
            <a:ext cx="609089" cy="60908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3BC8F3E2-7D73-4FD7-BCF5-2123EE820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287" y="5085887"/>
            <a:ext cx="609090" cy="609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5E6C1-F535-42A6-8EC4-F97DC51AC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0913" y="2170147"/>
            <a:ext cx="4650474" cy="3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7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0D2D41E6-41B7-46E1-ACDB-2F10B82B00E3}"/>
              </a:ext>
            </a:extLst>
          </p:cNvPr>
          <p:cNvSpPr txBox="1"/>
          <p:nvPr/>
        </p:nvSpPr>
        <p:spPr>
          <a:xfrm>
            <a:off x="804795" y="868274"/>
            <a:ext cx="1910358" cy="579834"/>
          </a:xfrm>
          <a:custGeom>
            <a:avLst/>
            <a:gdLst/>
            <a:ahLst/>
            <a:cxnLst/>
            <a:rect l="l" t="t" r="r" b="b"/>
            <a:pathLst>
              <a:path w="1910358" h="579834">
                <a:moveTo>
                  <a:pt x="912614" y="201811"/>
                </a:moveTo>
                <a:cubicBezTo>
                  <a:pt x="897533" y="201811"/>
                  <a:pt x="883642" y="205581"/>
                  <a:pt x="870942" y="213122"/>
                </a:cubicBezTo>
                <a:cubicBezTo>
                  <a:pt x="858242" y="220662"/>
                  <a:pt x="847923" y="231378"/>
                  <a:pt x="839986" y="245269"/>
                </a:cubicBezTo>
                <a:cubicBezTo>
                  <a:pt x="832048" y="259159"/>
                  <a:pt x="828080" y="275034"/>
                  <a:pt x="828080" y="292894"/>
                </a:cubicBezTo>
                <a:cubicBezTo>
                  <a:pt x="828080" y="310753"/>
                  <a:pt x="832048" y="326628"/>
                  <a:pt x="839986" y="340519"/>
                </a:cubicBezTo>
                <a:cubicBezTo>
                  <a:pt x="847923" y="354409"/>
                  <a:pt x="858242" y="365125"/>
                  <a:pt x="870942" y="372665"/>
                </a:cubicBezTo>
                <a:cubicBezTo>
                  <a:pt x="883642" y="380206"/>
                  <a:pt x="897533" y="383976"/>
                  <a:pt x="912614" y="383976"/>
                </a:cubicBezTo>
                <a:cubicBezTo>
                  <a:pt x="927695" y="383976"/>
                  <a:pt x="941586" y="380206"/>
                  <a:pt x="954286" y="372665"/>
                </a:cubicBezTo>
                <a:cubicBezTo>
                  <a:pt x="967779" y="364728"/>
                  <a:pt x="978297" y="354012"/>
                  <a:pt x="985837" y="340519"/>
                </a:cubicBezTo>
                <a:cubicBezTo>
                  <a:pt x="993378" y="327025"/>
                  <a:pt x="997148" y="311150"/>
                  <a:pt x="997148" y="292894"/>
                </a:cubicBezTo>
                <a:cubicBezTo>
                  <a:pt x="997148" y="274637"/>
                  <a:pt x="993378" y="258762"/>
                  <a:pt x="985837" y="245269"/>
                </a:cubicBezTo>
                <a:cubicBezTo>
                  <a:pt x="978297" y="231775"/>
                  <a:pt x="967779" y="221059"/>
                  <a:pt x="954286" y="213122"/>
                </a:cubicBezTo>
                <a:cubicBezTo>
                  <a:pt x="941586" y="205581"/>
                  <a:pt x="927695" y="201811"/>
                  <a:pt x="912614" y="201811"/>
                </a:cubicBezTo>
                <a:close/>
                <a:moveTo>
                  <a:pt x="532805" y="201811"/>
                </a:moveTo>
                <a:cubicBezTo>
                  <a:pt x="518517" y="201811"/>
                  <a:pt x="504428" y="205581"/>
                  <a:pt x="490537" y="213122"/>
                </a:cubicBezTo>
                <a:cubicBezTo>
                  <a:pt x="477440" y="220265"/>
                  <a:pt x="466923" y="230783"/>
                  <a:pt x="458986" y="244673"/>
                </a:cubicBezTo>
                <a:cubicBezTo>
                  <a:pt x="451048" y="258564"/>
                  <a:pt x="447080" y="274637"/>
                  <a:pt x="447080" y="292894"/>
                </a:cubicBezTo>
                <a:cubicBezTo>
                  <a:pt x="447080" y="310356"/>
                  <a:pt x="451048" y="326429"/>
                  <a:pt x="458986" y="341114"/>
                </a:cubicBezTo>
                <a:cubicBezTo>
                  <a:pt x="466526" y="355401"/>
                  <a:pt x="477044" y="366117"/>
                  <a:pt x="490537" y="373261"/>
                </a:cubicBezTo>
                <a:cubicBezTo>
                  <a:pt x="503634" y="380404"/>
                  <a:pt x="517723" y="383976"/>
                  <a:pt x="532805" y="383976"/>
                </a:cubicBezTo>
                <a:cubicBezTo>
                  <a:pt x="548283" y="383976"/>
                  <a:pt x="562570" y="380404"/>
                  <a:pt x="575667" y="373261"/>
                </a:cubicBezTo>
                <a:cubicBezTo>
                  <a:pt x="588367" y="366514"/>
                  <a:pt x="598686" y="355997"/>
                  <a:pt x="606623" y="341709"/>
                </a:cubicBezTo>
                <a:cubicBezTo>
                  <a:pt x="614561" y="327819"/>
                  <a:pt x="618530" y="311547"/>
                  <a:pt x="618530" y="292894"/>
                </a:cubicBezTo>
                <a:cubicBezTo>
                  <a:pt x="618530" y="274637"/>
                  <a:pt x="614561" y="258564"/>
                  <a:pt x="606623" y="244673"/>
                </a:cubicBezTo>
                <a:cubicBezTo>
                  <a:pt x="598686" y="230386"/>
                  <a:pt x="588367" y="219869"/>
                  <a:pt x="575667" y="213122"/>
                </a:cubicBezTo>
                <a:cubicBezTo>
                  <a:pt x="561776" y="205581"/>
                  <a:pt x="547489" y="201811"/>
                  <a:pt x="532805" y="201811"/>
                </a:cubicBezTo>
                <a:close/>
                <a:moveTo>
                  <a:pt x="1141809" y="137517"/>
                </a:moveTo>
                <a:lnTo>
                  <a:pt x="1221581" y="137517"/>
                </a:lnTo>
                <a:lnTo>
                  <a:pt x="1221581" y="448270"/>
                </a:lnTo>
                <a:lnTo>
                  <a:pt x="1141809" y="448270"/>
                </a:lnTo>
                <a:close/>
                <a:moveTo>
                  <a:pt x="1773436" y="127397"/>
                </a:moveTo>
                <a:cubicBezTo>
                  <a:pt x="1837730" y="127397"/>
                  <a:pt x="1880592" y="150018"/>
                  <a:pt x="1902023" y="195262"/>
                </a:cubicBezTo>
                <a:lnTo>
                  <a:pt x="1833562" y="225028"/>
                </a:lnTo>
                <a:cubicBezTo>
                  <a:pt x="1821656" y="203200"/>
                  <a:pt x="1802209" y="192286"/>
                  <a:pt x="1775222" y="192286"/>
                </a:cubicBezTo>
                <a:cubicBezTo>
                  <a:pt x="1761331" y="192286"/>
                  <a:pt x="1750417" y="194865"/>
                  <a:pt x="1742480" y="200025"/>
                </a:cubicBezTo>
                <a:cubicBezTo>
                  <a:pt x="1734145" y="205184"/>
                  <a:pt x="1729978" y="211534"/>
                  <a:pt x="1729978" y="219075"/>
                </a:cubicBezTo>
                <a:cubicBezTo>
                  <a:pt x="1729978" y="233759"/>
                  <a:pt x="1743869" y="244673"/>
                  <a:pt x="1771650" y="251817"/>
                </a:cubicBezTo>
                <a:lnTo>
                  <a:pt x="1817489" y="263128"/>
                </a:lnTo>
                <a:cubicBezTo>
                  <a:pt x="1848842" y="271065"/>
                  <a:pt x="1872059" y="282773"/>
                  <a:pt x="1887141" y="298251"/>
                </a:cubicBezTo>
                <a:cubicBezTo>
                  <a:pt x="1902619" y="314126"/>
                  <a:pt x="1910358" y="333573"/>
                  <a:pt x="1910358" y="356592"/>
                </a:cubicBezTo>
                <a:cubicBezTo>
                  <a:pt x="1910358" y="376039"/>
                  <a:pt x="1904603" y="393700"/>
                  <a:pt x="1893094" y="409575"/>
                </a:cubicBezTo>
                <a:cubicBezTo>
                  <a:pt x="1881981" y="425053"/>
                  <a:pt x="1866106" y="436959"/>
                  <a:pt x="1845469" y="445294"/>
                </a:cubicBezTo>
                <a:cubicBezTo>
                  <a:pt x="1825228" y="453628"/>
                  <a:pt x="1803003" y="457795"/>
                  <a:pt x="1778794" y="457795"/>
                </a:cubicBezTo>
                <a:cubicBezTo>
                  <a:pt x="1740694" y="457795"/>
                  <a:pt x="1710134" y="450056"/>
                  <a:pt x="1687116" y="434578"/>
                </a:cubicBezTo>
                <a:cubicBezTo>
                  <a:pt x="1664097" y="419100"/>
                  <a:pt x="1647825" y="399058"/>
                  <a:pt x="1638300" y="374451"/>
                </a:cubicBezTo>
                <a:lnTo>
                  <a:pt x="1709142" y="343495"/>
                </a:lnTo>
                <a:cubicBezTo>
                  <a:pt x="1715492" y="357783"/>
                  <a:pt x="1724819" y="368895"/>
                  <a:pt x="1737122" y="376833"/>
                </a:cubicBezTo>
                <a:cubicBezTo>
                  <a:pt x="1748631" y="384373"/>
                  <a:pt x="1762522" y="388144"/>
                  <a:pt x="1778794" y="388144"/>
                </a:cubicBezTo>
                <a:cubicBezTo>
                  <a:pt x="1793875" y="388144"/>
                  <a:pt x="1806178" y="385762"/>
                  <a:pt x="1815703" y="381000"/>
                </a:cubicBezTo>
                <a:cubicBezTo>
                  <a:pt x="1825228" y="376237"/>
                  <a:pt x="1829991" y="368498"/>
                  <a:pt x="1829991" y="357783"/>
                </a:cubicBezTo>
                <a:cubicBezTo>
                  <a:pt x="1829991" y="347861"/>
                  <a:pt x="1825625" y="340320"/>
                  <a:pt x="1816894" y="335161"/>
                </a:cubicBezTo>
                <a:cubicBezTo>
                  <a:pt x="1809353" y="330398"/>
                  <a:pt x="1795859" y="325834"/>
                  <a:pt x="1776412" y="321469"/>
                </a:cubicBezTo>
                <a:lnTo>
                  <a:pt x="1740098" y="313729"/>
                </a:lnTo>
                <a:cubicBezTo>
                  <a:pt x="1714698" y="307776"/>
                  <a:pt x="1693664" y="296664"/>
                  <a:pt x="1676995" y="280392"/>
                </a:cubicBezTo>
                <a:cubicBezTo>
                  <a:pt x="1660327" y="264517"/>
                  <a:pt x="1651992" y="244475"/>
                  <a:pt x="1651992" y="220265"/>
                </a:cubicBezTo>
                <a:cubicBezTo>
                  <a:pt x="1651992" y="202406"/>
                  <a:pt x="1657350" y="186333"/>
                  <a:pt x="1668066" y="172045"/>
                </a:cubicBezTo>
                <a:cubicBezTo>
                  <a:pt x="1678384" y="158154"/>
                  <a:pt x="1693069" y="147240"/>
                  <a:pt x="1712119" y="139303"/>
                </a:cubicBezTo>
                <a:cubicBezTo>
                  <a:pt x="1731169" y="131365"/>
                  <a:pt x="1751608" y="127397"/>
                  <a:pt x="1773436" y="127397"/>
                </a:cubicBezTo>
                <a:close/>
                <a:moveTo>
                  <a:pt x="1454348" y="127397"/>
                </a:moveTo>
                <a:cubicBezTo>
                  <a:pt x="1488480" y="127397"/>
                  <a:pt x="1518245" y="134937"/>
                  <a:pt x="1543645" y="150018"/>
                </a:cubicBezTo>
                <a:cubicBezTo>
                  <a:pt x="1568648" y="165100"/>
                  <a:pt x="1586508" y="186134"/>
                  <a:pt x="1597223" y="213122"/>
                </a:cubicBezTo>
                <a:lnTo>
                  <a:pt x="1524000" y="243483"/>
                </a:lnTo>
                <a:cubicBezTo>
                  <a:pt x="1510903" y="215701"/>
                  <a:pt x="1487686" y="201811"/>
                  <a:pt x="1454348" y="201811"/>
                </a:cubicBezTo>
                <a:cubicBezTo>
                  <a:pt x="1429742" y="201811"/>
                  <a:pt x="1409700" y="210145"/>
                  <a:pt x="1394222" y="226814"/>
                </a:cubicBezTo>
                <a:cubicBezTo>
                  <a:pt x="1378744" y="243483"/>
                  <a:pt x="1371005" y="265509"/>
                  <a:pt x="1371005" y="292894"/>
                </a:cubicBezTo>
                <a:cubicBezTo>
                  <a:pt x="1371005" y="320278"/>
                  <a:pt x="1378744" y="342304"/>
                  <a:pt x="1394222" y="358973"/>
                </a:cubicBezTo>
                <a:cubicBezTo>
                  <a:pt x="1409700" y="375642"/>
                  <a:pt x="1429742" y="383976"/>
                  <a:pt x="1454348" y="383976"/>
                </a:cubicBezTo>
                <a:cubicBezTo>
                  <a:pt x="1488480" y="383976"/>
                  <a:pt x="1512887" y="369490"/>
                  <a:pt x="1527572" y="340519"/>
                </a:cubicBezTo>
                <a:lnTo>
                  <a:pt x="1600200" y="372070"/>
                </a:lnTo>
                <a:cubicBezTo>
                  <a:pt x="1586309" y="399851"/>
                  <a:pt x="1567259" y="420886"/>
                  <a:pt x="1543050" y="435173"/>
                </a:cubicBezTo>
                <a:cubicBezTo>
                  <a:pt x="1517650" y="450254"/>
                  <a:pt x="1488083" y="457795"/>
                  <a:pt x="1454348" y="457795"/>
                </a:cubicBezTo>
                <a:cubicBezTo>
                  <a:pt x="1422598" y="457795"/>
                  <a:pt x="1394619" y="450850"/>
                  <a:pt x="1370409" y="436959"/>
                </a:cubicBezTo>
                <a:cubicBezTo>
                  <a:pt x="1345803" y="423069"/>
                  <a:pt x="1326356" y="403423"/>
                  <a:pt x="1312069" y="378023"/>
                </a:cubicBezTo>
                <a:cubicBezTo>
                  <a:pt x="1298178" y="353814"/>
                  <a:pt x="1291233" y="325437"/>
                  <a:pt x="1291233" y="292894"/>
                </a:cubicBezTo>
                <a:cubicBezTo>
                  <a:pt x="1291233" y="260350"/>
                  <a:pt x="1298178" y="231973"/>
                  <a:pt x="1312069" y="207764"/>
                </a:cubicBezTo>
                <a:cubicBezTo>
                  <a:pt x="1326356" y="182364"/>
                  <a:pt x="1345803" y="162719"/>
                  <a:pt x="1370409" y="148828"/>
                </a:cubicBezTo>
                <a:cubicBezTo>
                  <a:pt x="1395412" y="134540"/>
                  <a:pt x="1423392" y="127397"/>
                  <a:pt x="1454348" y="127397"/>
                </a:cubicBezTo>
                <a:close/>
                <a:moveTo>
                  <a:pt x="926306" y="127397"/>
                </a:moveTo>
                <a:cubicBezTo>
                  <a:pt x="954087" y="127397"/>
                  <a:pt x="979686" y="134540"/>
                  <a:pt x="1003101" y="148828"/>
                </a:cubicBezTo>
                <a:cubicBezTo>
                  <a:pt x="1025326" y="162719"/>
                  <a:pt x="1043186" y="182364"/>
                  <a:pt x="1056679" y="207764"/>
                </a:cubicBezTo>
                <a:cubicBezTo>
                  <a:pt x="1069776" y="232767"/>
                  <a:pt x="1076325" y="261144"/>
                  <a:pt x="1076325" y="292894"/>
                </a:cubicBezTo>
                <a:cubicBezTo>
                  <a:pt x="1076325" y="325040"/>
                  <a:pt x="1069776" y="353615"/>
                  <a:pt x="1056679" y="378619"/>
                </a:cubicBezTo>
                <a:cubicBezTo>
                  <a:pt x="1043583" y="403622"/>
                  <a:pt x="1025723" y="423069"/>
                  <a:pt x="1003101" y="436959"/>
                </a:cubicBezTo>
                <a:cubicBezTo>
                  <a:pt x="980479" y="450850"/>
                  <a:pt x="954881" y="457795"/>
                  <a:pt x="926306" y="457795"/>
                </a:cubicBezTo>
                <a:cubicBezTo>
                  <a:pt x="905272" y="457795"/>
                  <a:pt x="886619" y="453429"/>
                  <a:pt x="870347" y="444698"/>
                </a:cubicBezTo>
                <a:cubicBezTo>
                  <a:pt x="854075" y="435967"/>
                  <a:pt x="841772" y="424854"/>
                  <a:pt x="833437" y="411361"/>
                </a:cubicBezTo>
                <a:lnTo>
                  <a:pt x="828080" y="411361"/>
                </a:lnTo>
                <a:lnTo>
                  <a:pt x="833437" y="454819"/>
                </a:lnTo>
                <a:lnTo>
                  <a:pt x="833437" y="579834"/>
                </a:lnTo>
                <a:lnTo>
                  <a:pt x="753070" y="579834"/>
                </a:lnTo>
                <a:lnTo>
                  <a:pt x="753070" y="137517"/>
                </a:lnTo>
                <a:lnTo>
                  <a:pt x="828080" y="137517"/>
                </a:lnTo>
                <a:lnTo>
                  <a:pt x="828080" y="175022"/>
                </a:lnTo>
                <a:lnTo>
                  <a:pt x="833437" y="175022"/>
                </a:lnTo>
                <a:cubicBezTo>
                  <a:pt x="841772" y="161528"/>
                  <a:pt x="854075" y="150217"/>
                  <a:pt x="870347" y="141089"/>
                </a:cubicBezTo>
                <a:cubicBezTo>
                  <a:pt x="886619" y="131961"/>
                  <a:pt x="905272" y="127397"/>
                  <a:pt x="926306" y="127397"/>
                </a:cubicBezTo>
                <a:close/>
                <a:moveTo>
                  <a:pt x="532805" y="127397"/>
                </a:moveTo>
                <a:cubicBezTo>
                  <a:pt x="564158" y="127397"/>
                  <a:pt x="592733" y="134739"/>
                  <a:pt x="618530" y="149423"/>
                </a:cubicBezTo>
                <a:cubicBezTo>
                  <a:pt x="643136" y="163711"/>
                  <a:pt x="662781" y="183554"/>
                  <a:pt x="677465" y="208954"/>
                </a:cubicBezTo>
                <a:cubicBezTo>
                  <a:pt x="691356" y="233164"/>
                  <a:pt x="698301" y="261144"/>
                  <a:pt x="698301" y="292894"/>
                </a:cubicBezTo>
                <a:cubicBezTo>
                  <a:pt x="698301" y="325040"/>
                  <a:pt x="691356" y="353218"/>
                  <a:pt x="677465" y="377428"/>
                </a:cubicBezTo>
                <a:cubicBezTo>
                  <a:pt x="663178" y="402431"/>
                  <a:pt x="643533" y="422076"/>
                  <a:pt x="618530" y="436364"/>
                </a:cubicBezTo>
                <a:cubicBezTo>
                  <a:pt x="593526" y="450651"/>
                  <a:pt x="564951" y="457795"/>
                  <a:pt x="532805" y="457795"/>
                </a:cubicBezTo>
                <a:cubicBezTo>
                  <a:pt x="500658" y="457795"/>
                  <a:pt x="472083" y="450651"/>
                  <a:pt x="447080" y="436364"/>
                </a:cubicBezTo>
                <a:cubicBezTo>
                  <a:pt x="422076" y="422076"/>
                  <a:pt x="402431" y="402431"/>
                  <a:pt x="388144" y="377428"/>
                </a:cubicBezTo>
                <a:cubicBezTo>
                  <a:pt x="374253" y="353218"/>
                  <a:pt x="367308" y="325040"/>
                  <a:pt x="367308" y="292894"/>
                </a:cubicBezTo>
                <a:cubicBezTo>
                  <a:pt x="367308" y="261144"/>
                  <a:pt x="374253" y="233164"/>
                  <a:pt x="388144" y="208954"/>
                </a:cubicBezTo>
                <a:cubicBezTo>
                  <a:pt x="402828" y="183554"/>
                  <a:pt x="422473" y="163711"/>
                  <a:pt x="447080" y="149423"/>
                </a:cubicBezTo>
                <a:cubicBezTo>
                  <a:pt x="472876" y="134739"/>
                  <a:pt x="501451" y="127397"/>
                  <a:pt x="532805" y="127397"/>
                </a:cubicBezTo>
                <a:close/>
                <a:moveTo>
                  <a:pt x="0" y="11906"/>
                </a:moveTo>
                <a:lnTo>
                  <a:pt x="325636" y="11906"/>
                </a:lnTo>
                <a:lnTo>
                  <a:pt x="325636" y="89892"/>
                </a:lnTo>
                <a:lnTo>
                  <a:pt x="204192" y="89892"/>
                </a:lnTo>
                <a:lnTo>
                  <a:pt x="204192" y="448270"/>
                </a:lnTo>
                <a:lnTo>
                  <a:pt x="121444" y="448270"/>
                </a:lnTo>
                <a:lnTo>
                  <a:pt x="121444" y="89892"/>
                </a:lnTo>
                <a:lnTo>
                  <a:pt x="0" y="89892"/>
                </a:lnTo>
                <a:close/>
                <a:moveTo>
                  <a:pt x="1181695" y="0"/>
                </a:moveTo>
                <a:cubicBezTo>
                  <a:pt x="1195983" y="0"/>
                  <a:pt x="1208087" y="4961"/>
                  <a:pt x="1218009" y="14883"/>
                </a:cubicBezTo>
                <a:cubicBezTo>
                  <a:pt x="1227931" y="24804"/>
                  <a:pt x="1232892" y="36909"/>
                  <a:pt x="1232892" y="51197"/>
                </a:cubicBezTo>
                <a:cubicBezTo>
                  <a:pt x="1232892" y="65881"/>
                  <a:pt x="1227931" y="78184"/>
                  <a:pt x="1218009" y="88106"/>
                </a:cubicBezTo>
                <a:cubicBezTo>
                  <a:pt x="1208087" y="98028"/>
                  <a:pt x="1195983" y="102989"/>
                  <a:pt x="1181695" y="102989"/>
                </a:cubicBezTo>
                <a:cubicBezTo>
                  <a:pt x="1167408" y="102989"/>
                  <a:pt x="1155303" y="98028"/>
                  <a:pt x="1145381" y="88106"/>
                </a:cubicBezTo>
                <a:cubicBezTo>
                  <a:pt x="1135062" y="77787"/>
                  <a:pt x="1129903" y="65484"/>
                  <a:pt x="1129903" y="51197"/>
                </a:cubicBezTo>
                <a:cubicBezTo>
                  <a:pt x="1129903" y="37306"/>
                  <a:pt x="1135062" y="25201"/>
                  <a:pt x="1145381" y="14883"/>
                </a:cubicBezTo>
                <a:cubicBezTo>
                  <a:pt x="1155303" y="4961"/>
                  <a:pt x="1167408" y="0"/>
                  <a:pt x="1181695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B692AA-514F-461F-B1EA-29026565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2375065"/>
            <a:ext cx="643021" cy="64302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647B1D6-4FD2-4193-81E9-38F610AE4037}"/>
              </a:ext>
            </a:extLst>
          </p:cNvPr>
          <p:cNvSpPr txBox="1"/>
          <p:nvPr/>
        </p:nvSpPr>
        <p:spPr>
          <a:xfrm>
            <a:off x="2116333" y="2868406"/>
            <a:ext cx="3378101" cy="2642229"/>
          </a:xfrm>
          <a:custGeom>
            <a:avLst/>
            <a:gdLst/>
            <a:ahLst/>
            <a:cxnLst/>
            <a:rect l="l" t="t" r="r" b="b"/>
            <a:pathLst>
              <a:path w="3378101" h="2642229">
                <a:moveTo>
                  <a:pt x="1236622" y="2604306"/>
                </a:moveTo>
                <a:cubicBezTo>
                  <a:pt x="1240641" y="2604306"/>
                  <a:pt x="1243906" y="2605562"/>
                  <a:pt x="1246417" y="2608073"/>
                </a:cubicBezTo>
                <a:cubicBezTo>
                  <a:pt x="1249096" y="2610752"/>
                  <a:pt x="1250436" y="2614017"/>
                  <a:pt x="1250436" y="2617868"/>
                </a:cubicBezTo>
                <a:cubicBezTo>
                  <a:pt x="1250436" y="2621384"/>
                  <a:pt x="1249096" y="2624649"/>
                  <a:pt x="1246417" y="2627663"/>
                </a:cubicBezTo>
                <a:cubicBezTo>
                  <a:pt x="1243906" y="2630509"/>
                  <a:pt x="1240641" y="2631932"/>
                  <a:pt x="1236622" y="2631932"/>
                </a:cubicBezTo>
                <a:cubicBezTo>
                  <a:pt x="1232939" y="2631932"/>
                  <a:pt x="1229674" y="2630509"/>
                  <a:pt x="1226828" y="2627663"/>
                </a:cubicBezTo>
                <a:cubicBezTo>
                  <a:pt x="1224149" y="2624984"/>
                  <a:pt x="1222809" y="2621719"/>
                  <a:pt x="1222809" y="2617868"/>
                </a:cubicBezTo>
                <a:cubicBezTo>
                  <a:pt x="1222809" y="2613849"/>
                  <a:pt x="1224149" y="2610585"/>
                  <a:pt x="1226828" y="2608073"/>
                </a:cubicBezTo>
                <a:cubicBezTo>
                  <a:pt x="1229674" y="2605562"/>
                  <a:pt x="1232939" y="2604306"/>
                  <a:pt x="1236622" y="2604306"/>
                </a:cubicBezTo>
                <a:close/>
                <a:moveTo>
                  <a:pt x="846367" y="2604306"/>
                </a:moveTo>
                <a:cubicBezTo>
                  <a:pt x="850386" y="2604306"/>
                  <a:pt x="853650" y="2605562"/>
                  <a:pt x="856162" y="2608073"/>
                </a:cubicBezTo>
                <a:cubicBezTo>
                  <a:pt x="858673" y="2610585"/>
                  <a:pt x="859929" y="2613849"/>
                  <a:pt x="859929" y="2617868"/>
                </a:cubicBezTo>
                <a:cubicBezTo>
                  <a:pt x="859929" y="2621719"/>
                  <a:pt x="858673" y="2624984"/>
                  <a:pt x="856162" y="2627663"/>
                </a:cubicBezTo>
                <a:cubicBezTo>
                  <a:pt x="853650" y="2630509"/>
                  <a:pt x="850386" y="2631932"/>
                  <a:pt x="846367" y="2631932"/>
                </a:cubicBezTo>
                <a:cubicBezTo>
                  <a:pt x="842684" y="2631932"/>
                  <a:pt x="839419" y="2630509"/>
                  <a:pt x="836572" y="2627663"/>
                </a:cubicBezTo>
                <a:cubicBezTo>
                  <a:pt x="833894" y="2624984"/>
                  <a:pt x="832554" y="2621719"/>
                  <a:pt x="832554" y="2617868"/>
                </a:cubicBezTo>
                <a:cubicBezTo>
                  <a:pt x="832554" y="2613849"/>
                  <a:pt x="833894" y="2610585"/>
                  <a:pt x="836572" y="2608073"/>
                </a:cubicBezTo>
                <a:cubicBezTo>
                  <a:pt x="839251" y="2605562"/>
                  <a:pt x="842516" y="2604306"/>
                  <a:pt x="846367" y="2604306"/>
                </a:cubicBezTo>
                <a:close/>
                <a:moveTo>
                  <a:pt x="1237125" y="2516404"/>
                </a:moveTo>
                <a:cubicBezTo>
                  <a:pt x="1225070" y="2516404"/>
                  <a:pt x="1216028" y="2518916"/>
                  <a:pt x="1210001" y="2523939"/>
                </a:cubicBezTo>
                <a:cubicBezTo>
                  <a:pt x="1203973" y="2528962"/>
                  <a:pt x="1200960" y="2535324"/>
                  <a:pt x="1200960" y="2543026"/>
                </a:cubicBezTo>
                <a:cubicBezTo>
                  <a:pt x="1200960" y="2550225"/>
                  <a:pt x="1203722" y="2556086"/>
                  <a:pt x="1209247" y="2560606"/>
                </a:cubicBezTo>
                <a:cubicBezTo>
                  <a:pt x="1214773" y="2565127"/>
                  <a:pt x="1221721" y="2567387"/>
                  <a:pt x="1230093" y="2567387"/>
                </a:cubicBezTo>
                <a:cubicBezTo>
                  <a:pt x="1237460" y="2567387"/>
                  <a:pt x="1244324" y="2565462"/>
                  <a:pt x="1250687" y="2561611"/>
                </a:cubicBezTo>
                <a:cubicBezTo>
                  <a:pt x="1257049" y="2557760"/>
                  <a:pt x="1262072" y="2552737"/>
                  <a:pt x="1265756" y="2546542"/>
                </a:cubicBezTo>
                <a:cubicBezTo>
                  <a:pt x="1269439" y="2540347"/>
                  <a:pt x="1271281" y="2533399"/>
                  <a:pt x="1271281" y="2525697"/>
                </a:cubicBezTo>
                <a:cubicBezTo>
                  <a:pt x="1267262" y="2523018"/>
                  <a:pt x="1262240" y="2520757"/>
                  <a:pt x="1256212" y="2518916"/>
                </a:cubicBezTo>
                <a:cubicBezTo>
                  <a:pt x="1250519" y="2517241"/>
                  <a:pt x="1244157" y="2516404"/>
                  <a:pt x="1237125" y="2516404"/>
                </a:cubicBezTo>
                <a:close/>
                <a:moveTo>
                  <a:pt x="198900" y="2516404"/>
                </a:moveTo>
                <a:cubicBezTo>
                  <a:pt x="186845" y="2516404"/>
                  <a:pt x="177803" y="2518916"/>
                  <a:pt x="171776" y="2523939"/>
                </a:cubicBezTo>
                <a:cubicBezTo>
                  <a:pt x="165748" y="2528962"/>
                  <a:pt x="162734" y="2535324"/>
                  <a:pt x="162734" y="2543026"/>
                </a:cubicBezTo>
                <a:cubicBezTo>
                  <a:pt x="162734" y="2550225"/>
                  <a:pt x="165497" y="2556086"/>
                  <a:pt x="171022" y="2560606"/>
                </a:cubicBezTo>
                <a:cubicBezTo>
                  <a:pt x="176548" y="2565127"/>
                  <a:pt x="183496" y="2567387"/>
                  <a:pt x="191868" y="2567387"/>
                </a:cubicBezTo>
                <a:cubicBezTo>
                  <a:pt x="199235" y="2567387"/>
                  <a:pt x="206099" y="2565462"/>
                  <a:pt x="212462" y="2561611"/>
                </a:cubicBezTo>
                <a:cubicBezTo>
                  <a:pt x="218824" y="2557760"/>
                  <a:pt x="223847" y="2552737"/>
                  <a:pt x="227530" y="2546542"/>
                </a:cubicBezTo>
                <a:cubicBezTo>
                  <a:pt x="231214" y="2540347"/>
                  <a:pt x="233056" y="2533399"/>
                  <a:pt x="233056" y="2525697"/>
                </a:cubicBezTo>
                <a:cubicBezTo>
                  <a:pt x="229037" y="2523018"/>
                  <a:pt x="224014" y="2520757"/>
                  <a:pt x="217987" y="2518916"/>
                </a:cubicBezTo>
                <a:cubicBezTo>
                  <a:pt x="212294" y="2517241"/>
                  <a:pt x="205932" y="2516404"/>
                  <a:pt x="198900" y="2516404"/>
                </a:cubicBezTo>
                <a:close/>
                <a:moveTo>
                  <a:pt x="846367" y="2466928"/>
                </a:moveTo>
                <a:cubicBezTo>
                  <a:pt x="838331" y="2466928"/>
                  <a:pt x="830796" y="2468937"/>
                  <a:pt x="823764" y="2472956"/>
                </a:cubicBezTo>
                <a:cubicBezTo>
                  <a:pt x="816899" y="2476974"/>
                  <a:pt x="811290" y="2482750"/>
                  <a:pt x="806937" y="2490285"/>
                </a:cubicBezTo>
                <a:cubicBezTo>
                  <a:pt x="802751" y="2497652"/>
                  <a:pt x="800658" y="2506526"/>
                  <a:pt x="800658" y="2516907"/>
                </a:cubicBezTo>
                <a:cubicBezTo>
                  <a:pt x="800658" y="2527120"/>
                  <a:pt x="802751" y="2535910"/>
                  <a:pt x="806937" y="2543277"/>
                </a:cubicBezTo>
                <a:cubicBezTo>
                  <a:pt x="811290" y="2550811"/>
                  <a:pt x="816899" y="2556588"/>
                  <a:pt x="823764" y="2560606"/>
                </a:cubicBezTo>
                <a:cubicBezTo>
                  <a:pt x="831131" y="2564792"/>
                  <a:pt x="838665" y="2566885"/>
                  <a:pt x="846367" y="2566885"/>
                </a:cubicBezTo>
                <a:cubicBezTo>
                  <a:pt x="854069" y="2566885"/>
                  <a:pt x="861603" y="2564792"/>
                  <a:pt x="868970" y="2560606"/>
                </a:cubicBezTo>
                <a:cubicBezTo>
                  <a:pt x="875668" y="2556755"/>
                  <a:pt x="881193" y="2550979"/>
                  <a:pt x="885546" y="2543277"/>
                </a:cubicBezTo>
                <a:cubicBezTo>
                  <a:pt x="889732" y="2535910"/>
                  <a:pt x="891825" y="2527120"/>
                  <a:pt x="891825" y="2516907"/>
                </a:cubicBezTo>
                <a:cubicBezTo>
                  <a:pt x="891825" y="2506526"/>
                  <a:pt x="889732" y="2497652"/>
                  <a:pt x="885546" y="2490285"/>
                </a:cubicBezTo>
                <a:cubicBezTo>
                  <a:pt x="881193" y="2482583"/>
                  <a:pt x="875668" y="2476807"/>
                  <a:pt x="868970" y="2472956"/>
                </a:cubicBezTo>
                <a:cubicBezTo>
                  <a:pt x="861938" y="2468937"/>
                  <a:pt x="854404" y="2466928"/>
                  <a:pt x="846367" y="2466928"/>
                </a:cubicBezTo>
                <a:close/>
                <a:moveTo>
                  <a:pt x="538804" y="2466928"/>
                </a:moveTo>
                <a:cubicBezTo>
                  <a:pt x="530935" y="2466928"/>
                  <a:pt x="523736" y="2468937"/>
                  <a:pt x="517206" y="2472956"/>
                </a:cubicBezTo>
                <a:cubicBezTo>
                  <a:pt x="510509" y="2477142"/>
                  <a:pt x="505318" y="2482750"/>
                  <a:pt x="501635" y="2489783"/>
                </a:cubicBezTo>
                <a:cubicBezTo>
                  <a:pt x="497784" y="2497150"/>
                  <a:pt x="495858" y="2505940"/>
                  <a:pt x="495858" y="2516153"/>
                </a:cubicBezTo>
                <a:cubicBezTo>
                  <a:pt x="495858" y="2526032"/>
                  <a:pt x="497784" y="2534822"/>
                  <a:pt x="501635" y="2542524"/>
                </a:cubicBezTo>
                <a:cubicBezTo>
                  <a:pt x="505318" y="2549891"/>
                  <a:pt x="510509" y="2555500"/>
                  <a:pt x="517206" y="2559350"/>
                </a:cubicBezTo>
                <a:cubicBezTo>
                  <a:pt x="523903" y="2563201"/>
                  <a:pt x="531103" y="2565127"/>
                  <a:pt x="538804" y="2565127"/>
                </a:cubicBezTo>
                <a:cubicBezTo>
                  <a:pt x="546841" y="2565127"/>
                  <a:pt x="553957" y="2563201"/>
                  <a:pt x="560152" y="2559350"/>
                </a:cubicBezTo>
                <a:cubicBezTo>
                  <a:pt x="566682" y="2555332"/>
                  <a:pt x="571872" y="2549639"/>
                  <a:pt x="575723" y="2542272"/>
                </a:cubicBezTo>
                <a:cubicBezTo>
                  <a:pt x="579574" y="2534905"/>
                  <a:pt x="581500" y="2526199"/>
                  <a:pt x="581500" y="2516153"/>
                </a:cubicBezTo>
                <a:cubicBezTo>
                  <a:pt x="581500" y="2505772"/>
                  <a:pt x="579574" y="2496898"/>
                  <a:pt x="575723" y="2489531"/>
                </a:cubicBezTo>
                <a:cubicBezTo>
                  <a:pt x="571872" y="2481997"/>
                  <a:pt x="566682" y="2476388"/>
                  <a:pt x="560152" y="2472705"/>
                </a:cubicBezTo>
                <a:cubicBezTo>
                  <a:pt x="553455" y="2468854"/>
                  <a:pt x="546339" y="2466928"/>
                  <a:pt x="538804" y="2466928"/>
                </a:cubicBezTo>
                <a:close/>
                <a:moveTo>
                  <a:pt x="1321501" y="2451357"/>
                </a:moveTo>
                <a:lnTo>
                  <a:pt x="1343351" y="2451357"/>
                </a:lnTo>
                <a:lnTo>
                  <a:pt x="1343351" y="2582456"/>
                </a:lnTo>
                <a:lnTo>
                  <a:pt x="1321501" y="2582456"/>
                </a:lnTo>
                <a:close/>
                <a:moveTo>
                  <a:pt x="0" y="2451357"/>
                </a:moveTo>
                <a:lnTo>
                  <a:pt x="23357" y="2451357"/>
                </a:lnTo>
                <a:lnTo>
                  <a:pt x="64043" y="2556839"/>
                </a:lnTo>
                <a:lnTo>
                  <a:pt x="64545" y="2556839"/>
                </a:lnTo>
                <a:lnTo>
                  <a:pt x="105733" y="2451357"/>
                </a:lnTo>
                <a:lnTo>
                  <a:pt x="128588" y="2451357"/>
                </a:lnTo>
                <a:lnTo>
                  <a:pt x="75093" y="2582456"/>
                </a:lnTo>
                <a:lnTo>
                  <a:pt x="52992" y="2582456"/>
                </a:lnTo>
                <a:close/>
                <a:moveTo>
                  <a:pt x="1235116" y="2447088"/>
                </a:moveTo>
                <a:cubicBezTo>
                  <a:pt x="1252863" y="2447088"/>
                  <a:pt x="1266844" y="2451776"/>
                  <a:pt x="1277057" y="2461152"/>
                </a:cubicBezTo>
                <a:cubicBezTo>
                  <a:pt x="1287103" y="2470361"/>
                  <a:pt x="1292126" y="2483085"/>
                  <a:pt x="1292126" y="2499326"/>
                </a:cubicBezTo>
                <a:lnTo>
                  <a:pt x="1292126" y="2582456"/>
                </a:lnTo>
                <a:lnTo>
                  <a:pt x="1271281" y="2582456"/>
                </a:lnTo>
                <a:lnTo>
                  <a:pt x="1271281" y="2563620"/>
                </a:lnTo>
                <a:lnTo>
                  <a:pt x="1270276" y="2563620"/>
                </a:lnTo>
                <a:cubicBezTo>
                  <a:pt x="1266425" y="2570150"/>
                  <a:pt x="1260816" y="2575591"/>
                  <a:pt x="1253449" y="2579945"/>
                </a:cubicBezTo>
                <a:cubicBezTo>
                  <a:pt x="1246250" y="2584298"/>
                  <a:pt x="1237711" y="2586474"/>
                  <a:pt x="1227832" y="2586474"/>
                </a:cubicBezTo>
                <a:cubicBezTo>
                  <a:pt x="1218121" y="2586474"/>
                  <a:pt x="1209582" y="2584633"/>
                  <a:pt x="1202215" y="2580949"/>
                </a:cubicBezTo>
                <a:cubicBezTo>
                  <a:pt x="1194513" y="2577098"/>
                  <a:pt x="1188653" y="2571908"/>
                  <a:pt x="1184635" y="2565378"/>
                </a:cubicBezTo>
                <a:cubicBezTo>
                  <a:pt x="1180617" y="2558848"/>
                  <a:pt x="1178607" y="2551314"/>
                  <a:pt x="1178607" y="2542775"/>
                </a:cubicBezTo>
                <a:cubicBezTo>
                  <a:pt x="1178607" y="2528878"/>
                  <a:pt x="1183798" y="2518079"/>
                  <a:pt x="1194179" y="2510377"/>
                </a:cubicBezTo>
                <a:cubicBezTo>
                  <a:pt x="1204894" y="2502507"/>
                  <a:pt x="1218121" y="2498573"/>
                  <a:pt x="1233860" y="2498573"/>
                </a:cubicBezTo>
                <a:cubicBezTo>
                  <a:pt x="1242064" y="2498573"/>
                  <a:pt x="1249431" y="2499410"/>
                  <a:pt x="1255961" y="2501084"/>
                </a:cubicBezTo>
                <a:cubicBezTo>
                  <a:pt x="1262658" y="2502759"/>
                  <a:pt x="1267765" y="2504768"/>
                  <a:pt x="1271281" y="2507112"/>
                </a:cubicBezTo>
                <a:lnTo>
                  <a:pt x="1271281" y="2499075"/>
                </a:lnTo>
                <a:cubicBezTo>
                  <a:pt x="1271281" y="2489531"/>
                  <a:pt x="1267932" y="2481746"/>
                  <a:pt x="1261235" y="2475718"/>
                </a:cubicBezTo>
                <a:cubicBezTo>
                  <a:pt x="1254538" y="2469691"/>
                  <a:pt x="1245831" y="2466677"/>
                  <a:pt x="1235116" y="2466677"/>
                </a:cubicBezTo>
                <a:cubicBezTo>
                  <a:pt x="1227916" y="2466677"/>
                  <a:pt x="1221219" y="2468268"/>
                  <a:pt x="1215024" y="2471449"/>
                </a:cubicBezTo>
                <a:cubicBezTo>
                  <a:pt x="1208494" y="2474797"/>
                  <a:pt x="1203555" y="2479234"/>
                  <a:pt x="1200206" y="2484760"/>
                </a:cubicBezTo>
                <a:lnTo>
                  <a:pt x="1183630" y="2472453"/>
                </a:lnTo>
                <a:cubicBezTo>
                  <a:pt x="1188653" y="2464752"/>
                  <a:pt x="1195769" y="2458557"/>
                  <a:pt x="1204978" y="2453869"/>
                </a:cubicBezTo>
                <a:cubicBezTo>
                  <a:pt x="1214019" y="2449348"/>
                  <a:pt x="1224065" y="2447088"/>
                  <a:pt x="1235116" y="2447088"/>
                </a:cubicBezTo>
                <a:close/>
                <a:moveTo>
                  <a:pt x="997763" y="2447088"/>
                </a:moveTo>
                <a:cubicBezTo>
                  <a:pt x="1011659" y="2447088"/>
                  <a:pt x="1023631" y="2450436"/>
                  <a:pt x="1033677" y="2457133"/>
                </a:cubicBezTo>
                <a:cubicBezTo>
                  <a:pt x="1043388" y="2463663"/>
                  <a:pt x="1050252" y="2472453"/>
                  <a:pt x="1054271" y="2483504"/>
                </a:cubicBezTo>
                <a:lnTo>
                  <a:pt x="1034430" y="2491792"/>
                </a:lnTo>
                <a:cubicBezTo>
                  <a:pt x="1031082" y="2483420"/>
                  <a:pt x="1026310" y="2477225"/>
                  <a:pt x="1020115" y="2473207"/>
                </a:cubicBezTo>
                <a:cubicBezTo>
                  <a:pt x="1013752" y="2469021"/>
                  <a:pt x="1005967" y="2466928"/>
                  <a:pt x="996758" y="2466928"/>
                </a:cubicBezTo>
                <a:cubicBezTo>
                  <a:pt x="989056" y="2466928"/>
                  <a:pt x="981857" y="2469021"/>
                  <a:pt x="975159" y="2473207"/>
                </a:cubicBezTo>
                <a:cubicBezTo>
                  <a:pt x="968462" y="2477393"/>
                  <a:pt x="963104" y="2483253"/>
                  <a:pt x="959086" y="2490787"/>
                </a:cubicBezTo>
                <a:cubicBezTo>
                  <a:pt x="955068" y="2498322"/>
                  <a:pt x="953058" y="2507028"/>
                  <a:pt x="953058" y="2516907"/>
                </a:cubicBezTo>
                <a:cubicBezTo>
                  <a:pt x="953058" y="2526618"/>
                  <a:pt x="955068" y="2535240"/>
                  <a:pt x="959086" y="2542775"/>
                </a:cubicBezTo>
                <a:cubicBezTo>
                  <a:pt x="963104" y="2550309"/>
                  <a:pt x="968462" y="2556169"/>
                  <a:pt x="975159" y="2560355"/>
                </a:cubicBezTo>
                <a:cubicBezTo>
                  <a:pt x="982024" y="2564708"/>
                  <a:pt x="989224" y="2566885"/>
                  <a:pt x="996758" y="2566885"/>
                </a:cubicBezTo>
                <a:cubicBezTo>
                  <a:pt x="1005799" y="2566885"/>
                  <a:pt x="1013752" y="2564708"/>
                  <a:pt x="1020617" y="2560355"/>
                </a:cubicBezTo>
                <a:cubicBezTo>
                  <a:pt x="1027314" y="2556169"/>
                  <a:pt x="1032337" y="2550058"/>
                  <a:pt x="1035686" y="2542021"/>
                </a:cubicBezTo>
                <a:lnTo>
                  <a:pt x="1055024" y="2550309"/>
                </a:lnTo>
                <a:cubicBezTo>
                  <a:pt x="1050504" y="2561025"/>
                  <a:pt x="1043388" y="2569731"/>
                  <a:pt x="1033677" y="2576428"/>
                </a:cubicBezTo>
                <a:cubicBezTo>
                  <a:pt x="1023966" y="2583126"/>
                  <a:pt x="1011994" y="2586474"/>
                  <a:pt x="997763" y="2586474"/>
                </a:cubicBezTo>
                <a:cubicBezTo>
                  <a:pt x="985038" y="2586474"/>
                  <a:pt x="973652" y="2583461"/>
                  <a:pt x="963607" y="2577433"/>
                </a:cubicBezTo>
                <a:cubicBezTo>
                  <a:pt x="953728" y="2571406"/>
                  <a:pt x="945859" y="2563118"/>
                  <a:pt x="939999" y="2552569"/>
                </a:cubicBezTo>
                <a:cubicBezTo>
                  <a:pt x="934306" y="2542189"/>
                  <a:pt x="931460" y="2530301"/>
                  <a:pt x="931460" y="2516907"/>
                </a:cubicBezTo>
                <a:cubicBezTo>
                  <a:pt x="931460" y="2503512"/>
                  <a:pt x="934306" y="2491624"/>
                  <a:pt x="939999" y="2481244"/>
                </a:cubicBezTo>
                <a:cubicBezTo>
                  <a:pt x="946026" y="2470361"/>
                  <a:pt x="953896" y="2461989"/>
                  <a:pt x="963607" y="2456129"/>
                </a:cubicBezTo>
                <a:cubicBezTo>
                  <a:pt x="973652" y="2450101"/>
                  <a:pt x="985038" y="2447088"/>
                  <a:pt x="997763" y="2447088"/>
                </a:cubicBezTo>
                <a:close/>
                <a:moveTo>
                  <a:pt x="535791" y="2447088"/>
                </a:moveTo>
                <a:cubicBezTo>
                  <a:pt x="545837" y="2447088"/>
                  <a:pt x="554711" y="2449180"/>
                  <a:pt x="562412" y="2453366"/>
                </a:cubicBezTo>
                <a:cubicBezTo>
                  <a:pt x="570114" y="2457552"/>
                  <a:pt x="576142" y="2463161"/>
                  <a:pt x="580495" y="2470193"/>
                </a:cubicBezTo>
                <a:lnTo>
                  <a:pt x="581500" y="2470193"/>
                </a:lnTo>
                <a:lnTo>
                  <a:pt x="581500" y="2451357"/>
                </a:lnTo>
                <a:lnTo>
                  <a:pt x="602345" y="2451357"/>
                </a:lnTo>
                <a:lnTo>
                  <a:pt x="602345" y="2577433"/>
                </a:lnTo>
                <a:cubicBezTo>
                  <a:pt x="602345" y="2598362"/>
                  <a:pt x="596485" y="2614435"/>
                  <a:pt x="584764" y="2625653"/>
                </a:cubicBezTo>
                <a:cubicBezTo>
                  <a:pt x="573212" y="2636704"/>
                  <a:pt x="557892" y="2642229"/>
                  <a:pt x="538804" y="2642229"/>
                </a:cubicBezTo>
                <a:cubicBezTo>
                  <a:pt x="523233" y="2642229"/>
                  <a:pt x="510509" y="2638629"/>
                  <a:pt x="500630" y="2631430"/>
                </a:cubicBezTo>
                <a:cubicBezTo>
                  <a:pt x="490584" y="2624230"/>
                  <a:pt x="483803" y="2615524"/>
                  <a:pt x="480287" y="2605310"/>
                </a:cubicBezTo>
                <a:lnTo>
                  <a:pt x="500379" y="2596771"/>
                </a:lnTo>
                <a:cubicBezTo>
                  <a:pt x="503225" y="2604473"/>
                  <a:pt x="507997" y="2610668"/>
                  <a:pt x="514694" y="2615356"/>
                </a:cubicBezTo>
                <a:cubicBezTo>
                  <a:pt x="521392" y="2620044"/>
                  <a:pt x="529428" y="2622388"/>
                  <a:pt x="538804" y="2622388"/>
                </a:cubicBezTo>
                <a:cubicBezTo>
                  <a:pt x="552199" y="2622388"/>
                  <a:pt x="562664" y="2618454"/>
                  <a:pt x="570198" y="2610585"/>
                </a:cubicBezTo>
                <a:cubicBezTo>
                  <a:pt x="577732" y="2602883"/>
                  <a:pt x="581500" y="2591665"/>
                  <a:pt x="581500" y="2576931"/>
                </a:cubicBezTo>
                <a:lnTo>
                  <a:pt x="581500" y="2562364"/>
                </a:lnTo>
                <a:lnTo>
                  <a:pt x="580495" y="2562364"/>
                </a:lnTo>
                <a:cubicBezTo>
                  <a:pt x="576309" y="2568894"/>
                  <a:pt x="570282" y="2574336"/>
                  <a:pt x="562412" y="2578689"/>
                </a:cubicBezTo>
                <a:cubicBezTo>
                  <a:pt x="554711" y="2582875"/>
                  <a:pt x="545837" y="2584967"/>
                  <a:pt x="535791" y="2584967"/>
                </a:cubicBezTo>
                <a:cubicBezTo>
                  <a:pt x="524405" y="2584967"/>
                  <a:pt x="514025" y="2582037"/>
                  <a:pt x="504648" y="2576177"/>
                </a:cubicBezTo>
                <a:cubicBezTo>
                  <a:pt x="495440" y="2570485"/>
                  <a:pt x="488073" y="2562364"/>
                  <a:pt x="482547" y="2551816"/>
                </a:cubicBezTo>
                <a:cubicBezTo>
                  <a:pt x="477022" y="2541268"/>
                  <a:pt x="474260" y="2529380"/>
                  <a:pt x="474260" y="2516153"/>
                </a:cubicBezTo>
                <a:cubicBezTo>
                  <a:pt x="474260" y="2502926"/>
                  <a:pt x="477022" y="2491038"/>
                  <a:pt x="482547" y="2480490"/>
                </a:cubicBezTo>
                <a:cubicBezTo>
                  <a:pt x="488240" y="2469775"/>
                  <a:pt x="495607" y="2461570"/>
                  <a:pt x="504648" y="2455878"/>
                </a:cubicBezTo>
                <a:cubicBezTo>
                  <a:pt x="514025" y="2450018"/>
                  <a:pt x="524405" y="2447088"/>
                  <a:pt x="535791" y="2447088"/>
                </a:cubicBezTo>
                <a:close/>
                <a:moveTo>
                  <a:pt x="402710" y="2447088"/>
                </a:moveTo>
                <a:cubicBezTo>
                  <a:pt x="418449" y="2447088"/>
                  <a:pt x="430420" y="2451692"/>
                  <a:pt x="438625" y="2460901"/>
                </a:cubicBezTo>
                <a:cubicBezTo>
                  <a:pt x="446996" y="2470277"/>
                  <a:pt x="451182" y="2482750"/>
                  <a:pt x="451182" y="2498322"/>
                </a:cubicBezTo>
                <a:lnTo>
                  <a:pt x="451182" y="2582456"/>
                </a:lnTo>
                <a:lnTo>
                  <a:pt x="429332" y="2582456"/>
                </a:lnTo>
                <a:lnTo>
                  <a:pt x="429332" y="2501587"/>
                </a:lnTo>
                <a:cubicBezTo>
                  <a:pt x="429332" y="2489531"/>
                  <a:pt x="426402" y="2480741"/>
                  <a:pt x="420542" y="2475216"/>
                </a:cubicBezTo>
                <a:cubicBezTo>
                  <a:pt x="414849" y="2469691"/>
                  <a:pt x="406896" y="2466928"/>
                  <a:pt x="396683" y="2466928"/>
                </a:cubicBezTo>
                <a:cubicBezTo>
                  <a:pt x="389651" y="2466928"/>
                  <a:pt x="383372" y="2468937"/>
                  <a:pt x="377847" y="2472956"/>
                </a:cubicBezTo>
                <a:cubicBezTo>
                  <a:pt x="371987" y="2477309"/>
                  <a:pt x="367634" y="2482499"/>
                  <a:pt x="364787" y="2488527"/>
                </a:cubicBezTo>
                <a:cubicBezTo>
                  <a:pt x="361773" y="2495057"/>
                  <a:pt x="360267" y="2501754"/>
                  <a:pt x="360267" y="2508619"/>
                </a:cubicBezTo>
                <a:lnTo>
                  <a:pt x="360267" y="2582456"/>
                </a:lnTo>
                <a:lnTo>
                  <a:pt x="338417" y="2582456"/>
                </a:lnTo>
                <a:lnTo>
                  <a:pt x="338417" y="2451357"/>
                </a:lnTo>
                <a:lnTo>
                  <a:pt x="359011" y="2451357"/>
                </a:lnTo>
                <a:lnTo>
                  <a:pt x="359011" y="2470695"/>
                </a:lnTo>
                <a:lnTo>
                  <a:pt x="360267" y="2470695"/>
                </a:lnTo>
                <a:cubicBezTo>
                  <a:pt x="363783" y="2464166"/>
                  <a:pt x="369475" y="2458640"/>
                  <a:pt x="377345" y="2454120"/>
                </a:cubicBezTo>
                <a:cubicBezTo>
                  <a:pt x="385381" y="2449432"/>
                  <a:pt x="393837" y="2447088"/>
                  <a:pt x="402710" y="2447088"/>
                </a:cubicBezTo>
                <a:close/>
                <a:moveTo>
                  <a:pt x="196890" y="2447088"/>
                </a:moveTo>
                <a:cubicBezTo>
                  <a:pt x="214638" y="2447088"/>
                  <a:pt x="228619" y="2451776"/>
                  <a:pt x="238832" y="2461152"/>
                </a:cubicBezTo>
                <a:cubicBezTo>
                  <a:pt x="248878" y="2470361"/>
                  <a:pt x="253901" y="2483085"/>
                  <a:pt x="253901" y="2499326"/>
                </a:cubicBezTo>
                <a:lnTo>
                  <a:pt x="253901" y="2582456"/>
                </a:lnTo>
                <a:lnTo>
                  <a:pt x="233056" y="2582456"/>
                </a:lnTo>
                <a:lnTo>
                  <a:pt x="233056" y="2563620"/>
                </a:lnTo>
                <a:lnTo>
                  <a:pt x="232051" y="2563620"/>
                </a:lnTo>
                <a:cubicBezTo>
                  <a:pt x="228200" y="2570150"/>
                  <a:pt x="222591" y="2575591"/>
                  <a:pt x="215224" y="2579945"/>
                </a:cubicBezTo>
                <a:cubicBezTo>
                  <a:pt x="208025" y="2584298"/>
                  <a:pt x="199486" y="2586474"/>
                  <a:pt x="189607" y="2586474"/>
                </a:cubicBezTo>
                <a:cubicBezTo>
                  <a:pt x="179896" y="2586474"/>
                  <a:pt x="171357" y="2584633"/>
                  <a:pt x="163990" y="2580949"/>
                </a:cubicBezTo>
                <a:cubicBezTo>
                  <a:pt x="156288" y="2577098"/>
                  <a:pt x="150428" y="2571908"/>
                  <a:pt x="146410" y="2565378"/>
                </a:cubicBezTo>
                <a:cubicBezTo>
                  <a:pt x="142391" y="2558848"/>
                  <a:pt x="140382" y="2551314"/>
                  <a:pt x="140382" y="2542775"/>
                </a:cubicBezTo>
                <a:cubicBezTo>
                  <a:pt x="140382" y="2528878"/>
                  <a:pt x="145573" y="2518079"/>
                  <a:pt x="155953" y="2510377"/>
                </a:cubicBezTo>
                <a:cubicBezTo>
                  <a:pt x="166669" y="2502507"/>
                  <a:pt x="179896" y="2498573"/>
                  <a:pt x="195635" y="2498573"/>
                </a:cubicBezTo>
                <a:cubicBezTo>
                  <a:pt x="203839" y="2498573"/>
                  <a:pt x="211206" y="2499410"/>
                  <a:pt x="217736" y="2501084"/>
                </a:cubicBezTo>
                <a:cubicBezTo>
                  <a:pt x="224433" y="2502759"/>
                  <a:pt x="229540" y="2504768"/>
                  <a:pt x="233056" y="2507112"/>
                </a:cubicBezTo>
                <a:lnTo>
                  <a:pt x="233056" y="2499075"/>
                </a:lnTo>
                <a:cubicBezTo>
                  <a:pt x="233056" y="2489531"/>
                  <a:pt x="229707" y="2481746"/>
                  <a:pt x="223010" y="2475718"/>
                </a:cubicBezTo>
                <a:cubicBezTo>
                  <a:pt x="216313" y="2469691"/>
                  <a:pt x="207606" y="2466677"/>
                  <a:pt x="196890" y="2466677"/>
                </a:cubicBezTo>
                <a:cubicBezTo>
                  <a:pt x="189691" y="2466677"/>
                  <a:pt x="182994" y="2468268"/>
                  <a:pt x="176799" y="2471449"/>
                </a:cubicBezTo>
                <a:cubicBezTo>
                  <a:pt x="170269" y="2474797"/>
                  <a:pt x="165330" y="2479234"/>
                  <a:pt x="161981" y="2484760"/>
                </a:cubicBezTo>
                <a:lnTo>
                  <a:pt x="145405" y="2472453"/>
                </a:lnTo>
                <a:cubicBezTo>
                  <a:pt x="150428" y="2464752"/>
                  <a:pt x="157544" y="2458557"/>
                  <a:pt x="166753" y="2453869"/>
                </a:cubicBezTo>
                <a:cubicBezTo>
                  <a:pt x="175794" y="2449348"/>
                  <a:pt x="185840" y="2447088"/>
                  <a:pt x="196890" y="2447088"/>
                </a:cubicBezTo>
                <a:close/>
                <a:moveTo>
                  <a:pt x="899862" y="2423480"/>
                </a:moveTo>
                <a:lnTo>
                  <a:pt x="917442" y="2423480"/>
                </a:lnTo>
                <a:lnTo>
                  <a:pt x="917442" y="2441060"/>
                </a:lnTo>
                <a:cubicBezTo>
                  <a:pt x="917442" y="2448594"/>
                  <a:pt x="915768" y="2454706"/>
                  <a:pt x="912419" y="2459394"/>
                </a:cubicBezTo>
                <a:cubicBezTo>
                  <a:pt x="909070" y="2463914"/>
                  <a:pt x="904131" y="2466175"/>
                  <a:pt x="897601" y="2466175"/>
                </a:cubicBezTo>
                <a:cubicBezTo>
                  <a:pt x="895759" y="2466175"/>
                  <a:pt x="894001" y="2465924"/>
                  <a:pt x="892327" y="2465421"/>
                </a:cubicBezTo>
                <a:lnTo>
                  <a:pt x="892327" y="2466426"/>
                </a:lnTo>
                <a:cubicBezTo>
                  <a:pt x="906559" y="2478983"/>
                  <a:pt x="913675" y="2495810"/>
                  <a:pt x="913675" y="2516907"/>
                </a:cubicBezTo>
                <a:cubicBezTo>
                  <a:pt x="913675" y="2529966"/>
                  <a:pt x="910828" y="2541686"/>
                  <a:pt x="905136" y="2552067"/>
                </a:cubicBezTo>
                <a:cubicBezTo>
                  <a:pt x="899276" y="2562783"/>
                  <a:pt x="891239" y="2571238"/>
                  <a:pt x="881026" y="2577433"/>
                </a:cubicBezTo>
                <a:cubicBezTo>
                  <a:pt x="871147" y="2583461"/>
                  <a:pt x="859594" y="2586474"/>
                  <a:pt x="846367" y="2586474"/>
                </a:cubicBezTo>
                <a:cubicBezTo>
                  <a:pt x="833140" y="2586474"/>
                  <a:pt x="821587" y="2583461"/>
                  <a:pt x="811709" y="2577433"/>
                </a:cubicBezTo>
                <a:cubicBezTo>
                  <a:pt x="801496" y="2571238"/>
                  <a:pt x="793459" y="2562783"/>
                  <a:pt x="787599" y="2552067"/>
                </a:cubicBezTo>
                <a:cubicBezTo>
                  <a:pt x="781906" y="2541686"/>
                  <a:pt x="779060" y="2529966"/>
                  <a:pt x="779060" y="2516907"/>
                </a:cubicBezTo>
                <a:cubicBezTo>
                  <a:pt x="779060" y="2503847"/>
                  <a:pt x="781906" y="2492127"/>
                  <a:pt x="787599" y="2481746"/>
                </a:cubicBezTo>
                <a:cubicBezTo>
                  <a:pt x="793459" y="2471030"/>
                  <a:pt x="801496" y="2462575"/>
                  <a:pt x="811709" y="2456380"/>
                </a:cubicBezTo>
                <a:cubicBezTo>
                  <a:pt x="821922" y="2450185"/>
                  <a:pt x="833475" y="2447088"/>
                  <a:pt x="846367" y="2447088"/>
                </a:cubicBezTo>
                <a:cubicBezTo>
                  <a:pt x="850720" y="2447088"/>
                  <a:pt x="857418" y="2447841"/>
                  <a:pt x="866459" y="2449348"/>
                </a:cubicBezTo>
                <a:cubicBezTo>
                  <a:pt x="874496" y="2450687"/>
                  <a:pt x="880607" y="2451357"/>
                  <a:pt x="884793" y="2451357"/>
                </a:cubicBezTo>
                <a:cubicBezTo>
                  <a:pt x="890151" y="2451357"/>
                  <a:pt x="894085" y="2450520"/>
                  <a:pt x="896597" y="2448846"/>
                </a:cubicBezTo>
                <a:cubicBezTo>
                  <a:pt x="898773" y="2447339"/>
                  <a:pt x="899862" y="2444743"/>
                  <a:pt x="899862" y="2441060"/>
                </a:cubicBezTo>
                <a:close/>
                <a:moveTo>
                  <a:pt x="757759" y="2423480"/>
                </a:moveTo>
                <a:lnTo>
                  <a:pt x="775339" y="2423480"/>
                </a:lnTo>
                <a:lnTo>
                  <a:pt x="775339" y="2441060"/>
                </a:lnTo>
                <a:cubicBezTo>
                  <a:pt x="775339" y="2450269"/>
                  <a:pt x="773079" y="2456966"/>
                  <a:pt x="768558" y="2461152"/>
                </a:cubicBezTo>
                <a:cubicBezTo>
                  <a:pt x="763870" y="2465505"/>
                  <a:pt x="757089" y="2467682"/>
                  <a:pt x="748215" y="2467682"/>
                </a:cubicBezTo>
                <a:lnTo>
                  <a:pt x="745452" y="2467682"/>
                </a:lnTo>
                <a:lnTo>
                  <a:pt x="745452" y="2582456"/>
                </a:lnTo>
                <a:lnTo>
                  <a:pt x="724607" y="2582456"/>
                </a:lnTo>
                <a:lnTo>
                  <a:pt x="724607" y="2563369"/>
                </a:lnTo>
                <a:lnTo>
                  <a:pt x="723603" y="2563369"/>
                </a:lnTo>
                <a:cubicBezTo>
                  <a:pt x="720254" y="2569731"/>
                  <a:pt x="714478" y="2575256"/>
                  <a:pt x="706273" y="2579945"/>
                </a:cubicBezTo>
                <a:cubicBezTo>
                  <a:pt x="698739" y="2584298"/>
                  <a:pt x="690367" y="2586474"/>
                  <a:pt x="681159" y="2586474"/>
                </a:cubicBezTo>
                <a:cubicBezTo>
                  <a:pt x="665253" y="2586474"/>
                  <a:pt x="653198" y="2581870"/>
                  <a:pt x="644993" y="2572661"/>
                </a:cubicBezTo>
                <a:cubicBezTo>
                  <a:pt x="636622" y="2563285"/>
                  <a:pt x="632436" y="2550309"/>
                  <a:pt x="632436" y="2533733"/>
                </a:cubicBezTo>
                <a:lnTo>
                  <a:pt x="632436" y="2451357"/>
                </a:lnTo>
                <a:lnTo>
                  <a:pt x="654286" y="2451357"/>
                </a:lnTo>
                <a:lnTo>
                  <a:pt x="654286" y="2530468"/>
                </a:lnTo>
                <a:cubicBezTo>
                  <a:pt x="654286" y="2543193"/>
                  <a:pt x="657132" y="2552402"/>
                  <a:pt x="662825" y="2558095"/>
                </a:cubicBezTo>
                <a:cubicBezTo>
                  <a:pt x="668685" y="2563955"/>
                  <a:pt x="676303" y="2566885"/>
                  <a:pt x="685679" y="2566885"/>
                </a:cubicBezTo>
                <a:cubicBezTo>
                  <a:pt x="693046" y="2566885"/>
                  <a:pt x="699660" y="2564876"/>
                  <a:pt x="705520" y="2560857"/>
                </a:cubicBezTo>
                <a:cubicBezTo>
                  <a:pt x="711045" y="2557006"/>
                  <a:pt x="715482" y="2551900"/>
                  <a:pt x="718831" y="2545537"/>
                </a:cubicBezTo>
                <a:cubicBezTo>
                  <a:pt x="722012" y="2539342"/>
                  <a:pt x="723603" y="2532645"/>
                  <a:pt x="723603" y="2525446"/>
                </a:cubicBezTo>
                <a:lnTo>
                  <a:pt x="723603" y="2451357"/>
                </a:lnTo>
                <a:lnTo>
                  <a:pt x="748215" y="2451357"/>
                </a:lnTo>
                <a:cubicBezTo>
                  <a:pt x="754577" y="2451357"/>
                  <a:pt x="757759" y="2447925"/>
                  <a:pt x="757759" y="2441060"/>
                </a:cubicBezTo>
                <a:close/>
                <a:moveTo>
                  <a:pt x="1128992" y="2398365"/>
                </a:moveTo>
                <a:lnTo>
                  <a:pt x="1150842" y="2398365"/>
                </a:lnTo>
                <a:lnTo>
                  <a:pt x="1150842" y="2582456"/>
                </a:lnTo>
                <a:lnTo>
                  <a:pt x="1128992" y="2582456"/>
                </a:lnTo>
                <a:close/>
                <a:moveTo>
                  <a:pt x="1332300" y="2395853"/>
                </a:moveTo>
                <a:cubicBezTo>
                  <a:pt x="1336821" y="2395853"/>
                  <a:pt x="1340505" y="2397277"/>
                  <a:pt x="1343351" y="2400123"/>
                </a:cubicBezTo>
                <a:cubicBezTo>
                  <a:pt x="1346365" y="2403137"/>
                  <a:pt x="1347871" y="2406904"/>
                  <a:pt x="1347871" y="2411425"/>
                </a:cubicBezTo>
                <a:cubicBezTo>
                  <a:pt x="1347871" y="2415778"/>
                  <a:pt x="1346365" y="2419461"/>
                  <a:pt x="1343351" y="2422475"/>
                </a:cubicBezTo>
                <a:cubicBezTo>
                  <a:pt x="1340170" y="2425656"/>
                  <a:pt x="1336486" y="2427247"/>
                  <a:pt x="1332300" y="2427247"/>
                </a:cubicBezTo>
                <a:cubicBezTo>
                  <a:pt x="1328115" y="2427247"/>
                  <a:pt x="1324431" y="2425656"/>
                  <a:pt x="1321250" y="2422475"/>
                </a:cubicBezTo>
                <a:cubicBezTo>
                  <a:pt x="1318069" y="2419294"/>
                  <a:pt x="1316478" y="2415610"/>
                  <a:pt x="1316478" y="2411425"/>
                </a:cubicBezTo>
                <a:cubicBezTo>
                  <a:pt x="1316478" y="2407071"/>
                  <a:pt x="1318069" y="2403304"/>
                  <a:pt x="1321250" y="2400123"/>
                </a:cubicBezTo>
                <a:cubicBezTo>
                  <a:pt x="1324096" y="2397277"/>
                  <a:pt x="1327780" y="2395853"/>
                  <a:pt x="1332300" y="2395853"/>
                </a:cubicBezTo>
                <a:close/>
                <a:moveTo>
                  <a:pt x="170771" y="2393091"/>
                </a:moveTo>
                <a:lnTo>
                  <a:pt x="194630" y="2393091"/>
                </a:lnTo>
                <a:lnTo>
                  <a:pt x="207941" y="2425740"/>
                </a:lnTo>
                <a:lnTo>
                  <a:pt x="188603" y="2425740"/>
                </a:lnTo>
                <a:close/>
                <a:moveTo>
                  <a:pt x="1014050" y="2299506"/>
                </a:moveTo>
                <a:cubicBezTo>
                  <a:pt x="1018068" y="2299506"/>
                  <a:pt x="1021333" y="2300762"/>
                  <a:pt x="1023845" y="2303273"/>
                </a:cubicBezTo>
                <a:cubicBezTo>
                  <a:pt x="1026356" y="2305785"/>
                  <a:pt x="1027612" y="2309049"/>
                  <a:pt x="1027612" y="2313068"/>
                </a:cubicBezTo>
                <a:cubicBezTo>
                  <a:pt x="1027612" y="2316919"/>
                  <a:pt x="1026356" y="2320184"/>
                  <a:pt x="1023845" y="2322863"/>
                </a:cubicBezTo>
                <a:cubicBezTo>
                  <a:pt x="1021333" y="2325709"/>
                  <a:pt x="1018068" y="2327132"/>
                  <a:pt x="1014050" y="2327132"/>
                </a:cubicBezTo>
                <a:cubicBezTo>
                  <a:pt x="1010367" y="2327132"/>
                  <a:pt x="1007102" y="2325709"/>
                  <a:pt x="1004255" y="2322863"/>
                </a:cubicBezTo>
                <a:cubicBezTo>
                  <a:pt x="1001409" y="2320016"/>
                  <a:pt x="999986" y="2316751"/>
                  <a:pt x="999986" y="2313068"/>
                </a:cubicBezTo>
                <a:cubicBezTo>
                  <a:pt x="999986" y="2309049"/>
                  <a:pt x="1001409" y="2305785"/>
                  <a:pt x="1004255" y="2303273"/>
                </a:cubicBezTo>
                <a:cubicBezTo>
                  <a:pt x="1007102" y="2300762"/>
                  <a:pt x="1010367" y="2299506"/>
                  <a:pt x="1014050" y="2299506"/>
                </a:cubicBezTo>
                <a:close/>
                <a:moveTo>
                  <a:pt x="1503825" y="2211604"/>
                </a:moveTo>
                <a:cubicBezTo>
                  <a:pt x="1491770" y="2211604"/>
                  <a:pt x="1482728" y="2214116"/>
                  <a:pt x="1476701" y="2219139"/>
                </a:cubicBezTo>
                <a:cubicBezTo>
                  <a:pt x="1470673" y="2224162"/>
                  <a:pt x="1467660" y="2230524"/>
                  <a:pt x="1467660" y="2238226"/>
                </a:cubicBezTo>
                <a:cubicBezTo>
                  <a:pt x="1467660" y="2245425"/>
                  <a:pt x="1470422" y="2251286"/>
                  <a:pt x="1475947" y="2255806"/>
                </a:cubicBezTo>
                <a:cubicBezTo>
                  <a:pt x="1481473" y="2260327"/>
                  <a:pt x="1488421" y="2262587"/>
                  <a:pt x="1496793" y="2262587"/>
                </a:cubicBezTo>
                <a:cubicBezTo>
                  <a:pt x="1504160" y="2262587"/>
                  <a:pt x="1511024" y="2260662"/>
                  <a:pt x="1517387" y="2256811"/>
                </a:cubicBezTo>
                <a:cubicBezTo>
                  <a:pt x="1523749" y="2252960"/>
                  <a:pt x="1528772" y="2247937"/>
                  <a:pt x="1532456" y="2241742"/>
                </a:cubicBezTo>
                <a:cubicBezTo>
                  <a:pt x="1536139" y="2235547"/>
                  <a:pt x="1537981" y="2228599"/>
                  <a:pt x="1537981" y="2220897"/>
                </a:cubicBezTo>
                <a:cubicBezTo>
                  <a:pt x="1533962" y="2218218"/>
                  <a:pt x="1528940" y="2215957"/>
                  <a:pt x="1522912" y="2214116"/>
                </a:cubicBezTo>
                <a:cubicBezTo>
                  <a:pt x="1517219" y="2212441"/>
                  <a:pt x="1510857" y="2211604"/>
                  <a:pt x="1503825" y="2211604"/>
                </a:cubicBezTo>
                <a:close/>
                <a:moveTo>
                  <a:pt x="2792230" y="2162128"/>
                </a:moveTo>
                <a:cubicBezTo>
                  <a:pt x="2784863" y="2162128"/>
                  <a:pt x="2777747" y="2164221"/>
                  <a:pt x="2770882" y="2168407"/>
                </a:cubicBezTo>
                <a:cubicBezTo>
                  <a:pt x="2764185" y="2172593"/>
                  <a:pt x="2758827" y="2178369"/>
                  <a:pt x="2754809" y="2185736"/>
                </a:cubicBezTo>
                <a:cubicBezTo>
                  <a:pt x="2750790" y="2193270"/>
                  <a:pt x="2748781" y="2202061"/>
                  <a:pt x="2748781" y="2212107"/>
                </a:cubicBezTo>
                <a:cubicBezTo>
                  <a:pt x="2748781" y="2221985"/>
                  <a:pt x="2750790" y="2230691"/>
                  <a:pt x="2754809" y="2238226"/>
                </a:cubicBezTo>
                <a:cubicBezTo>
                  <a:pt x="2758827" y="2245928"/>
                  <a:pt x="2764185" y="2251788"/>
                  <a:pt x="2770882" y="2255806"/>
                </a:cubicBezTo>
                <a:cubicBezTo>
                  <a:pt x="2777747" y="2259992"/>
                  <a:pt x="2784863" y="2262085"/>
                  <a:pt x="2792230" y="2262085"/>
                </a:cubicBezTo>
                <a:cubicBezTo>
                  <a:pt x="2799429" y="2262085"/>
                  <a:pt x="2806545" y="2259992"/>
                  <a:pt x="2813577" y="2255806"/>
                </a:cubicBezTo>
                <a:cubicBezTo>
                  <a:pt x="2820107" y="2251955"/>
                  <a:pt x="2825465" y="2246095"/>
                  <a:pt x="2829651" y="2238226"/>
                </a:cubicBezTo>
                <a:cubicBezTo>
                  <a:pt x="2833502" y="2231026"/>
                  <a:pt x="2835427" y="2222320"/>
                  <a:pt x="2835427" y="2212107"/>
                </a:cubicBezTo>
                <a:cubicBezTo>
                  <a:pt x="2835427" y="2201726"/>
                  <a:pt x="2833502" y="2192936"/>
                  <a:pt x="2829651" y="2185736"/>
                </a:cubicBezTo>
                <a:cubicBezTo>
                  <a:pt x="2825632" y="2178202"/>
                  <a:pt x="2820275" y="2172425"/>
                  <a:pt x="2813577" y="2168407"/>
                </a:cubicBezTo>
                <a:cubicBezTo>
                  <a:pt x="2806545" y="2164221"/>
                  <a:pt x="2799429" y="2162128"/>
                  <a:pt x="2792230" y="2162128"/>
                </a:cubicBezTo>
                <a:close/>
                <a:moveTo>
                  <a:pt x="2637067" y="2162128"/>
                </a:moveTo>
                <a:cubicBezTo>
                  <a:pt x="2629030" y="2162128"/>
                  <a:pt x="2621496" y="2164137"/>
                  <a:pt x="2614464" y="2168156"/>
                </a:cubicBezTo>
                <a:cubicBezTo>
                  <a:pt x="2607599" y="2172174"/>
                  <a:pt x="2601990" y="2177950"/>
                  <a:pt x="2597637" y="2185485"/>
                </a:cubicBezTo>
                <a:cubicBezTo>
                  <a:pt x="2593451" y="2192852"/>
                  <a:pt x="2591358" y="2201726"/>
                  <a:pt x="2591358" y="2212107"/>
                </a:cubicBezTo>
                <a:cubicBezTo>
                  <a:pt x="2591358" y="2222320"/>
                  <a:pt x="2593451" y="2231110"/>
                  <a:pt x="2597637" y="2238477"/>
                </a:cubicBezTo>
                <a:cubicBezTo>
                  <a:pt x="2601990" y="2246011"/>
                  <a:pt x="2607599" y="2251788"/>
                  <a:pt x="2614464" y="2255806"/>
                </a:cubicBezTo>
                <a:cubicBezTo>
                  <a:pt x="2621831" y="2259992"/>
                  <a:pt x="2629365" y="2262085"/>
                  <a:pt x="2637067" y="2262085"/>
                </a:cubicBezTo>
                <a:cubicBezTo>
                  <a:pt x="2644769" y="2262085"/>
                  <a:pt x="2652303" y="2259992"/>
                  <a:pt x="2659670" y="2255806"/>
                </a:cubicBezTo>
                <a:cubicBezTo>
                  <a:pt x="2666368" y="2251955"/>
                  <a:pt x="2671893" y="2246179"/>
                  <a:pt x="2676246" y="2238477"/>
                </a:cubicBezTo>
                <a:cubicBezTo>
                  <a:pt x="2680432" y="2231110"/>
                  <a:pt x="2682525" y="2222320"/>
                  <a:pt x="2682525" y="2212107"/>
                </a:cubicBezTo>
                <a:cubicBezTo>
                  <a:pt x="2682525" y="2201726"/>
                  <a:pt x="2680432" y="2192852"/>
                  <a:pt x="2676246" y="2185485"/>
                </a:cubicBezTo>
                <a:cubicBezTo>
                  <a:pt x="2671893" y="2177783"/>
                  <a:pt x="2666368" y="2172007"/>
                  <a:pt x="2659670" y="2168156"/>
                </a:cubicBezTo>
                <a:cubicBezTo>
                  <a:pt x="2652638" y="2164137"/>
                  <a:pt x="2645104" y="2162128"/>
                  <a:pt x="2637067" y="2162128"/>
                </a:cubicBezTo>
                <a:close/>
                <a:moveTo>
                  <a:pt x="2185625" y="2162128"/>
                </a:moveTo>
                <a:cubicBezTo>
                  <a:pt x="2175579" y="2162128"/>
                  <a:pt x="2166789" y="2165477"/>
                  <a:pt x="2159254" y="2172174"/>
                </a:cubicBezTo>
                <a:cubicBezTo>
                  <a:pt x="2152222" y="2178536"/>
                  <a:pt x="2147534" y="2187243"/>
                  <a:pt x="2145190" y="2198293"/>
                </a:cubicBezTo>
                <a:lnTo>
                  <a:pt x="2225055" y="2198293"/>
                </a:lnTo>
                <a:cubicBezTo>
                  <a:pt x="2224888" y="2192768"/>
                  <a:pt x="2223381" y="2187243"/>
                  <a:pt x="2220534" y="2181718"/>
                </a:cubicBezTo>
                <a:cubicBezTo>
                  <a:pt x="2217856" y="2176360"/>
                  <a:pt x="2213586" y="2171755"/>
                  <a:pt x="2207726" y="2167905"/>
                </a:cubicBezTo>
                <a:cubicBezTo>
                  <a:pt x="2201866" y="2164054"/>
                  <a:pt x="2194499" y="2162128"/>
                  <a:pt x="2185625" y="2162128"/>
                </a:cubicBezTo>
                <a:close/>
                <a:moveTo>
                  <a:pt x="1646467" y="2162128"/>
                </a:moveTo>
                <a:cubicBezTo>
                  <a:pt x="1638431" y="2162128"/>
                  <a:pt x="1630896" y="2164137"/>
                  <a:pt x="1623864" y="2168156"/>
                </a:cubicBezTo>
                <a:cubicBezTo>
                  <a:pt x="1616999" y="2172174"/>
                  <a:pt x="1611390" y="2177950"/>
                  <a:pt x="1607037" y="2185485"/>
                </a:cubicBezTo>
                <a:cubicBezTo>
                  <a:pt x="1602851" y="2192852"/>
                  <a:pt x="1600758" y="2201726"/>
                  <a:pt x="1600758" y="2212107"/>
                </a:cubicBezTo>
                <a:cubicBezTo>
                  <a:pt x="1600758" y="2222320"/>
                  <a:pt x="1602851" y="2231110"/>
                  <a:pt x="1607037" y="2238477"/>
                </a:cubicBezTo>
                <a:cubicBezTo>
                  <a:pt x="1611390" y="2246011"/>
                  <a:pt x="1616999" y="2251788"/>
                  <a:pt x="1623864" y="2255806"/>
                </a:cubicBezTo>
                <a:cubicBezTo>
                  <a:pt x="1631231" y="2259992"/>
                  <a:pt x="1638765" y="2262085"/>
                  <a:pt x="1646467" y="2262085"/>
                </a:cubicBezTo>
                <a:cubicBezTo>
                  <a:pt x="1654169" y="2262085"/>
                  <a:pt x="1661703" y="2259992"/>
                  <a:pt x="1669070" y="2255806"/>
                </a:cubicBezTo>
                <a:cubicBezTo>
                  <a:pt x="1675768" y="2251955"/>
                  <a:pt x="1681293" y="2246179"/>
                  <a:pt x="1685646" y="2238477"/>
                </a:cubicBezTo>
                <a:cubicBezTo>
                  <a:pt x="1689832" y="2231110"/>
                  <a:pt x="1691925" y="2222320"/>
                  <a:pt x="1691925" y="2212107"/>
                </a:cubicBezTo>
                <a:cubicBezTo>
                  <a:pt x="1691925" y="2201726"/>
                  <a:pt x="1689832" y="2192852"/>
                  <a:pt x="1685646" y="2185485"/>
                </a:cubicBezTo>
                <a:cubicBezTo>
                  <a:pt x="1681293" y="2177783"/>
                  <a:pt x="1675768" y="2172007"/>
                  <a:pt x="1669070" y="2168156"/>
                </a:cubicBezTo>
                <a:cubicBezTo>
                  <a:pt x="1662038" y="2164137"/>
                  <a:pt x="1654504" y="2162128"/>
                  <a:pt x="1646467" y="2162128"/>
                </a:cubicBezTo>
                <a:close/>
                <a:moveTo>
                  <a:pt x="1163455" y="2162128"/>
                </a:moveTo>
                <a:cubicBezTo>
                  <a:pt x="1156088" y="2162128"/>
                  <a:pt x="1148972" y="2164221"/>
                  <a:pt x="1142107" y="2168407"/>
                </a:cubicBezTo>
                <a:cubicBezTo>
                  <a:pt x="1135410" y="2172593"/>
                  <a:pt x="1130052" y="2178369"/>
                  <a:pt x="1126034" y="2185736"/>
                </a:cubicBezTo>
                <a:cubicBezTo>
                  <a:pt x="1122016" y="2193270"/>
                  <a:pt x="1120006" y="2202061"/>
                  <a:pt x="1120006" y="2212107"/>
                </a:cubicBezTo>
                <a:cubicBezTo>
                  <a:pt x="1120006" y="2221985"/>
                  <a:pt x="1122016" y="2230691"/>
                  <a:pt x="1126034" y="2238226"/>
                </a:cubicBezTo>
                <a:cubicBezTo>
                  <a:pt x="1130052" y="2245928"/>
                  <a:pt x="1135410" y="2251788"/>
                  <a:pt x="1142107" y="2255806"/>
                </a:cubicBezTo>
                <a:cubicBezTo>
                  <a:pt x="1148972" y="2259992"/>
                  <a:pt x="1156088" y="2262085"/>
                  <a:pt x="1163455" y="2262085"/>
                </a:cubicBezTo>
                <a:cubicBezTo>
                  <a:pt x="1170654" y="2262085"/>
                  <a:pt x="1177770" y="2259992"/>
                  <a:pt x="1184802" y="2255806"/>
                </a:cubicBezTo>
                <a:cubicBezTo>
                  <a:pt x="1191332" y="2251955"/>
                  <a:pt x="1196690" y="2246095"/>
                  <a:pt x="1200876" y="2238226"/>
                </a:cubicBezTo>
                <a:cubicBezTo>
                  <a:pt x="1204727" y="2231026"/>
                  <a:pt x="1206652" y="2222320"/>
                  <a:pt x="1206652" y="2212107"/>
                </a:cubicBezTo>
                <a:cubicBezTo>
                  <a:pt x="1206652" y="2201726"/>
                  <a:pt x="1204727" y="2192936"/>
                  <a:pt x="1200876" y="2185736"/>
                </a:cubicBezTo>
                <a:cubicBezTo>
                  <a:pt x="1196857" y="2178202"/>
                  <a:pt x="1191500" y="2172425"/>
                  <a:pt x="1184802" y="2168407"/>
                </a:cubicBezTo>
                <a:cubicBezTo>
                  <a:pt x="1177770" y="2164221"/>
                  <a:pt x="1170654" y="2162128"/>
                  <a:pt x="1163455" y="2162128"/>
                </a:cubicBezTo>
                <a:close/>
                <a:moveTo>
                  <a:pt x="1014050" y="2162128"/>
                </a:moveTo>
                <a:cubicBezTo>
                  <a:pt x="1004004" y="2162128"/>
                  <a:pt x="995214" y="2165477"/>
                  <a:pt x="987680" y="2172174"/>
                </a:cubicBezTo>
                <a:cubicBezTo>
                  <a:pt x="980647" y="2178536"/>
                  <a:pt x="975959" y="2187243"/>
                  <a:pt x="973615" y="2198293"/>
                </a:cubicBezTo>
                <a:lnTo>
                  <a:pt x="1053480" y="2198293"/>
                </a:lnTo>
                <a:cubicBezTo>
                  <a:pt x="1053313" y="2192768"/>
                  <a:pt x="1051806" y="2187243"/>
                  <a:pt x="1048960" y="2181718"/>
                </a:cubicBezTo>
                <a:cubicBezTo>
                  <a:pt x="1046281" y="2176360"/>
                  <a:pt x="1042011" y="2171755"/>
                  <a:pt x="1036151" y="2167905"/>
                </a:cubicBezTo>
                <a:cubicBezTo>
                  <a:pt x="1030291" y="2164054"/>
                  <a:pt x="1022924" y="2162128"/>
                  <a:pt x="1014050" y="2162128"/>
                </a:cubicBezTo>
                <a:close/>
                <a:moveTo>
                  <a:pt x="806007" y="2162128"/>
                </a:moveTo>
                <a:cubicBezTo>
                  <a:pt x="798807" y="2162128"/>
                  <a:pt x="791691" y="2164221"/>
                  <a:pt x="784659" y="2168407"/>
                </a:cubicBezTo>
                <a:cubicBezTo>
                  <a:pt x="778129" y="2172258"/>
                  <a:pt x="772772" y="2178118"/>
                  <a:pt x="768586" y="2185987"/>
                </a:cubicBezTo>
                <a:cubicBezTo>
                  <a:pt x="764567" y="2193522"/>
                  <a:pt x="762558" y="2202228"/>
                  <a:pt x="762558" y="2212107"/>
                </a:cubicBezTo>
                <a:cubicBezTo>
                  <a:pt x="762558" y="2221985"/>
                  <a:pt x="764567" y="2230691"/>
                  <a:pt x="768586" y="2238226"/>
                </a:cubicBezTo>
                <a:cubicBezTo>
                  <a:pt x="772772" y="2246095"/>
                  <a:pt x="778129" y="2251955"/>
                  <a:pt x="784659" y="2255806"/>
                </a:cubicBezTo>
                <a:cubicBezTo>
                  <a:pt x="791691" y="2259992"/>
                  <a:pt x="798807" y="2262085"/>
                  <a:pt x="806007" y="2262085"/>
                </a:cubicBezTo>
                <a:cubicBezTo>
                  <a:pt x="813374" y="2262085"/>
                  <a:pt x="820490" y="2259992"/>
                  <a:pt x="827354" y="2255806"/>
                </a:cubicBezTo>
                <a:cubicBezTo>
                  <a:pt x="834052" y="2251788"/>
                  <a:pt x="839410" y="2245928"/>
                  <a:pt x="843428" y="2238226"/>
                </a:cubicBezTo>
                <a:cubicBezTo>
                  <a:pt x="847446" y="2230691"/>
                  <a:pt x="849455" y="2221985"/>
                  <a:pt x="849455" y="2212107"/>
                </a:cubicBezTo>
                <a:cubicBezTo>
                  <a:pt x="849455" y="2202061"/>
                  <a:pt x="847446" y="2193270"/>
                  <a:pt x="843428" y="2185736"/>
                </a:cubicBezTo>
                <a:cubicBezTo>
                  <a:pt x="839410" y="2178369"/>
                  <a:pt x="834052" y="2172593"/>
                  <a:pt x="827354" y="2168407"/>
                </a:cubicBezTo>
                <a:cubicBezTo>
                  <a:pt x="820490" y="2164221"/>
                  <a:pt x="813374" y="2162128"/>
                  <a:pt x="806007" y="2162128"/>
                </a:cubicBezTo>
                <a:close/>
                <a:moveTo>
                  <a:pt x="605479" y="2162128"/>
                </a:moveTo>
                <a:cubicBezTo>
                  <a:pt x="597610" y="2162128"/>
                  <a:pt x="590411" y="2164137"/>
                  <a:pt x="583881" y="2168156"/>
                </a:cubicBezTo>
                <a:cubicBezTo>
                  <a:pt x="577184" y="2172342"/>
                  <a:pt x="571993" y="2177950"/>
                  <a:pt x="568310" y="2184983"/>
                </a:cubicBezTo>
                <a:cubicBezTo>
                  <a:pt x="564459" y="2192350"/>
                  <a:pt x="562533" y="2201140"/>
                  <a:pt x="562533" y="2211353"/>
                </a:cubicBezTo>
                <a:cubicBezTo>
                  <a:pt x="562533" y="2221232"/>
                  <a:pt x="564459" y="2230022"/>
                  <a:pt x="568310" y="2237724"/>
                </a:cubicBezTo>
                <a:cubicBezTo>
                  <a:pt x="571993" y="2245091"/>
                  <a:pt x="577184" y="2250700"/>
                  <a:pt x="583881" y="2254550"/>
                </a:cubicBezTo>
                <a:cubicBezTo>
                  <a:pt x="590578" y="2258401"/>
                  <a:pt x="597778" y="2260327"/>
                  <a:pt x="605479" y="2260327"/>
                </a:cubicBezTo>
                <a:cubicBezTo>
                  <a:pt x="613516" y="2260327"/>
                  <a:pt x="620632" y="2258401"/>
                  <a:pt x="626827" y="2254550"/>
                </a:cubicBezTo>
                <a:cubicBezTo>
                  <a:pt x="633357" y="2250532"/>
                  <a:pt x="638547" y="2244839"/>
                  <a:pt x="642398" y="2237472"/>
                </a:cubicBezTo>
                <a:cubicBezTo>
                  <a:pt x="646249" y="2230105"/>
                  <a:pt x="648175" y="2221399"/>
                  <a:pt x="648175" y="2211353"/>
                </a:cubicBezTo>
                <a:cubicBezTo>
                  <a:pt x="648175" y="2200972"/>
                  <a:pt x="646249" y="2192098"/>
                  <a:pt x="642398" y="2184731"/>
                </a:cubicBezTo>
                <a:cubicBezTo>
                  <a:pt x="638547" y="2177197"/>
                  <a:pt x="633357" y="2171588"/>
                  <a:pt x="626827" y="2167905"/>
                </a:cubicBezTo>
                <a:cubicBezTo>
                  <a:pt x="620130" y="2164054"/>
                  <a:pt x="613014" y="2162128"/>
                  <a:pt x="605479" y="2162128"/>
                </a:cubicBezTo>
                <a:close/>
                <a:moveTo>
                  <a:pt x="312967" y="2162128"/>
                </a:moveTo>
                <a:cubicBezTo>
                  <a:pt x="304930" y="2162128"/>
                  <a:pt x="297396" y="2164137"/>
                  <a:pt x="290364" y="2168156"/>
                </a:cubicBezTo>
                <a:cubicBezTo>
                  <a:pt x="283499" y="2172174"/>
                  <a:pt x="277890" y="2177950"/>
                  <a:pt x="273537" y="2185485"/>
                </a:cubicBezTo>
                <a:cubicBezTo>
                  <a:pt x="269351" y="2192852"/>
                  <a:pt x="267258" y="2201726"/>
                  <a:pt x="267258" y="2212107"/>
                </a:cubicBezTo>
                <a:cubicBezTo>
                  <a:pt x="267258" y="2222320"/>
                  <a:pt x="269351" y="2231110"/>
                  <a:pt x="273537" y="2238477"/>
                </a:cubicBezTo>
                <a:cubicBezTo>
                  <a:pt x="277890" y="2246011"/>
                  <a:pt x="283499" y="2251788"/>
                  <a:pt x="290364" y="2255806"/>
                </a:cubicBezTo>
                <a:cubicBezTo>
                  <a:pt x="297731" y="2259992"/>
                  <a:pt x="305265" y="2262085"/>
                  <a:pt x="312967" y="2262085"/>
                </a:cubicBezTo>
                <a:cubicBezTo>
                  <a:pt x="320669" y="2262085"/>
                  <a:pt x="328203" y="2259992"/>
                  <a:pt x="335570" y="2255806"/>
                </a:cubicBezTo>
                <a:cubicBezTo>
                  <a:pt x="342268" y="2251955"/>
                  <a:pt x="347793" y="2246179"/>
                  <a:pt x="352146" y="2238477"/>
                </a:cubicBezTo>
                <a:cubicBezTo>
                  <a:pt x="356332" y="2231110"/>
                  <a:pt x="358425" y="2222320"/>
                  <a:pt x="358425" y="2212107"/>
                </a:cubicBezTo>
                <a:cubicBezTo>
                  <a:pt x="358425" y="2201726"/>
                  <a:pt x="356332" y="2192852"/>
                  <a:pt x="352146" y="2185485"/>
                </a:cubicBezTo>
                <a:cubicBezTo>
                  <a:pt x="347793" y="2177783"/>
                  <a:pt x="342268" y="2172007"/>
                  <a:pt x="335570" y="2168156"/>
                </a:cubicBezTo>
                <a:cubicBezTo>
                  <a:pt x="328538" y="2164137"/>
                  <a:pt x="321004" y="2162128"/>
                  <a:pt x="312967" y="2162128"/>
                </a:cubicBezTo>
                <a:close/>
                <a:moveTo>
                  <a:pt x="2883601" y="2146557"/>
                </a:moveTo>
                <a:lnTo>
                  <a:pt x="2905451" y="2146557"/>
                </a:lnTo>
                <a:lnTo>
                  <a:pt x="2905451" y="2277656"/>
                </a:lnTo>
                <a:lnTo>
                  <a:pt x="2883601" y="2277656"/>
                </a:lnTo>
                <a:close/>
                <a:moveTo>
                  <a:pt x="2270736" y="2146557"/>
                </a:moveTo>
                <a:lnTo>
                  <a:pt x="2292586" y="2146557"/>
                </a:lnTo>
                <a:lnTo>
                  <a:pt x="2292586" y="2225668"/>
                </a:lnTo>
                <a:cubicBezTo>
                  <a:pt x="2292586" y="2238393"/>
                  <a:pt x="2295432" y="2247602"/>
                  <a:pt x="2301125" y="2253295"/>
                </a:cubicBezTo>
                <a:cubicBezTo>
                  <a:pt x="2306985" y="2259155"/>
                  <a:pt x="2314603" y="2262085"/>
                  <a:pt x="2323979" y="2262085"/>
                </a:cubicBezTo>
                <a:cubicBezTo>
                  <a:pt x="2331346" y="2262085"/>
                  <a:pt x="2337960" y="2260076"/>
                  <a:pt x="2343820" y="2256057"/>
                </a:cubicBezTo>
                <a:cubicBezTo>
                  <a:pt x="2349345" y="2252206"/>
                  <a:pt x="2353782" y="2247100"/>
                  <a:pt x="2357131" y="2240737"/>
                </a:cubicBezTo>
                <a:cubicBezTo>
                  <a:pt x="2360312" y="2234542"/>
                  <a:pt x="2361903" y="2227845"/>
                  <a:pt x="2361903" y="2220646"/>
                </a:cubicBezTo>
                <a:lnTo>
                  <a:pt x="2361903" y="2146557"/>
                </a:lnTo>
                <a:lnTo>
                  <a:pt x="2383752" y="2146557"/>
                </a:lnTo>
                <a:lnTo>
                  <a:pt x="2383752" y="2277656"/>
                </a:lnTo>
                <a:lnTo>
                  <a:pt x="2362907" y="2277656"/>
                </a:lnTo>
                <a:lnTo>
                  <a:pt x="2362907" y="2258569"/>
                </a:lnTo>
                <a:lnTo>
                  <a:pt x="2361903" y="2258569"/>
                </a:lnTo>
                <a:cubicBezTo>
                  <a:pt x="2358554" y="2264931"/>
                  <a:pt x="2352778" y="2270456"/>
                  <a:pt x="2344573" y="2275145"/>
                </a:cubicBezTo>
                <a:cubicBezTo>
                  <a:pt x="2337039" y="2279498"/>
                  <a:pt x="2328667" y="2281674"/>
                  <a:pt x="2319459" y="2281674"/>
                </a:cubicBezTo>
                <a:cubicBezTo>
                  <a:pt x="2303553" y="2281674"/>
                  <a:pt x="2291498" y="2277070"/>
                  <a:pt x="2283293" y="2267861"/>
                </a:cubicBezTo>
                <a:cubicBezTo>
                  <a:pt x="2274922" y="2258485"/>
                  <a:pt x="2270736" y="2245509"/>
                  <a:pt x="2270736" y="2228933"/>
                </a:cubicBezTo>
                <a:close/>
                <a:moveTo>
                  <a:pt x="2073976" y="2146557"/>
                </a:moveTo>
                <a:lnTo>
                  <a:pt x="2095826" y="2146557"/>
                </a:lnTo>
                <a:lnTo>
                  <a:pt x="2095826" y="2277656"/>
                </a:lnTo>
                <a:lnTo>
                  <a:pt x="2073976" y="2277656"/>
                </a:lnTo>
                <a:close/>
                <a:moveTo>
                  <a:pt x="1304925" y="2146557"/>
                </a:moveTo>
                <a:lnTo>
                  <a:pt x="1328282" y="2146557"/>
                </a:lnTo>
                <a:lnTo>
                  <a:pt x="1368968" y="2252039"/>
                </a:lnTo>
                <a:lnTo>
                  <a:pt x="1369470" y="2252039"/>
                </a:lnTo>
                <a:lnTo>
                  <a:pt x="1410658" y="2146557"/>
                </a:lnTo>
                <a:lnTo>
                  <a:pt x="1433513" y="2146557"/>
                </a:lnTo>
                <a:lnTo>
                  <a:pt x="1380018" y="2277656"/>
                </a:lnTo>
                <a:lnTo>
                  <a:pt x="1357917" y="2277656"/>
                </a:lnTo>
                <a:close/>
                <a:moveTo>
                  <a:pt x="902401" y="2146557"/>
                </a:moveTo>
                <a:lnTo>
                  <a:pt x="924251" y="2146557"/>
                </a:lnTo>
                <a:lnTo>
                  <a:pt x="924251" y="2277656"/>
                </a:lnTo>
                <a:lnTo>
                  <a:pt x="902401" y="2277656"/>
                </a:lnTo>
                <a:close/>
                <a:moveTo>
                  <a:pt x="3126070" y="2142288"/>
                </a:moveTo>
                <a:cubicBezTo>
                  <a:pt x="3137455" y="2142288"/>
                  <a:pt x="3147669" y="2144799"/>
                  <a:pt x="3156710" y="2149822"/>
                </a:cubicBezTo>
                <a:cubicBezTo>
                  <a:pt x="3165584" y="2154677"/>
                  <a:pt x="3171946" y="2161626"/>
                  <a:pt x="3175797" y="2170667"/>
                </a:cubicBezTo>
                <a:lnTo>
                  <a:pt x="3156961" y="2179457"/>
                </a:lnTo>
                <a:cubicBezTo>
                  <a:pt x="3151101" y="2167737"/>
                  <a:pt x="3140720" y="2161877"/>
                  <a:pt x="3125819" y="2161877"/>
                </a:cubicBezTo>
                <a:cubicBezTo>
                  <a:pt x="3118787" y="2161877"/>
                  <a:pt x="3112424" y="2163551"/>
                  <a:pt x="3106732" y="2166900"/>
                </a:cubicBezTo>
                <a:cubicBezTo>
                  <a:pt x="3101374" y="2170081"/>
                  <a:pt x="3098695" y="2174351"/>
                  <a:pt x="3098695" y="2179708"/>
                </a:cubicBezTo>
                <a:cubicBezTo>
                  <a:pt x="3098695" y="2184397"/>
                  <a:pt x="3100620" y="2188248"/>
                  <a:pt x="3104471" y="2191261"/>
                </a:cubicBezTo>
                <a:cubicBezTo>
                  <a:pt x="3108322" y="2194275"/>
                  <a:pt x="3113931" y="2196787"/>
                  <a:pt x="3121298" y="2198796"/>
                </a:cubicBezTo>
                <a:lnTo>
                  <a:pt x="3140385" y="2203568"/>
                </a:lnTo>
                <a:cubicBezTo>
                  <a:pt x="3153445" y="2206916"/>
                  <a:pt x="3163156" y="2211772"/>
                  <a:pt x="3169518" y="2218134"/>
                </a:cubicBezTo>
                <a:cubicBezTo>
                  <a:pt x="3176048" y="2224664"/>
                  <a:pt x="3179313" y="2232533"/>
                  <a:pt x="3179313" y="2241742"/>
                </a:cubicBezTo>
                <a:cubicBezTo>
                  <a:pt x="3179313" y="2249611"/>
                  <a:pt x="3176969" y="2256643"/>
                  <a:pt x="3172281" y="2262838"/>
                </a:cubicBezTo>
                <a:cubicBezTo>
                  <a:pt x="3167760" y="2268866"/>
                  <a:pt x="3161482" y="2273554"/>
                  <a:pt x="3153445" y="2276903"/>
                </a:cubicBezTo>
                <a:cubicBezTo>
                  <a:pt x="3145911" y="2280084"/>
                  <a:pt x="3137204" y="2281674"/>
                  <a:pt x="3127326" y="2281674"/>
                </a:cubicBezTo>
                <a:cubicBezTo>
                  <a:pt x="3113261" y="2281674"/>
                  <a:pt x="3101457" y="2278409"/>
                  <a:pt x="3091914" y="2271880"/>
                </a:cubicBezTo>
                <a:cubicBezTo>
                  <a:pt x="3082873" y="2265685"/>
                  <a:pt x="3076259" y="2257229"/>
                  <a:pt x="3072073" y="2246514"/>
                </a:cubicBezTo>
                <a:lnTo>
                  <a:pt x="3091412" y="2237724"/>
                </a:lnTo>
                <a:cubicBezTo>
                  <a:pt x="3094760" y="2245760"/>
                  <a:pt x="3099616" y="2251872"/>
                  <a:pt x="3105978" y="2256057"/>
                </a:cubicBezTo>
                <a:cubicBezTo>
                  <a:pt x="3112675" y="2260411"/>
                  <a:pt x="3119791" y="2262587"/>
                  <a:pt x="3127326" y="2262587"/>
                </a:cubicBezTo>
                <a:cubicBezTo>
                  <a:pt x="3135530" y="2262587"/>
                  <a:pt x="3142562" y="2260913"/>
                  <a:pt x="3148422" y="2257564"/>
                </a:cubicBezTo>
                <a:cubicBezTo>
                  <a:pt x="3154282" y="2254216"/>
                  <a:pt x="3157212" y="2249444"/>
                  <a:pt x="3157212" y="2243249"/>
                </a:cubicBezTo>
                <a:cubicBezTo>
                  <a:pt x="3157212" y="2237724"/>
                  <a:pt x="3154868" y="2233287"/>
                  <a:pt x="3150180" y="2229938"/>
                </a:cubicBezTo>
                <a:cubicBezTo>
                  <a:pt x="3145827" y="2226757"/>
                  <a:pt x="3138544" y="2223910"/>
                  <a:pt x="3128330" y="2221399"/>
                </a:cubicBezTo>
                <a:lnTo>
                  <a:pt x="3112257" y="2217129"/>
                </a:lnTo>
                <a:cubicBezTo>
                  <a:pt x="3101876" y="2214618"/>
                  <a:pt x="3093337" y="2210265"/>
                  <a:pt x="3086640" y="2204070"/>
                </a:cubicBezTo>
                <a:cubicBezTo>
                  <a:pt x="3079942" y="2197875"/>
                  <a:pt x="3076594" y="2189922"/>
                  <a:pt x="3076594" y="2180211"/>
                </a:cubicBezTo>
                <a:cubicBezTo>
                  <a:pt x="3076594" y="2172844"/>
                  <a:pt x="3078854" y="2166230"/>
                  <a:pt x="3083375" y="2160370"/>
                </a:cubicBezTo>
                <a:cubicBezTo>
                  <a:pt x="3088063" y="2154510"/>
                  <a:pt x="3094090" y="2150073"/>
                  <a:pt x="3101457" y="2147059"/>
                </a:cubicBezTo>
                <a:cubicBezTo>
                  <a:pt x="3109494" y="2143878"/>
                  <a:pt x="3117698" y="2142288"/>
                  <a:pt x="3126070" y="2142288"/>
                </a:cubicBezTo>
                <a:close/>
                <a:moveTo>
                  <a:pt x="2998013" y="2142288"/>
                </a:moveTo>
                <a:cubicBezTo>
                  <a:pt x="3011909" y="2142288"/>
                  <a:pt x="3023881" y="2145636"/>
                  <a:pt x="3033927" y="2152333"/>
                </a:cubicBezTo>
                <a:cubicBezTo>
                  <a:pt x="3043638" y="2158863"/>
                  <a:pt x="3050502" y="2167653"/>
                  <a:pt x="3054521" y="2178704"/>
                </a:cubicBezTo>
                <a:lnTo>
                  <a:pt x="3034680" y="2186992"/>
                </a:lnTo>
                <a:cubicBezTo>
                  <a:pt x="3031331" y="2178620"/>
                  <a:pt x="3026560" y="2172425"/>
                  <a:pt x="3020365" y="2168407"/>
                </a:cubicBezTo>
                <a:cubicBezTo>
                  <a:pt x="3014002" y="2164221"/>
                  <a:pt x="3006217" y="2162128"/>
                  <a:pt x="2997008" y="2162128"/>
                </a:cubicBezTo>
                <a:cubicBezTo>
                  <a:pt x="2989306" y="2162128"/>
                  <a:pt x="2982107" y="2164221"/>
                  <a:pt x="2975409" y="2168407"/>
                </a:cubicBezTo>
                <a:cubicBezTo>
                  <a:pt x="2968712" y="2172593"/>
                  <a:pt x="2963354" y="2178453"/>
                  <a:pt x="2959336" y="2185987"/>
                </a:cubicBezTo>
                <a:cubicBezTo>
                  <a:pt x="2955318" y="2193522"/>
                  <a:pt x="2953308" y="2202228"/>
                  <a:pt x="2953308" y="2212107"/>
                </a:cubicBezTo>
                <a:cubicBezTo>
                  <a:pt x="2953308" y="2221818"/>
                  <a:pt x="2955318" y="2230440"/>
                  <a:pt x="2959336" y="2237975"/>
                </a:cubicBezTo>
                <a:cubicBezTo>
                  <a:pt x="2963354" y="2245509"/>
                  <a:pt x="2968712" y="2251369"/>
                  <a:pt x="2975409" y="2255555"/>
                </a:cubicBezTo>
                <a:cubicBezTo>
                  <a:pt x="2982274" y="2259908"/>
                  <a:pt x="2989474" y="2262085"/>
                  <a:pt x="2997008" y="2262085"/>
                </a:cubicBezTo>
                <a:cubicBezTo>
                  <a:pt x="3006049" y="2262085"/>
                  <a:pt x="3014002" y="2259908"/>
                  <a:pt x="3020867" y="2255555"/>
                </a:cubicBezTo>
                <a:cubicBezTo>
                  <a:pt x="3027564" y="2251369"/>
                  <a:pt x="3032587" y="2245258"/>
                  <a:pt x="3035936" y="2237221"/>
                </a:cubicBezTo>
                <a:lnTo>
                  <a:pt x="3055274" y="2245509"/>
                </a:lnTo>
                <a:cubicBezTo>
                  <a:pt x="3050754" y="2256225"/>
                  <a:pt x="3043638" y="2264931"/>
                  <a:pt x="3033927" y="2271628"/>
                </a:cubicBezTo>
                <a:cubicBezTo>
                  <a:pt x="3024216" y="2278326"/>
                  <a:pt x="3012244" y="2281674"/>
                  <a:pt x="2998013" y="2281674"/>
                </a:cubicBezTo>
                <a:cubicBezTo>
                  <a:pt x="2985288" y="2281674"/>
                  <a:pt x="2973902" y="2278661"/>
                  <a:pt x="2963857" y="2272633"/>
                </a:cubicBezTo>
                <a:cubicBezTo>
                  <a:pt x="2953978" y="2266606"/>
                  <a:pt x="2946109" y="2258318"/>
                  <a:pt x="2940249" y="2247769"/>
                </a:cubicBezTo>
                <a:cubicBezTo>
                  <a:pt x="2934556" y="2237389"/>
                  <a:pt x="2931710" y="2225501"/>
                  <a:pt x="2931710" y="2212107"/>
                </a:cubicBezTo>
                <a:cubicBezTo>
                  <a:pt x="2931710" y="2198712"/>
                  <a:pt x="2934556" y="2186824"/>
                  <a:pt x="2940249" y="2176444"/>
                </a:cubicBezTo>
                <a:cubicBezTo>
                  <a:pt x="2946276" y="2165561"/>
                  <a:pt x="2954145" y="2157189"/>
                  <a:pt x="2963857" y="2151329"/>
                </a:cubicBezTo>
                <a:cubicBezTo>
                  <a:pt x="2973902" y="2145301"/>
                  <a:pt x="2985288" y="2142288"/>
                  <a:pt x="2998013" y="2142288"/>
                </a:cubicBezTo>
                <a:close/>
                <a:moveTo>
                  <a:pt x="2794741" y="2142288"/>
                </a:moveTo>
                <a:cubicBezTo>
                  <a:pt x="2806461" y="2142288"/>
                  <a:pt x="2817093" y="2145301"/>
                  <a:pt x="2826637" y="2151329"/>
                </a:cubicBezTo>
                <a:cubicBezTo>
                  <a:pt x="2836013" y="2157356"/>
                  <a:pt x="2843548" y="2165728"/>
                  <a:pt x="2849240" y="2176444"/>
                </a:cubicBezTo>
                <a:cubicBezTo>
                  <a:pt x="2854598" y="2186657"/>
                  <a:pt x="2857277" y="2198545"/>
                  <a:pt x="2857277" y="2212107"/>
                </a:cubicBezTo>
                <a:cubicBezTo>
                  <a:pt x="2857277" y="2225836"/>
                  <a:pt x="2854598" y="2237807"/>
                  <a:pt x="2849240" y="2248021"/>
                </a:cubicBezTo>
                <a:cubicBezTo>
                  <a:pt x="2843715" y="2258569"/>
                  <a:pt x="2836181" y="2266857"/>
                  <a:pt x="2826637" y="2272884"/>
                </a:cubicBezTo>
                <a:cubicBezTo>
                  <a:pt x="2817428" y="2278744"/>
                  <a:pt x="2806796" y="2281674"/>
                  <a:pt x="2794741" y="2281674"/>
                </a:cubicBezTo>
                <a:cubicBezTo>
                  <a:pt x="2784863" y="2281674"/>
                  <a:pt x="2775905" y="2279414"/>
                  <a:pt x="2767868" y="2274893"/>
                </a:cubicBezTo>
                <a:cubicBezTo>
                  <a:pt x="2759832" y="2270373"/>
                  <a:pt x="2753804" y="2264847"/>
                  <a:pt x="2749786" y="2258318"/>
                </a:cubicBezTo>
                <a:lnTo>
                  <a:pt x="2748781" y="2258318"/>
                </a:lnTo>
                <a:lnTo>
                  <a:pt x="2749786" y="2276400"/>
                </a:lnTo>
                <a:lnTo>
                  <a:pt x="2749786" y="2333160"/>
                </a:lnTo>
                <a:lnTo>
                  <a:pt x="2727936" y="2333160"/>
                </a:lnTo>
                <a:lnTo>
                  <a:pt x="2727936" y="2146557"/>
                </a:lnTo>
                <a:lnTo>
                  <a:pt x="2748781" y="2146557"/>
                </a:lnTo>
                <a:lnTo>
                  <a:pt x="2748781" y="2166147"/>
                </a:lnTo>
                <a:lnTo>
                  <a:pt x="2749786" y="2166147"/>
                </a:lnTo>
                <a:cubicBezTo>
                  <a:pt x="2753804" y="2159449"/>
                  <a:pt x="2759832" y="2153840"/>
                  <a:pt x="2767868" y="2149320"/>
                </a:cubicBezTo>
                <a:cubicBezTo>
                  <a:pt x="2776240" y="2144632"/>
                  <a:pt x="2785198" y="2142288"/>
                  <a:pt x="2794741" y="2142288"/>
                </a:cubicBezTo>
                <a:close/>
                <a:moveTo>
                  <a:pt x="2637067" y="2142288"/>
                </a:moveTo>
                <a:cubicBezTo>
                  <a:pt x="2649959" y="2142288"/>
                  <a:pt x="2661512" y="2145385"/>
                  <a:pt x="2671726" y="2151580"/>
                </a:cubicBezTo>
                <a:cubicBezTo>
                  <a:pt x="2681939" y="2157775"/>
                  <a:pt x="2689976" y="2166230"/>
                  <a:pt x="2695836" y="2176946"/>
                </a:cubicBezTo>
                <a:cubicBezTo>
                  <a:pt x="2701528" y="2187327"/>
                  <a:pt x="2704375" y="2199047"/>
                  <a:pt x="2704375" y="2212107"/>
                </a:cubicBezTo>
                <a:cubicBezTo>
                  <a:pt x="2704375" y="2225166"/>
                  <a:pt x="2701528" y="2236886"/>
                  <a:pt x="2695836" y="2247267"/>
                </a:cubicBezTo>
                <a:cubicBezTo>
                  <a:pt x="2689976" y="2257983"/>
                  <a:pt x="2681939" y="2266438"/>
                  <a:pt x="2671726" y="2272633"/>
                </a:cubicBezTo>
                <a:cubicBezTo>
                  <a:pt x="2661847" y="2278661"/>
                  <a:pt x="2650294" y="2281674"/>
                  <a:pt x="2637067" y="2281674"/>
                </a:cubicBezTo>
                <a:cubicBezTo>
                  <a:pt x="2623840" y="2281674"/>
                  <a:pt x="2612287" y="2278661"/>
                  <a:pt x="2602409" y="2272633"/>
                </a:cubicBezTo>
                <a:cubicBezTo>
                  <a:pt x="2592195" y="2266438"/>
                  <a:pt x="2584159" y="2257983"/>
                  <a:pt x="2578299" y="2247267"/>
                </a:cubicBezTo>
                <a:cubicBezTo>
                  <a:pt x="2572606" y="2236886"/>
                  <a:pt x="2569760" y="2225166"/>
                  <a:pt x="2569760" y="2212107"/>
                </a:cubicBezTo>
                <a:cubicBezTo>
                  <a:pt x="2569760" y="2199047"/>
                  <a:pt x="2572606" y="2187327"/>
                  <a:pt x="2578299" y="2176946"/>
                </a:cubicBezTo>
                <a:cubicBezTo>
                  <a:pt x="2584159" y="2166230"/>
                  <a:pt x="2592195" y="2157775"/>
                  <a:pt x="2602409" y="2151580"/>
                </a:cubicBezTo>
                <a:cubicBezTo>
                  <a:pt x="2612622" y="2145385"/>
                  <a:pt x="2624175" y="2142288"/>
                  <a:pt x="2637067" y="2142288"/>
                </a:cubicBezTo>
                <a:close/>
                <a:moveTo>
                  <a:pt x="2185625" y="2142288"/>
                </a:moveTo>
                <a:cubicBezTo>
                  <a:pt x="2198182" y="2142288"/>
                  <a:pt x="2209317" y="2145218"/>
                  <a:pt x="2219028" y="2151078"/>
                </a:cubicBezTo>
                <a:cubicBezTo>
                  <a:pt x="2228404" y="2156770"/>
                  <a:pt x="2235603" y="2164640"/>
                  <a:pt x="2240626" y="2174686"/>
                </a:cubicBezTo>
                <a:cubicBezTo>
                  <a:pt x="2245817" y="2185066"/>
                  <a:pt x="2248412" y="2196703"/>
                  <a:pt x="2248412" y="2209595"/>
                </a:cubicBezTo>
                <a:cubicBezTo>
                  <a:pt x="2248412" y="2210600"/>
                  <a:pt x="2248244" y="2212776"/>
                  <a:pt x="2247910" y="2216125"/>
                </a:cubicBezTo>
                <a:lnTo>
                  <a:pt x="2143934" y="2216125"/>
                </a:lnTo>
                <a:cubicBezTo>
                  <a:pt x="2144437" y="2226171"/>
                  <a:pt x="2146865" y="2234626"/>
                  <a:pt x="2151218" y="2241491"/>
                </a:cubicBezTo>
                <a:cubicBezTo>
                  <a:pt x="2155404" y="2248021"/>
                  <a:pt x="2160845" y="2253127"/>
                  <a:pt x="2167542" y="2256811"/>
                </a:cubicBezTo>
                <a:cubicBezTo>
                  <a:pt x="2174072" y="2260327"/>
                  <a:pt x="2180937" y="2262085"/>
                  <a:pt x="2188136" y="2262085"/>
                </a:cubicBezTo>
                <a:cubicBezTo>
                  <a:pt x="2205214" y="2262085"/>
                  <a:pt x="2218190" y="2254132"/>
                  <a:pt x="2227064" y="2238226"/>
                </a:cubicBezTo>
                <a:lnTo>
                  <a:pt x="2245398" y="2247267"/>
                </a:lnTo>
                <a:cubicBezTo>
                  <a:pt x="2239873" y="2257815"/>
                  <a:pt x="2232255" y="2266187"/>
                  <a:pt x="2222544" y="2272382"/>
                </a:cubicBezTo>
                <a:cubicBezTo>
                  <a:pt x="2212833" y="2278577"/>
                  <a:pt x="2201112" y="2281674"/>
                  <a:pt x="2187383" y="2281674"/>
                </a:cubicBezTo>
                <a:cubicBezTo>
                  <a:pt x="2174658" y="2281674"/>
                  <a:pt x="2163440" y="2278744"/>
                  <a:pt x="2153729" y="2272884"/>
                </a:cubicBezTo>
                <a:cubicBezTo>
                  <a:pt x="2143683" y="2266857"/>
                  <a:pt x="2135898" y="2258569"/>
                  <a:pt x="2130373" y="2248021"/>
                </a:cubicBezTo>
                <a:cubicBezTo>
                  <a:pt x="2124847" y="2237472"/>
                  <a:pt x="2122085" y="2225585"/>
                  <a:pt x="2122085" y="2212358"/>
                </a:cubicBezTo>
                <a:cubicBezTo>
                  <a:pt x="2122085" y="2199633"/>
                  <a:pt x="2124680" y="2187996"/>
                  <a:pt x="2129870" y="2177448"/>
                </a:cubicBezTo>
                <a:cubicBezTo>
                  <a:pt x="2135228" y="2166565"/>
                  <a:pt x="2142679" y="2158026"/>
                  <a:pt x="2152222" y="2151831"/>
                </a:cubicBezTo>
                <a:cubicBezTo>
                  <a:pt x="2162101" y="2145469"/>
                  <a:pt x="2173235" y="2142288"/>
                  <a:pt x="2185625" y="2142288"/>
                </a:cubicBezTo>
                <a:close/>
                <a:moveTo>
                  <a:pt x="1850511" y="2142288"/>
                </a:moveTo>
                <a:cubicBezTo>
                  <a:pt x="1866249" y="2142288"/>
                  <a:pt x="1878220" y="2146892"/>
                  <a:pt x="1886425" y="2156101"/>
                </a:cubicBezTo>
                <a:cubicBezTo>
                  <a:pt x="1894796" y="2165477"/>
                  <a:pt x="1898982" y="2177950"/>
                  <a:pt x="1898982" y="2193522"/>
                </a:cubicBezTo>
                <a:lnTo>
                  <a:pt x="1898982" y="2277656"/>
                </a:lnTo>
                <a:lnTo>
                  <a:pt x="1877132" y="2277656"/>
                </a:lnTo>
                <a:lnTo>
                  <a:pt x="1877132" y="2196787"/>
                </a:lnTo>
                <a:cubicBezTo>
                  <a:pt x="1877132" y="2184731"/>
                  <a:pt x="1874202" y="2175941"/>
                  <a:pt x="1868342" y="2170416"/>
                </a:cubicBezTo>
                <a:cubicBezTo>
                  <a:pt x="1862649" y="2164891"/>
                  <a:pt x="1854696" y="2162128"/>
                  <a:pt x="1844483" y="2162128"/>
                </a:cubicBezTo>
                <a:cubicBezTo>
                  <a:pt x="1837451" y="2162128"/>
                  <a:pt x="1831172" y="2164137"/>
                  <a:pt x="1825647" y="2168156"/>
                </a:cubicBezTo>
                <a:cubicBezTo>
                  <a:pt x="1819787" y="2172509"/>
                  <a:pt x="1815434" y="2177699"/>
                  <a:pt x="1812587" y="2183727"/>
                </a:cubicBezTo>
                <a:cubicBezTo>
                  <a:pt x="1809573" y="2190257"/>
                  <a:pt x="1808067" y="2196954"/>
                  <a:pt x="1808067" y="2203819"/>
                </a:cubicBezTo>
                <a:lnTo>
                  <a:pt x="1808067" y="2277656"/>
                </a:lnTo>
                <a:lnTo>
                  <a:pt x="1786217" y="2277656"/>
                </a:lnTo>
                <a:lnTo>
                  <a:pt x="1786217" y="2146557"/>
                </a:lnTo>
                <a:lnTo>
                  <a:pt x="1806811" y="2146557"/>
                </a:lnTo>
                <a:lnTo>
                  <a:pt x="1806811" y="2165895"/>
                </a:lnTo>
                <a:lnTo>
                  <a:pt x="1808067" y="2165895"/>
                </a:lnTo>
                <a:cubicBezTo>
                  <a:pt x="1811583" y="2159366"/>
                  <a:pt x="1817275" y="2153840"/>
                  <a:pt x="1825145" y="2149320"/>
                </a:cubicBezTo>
                <a:cubicBezTo>
                  <a:pt x="1833181" y="2144632"/>
                  <a:pt x="1841637" y="2142288"/>
                  <a:pt x="1850511" y="2142288"/>
                </a:cubicBezTo>
                <a:close/>
                <a:moveTo>
                  <a:pt x="1646467" y="2142288"/>
                </a:moveTo>
                <a:cubicBezTo>
                  <a:pt x="1659359" y="2142288"/>
                  <a:pt x="1670912" y="2145385"/>
                  <a:pt x="1681126" y="2151580"/>
                </a:cubicBezTo>
                <a:cubicBezTo>
                  <a:pt x="1691339" y="2157775"/>
                  <a:pt x="1699376" y="2166230"/>
                  <a:pt x="1705236" y="2176946"/>
                </a:cubicBezTo>
                <a:cubicBezTo>
                  <a:pt x="1710928" y="2187327"/>
                  <a:pt x="1713775" y="2199047"/>
                  <a:pt x="1713775" y="2212107"/>
                </a:cubicBezTo>
                <a:cubicBezTo>
                  <a:pt x="1713775" y="2225166"/>
                  <a:pt x="1710928" y="2236886"/>
                  <a:pt x="1705236" y="2247267"/>
                </a:cubicBezTo>
                <a:cubicBezTo>
                  <a:pt x="1699376" y="2257983"/>
                  <a:pt x="1691339" y="2266438"/>
                  <a:pt x="1681126" y="2272633"/>
                </a:cubicBezTo>
                <a:cubicBezTo>
                  <a:pt x="1671247" y="2278661"/>
                  <a:pt x="1659694" y="2281674"/>
                  <a:pt x="1646467" y="2281674"/>
                </a:cubicBezTo>
                <a:cubicBezTo>
                  <a:pt x="1633240" y="2281674"/>
                  <a:pt x="1621687" y="2278661"/>
                  <a:pt x="1611809" y="2272633"/>
                </a:cubicBezTo>
                <a:cubicBezTo>
                  <a:pt x="1601596" y="2266438"/>
                  <a:pt x="1593559" y="2257983"/>
                  <a:pt x="1587699" y="2247267"/>
                </a:cubicBezTo>
                <a:cubicBezTo>
                  <a:pt x="1582006" y="2236886"/>
                  <a:pt x="1579160" y="2225166"/>
                  <a:pt x="1579160" y="2212107"/>
                </a:cubicBezTo>
                <a:cubicBezTo>
                  <a:pt x="1579160" y="2199047"/>
                  <a:pt x="1582006" y="2187327"/>
                  <a:pt x="1587699" y="2176946"/>
                </a:cubicBezTo>
                <a:cubicBezTo>
                  <a:pt x="1593559" y="2166230"/>
                  <a:pt x="1601596" y="2157775"/>
                  <a:pt x="1611809" y="2151580"/>
                </a:cubicBezTo>
                <a:cubicBezTo>
                  <a:pt x="1622022" y="2145385"/>
                  <a:pt x="1633575" y="2142288"/>
                  <a:pt x="1646467" y="2142288"/>
                </a:cubicBezTo>
                <a:close/>
                <a:moveTo>
                  <a:pt x="1501816" y="2142288"/>
                </a:moveTo>
                <a:cubicBezTo>
                  <a:pt x="1519563" y="2142288"/>
                  <a:pt x="1533544" y="2146976"/>
                  <a:pt x="1543757" y="2156352"/>
                </a:cubicBezTo>
                <a:cubicBezTo>
                  <a:pt x="1553803" y="2165561"/>
                  <a:pt x="1558826" y="2178285"/>
                  <a:pt x="1558826" y="2194526"/>
                </a:cubicBezTo>
                <a:lnTo>
                  <a:pt x="1558826" y="2277656"/>
                </a:lnTo>
                <a:lnTo>
                  <a:pt x="1537981" y="2277656"/>
                </a:lnTo>
                <a:lnTo>
                  <a:pt x="1537981" y="2258820"/>
                </a:lnTo>
                <a:lnTo>
                  <a:pt x="1536976" y="2258820"/>
                </a:lnTo>
                <a:cubicBezTo>
                  <a:pt x="1533125" y="2265350"/>
                  <a:pt x="1527516" y="2270791"/>
                  <a:pt x="1520149" y="2275145"/>
                </a:cubicBezTo>
                <a:cubicBezTo>
                  <a:pt x="1512950" y="2279498"/>
                  <a:pt x="1504411" y="2281674"/>
                  <a:pt x="1494532" y="2281674"/>
                </a:cubicBezTo>
                <a:cubicBezTo>
                  <a:pt x="1484821" y="2281674"/>
                  <a:pt x="1476282" y="2279833"/>
                  <a:pt x="1468915" y="2276149"/>
                </a:cubicBezTo>
                <a:cubicBezTo>
                  <a:pt x="1461213" y="2272298"/>
                  <a:pt x="1455353" y="2267108"/>
                  <a:pt x="1451335" y="2260578"/>
                </a:cubicBezTo>
                <a:cubicBezTo>
                  <a:pt x="1447317" y="2254048"/>
                  <a:pt x="1445307" y="2246514"/>
                  <a:pt x="1445307" y="2237975"/>
                </a:cubicBezTo>
                <a:cubicBezTo>
                  <a:pt x="1445307" y="2224078"/>
                  <a:pt x="1450498" y="2213279"/>
                  <a:pt x="1460879" y="2205577"/>
                </a:cubicBezTo>
                <a:cubicBezTo>
                  <a:pt x="1471594" y="2197707"/>
                  <a:pt x="1484821" y="2193773"/>
                  <a:pt x="1500560" y="2193773"/>
                </a:cubicBezTo>
                <a:cubicBezTo>
                  <a:pt x="1508764" y="2193773"/>
                  <a:pt x="1516131" y="2194610"/>
                  <a:pt x="1522661" y="2196284"/>
                </a:cubicBezTo>
                <a:cubicBezTo>
                  <a:pt x="1529358" y="2197959"/>
                  <a:pt x="1534465" y="2199968"/>
                  <a:pt x="1537981" y="2202312"/>
                </a:cubicBezTo>
                <a:lnTo>
                  <a:pt x="1537981" y="2194275"/>
                </a:lnTo>
                <a:cubicBezTo>
                  <a:pt x="1537981" y="2184731"/>
                  <a:pt x="1534632" y="2176946"/>
                  <a:pt x="1527935" y="2170918"/>
                </a:cubicBezTo>
                <a:cubicBezTo>
                  <a:pt x="1521238" y="2164891"/>
                  <a:pt x="1512531" y="2161877"/>
                  <a:pt x="1501816" y="2161877"/>
                </a:cubicBezTo>
                <a:cubicBezTo>
                  <a:pt x="1494616" y="2161877"/>
                  <a:pt x="1487919" y="2163468"/>
                  <a:pt x="1481724" y="2166649"/>
                </a:cubicBezTo>
                <a:cubicBezTo>
                  <a:pt x="1475194" y="2169997"/>
                  <a:pt x="1470255" y="2174434"/>
                  <a:pt x="1466906" y="2179960"/>
                </a:cubicBezTo>
                <a:lnTo>
                  <a:pt x="1450330" y="2167653"/>
                </a:lnTo>
                <a:cubicBezTo>
                  <a:pt x="1455353" y="2159952"/>
                  <a:pt x="1462469" y="2153757"/>
                  <a:pt x="1471678" y="2149069"/>
                </a:cubicBezTo>
                <a:cubicBezTo>
                  <a:pt x="1480719" y="2144548"/>
                  <a:pt x="1490765" y="2142288"/>
                  <a:pt x="1501816" y="2142288"/>
                </a:cubicBezTo>
                <a:close/>
                <a:moveTo>
                  <a:pt x="1165966" y="2142288"/>
                </a:moveTo>
                <a:cubicBezTo>
                  <a:pt x="1177687" y="2142288"/>
                  <a:pt x="1188318" y="2145301"/>
                  <a:pt x="1197862" y="2151329"/>
                </a:cubicBezTo>
                <a:cubicBezTo>
                  <a:pt x="1207238" y="2157356"/>
                  <a:pt x="1214773" y="2165728"/>
                  <a:pt x="1220465" y="2176444"/>
                </a:cubicBezTo>
                <a:cubicBezTo>
                  <a:pt x="1225823" y="2186657"/>
                  <a:pt x="1228502" y="2198545"/>
                  <a:pt x="1228502" y="2212107"/>
                </a:cubicBezTo>
                <a:cubicBezTo>
                  <a:pt x="1228502" y="2225836"/>
                  <a:pt x="1225823" y="2237807"/>
                  <a:pt x="1220465" y="2248021"/>
                </a:cubicBezTo>
                <a:cubicBezTo>
                  <a:pt x="1214940" y="2258569"/>
                  <a:pt x="1207406" y="2266857"/>
                  <a:pt x="1197862" y="2272884"/>
                </a:cubicBezTo>
                <a:cubicBezTo>
                  <a:pt x="1188653" y="2278744"/>
                  <a:pt x="1178021" y="2281674"/>
                  <a:pt x="1165966" y="2281674"/>
                </a:cubicBezTo>
                <a:cubicBezTo>
                  <a:pt x="1156088" y="2281674"/>
                  <a:pt x="1147130" y="2279414"/>
                  <a:pt x="1139094" y="2274893"/>
                </a:cubicBezTo>
                <a:cubicBezTo>
                  <a:pt x="1131057" y="2270373"/>
                  <a:pt x="1125029" y="2264847"/>
                  <a:pt x="1121011" y="2258318"/>
                </a:cubicBezTo>
                <a:lnTo>
                  <a:pt x="1120006" y="2258318"/>
                </a:lnTo>
                <a:lnTo>
                  <a:pt x="1121011" y="2276400"/>
                </a:lnTo>
                <a:lnTo>
                  <a:pt x="1121011" y="2333160"/>
                </a:lnTo>
                <a:lnTo>
                  <a:pt x="1099161" y="2333160"/>
                </a:lnTo>
                <a:lnTo>
                  <a:pt x="1099161" y="2146557"/>
                </a:lnTo>
                <a:lnTo>
                  <a:pt x="1120006" y="2146557"/>
                </a:lnTo>
                <a:lnTo>
                  <a:pt x="1120006" y="2166147"/>
                </a:lnTo>
                <a:lnTo>
                  <a:pt x="1121011" y="2166147"/>
                </a:lnTo>
                <a:cubicBezTo>
                  <a:pt x="1125029" y="2159449"/>
                  <a:pt x="1131057" y="2153840"/>
                  <a:pt x="1139094" y="2149320"/>
                </a:cubicBezTo>
                <a:cubicBezTo>
                  <a:pt x="1147465" y="2144632"/>
                  <a:pt x="1156423" y="2142288"/>
                  <a:pt x="1165966" y="2142288"/>
                </a:cubicBezTo>
                <a:close/>
                <a:moveTo>
                  <a:pt x="1014050" y="2142288"/>
                </a:moveTo>
                <a:cubicBezTo>
                  <a:pt x="1026607" y="2142288"/>
                  <a:pt x="1037742" y="2145218"/>
                  <a:pt x="1047453" y="2151078"/>
                </a:cubicBezTo>
                <a:cubicBezTo>
                  <a:pt x="1056829" y="2156770"/>
                  <a:pt x="1064028" y="2164640"/>
                  <a:pt x="1069051" y="2174686"/>
                </a:cubicBezTo>
                <a:cubicBezTo>
                  <a:pt x="1074242" y="2185066"/>
                  <a:pt x="1076837" y="2196703"/>
                  <a:pt x="1076837" y="2209595"/>
                </a:cubicBezTo>
                <a:cubicBezTo>
                  <a:pt x="1076837" y="2210600"/>
                  <a:pt x="1076669" y="2212776"/>
                  <a:pt x="1076335" y="2216125"/>
                </a:cubicBezTo>
                <a:lnTo>
                  <a:pt x="972360" y="2216125"/>
                </a:lnTo>
                <a:cubicBezTo>
                  <a:pt x="972862" y="2226171"/>
                  <a:pt x="975290" y="2234626"/>
                  <a:pt x="979643" y="2241491"/>
                </a:cubicBezTo>
                <a:cubicBezTo>
                  <a:pt x="983829" y="2248021"/>
                  <a:pt x="989270" y="2253127"/>
                  <a:pt x="995967" y="2256811"/>
                </a:cubicBezTo>
                <a:cubicBezTo>
                  <a:pt x="1002497" y="2260327"/>
                  <a:pt x="1009362" y="2262085"/>
                  <a:pt x="1016561" y="2262085"/>
                </a:cubicBezTo>
                <a:cubicBezTo>
                  <a:pt x="1033640" y="2262085"/>
                  <a:pt x="1046615" y="2254132"/>
                  <a:pt x="1055489" y="2238226"/>
                </a:cubicBezTo>
                <a:lnTo>
                  <a:pt x="1073823" y="2247267"/>
                </a:lnTo>
                <a:cubicBezTo>
                  <a:pt x="1068298" y="2257815"/>
                  <a:pt x="1060680" y="2266187"/>
                  <a:pt x="1050969" y="2272382"/>
                </a:cubicBezTo>
                <a:cubicBezTo>
                  <a:pt x="1041258" y="2278577"/>
                  <a:pt x="1029537" y="2281674"/>
                  <a:pt x="1015808" y="2281674"/>
                </a:cubicBezTo>
                <a:cubicBezTo>
                  <a:pt x="1003083" y="2281674"/>
                  <a:pt x="991865" y="2278744"/>
                  <a:pt x="982154" y="2272884"/>
                </a:cubicBezTo>
                <a:cubicBezTo>
                  <a:pt x="972108" y="2266857"/>
                  <a:pt x="964323" y="2258569"/>
                  <a:pt x="958798" y="2248021"/>
                </a:cubicBezTo>
                <a:cubicBezTo>
                  <a:pt x="953272" y="2237472"/>
                  <a:pt x="950510" y="2225585"/>
                  <a:pt x="950510" y="2212358"/>
                </a:cubicBezTo>
                <a:cubicBezTo>
                  <a:pt x="950510" y="2199633"/>
                  <a:pt x="953105" y="2187996"/>
                  <a:pt x="958295" y="2177448"/>
                </a:cubicBezTo>
                <a:cubicBezTo>
                  <a:pt x="963653" y="2166565"/>
                  <a:pt x="971104" y="2158026"/>
                  <a:pt x="980647" y="2151831"/>
                </a:cubicBezTo>
                <a:cubicBezTo>
                  <a:pt x="990526" y="2145469"/>
                  <a:pt x="1001660" y="2142288"/>
                  <a:pt x="1014050" y="2142288"/>
                </a:cubicBezTo>
                <a:close/>
                <a:moveTo>
                  <a:pt x="602466" y="2142288"/>
                </a:moveTo>
                <a:cubicBezTo>
                  <a:pt x="612512" y="2142288"/>
                  <a:pt x="621386" y="2144380"/>
                  <a:pt x="629087" y="2148566"/>
                </a:cubicBezTo>
                <a:cubicBezTo>
                  <a:pt x="636789" y="2152752"/>
                  <a:pt x="642817" y="2158361"/>
                  <a:pt x="647170" y="2165393"/>
                </a:cubicBezTo>
                <a:lnTo>
                  <a:pt x="648175" y="2165393"/>
                </a:lnTo>
                <a:lnTo>
                  <a:pt x="648175" y="2146557"/>
                </a:lnTo>
                <a:lnTo>
                  <a:pt x="669020" y="2146557"/>
                </a:lnTo>
                <a:lnTo>
                  <a:pt x="669020" y="2272633"/>
                </a:lnTo>
                <a:cubicBezTo>
                  <a:pt x="669020" y="2293562"/>
                  <a:pt x="663160" y="2309635"/>
                  <a:pt x="651440" y="2320853"/>
                </a:cubicBezTo>
                <a:cubicBezTo>
                  <a:pt x="639887" y="2331904"/>
                  <a:pt x="624567" y="2337429"/>
                  <a:pt x="605479" y="2337429"/>
                </a:cubicBezTo>
                <a:cubicBezTo>
                  <a:pt x="589908" y="2337429"/>
                  <a:pt x="577184" y="2333829"/>
                  <a:pt x="567305" y="2326630"/>
                </a:cubicBezTo>
                <a:cubicBezTo>
                  <a:pt x="557259" y="2319430"/>
                  <a:pt x="550478" y="2310724"/>
                  <a:pt x="546962" y="2300510"/>
                </a:cubicBezTo>
                <a:lnTo>
                  <a:pt x="567054" y="2291971"/>
                </a:lnTo>
                <a:cubicBezTo>
                  <a:pt x="569900" y="2299673"/>
                  <a:pt x="574672" y="2305868"/>
                  <a:pt x="581369" y="2310556"/>
                </a:cubicBezTo>
                <a:cubicBezTo>
                  <a:pt x="588067" y="2315244"/>
                  <a:pt x="596103" y="2317588"/>
                  <a:pt x="605479" y="2317588"/>
                </a:cubicBezTo>
                <a:cubicBezTo>
                  <a:pt x="618874" y="2317588"/>
                  <a:pt x="629339" y="2313654"/>
                  <a:pt x="636873" y="2305785"/>
                </a:cubicBezTo>
                <a:cubicBezTo>
                  <a:pt x="644407" y="2298083"/>
                  <a:pt x="648175" y="2286865"/>
                  <a:pt x="648175" y="2272131"/>
                </a:cubicBezTo>
                <a:lnTo>
                  <a:pt x="648175" y="2257564"/>
                </a:lnTo>
                <a:lnTo>
                  <a:pt x="647170" y="2257564"/>
                </a:lnTo>
                <a:cubicBezTo>
                  <a:pt x="642984" y="2264094"/>
                  <a:pt x="636957" y="2269536"/>
                  <a:pt x="629087" y="2273889"/>
                </a:cubicBezTo>
                <a:cubicBezTo>
                  <a:pt x="621386" y="2278075"/>
                  <a:pt x="612512" y="2280167"/>
                  <a:pt x="602466" y="2280167"/>
                </a:cubicBezTo>
                <a:cubicBezTo>
                  <a:pt x="591080" y="2280167"/>
                  <a:pt x="580700" y="2277237"/>
                  <a:pt x="571323" y="2271377"/>
                </a:cubicBezTo>
                <a:cubicBezTo>
                  <a:pt x="562115" y="2265685"/>
                  <a:pt x="554748" y="2257564"/>
                  <a:pt x="549222" y="2247016"/>
                </a:cubicBezTo>
                <a:cubicBezTo>
                  <a:pt x="543697" y="2236468"/>
                  <a:pt x="540935" y="2224580"/>
                  <a:pt x="540935" y="2211353"/>
                </a:cubicBezTo>
                <a:cubicBezTo>
                  <a:pt x="540935" y="2198126"/>
                  <a:pt x="543697" y="2186238"/>
                  <a:pt x="549222" y="2175690"/>
                </a:cubicBezTo>
                <a:cubicBezTo>
                  <a:pt x="554915" y="2164975"/>
                  <a:pt x="562282" y="2156770"/>
                  <a:pt x="571323" y="2151078"/>
                </a:cubicBezTo>
                <a:cubicBezTo>
                  <a:pt x="580700" y="2145218"/>
                  <a:pt x="591080" y="2142288"/>
                  <a:pt x="602466" y="2142288"/>
                </a:cubicBezTo>
                <a:close/>
                <a:moveTo>
                  <a:pt x="469385" y="2142288"/>
                </a:moveTo>
                <a:cubicBezTo>
                  <a:pt x="485124" y="2142288"/>
                  <a:pt x="497095" y="2146892"/>
                  <a:pt x="505300" y="2156101"/>
                </a:cubicBezTo>
                <a:cubicBezTo>
                  <a:pt x="513671" y="2165477"/>
                  <a:pt x="517857" y="2177950"/>
                  <a:pt x="517857" y="2193522"/>
                </a:cubicBezTo>
                <a:lnTo>
                  <a:pt x="517857" y="2277656"/>
                </a:lnTo>
                <a:lnTo>
                  <a:pt x="496007" y="2277656"/>
                </a:lnTo>
                <a:lnTo>
                  <a:pt x="496007" y="2196787"/>
                </a:lnTo>
                <a:cubicBezTo>
                  <a:pt x="496007" y="2184731"/>
                  <a:pt x="493077" y="2175941"/>
                  <a:pt x="487217" y="2170416"/>
                </a:cubicBezTo>
                <a:cubicBezTo>
                  <a:pt x="481524" y="2164891"/>
                  <a:pt x="473571" y="2162128"/>
                  <a:pt x="463358" y="2162128"/>
                </a:cubicBezTo>
                <a:cubicBezTo>
                  <a:pt x="456326" y="2162128"/>
                  <a:pt x="450047" y="2164137"/>
                  <a:pt x="444522" y="2168156"/>
                </a:cubicBezTo>
                <a:cubicBezTo>
                  <a:pt x="438662" y="2172509"/>
                  <a:pt x="434309" y="2177699"/>
                  <a:pt x="431462" y="2183727"/>
                </a:cubicBezTo>
                <a:cubicBezTo>
                  <a:pt x="428448" y="2190257"/>
                  <a:pt x="426942" y="2196954"/>
                  <a:pt x="426942" y="2203819"/>
                </a:cubicBezTo>
                <a:lnTo>
                  <a:pt x="426942" y="2277656"/>
                </a:lnTo>
                <a:lnTo>
                  <a:pt x="405092" y="2277656"/>
                </a:lnTo>
                <a:lnTo>
                  <a:pt x="405092" y="2146557"/>
                </a:lnTo>
                <a:lnTo>
                  <a:pt x="425686" y="2146557"/>
                </a:lnTo>
                <a:lnTo>
                  <a:pt x="425686" y="2165895"/>
                </a:lnTo>
                <a:lnTo>
                  <a:pt x="426942" y="2165895"/>
                </a:lnTo>
                <a:cubicBezTo>
                  <a:pt x="430458" y="2159366"/>
                  <a:pt x="436150" y="2153840"/>
                  <a:pt x="444020" y="2149320"/>
                </a:cubicBezTo>
                <a:cubicBezTo>
                  <a:pt x="452056" y="2144632"/>
                  <a:pt x="460512" y="2142288"/>
                  <a:pt x="469385" y="2142288"/>
                </a:cubicBezTo>
                <a:close/>
                <a:moveTo>
                  <a:pt x="312967" y="2142288"/>
                </a:moveTo>
                <a:cubicBezTo>
                  <a:pt x="325859" y="2142288"/>
                  <a:pt x="337412" y="2145385"/>
                  <a:pt x="347625" y="2151580"/>
                </a:cubicBezTo>
                <a:cubicBezTo>
                  <a:pt x="357839" y="2157775"/>
                  <a:pt x="365876" y="2166230"/>
                  <a:pt x="371736" y="2176946"/>
                </a:cubicBezTo>
                <a:cubicBezTo>
                  <a:pt x="377428" y="2187327"/>
                  <a:pt x="380275" y="2199047"/>
                  <a:pt x="380275" y="2212107"/>
                </a:cubicBezTo>
                <a:cubicBezTo>
                  <a:pt x="380275" y="2225166"/>
                  <a:pt x="377428" y="2236886"/>
                  <a:pt x="371736" y="2247267"/>
                </a:cubicBezTo>
                <a:cubicBezTo>
                  <a:pt x="365876" y="2257983"/>
                  <a:pt x="357839" y="2266438"/>
                  <a:pt x="347625" y="2272633"/>
                </a:cubicBezTo>
                <a:cubicBezTo>
                  <a:pt x="337747" y="2278661"/>
                  <a:pt x="326194" y="2281674"/>
                  <a:pt x="312967" y="2281674"/>
                </a:cubicBezTo>
                <a:cubicBezTo>
                  <a:pt x="299740" y="2281674"/>
                  <a:pt x="288187" y="2278661"/>
                  <a:pt x="278309" y="2272633"/>
                </a:cubicBezTo>
                <a:cubicBezTo>
                  <a:pt x="268095" y="2266438"/>
                  <a:pt x="260059" y="2257983"/>
                  <a:pt x="254199" y="2247267"/>
                </a:cubicBezTo>
                <a:cubicBezTo>
                  <a:pt x="248506" y="2236886"/>
                  <a:pt x="245660" y="2225166"/>
                  <a:pt x="245660" y="2212107"/>
                </a:cubicBezTo>
                <a:cubicBezTo>
                  <a:pt x="245660" y="2199047"/>
                  <a:pt x="248506" y="2187327"/>
                  <a:pt x="254199" y="2176946"/>
                </a:cubicBezTo>
                <a:cubicBezTo>
                  <a:pt x="260059" y="2166230"/>
                  <a:pt x="268095" y="2157775"/>
                  <a:pt x="278309" y="2151580"/>
                </a:cubicBezTo>
                <a:cubicBezTo>
                  <a:pt x="288522" y="2145385"/>
                  <a:pt x="300075" y="2142288"/>
                  <a:pt x="312967" y="2142288"/>
                </a:cubicBezTo>
                <a:close/>
                <a:moveTo>
                  <a:pt x="2495355" y="2109387"/>
                </a:moveTo>
                <a:lnTo>
                  <a:pt x="2517205" y="2109387"/>
                </a:lnTo>
                <a:lnTo>
                  <a:pt x="2517205" y="2146557"/>
                </a:lnTo>
                <a:lnTo>
                  <a:pt x="2549352" y="2146557"/>
                </a:lnTo>
                <a:lnTo>
                  <a:pt x="2549352" y="2166398"/>
                </a:lnTo>
                <a:lnTo>
                  <a:pt x="2517205" y="2166398"/>
                </a:lnTo>
                <a:lnTo>
                  <a:pt x="2517205" y="2237724"/>
                </a:lnTo>
                <a:cubicBezTo>
                  <a:pt x="2517205" y="2245091"/>
                  <a:pt x="2518544" y="2250448"/>
                  <a:pt x="2521223" y="2253797"/>
                </a:cubicBezTo>
                <a:cubicBezTo>
                  <a:pt x="2524404" y="2257480"/>
                  <a:pt x="2529176" y="2259322"/>
                  <a:pt x="2535538" y="2259322"/>
                </a:cubicBezTo>
                <a:cubicBezTo>
                  <a:pt x="2541064" y="2259322"/>
                  <a:pt x="2545836" y="2257899"/>
                  <a:pt x="2549854" y="2255053"/>
                </a:cubicBezTo>
                <a:lnTo>
                  <a:pt x="2549854" y="2276400"/>
                </a:lnTo>
                <a:cubicBezTo>
                  <a:pt x="2547510" y="2277572"/>
                  <a:pt x="2544915" y="2278409"/>
                  <a:pt x="2542068" y="2278912"/>
                </a:cubicBezTo>
                <a:cubicBezTo>
                  <a:pt x="2539389" y="2279414"/>
                  <a:pt x="2535957" y="2279665"/>
                  <a:pt x="2531771" y="2279665"/>
                </a:cubicBezTo>
                <a:cubicBezTo>
                  <a:pt x="2526246" y="2279665"/>
                  <a:pt x="2521307" y="2278828"/>
                  <a:pt x="2516954" y="2277154"/>
                </a:cubicBezTo>
                <a:cubicBezTo>
                  <a:pt x="2512265" y="2275312"/>
                  <a:pt x="2508498" y="2272968"/>
                  <a:pt x="2505652" y="2270122"/>
                </a:cubicBezTo>
                <a:cubicBezTo>
                  <a:pt x="2498787" y="2263592"/>
                  <a:pt x="2495355" y="2254634"/>
                  <a:pt x="2495355" y="2243249"/>
                </a:cubicBezTo>
                <a:lnTo>
                  <a:pt x="2495355" y="2166398"/>
                </a:lnTo>
                <a:lnTo>
                  <a:pt x="2472500" y="2166398"/>
                </a:lnTo>
                <a:lnTo>
                  <a:pt x="2472500" y="2146557"/>
                </a:lnTo>
                <a:lnTo>
                  <a:pt x="2495355" y="2146557"/>
                </a:lnTo>
                <a:close/>
                <a:moveTo>
                  <a:pt x="28380" y="2109387"/>
                </a:moveTo>
                <a:lnTo>
                  <a:pt x="50230" y="2109387"/>
                </a:lnTo>
                <a:lnTo>
                  <a:pt x="50230" y="2146557"/>
                </a:lnTo>
                <a:lnTo>
                  <a:pt x="82377" y="2146557"/>
                </a:lnTo>
                <a:lnTo>
                  <a:pt x="82377" y="2166398"/>
                </a:lnTo>
                <a:lnTo>
                  <a:pt x="50230" y="2166398"/>
                </a:lnTo>
                <a:lnTo>
                  <a:pt x="50230" y="2237724"/>
                </a:lnTo>
                <a:cubicBezTo>
                  <a:pt x="50230" y="2245091"/>
                  <a:pt x="51569" y="2250448"/>
                  <a:pt x="54248" y="2253797"/>
                </a:cubicBezTo>
                <a:cubicBezTo>
                  <a:pt x="57429" y="2257480"/>
                  <a:pt x="62201" y="2259322"/>
                  <a:pt x="68563" y="2259322"/>
                </a:cubicBezTo>
                <a:cubicBezTo>
                  <a:pt x="74089" y="2259322"/>
                  <a:pt x="78860" y="2257899"/>
                  <a:pt x="82879" y="2255053"/>
                </a:cubicBezTo>
                <a:lnTo>
                  <a:pt x="82879" y="2276400"/>
                </a:lnTo>
                <a:cubicBezTo>
                  <a:pt x="80535" y="2277572"/>
                  <a:pt x="77940" y="2278409"/>
                  <a:pt x="75093" y="2278912"/>
                </a:cubicBezTo>
                <a:cubicBezTo>
                  <a:pt x="72414" y="2279414"/>
                  <a:pt x="68982" y="2279665"/>
                  <a:pt x="64796" y="2279665"/>
                </a:cubicBezTo>
                <a:cubicBezTo>
                  <a:pt x="59271" y="2279665"/>
                  <a:pt x="54332" y="2278828"/>
                  <a:pt x="49979" y="2277154"/>
                </a:cubicBezTo>
                <a:cubicBezTo>
                  <a:pt x="45290" y="2275312"/>
                  <a:pt x="41523" y="2272968"/>
                  <a:pt x="38677" y="2270122"/>
                </a:cubicBezTo>
                <a:cubicBezTo>
                  <a:pt x="31812" y="2263592"/>
                  <a:pt x="28380" y="2254634"/>
                  <a:pt x="28380" y="2243249"/>
                </a:cubicBezTo>
                <a:lnTo>
                  <a:pt x="28380" y="2166398"/>
                </a:lnTo>
                <a:lnTo>
                  <a:pt x="5525" y="2166398"/>
                </a:lnTo>
                <a:lnTo>
                  <a:pt x="5525" y="2146557"/>
                </a:lnTo>
                <a:lnTo>
                  <a:pt x="28380" y="2146557"/>
                </a:lnTo>
                <a:close/>
                <a:moveTo>
                  <a:pt x="1929092" y="2093565"/>
                </a:moveTo>
                <a:lnTo>
                  <a:pt x="1950942" y="2093565"/>
                </a:lnTo>
                <a:lnTo>
                  <a:pt x="1950942" y="2147813"/>
                </a:lnTo>
                <a:lnTo>
                  <a:pt x="1949686" y="2165895"/>
                </a:lnTo>
                <a:lnTo>
                  <a:pt x="1950942" y="2165895"/>
                </a:lnTo>
                <a:cubicBezTo>
                  <a:pt x="1954290" y="2159366"/>
                  <a:pt x="1959983" y="2153757"/>
                  <a:pt x="1968020" y="2149069"/>
                </a:cubicBezTo>
                <a:cubicBezTo>
                  <a:pt x="1975721" y="2144548"/>
                  <a:pt x="1984260" y="2142288"/>
                  <a:pt x="1993637" y="2142288"/>
                </a:cubicBezTo>
                <a:cubicBezTo>
                  <a:pt x="2009543" y="2142288"/>
                  <a:pt x="2021681" y="2146976"/>
                  <a:pt x="2030053" y="2156352"/>
                </a:cubicBezTo>
                <a:cubicBezTo>
                  <a:pt x="2038425" y="2165728"/>
                  <a:pt x="2042610" y="2178118"/>
                  <a:pt x="2042610" y="2193522"/>
                </a:cubicBezTo>
                <a:lnTo>
                  <a:pt x="2042610" y="2277656"/>
                </a:lnTo>
                <a:lnTo>
                  <a:pt x="2020761" y="2277656"/>
                </a:lnTo>
                <a:lnTo>
                  <a:pt x="2020761" y="2196787"/>
                </a:lnTo>
                <a:cubicBezTo>
                  <a:pt x="2020761" y="2185066"/>
                  <a:pt x="2017747" y="2176360"/>
                  <a:pt x="2011719" y="2170667"/>
                </a:cubicBezTo>
                <a:cubicBezTo>
                  <a:pt x="2005859" y="2164975"/>
                  <a:pt x="1998074" y="2162128"/>
                  <a:pt x="1988363" y="2162128"/>
                </a:cubicBezTo>
                <a:cubicBezTo>
                  <a:pt x="1981833" y="2162128"/>
                  <a:pt x="1975554" y="2164221"/>
                  <a:pt x="1969527" y="2168407"/>
                </a:cubicBezTo>
                <a:cubicBezTo>
                  <a:pt x="1963834" y="2172425"/>
                  <a:pt x="1959313" y="2177699"/>
                  <a:pt x="1955965" y="2184229"/>
                </a:cubicBezTo>
                <a:cubicBezTo>
                  <a:pt x="1952616" y="2190926"/>
                  <a:pt x="1950942" y="2197707"/>
                  <a:pt x="1950942" y="2204572"/>
                </a:cubicBezTo>
                <a:lnTo>
                  <a:pt x="1950942" y="2277656"/>
                </a:lnTo>
                <a:lnTo>
                  <a:pt x="1929092" y="2277656"/>
                </a:lnTo>
                <a:close/>
                <a:moveTo>
                  <a:pt x="848451" y="2093565"/>
                </a:moveTo>
                <a:lnTo>
                  <a:pt x="870301" y="2093565"/>
                </a:lnTo>
                <a:lnTo>
                  <a:pt x="870301" y="2110392"/>
                </a:lnTo>
                <a:lnTo>
                  <a:pt x="886625" y="2110392"/>
                </a:lnTo>
                <a:lnTo>
                  <a:pt x="886625" y="2127721"/>
                </a:lnTo>
                <a:lnTo>
                  <a:pt x="870301" y="2127721"/>
                </a:lnTo>
                <a:lnTo>
                  <a:pt x="870301" y="2277656"/>
                </a:lnTo>
                <a:lnTo>
                  <a:pt x="849455" y="2277656"/>
                </a:lnTo>
                <a:lnTo>
                  <a:pt x="849455" y="2258318"/>
                </a:lnTo>
                <a:lnTo>
                  <a:pt x="848451" y="2258318"/>
                </a:lnTo>
                <a:cubicBezTo>
                  <a:pt x="844600" y="2264680"/>
                  <a:pt x="838572" y="2270205"/>
                  <a:pt x="830368" y="2274893"/>
                </a:cubicBezTo>
                <a:cubicBezTo>
                  <a:pt x="822499" y="2279414"/>
                  <a:pt x="813625" y="2281674"/>
                  <a:pt x="803747" y="2281674"/>
                </a:cubicBezTo>
                <a:cubicBezTo>
                  <a:pt x="791524" y="2281674"/>
                  <a:pt x="780808" y="2278744"/>
                  <a:pt x="771600" y="2272884"/>
                </a:cubicBezTo>
                <a:cubicBezTo>
                  <a:pt x="762223" y="2267024"/>
                  <a:pt x="754773" y="2258736"/>
                  <a:pt x="749247" y="2248021"/>
                </a:cubicBezTo>
                <a:cubicBezTo>
                  <a:pt x="743722" y="2237472"/>
                  <a:pt x="740960" y="2225501"/>
                  <a:pt x="740960" y="2212107"/>
                </a:cubicBezTo>
                <a:cubicBezTo>
                  <a:pt x="740960" y="2198879"/>
                  <a:pt x="743722" y="2186992"/>
                  <a:pt x="749247" y="2176444"/>
                </a:cubicBezTo>
                <a:cubicBezTo>
                  <a:pt x="754940" y="2165561"/>
                  <a:pt x="762391" y="2157189"/>
                  <a:pt x="771600" y="2151329"/>
                </a:cubicBezTo>
                <a:cubicBezTo>
                  <a:pt x="781143" y="2145301"/>
                  <a:pt x="791859" y="2142288"/>
                  <a:pt x="803747" y="2142288"/>
                </a:cubicBezTo>
                <a:cubicBezTo>
                  <a:pt x="813458" y="2142288"/>
                  <a:pt x="822331" y="2144632"/>
                  <a:pt x="830368" y="2149320"/>
                </a:cubicBezTo>
                <a:cubicBezTo>
                  <a:pt x="838572" y="2154175"/>
                  <a:pt x="844600" y="2159784"/>
                  <a:pt x="848451" y="2166147"/>
                </a:cubicBezTo>
                <a:lnTo>
                  <a:pt x="849455" y="2166147"/>
                </a:lnTo>
                <a:lnTo>
                  <a:pt x="848451" y="2148566"/>
                </a:lnTo>
                <a:lnTo>
                  <a:pt x="848451" y="2127721"/>
                </a:lnTo>
                <a:lnTo>
                  <a:pt x="808770" y="2127721"/>
                </a:lnTo>
                <a:lnTo>
                  <a:pt x="808770" y="2110392"/>
                </a:lnTo>
                <a:lnTo>
                  <a:pt x="848451" y="2110392"/>
                </a:lnTo>
                <a:close/>
                <a:moveTo>
                  <a:pt x="109817" y="2093565"/>
                </a:moveTo>
                <a:lnTo>
                  <a:pt x="131667" y="2093565"/>
                </a:lnTo>
                <a:lnTo>
                  <a:pt x="131667" y="2147813"/>
                </a:lnTo>
                <a:lnTo>
                  <a:pt x="130411" y="2165895"/>
                </a:lnTo>
                <a:lnTo>
                  <a:pt x="131667" y="2165895"/>
                </a:lnTo>
                <a:cubicBezTo>
                  <a:pt x="135015" y="2159366"/>
                  <a:pt x="140708" y="2153757"/>
                  <a:pt x="148745" y="2149069"/>
                </a:cubicBezTo>
                <a:cubicBezTo>
                  <a:pt x="156446" y="2144548"/>
                  <a:pt x="164985" y="2142288"/>
                  <a:pt x="174362" y="2142288"/>
                </a:cubicBezTo>
                <a:cubicBezTo>
                  <a:pt x="190268" y="2142288"/>
                  <a:pt x="202406" y="2146976"/>
                  <a:pt x="210778" y="2156352"/>
                </a:cubicBezTo>
                <a:cubicBezTo>
                  <a:pt x="219150" y="2165728"/>
                  <a:pt x="223335" y="2178118"/>
                  <a:pt x="223335" y="2193522"/>
                </a:cubicBezTo>
                <a:lnTo>
                  <a:pt x="223335" y="2277656"/>
                </a:lnTo>
                <a:lnTo>
                  <a:pt x="201486" y="2277656"/>
                </a:lnTo>
                <a:lnTo>
                  <a:pt x="201486" y="2196787"/>
                </a:lnTo>
                <a:cubicBezTo>
                  <a:pt x="201486" y="2185066"/>
                  <a:pt x="198472" y="2176360"/>
                  <a:pt x="192444" y="2170667"/>
                </a:cubicBezTo>
                <a:cubicBezTo>
                  <a:pt x="186584" y="2164975"/>
                  <a:pt x="178799" y="2162128"/>
                  <a:pt x="169088" y="2162128"/>
                </a:cubicBezTo>
                <a:cubicBezTo>
                  <a:pt x="162558" y="2162128"/>
                  <a:pt x="156279" y="2164221"/>
                  <a:pt x="150252" y="2168407"/>
                </a:cubicBezTo>
                <a:cubicBezTo>
                  <a:pt x="144559" y="2172425"/>
                  <a:pt x="140038" y="2177699"/>
                  <a:pt x="136690" y="2184229"/>
                </a:cubicBezTo>
                <a:cubicBezTo>
                  <a:pt x="133341" y="2190926"/>
                  <a:pt x="131667" y="2197707"/>
                  <a:pt x="131667" y="2204572"/>
                </a:cubicBezTo>
                <a:lnTo>
                  <a:pt x="131667" y="2277656"/>
                </a:lnTo>
                <a:lnTo>
                  <a:pt x="109817" y="2277656"/>
                </a:lnTo>
                <a:close/>
                <a:moveTo>
                  <a:pt x="2894400" y="2091053"/>
                </a:moveTo>
                <a:cubicBezTo>
                  <a:pt x="2898921" y="2091053"/>
                  <a:pt x="2902604" y="2092477"/>
                  <a:pt x="2905451" y="2095323"/>
                </a:cubicBezTo>
                <a:cubicBezTo>
                  <a:pt x="2908465" y="2098337"/>
                  <a:pt x="2909971" y="2102104"/>
                  <a:pt x="2909971" y="2106625"/>
                </a:cubicBezTo>
                <a:cubicBezTo>
                  <a:pt x="2909971" y="2110978"/>
                  <a:pt x="2908465" y="2114661"/>
                  <a:pt x="2905451" y="2117675"/>
                </a:cubicBezTo>
                <a:cubicBezTo>
                  <a:pt x="2902270" y="2120856"/>
                  <a:pt x="2898586" y="2122447"/>
                  <a:pt x="2894400" y="2122447"/>
                </a:cubicBezTo>
                <a:cubicBezTo>
                  <a:pt x="2890214" y="2122447"/>
                  <a:pt x="2886531" y="2120856"/>
                  <a:pt x="2883350" y="2117675"/>
                </a:cubicBezTo>
                <a:cubicBezTo>
                  <a:pt x="2880169" y="2114494"/>
                  <a:pt x="2878578" y="2110810"/>
                  <a:pt x="2878578" y="2106625"/>
                </a:cubicBezTo>
                <a:cubicBezTo>
                  <a:pt x="2878578" y="2102271"/>
                  <a:pt x="2880169" y="2098504"/>
                  <a:pt x="2883350" y="2095323"/>
                </a:cubicBezTo>
                <a:cubicBezTo>
                  <a:pt x="2886196" y="2092477"/>
                  <a:pt x="2889880" y="2091053"/>
                  <a:pt x="2894400" y="2091053"/>
                </a:cubicBezTo>
                <a:close/>
                <a:moveTo>
                  <a:pt x="2084775" y="2091053"/>
                </a:moveTo>
                <a:cubicBezTo>
                  <a:pt x="2089296" y="2091053"/>
                  <a:pt x="2092979" y="2092477"/>
                  <a:pt x="2095826" y="2095323"/>
                </a:cubicBezTo>
                <a:cubicBezTo>
                  <a:pt x="2098840" y="2098337"/>
                  <a:pt x="2100346" y="2102104"/>
                  <a:pt x="2100346" y="2106625"/>
                </a:cubicBezTo>
                <a:cubicBezTo>
                  <a:pt x="2100346" y="2110978"/>
                  <a:pt x="2098840" y="2114661"/>
                  <a:pt x="2095826" y="2117675"/>
                </a:cubicBezTo>
                <a:cubicBezTo>
                  <a:pt x="2092645" y="2120856"/>
                  <a:pt x="2088961" y="2122447"/>
                  <a:pt x="2084775" y="2122447"/>
                </a:cubicBezTo>
                <a:cubicBezTo>
                  <a:pt x="2080589" y="2122447"/>
                  <a:pt x="2076906" y="2120856"/>
                  <a:pt x="2073725" y="2117675"/>
                </a:cubicBezTo>
                <a:cubicBezTo>
                  <a:pt x="2070544" y="2114494"/>
                  <a:pt x="2068953" y="2110810"/>
                  <a:pt x="2068953" y="2106625"/>
                </a:cubicBezTo>
                <a:cubicBezTo>
                  <a:pt x="2068953" y="2102271"/>
                  <a:pt x="2070544" y="2098504"/>
                  <a:pt x="2073725" y="2095323"/>
                </a:cubicBezTo>
                <a:cubicBezTo>
                  <a:pt x="2076571" y="2092477"/>
                  <a:pt x="2080255" y="2091053"/>
                  <a:pt x="2084775" y="2091053"/>
                </a:cubicBezTo>
                <a:close/>
                <a:moveTo>
                  <a:pt x="913200" y="2091053"/>
                </a:moveTo>
                <a:cubicBezTo>
                  <a:pt x="917721" y="2091053"/>
                  <a:pt x="921405" y="2092477"/>
                  <a:pt x="924251" y="2095323"/>
                </a:cubicBezTo>
                <a:cubicBezTo>
                  <a:pt x="927265" y="2098337"/>
                  <a:pt x="928771" y="2102104"/>
                  <a:pt x="928771" y="2106625"/>
                </a:cubicBezTo>
                <a:cubicBezTo>
                  <a:pt x="928771" y="2110978"/>
                  <a:pt x="927265" y="2114661"/>
                  <a:pt x="924251" y="2117675"/>
                </a:cubicBezTo>
                <a:cubicBezTo>
                  <a:pt x="921070" y="2120856"/>
                  <a:pt x="917386" y="2122447"/>
                  <a:pt x="913200" y="2122447"/>
                </a:cubicBezTo>
                <a:cubicBezTo>
                  <a:pt x="909015" y="2122447"/>
                  <a:pt x="905331" y="2120856"/>
                  <a:pt x="902150" y="2117675"/>
                </a:cubicBezTo>
                <a:cubicBezTo>
                  <a:pt x="898969" y="2114494"/>
                  <a:pt x="897378" y="2110810"/>
                  <a:pt x="897378" y="2106625"/>
                </a:cubicBezTo>
                <a:cubicBezTo>
                  <a:pt x="897378" y="2102271"/>
                  <a:pt x="898969" y="2098504"/>
                  <a:pt x="902150" y="2095323"/>
                </a:cubicBezTo>
                <a:cubicBezTo>
                  <a:pt x="904996" y="2092477"/>
                  <a:pt x="908680" y="2091053"/>
                  <a:pt x="913200" y="2091053"/>
                </a:cubicBezTo>
                <a:close/>
                <a:moveTo>
                  <a:pt x="2176081" y="2088542"/>
                </a:moveTo>
                <a:lnTo>
                  <a:pt x="2195420" y="2088542"/>
                </a:lnTo>
                <a:lnTo>
                  <a:pt x="2221790" y="2118429"/>
                </a:lnTo>
                <a:lnTo>
                  <a:pt x="2221790" y="2119684"/>
                </a:lnTo>
                <a:lnTo>
                  <a:pt x="2200694" y="2119684"/>
                </a:lnTo>
                <a:lnTo>
                  <a:pt x="2186630" y="2105118"/>
                </a:lnTo>
                <a:lnTo>
                  <a:pt x="2184620" y="2105118"/>
                </a:lnTo>
                <a:lnTo>
                  <a:pt x="2170807" y="2119684"/>
                </a:lnTo>
                <a:lnTo>
                  <a:pt x="2149711" y="2119684"/>
                </a:lnTo>
                <a:lnTo>
                  <a:pt x="2149711" y="2118429"/>
                </a:lnTo>
                <a:close/>
                <a:moveTo>
                  <a:pt x="1475696" y="2088291"/>
                </a:moveTo>
                <a:lnTo>
                  <a:pt x="1499555" y="2088291"/>
                </a:lnTo>
                <a:lnTo>
                  <a:pt x="1512866" y="2120940"/>
                </a:lnTo>
                <a:lnTo>
                  <a:pt x="1493528" y="2120940"/>
                </a:lnTo>
                <a:close/>
                <a:moveTo>
                  <a:pt x="1004758" y="2088291"/>
                </a:moveTo>
                <a:lnTo>
                  <a:pt x="1024096" y="2088291"/>
                </a:lnTo>
                <a:lnTo>
                  <a:pt x="1050215" y="2118429"/>
                </a:lnTo>
                <a:lnTo>
                  <a:pt x="1050215" y="2119684"/>
                </a:lnTo>
                <a:lnTo>
                  <a:pt x="1029119" y="2119684"/>
                </a:lnTo>
                <a:lnTo>
                  <a:pt x="1015306" y="2103360"/>
                </a:lnTo>
                <a:lnTo>
                  <a:pt x="1013297" y="2103360"/>
                </a:lnTo>
                <a:lnTo>
                  <a:pt x="999483" y="2119684"/>
                </a:lnTo>
                <a:lnTo>
                  <a:pt x="978387" y="2119684"/>
                </a:lnTo>
                <a:lnTo>
                  <a:pt x="978387" y="2118429"/>
                </a:lnTo>
                <a:close/>
                <a:moveTo>
                  <a:pt x="303424" y="2088291"/>
                </a:moveTo>
                <a:lnTo>
                  <a:pt x="322762" y="2088291"/>
                </a:lnTo>
                <a:lnTo>
                  <a:pt x="349132" y="2118429"/>
                </a:lnTo>
                <a:lnTo>
                  <a:pt x="349132" y="2119684"/>
                </a:lnTo>
                <a:lnTo>
                  <a:pt x="328036" y="2119684"/>
                </a:lnTo>
                <a:lnTo>
                  <a:pt x="313972" y="2103360"/>
                </a:lnTo>
                <a:lnTo>
                  <a:pt x="311963" y="2103360"/>
                </a:lnTo>
                <a:lnTo>
                  <a:pt x="298401" y="2119684"/>
                </a:lnTo>
                <a:lnTo>
                  <a:pt x="277304" y="2119684"/>
                </a:lnTo>
                <a:lnTo>
                  <a:pt x="277304" y="2118429"/>
                </a:lnTo>
                <a:close/>
                <a:moveTo>
                  <a:pt x="2194666" y="2057400"/>
                </a:moveTo>
                <a:lnTo>
                  <a:pt x="2218525" y="2057400"/>
                </a:lnTo>
                <a:lnTo>
                  <a:pt x="2230078" y="2088793"/>
                </a:lnTo>
                <a:lnTo>
                  <a:pt x="2212247" y="2088793"/>
                </a:lnTo>
                <a:close/>
                <a:moveTo>
                  <a:pt x="293917" y="1994706"/>
                </a:moveTo>
                <a:cubicBezTo>
                  <a:pt x="297935" y="1994706"/>
                  <a:pt x="301200" y="1995962"/>
                  <a:pt x="303712" y="1998473"/>
                </a:cubicBezTo>
                <a:cubicBezTo>
                  <a:pt x="306223" y="2000985"/>
                  <a:pt x="307479" y="2004249"/>
                  <a:pt x="307479" y="2008268"/>
                </a:cubicBezTo>
                <a:cubicBezTo>
                  <a:pt x="307479" y="2012119"/>
                  <a:pt x="306223" y="2015384"/>
                  <a:pt x="303712" y="2018063"/>
                </a:cubicBezTo>
                <a:cubicBezTo>
                  <a:pt x="301200" y="2020909"/>
                  <a:pt x="297935" y="2022332"/>
                  <a:pt x="293917" y="2022332"/>
                </a:cubicBezTo>
                <a:cubicBezTo>
                  <a:pt x="290234" y="2022332"/>
                  <a:pt x="286969" y="2020909"/>
                  <a:pt x="284122" y="2018063"/>
                </a:cubicBezTo>
                <a:cubicBezTo>
                  <a:pt x="281443" y="2015384"/>
                  <a:pt x="280104" y="2012119"/>
                  <a:pt x="280104" y="2008268"/>
                </a:cubicBezTo>
                <a:cubicBezTo>
                  <a:pt x="280104" y="2004249"/>
                  <a:pt x="281443" y="2000985"/>
                  <a:pt x="284122" y="1998473"/>
                </a:cubicBezTo>
                <a:cubicBezTo>
                  <a:pt x="286801" y="1995962"/>
                  <a:pt x="290066" y="1994706"/>
                  <a:pt x="293917" y="1994706"/>
                </a:cubicBezTo>
                <a:close/>
                <a:moveTo>
                  <a:pt x="2646825" y="1906804"/>
                </a:moveTo>
                <a:cubicBezTo>
                  <a:pt x="2634770" y="1906804"/>
                  <a:pt x="2625728" y="1909316"/>
                  <a:pt x="2619701" y="1914339"/>
                </a:cubicBezTo>
                <a:cubicBezTo>
                  <a:pt x="2613673" y="1919362"/>
                  <a:pt x="2610659" y="1925724"/>
                  <a:pt x="2610659" y="1933426"/>
                </a:cubicBezTo>
                <a:cubicBezTo>
                  <a:pt x="2610659" y="1940625"/>
                  <a:pt x="2613422" y="1946486"/>
                  <a:pt x="2618947" y="1951006"/>
                </a:cubicBezTo>
                <a:cubicBezTo>
                  <a:pt x="2624473" y="1955527"/>
                  <a:pt x="2631421" y="1957787"/>
                  <a:pt x="2639793" y="1957787"/>
                </a:cubicBezTo>
                <a:cubicBezTo>
                  <a:pt x="2647160" y="1957787"/>
                  <a:pt x="2654024" y="1955862"/>
                  <a:pt x="2660387" y="1952011"/>
                </a:cubicBezTo>
                <a:cubicBezTo>
                  <a:pt x="2666749" y="1948160"/>
                  <a:pt x="2671772" y="1943137"/>
                  <a:pt x="2675456" y="1936942"/>
                </a:cubicBezTo>
                <a:cubicBezTo>
                  <a:pt x="2679139" y="1930747"/>
                  <a:pt x="2680981" y="1923799"/>
                  <a:pt x="2680981" y="1916097"/>
                </a:cubicBezTo>
                <a:cubicBezTo>
                  <a:pt x="2676962" y="1913418"/>
                  <a:pt x="2671939" y="1911157"/>
                  <a:pt x="2665912" y="1909316"/>
                </a:cubicBezTo>
                <a:cubicBezTo>
                  <a:pt x="2660219" y="1907641"/>
                  <a:pt x="2653857" y="1906804"/>
                  <a:pt x="2646825" y="1906804"/>
                </a:cubicBezTo>
                <a:close/>
                <a:moveTo>
                  <a:pt x="2501457" y="1857328"/>
                </a:moveTo>
                <a:cubicBezTo>
                  <a:pt x="2494257" y="1857328"/>
                  <a:pt x="2487141" y="1859421"/>
                  <a:pt x="2480109" y="1863607"/>
                </a:cubicBezTo>
                <a:cubicBezTo>
                  <a:pt x="2473579" y="1867458"/>
                  <a:pt x="2468222" y="1873318"/>
                  <a:pt x="2464036" y="1881187"/>
                </a:cubicBezTo>
                <a:cubicBezTo>
                  <a:pt x="2460018" y="1888722"/>
                  <a:pt x="2458008" y="1897428"/>
                  <a:pt x="2458008" y="1907307"/>
                </a:cubicBezTo>
                <a:cubicBezTo>
                  <a:pt x="2458008" y="1917185"/>
                  <a:pt x="2460018" y="1925891"/>
                  <a:pt x="2464036" y="1933426"/>
                </a:cubicBezTo>
                <a:cubicBezTo>
                  <a:pt x="2468222" y="1941295"/>
                  <a:pt x="2473579" y="1947155"/>
                  <a:pt x="2480109" y="1951006"/>
                </a:cubicBezTo>
                <a:cubicBezTo>
                  <a:pt x="2487141" y="1955192"/>
                  <a:pt x="2494257" y="1957285"/>
                  <a:pt x="2501457" y="1957285"/>
                </a:cubicBezTo>
                <a:cubicBezTo>
                  <a:pt x="2508824" y="1957285"/>
                  <a:pt x="2515940" y="1955192"/>
                  <a:pt x="2522804" y="1951006"/>
                </a:cubicBezTo>
                <a:cubicBezTo>
                  <a:pt x="2529502" y="1946988"/>
                  <a:pt x="2534859" y="1941128"/>
                  <a:pt x="2538878" y="1933426"/>
                </a:cubicBezTo>
                <a:cubicBezTo>
                  <a:pt x="2542896" y="1925891"/>
                  <a:pt x="2544905" y="1917185"/>
                  <a:pt x="2544905" y="1907307"/>
                </a:cubicBezTo>
                <a:cubicBezTo>
                  <a:pt x="2544905" y="1897261"/>
                  <a:pt x="2542896" y="1888471"/>
                  <a:pt x="2538878" y="1880936"/>
                </a:cubicBezTo>
                <a:cubicBezTo>
                  <a:pt x="2534859" y="1873569"/>
                  <a:pt x="2529502" y="1867793"/>
                  <a:pt x="2522804" y="1863607"/>
                </a:cubicBezTo>
                <a:cubicBezTo>
                  <a:pt x="2515940" y="1859421"/>
                  <a:pt x="2508824" y="1857328"/>
                  <a:pt x="2501457" y="1857328"/>
                </a:cubicBezTo>
                <a:close/>
                <a:moveTo>
                  <a:pt x="2309450" y="1857328"/>
                </a:moveTo>
                <a:cubicBezTo>
                  <a:pt x="2299404" y="1857328"/>
                  <a:pt x="2290614" y="1860677"/>
                  <a:pt x="2283079" y="1867374"/>
                </a:cubicBezTo>
                <a:cubicBezTo>
                  <a:pt x="2276047" y="1873737"/>
                  <a:pt x="2271359" y="1882443"/>
                  <a:pt x="2269015" y="1893493"/>
                </a:cubicBezTo>
                <a:lnTo>
                  <a:pt x="2348880" y="1893493"/>
                </a:lnTo>
                <a:cubicBezTo>
                  <a:pt x="2348713" y="1887968"/>
                  <a:pt x="2347206" y="1882443"/>
                  <a:pt x="2344359" y="1876918"/>
                </a:cubicBezTo>
                <a:cubicBezTo>
                  <a:pt x="2341681" y="1871560"/>
                  <a:pt x="2337411" y="1866956"/>
                  <a:pt x="2331551" y="1863105"/>
                </a:cubicBezTo>
                <a:cubicBezTo>
                  <a:pt x="2325691" y="1859254"/>
                  <a:pt x="2318324" y="1857328"/>
                  <a:pt x="2309450" y="1857328"/>
                </a:cubicBezTo>
                <a:close/>
                <a:moveTo>
                  <a:pt x="1865542" y="1857328"/>
                </a:moveTo>
                <a:cubicBezTo>
                  <a:pt x="1857505" y="1857328"/>
                  <a:pt x="1849971" y="1859338"/>
                  <a:pt x="1842939" y="1863356"/>
                </a:cubicBezTo>
                <a:cubicBezTo>
                  <a:pt x="1836074" y="1867374"/>
                  <a:pt x="1830465" y="1873151"/>
                  <a:pt x="1826112" y="1880685"/>
                </a:cubicBezTo>
                <a:cubicBezTo>
                  <a:pt x="1821926" y="1888052"/>
                  <a:pt x="1819833" y="1896926"/>
                  <a:pt x="1819833" y="1907307"/>
                </a:cubicBezTo>
                <a:cubicBezTo>
                  <a:pt x="1819833" y="1917520"/>
                  <a:pt x="1821926" y="1926310"/>
                  <a:pt x="1826112" y="1933677"/>
                </a:cubicBezTo>
                <a:cubicBezTo>
                  <a:pt x="1830465" y="1941211"/>
                  <a:pt x="1836074" y="1946988"/>
                  <a:pt x="1842939" y="1951006"/>
                </a:cubicBezTo>
                <a:cubicBezTo>
                  <a:pt x="1850306" y="1955192"/>
                  <a:pt x="1857840" y="1957285"/>
                  <a:pt x="1865542" y="1957285"/>
                </a:cubicBezTo>
                <a:cubicBezTo>
                  <a:pt x="1873244" y="1957285"/>
                  <a:pt x="1880778" y="1955192"/>
                  <a:pt x="1888145" y="1951006"/>
                </a:cubicBezTo>
                <a:cubicBezTo>
                  <a:pt x="1894843" y="1947155"/>
                  <a:pt x="1900368" y="1941379"/>
                  <a:pt x="1904721" y="1933677"/>
                </a:cubicBezTo>
                <a:cubicBezTo>
                  <a:pt x="1908907" y="1926310"/>
                  <a:pt x="1911000" y="1917520"/>
                  <a:pt x="1911000" y="1907307"/>
                </a:cubicBezTo>
                <a:cubicBezTo>
                  <a:pt x="1911000" y="1896926"/>
                  <a:pt x="1908907" y="1888052"/>
                  <a:pt x="1904721" y="1880685"/>
                </a:cubicBezTo>
                <a:cubicBezTo>
                  <a:pt x="1900368" y="1872983"/>
                  <a:pt x="1894843" y="1867207"/>
                  <a:pt x="1888145" y="1863356"/>
                </a:cubicBezTo>
                <a:cubicBezTo>
                  <a:pt x="1881113" y="1859338"/>
                  <a:pt x="1873579" y="1857328"/>
                  <a:pt x="1865542" y="1857328"/>
                </a:cubicBezTo>
                <a:close/>
                <a:moveTo>
                  <a:pt x="1433150" y="1857328"/>
                </a:moveTo>
                <a:cubicBezTo>
                  <a:pt x="1423104" y="1857328"/>
                  <a:pt x="1414314" y="1860677"/>
                  <a:pt x="1406780" y="1867374"/>
                </a:cubicBezTo>
                <a:cubicBezTo>
                  <a:pt x="1399747" y="1873737"/>
                  <a:pt x="1395059" y="1882443"/>
                  <a:pt x="1392715" y="1893493"/>
                </a:cubicBezTo>
                <a:lnTo>
                  <a:pt x="1472580" y="1893493"/>
                </a:lnTo>
                <a:cubicBezTo>
                  <a:pt x="1472413" y="1887968"/>
                  <a:pt x="1470906" y="1882443"/>
                  <a:pt x="1468060" y="1876918"/>
                </a:cubicBezTo>
                <a:cubicBezTo>
                  <a:pt x="1465381" y="1871560"/>
                  <a:pt x="1461111" y="1866956"/>
                  <a:pt x="1455251" y="1863105"/>
                </a:cubicBezTo>
                <a:cubicBezTo>
                  <a:pt x="1449391" y="1859254"/>
                  <a:pt x="1442024" y="1857328"/>
                  <a:pt x="1433150" y="1857328"/>
                </a:cubicBezTo>
                <a:close/>
                <a:moveTo>
                  <a:pt x="996507" y="1857328"/>
                </a:moveTo>
                <a:cubicBezTo>
                  <a:pt x="989307" y="1857328"/>
                  <a:pt x="982191" y="1859421"/>
                  <a:pt x="975159" y="1863607"/>
                </a:cubicBezTo>
                <a:cubicBezTo>
                  <a:pt x="968630" y="1867458"/>
                  <a:pt x="963272" y="1873318"/>
                  <a:pt x="959086" y="1881187"/>
                </a:cubicBezTo>
                <a:cubicBezTo>
                  <a:pt x="955068" y="1888722"/>
                  <a:pt x="953058" y="1897428"/>
                  <a:pt x="953058" y="1907307"/>
                </a:cubicBezTo>
                <a:cubicBezTo>
                  <a:pt x="953058" y="1917185"/>
                  <a:pt x="955068" y="1925891"/>
                  <a:pt x="959086" y="1933426"/>
                </a:cubicBezTo>
                <a:cubicBezTo>
                  <a:pt x="963272" y="1941295"/>
                  <a:pt x="968630" y="1947155"/>
                  <a:pt x="975159" y="1951006"/>
                </a:cubicBezTo>
                <a:cubicBezTo>
                  <a:pt x="982191" y="1955192"/>
                  <a:pt x="989307" y="1957285"/>
                  <a:pt x="996507" y="1957285"/>
                </a:cubicBezTo>
                <a:cubicBezTo>
                  <a:pt x="1003874" y="1957285"/>
                  <a:pt x="1010990" y="1955192"/>
                  <a:pt x="1017854" y="1951006"/>
                </a:cubicBezTo>
                <a:cubicBezTo>
                  <a:pt x="1024552" y="1946988"/>
                  <a:pt x="1029910" y="1941128"/>
                  <a:pt x="1033928" y="1933426"/>
                </a:cubicBezTo>
                <a:cubicBezTo>
                  <a:pt x="1037946" y="1925891"/>
                  <a:pt x="1039955" y="1917185"/>
                  <a:pt x="1039955" y="1907307"/>
                </a:cubicBezTo>
                <a:cubicBezTo>
                  <a:pt x="1039955" y="1897261"/>
                  <a:pt x="1037946" y="1888471"/>
                  <a:pt x="1033928" y="1880936"/>
                </a:cubicBezTo>
                <a:cubicBezTo>
                  <a:pt x="1029910" y="1873569"/>
                  <a:pt x="1024552" y="1867793"/>
                  <a:pt x="1017854" y="1863607"/>
                </a:cubicBezTo>
                <a:cubicBezTo>
                  <a:pt x="1010990" y="1859421"/>
                  <a:pt x="1003874" y="1857328"/>
                  <a:pt x="996507" y="1857328"/>
                </a:cubicBezTo>
                <a:close/>
                <a:moveTo>
                  <a:pt x="846367" y="1857328"/>
                </a:moveTo>
                <a:cubicBezTo>
                  <a:pt x="838331" y="1857328"/>
                  <a:pt x="830796" y="1859338"/>
                  <a:pt x="823764" y="1863356"/>
                </a:cubicBezTo>
                <a:cubicBezTo>
                  <a:pt x="816899" y="1867374"/>
                  <a:pt x="811290" y="1873151"/>
                  <a:pt x="806937" y="1880685"/>
                </a:cubicBezTo>
                <a:cubicBezTo>
                  <a:pt x="802751" y="1888052"/>
                  <a:pt x="800658" y="1896926"/>
                  <a:pt x="800658" y="1907307"/>
                </a:cubicBezTo>
                <a:cubicBezTo>
                  <a:pt x="800658" y="1917520"/>
                  <a:pt x="802751" y="1926310"/>
                  <a:pt x="806937" y="1933677"/>
                </a:cubicBezTo>
                <a:cubicBezTo>
                  <a:pt x="811290" y="1941211"/>
                  <a:pt x="816899" y="1946988"/>
                  <a:pt x="823764" y="1951006"/>
                </a:cubicBezTo>
                <a:cubicBezTo>
                  <a:pt x="831131" y="1955192"/>
                  <a:pt x="838665" y="1957285"/>
                  <a:pt x="846367" y="1957285"/>
                </a:cubicBezTo>
                <a:cubicBezTo>
                  <a:pt x="854069" y="1957285"/>
                  <a:pt x="861604" y="1955192"/>
                  <a:pt x="868970" y="1951006"/>
                </a:cubicBezTo>
                <a:cubicBezTo>
                  <a:pt x="875668" y="1947155"/>
                  <a:pt x="881193" y="1941379"/>
                  <a:pt x="885546" y="1933677"/>
                </a:cubicBezTo>
                <a:cubicBezTo>
                  <a:pt x="889732" y="1926310"/>
                  <a:pt x="891825" y="1917520"/>
                  <a:pt x="891825" y="1907307"/>
                </a:cubicBezTo>
                <a:cubicBezTo>
                  <a:pt x="891825" y="1896926"/>
                  <a:pt x="889732" y="1888052"/>
                  <a:pt x="885546" y="1880685"/>
                </a:cubicBezTo>
                <a:cubicBezTo>
                  <a:pt x="881193" y="1872983"/>
                  <a:pt x="875668" y="1867207"/>
                  <a:pt x="868970" y="1863356"/>
                </a:cubicBezTo>
                <a:cubicBezTo>
                  <a:pt x="861938" y="1859338"/>
                  <a:pt x="854404" y="1857328"/>
                  <a:pt x="846367" y="1857328"/>
                </a:cubicBezTo>
                <a:close/>
                <a:moveTo>
                  <a:pt x="601480" y="1857328"/>
                </a:moveTo>
                <a:cubicBezTo>
                  <a:pt x="594113" y="1857328"/>
                  <a:pt x="586997" y="1859421"/>
                  <a:pt x="580132" y="1863607"/>
                </a:cubicBezTo>
                <a:cubicBezTo>
                  <a:pt x="573435" y="1867793"/>
                  <a:pt x="568077" y="1873569"/>
                  <a:pt x="564059" y="1880936"/>
                </a:cubicBezTo>
                <a:cubicBezTo>
                  <a:pt x="560040" y="1888471"/>
                  <a:pt x="558031" y="1897261"/>
                  <a:pt x="558031" y="1907307"/>
                </a:cubicBezTo>
                <a:cubicBezTo>
                  <a:pt x="558031" y="1917185"/>
                  <a:pt x="560040" y="1925891"/>
                  <a:pt x="564059" y="1933426"/>
                </a:cubicBezTo>
                <a:cubicBezTo>
                  <a:pt x="568077" y="1941128"/>
                  <a:pt x="573435" y="1946988"/>
                  <a:pt x="580132" y="1951006"/>
                </a:cubicBezTo>
                <a:cubicBezTo>
                  <a:pt x="586997" y="1955192"/>
                  <a:pt x="594113" y="1957285"/>
                  <a:pt x="601480" y="1957285"/>
                </a:cubicBezTo>
                <a:cubicBezTo>
                  <a:pt x="608679" y="1957285"/>
                  <a:pt x="615795" y="1955192"/>
                  <a:pt x="622827" y="1951006"/>
                </a:cubicBezTo>
                <a:cubicBezTo>
                  <a:pt x="629357" y="1947155"/>
                  <a:pt x="634715" y="1941295"/>
                  <a:pt x="638901" y="1933426"/>
                </a:cubicBezTo>
                <a:cubicBezTo>
                  <a:pt x="642752" y="1926226"/>
                  <a:pt x="644677" y="1917520"/>
                  <a:pt x="644677" y="1907307"/>
                </a:cubicBezTo>
                <a:cubicBezTo>
                  <a:pt x="644677" y="1896926"/>
                  <a:pt x="642752" y="1888136"/>
                  <a:pt x="638901" y="1880936"/>
                </a:cubicBezTo>
                <a:cubicBezTo>
                  <a:pt x="634882" y="1873402"/>
                  <a:pt x="629525" y="1867625"/>
                  <a:pt x="622827" y="1863607"/>
                </a:cubicBezTo>
                <a:cubicBezTo>
                  <a:pt x="615795" y="1859421"/>
                  <a:pt x="608679" y="1857328"/>
                  <a:pt x="601480" y="1857328"/>
                </a:cubicBezTo>
                <a:close/>
                <a:moveTo>
                  <a:pt x="293917" y="1857328"/>
                </a:moveTo>
                <a:cubicBezTo>
                  <a:pt x="285880" y="1857328"/>
                  <a:pt x="278346" y="1859338"/>
                  <a:pt x="271314" y="1863356"/>
                </a:cubicBezTo>
                <a:cubicBezTo>
                  <a:pt x="264449" y="1867374"/>
                  <a:pt x="258840" y="1873151"/>
                  <a:pt x="254487" y="1880685"/>
                </a:cubicBezTo>
                <a:cubicBezTo>
                  <a:pt x="250301" y="1888052"/>
                  <a:pt x="248208" y="1896926"/>
                  <a:pt x="248208" y="1907307"/>
                </a:cubicBezTo>
                <a:cubicBezTo>
                  <a:pt x="248208" y="1917520"/>
                  <a:pt x="250301" y="1926310"/>
                  <a:pt x="254487" y="1933677"/>
                </a:cubicBezTo>
                <a:cubicBezTo>
                  <a:pt x="258840" y="1941211"/>
                  <a:pt x="264449" y="1946988"/>
                  <a:pt x="271314" y="1951006"/>
                </a:cubicBezTo>
                <a:cubicBezTo>
                  <a:pt x="278681" y="1955192"/>
                  <a:pt x="286215" y="1957285"/>
                  <a:pt x="293917" y="1957285"/>
                </a:cubicBezTo>
                <a:cubicBezTo>
                  <a:pt x="301619" y="1957285"/>
                  <a:pt x="309153" y="1955192"/>
                  <a:pt x="316520" y="1951006"/>
                </a:cubicBezTo>
                <a:cubicBezTo>
                  <a:pt x="323218" y="1947155"/>
                  <a:pt x="328743" y="1941379"/>
                  <a:pt x="333096" y="1933677"/>
                </a:cubicBezTo>
                <a:cubicBezTo>
                  <a:pt x="337282" y="1926310"/>
                  <a:pt x="339375" y="1917520"/>
                  <a:pt x="339375" y="1907307"/>
                </a:cubicBezTo>
                <a:cubicBezTo>
                  <a:pt x="339375" y="1896926"/>
                  <a:pt x="337282" y="1888052"/>
                  <a:pt x="333096" y="1880685"/>
                </a:cubicBezTo>
                <a:cubicBezTo>
                  <a:pt x="328743" y="1872983"/>
                  <a:pt x="323218" y="1867207"/>
                  <a:pt x="316520" y="1863356"/>
                </a:cubicBezTo>
                <a:cubicBezTo>
                  <a:pt x="309488" y="1859338"/>
                  <a:pt x="301954" y="1857328"/>
                  <a:pt x="293917" y="1857328"/>
                </a:cubicBezTo>
                <a:close/>
                <a:moveTo>
                  <a:pt x="2714876" y="1841757"/>
                </a:moveTo>
                <a:lnTo>
                  <a:pt x="2738484" y="1841757"/>
                </a:lnTo>
                <a:lnTo>
                  <a:pt x="2779672" y="1939202"/>
                </a:lnTo>
                <a:lnTo>
                  <a:pt x="2780175" y="1939202"/>
                </a:lnTo>
                <a:lnTo>
                  <a:pt x="2819856" y="1841757"/>
                </a:lnTo>
                <a:lnTo>
                  <a:pt x="2843464" y="1841757"/>
                </a:lnTo>
                <a:lnTo>
                  <a:pt x="2762594" y="2028360"/>
                </a:lnTo>
                <a:lnTo>
                  <a:pt x="2739991" y="2028360"/>
                </a:lnTo>
                <a:lnTo>
                  <a:pt x="2769124" y="1964568"/>
                </a:lnTo>
                <a:close/>
                <a:moveTo>
                  <a:pt x="1089636" y="1841757"/>
                </a:moveTo>
                <a:lnTo>
                  <a:pt x="1111486" y="1841757"/>
                </a:lnTo>
                <a:lnTo>
                  <a:pt x="1111486" y="1920868"/>
                </a:lnTo>
                <a:cubicBezTo>
                  <a:pt x="1111486" y="1933593"/>
                  <a:pt x="1114332" y="1942802"/>
                  <a:pt x="1120025" y="1948495"/>
                </a:cubicBezTo>
                <a:cubicBezTo>
                  <a:pt x="1125885" y="1954355"/>
                  <a:pt x="1133503" y="1957285"/>
                  <a:pt x="1142879" y="1957285"/>
                </a:cubicBezTo>
                <a:cubicBezTo>
                  <a:pt x="1150246" y="1957285"/>
                  <a:pt x="1156860" y="1955276"/>
                  <a:pt x="1162720" y="1951257"/>
                </a:cubicBezTo>
                <a:cubicBezTo>
                  <a:pt x="1168245" y="1947406"/>
                  <a:pt x="1172682" y="1942300"/>
                  <a:pt x="1176031" y="1935937"/>
                </a:cubicBezTo>
                <a:cubicBezTo>
                  <a:pt x="1179212" y="1929742"/>
                  <a:pt x="1180803" y="1923045"/>
                  <a:pt x="1180803" y="1915846"/>
                </a:cubicBezTo>
                <a:lnTo>
                  <a:pt x="1180803" y="1841757"/>
                </a:lnTo>
                <a:lnTo>
                  <a:pt x="1202652" y="1841757"/>
                </a:lnTo>
                <a:lnTo>
                  <a:pt x="1202652" y="1972856"/>
                </a:lnTo>
                <a:lnTo>
                  <a:pt x="1181807" y="1972856"/>
                </a:lnTo>
                <a:lnTo>
                  <a:pt x="1181807" y="1953769"/>
                </a:lnTo>
                <a:lnTo>
                  <a:pt x="1180803" y="1953769"/>
                </a:lnTo>
                <a:cubicBezTo>
                  <a:pt x="1177454" y="1960131"/>
                  <a:pt x="1171678" y="1965656"/>
                  <a:pt x="1163473" y="1970345"/>
                </a:cubicBezTo>
                <a:cubicBezTo>
                  <a:pt x="1155939" y="1974698"/>
                  <a:pt x="1147567" y="1976874"/>
                  <a:pt x="1138359" y="1976874"/>
                </a:cubicBezTo>
                <a:cubicBezTo>
                  <a:pt x="1122453" y="1976874"/>
                  <a:pt x="1110398" y="1972270"/>
                  <a:pt x="1102193" y="1963061"/>
                </a:cubicBezTo>
                <a:cubicBezTo>
                  <a:pt x="1093822" y="1953685"/>
                  <a:pt x="1089636" y="1940709"/>
                  <a:pt x="1089636" y="1924133"/>
                </a:cubicBezTo>
                <a:close/>
                <a:moveTo>
                  <a:pt x="1579290" y="1837739"/>
                </a:moveTo>
                <a:cubicBezTo>
                  <a:pt x="1585150" y="1837739"/>
                  <a:pt x="1590340" y="1838660"/>
                  <a:pt x="1594861" y="1840501"/>
                </a:cubicBezTo>
                <a:lnTo>
                  <a:pt x="1594861" y="1864109"/>
                </a:lnTo>
                <a:cubicBezTo>
                  <a:pt x="1589168" y="1861263"/>
                  <a:pt x="1582973" y="1859840"/>
                  <a:pt x="1576276" y="1859840"/>
                </a:cubicBezTo>
                <a:cubicBezTo>
                  <a:pt x="1570081" y="1859840"/>
                  <a:pt x="1564221" y="1861682"/>
                  <a:pt x="1558696" y="1865365"/>
                </a:cubicBezTo>
                <a:cubicBezTo>
                  <a:pt x="1553505" y="1868714"/>
                  <a:pt x="1549236" y="1873569"/>
                  <a:pt x="1545887" y="1879932"/>
                </a:cubicBezTo>
                <a:cubicBezTo>
                  <a:pt x="1542874" y="1885457"/>
                  <a:pt x="1541367" y="1891987"/>
                  <a:pt x="1541367" y="1899521"/>
                </a:cubicBezTo>
                <a:lnTo>
                  <a:pt x="1541367" y="1972856"/>
                </a:lnTo>
                <a:lnTo>
                  <a:pt x="1519517" y="1972856"/>
                </a:lnTo>
                <a:lnTo>
                  <a:pt x="1519517" y="1841757"/>
                </a:lnTo>
                <a:lnTo>
                  <a:pt x="1540111" y="1841757"/>
                </a:lnTo>
                <a:lnTo>
                  <a:pt x="1540111" y="1862854"/>
                </a:lnTo>
                <a:lnTo>
                  <a:pt x="1541367" y="1862854"/>
                </a:lnTo>
                <a:cubicBezTo>
                  <a:pt x="1543711" y="1855821"/>
                  <a:pt x="1548650" y="1849878"/>
                  <a:pt x="1556184" y="1845022"/>
                </a:cubicBezTo>
                <a:cubicBezTo>
                  <a:pt x="1563551" y="1840167"/>
                  <a:pt x="1571253" y="1837739"/>
                  <a:pt x="1579290" y="1837739"/>
                </a:cubicBezTo>
                <a:close/>
                <a:moveTo>
                  <a:pt x="750615" y="1837739"/>
                </a:moveTo>
                <a:cubicBezTo>
                  <a:pt x="756475" y="1837739"/>
                  <a:pt x="761665" y="1838660"/>
                  <a:pt x="766186" y="1840501"/>
                </a:cubicBezTo>
                <a:lnTo>
                  <a:pt x="766186" y="1864109"/>
                </a:lnTo>
                <a:cubicBezTo>
                  <a:pt x="760493" y="1861263"/>
                  <a:pt x="754298" y="1859840"/>
                  <a:pt x="747601" y="1859840"/>
                </a:cubicBezTo>
                <a:cubicBezTo>
                  <a:pt x="741406" y="1859840"/>
                  <a:pt x="735546" y="1861682"/>
                  <a:pt x="730021" y="1865365"/>
                </a:cubicBezTo>
                <a:cubicBezTo>
                  <a:pt x="724830" y="1868714"/>
                  <a:pt x="720561" y="1873569"/>
                  <a:pt x="717212" y="1879932"/>
                </a:cubicBezTo>
                <a:cubicBezTo>
                  <a:pt x="714198" y="1885457"/>
                  <a:pt x="712692" y="1891987"/>
                  <a:pt x="712692" y="1899521"/>
                </a:cubicBezTo>
                <a:lnTo>
                  <a:pt x="712692" y="1972856"/>
                </a:lnTo>
                <a:lnTo>
                  <a:pt x="690842" y="1972856"/>
                </a:lnTo>
                <a:lnTo>
                  <a:pt x="690842" y="1841757"/>
                </a:lnTo>
                <a:lnTo>
                  <a:pt x="711436" y="1841757"/>
                </a:lnTo>
                <a:lnTo>
                  <a:pt x="711436" y="1862854"/>
                </a:lnTo>
                <a:lnTo>
                  <a:pt x="712692" y="1862854"/>
                </a:lnTo>
                <a:cubicBezTo>
                  <a:pt x="715036" y="1855821"/>
                  <a:pt x="719975" y="1849878"/>
                  <a:pt x="727509" y="1845022"/>
                </a:cubicBezTo>
                <a:cubicBezTo>
                  <a:pt x="734876" y="1840167"/>
                  <a:pt x="742578" y="1837739"/>
                  <a:pt x="750615" y="1837739"/>
                </a:cubicBezTo>
                <a:close/>
                <a:moveTo>
                  <a:pt x="2644816" y="1837488"/>
                </a:moveTo>
                <a:cubicBezTo>
                  <a:pt x="2662563" y="1837488"/>
                  <a:pt x="2676544" y="1842176"/>
                  <a:pt x="2686757" y="1851552"/>
                </a:cubicBezTo>
                <a:cubicBezTo>
                  <a:pt x="2696803" y="1860761"/>
                  <a:pt x="2701826" y="1873485"/>
                  <a:pt x="2701826" y="1889726"/>
                </a:cubicBezTo>
                <a:lnTo>
                  <a:pt x="2701826" y="1972856"/>
                </a:lnTo>
                <a:lnTo>
                  <a:pt x="2680981" y="1972856"/>
                </a:lnTo>
                <a:lnTo>
                  <a:pt x="2680981" y="1954020"/>
                </a:lnTo>
                <a:lnTo>
                  <a:pt x="2679976" y="1954020"/>
                </a:lnTo>
                <a:cubicBezTo>
                  <a:pt x="2676125" y="1960550"/>
                  <a:pt x="2670516" y="1965991"/>
                  <a:pt x="2663149" y="1970345"/>
                </a:cubicBezTo>
                <a:cubicBezTo>
                  <a:pt x="2655950" y="1974698"/>
                  <a:pt x="2647411" y="1976874"/>
                  <a:pt x="2637532" y="1976874"/>
                </a:cubicBezTo>
                <a:cubicBezTo>
                  <a:pt x="2627821" y="1976874"/>
                  <a:pt x="2619282" y="1975033"/>
                  <a:pt x="2611915" y="1971349"/>
                </a:cubicBezTo>
                <a:cubicBezTo>
                  <a:pt x="2604213" y="1967498"/>
                  <a:pt x="2598353" y="1962308"/>
                  <a:pt x="2594335" y="1955778"/>
                </a:cubicBezTo>
                <a:cubicBezTo>
                  <a:pt x="2590317" y="1949248"/>
                  <a:pt x="2588307" y="1941714"/>
                  <a:pt x="2588307" y="1933175"/>
                </a:cubicBezTo>
                <a:cubicBezTo>
                  <a:pt x="2588307" y="1919278"/>
                  <a:pt x="2593498" y="1908479"/>
                  <a:pt x="2603878" y="1900777"/>
                </a:cubicBezTo>
                <a:cubicBezTo>
                  <a:pt x="2614594" y="1892907"/>
                  <a:pt x="2627821" y="1888973"/>
                  <a:pt x="2643560" y="1888973"/>
                </a:cubicBezTo>
                <a:cubicBezTo>
                  <a:pt x="2651764" y="1888973"/>
                  <a:pt x="2659131" y="1889810"/>
                  <a:pt x="2665661" y="1891484"/>
                </a:cubicBezTo>
                <a:cubicBezTo>
                  <a:pt x="2672358" y="1893159"/>
                  <a:pt x="2677465" y="1895168"/>
                  <a:pt x="2680981" y="1897512"/>
                </a:cubicBezTo>
                <a:lnTo>
                  <a:pt x="2680981" y="1889475"/>
                </a:lnTo>
                <a:cubicBezTo>
                  <a:pt x="2680981" y="1879932"/>
                  <a:pt x="2677632" y="1872146"/>
                  <a:pt x="2670935" y="1866118"/>
                </a:cubicBezTo>
                <a:cubicBezTo>
                  <a:pt x="2664238" y="1860091"/>
                  <a:pt x="2655531" y="1857077"/>
                  <a:pt x="2644816" y="1857077"/>
                </a:cubicBezTo>
                <a:cubicBezTo>
                  <a:pt x="2637616" y="1857077"/>
                  <a:pt x="2630919" y="1858668"/>
                  <a:pt x="2624724" y="1861849"/>
                </a:cubicBezTo>
                <a:cubicBezTo>
                  <a:pt x="2618194" y="1865198"/>
                  <a:pt x="2613255" y="1869635"/>
                  <a:pt x="2609906" y="1875160"/>
                </a:cubicBezTo>
                <a:lnTo>
                  <a:pt x="2593330" y="1862854"/>
                </a:lnTo>
                <a:cubicBezTo>
                  <a:pt x="2598353" y="1855152"/>
                  <a:pt x="2605469" y="1848957"/>
                  <a:pt x="2614678" y="1844269"/>
                </a:cubicBezTo>
                <a:cubicBezTo>
                  <a:pt x="2623719" y="1839748"/>
                  <a:pt x="2633765" y="1837488"/>
                  <a:pt x="2644816" y="1837488"/>
                </a:cubicBezTo>
                <a:close/>
                <a:moveTo>
                  <a:pt x="2309450" y="1837488"/>
                </a:moveTo>
                <a:cubicBezTo>
                  <a:pt x="2322007" y="1837488"/>
                  <a:pt x="2333142" y="1840418"/>
                  <a:pt x="2342853" y="1846278"/>
                </a:cubicBezTo>
                <a:cubicBezTo>
                  <a:pt x="2352229" y="1851971"/>
                  <a:pt x="2359428" y="1859840"/>
                  <a:pt x="2364451" y="1869886"/>
                </a:cubicBezTo>
                <a:cubicBezTo>
                  <a:pt x="2369642" y="1880266"/>
                  <a:pt x="2372237" y="1891903"/>
                  <a:pt x="2372237" y="1904795"/>
                </a:cubicBezTo>
                <a:cubicBezTo>
                  <a:pt x="2372237" y="1905800"/>
                  <a:pt x="2372069" y="1907976"/>
                  <a:pt x="2371735" y="1911325"/>
                </a:cubicBezTo>
                <a:lnTo>
                  <a:pt x="2267759" y="1911325"/>
                </a:lnTo>
                <a:cubicBezTo>
                  <a:pt x="2268262" y="1921371"/>
                  <a:pt x="2270690" y="1929826"/>
                  <a:pt x="2275043" y="1936691"/>
                </a:cubicBezTo>
                <a:cubicBezTo>
                  <a:pt x="2279229" y="1943221"/>
                  <a:pt x="2284670" y="1948327"/>
                  <a:pt x="2291367" y="1952011"/>
                </a:cubicBezTo>
                <a:cubicBezTo>
                  <a:pt x="2297897" y="1955527"/>
                  <a:pt x="2304762" y="1957285"/>
                  <a:pt x="2311961" y="1957285"/>
                </a:cubicBezTo>
                <a:cubicBezTo>
                  <a:pt x="2329039" y="1957285"/>
                  <a:pt x="2342015" y="1949332"/>
                  <a:pt x="2350889" y="1933426"/>
                </a:cubicBezTo>
                <a:lnTo>
                  <a:pt x="2369223" y="1942467"/>
                </a:lnTo>
                <a:cubicBezTo>
                  <a:pt x="2363698" y="1953015"/>
                  <a:pt x="2356080" y="1961387"/>
                  <a:pt x="2346369" y="1967582"/>
                </a:cubicBezTo>
                <a:cubicBezTo>
                  <a:pt x="2336658" y="1973777"/>
                  <a:pt x="2324937" y="1976874"/>
                  <a:pt x="2311208" y="1976874"/>
                </a:cubicBezTo>
                <a:cubicBezTo>
                  <a:pt x="2298483" y="1976874"/>
                  <a:pt x="2287265" y="1973944"/>
                  <a:pt x="2277554" y="1968084"/>
                </a:cubicBezTo>
                <a:cubicBezTo>
                  <a:pt x="2267508" y="1962057"/>
                  <a:pt x="2259723" y="1953769"/>
                  <a:pt x="2254198" y="1943221"/>
                </a:cubicBezTo>
                <a:cubicBezTo>
                  <a:pt x="2248672" y="1932672"/>
                  <a:pt x="2245910" y="1920785"/>
                  <a:pt x="2245910" y="1907558"/>
                </a:cubicBezTo>
                <a:cubicBezTo>
                  <a:pt x="2245910" y="1894833"/>
                  <a:pt x="2248505" y="1883197"/>
                  <a:pt x="2253695" y="1872648"/>
                </a:cubicBezTo>
                <a:cubicBezTo>
                  <a:pt x="2259053" y="1861765"/>
                  <a:pt x="2266504" y="1853226"/>
                  <a:pt x="2276047" y="1847031"/>
                </a:cubicBezTo>
                <a:cubicBezTo>
                  <a:pt x="2285926" y="1840669"/>
                  <a:pt x="2297060" y="1837488"/>
                  <a:pt x="2309450" y="1837488"/>
                </a:cubicBezTo>
                <a:close/>
                <a:moveTo>
                  <a:pt x="1865542" y="1837488"/>
                </a:moveTo>
                <a:cubicBezTo>
                  <a:pt x="1878434" y="1837488"/>
                  <a:pt x="1889987" y="1840585"/>
                  <a:pt x="1900201" y="1846780"/>
                </a:cubicBezTo>
                <a:cubicBezTo>
                  <a:pt x="1910414" y="1852975"/>
                  <a:pt x="1918451" y="1861430"/>
                  <a:pt x="1924311" y="1872146"/>
                </a:cubicBezTo>
                <a:cubicBezTo>
                  <a:pt x="1930003" y="1882527"/>
                  <a:pt x="1932850" y="1894247"/>
                  <a:pt x="1932850" y="1907307"/>
                </a:cubicBezTo>
                <a:cubicBezTo>
                  <a:pt x="1932850" y="1920366"/>
                  <a:pt x="1930003" y="1932086"/>
                  <a:pt x="1924311" y="1942467"/>
                </a:cubicBezTo>
                <a:cubicBezTo>
                  <a:pt x="1918451" y="1953183"/>
                  <a:pt x="1910414" y="1961638"/>
                  <a:pt x="1900201" y="1967833"/>
                </a:cubicBezTo>
                <a:cubicBezTo>
                  <a:pt x="1890322" y="1973861"/>
                  <a:pt x="1878769" y="1976874"/>
                  <a:pt x="1865542" y="1976874"/>
                </a:cubicBezTo>
                <a:cubicBezTo>
                  <a:pt x="1852315" y="1976874"/>
                  <a:pt x="1840762" y="1973861"/>
                  <a:pt x="1830884" y="1967833"/>
                </a:cubicBezTo>
                <a:cubicBezTo>
                  <a:pt x="1820670" y="1961638"/>
                  <a:pt x="1812634" y="1953183"/>
                  <a:pt x="1806774" y="1942467"/>
                </a:cubicBezTo>
                <a:cubicBezTo>
                  <a:pt x="1801081" y="1932086"/>
                  <a:pt x="1798235" y="1920366"/>
                  <a:pt x="1798235" y="1907307"/>
                </a:cubicBezTo>
                <a:cubicBezTo>
                  <a:pt x="1798235" y="1894247"/>
                  <a:pt x="1801081" y="1882527"/>
                  <a:pt x="1806774" y="1872146"/>
                </a:cubicBezTo>
                <a:cubicBezTo>
                  <a:pt x="1812634" y="1861430"/>
                  <a:pt x="1820670" y="1852975"/>
                  <a:pt x="1830884" y="1846780"/>
                </a:cubicBezTo>
                <a:cubicBezTo>
                  <a:pt x="1841097" y="1840585"/>
                  <a:pt x="1852650" y="1837488"/>
                  <a:pt x="1865542" y="1837488"/>
                </a:cubicBezTo>
                <a:close/>
                <a:moveTo>
                  <a:pt x="1721663" y="1837488"/>
                </a:moveTo>
                <a:cubicBezTo>
                  <a:pt x="1735559" y="1837488"/>
                  <a:pt x="1747531" y="1840836"/>
                  <a:pt x="1757577" y="1847534"/>
                </a:cubicBezTo>
                <a:cubicBezTo>
                  <a:pt x="1767288" y="1854063"/>
                  <a:pt x="1774152" y="1862854"/>
                  <a:pt x="1778171" y="1873904"/>
                </a:cubicBezTo>
                <a:lnTo>
                  <a:pt x="1758330" y="1882192"/>
                </a:lnTo>
                <a:cubicBezTo>
                  <a:pt x="1754981" y="1873820"/>
                  <a:pt x="1750210" y="1867625"/>
                  <a:pt x="1744015" y="1863607"/>
                </a:cubicBezTo>
                <a:cubicBezTo>
                  <a:pt x="1737652" y="1859421"/>
                  <a:pt x="1729867" y="1857328"/>
                  <a:pt x="1720658" y="1857328"/>
                </a:cubicBezTo>
                <a:cubicBezTo>
                  <a:pt x="1712956" y="1857328"/>
                  <a:pt x="1705757" y="1859421"/>
                  <a:pt x="1699059" y="1863607"/>
                </a:cubicBezTo>
                <a:cubicBezTo>
                  <a:pt x="1692362" y="1867793"/>
                  <a:pt x="1687004" y="1873653"/>
                  <a:pt x="1682986" y="1881187"/>
                </a:cubicBezTo>
                <a:cubicBezTo>
                  <a:pt x="1678968" y="1888722"/>
                  <a:pt x="1676958" y="1897428"/>
                  <a:pt x="1676958" y="1907307"/>
                </a:cubicBezTo>
                <a:cubicBezTo>
                  <a:pt x="1676958" y="1917018"/>
                  <a:pt x="1678968" y="1925640"/>
                  <a:pt x="1682986" y="1933175"/>
                </a:cubicBezTo>
                <a:cubicBezTo>
                  <a:pt x="1687004" y="1940709"/>
                  <a:pt x="1692362" y="1946569"/>
                  <a:pt x="1699059" y="1950755"/>
                </a:cubicBezTo>
                <a:cubicBezTo>
                  <a:pt x="1705924" y="1955108"/>
                  <a:pt x="1713124" y="1957285"/>
                  <a:pt x="1720658" y="1957285"/>
                </a:cubicBezTo>
                <a:cubicBezTo>
                  <a:pt x="1729699" y="1957285"/>
                  <a:pt x="1737652" y="1955108"/>
                  <a:pt x="1744517" y="1950755"/>
                </a:cubicBezTo>
                <a:cubicBezTo>
                  <a:pt x="1751214" y="1946569"/>
                  <a:pt x="1756237" y="1940458"/>
                  <a:pt x="1759586" y="1932421"/>
                </a:cubicBezTo>
                <a:lnTo>
                  <a:pt x="1778924" y="1940709"/>
                </a:lnTo>
                <a:cubicBezTo>
                  <a:pt x="1774404" y="1951425"/>
                  <a:pt x="1767288" y="1960131"/>
                  <a:pt x="1757577" y="1966828"/>
                </a:cubicBezTo>
                <a:cubicBezTo>
                  <a:pt x="1747866" y="1973526"/>
                  <a:pt x="1735894" y="1976874"/>
                  <a:pt x="1721663" y="1976874"/>
                </a:cubicBezTo>
                <a:cubicBezTo>
                  <a:pt x="1708938" y="1976874"/>
                  <a:pt x="1697552" y="1973861"/>
                  <a:pt x="1687507" y="1967833"/>
                </a:cubicBezTo>
                <a:cubicBezTo>
                  <a:pt x="1677628" y="1961806"/>
                  <a:pt x="1669759" y="1953518"/>
                  <a:pt x="1663899" y="1942969"/>
                </a:cubicBezTo>
                <a:cubicBezTo>
                  <a:pt x="1658206" y="1932589"/>
                  <a:pt x="1655360" y="1920701"/>
                  <a:pt x="1655360" y="1907307"/>
                </a:cubicBezTo>
                <a:cubicBezTo>
                  <a:pt x="1655360" y="1893912"/>
                  <a:pt x="1658206" y="1882024"/>
                  <a:pt x="1663899" y="1871644"/>
                </a:cubicBezTo>
                <a:cubicBezTo>
                  <a:pt x="1669926" y="1860761"/>
                  <a:pt x="1677795" y="1852389"/>
                  <a:pt x="1687507" y="1846529"/>
                </a:cubicBezTo>
                <a:cubicBezTo>
                  <a:pt x="1697552" y="1840501"/>
                  <a:pt x="1708938" y="1837488"/>
                  <a:pt x="1721663" y="1837488"/>
                </a:cubicBezTo>
                <a:close/>
                <a:moveTo>
                  <a:pt x="1433150" y="1837488"/>
                </a:moveTo>
                <a:cubicBezTo>
                  <a:pt x="1445707" y="1837488"/>
                  <a:pt x="1456842" y="1840418"/>
                  <a:pt x="1466553" y="1846278"/>
                </a:cubicBezTo>
                <a:cubicBezTo>
                  <a:pt x="1475929" y="1851971"/>
                  <a:pt x="1483128" y="1859840"/>
                  <a:pt x="1488151" y="1869886"/>
                </a:cubicBezTo>
                <a:cubicBezTo>
                  <a:pt x="1493342" y="1880266"/>
                  <a:pt x="1495937" y="1891903"/>
                  <a:pt x="1495937" y="1904795"/>
                </a:cubicBezTo>
                <a:cubicBezTo>
                  <a:pt x="1495937" y="1905800"/>
                  <a:pt x="1495769" y="1907976"/>
                  <a:pt x="1495435" y="1911325"/>
                </a:cubicBezTo>
                <a:lnTo>
                  <a:pt x="1391460" y="1911325"/>
                </a:lnTo>
                <a:cubicBezTo>
                  <a:pt x="1391962" y="1921371"/>
                  <a:pt x="1394390" y="1929826"/>
                  <a:pt x="1398743" y="1936691"/>
                </a:cubicBezTo>
                <a:cubicBezTo>
                  <a:pt x="1402929" y="1943221"/>
                  <a:pt x="1408370" y="1948327"/>
                  <a:pt x="1415067" y="1952011"/>
                </a:cubicBezTo>
                <a:cubicBezTo>
                  <a:pt x="1421597" y="1955527"/>
                  <a:pt x="1428462" y="1957285"/>
                  <a:pt x="1435661" y="1957285"/>
                </a:cubicBezTo>
                <a:cubicBezTo>
                  <a:pt x="1452740" y="1957285"/>
                  <a:pt x="1465715" y="1949332"/>
                  <a:pt x="1474589" y="1933426"/>
                </a:cubicBezTo>
                <a:lnTo>
                  <a:pt x="1492923" y="1942467"/>
                </a:lnTo>
                <a:cubicBezTo>
                  <a:pt x="1487398" y="1953015"/>
                  <a:pt x="1479780" y="1961387"/>
                  <a:pt x="1470069" y="1967582"/>
                </a:cubicBezTo>
                <a:cubicBezTo>
                  <a:pt x="1460358" y="1973777"/>
                  <a:pt x="1448637" y="1976874"/>
                  <a:pt x="1434908" y="1976874"/>
                </a:cubicBezTo>
                <a:cubicBezTo>
                  <a:pt x="1422183" y="1976874"/>
                  <a:pt x="1410965" y="1973944"/>
                  <a:pt x="1401254" y="1968084"/>
                </a:cubicBezTo>
                <a:cubicBezTo>
                  <a:pt x="1391208" y="1962057"/>
                  <a:pt x="1383423" y="1953769"/>
                  <a:pt x="1377898" y="1943221"/>
                </a:cubicBezTo>
                <a:cubicBezTo>
                  <a:pt x="1372372" y="1932672"/>
                  <a:pt x="1369610" y="1920785"/>
                  <a:pt x="1369610" y="1907558"/>
                </a:cubicBezTo>
                <a:cubicBezTo>
                  <a:pt x="1369610" y="1894833"/>
                  <a:pt x="1372205" y="1883197"/>
                  <a:pt x="1377395" y="1872648"/>
                </a:cubicBezTo>
                <a:cubicBezTo>
                  <a:pt x="1382753" y="1861765"/>
                  <a:pt x="1390204" y="1853226"/>
                  <a:pt x="1399747" y="1847031"/>
                </a:cubicBezTo>
                <a:cubicBezTo>
                  <a:pt x="1409626" y="1840669"/>
                  <a:pt x="1420760" y="1837488"/>
                  <a:pt x="1433150" y="1837488"/>
                </a:cubicBezTo>
                <a:close/>
                <a:moveTo>
                  <a:pt x="1293038" y="1837488"/>
                </a:moveTo>
                <a:cubicBezTo>
                  <a:pt x="1306934" y="1837488"/>
                  <a:pt x="1318906" y="1840836"/>
                  <a:pt x="1328952" y="1847534"/>
                </a:cubicBezTo>
                <a:cubicBezTo>
                  <a:pt x="1338663" y="1854063"/>
                  <a:pt x="1345527" y="1862854"/>
                  <a:pt x="1349546" y="1873904"/>
                </a:cubicBezTo>
                <a:lnTo>
                  <a:pt x="1329705" y="1882192"/>
                </a:lnTo>
                <a:cubicBezTo>
                  <a:pt x="1326357" y="1873820"/>
                  <a:pt x="1321585" y="1867625"/>
                  <a:pt x="1315390" y="1863607"/>
                </a:cubicBezTo>
                <a:cubicBezTo>
                  <a:pt x="1309027" y="1859421"/>
                  <a:pt x="1301242" y="1857328"/>
                  <a:pt x="1292033" y="1857328"/>
                </a:cubicBezTo>
                <a:cubicBezTo>
                  <a:pt x="1284331" y="1857328"/>
                  <a:pt x="1277132" y="1859421"/>
                  <a:pt x="1270434" y="1863607"/>
                </a:cubicBezTo>
                <a:cubicBezTo>
                  <a:pt x="1263737" y="1867793"/>
                  <a:pt x="1258379" y="1873653"/>
                  <a:pt x="1254361" y="1881187"/>
                </a:cubicBezTo>
                <a:cubicBezTo>
                  <a:pt x="1250343" y="1888722"/>
                  <a:pt x="1248333" y="1897428"/>
                  <a:pt x="1248333" y="1907307"/>
                </a:cubicBezTo>
                <a:cubicBezTo>
                  <a:pt x="1248333" y="1917018"/>
                  <a:pt x="1250343" y="1925640"/>
                  <a:pt x="1254361" y="1933175"/>
                </a:cubicBezTo>
                <a:cubicBezTo>
                  <a:pt x="1258379" y="1940709"/>
                  <a:pt x="1263737" y="1946569"/>
                  <a:pt x="1270434" y="1950755"/>
                </a:cubicBezTo>
                <a:cubicBezTo>
                  <a:pt x="1277299" y="1955108"/>
                  <a:pt x="1284499" y="1957285"/>
                  <a:pt x="1292033" y="1957285"/>
                </a:cubicBezTo>
                <a:cubicBezTo>
                  <a:pt x="1301074" y="1957285"/>
                  <a:pt x="1309027" y="1955108"/>
                  <a:pt x="1315892" y="1950755"/>
                </a:cubicBezTo>
                <a:cubicBezTo>
                  <a:pt x="1322589" y="1946569"/>
                  <a:pt x="1327612" y="1940458"/>
                  <a:pt x="1330961" y="1932421"/>
                </a:cubicBezTo>
                <a:lnTo>
                  <a:pt x="1350299" y="1940709"/>
                </a:lnTo>
                <a:cubicBezTo>
                  <a:pt x="1345779" y="1951425"/>
                  <a:pt x="1338663" y="1960131"/>
                  <a:pt x="1328952" y="1966828"/>
                </a:cubicBezTo>
                <a:cubicBezTo>
                  <a:pt x="1319241" y="1973526"/>
                  <a:pt x="1307269" y="1976874"/>
                  <a:pt x="1293038" y="1976874"/>
                </a:cubicBezTo>
                <a:cubicBezTo>
                  <a:pt x="1280313" y="1976874"/>
                  <a:pt x="1268927" y="1973861"/>
                  <a:pt x="1258882" y="1967833"/>
                </a:cubicBezTo>
                <a:cubicBezTo>
                  <a:pt x="1249003" y="1961806"/>
                  <a:pt x="1241134" y="1953518"/>
                  <a:pt x="1235274" y="1942969"/>
                </a:cubicBezTo>
                <a:cubicBezTo>
                  <a:pt x="1229581" y="1932589"/>
                  <a:pt x="1226735" y="1920701"/>
                  <a:pt x="1226735" y="1907307"/>
                </a:cubicBezTo>
                <a:cubicBezTo>
                  <a:pt x="1226735" y="1893912"/>
                  <a:pt x="1229581" y="1882024"/>
                  <a:pt x="1235274" y="1871644"/>
                </a:cubicBezTo>
                <a:cubicBezTo>
                  <a:pt x="1241301" y="1860761"/>
                  <a:pt x="1249171" y="1852389"/>
                  <a:pt x="1258882" y="1846529"/>
                </a:cubicBezTo>
                <a:cubicBezTo>
                  <a:pt x="1268927" y="1840501"/>
                  <a:pt x="1280313" y="1837488"/>
                  <a:pt x="1293038" y="1837488"/>
                </a:cubicBezTo>
                <a:close/>
                <a:moveTo>
                  <a:pt x="846367" y="1837488"/>
                </a:moveTo>
                <a:cubicBezTo>
                  <a:pt x="859259" y="1837488"/>
                  <a:pt x="870812" y="1840585"/>
                  <a:pt x="881026" y="1846780"/>
                </a:cubicBezTo>
                <a:cubicBezTo>
                  <a:pt x="891239" y="1852975"/>
                  <a:pt x="899276" y="1861430"/>
                  <a:pt x="905136" y="1872146"/>
                </a:cubicBezTo>
                <a:cubicBezTo>
                  <a:pt x="910828" y="1882527"/>
                  <a:pt x="913675" y="1894247"/>
                  <a:pt x="913675" y="1907307"/>
                </a:cubicBezTo>
                <a:cubicBezTo>
                  <a:pt x="913675" y="1920366"/>
                  <a:pt x="910828" y="1932086"/>
                  <a:pt x="905136" y="1942467"/>
                </a:cubicBezTo>
                <a:cubicBezTo>
                  <a:pt x="899276" y="1953183"/>
                  <a:pt x="891239" y="1961638"/>
                  <a:pt x="881026" y="1967833"/>
                </a:cubicBezTo>
                <a:cubicBezTo>
                  <a:pt x="871147" y="1973861"/>
                  <a:pt x="859594" y="1976874"/>
                  <a:pt x="846367" y="1976874"/>
                </a:cubicBezTo>
                <a:cubicBezTo>
                  <a:pt x="833140" y="1976874"/>
                  <a:pt x="821587" y="1973861"/>
                  <a:pt x="811709" y="1967833"/>
                </a:cubicBezTo>
                <a:cubicBezTo>
                  <a:pt x="801496" y="1961638"/>
                  <a:pt x="793459" y="1953183"/>
                  <a:pt x="787599" y="1942467"/>
                </a:cubicBezTo>
                <a:cubicBezTo>
                  <a:pt x="781906" y="1932086"/>
                  <a:pt x="779060" y="1920366"/>
                  <a:pt x="779060" y="1907307"/>
                </a:cubicBezTo>
                <a:cubicBezTo>
                  <a:pt x="779060" y="1894247"/>
                  <a:pt x="781906" y="1882527"/>
                  <a:pt x="787599" y="1872146"/>
                </a:cubicBezTo>
                <a:cubicBezTo>
                  <a:pt x="793459" y="1861430"/>
                  <a:pt x="801496" y="1852975"/>
                  <a:pt x="811709" y="1846780"/>
                </a:cubicBezTo>
                <a:cubicBezTo>
                  <a:pt x="821922" y="1840585"/>
                  <a:pt x="833475" y="1837488"/>
                  <a:pt x="846367" y="1837488"/>
                </a:cubicBezTo>
                <a:close/>
                <a:moveTo>
                  <a:pt x="603991" y="1837488"/>
                </a:moveTo>
                <a:cubicBezTo>
                  <a:pt x="615711" y="1837488"/>
                  <a:pt x="626343" y="1840501"/>
                  <a:pt x="635887" y="1846529"/>
                </a:cubicBezTo>
                <a:cubicBezTo>
                  <a:pt x="645263" y="1852557"/>
                  <a:pt x="652798" y="1860928"/>
                  <a:pt x="658490" y="1871644"/>
                </a:cubicBezTo>
                <a:cubicBezTo>
                  <a:pt x="663848" y="1881857"/>
                  <a:pt x="666527" y="1893745"/>
                  <a:pt x="666527" y="1907307"/>
                </a:cubicBezTo>
                <a:cubicBezTo>
                  <a:pt x="666527" y="1921036"/>
                  <a:pt x="663848" y="1933007"/>
                  <a:pt x="658490" y="1943221"/>
                </a:cubicBezTo>
                <a:cubicBezTo>
                  <a:pt x="652965" y="1953769"/>
                  <a:pt x="645431" y="1962057"/>
                  <a:pt x="635887" y="1968084"/>
                </a:cubicBezTo>
                <a:cubicBezTo>
                  <a:pt x="626678" y="1973944"/>
                  <a:pt x="616046" y="1976874"/>
                  <a:pt x="603991" y="1976874"/>
                </a:cubicBezTo>
                <a:cubicBezTo>
                  <a:pt x="594113" y="1976874"/>
                  <a:pt x="585155" y="1974614"/>
                  <a:pt x="577118" y="1970093"/>
                </a:cubicBezTo>
                <a:cubicBezTo>
                  <a:pt x="569082" y="1965573"/>
                  <a:pt x="563054" y="1960047"/>
                  <a:pt x="559036" y="1953518"/>
                </a:cubicBezTo>
                <a:lnTo>
                  <a:pt x="558031" y="1953518"/>
                </a:lnTo>
                <a:lnTo>
                  <a:pt x="559036" y="1971600"/>
                </a:lnTo>
                <a:lnTo>
                  <a:pt x="559036" y="2028360"/>
                </a:lnTo>
                <a:lnTo>
                  <a:pt x="537186" y="2028360"/>
                </a:lnTo>
                <a:lnTo>
                  <a:pt x="537186" y="1841757"/>
                </a:lnTo>
                <a:lnTo>
                  <a:pt x="558031" y="1841757"/>
                </a:lnTo>
                <a:lnTo>
                  <a:pt x="558031" y="1861347"/>
                </a:lnTo>
                <a:lnTo>
                  <a:pt x="559036" y="1861347"/>
                </a:lnTo>
                <a:cubicBezTo>
                  <a:pt x="563054" y="1854649"/>
                  <a:pt x="569082" y="1849040"/>
                  <a:pt x="577118" y="1844520"/>
                </a:cubicBezTo>
                <a:cubicBezTo>
                  <a:pt x="585490" y="1839832"/>
                  <a:pt x="594448" y="1837488"/>
                  <a:pt x="603991" y="1837488"/>
                </a:cubicBezTo>
                <a:close/>
                <a:moveTo>
                  <a:pt x="293917" y="1837488"/>
                </a:moveTo>
                <a:cubicBezTo>
                  <a:pt x="306809" y="1837488"/>
                  <a:pt x="318362" y="1840585"/>
                  <a:pt x="328575" y="1846780"/>
                </a:cubicBezTo>
                <a:cubicBezTo>
                  <a:pt x="338789" y="1852975"/>
                  <a:pt x="346826" y="1861430"/>
                  <a:pt x="352686" y="1872146"/>
                </a:cubicBezTo>
                <a:cubicBezTo>
                  <a:pt x="358378" y="1882527"/>
                  <a:pt x="361225" y="1894247"/>
                  <a:pt x="361225" y="1907307"/>
                </a:cubicBezTo>
                <a:cubicBezTo>
                  <a:pt x="361225" y="1920366"/>
                  <a:pt x="358378" y="1932086"/>
                  <a:pt x="352686" y="1942467"/>
                </a:cubicBezTo>
                <a:cubicBezTo>
                  <a:pt x="346826" y="1953183"/>
                  <a:pt x="338789" y="1961638"/>
                  <a:pt x="328575" y="1967833"/>
                </a:cubicBezTo>
                <a:cubicBezTo>
                  <a:pt x="318697" y="1973861"/>
                  <a:pt x="307144" y="1976874"/>
                  <a:pt x="293917" y="1976874"/>
                </a:cubicBezTo>
                <a:cubicBezTo>
                  <a:pt x="280690" y="1976874"/>
                  <a:pt x="269137" y="1973861"/>
                  <a:pt x="259259" y="1967833"/>
                </a:cubicBezTo>
                <a:cubicBezTo>
                  <a:pt x="249045" y="1961638"/>
                  <a:pt x="241009" y="1953183"/>
                  <a:pt x="235149" y="1942467"/>
                </a:cubicBezTo>
                <a:cubicBezTo>
                  <a:pt x="229456" y="1932086"/>
                  <a:pt x="226610" y="1920366"/>
                  <a:pt x="226610" y="1907307"/>
                </a:cubicBezTo>
                <a:cubicBezTo>
                  <a:pt x="226610" y="1894247"/>
                  <a:pt x="229456" y="1882527"/>
                  <a:pt x="235149" y="1872146"/>
                </a:cubicBezTo>
                <a:cubicBezTo>
                  <a:pt x="241009" y="1861430"/>
                  <a:pt x="249045" y="1852975"/>
                  <a:pt x="259259" y="1846780"/>
                </a:cubicBezTo>
                <a:cubicBezTo>
                  <a:pt x="269472" y="1840585"/>
                  <a:pt x="281025" y="1837488"/>
                  <a:pt x="293917" y="1837488"/>
                </a:cubicBezTo>
                <a:close/>
                <a:moveTo>
                  <a:pt x="2028630" y="1804587"/>
                </a:moveTo>
                <a:lnTo>
                  <a:pt x="2050480" y="1804587"/>
                </a:lnTo>
                <a:lnTo>
                  <a:pt x="2050480" y="1841757"/>
                </a:lnTo>
                <a:lnTo>
                  <a:pt x="2082627" y="1841757"/>
                </a:lnTo>
                <a:lnTo>
                  <a:pt x="2082627" y="1861598"/>
                </a:lnTo>
                <a:lnTo>
                  <a:pt x="2050480" y="1861598"/>
                </a:lnTo>
                <a:lnTo>
                  <a:pt x="2050480" y="1932924"/>
                </a:lnTo>
                <a:cubicBezTo>
                  <a:pt x="2050480" y="1940291"/>
                  <a:pt x="2051819" y="1945648"/>
                  <a:pt x="2054498" y="1948997"/>
                </a:cubicBezTo>
                <a:cubicBezTo>
                  <a:pt x="2057679" y="1952680"/>
                  <a:pt x="2062451" y="1954522"/>
                  <a:pt x="2068813" y="1954522"/>
                </a:cubicBezTo>
                <a:cubicBezTo>
                  <a:pt x="2074339" y="1954522"/>
                  <a:pt x="2079111" y="1953099"/>
                  <a:pt x="2083129" y="1950253"/>
                </a:cubicBezTo>
                <a:lnTo>
                  <a:pt x="2083129" y="1971600"/>
                </a:lnTo>
                <a:cubicBezTo>
                  <a:pt x="2080785" y="1972772"/>
                  <a:pt x="2078190" y="1973609"/>
                  <a:pt x="2075343" y="1974112"/>
                </a:cubicBezTo>
                <a:cubicBezTo>
                  <a:pt x="2072664" y="1974614"/>
                  <a:pt x="2069232" y="1974865"/>
                  <a:pt x="2065046" y="1974865"/>
                </a:cubicBezTo>
                <a:cubicBezTo>
                  <a:pt x="2059521" y="1974865"/>
                  <a:pt x="2054582" y="1974028"/>
                  <a:pt x="2050229" y="1972354"/>
                </a:cubicBezTo>
                <a:cubicBezTo>
                  <a:pt x="2045540" y="1970512"/>
                  <a:pt x="2041773" y="1968168"/>
                  <a:pt x="2038927" y="1965322"/>
                </a:cubicBezTo>
                <a:cubicBezTo>
                  <a:pt x="2032062" y="1958792"/>
                  <a:pt x="2028630" y="1949834"/>
                  <a:pt x="2028630" y="1938449"/>
                </a:cubicBezTo>
                <a:lnTo>
                  <a:pt x="2028630" y="1861598"/>
                </a:lnTo>
                <a:lnTo>
                  <a:pt x="2005775" y="1861598"/>
                </a:lnTo>
                <a:lnTo>
                  <a:pt x="2005775" y="1841757"/>
                </a:lnTo>
                <a:lnTo>
                  <a:pt x="2028630" y="1841757"/>
                </a:lnTo>
                <a:close/>
                <a:moveTo>
                  <a:pt x="399855" y="1804587"/>
                </a:moveTo>
                <a:lnTo>
                  <a:pt x="421705" y="1804587"/>
                </a:lnTo>
                <a:lnTo>
                  <a:pt x="421705" y="1841757"/>
                </a:lnTo>
                <a:lnTo>
                  <a:pt x="453852" y="1841757"/>
                </a:lnTo>
                <a:lnTo>
                  <a:pt x="453852" y="1861598"/>
                </a:lnTo>
                <a:lnTo>
                  <a:pt x="421705" y="1861598"/>
                </a:lnTo>
                <a:lnTo>
                  <a:pt x="421705" y="1932924"/>
                </a:lnTo>
                <a:cubicBezTo>
                  <a:pt x="421705" y="1940291"/>
                  <a:pt x="423044" y="1945648"/>
                  <a:pt x="425723" y="1948997"/>
                </a:cubicBezTo>
                <a:cubicBezTo>
                  <a:pt x="428904" y="1952680"/>
                  <a:pt x="433676" y="1954522"/>
                  <a:pt x="440038" y="1954522"/>
                </a:cubicBezTo>
                <a:cubicBezTo>
                  <a:pt x="445564" y="1954522"/>
                  <a:pt x="450335" y="1953099"/>
                  <a:pt x="454354" y="1950253"/>
                </a:cubicBezTo>
                <a:lnTo>
                  <a:pt x="454354" y="1971600"/>
                </a:lnTo>
                <a:cubicBezTo>
                  <a:pt x="452010" y="1972772"/>
                  <a:pt x="449415" y="1973609"/>
                  <a:pt x="446568" y="1974112"/>
                </a:cubicBezTo>
                <a:cubicBezTo>
                  <a:pt x="443889" y="1974614"/>
                  <a:pt x="440457" y="1974865"/>
                  <a:pt x="436271" y="1974865"/>
                </a:cubicBezTo>
                <a:cubicBezTo>
                  <a:pt x="430746" y="1974865"/>
                  <a:pt x="425807" y="1974028"/>
                  <a:pt x="421454" y="1972354"/>
                </a:cubicBezTo>
                <a:cubicBezTo>
                  <a:pt x="416765" y="1970512"/>
                  <a:pt x="412998" y="1968168"/>
                  <a:pt x="410152" y="1965322"/>
                </a:cubicBezTo>
                <a:cubicBezTo>
                  <a:pt x="403287" y="1958792"/>
                  <a:pt x="399855" y="1949834"/>
                  <a:pt x="399855" y="1938449"/>
                </a:cubicBezTo>
                <a:lnTo>
                  <a:pt x="399855" y="1861598"/>
                </a:lnTo>
                <a:lnTo>
                  <a:pt x="377000" y="1861598"/>
                </a:lnTo>
                <a:lnTo>
                  <a:pt x="377000" y="1841757"/>
                </a:lnTo>
                <a:lnTo>
                  <a:pt x="399855" y="1841757"/>
                </a:lnTo>
                <a:close/>
                <a:moveTo>
                  <a:pt x="2543901" y="1788765"/>
                </a:moveTo>
                <a:lnTo>
                  <a:pt x="2565751" y="1788765"/>
                </a:lnTo>
                <a:lnTo>
                  <a:pt x="2565751" y="1805592"/>
                </a:lnTo>
                <a:lnTo>
                  <a:pt x="2582075" y="1805592"/>
                </a:lnTo>
                <a:lnTo>
                  <a:pt x="2582075" y="1822921"/>
                </a:lnTo>
                <a:lnTo>
                  <a:pt x="2565751" y="1822921"/>
                </a:lnTo>
                <a:lnTo>
                  <a:pt x="2565751" y="1972856"/>
                </a:lnTo>
                <a:lnTo>
                  <a:pt x="2544905" y="1972856"/>
                </a:lnTo>
                <a:lnTo>
                  <a:pt x="2544905" y="1953518"/>
                </a:lnTo>
                <a:lnTo>
                  <a:pt x="2543901" y="1953518"/>
                </a:lnTo>
                <a:cubicBezTo>
                  <a:pt x="2540050" y="1959880"/>
                  <a:pt x="2534022" y="1965405"/>
                  <a:pt x="2525818" y="1970093"/>
                </a:cubicBezTo>
                <a:cubicBezTo>
                  <a:pt x="2517949" y="1974614"/>
                  <a:pt x="2509075" y="1976874"/>
                  <a:pt x="2499197" y="1976874"/>
                </a:cubicBezTo>
                <a:cubicBezTo>
                  <a:pt x="2486974" y="1976874"/>
                  <a:pt x="2476258" y="1973944"/>
                  <a:pt x="2467050" y="1968084"/>
                </a:cubicBezTo>
                <a:cubicBezTo>
                  <a:pt x="2457673" y="1962224"/>
                  <a:pt x="2450223" y="1953936"/>
                  <a:pt x="2444698" y="1943221"/>
                </a:cubicBezTo>
                <a:cubicBezTo>
                  <a:pt x="2439172" y="1932672"/>
                  <a:pt x="2436410" y="1920701"/>
                  <a:pt x="2436410" y="1907307"/>
                </a:cubicBezTo>
                <a:cubicBezTo>
                  <a:pt x="2436410" y="1894079"/>
                  <a:pt x="2439172" y="1882192"/>
                  <a:pt x="2444698" y="1871644"/>
                </a:cubicBezTo>
                <a:cubicBezTo>
                  <a:pt x="2450390" y="1860761"/>
                  <a:pt x="2457841" y="1852389"/>
                  <a:pt x="2467050" y="1846529"/>
                </a:cubicBezTo>
                <a:cubicBezTo>
                  <a:pt x="2476593" y="1840501"/>
                  <a:pt x="2487309" y="1837488"/>
                  <a:pt x="2499197" y="1837488"/>
                </a:cubicBezTo>
                <a:cubicBezTo>
                  <a:pt x="2508908" y="1837488"/>
                  <a:pt x="2517781" y="1839832"/>
                  <a:pt x="2525818" y="1844520"/>
                </a:cubicBezTo>
                <a:cubicBezTo>
                  <a:pt x="2534022" y="1849375"/>
                  <a:pt x="2540050" y="1854984"/>
                  <a:pt x="2543901" y="1861347"/>
                </a:cubicBezTo>
                <a:lnTo>
                  <a:pt x="2544905" y="1861347"/>
                </a:lnTo>
                <a:lnTo>
                  <a:pt x="2543901" y="1843766"/>
                </a:lnTo>
                <a:lnTo>
                  <a:pt x="2543901" y="1822921"/>
                </a:lnTo>
                <a:lnTo>
                  <a:pt x="2504219" y="1822921"/>
                </a:lnTo>
                <a:lnTo>
                  <a:pt x="2504219" y="1805592"/>
                </a:lnTo>
                <a:lnTo>
                  <a:pt x="2543901" y="1805592"/>
                </a:lnTo>
                <a:close/>
                <a:moveTo>
                  <a:pt x="2110067" y="1788765"/>
                </a:moveTo>
                <a:lnTo>
                  <a:pt x="2131917" y="1788765"/>
                </a:lnTo>
                <a:lnTo>
                  <a:pt x="2131917" y="1843013"/>
                </a:lnTo>
                <a:lnTo>
                  <a:pt x="2130661" y="1861096"/>
                </a:lnTo>
                <a:lnTo>
                  <a:pt x="2131917" y="1861096"/>
                </a:lnTo>
                <a:cubicBezTo>
                  <a:pt x="2135265" y="1854566"/>
                  <a:pt x="2140958" y="1848957"/>
                  <a:pt x="2148995" y="1844269"/>
                </a:cubicBezTo>
                <a:cubicBezTo>
                  <a:pt x="2156696" y="1839748"/>
                  <a:pt x="2165235" y="1837488"/>
                  <a:pt x="2174612" y="1837488"/>
                </a:cubicBezTo>
                <a:cubicBezTo>
                  <a:pt x="2190518" y="1837488"/>
                  <a:pt x="2202656" y="1842176"/>
                  <a:pt x="2211028" y="1851552"/>
                </a:cubicBezTo>
                <a:cubicBezTo>
                  <a:pt x="2219400" y="1860928"/>
                  <a:pt x="2223585" y="1873318"/>
                  <a:pt x="2223585" y="1888722"/>
                </a:cubicBezTo>
                <a:lnTo>
                  <a:pt x="2223585" y="1972856"/>
                </a:lnTo>
                <a:lnTo>
                  <a:pt x="2201736" y="1972856"/>
                </a:lnTo>
                <a:lnTo>
                  <a:pt x="2201736" y="1891987"/>
                </a:lnTo>
                <a:cubicBezTo>
                  <a:pt x="2201736" y="1880266"/>
                  <a:pt x="2198722" y="1871560"/>
                  <a:pt x="2192694" y="1865867"/>
                </a:cubicBezTo>
                <a:cubicBezTo>
                  <a:pt x="2186834" y="1860175"/>
                  <a:pt x="2179049" y="1857328"/>
                  <a:pt x="2169338" y="1857328"/>
                </a:cubicBezTo>
                <a:cubicBezTo>
                  <a:pt x="2162808" y="1857328"/>
                  <a:pt x="2156529" y="1859421"/>
                  <a:pt x="2150502" y="1863607"/>
                </a:cubicBezTo>
                <a:cubicBezTo>
                  <a:pt x="2144809" y="1867625"/>
                  <a:pt x="2140288" y="1872899"/>
                  <a:pt x="2136940" y="1879429"/>
                </a:cubicBezTo>
                <a:cubicBezTo>
                  <a:pt x="2133591" y="1886127"/>
                  <a:pt x="2131917" y="1892907"/>
                  <a:pt x="2131917" y="1899772"/>
                </a:cubicBezTo>
                <a:lnTo>
                  <a:pt x="2131917" y="1972856"/>
                </a:lnTo>
                <a:lnTo>
                  <a:pt x="2110067" y="1972856"/>
                </a:lnTo>
                <a:close/>
                <a:moveTo>
                  <a:pt x="1038951" y="1788765"/>
                </a:moveTo>
                <a:lnTo>
                  <a:pt x="1060801" y="1788765"/>
                </a:lnTo>
                <a:lnTo>
                  <a:pt x="1060801" y="1972856"/>
                </a:lnTo>
                <a:lnTo>
                  <a:pt x="1039955" y="1972856"/>
                </a:lnTo>
                <a:lnTo>
                  <a:pt x="1039955" y="1953518"/>
                </a:lnTo>
                <a:lnTo>
                  <a:pt x="1038951" y="1953518"/>
                </a:lnTo>
                <a:cubicBezTo>
                  <a:pt x="1035100" y="1959880"/>
                  <a:pt x="1029072" y="1965405"/>
                  <a:pt x="1020868" y="1970093"/>
                </a:cubicBezTo>
                <a:cubicBezTo>
                  <a:pt x="1012999" y="1974614"/>
                  <a:pt x="1004125" y="1976874"/>
                  <a:pt x="994247" y="1976874"/>
                </a:cubicBezTo>
                <a:cubicBezTo>
                  <a:pt x="982024" y="1976874"/>
                  <a:pt x="971308" y="1973944"/>
                  <a:pt x="962100" y="1968084"/>
                </a:cubicBezTo>
                <a:cubicBezTo>
                  <a:pt x="952724" y="1962224"/>
                  <a:pt x="945273" y="1953936"/>
                  <a:pt x="939748" y="1943221"/>
                </a:cubicBezTo>
                <a:cubicBezTo>
                  <a:pt x="934222" y="1932672"/>
                  <a:pt x="931460" y="1920701"/>
                  <a:pt x="931460" y="1907307"/>
                </a:cubicBezTo>
                <a:cubicBezTo>
                  <a:pt x="931460" y="1894079"/>
                  <a:pt x="934222" y="1882192"/>
                  <a:pt x="939748" y="1871644"/>
                </a:cubicBezTo>
                <a:cubicBezTo>
                  <a:pt x="945440" y="1860761"/>
                  <a:pt x="952891" y="1852389"/>
                  <a:pt x="962100" y="1846529"/>
                </a:cubicBezTo>
                <a:cubicBezTo>
                  <a:pt x="971643" y="1840501"/>
                  <a:pt x="982359" y="1837488"/>
                  <a:pt x="994247" y="1837488"/>
                </a:cubicBezTo>
                <a:cubicBezTo>
                  <a:pt x="1003958" y="1837488"/>
                  <a:pt x="1012831" y="1839832"/>
                  <a:pt x="1020868" y="1844520"/>
                </a:cubicBezTo>
                <a:cubicBezTo>
                  <a:pt x="1029072" y="1849375"/>
                  <a:pt x="1035100" y="1854984"/>
                  <a:pt x="1038951" y="1861347"/>
                </a:cubicBezTo>
                <a:lnTo>
                  <a:pt x="1039955" y="1861347"/>
                </a:lnTo>
                <a:lnTo>
                  <a:pt x="1038951" y="1843013"/>
                </a:lnTo>
                <a:close/>
                <a:moveTo>
                  <a:pt x="18836" y="1788765"/>
                </a:moveTo>
                <a:lnTo>
                  <a:pt x="50481" y="1788765"/>
                </a:lnTo>
                <a:lnTo>
                  <a:pt x="108998" y="1939705"/>
                </a:lnTo>
                <a:lnTo>
                  <a:pt x="110003" y="1939705"/>
                </a:lnTo>
                <a:lnTo>
                  <a:pt x="168771" y="1788765"/>
                </a:lnTo>
                <a:lnTo>
                  <a:pt x="200416" y="1788765"/>
                </a:lnTo>
                <a:lnTo>
                  <a:pt x="200416" y="1972856"/>
                </a:lnTo>
                <a:lnTo>
                  <a:pt x="178817" y="1972856"/>
                </a:lnTo>
                <a:lnTo>
                  <a:pt x="178817" y="1855821"/>
                </a:lnTo>
                <a:lnTo>
                  <a:pt x="179822" y="1820912"/>
                </a:lnTo>
                <a:lnTo>
                  <a:pt x="178817" y="1820912"/>
                </a:lnTo>
                <a:lnTo>
                  <a:pt x="118542" y="1972856"/>
                </a:lnTo>
                <a:lnTo>
                  <a:pt x="100710" y="1972856"/>
                </a:lnTo>
                <a:lnTo>
                  <a:pt x="40435" y="1820912"/>
                </a:lnTo>
                <a:lnTo>
                  <a:pt x="39430" y="1820912"/>
                </a:lnTo>
                <a:lnTo>
                  <a:pt x="40435" y="1855821"/>
                </a:lnTo>
                <a:lnTo>
                  <a:pt x="40435" y="1972856"/>
                </a:lnTo>
                <a:lnTo>
                  <a:pt x="18836" y="1972856"/>
                </a:lnTo>
                <a:close/>
                <a:moveTo>
                  <a:pt x="2636528" y="1783742"/>
                </a:moveTo>
                <a:lnTo>
                  <a:pt x="2655866" y="1783742"/>
                </a:lnTo>
                <a:lnTo>
                  <a:pt x="2682488" y="1813629"/>
                </a:lnTo>
                <a:lnTo>
                  <a:pt x="2682488" y="1814884"/>
                </a:lnTo>
                <a:lnTo>
                  <a:pt x="2661391" y="1814884"/>
                </a:lnTo>
                <a:lnTo>
                  <a:pt x="2647076" y="1800318"/>
                </a:lnTo>
                <a:lnTo>
                  <a:pt x="2645067" y="1800318"/>
                </a:lnTo>
                <a:lnTo>
                  <a:pt x="2631505" y="1814884"/>
                </a:lnTo>
                <a:lnTo>
                  <a:pt x="2610408" y="1814884"/>
                </a:lnTo>
                <a:lnTo>
                  <a:pt x="2610408" y="1813629"/>
                </a:lnTo>
                <a:close/>
                <a:moveTo>
                  <a:pt x="2300157" y="1783742"/>
                </a:moveTo>
                <a:lnTo>
                  <a:pt x="2319496" y="1783742"/>
                </a:lnTo>
                <a:lnTo>
                  <a:pt x="2345866" y="1813629"/>
                </a:lnTo>
                <a:lnTo>
                  <a:pt x="2345866" y="1814884"/>
                </a:lnTo>
                <a:lnTo>
                  <a:pt x="2324770" y="1814884"/>
                </a:lnTo>
                <a:lnTo>
                  <a:pt x="2310706" y="1800318"/>
                </a:lnTo>
                <a:lnTo>
                  <a:pt x="2308697" y="1800318"/>
                </a:lnTo>
                <a:lnTo>
                  <a:pt x="2294883" y="1814884"/>
                </a:lnTo>
                <a:lnTo>
                  <a:pt x="2273787" y="1814884"/>
                </a:lnTo>
                <a:lnTo>
                  <a:pt x="2273787" y="1813629"/>
                </a:lnTo>
                <a:close/>
                <a:moveTo>
                  <a:pt x="1869561" y="1783491"/>
                </a:moveTo>
                <a:lnTo>
                  <a:pt x="1893420" y="1783491"/>
                </a:lnTo>
                <a:lnTo>
                  <a:pt x="1875086" y="1816140"/>
                </a:lnTo>
                <a:lnTo>
                  <a:pt x="1855999" y="1816140"/>
                </a:lnTo>
                <a:close/>
                <a:moveTo>
                  <a:pt x="284374" y="1783491"/>
                </a:moveTo>
                <a:lnTo>
                  <a:pt x="303712" y="1783491"/>
                </a:lnTo>
                <a:lnTo>
                  <a:pt x="330082" y="1813629"/>
                </a:lnTo>
                <a:lnTo>
                  <a:pt x="330082" y="1814884"/>
                </a:lnTo>
                <a:lnTo>
                  <a:pt x="308986" y="1814884"/>
                </a:lnTo>
                <a:lnTo>
                  <a:pt x="294922" y="1798560"/>
                </a:lnTo>
                <a:lnTo>
                  <a:pt x="292913" y="1798560"/>
                </a:lnTo>
                <a:lnTo>
                  <a:pt x="279351" y="1814884"/>
                </a:lnTo>
                <a:lnTo>
                  <a:pt x="258254" y="1814884"/>
                </a:lnTo>
                <a:lnTo>
                  <a:pt x="258254" y="1813629"/>
                </a:lnTo>
                <a:close/>
                <a:moveTo>
                  <a:pt x="2674200" y="1752600"/>
                </a:moveTo>
                <a:cubicBezTo>
                  <a:pt x="2681902" y="1752600"/>
                  <a:pt x="2688013" y="1754442"/>
                  <a:pt x="2692534" y="1758125"/>
                </a:cubicBezTo>
                <a:cubicBezTo>
                  <a:pt x="2696719" y="1761641"/>
                  <a:pt x="2698812" y="1766832"/>
                  <a:pt x="2698812" y="1773696"/>
                </a:cubicBezTo>
                <a:cubicBezTo>
                  <a:pt x="2698812" y="1778384"/>
                  <a:pt x="2697389" y="1782905"/>
                  <a:pt x="2694543" y="1787258"/>
                </a:cubicBezTo>
                <a:cubicBezTo>
                  <a:pt x="2691696" y="1791611"/>
                  <a:pt x="2687762" y="1796048"/>
                  <a:pt x="2682739" y="1800569"/>
                </a:cubicBezTo>
                <a:lnTo>
                  <a:pt x="2674200" y="1791025"/>
                </a:lnTo>
                <a:cubicBezTo>
                  <a:pt x="2679390" y="1784328"/>
                  <a:pt x="2681985" y="1779556"/>
                  <a:pt x="2681985" y="1776710"/>
                </a:cubicBezTo>
                <a:cubicBezTo>
                  <a:pt x="2681985" y="1773696"/>
                  <a:pt x="2681064" y="1771436"/>
                  <a:pt x="2679223" y="1769929"/>
                </a:cubicBezTo>
                <a:cubicBezTo>
                  <a:pt x="2677381" y="1768422"/>
                  <a:pt x="2675037" y="1767669"/>
                  <a:pt x="2672191" y="1767669"/>
                </a:cubicBezTo>
                <a:cubicBezTo>
                  <a:pt x="2668842" y="1767669"/>
                  <a:pt x="2665912" y="1768255"/>
                  <a:pt x="2663400" y="1769427"/>
                </a:cubicBezTo>
                <a:lnTo>
                  <a:pt x="2663400" y="1753856"/>
                </a:lnTo>
                <a:cubicBezTo>
                  <a:pt x="2667921" y="1753018"/>
                  <a:pt x="2671521" y="1752600"/>
                  <a:pt x="2674200" y="1752600"/>
                </a:cubicBezTo>
                <a:close/>
                <a:moveTo>
                  <a:pt x="2337578" y="1752600"/>
                </a:moveTo>
                <a:cubicBezTo>
                  <a:pt x="2345280" y="1752600"/>
                  <a:pt x="2351392" y="1754442"/>
                  <a:pt x="2355912" y="1758125"/>
                </a:cubicBezTo>
                <a:cubicBezTo>
                  <a:pt x="2360265" y="1761641"/>
                  <a:pt x="2362442" y="1766832"/>
                  <a:pt x="2362442" y="1773696"/>
                </a:cubicBezTo>
                <a:cubicBezTo>
                  <a:pt x="2362442" y="1778384"/>
                  <a:pt x="2361019" y="1782905"/>
                  <a:pt x="2358173" y="1787258"/>
                </a:cubicBezTo>
                <a:cubicBezTo>
                  <a:pt x="2355661" y="1791109"/>
                  <a:pt x="2351643" y="1795546"/>
                  <a:pt x="2346117" y="1800569"/>
                </a:cubicBezTo>
                <a:lnTo>
                  <a:pt x="2337578" y="1791025"/>
                </a:lnTo>
                <a:cubicBezTo>
                  <a:pt x="2342769" y="1784328"/>
                  <a:pt x="2345364" y="1779556"/>
                  <a:pt x="2345364" y="1776710"/>
                </a:cubicBezTo>
                <a:cubicBezTo>
                  <a:pt x="2345364" y="1773696"/>
                  <a:pt x="2344527" y="1771436"/>
                  <a:pt x="2342853" y="1769929"/>
                </a:cubicBezTo>
                <a:cubicBezTo>
                  <a:pt x="2341011" y="1768422"/>
                  <a:pt x="2338583" y="1767669"/>
                  <a:pt x="2335569" y="1767669"/>
                </a:cubicBezTo>
                <a:cubicBezTo>
                  <a:pt x="2332221" y="1767669"/>
                  <a:pt x="2329291" y="1768255"/>
                  <a:pt x="2326779" y="1769427"/>
                </a:cubicBezTo>
                <a:lnTo>
                  <a:pt x="2326779" y="1753856"/>
                </a:lnTo>
                <a:cubicBezTo>
                  <a:pt x="2331300" y="1753018"/>
                  <a:pt x="2334900" y="1752600"/>
                  <a:pt x="2337578" y="1752600"/>
                </a:cubicBezTo>
                <a:close/>
                <a:moveTo>
                  <a:pt x="207922" y="1613706"/>
                </a:moveTo>
                <a:cubicBezTo>
                  <a:pt x="211941" y="1613706"/>
                  <a:pt x="215206" y="1614962"/>
                  <a:pt x="217717" y="1617473"/>
                </a:cubicBezTo>
                <a:cubicBezTo>
                  <a:pt x="220396" y="1620152"/>
                  <a:pt x="221735" y="1623417"/>
                  <a:pt x="221735" y="1627268"/>
                </a:cubicBezTo>
                <a:cubicBezTo>
                  <a:pt x="221735" y="1630784"/>
                  <a:pt x="220396" y="1634049"/>
                  <a:pt x="217717" y="1637063"/>
                </a:cubicBezTo>
                <a:cubicBezTo>
                  <a:pt x="215206" y="1639909"/>
                  <a:pt x="211941" y="1641332"/>
                  <a:pt x="207922" y="1641332"/>
                </a:cubicBezTo>
                <a:cubicBezTo>
                  <a:pt x="204239" y="1641332"/>
                  <a:pt x="200974" y="1639909"/>
                  <a:pt x="198128" y="1637063"/>
                </a:cubicBezTo>
                <a:cubicBezTo>
                  <a:pt x="195449" y="1634384"/>
                  <a:pt x="194109" y="1631119"/>
                  <a:pt x="194109" y="1627268"/>
                </a:cubicBezTo>
                <a:cubicBezTo>
                  <a:pt x="194109" y="1623250"/>
                  <a:pt x="195449" y="1619985"/>
                  <a:pt x="198128" y="1617473"/>
                </a:cubicBezTo>
                <a:cubicBezTo>
                  <a:pt x="200974" y="1614962"/>
                  <a:pt x="204239" y="1613706"/>
                  <a:pt x="207922" y="1613706"/>
                </a:cubicBezTo>
                <a:close/>
                <a:moveTo>
                  <a:pt x="208425" y="1525804"/>
                </a:moveTo>
                <a:cubicBezTo>
                  <a:pt x="196370" y="1525804"/>
                  <a:pt x="187328" y="1528316"/>
                  <a:pt x="181301" y="1533339"/>
                </a:cubicBezTo>
                <a:cubicBezTo>
                  <a:pt x="175273" y="1538362"/>
                  <a:pt x="172259" y="1544724"/>
                  <a:pt x="172259" y="1552426"/>
                </a:cubicBezTo>
                <a:cubicBezTo>
                  <a:pt x="172259" y="1559626"/>
                  <a:pt x="175022" y="1565486"/>
                  <a:pt x="180547" y="1570006"/>
                </a:cubicBezTo>
                <a:cubicBezTo>
                  <a:pt x="186073" y="1574527"/>
                  <a:pt x="193021" y="1576787"/>
                  <a:pt x="201393" y="1576787"/>
                </a:cubicBezTo>
                <a:cubicBezTo>
                  <a:pt x="208760" y="1576787"/>
                  <a:pt x="215624" y="1574862"/>
                  <a:pt x="221987" y="1571011"/>
                </a:cubicBezTo>
                <a:cubicBezTo>
                  <a:pt x="228349" y="1567160"/>
                  <a:pt x="233372" y="1562137"/>
                  <a:pt x="237055" y="1555942"/>
                </a:cubicBezTo>
                <a:cubicBezTo>
                  <a:pt x="240739" y="1549747"/>
                  <a:pt x="242581" y="1542799"/>
                  <a:pt x="242581" y="1535097"/>
                </a:cubicBezTo>
                <a:cubicBezTo>
                  <a:pt x="238562" y="1532418"/>
                  <a:pt x="233539" y="1530158"/>
                  <a:pt x="227512" y="1528316"/>
                </a:cubicBezTo>
                <a:cubicBezTo>
                  <a:pt x="221819" y="1526642"/>
                  <a:pt x="215457" y="1525804"/>
                  <a:pt x="208425" y="1525804"/>
                </a:cubicBezTo>
                <a:close/>
                <a:moveTo>
                  <a:pt x="355085" y="1456488"/>
                </a:moveTo>
                <a:cubicBezTo>
                  <a:pt x="370824" y="1456488"/>
                  <a:pt x="382795" y="1461092"/>
                  <a:pt x="391000" y="1470301"/>
                </a:cubicBezTo>
                <a:cubicBezTo>
                  <a:pt x="399371" y="1479677"/>
                  <a:pt x="403557" y="1492151"/>
                  <a:pt x="403557" y="1507722"/>
                </a:cubicBezTo>
                <a:lnTo>
                  <a:pt x="403557" y="1591856"/>
                </a:lnTo>
                <a:lnTo>
                  <a:pt x="381707" y="1591856"/>
                </a:lnTo>
                <a:lnTo>
                  <a:pt x="381707" y="1510987"/>
                </a:lnTo>
                <a:cubicBezTo>
                  <a:pt x="381707" y="1498932"/>
                  <a:pt x="378777" y="1490141"/>
                  <a:pt x="372917" y="1484616"/>
                </a:cubicBezTo>
                <a:cubicBezTo>
                  <a:pt x="367224" y="1479091"/>
                  <a:pt x="359271" y="1476328"/>
                  <a:pt x="349058" y="1476328"/>
                </a:cubicBezTo>
                <a:cubicBezTo>
                  <a:pt x="342026" y="1476328"/>
                  <a:pt x="335747" y="1478338"/>
                  <a:pt x="330222" y="1482356"/>
                </a:cubicBezTo>
                <a:cubicBezTo>
                  <a:pt x="324362" y="1486709"/>
                  <a:pt x="320009" y="1491900"/>
                  <a:pt x="317162" y="1497927"/>
                </a:cubicBezTo>
                <a:cubicBezTo>
                  <a:pt x="314148" y="1504457"/>
                  <a:pt x="312642" y="1511154"/>
                  <a:pt x="312642" y="1518019"/>
                </a:cubicBezTo>
                <a:lnTo>
                  <a:pt x="312642" y="1591856"/>
                </a:lnTo>
                <a:lnTo>
                  <a:pt x="290792" y="1591856"/>
                </a:lnTo>
                <a:lnTo>
                  <a:pt x="290792" y="1460757"/>
                </a:lnTo>
                <a:lnTo>
                  <a:pt x="311386" y="1460757"/>
                </a:lnTo>
                <a:lnTo>
                  <a:pt x="311386" y="1480096"/>
                </a:lnTo>
                <a:lnTo>
                  <a:pt x="312642" y="1480096"/>
                </a:lnTo>
                <a:cubicBezTo>
                  <a:pt x="316158" y="1473566"/>
                  <a:pt x="321850" y="1468041"/>
                  <a:pt x="329720" y="1463520"/>
                </a:cubicBezTo>
                <a:cubicBezTo>
                  <a:pt x="337756" y="1458832"/>
                  <a:pt x="346212" y="1456488"/>
                  <a:pt x="355085" y="1456488"/>
                </a:cubicBezTo>
                <a:close/>
                <a:moveTo>
                  <a:pt x="206415" y="1456488"/>
                </a:moveTo>
                <a:cubicBezTo>
                  <a:pt x="224163" y="1456488"/>
                  <a:pt x="238144" y="1461176"/>
                  <a:pt x="248357" y="1470552"/>
                </a:cubicBezTo>
                <a:cubicBezTo>
                  <a:pt x="258403" y="1479761"/>
                  <a:pt x="263426" y="1492486"/>
                  <a:pt x="263426" y="1508726"/>
                </a:cubicBezTo>
                <a:lnTo>
                  <a:pt x="263426" y="1591856"/>
                </a:lnTo>
                <a:lnTo>
                  <a:pt x="242581" y="1591856"/>
                </a:lnTo>
                <a:lnTo>
                  <a:pt x="242581" y="1573020"/>
                </a:lnTo>
                <a:lnTo>
                  <a:pt x="241576" y="1573020"/>
                </a:lnTo>
                <a:cubicBezTo>
                  <a:pt x="237725" y="1579550"/>
                  <a:pt x="232116" y="1584991"/>
                  <a:pt x="224749" y="1589345"/>
                </a:cubicBezTo>
                <a:cubicBezTo>
                  <a:pt x="217550" y="1593698"/>
                  <a:pt x="209011" y="1595875"/>
                  <a:pt x="199132" y="1595875"/>
                </a:cubicBezTo>
                <a:cubicBezTo>
                  <a:pt x="189421" y="1595875"/>
                  <a:pt x="180882" y="1594033"/>
                  <a:pt x="173515" y="1590349"/>
                </a:cubicBezTo>
                <a:cubicBezTo>
                  <a:pt x="165813" y="1586498"/>
                  <a:pt x="159953" y="1581308"/>
                  <a:pt x="155935" y="1574778"/>
                </a:cubicBezTo>
                <a:cubicBezTo>
                  <a:pt x="151916" y="1568248"/>
                  <a:pt x="149907" y="1560714"/>
                  <a:pt x="149907" y="1552175"/>
                </a:cubicBezTo>
                <a:cubicBezTo>
                  <a:pt x="149907" y="1538278"/>
                  <a:pt x="155098" y="1527479"/>
                  <a:pt x="165478" y="1519777"/>
                </a:cubicBezTo>
                <a:cubicBezTo>
                  <a:pt x="176194" y="1511908"/>
                  <a:pt x="189421" y="1507973"/>
                  <a:pt x="205160" y="1507973"/>
                </a:cubicBezTo>
                <a:cubicBezTo>
                  <a:pt x="213364" y="1507973"/>
                  <a:pt x="220731" y="1508810"/>
                  <a:pt x="227261" y="1510484"/>
                </a:cubicBezTo>
                <a:cubicBezTo>
                  <a:pt x="233958" y="1512159"/>
                  <a:pt x="239065" y="1514168"/>
                  <a:pt x="242581" y="1516512"/>
                </a:cubicBezTo>
                <a:lnTo>
                  <a:pt x="242581" y="1508475"/>
                </a:lnTo>
                <a:cubicBezTo>
                  <a:pt x="242581" y="1498932"/>
                  <a:pt x="239232" y="1491146"/>
                  <a:pt x="232535" y="1485119"/>
                </a:cubicBezTo>
                <a:cubicBezTo>
                  <a:pt x="225838" y="1479091"/>
                  <a:pt x="217131" y="1476077"/>
                  <a:pt x="206415" y="1476077"/>
                </a:cubicBezTo>
                <a:cubicBezTo>
                  <a:pt x="199216" y="1476077"/>
                  <a:pt x="192519" y="1477668"/>
                  <a:pt x="186324" y="1480849"/>
                </a:cubicBezTo>
                <a:cubicBezTo>
                  <a:pt x="179794" y="1484198"/>
                  <a:pt x="174855" y="1488635"/>
                  <a:pt x="171506" y="1494160"/>
                </a:cubicBezTo>
                <a:lnTo>
                  <a:pt x="154930" y="1481854"/>
                </a:lnTo>
                <a:cubicBezTo>
                  <a:pt x="159953" y="1474152"/>
                  <a:pt x="167069" y="1467957"/>
                  <a:pt x="176278" y="1463269"/>
                </a:cubicBezTo>
                <a:cubicBezTo>
                  <a:pt x="185319" y="1458748"/>
                  <a:pt x="195365" y="1456488"/>
                  <a:pt x="206415" y="1456488"/>
                </a:cubicBezTo>
                <a:close/>
                <a:moveTo>
                  <a:pt x="14567" y="1407765"/>
                </a:moveTo>
                <a:lnTo>
                  <a:pt x="36417" y="1407765"/>
                </a:lnTo>
                <a:lnTo>
                  <a:pt x="36417" y="1462013"/>
                </a:lnTo>
                <a:lnTo>
                  <a:pt x="35161" y="1480096"/>
                </a:lnTo>
                <a:lnTo>
                  <a:pt x="36417" y="1480096"/>
                </a:lnTo>
                <a:cubicBezTo>
                  <a:pt x="39765" y="1473566"/>
                  <a:pt x="45458" y="1467957"/>
                  <a:pt x="53495" y="1463269"/>
                </a:cubicBezTo>
                <a:cubicBezTo>
                  <a:pt x="61196" y="1458748"/>
                  <a:pt x="69735" y="1456488"/>
                  <a:pt x="79112" y="1456488"/>
                </a:cubicBezTo>
                <a:cubicBezTo>
                  <a:pt x="95018" y="1456488"/>
                  <a:pt x="107156" y="1461176"/>
                  <a:pt x="115528" y="1470552"/>
                </a:cubicBezTo>
                <a:cubicBezTo>
                  <a:pt x="123900" y="1479928"/>
                  <a:pt x="128085" y="1492318"/>
                  <a:pt x="128085" y="1507722"/>
                </a:cubicBezTo>
                <a:lnTo>
                  <a:pt x="128085" y="1591856"/>
                </a:lnTo>
                <a:lnTo>
                  <a:pt x="106236" y="1591856"/>
                </a:lnTo>
                <a:lnTo>
                  <a:pt x="106236" y="1510987"/>
                </a:lnTo>
                <a:cubicBezTo>
                  <a:pt x="106236" y="1499267"/>
                  <a:pt x="103222" y="1490560"/>
                  <a:pt x="97194" y="1484867"/>
                </a:cubicBezTo>
                <a:cubicBezTo>
                  <a:pt x="91334" y="1479175"/>
                  <a:pt x="83549" y="1476328"/>
                  <a:pt x="73838" y="1476328"/>
                </a:cubicBezTo>
                <a:cubicBezTo>
                  <a:pt x="67308" y="1476328"/>
                  <a:pt x="61029" y="1478421"/>
                  <a:pt x="55001" y="1482607"/>
                </a:cubicBezTo>
                <a:cubicBezTo>
                  <a:pt x="49309" y="1486625"/>
                  <a:pt x="44788" y="1491900"/>
                  <a:pt x="41440" y="1498429"/>
                </a:cubicBezTo>
                <a:cubicBezTo>
                  <a:pt x="38091" y="1505127"/>
                  <a:pt x="36417" y="1511908"/>
                  <a:pt x="36417" y="1518772"/>
                </a:cubicBezTo>
                <a:lnTo>
                  <a:pt x="36417" y="1591856"/>
                </a:lnTo>
                <a:lnTo>
                  <a:pt x="14567" y="1591856"/>
                </a:lnTo>
                <a:close/>
                <a:moveTo>
                  <a:pt x="636817" y="1308906"/>
                </a:moveTo>
                <a:cubicBezTo>
                  <a:pt x="640836" y="1308906"/>
                  <a:pt x="644100" y="1310162"/>
                  <a:pt x="646612" y="1312673"/>
                </a:cubicBezTo>
                <a:cubicBezTo>
                  <a:pt x="649123" y="1315185"/>
                  <a:pt x="650379" y="1318450"/>
                  <a:pt x="650379" y="1322468"/>
                </a:cubicBezTo>
                <a:cubicBezTo>
                  <a:pt x="650379" y="1326319"/>
                  <a:pt x="649123" y="1329584"/>
                  <a:pt x="646612" y="1332263"/>
                </a:cubicBezTo>
                <a:cubicBezTo>
                  <a:pt x="644100" y="1335109"/>
                  <a:pt x="640836" y="1336532"/>
                  <a:pt x="636817" y="1336532"/>
                </a:cubicBezTo>
                <a:cubicBezTo>
                  <a:pt x="633134" y="1336532"/>
                  <a:pt x="629869" y="1335109"/>
                  <a:pt x="627022" y="1332263"/>
                </a:cubicBezTo>
                <a:cubicBezTo>
                  <a:pt x="624343" y="1329584"/>
                  <a:pt x="623004" y="1326319"/>
                  <a:pt x="623004" y="1322468"/>
                </a:cubicBezTo>
                <a:cubicBezTo>
                  <a:pt x="623004" y="1318450"/>
                  <a:pt x="624343" y="1315185"/>
                  <a:pt x="627022" y="1312673"/>
                </a:cubicBezTo>
                <a:cubicBezTo>
                  <a:pt x="629701" y="1310162"/>
                  <a:pt x="632966" y="1308906"/>
                  <a:pt x="636817" y="1308906"/>
                </a:cubicBezTo>
                <a:close/>
                <a:moveTo>
                  <a:pt x="2894242" y="1171528"/>
                </a:moveTo>
                <a:cubicBezTo>
                  <a:pt x="2886205" y="1171528"/>
                  <a:pt x="2878671" y="1173538"/>
                  <a:pt x="2871639" y="1177556"/>
                </a:cubicBezTo>
                <a:cubicBezTo>
                  <a:pt x="2864774" y="1181574"/>
                  <a:pt x="2859165" y="1187351"/>
                  <a:pt x="2854812" y="1194885"/>
                </a:cubicBezTo>
                <a:cubicBezTo>
                  <a:pt x="2850626" y="1202252"/>
                  <a:pt x="2848533" y="1211126"/>
                  <a:pt x="2848533" y="1221507"/>
                </a:cubicBezTo>
                <a:cubicBezTo>
                  <a:pt x="2848533" y="1231720"/>
                  <a:pt x="2850626" y="1240510"/>
                  <a:pt x="2854812" y="1247877"/>
                </a:cubicBezTo>
                <a:cubicBezTo>
                  <a:pt x="2859165" y="1255412"/>
                  <a:pt x="2864774" y="1261188"/>
                  <a:pt x="2871639" y="1265206"/>
                </a:cubicBezTo>
                <a:cubicBezTo>
                  <a:pt x="2879006" y="1269392"/>
                  <a:pt x="2886540" y="1271485"/>
                  <a:pt x="2894242" y="1271485"/>
                </a:cubicBezTo>
                <a:cubicBezTo>
                  <a:pt x="2901944" y="1271485"/>
                  <a:pt x="2909478" y="1269392"/>
                  <a:pt x="2916845" y="1265206"/>
                </a:cubicBezTo>
                <a:cubicBezTo>
                  <a:pt x="2923543" y="1261355"/>
                  <a:pt x="2929068" y="1255579"/>
                  <a:pt x="2933421" y="1247877"/>
                </a:cubicBezTo>
                <a:cubicBezTo>
                  <a:pt x="2937607" y="1240510"/>
                  <a:pt x="2939700" y="1231720"/>
                  <a:pt x="2939700" y="1221507"/>
                </a:cubicBezTo>
                <a:cubicBezTo>
                  <a:pt x="2939700" y="1211126"/>
                  <a:pt x="2937607" y="1202252"/>
                  <a:pt x="2933421" y="1194885"/>
                </a:cubicBezTo>
                <a:cubicBezTo>
                  <a:pt x="2929068" y="1187183"/>
                  <a:pt x="2923543" y="1181407"/>
                  <a:pt x="2916845" y="1177556"/>
                </a:cubicBezTo>
                <a:cubicBezTo>
                  <a:pt x="2909813" y="1173538"/>
                  <a:pt x="2902279" y="1171528"/>
                  <a:pt x="2894242" y="1171528"/>
                </a:cubicBezTo>
                <a:close/>
                <a:moveTo>
                  <a:pt x="2681930" y="1171528"/>
                </a:moveTo>
                <a:cubicBezTo>
                  <a:pt x="2674060" y="1171528"/>
                  <a:pt x="2666861" y="1173538"/>
                  <a:pt x="2660331" y="1177556"/>
                </a:cubicBezTo>
                <a:cubicBezTo>
                  <a:pt x="2653634" y="1181742"/>
                  <a:pt x="2648443" y="1187351"/>
                  <a:pt x="2644760" y="1194383"/>
                </a:cubicBezTo>
                <a:cubicBezTo>
                  <a:pt x="2640909" y="1201750"/>
                  <a:pt x="2638983" y="1210540"/>
                  <a:pt x="2638983" y="1220753"/>
                </a:cubicBezTo>
                <a:cubicBezTo>
                  <a:pt x="2638983" y="1230632"/>
                  <a:pt x="2640909" y="1239422"/>
                  <a:pt x="2644760" y="1247124"/>
                </a:cubicBezTo>
                <a:cubicBezTo>
                  <a:pt x="2648443" y="1254491"/>
                  <a:pt x="2653634" y="1260100"/>
                  <a:pt x="2660331" y="1263951"/>
                </a:cubicBezTo>
                <a:cubicBezTo>
                  <a:pt x="2667028" y="1267802"/>
                  <a:pt x="2674228" y="1269727"/>
                  <a:pt x="2681930" y="1269727"/>
                </a:cubicBezTo>
                <a:cubicBezTo>
                  <a:pt x="2689966" y="1269727"/>
                  <a:pt x="2697082" y="1267802"/>
                  <a:pt x="2703277" y="1263951"/>
                </a:cubicBezTo>
                <a:cubicBezTo>
                  <a:pt x="2709807" y="1259932"/>
                  <a:pt x="2714997" y="1254240"/>
                  <a:pt x="2718848" y="1246873"/>
                </a:cubicBezTo>
                <a:cubicBezTo>
                  <a:pt x="2722699" y="1239506"/>
                  <a:pt x="2724625" y="1230799"/>
                  <a:pt x="2724625" y="1220753"/>
                </a:cubicBezTo>
                <a:cubicBezTo>
                  <a:pt x="2724625" y="1210373"/>
                  <a:pt x="2722699" y="1201499"/>
                  <a:pt x="2718848" y="1194132"/>
                </a:cubicBezTo>
                <a:cubicBezTo>
                  <a:pt x="2714997" y="1186597"/>
                  <a:pt x="2709807" y="1180988"/>
                  <a:pt x="2703277" y="1177305"/>
                </a:cubicBezTo>
                <a:cubicBezTo>
                  <a:pt x="2696580" y="1173454"/>
                  <a:pt x="2689464" y="1171528"/>
                  <a:pt x="2681930" y="1171528"/>
                </a:cubicBezTo>
                <a:close/>
                <a:moveTo>
                  <a:pt x="2472380" y="1171528"/>
                </a:moveTo>
                <a:cubicBezTo>
                  <a:pt x="2464510" y="1171528"/>
                  <a:pt x="2457311" y="1173538"/>
                  <a:pt x="2450781" y="1177556"/>
                </a:cubicBezTo>
                <a:cubicBezTo>
                  <a:pt x="2444084" y="1181742"/>
                  <a:pt x="2438893" y="1187351"/>
                  <a:pt x="2435210" y="1194383"/>
                </a:cubicBezTo>
                <a:cubicBezTo>
                  <a:pt x="2431359" y="1201750"/>
                  <a:pt x="2429433" y="1210540"/>
                  <a:pt x="2429433" y="1220753"/>
                </a:cubicBezTo>
                <a:cubicBezTo>
                  <a:pt x="2429433" y="1230632"/>
                  <a:pt x="2431359" y="1239422"/>
                  <a:pt x="2435210" y="1247124"/>
                </a:cubicBezTo>
                <a:cubicBezTo>
                  <a:pt x="2438893" y="1254491"/>
                  <a:pt x="2444084" y="1260100"/>
                  <a:pt x="2450781" y="1263951"/>
                </a:cubicBezTo>
                <a:cubicBezTo>
                  <a:pt x="2457478" y="1267802"/>
                  <a:pt x="2464678" y="1269727"/>
                  <a:pt x="2472380" y="1269727"/>
                </a:cubicBezTo>
                <a:cubicBezTo>
                  <a:pt x="2480416" y="1269727"/>
                  <a:pt x="2487532" y="1267802"/>
                  <a:pt x="2493727" y="1263951"/>
                </a:cubicBezTo>
                <a:cubicBezTo>
                  <a:pt x="2500257" y="1259932"/>
                  <a:pt x="2505447" y="1254240"/>
                  <a:pt x="2509298" y="1246873"/>
                </a:cubicBezTo>
                <a:cubicBezTo>
                  <a:pt x="2513149" y="1239506"/>
                  <a:pt x="2515075" y="1230799"/>
                  <a:pt x="2515075" y="1220753"/>
                </a:cubicBezTo>
                <a:cubicBezTo>
                  <a:pt x="2515075" y="1210373"/>
                  <a:pt x="2513149" y="1201499"/>
                  <a:pt x="2509298" y="1194132"/>
                </a:cubicBezTo>
                <a:cubicBezTo>
                  <a:pt x="2505447" y="1186597"/>
                  <a:pt x="2500257" y="1180988"/>
                  <a:pt x="2493727" y="1177305"/>
                </a:cubicBezTo>
                <a:cubicBezTo>
                  <a:pt x="2487030" y="1173454"/>
                  <a:pt x="2479914" y="1171528"/>
                  <a:pt x="2472380" y="1171528"/>
                </a:cubicBezTo>
                <a:close/>
                <a:moveTo>
                  <a:pt x="2179867" y="1171528"/>
                </a:moveTo>
                <a:cubicBezTo>
                  <a:pt x="2171830" y="1171528"/>
                  <a:pt x="2164296" y="1173538"/>
                  <a:pt x="2157264" y="1177556"/>
                </a:cubicBezTo>
                <a:cubicBezTo>
                  <a:pt x="2150399" y="1181574"/>
                  <a:pt x="2144790" y="1187351"/>
                  <a:pt x="2140437" y="1194885"/>
                </a:cubicBezTo>
                <a:cubicBezTo>
                  <a:pt x="2136251" y="1202252"/>
                  <a:pt x="2134158" y="1211126"/>
                  <a:pt x="2134158" y="1221507"/>
                </a:cubicBezTo>
                <a:cubicBezTo>
                  <a:pt x="2134158" y="1231720"/>
                  <a:pt x="2136251" y="1240510"/>
                  <a:pt x="2140437" y="1247877"/>
                </a:cubicBezTo>
                <a:cubicBezTo>
                  <a:pt x="2144790" y="1255412"/>
                  <a:pt x="2150399" y="1261188"/>
                  <a:pt x="2157264" y="1265206"/>
                </a:cubicBezTo>
                <a:cubicBezTo>
                  <a:pt x="2164631" y="1269392"/>
                  <a:pt x="2172165" y="1271485"/>
                  <a:pt x="2179867" y="1271485"/>
                </a:cubicBezTo>
                <a:cubicBezTo>
                  <a:pt x="2187569" y="1271485"/>
                  <a:pt x="2195103" y="1269392"/>
                  <a:pt x="2202470" y="1265206"/>
                </a:cubicBezTo>
                <a:cubicBezTo>
                  <a:pt x="2209168" y="1261355"/>
                  <a:pt x="2214693" y="1255579"/>
                  <a:pt x="2219046" y="1247877"/>
                </a:cubicBezTo>
                <a:cubicBezTo>
                  <a:pt x="2223232" y="1240510"/>
                  <a:pt x="2225325" y="1231720"/>
                  <a:pt x="2225325" y="1221507"/>
                </a:cubicBezTo>
                <a:cubicBezTo>
                  <a:pt x="2225325" y="1211126"/>
                  <a:pt x="2223232" y="1202252"/>
                  <a:pt x="2219046" y="1194885"/>
                </a:cubicBezTo>
                <a:cubicBezTo>
                  <a:pt x="2214693" y="1187183"/>
                  <a:pt x="2209168" y="1181407"/>
                  <a:pt x="2202470" y="1177556"/>
                </a:cubicBezTo>
                <a:cubicBezTo>
                  <a:pt x="2195438" y="1173538"/>
                  <a:pt x="2187904" y="1171528"/>
                  <a:pt x="2179867" y="1171528"/>
                </a:cubicBezTo>
                <a:close/>
                <a:moveTo>
                  <a:pt x="1382530" y="1171528"/>
                </a:moveTo>
                <a:cubicBezTo>
                  <a:pt x="1375163" y="1171528"/>
                  <a:pt x="1368047" y="1173621"/>
                  <a:pt x="1361182" y="1177807"/>
                </a:cubicBezTo>
                <a:cubicBezTo>
                  <a:pt x="1354485" y="1181993"/>
                  <a:pt x="1349127" y="1187769"/>
                  <a:pt x="1345109" y="1195136"/>
                </a:cubicBezTo>
                <a:cubicBezTo>
                  <a:pt x="1341091" y="1202671"/>
                  <a:pt x="1339081" y="1211461"/>
                  <a:pt x="1339081" y="1221507"/>
                </a:cubicBezTo>
                <a:cubicBezTo>
                  <a:pt x="1339081" y="1231385"/>
                  <a:pt x="1341091" y="1240092"/>
                  <a:pt x="1345109" y="1247626"/>
                </a:cubicBezTo>
                <a:cubicBezTo>
                  <a:pt x="1349127" y="1255328"/>
                  <a:pt x="1354485" y="1261188"/>
                  <a:pt x="1361182" y="1265206"/>
                </a:cubicBezTo>
                <a:cubicBezTo>
                  <a:pt x="1368047" y="1269392"/>
                  <a:pt x="1375163" y="1271485"/>
                  <a:pt x="1382530" y="1271485"/>
                </a:cubicBezTo>
                <a:cubicBezTo>
                  <a:pt x="1389729" y="1271485"/>
                  <a:pt x="1396845" y="1269392"/>
                  <a:pt x="1403877" y="1265206"/>
                </a:cubicBezTo>
                <a:cubicBezTo>
                  <a:pt x="1410407" y="1261355"/>
                  <a:pt x="1415765" y="1255495"/>
                  <a:pt x="1419951" y="1247626"/>
                </a:cubicBezTo>
                <a:cubicBezTo>
                  <a:pt x="1423802" y="1240427"/>
                  <a:pt x="1425727" y="1231720"/>
                  <a:pt x="1425727" y="1221507"/>
                </a:cubicBezTo>
                <a:cubicBezTo>
                  <a:pt x="1425727" y="1211126"/>
                  <a:pt x="1423802" y="1202336"/>
                  <a:pt x="1419951" y="1195136"/>
                </a:cubicBezTo>
                <a:cubicBezTo>
                  <a:pt x="1415932" y="1187602"/>
                  <a:pt x="1410575" y="1181825"/>
                  <a:pt x="1403877" y="1177807"/>
                </a:cubicBezTo>
                <a:cubicBezTo>
                  <a:pt x="1396845" y="1173621"/>
                  <a:pt x="1389729" y="1171528"/>
                  <a:pt x="1382530" y="1171528"/>
                </a:cubicBezTo>
                <a:close/>
                <a:moveTo>
                  <a:pt x="1227367" y="1171528"/>
                </a:moveTo>
                <a:cubicBezTo>
                  <a:pt x="1219331" y="1171528"/>
                  <a:pt x="1211796" y="1173538"/>
                  <a:pt x="1204764" y="1177556"/>
                </a:cubicBezTo>
                <a:cubicBezTo>
                  <a:pt x="1197899" y="1181574"/>
                  <a:pt x="1192290" y="1187351"/>
                  <a:pt x="1187937" y="1194885"/>
                </a:cubicBezTo>
                <a:cubicBezTo>
                  <a:pt x="1183751" y="1202252"/>
                  <a:pt x="1181658" y="1211126"/>
                  <a:pt x="1181658" y="1221507"/>
                </a:cubicBezTo>
                <a:cubicBezTo>
                  <a:pt x="1181658" y="1231720"/>
                  <a:pt x="1183751" y="1240510"/>
                  <a:pt x="1187937" y="1247877"/>
                </a:cubicBezTo>
                <a:cubicBezTo>
                  <a:pt x="1192290" y="1255412"/>
                  <a:pt x="1197899" y="1261188"/>
                  <a:pt x="1204764" y="1265206"/>
                </a:cubicBezTo>
                <a:cubicBezTo>
                  <a:pt x="1212131" y="1269392"/>
                  <a:pt x="1219665" y="1271485"/>
                  <a:pt x="1227367" y="1271485"/>
                </a:cubicBezTo>
                <a:cubicBezTo>
                  <a:pt x="1235069" y="1271485"/>
                  <a:pt x="1242604" y="1269392"/>
                  <a:pt x="1249970" y="1265206"/>
                </a:cubicBezTo>
                <a:cubicBezTo>
                  <a:pt x="1256668" y="1261355"/>
                  <a:pt x="1262193" y="1255579"/>
                  <a:pt x="1266546" y="1247877"/>
                </a:cubicBezTo>
                <a:cubicBezTo>
                  <a:pt x="1270732" y="1240510"/>
                  <a:pt x="1272825" y="1231720"/>
                  <a:pt x="1272825" y="1221507"/>
                </a:cubicBezTo>
                <a:cubicBezTo>
                  <a:pt x="1272825" y="1211126"/>
                  <a:pt x="1270732" y="1202252"/>
                  <a:pt x="1266546" y="1194885"/>
                </a:cubicBezTo>
                <a:cubicBezTo>
                  <a:pt x="1262193" y="1187183"/>
                  <a:pt x="1256668" y="1181407"/>
                  <a:pt x="1249970" y="1177556"/>
                </a:cubicBezTo>
                <a:cubicBezTo>
                  <a:pt x="1242938" y="1173538"/>
                  <a:pt x="1235404" y="1171528"/>
                  <a:pt x="1227367" y="1171528"/>
                </a:cubicBezTo>
                <a:close/>
                <a:moveTo>
                  <a:pt x="929329" y="1171528"/>
                </a:moveTo>
                <a:cubicBezTo>
                  <a:pt x="921460" y="1171528"/>
                  <a:pt x="914261" y="1173538"/>
                  <a:pt x="907731" y="1177556"/>
                </a:cubicBezTo>
                <a:cubicBezTo>
                  <a:pt x="901034" y="1181742"/>
                  <a:pt x="895843" y="1187351"/>
                  <a:pt x="892160" y="1194383"/>
                </a:cubicBezTo>
                <a:cubicBezTo>
                  <a:pt x="888309" y="1201750"/>
                  <a:pt x="886383" y="1210540"/>
                  <a:pt x="886383" y="1220753"/>
                </a:cubicBezTo>
                <a:cubicBezTo>
                  <a:pt x="886383" y="1230632"/>
                  <a:pt x="888309" y="1239422"/>
                  <a:pt x="892160" y="1247124"/>
                </a:cubicBezTo>
                <a:cubicBezTo>
                  <a:pt x="895843" y="1254491"/>
                  <a:pt x="901034" y="1260100"/>
                  <a:pt x="907731" y="1263951"/>
                </a:cubicBezTo>
                <a:cubicBezTo>
                  <a:pt x="914428" y="1267802"/>
                  <a:pt x="921628" y="1269727"/>
                  <a:pt x="929329" y="1269727"/>
                </a:cubicBezTo>
                <a:cubicBezTo>
                  <a:pt x="937366" y="1269727"/>
                  <a:pt x="944482" y="1267802"/>
                  <a:pt x="950677" y="1263951"/>
                </a:cubicBezTo>
                <a:cubicBezTo>
                  <a:pt x="957207" y="1259932"/>
                  <a:pt x="962397" y="1254240"/>
                  <a:pt x="966248" y="1246873"/>
                </a:cubicBezTo>
                <a:cubicBezTo>
                  <a:pt x="970099" y="1239506"/>
                  <a:pt x="972025" y="1230799"/>
                  <a:pt x="972025" y="1220753"/>
                </a:cubicBezTo>
                <a:cubicBezTo>
                  <a:pt x="972025" y="1210373"/>
                  <a:pt x="970099" y="1201499"/>
                  <a:pt x="966248" y="1194132"/>
                </a:cubicBezTo>
                <a:cubicBezTo>
                  <a:pt x="962397" y="1186597"/>
                  <a:pt x="957207" y="1180988"/>
                  <a:pt x="950677" y="1177305"/>
                </a:cubicBezTo>
                <a:cubicBezTo>
                  <a:pt x="943980" y="1173454"/>
                  <a:pt x="936864" y="1171528"/>
                  <a:pt x="929329" y="1171528"/>
                </a:cubicBezTo>
                <a:close/>
                <a:moveTo>
                  <a:pt x="636817" y="1171528"/>
                </a:moveTo>
                <a:cubicBezTo>
                  <a:pt x="628780" y="1171528"/>
                  <a:pt x="621246" y="1173538"/>
                  <a:pt x="614214" y="1177556"/>
                </a:cubicBezTo>
                <a:cubicBezTo>
                  <a:pt x="607349" y="1181574"/>
                  <a:pt x="601740" y="1187351"/>
                  <a:pt x="597387" y="1194885"/>
                </a:cubicBezTo>
                <a:cubicBezTo>
                  <a:pt x="593201" y="1202252"/>
                  <a:pt x="591108" y="1211126"/>
                  <a:pt x="591108" y="1221507"/>
                </a:cubicBezTo>
                <a:cubicBezTo>
                  <a:pt x="591108" y="1231720"/>
                  <a:pt x="593201" y="1240510"/>
                  <a:pt x="597387" y="1247877"/>
                </a:cubicBezTo>
                <a:cubicBezTo>
                  <a:pt x="601740" y="1255412"/>
                  <a:pt x="607349" y="1261188"/>
                  <a:pt x="614214" y="1265206"/>
                </a:cubicBezTo>
                <a:cubicBezTo>
                  <a:pt x="621581" y="1269392"/>
                  <a:pt x="629115" y="1271485"/>
                  <a:pt x="636817" y="1271485"/>
                </a:cubicBezTo>
                <a:cubicBezTo>
                  <a:pt x="644519" y="1271485"/>
                  <a:pt x="652053" y="1269392"/>
                  <a:pt x="659420" y="1265206"/>
                </a:cubicBezTo>
                <a:cubicBezTo>
                  <a:pt x="666118" y="1261355"/>
                  <a:pt x="671643" y="1255579"/>
                  <a:pt x="675996" y="1247877"/>
                </a:cubicBezTo>
                <a:cubicBezTo>
                  <a:pt x="680182" y="1240510"/>
                  <a:pt x="682275" y="1231720"/>
                  <a:pt x="682275" y="1221507"/>
                </a:cubicBezTo>
                <a:cubicBezTo>
                  <a:pt x="682275" y="1211126"/>
                  <a:pt x="680182" y="1202252"/>
                  <a:pt x="675996" y="1194885"/>
                </a:cubicBezTo>
                <a:cubicBezTo>
                  <a:pt x="671643" y="1187183"/>
                  <a:pt x="666118" y="1181407"/>
                  <a:pt x="659420" y="1177556"/>
                </a:cubicBezTo>
                <a:cubicBezTo>
                  <a:pt x="652388" y="1173538"/>
                  <a:pt x="644854" y="1171528"/>
                  <a:pt x="636817" y="1171528"/>
                </a:cubicBezTo>
                <a:close/>
                <a:moveTo>
                  <a:pt x="217717" y="1171528"/>
                </a:moveTo>
                <a:cubicBezTo>
                  <a:pt x="209680" y="1171528"/>
                  <a:pt x="202146" y="1173538"/>
                  <a:pt x="195114" y="1177556"/>
                </a:cubicBezTo>
                <a:cubicBezTo>
                  <a:pt x="188249" y="1181574"/>
                  <a:pt x="182640" y="1187351"/>
                  <a:pt x="178287" y="1194885"/>
                </a:cubicBezTo>
                <a:cubicBezTo>
                  <a:pt x="174101" y="1202252"/>
                  <a:pt x="172008" y="1211126"/>
                  <a:pt x="172008" y="1221507"/>
                </a:cubicBezTo>
                <a:cubicBezTo>
                  <a:pt x="172008" y="1231720"/>
                  <a:pt x="174101" y="1240510"/>
                  <a:pt x="178287" y="1247877"/>
                </a:cubicBezTo>
                <a:cubicBezTo>
                  <a:pt x="182640" y="1255412"/>
                  <a:pt x="188249" y="1261188"/>
                  <a:pt x="195114" y="1265206"/>
                </a:cubicBezTo>
                <a:cubicBezTo>
                  <a:pt x="202481" y="1269392"/>
                  <a:pt x="210015" y="1271485"/>
                  <a:pt x="217717" y="1271485"/>
                </a:cubicBezTo>
                <a:cubicBezTo>
                  <a:pt x="225419" y="1271485"/>
                  <a:pt x="232953" y="1269392"/>
                  <a:pt x="240320" y="1265206"/>
                </a:cubicBezTo>
                <a:cubicBezTo>
                  <a:pt x="247018" y="1261355"/>
                  <a:pt x="252543" y="1255579"/>
                  <a:pt x="256896" y="1247877"/>
                </a:cubicBezTo>
                <a:cubicBezTo>
                  <a:pt x="261082" y="1240510"/>
                  <a:pt x="263175" y="1231720"/>
                  <a:pt x="263175" y="1221507"/>
                </a:cubicBezTo>
                <a:cubicBezTo>
                  <a:pt x="263175" y="1211126"/>
                  <a:pt x="261082" y="1202252"/>
                  <a:pt x="256896" y="1194885"/>
                </a:cubicBezTo>
                <a:cubicBezTo>
                  <a:pt x="252543" y="1187183"/>
                  <a:pt x="247018" y="1181407"/>
                  <a:pt x="240320" y="1177556"/>
                </a:cubicBezTo>
                <a:cubicBezTo>
                  <a:pt x="233288" y="1173538"/>
                  <a:pt x="225754" y="1171528"/>
                  <a:pt x="217717" y="1171528"/>
                </a:cubicBezTo>
                <a:close/>
                <a:moveTo>
                  <a:pt x="2988376" y="1155957"/>
                </a:moveTo>
                <a:lnTo>
                  <a:pt x="3010226" y="1155957"/>
                </a:lnTo>
                <a:lnTo>
                  <a:pt x="3010226" y="1287056"/>
                </a:lnTo>
                <a:lnTo>
                  <a:pt x="2988376" y="1287056"/>
                </a:lnTo>
                <a:close/>
                <a:moveTo>
                  <a:pt x="2778826" y="1155957"/>
                </a:moveTo>
                <a:lnTo>
                  <a:pt x="2800676" y="1155957"/>
                </a:lnTo>
                <a:lnTo>
                  <a:pt x="2800676" y="1287056"/>
                </a:lnTo>
                <a:lnTo>
                  <a:pt x="2778826" y="1287056"/>
                </a:lnTo>
                <a:close/>
                <a:moveTo>
                  <a:pt x="1473901" y="1155957"/>
                </a:moveTo>
                <a:lnTo>
                  <a:pt x="1495751" y="1155957"/>
                </a:lnTo>
                <a:lnTo>
                  <a:pt x="1495751" y="1287056"/>
                </a:lnTo>
                <a:lnTo>
                  <a:pt x="1473901" y="1287056"/>
                </a:lnTo>
                <a:close/>
                <a:moveTo>
                  <a:pt x="2678916" y="1151688"/>
                </a:moveTo>
                <a:cubicBezTo>
                  <a:pt x="2688962" y="1151688"/>
                  <a:pt x="2697836" y="1153781"/>
                  <a:pt x="2705537" y="1157966"/>
                </a:cubicBezTo>
                <a:cubicBezTo>
                  <a:pt x="2713239" y="1162152"/>
                  <a:pt x="2719267" y="1167761"/>
                  <a:pt x="2723620" y="1174793"/>
                </a:cubicBezTo>
                <a:lnTo>
                  <a:pt x="2724625" y="1174793"/>
                </a:lnTo>
                <a:lnTo>
                  <a:pt x="2724625" y="1155957"/>
                </a:lnTo>
                <a:lnTo>
                  <a:pt x="2745470" y="1155957"/>
                </a:lnTo>
                <a:lnTo>
                  <a:pt x="2745470" y="1282033"/>
                </a:lnTo>
                <a:cubicBezTo>
                  <a:pt x="2745470" y="1302962"/>
                  <a:pt x="2739610" y="1319036"/>
                  <a:pt x="2727890" y="1330254"/>
                </a:cubicBezTo>
                <a:cubicBezTo>
                  <a:pt x="2716337" y="1341304"/>
                  <a:pt x="2701017" y="1346829"/>
                  <a:pt x="2681930" y="1346829"/>
                </a:cubicBezTo>
                <a:cubicBezTo>
                  <a:pt x="2666358" y="1346829"/>
                  <a:pt x="2653634" y="1343230"/>
                  <a:pt x="2643755" y="1336030"/>
                </a:cubicBezTo>
                <a:cubicBezTo>
                  <a:pt x="2633709" y="1328830"/>
                  <a:pt x="2626928" y="1320124"/>
                  <a:pt x="2623412" y="1309911"/>
                </a:cubicBezTo>
                <a:lnTo>
                  <a:pt x="2643504" y="1301372"/>
                </a:lnTo>
                <a:cubicBezTo>
                  <a:pt x="2646350" y="1309073"/>
                  <a:pt x="2651122" y="1315268"/>
                  <a:pt x="2657819" y="1319957"/>
                </a:cubicBezTo>
                <a:cubicBezTo>
                  <a:pt x="2664517" y="1324645"/>
                  <a:pt x="2672553" y="1326989"/>
                  <a:pt x="2681930" y="1326989"/>
                </a:cubicBezTo>
                <a:cubicBezTo>
                  <a:pt x="2695324" y="1326989"/>
                  <a:pt x="2705789" y="1323054"/>
                  <a:pt x="2713323" y="1315185"/>
                </a:cubicBezTo>
                <a:cubicBezTo>
                  <a:pt x="2720857" y="1307483"/>
                  <a:pt x="2724625" y="1296265"/>
                  <a:pt x="2724625" y="1281531"/>
                </a:cubicBezTo>
                <a:lnTo>
                  <a:pt x="2724625" y="1266964"/>
                </a:lnTo>
                <a:lnTo>
                  <a:pt x="2723620" y="1266964"/>
                </a:lnTo>
                <a:cubicBezTo>
                  <a:pt x="2719434" y="1273494"/>
                  <a:pt x="2713407" y="1278936"/>
                  <a:pt x="2705537" y="1283289"/>
                </a:cubicBezTo>
                <a:cubicBezTo>
                  <a:pt x="2697836" y="1287475"/>
                  <a:pt x="2688962" y="1289568"/>
                  <a:pt x="2678916" y="1289568"/>
                </a:cubicBezTo>
                <a:cubicBezTo>
                  <a:pt x="2667530" y="1289568"/>
                  <a:pt x="2657150" y="1286638"/>
                  <a:pt x="2647773" y="1280778"/>
                </a:cubicBezTo>
                <a:cubicBezTo>
                  <a:pt x="2638565" y="1275085"/>
                  <a:pt x="2631198" y="1266964"/>
                  <a:pt x="2625673" y="1256416"/>
                </a:cubicBezTo>
                <a:cubicBezTo>
                  <a:pt x="2620147" y="1245868"/>
                  <a:pt x="2617385" y="1233980"/>
                  <a:pt x="2617385" y="1220753"/>
                </a:cubicBezTo>
                <a:cubicBezTo>
                  <a:pt x="2617385" y="1207526"/>
                  <a:pt x="2620147" y="1195639"/>
                  <a:pt x="2625673" y="1185090"/>
                </a:cubicBezTo>
                <a:cubicBezTo>
                  <a:pt x="2631365" y="1174375"/>
                  <a:pt x="2638732" y="1166171"/>
                  <a:pt x="2647773" y="1160478"/>
                </a:cubicBezTo>
                <a:cubicBezTo>
                  <a:pt x="2657150" y="1154618"/>
                  <a:pt x="2667530" y="1151688"/>
                  <a:pt x="2678916" y="1151688"/>
                </a:cubicBezTo>
                <a:close/>
                <a:moveTo>
                  <a:pt x="2469366" y="1151688"/>
                </a:moveTo>
                <a:cubicBezTo>
                  <a:pt x="2479412" y="1151688"/>
                  <a:pt x="2488286" y="1153781"/>
                  <a:pt x="2495987" y="1157966"/>
                </a:cubicBezTo>
                <a:cubicBezTo>
                  <a:pt x="2503689" y="1162152"/>
                  <a:pt x="2509717" y="1167761"/>
                  <a:pt x="2514070" y="1174793"/>
                </a:cubicBezTo>
                <a:lnTo>
                  <a:pt x="2515075" y="1174793"/>
                </a:lnTo>
                <a:lnTo>
                  <a:pt x="2515075" y="1155957"/>
                </a:lnTo>
                <a:lnTo>
                  <a:pt x="2535920" y="1155957"/>
                </a:lnTo>
                <a:lnTo>
                  <a:pt x="2535920" y="1282033"/>
                </a:lnTo>
                <a:cubicBezTo>
                  <a:pt x="2535920" y="1302962"/>
                  <a:pt x="2530060" y="1319036"/>
                  <a:pt x="2518340" y="1330254"/>
                </a:cubicBezTo>
                <a:cubicBezTo>
                  <a:pt x="2506787" y="1341304"/>
                  <a:pt x="2491467" y="1346829"/>
                  <a:pt x="2472380" y="1346829"/>
                </a:cubicBezTo>
                <a:cubicBezTo>
                  <a:pt x="2456808" y="1346829"/>
                  <a:pt x="2444084" y="1343230"/>
                  <a:pt x="2434205" y="1336030"/>
                </a:cubicBezTo>
                <a:cubicBezTo>
                  <a:pt x="2424159" y="1328830"/>
                  <a:pt x="2417378" y="1320124"/>
                  <a:pt x="2413862" y="1309911"/>
                </a:cubicBezTo>
                <a:lnTo>
                  <a:pt x="2433954" y="1301372"/>
                </a:lnTo>
                <a:cubicBezTo>
                  <a:pt x="2436800" y="1309073"/>
                  <a:pt x="2441572" y="1315268"/>
                  <a:pt x="2448269" y="1319957"/>
                </a:cubicBezTo>
                <a:cubicBezTo>
                  <a:pt x="2454967" y="1324645"/>
                  <a:pt x="2463003" y="1326989"/>
                  <a:pt x="2472380" y="1326989"/>
                </a:cubicBezTo>
                <a:cubicBezTo>
                  <a:pt x="2485774" y="1326989"/>
                  <a:pt x="2496239" y="1323054"/>
                  <a:pt x="2503773" y="1315185"/>
                </a:cubicBezTo>
                <a:cubicBezTo>
                  <a:pt x="2511307" y="1307483"/>
                  <a:pt x="2515075" y="1296265"/>
                  <a:pt x="2515075" y="1281531"/>
                </a:cubicBezTo>
                <a:lnTo>
                  <a:pt x="2515075" y="1266964"/>
                </a:lnTo>
                <a:lnTo>
                  <a:pt x="2514070" y="1266964"/>
                </a:lnTo>
                <a:cubicBezTo>
                  <a:pt x="2509884" y="1273494"/>
                  <a:pt x="2503857" y="1278936"/>
                  <a:pt x="2495987" y="1283289"/>
                </a:cubicBezTo>
                <a:cubicBezTo>
                  <a:pt x="2488286" y="1287475"/>
                  <a:pt x="2479412" y="1289568"/>
                  <a:pt x="2469366" y="1289568"/>
                </a:cubicBezTo>
                <a:cubicBezTo>
                  <a:pt x="2457980" y="1289568"/>
                  <a:pt x="2447600" y="1286638"/>
                  <a:pt x="2438223" y="1280778"/>
                </a:cubicBezTo>
                <a:cubicBezTo>
                  <a:pt x="2429015" y="1275085"/>
                  <a:pt x="2421648" y="1266964"/>
                  <a:pt x="2416123" y="1256416"/>
                </a:cubicBezTo>
                <a:cubicBezTo>
                  <a:pt x="2410597" y="1245868"/>
                  <a:pt x="2407835" y="1233980"/>
                  <a:pt x="2407835" y="1220753"/>
                </a:cubicBezTo>
                <a:cubicBezTo>
                  <a:pt x="2407835" y="1207526"/>
                  <a:pt x="2410597" y="1195639"/>
                  <a:pt x="2416123" y="1185090"/>
                </a:cubicBezTo>
                <a:cubicBezTo>
                  <a:pt x="2421815" y="1174375"/>
                  <a:pt x="2429182" y="1166171"/>
                  <a:pt x="2438223" y="1160478"/>
                </a:cubicBezTo>
                <a:cubicBezTo>
                  <a:pt x="2447600" y="1154618"/>
                  <a:pt x="2457980" y="1151688"/>
                  <a:pt x="2469366" y="1151688"/>
                </a:cubicBezTo>
                <a:close/>
                <a:moveTo>
                  <a:pt x="2336286" y="1151688"/>
                </a:moveTo>
                <a:cubicBezTo>
                  <a:pt x="2352024" y="1151688"/>
                  <a:pt x="2363995" y="1156292"/>
                  <a:pt x="2372200" y="1165501"/>
                </a:cubicBezTo>
                <a:cubicBezTo>
                  <a:pt x="2380571" y="1174877"/>
                  <a:pt x="2384757" y="1187351"/>
                  <a:pt x="2384757" y="1202922"/>
                </a:cubicBezTo>
                <a:lnTo>
                  <a:pt x="2384757" y="1287056"/>
                </a:lnTo>
                <a:lnTo>
                  <a:pt x="2362907" y="1287056"/>
                </a:lnTo>
                <a:lnTo>
                  <a:pt x="2362907" y="1206187"/>
                </a:lnTo>
                <a:cubicBezTo>
                  <a:pt x="2362907" y="1194132"/>
                  <a:pt x="2359977" y="1185341"/>
                  <a:pt x="2354117" y="1179816"/>
                </a:cubicBezTo>
                <a:cubicBezTo>
                  <a:pt x="2348424" y="1174291"/>
                  <a:pt x="2340471" y="1171528"/>
                  <a:pt x="2330258" y="1171528"/>
                </a:cubicBezTo>
                <a:cubicBezTo>
                  <a:pt x="2323226" y="1171528"/>
                  <a:pt x="2316947" y="1173538"/>
                  <a:pt x="2311422" y="1177556"/>
                </a:cubicBezTo>
                <a:cubicBezTo>
                  <a:pt x="2305562" y="1181909"/>
                  <a:pt x="2301209" y="1187100"/>
                  <a:pt x="2298362" y="1193127"/>
                </a:cubicBezTo>
                <a:cubicBezTo>
                  <a:pt x="2295348" y="1199657"/>
                  <a:pt x="2293842" y="1206354"/>
                  <a:pt x="2293842" y="1213219"/>
                </a:cubicBezTo>
                <a:lnTo>
                  <a:pt x="2293842" y="1287056"/>
                </a:lnTo>
                <a:lnTo>
                  <a:pt x="2271992" y="1287056"/>
                </a:lnTo>
                <a:lnTo>
                  <a:pt x="2271992" y="1155957"/>
                </a:lnTo>
                <a:lnTo>
                  <a:pt x="2292586" y="1155957"/>
                </a:lnTo>
                <a:lnTo>
                  <a:pt x="2292586" y="1175296"/>
                </a:lnTo>
                <a:lnTo>
                  <a:pt x="2293842" y="1175296"/>
                </a:lnTo>
                <a:cubicBezTo>
                  <a:pt x="2297358" y="1168766"/>
                  <a:pt x="2303050" y="1163241"/>
                  <a:pt x="2310920" y="1158720"/>
                </a:cubicBezTo>
                <a:cubicBezTo>
                  <a:pt x="2318956" y="1154032"/>
                  <a:pt x="2327412" y="1151688"/>
                  <a:pt x="2336286" y="1151688"/>
                </a:cubicBezTo>
                <a:close/>
                <a:moveTo>
                  <a:pt x="2179867" y="1151688"/>
                </a:moveTo>
                <a:cubicBezTo>
                  <a:pt x="2192759" y="1151688"/>
                  <a:pt x="2204312" y="1154785"/>
                  <a:pt x="2214526" y="1160980"/>
                </a:cubicBezTo>
                <a:cubicBezTo>
                  <a:pt x="2224739" y="1167175"/>
                  <a:pt x="2232776" y="1175630"/>
                  <a:pt x="2238636" y="1186346"/>
                </a:cubicBezTo>
                <a:cubicBezTo>
                  <a:pt x="2244328" y="1196727"/>
                  <a:pt x="2247175" y="1208447"/>
                  <a:pt x="2247175" y="1221507"/>
                </a:cubicBezTo>
                <a:cubicBezTo>
                  <a:pt x="2247175" y="1234566"/>
                  <a:pt x="2244328" y="1246287"/>
                  <a:pt x="2238636" y="1256667"/>
                </a:cubicBezTo>
                <a:cubicBezTo>
                  <a:pt x="2232776" y="1267383"/>
                  <a:pt x="2224739" y="1275838"/>
                  <a:pt x="2214526" y="1282033"/>
                </a:cubicBezTo>
                <a:cubicBezTo>
                  <a:pt x="2204647" y="1288061"/>
                  <a:pt x="2193094" y="1291075"/>
                  <a:pt x="2179867" y="1291075"/>
                </a:cubicBezTo>
                <a:cubicBezTo>
                  <a:pt x="2166640" y="1291075"/>
                  <a:pt x="2155087" y="1288061"/>
                  <a:pt x="2145209" y="1282033"/>
                </a:cubicBezTo>
                <a:cubicBezTo>
                  <a:pt x="2134995" y="1275838"/>
                  <a:pt x="2126959" y="1267383"/>
                  <a:pt x="2121099" y="1256667"/>
                </a:cubicBezTo>
                <a:cubicBezTo>
                  <a:pt x="2115406" y="1246287"/>
                  <a:pt x="2112560" y="1234566"/>
                  <a:pt x="2112560" y="1221507"/>
                </a:cubicBezTo>
                <a:cubicBezTo>
                  <a:pt x="2112560" y="1208447"/>
                  <a:pt x="2115406" y="1196727"/>
                  <a:pt x="2121099" y="1186346"/>
                </a:cubicBezTo>
                <a:cubicBezTo>
                  <a:pt x="2126959" y="1175630"/>
                  <a:pt x="2134995" y="1167175"/>
                  <a:pt x="2145209" y="1160980"/>
                </a:cubicBezTo>
                <a:cubicBezTo>
                  <a:pt x="2155422" y="1154785"/>
                  <a:pt x="2166975" y="1151688"/>
                  <a:pt x="2179867" y="1151688"/>
                </a:cubicBezTo>
                <a:close/>
                <a:moveTo>
                  <a:pt x="1716370" y="1151688"/>
                </a:moveTo>
                <a:cubicBezTo>
                  <a:pt x="1727755" y="1151688"/>
                  <a:pt x="1737969" y="1154199"/>
                  <a:pt x="1747010" y="1159222"/>
                </a:cubicBezTo>
                <a:cubicBezTo>
                  <a:pt x="1755884" y="1164078"/>
                  <a:pt x="1762246" y="1171026"/>
                  <a:pt x="1766097" y="1180067"/>
                </a:cubicBezTo>
                <a:lnTo>
                  <a:pt x="1747261" y="1188858"/>
                </a:lnTo>
                <a:cubicBezTo>
                  <a:pt x="1741401" y="1177137"/>
                  <a:pt x="1731020" y="1171277"/>
                  <a:pt x="1716119" y="1171277"/>
                </a:cubicBezTo>
                <a:cubicBezTo>
                  <a:pt x="1709087" y="1171277"/>
                  <a:pt x="1702724" y="1172952"/>
                  <a:pt x="1697032" y="1176300"/>
                </a:cubicBezTo>
                <a:cubicBezTo>
                  <a:pt x="1691674" y="1179481"/>
                  <a:pt x="1688995" y="1183751"/>
                  <a:pt x="1688995" y="1189109"/>
                </a:cubicBezTo>
                <a:cubicBezTo>
                  <a:pt x="1688995" y="1193797"/>
                  <a:pt x="1690920" y="1197648"/>
                  <a:pt x="1694771" y="1200661"/>
                </a:cubicBezTo>
                <a:cubicBezTo>
                  <a:pt x="1698622" y="1203675"/>
                  <a:pt x="1704231" y="1206187"/>
                  <a:pt x="1711598" y="1208196"/>
                </a:cubicBezTo>
                <a:lnTo>
                  <a:pt x="1730685" y="1212968"/>
                </a:lnTo>
                <a:cubicBezTo>
                  <a:pt x="1743745" y="1216316"/>
                  <a:pt x="1753456" y="1221172"/>
                  <a:pt x="1759818" y="1227534"/>
                </a:cubicBezTo>
                <a:cubicBezTo>
                  <a:pt x="1766348" y="1234064"/>
                  <a:pt x="1769613" y="1241933"/>
                  <a:pt x="1769613" y="1251142"/>
                </a:cubicBezTo>
                <a:cubicBezTo>
                  <a:pt x="1769613" y="1259011"/>
                  <a:pt x="1767269" y="1266044"/>
                  <a:pt x="1762581" y="1272239"/>
                </a:cubicBezTo>
                <a:cubicBezTo>
                  <a:pt x="1758060" y="1278266"/>
                  <a:pt x="1751782" y="1282954"/>
                  <a:pt x="1743745" y="1286303"/>
                </a:cubicBezTo>
                <a:cubicBezTo>
                  <a:pt x="1736211" y="1289484"/>
                  <a:pt x="1727504" y="1291075"/>
                  <a:pt x="1717626" y="1291075"/>
                </a:cubicBezTo>
                <a:cubicBezTo>
                  <a:pt x="1703561" y="1291075"/>
                  <a:pt x="1691757" y="1287810"/>
                  <a:pt x="1682214" y="1281280"/>
                </a:cubicBezTo>
                <a:cubicBezTo>
                  <a:pt x="1673173" y="1275085"/>
                  <a:pt x="1666559" y="1266630"/>
                  <a:pt x="1662373" y="1255914"/>
                </a:cubicBezTo>
                <a:lnTo>
                  <a:pt x="1681712" y="1247124"/>
                </a:lnTo>
                <a:cubicBezTo>
                  <a:pt x="1685060" y="1255160"/>
                  <a:pt x="1689916" y="1261272"/>
                  <a:pt x="1696278" y="1265458"/>
                </a:cubicBezTo>
                <a:cubicBezTo>
                  <a:pt x="1702975" y="1269811"/>
                  <a:pt x="1710091" y="1271987"/>
                  <a:pt x="1717626" y="1271987"/>
                </a:cubicBezTo>
                <a:cubicBezTo>
                  <a:pt x="1725830" y="1271987"/>
                  <a:pt x="1732862" y="1270313"/>
                  <a:pt x="1738722" y="1266964"/>
                </a:cubicBezTo>
                <a:cubicBezTo>
                  <a:pt x="1744582" y="1263616"/>
                  <a:pt x="1747512" y="1258844"/>
                  <a:pt x="1747512" y="1252649"/>
                </a:cubicBezTo>
                <a:cubicBezTo>
                  <a:pt x="1747512" y="1247124"/>
                  <a:pt x="1745168" y="1242687"/>
                  <a:pt x="1740480" y="1239338"/>
                </a:cubicBezTo>
                <a:cubicBezTo>
                  <a:pt x="1736127" y="1236157"/>
                  <a:pt x="1728844" y="1233311"/>
                  <a:pt x="1718630" y="1230799"/>
                </a:cubicBezTo>
                <a:lnTo>
                  <a:pt x="1702557" y="1226530"/>
                </a:lnTo>
                <a:cubicBezTo>
                  <a:pt x="1692176" y="1224018"/>
                  <a:pt x="1683637" y="1219665"/>
                  <a:pt x="1676940" y="1213470"/>
                </a:cubicBezTo>
                <a:cubicBezTo>
                  <a:pt x="1670242" y="1207275"/>
                  <a:pt x="1666894" y="1199322"/>
                  <a:pt x="1666894" y="1189611"/>
                </a:cubicBezTo>
                <a:cubicBezTo>
                  <a:pt x="1666894" y="1182244"/>
                  <a:pt x="1669154" y="1175630"/>
                  <a:pt x="1673675" y="1169770"/>
                </a:cubicBezTo>
                <a:cubicBezTo>
                  <a:pt x="1678363" y="1163910"/>
                  <a:pt x="1684390" y="1159473"/>
                  <a:pt x="1691757" y="1156460"/>
                </a:cubicBezTo>
                <a:cubicBezTo>
                  <a:pt x="1699794" y="1153278"/>
                  <a:pt x="1707998" y="1151688"/>
                  <a:pt x="1716370" y="1151688"/>
                </a:cubicBezTo>
                <a:close/>
                <a:moveTo>
                  <a:pt x="1588312" y="1151688"/>
                </a:moveTo>
                <a:cubicBezTo>
                  <a:pt x="1602209" y="1151688"/>
                  <a:pt x="1614181" y="1155036"/>
                  <a:pt x="1624227" y="1161734"/>
                </a:cubicBezTo>
                <a:cubicBezTo>
                  <a:pt x="1633938" y="1168263"/>
                  <a:pt x="1640802" y="1177054"/>
                  <a:pt x="1644821" y="1188104"/>
                </a:cubicBezTo>
                <a:lnTo>
                  <a:pt x="1624980" y="1196392"/>
                </a:lnTo>
                <a:cubicBezTo>
                  <a:pt x="1621632" y="1188020"/>
                  <a:pt x="1616860" y="1181825"/>
                  <a:pt x="1610665" y="1177807"/>
                </a:cubicBezTo>
                <a:cubicBezTo>
                  <a:pt x="1604302" y="1173621"/>
                  <a:pt x="1596517" y="1171528"/>
                  <a:pt x="1587308" y="1171528"/>
                </a:cubicBezTo>
                <a:cubicBezTo>
                  <a:pt x="1579606" y="1171528"/>
                  <a:pt x="1572407" y="1173621"/>
                  <a:pt x="1565709" y="1177807"/>
                </a:cubicBezTo>
                <a:cubicBezTo>
                  <a:pt x="1559012" y="1181993"/>
                  <a:pt x="1553654" y="1187853"/>
                  <a:pt x="1549636" y="1195387"/>
                </a:cubicBezTo>
                <a:cubicBezTo>
                  <a:pt x="1545618" y="1202922"/>
                  <a:pt x="1543608" y="1211628"/>
                  <a:pt x="1543608" y="1221507"/>
                </a:cubicBezTo>
                <a:cubicBezTo>
                  <a:pt x="1543608" y="1231218"/>
                  <a:pt x="1545618" y="1239840"/>
                  <a:pt x="1549636" y="1247375"/>
                </a:cubicBezTo>
                <a:cubicBezTo>
                  <a:pt x="1553654" y="1254909"/>
                  <a:pt x="1559012" y="1260769"/>
                  <a:pt x="1565709" y="1264955"/>
                </a:cubicBezTo>
                <a:cubicBezTo>
                  <a:pt x="1572574" y="1269308"/>
                  <a:pt x="1579773" y="1271485"/>
                  <a:pt x="1587308" y="1271485"/>
                </a:cubicBezTo>
                <a:cubicBezTo>
                  <a:pt x="1596349" y="1271485"/>
                  <a:pt x="1604302" y="1269308"/>
                  <a:pt x="1611167" y="1264955"/>
                </a:cubicBezTo>
                <a:cubicBezTo>
                  <a:pt x="1617864" y="1260769"/>
                  <a:pt x="1622887" y="1254658"/>
                  <a:pt x="1626236" y="1246621"/>
                </a:cubicBezTo>
                <a:lnTo>
                  <a:pt x="1645574" y="1254909"/>
                </a:lnTo>
                <a:cubicBezTo>
                  <a:pt x="1641053" y="1265625"/>
                  <a:pt x="1633938" y="1274331"/>
                  <a:pt x="1624227" y="1281029"/>
                </a:cubicBezTo>
                <a:cubicBezTo>
                  <a:pt x="1614516" y="1287726"/>
                  <a:pt x="1602544" y="1291075"/>
                  <a:pt x="1588312" y="1291075"/>
                </a:cubicBezTo>
                <a:cubicBezTo>
                  <a:pt x="1575588" y="1291075"/>
                  <a:pt x="1564202" y="1288061"/>
                  <a:pt x="1554157" y="1282033"/>
                </a:cubicBezTo>
                <a:cubicBezTo>
                  <a:pt x="1544278" y="1276006"/>
                  <a:pt x="1536409" y="1267718"/>
                  <a:pt x="1530549" y="1257170"/>
                </a:cubicBezTo>
                <a:cubicBezTo>
                  <a:pt x="1524856" y="1246789"/>
                  <a:pt x="1522010" y="1234901"/>
                  <a:pt x="1522010" y="1221507"/>
                </a:cubicBezTo>
                <a:cubicBezTo>
                  <a:pt x="1522010" y="1208112"/>
                  <a:pt x="1524856" y="1196225"/>
                  <a:pt x="1530549" y="1185844"/>
                </a:cubicBezTo>
                <a:cubicBezTo>
                  <a:pt x="1536576" y="1174961"/>
                  <a:pt x="1544446" y="1166589"/>
                  <a:pt x="1554157" y="1160729"/>
                </a:cubicBezTo>
                <a:cubicBezTo>
                  <a:pt x="1564202" y="1154702"/>
                  <a:pt x="1575588" y="1151688"/>
                  <a:pt x="1588312" y="1151688"/>
                </a:cubicBezTo>
                <a:close/>
                <a:moveTo>
                  <a:pt x="1385041" y="1151688"/>
                </a:moveTo>
                <a:cubicBezTo>
                  <a:pt x="1396762" y="1151688"/>
                  <a:pt x="1407393" y="1154702"/>
                  <a:pt x="1416937" y="1160729"/>
                </a:cubicBezTo>
                <a:cubicBezTo>
                  <a:pt x="1426313" y="1166757"/>
                  <a:pt x="1433848" y="1175128"/>
                  <a:pt x="1439540" y="1185844"/>
                </a:cubicBezTo>
                <a:cubicBezTo>
                  <a:pt x="1444898" y="1196057"/>
                  <a:pt x="1447577" y="1207945"/>
                  <a:pt x="1447577" y="1221507"/>
                </a:cubicBezTo>
                <a:cubicBezTo>
                  <a:pt x="1447577" y="1235236"/>
                  <a:pt x="1444898" y="1247207"/>
                  <a:pt x="1439540" y="1257421"/>
                </a:cubicBezTo>
                <a:cubicBezTo>
                  <a:pt x="1434015" y="1267969"/>
                  <a:pt x="1426481" y="1276257"/>
                  <a:pt x="1416937" y="1282284"/>
                </a:cubicBezTo>
                <a:cubicBezTo>
                  <a:pt x="1407728" y="1288145"/>
                  <a:pt x="1397096" y="1291075"/>
                  <a:pt x="1385041" y="1291075"/>
                </a:cubicBezTo>
                <a:cubicBezTo>
                  <a:pt x="1375163" y="1291075"/>
                  <a:pt x="1366205" y="1288814"/>
                  <a:pt x="1358169" y="1284294"/>
                </a:cubicBezTo>
                <a:cubicBezTo>
                  <a:pt x="1350132" y="1279773"/>
                  <a:pt x="1344104" y="1274248"/>
                  <a:pt x="1340086" y="1267718"/>
                </a:cubicBezTo>
                <a:lnTo>
                  <a:pt x="1339081" y="1267718"/>
                </a:lnTo>
                <a:lnTo>
                  <a:pt x="1340086" y="1285800"/>
                </a:lnTo>
                <a:lnTo>
                  <a:pt x="1340086" y="1342560"/>
                </a:lnTo>
                <a:lnTo>
                  <a:pt x="1318236" y="1342560"/>
                </a:lnTo>
                <a:lnTo>
                  <a:pt x="1318236" y="1155957"/>
                </a:lnTo>
                <a:lnTo>
                  <a:pt x="1339081" y="1155957"/>
                </a:lnTo>
                <a:lnTo>
                  <a:pt x="1339081" y="1175547"/>
                </a:lnTo>
                <a:lnTo>
                  <a:pt x="1340086" y="1175547"/>
                </a:lnTo>
                <a:cubicBezTo>
                  <a:pt x="1344104" y="1168849"/>
                  <a:pt x="1350132" y="1163241"/>
                  <a:pt x="1358169" y="1158720"/>
                </a:cubicBezTo>
                <a:cubicBezTo>
                  <a:pt x="1366540" y="1154032"/>
                  <a:pt x="1375498" y="1151688"/>
                  <a:pt x="1385041" y="1151688"/>
                </a:cubicBezTo>
                <a:close/>
                <a:moveTo>
                  <a:pt x="1227367" y="1151688"/>
                </a:moveTo>
                <a:cubicBezTo>
                  <a:pt x="1240259" y="1151688"/>
                  <a:pt x="1251812" y="1154785"/>
                  <a:pt x="1262026" y="1160980"/>
                </a:cubicBezTo>
                <a:cubicBezTo>
                  <a:pt x="1272239" y="1167175"/>
                  <a:pt x="1280276" y="1175630"/>
                  <a:pt x="1286136" y="1186346"/>
                </a:cubicBezTo>
                <a:cubicBezTo>
                  <a:pt x="1291828" y="1196727"/>
                  <a:pt x="1294675" y="1208447"/>
                  <a:pt x="1294675" y="1221507"/>
                </a:cubicBezTo>
                <a:cubicBezTo>
                  <a:pt x="1294675" y="1234566"/>
                  <a:pt x="1291828" y="1246287"/>
                  <a:pt x="1286136" y="1256667"/>
                </a:cubicBezTo>
                <a:cubicBezTo>
                  <a:pt x="1280276" y="1267383"/>
                  <a:pt x="1272239" y="1275838"/>
                  <a:pt x="1262026" y="1282033"/>
                </a:cubicBezTo>
                <a:cubicBezTo>
                  <a:pt x="1252147" y="1288061"/>
                  <a:pt x="1240594" y="1291075"/>
                  <a:pt x="1227367" y="1291075"/>
                </a:cubicBezTo>
                <a:cubicBezTo>
                  <a:pt x="1214140" y="1291075"/>
                  <a:pt x="1202587" y="1288061"/>
                  <a:pt x="1192709" y="1282033"/>
                </a:cubicBezTo>
                <a:cubicBezTo>
                  <a:pt x="1182496" y="1275838"/>
                  <a:pt x="1174459" y="1267383"/>
                  <a:pt x="1168599" y="1256667"/>
                </a:cubicBezTo>
                <a:cubicBezTo>
                  <a:pt x="1162906" y="1246287"/>
                  <a:pt x="1160060" y="1234566"/>
                  <a:pt x="1160060" y="1221507"/>
                </a:cubicBezTo>
                <a:cubicBezTo>
                  <a:pt x="1160060" y="1208447"/>
                  <a:pt x="1162906" y="1196727"/>
                  <a:pt x="1168599" y="1186346"/>
                </a:cubicBezTo>
                <a:cubicBezTo>
                  <a:pt x="1174459" y="1175630"/>
                  <a:pt x="1182496" y="1167175"/>
                  <a:pt x="1192709" y="1160980"/>
                </a:cubicBezTo>
                <a:cubicBezTo>
                  <a:pt x="1202922" y="1154785"/>
                  <a:pt x="1214475" y="1151688"/>
                  <a:pt x="1227367" y="1151688"/>
                </a:cubicBezTo>
                <a:close/>
                <a:moveTo>
                  <a:pt x="926316" y="1151688"/>
                </a:moveTo>
                <a:cubicBezTo>
                  <a:pt x="936362" y="1151688"/>
                  <a:pt x="945236" y="1153781"/>
                  <a:pt x="952937" y="1157966"/>
                </a:cubicBezTo>
                <a:cubicBezTo>
                  <a:pt x="960639" y="1162152"/>
                  <a:pt x="966667" y="1167761"/>
                  <a:pt x="971020" y="1174793"/>
                </a:cubicBezTo>
                <a:lnTo>
                  <a:pt x="972025" y="1174793"/>
                </a:lnTo>
                <a:lnTo>
                  <a:pt x="972025" y="1155957"/>
                </a:lnTo>
                <a:lnTo>
                  <a:pt x="992870" y="1155957"/>
                </a:lnTo>
                <a:lnTo>
                  <a:pt x="992870" y="1282033"/>
                </a:lnTo>
                <a:cubicBezTo>
                  <a:pt x="992870" y="1302962"/>
                  <a:pt x="987010" y="1319036"/>
                  <a:pt x="975290" y="1330254"/>
                </a:cubicBezTo>
                <a:cubicBezTo>
                  <a:pt x="963737" y="1341304"/>
                  <a:pt x="948417" y="1346829"/>
                  <a:pt x="929329" y="1346829"/>
                </a:cubicBezTo>
                <a:cubicBezTo>
                  <a:pt x="913758" y="1346829"/>
                  <a:pt x="901034" y="1343230"/>
                  <a:pt x="891155" y="1336030"/>
                </a:cubicBezTo>
                <a:cubicBezTo>
                  <a:pt x="881109" y="1328830"/>
                  <a:pt x="874328" y="1320124"/>
                  <a:pt x="870812" y="1309911"/>
                </a:cubicBezTo>
                <a:lnTo>
                  <a:pt x="890904" y="1301372"/>
                </a:lnTo>
                <a:cubicBezTo>
                  <a:pt x="893750" y="1309073"/>
                  <a:pt x="898522" y="1315268"/>
                  <a:pt x="905219" y="1319957"/>
                </a:cubicBezTo>
                <a:cubicBezTo>
                  <a:pt x="911917" y="1324645"/>
                  <a:pt x="919953" y="1326989"/>
                  <a:pt x="929329" y="1326989"/>
                </a:cubicBezTo>
                <a:cubicBezTo>
                  <a:pt x="942724" y="1326989"/>
                  <a:pt x="953188" y="1323054"/>
                  <a:pt x="960723" y="1315185"/>
                </a:cubicBezTo>
                <a:cubicBezTo>
                  <a:pt x="968257" y="1307483"/>
                  <a:pt x="972025" y="1296265"/>
                  <a:pt x="972025" y="1281531"/>
                </a:cubicBezTo>
                <a:lnTo>
                  <a:pt x="972025" y="1266964"/>
                </a:lnTo>
                <a:lnTo>
                  <a:pt x="971020" y="1266964"/>
                </a:lnTo>
                <a:cubicBezTo>
                  <a:pt x="966834" y="1273494"/>
                  <a:pt x="960807" y="1278936"/>
                  <a:pt x="952937" y="1283289"/>
                </a:cubicBezTo>
                <a:cubicBezTo>
                  <a:pt x="945236" y="1287475"/>
                  <a:pt x="936362" y="1289568"/>
                  <a:pt x="926316" y="1289568"/>
                </a:cubicBezTo>
                <a:cubicBezTo>
                  <a:pt x="914930" y="1289568"/>
                  <a:pt x="904550" y="1286638"/>
                  <a:pt x="895173" y="1280778"/>
                </a:cubicBezTo>
                <a:cubicBezTo>
                  <a:pt x="885965" y="1275085"/>
                  <a:pt x="878598" y="1266964"/>
                  <a:pt x="873072" y="1256416"/>
                </a:cubicBezTo>
                <a:cubicBezTo>
                  <a:pt x="867547" y="1245868"/>
                  <a:pt x="864785" y="1233980"/>
                  <a:pt x="864785" y="1220753"/>
                </a:cubicBezTo>
                <a:cubicBezTo>
                  <a:pt x="864785" y="1207526"/>
                  <a:pt x="867547" y="1195639"/>
                  <a:pt x="873072" y="1185090"/>
                </a:cubicBezTo>
                <a:cubicBezTo>
                  <a:pt x="878765" y="1174375"/>
                  <a:pt x="886132" y="1166171"/>
                  <a:pt x="895173" y="1160478"/>
                </a:cubicBezTo>
                <a:cubicBezTo>
                  <a:pt x="904550" y="1154618"/>
                  <a:pt x="914930" y="1151688"/>
                  <a:pt x="926316" y="1151688"/>
                </a:cubicBezTo>
                <a:close/>
                <a:moveTo>
                  <a:pt x="793236" y="1151688"/>
                </a:moveTo>
                <a:cubicBezTo>
                  <a:pt x="808974" y="1151688"/>
                  <a:pt x="820946" y="1156292"/>
                  <a:pt x="829150" y="1165501"/>
                </a:cubicBezTo>
                <a:cubicBezTo>
                  <a:pt x="837521" y="1174877"/>
                  <a:pt x="841707" y="1187351"/>
                  <a:pt x="841707" y="1202922"/>
                </a:cubicBezTo>
                <a:lnTo>
                  <a:pt x="841707" y="1287056"/>
                </a:lnTo>
                <a:lnTo>
                  <a:pt x="819857" y="1287056"/>
                </a:lnTo>
                <a:lnTo>
                  <a:pt x="819857" y="1206187"/>
                </a:lnTo>
                <a:cubicBezTo>
                  <a:pt x="819857" y="1194132"/>
                  <a:pt x="816927" y="1185341"/>
                  <a:pt x="811067" y="1179816"/>
                </a:cubicBezTo>
                <a:cubicBezTo>
                  <a:pt x="805374" y="1174291"/>
                  <a:pt x="797421" y="1171528"/>
                  <a:pt x="787208" y="1171528"/>
                </a:cubicBezTo>
                <a:cubicBezTo>
                  <a:pt x="780176" y="1171528"/>
                  <a:pt x="773897" y="1173538"/>
                  <a:pt x="768372" y="1177556"/>
                </a:cubicBezTo>
                <a:cubicBezTo>
                  <a:pt x="762512" y="1181909"/>
                  <a:pt x="758159" y="1187100"/>
                  <a:pt x="755312" y="1193127"/>
                </a:cubicBezTo>
                <a:cubicBezTo>
                  <a:pt x="752298" y="1199657"/>
                  <a:pt x="750792" y="1206354"/>
                  <a:pt x="750792" y="1213219"/>
                </a:cubicBezTo>
                <a:lnTo>
                  <a:pt x="750792" y="1287056"/>
                </a:lnTo>
                <a:lnTo>
                  <a:pt x="728942" y="1287056"/>
                </a:lnTo>
                <a:lnTo>
                  <a:pt x="728942" y="1155957"/>
                </a:lnTo>
                <a:lnTo>
                  <a:pt x="749536" y="1155957"/>
                </a:lnTo>
                <a:lnTo>
                  <a:pt x="749536" y="1175296"/>
                </a:lnTo>
                <a:lnTo>
                  <a:pt x="750792" y="1175296"/>
                </a:lnTo>
                <a:cubicBezTo>
                  <a:pt x="754308" y="1168766"/>
                  <a:pt x="760000" y="1163241"/>
                  <a:pt x="767870" y="1158720"/>
                </a:cubicBezTo>
                <a:cubicBezTo>
                  <a:pt x="775906" y="1154032"/>
                  <a:pt x="784362" y="1151688"/>
                  <a:pt x="793236" y="1151688"/>
                </a:cubicBezTo>
                <a:close/>
                <a:moveTo>
                  <a:pt x="217717" y="1151688"/>
                </a:moveTo>
                <a:cubicBezTo>
                  <a:pt x="230609" y="1151688"/>
                  <a:pt x="242162" y="1154785"/>
                  <a:pt x="252375" y="1160980"/>
                </a:cubicBezTo>
                <a:cubicBezTo>
                  <a:pt x="262589" y="1167175"/>
                  <a:pt x="270626" y="1175630"/>
                  <a:pt x="276486" y="1186346"/>
                </a:cubicBezTo>
                <a:cubicBezTo>
                  <a:pt x="282178" y="1196727"/>
                  <a:pt x="285025" y="1208447"/>
                  <a:pt x="285025" y="1221507"/>
                </a:cubicBezTo>
                <a:cubicBezTo>
                  <a:pt x="285025" y="1234566"/>
                  <a:pt x="282178" y="1246287"/>
                  <a:pt x="276486" y="1256667"/>
                </a:cubicBezTo>
                <a:cubicBezTo>
                  <a:pt x="270626" y="1267383"/>
                  <a:pt x="262589" y="1275838"/>
                  <a:pt x="252375" y="1282033"/>
                </a:cubicBezTo>
                <a:cubicBezTo>
                  <a:pt x="242497" y="1288061"/>
                  <a:pt x="230944" y="1291075"/>
                  <a:pt x="217717" y="1291075"/>
                </a:cubicBezTo>
                <a:cubicBezTo>
                  <a:pt x="204490" y="1291075"/>
                  <a:pt x="192937" y="1288061"/>
                  <a:pt x="183059" y="1282033"/>
                </a:cubicBezTo>
                <a:cubicBezTo>
                  <a:pt x="172845" y="1275838"/>
                  <a:pt x="164809" y="1267383"/>
                  <a:pt x="158949" y="1256667"/>
                </a:cubicBezTo>
                <a:cubicBezTo>
                  <a:pt x="153256" y="1246287"/>
                  <a:pt x="150410" y="1234566"/>
                  <a:pt x="150410" y="1221507"/>
                </a:cubicBezTo>
                <a:cubicBezTo>
                  <a:pt x="150410" y="1208447"/>
                  <a:pt x="153256" y="1196727"/>
                  <a:pt x="158949" y="1186346"/>
                </a:cubicBezTo>
                <a:cubicBezTo>
                  <a:pt x="164809" y="1175630"/>
                  <a:pt x="172845" y="1167175"/>
                  <a:pt x="183059" y="1160980"/>
                </a:cubicBezTo>
                <a:cubicBezTo>
                  <a:pt x="193272" y="1154785"/>
                  <a:pt x="204825" y="1151688"/>
                  <a:pt x="217717" y="1151688"/>
                </a:cubicBezTo>
                <a:close/>
                <a:moveTo>
                  <a:pt x="2947737" y="1128080"/>
                </a:moveTo>
                <a:lnTo>
                  <a:pt x="2965317" y="1128080"/>
                </a:lnTo>
                <a:lnTo>
                  <a:pt x="2965317" y="1145660"/>
                </a:lnTo>
                <a:cubicBezTo>
                  <a:pt x="2965317" y="1153195"/>
                  <a:pt x="2963643" y="1159306"/>
                  <a:pt x="2960294" y="1163994"/>
                </a:cubicBezTo>
                <a:cubicBezTo>
                  <a:pt x="2956945" y="1168515"/>
                  <a:pt x="2952006" y="1170775"/>
                  <a:pt x="2945476" y="1170775"/>
                </a:cubicBezTo>
                <a:cubicBezTo>
                  <a:pt x="2943634" y="1170775"/>
                  <a:pt x="2941876" y="1170524"/>
                  <a:pt x="2940202" y="1170021"/>
                </a:cubicBezTo>
                <a:lnTo>
                  <a:pt x="2940202" y="1171026"/>
                </a:lnTo>
                <a:cubicBezTo>
                  <a:pt x="2954434" y="1183583"/>
                  <a:pt x="2961550" y="1200410"/>
                  <a:pt x="2961550" y="1221507"/>
                </a:cubicBezTo>
                <a:cubicBezTo>
                  <a:pt x="2961550" y="1234566"/>
                  <a:pt x="2958703" y="1246287"/>
                  <a:pt x="2953011" y="1256667"/>
                </a:cubicBezTo>
                <a:cubicBezTo>
                  <a:pt x="2947151" y="1267383"/>
                  <a:pt x="2939114" y="1275838"/>
                  <a:pt x="2928901" y="1282033"/>
                </a:cubicBezTo>
                <a:cubicBezTo>
                  <a:pt x="2919022" y="1288061"/>
                  <a:pt x="2907469" y="1291075"/>
                  <a:pt x="2894242" y="1291075"/>
                </a:cubicBezTo>
                <a:cubicBezTo>
                  <a:pt x="2881015" y="1291075"/>
                  <a:pt x="2869462" y="1288061"/>
                  <a:pt x="2859584" y="1282033"/>
                </a:cubicBezTo>
                <a:cubicBezTo>
                  <a:pt x="2849370" y="1275838"/>
                  <a:pt x="2841334" y="1267383"/>
                  <a:pt x="2835474" y="1256667"/>
                </a:cubicBezTo>
                <a:cubicBezTo>
                  <a:pt x="2829781" y="1246287"/>
                  <a:pt x="2826935" y="1234566"/>
                  <a:pt x="2826935" y="1221507"/>
                </a:cubicBezTo>
                <a:cubicBezTo>
                  <a:pt x="2826935" y="1208447"/>
                  <a:pt x="2829781" y="1196727"/>
                  <a:pt x="2835474" y="1186346"/>
                </a:cubicBezTo>
                <a:cubicBezTo>
                  <a:pt x="2841334" y="1175630"/>
                  <a:pt x="2849370" y="1167175"/>
                  <a:pt x="2859584" y="1160980"/>
                </a:cubicBezTo>
                <a:cubicBezTo>
                  <a:pt x="2869797" y="1154785"/>
                  <a:pt x="2881350" y="1151688"/>
                  <a:pt x="2894242" y="1151688"/>
                </a:cubicBezTo>
                <a:cubicBezTo>
                  <a:pt x="2898595" y="1151688"/>
                  <a:pt x="2905293" y="1152441"/>
                  <a:pt x="2914334" y="1153948"/>
                </a:cubicBezTo>
                <a:cubicBezTo>
                  <a:pt x="2922371" y="1155288"/>
                  <a:pt x="2928482" y="1155957"/>
                  <a:pt x="2932668" y="1155957"/>
                </a:cubicBezTo>
                <a:cubicBezTo>
                  <a:pt x="2938026" y="1155957"/>
                  <a:pt x="2941960" y="1155120"/>
                  <a:pt x="2944472" y="1153446"/>
                </a:cubicBezTo>
                <a:cubicBezTo>
                  <a:pt x="2946648" y="1151939"/>
                  <a:pt x="2947737" y="1149344"/>
                  <a:pt x="2947737" y="1145660"/>
                </a:cubicBezTo>
                <a:close/>
                <a:moveTo>
                  <a:pt x="690312" y="1128080"/>
                </a:moveTo>
                <a:lnTo>
                  <a:pt x="707892" y="1128080"/>
                </a:lnTo>
                <a:lnTo>
                  <a:pt x="707892" y="1145660"/>
                </a:lnTo>
                <a:cubicBezTo>
                  <a:pt x="707892" y="1153195"/>
                  <a:pt x="706218" y="1159306"/>
                  <a:pt x="702869" y="1163994"/>
                </a:cubicBezTo>
                <a:cubicBezTo>
                  <a:pt x="699520" y="1168515"/>
                  <a:pt x="694581" y="1170775"/>
                  <a:pt x="688051" y="1170775"/>
                </a:cubicBezTo>
                <a:cubicBezTo>
                  <a:pt x="686209" y="1170775"/>
                  <a:pt x="684451" y="1170524"/>
                  <a:pt x="682777" y="1170021"/>
                </a:cubicBezTo>
                <a:lnTo>
                  <a:pt x="682777" y="1171026"/>
                </a:lnTo>
                <a:cubicBezTo>
                  <a:pt x="697009" y="1183583"/>
                  <a:pt x="704125" y="1200410"/>
                  <a:pt x="704125" y="1221507"/>
                </a:cubicBezTo>
                <a:cubicBezTo>
                  <a:pt x="704125" y="1234566"/>
                  <a:pt x="701278" y="1246287"/>
                  <a:pt x="695586" y="1256667"/>
                </a:cubicBezTo>
                <a:cubicBezTo>
                  <a:pt x="689726" y="1267383"/>
                  <a:pt x="681689" y="1275838"/>
                  <a:pt x="671475" y="1282033"/>
                </a:cubicBezTo>
                <a:cubicBezTo>
                  <a:pt x="661597" y="1288061"/>
                  <a:pt x="650044" y="1291075"/>
                  <a:pt x="636817" y="1291075"/>
                </a:cubicBezTo>
                <a:cubicBezTo>
                  <a:pt x="623590" y="1291075"/>
                  <a:pt x="612037" y="1288061"/>
                  <a:pt x="602159" y="1282033"/>
                </a:cubicBezTo>
                <a:cubicBezTo>
                  <a:pt x="591945" y="1275838"/>
                  <a:pt x="583909" y="1267383"/>
                  <a:pt x="578049" y="1256667"/>
                </a:cubicBezTo>
                <a:cubicBezTo>
                  <a:pt x="572356" y="1246287"/>
                  <a:pt x="569510" y="1234566"/>
                  <a:pt x="569510" y="1221507"/>
                </a:cubicBezTo>
                <a:cubicBezTo>
                  <a:pt x="569510" y="1208447"/>
                  <a:pt x="572356" y="1196727"/>
                  <a:pt x="578049" y="1186346"/>
                </a:cubicBezTo>
                <a:cubicBezTo>
                  <a:pt x="583909" y="1175630"/>
                  <a:pt x="591945" y="1167175"/>
                  <a:pt x="602159" y="1160980"/>
                </a:cubicBezTo>
                <a:cubicBezTo>
                  <a:pt x="612372" y="1154785"/>
                  <a:pt x="623925" y="1151688"/>
                  <a:pt x="636817" y="1151688"/>
                </a:cubicBezTo>
                <a:cubicBezTo>
                  <a:pt x="641170" y="1151688"/>
                  <a:pt x="647868" y="1152441"/>
                  <a:pt x="656909" y="1153948"/>
                </a:cubicBezTo>
                <a:cubicBezTo>
                  <a:pt x="664946" y="1155288"/>
                  <a:pt x="671057" y="1155957"/>
                  <a:pt x="675243" y="1155957"/>
                </a:cubicBezTo>
                <a:cubicBezTo>
                  <a:pt x="680601" y="1155957"/>
                  <a:pt x="684535" y="1155120"/>
                  <a:pt x="687047" y="1153446"/>
                </a:cubicBezTo>
                <a:cubicBezTo>
                  <a:pt x="689223" y="1151939"/>
                  <a:pt x="690312" y="1149344"/>
                  <a:pt x="690312" y="1145660"/>
                </a:cubicBezTo>
                <a:close/>
                <a:moveTo>
                  <a:pt x="548209" y="1128080"/>
                </a:moveTo>
                <a:lnTo>
                  <a:pt x="565789" y="1128080"/>
                </a:lnTo>
                <a:lnTo>
                  <a:pt x="565789" y="1145660"/>
                </a:lnTo>
                <a:cubicBezTo>
                  <a:pt x="565789" y="1154869"/>
                  <a:pt x="563529" y="1161566"/>
                  <a:pt x="559008" y="1165752"/>
                </a:cubicBezTo>
                <a:cubicBezTo>
                  <a:pt x="554320" y="1170105"/>
                  <a:pt x="547539" y="1172282"/>
                  <a:pt x="538665" y="1172282"/>
                </a:cubicBezTo>
                <a:lnTo>
                  <a:pt x="535902" y="1172282"/>
                </a:lnTo>
                <a:lnTo>
                  <a:pt x="535902" y="1287056"/>
                </a:lnTo>
                <a:lnTo>
                  <a:pt x="515057" y="1287056"/>
                </a:lnTo>
                <a:lnTo>
                  <a:pt x="515057" y="1267969"/>
                </a:lnTo>
                <a:lnTo>
                  <a:pt x="514053" y="1267969"/>
                </a:lnTo>
                <a:cubicBezTo>
                  <a:pt x="510704" y="1274331"/>
                  <a:pt x="504927" y="1279857"/>
                  <a:pt x="496723" y="1284545"/>
                </a:cubicBezTo>
                <a:cubicBezTo>
                  <a:pt x="489189" y="1288898"/>
                  <a:pt x="480817" y="1291075"/>
                  <a:pt x="471609" y="1291075"/>
                </a:cubicBezTo>
                <a:cubicBezTo>
                  <a:pt x="455703" y="1291075"/>
                  <a:pt x="443648" y="1286470"/>
                  <a:pt x="435443" y="1277261"/>
                </a:cubicBezTo>
                <a:cubicBezTo>
                  <a:pt x="427072" y="1267885"/>
                  <a:pt x="422886" y="1254909"/>
                  <a:pt x="422886" y="1238334"/>
                </a:cubicBezTo>
                <a:lnTo>
                  <a:pt x="422886" y="1155957"/>
                </a:lnTo>
                <a:lnTo>
                  <a:pt x="444736" y="1155957"/>
                </a:lnTo>
                <a:lnTo>
                  <a:pt x="444736" y="1235069"/>
                </a:lnTo>
                <a:cubicBezTo>
                  <a:pt x="444736" y="1247793"/>
                  <a:pt x="447582" y="1257002"/>
                  <a:pt x="453275" y="1262695"/>
                </a:cubicBezTo>
                <a:cubicBezTo>
                  <a:pt x="459135" y="1268555"/>
                  <a:pt x="466753" y="1271485"/>
                  <a:pt x="476129" y="1271485"/>
                </a:cubicBezTo>
                <a:cubicBezTo>
                  <a:pt x="483496" y="1271485"/>
                  <a:pt x="490110" y="1269476"/>
                  <a:pt x="495970" y="1265458"/>
                </a:cubicBezTo>
                <a:cubicBezTo>
                  <a:pt x="501495" y="1261607"/>
                  <a:pt x="505932" y="1256500"/>
                  <a:pt x="509281" y="1250138"/>
                </a:cubicBezTo>
                <a:cubicBezTo>
                  <a:pt x="512462" y="1243943"/>
                  <a:pt x="514053" y="1237245"/>
                  <a:pt x="514053" y="1230046"/>
                </a:cubicBezTo>
                <a:lnTo>
                  <a:pt x="514053" y="1155957"/>
                </a:lnTo>
                <a:lnTo>
                  <a:pt x="538665" y="1155957"/>
                </a:lnTo>
                <a:cubicBezTo>
                  <a:pt x="545027" y="1155957"/>
                  <a:pt x="548209" y="1152525"/>
                  <a:pt x="548209" y="1145660"/>
                </a:cubicBezTo>
                <a:close/>
                <a:moveTo>
                  <a:pt x="1085655" y="1118787"/>
                </a:moveTo>
                <a:lnTo>
                  <a:pt x="1107505" y="1118787"/>
                </a:lnTo>
                <a:lnTo>
                  <a:pt x="1107505" y="1155957"/>
                </a:lnTo>
                <a:lnTo>
                  <a:pt x="1139652" y="1155957"/>
                </a:lnTo>
                <a:lnTo>
                  <a:pt x="1139652" y="1175798"/>
                </a:lnTo>
                <a:lnTo>
                  <a:pt x="1107505" y="1175798"/>
                </a:lnTo>
                <a:lnTo>
                  <a:pt x="1107505" y="1247124"/>
                </a:lnTo>
                <a:cubicBezTo>
                  <a:pt x="1107505" y="1254491"/>
                  <a:pt x="1108844" y="1259849"/>
                  <a:pt x="1111523" y="1263197"/>
                </a:cubicBezTo>
                <a:cubicBezTo>
                  <a:pt x="1114704" y="1266881"/>
                  <a:pt x="1119476" y="1268722"/>
                  <a:pt x="1125839" y="1268722"/>
                </a:cubicBezTo>
                <a:cubicBezTo>
                  <a:pt x="1131364" y="1268722"/>
                  <a:pt x="1136136" y="1267299"/>
                  <a:pt x="1140154" y="1264453"/>
                </a:cubicBezTo>
                <a:lnTo>
                  <a:pt x="1140154" y="1285800"/>
                </a:lnTo>
                <a:cubicBezTo>
                  <a:pt x="1137810" y="1286973"/>
                  <a:pt x="1135215" y="1287810"/>
                  <a:pt x="1132368" y="1288312"/>
                </a:cubicBezTo>
                <a:cubicBezTo>
                  <a:pt x="1129689" y="1288814"/>
                  <a:pt x="1126257" y="1289065"/>
                  <a:pt x="1122071" y="1289065"/>
                </a:cubicBezTo>
                <a:cubicBezTo>
                  <a:pt x="1116546" y="1289065"/>
                  <a:pt x="1111607" y="1288228"/>
                  <a:pt x="1107254" y="1286554"/>
                </a:cubicBezTo>
                <a:cubicBezTo>
                  <a:pt x="1102566" y="1284712"/>
                  <a:pt x="1098798" y="1282368"/>
                  <a:pt x="1095952" y="1279522"/>
                </a:cubicBezTo>
                <a:cubicBezTo>
                  <a:pt x="1089087" y="1272992"/>
                  <a:pt x="1085655" y="1264034"/>
                  <a:pt x="1085655" y="1252649"/>
                </a:cubicBezTo>
                <a:lnTo>
                  <a:pt x="1085655" y="1175798"/>
                </a:lnTo>
                <a:lnTo>
                  <a:pt x="1062801" y="1175798"/>
                </a:lnTo>
                <a:lnTo>
                  <a:pt x="1062801" y="1155957"/>
                </a:lnTo>
                <a:lnTo>
                  <a:pt x="1085655" y="1155957"/>
                </a:lnTo>
                <a:close/>
                <a:moveTo>
                  <a:pt x="1976717" y="1102965"/>
                </a:moveTo>
                <a:lnTo>
                  <a:pt x="1998567" y="1102965"/>
                </a:lnTo>
                <a:lnTo>
                  <a:pt x="1998567" y="1157213"/>
                </a:lnTo>
                <a:lnTo>
                  <a:pt x="1997311" y="1175296"/>
                </a:lnTo>
                <a:lnTo>
                  <a:pt x="1998567" y="1175296"/>
                </a:lnTo>
                <a:cubicBezTo>
                  <a:pt x="2001915" y="1168766"/>
                  <a:pt x="2007608" y="1163157"/>
                  <a:pt x="2015645" y="1158469"/>
                </a:cubicBezTo>
                <a:cubicBezTo>
                  <a:pt x="2023346" y="1153948"/>
                  <a:pt x="2031885" y="1151688"/>
                  <a:pt x="2041262" y="1151688"/>
                </a:cubicBezTo>
                <a:cubicBezTo>
                  <a:pt x="2057168" y="1151688"/>
                  <a:pt x="2069306" y="1156376"/>
                  <a:pt x="2077678" y="1165752"/>
                </a:cubicBezTo>
                <a:cubicBezTo>
                  <a:pt x="2086050" y="1175128"/>
                  <a:pt x="2090235" y="1187518"/>
                  <a:pt x="2090235" y="1202922"/>
                </a:cubicBezTo>
                <a:lnTo>
                  <a:pt x="2090235" y="1287056"/>
                </a:lnTo>
                <a:lnTo>
                  <a:pt x="2068386" y="1287056"/>
                </a:lnTo>
                <a:lnTo>
                  <a:pt x="2068386" y="1206187"/>
                </a:lnTo>
                <a:cubicBezTo>
                  <a:pt x="2068386" y="1194467"/>
                  <a:pt x="2065372" y="1185760"/>
                  <a:pt x="2059344" y="1180067"/>
                </a:cubicBezTo>
                <a:cubicBezTo>
                  <a:pt x="2053484" y="1174375"/>
                  <a:pt x="2045699" y="1171528"/>
                  <a:pt x="2035988" y="1171528"/>
                </a:cubicBezTo>
                <a:cubicBezTo>
                  <a:pt x="2029458" y="1171528"/>
                  <a:pt x="2023179" y="1173621"/>
                  <a:pt x="2017152" y="1177807"/>
                </a:cubicBezTo>
                <a:cubicBezTo>
                  <a:pt x="2011459" y="1181825"/>
                  <a:pt x="2006938" y="1187100"/>
                  <a:pt x="2003590" y="1193629"/>
                </a:cubicBezTo>
                <a:cubicBezTo>
                  <a:pt x="2000241" y="1200327"/>
                  <a:pt x="1998567" y="1207108"/>
                  <a:pt x="1998567" y="1213972"/>
                </a:cubicBezTo>
                <a:lnTo>
                  <a:pt x="1998567" y="1287056"/>
                </a:lnTo>
                <a:lnTo>
                  <a:pt x="1976717" y="1287056"/>
                </a:lnTo>
                <a:close/>
                <a:moveTo>
                  <a:pt x="1843367" y="1102965"/>
                </a:moveTo>
                <a:lnTo>
                  <a:pt x="1865217" y="1102965"/>
                </a:lnTo>
                <a:lnTo>
                  <a:pt x="1865217" y="1218744"/>
                </a:lnTo>
                <a:lnTo>
                  <a:pt x="1926748" y="1155957"/>
                </a:lnTo>
                <a:lnTo>
                  <a:pt x="1954625" y="1155957"/>
                </a:lnTo>
                <a:lnTo>
                  <a:pt x="1954625" y="1156962"/>
                </a:lnTo>
                <a:lnTo>
                  <a:pt x="1903140" y="1208949"/>
                </a:lnTo>
                <a:lnTo>
                  <a:pt x="1956132" y="1286052"/>
                </a:lnTo>
                <a:lnTo>
                  <a:pt x="1956132" y="1287056"/>
                </a:lnTo>
                <a:lnTo>
                  <a:pt x="1930013" y="1287056"/>
                </a:lnTo>
                <a:lnTo>
                  <a:pt x="1887820" y="1224018"/>
                </a:lnTo>
                <a:lnTo>
                  <a:pt x="1865217" y="1246621"/>
                </a:lnTo>
                <a:lnTo>
                  <a:pt x="1865217" y="1287056"/>
                </a:lnTo>
                <a:lnTo>
                  <a:pt x="1843367" y="1287056"/>
                </a:lnTo>
                <a:close/>
                <a:moveTo>
                  <a:pt x="366992" y="1102965"/>
                </a:moveTo>
                <a:lnTo>
                  <a:pt x="388842" y="1102965"/>
                </a:lnTo>
                <a:lnTo>
                  <a:pt x="388842" y="1287056"/>
                </a:lnTo>
                <a:lnTo>
                  <a:pt x="366992" y="1287056"/>
                </a:lnTo>
                <a:close/>
                <a:moveTo>
                  <a:pt x="2999175" y="1100454"/>
                </a:moveTo>
                <a:cubicBezTo>
                  <a:pt x="3003696" y="1100454"/>
                  <a:pt x="3007379" y="1101877"/>
                  <a:pt x="3010226" y="1104723"/>
                </a:cubicBezTo>
                <a:cubicBezTo>
                  <a:pt x="3013240" y="1107737"/>
                  <a:pt x="3014746" y="1111504"/>
                  <a:pt x="3014746" y="1116025"/>
                </a:cubicBezTo>
                <a:cubicBezTo>
                  <a:pt x="3014746" y="1120378"/>
                  <a:pt x="3013240" y="1124062"/>
                  <a:pt x="3010226" y="1127075"/>
                </a:cubicBezTo>
                <a:cubicBezTo>
                  <a:pt x="3007045" y="1130256"/>
                  <a:pt x="3003361" y="1131847"/>
                  <a:pt x="2999175" y="1131847"/>
                </a:cubicBezTo>
                <a:cubicBezTo>
                  <a:pt x="2994989" y="1131847"/>
                  <a:pt x="2991306" y="1130256"/>
                  <a:pt x="2988125" y="1127075"/>
                </a:cubicBezTo>
                <a:cubicBezTo>
                  <a:pt x="2984944" y="1123894"/>
                  <a:pt x="2983353" y="1120211"/>
                  <a:pt x="2983353" y="1116025"/>
                </a:cubicBezTo>
                <a:cubicBezTo>
                  <a:pt x="2983353" y="1111672"/>
                  <a:pt x="2984944" y="1107904"/>
                  <a:pt x="2988125" y="1104723"/>
                </a:cubicBezTo>
                <a:cubicBezTo>
                  <a:pt x="2990971" y="1101877"/>
                  <a:pt x="2994655" y="1100454"/>
                  <a:pt x="2999175" y="1100454"/>
                </a:cubicBezTo>
                <a:close/>
                <a:moveTo>
                  <a:pt x="2789625" y="1100454"/>
                </a:moveTo>
                <a:cubicBezTo>
                  <a:pt x="2794146" y="1100454"/>
                  <a:pt x="2797829" y="1101877"/>
                  <a:pt x="2800676" y="1104723"/>
                </a:cubicBezTo>
                <a:cubicBezTo>
                  <a:pt x="2803690" y="1107737"/>
                  <a:pt x="2805196" y="1111504"/>
                  <a:pt x="2805196" y="1116025"/>
                </a:cubicBezTo>
                <a:cubicBezTo>
                  <a:pt x="2805196" y="1120378"/>
                  <a:pt x="2803690" y="1124062"/>
                  <a:pt x="2800676" y="1127075"/>
                </a:cubicBezTo>
                <a:cubicBezTo>
                  <a:pt x="2797495" y="1130256"/>
                  <a:pt x="2793811" y="1131847"/>
                  <a:pt x="2789625" y="1131847"/>
                </a:cubicBezTo>
                <a:cubicBezTo>
                  <a:pt x="2785439" y="1131847"/>
                  <a:pt x="2781756" y="1130256"/>
                  <a:pt x="2778575" y="1127075"/>
                </a:cubicBezTo>
                <a:cubicBezTo>
                  <a:pt x="2775394" y="1123894"/>
                  <a:pt x="2773803" y="1120211"/>
                  <a:pt x="2773803" y="1116025"/>
                </a:cubicBezTo>
                <a:cubicBezTo>
                  <a:pt x="2773803" y="1111672"/>
                  <a:pt x="2775394" y="1107904"/>
                  <a:pt x="2778575" y="1104723"/>
                </a:cubicBezTo>
                <a:cubicBezTo>
                  <a:pt x="2781421" y="1101877"/>
                  <a:pt x="2785105" y="1100454"/>
                  <a:pt x="2789625" y="1100454"/>
                </a:cubicBezTo>
                <a:close/>
                <a:moveTo>
                  <a:pt x="1484700" y="1100454"/>
                </a:moveTo>
                <a:cubicBezTo>
                  <a:pt x="1489221" y="1100454"/>
                  <a:pt x="1492905" y="1101877"/>
                  <a:pt x="1495751" y="1104723"/>
                </a:cubicBezTo>
                <a:cubicBezTo>
                  <a:pt x="1498765" y="1107737"/>
                  <a:pt x="1500271" y="1111504"/>
                  <a:pt x="1500271" y="1116025"/>
                </a:cubicBezTo>
                <a:cubicBezTo>
                  <a:pt x="1500271" y="1120378"/>
                  <a:pt x="1498765" y="1124062"/>
                  <a:pt x="1495751" y="1127075"/>
                </a:cubicBezTo>
                <a:cubicBezTo>
                  <a:pt x="1492570" y="1130256"/>
                  <a:pt x="1488886" y="1131847"/>
                  <a:pt x="1484700" y="1131847"/>
                </a:cubicBezTo>
                <a:cubicBezTo>
                  <a:pt x="1480515" y="1131847"/>
                  <a:pt x="1476831" y="1130256"/>
                  <a:pt x="1473650" y="1127075"/>
                </a:cubicBezTo>
                <a:cubicBezTo>
                  <a:pt x="1470469" y="1123894"/>
                  <a:pt x="1468878" y="1120211"/>
                  <a:pt x="1468878" y="1116025"/>
                </a:cubicBezTo>
                <a:cubicBezTo>
                  <a:pt x="1468878" y="1111672"/>
                  <a:pt x="1470469" y="1107904"/>
                  <a:pt x="1473650" y="1104723"/>
                </a:cubicBezTo>
                <a:cubicBezTo>
                  <a:pt x="1476496" y="1101877"/>
                  <a:pt x="1480180" y="1100454"/>
                  <a:pt x="1484700" y="1100454"/>
                </a:cubicBezTo>
                <a:close/>
                <a:moveTo>
                  <a:pt x="69066" y="1098696"/>
                </a:moveTo>
                <a:cubicBezTo>
                  <a:pt x="79781" y="1098696"/>
                  <a:pt x="88990" y="1100705"/>
                  <a:pt x="96692" y="1104723"/>
                </a:cubicBezTo>
                <a:cubicBezTo>
                  <a:pt x="104896" y="1108909"/>
                  <a:pt x="111175" y="1113681"/>
                  <a:pt x="115528" y="1119039"/>
                </a:cubicBezTo>
                <a:cubicBezTo>
                  <a:pt x="120216" y="1124731"/>
                  <a:pt x="123565" y="1130340"/>
                  <a:pt x="125574" y="1135865"/>
                </a:cubicBezTo>
                <a:lnTo>
                  <a:pt x="105231" y="1144656"/>
                </a:lnTo>
                <a:cubicBezTo>
                  <a:pt x="103054" y="1137958"/>
                  <a:pt x="99036" y="1132182"/>
                  <a:pt x="93176" y="1127326"/>
                </a:cubicBezTo>
                <a:cubicBezTo>
                  <a:pt x="86981" y="1122136"/>
                  <a:pt x="79028" y="1119541"/>
                  <a:pt x="69317" y="1119541"/>
                </a:cubicBezTo>
                <a:cubicBezTo>
                  <a:pt x="59941" y="1119541"/>
                  <a:pt x="51820" y="1122220"/>
                  <a:pt x="44956" y="1127578"/>
                </a:cubicBezTo>
                <a:cubicBezTo>
                  <a:pt x="38258" y="1132768"/>
                  <a:pt x="34910" y="1139465"/>
                  <a:pt x="34910" y="1147669"/>
                </a:cubicBezTo>
                <a:cubicBezTo>
                  <a:pt x="34910" y="1154869"/>
                  <a:pt x="37756" y="1160729"/>
                  <a:pt x="43449" y="1165250"/>
                </a:cubicBezTo>
                <a:cubicBezTo>
                  <a:pt x="49309" y="1169770"/>
                  <a:pt x="57932" y="1174040"/>
                  <a:pt x="69317" y="1178058"/>
                </a:cubicBezTo>
                <a:lnTo>
                  <a:pt x="81372" y="1182077"/>
                </a:lnTo>
                <a:cubicBezTo>
                  <a:pt x="96943" y="1187937"/>
                  <a:pt x="109082" y="1195053"/>
                  <a:pt x="117788" y="1203424"/>
                </a:cubicBezTo>
                <a:cubicBezTo>
                  <a:pt x="126495" y="1211963"/>
                  <a:pt x="130848" y="1223432"/>
                  <a:pt x="130848" y="1237831"/>
                </a:cubicBezTo>
                <a:cubicBezTo>
                  <a:pt x="130848" y="1249719"/>
                  <a:pt x="127834" y="1259681"/>
                  <a:pt x="121807" y="1267718"/>
                </a:cubicBezTo>
                <a:cubicBezTo>
                  <a:pt x="115779" y="1275755"/>
                  <a:pt x="108077" y="1281698"/>
                  <a:pt x="98701" y="1285549"/>
                </a:cubicBezTo>
                <a:cubicBezTo>
                  <a:pt x="89660" y="1289233"/>
                  <a:pt x="80200" y="1291075"/>
                  <a:pt x="70321" y="1291075"/>
                </a:cubicBezTo>
                <a:cubicBezTo>
                  <a:pt x="61113" y="1291075"/>
                  <a:pt x="52155" y="1289149"/>
                  <a:pt x="43449" y="1285298"/>
                </a:cubicBezTo>
                <a:cubicBezTo>
                  <a:pt x="34575" y="1281447"/>
                  <a:pt x="26873" y="1275838"/>
                  <a:pt x="20343" y="1268471"/>
                </a:cubicBezTo>
                <a:cubicBezTo>
                  <a:pt x="13981" y="1261272"/>
                  <a:pt x="9209" y="1252230"/>
                  <a:pt x="6028" y="1241347"/>
                </a:cubicBezTo>
                <a:lnTo>
                  <a:pt x="26873" y="1232808"/>
                </a:lnTo>
                <a:cubicBezTo>
                  <a:pt x="29887" y="1243691"/>
                  <a:pt x="35245" y="1252649"/>
                  <a:pt x="42946" y="1259681"/>
                </a:cubicBezTo>
                <a:cubicBezTo>
                  <a:pt x="50648" y="1266713"/>
                  <a:pt x="59941" y="1270229"/>
                  <a:pt x="70824" y="1270229"/>
                </a:cubicBezTo>
                <a:cubicBezTo>
                  <a:pt x="81539" y="1270229"/>
                  <a:pt x="90497" y="1267383"/>
                  <a:pt x="97697" y="1261690"/>
                </a:cubicBezTo>
                <a:cubicBezTo>
                  <a:pt x="105064" y="1255830"/>
                  <a:pt x="108747" y="1247961"/>
                  <a:pt x="108747" y="1238082"/>
                </a:cubicBezTo>
                <a:cubicBezTo>
                  <a:pt x="108747" y="1229543"/>
                  <a:pt x="105650" y="1222511"/>
                  <a:pt x="99455" y="1216986"/>
                </a:cubicBezTo>
                <a:cubicBezTo>
                  <a:pt x="92925" y="1211293"/>
                  <a:pt x="82711" y="1206103"/>
                  <a:pt x="68815" y="1201415"/>
                </a:cubicBezTo>
                <a:lnTo>
                  <a:pt x="57011" y="1197397"/>
                </a:lnTo>
                <a:cubicBezTo>
                  <a:pt x="44621" y="1193043"/>
                  <a:pt x="34073" y="1186932"/>
                  <a:pt x="25366" y="1179063"/>
                </a:cubicBezTo>
                <a:cubicBezTo>
                  <a:pt x="16995" y="1171528"/>
                  <a:pt x="12809" y="1161064"/>
                  <a:pt x="12809" y="1147669"/>
                </a:cubicBezTo>
                <a:cubicBezTo>
                  <a:pt x="12809" y="1139130"/>
                  <a:pt x="15236" y="1131010"/>
                  <a:pt x="20092" y="1123308"/>
                </a:cubicBezTo>
                <a:cubicBezTo>
                  <a:pt x="24613" y="1116109"/>
                  <a:pt x="31310" y="1110165"/>
                  <a:pt x="40184" y="1105477"/>
                </a:cubicBezTo>
                <a:cubicBezTo>
                  <a:pt x="48723" y="1100956"/>
                  <a:pt x="58350" y="1098696"/>
                  <a:pt x="69066" y="1098696"/>
                </a:cubicBezTo>
                <a:close/>
                <a:moveTo>
                  <a:pt x="2898261" y="1097691"/>
                </a:moveTo>
                <a:lnTo>
                  <a:pt x="2922120" y="1097691"/>
                </a:lnTo>
                <a:lnTo>
                  <a:pt x="2903786" y="1130340"/>
                </a:lnTo>
                <a:lnTo>
                  <a:pt x="2884699" y="1130340"/>
                </a:lnTo>
                <a:close/>
                <a:moveTo>
                  <a:pt x="2170324" y="1097691"/>
                </a:moveTo>
                <a:lnTo>
                  <a:pt x="2189662" y="1097691"/>
                </a:lnTo>
                <a:lnTo>
                  <a:pt x="2216032" y="1127829"/>
                </a:lnTo>
                <a:lnTo>
                  <a:pt x="2216032" y="1129084"/>
                </a:lnTo>
                <a:lnTo>
                  <a:pt x="2194936" y="1129084"/>
                </a:lnTo>
                <a:lnTo>
                  <a:pt x="2180872" y="1112760"/>
                </a:lnTo>
                <a:lnTo>
                  <a:pt x="2178863" y="1112760"/>
                </a:lnTo>
                <a:lnTo>
                  <a:pt x="2165301" y="1129084"/>
                </a:lnTo>
                <a:lnTo>
                  <a:pt x="2144204" y="1129084"/>
                </a:lnTo>
                <a:lnTo>
                  <a:pt x="2144204" y="1127829"/>
                </a:lnTo>
                <a:close/>
                <a:moveTo>
                  <a:pt x="208174" y="1097691"/>
                </a:moveTo>
                <a:lnTo>
                  <a:pt x="227512" y="1097691"/>
                </a:lnTo>
                <a:lnTo>
                  <a:pt x="254133" y="1127829"/>
                </a:lnTo>
                <a:lnTo>
                  <a:pt x="254133" y="1129084"/>
                </a:lnTo>
                <a:lnTo>
                  <a:pt x="233037" y="1129084"/>
                </a:lnTo>
                <a:lnTo>
                  <a:pt x="218722" y="1114267"/>
                </a:lnTo>
                <a:lnTo>
                  <a:pt x="216713" y="1114267"/>
                </a:lnTo>
                <a:lnTo>
                  <a:pt x="203151" y="1129084"/>
                </a:lnTo>
                <a:lnTo>
                  <a:pt x="182054" y="1129084"/>
                </a:lnTo>
                <a:lnTo>
                  <a:pt x="182054" y="1127829"/>
                </a:lnTo>
                <a:close/>
                <a:moveTo>
                  <a:pt x="250869" y="1066800"/>
                </a:moveTo>
                <a:lnTo>
                  <a:pt x="274728" y="1066800"/>
                </a:lnTo>
                <a:lnTo>
                  <a:pt x="257147" y="1098193"/>
                </a:lnTo>
                <a:lnTo>
                  <a:pt x="239316" y="1098193"/>
                </a:lnTo>
                <a:close/>
                <a:moveTo>
                  <a:pt x="2389575" y="927906"/>
                </a:moveTo>
                <a:cubicBezTo>
                  <a:pt x="2393594" y="927906"/>
                  <a:pt x="2396859" y="929162"/>
                  <a:pt x="2399370" y="931673"/>
                </a:cubicBezTo>
                <a:cubicBezTo>
                  <a:pt x="2401882" y="934185"/>
                  <a:pt x="2403137" y="937450"/>
                  <a:pt x="2403137" y="941468"/>
                </a:cubicBezTo>
                <a:cubicBezTo>
                  <a:pt x="2403137" y="945319"/>
                  <a:pt x="2401882" y="948584"/>
                  <a:pt x="2399370" y="951263"/>
                </a:cubicBezTo>
                <a:cubicBezTo>
                  <a:pt x="2396859" y="954109"/>
                  <a:pt x="2393594" y="955532"/>
                  <a:pt x="2389575" y="955532"/>
                </a:cubicBezTo>
                <a:cubicBezTo>
                  <a:pt x="2385892" y="955532"/>
                  <a:pt x="2382627" y="954109"/>
                  <a:pt x="2379781" y="951263"/>
                </a:cubicBezTo>
                <a:cubicBezTo>
                  <a:pt x="2376934" y="948416"/>
                  <a:pt x="2375511" y="945152"/>
                  <a:pt x="2375511" y="941468"/>
                </a:cubicBezTo>
                <a:cubicBezTo>
                  <a:pt x="2375511" y="937450"/>
                  <a:pt x="2376934" y="934185"/>
                  <a:pt x="2379781" y="931673"/>
                </a:cubicBezTo>
                <a:cubicBezTo>
                  <a:pt x="2382627" y="929162"/>
                  <a:pt x="2385892" y="927906"/>
                  <a:pt x="2389575" y="927906"/>
                </a:cubicBezTo>
                <a:close/>
                <a:moveTo>
                  <a:pt x="2070572" y="927906"/>
                </a:moveTo>
                <a:cubicBezTo>
                  <a:pt x="2074590" y="927906"/>
                  <a:pt x="2077855" y="929162"/>
                  <a:pt x="2080366" y="931673"/>
                </a:cubicBezTo>
                <a:cubicBezTo>
                  <a:pt x="2082878" y="934185"/>
                  <a:pt x="2084133" y="937450"/>
                  <a:pt x="2084133" y="941468"/>
                </a:cubicBezTo>
                <a:cubicBezTo>
                  <a:pt x="2084133" y="945319"/>
                  <a:pt x="2082878" y="948584"/>
                  <a:pt x="2080366" y="951263"/>
                </a:cubicBezTo>
                <a:cubicBezTo>
                  <a:pt x="2077855" y="954109"/>
                  <a:pt x="2074590" y="955532"/>
                  <a:pt x="2070572" y="955532"/>
                </a:cubicBezTo>
                <a:cubicBezTo>
                  <a:pt x="2066888" y="955532"/>
                  <a:pt x="2063623" y="954109"/>
                  <a:pt x="2060777" y="951263"/>
                </a:cubicBezTo>
                <a:cubicBezTo>
                  <a:pt x="2057930" y="948416"/>
                  <a:pt x="2056507" y="945152"/>
                  <a:pt x="2056507" y="941468"/>
                </a:cubicBezTo>
                <a:cubicBezTo>
                  <a:pt x="2056507" y="937450"/>
                  <a:pt x="2057930" y="934185"/>
                  <a:pt x="2060777" y="931673"/>
                </a:cubicBezTo>
                <a:cubicBezTo>
                  <a:pt x="2063456" y="929162"/>
                  <a:pt x="2066721" y="927906"/>
                  <a:pt x="2070572" y="927906"/>
                </a:cubicBezTo>
                <a:close/>
                <a:moveTo>
                  <a:pt x="512722" y="927906"/>
                </a:moveTo>
                <a:cubicBezTo>
                  <a:pt x="516741" y="927906"/>
                  <a:pt x="520006" y="929162"/>
                  <a:pt x="522517" y="931673"/>
                </a:cubicBezTo>
                <a:cubicBezTo>
                  <a:pt x="525196" y="934352"/>
                  <a:pt x="526535" y="937617"/>
                  <a:pt x="526535" y="941468"/>
                </a:cubicBezTo>
                <a:cubicBezTo>
                  <a:pt x="526535" y="944984"/>
                  <a:pt x="525196" y="948249"/>
                  <a:pt x="522517" y="951263"/>
                </a:cubicBezTo>
                <a:cubicBezTo>
                  <a:pt x="520006" y="954109"/>
                  <a:pt x="516741" y="955532"/>
                  <a:pt x="512722" y="955532"/>
                </a:cubicBezTo>
                <a:cubicBezTo>
                  <a:pt x="509039" y="955532"/>
                  <a:pt x="505774" y="954109"/>
                  <a:pt x="502928" y="951263"/>
                </a:cubicBezTo>
                <a:cubicBezTo>
                  <a:pt x="500249" y="948584"/>
                  <a:pt x="498909" y="945319"/>
                  <a:pt x="498909" y="941468"/>
                </a:cubicBezTo>
                <a:cubicBezTo>
                  <a:pt x="498909" y="937450"/>
                  <a:pt x="500249" y="934185"/>
                  <a:pt x="502928" y="931673"/>
                </a:cubicBezTo>
                <a:cubicBezTo>
                  <a:pt x="505774" y="929162"/>
                  <a:pt x="509039" y="927906"/>
                  <a:pt x="512722" y="927906"/>
                </a:cubicBezTo>
                <a:close/>
                <a:moveTo>
                  <a:pt x="3323100" y="840004"/>
                </a:moveTo>
                <a:cubicBezTo>
                  <a:pt x="3311045" y="840004"/>
                  <a:pt x="3302003" y="842516"/>
                  <a:pt x="3295976" y="847539"/>
                </a:cubicBezTo>
                <a:cubicBezTo>
                  <a:pt x="3289948" y="852562"/>
                  <a:pt x="3286934" y="858924"/>
                  <a:pt x="3286934" y="866626"/>
                </a:cubicBezTo>
                <a:cubicBezTo>
                  <a:pt x="3286934" y="873826"/>
                  <a:pt x="3289697" y="879686"/>
                  <a:pt x="3295222" y="884206"/>
                </a:cubicBezTo>
                <a:cubicBezTo>
                  <a:pt x="3300748" y="888727"/>
                  <a:pt x="3307696" y="890987"/>
                  <a:pt x="3316068" y="890987"/>
                </a:cubicBezTo>
                <a:cubicBezTo>
                  <a:pt x="3323435" y="890987"/>
                  <a:pt x="3330299" y="889062"/>
                  <a:pt x="3336662" y="885211"/>
                </a:cubicBezTo>
                <a:cubicBezTo>
                  <a:pt x="3343024" y="881360"/>
                  <a:pt x="3348047" y="876337"/>
                  <a:pt x="3351731" y="870142"/>
                </a:cubicBezTo>
                <a:cubicBezTo>
                  <a:pt x="3355414" y="863947"/>
                  <a:pt x="3357256" y="856999"/>
                  <a:pt x="3357256" y="849297"/>
                </a:cubicBezTo>
                <a:cubicBezTo>
                  <a:pt x="3353237" y="846618"/>
                  <a:pt x="3348214" y="844358"/>
                  <a:pt x="3342187" y="842516"/>
                </a:cubicBezTo>
                <a:cubicBezTo>
                  <a:pt x="3336494" y="840842"/>
                  <a:pt x="3330132" y="840004"/>
                  <a:pt x="3323100" y="840004"/>
                </a:cubicBezTo>
                <a:close/>
                <a:moveTo>
                  <a:pt x="513225" y="840004"/>
                </a:moveTo>
                <a:cubicBezTo>
                  <a:pt x="501170" y="840004"/>
                  <a:pt x="492128" y="842516"/>
                  <a:pt x="486101" y="847539"/>
                </a:cubicBezTo>
                <a:cubicBezTo>
                  <a:pt x="480073" y="852562"/>
                  <a:pt x="477059" y="858924"/>
                  <a:pt x="477059" y="866626"/>
                </a:cubicBezTo>
                <a:cubicBezTo>
                  <a:pt x="477059" y="873826"/>
                  <a:pt x="479822" y="879686"/>
                  <a:pt x="485347" y="884206"/>
                </a:cubicBezTo>
                <a:cubicBezTo>
                  <a:pt x="490873" y="888727"/>
                  <a:pt x="497821" y="890987"/>
                  <a:pt x="506193" y="890987"/>
                </a:cubicBezTo>
                <a:cubicBezTo>
                  <a:pt x="513560" y="890987"/>
                  <a:pt x="520424" y="889062"/>
                  <a:pt x="526787" y="885211"/>
                </a:cubicBezTo>
                <a:cubicBezTo>
                  <a:pt x="533149" y="881360"/>
                  <a:pt x="538172" y="876337"/>
                  <a:pt x="541855" y="870142"/>
                </a:cubicBezTo>
                <a:cubicBezTo>
                  <a:pt x="545539" y="863947"/>
                  <a:pt x="547381" y="856999"/>
                  <a:pt x="547381" y="849297"/>
                </a:cubicBezTo>
                <a:cubicBezTo>
                  <a:pt x="543362" y="846618"/>
                  <a:pt x="538339" y="844358"/>
                  <a:pt x="532312" y="842516"/>
                </a:cubicBezTo>
                <a:cubicBezTo>
                  <a:pt x="526619" y="840842"/>
                  <a:pt x="520257" y="840004"/>
                  <a:pt x="513225" y="840004"/>
                </a:cubicBezTo>
                <a:close/>
                <a:moveTo>
                  <a:pt x="2977205" y="790528"/>
                </a:moveTo>
                <a:cubicBezTo>
                  <a:pt x="2969335" y="790528"/>
                  <a:pt x="2962136" y="792538"/>
                  <a:pt x="2955606" y="796556"/>
                </a:cubicBezTo>
                <a:cubicBezTo>
                  <a:pt x="2948909" y="800742"/>
                  <a:pt x="2943718" y="806351"/>
                  <a:pt x="2940035" y="813383"/>
                </a:cubicBezTo>
                <a:cubicBezTo>
                  <a:pt x="2936184" y="820750"/>
                  <a:pt x="2934258" y="829540"/>
                  <a:pt x="2934258" y="839753"/>
                </a:cubicBezTo>
                <a:cubicBezTo>
                  <a:pt x="2934258" y="849632"/>
                  <a:pt x="2936184" y="858422"/>
                  <a:pt x="2940035" y="866124"/>
                </a:cubicBezTo>
                <a:cubicBezTo>
                  <a:pt x="2943718" y="873491"/>
                  <a:pt x="2948909" y="879100"/>
                  <a:pt x="2955606" y="882951"/>
                </a:cubicBezTo>
                <a:cubicBezTo>
                  <a:pt x="2962303" y="886802"/>
                  <a:pt x="2969503" y="888727"/>
                  <a:pt x="2977205" y="888727"/>
                </a:cubicBezTo>
                <a:cubicBezTo>
                  <a:pt x="2985241" y="888727"/>
                  <a:pt x="2992357" y="886802"/>
                  <a:pt x="2998552" y="882951"/>
                </a:cubicBezTo>
                <a:cubicBezTo>
                  <a:pt x="3005082" y="878932"/>
                  <a:pt x="3010272" y="873240"/>
                  <a:pt x="3014123" y="865873"/>
                </a:cubicBezTo>
                <a:cubicBezTo>
                  <a:pt x="3017974" y="858506"/>
                  <a:pt x="3019900" y="849799"/>
                  <a:pt x="3019900" y="839753"/>
                </a:cubicBezTo>
                <a:cubicBezTo>
                  <a:pt x="3019900" y="829373"/>
                  <a:pt x="3017974" y="820499"/>
                  <a:pt x="3014123" y="813132"/>
                </a:cubicBezTo>
                <a:cubicBezTo>
                  <a:pt x="3010272" y="805597"/>
                  <a:pt x="3005082" y="799988"/>
                  <a:pt x="2998552" y="796305"/>
                </a:cubicBezTo>
                <a:cubicBezTo>
                  <a:pt x="2991855" y="792454"/>
                  <a:pt x="2984739" y="790528"/>
                  <a:pt x="2977205" y="790528"/>
                </a:cubicBezTo>
                <a:close/>
                <a:moveTo>
                  <a:pt x="2282382" y="790528"/>
                </a:moveTo>
                <a:cubicBezTo>
                  <a:pt x="2275182" y="790528"/>
                  <a:pt x="2268066" y="792621"/>
                  <a:pt x="2261034" y="796807"/>
                </a:cubicBezTo>
                <a:cubicBezTo>
                  <a:pt x="2254504" y="800658"/>
                  <a:pt x="2249147" y="806518"/>
                  <a:pt x="2244961" y="814387"/>
                </a:cubicBezTo>
                <a:cubicBezTo>
                  <a:pt x="2240943" y="821922"/>
                  <a:pt x="2238933" y="830628"/>
                  <a:pt x="2238933" y="840507"/>
                </a:cubicBezTo>
                <a:cubicBezTo>
                  <a:pt x="2238933" y="850385"/>
                  <a:pt x="2240943" y="859092"/>
                  <a:pt x="2244961" y="866626"/>
                </a:cubicBezTo>
                <a:cubicBezTo>
                  <a:pt x="2249147" y="874495"/>
                  <a:pt x="2254504" y="880355"/>
                  <a:pt x="2261034" y="884206"/>
                </a:cubicBezTo>
                <a:cubicBezTo>
                  <a:pt x="2268066" y="888392"/>
                  <a:pt x="2275182" y="890485"/>
                  <a:pt x="2282382" y="890485"/>
                </a:cubicBezTo>
                <a:cubicBezTo>
                  <a:pt x="2289749" y="890485"/>
                  <a:pt x="2296865" y="888392"/>
                  <a:pt x="2303729" y="884206"/>
                </a:cubicBezTo>
                <a:cubicBezTo>
                  <a:pt x="2310427" y="880188"/>
                  <a:pt x="2315784" y="874328"/>
                  <a:pt x="2319803" y="866626"/>
                </a:cubicBezTo>
                <a:cubicBezTo>
                  <a:pt x="2323821" y="859092"/>
                  <a:pt x="2325830" y="850385"/>
                  <a:pt x="2325830" y="840507"/>
                </a:cubicBezTo>
                <a:cubicBezTo>
                  <a:pt x="2325830" y="830461"/>
                  <a:pt x="2323821" y="821671"/>
                  <a:pt x="2319803" y="814136"/>
                </a:cubicBezTo>
                <a:cubicBezTo>
                  <a:pt x="2315784" y="806769"/>
                  <a:pt x="2310427" y="800993"/>
                  <a:pt x="2303729" y="796807"/>
                </a:cubicBezTo>
                <a:cubicBezTo>
                  <a:pt x="2296865" y="792621"/>
                  <a:pt x="2289749" y="790528"/>
                  <a:pt x="2282382" y="790528"/>
                </a:cubicBezTo>
                <a:close/>
                <a:moveTo>
                  <a:pt x="1633175" y="790528"/>
                </a:moveTo>
                <a:cubicBezTo>
                  <a:pt x="1623129" y="790528"/>
                  <a:pt x="1614339" y="793877"/>
                  <a:pt x="1606805" y="800574"/>
                </a:cubicBezTo>
                <a:cubicBezTo>
                  <a:pt x="1599772" y="806937"/>
                  <a:pt x="1595084" y="815643"/>
                  <a:pt x="1592740" y="826694"/>
                </a:cubicBezTo>
                <a:lnTo>
                  <a:pt x="1672605" y="826694"/>
                </a:lnTo>
                <a:cubicBezTo>
                  <a:pt x="1672438" y="821168"/>
                  <a:pt x="1670931" y="815643"/>
                  <a:pt x="1668084" y="810118"/>
                </a:cubicBezTo>
                <a:cubicBezTo>
                  <a:pt x="1665405" y="804760"/>
                  <a:pt x="1661136" y="800156"/>
                  <a:pt x="1655276" y="796305"/>
                </a:cubicBezTo>
                <a:cubicBezTo>
                  <a:pt x="1649416" y="792454"/>
                  <a:pt x="1642049" y="790528"/>
                  <a:pt x="1633175" y="790528"/>
                </a:cubicBezTo>
                <a:close/>
                <a:moveTo>
                  <a:pt x="658630" y="790528"/>
                </a:moveTo>
                <a:cubicBezTo>
                  <a:pt x="651263" y="790528"/>
                  <a:pt x="644147" y="792621"/>
                  <a:pt x="637282" y="796807"/>
                </a:cubicBezTo>
                <a:cubicBezTo>
                  <a:pt x="630585" y="800993"/>
                  <a:pt x="625227" y="806769"/>
                  <a:pt x="621209" y="814136"/>
                </a:cubicBezTo>
                <a:cubicBezTo>
                  <a:pt x="617190" y="821671"/>
                  <a:pt x="615181" y="830461"/>
                  <a:pt x="615181" y="840507"/>
                </a:cubicBezTo>
                <a:cubicBezTo>
                  <a:pt x="615181" y="850385"/>
                  <a:pt x="617190" y="859092"/>
                  <a:pt x="621209" y="866626"/>
                </a:cubicBezTo>
                <a:cubicBezTo>
                  <a:pt x="625227" y="874328"/>
                  <a:pt x="630585" y="880188"/>
                  <a:pt x="637282" y="884206"/>
                </a:cubicBezTo>
                <a:cubicBezTo>
                  <a:pt x="644147" y="888392"/>
                  <a:pt x="651263" y="890485"/>
                  <a:pt x="658630" y="890485"/>
                </a:cubicBezTo>
                <a:cubicBezTo>
                  <a:pt x="665829" y="890485"/>
                  <a:pt x="672945" y="888392"/>
                  <a:pt x="679977" y="884206"/>
                </a:cubicBezTo>
                <a:cubicBezTo>
                  <a:pt x="686507" y="880355"/>
                  <a:pt x="691865" y="874495"/>
                  <a:pt x="696051" y="866626"/>
                </a:cubicBezTo>
                <a:cubicBezTo>
                  <a:pt x="699902" y="859427"/>
                  <a:pt x="701827" y="850720"/>
                  <a:pt x="701827" y="840507"/>
                </a:cubicBezTo>
                <a:cubicBezTo>
                  <a:pt x="701827" y="830126"/>
                  <a:pt x="699902" y="821336"/>
                  <a:pt x="696051" y="814136"/>
                </a:cubicBezTo>
                <a:cubicBezTo>
                  <a:pt x="692032" y="806602"/>
                  <a:pt x="686675" y="800825"/>
                  <a:pt x="679977" y="796807"/>
                </a:cubicBezTo>
                <a:cubicBezTo>
                  <a:pt x="672945" y="792621"/>
                  <a:pt x="665829" y="790528"/>
                  <a:pt x="658630" y="790528"/>
                </a:cubicBezTo>
                <a:close/>
                <a:moveTo>
                  <a:pt x="255817" y="790528"/>
                </a:moveTo>
                <a:cubicBezTo>
                  <a:pt x="247780" y="790528"/>
                  <a:pt x="240246" y="792538"/>
                  <a:pt x="233214" y="796556"/>
                </a:cubicBezTo>
                <a:cubicBezTo>
                  <a:pt x="226349" y="800574"/>
                  <a:pt x="220740" y="806351"/>
                  <a:pt x="216387" y="813885"/>
                </a:cubicBezTo>
                <a:cubicBezTo>
                  <a:pt x="212201" y="821252"/>
                  <a:pt x="210108" y="830126"/>
                  <a:pt x="210108" y="840507"/>
                </a:cubicBezTo>
                <a:cubicBezTo>
                  <a:pt x="210108" y="850720"/>
                  <a:pt x="212201" y="859510"/>
                  <a:pt x="216387" y="866877"/>
                </a:cubicBezTo>
                <a:cubicBezTo>
                  <a:pt x="220740" y="874412"/>
                  <a:pt x="226349" y="880188"/>
                  <a:pt x="233214" y="884206"/>
                </a:cubicBezTo>
                <a:cubicBezTo>
                  <a:pt x="240581" y="888392"/>
                  <a:pt x="248115" y="890485"/>
                  <a:pt x="255817" y="890485"/>
                </a:cubicBezTo>
                <a:cubicBezTo>
                  <a:pt x="263519" y="890485"/>
                  <a:pt x="271053" y="888392"/>
                  <a:pt x="278420" y="884206"/>
                </a:cubicBezTo>
                <a:cubicBezTo>
                  <a:pt x="285118" y="880355"/>
                  <a:pt x="290643" y="874579"/>
                  <a:pt x="294996" y="866877"/>
                </a:cubicBezTo>
                <a:cubicBezTo>
                  <a:pt x="299182" y="859510"/>
                  <a:pt x="301275" y="850720"/>
                  <a:pt x="301275" y="840507"/>
                </a:cubicBezTo>
                <a:cubicBezTo>
                  <a:pt x="301275" y="830126"/>
                  <a:pt x="299182" y="821252"/>
                  <a:pt x="294996" y="813885"/>
                </a:cubicBezTo>
                <a:cubicBezTo>
                  <a:pt x="290643" y="806183"/>
                  <a:pt x="285118" y="800407"/>
                  <a:pt x="278420" y="796556"/>
                </a:cubicBezTo>
                <a:cubicBezTo>
                  <a:pt x="271388" y="792538"/>
                  <a:pt x="263854" y="790528"/>
                  <a:pt x="255817" y="790528"/>
                </a:cubicBezTo>
                <a:close/>
                <a:moveTo>
                  <a:pt x="3216976" y="774957"/>
                </a:moveTo>
                <a:lnTo>
                  <a:pt x="3238826" y="774957"/>
                </a:lnTo>
                <a:lnTo>
                  <a:pt x="3238826" y="906056"/>
                </a:lnTo>
                <a:lnTo>
                  <a:pt x="3216976" y="906056"/>
                </a:lnTo>
                <a:close/>
                <a:moveTo>
                  <a:pt x="2378776" y="774957"/>
                </a:moveTo>
                <a:lnTo>
                  <a:pt x="2400626" y="774957"/>
                </a:lnTo>
                <a:lnTo>
                  <a:pt x="2400626" y="906056"/>
                </a:lnTo>
                <a:lnTo>
                  <a:pt x="2378776" y="906056"/>
                </a:lnTo>
                <a:close/>
                <a:moveTo>
                  <a:pt x="1521526" y="774957"/>
                </a:moveTo>
                <a:lnTo>
                  <a:pt x="1543376" y="774957"/>
                </a:lnTo>
                <a:lnTo>
                  <a:pt x="1543376" y="906056"/>
                </a:lnTo>
                <a:lnTo>
                  <a:pt x="1521526" y="906056"/>
                </a:lnTo>
                <a:close/>
                <a:moveTo>
                  <a:pt x="1371600" y="774957"/>
                </a:moveTo>
                <a:lnTo>
                  <a:pt x="1394957" y="774957"/>
                </a:lnTo>
                <a:lnTo>
                  <a:pt x="1435643" y="880439"/>
                </a:lnTo>
                <a:lnTo>
                  <a:pt x="1436145" y="880439"/>
                </a:lnTo>
                <a:lnTo>
                  <a:pt x="1477333" y="774957"/>
                </a:lnTo>
                <a:lnTo>
                  <a:pt x="1500188" y="774957"/>
                </a:lnTo>
                <a:lnTo>
                  <a:pt x="1446693" y="906056"/>
                </a:lnTo>
                <a:lnTo>
                  <a:pt x="1424592" y="906056"/>
                </a:lnTo>
                <a:close/>
                <a:moveTo>
                  <a:pt x="997651" y="774957"/>
                </a:moveTo>
                <a:lnTo>
                  <a:pt x="1019501" y="774957"/>
                </a:lnTo>
                <a:lnTo>
                  <a:pt x="1019501" y="906056"/>
                </a:lnTo>
                <a:lnTo>
                  <a:pt x="997651" y="906056"/>
                </a:lnTo>
                <a:close/>
                <a:moveTo>
                  <a:pt x="960165" y="770939"/>
                </a:moveTo>
                <a:cubicBezTo>
                  <a:pt x="966025" y="770939"/>
                  <a:pt x="971215" y="771860"/>
                  <a:pt x="975736" y="773702"/>
                </a:cubicBezTo>
                <a:lnTo>
                  <a:pt x="975736" y="797309"/>
                </a:lnTo>
                <a:cubicBezTo>
                  <a:pt x="970043" y="794463"/>
                  <a:pt x="963848" y="793040"/>
                  <a:pt x="957151" y="793040"/>
                </a:cubicBezTo>
                <a:cubicBezTo>
                  <a:pt x="950956" y="793040"/>
                  <a:pt x="945096" y="794882"/>
                  <a:pt x="939571" y="798565"/>
                </a:cubicBezTo>
                <a:cubicBezTo>
                  <a:pt x="934380" y="801914"/>
                  <a:pt x="930111" y="806769"/>
                  <a:pt x="926762" y="813132"/>
                </a:cubicBezTo>
                <a:cubicBezTo>
                  <a:pt x="923749" y="818657"/>
                  <a:pt x="922242" y="825187"/>
                  <a:pt x="922242" y="832721"/>
                </a:cubicBezTo>
                <a:lnTo>
                  <a:pt x="922242" y="906056"/>
                </a:lnTo>
                <a:lnTo>
                  <a:pt x="900392" y="906056"/>
                </a:lnTo>
                <a:lnTo>
                  <a:pt x="900392" y="774957"/>
                </a:lnTo>
                <a:lnTo>
                  <a:pt x="920986" y="774957"/>
                </a:lnTo>
                <a:lnTo>
                  <a:pt x="920986" y="796054"/>
                </a:lnTo>
                <a:lnTo>
                  <a:pt x="922242" y="796054"/>
                </a:lnTo>
                <a:cubicBezTo>
                  <a:pt x="924586" y="789021"/>
                  <a:pt x="929525" y="783078"/>
                  <a:pt x="937059" y="778222"/>
                </a:cubicBezTo>
                <a:cubicBezTo>
                  <a:pt x="944426" y="773367"/>
                  <a:pt x="952128" y="770939"/>
                  <a:pt x="960165" y="770939"/>
                </a:cubicBezTo>
                <a:close/>
                <a:moveTo>
                  <a:pt x="3321091" y="770688"/>
                </a:moveTo>
                <a:cubicBezTo>
                  <a:pt x="3338838" y="770688"/>
                  <a:pt x="3352819" y="775376"/>
                  <a:pt x="3363032" y="784752"/>
                </a:cubicBezTo>
                <a:cubicBezTo>
                  <a:pt x="3373078" y="793961"/>
                  <a:pt x="3378101" y="806686"/>
                  <a:pt x="3378101" y="822926"/>
                </a:cubicBezTo>
                <a:lnTo>
                  <a:pt x="3378101" y="906056"/>
                </a:lnTo>
                <a:lnTo>
                  <a:pt x="3357256" y="906056"/>
                </a:lnTo>
                <a:lnTo>
                  <a:pt x="3357256" y="887220"/>
                </a:lnTo>
                <a:lnTo>
                  <a:pt x="3356251" y="887220"/>
                </a:lnTo>
                <a:cubicBezTo>
                  <a:pt x="3352400" y="893750"/>
                  <a:pt x="3346791" y="899192"/>
                  <a:pt x="3339424" y="903545"/>
                </a:cubicBezTo>
                <a:cubicBezTo>
                  <a:pt x="3332225" y="907898"/>
                  <a:pt x="3323686" y="910075"/>
                  <a:pt x="3313807" y="910075"/>
                </a:cubicBezTo>
                <a:cubicBezTo>
                  <a:pt x="3304096" y="910075"/>
                  <a:pt x="3295557" y="908233"/>
                  <a:pt x="3288190" y="904549"/>
                </a:cubicBezTo>
                <a:cubicBezTo>
                  <a:pt x="3280488" y="900698"/>
                  <a:pt x="3274628" y="895508"/>
                  <a:pt x="3270610" y="888978"/>
                </a:cubicBezTo>
                <a:cubicBezTo>
                  <a:pt x="3266592" y="882448"/>
                  <a:pt x="3264582" y="874914"/>
                  <a:pt x="3264582" y="866375"/>
                </a:cubicBezTo>
                <a:cubicBezTo>
                  <a:pt x="3264582" y="852478"/>
                  <a:pt x="3269773" y="841679"/>
                  <a:pt x="3280153" y="833977"/>
                </a:cubicBezTo>
                <a:cubicBezTo>
                  <a:pt x="3290869" y="826108"/>
                  <a:pt x="3304096" y="822173"/>
                  <a:pt x="3319835" y="822173"/>
                </a:cubicBezTo>
                <a:cubicBezTo>
                  <a:pt x="3328039" y="822173"/>
                  <a:pt x="3335406" y="823010"/>
                  <a:pt x="3341936" y="824684"/>
                </a:cubicBezTo>
                <a:cubicBezTo>
                  <a:pt x="3348633" y="826359"/>
                  <a:pt x="3353740" y="828368"/>
                  <a:pt x="3357256" y="830712"/>
                </a:cubicBezTo>
                <a:lnTo>
                  <a:pt x="3357256" y="822675"/>
                </a:lnTo>
                <a:cubicBezTo>
                  <a:pt x="3357256" y="813132"/>
                  <a:pt x="3353907" y="805346"/>
                  <a:pt x="3347210" y="799319"/>
                </a:cubicBezTo>
                <a:cubicBezTo>
                  <a:pt x="3340513" y="793291"/>
                  <a:pt x="3331806" y="790277"/>
                  <a:pt x="3321091" y="790277"/>
                </a:cubicBezTo>
                <a:cubicBezTo>
                  <a:pt x="3313891" y="790277"/>
                  <a:pt x="3307194" y="791868"/>
                  <a:pt x="3300999" y="795049"/>
                </a:cubicBezTo>
                <a:cubicBezTo>
                  <a:pt x="3294469" y="798398"/>
                  <a:pt x="3289530" y="802835"/>
                  <a:pt x="3286181" y="808360"/>
                </a:cubicBezTo>
                <a:lnTo>
                  <a:pt x="3269605" y="796054"/>
                </a:lnTo>
                <a:cubicBezTo>
                  <a:pt x="3274628" y="788352"/>
                  <a:pt x="3281744" y="782157"/>
                  <a:pt x="3290953" y="777469"/>
                </a:cubicBezTo>
                <a:cubicBezTo>
                  <a:pt x="3299994" y="772948"/>
                  <a:pt x="3310040" y="770688"/>
                  <a:pt x="3321091" y="770688"/>
                </a:cubicBezTo>
                <a:close/>
                <a:moveTo>
                  <a:pt x="2974191" y="770688"/>
                </a:moveTo>
                <a:cubicBezTo>
                  <a:pt x="2984237" y="770688"/>
                  <a:pt x="2993111" y="772781"/>
                  <a:pt x="3000812" y="776966"/>
                </a:cubicBezTo>
                <a:cubicBezTo>
                  <a:pt x="3008514" y="781152"/>
                  <a:pt x="3014542" y="786761"/>
                  <a:pt x="3018895" y="793793"/>
                </a:cubicBezTo>
                <a:lnTo>
                  <a:pt x="3019900" y="793793"/>
                </a:lnTo>
                <a:lnTo>
                  <a:pt x="3019900" y="774957"/>
                </a:lnTo>
                <a:lnTo>
                  <a:pt x="3040745" y="774957"/>
                </a:lnTo>
                <a:lnTo>
                  <a:pt x="3040745" y="901033"/>
                </a:lnTo>
                <a:cubicBezTo>
                  <a:pt x="3040745" y="921962"/>
                  <a:pt x="3034885" y="938036"/>
                  <a:pt x="3023165" y="949254"/>
                </a:cubicBezTo>
                <a:cubicBezTo>
                  <a:pt x="3011612" y="960304"/>
                  <a:pt x="2996292" y="965829"/>
                  <a:pt x="2977205" y="965829"/>
                </a:cubicBezTo>
                <a:cubicBezTo>
                  <a:pt x="2961633" y="965829"/>
                  <a:pt x="2948909" y="962230"/>
                  <a:pt x="2939030" y="955030"/>
                </a:cubicBezTo>
                <a:cubicBezTo>
                  <a:pt x="2928984" y="947830"/>
                  <a:pt x="2922203" y="939124"/>
                  <a:pt x="2918687" y="928911"/>
                </a:cubicBezTo>
                <a:lnTo>
                  <a:pt x="2938779" y="920372"/>
                </a:lnTo>
                <a:cubicBezTo>
                  <a:pt x="2941625" y="928073"/>
                  <a:pt x="2946397" y="934268"/>
                  <a:pt x="2953094" y="938957"/>
                </a:cubicBezTo>
                <a:cubicBezTo>
                  <a:pt x="2959792" y="943645"/>
                  <a:pt x="2967828" y="945989"/>
                  <a:pt x="2977205" y="945989"/>
                </a:cubicBezTo>
                <a:cubicBezTo>
                  <a:pt x="2990599" y="945989"/>
                  <a:pt x="3001064" y="942054"/>
                  <a:pt x="3008598" y="934185"/>
                </a:cubicBezTo>
                <a:cubicBezTo>
                  <a:pt x="3016132" y="926483"/>
                  <a:pt x="3019900" y="915265"/>
                  <a:pt x="3019900" y="900531"/>
                </a:cubicBezTo>
                <a:lnTo>
                  <a:pt x="3019900" y="885964"/>
                </a:lnTo>
                <a:lnTo>
                  <a:pt x="3018895" y="885964"/>
                </a:lnTo>
                <a:cubicBezTo>
                  <a:pt x="3014709" y="892494"/>
                  <a:pt x="3008682" y="897936"/>
                  <a:pt x="3000812" y="902289"/>
                </a:cubicBezTo>
                <a:cubicBezTo>
                  <a:pt x="2993111" y="906475"/>
                  <a:pt x="2984237" y="908568"/>
                  <a:pt x="2974191" y="908568"/>
                </a:cubicBezTo>
                <a:cubicBezTo>
                  <a:pt x="2962805" y="908568"/>
                  <a:pt x="2952425" y="905638"/>
                  <a:pt x="2943048" y="899778"/>
                </a:cubicBezTo>
                <a:cubicBezTo>
                  <a:pt x="2933840" y="894085"/>
                  <a:pt x="2926473" y="885964"/>
                  <a:pt x="2920948" y="875416"/>
                </a:cubicBezTo>
                <a:cubicBezTo>
                  <a:pt x="2915422" y="864868"/>
                  <a:pt x="2912660" y="852980"/>
                  <a:pt x="2912660" y="839753"/>
                </a:cubicBezTo>
                <a:cubicBezTo>
                  <a:pt x="2912660" y="826526"/>
                  <a:pt x="2915422" y="814639"/>
                  <a:pt x="2920948" y="804090"/>
                </a:cubicBezTo>
                <a:cubicBezTo>
                  <a:pt x="2926640" y="793375"/>
                  <a:pt x="2934007" y="785171"/>
                  <a:pt x="2943048" y="779478"/>
                </a:cubicBezTo>
                <a:cubicBezTo>
                  <a:pt x="2952425" y="773618"/>
                  <a:pt x="2962805" y="770688"/>
                  <a:pt x="2974191" y="770688"/>
                </a:cubicBezTo>
                <a:close/>
                <a:moveTo>
                  <a:pt x="2841111" y="770688"/>
                </a:moveTo>
                <a:cubicBezTo>
                  <a:pt x="2856849" y="770688"/>
                  <a:pt x="2868820" y="775292"/>
                  <a:pt x="2877025" y="784501"/>
                </a:cubicBezTo>
                <a:cubicBezTo>
                  <a:pt x="2885396" y="793877"/>
                  <a:pt x="2889582" y="806351"/>
                  <a:pt x="2889582" y="821922"/>
                </a:cubicBezTo>
                <a:lnTo>
                  <a:pt x="2889582" y="906056"/>
                </a:lnTo>
                <a:lnTo>
                  <a:pt x="2867732" y="906056"/>
                </a:lnTo>
                <a:lnTo>
                  <a:pt x="2867732" y="825187"/>
                </a:lnTo>
                <a:cubicBezTo>
                  <a:pt x="2867732" y="813132"/>
                  <a:pt x="2864802" y="804341"/>
                  <a:pt x="2858942" y="798816"/>
                </a:cubicBezTo>
                <a:cubicBezTo>
                  <a:pt x="2853249" y="793291"/>
                  <a:pt x="2845296" y="790528"/>
                  <a:pt x="2835083" y="790528"/>
                </a:cubicBezTo>
                <a:cubicBezTo>
                  <a:pt x="2828051" y="790528"/>
                  <a:pt x="2821772" y="792538"/>
                  <a:pt x="2816247" y="796556"/>
                </a:cubicBezTo>
                <a:cubicBezTo>
                  <a:pt x="2810387" y="800909"/>
                  <a:pt x="2806034" y="806100"/>
                  <a:pt x="2803187" y="812127"/>
                </a:cubicBezTo>
                <a:cubicBezTo>
                  <a:pt x="2800173" y="818657"/>
                  <a:pt x="2798667" y="825354"/>
                  <a:pt x="2798667" y="832219"/>
                </a:cubicBezTo>
                <a:lnTo>
                  <a:pt x="2798667" y="906056"/>
                </a:lnTo>
                <a:lnTo>
                  <a:pt x="2776817" y="906056"/>
                </a:lnTo>
                <a:lnTo>
                  <a:pt x="2776817" y="774957"/>
                </a:lnTo>
                <a:lnTo>
                  <a:pt x="2797411" y="774957"/>
                </a:lnTo>
                <a:lnTo>
                  <a:pt x="2797411" y="794296"/>
                </a:lnTo>
                <a:lnTo>
                  <a:pt x="2798667" y="794296"/>
                </a:lnTo>
                <a:cubicBezTo>
                  <a:pt x="2802183" y="787766"/>
                  <a:pt x="2807875" y="782241"/>
                  <a:pt x="2815745" y="777720"/>
                </a:cubicBezTo>
                <a:cubicBezTo>
                  <a:pt x="2823781" y="773032"/>
                  <a:pt x="2832237" y="770688"/>
                  <a:pt x="2841111" y="770688"/>
                </a:cubicBezTo>
                <a:close/>
                <a:moveTo>
                  <a:pt x="2498211" y="770688"/>
                </a:moveTo>
                <a:cubicBezTo>
                  <a:pt x="2513949" y="770688"/>
                  <a:pt x="2525920" y="775292"/>
                  <a:pt x="2534125" y="784501"/>
                </a:cubicBezTo>
                <a:cubicBezTo>
                  <a:pt x="2542496" y="793877"/>
                  <a:pt x="2546682" y="806351"/>
                  <a:pt x="2546682" y="821922"/>
                </a:cubicBezTo>
                <a:lnTo>
                  <a:pt x="2546682" y="906056"/>
                </a:lnTo>
                <a:lnTo>
                  <a:pt x="2524832" y="906056"/>
                </a:lnTo>
                <a:lnTo>
                  <a:pt x="2524832" y="825187"/>
                </a:lnTo>
                <a:cubicBezTo>
                  <a:pt x="2524832" y="813132"/>
                  <a:pt x="2521902" y="804341"/>
                  <a:pt x="2516042" y="798816"/>
                </a:cubicBezTo>
                <a:cubicBezTo>
                  <a:pt x="2510349" y="793291"/>
                  <a:pt x="2502396" y="790528"/>
                  <a:pt x="2492183" y="790528"/>
                </a:cubicBezTo>
                <a:cubicBezTo>
                  <a:pt x="2485151" y="790528"/>
                  <a:pt x="2478872" y="792538"/>
                  <a:pt x="2473347" y="796556"/>
                </a:cubicBezTo>
                <a:cubicBezTo>
                  <a:pt x="2467487" y="800909"/>
                  <a:pt x="2463134" y="806100"/>
                  <a:pt x="2460287" y="812127"/>
                </a:cubicBezTo>
                <a:cubicBezTo>
                  <a:pt x="2457273" y="818657"/>
                  <a:pt x="2455767" y="825354"/>
                  <a:pt x="2455767" y="832219"/>
                </a:cubicBezTo>
                <a:lnTo>
                  <a:pt x="2455767" y="906056"/>
                </a:lnTo>
                <a:lnTo>
                  <a:pt x="2433917" y="906056"/>
                </a:lnTo>
                <a:lnTo>
                  <a:pt x="2433917" y="774957"/>
                </a:lnTo>
                <a:lnTo>
                  <a:pt x="2454511" y="774957"/>
                </a:lnTo>
                <a:lnTo>
                  <a:pt x="2454511" y="794296"/>
                </a:lnTo>
                <a:lnTo>
                  <a:pt x="2455767" y="794296"/>
                </a:lnTo>
                <a:cubicBezTo>
                  <a:pt x="2459283" y="787766"/>
                  <a:pt x="2464975" y="782241"/>
                  <a:pt x="2472845" y="777720"/>
                </a:cubicBezTo>
                <a:cubicBezTo>
                  <a:pt x="2480881" y="773032"/>
                  <a:pt x="2489337" y="770688"/>
                  <a:pt x="2498211" y="770688"/>
                </a:cubicBezTo>
                <a:close/>
                <a:moveTo>
                  <a:pt x="1783836" y="770688"/>
                </a:moveTo>
                <a:cubicBezTo>
                  <a:pt x="1799574" y="770688"/>
                  <a:pt x="1811545" y="775292"/>
                  <a:pt x="1819750" y="784501"/>
                </a:cubicBezTo>
                <a:cubicBezTo>
                  <a:pt x="1828121" y="793877"/>
                  <a:pt x="1832307" y="806351"/>
                  <a:pt x="1832307" y="821922"/>
                </a:cubicBezTo>
                <a:lnTo>
                  <a:pt x="1832307" y="906056"/>
                </a:lnTo>
                <a:lnTo>
                  <a:pt x="1810457" y="906056"/>
                </a:lnTo>
                <a:lnTo>
                  <a:pt x="1810457" y="825187"/>
                </a:lnTo>
                <a:cubicBezTo>
                  <a:pt x="1810457" y="813132"/>
                  <a:pt x="1807527" y="804341"/>
                  <a:pt x="1801667" y="798816"/>
                </a:cubicBezTo>
                <a:cubicBezTo>
                  <a:pt x="1795974" y="793291"/>
                  <a:pt x="1788021" y="790528"/>
                  <a:pt x="1777808" y="790528"/>
                </a:cubicBezTo>
                <a:cubicBezTo>
                  <a:pt x="1770776" y="790528"/>
                  <a:pt x="1764497" y="792538"/>
                  <a:pt x="1758972" y="796556"/>
                </a:cubicBezTo>
                <a:cubicBezTo>
                  <a:pt x="1753112" y="800909"/>
                  <a:pt x="1748759" y="806100"/>
                  <a:pt x="1745912" y="812127"/>
                </a:cubicBezTo>
                <a:cubicBezTo>
                  <a:pt x="1742898" y="818657"/>
                  <a:pt x="1741392" y="825354"/>
                  <a:pt x="1741392" y="832219"/>
                </a:cubicBezTo>
                <a:lnTo>
                  <a:pt x="1741392" y="906056"/>
                </a:lnTo>
                <a:lnTo>
                  <a:pt x="1719542" y="906056"/>
                </a:lnTo>
                <a:lnTo>
                  <a:pt x="1719542" y="774957"/>
                </a:lnTo>
                <a:lnTo>
                  <a:pt x="1740136" y="774957"/>
                </a:lnTo>
                <a:lnTo>
                  <a:pt x="1740136" y="794296"/>
                </a:lnTo>
                <a:lnTo>
                  <a:pt x="1741392" y="794296"/>
                </a:lnTo>
                <a:cubicBezTo>
                  <a:pt x="1744908" y="787766"/>
                  <a:pt x="1750600" y="782241"/>
                  <a:pt x="1758470" y="777720"/>
                </a:cubicBezTo>
                <a:cubicBezTo>
                  <a:pt x="1766506" y="773032"/>
                  <a:pt x="1774962" y="770688"/>
                  <a:pt x="1783836" y="770688"/>
                </a:cubicBezTo>
                <a:close/>
                <a:moveTo>
                  <a:pt x="1633175" y="770688"/>
                </a:moveTo>
                <a:cubicBezTo>
                  <a:pt x="1645732" y="770688"/>
                  <a:pt x="1656866" y="773618"/>
                  <a:pt x="1666578" y="779478"/>
                </a:cubicBezTo>
                <a:cubicBezTo>
                  <a:pt x="1675954" y="785171"/>
                  <a:pt x="1683153" y="793040"/>
                  <a:pt x="1688176" y="803086"/>
                </a:cubicBezTo>
                <a:cubicBezTo>
                  <a:pt x="1693367" y="813467"/>
                  <a:pt x="1695962" y="825103"/>
                  <a:pt x="1695962" y="837995"/>
                </a:cubicBezTo>
                <a:cubicBezTo>
                  <a:pt x="1695962" y="839000"/>
                  <a:pt x="1695794" y="841176"/>
                  <a:pt x="1695460" y="844525"/>
                </a:cubicBezTo>
                <a:lnTo>
                  <a:pt x="1591485" y="844525"/>
                </a:lnTo>
                <a:cubicBezTo>
                  <a:pt x="1591987" y="854571"/>
                  <a:pt x="1594415" y="863026"/>
                  <a:pt x="1598768" y="869891"/>
                </a:cubicBezTo>
                <a:cubicBezTo>
                  <a:pt x="1602954" y="876421"/>
                  <a:pt x="1608395" y="881527"/>
                  <a:pt x="1615092" y="885211"/>
                </a:cubicBezTo>
                <a:cubicBezTo>
                  <a:pt x="1621622" y="888727"/>
                  <a:pt x="1628487" y="890485"/>
                  <a:pt x="1635686" y="890485"/>
                </a:cubicBezTo>
                <a:cubicBezTo>
                  <a:pt x="1652765" y="890485"/>
                  <a:pt x="1665740" y="882532"/>
                  <a:pt x="1674614" y="866626"/>
                </a:cubicBezTo>
                <a:lnTo>
                  <a:pt x="1692948" y="875667"/>
                </a:lnTo>
                <a:cubicBezTo>
                  <a:pt x="1687423" y="886216"/>
                  <a:pt x="1679805" y="894587"/>
                  <a:pt x="1670094" y="900782"/>
                </a:cubicBezTo>
                <a:cubicBezTo>
                  <a:pt x="1660383" y="906977"/>
                  <a:pt x="1648662" y="910075"/>
                  <a:pt x="1634933" y="910075"/>
                </a:cubicBezTo>
                <a:cubicBezTo>
                  <a:pt x="1622208" y="910075"/>
                  <a:pt x="1610990" y="907145"/>
                  <a:pt x="1601279" y="901284"/>
                </a:cubicBezTo>
                <a:cubicBezTo>
                  <a:pt x="1591233" y="895257"/>
                  <a:pt x="1583448" y="886969"/>
                  <a:pt x="1577923" y="876421"/>
                </a:cubicBezTo>
                <a:cubicBezTo>
                  <a:pt x="1572397" y="865873"/>
                  <a:pt x="1569635" y="853985"/>
                  <a:pt x="1569635" y="840758"/>
                </a:cubicBezTo>
                <a:cubicBezTo>
                  <a:pt x="1569635" y="828033"/>
                  <a:pt x="1572230" y="816397"/>
                  <a:pt x="1577420" y="805848"/>
                </a:cubicBezTo>
                <a:cubicBezTo>
                  <a:pt x="1582778" y="794965"/>
                  <a:pt x="1590229" y="786426"/>
                  <a:pt x="1599772" y="780231"/>
                </a:cubicBezTo>
                <a:cubicBezTo>
                  <a:pt x="1609651" y="773869"/>
                  <a:pt x="1620785" y="770688"/>
                  <a:pt x="1633175" y="770688"/>
                </a:cubicBezTo>
                <a:close/>
                <a:moveTo>
                  <a:pt x="1117086" y="770688"/>
                </a:moveTo>
                <a:cubicBezTo>
                  <a:pt x="1132824" y="770688"/>
                  <a:pt x="1144796" y="775292"/>
                  <a:pt x="1153000" y="784501"/>
                </a:cubicBezTo>
                <a:cubicBezTo>
                  <a:pt x="1161371" y="793877"/>
                  <a:pt x="1165557" y="806351"/>
                  <a:pt x="1165557" y="821922"/>
                </a:cubicBezTo>
                <a:lnTo>
                  <a:pt x="1165557" y="906056"/>
                </a:lnTo>
                <a:lnTo>
                  <a:pt x="1143707" y="906056"/>
                </a:lnTo>
                <a:lnTo>
                  <a:pt x="1143707" y="825187"/>
                </a:lnTo>
                <a:cubicBezTo>
                  <a:pt x="1143707" y="813132"/>
                  <a:pt x="1140777" y="804341"/>
                  <a:pt x="1134917" y="798816"/>
                </a:cubicBezTo>
                <a:cubicBezTo>
                  <a:pt x="1129224" y="793291"/>
                  <a:pt x="1121271" y="790528"/>
                  <a:pt x="1111058" y="790528"/>
                </a:cubicBezTo>
                <a:cubicBezTo>
                  <a:pt x="1104026" y="790528"/>
                  <a:pt x="1097747" y="792538"/>
                  <a:pt x="1092222" y="796556"/>
                </a:cubicBezTo>
                <a:cubicBezTo>
                  <a:pt x="1086362" y="800909"/>
                  <a:pt x="1082009" y="806100"/>
                  <a:pt x="1079162" y="812127"/>
                </a:cubicBezTo>
                <a:cubicBezTo>
                  <a:pt x="1076149" y="818657"/>
                  <a:pt x="1074642" y="825354"/>
                  <a:pt x="1074642" y="832219"/>
                </a:cubicBezTo>
                <a:lnTo>
                  <a:pt x="1074642" y="906056"/>
                </a:lnTo>
                <a:lnTo>
                  <a:pt x="1052792" y="906056"/>
                </a:lnTo>
                <a:lnTo>
                  <a:pt x="1052792" y="774957"/>
                </a:lnTo>
                <a:lnTo>
                  <a:pt x="1073386" y="774957"/>
                </a:lnTo>
                <a:lnTo>
                  <a:pt x="1073386" y="794296"/>
                </a:lnTo>
                <a:lnTo>
                  <a:pt x="1074642" y="794296"/>
                </a:lnTo>
                <a:cubicBezTo>
                  <a:pt x="1078158" y="787766"/>
                  <a:pt x="1083850" y="782241"/>
                  <a:pt x="1091720" y="777720"/>
                </a:cubicBezTo>
                <a:cubicBezTo>
                  <a:pt x="1099756" y="773032"/>
                  <a:pt x="1108212" y="770688"/>
                  <a:pt x="1117086" y="770688"/>
                </a:cubicBezTo>
                <a:close/>
                <a:moveTo>
                  <a:pt x="661141" y="770688"/>
                </a:moveTo>
                <a:cubicBezTo>
                  <a:pt x="672861" y="770688"/>
                  <a:pt x="683493" y="773702"/>
                  <a:pt x="693037" y="779729"/>
                </a:cubicBezTo>
                <a:cubicBezTo>
                  <a:pt x="702413" y="785757"/>
                  <a:pt x="709948" y="794128"/>
                  <a:pt x="715640" y="804844"/>
                </a:cubicBezTo>
                <a:cubicBezTo>
                  <a:pt x="720998" y="815057"/>
                  <a:pt x="723677" y="826945"/>
                  <a:pt x="723677" y="840507"/>
                </a:cubicBezTo>
                <a:cubicBezTo>
                  <a:pt x="723677" y="854236"/>
                  <a:pt x="720998" y="866207"/>
                  <a:pt x="715640" y="876421"/>
                </a:cubicBezTo>
                <a:cubicBezTo>
                  <a:pt x="710115" y="886969"/>
                  <a:pt x="702581" y="895257"/>
                  <a:pt x="693037" y="901284"/>
                </a:cubicBezTo>
                <a:cubicBezTo>
                  <a:pt x="683828" y="907145"/>
                  <a:pt x="673196" y="910075"/>
                  <a:pt x="661141" y="910075"/>
                </a:cubicBezTo>
                <a:cubicBezTo>
                  <a:pt x="651263" y="910075"/>
                  <a:pt x="642305" y="907814"/>
                  <a:pt x="634268" y="903294"/>
                </a:cubicBezTo>
                <a:cubicBezTo>
                  <a:pt x="626232" y="898773"/>
                  <a:pt x="620204" y="893248"/>
                  <a:pt x="616186" y="886718"/>
                </a:cubicBezTo>
                <a:lnTo>
                  <a:pt x="615181" y="886718"/>
                </a:lnTo>
                <a:lnTo>
                  <a:pt x="616186" y="904800"/>
                </a:lnTo>
                <a:lnTo>
                  <a:pt x="616186" y="961560"/>
                </a:lnTo>
                <a:lnTo>
                  <a:pt x="594336" y="961560"/>
                </a:lnTo>
                <a:lnTo>
                  <a:pt x="594336" y="774957"/>
                </a:lnTo>
                <a:lnTo>
                  <a:pt x="615181" y="774957"/>
                </a:lnTo>
                <a:lnTo>
                  <a:pt x="615181" y="794547"/>
                </a:lnTo>
                <a:lnTo>
                  <a:pt x="616186" y="794547"/>
                </a:lnTo>
                <a:cubicBezTo>
                  <a:pt x="620204" y="787849"/>
                  <a:pt x="626232" y="782241"/>
                  <a:pt x="634268" y="777720"/>
                </a:cubicBezTo>
                <a:cubicBezTo>
                  <a:pt x="642640" y="773032"/>
                  <a:pt x="651598" y="770688"/>
                  <a:pt x="661141" y="770688"/>
                </a:cubicBezTo>
                <a:close/>
                <a:moveTo>
                  <a:pt x="511215" y="770688"/>
                </a:moveTo>
                <a:cubicBezTo>
                  <a:pt x="528963" y="770688"/>
                  <a:pt x="542944" y="775376"/>
                  <a:pt x="553157" y="784752"/>
                </a:cubicBezTo>
                <a:cubicBezTo>
                  <a:pt x="563203" y="793961"/>
                  <a:pt x="568226" y="806686"/>
                  <a:pt x="568226" y="822926"/>
                </a:cubicBezTo>
                <a:lnTo>
                  <a:pt x="568226" y="906056"/>
                </a:lnTo>
                <a:lnTo>
                  <a:pt x="547381" y="906056"/>
                </a:lnTo>
                <a:lnTo>
                  <a:pt x="547381" y="887220"/>
                </a:lnTo>
                <a:lnTo>
                  <a:pt x="546376" y="887220"/>
                </a:lnTo>
                <a:cubicBezTo>
                  <a:pt x="542525" y="893750"/>
                  <a:pt x="536916" y="899192"/>
                  <a:pt x="529549" y="903545"/>
                </a:cubicBezTo>
                <a:cubicBezTo>
                  <a:pt x="522350" y="907898"/>
                  <a:pt x="513811" y="910075"/>
                  <a:pt x="503932" y="910075"/>
                </a:cubicBezTo>
                <a:cubicBezTo>
                  <a:pt x="494221" y="910075"/>
                  <a:pt x="485682" y="908233"/>
                  <a:pt x="478315" y="904549"/>
                </a:cubicBezTo>
                <a:cubicBezTo>
                  <a:pt x="470613" y="900698"/>
                  <a:pt x="464753" y="895508"/>
                  <a:pt x="460735" y="888978"/>
                </a:cubicBezTo>
                <a:cubicBezTo>
                  <a:pt x="456716" y="882448"/>
                  <a:pt x="454707" y="874914"/>
                  <a:pt x="454707" y="866375"/>
                </a:cubicBezTo>
                <a:cubicBezTo>
                  <a:pt x="454707" y="852478"/>
                  <a:pt x="459898" y="841679"/>
                  <a:pt x="470278" y="833977"/>
                </a:cubicBezTo>
                <a:cubicBezTo>
                  <a:pt x="480994" y="826108"/>
                  <a:pt x="494221" y="822173"/>
                  <a:pt x="509960" y="822173"/>
                </a:cubicBezTo>
                <a:cubicBezTo>
                  <a:pt x="518164" y="822173"/>
                  <a:pt x="525531" y="823010"/>
                  <a:pt x="532061" y="824684"/>
                </a:cubicBezTo>
                <a:cubicBezTo>
                  <a:pt x="538758" y="826359"/>
                  <a:pt x="543865" y="828368"/>
                  <a:pt x="547381" y="830712"/>
                </a:cubicBezTo>
                <a:lnTo>
                  <a:pt x="547381" y="822675"/>
                </a:lnTo>
                <a:cubicBezTo>
                  <a:pt x="547381" y="813132"/>
                  <a:pt x="544032" y="805346"/>
                  <a:pt x="537335" y="799319"/>
                </a:cubicBezTo>
                <a:cubicBezTo>
                  <a:pt x="530638" y="793291"/>
                  <a:pt x="521931" y="790277"/>
                  <a:pt x="511215" y="790277"/>
                </a:cubicBezTo>
                <a:cubicBezTo>
                  <a:pt x="504016" y="790277"/>
                  <a:pt x="497319" y="791868"/>
                  <a:pt x="491124" y="795049"/>
                </a:cubicBezTo>
                <a:cubicBezTo>
                  <a:pt x="484594" y="798398"/>
                  <a:pt x="479655" y="802835"/>
                  <a:pt x="476306" y="808360"/>
                </a:cubicBezTo>
                <a:lnTo>
                  <a:pt x="459730" y="796054"/>
                </a:lnTo>
                <a:cubicBezTo>
                  <a:pt x="464753" y="788352"/>
                  <a:pt x="471869" y="782157"/>
                  <a:pt x="481078" y="777469"/>
                </a:cubicBezTo>
                <a:cubicBezTo>
                  <a:pt x="490119" y="772948"/>
                  <a:pt x="500165" y="770688"/>
                  <a:pt x="511215" y="770688"/>
                </a:cubicBezTo>
                <a:close/>
                <a:moveTo>
                  <a:pt x="255817" y="770688"/>
                </a:moveTo>
                <a:cubicBezTo>
                  <a:pt x="268709" y="770688"/>
                  <a:pt x="280262" y="773785"/>
                  <a:pt x="290475" y="779980"/>
                </a:cubicBezTo>
                <a:cubicBezTo>
                  <a:pt x="300689" y="786175"/>
                  <a:pt x="308726" y="794630"/>
                  <a:pt x="314586" y="805346"/>
                </a:cubicBezTo>
                <a:cubicBezTo>
                  <a:pt x="320278" y="815727"/>
                  <a:pt x="323125" y="827447"/>
                  <a:pt x="323125" y="840507"/>
                </a:cubicBezTo>
                <a:cubicBezTo>
                  <a:pt x="323125" y="853566"/>
                  <a:pt x="320278" y="865287"/>
                  <a:pt x="314586" y="875667"/>
                </a:cubicBezTo>
                <a:cubicBezTo>
                  <a:pt x="308726" y="886383"/>
                  <a:pt x="300689" y="894838"/>
                  <a:pt x="290475" y="901033"/>
                </a:cubicBezTo>
                <a:cubicBezTo>
                  <a:pt x="280597" y="907061"/>
                  <a:pt x="269044" y="910075"/>
                  <a:pt x="255817" y="910075"/>
                </a:cubicBezTo>
                <a:cubicBezTo>
                  <a:pt x="242590" y="910075"/>
                  <a:pt x="231037" y="907061"/>
                  <a:pt x="221159" y="901033"/>
                </a:cubicBezTo>
                <a:cubicBezTo>
                  <a:pt x="210945" y="894838"/>
                  <a:pt x="202909" y="886383"/>
                  <a:pt x="197049" y="875667"/>
                </a:cubicBezTo>
                <a:cubicBezTo>
                  <a:pt x="191356" y="865287"/>
                  <a:pt x="188510" y="853566"/>
                  <a:pt x="188510" y="840507"/>
                </a:cubicBezTo>
                <a:cubicBezTo>
                  <a:pt x="188510" y="827447"/>
                  <a:pt x="191356" y="815727"/>
                  <a:pt x="197049" y="805346"/>
                </a:cubicBezTo>
                <a:cubicBezTo>
                  <a:pt x="202909" y="794630"/>
                  <a:pt x="210945" y="786175"/>
                  <a:pt x="221159" y="779980"/>
                </a:cubicBezTo>
                <a:cubicBezTo>
                  <a:pt x="231372" y="773785"/>
                  <a:pt x="242925" y="770688"/>
                  <a:pt x="255817" y="770688"/>
                </a:cubicBezTo>
                <a:close/>
                <a:moveTo>
                  <a:pt x="2138884" y="747080"/>
                </a:moveTo>
                <a:lnTo>
                  <a:pt x="2156464" y="747080"/>
                </a:lnTo>
                <a:lnTo>
                  <a:pt x="2156464" y="764660"/>
                </a:lnTo>
                <a:cubicBezTo>
                  <a:pt x="2156464" y="773869"/>
                  <a:pt x="2154204" y="780566"/>
                  <a:pt x="2149683" y="784752"/>
                </a:cubicBezTo>
                <a:cubicBezTo>
                  <a:pt x="2144995" y="789105"/>
                  <a:pt x="2138214" y="791282"/>
                  <a:pt x="2129340" y="791282"/>
                </a:cubicBezTo>
                <a:lnTo>
                  <a:pt x="2126577" y="791282"/>
                </a:lnTo>
                <a:lnTo>
                  <a:pt x="2126577" y="906056"/>
                </a:lnTo>
                <a:lnTo>
                  <a:pt x="2105732" y="906056"/>
                </a:lnTo>
                <a:lnTo>
                  <a:pt x="2105732" y="886969"/>
                </a:lnTo>
                <a:lnTo>
                  <a:pt x="2104728" y="886969"/>
                </a:lnTo>
                <a:cubicBezTo>
                  <a:pt x="2101379" y="893331"/>
                  <a:pt x="2095603" y="898857"/>
                  <a:pt x="2087398" y="903545"/>
                </a:cubicBezTo>
                <a:cubicBezTo>
                  <a:pt x="2079864" y="907898"/>
                  <a:pt x="2071492" y="910075"/>
                  <a:pt x="2062284" y="910075"/>
                </a:cubicBezTo>
                <a:cubicBezTo>
                  <a:pt x="2046378" y="910075"/>
                  <a:pt x="2034323" y="905470"/>
                  <a:pt x="2026118" y="896261"/>
                </a:cubicBezTo>
                <a:cubicBezTo>
                  <a:pt x="2017747" y="886885"/>
                  <a:pt x="2013561" y="873909"/>
                  <a:pt x="2013561" y="857334"/>
                </a:cubicBezTo>
                <a:lnTo>
                  <a:pt x="2013561" y="774957"/>
                </a:lnTo>
                <a:lnTo>
                  <a:pt x="2035411" y="774957"/>
                </a:lnTo>
                <a:lnTo>
                  <a:pt x="2035411" y="854069"/>
                </a:lnTo>
                <a:cubicBezTo>
                  <a:pt x="2035411" y="866793"/>
                  <a:pt x="2038257" y="876002"/>
                  <a:pt x="2043950" y="881695"/>
                </a:cubicBezTo>
                <a:cubicBezTo>
                  <a:pt x="2049810" y="887555"/>
                  <a:pt x="2057428" y="890485"/>
                  <a:pt x="2066804" y="890485"/>
                </a:cubicBezTo>
                <a:cubicBezTo>
                  <a:pt x="2074171" y="890485"/>
                  <a:pt x="2080785" y="888476"/>
                  <a:pt x="2086645" y="884458"/>
                </a:cubicBezTo>
                <a:cubicBezTo>
                  <a:pt x="2092170" y="880607"/>
                  <a:pt x="2096607" y="875500"/>
                  <a:pt x="2099956" y="869138"/>
                </a:cubicBezTo>
                <a:cubicBezTo>
                  <a:pt x="2103137" y="862943"/>
                  <a:pt x="2104728" y="856245"/>
                  <a:pt x="2104728" y="849046"/>
                </a:cubicBezTo>
                <a:lnTo>
                  <a:pt x="2104728" y="774957"/>
                </a:lnTo>
                <a:lnTo>
                  <a:pt x="2129340" y="774957"/>
                </a:lnTo>
                <a:cubicBezTo>
                  <a:pt x="2135702" y="774957"/>
                  <a:pt x="2138884" y="771525"/>
                  <a:pt x="2138884" y="764660"/>
                </a:cubicBezTo>
                <a:close/>
                <a:moveTo>
                  <a:pt x="40686" y="742810"/>
                </a:moveTo>
                <a:lnTo>
                  <a:pt x="40686" y="885211"/>
                </a:lnTo>
                <a:lnTo>
                  <a:pt x="74340" y="885211"/>
                </a:lnTo>
                <a:cubicBezTo>
                  <a:pt x="95939" y="885211"/>
                  <a:pt x="113184" y="878932"/>
                  <a:pt x="126076" y="866375"/>
                </a:cubicBezTo>
                <a:cubicBezTo>
                  <a:pt x="138968" y="853818"/>
                  <a:pt x="145415" y="836321"/>
                  <a:pt x="145415" y="813885"/>
                </a:cubicBezTo>
                <a:cubicBezTo>
                  <a:pt x="145415" y="791617"/>
                  <a:pt x="138968" y="774204"/>
                  <a:pt x="126076" y="761646"/>
                </a:cubicBezTo>
                <a:cubicBezTo>
                  <a:pt x="113184" y="749089"/>
                  <a:pt x="95939" y="742810"/>
                  <a:pt x="74340" y="742810"/>
                </a:cubicBezTo>
                <a:close/>
                <a:moveTo>
                  <a:pt x="1933380" y="737787"/>
                </a:moveTo>
                <a:lnTo>
                  <a:pt x="1955230" y="737787"/>
                </a:lnTo>
                <a:lnTo>
                  <a:pt x="1955230" y="774957"/>
                </a:lnTo>
                <a:lnTo>
                  <a:pt x="1987377" y="774957"/>
                </a:lnTo>
                <a:lnTo>
                  <a:pt x="1987377" y="794798"/>
                </a:lnTo>
                <a:lnTo>
                  <a:pt x="1955230" y="794798"/>
                </a:lnTo>
                <a:lnTo>
                  <a:pt x="1955230" y="866124"/>
                </a:lnTo>
                <a:cubicBezTo>
                  <a:pt x="1955230" y="873491"/>
                  <a:pt x="1956569" y="878849"/>
                  <a:pt x="1959248" y="882197"/>
                </a:cubicBezTo>
                <a:cubicBezTo>
                  <a:pt x="1962429" y="885881"/>
                  <a:pt x="1967201" y="887722"/>
                  <a:pt x="1973563" y="887722"/>
                </a:cubicBezTo>
                <a:cubicBezTo>
                  <a:pt x="1979089" y="887722"/>
                  <a:pt x="1983861" y="886299"/>
                  <a:pt x="1987879" y="883453"/>
                </a:cubicBezTo>
                <a:lnTo>
                  <a:pt x="1987879" y="904800"/>
                </a:lnTo>
                <a:cubicBezTo>
                  <a:pt x="1985535" y="905973"/>
                  <a:pt x="1982940" y="906810"/>
                  <a:pt x="1980093" y="907312"/>
                </a:cubicBezTo>
                <a:cubicBezTo>
                  <a:pt x="1977414" y="907814"/>
                  <a:pt x="1973982" y="908065"/>
                  <a:pt x="1969796" y="908065"/>
                </a:cubicBezTo>
                <a:cubicBezTo>
                  <a:pt x="1964271" y="908065"/>
                  <a:pt x="1959332" y="907228"/>
                  <a:pt x="1954979" y="905554"/>
                </a:cubicBezTo>
                <a:cubicBezTo>
                  <a:pt x="1950290" y="903712"/>
                  <a:pt x="1946523" y="901368"/>
                  <a:pt x="1943677" y="898522"/>
                </a:cubicBezTo>
                <a:cubicBezTo>
                  <a:pt x="1936812" y="891992"/>
                  <a:pt x="1933380" y="883034"/>
                  <a:pt x="1933380" y="871649"/>
                </a:cubicBezTo>
                <a:lnTo>
                  <a:pt x="1933380" y="794798"/>
                </a:lnTo>
                <a:lnTo>
                  <a:pt x="1910525" y="794798"/>
                </a:lnTo>
                <a:lnTo>
                  <a:pt x="1910525" y="774957"/>
                </a:lnTo>
                <a:lnTo>
                  <a:pt x="1933380" y="774957"/>
                </a:lnTo>
                <a:close/>
                <a:moveTo>
                  <a:pt x="818955" y="737787"/>
                </a:moveTo>
                <a:lnTo>
                  <a:pt x="840805" y="737787"/>
                </a:lnTo>
                <a:lnTo>
                  <a:pt x="840805" y="774957"/>
                </a:lnTo>
                <a:lnTo>
                  <a:pt x="872952" y="774957"/>
                </a:lnTo>
                <a:lnTo>
                  <a:pt x="872952" y="794798"/>
                </a:lnTo>
                <a:lnTo>
                  <a:pt x="840805" y="794798"/>
                </a:lnTo>
                <a:lnTo>
                  <a:pt x="840805" y="866124"/>
                </a:lnTo>
                <a:cubicBezTo>
                  <a:pt x="840805" y="873491"/>
                  <a:pt x="842144" y="878849"/>
                  <a:pt x="844823" y="882197"/>
                </a:cubicBezTo>
                <a:cubicBezTo>
                  <a:pt x="848004" y="885881"/>
                  <a:pt x="852776" y="887722"/>
                  <a:pt x="859139" y="887722"/>
                </a:cubicBezTo>
                <a:cubicBezTo>
                  <a:pt x="864664" y="887722"/>
                  <a:pt x="869436" y="886299"/>
                  <a:pt x="873454" y="883453"/>
                </a:cubicBezTo>
                <a:lnTo>
                  <a:pt x="873454" y="904800"/>
                </a:lnTo>
                <a:cubicBezTo>
                  <a:pt x="871110" y="905973"/>
                  <a:pt x="868515" y="906810"/>
                  <a:pt x="865668" y="907312"/>
                </a:cubicBezTo>
                <a:cubicBezTo>
                  <a:pt x="862989" y="907814"/>
                  <a:pt x="859557" y="908065"/>
                  <a:pt x="855371" y="908065"/>
                </a:cubicBezTo>
                <a:cubicBezTo>
                  <a:pt x="849846" y="908065"/>
                  <a:pt x="844907" y="907228"/>
                  <a:pt x="840554" y="905554"/>
                </a:cubicBezTo>
                <a:cubicBezTo>
                  <a:pt x="835866" y="903712"/>
                  <a:pt x="832098" y="901368"/>
                  <a:pt x="829252" y="898522"/>
                </a:cubicBezTo>
                <a:cubicBezTo>
                  <a:pt x="822387" y="891992"/>
                  <a:pt x="818955" y="883034"/>
                  <a:pt x="818955" y="871649"/>
                </a:cubicBezTo>
                <a:lnTo>
                  <a:pt x="818955" y="794798"/>
                </a:lnTo>
                <a:lnTo>
                  <a:pt x="796101" y="794798"/>
                </a:lnTo>
                <a:lnTo>
                  <a:pt x="796101" y="774957"/>
                </a:lnTo>
                <a:lnTo>
                  <a:pt x="818955" y="774957"/>
                </a:lnTo>
                <a:close/>
                <a:moveTo>
                  <a:pt x="3072092" y="721965"/>
                </a:moveTo>
                <a:lnTo>
                  <a:pt x="3093942" y="721965"/>
                </a:lnTo>
                <a:lnTo>
                  <a:pt x="3093942" y="776213"/>
                </a:lnTo>
                <a:lnTo>
                  <a:pt x="3092686" y="794296"/>
                </a:lnTo>
                <a:lnTo>
                  <a:pt x="3093942" y="794296"/>
                </a:lnTo>
                <a:cubicBezTo>
                  <a:pt x="3097290" y="787766"/>
                  <a:pt x="3102983" y="782157"/>
                  <a:pt x="3111020" y="777469"/>
                </a:cubicBezTo>
                <a:cubicBezTo>
                  <a:pt x="3118721" y="772948"/>
                  <a:pt x="3127260" y="770688"/>
                  <a:pt x="3136637" y="770688"/>
                </a:cubicBezTo>
                <a:cubicBezTo>
                  <a:pt x="3152543" y="770688"/>
                  <a:pt x="3164681" y="775376"/>
                  <a:pt x="3173053" y="784752"/>
                </a:cubicBezTo>
                <a:cubicBezTo>
                  <a:pt x="3181425" y="794128"/>
                  <a:pt x="3185610" y="806518"/>
                  <a:pt x="3185610" y="821922"/>
                </a:cubicBezTo>
                <a:lnTo>
                  <a:pt x="3185610" y="906056"/>
                </a:lnTo>
                <a:lnTo>
                  <a:pt x="3163761" y="906056"/>
                </a:lnTo>
                <a:lnTo>
                  <a:pt x="3163761" y="825187"/>
                </a:lnTo>
                <a:cubicBezTo>
                  <a:pt x="3163761" y="813467"/>
                  <a:pt x="3160747" y="804760"/>
                  <a:pt x="3154719" y="799067"/>
                </a:cubicBezTo>
                <a:cubicBezTo>
                  <a:pt x="3148859" y="793375"/>
                  <a:pt x="3141074" y="790528"/>
                  <a:pt x="3131363" y="790528"/>
                </a:cubicBezTo>
                <a:cubicBezTo>
                  <a:pt x="3124833" y="790528"/>
                  <a:pt x="3118554" y="792621"/>
                  <a:pt x="3112527" y="796807"/>
                </a:cubicBezTo>
                <a:cubicBezTo>
                  <a:pt x="3106834" y="800825"/>
                  <a:pt x="3102313" y="806100"/>
                  <a:pt x="3098965" y="812629"/>
                </a:cubicBezTo>
                <a:cubicBezTo>
                  <a:pt x="3095616" y="819327"/>
                  <a:pt x="3093942" y="826108"/>
                  <a:pt x="3093942" y="832972"/>
                </a:cubicBezTo>
                <a:lnTo>
                  <a:pt x="3093942" y="906056"/>
                </a:lnTo>
                <a:lnTo>
                  <a:pt x="3072092" y="906056"/>
                </a:lnTo>
                <a:close/>
                <a:moveTo>
                  <a:pt x="2576792" y="721965"/>
                </a:moveTo>
                <a:lnTo>
                  <a:pt x="2598642" y="721965"/>
                </a:lnTo>
                <a:lnTo>
                  <a:pt x="2598642" y="776213"/>
                </a:lnTo>
                <a:lnTo>
                  <a:pt x="2597386" y="794296"/>
                </a:lnTo>
                <a:lnTo>
                  <a:pt x="2598642" y="794296"/>
                </a:lnTo>
                <a:cubicBezTo>
                  <a:pt x="2601990" y="787766"/>
                  <a:pt x="2607683" y="782157"/>
                  <a:pt x="2615720" y="777469"/>
                </a:cubicBezTo>
                <a:cubicBezTo>
                  <a:pt x="2623421" y="772948"/>
                  <a:pt x="2631960" y="770688"/>
                  <a:pt x="2641337" y="770688"/>
                </a:cubicBezTo>
                <a:cubicBezTo>
                  <a:pt x="2657243" y="770688"/>
                  <a:pt x="2669381" y="775376"/>
                  <a:pt x="2677753" y="784752"/>
                </a:cubicBezTo>
                <a:cubicBezTo>
                  <a:pt x="2686125" y="794128"/>
                  <a:pt x="2690310" y="806518"/>
                  <a:pt x="2690310" y="821922"/>
                </a:cubicBezTo>
                <a:lnTo>
                  <a:pt x="2690310" y="906056"/>
                </a:lnTo>
                <a:lnTo>
                  <a:pt x="2668461" y="906056"/>
                </a:lnTo>
                <a:lnTo>
                  <a:pt x="2668461" y="825187"/>
                </a:lnTo>
                <a:cubicBezTo>
                  <a:pt x="2668461" y="813467"/>
                  <a:pt x="2665447" y="804760"/>
                  <a:pt x="2659419" y="799067"/>
                </a:cubicBezTo>
                <a:cubicBezTo>
                  <a:pt x="2653559" y="793375"/>
                  <a:pt x="2645774" y="790528"/>
                  <a:pt x="2636063" y="790528"/>
                </a:cubicBezTo>
                <a:cubicBezTo>
                  <a:pt x="2629533" y="790528"/>
                  <a:pt x="2623254" y="792621"/>
                  <a:pt x="2617227" y="796807"/>
                </a:cubicBezTo>
                <a:cubicBezTo>
                  <a:pt x="2611534" y="800825"/>
                  <a:pt x="2607013" y="806100"/>
                  <a:pt x="2603665" y="812629"/>
                </a:cubicBezTo>
                <a:cubicBezTo>
                  <a:pt x="2600316" y="819327"/>
                  <a:pt x="2598642" y="826108"/>
                  <a:pt x="2598642" y="832972"/>
                </a:cubicBezTo>
                <a:lnTo>
                  <a:pt x="2598642" y="906056"/>
                </a:lnTo>
                <a:lnTo>
                  <a:pt x="2576792" y="906056"/>
                </a:lnTo>
                <a:close/>
                <a:moveTo>
                  <a:pt x="2324826" y="721965"/>
                </a:moveTo>
                <a:lnTo>
                  <a:pt x="2346676" y="721965"/>
                </a:lnTo>
                <a:lnTo>
                  <a:pt x="2346676" y="738792"/>
                </a:lnTo>
                <a:lnTo>
                  <a:pt x="2363000" y="738792"/>
                </a:lnTo>
                <a:lnTo>
                  <a:pt x="2363000" y="756121"/>
                </a:lnTo>
                <a:lnTo>
                  <a:pt x="2346676" y="756121"/>
                </a:lnTo>
                <a:lnTo>
                  <a:pt x="2346676" y="906056"/>
                </a:lnTo>
                <a:lnTo>
                  <a:pt x="2325830" y="906056"/>
                </a:lnTo>
                <a:lnTo>
                  <a:pt x="2325830" y="886718"/>
                </a:lnTo>
                <a:lnTo>
                  <a:pt x="2324826" y="886718"/>
                </a:lnTo>
                <a:cubicBezTo>
                  <a:pt x="2320975" y="893080"/>
                  <a:pt x="2314947" y="898606"/>
                  <a:pt x="2306743" y="903294"/>
                </a:cubicBezTo>
                <a:cubicBezTo>
                  <a:pt x="2298874" y="907814"/>
                  <a:pt x="2290000" y="910075"/>
                  <a:pt x="2280122" y="910075"/>
                </a:cubicBezTo>
                <a:cubicBezTo>
                  <a:pt x="2267899" y="910075"/>
                  <a:pt x="2257183" y="907145"/>
                  <a:pt x="2247975" y="901284"/>
                </a:cubicBezTo>
                <a:cubicBezTo>
                  <a:pt x="2238598" y="895424"/>
                  <a:pt x="2231148" y="887136"/>
                  <a:pt x="2225623" y="876421"/>
                </a:cubicBezTo>
                <a:cubicBezTo>
                  <a:pt x="2220097" y="865873"/>
                  <a:pt x="2217335" y="853901"/>
                  <a:pt x="2217335" y="840507"/>
                </a:cubicBezTo>
                <a:cubicBezTo>
                  <a:pt x="2217335" y="827280"/>
                  <a:pt x="2220097" y="815392"/>
                  <a:pt x="2225623" y="804844"/>
                </a:cubicBezTo>
                <a:cubicBezTo>
                  <a:pt x="2231315" y="793961"/>
                  <a:pt x="2238766" y="785589"/>
                  <a:pt x="2247975" y="779729"/>
                </a:cubicBezTo>
                <a:cubicBezTo>
                  <a:pt x="2257518" y="773702"/>
                  <a:pt x="2268234" y="770688"/>
                  <a:pt x="2280122" y="770688"/>
                </a:cubicBezTo>
                <a:cubicBezTo>
                  <a:pt x="2289833" y="770688"/>
                  <a:pt x="2298706" y="773032"/>
                  <a:pt x="2306743" y="777720"/>
                </a:cubicBezTo>
                <a:cubicBezTo>
                  <a:pt x="2314947" y="782575"/>
                  <a:pt x="2320975" y="788184"/>
                  <a:pt x="2324826" y="794547"/>
                </a:cubicBezTo>
                <a:lnTo>
                  <a:pt x="2325830" y="794547"/>
                </a:lnTo>
                <a:lnTo>
                  <a:pt x="2324826" y="776966"/>
                </a:lnTo>
                <a:lnTo>
                  <a:pt x="2324826" y="756121"/>
                </a:lnTo>
                <a:lnTo>
                  <a:pt x="2285144" y="756121"/>
                </a:lnTo>
                <a:lnTo>
                  <a:pt x="2285144" y="738792"/>
                </a:lnTo>
                <a:lnTo>
                  <a:pt x="2324826" y="738792"/>
                </a:lnTo>
                <a:close/>
                <a:moveTo>
                  <a:pt x="1195667" y="721965"/>
                </a:moveTo>
                <a:lnTo>
                  <a:pt x="1217517" y="721965"/>
                </a:lnTo>
                <a:lnTo>
                  <a:pt x="1217517" y="776213"/>
                </a:lnTo>
                <a:lnTo>
                  <a:pt x="1216261" y="794296"/>
                </a:lnTo>
                <a:lnTo>
                  <a:pt x="1217517" y="794296"/>
                </a:lnTo>
                <a:cubicBezTo>
                  <a:pt x="1220865" y="787766"/>
                  <a:pt x="1226558" y="782157"/>
                  <a:pt x="1234595" y="777469"/>
                </a:cubicBezTo>
                <a:cubicBezTo>
                  <a:pt x="1242297" y="772948"/>
                  <a:pt x="1250836" y="770688"/>
                  <a:pt x="1260212" y="770688"/>
                </a:cubicBezTo>
                <a:cubicBezTo>
                  <a:pt x="1276118" y="770688"/>
                  <a:pt x="1288257" y="775376"/>
                  <a:pt x="1296628" y="784752"/>
                </a:cubicBezTo>
                <a:cubicBezTo>
                  <a:pt x="1305000" y="794128"/>
                  <a:pt x="1309185" y="806518"/>
                  <a:pt x="1309185" y="821922"/>
                </a:cubicBezTo>
                <a:lnTo>
                  <a:pt x="1309185" y="906056"/>
                </a:lnTo>
                <a:lnTo>
                  <a:pt x="1287336" y="906056"/>
                </a:lnTo>
                <a:lnTo>
                  <a:pt x="1287336" y="825187"/>
                </a:lnTo>
                <a:cubicBezTo>
                  <a:pt x="1287336" y="813467"/>
                  <a:pt x="1284322" y="804760"/>
                  <a:pt x="1278294" y="799067"/>
                </a:cubicBezTo>
                <a:cubicBezTo>
                  <a:pt x="1272434" y="793375"/>
                  <a:pt x="1264649" y="790528"/>
                  <a:pt x="1254938" y="790528"/>
                </a:cubicBezTo>
                <a:cubicBezTo>
                  <a:pt x="1248408" y="790528"/>
                  <a:pt x="1242129" y="792621"/>
                  <a:pt x="1236102" y="796807"/>
                </a:cubicBezTo>
                <a:cubicBezTo>
                  <a:pt x="1230409" y="800825"/>
                  <a:pt x="1225888" y="806100"/>
                  <a:pt x="1222540" y="812629"/>
                </a:cubicBezTo>
                <a:cubicBezTo>
                  <a:pt x="1219191" y="819327"/>
                  <a:pt x="1217517" y="826108"/>
                  <a:pt x="1217517" y="832972"/>
                </a:cubicBezTo>
                <a:lnTo>
                  <a:pt x="1217517" y="906056"/>
                </a:lnTo>
                <a:lnTo>
                  <a:pt x="1195667" y="906056"/>
                </a:lnTo>
                <a:close/>
                <a:moveTo>
                  <a:pt x="405092" y="721965"/>
                </a:moveTo>
                <a:lnTo>
                  <a:pt x="426942" y="721965"/>
                </a:lnTo>
                <a:lnTo>
                  <a:pt x="426942" y="906056"/>
                </a:lnTo>
                <a:lnTo>
                  <a:pt x="405092" y="906056"/>
                </a:lnTo>
                <a:close/>
                <a:moveTo>
                  <a:pt x="18836" y="721965"/>
                </a:moveTo>
                <a:lnTo>
                  <a:pt x="74340" y="721965"/>
                </a:lnTo>
                <a:cubicBezTo>
                  <a:pt x="93427" y="721965"/>
                  <a:pt x="109919" y="725816"/>
                  <a:pt x="123816" y="733518"/>
                </a:cubicBezTo>
                <a:cubicBezTo>
                  <a:pt x="137713" y="741220"/>
                  <a:pt x="148512" y="752103"/>
                  <a:pt x="156214" y="766167"/>
                </a:cubicBezTo>
                <a:cubicBezTo>
                  <a:pt x="163748" y="780064"/>
                  <a:pt x="167516" y="795970"/>
                  <a:pt x="167516" y="813885"/>
                </a:cubicBezTo>
                <a:cubicBezTo>
                  <a:pt x="167516" y="832135"/>
                  <a:pt x="163748" y="848125"/>
                  <a:pt x="156214" y="861854"/>
                </a:cubicBezTo>
                <a:cubicBezTo>
                  <a:pt x="148679" y="875584"/>
                  <a:pt x="137880" y="886383"/>
                  <a:pt x="123816" y="894252"/>
                </a:cubicBezTo>
                <a:cubicBezTo>
                  <a:pt x="109584" y="902122"/>
                  <a:pt x="93092" y="906056"/>
                  <a:pt x="74340" y="906056"/>
                </a:cubicBezTo>
                <a:lnTo>
                  <a:pt x="18836" y="906056"/>
                </a:lnTo>
                <a:close/>
                <a:moveTo>
                  <a:pt x="2389575" y="719454"/>
                </a:moveTo>
                <a:cubicBezTo>
                  <a:pt x="2394096" y="719454"/>
                  <a:pt x="2397779" y="720877"/>
                  <a:pt x="2400626" y="723723"/>
                </a:cubicBezTo>
                <a:cubicBezTo>
                  <a:pt x="2403640" y="726737"/>
                  <a:pt x="2405146" y="730504"/>
                  <a:pt x="2405146" y="735025"/>
                </a:cubicBezTo>
                <a:cubicBezTo>
                  <a:pt x="2405146" y="739378"/>
                  <a:pt x="2403640" y="743062"/>
                  <a:pt x="2400626" y="746075"/>
                </a:cubicBezTo>
                <a:cubicBezTo>
                  <a:pt x="2397445" y="749256"/>
                  <a:pt x="2393761" y="750847"/>
                  <a:pt x="2389575" y="750847"/>
                </a:cubicBezTo>
                <a:cubicBezTo>
                  <a:pt x="2385389" y="750847"/>
                  <a:pt x="2381706" y="749256"/>
                  <a:pt x="2378525" y="746075"/>
                </a:cubicBezTo>
                <a:cubicBezTo>
                  <a:pt x="2375344" y="742894"/>
                  <a:pt x="2373753" y="739211"/>
                  <a:pt x="2373753" y="735025"/>
                </a:cubicBezTo>
                <a:cubicBezTo>
                  <a:pt x="2373753" y="730672"/>
                  <a:pt x="2375344" y="726904"/>
                  <a:pt x="2378525" y="723723"/>
                </a:cubicBezTo>
                <a:cubicBezTo>
                  <a:pt x="2381371" y="720877"/>
                  <a:pt x="2385055" y="719454"/>
                  <a:pt x="2389575" y="719454"/>
                </a:cubicBezTo>
                <a:close/>
                <a:moveTo>
                  <a:pt x="1532325" y="719454"/>
                </a:moveTo>
                <a:cubicBezTo>
                  <a:pt x="1536846" y="719454"/>
                  <a:pt x="1540530" y="720877"/>
                  <a:pt x="1543376" y="723723"/>
                </a:cubicBezTo>
                <a:cubicBezTo>
                  <a:pt x="1546390" y="726737"/>
                  <a:pt x="1547896" y="730504"/>
                  <a:pt x="1547896" y="735025"/>
                </a:cubicBezTo>
                <a:cubicBezTo>
                  <a:pt x="1547896" y="739378"/>
                  <a:pt x="1546390" y="743062"/>
                  <a:pt x="1543376" y="746075"/>
                </a:cubicBezTo>
                <a:cubicBezTo>
                  <a:pt x="1540195" y="749256"/>
                  <a:pt x="1536511" y="750847"/>
                  <a:pt x="1532325" y="750847"/>
                </a:cubicBezTo>
                <a:cubicBezTo>
                  <a:pt x="1528140" y="750847"/>
                  <a:pt x="1524456" y="749256"/>
                  <a:pt x="1521275" y="746075"/>
                </a:cubicBezTo>
                <a:cubicBezTo>
                  <a:pt x="1518094" y="742894"/>
                  <a:pt x="1516503" y="739211"/>
                  <a:pt x="1516503" y="735025"/>
                </a:cubicBezTo>
                <a:cubicBezTo>
                  <a:pt x="1516503" y="730672"/>
                  <a:pt x="1518094" y="726904"/>
                  <a:pt x="1521275" y="723723"/>
                </a:cubicBezTo>
                <a:cubicBezTo>
                  <a:pt x="1524121" y="720877"/>
                  <a:pt x="1527805" y="719454"/>
                  <a:pt x="1532325" y="719454"/>
                </a:cubicBezTo>
                <a:close/>
                <a:moveTo>
                  <a:pt x="1623883" y="716691"/>
                </a:moveTo>
                <a:lnTo>
                  <a:pt x="1643221" y="716691"/>
                </a:lnTo>
                <a:lnTo>
                  <a:pt x="1669340" y="746829"/>
                </a:lnTo>
                <a:lnTo>
                  <a:pt x="1669340" y="748084"/>
                </a:lnTo>
                <a:lnTo>
                  <a:pt x="1648244" y="748084"/>
                </a:lnTo>
                <a:lnTo>
                  <a:pt x="1634431" y="731760"/>
                </a:lnTo>
                <a:lnTo>
                  <a:pt x="1632422" y="731760"/>
                </a:lnTo>
                <a:lnTo>
                  <a:pt x="1618608" y="748084"/>
                </a:lnTo>
                <a:lnTo>
                  <a:pt x="1597512" y="748084"/>
                </a:lnTo>
                <a:lnTo>
                  <a:pt x="1597512" y="746829"/>
                </a:lnTo>
                <a:close/>
                <a:moveTo>
                  <a:pt x="981075" y="716691"/>
                </a:moveTo>
                <a:lnTo>
                  <a:pt x="1004934" y="716691"/>
                </a:lnTo>
                <a:lnTo>
                  <a:pt x="1018496" y="749340"/>
                </a:lnTo>
                <a:lnTo>
                  <a:pt x="999158" y="749340"/>
                </a:lnTo>
                <a:close/>
                <a:moveTo>
                  <a:pt x="502928" y="716691"/>
                </a:moveTo>
                <a:lnTo>
                  <a:pt x="522266" y="716691"/>
                </a:lnTo>
                <a:lnTo>
                  <a:pt x="548636" y="746829"/>
                </a:lnTo>
                <a:lnTo>
                  <a:pt x="548636" y="748084"/>
                </a:lnTo>
                <a:lnTo>
                  <a:pt x="527540" y="748084"/>
                </a:lnTo>
                <a:lnTo>
                  <a:pt x="513476" y="731760"/>
                </a:lnTo>
                <a:lnTo>
                  <a:pt x="511467" y="731760"/>
                </a:lnTo>
                <a:lnTo>
                  <a:pt x="497905" y="748084"/>
                </a:lnTo>
                <a:lnTo>
                  <a:pt x="476808" y="748084"/>
                </a:lnTo>
                <a:lnTo>
                  <a:pt x="476808" y="746829"/>
                </a:lnTo>
                <a:close/>
                <a:moveTo>
                  <a:pt x="3212706" y="715938"/>
                </a:moveTo>
                <a:cubicBezTo>
                  <a:pt x="3217897" y="715938"/>
                  <a:pt x="3224762" y="718533"/>
                  <a:pt x="3233301" y="723723"/>
                </a:cubicBezTo>
                <a:cubicBezTo>
                  <a:pt x="3237989" y="726569"/>
                  <a:pt x="3241337" y="727993"/>
                  <a:pt x="3243346" y="727993"/>
                </a:cubicBezTo>
                <a:cubicBezTo>
                  <a:pt x="3249039" y="727993"/>
                  <a:pt x="3252137" y="724895"/>
                  <a:pt x="3252639" y="718700"/>
                </a:cubicBezTo>
                <a:lnTo>
                  <a:pt x="3270722" y="718700"/>
                </a:lnTo>
                <a:cubicBezTo>
                  <a:pt x="3270722" y="728076"/>
                  <a:pt x="3267875" y="735276"/>
                  <a:pt x="3262182" y="740299"/>
                </a:cubicBezTo>
                <a:cubicBezTo>
                  <a:pt x="3256657" y="745154"/>
                  <a:pt x="3250211" y="747582"/>
                  <a:pt x="3242844" y="747582"/>
                </a:cubicBezTo>
                <a:cubicBezTo>
                  <a:pt x="3239663" y="747582"/>
                  <a:pt x="3236649" y="746996"/>
                  <a:pt x="3233803" y="745824"/>
                </a:cubicBezTo>
                <a:cubicBezTo>
                  <a:pt x="3229952" y="744317"/>
                  <a:pt x="3226268" y="742476"/>
                  <a:pt x="3222752" y="740299"/>
                </a:cubicBezTo>
                <a:cubicBezTo>
                  <a:pt x="3217395" y="737118"/>
                  <a:pt x="3213962" y="735527"/>
                  <a:pt x="3212455" y="735527"/>
                </a:cubicBezTo>
                <a:cubicBezTo>
                  <a:pt x="3206763" y="735527"/>
                  <a:pt x="3203665" y="738708"/>
                  <a:pt x="3203163" y="745071"/>
                </a:cubicBezTo>
                <a:lnTo>
                  <a:pt x="3185331" y="745071"/>
                </a:lnTo>
                <a:cubicBezTo>
                  <a:pt x="3185331" y="735695"/>
                  <a:pt x="3188178" y="728495"/>
                  <a:pt x="3193870" y="723472"/>
                </a:cubicBezTo>
                <a:cubicBezTo>
                  <a:pt x="3199730" y="718449"/>
                  <a:pt x="3206009" y="715938"/>
                  <a:pt x="3212706" y="715938"/>
                </a:cubicBezTo>
                <a:close/>
                <a:moveTo>
                  <a:pt x="360825" y="459004"/>
                </a:moveTo>
                <a:cubicBezTo>
                  <a:pt x="348770" y="459004"/>
                  <a:pt x="339728" y="461516"/>
                  <a:pt x="333701" y="466539"/>
                </a:cubicBezTo>
                <a:cubicBezTo>
                  <a:pt x="327673" y="471562"/>
                  <a:pt x="324659" y="477924"/>
                  <a:pt x="324659" y="485626"/>
                </a:cubicBezTo>
                <a:cubicBezTo>
                  <a:pt x="324659" y="492826"/>
                  <a:pt x="327422" y="498686"/>
                  <a:pt x="332947" y="503206"/>
                </a:cubicBezTo>
                <a:cubicBezTo>
                  <a:pt x="338473" y="507727"/>
                  <a:pt x="345421" y="509987"/>
                  <a:pt x="353793" y="509987"/>
                </a:cubicBezTo>
                <a:cubicBezTo>
                  <a:pt x="361160" y="509987"/>
                  <a:pt x="368024" y="508062"/>
                  <a:pt x="374387" y="504211"/>
                </a:cubicBezTo>
                <a:cubicBezTo>
                  <a:pt x="380749" y="500360"/>
                  <a:pt x="385772" y="495337"/>
                  <a:pt x="389455" y="489142"/>
                </a:cubicBezTo>
                <a:cubicBezTo>
                  <a:pt x="393139" y="482947"/>
                  <a:pt x="394981" y="475999"/>
                  <a:pt x="394981" y="468297"/>
                </a:cubicBezTo>
                <a:cubicBezTo>
                  <a:pt x="390962" y="465618"/>
                  <a:pt x="385939" y="463358"/>
                  <a:pt x="379912" y="461516"/>
                </a:cubicBezTo>
                <a:cubicBezTo>
                  <a:pt x="374219" y="459842"/>
                  <a:pt x="367857" y="459004"/>
                  <a:pt x="360825" y="459004"/>
                </a:cubicBezTo>
                <a:close/>
                <a:moveTo>
                  <a:pt x="72582" y="409528"/>
                </a:moveTo>
                <a:cubicBezTo>
                  <a:pt x="65382" y="409528"/>
                  <a:pt x="58266" y="411621"/>
                  <a:pt x="51234" y="415807"/>
                </a:cubicBezTo>
                <a:cubicBezTo>
                  <a:pt x="44704" y="419658"/>
                  <a:pt x="39347" y="425518"/>
                  <a:pt x="35161" y="433387"/>
                </a:cubicBezTo>
                <a:cubicBezTo>
                  <a:pt x="31142" y="440922"/>
                  <a:pt x="29133" y="449628"/>
                  <a:pt x="29133" y="459507"/>
                </a:cubicBezTo>
                <a:cubicBezTo>
                  <a:pt x="29133" y="469385"/>
                  <a:pt x="31142" y="478092"/>
                  <a:pt x="35161" y="485626"/>
                </a:cubicBezTo>
                <a:cubicBezTo>
                  <a:pt x="39347" y="493495"/>
                  <a:pt x="44704" y="499355"/>
                  <a:pt x="51234" y="503206"/>
                </a:cubicBezTo>
                <a:cubicBezTo>
                  <a:pt x="58266" y="507392"/>
                  <a:pt x="65382" y="509485"/>
                  <a:pt x="72582" y="509485"/>
                </a:cubicBezTo>
                <a:cubicBezTo>
                  <a:pt x="79949" y="509485"/>
                  <a:pt x="87065" y="507392"/>
                  <a:pt x="93929" y="503206"/>
                </a:cubicBezTo>
                <a:cubicBezTo>
                  <a:pt x="100627" y="499188"/>
                  <a:pt x="105984" y="493328"/>
                  <a:pt x="110003" y="485626"/>
                </a:cubicBezTo>
                <a:cubicBezTo>
                  <a:pt x="114021" y="478092"/>
                  <a:pt x="116030" y="469385"/>
                  <a:pt x="116030" y="459507"/>
                </a:cubicBezTo>
                <a:cubicBezTo>
                  <a:pt x="116030" y="449461"/>
                  <a:pt x="114021" y="440671"/>
                  <a:pt x="110003" y="433136"/>
                </a:cubicBezTo>
                <a:cubicBezTo>
                  <a:pt x="105984" y="425769"/>
                  <a:pt x="100627" y="419993"/>
                  <a:pt x="93929" y="415807"/>
                </a:cubicBezTo>
                <a:cubicBezTo>
                  <a:pt x="87065" y="411621"/>
                  <a:pt x="79949" y="409528"/>
                  <a:pt x="72582" y="409528"/>
                </a:cubicBezTo>
                <a:close/>
                <a:moveTo>
                  <a:pt x="165711" y="393957"/>
                </a:moveTo>
                <a:lnTo>
                  <a:pt x="187561" y="393957"/>
                </a:lnTo>
                <a:lnTo>
                  <a:pt x="187561" y="473069"/>
                </a:lnTo>
                <a:cubicBezTo>
                  <a:pt x="187561" y="485793"/>
                  <a:pt x="190407" y="495002"/>
                  <a:pt x="196100" y="500695"/>
                </a:cubicBezTo>
                <a:cubicBezTo>
                  <a:pt x="201960" y="506555"/>
                  <a:pt x="209578" y="509485"/>
                  <a:pt x="218954" y="509485"/>
                </a:cubicBezTo>
                <a:cubicBezTo>
                  <a:pt x="226321" y="509485"/>
                  <a:pt x="232935" y="507476"/>
                  <a:pt x="238795" y="503458"/>
                </a:cubicBezTo>
                <a:cubicBezTo>
                  <a:pt x="244320" y="499607"/>
                  <a:pt x="248757" y="494500"/>
                  <a:pt x="252106" y="488138"/>
                </a:cubicBezTo>
                <a:cubicBezTo>
                  <a:pt x="255287" y="481943"/>
                  <a:pt x="256878" y="475245"/>
                  <a:pt x="256878" y="468046"/>
                </a:cubicBezTo>
                <a:lnTo>
                  <a:pt x="256878" y="393957"/>
                </a:lnTo>
                <a:lnTo>
                  <a:pt x="278727" y="393957"/>
                </a:lnTo>
                <a:lnTo>
                  <a:pt x="278727" y="525056"/>
                </a:lnTo>
                <a:lnTo>
                  <a:pt x="257882" y="525056"/>
                </a:lnTo>
                <a:lnTo>
                  <a:pt x="257882" y="505969"/>
                </a:lnTo>
                <a:lnTo>
                  <a:pt x="256878" y="505969"/>
                </a:lnTo>
                <a:cubicBezTo>
                  <a:pt x="253529" y="512331"/>
                  <a:pt x="247752" y="517857"/>
                  <a:pt x="239548" y="522545"/>
                </a:cubicBezTo>
                <a:cubicBezTo>
                  <a:pt x="232014" y="526898"/>
                  <a:pt x="223642" y="529075"/>
                  <a:pt x="214434" y="529075"/>
                </a:cubicBezTo>
                <a:cubicBezTo>
                  <a:pt x="198528" y="529075"/>
                  <a:pt x="186473" y="524470"/>
                  <a:pt x="178268" y="515261"/>
                </a:cubicBezTo>
                <a:cubicBezTo>
                  <a:pt x="169897" y="505885"/>
                  <a:pt x="165711" y="492909"/>
                  <a:pt x="165711" y="476334"/>
                </a:cubicBezTo>
                <a:close/>
                <a:moveTo>
                  <a:pt x="507485" y="389688"/>
                </a:moveTo>
                <a:cubicBezTo>
                  <a:pt x="523224" y="389688"/>
                  <a:pt x="535195" y="394292"/>
                  <a:pt x="543400" y="403501"/>
                </a:cubicBezTo>
                <a:cubicBezTo>
                  <a:pt x="551771" y="412877"/>
                  <a:pt x="555957" y="425351"/>
                  <a:pt x="555957" y="440922"/>
                </a:cubicBezTo>
                <a:lnTo>
                  <a:pt x="555957" y="525056"/>
                </a:lnTo>
                <a:lnTo>
                  <a:pt x="534107" y="525056"/>
                </a:lnTo>
                <a:lnTo>
                  <a:pt x="534107" y="444187"/>
                </a:lnTo>
                <a:cubicBezTo>
                  <a:pt x="534107" y="432132"/>
                  <a:pt x="531177" y="423341"/>
                  <a:pt x="525317" y="417816"/>
                </a:cubicBezTo>
                <a:cubicBezTo>
                  <a:pt x="519624" y="412291"/>
                  <a:pt x="511671" y="409528"/>
                  <a:pt x="501458" y="409528"/>
                </a:cubicBezTo>
                <a:cubicBezTo>
                  <a:pt x="494426" y="409528"/>
                  <a:pt x="488147" y="411538"/>
                  <a:pt x="482622" y="415556"/>
                </a:cubicBezTo>
                <a:cubicBezTo>
                  <a:pt x="476762" y="419909"/>
                  <a:pt x="472409" y="425099"/>
                  <a:pt x="469562" y="431127"/>
                </a:cubicBezTo>
                <a:cubicBezTo>
                  <a:pt x="466548" y="437657"/>
                  <a:pt x="465042" y="444354"/>
                  <a:pt x="465042" y="451219"/>
                </a:cubicBezTo>
                <a:lnTo>
                  <a:pt x="465042" y="525056"/>
                </a:lnTo>
                <a:lnTo>
                  <a:pt x="443192" y="525056"/>
                </a:lnTo>
                <a:lnTo>
                  <a:pt x="443192" y="393957"/>
                </a:lnTo>
                <a:lnTo>
                  <a:pt x="463786" y="393957"/>
                </a:lnTo>
                <a:lnTo>
                  <a:pt x="463786" y="413296"/>
                </a:lnTo>
                <a:lnTo>
                  <a:pt x="465042" y="413296"/>
                </a:lnTo>
                <a:cubicBezTo>
                  <a:pt x="468558" y="406766"/>
                  <a:pt x="474250" y="401240"/>
                  <a:pt x="482120" y="396720"/>
                </a:cubicBezTo>
                <a:cubicBezTo>
                  <a:pt x="490156" y="392032"/>
                  <a:pt x="498612" y="389688"/>
                  <a:pt x="507485" y="389688"/>
                </a:cubicBezTo>
                <a:close/>
                <a:moveTo>
                  <a:pt x="358815" y="389688"/>
                </a:moveTo>
                <a:cubicBezTo>
                  <a:pt x="376563" y="389688"/>
                  <a:pt x="390544" y="394376"/>
                  <a:pt x="400757" y="403752"/>
                </a:cubicBezTo>
                <a:cubicBezTo>
                  <a:pt x="410803" y="412961"/>
                  <a:pt x="415826" y="425686"/>
                  <a:pt x="415826" y="441926"/>
                </a:cubicBezTo>
                <a:lnTo>
                  <a:pt x="415826" y="525056"/>
                </a:lnTo>
                <a:lnTo>
                  <a:pt x="394981" y="525056"/>
                </a:lnTo>
                <a:lnTo>
                  <a:pt x="394981" y="506220"/>
                </a:lnTo>
                <a:lnTo>
                  <a:pt x="393976" y="506220"/>
                </a:lnTo>
                <a:cubicBezTo>
                  <a:pt x="390125" y="512750"/>
                  <a:pt x="384516" y="518192"/>
                  <a:pt x="377149" y="522545"/>
                </a:cubicBezTo>
                <a:cubicBezTo>
                  <a:pt x="369950" y="526898"/>
                  <a:pt x="361411" y="529075"/>
                  <a:pt x="351532" y="529075"/>
                </a:cubicBezTo>
                <a:cubicBezTo>
                  <a:pt x="341821" y="529075"/>
                  <a:pt x="333282" y="527233"/>
                  <a:pt x="325915" y="523549"/>
                </a:cubicBezTo>
                <a:cubicBezTo>
                  <a:pt x="318213" y="519698"/>
                  <a:pt x="312353" y="514508"/>
                  <a:pt x="308335" y="507978"/>
                </a:cubicBezTo>
                <a:cubicBezTo>
                  <a:pt x="304316" y="501448"/>
                  <a:pt x="302307" y="493914"/>
                  <a:pt x="302307" y="485375"/>
                </a:cubicBezTo>
                <a:cubicBezTo>
                  <a:pt x="302307" y="471478"/>
                  <a:pt x="307498" y="460679"/>
                  <a:pt x="317878" y="452977"/>
                </a:cubicBezTo>
                <a:cubicBezTo>
                  <a:pt x="328594" y="445108"/>
                  <a:pt x="341821" y="441173"/>
                  <a:pt x="357560" y="441173"/>
                </a:cubicBezTo>
                <a:cubicBezTo>
                  <a:pt x="365764" y="441173"/>
                  <a:pt x="373131" y="442010"/>
                  <a:pt x="379661" y="443684"/>
                </a:cubicBezTo>
                <a:cubicBezTo>
                  <a:pt x="386358" y="445359"/>
                  <a:pt x="391465" y="447368"/>
                  <a:pt x="394981" y="449712"/>
                </a:cubicBezTo>
                <a:lnTo>
                  <a:pt x="394981" y="441675"/>
                </a:lnTo>
                <a:cubicBezTo>
                  <a:pt x="394981" y="432132"/>
                  <a:pt x="391632" y="424346"/>
                  <a:pt x="384935" y="418319"/>
                </a:cubicBezTo>
                <a:cubicBezTo>
                  <a:pt x="378238" y="412291"/>
                  <a:pt x="369531" y="409277"/>
                  <a:pt x="358815" y="409277"/>
                </a:cubicBezTo>
                <a:cubicBezTo>
                  <a:pt x="351616" y="409277"/>
                  <a:pt x="344919" y="410868"/>
                  <a:pt x="338724" y="414049"/>
                </a:cubicBezTo>
                <a:cubicBezTo>
                  <a:pt x="332194" y="417398"/>
                  <a:pt x="327255" y="421835"/>
                  <a:pt x="323906" y="427360"/>
                </a:cubicBezTo>
                <a:lnTo>
                  <a:pt x="307330" y="415054"/>
                </a:lnTo>
                <a:cubicBezTo>
                  <a:pt x="312353" y="407352"/>
                  <a:pt x="319469" y="401157"/>
                  <a:pt x="328678" y="396469"/>
                </a:cubicBezTo>
                <a:cubicBezTo>
                  <a:pt x="337719" y="391948"/>
                  <a:pt x="347765" y="389688"/>
                  <a:pt x="358815" y="389688"/>
                </a:cubicBezTo>
                <a:close/>
                <a:moveTo>
                  <a:pt x="70321" y="389688"/>
                </a:moveTo>
                <a:cubicBezTo>
                  <a:pt x="80033" y="389688"/>
                  <a:pt x="88906" y="392032"/>
                  <a:pt x="96943" y="396720"/>
                </a:cubicBezTo>
                <a:cubicBezTo>
                  <a:pt x="105147" y="401575"/>
                  <a:pt x="111175" y="407184"/>
                  <a:pt x="115026" y="413547"/>
                </a:cubicBezTo>
                <a:lnTo>
                  <a:pt x="116030" y="413547"/>
                </a:lnTo>
                <a:lnTo>
                  <a:pt x="116030" y="393957"/>
                </a:lnTo>
                <a:lnTo>
                  <a:pt x="136876" y="393957"/>
                </a:lnTo>
                <a:lnTo>
                  <a:pt x="136876" y="580560"/>
                </a:lnTo>
                <a:lnTo>
                  <a:pt x="115026" y="580560"/>
                </a:lnTo>
                <a:lnTo>
                  <a:pt x="115026" y="523800"/>
                </a:lnTo>
                <a:lnTo>
                  <a:pt x="116030" y="505718"/>
                </a:lnTo>
                <a:lnTo>
                  <a:pt x="115026" y="505718"/>
                </a:lnTo>
                <a:cubicBezTo>
                  <a:pt x="111175" y="512080"/>
                  <a:pt x="105147" y="517606"/>
                  <a:pt x="96943" y="522294"/>
                </a:cubicBezTo>
                <a:cubicBezTo>
                  <a:pt x="89074" y="526814"/>
                  <a:pt x="80200" y="529075"/>
                  <a:pt x="70321" y="529075"/>
                </a:cubicBezTo>
                <a:cubicBezTo>
                  <a:pt x="58099" y="529075"/>
                  <a:pt x="47383" y="526145"/>
                  <a:pt x="38175" y="520284"/>
                </a:cubicBezTo>
                <a:cubicBezTo>
                  <a:pt x="28798" y="514424"/>
                  <a:pt x="21348" y="506136"/>
                  <a:pt x="15822" y="495421"/>
                </a:cubicBezTo>
                <a:cubicBezTo>
                  <a:pt x="10297" y="484873"/>
                  <a:pt x="7535" y="472901"/>
                  <a:pt x="7535" y="459507"/>
                </a:cubicBezTo>
                <a:cubicBezTo>
                  <a:pt x="7535" y="446280"/>
                  <a:pt x="10297" y="434392"/>
                  <a:pt x="15822" y="423844"/>
                </a:cubicBezTo>
                <a:cubicBezTo>
                  <a:pt x="21515" y="412961"/>
                  <a:pt x="28966" y="404589"/>
                  <a:pt x="38175" y="398729"/>
                </a:cubicBezTo>
                <a:cubicBezTo>
                  <a:pt x="47718" y="392701"/>
                  <a:pt x="58434" y="389688"/>
                  <a:pt x="70321" y="389688"/>
                </a:cubicBezTo>
                <a:close/>
                <a:moveTo>
                  <a:pt x="2261825" y="242106"/>
                </a:moveTo>
                <a:cubicBezTo>
                  <a:pt x="2265843" y="242106"/>
                  <a:pt x="2269108" y="243362"/>
                  <a:pt x="2271620" y="245873"/>
                </a:cubicBezTo>
                <a:cubicBezTo>
                  <a:pt x="2274131" y="248385"/>
                  <a:pt x="2275387" y="251650"/>
                  <a:pt x="2275387" y="255668"/>
                </a:cubicBezTo>
                <a:cubicBezTo>
                  <a:pt x="2275387" y="259519"/>
                  <a:pt x="2274131" y="262784"/>
                  <a:pt x="2271620" y="265463"/>
                </a:cubicBezTo>
                <a:cubicBezTo>
                  <a:pt x="2269108" y="268309"/>
                  <a:pt x="2265843" y="269732"/>
                  <a:pt x="2261825" y="269732"/>
                </a:cubicBezTo>
                <a:cubicBezTo>
                  <a:pt x="2258141" y="269732"/>
                  <a:pt x="2254877" y="268309"/>
                  <a:pt x="2252030" y="265463"/>
                </a:cubicBezTo>
                <a:cubicBezTo>
                  <a:pt x="2249184" y="262616"/>
                  <a:pt x="2247761" y="259351"/>
                  <a:pt x="2247761" y="255668"/>
                </a:cubicBezTo>
                <a:cubicBezTo>
                  <a:pt x="2247761" y="251650"/>
                  <a:pt x="2249184" y="248385"/>
                  <a:pt x="2252030" y="245873"/>
                </a:cubicBezTo>
                <a:cubicBezTo>
                  <a:pt x="2254877" y="243362"/>
                  <a:pt x="2258141" y="242106"/>
                  <a:pt x="2261825" y="242106"/>
                </a:cubicBezTo>
                <a:close/>
                <a:moveTo>
                  <a:pt x="979950" y="154204"/>
                </a:moveTo>
                <a:cubicBezTo>
                  <a:pt x="967895" y="154204"/>
                  <a:pt x="958853" y="156716"/>
                  <a:pt x="952826" y="161739"/>
                </a:cubicBezTo>
                <a:cubicBezTo>
                  <a:pt x="946798" y="166762"/>
                  <a:pt x="943785" y="173124"/>
                  <a:pt x="943785" y="180826"/>
                </a:cubicBezTo>
                <a:cubicBezTo>
                  <a:pt x="943785" y="188026"/>
                  <a:pt x="946547" y="193886"/>
                  <a:pt x="952072" y="198406"/>
                </a:cubicBezTo>
                <a:cubicBezTo>
                  <a:pt x="957598" y="202927"/>
                  <a:pt x="964546" y="205187"/>
                  <a:pt x="972918" y="205187"/>
                </a:cubicBezTo>
                <a:cubicBezTo>
                  <a:pt x="980285" y="205187"/>
                  <a:pt x="987149" y="203262"/>
                  <a:pt x="993512" y="199411"/>
                </a:cubicBezTo>
                <a:cubicBezTo>
                  <a:pt x="999874" y="195560"/>
                  <a:pt x="1004897" y="190537"/>
                  <a:pt x="1008581" y="184342"/>
                </a:cubicBezTo>
                <a:cubicBezTo>
                  <a:pt x="1012264" y="178147"/>
                  <a:pt x="1014106" y="171199"/>
                  <a:pt x="1014106" y="163497"/>
                </a:cubicBezTo>
                <a:cubicBezTo>
                  <a:pt x="1010087" y="160818"/>
                  <a:pt x="1005065" y="158558"/>
                  <a:pt x="999037" y="156716"/>
                </a:cubicBezTo>
                <a:cubicBezTo>
                  <a:pt x="993344" y="155042"/>
                  <a:pt x="986982" y="154204"/>
                  <a:pt x="979950" y="154204"/>
                </a:cubicBezTo>
                <a:close/>
                <a:moveTo>
                  <a:pt x="3080975" y="104728"/>
                </a:moveTo>
                <a:cubicBezTo>
                  <a:pt x="3070929" y="104728"/>
                  <a:pt x="3062139" y="108077"/>
                  <a:pt x="3054604" y="114774"/>
                </a:cubicBezTo>
                <a:cubicBezTo>
                  <a:pt x="3047572" y="121137"/>
                  <a:pt x="3042884" y="129843"/>
                  <a:pt x="3040540" y="140894"/>
                </a:cubicBezTo>
                <a:lnTo>
                  <a:pt x="3120405" y="140894"/>
                </a:lnTo>
                <a:cubicBezTo>
                  <a:pt x="3120238" y="135368"/>
                  <a:pt x="3118731" y="129843"/>
                  <a:pt x="3115884" y="124318"/>
                </a:cubicBezTo>
                <a:cubicBezTo>
                  <a:pt x="3113206" y="118960"/>
                  <a:pt x="3108936" y="114356"/>
                  <a:pt x="3103076" y="110505"/>
                </a:cubicBezTo>
                <a:cubicBezTo>
                  <a:pt x="3097216" y="106654"/>
                  <a:pt x="3089849" y="104728"/>
                  <a:pt x="3080975" y="104728"/>
                </a:cubicBezTo>
                <a:close/>
                <a:moveTo>
                  <a:pt x="2760892" y="104728"/>
                </a:moveTo>
                <a:cubicBezTo>
                  <a:pt x="2752855" y="104728"/>
                  <a:pt x="2745321" y="106738"/>
                  <a:pt x="2738289" y="110756"/>
                </a:cubicBezTo>
                <a:cubicBezTo>
                  <a:pt x="2731424" y="114774"/>
                  <a:pt x="2725815" y="120551"/>
                  <a:pt x="2721462" y="128085"/>
                </a:cubicBezTo>
                <a:cubicBezTo>
                  <a:pt x="2717276" y="135452"/>
                  <a:pt x="2715183" y="144326"/>
                  <a:pt x="2715183" y="154707"/>
                </a:cubicBezTo>
                <a:cubicBezTo>
                  <a:pt x="2715183" y="164920"/>
                  <a:pt x="2717276" y="173710"/>
                  <a:pt x="2721462" y="181077"/>
                </a:cubicBezTo>
                <a:cubicBezTo>
                  <a:pt x="2725815" y="188612"/>
                  <a:pt x="2731424" y="194388"/>
                  <a:pt x="2738289" y="198406"/>
                </a:cubicBezTo>
                <a:cubicBezTo>
                  <a:pt x="2745656" y="202592"/>
                  <a:pt x="2753190" y="204685"/>
                  <a:pt x="2760892" y="204685"/>
                </a:cubicBezTo>
                <a:cubicBezTo>
                  <a:pt x="2768594" y="204685"/>
                  <a:pt x="2776128" y="202592"/>
                  <a:pt x="2783495" y="198406"/>
                </a:cubicBezTo>
                <a:cubicBezTo>
                  <a:pt x="2790193" y="194555"/>
                  <a:pt x="2795718" y="188779"/>
                  <a:pt x="2800071" y="181077"/>
                </a:cubicBezTo>
                <a:cubicBezTo>
                  <a:pt x="2804257" y="173710"/>
                  <a:pt x="2806350" y="164920"/>
                  <a:pt x="2806350" y="154707"/>
                </a:cubicBezTo>
                <a:cubicBezTo>
                  <a:pt x="2806350" y="144326"/>
                  <a:pt x="2804257" y="135452"/>
                  <a:pt x="2800071" y="128085"/>
                </a:cubicBezTo>
                <a:cubicBezTo>
                  <a:pt x="2795718" y="120383"/>
                  <a:pt x="2790193" y="114607"/>
                  <a:pt x="2783495" y="110756"/>
                </a:cubicBezTo>
                <a:cubicBezTo>
                  <a:pt x="2776463" y="106738"/>
                  <a:pt x="2768929" y="104728"/>
                  <a:pt x="2760892" y="104728"/>
                </a:cubicBezTo>
                <a:close/>
                <a:moveTo>
                  <a:pt x="2411230" y="104728"/>
                </a:moveTo>
                <a:cubicBezTo>
                  <a:pt x="2403863" y="104728"/>
                  <a:pt x="2396747" y="106821"/>
                  <a:pt x="2389882" y="111007"/>
                </a:cubicBezTo>
                <a:cubicBezTo>
                  <a:pt x="2383185" y="115193"/>
                  <a:pt x="2377827" y="120969"/>
                  <a:pt x="2373809" y="128336"/>
                </a:cubicBezTo>
                <a:cubicBezTo>
                  <a:pt x="2369790" y="135871"/>
                  <a:pt x="2367781" y="144661"/>
                  <a:pt x="2367781" y="154707"/>
                </a:cubicBezTo>
                <a:cubicBezTo>
                  <a:pt x="2367781" y="164585"/>
                  <a:pt x="2369790" y="173292"/>
                  <a:pt x="2373809" y="180826"/>
                </a:cubicBezTo>
                <a:cubicBezTo>
                  <a:pt x="2377827" y="188528"/>
                  <a:pt x="2383185" y="194388"/>
                  <a:pt x="2389882" y="198406"/>
                </a:cubicBezTo>
                <a:cubicBezTo>
                  <a:pt x="2396747" y="202592"/>
                  <a:pt x="2403863" y="204685"/>
                  <a:pt x="2411230" y="204685"/>
                </a:cubicBezTo>
                <a:cubicBezTo>
                  <a:pt x="2418429" y="204685"/>
                  <a:pt x="2425545" y="202592"/>
                  <a:pt x="2432577" y="198406"/>
                </a:cubicBezTo>
                <a:cubicBezTo>
                  <a:pt x="2439107" y="194555"/>
                  <a:pt x="2444465" y="188695"/>
                  <a:pt x="2448651" y="180826"/>
                </a:cubicBezTo>
                <a:cubicBezTo>
                  <a:pt x="2452502" y="173626"/>
                  <a:pt x="2454427" y="164920"/>
                  <a:pt x="2454427" y="154707"/>
                </a:cubicBezTo>
                <a:cubicBezTo>
                  <a:pt x="2454427" y="144326"/>
                  <a:pt x="2452502" y="135536"/>
                  <a:pt x="2448651" y="128336"/>
                </a:cubicBezTo>
                <a:cubicBezTo>
                  <a:pt x="2444632" y="120802"/>
                  <a:pt x="2439275" y="115025"/>
                  <a:pt x="2432577" y="111007"/>
                </a:cubicBezTo>
                <a:cubicBezTo>
                  <a:pt x="2425545" y="106821"/>
                  <a:pt x="2418429" y="104728"/>
                  <a:pt x="2411230" y="104728"/>
                </a:cubicBezTo>
                <a:close/>
                <a:moveTo>
                  <a:pt x="2261825" y="104728"/>
                </a:moveTo>
                <a:cubicBezTo>
                  <a:pt x="2251779" y="104728"/>
                  <a:pt x="2242989" y="108077"/>
                  <a:pt x="2235454" y="114774"/>
                </a:cubicBezTo>
                <a:cubicBezTo>
                  <a:pt x="2228422" y="121137"/>
                  <a:pt x="2223734" y="129843"/>
                  <a:pt x="2221390" y="140894"/>
                </a:cubicBezTo>
                <a:lnTo>
                  <a:pt x="2301255" y="140894"/>
                </a:lnTo>
                <a:cubicBezTo>
                  <a:pt x="2301088" y="135368"/>
                  <a:pt x="2299581" y="129843"/>
                  <a:pt x="2296734" y="124318"/>
                </a:cubicBezTo>
                <a:cubicBezTo>
                  <a:pt x="2294056" y="118960"/>
                  <a:pt x="2289786" y="114356"/>
                  <a:pt x="2283926" y="110505"/>
                </a:cubicBezTo>
                <a:cubicBezTo>
                  <a:pt x="2278066" y="106654"/>
                  <a:pt x="2270699" y="104728"/>
                  <a:pt x="2261825" y="104728"/>
                </a:cubicBezTo>
                <a:close/>
                <a:moveTo>
                  <a:pt x="2053782" y="104728"/>
                </a:moveTo>
                <a:cubicBezTo>
                  <a:pt x="2046582" y="104728"/>
                  <a:pt x="2039466" y="106821"/>
                  <a:pt x="2032434" y="111007"/>
                </a:cubicBezTo>
                <a:cubicBezTo>
                  <a:pt x="2025904" y="114858"/>
                  <a:pt x="2020547" y="120718"/>
                  <a:pt x="2016361" y="128587"/>
                </a:cubicBezTo>
                <a:cubicBezTo>
                  <a:pt x="2012343" y="136122"/>
                  <a:pt x="2010333" y="144828"/>
                  <a:pt x="2010333" y="154707"/>
                </a:cubicBezTo>
                <a:cubicBezTo>
                  <a:pt x="2010333" y="164585"/>
                  <a:pt x="2012343" y="173292"/>
                  <a:pt x="2016361" y="180826"/>
                </a:cubicBezTo>
                <a:cubicBezTo>
                  <a:pt x="2020547" y="188695"/>
                  <a:pt x="2025904" y="194555"/>
                  <a:pt x="2032434" y="198406"/>
                </a:cubicBezTo>
                <a:cubicBezTo>
                  <a:pt x="2039466" y="202592"/>
                  <a:pt x="2046582" y="204685"/>
                  <a:pt x="2053782" y="204685"/>
                </a:cubicBezTo>
                <a:cubicBezTo>
                  <a:pt x="2061149" y="204685"/>
                  <a:pt x="2068265" y="202592"/>
                  <a:pt x="2075129" y="198406"/>
                </a:cubicBezTo>
                <a:cubicBezTo>
                  <a:pt x="2081827" y="194388"/>
                  <a:pt x="2087184" y="188528"/>
                  <a:pt x="2091203" y="180826"/>
                </a:cubicBezTo>
                <a:cubicBezTo>
                  <a:pt x="2095221" y="173292"/>
                  <a:pt x="2097230" y="164585"/>
                  <a:pt x="2097230" y="154707"/>
                </a:cubicBezTo>
                <a:cubicBezTo>
                  <a:pt x="2097230" y="144661"/>
                  <a:pt x="2095221" y="135871"/>
                  <a:pt x="2091203" y="128336"/>
                </a:cubicBezTo>
                <a:cubicBezTo>
                  <a:pt x="2087184" y="120969"/>
                  <a:pt x="2081827" y="115193"/>
                  <a:pt x="2075129" y="111007"/>
                </a:cubicBezTo>
                <a:cubicBezTo>
                  <a:pt x="2068265" y="106821"/>
                  <a:pt x="2061149" y="104728"/>
                  <a:pt x="2053782" y="104728"/>
                </a:cubicBezTo>
                <a:close/>
                <a:moveTo>
                  <a:pt x="1853255" y="104728"/>
                </a:moveTo>
                <a:cubicBezTo>
                  <a:pt x="1845385" y="104728"/>
                  <a:pt x="1838186" y="106738"/>
                  <a:pt x="1831656" y="110756"/>
                </a:cubicBezTo>
                <a:cubicBezTo>
                  <a:pt x="1824958" y="114942"/>
                  <a:pt x="1819768" y="120551"/>
                  <a:pt x="1816085" y="127583"/>
                </a:cubicBezTo>
                <a:cubicBezTo>
                  <a:pt x="1812234" y="134950"/>
                  <a:pt x="1810308" y="143740"/>
                  <a:pt x="1810308" y="153953"/>
                </a:cubicBezTo>
                <a:cubicBezTo>
                  <a:pt x="1810308" y="163832"/>
                  <a:pt x="1812234" y="172622"/>
                  <a:pt x="1816085" y="180324"/>
                </a:cubicBezTo>
                <a:cubicBezTo>
                  <a:pt x="1819768" y="187691"/>
                  <a:pt x="1824958" y="193300"/>
                  <a:pt x="1831656" y="197151"/>
                </a:cubicBezTo>
                <a:cubicBezTo>
                  <a:pt x="1838353" y="201002"/>
                  <a:pt x="1845553" y="202927"/>
                  <a:pt x="1853255" y="202927"/>
                </a:cubicBezTo>
                <a:cubicBezTo>
                  <a:pt x="1861291" y="202927"/>
                  <a:pt x="1868407" y="201002"/>
                  <a:pt x="1874602" y="197151"/>
                </a:cubicBezTo>
                <a:cubicBezTo>
                  <a:pt x="1881132" y="193132"/>
                  <a:pt x="1886322" y="187440"/>
                  <a:pt x="1890173" y="180073"/>
                </a:cubicBezTo>
                <a:cubicBezTo>
                  <a:pt x="1894024" y="172706"/>
                  <a:pt x="1895950" y="163999"/>
                  <a:pt x="1895950" y="153953"/>
                </a:cubicBezTo>
                <a:cubicBezTo>
                  <a:pt x="1895950" y="143572"/>
                  <a:pt x="1894024" y="134699"/>
                  <a:pt x="1890173" y="127332"/>
                </a:cubicBezTo>
                <a:cubicBezTo>
                  <a:pt x="1886322" y="119797"/>
                  <a:pt x="1881132" y="114188"/>
                  <a:pt x="1874602" y="110505"/>
                </a:cubicBezTo>
                <a:cubicBezTo>
                  <a:pt x="1867905" y="106654"/>
                  <a:pt x="1860789" y="104728"/>
                  <a:pt x="1853255" y="104728"/>
                </a:cubicBezTo>
                <a:close/>
                <a:moveTo>
                  <a:pt x="1560742" y="104728"/>
                </a:moveTo>
                <a:cubicBezTo>
                  <a:pt x="1552706" y="104728"/>
                  <a:pt x="1545171" y="106738"/>
                  <a:pt x="1538139" y="110756"/>
                </a:cubicBezTo>
                <a:cubicBezTo>
                  <a:pt x="1531274" y="114774"/>
                  <a:pt x="1525665" y="120551"/>
                  <a:pt x="1521312" y="128085"/>
                </a:cubicBezTo>
                <a:cubicBezTo>
                  <a:pt x="1517126" y="135452"/>
                  <a:pt x="1515033" y="144326"/>
                  <a:pt x="1515033" y="154707"/>
                </a:cubicBezTo>
                <a:cubicBezTo>
                  <a:pt x="1515033" y="164920"/>
                  <a:pt x="1517126" y="173710"/>
                  <a:pt x="1521312" y="181077"/>
                </a:cubicBezTo>
                <a:cubicBezTo>
                  <a:pt x="1525665" y="188612"/>
                  <a:pt x="1531274" y="194388"/>
                  <a:pt x="1538139" y="198406"/>
                </a:cubicBezTo>
                <a:cubicBezTo>
                  <a:pt x="1545506" y="202592"/>
                  <a:pt x="1553040" y="204685"/>
                  <a:pt x="1560742" y="204685"/>
                </a:cubicBezTo>
                <a:cubicBezTo>
                  <a:pt x="1568444" y="204685"/>
                  <a:pt x="1575979" y="202592"/>
                  <a:pt x="1583345" y="198406"/>
                </a:cubicBezTo>
                <a:cubicBezTo>
                  <a:pt x="1590043" y="194555"/>
                  <a:pt x="1595568" y="188779"/>
                  <a:pt x="1599921" y="181077"/>
                </a:cubicBezTo>
                <a:cubicBezTo>
                  <a:pt x="1604107" y="173710"/>
                  <a:pt x="1606200" y="164920"/>
                  <a:pt x="1606200" y="154707"/>
                </a:cubicBezTo>
                <a:cubicBezTo>
                  <a:pt x="1606200" y="144326"/>
                  <a:pt x="1604107" y="135452"/>
                  <a:pt x="1599921" y="128085"/>
                </a:cubicBezTo>
                <a:cubicBezTo>
                  <a:pt x="1595568" y="120383"/>
                  <a:pt x="1590043" y="114607"/>
                  <a:pt x="1583345" y="110756"/>
                </a:cubicBezTo>
                <a:cubicBezTo>
                  <a:pt x="1576313" y="106738"/>
                  <a:pt x="1568779" y="104728"/>
                  <a:pt x="1560742" y="104728"/>
                </a:cubicBezTo>
                <a:close/>
                <a:moveTo>
                  <a:pt x="643580" y="104728"/>
                </a:moveTo>
                <a:cubicBezTo>
                  <a:pt x="635710" y="104728"/>
                  <a:pt x="628511" y="106738"/>
                  <a:pt x="621981" y="110756"/>
                </a:cubicBezTo>
                <a:cubicBezTo>
                  <a:pt x="615284" y="114942"/>
                  <a:pt x="610093" y="120551"/>
                  <a:pt x="606410" y="127583"/>
                </a:cubicBezTo>
                <a:cubicBezTo>
                  <a:pt x="602559" y="134950"/>
                  <a:pt x="600633" y="143740"/>
                  <a:pt x="600633" y="153953"/>
                </a:cubicBezTo>
                <a:cubicBezTo>
                  <a:pt x="600633" y="163832"/>
                  <a:pt x="602559" y="172622"/>
                  <a:pt x="606410" y="180324"/>
                </a:cubicBezTo>
                <a:cubicBezTo>
                  <a:pt x="610093" y="187691"/>
                  <a:pt x="615284" y="193300"/>
                  <a:pt x="621981" y="197151"/>
                </a:cubicBezTo>
                <a:cubicBezTo>
                  <a:pt x="628678" y="201002"/>
                  <a:pt x="635878" y="202927"/>
                  <a:pt x="643580" y="202927"/>
                </a:cubicBezTo>
                <a:cubicBezTo>
                  <a:pt x="651616" y="202927"/>
                  <a:pt x="658732" y="201002"/>
                  <a:pt x="664927" y="197151"/>
                </a:cubicBezTo>
                <a:cubicBezTo>
                  <a:pt x="671457" y="193132"/>
                  <a:pt x="676647" y="187440"/>
                  <a:pt x="680498" y="180073"/>
                </a:cubicBezTo>
                <a:cubicBezTo>
                  <a:pt x="684349" y="172706"/>
                  <a:pt x="686275" y="163999"/>
                  <a:pt x="686275" y="153953"/>
                </a:cubicBezTo>
                <a:cubicBezTo>
                  <a:pt x="686275" y="143572"/>
                  <a:pt x="684349" y="134699"/>
                  <a:pt x="680498" y="127332"/>
                </a:cubicBezTo>
                <a:cubicBezTo>
                  <a:pt x="676647" y="119797"/>
                  <a:pt x="671457" y="114188"/>
                  <a:pt x="664927" y="110505"/>
                </a:cubicBezTo>
                <a:cubicBezTo>
                  <a:pt x="658230" y="106654"/>
                  <a:pt x="651114" y="104728"/>
                  <a:pt x="643580" y="104728"/>
                </a:cubicBezTo>
                <a:close/>
                <a:moveTo>
                  <a:pt x="351067" y="104728"/>
                </a:moveTo>
                <a:cubicBezTo>
                  <a:pt x="343030" y="104728"/>
                  <a:pt x="335496" y="106738"/>
                  <a:pt x="328464" y="110756"/>
                </a:cubicBezTo>
                <a:cubicBezTo>
                  <a:pt x="321599" y="114774"/>
                  <a:pt x="315990" y="120551"/>
                  <a:pt x="311637" y="128085"/>
                </a:cubicBezTo>
                <a:cubicBezTo>
                  <a:pt x="307451" y="135452"/>
                  <a:pt x="305358" y="144326"/>
                  <a:pt x="305358" y="154707"/>
                </a:cubicBezTo>
                <a:cubicBezTo>
                  <a:pt x="305358" y="164920"/>
                  <a:pt x="307451" y="173710"/>
                  <a:pt x="311637" y="181077"/>
                </a:cubicBezTo>
                <a:cubicBezTo>
                  <a:pt x="315990" y="188612"/>
                  <a:pt x="321599" y="194388"/>
                  <a:pt x="328464" y="198406"/>
                </a:cubicBezTo>
                <a:cubicBezTo>
                  <a:pt x="335831" y="202592"/>
                  <a:pt x="343365" y="204685"/>
                  <a:pt x="351067" y="204685"/>
                </a:cubicBezTo>
                <a:cubicBezTo>
                  <a:pt x="358769" y="204685"/>
                  <a:pt x="366303" y="202592"/>
                  <a:pt x="373670" y="198406"/>
                </a:cubicBezTo>
                <a:cubicBezTo>
                  <a:pt x="380368" y="194555"/>
                  <a:pt x="385893" y="188779"/>
                  <a:pt x="390246" y="181077"/>
                </a:cubicBezTo>
                <a:cubicBezTo>
                  <a:pt x="394432" y="173710"/>
                  <a:pt x="396525" y="164920"/>
                  <a:pt x="396525" y="154707"/>
                </a:cubicBezTo>
                <a:cubicBezTo>
                  <a:pt x="396525" y="144326"/>
                  <a:pt x="394432" y="135452"/>
                  <a:pt x="390246" y="128085"/>
                </a:cubicBezTo>
                <a:cubicBezTo>
                  <a:pt x="385893" y="120383"/>
                  <a:pt x="380368" y="114607"/>
                  <a:pt x="373670" y="110756"/>
                </a:cubicBezTo>
                <a:cubicBezTo>
                  <a:pt x="366638" y="106738"/>
                  <a:pt x="359104" y="104728"/>
                  <a:pt x="351067" y="104728"/>
                </a:cubicBezTo>
                <a:close/>
                <a:moveTo>
                  <a:pt x="2969326" y="89157"/>
                </a:moveTo>
                <a:lnTo>
                  <a:pt x="2991176" y="89157"/>
                </a:lnTo>
                <a:lnTo>
                  <a:pt x="2991176" y="220256"/>
                </a:lnTo>
                <a:lnTo>
                  <a:pt x="2969326" y="220256"/>
                </a:lnTo>
                <a:close/>
                <a:moveTo>
                  <a:pt x="2150176" y="89157"/>
                </a:moveTo>
                <a:lnTo>
                  <a:pt x="2172026" y="89157"/>
                </a:lnTo>
                <a:lnTo>
                  <a:pt x="2172026" y="220256"/>
                </a:lnTo>
                <a:lnTo>
                  <a:pt x="2150176" y="220256"/>
                </a:lnTo>
                <a:close/>
                <a:moveTo>
                  <a:pt x="146661" y="89157"/>
                </a:moveTo>
                <a:lnTo>
                  <a:pt x="168511" y="89157"/>
                </a:lnTo>
                <a:lnTo>
                  <a:pt x="168511" y="168269"/>
                </a:lnTo>
                <a:cubicBezTo>
                  <a:pt x="168511" y="180993"/>
                  <a:pt x="171357" y="190202"/>
                  <a:pt x="177050" y="195895"/>
                </a:cubicBezTo>
                <a:cubicBezTo>
                  <a:pt x="182910" y="201755"/>
                  <a:pt x="190528" y="204685"/>
                  <a:pt x="199904" y="204685"/>
                </a:cubicBezTo>
                <a:cubicBezTo>
                  <a:pt x="207271" y="204685"/>
                  <a:pt x="213885" y="202676"/>
                  <a:pt x="219745" y="198658"/>
                </a:cubicBezTo>
                <a:cubicBezTo>
                  <a:pt x="225270" y="194807"/>
                  <a:pt x="229707" y="189700"/>
                  <a:pt x="233056" y="183338"/>
                </a:cubicBezTo>
                <a:cubicBezTo>
                  <a:pt x="236237" y="177143"/>
                  <a:pt x="237828" y="170445"/>
                  <a:pt x="237828" y="163246"/>
                </a:cubicBezTo>
                <a:lnTo>
                  <a:pt x="237828" y="89157"/>
                </a:lnTo>
                <a:lnTo>
                  <a:pt x="259677" y="89157"/>
                </a:lnTo>
                <a:lnTo>
                  <a:pt x="259677" y="220256"/>
                </a:lnTo>
                <a:lnTo>
                  <a:pt x="238832" y="220256"/>
                </a:lnTo>
                <a:lnTo>
                  <a:pt x="238832" y="201169"/>
                </a:lnTo>
                <a:lnTo>
                  <a:pt x="237828" y="201169"/>
                </a:lnTo>
                <a:cubicBezTo>
                  <a:pt x="234479" y="207531"/>
                  <a:pt x="228702" y="213057"/>
                  <a:pt x="220498" y="217745"/>
                </a:cubicBezTo>
                <a:cubicBezTo>
                  <a:pt x="212964" y="222098"/>
                  <a:pt x="204592" y="224275"/>
                  <a:pt x="195384" y="224275"/>
                </a:cubicBezTo>
                <a:cubicBezTo>
                  <a:pt x="179478" y="224275"/>
                  <a:pt x="167423" y="219670"/>
                  <a:pt x="159218" y="210461"/>
                </a:cubicBezTo>
                <a:cubicBezTo>
                  <a:pt x="150847" y="201085"/>
                  <a:pt x="146661" y="188109"/>
                  <a:pt x="146661" y="171534"/>
                </a:cubicBezTo>
                <a:close/>
                <a:moveTo>
                  <a:pt x="3231636" y="84888"/>
                </a:moveTo>
                <a:cubicBezTo>
                  <a:pt x="3247374" y="84888"/>
                  <a:pt x="3259345" y="89492"/>
                  <a:pt x="3267550" y="98701"/>
                </a:cubicBezTo>
                <a:cubicBezTo>
                  <a:pt x="3275921" y="108077"/>
                  <a:pt x="3280107" y="120551"/>
                  <a:pt x="3280107" y="136122"/>
                </a:cubicBezTo>
                <a:lnTo>
                  <a:pt x="3280107" y="220256"/>
                </a:lnTo>
                <a:lnTo>
                  <a:pt x="3258257" y="220256"/>
                </a:lnTo>
                <a:lnTo>
                  <a:pt x="3258257" y="139387"/>
                </a:lnTo>
                <a:cubicBezTo>
                  <a:pt x="3258257" y="127332"/>
                  <a:pt x="3255327" y="118541"/>
                  <a:pt x="3249467" y="113016"/>
                </a:cubicBezTo>
                <a:cubicBezTo>
                  <a:pt x="3243774" y="107491"/>
                  <a:pt x="3235821" y="104728"/>
                  <a:pt x="3225608" y="104728"/>
                </a:cubicBezTo>
                <a:cubicBezTo>
                  <a:pt x="3218576" y="104728"/>
                  <a:pt x="3212297" y="106738"/>
                  <a:pt x="3206772" y="110756"/>
                </a:cubicBezTo>
                <a:cubicBezTo>
                  <a:pt x="3200912" y="115109"/>
                  <a:pt x="3196559" y="120299"/>
                  <a:pt x="3193712" y="126327"/>
                </a:cubicBezTo>
                <a:cubicBezTo>
                  <a:pt x="3190698" y="132857"/>
                  <a:pt x="3189192" y="139554"/>
                  <a:pt x="3189192" y="146419"/>
                </a:cubicBezTo>
                <a:lnTo>
                  <a:pt x="3189192" y="220256"/>
                </a:lnTo>
                <a:lnTo>
                  <a:pt x="3167342" y="220256"/>
                </a:lnTo>
                <a:lnTo>
                  <a:pt x="3167342" y="89157"/>
                </a:lnTo>
                <a:lnTo>
                  <a:pt x="3187936" y="89157"/>
                </a:lnTo>
                <a:lnTo>
                  <a:pt x="3187936" y="108496"/>
                </a:lnTo>
                <a:lnTo>
                  <a:pt x="3189192" y="108496"/>
                </a:lnTo>
                <a:cubicBezTo>
                  <a:pt x="3192708" y="101966"/>
                  <a:pt x="3198400" y="96440"/>
                  <a:pt x="3206270" y="91920"/>
                </a:cubicBezTo>
                <a:cubicBezTo>
                  <a:pt x="3214306" y="87232"/>
                  <a:pt x="3222762" y="84888"/>
                  <a:pt x="3231636" y="84888"/>
                </a:cubicBezTo>
                <a:close/>
                <a:moveTo>
                  <a:pt x="3080975" y="84888"/>
                </a:moveTo>
                <a:cubicBezTo>
                  <a:pt x="3093532" y="84888"/>
                  <a:pt x="3104667" y="87818"/>
                  <a:pt x="3114378" y="93678"/>
                </a:cubicBezTo>
                <a:cubicBezTo>
                  <a:pt x="3123754" y="99371"/>
                  <a:pt x="3130953" y="107240"/>
                  <a:pt x="3135976" y="117286"/>
                </a:cubicBezTo>
                <a:cubicBezTo>
                  <a:pt x="3141167" y="127666"/>
                  <a:pt x="3143762" y="139303"/>
                  <a:pt x="3143762" y="152195"/>
                </a:cubicBezTo>
                <a:cubicBezTo>
                  <a:pt x="3143762" y="153200"/>
                  <a:pt x="3143594" y="155376"/>
                  <a:pt x="3143260" y="158725"/>
                </a:cubicBezTo>
                <a:lnTo>
                  <a:pt x="3039284" y="158725"/>
                </a:lnTo>
                <a:cubicBezTo>
                  <a:pt x="3039787" y="168771"/>
                  <a:pt x="3042215" y="177226"/>
                  <a:pt x="3046568" y="184091"/>
                </a:cubicBezTo>
                <a:cubicBezTo>
                  <a:pt x="3050754" y="190621"/>
                  <a:pt x="3056195" y="195727"/>
                  <a:pt x="3062892" y="199411"/>
                </a:cubicBezTo>
                <a:cubicBezTo>
                  <a:pt x="3069422" y="202927"/>
                  <a:pt x="3076287" y="204685"/>
                  <a:pt x="3083486" y="204685"/>
                </a:cubicBezTo>
                <a:cubicBezTo>
                  <a:pt x="3100564" y="204685"/>
                  <a:pt x="3113540" y="196732"/>
                  <a:pt x="3122414" y="180826"/>
                </a:cubicBezTo>
                <a:lnTo>
                  <a:pt x="3140748" y="189867"/>
                </a:lnTo>
                <a:cubicBezTo>
                  <a:pt x="3135223" y="200416"/>
                  <a:pt x="3127605" y="208787"/>
                  <a:pt x="3117894" y="214982"/>
                </a:cubicBezTo>
                <a:cubicBezTo>
                  <a:pt x="3108183" y="221177"/>
                  <a:pt x="3096462" y="224275"/>
                  <a:pt x="3082733" y="224275"/>
                </a:cubicBezTo>
                <a:cubicBezTo>
                  <a:pt x="3070008" y="224275"/>
                  <a:pt x="3058790" y="221344"/>
                  <a:pt x="3049079" y="215484"/>
                </a:cubicBezTo>
                <a:cubicBezTo>
                  <a:pt x="3039033" y="209457"/>
                  <a:pt x="3031248" y="201169"/>
                  <a:pt x="3025723" y="190621"/>
                </a:cubicBezTo>
                <a:cubicBezTo>
                  <a:pt x="3020197" y="180073"/>
                  <a:pt x="3017435" y="168185"/>
                  <a:pt x="3017435" y="154958"/>
                </a:cubicBezTo>
                <a:cubicBezTo>
                  <a:pt x="3017435" y="142233"/>
                  <a:pt x="3020030" y="130597"/>
                  <a:pt x="3025220" y="120048"/>
                </a:cubicBezTo>
                <a:cubicBezTo>
                  <a:pt x="3030578" y="109165"/>
                  <a:pt x="3038029" y="100626"/>
                  <a:pt x="3047572" y="94431"/>
                </a:cubicBezTo>
                <a:cubicBezTo>
                  <a:pt x="3057451" y="88069"/>
                  <a:pt x="3068585" y="84888"/>
                  <a:pt x="3080975" y="84888"/>
                </a:cubicBezTo>
                <a:close/>
                <a:moveTo>
                  <a:pt x="2760892" y="84888"/>
                </a:moveTo>
                <a:cubicBezTo>
                  <a:pt x="2773784" y="84888"/>
                  <a:pt x="2785337" y="87985"/>
                  <a:pt x="2795551" y="94180"/>
                </a:cubicBezTo>
                <a:cubicBezTo>
                  <a:pt x="2805764" y="100375"/>
                  <a:pt x="2813801" y="108830"/>
                  <a:pt x="2819661" y="119546"/>
                </a:cubicBezTo>
                <a:cubicBezTo>
                  <a:pt x="2825353" y="129927"/>
                  <a:pt x="2828200" y="141647"/>
                  <a:pt x="2828200" y="154707"/>
                </a:cubicBezTo>
                <a:cubicBezTo>
                  <a:pt x="2828200" y="167766"/>
                  <a:pt x="2825353" y="179487"/>
                  <a:pt x="2819661" y="189867"/>
                </a:cubicBezTo>
                <a:cubicBezTo>
                  <a:pt x="2813801" y="200583"/>
                  <a:pt x="2805764" y="209038"/>
                  <a:pt x="2795551" y="215233"/>
                </a:cubicBezTo>
                <a:cubicBezTo>
                  <a:pt x="2785672" y="221261"/>
                  <a:pt x="2774119" y="224275"/>
                  <a:pt x="2760892" y="224275"/>
                </a:cubicBezTo>
                <a:cubicBezTo>
                  <a:pt x="2747665" y="224275"/>
                  <a:pt x="2736112" y="221261"/>
                  <a:pt x="2726234" y="215233"/>
                </a:cubicBezTo>
                <a:cubicBezTo>
                  <a:pt x="2716020" y="209038"/>
                  <a:pt x="2707984" y="200583"/>
                  <a:pt x="2702124" y="189867"/>
                </a:cubicBezTo>
                <a:cubicBezTo>
                  <a:pt x="2696431" y="179487"/>
                  <a:pt x="2693585" y="167766"/>
                  <a:pt x="2693585" y="154707"/>
                </a:cubicBezTo>
                <a:cubicBezTo>
                  <a:pt x="2693585" y="141647"/>
                  <a:pt x="2696431" y="129927"/>
                  <a:pt x="2702124" y="119546"/>
                </a:cubicBezTo>
                <a:cubicBezTo>
                  <a:pt x="2707984" y="108830"/>
                  <a:pt x="2716020" y="100375"/>
                  <a:pt x="2726234" y="94180"/>
                </a:cubicBezTo>
                <a:cubicBezTo>
                  <a:pt x="2736447" y="87985"/>
                  <a:pt x="2748000" y="84888"/>
                  <a:pt x="2760892" y="84888"/>
                </a:cubicBezTo>
                <a:close/>
                <a:moveTo>
                  <a:pt x="2617013" y="84888"/>
                </a:moveTo>
                <a:cubicBezTo>
                  <a:pt x="2630909" y="84888"/>
                  <a:pt x="2642881" y="88236"/>
                  <a:pt x="2652927" y="94934"/>
                </a:cubicBezTo>
                <a:cubicBezTo>
                  <a:pt x="2662638" y="101463"/>
                  <a:pt x="2669502" y="110254"/>
                  <a:pt x="2673521" y="121304"/>
                </a:cubicBezTo>
                <a:lnTo>
                  <a:pt x="2653680" y="129592"/>
                </a:lnTo>
                <a:cubicBezTo>
                  <a:pt x="2650331" y="121220"/>
                  <a:pt x="2645560" y="115025"/>
                  <a:pt x="2639365" y="111007"/>
                </a:cubicBezTo>
                <a:cubicBezTo>
                  <a:pt x="2633002" y="106821"/>
                  <a:pt x="2625217" y="104728"/>
                  <a:pt x="2616008" y="104728"/>
                </a:cubicBezTo>
                <a:cubicBezTo>
                  <a:pt x="2608306" y="104728"/>
                  <a:pt x="2601107" y="106821"/>
                  <a:pt x="2594409" y="111007"/>
                </a:cubicBezTo>
                <a:cubicBezTo>
                  <a:pt x="2587712" y="115193"/>
                  <a:pt x="2582354" y="121053"/>
                  <a:pt x="2578336" y="128587"/>
                </a:cubicBezTo>
                <a:cubicBezTo>
                  <a:pt x="2574318" y="136122"/>
                  <a:pt x="2572308" y="144828"/>
                  <a:pt x="2572308" y="154707"/>
                </a:cubicBezTo>
                <a:cubicBezTo>
                  <a:pt x="2572308" y="164418"/>
                  <a:pt x="2574318" y="173040"/>
                  <a:pt x="2578336" y="180575"/>
                </a:cubicBezTo>
                <a:cubicBezTo>
                  <a:pt x="2582354" y="188109"/>
                  <a:pt x="2587712" y="193969"/>
                  <a:pt x="2594409" y="198155"/>
                </a:cubicBezTo>
                <a:cubicBezTo>
                  <a:pt x="2601274" y="202508"/>
                  <a:pt x="2608474" y="204685"/>
                  <a:pt x="2616008" y="204685"/>
                </a:cubicBezTo>
                <a:cubicBezTo>
                  <a:pt x="2625049" y="204685"/>
                  <a:pt x="2633002" y="202508"/>
                  <a:pt x="2639867" y="198155"/>
                </a:cubicBezTo>
                <a:cubicBezTo>
                  <a:pt x="2646564" y="193969"/>
                  <a:pt x="2651587" y="187858"/>
                  <a:pt x="2654936" y="179821"/>
                </a:cubicBezTo>
                <a:lnTo>
                  <a:pt x="2674274" y="188109"/>
                </a:lnTo>
                <a:cubicBezTo>
                  <a:pt x="2669754" y="198825"/>
                  <a:pt x="2662638" y="207531"/>
                  <a:pt x="2652927" y="214229"/>
                </a:cubicBezTo>
                <a:cubicBezTo>
                  <a:pt x="2643216" y="220926"/>
                  <a:pt x="2631244" y="224275"/>
                  <a:pt x="2617013" y="224275"/>
                </a:cubicBezTo>
                <a:cubicBezTo>
                  <a:pt x="2604288" y="224275"/>
                  <a:pt x="2592902" y="221261"/>
                  <a:pt x="2582857" y="215233"/>
                </a:cubicBezTo>
                <a:cubicBezTo>
                  <a:pt x="2572978" y="209206"/>
                  <a:pt x="2565109" y="200918"/>
                  <a:pt x="2559249" y="190370"/>
                </a:cubicBezTo>
                <a:cubicBezTo>
                  <a:pt x="2553556" y="179989"/>
                  <a:pt x="2550710" y="168101"/>
                  <a:pt x="2550710" y="154707"/>
                </a:cubicBezTo>
                <a:cubicBezTo>
                  <a:pt x="2550710" y="141312"/>
                  <a:pt x="2553556" y="129425"/>
                  <a:pt x="2559249" y="119044"/>
                </a:cubicBezTo>
                <a:cubicBezTo>
                  <a:pt x="2565276" y="108161"/>
                  <a:pt x="2573145" y="99789"/>
                  <a:pt x="2582857" y="93929"/>
                </a:cubicBezTo>
                <a:cubicBezTo>
                  <a:pt x="2592902" y="87901"/>
                  <a:pt x="2604288" y="84888"/>
                  <a:pt x="2617013" y="84888"/>
                </a:cubicBezTo>
                <a:close/>
                <a:moveTo>
                  <a:pt x="2413741" y="84888"/>
                </a:moveTo>
                <a:cubicBezTo>
                  <a:pt x="2425461" y="84888"/>
                  <a:pt x="2436093" y="87901"/>
                  <a:pt x="2445637" y="93929"/>
                </a:cubicBezTo>
                <a:cubicBezTo>
                  <a:pt x="2455013" y="99957"/>
                  <a:pt x="2462548" y="108328"/>
                  <a:pt x="2468240" y="119044"/>
                </a:cubicBezTo>
                <a:cubicBezTo>
                  <a:pt x="2473598" y="129257"/>
                  <a:pt x="2476277" y="141145"/>
                  <a:pt x="2476277" y="154707"/>
                </a:cubicBezTo>
                <a:cubicBezTo>
                  <a:pt x="2476277" y="168436"/>
                  <a:pt x="2473598" y="180407"/>
                  <a:pt x="2468240" y="190621"/>
                </a:cubicBezTo>
                <a:cubicBezTo>
                  <a:pt x="2462715" y="201169"/>
                  <a:pt x="2455181" y="209457"/>
                  <a:pt x="2445637" y="215484"/>
                </a:cubicBezTo>
                <a:cubicBezTo>
                  <a:pt x="2436428" y="221344"/>
                  <a:pt x="2425796" y="224275"/>
                  <a:pt x="2413741" y="224275"/>
                </a:cubicBezTo>
                <a:cubicBezTo>
                  <a:pt x="2403863" y="224275"/>
                  <a:pt x="2394905" y="222014"/>
                  <a:pt x="2386868" y="217494"/>
                </a:cubicBezTo>
                <a:cubicBezTo>
                  <a:pt x="2378832" y="212973"/>
                  <a:pt x="2372804" y="207448"/>
                  <a:pt x="2368786" y="200918"/>
                </a:cubicBezTo>
                <a:lnTo>
                  <a:pt x="2367781" y="200918"/>
                </a:lnTo>
                <a:lnTo>
                  <a:pt x="2368786" y="219000"/>
                </a:lnTo>
                <a:lnTo>
                  <a:pt x="2368786" y="275760"/>
                </a:lnTo>
                <a:lnTo>
                  <a:pt x="2346936" y="275760"/>
                </a:lnTo>
                <a:lnTo>
                  <a:pt x="2346936" y="89157"/>
                </a:lnTo>
                <a:lnTo>
                  <a:pt x="2367781" y="89157"/>
                </a:lnTo>
                <a:lnTo>
                  <a:pt x="2367781" y="108747"/>
                </a:lnTo>
                <a:lnTo>
                  <a:pt x="2368786" y="108747"/>
                </a:lnTo>
                <a:cubicBezTo>
                  <a:pt x="2372804" y="102049"/>
                  <a:pt x="2378832" y="96440"/>
                  <a:pt x="2386868" y="91920"/>
                </a:cubicBezTo>
                <a:cubicBezTo>
                  <a:pt x="2395240" y="87232"/>
                  <a:pt x="2404198" y="84888"/>
                  <a:pt x="2413741" y="84888"/>
                </a:cubicBezTo>
                <a:close/>
                <a:moveTo>
                  <a:pt x="2261825" y="84888"/>
                </a:moveTo>
                <a:cubicBezTo>
                  <a:pt x="2274382" y="84888"/>
                  <a:pt x="2285517" y="87818"/>
                  <a:pt x="2295228" y="93678"/>
                </a:cubicBezTo>
                <a:cubicBezTo>
                  <a:pt x="2304604" y="99371"/>
                  <a:pt x="2311803" y="107240"/>
                  <a:pt x="2316826" y="117286"/>
                </a:cubicBezTo>
                <a:cubicBezTo>
                  <a:pt x="2322017" y="127666"/>
                  <a:pt x="2324612" y="139303"/>
                  <a:pt x="2324612" y="152195"/>
                </a:cubicBezTo>
                <a:cubicBezTo>
                  <a:pt x="2324612" y="153200"/>
                  <a:pt x="2324444" y="155376"/>
                  <a:pt x="2324110" y="158725"/>
                </a:cubicBezTo>
                <a:lnTo>
                  <a:pt x="2220134" y="158725"/>
                </a:lnTo>
                <a:cubicBezTo>
                  <a:pt x="2220637" y="168771"/>
                  <a:pt x="2223065" y="177226"/>
                  <a:pt x="2227418" y="184091"/>
                </a:cubicBezTo>
                <a:cubicBezTo>
                  <a:pt x="2231604" y="190621"/>
                  <a:pt x="2237045" y="195727"/>
                  <a:pt x="2243742" y="199411"/>
                </a:cubicBezTo>
                <a:cubicBezTo>
                  <a:pt x="2250272" y="202927"/>
                  <a:pt x="2257137" y="204685"/>
                  <a:pt x="2264336" y="204685"/>
                </a:cubicBezTo>
                <a:cubicBezTo>
                  <a:pt x="2281414" y="204685"/>
                  <a:pt x="2294390" y="196732"/>
                  <a:pt x="2303264" y="180826"/>
                </a:cubicBezTo>
                <a:lnTo>
                  <a:pt x="2321598" y="189867"/>
                </a:lnTo>
                <a:cubicBezTo>
                  <a:pt x="2316073" y="200416"/>
                  <a:pt x="2308455" y="208787"/>
                  <a:pt x="2298744" y="214982"/>
                </a:cubicBezTo>
                <a:cubicBezTo>
                  <a:pt x="2289033" y="221177"/>
                  <a:pt x="2277312" y="224275"/>
                  <a:pt x="2263583" y="224275"/>
                </a:cubicBezTo>
                <a:cubicBezTo>
                  <a:pt x="2250858" y="224275"/>
                  <a:pt x="2239640" y="221344"/>
                  <a:pt x="2229929" y="215484"/>
                </a:cubicBezTo>
                <a:cubicBezTo>
                  <a:pt x="2219883" y="209457"/>
                  <a:pt x="2212098" y="201169"/>
                  <a:pt x="2206573" y="190621"/>
                </a:cubicBezTo>
                <a:cubicBezTo>
                  <a:pt x="2201047" y="180073"/>
                  <a:pt x="2198285" y="168185"/>
                  <a:pt x="2198285" y="154958"/>
                </a:cubicBezTo>
                <a:cubicBezTo>
                  <a:pt x="2198285" y="142233"/>
                  <a:pt x="2200880" y="130597"/>
                  <a:pt x="2206070" y="120048"/>
                </a:cubicBezTo>
                <a:cubicBezTo>
                  <a:pt x="2211428" y="109165"/>
                  <a:pt x="2218879" y="100626"/>
                  <a:pt x="2228422" y="94431"/>
                </a:cubicBezTo>
                <a:cubicBezTo>
                  <a:pt x="2238301" y="88069"/>
                  <a:pt x="2249435" y="84888"/>
                  <a:pt x="2261825" y="84888"/>
                </a:cubicBezTo>
                <a:close/>
                <a:moveTo>
                  <a:pt x="1850241" y="84888"/>
                </a:moveTo>
                <a:cubicBezTo>
                  <a:pt x="1860287" y="84888"/>
                  <a:pt x="1869161" y="86981"/>
                  <a:pt x="1876862" y="91166"/>
                </a:cubicBezTo>
                <a:cubicBezTo>
                  <a:pt x="1884564" y="95352"/>
                  <a:pt x="1890592" y="100961"/>
                  <a:pt x="1894945" y="107993"/>
                </a:cubicBezTo>
                <a:lnTo>
                  <a:pt x="1895950" y="107993"/>
                </a:lnTo>
                <a:lnTo>
                  <a:pt x="1895950" y="89157"/>
                </a:lnTo>
                <a:lnTo>
                  <a:pt x="1916795" y="89157"/>
                </a:lnTo>
                <a:lnTo>
                  <a:pt x="1916795" y="215233"/>
                </a:lnTo>
                <a:cubicBezTo>
                  <a:pt x="1916795" y="236162"/>
                  <a:pt x="1910935" y="252236"/>
                  <a:pt x="1899215" y="263454"/>
                </a:cubicBezTo>
                <a:cubicBezTo>
                  <a:pt x="1887662" y="274504"/>
                  <a:pt x="1872342" y="280029"/>
                  <a:pt x="1853255" y="280029"/>
                </a:cubicBezTo>
                <a:cubicBezTo>
                  <a:pt x="1837683" y="280029"/>
                  <a:pt x="1824958" y="276430"/>
                  <a:pt x="1815080" y="269230"/>
                </a:cubicBezTo>
                <a:cubicBezTo>
                  <a:pt x="1805034" y="262030"/>
                  <a:pt x="1798253" y="253324"/>
                  <a:pt x="1794737" y="243111"/>
                </a:cubicBezTo>
                <a:lnTo>
                  <a:pt x="1814829" y="234572"/>
                </a:lnTo>
                <a:cubicBezTo>
                  <a:pt x="1817675" y="242273"/>
                  <a:pt x="1822447" y="248468"/>
                  <a:pt x="1829144" y="253157"/>
                </a:cubicBezTo>
                <a:cubicBezTo>
                  <a:pt x="1835842" y="257845"/>
                  <a:pt x="1843878" y="260189"/>
                  <a:pt x="1853255" y="260189"/>
                </a:cubicBezTo>
                <a:cubicBezTo>
                  <a:pt x="1866649" y="260189"/>
                  <a:pt x="1877114" y="256254"/>
                  <a:pt x="1884648" y="248385"/>
                </a:cubicBezTo>
                <a:cubicBezTo>
                  <a:pt x="1892182" y="240683"/>
                  <a:pt x="1895950" y="229465"/>
                  <a:pt x="1895950" y="214731"/>
                </a:cubicBezTo>
                <a:lnTo>
                  <a:pt x="1895950" y="200164"/>
                </a:lnTo>
                <a:lnTo>
                  <a:pt x="1894945" y="200164"/>
                </a:lnTo>
                <a:cubicBezTo>
                  <a:pt x="1890759" y="206694"/>
                  <a:pt x="1884732" y="212136"/>
                  <a:pt x="1876862" y="216489"/>
                </a:cubicBezTo>
                <a:cubicBezTo>
                  <a:pt x="1869161" y="220675"/>
                  <a:pt x="1860287" y="222768"/>
                  <a:pt x="1850241" y="222768"/>
                </a:cubicBezTo>
                <a:cubicBezTo>
                  <a:pt x="1838855" y="222768"/>
                  <a:pt x="1828475" y="219838"/>
                  <a:pt x="1819098" y="213977"/>
                </a:cubicBezTo>
                <a:cubicBezTo>
                  <a:pt x="1809890" y="208285"/>
                  <a:pt x="1802523" y="200164"/>
                  <a:pt x="1796998" y="189616"/>
                </a:cubicBezTo>
                <a:cubicBezTo>
                  <a:pt x="1791472" y="179068"/>
                  <a:pt x="1788710" y="167180"/>
                  <a:pt x="1788710" y="153953"/>
                </a:cubicBezTo>
                <a:cubicBezTo>
                  <a:pt x="1788710" y="140726"/>
                  <a:pt x="1791472" y="128839"/>
                  <a:pt x="1796998" y="118290"/>
                </a:cubicBezTo>
                <a:cubicBezTo>
                  <a:pt x="1802690" y="107575"/>
                  <a:pt x="1810057" y="99371"/>
                  <a:pt x="1819098" y="93678"/>
                </a:cubicBezTo>
                <a:cubicBezTo>
                  <a:pt x="1828475" y="87818"/>
                  <a:pt x="1838855" y="84888"/>
                  <a:pt x="1850241" y="84888"/>
                </a:cubicBezTo>
                <a:close/>
                <a:moveTo>
                  <a:pt x="1717161" y="84888"/>
                </a:moveTo>
                <a:cubicBezTo>
                  <a:pt x="1732899" y="84888"/>
                  <a:pt x="1744870" y="89492"/>
                  <a:pt x="1753075" y="98701"/>
                </a:cubicBezTo>
                <a:cubicBezTo>
                  <a:pt x="1761446" y="108077"/>
                  <a:pt x="1765632" y="120551"/>
                  <a:pt x="1765632" y="136122"/>
                </a:cubicBezTo>
                <a:lnTo>
                  <a:pt x="1765632" y="220256"/>
                </a:lnTo>
                <a:lnTo>
                  <a:pt x="1743782" y="220256"/>
                </a:lnTo>
                <a:lnTo>
                  <a:pt x="1743782" y="139387"/>
                </a:lnTo>
                <a:cubicBezTo>
                  <a:pt x="1743782" y="127332"/>
                  <a:pt x="1740852" y="118541"/>
                  <a:pt x="1734992" y="113016"/>
                </a:cubicBezTo>
                <a:cubicBezTo>
                  <a:pt x="1729299" y="107491"/>
                  <a:pt x="1721346" y="104728"/>
                  <a:pt x="1711133" y="104728"/>
                </a:cubicBezTo>
                <a:cubicBezTo>
                  <a:pt x="1704101" y="104728"/>
                  <a:pt x="1697822" y="106738"/>
                  <a:pt x="1692297" y="110756"/>
                </a:cubicBezTo>
                <a:cubicBezTo>
                  <a:pt x="1686437" y="115109"/>
                  <a:pt x="1682084" y="120299"/>
                  <a:pt x="1679237" y="126327"/>
                </a:cubicBezTo>
                <a:cubicBezTo>
                  <a:pt x="1676223" y="132857"/>
                  <a:pt x="1674717" y="139554"/>
                  <a:pt x="1674717" y="146419"/>
                </a:cubicBezTo>
                <a:lnTo>
                  <a:pt x="1674717" y="220256"/>
                </a:lnTo>
                <a:lnTo>
                  <a:pt x="1652867" y="220256"/>
                </a:lnTo>
                <a:lnTo>
                  <a:pt x="1652867" y="89157"/>
                </a:lnTo>
                <a:lnTo>
                  <a:pt x="1673461" y="89157"/>
                </a:lnTo>
                <a:lnTo>
                  <a:pt x="1673461" y="108496"/>
                </a:lnTo>
                <a:lnTo>
                  <a:pt x="1674717" y="108496"/>
                </a:lnTo>
                <a:cubicBezTo>
                  <a:pt x="1678233" y="101966"/>
                  <a:pt x="1683925" y="96440"/>
                  <a:pt x="1691795" y="91920"/>
                </a:cubicBezTo>
                <a:cubicBezTo>
                  <a:pt x="1699831" y="87232"/>
                  <a:pt x="1708287" y="84888"/>
                  <a:pt x="1717161" y="84888"/>
                </a:cubicBezTo>
                <a:close/>
                <a:moveTo>
                  <a:pt x="1560742" y="84888"/>
                </a:moveTo>
                <a:cubicBezTo>
                  <a:pt x="1573634" y="84888"/>
                  <a:pt x="1585187" y="87985"/>
                  <a:pt x="1595401" y="94180"/>
                </a:cubicBezTo>
                <a:cubicBezTo>
                  <a:pt x="1605614" y="100375"/>
                  <a:pt x="1613651" y="108830"/>
                  <a:pt x="1619511" y="119546"/>
                </a:cubicBezTo>
                <a:cubicBezTo>
                  <a:pt x="1625203" y="129927"/>
                  <a:pt x="1628050" y="141647"/>
                  <a:pt x="1628050" y="154707"/>
                </a:cubicBezTo>
                <a:cubicBezTo>
                  <a:pt x="1628050" y="167766"/>
                  <a:pt x="1625203" y="179487"/>
                  <a:pt x="1619511" y="189867"/>
                </a:cubicBezTo>
                <a:cubicBezTo>
                  <a:pt x="1613651" y="200583"/>
                  <a:pt x="1605614" y="209038"/>
                  <a:pt x="1595401" y="215233"/>
                </a:cubicBezTo>
                <a:cubicBezTo>
                  <a:pt x="1585522" y="221261"/>
                  <a:pt x="1573969" y="224275"/>
                  <a:pt x="1560742" y="224275"/>
                </a:cubicBezTo>
                <a:cubicBezTo>
                  <a:pt x="1547515" y="224275"/>
                  <a:pt x="1535962" y="221261"/>
                  <a:pt x="1526084" y="215233"/>
                </a:cubicBezTo>
                <a:cubicBezTo>
                  <a:pt x="1515871" y="209038"/>
                  <a:pt x="1507834" y="200583"/>
                  <a:pt x="1501974" y="189867"/>
                </a:cubicBezTo>
                <a:cubicBezTo>
                  <a:pt x="1496281" y="179487"/>
                  <a:pt x="1493435" y="167766"/>
                  <a:pt x="1493435" y="154707"/>
                </a:cubicBezTo>
                <a:cubicBezTo>
                  <a:pt x="1493435" y="141647"/>
                  <a:pt x="1496281" y="129927"/>
                  <a:pt x="1501974" y="119546"/>
                </a:cubicBezTo>
                <a:cubicBezTo>
                  <a:pt x="1507834" y="108830"/>
                  <a:pt x="1515871" y="100375"/>
                  <a:pt x="1526084" y="94180"/>
                </a:cubicBezTo>
                <a:cubicBezTo>
                  <a:pt x="1536297" y="87985"/>
                  <a:pt x="1547850" y="84888"/>
                  <a:pt x="1560742" y="84888"/>
                </a:cubicBezTo>
                <a:close/>
                <a:moveTo>
                  <a:pt x="1121588" y="84888"/>
                </a:moveTo>
                <a:cubicBezTo>
                  <a:pt x="1135484" y="84888"/>
                  <a:pt x="1147456" y="88236"/>
                  <a:pt x="1157502" y="94934"/>
                </a:cubicBezTo>
                <a:cubicBezTo>
                  <a:pt x="1167213" y="101463"/>
                  <a:pt x="1174077" y="110254"/>
                  <a:pt x="1178096" y="121304"/>
                </a:cubicBezTo>
                <a:lnTo>
                  <a:pt x="1158255" y="129592"/>
                </a:lnTo>
                <a:cubicBezTo>
                  <a:pt x="1154907" y="121220"/>
                  <a:pt x="1150135" y="115025"/>
                  <a:pt x="1143940" y="111007"/>
                </a:cubicBezTo>
                <a:cubicBezTo>
                  <a:pt x="1137577" y="106821"/>
                  <a:pt x="1129792" y="104728"/>
                  <a:pt x="1120583" y="104728"/>
                </a:cubicBezTo>
                <a:cubicBezTo>
                  <a:pt x="1112881" y="104728"/>
                  <a:pt x="1105682" y="106821"/>
                  <a:pt x="1098984" y="111007"/>
                </a:cubicBezTo>
                <a:cubicBezTo>
                  <a:pt x="1092287" y="115193"/>
                  <a:pt x="1086929" y="121053"/>
                  <a:pt x="1082911" y="128587"/>
                </a:cubicBezTo>
                <a:cubicBezTo>
                  <a:pt x="1078893" y="136122"/>
                  <a:pt x="1076883" y="144828"/>
                  <a:pt x="1076883" y="154707"/>
                </a:cubicBezTo>
                <a:cubicBezTo>
                  <a:pt x="1076883" y="164418"/>
                  <a:pt x="1078893" y="173040"/>
                  <a:pt x="1082911" y="180575"/>
                </a:cubicBezTo>
                <a:cubicBezTo>
                  <a:pt x="1086929" y="188109"/>
                  <a:pt x="1092287" y="193969"/>
                  <a:pt x="1098984" y="198155"/>
                </a:cubicBezTo>
                <a:cubicBezTo>
                  <a:pt x="1105849" y="202508"/>
                  <a:pt x="1113049" y="204685"/>
                  <a:pt x="1120583" y="204685"/>
                </a:cubicBezTo>
                <a:cubicBezTo>
                  <a:pt x="1129624" y="204685"/>
                  <a:pt x="1137577" y="202508"/>
                  <a:pt x="1144442" y="198155"/>
                </a:cubicBezTo>
                <a:cubicBezTo>
                  <a:pt x="1151139" y="193969"/>
                  <a:pt x="1156162" y="187858"/>
                  <a:pt x="1159511" y="179821"/>
                </a:cubicBezTo>
                <a:lnTo>
                  <a:pt x="1178849" y="188109"/>
                </a:lnTo>
                <a:cubicBezTo>
                  <a:pt x="1174329" y="198825"/>
                  <a:pt x="1167213" y="207531"/>
                  <a:pt x="1157502" y="214229"/>
                </a:cubicBezTo>
                <a:cubicBezTo>
                  <a:pt x="1147791" y="220926"/>
                  <a:pt x="1135819" y="224275"/>
                  <a:pt x="1121588" y="224275"/>
                </a:cubicBezTo>
                <a:cubicBezTo>
                  <a:pt x="1108863" y="224275"/>
                  <a:pt x="1097477" y="221261"/>
                  <a:pt x="1087432" y="215233"/>
                </a:cubicBezTo>
                <a:cubicBezTo>
                  <a:pt x="1077553" y="209206"/>
                  <a:pt x="1069684" y="200918"/>
                  <a:pt x="1063824" y="190370"/>
                </a:cubicBezTo>
                <a:cubicBezTo>
                  <a:pt x="1058131" y="179989"/>
                  <a:pt x="1055285" y="168101"/>
                  <a:pt x="1055285" y="154707"/>
                </a:cubicBezTo>
                <a:cubicBezTo>
                  <a:pt x="1055285" y="141312"/>
                  <a:pt x="1058131" y="129425"/>
                  <a:pt x="1063824" y="119044"/>
                </a:cubicBezTo>
                <a:cubicBezTo>
                  <a:pt x="1069851" y="108161"/>
                  <a:pt x="1077721" y="99789"/>
                  <a:pt x="1087432" y="93929"/>
                </a:cubicBezTo>
                <a:cubicBezTo>
                  <a:pt x="1097477" y="87901"/>
                  <a:pt x="1108863" y="84888"/>
                  <a:pt x="1121588" y="84888"/>
                </a:cubicBezTo>
                <a:close/>
                <a:moveTo>
                  <a:pt x="977941" y="84888"/>
                </a:moveTo>
                <a:cubicBezTo>
                  <a:pt x="995688" y="84888"/>
                  <a:pt x="1009669" y="89576"/>
                  <a:pt x="1019882" y="98952"/>
                </a:cubicBezTo>
                <a:cubicBezTo>
                  <a:pt x="1029928" y="108161"/>
                  <a:pt x="1034951" y="120886"/>
                  <a:pt x="1034951" y="137126"/>
                </a:cubicBezTo>
                <a:lnTo>
                  <a:pt x="1034951" y="220256"/>
                </a:lnTo>
                <a:lnTo>
                  <a:pt x="1014106" y="220256"/>
                </a:lnTo>
                <a:lnTo>
                  <a:pt x="1014106" y="201420"/>
                </a:lnTo>
                <a:lnTo>
                  <a:pt x="1013101" y="201420"/>
                </a:lnTo>
                <a:cubicBezTo>
                  <a:pt x="1009250" y="207950"/>
                  <a:pt x="1003641" y="213391"/>
                  <a:pt x="996274" y="217745"/>
                </a:cubicBezTo>
                <a:cubicBezTo>
                  <a:pt x="989075" y="222098"/>
                  <a:pt x="980536" y="224275"/>
                  <a:pt x="970657" y="224275"/>
                </a:cubicBezTo>
                <a:cubicBezTo>
                  <a:pt x="960946" y="224275"/>
                  <a:pt x="952407" y="222433"/>
                  <a:pt x="945040" y="218749"/>
                </a:cubicBezTo>
                <a:cubicBezTo>
                  <a:pt x="937338" y="214898"/>
                  <a:pt x="931478" y="209708"/>
                  <a:pt x="927460" y="203178"/>
                </a:cubicBezTo>
                <a:cubicBezTo>
                  <a:pt x="923442" y="196648"/>
                  <a:pt x="921432" y="189114"/>
                  <a:pt x="921432" y="180575"/>
                </a:cubicBezTo>
                <a:cubicBezTo>
                  <a:pt x="921432" y="166678"/>
                  <a:pt x="926623" y="155879"/>
                  <a:pt x="937004" y="148177"/>
                </a:cubicBezTo>
                <a:cubicBezTo>
                  <a:pt x="947719" y="140308"/>
                  <a:pt x="960946" y="136373"/>
                  <a:pt x="976685" y="136373"/>
                </a:cubicBezTo>
                <a:cubicBezTo>
                  <a:pt x="984889" y="136373"/>
                  <a:pt x="992256" y="137210"/>
                  <a:pt x="998786" y="138884"/>
                </a:cubicBezTo>
                <a:cubicBezTo>
                  <a:pt x="1005483" y="140559"/>
                  <a:pt x="1010590" y="142568"/>
                  <a:pt x="1014106" y="144912"/>
                </a:cubicBezTo>
                <a:lnTo>
                  <a:pt x="1014106" y="136875"/>
                </a:lnTo>
                <a:cubicBezTo>
                  <a:pt x="1014106" y="127332"/>
                  <a:pt x="1010757" y="119546"/>
                  <a:pt x="1004060" y="113519"/>
                </a:cubicBezTo>
                <a:cubicBezTo>
                  <a:pt x="997363" y="107491"/>
                  <a:pt x="988656" y="104477"/>
                  <a:pt x="977941" y="104477"/>
                </a:cubicBezTo>
                <a:cubicBezTo>
                  <a:pt x="970741" y="104477"/>
                  <a:pt x="964044" y="106068"/>
                  <a:pt x="957849" y="109249"/>
                </a:cubicBezTo>
                <a:cubicBezTo>
                  <a:pt x="951319" y="112598"/>
                  <a:pt x="946380" y="117035"/>
                  <a:pt x="943031" y="122560"/>
                </a:cubicBezTo>
                <a:lnTo>
                  <a:pt x="926455" y="110254"/>
                </a:lnTo>
                <a:cubicBezTo>
                  <a:pt x="931478" y="102552"/>
                  <a:pt x="938594" y="96357"/>
                  <a:pt x="947803" y="91669"/>
                </a:cubicBezTo>
                <a:cubicBezTo>
                  <a:pt x="956844" y="87148"/>
                  <a:pt x="966890" y="84888"/>
                  <a:pt x="977941" y="84888"/>
                </a:cubicBezTo>
                <a:close/>
                <a:moveTo>
                  <a:pt x="845363" y="84888"/>
                </a:moveTo>
                <a:cubicBezTo>
                  <a:pt x="859259" y="84888"/>
                  <a:pt x="871231" y="88236"/>
                  <a:pt x="881277" y="94934"/>
                </a:cubicBezTo>
                <a:cubicBezTo>
                  <a:pt x="890988" y="101463"/>
                  <a:pt x="897852" y="110254"/>
                  <a:pt x="901871" y="121304"/>
                </a:cubicBezTo>
                <a:lnTo>
                  <a:pt x="882030" y="129592"/>
                </a:lnTo>
                <a:cubicBezTo>
                  <a:pt x="878682" y="121220"/>
                  <a:pt x="873910" y="115025"/>
                  <a:pt x="867715" y="111007"/>
                </a:cubicBezTo>
                <a:cubicBezTo>
                  <a:pt x="861352" y="106821"/>
                  <a:pt x="853567" y="104728"/>
                  <a:pt x="844358" y="104728"/>
                </a:cubicBezTo>
                <a:cubicBezTo>
                  <a:pt x="836656" y="104728"/>
                  <a:pt x="829457" y="106821"/>
                  <a:pt x="822759" y="111007"/>
                </a:cubicBezTo>
                <a:cubicBezTo>
                  <a:pt x="816062" y="115193"/>
                  <a:pt x="810704" y="121053"/>
                  <a:pt x="806686" y="128587"/>
                </a:cubicBezTo>
                <a:cubicBezTo>
                  <a:pt x="802668" y="136122"/>
                  <a:pt x="800658" y="144828"/>
                  <a:pt x="800658" y="154707"/>
                </a:cubicBezTo>
                <a:cubicBezTo>
                  <a:pt x="800658" y="164418"/>
                  <a:pt x="802668" y="173040"/>
                  <a:pt x="806686" y="180575"/>
                </a:cubicBezTo>
                <a:cubicBezTo>
                  <a:pt x="810704" y="188109"/>
                  <a:pt x="816062" y="193969"/>
                  <a:pt x="822759" y="198155"/>
                </a:cubicBezTo>
                <a:cubicBezTo>
                  <a:pt x="829624" y="202508"/>
                  <a:pt x="836824" y="204685"/>
                  <a:pt x="844358" y="204685"/>
                </a:cubicBezTo>
                <a:cubicBezTo>
                  <a:pt x="853399" y="204685"/>
                  <a:pt x="861352" y="202508"/>
                  <a:pt x="868217" y="198155"/>
                </a:cubicBezTo>
                <a:cubicBezTo>
                  <a:pt x="874914" y="193969"/>
                  <a:pt x="879937" y="187858"/>
                  <a:pt x="883286" y="179821"/>
                </a:cubicBezTo>
                <a:lnTo>
                  <a:pt x="902624" y="188109"/>
                </a:lnTo>
                <a:cubicBezTo>
                  <a:pt x="898104" y="198825"/>
                  <a:pt x="890988" y="207531"/>
                  <a:pt x="881277" y="214229"/>
                </a:cubicBezTo>
                <a:cubicBezTo>
                  <a:pt x="871566" y="220926"/>
                  <a:pt x="859594" y="224275"/>
                  <a:pt x="845363" y="224275"/>
                </a:cubicBezTo>
                <a:cubicBezTo>
                  <a:pt x="832638" y="224275"/>
                  <a:pt x="821252" y="221261"/>
                  <a:pt x="811207" y="215233"/>
                </a:cubicBezTo>
                <a:cubicBezTo>
                  <a:pt x="801328" y="209206"/>
                  <a:pt x="793459" y="200918"/>
                  <a:pt x="787599" y="190370"/>
                </a:cubicBezTo>
                <a:cubicBezTo>
                  <a:pt x="781906" y="179989"/>
                  <a:pt x="779060" y="168101"/>
                  <a:pt x="779060" y="154707"/>
                </a:cubicBezTo>
                <a:cubicBezTo>
                  <a:pt x="779060" y="141312"/>
                  <a:pt x="781906" y="129425"/>
                  <a:pt x="787599" y="119044"/>
                </a:cubicBezTo>
                <a:cubicBezTo>
                  <a:pt x="793626" y="108161"/>
                  <a:pt x="801496" y="99789"/>
                  <a:pt x="811207" y="93929"/>
                </a:cubicBezTo>
                <a:cubicBezTo>
                  <a:pt x="821252" y="87901"/>
                  <a:pt x="832638" y="84888"/>
                  <a:pt x="845363" y="84888"/>
                </a:cubicBezTo>
                <a:close/>
                <a:moveTo>
                  <a:pt x="640566" y="84888"/>
                </a:moveTo>
                <a:cubicBezTo>
                  <a:pt x="650612" y="84888"/>
                  <a:pt x="659486" y="86981"/>
                  <a:pt x="667187" y="91166"/>
                </a:cubicBezTo>
                <a:cubicBezTo>
                  <a:pt x="674889" y="95352"/>
                  <a:pt x="680917" y="100961"/>
                  <a:pt x="685270" y="107993"/>
                </a:cubicBezTo>
                <a:lnTo>
                  <a:pt x="686275" y="107993"/>
                </a:lnTo>
                <a:lnTo>
                  <a:pt x="686275" y="89157"/>
                </a:lnTo>
                <a:lnTo>
                  <a:pt x="707120" y="89157"/>
                </a:lnTo>
                <a:lnTo>
                  <a:pt x="707120" y="215233"/>
                </a:lnTo>
                <a:cubicBezTo>
                  <a:pt x="707120" y="236162"/>
                  <a:pt x="701260" y="252236"/>
                  <a:pt x="689540" y="263454"/>
                </a:cubicBezTo>
                <a:cubicBezTo>
                  <a:pt x="677987" y="274504"/>
                  <a:pt x="662667" y="280029"/>
                  <a:pt x="643580" y="280029"/>
                </a:cubicBezTo>
                <a:cubicBezTo>
                  <a:pt x="628008" y="280029"/>
                  <a:pt x="615284" y="276430"/>
                  <a:pt x="605405" y="269230"/>
                </a:cubicBezTo>
                <a:cubicBezTo>
                  <a:pt x="595359" y="262030"/>
                  <a:pt x="588578" y="253324"/>
                  <a:pt x="585062" y="243111"/>
                </a:cubicBezTo>
                <a:lnTo>
                  <a:pt x="605154" y="234572"/>
                </a:lnTo>
                <a:cubicBezTo>
                  <a:pt x="608000" y="242273"/>
                  <a:pt x="612772" y="248468"/>
                  <a:pt x="619469" y="253157"/>
                </a:cubicBezTo>
                <a:cubicBezTo>
                  <a:pt x="626167" y="257845"/>
                  <a:pt x="634203" y="260189"/>
                  <a:pt x="643580" y="260189"/>
                </a:cubicBezTo>
                <a:cubicBezTo>
                  <a:pt x="656974" y="260189"/>
                  <a:pt x="667439" y="256254"/>
                  <a:pt x="674973" y="248385"/>
                </a:cubicBezTo>
                <a:cubicBezTo>
                  <a:pt x="682507" y="240683"/>
                  <a:pt x="686275" y="229465"/>
                  <a:pt x="686275" y="214731"/>
                </a:cubicBezTo>
                <a:lnTo>
                  <a:pt x="686275" y="200164"/>
                </a:lnTo>
                <a:lnTo>
                  <a:pt x="685270" y="200164"/>
                </a:lnTo>
                <a:cubicBezTo>
                  <a:pt x="681084" y="206694"/>
                  <a:pt x="675057" y="212136"/>
                  <a:pt x="667187" y="216489"/>
                </a:cubicBezTo>
                <a:cubicBezTo>
                  <a:pt x="659486" y="220675"/>
                  <a:pt x="650612" y="222768"/>
                  <a:pt x="640566" y="222768"/>
                </a:cubicBezTo>
                <a:cubicBezTo>
                  <a:pt x="629180" y="222768"/>
                  <a:pt x="618800" y="219838"/>
                  <a:pt x="609423" y="213977"/>
                </a:cubicBezTo>
                <a:cubicBezTo>
                  <a:pt x="600215" y="208285"/>
                  <a:pt x="592848" y="200164"/>
                  <a:pt x="587323" y="189616"/>
                </a:cubicBezTo>
                <a:cubicBezTo>
                  <a:pt x="581797" y="179068"/>
                  <a:pt x="579035" y="167180"/>
                  <a:pt x="579035" y="153953"/>
                </a:cubicBezTo>
                <a:cubicBezTo>
                  <a:pt x="579035" y="140726"/>
                  <a:pt x="581797" y="128839"/>
                  <a:pt x="587323" y="118290"/>
                </a:cubicBezTo>
                <a:cubicBezTo>
                  <a:pt x="593015" y="107575"/>
                  <a:pt x="600382" y="99371"/>
                  <a:pt x="609423" y="93678"/>
                </a:cubicBezTo>
                <a:cubicBezTo>
                  <a:pt x="618800" y="87818"/>
                  <a:pt x="629180" y="84888"/>
                  <a:pt x="640566" y="84888"/>
                </a:cubicBezTo>
                <a:close/>
                <a:moveTo>
                  <a:pt x="507485" y="84888"/>
                </a:moveTo>
                <a:cubicBezTo>
                  <a:pt x="523224" y="84888"/>
                  <a:pt x="535195" y="89492"/>
                  <a:pt x="543400" y="98701"/>
                </a:cubicBezTo>
                <a:cubicBezTo>
                  <a:pt x="551771" y="108077"/>
                  <a:pt x="555957" y="120551"/>
                  <a:pt x="555957" y="136122"/>
                </a:cubicBezTo>
                <a:lnTo>
                  <a:pt x="555957" y="220256"/>
                </a:lnTo>
                <a:lnTo>
                  <a:pt x="534107" y="220256"/>
                </a:lnTo>
                <a:lnTo>
                  <a:pt x="534107" y="139387"/>
                </a:lnTo>
                <a:cubicBezTo>
                  <a:pt x="534107" y="127332"/>
                  <a:pt x="531177" y="118541"/>
                  <a:pt x="525317" y="113016"/>
                </a:cubicBezTo>
                <a:cubicBezTo>
                  <a:pt x="519624" y="107491"/>
                  <a:pt x="511671" y="104728"/>
                  <a:pt x="501458" y="104728"/>
                </a:cubicBezTo>
                <a:cubicBezTo>
                  <a:pt x="494426" y="104728"/>
                  <a:pt x="488147" y="106738"/>
                  <a:pt x="482622" y="110756"/>
                </a:cubicBezTo>
                <a:cubicBezTo>
                  <a:pt x="476762" y="115109"/>
                  <a:pt x="472409" y="120299"/>
                  <a:pt x="469562" y="126327"/>
                </a:cubicBezTo>
                <a:cubicBezTo>
                  <a:pt x="466548" y="132857"/>
                  <a:pt x="465042" y="139554"/>
                  <a:pt x="465042" y="146419"/>
                </a:cubicBezTo>
                <a:lnTo>
                  <a:pt x="465042" y="220256"/>
                </a:lnTo>
                <a:lnTo>
                  <a:pt x="443192" y="220256"/>
                </a:lnTo>
                <a:lnTo>
                  <a:pt x="443192" y="89157"/>
                </a:lnTo>
                <a:lnTo>
                  <a:pt x="463786" y="89157"/>
                </a:lnTo>
                <a:lnTo>
                  <a:pt x="463786" y="108496"/>
                </a:lnTo>
                <a:lnTo>
                  <a:pt x="465042" y="108496"/>
                </a:lnTo>
                <a:cubicBezTo>
                  <a:pt x="468558" y="101966"/>
                  <a:pt x="474250" y="96440"/>
                  <a:pt x="482120" y="91920"/>
                </a:cubicBezTo>
                <a:cubicBezTo>
                  <a:pt x="490156" y="87232"/>
                  <a:pt x="498612" y="84888"/>
                  <a:pt x="507485" y="84888"/>
                </a:cubicBezTo>
                <a:close/>
                <a:moveTo>
                  <a:pt x="351067" y="84888"/>
                </a:moveTo>
                <a:cubicBezTo>
                  <a:pt x="363959" y="84888"/>
                  <a:pt x="375512" y="87985"/>
                  <a:pt x="385725" y="94180"/>
                </a:cubicBezTo>
                <a:cubicBezTo>
                  <a:pt x="395939" y="100375"/>
                  <a:pt x="403976" y="108830"/>
                  <a:pt x="409836" y="119546"/>
                </a:cubicBezTo>
                <a:cubicBezTo>
                  <a:pt x="415528" y="129927"/>
                  <a:pt x="418375" y="141647"/>
                  <a:pt x="418375" y="154707"/>
                </a:cubicBezTo>
                <a:cubicBezTo>
                  <a:pt x="418375" y="167766"/>
                  <a:pt x="415528" y="179487"/>
                  <a:pt x="409836" y="189867"/>
                </a:cubicBezTo>
                <a:cubicBezTo>
                  <a:pt x="403976" y="200583"/>
                  <a:pt x="395939" y="209038"/>
                  <a:pt x="385725" y="215233"/>
                </a:cubicBezTo>
                <a:cubicBezTo>
                  <a:pt x="375847" y="221261"/>
                  <a:pt x="364294" y="224275"/>
                  <a:pt x="351067" y="224275"/>
                </a:cubicBezTo>
                <a:cubicBezTo>
                  <a:pt x="337840" y="224275"/>
                  <a:pt x="326287" y="221261"/>
                  <a:pt x="316409" y="215233"/>
                </a:cubicBezTo>
                <a:cubicBezTo>
                  <a:pt x="306195" y="209038"/>
                  <a:pt x="298159" y="200583"/>
                  <a:pt x="292299" y="189867"/>
                </a:cubicBezTo>
                <a:cubicBezTo>
                  <a:pt x="286606" y="179487"/>
                  <a:pt x="283760" y="167766"/>
                  <a:pt x="283760" y="154707"/>
                </a:cubicBezTo>
                <a:cubicBezTo>
                  <a:pt x="283760" y="141647"/>
                  <a:pt x="286606" y="129927"/>
                  <a:pt x="292299" y="119546"/>
                </a:cubicBezTo>
                <a:cubicBezTo>
                  <a:pt x="298159" y="108830"/>
                  <a:pt x="306195" y="100375"/>
                  <a:pt x="316409" y="94180"/>
                </a:cubicBezTo>
                <a:cubicBezTo>
                  <a:pt x="326622" y="87985"/>
                  <a:pt x="338175" y="84888"/>
                  <a:pt x="351067" y="84888"/>
                </a:cubicBezTo>
                <a:close/>
                <a:moveTo>
                  <a:pt x="1276155" y="51987"/>
                </a:moveTo>
                <a:lnTo>
                  <a:pt x="1298005" y="51987"/>
                </a:lnTo>
                <a:lnTo>
                  <a:pt x="1298005" y="89157"/>
                </a:lnTo>
                <a:lnTo>
                  <a:pt x="1330152" y="89157"/>
                </a:lnTo>
                <a:lnTo>
                  <a:pt x="1330152" y="108998"/>
                </a:lnTo>
                <a:lnTo>
                  <a:pt x="1298005" y="108998"/>
                </a:lnTo>
                <a:lnTo>
                  <a:pt x="1298005" y="180324"/>
                </a:lnTo>
                <a:cubicBezTo>
                  <a:pt x="1298005" y="187691"/>
                  <a:pt x="1299344" y="193049"/>
                  <a:pt x="1302023" y="196397"/>
                </a:cubicBezTo>
                <a:cubicBezTo>
                  <a:pt x="1305204" y="200081"/>
                  <a:pt x="1309976" y="201922"/>
                  <a:pt x="1316339" y="201922"/>
                </a:cubicBezTo>
                <a:cubicBezTo>
                  <a:pt x="1321864" y="201922"/>
                  <a:pt x="1326636" y="200499"/>
                  <a:pt x="1330654" y="197653"/>
                </a:cubicBezTo>
                <a:lnTo>
                  <a:pt x="1330654" y="219000"/>
                </a:lnTo>
                <a:cubicBezTo>
                  <a:pt x="1328310" y="220172"/>
                  <a:pt x="1325715" y="221010"/>
                  <a:pt x="1322868" y="221512"/>
                </a:cubicBezTo>
                <a:cubicBezTo>
                  <a:pt x="1320189" y="222014"/>
                  <a:pt x="1316757" y="222265"/>
                  <a:pt x="1312571" y="222265"/>
                </a:cubicBezTo>
                <a:cubicBezTo>
                  <a:pt x="1307046" y="222265"/>
                  <a:pt x="1302107" y="221428"/>
                  <a:pt x="1297754" y="219754"/>
                </a:cubicBezTo>
                <a:cubicBezTo>
                  <a:pt x="1293066" y="217912"/>
                  <a:pt x="1289298" y="215568"/>
                  <a:pt x="1286452" y="212722"/>
                </a:cubicBezTo>
                <a:cubicBezTo>
                  <a:pt x="1279587" y="206192"/>
                  <a:pt x="1276155" y="197234"/>
                  <a:pt x="1276155" y="185849"/>
                </a:cubicBezTo>
                <a:lnTo>
                  <a:pt x="1276155" y="108998"/>
                </a:lnTo>
                <a:lnTo>
                  <a:pt x="1253301" y="108998"/>
                </a:lnTo>
                <a:lnTo>
                  <a:pt x="1253301" y="89157"/>
                </a:lnTo>
                <a:lnTo>
                  <a:pt x="1276155" y="89157"/>
                </a:lnTo>
                <a:close/>
                <a:moveTo>
                  <a:pt x="2910167" y="36165"/>
                </a:moveTo>
                <a:lnTo>
                  <a:pt x="2932017" y="36165"/>
                </a:lnTo>
                <a:lnTo>
                  <a:pt x="2932017" y="220256"/>
                </a:lnTo>
                <a:lnTo>
                  <a:pt x="2910167" y="220256"/>
                </a:lnTo>
                <a:close/>
                <a:moveTo>
                  <a:pt x="2096226" y="36165"/>
                </a:moveTo>
                <a:lnTo>
                  <a:pt x="2118076" y="36165"/>
                </a:lnTo>
                <a:lnTo>
                  <a:pt x="2118076" y="52992"/>
                </a:lnTo>
                <a:lnTo>
                  <a:pt x="2134400" y="52992"/>
                </a:lnTo>
                <a:lnTo>
                  <a:pt x="2134400" y="70321"/>
                </a:lnTo>
                <a:lnTo>
                  <a:pt x="2118076" y="70321"/>
                </a:lnTo>
                <a:lnTo>
                  <a:pt x="2118076" y="220256"/>
                </a:lnTo>
                <a:lnTo>
                  <a:pt x="2097230" y="220256"/>
                </a:lnTo>
                <a:lnTo>
                  <a:pt x="2097230" y="200918"/>
                </a:lnTo>
                <a:lnTo>
                  <a:pt x="2096226" y="200918"/>
                </a:lnTo>
                <a:cubicBezTo>
                  <a:pt x="2092375" y="207280"/>
                  <a:pt x="2086347" y="212805"/>
                  <a:pt x="2078143" y="217494"/>
                </a:cubicBezTo>
                <a:cubicBezTo>
                  <a:pt x="2070274" y="222014"/>
                  <a:pt x="2061400" y="224275"/>
                  <a:pt x="2051522" y="224275"/>
                </a:cubicBezTo>
                <a:cubicBezTo>
                  <a:pt x="2039299" y="224275"/>
                  <a:pt x="2028583" y="221344"/>
                  <a:pt x="2019375" y="215484"/>
                </a:cubicBezTo>
                <a:cubicBezTo>
                  <a:pt x="2009998" y="209624"/>
                  <a:pt x="2002548" y="201336"/>
                  <a:pt x="1997023" y="190621"/>
                </a:cubicBezTo>
                <a:cubicBezTo>
                  <a:pt x="1991497" y="180073"/>
                  <a:pt x="1988735" y="168101"/>
                  <a:pt x="1988735" y="154707"/>
                </a:cubicBezTo>
                <a:cubicBezTo>
                  <a:pt x="1988735" y="141480"/>
                  <a:pt x="1991497" y="129592"/>
                  <a:pt x="1997023" y="119044"/>
                </a:cubicBezTo>
                <a:cubicBezTo>
                  <a:pt x="2002715" y="108161"/>
                  <a:pt x="2010166" y="99789"/>
                  <a:pt x="2019375" y="93929"/>
                </a:cubicBezTo>
                <a:cubicBezTo>
                  <a:pt x="2028918" y="87901"/>
                  <a:pt x="2039634" y="84888"/>
                  <a:pt x="2051522" y="84888"/>
                </a:cubicBezTo>
                <a:cubicBezTo>
                  <a:pt x="2061233" y="84888"/>
                  <a:pt x="2070106" y="87232"/>
                  <a:pt x="2078143" y="91920"/>
                </a:cubicBezTo>
                <a:cubicBezTo>
                  <a:pt x="2086347" y="96775"/>
                  <a:pt x="2092375" y="102384"/>
                  <a:pt x="2096226" y="108747"/>
                </a:cubicBezTo>
                <a:lnTo>
                  <a:pt x="2097230" y="108747"/>
                </a:lnTo>
                <a:lnTo>
                  <a:pt x="2096226" y="91166"/>
                </a:lnTo>
                <a:lnTo>
                  <a:pt x="2096226" y="70321"/>
                </a:lnTo>
                <a:lnTo>
                  <a:pt x="2056544" y="70321"/>
                </a:lnTo>
                <a:lnTo>
                  <a:pt x="2056544" y="52992"/>
                </a:lnTo>
                <a:lnTo>
                  <a:pt x="2096226" y="52992"/>
                </a:lnTo>
                <a:close/>
                <a:moveTo>
                  <a:pt x="1357592" y="36165"/>
                </a:moveTo>
                <a:lnTo>
                  <a:pt x="1379442" y="36165"/>
                </a:lnTo>
                <a:lnTo>
                  <a:pt x="1379442" y="90413"/>
                </a:lnTo>
                <a:lnTo>
                  <a:pt x="1378186" y="108496"/>
                </a:lnTo>
                <a:lnTo>
                  <a:pt x="1379442" y="108496"/>
                </a:lnTo>
                <a:cubicBezTo>
                  <a:pt x="1382790" y="101966"/>
                  <a:pt x="1388483" y="96357"/>
                  <a:pt x="1396520" y="91669"/>
                </a:cubicBezTo>
                <a:cubicBezTo>
                  <a:pt x="1404222" y="87148"/>
                  <a:pt x="1412761" y="84888"/>
                  <a:pt x="1422137" y="84888"/>
                </a:cubicBezTo>
                <a:cubicBezTo>
                  <a:pt x="1438043" y="84888"/>
                  <a:pt x="1450182" y="89576"/>
                  <a:pt x="1458553" y="98952"/>
                </a:cubicBezTo>
                <a:cubicBezTo>
                  <a:pt x="1466925" y="108328"/>
                  <a:pt x="1471110" y="120718"/>
                  <a:pt x="1471110" y="136122"/>
                </a:cubicBezTo>
                <a:lnTo>
                  <a:pt x="1471110" y="220256"/>
                </a:lnTo>
                <a:lnTo>
                  <a:pt x="1449261" y="220256"/>
                </a:lnTo>
                <a:lnTo>
                  <a:pt x="1449261" y="139387"/>
                </a:lnTo>
                <a:cubicBezTo>
                  <a:pt x="1449261" y="127666"/>
                  <a:pt x="1446247" y="118960"/>
                  <a:pt x="1440219" y="113267"/>
                </a:cubicBezTo>
                <a:cubicBezTo>
                  <a:pt x="1434359" y="107575"/>
                  <a:pt x="1426574" y="104728"/>
                  <a:pt x="1416863" y="104728"/>
                </a:cubicBezTo>
                <a:cubicBezTo>
                  <a:pt x="1410333" y="104728"/>
                  <a:pt x="1404054" y="106821"/>
                  <a:pt x="1398027" y="111007"/>
                </a:cubicBezTo>
                <a:cubicBezTo>
                  <a:pt x="1392334" y="115025"/>
                  <a:pt x="1387813" y="120299"/>
                  <a:pt x="1384465" y="126829"/>
                </a:cubicBezTo>
                <a:cubicBezTo>
                  <a:pt x="1381116" y="133527"/>
                  <a:pt x="1379442" y="140308"/>
                  <a:pt x="1379442" y="147172"/>
                </a:cubicBezTo>
                <a:lnTo>
                  <a:pt x="1379442" y="220256"/>
                </a:lnTo>
                <a:lnTo>
                  <a:pt x="1357592" y="220256"/>
                </a:lnTo>
                <a:close/>
                <a:moveTo>
                  <a:pt x="18836" y="36165"/>
                </a:moveTo>
                <a:lnTo>
                  <a:pt x="40686" y="36165"/>
                </a:lnTo>
                <a:lnTo>
                  <a:pt x="40686" y="199411"/>
                </a:lnTo>
                <a:lnTo>
                  <a:pt x="121053" y="199411"/>
                </a:lnTo>
                <a:lnTo>
                  <a:pt x="121053" y="220256"/>
                </a:lnTo>
                <a:lnTo>
                  <a:pt x="18836" y="220256"/>
                </a:lnTo>
                <a:close/>
                <a:moveTo>
                  <a:pt x="2980125" y="33654"/>
                </a:moveTo>
                <a:cubicBezTo>
                  <a:pt x="2984646" y="33654"/>
                  <a:pt x="2988329" y="35077"/>
                  <a:pt x="2991176" y="37923"/>
                </a:cubicBezTo>
                <a:cubicBezTo>
                  <a:pt x="2994190" y="40937"/>
                  <a:pt x="2995696" y="44704"/>
                  <a:pt x="2995696" y="49225"/>
                </a:cubicBezTo>
                <a:cubicBezTo>
                  <a:pt x="2995696" y="53578"/>
                  <a:pt x="2994190" y="57261"/>
                  <a:pt x="2991176" y="60275"/>
                </a:cubicBezTo>
                <a:cubicBezTo>
                  <a:pt x="2987995" y="63456"/>
                  <a:pt x="2984311" y="65047"/>
                  <a:pt x="2980125" y="65047"/>
                </a:cubicBezTo>
                <a:cubicBezTo>
                  <a:pt x="2975939" y="65047"/>
                  <a:pt x="2972256" y="63456"/>
                  <a:pt x="2969075" y="60275"/>
                </a:cubicBezTo>
                <a:cubicBezTo>
                  <a:pt x="2965894" y="57094"/>
                  <a:pt x="2964303" y="53411"/>
                  <a:pt x="2964303" y="49225"/>
                </a:cubicBezTo>
                <a:cubicBezTo>
                  <a:pt x="2964303" y="44872"/>
                  <a:pt x="2965894" y="41104"/>
                  <a:pt x="2969075" y="37923"/>
                </a:cubicBezTo>
                <a:cubicBezTo>
                  <a:pt x="2971921" y="35077"/>
                  <a:pt x="2975605" y="33654"/>
                  <a:pt x="2980125" y="33654"/>
                </a:cubicBezTo>
                <a:close/>
                <a:moveTo>
                  <a:pt x="2160975" y="33654"/>
                </a:moveTo>
                <a:cubicBezTo>
                  <a:pt x="2165496" y="33654"/>
                  <a:pt x="2169179" y="35077"/>
                  <a:pt x="2172026" y="37923"/>
                </a:cubicBezTo>
                <a:cubicBezTo>
                  <a:pt x="2175040" y="40937"/>
                  <a:pt x="2176546" y="44704"/>
                  <a:pt x="2176546" y="49225"/>
                </a:cubicBezTo>
                <a:cubicBezTo>
                  <a:pt x="2176546" y="53578"/>
                  <a:pt x="2175040" y="57261"/>
                  <a:pt x="2172026" y="60275"/>
                </a:cubicBezTo>
                <a:cubicBezTo>
                  <a:pt x="2168845" y="63456"/>
                  <a:pt x="2165161" y="65047"/>
                  <a:pt x="2160975" y="65047"/>
                </a:cubicBezTo>
                <a:cubicBezTo>
                  <a:pt x="2156789" y="65047"/>
                  <a:pt x="2153106" y="63456"/>
                  <a:pt x="2149925" y="60275"/>
                </a:cubicBezTo>
                <a:cubicBezTo>
                  <a:pt x="2146744" y="57094"/>
                  <a:pt x="2145153" y="53411"/>
                  <a:pt x="2145153" y="49225"/>
                </a:cubicBezTo>
                <a:cubicBezTo>
                  <a:pt x="2145153" y="44872"/>
                  <a:pt x="2146744" y="41104"/>
                  <a:pt x="2149925" y="37923"/>
                </a:cubicBezTo>
                <a:cubicBezTo>
                  <a:pt x="2152771" y="35077"/>
                  <a:pt x="2156455" y="33654"/>
                  <a:pt x="2160975" y="33654"/>
                </a:cubicBezTo>
                <a:close/>
                <a:moveTo>
                  <a:pt x="341272" y="31142"/>
                </a:moveTo>
                <a:lnTo>
                  <a:pt x="360611" y="31142"/>
                </a:lnTo>
                <a:lnTo>
                  <a:pt x="387232" y="61029"/>
                </a:lnTo>
                <a:lnTo>
                  <a:pt x="387232" y="62284"/>
                </a:lnTo>
                <a:lnTo>
                  <a:pt x="366136" y="62284"/>
                </a:lnTo>
                <a:lnTo>
                  <a:pt x="351821" y="47718"/>
                </a:lnTo>
                <a:lnTo>
                  <a:pt x="349811" y="47718"/>
                </a:lnTo>
                <a:lnTo>
                  <a:pt x="336249" y="62284"/>
                </a:lnTo>
                <a:lnTo>
                  <a:pt x="315153" y="62284"/>
                </a:lnTo>
                <a:lnTo>
                  <a:pt x="315153" y="61029"/>
                </a:lnTo>
                <a:close/>
                <a:moveTo>
                  <a:pt x="3071682" y="30891"/>
                </a:moveTo>
                <a:lnTo>
                  <a:pt x="3091021" y="30891"/>
                </a:lnTo>
                <a:lnTo>
                  <a:pt x="3117140" y="61029"/>
                </a:lnTo>
                <a:lnTo>
                  <a:pt x="3117140" y="62284"/>
                </a:lnTo>
                <a:lnTo>
                  <a:pt x="3096044" y="62284"/>
                </a:lnTo>
                <a:lnTo>
                  <a:pt x="3082231" y="45960"/>
                </a:lnTo>
                <a:lnTo>
                  <a:pt x="3080222" y="45960"/>
                </a:lnTo>
                <a:lnTo>
                  <a:pt x="3066408" y="62284"/>
                </a:lnTo>
                <a:lnTo>
                  <a:pt x="3045312" y="62284"/>
                </a:lnTo>
                <a:lnTo>
                  <a:pt x="3045312" y="61029"/>
                </a:lnTo>
                <a:close/>
                <a:moveTo>
                  <a:pt x="2764911" y="30891"/>
                </a:moveTo>
                <a:lnTo>
                  <a:pt x="2788770" y="30891"/>
                </a:lnTo>
                <a:lnTo>
                  <a:pt x="2770436" y="63540"/>
                </a:lnTo>
                <a:lnTo>
                  <a:pt x="2751349" y="63540"/>
                </a:lnTo>
                <a:close/>
                <a:moveTo>
                  <a:pt x="2252532" y="30891"/>
                </a:moveTo>
                <a:lnTo>
                  <a:pt x="2271871" y="30891"/>
                </a:lnTo>
                <a:lnTo>
                  <a:pt x="2297990" y="61029"/>
                </a:lnTo>
                <a:lnTo>
                  <a:pt x="2297990" y="62284"/>
                </a:lnTo>
                <a:lnTo>
                  <a:pt x="2276894" y="62284"/>
                </a:lnTo>
                <a:lnTo>
                  <a:pt x="2263081" y="45960"/>
                </a:lnTo>
                <a:lnTo>
                  <a:pt x="2261072" y="45960"/>
                </a:lnTo>
                <a:lnTo>
                  <a:pt x="2247258" y="62284"/>
                </a:lnTo>
                <a:lnTo>
                  <a:pt x="2226162" y="62284"/>
                </a:lnTo>
                <a:lnTo>
                  <a:pt x="2226162" y="61029"/>
                </a:lnTo>
                <a:close/>
                <a:moveTo>
                  <a:pt x="1551199" y="30891"/>
                </a:moveTo>
                <a:lnTo>
                  <a:pt x="1570537" y="30891"/>
                </a:lnTo>
                <a:lnTo>
                  <a:pt x="1596907" y="61029"/>
                </a:lnTo>
                <a:lnTo>
                  <a:pt x="1596907" y="62284"/>
                </a:lnTo>
                <a:lnTo>
                  <a:pt x="1575811" y="62284"/>
                </a:lnTo>
                <a:lnTo>
                  <a:pt x="1561747" y="45960"/>
                </a:lnTo>
                <a:lnTo>
                  <a:pt x="1559738" y="45960"/>
                </a:lnTo>
                <a:lnTo>
                  <a:pt x="1546176" y="62284"/>
                </a:lnTo>
                <a:lnTo>
                  <a:pt x="1525079" y="62284"/>
                </a:lnTo>
                <a:lnTo>
                  <a:pt x="1525079" y="61029"/>
                </a:lnTo>
                <a:close/>
                <a:moveTo>
                  <a:pt x="983215" y="30891"/>
                </a:moveTo>
                <a:lnTo>
                  <a:pt x="1007074" y="30891"/>
                </a:lnTo>
                <a:lnTo>
                  <a:pt x="988740" y="63540"/>
                </a:lnTo>
                <a:lnTo>
                  <a:pt x="969653" y="63540"/>
                </a:lnTo>
                <a:close/>
                <a:moveTo>
                  <a:pt x="359857" y="0"/>
                </a:moveTo>
                <a:lnTo>
                  <a:pt x="383716" y="0"/>
                </a:lnTo>
                <a:lnTo>
                  <a:pt x="395269" y="31393"/>
                </a:lnTo>
                <a:lnTo>
                  <a:pt x="377689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FC61C-9B94-4D28-9CF8-293F1DD3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01" y="2523142"/>
            <a:ext cx="5257139" cy="286961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BF7CFEE-8AC2-44A0-B0DA-51C9FF8A1F1B}"/>
              </a:ext>
            </a:extLst>
          </p:cNvPr>
          <p:cNvSpPr txBox="1"/>
          <p:nvPr/>
        </p:nvSpPr>
        <p:spPr>
          <a:xfrm>
            <a:off x="1785363" y="2416387"/>
            <a:ext cx="1278271" cy="2366609"/>
          </a:xfrm>
          <a:custGeom>
            <a:avLst/>
            <a:gdLst/>
            <a:ahLst/>
            <a:cxnLst/>
            <a:rect l="l" t="t" r="r" b="b"/>
            <a:pathLst>
              <a:path w="1278271" h="2366609">
                <a:moveTo>
                  <a:pt x="31770" y="2302943"/>
                </a:moveTo>
                <a:cubicBezTo>
                  <a:pt x="40560" y="2302943"/>
                  <a:pt x="48074" y="2306041"/>
                  <a:pt x="54310" y="2312236"/>
                </a:cubicBezTo>
                <a:cubicBezTo>
                  <a:pt x="60547" y="2318430"/>
                  <a:pt x="63665" y="2325923"/>
                  <a:pt x="63665" y="2334713"/>
                </a:cubicBezTo>
                <a:cubicBezTo>
                  <a:pt x="63665" y="2343503"/>
                  <a:pt x="60547" y="2351017"/>
                  <a:pt x="54310" y="2357254"/>
                </a:cubicBezTo>
                <a:cubicBezTo>
                  <a:pt x="48074" y="2363490"/>
                  <a:pt x="40560" y="2366609"/>
                  <a:pt x="31770" y="2366609"/>
                </a:cubicBezTo>
                <a:cubicBezTo>
                  <a:pt x="23063" y="2366609"/>
                  <a:pt x="15592" y="2363490"/>
                  <a:pt x="9355" y="2357254"/>
                </a:cubicBezTo>
                <a:cubicBezTo>
                  <a:pt x="3118" y="2351017"/>
                  <a:pt x="0" y="2343503"/>
                  <a:pt x="0" y="2334713"/>
                </a:cubicBezTo>
                <a:cubicBezTo>
                  <a:pt x="0" y="2325923"/>
                  <a:pt x="3118" y="2318430"/>
                  <a:pt x="9355" y="2312236"/>
                </a:cubicBezTo>
                <a:cubicBezTo>
                  <a:pt x="15592" y="2306041"/>
                  <a:pt x="23063" y="2302943"/>
                  <a:pt x="31770" y="2302943"/>
                </a:cubicBezTo>
                <a:close/>
                <a:moveTo>
                  <a:pt x="31770" y="1617143"/>
                </a:moveTo>
                <a:cubicBezTo>
                  <a:pt x="40560" y="1617143"/>
                  <a:pt x="48074" y="1620241"/>
                  <a:pt x="54310" y="1626436"/>
                </a:cubicBezTo>
                <a:cubicBezTo>
                  <a:pt x="60547" y="1632631"/>
                  <a:pt x="63665" y="1640123"/>
                  <a:pt x="63665" y="1648913"/>
                </a:cubicBezTo>
                <a:cubicBezTo>
                  <a:pt x="63665" y="1657703"/>
                  <a:pt x="60547" y="1665217"/>
                  <a:pt x="54310" y="1671454"/>
                </a:cubicBezTo>
                <a:cubicBezTo>
                  <a:pt x="48074" y="1677691"/>
                  <a:pt x="40560" y="1680809"/>
                  <a:pt x="31770" y="1680809"/>
                </a:cubicBezTo>
                <a:cubicBezTo>
                  <a:pt x="23063" y="1680809"/>
                  <a:pt x="15592" y="1677691"/>
                  <a:pt x="9355" y="1671454"/>
                </a:cubicBezTo>
                <a:cubicBezTo>
                  <a:pt x="3118" y="1665217"/>
                  <a:pt x="0" y="1657703"/>
                  <a:pt x="0" y="1648913"/>
                </a:cubicBezTo>
                <a:cubicBezTo>
                  <a:pt x="0" y="1640123"/>
                  <a:pt x="3118" y="1632631"/>
                  <a:pt x="9355" y="1626436"/>
                </a:cubicBezTo>
                <a:cubicBezTo>
                  <a:pt x="15592" y="1620241"/>
                  <a:pt x="23063" y="1617143"/>
                  <a:pt x="31770" y="1617143"/>
                </a:cubicBezTo>
                <a:close/>
                <a:moveTo>
                  <a:pt x="31770" y="1236143"/>
                </a:moveTo>
                <a:cubicBezTo>
                  <a:pt x="40560" y="1236143"/>
                  <a:pt x="48074" y="1239241"/>
                  <a:pt x="54310" y="1245436"/>
                </a:cubicBezTo>
                <a:cubicBezTo>
                  <a:pt x="60547" y="1251631"/>
                  <a:pt x="63665" y="1259123"/>
                  <a:pt x="63665" y="1267913"/>
                </a:cubicBezTo>
                <a:cubicBezTo>
                  <a:pt x="63665" y="1276703"/>
                  <a:pt x="60547" y="1284217"/>
                  <a:pt x="54310" y="1290454"/>
                </a:cubicBezTo>
                <a:cubicBezTo>
                  <a:pt x="48074" y="1296691"/>
                  <a:pt x="40560" y="1299809"/>
                  <a:pt x="31770" y="1299809"/>
                </a:cubicBezTo>
                <a:cubicBezTo>
                  <a:pt x="23063" y="1299809"/>
                  <a:pt x="15592" y="1296691"/>
                  <a:pt x="9355" y="1290454"/>
                </a:cubicBezTo>
                <a:cubicBezTo>
                  <a:pt x="3118" y="1284217"/>
                  <a:pt x="0" y="1276703"/>
                  <a:pt x="0" y="1267913"/>
                </a:cubicBezTo>
                <a:cubicBezTo>
                  <a:pt x="0" y="1259123"/>
                  <a:pt x="3118" y="1251631"/>
                  <a:pt x="9355" y="1245436"/>
                </a:cubicBezTo>
                <a:cubicBezTo>
                  <a:pt x="15592" y="1239241"/>
                  <a:pt x="23063" y="1236143"/>
                  <a:pt x="31770" y="1236143"/>
                </a:cubicBezTo>
                <a:close/>
                <a:moveTo>
                  <a:pt x="31770" y="550343"/>
                </a:moveTo>
                <a:cubicBezTo>
                  <a:pt x="40560" y="550343"/>
                  <a:pt x="48074" y="553441"/>
                  <a:pt x="54310" y="559636"/>
                </a:cubicBezTo>
                <a:cubicBezTo>
                  <a:pt x="60547" y="565831"/>
                  <a:pt x="63666" y="573323"/>
                  <a:pt x="63666" y="582113"/>
                </a:cubicBezTo>
                <a:cubicBezTo>
                  <a:pt x="63666" y="590903"/>
                  <a:pt x="60547" y="598417"/>
                  <a:pt x="54310" y="604654"/>
                </a:cubicBezTo>
                <a:cubicBezTo>
                  <a:pt x="48074" y="610891"/>
                  <a:pt x="40560" y="614009"/>
                  <a:pt x="31770" y="614009"/>
                </a:cubicBezTo>
                <a:cubicBezTo>
                  <a:pt x="23063" y="614009"/>
                  <a:pt x="15592" y="610891"/>
                  <a:pt x="9355" y="604654"/>
                </a:cubicBezTo>
                <a:cubicBezTo>
                  <a:pt x="3118" y="598417"/>
                  <a:pt x="0" y="590903"/>
                  <a:pt x="0" y="582113"/>
                </a:cubicBezTo>
                <a:cubicBezTo>
                  <a:pt x="0" y="573323"/>
                  <a:pt x="3118" y="565831"/>
                  <a:pt x="9355" y="559636"/>
                </a:cubicBezTo>
                <a:cubicBezTo>
                  <a:pt x="15592" y="553441"/>
                  <a:pt x="23063" y="550343"/>
                  <a:pt x="31770" y="550343"/>
                </a:cubicBezTo>
                <a:close/>
                <a:moveTo>
                  <a:pt x="962318" y="225242"/>
                </a:moveTo>
                <a:cubicBezTo>
                  <a:pt x="968072" y="225242"/>
                  <a:pt x="972928" y="227220"/>
                  <a:pt x="976884" y="231176"/>
                </a:cubicBezTo>
                <a:cubicBezTo>
                  <a:pt x="981020" y="235313"/>
                  <a:pt x="983089" y="240258"/>
                  <a:pt x="983089" y="246013"/>
                </a:cubicBezTo>
                <a:cubicBezTo>
                  <a:pt x="983089" y="251767"/>
                  <a:pt x="981020" y="256713"/>
                  <a:pt x="976884" y="260849"/>
                </a:cubicBezTo>
                <a:cubicBezTo>
                  <a:pt x="972928" y="264805"/>
                  <a:pt x="968072" y="266784"/>
                  <a:pt x="962318" y="266784"/>
                </a:cubicBezTo>
                <a:cubicBezTo>
                  <a:pt x="956383" y="266784"/>
                  <a:pt x="951438" y="264805"/>
                  <a:pt x="947481" y="260849"/>
                </a:cubicBezTo>
                <a:cubicBezTo>
                  <a:pt x="943345" y="256713"/>
                  <a:pt x="941277" y="251767"/>
                  <a:pt x="941277" y="246013"/>
                </a:cubicBezTo>
                <a:cubicBezTo>
                  <a:pt x="941277" y="240258"/>
                  <a:pt x="943345" y="235313"/>
                  <a:pt x="947481" y="231176"/>
                </a:cubicBezTo>
                <a:cubicBezTo>
                  <a:pt x="951438" y="227220"/>
                  <a:pt x="956383" y="225242"/>
                  <a:pt x="962318" y="225242"/>
                </a:cubicBezTo>
                <a:close/>
                <a:moveTo>
                  <a:pt x="412649" y="141349"/>
                </a:moveTo>
                <a:cubicBezTo>
                  <a:pt x="393946" y="141349"/>
                  <a:pt x="384595" y="148363"/>
                  <a:pt x="384595" y="162390"/>
                </a:cubicBezTo>
                <a:cubicBezTo>
                  <a:pt x="384595" y="168145"/>
                  <a:pt x="386663" y="172820"/>
                  <a:pt x="390799" y="176417"/>
                </a:cubicBezTo>
                <a:cubicBezTo>
                  <a:pt x="394935" y="180014"/>
                  <a:pt x="400690" y="181812"/>
                  <a:pt x="408063" y="181812"/>
                </a:cubicBezTo>
                <a:cubicBezTo>
                  <a:pt x="418673" y="181812"/>
                  <a:pt x="427036" y="178485"/>
                  <a:pt x="433150" y="171831"/>
                </a:cubicBezTo>
                <a:cubicBezTo>
                  <a:pt x="439264" y="165177"/>
                  <a:pt x="442322" y="157265"/>
                  <a:pt x="442322" y="148093"/>
                </a:cubicBezTo>
                <a:cubicBezTo>
                  <a:pt x="432431" y="143597"/>
                  <a:pt x="422540" y="141349"/>
                  <a:pt x="412649" y="141349"/>
                </a:cubicBezTo>
                <a:close/>
                <a:moveTo>
                  <a:pt x="964206" y="89827"/>
                </a:moveTo>
                <a:cubicBezTo>
                  <a:pt x="955574" y="89827"/>
                  <a:pt x="948201" y="92345"/>
                  <a:pt x="942086" y="97380"/>
                </a:cubicBezTo>
                <a:cubicBezTo>
                  <a:pt x="935792" y="102595"/>
                  <a:pt x="931296" y="109429"/>
                  <a:pt x="928599" y="117881"/>
                </a:cubicBezTo>
                <a:lnTo>
                  <a:pt x="998734" y="117881"/>
                </a:lnTo>
                <a:cubicBezTo>
                  <a:pt x="998374" y="113565"/>
                  <a:pt x="996756" y="109249"/>
                  <a:pt x="993879" y="104933"/>
                </a:cubicBezTo>
                <a:cubicBezTo>
                  <a:pt x="990821" y="100617"/>
                  <a:pt x="986865" y="97020"/>
                  <a:pt x="982010" y="94143"/>
                </a:cubicBezTo>
                <a:cubicBezTo>
                  <a:pt x="976974" y="91266"/>
                  <a:pt x="971040" y="89827"/>
                  <a:pt x="964206" y="89827"/>
                </a:cubicBezTo>
                <a:close/>
                <a:moveTo>
                  <a:pt x="825424" y="64740"/>
                </a:moveTo>
                <a:lnTo>
                  <a:pt x="861570" y="64740"/>
                </a:lnTo>
                <a:lnTo>
                  <a:pt x="861570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5" y="64740"/>
                </a:lnTo>
                <a:lnTo>
                  <a:pt x="547245" y="205550"/>
                </a:lnTo>
                <a:lnTo>
                  <a:pt x="511099" y="205550"/>
                </a:lnTo>
                <a:close/>
                <a:moveTo>
                  <a:pt x="1140158" y="60154"/>
                </a:moveTo>
                <a:cubicBezTo>
                  <a:pt x="1150229" y="60154"/>
                  <a:pt x="1158951" y="62492"/>
                  <a:pt x="1166324" y="67168"/>
                </a:cubicBezTo>
                <a:cubicBezTo>
                  <a:pt x="1173337" y="71664"/>
                  <a:pt x="1178553" y="77688"/>
                  <a:pt x="1181969" y="85241"/>
                </a:cubicBezTo>
                <a:cubicBezTo>
                  <a:pt x="1186825" y="77688"/>
                  <a:pt x="1193119" y="71664"/>
                  <a:pt x="1200852" y="67168"/>
                </a:cubicBezTo>
                <a:cubicBezTo>
                  <a:pt x="1209124" y="62492"/>
                  <a:pt x="1218566" y="60154"/>
                  <a:pt x="1229176" y="60154"/>
                </a:cubicBezTo>
                <a:cubicBezTo>
                  <a:pt x="1245361" y="60154"/>
                  <a:pt x="1257590" y="65100"/>
                  <a:pt x="1265862" y="74991"/>
                </a:cubicBezTo>
                <a:cubicBezTo>
                  <a:pt x="1274134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89" y="101156"/>
                </a:cubicBezTo>
                <a:cubicBezTo>
                  <a:pt x="1232233" y="96301"/>
                  <a:pt x="1226478" y="93873"/>
                  <a:pt x="1218925" y="93873"/>
                </a:cubicBezTo>
                <a:cubicBezTo>
                  <a:pt x="1209574" y="93873"/>
                  <a:pt x="1202111" y="97650"/>
                  <a:pt x="1196536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7" y="205550"/>
                </a:lnTo>
                <a:lnTo>
                  <a:pt x="1151757" y="121658"/>
                </a:lnTo>
                <a:cubicBezTo>
                  <a:pt x="1151757" y="112846"/>
                  <a:pt x="1149599" y="106012"/>
                  <a:pt x="1145283" y="101156"/>
                </a:cubicBezTo>
                <a:cubicBezTo>
                  <a:pt x="1140967" y="96301"/>
                  <a:pt x="1134853" y="93873"/>
                  <a:pt x="1126940" y="93873"/>
                </a:cubicBezTo>
                <a:cubicBezTo>
                  <a:pt x="1118128" y="93873"/>
                  <a:pt x="1111025" y="97650"/>
                  <a:pt x="1105630" y="105203"/>
                </a:cubicBezTo>
                <a:cubicBezTo>
                  <a:pt x="1100235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0" y="64740"/>
                </a:lnTo>
                <a:lnTo>
                  <a:pt x="1095110" y="82274"/>
                </a:lnTo>
                <a:lnTo>
                  <a:pt x="1097537" y="82274"/>
                </a:lnTo>
                <a:cubicBezTo>
                  <a:pt x="1101853" y="75620"/>
                  <a:pt x="1107788" y="70225"/>
                  <a:pt x="1115341" y="66089"/>
                </a:cubicBezTo>
                <a:cubicBezTo>
                  <a:pt x="1122714" y="62133"/>
                  <a:pt x="1130987" y="60154"/>
                  <a:pt x="1140158" y="60154"/>
                </a:cubicBezTo>
                <a:close/>
                <a:moveTo>
                  <a:pt x="963936" y="60154"/>
                </a:moveTo>
                <a:cubicBezTo>
                  <a:pt x="978323" y="60154"/>
                  <a:pt x="990821" y="63301"/>
                  <a:pt x="1001432" y="69596"/>
                </a:cubicBezTo>
                <a:cubicBezTo>
                  <a:pt x="1012042" y="75890"/>
                  <a:pt x="1020044" y="84432"/>
                  <a:pt x="1025439" y="95222"/>
                </a:cubicBezTo>
                <a:cubicBezTo>
                  <a:pt x="1030834" y="106012"/>
                  <a:pt x="1033532" y="118151"/>
                  <a:pt x="1033532" y="131638"/>
                </a:cubicBezTo>
                <a:cubicBezTo>
                  <a:pt x="1033532" y="135954"/>
                  <a:pt x="1033262" y="140001"/>
                  <a:pt x="1032723" y="143777"/>
                </a:cubicBezTo>
                <a:lnTo>
                  <a:pt x="926980" y="143777"/>
                </a:lnTo>
                <a:cubicBezTo>
                  <a:pt x="928779" y="154567"/>
                  <a:pt x="933275" y="163019"/>
                  <a:pt x="940468" y="169134"/>
                </a:cubicBezTo>
                <a:cubicBezTo>
                  <a:pt x="947481" y="175068"/>
                  <a:pt x="955934" y="178036"/>
                  <a:pt x="965824" y="178036"/>
                </a:cubicBezTo>
                <a:cubicBezTo>
                  <a:pt x="974097" y="178036"/>
                  <a:pt x="981290" y="176237"/>
                  <a:pt x="987405" y="172641"/>
                </a:cubicBezTo>
                <a:cubicBezTo>
                  <a:pt x="993159" y="169224"/>
                  <a:pt x="997835" y="164368"/>
                  <a:pt x="1001432" y="158074"/>
                </a:cubicBezTo>
                <a:lnTo>
                  <a:pt x="1030834" y="172371"/>
                </a:lnTo>
                <a:cubicBezTo>
                  <a:pt x="1016628" y="197368"/>
                  <a:pt x="994778" y="209866"/>
                  <a:pt x="965285" y="209866"/>
                </a:cubicBezTo>
                <a:cubicBezTo>
                  <a:pt x="951078" y="209866"/>
                  <a:pt x="938490" y="206719"/>
                  <a:pt x="927520" y="200425"/>
                </a:cubicBezTo>
                <a:cubicBezTo>
                  <a:pt x="916370" y="194131"/>
                  <a:pt x="907558" y="185229"/>
                  <a:pt x="901084" y="173720"/>
                </a:cubicBezTo>
                <a:cubicBezTo>
                  <a:pt x="894790" y="162750"/>
                  <a:pt x="891643" y="149981"/>
                  <a:pt x="891643" y="135415"/>
                </a:cubicBezTo>
                <a:cubicBezTo>
                  <a:pt x="891643" y="122107"/>
                  <a:pt x="894790" y="109609"/>
                  <a:pt x="901084" y="97919"/>
                </a:cubicBezTo>
                <a:cubicBezTo>
                  <a:pt x="907199" y="86230"/>
                  <a:pt x="915831" y="77059"/>
                  <a:pt x="926980" y="70405"/>
                </a:cubicBezTo>
                <a:cubicBezTo>
                  <a:pt x="938130" y="63571"/>
                  <a:pt x="950449" y="60154"/>
                  <a:pt x="963936" y="60154"/>
                </a:cubicBezTo>
                <a:close/>
                <a:moveTo>
                  <a:pt x="740378" y="60154"/>
                </a:moveTo>
                <a:cubicBezTo>
                  <a:pt x="757282" y="60154"/>
                  <a:pt x="770230" y="65370"/>
                  <a:pt x="779222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3" y="205550"/>
                </a:lnTo>
                <a:lnTo>
                  <a:pt x="756293" y="122467"/>
                </a:lnTo>
                <a:cubicBezTo>
                  <a:pt x="756293" y="113475"/>
                  <a:pt x="753955" y="106462"/>
                  <a:pt x="749280" y="101426"/>
                </a:cubicBezTo>
                <a:cubicBezTo>
                  <a:pt x="744604" y="96391"/>
                  <a:pt x="738220" y="93873"/>
                  <a:pt x="730127" y="93873"/>
                </a:cubicBezTo>
                <a:cubicBezTo>
                  <a:pt x="720236" y="93873"/>
                  <a:pt x="712324" y="97650"/>
                  <a:pt x="706389" y="105203"/>
                </a:cubicBezTo>
                <a:cubicBezTo>
                  <a:pt x="700455" y="112756"/>
                  <a:pt x="697487" y="122287"/>
                  <a:pt x="697487" y="133796"/>
                </a:cubicBezTo>
                <a:lnTo>
                  <a:pt x="697487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7" y="82274"/>
                </a:lnTo>
                <a:cubicBezTo>
                  <a:pt x="701983" y="75260"/>
                  <a:pt x="707918" y="69865"/>
                  <a:pt x="715291" y="66089"/>
                </a:cubicBezTo>
                <a:cubicBezTo>
                  <a:pt x="723024" y="62133"/>
                  <a:pt x="731386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4" y="75260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3" y="201504"/>
                  <a:pt x="423439" y="204741"/>
                </a:cubicBezTo>
                <a:cubicBezTo>
                  <a:pt x="416605" y="208158"/>
                  <a:pt x="408603" y="209866"/>
                  <a:pt x="399431" y="209866"/>
                </a:cubicBezTo>
                <a:cubicBezTo>
                  <a:pt x="384505" y="209866"/>
                  <a:pt x="372276" y="205550"/>
                  <a:pt x="362745" y="196918"/>
                </a:cubicBezTo>
                <a:cubicBezTo>
                  <a:pt x="353214" y="188286"/>
                  <a:pt x="348448" y="176777"/>
                  <a:pt x="348448" y="162390"/>
                </a:cubicBezTo>
                <a:cubicBezTo>
                  <a:pt x="348448" y="153039"/>
                  <a:pt x="350876" y="144766"/>
                  <a:pt x="355731" y="137573"/>
                </a:cubicBezTo>
                <a:cubicBezTo>
                  <a:pt x="360407" y="130559"/>
                  <a:pt x="367241" y="125074"/>
                  <a:pt x="376233" y="121118"/>
                </a:cubicBezTo>
                <a:cubicBezTo>
                  <a:pt x="385224" y="117162"/>
                  <a:pt x="394845" y="115184"/>
                  <a:pt x="405096" y="115184"/>
                </a:cubicBezTo>
                <a:cubicBezTo>
                  <a:pt x="419662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0"/>
                  <a:pt x="439444" y="101516"/>
                  <a:pt x="433689" y="96840"/>
                </a:cubicBezTo>
                <a:cubicBezTo>
                  <a:pt x="427755" y="91985"/>
                  <a:pt x="419932" y="89557"/>
                  <a:pt x="410221" y="89557"/>
                </a:cubicBezTo>
                <a:cubicBezTo>
                  <a:pt x="403927" y="89557"/>
                  <a:pt x="397543" y="91086"/>
                  <a:pt x="391069" y="94143"/>
                </a:cubicBezTo>
                <a:cubicBezTo>
                  <a:pt x="384954" y="97020"/>
                  <a:pt x="379829" y="100977"/>
                  <a:pt x="375693" y="106012"/>
                </a:cubicBezTo>
                <a:lnTo>
                  <a:pt x="352494" y="87939"/>
                </a:lnTo>
                <a:cubicBezTo>
                  <a:pt x="359148" y="79307"/>
                  <a:pt x="367690" y="72473"/>
                  <a:pt x="378121" y="67438"/>
                </a:cubicBezTo>
                <a:cubicBezTo>
                  <a:pt x="388371" y="62582"/>
                  <a:pt x="399611" y="60154"/>
                  <a:pt x="411840" y="60154"/>
                </a:cubicBezTo>
                <a:close/>
                <a:moveTo>
                  <a:pt x="194616" y="7823"/>
                </a:moveTo>
                <a:lnTo>
                  <a:pt x="230763" y="7823"/>
                </a:lnTo>
                <a:lnTo>
                  <a:pt x="230763" y="57727"/>
                </a:lnTo>
                <a:lnTo>
                  <a:pt x="228335" y="82274"/>
                </a:lnTo>
                <a:lnTo>
                  <a:pt x="230763" y="82274"/>
                </a:lnTo>
                <a:cubicBezTo>
                  <a:pt x="234719" y="75620"/>
                  <a:pt x="240564" y="70315"/>
                  <a:pt x="248296" y="66359"/>
                </a:cubicBezTo>
                <a:cubicBezTo>
                  <a:pt x="256209" y="62222"/>
                  <a:pt x="264571" y="60154"/>
                  <a:pt x="273383" y="60154"/>
                </a:cubicBezTo>
                <a:cubicBezTo>
                  <a:pt x="290467" y="60154"/>
                  <a:pt x="303595" y="65280"/>
                  <a:pt x="312767" y="75530"/>
                </a:cubicBezTo>
                <a:cubicBezTo>
                  <a:pt x="321938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8" y="205550"/>
                </a:lnTo>
                <a:lnTo>
                  <a:pt x="290378" y="122467"/>
                </a:lnTo>
                <a:cubicBezTo>
                  <a:pt x="290378" y="113295"/>
                  <a:pt x="287950" y="106282"/>
                  <a:pt x="283094" y="101426"/>
                </a:cubicBezTo>
                <a:cubicBezTo>
                  <a:pt x="278059" y="96391"/>
                  <a:pt x="271585" y="93873"/>
                  <a:pt x="263672" y="93873"/>
                </a:cubicBezTo>
                <a:cubicBezTo>
                  <a:pt x="253961" y="93873"/>
                  <a:pt x="246049" y="97740"/>
                  <a:pt x="239934" y="105473"/>
                </a:cubicBezTo>
                <a:cubicBezTo>
                  <a:pt x="233820" y="113205"/>
                  <a:pt x="230763" y="122737"/>
                  <a:pt x="230763" y="134066"/>
                </a:cubicBezTo>
                <a:lnTo>
                  <a:pt x="230763" y="205550"/>
                </a:lnTo>
                <a:lnTo>
                  <a:pt x="194616" y="205550"/>
                </a:lnTo>
                <a:close/>
                <a:moveTo>
                  <a:pt x="8971" y="7823"/>
                </a:moveTo>
                <a:lnTo>
                  <a:pt x="46197" y="7823"/>
                </a:lnTo>
                <a:lnTo>
                  <a:pt x="46197" y="92524"/>
                </a:lnTo>
                <a:lnTo>
                  <a:pt x="48355" y="92524"/>
                </a:lnTo>
                <a:lnTo>
                  <a:pt x="120918" y="7823"/>
                </a:lnTo>
                <a:lnTo>
                  <a:pt x="165967" y="7823"/>
                </a:lnTo>
                <a:lnTo>
                  <a:pt x="165967" y="9981"/>
                </a:lnTo>
                <a:lnTo>
                  <a:pt x="94213" y="91715"/>
                </a:lnTo>
                <a:lnTo>
                  <a:pt x="173250" y="203392"/>
                </a:lnTo>
                <a:lnTo>
                  <a:pt x="173250" y="205550"/>
                </a:lnTo>
                <a:lnTo>
                  <a:pt x="127662" y="205550"/>
                </a:lnTo>
                <a:lnTo>
                  <a:pt x="68586" y="121388"/>
                </a:lnTo>
                <a:lnTo>
                  <a:pt x="46197" y="147554"/>
                </a:lnTo>
                <a:lnTo>
                  <a:pt x="46197" y="205550"/>
                </a:lnTo>
                <a:lnTo>
                  <a:pt x="8971" y="205550"/>
                </a:lnTo>
                <a:close/>
                <a:moveTo>
                  <a:pt x="843497" y="2428"/>
                </a:moveTo>
                <a:cubicBezTo>
                  <a:pt x="849971" y="2428"/>
                  <a:pt x="855456" y="4676"/>
                  <a:pt x="859952" y="9171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2" y="42351"/>
                </a:cubicBezTo>
                <a:cubicBezTo>
                  <a:pt x="855456" y="46847"/>
                  <a:pt x="849971" y="49095"/>
                  <a:pt x="843497" y="49095"/>
                </a:cubicBezTo>
                <a:cubicBezTo>
                  <a:pt x="837023" y="49095"/>
                  <a:pt x="831538" y="46847"/>
                  <a:pt x="827042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2" y="9171"/>
                </a:cubicBezTo>
                <a:cubicBezTo>
                  <a:pt x="831538" y="4676"/>
                  <a:pt x="837023" y="2428"/>
                  <a:pt x="843497" y="2428"/>
                </a:cubicBezTo>
                <a:close/>
                <a:moveTo>
                  <a:pt x="529172" y="2428"/>
                </a:moveTo>
                <a:cubicBezTo>
                  <a:pt x="535646" y="2428"/>
                  <a:pt x="541131" y="4676"/>
                  <a:pt x="545627" y="9171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6" y="49095"/>
                  <a:pt x="529172" y="49095"/>
                </a:cubicBezTo>
                <a:cubicBezTo>
                  <a:pt x="522698" y="49095"/>
                  <a:pt x="517213" y="46847"/>
                  <a:pt x="512717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7" y="9171"/>
                </a:cubicBezTo>
                <a:cubicBezTo>
                  <a:pt x="517213" y="4676"/>
                  <a:pt x="522698" y="2428"/>
                  <a:pt x="529172" y="2428"/>
                </a:cubicBezTo>
                <a:close/>
                <a:moveTo>
                  <a:pt x="948021" y="2158"/>
                </a:moveTo>
                <a:lnTo>
                  <a:pt x="979312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8"/>
                </a:lnTo>
                <a:lnTo>
                  <a:pt x="962048" y="23198"/>
                </a:lnTo>
                <a:lnTo>
                  <a:pt x="950988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5" y="37495"/>
                </a:lnTo>
                <a:lnTo>
                  <a:pt x="398082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8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444D745-FEFD-422E-AA02-38BC9E7D5840}"/>
              </a:ext>
            </a:extLst>
          </p:cNvPr>
          <p:cNvSpPr txBox="1"/>
          <p:nvPr/>
        </p:nvSpPr>
        <p:spPr>
          <a:xfrm>
            <a:off x="804796" y="868274"/>
            <a:ext cx="8349257" cy="589954"/>
          </a:xfrm>
          <a:custGeom>
            <a:avLst/>
            <a:gdLst/>
            <a:ahLst/>
            <a:cxnLst/>
            <a:rect l="l" t="t" r="r" b="b"/>
            <a:pathLst>
              <a:path w="8349257" h="589954">
                <a:moveTo>
                  <a:pt x="5195887" y="346472"/>
                </a:moveTo>
                <a:cubicBezTo>
                  <a:pt x="5210572" y="346472"/>
                  <a:pt x="5223073" y="351631"/>
                  <a:pt x="5233392" y="361950"/>
                </a:cubicBezTo>
                <a:cubicBezTo>
                  <a:pt x="5244108" y="372665"/>
                  <a:pt x="5249465" y="384969"/>
                  <a:pt x="5249465" y="398859"/>
                </a:cubicBezTo>
                <a:cubicBezTo>
                  <a:pt x="5249465" y="404812"/>
                  <a:pt x="5248077" y="411361"/>
                  <a:pt x="5245298" y="418504"/>
                </a:cubicBezTo>
                <a:cubicBezTo>
                  <a:pt x="5242520" y="425648"/>
                  <a:pt x="5238552" y="432792"/>
                  <a:pt x="5233392" y="439936"/>
                </a:cubicBezTo>
                <a:lnTo>
                  <a:pt x="5175647" y="526256"/>
                </a:lnTo>
                <a:lnTo>
                  <a:pt x="5139333" y="502444"/>
                </a:lnTo>
                <a:lnTo>
                  <a:pt x="5176242" y="447079"/>
                </a:lnTo>
                <a:cubicBezTo>
                  <a:pt x="5167511" y="443904"/>
                  <a:pt x="5159573" y="437753"/>
                  <a:pt x="5152429" y="428625"/>
                </a:cubicBezTo>
                <a:cubicBezTo>
                  <a:pt x="5146079" y="420687"/>
                  <a:pt x="5142904" y="410765"/>
                  <a:pt x="5142904" y="398859"/>
                </a:cubicBezTo>
                <a:cubicBezTo>
                  <a:pt x="5142904" y="384969"/>
                  <a:pt x="5148262" y="372665"/>
                  <a:pt x="5158978" y="361950"/>
                </a:cubicBezTo>
                <a:cubicBezTo>
                  <a:pt x="5169296" y="351631"/>
                  <a:pt x="5181600" y="346472"/>
                  <a:pt x="5195887" y="346472"/>
                </a:cubicBezTo>
                <a:close/>
                <a:moveTo>
                  <a:pt x="2014538" y="346472"/>
                </a:moveTo>
                <a:cubicBezTo>
                  <a:pt x="2029222" y="346472"/>
                  <a:pt x="2041724" y="351631"/>
                  <a:pt x="2052042" y="361950"/>
                </a:cubicBezTo>
                <a:cubicBezTo>
                  <a:pt x="2062758" y="372665"/>
                  <a:pt x="2068116" y="384969"/>
                  <a:pt x="2068116" y="398859"/>
                </a:cubicBezTo>
                <a:cubicBezTo>
                  <a:pt x="2068116" y="404812"/>
                  <a:pt x="2066727" y="411361"/>
                  <a:pt x="2063949" y="418504"/>
                </a:cubicBezTo>
                <a:cubicBezTo>
                  <a:pt x="2061170" y="425648"/>
                  <a:pt x="2057202" y="432792"/>
                  <a:pt x="2052042" y="439936"/>
                </a:cubicBezTo>
                <a:lnTo>
                  <a:pt x="1994297" y="526256"/>
                </a:lnTo>
                <a:lnTo>
                  <a:pt x="1957983" y="502444"/>
                </a:lnTo>
                <a:lnTo>
                  <a:pt x="1994892" y="447079"/>
                </a:lnTo>
                <a:cubicBezTo>
                  <a:pt x="1986161" y="443904"/>
                  <a:pt x="1978224" y="437753"/>
                  <a:pt x="1971080" y="428625"/>
                </a:cubicBezTo>
                <a:cubicBezTo>
                  <a:pt x="1964730" y="420687"/>
                  <a:pt x="1961555" y="410765"/>
                  <a:pt x="1961555" y="398859"/>
                </a:cubicBezTo>
                <a:cubicBezTo>
                  <a:pt x="1961555" y="384969"/>
                  <a:pt x="1966913" y="372665"/>
                  <a:pt x="1977628" y="361950"/>
                </a:cubicBezTo>
                <a:cubicBezTo>
                  <a:pt x="1987947" y="351631"/>
                  <a:pt x="2000250" y="346472"/>
                  <a:pt x="2014538" y="346472"/>
                </a:cubicBezTo>
                <a:close/>
                <a:moveTo>
                  <a:pt x="2775347" y="306586"/>
                </a:moveTo>
                <a:cubicBezTo>
                  <a:pt x="2734072" y="306586"/>
                  <a:pt x="2713435" y="322064"/>
                  <a:pt x="2713435" y="353020"/>
                </a:cubicBezTo>
                <a:cubicBezTo>
                  <a:pt x="2713435" y="365720"/>
                  <a:pt x="2717999" y="376039"/>
                  <a:pt x="2727127" y="383976"/>
                </a:cubicBezTo>
                <a:cubicBezTo>
                  <a:pt x="2736255" y="391914"/>
                  <a:pt x="2748955" y="395883"/>
                  <a:pt x="2765226" y="395883"/>
                </a:cubicBezTo>
                <a:cubicBezTo>
                  <a:pt x="2788642" y="395883"/>
                  <a:pt x="2807097" y="388540"/>
                  <a:pt x="2820591" y="373856"/>
                </a:cubicBezTo>
                <a:cubicBezTo>
                  <a:pt x="2834084" y="359172"/>
                  <a:pt x="2840832" y="341709"/>
                  <a:pt x="2840832" y="321469"/>
                </a:cubicBezTo>
                <a:cubicBezTo>
                  <a:pt x="2819003" y="311547"/>
                  <a:pt x="2797175" y="306586"/>
                  <a:pt x="2775347" y="306586"/>
                </a:cubicBezTo>
                <a:close/>
                <a:moveTo>
                  <a:pt x="4257080" y="201811"/>
                </a:moveTo>
                <a:cubicBezTo>
                  <a:pt x="4242792" y="201811"/>
                  <a:pt x="4228703" y="205581"/>
                  <a:pt x="4214813" y="213122"/>
                </a:cubicBezTo>
                <a:cubicBezTo>
                  <a:pt x="4201716" y="220265"/>
                  <a:pt x="4191199" y="230783"/>
                  <a:pt x="4183261" y="244673"/>
                </a:cubicBezTo>
                <a:cubicBezTo>
                  <a:pt x="4175323" y="258564"/>
                  <a:pt x="4171355" y="274637"/>
                  <a:pt x="4171355" y="292894"/>
                </a:cubicBezTo>
                <a:cubicBezTo>
                  <a:pt x="4171355" y="310356"/>
                  <a:pt x="4175323" y="326429"/>
                  <a:pt x="4183261" y="341114"/>
                </a:cubicBezTo>
                <a:cubicBezTo>
                  <a:pt x="4190802" y="355401"/>
                  <a:pt x="4201319" y="366117"/>
                  <a:pt x="4214813" y="373261"/>
                </a:cubicBezTo>
                <a:cubicBezTo>
                  <a:pt x="4227909" y="380404"/>
                  <a:pt x="4241998" y="383976"/>
                  <a:pt x="4257080" y="383976"/>
                </a:cubicBezTo>
                <a:cubicBezTo>
                  <a:pt x="4272558" y="383976"/>
                  <a:pt x="4286845" y="380404"/>
                  <a:pt x="4299942" y="373261"/>
                </a:cubicBezTo>
                <a:cubicBezTo>
                  <a:pt x="4312642" y="366514"/>
                  <a:pt x="4322961" y="355997"/>
                  <a:pt x="4330898" y="341709"/>
                </a:cubicBezTo>
                <a:cubicBezTo>
                  <a:pt x="4338836" y="327819"/>
                  <a:pt x="4342805" y="311547"/>
                  <a:pt x="4342805" y="292894"/>
                </a:cubicBezTo>
                <a:cubicBezTo>
                  <a:pt x="4342805" y="274637"/>
                  <a:pt x="4338836" y="258564"/>
                  <a:pt x="4330898" y="244673"/>
                </a:cubicBezTo>
                <a:cubicBezTo>
                  <a:pt x="4322961" y="230386"/>
                  <a:pt x="4312642" y="219869"/>
                  <a:pt x="4299942" y="213122"/>
                </a:cubicBezTo>
                <a:cubicBezTo>
                  <a:pt x="4286052" y="205581"/>
                  <a:pt x="4271764" y="201811"/>
                  <a:pt x="4257080" y="201811"/>
                </a:cubicBezTo>
                <a:close/>
                <a:moveTo>
                  <a:pt x="912614" y="201811"/>
                </a:moveTo>
                <a:cubicBezTo>
                  <a:pt x="897533" y="201811"/>
                  <a:pt x="883642" y="205581"/>
                  <a:pt x="870942" y="213122"/>
                </a:cubicBezTo>
                <a:cubicBezTo>
                  <a:pt x="858242" y="220662"/>
                  <a:pt x="847924" y="231378"/>
                  <a:pt x="839986" y="245269"/>
                </a:cubicBezTo>
                <a:cubicBezTo>
                  <a:pt x="832049" y="259159"/>
                  <a:pt x="828080" y="275034"/>
                  <a:pt x="828080" y="292894"/>
                </a:cubicBezTo>
                <a:cubicBezTo>
                  <a:pt x="828080" y="310753"/>
                  <a:pt x="832049" y="326628"/>
                  <a:pt x="839986" y="340519"/>
                </a:cubicBezTo>
                <a:cubicBezTo>
                  <a:pt x="847924" y="354409"/>
                  <a:pt x="858242" y="365125"/>
                  <a:pt x="870942" y="372665"/>
                </a:cubicBezTo>
                <a:cubicBezTo>
                  <a:pt x="883642" y="380206"/>
                  <a:pt x="897533" y="383976"/>
                  <a:pt x="912614" y="383976"/>
                </a:cubicBezTo>
                <a:cubicBezTo>
                  <a:pt x="927696" y="383976"/>
                  <a:pt x="941586" y="380206"/>
                  <a:pt x="954286" y="372665"/>
                </a:cubicBezTo>
                <a:cubicBezTo>
                  <a:pt x="967780" y="364728"/>
                  <a:pt x="978297" y="354012"/>
                  <a:pt x="985838" y="340519"/>
                </a:cubicBezTo>
                <a:cubicBezTo>
                  <a:pt x="993378" y="327025"/>
                  <a:pt x="997149" y="311150"/>
                  <a:pt x="997149" y="292894"/>
                </a:cubicBezTo>
                <a:cubicBezTo>
                  <a:pt x="997149" y="274637"/>
                  <a:pt x="993378" y="258762"/>
                  <a:pt x="985838" y="245269"/>
                </a:cubicBezTo>
                <a:cubicBezTo>
                  <a:pt x="978297" y="231775"/>
                  <a:pt x="967780" y="221059"/>
                  <a:pt x="954286" y="213122"/>
                </a:cubicBezTo>
                <a:cubicBezTo>
                  <a:pt x="941586" y="205581"/>
                  <a:pt x="927696" y="201811"/>
                  <a:pt x="912614" y="201811"/>
                </a:cubicBezTo>
                <a:close/>
                <a:moveTo>
                  <a:pt x="532805" y="201811"/>
                </a:moveTo>
                <a:cubicBezTo>
                  <a:pt x="518517" y="201811"/>
                  <a:pt x="504428" y="205581"/>
                  <a:pt x="490538" y="213122"/>
                </a:cubicBezTo>
                <a:cubicBezTo>
                  <a:pt x="477441" y="220265"/>
                  <a:pt x="466923" y="230783"/>
                  <a:pt x="458986" y="244673"/>
                </a:cubicBezTo>
                <a:cubicBezTo>
                  <a:pt x="451048" y="258564"/>
                  <a:pt x="447080" y="274637"/>
                  <a:pt x="447080" y="292894"/>
                </a:cubicBezTo>
                <a:cubicBezTo>
                  <a:pt x="447080" y="310356"/>
                  <a:pt x="451048" y="326429"/>
                  <a:pt x="458986" y="341114"/>
                </a:cubicBezTo>
                <a:cubicBezTo>
                  <a:pt x="466527" y="355401"/>
                  <a:pt x="477044" y="366117"/>
                  <a:pt x="490538" y="373261"/>
                </a:cubicBezTo>
                <a:cubicBezTo>
                  <a:pt x="503634" y="380404"/>
                  <a:pt x="517723" y="383976"/>
                  <a:pt x="532805" y="383976"/>
                </a:cubicBezTo>
                <a:cubicBezTo>
                  <a:pt x="548283" y="383976"/>
                  <a:pt x="562570" y="380404"/>
                  <a:pt x="575667" y="373261"/>
                </a:cubicBezTo>
                <a:cubicBezTo>
                  <a:pt x="588367" y="366514"/>
                  <a:pt x="598686" y="355997"/>
                  <a:pt x="606623" y="341709"/>
                </a:cubicBezTo>
                <a:cubicBezTo>
                  <a:pt x="614561" y="327819"/>
                  <a:pt x="618530" y="311547"/>
                  <a:pt x="618530" y="292894"/>
                </a:cubicBezTo>
                <a:cubicBezTo>
                  <a:pt x="618530" y="274637"/>
                  <a:pt x="614561" y="258564"/>
                  <a:pt x="606623" y="244673"/>
                </a:cubicBezTo>
                <a:cubicBezTo>
                  <a:pt x="598686" y="230386"/>
                  <a:pt x="588367" y="219869"/>
                  <a:pt x="575667" y="213122"/>
                </a:cubicBezTo>
                <a:cubicBezTo>
                  <a:pt x="561777" y="205581"/>
                  <a:pt x="547489" y="201811"/>
                  <a:pt x="532805" y="201811"/>
                </a:cubicBezTo>
                <a:close/>
                <a:moveTo>
                  <a:pt x="6329362" y="200025"/>
                </a:moveTo>
                <a:cubicBezTo>
                  <a:pt x="6307137" y="200025"/>
                  <a:pt x="6287889" y="207764"/>
                  <a:pt x="6271617" y="223242"/>
                </a:cubicBezTo>
                <a:cubicBezTo>
                  <a:pt x="6255742" y="238720"/>
                  <a:pt x="6247804" y="260350"/>
                  <a:pt x="6247804" y="288131"/>
                </a:cubicBezTo>
                <a:cubicBezTo>
                  <a:pt x="6247804" y="315515"/>
                  <a:pt x="6255742" y="336947"/>
                  <a:pt x="6271617" y="352425"/>
                </a:cubicBezTo>
                <a:cubicBezTo>
                  <a:pt x="6287889" y="367903"/>
                  <a:pt x="6307137" y="375642"/>
                  <a:pt x="6329362" y="375642"/>
                </a:cubicBezTo>
                <a:cubicBezTo>
                  <a:pt x="6351587" y="375642"/>
                  <a:pt x="6370637" y="367903"/>
                  <a:pt x="6386512" y="352425"/>
                </a:cubicBezTo>
                <a:cubicBezTo>
                  <a:pt x="6402387" y="336947"/>
                  <a:pt x="6410325" y="315515"/>
                  <a:pt x="6410325" y="288131"/>
                </a:cubicBezTo>
                <a:cubicBezTo>
                  <a:pt x="6410325" y="260350"/>
                  <a:pt x="6402586" y="238720"/>
                  <a:pt x="6387108" y="223242"/>
                </a:cubicBezTo>
                <a:cubicBezTo>
                  <a:pt x="6371629" y="207764"/>
                  <a:pt x="6352381" y="200025"/>
                  <a:pt x="6329362" y="200025"/>
                </a:cubicBezTo>
                <a:close/>
                <a:moveTo>
                  <a:pt x="7261622" y="192881"/>
                </a:moveTo>
                <a:cubicBezTo>
                  <a:pt x="7242572" y="192881"/>
                  <a:pt x="7226300" y="198437"/>
                  <a:pt x="7212806" y="209550"/>
                </a:cubicBezTo>
                <a:cubicBezTo>
                  <a:pt x="7198916" y="221059"/>
                  <a:pt x="7188994" y="236140"/>
                  <a:pt x="7183040" y="254794"/>
                </a:cubicBezTo>
                <a:lnTo>
                  <a:pt x="7337822" y="254794"/>
                </a:lnTo>
                <a:cubicBezTo>
                  <a:pt x="7337028" y="245269"/>
                  <a:pt x="7333456" y="235744"/>
                  <a:pt x="7327106" y="226219"/>
                </a:cubicBezTo>
                <a:cubicBezTo>
                  <a:pt x="7320359" y="216694"/>
                  <a:pt x="7311628" y="208756"/>
                  <a:pt x="7300912" y="202406"/>
                </a:cubicBezTo>
                <a:cubicBezTo>
                  <a:pt x="7289800" y="196056"/>
                  <a:pt x="7276703" y="192881"/>
                  <a:pt x="7261622" y="192881"/>
                </a:cubicBezTo>
                <a:close/>
                <a:moveTo>
                  <a:pt x="5966222" y="192881"/>
                </a:moveTo>
                <a:cubicBezTo>
                  <a:pt x="5947172" y="192881"/>
                  <a:pt x="5930900" y="198437"/>
                  <a:pt x="5917406" y="209550"/>
                </a:cubicBezTo>
                <a:cubicBezTo>
                  <a:pt x="5903516" y="221059"/>
                  <a:pt x="5893594" y="236140"/>
                  <a:pt x="5887640" y="254794"/>
                </a:cubicBezTo>
                <a:lnTo>
                  <a:pt x="6042422" y="254794"/>
                </a:lnTo>
                <a:cubicBezTo>
                  <a:pt x="6041628" y="245269"/>
                  <a:pt x="6038056" y="235744"/>
                  <a:pt x="6031706" y="226219"/>
                </a:cubicBezTo>
                <a:cubicBezTo>
                  <a:pt x="6024959" y="216694"/>
                  <a:pt x="6016228" y="208756"/>
                  <a:pt x="6005512" y="202406"/>
                </a:cubicBezTo>
                <a:cubicBezTo>
                  <a:pt x="5994400" y="196056"/>
                  <a:pt x="5981303" y="192881"/>
                  <a:pt x="5966222" y="192881"/>
                </a:cubicBezTo>
                <a:close/>
                <a:moveTo>
                  <a:pt x="3942159" y="137517"/>
                </a:moveTo>
                <a:lnTo>
                  <a:pt x="4021931" y="137517"/>
                </a:lnTo>
                <a:lnTo>
                  <a:pt x="4021931" y="448270"/>
                </a:lnTo>
                <a:lnTo>
                  <a:pt x="3942159" y="448270"/>
                </a:lnTo>
                <a:close/>
                <a:moveTo>
                  <a:pt x="3513534" y="137517"/>
                </a:moveTo>
                <a:lnTo>
                  <a:pt x="3593306" y="137517"/>
                </a:lnTo>
                <a:lnTo>
                  <a:pt x="3593306" y="448270"/>
                </a:lnTo>
                <a:lnTo>
                  <a:pt x="3513534" y="448270"/>
                </a:lnTo>
                <a:close/>
                <a:moveTo>
                  <a:pt x="1141809" y="137517"/>
                </a:moveTo>
                <a:lnTo>
                  <a:pt x="1221582" y="137517"/>
                </a:lnTo>
                <a:lnTo>
                  <a:pt x="1221582" y="448270"/>
                </a:lnTo>
                <a:lnTo>
                  <a:pt x="1141809" y="448270"/>
                </a:lnTo>
                <a:close/>
                <a:moveTo>
                  <a:pt x="3163491" y="127992"/>
                </a:moveTo>
                <a:cubicBezTo>
                  <a:pt x="3177778" y="127992"/>
                  <a:pt x="3190875" y="130373"/>
                  <a:pt x="3202781" y="135136"/>
                </a:cubicBezTo>
                <a:lnTo>
                  <a:pt x="3202781" y="214908"/>
                </a:lnTo>
                <a:cubicBezTo>
                  <a:pt x="3192463" y="210939"/>
                  <a:pt x="3183136" y="207962"/>
                  <a:pt x="3174802" y="205978"/>
                </a:cubicBezTo>
                <a:cubicBezTo>
                  <a:pt x="3166071" y="203994"/>
                  <a:pt x="3158133" y="203001"/>
                  <a:pt x="3150989" y="203001"/>
                </a:cubicBezTo>
                <a:cubicBezTo>
                  <a:pt x="3126780" y="203001"/>
                  <a:pt x="3107928" y="211534"/>
                  <a:pt x="3094435" y="228600"/>
                </a:cubicBezTo>
                <a:cubicBezTo>
                  <a:pt x="3080941" y="245665"/>
                  <a:pt x="3074194" y="267295"/>
                  <a:pt x="3074194" y="293489"/>
                </a:cubicBezTo>
                <a:lnTo>
                  <a:pt x="3074194" y="448270"/>
                </a:lnTo>
                <a:lnTo>
                  <a:pt x="2994422" y="448270"/>
                </a:lnTo>
                <a:lnTo>
                  <a:pt x="2994422" y="137517"/>
                </a:lnTo>
                <a:lnTo>
                  <a:pt x="3068836" y="137517"/>
                </a:lnTo>
                <a:lnTo>
                  <a:pt x="3068836" y="178593"/>
                </a:lnTo>
                <a:lnTo>
                  <a:pt x="3074194" y="178593"/>
                </a:lnTo>
                <a:cubicBezTo>
                  <a:pt x="3081735" y="163909"/>
                  <a:pt x="3093641" y="151804"/>
                  <a:pt x="3109912" y="142279"/>
                </a:cubicBezTo>
                <a:cubicBezTo>
                  <a:pt x="3125788" y="132754"/>
                  <a:pt x="3143647" y="127992"/>
                  <a:pt x="3163491" y="127992"/>
                </a:cubicBezTo>
                <a:close/>
                <a:moveTo>
                  <a:pt x="8212335" y="127397"/>
                </a:moveTo>
                <a:cubicBezTo>
                  <a:pt x="8276629" y="127397"/>
                  <a:pt x="8319492" y="150018"/>
                  <a:pt x="8340923" y="195262"/>
                </a:cubicBezTo>
                <a:lnTo>
                  <a:pt x="8272462" y="225028"/>
                </a:lnTo>
                <a:cubicBezTo>
                  <a:pt x="8260556" y="203200"/>
                  <a:pt x="8241109" y="192286"/>
                  <a:pt x="8214121" y="192286"/>
                </a:cubicBezTo>
                <a:cubicBezTo>
                  <a:pt x="8200231" y="192286"/>
                  <a:pt x="8189317" y="194865"/>
                  <a:pt x="8181379" y="200025"/>
                </a:cubicBezTo>
                <a:cubicBezTo>
                  <a:pt x="8173045" y="205184"/>
                  <a:pt x="8168877" y="211534"/>
                  <a:pt x="8168877" y="219075"/>
                </a:cubicBezTo>
                <a:cubicBezTo>
                  <a:pt x="8168877" y="233759"/>
                  <a:pt x="8182768" y="244673"/>
                  <a:pt x="8210549" y="251817"/>
                </a:cubicBezTo>
                <a:lnTo>
                  <a:pt x="8256389" y="263128"/>
                </a:lnTo>
                <a:cubicBezTo>
                  <a:pt x="8287742" y="271065"/>
                  <a:pt x="8310959" y="282773"/>
                  <a:pt x="8326040" y="298251"/>
                </a:cubicBezTo>
                <a:cubicBezTo>
                  <a:pt x="8341518" y="314126"/>
                  <a:pt x="8349257" y="333573"/>
                  <a:pt x="8349257" y="356592"/>
                </a:cubicBezTo>
                <a:cubicBezTo>
                  <a:pt x="8349257" y="376039"/>
                  <a:pt x="8343502" y="393700"/>
                  <a:pt x="8331993" y="409575"/>
                </a:cubicBezTo>
                <a:cubicBezTo>
                  <a:pt x="8320881" y="425053"/>
                  <a:pt x="8305006" y="436959"/>
                  <a:pt x="8284368" y="445294"/>
                </a:cubicBezTo>
                <a:cubicBezTo>
                  <a:pt x="8264127" y="453628"/>
                  <a:pt x="8241903" y="457795"/>
                  <a:pt x="8217693" y="457795"/>
                </a:cubicBezTo>
                <a:cubicBezTo>
                  <a:pt x="8179593" y="457795"/>
                  <a:pt x="8149034" y="450056"/>
                  <a:pt x="8126015" y="434578"/>
                </a:cubicBezTo>
                <a:cubicBezTo>
                  <a:pt x="8102996" y="419100"/>
                  <a:pt x="8086725" y="399058"/>
                  <a:pt x="8077199" y="374451"/>
                </a:cubicBezTo>
                <a:lnTo>
                  <a:pt x="8148041" y="343495"/>
                </a:lnTo>
                <a:cubicBezTo>
                  <a:pt x="8154392" y="357783"/>
                  <a:pt x="8163718" y="368895"/>
                  <a:pt x="8176021" y="376833"/>
                </a:cubicBezTo>
                <a:cubicBezTo>
                  <a:pt x="8187531" y="384373"/>
                  <a:pt x="8201421" y="388144"/>
                  <a:pt x="8217693" y="388144"/>
                </a:cubicBezTo>
                <a:cubicBezTo>
                  <a:pt x="8232775" y="388144"/>
                  <a:pt x="8245077" y="385762"/>
                  <a:pt x="8254603" y="381000"/>
                </a:cubicBezTo>
                <a:cubicBezTo>
                  <a:pt x="8264127" y="376237"/>
                  <a:pt x="8268890" y="368498"/>
                  <a:pt x="8268890" y="357783"/>
                </a:cubicBezTo>
                <a:cubicBezTo>
                  <a:pt x="8268890" y="347861"/>
                  <a:pt x="8264525" y="340320"/>
                  <a:pt x="8255793" y="335161"/>
                </a:cubicBezTo>
                <a:cubicBezTo>
                  <a:pt x="8248253" y="330398"/>
                  <a:pt x="8234759" y="325834"/>
                  <a:pt x="8215312" y="321469"/>
                </a:cubicBezTo>
                <a:lnTo>
                  <a:pt x="8178998" y="313729"/>
                </a:lnTo>
                <a:cubicBezTo>
                  <a:pt x="8153598" y="307776"/>
                  <a:pt x="8132563" y="296664"/>
                  <a:pt x="8115895" y="280392"/>
                </a:cubicBezTo>
                <a:cubicBezTo>
                  <a:pt x="8099226" y="264517"/>
                  <a:pt x="8090891" y="244475"/>
                  <a:pt x="8090891" y="220265"/>
                </a:cubicBezTo>
                <a:cubicBezTo>
                  <a:pt x="8090891" y="202406"/>
                  <a:pt x="8096249" y="186333"/>
                  <a:pt x="8106965" y="172045"/>
                </a:cubicBezTo>
                <a:cubicBezTo>
                  <a:pt x="8117283" y="158154"/>
                  <a:pt x="8131969" y="147240"/>
                  <a:pt x="8151019" y="139303"/>
                </a:cubicBezTo>
                <a:cubicBezTo>
                  <a:pt x="8170069" y="131365"/>
                  <a:pt x="8190507" y="127397"/>
                  <a:pt x="8212335" y="127397"/>
                </a:cubicBezTo>
                <a:close/>
                <a:moveTo>
                  <a:pt x="7655123" y="127397"/>
                </a:moveTo>
                <a:cubicBezTo>
                  <a:pt x="7692429" y="127397"/>
                  <a:pt x="7721005" y="138906"/>
                  <a:pt x="7740848" y="161925"/>
                </a:cubicBezTo>
                <a:cubicBezTo>
                  <a:pt x="7760295" y="184150"/>
                  <a:pt x="7770019" y="215106"/>
                  <a:pt x="7770019" y="254794"/>
                </a:cubicBezTo>
                <a:lnTo>
                  <a:pt x="7770019" y="448270"/>
                </a:lnTo>
                <a:lnTo>
                  <a:pt x="7690247" y="448270"/>
                </a:lnTo>
                <a:lnTo>
                  <a:pt x="7690247" y="264914"/>
                </a:lnTo>
                <a:cubicBezTo>
                  <a:pt x="7690247" y="245070"/>
                  <a:pt x="7685087" y="229592"/>
                  <a:pt x="7674769" y="218479"/>
                </a:cubicBezTo>
                <a:cubicBezTo>
                  <a:pt x="7664449" y="207367"/>
                  <a:pt x="7650361" y="201811"/>
                  <a:pt x="7632501" y="201811"/>
                </a:cubicBezTo>
                <a:cubicBezTo>
                  <a:pt x="7610673" y="201811"/>
                  <a:pt x="7593211" y="210145"/>
                  <a:pt x="7580114" y="226814"/>
                </a:cubicBezTo>
                <a:cubicBezTo>
                  <a:pt x="7567017" y="243483"/>
                  <a:pt x="7560469" y="264517"/>
                  <a:pt x="7560469" y="289917"/>
                </a:cubicBezTo>
                <a:lnTo>
                  <a:pt x="7560469" y="448270"/>
                </a:lnTo>
                <a:lnTo>
                  <a:pt x="7480697" y="448270"/>
                </a:lnTo>
                <a:lnTo>
                  <a:pt x="7480697" y="137517"/>
                </a:lnTo>
                <a:lnTo>
                  <a:pt x="7555111" y="137517"/>
                </a:lnTo>
                <a:lnTo>
                  <a:pt x="7555111" y="176212"/>
                </a:lnTo>
                <a:lnTo>
                  <a:pt x="7560469" y="176212"/>
                </a:lnTo>
                <a:cubicBezTo>
                  <a:pt x="7570391" y="160734"/>
                  <a:pt x="7583487" y="148828"/>
                  <a:pt x="7599759" y="140493"/>
                </a:cubicBezTo>
                <a:cubicBezTo>
                  <a:pt x="7616825" y="131762"/>
                  <a:pt x="7635279" y="127397"/>
                  <a:pt x="7655123" y="127397"/>
                </a:cubicBezTo>
                <a:close/>
                <a:moveTo>
                  <a:pt x="7261026" y="127397"/>
                </a:moveTo>
                <a:cubicBezTo>
                  <a:pt x="7292776" y="127397"/>
                  <a:pt x="7320359" y="134342"/>
                  <a:pt x="7343775" y="148233"/>
                </a:cubicBezTo>
                <a:cubicBezTo>
                  <a:pt x="7367190" y="162123"/>
                  <a:pt x="7384851" y="180975"/>
                  <a:pt x="7396758" y="204787"/>
                </a:cubicBezTo>
                <a:cubicBezTo>
                  <a:pt x="7408664" y="228600"/>
                  <a:pt x="7414617" y="255389"/>
                  <a:pt x="7414617" y="285154"/>
                </a:cubicBezTo>
                <a:cubicBezTo>
                  <a:pt x="7414617" y="294679"/>
                  <a:pt x="7414022" y="303609"/>
                  <a:pt x="7412831" y="311944"/>
                </a:cubicBezTo>
                <a:lnTo>
                  <a:pt x="7179469" y="311944"/>
                </a:lnTo>
                <a:cubicBezTo>
                  <a:pt x="7183437" y="335756"/>
                  <a:pt x="7193359" y="354409"/>
                  <a:pt x="7209234" y="367903"/>
                </a:cubicBezTo>
                <a:cubicBezTo>
                  <a:pt x="7224712" y="381000"/>
                  <a:pt x="7243365" y="387548"/>
                  <a:pt x="7265194" y="387548"/>
                </a:cubicBezTo>
                <a:cubicBezTo>
                  <a:pt x="7283450" y="387548"/>
                  <a:pt x="7299325" y="383579"/>
                  <a:pt x="7312819" y="375642"/>
                </a:cubicBezTo>
                <a:cubicBezTo>
                  <a:pt x="7325518" y="368101"/>
                  <a:pt x="7335837" y="357386"/>
                  <a:pt x="7343775" y="343495"/>
                </a:cubicBezTo>
                <a:lnTo>
                  <a:pt x="7408664" y="375047"/>
                </a:lnTo>
                <a:cubicBezTo>
                  <a:pt x="7377311" y="430212"/>
                  <a:pt x="7329090" y="457795"/>
                  <a:pt x="7264003" y="457795"/>
                </a:cubicBezTo>
                <a:cubicBezTo>
                  <a:pt x="7232650" y="457795"/>
                  <a:pt x="7204869" y="450850"/>
                  <a:pt x="7180659" y="436959"/>
                </a:cubicBezTo>
                <a:cubicBezTo>
                  <a:pt x="7156053" y="423069"/>
                  <a:pt x="7136606" y="403423"/>
                  <a:pt x="7122319" y="378023"/>
                </a:cubicBezTo>
                <a:cubicBezTo>
                  <a:pt x="7108428" y="353814"/>
                  <a:pt x="7101483" y="325636"/>
                  <a:pt x="7101483" y="293489"/>
                </a:cubicBezTo>
                <a:cubicBezTo>
                  <a:pt x="7101483" y="264120"/>
                  <a:pt x="7108428" y="236537"/>
                  <a:pt x="7122319" y="210740"/>
                </a:cubicBezTo>
                <a:cubicBezTo>
                  <a:pt x="7135812" y="184944"/>
                  <a:pt x="7154862" y="164703"/>
                  <a:pt x="7179469" y="150018"/>
                </a:cubicBezTo>
                <a:cubicBezTo>
                  <a:pt x="7204075" y="134937"/>
                  <a:pt x="7231261" y="127397"/>
                  <a:pt x="7261026" y="127397"/>
                </a:cubicBezTo>
                <a:close/>
                <a:moveTo>
                  <a:pt x="6740128" y="127397"/>
                </a:moveTo>
                <a:cubicBezTo>
                  <a:pt x="6762353" y="127397"/>
                  <a:pt x="6781602" y="132556"/>
                  <a:pt x="6797873" y="142875"/>
                </a:cubicBezTo>
                <a:cubicBezTo>
                  <a:pt x="6813351" y="152797"/>
                  <a:pt x="6824861" y="166092"/>
                  <a:pt x="6832401" y="182761"/>
                </a:cubicBezTo>
                <a:cubicBezTo>
                  <a:pt x="6843117" y="166092"/>
                  <a:pt x="6857007" y="152797"/>
                  <a:pt x="6874073" y="142875"/>
                </a:cubicBezTo>
                <a:cubicBezTo>
                  <a:pt x="6892330" y="132556"/>
                  <a:pt x="6913166" y="127397"/>
                  <a:pt x="6936581" y="127397"/>
                </a:cubicBezTo>
                <a:cubicBezTo>
                  <a:pt x="6972300" y="127397"/>
                  <a:pt x="6999287" y="138311"/>
                  <a:pt x="7017544" y="160139"/>
                </a:cubicBezTo>
                <a:cubicBezTo>
                  <a:pt x="7035800" y="181967"/>
                  <a:pt x="7044928" y="211336"/>
                  <a:pt x="7044928" y="248245"/>
                </a:cubicBezTo>
                <a:lnTo>
                  <a:pt x="7044928" y="448270"/>
                </a:lnTo>
                <a:lnTo>
                  <a:pt x="6965751" y="448270"/>
                </a:lnTo>
                <a:lnTo>
                  <a:pt x="6965751" y="263128"/>
                </a:lnTo>
                <a:cubicBezTo>
                  <a:pt x="6965751" y="244078"/>
                  <a:pt x="6961187" y="228997"/>
                  <a:pt x="6952059" y="217884"/>
                </a:cubicBezTo>
                <a:cubicBezTo>
                  <a:pt x="6943328" y="207169"/>
                  <a:pt x="6930628" y="201811"/>
                  <a:pt x="6913959" y="201811"/>
                </a:cubicBezTo>
                <a:cubicBezTo>
                  <a:pt x="6893321" y="201811"/>
                  <a:pt x="6876852" y="210145"/>
                  <a:pt x="6864548" y="226814"/>
                </a:cubicBezTo>
                <a:cubicBezTo>
                  <a:pt x="6852245" y="243086"/>
                  <a:pt x="6846094" y="264715"/>
                  <a:pt x="6846094" y="291703"/>
                </a:cubicBezTo>
                <a:lnTo>
                  <a:pt x="6846094" y="448270"/>
                </a:lnTo>
                <a:lnTo>
                  <a:pt x="6765726" y="448270"/>
                </a:lnTo>
                <a:lnTo>
                  <a:pt x="6765726" y="263128"/>
                </a:lnTo>
                <a:cubicBezTo>
                  <a:pt x="6765726" y="243681"/>
                  <a:pt x="6760964" y="228600"/>
                  <a:pt x="6751439" y="217884"/>
                </a:cubicBezTo>
                <a:cubicBezTo>
                  <a:pt x="6741914" y="207169"/>
                  <a:pt x="6728420" y="201811"/>
                  <a:pt x="6710958" y="201811"/>
                </a:cubicBezTo>
                <a:cubicBezTo>
                  <a:pt x="6691511" y="201811"/>
                  <a:pt x="6675834" y="210145"/>
                  <a:pt x="6663928" y="226814"/>
                </a:cubicBezTo>
                <a:cubicBezTo>
                  <a:pt x="6652022" y="243483"/>
                  <a:pt x="6646069" y="265112"/>
                  <a:pt x="6646069" y="291703"/>
                </a:cubicBezTo>
                <a:lnTo>
                  <a:pt x="6646069" y="448270"/>
                </a:lnTo>
                <a:lnTo>
                  <a:pt x="6566297" y="448270"/>
                </a:lnTo>
                <a:lnTo>
                  <a:pt x="6566297" y="137517"/>
                </a:lnTo>
                <a:lnTo>
                  <a:pt x="6640711" y="137517"/>
                </a:lnTo>
                <a:lnTo>
                  <a:pt x="6640711" y="176212"/>
                </a:lnTo>
                <a:lnTo>
                  <a:pt x="6646069" y="176212"/>
                </a:lnTo>
                <a:cubicBezTo>
                  <a:pt x="6655594" y="161528"/>
                  <a:pt x="6668690" y="149622"/>
                  <a:pt x="6685359" y="140493"/>
                </a:cubicBezTo>
                <a:cubicBezTo>
                  <a:pt x="6701631" y="131762"/>
                  <a:pt x="6719887" y="127397"/>
                  <a:pt x="6740128" y="127397"/>
                </a:cubicBezTo>
                <a:close/>
                <a:moveTo>
                  <a:pt x="6313289" y="127397"/>
                </a:moveTo>
                <a:cubicBezTo>
                  <a:pt x="6332339" y="127397"/>
                  <a:pt x="6350396" y="131167"/>
                  <a:pt x="6367462" y="138708"/>
                </a:cubicBezTo>
                <a:cubicBezTo>
                  <a:pt x="6382940" y="145454"/>
                  <a:pt x="6395640" y="155972"/>
                  <a:pt x="6405562" y="170259"/>
                </a:cubicBezTo>
                <a:lnTo>
                  <a:pt x="6410325" y="170259"/>
                </a:lnTo>
                <a:lnTo>
                  <a:pt x="6410325" y="137517"/>
                </a:lnTo>
                <a:lnTo>
                  <a:pt x="6487120" y="137517"/>
                </a:lnTo>
                <a:lnTo>
                  <a:pt x="6487120" y="426839"/>
                </a:lnTo>
                <a:cubicBezTo>
                  <a:pt x="6487120" y="460970"/>
                  <a:pt x="6480770" y="489942"/>
                  <a:pt x="6468070" y="513754"/>
                </a:cubicBezTo>
                <a:cubicBezTo>
                  <a:pt x="6455370" y="537567"/>
                  <a:pt x="6436717" y="556220"/>
                  <a:pt x="6412111" y="569714"/>
                </a:cubicBezTo>
                <a:cubicBezTo>
                  <a:pt x="6387505" y="583208"/>
                  <a:pt x="6359525" y="589954"/>
                  <a:pt x="6328172" y="589954"/>
                </a:cubicBezTo>
                <a:cubicBezTo>
                  <a:pt x="6288881" y="589954"/>
                  <a:pt x="6256139" y="581025"/>
                  <a:pt x="6229945" y="563165"/>
                </a:cubicBezTo>
                <a:cubicBezTo>
                  <a:pt x="6203751" y="545306"/>
                  <a:pt x="6186289" y="524073"/>
                  <a:pt x="6177558" y="499467"/>
                </a:cubicBezTo>
                <a:lnTo>
                  <a:pt x="6252567" y="469106"/>
                </a:lnTo>
                <a:cubicBezTo>
                  <a:pt x="6259314" y="484584"/>
                  <a:pt x="6269236" y="496689"/>
                  <a:pt x="6282333" y="505420"/>
                </a:cubicBezTo>
                <a:cubicBezTo>
                  <a:pt x="6296223" y="514548"/>
                  <a:pt x="6311503" y="519112"/>
                  <a:pt x="6328172" y="519112"/>
                </a:cubicBezTo>
                <a:cubicBezTo>
                  <a:pt x="6353572" y="519112"/>
                  <a:pt x="6373614" y="511373"/>
                  <a:pt x="6388298" y="495895"/>
                </a:cubicBezTo>
                <a:cubicBezTo>
                  <a:pt x="6402983" y="480814"/>
                  <a:pt x="6410325" y="458787"/>
                  <a:pt x="6410325" y="429815"/>
                </a:cubicBezTo>
                <a:lnTo>
                  <a:pt x="6410325" y="405408"/>
                </a:lnTo>
                <a:lnTo>
                  <a:pt x="6405562" y="405408"/>
                </a:lnTo>
                <a:cubicBezTo>
                  <a:pt x="6395244" y="420092"/>
                  <a:pt x="6382543" y="430808"/>
                  <a:pt x="6367462" y="437554"/>
                </a:cubicBezTo>
                <a:cubicBezTo>
                  <a:pt x="6351587" y="444698"/>
                  <a:pt x="6333529" y="448270"/>
                  <a:pt x="6313289" y="448270"/>
                </a:cubicBezTo>
                <a:cubicBezTo>
                  <a:pt x="6287492" y="448270"/>
                  <a:pt x="6263481" y="441722"/>
                  <a:pt x="6241256" y="428625"/>
                </a:cubicBezTo>
                <a:cubicBezTo>
                  <a:pt x="6219825" y="415925"/>
                  <a:pt x="6202164" y="397272"/>
                  <a:pt x="6188273" y="372665"/>
                </a:cubicBezTo>
                <a:cubicBezTo>
                  <a:pt x="6174779" y="348456"/>
                  <a:pt x="6168033" y="320278"/>
                  <a:pt x="6168033" y="288131"/>
                </a:cubicBezTo>
                <a:cubicBezTo>
                  <a:pt x="6168033" y="255984"/>
                  <a:pt x="6174779" y="227806"/>
                  <a:pt x="6188273" y="203597"/>
                </a:cubicBezTo>
                <a:cubicBezTo>
                  <a:pt x="6202164" y="178990"/>
                  <a:pt x="6219825" y="160337"/>
                  <a:pt x="6241256" y="147637"/>
                </a:cubicBezTo>
                <a:cubicBezTo>
                  <a:pt x="6263878" y="134143"/>
                  <a:pt x="6287889" y="127397"/>
                  <a:pt x="6313289" y="127397"/>
                </a:cubicBezTo>
                <a:close/>
                <a:moveTo>
                  <a:pt x="5965626" y="127397"/>
                </a:moveTo>
                <a:cubicBezTo>
                  <a:pt x="5997376" y="127397"/>
                  <a:pt x="6024959" y="134342"/>
                  <a:pt x="6048375" y="148233"/>
                </a:cubicBezTo>
                <a:cubicBezTo>
                  <a:pt x="6071790" y="162123"/>
                  <a:pt x="6089451" y="180975"/>
                  <a:pt x="6101358" y="204787"/>
                </a:cubicBezTo>
                <a:cubicBezTo>
                  <a:pt x="6113264" y="228600"/>
                  <a:pt x="6119217" y="255389"/>
                  <a:pt x="6119217" y="285154"/>
                </a:cubicBezTo>
                <a:cubicBezTo>
                  <a:pt x="6119217" y="294679"/>
                  <a:pt x="6118622" y="303609"/>
                  <a:pt x="6117431" y="311944"/>
                </a:cubicBezTo>
                <a:lnTo>
                  <a:pt x="5884069" y="311944"/>
                </a:lnTo>
                <a:cubicBezTo>
                  <a:pt x="5888037" y="335756"/>
                  <a:pt x="5897959" y="354409"/>
                  <a:pt x="5913834" y="367903"/>
                </a:cubicBezTo>
                <a:cubicBezTo>
                  <a:pt x="5929312" y="381000"/>
                  <a:pt x="5947965" y="387548"/>
                  <a:pt x="5969794" y="387548"/>
                </a:cubicBezTo>
                <a:cubicBezTo>
                  <a:pt x="5988050" y="387548"/>
                  <a:pt x="6003925" y="383579"/>
                  <a:pt x="6017419" y="375642"/>
                </a:cubicBezTo>
                <a:cubicBezTo>
                  <a:pt x="6030118" y="368101"/>
                  <a:pt x="6040437" y="357386"/>
                  <a:pt x="6048375" y="343495"/>
                </a:cubicBezTo>
                <a:lnTo>
                  <a:pt x="6113264" y="375047"/>
                </a:lnTo>
                <a:cubicBezTo>
                  <a:pt x="6081911" y="430212"/>
                  <a:pt x="6033690" y="457795"/>
                  <a:pt x="5968603" y="457795"/>
                </a:cubicBezTo>
                <a:cubicBezTo>
                  <a:pt x="5937250" y="457795"/>
                  <a:pt x="5909469" y="450850"/>
                  <a:pt x="5885259" y="436959"/>
                </a:cubicBezTo>
                <a:cubicBezTo>
                  <a:pt x="5860653" y="423069"/>
                  <a:pt x="5841206" y="403423"/>
                  <a:pt x="5826919" y="378023"/>
                </a:cubicBezTo>
                <a:cubicBezTo>
                  <a:pt x="5813028" y="353814"/>
                  <a:pt x="5806083" y="325636"/>
                  <a:pt x="5806083" y="293489"/>
                </a:cubicBezTo>
                <a:cubicBezTo>
                  <a:pt x="5806083" y="264120"/>
                  <a:pt x="5813028" y="236537"/>
                  <a:pt x="5826919" y="210740"/>
                </a:cubicBezTo>
                <a:cubicBezTo>
                  <a:pt x="5840412" y="184944"/>
                  <a:pt x="5859462" y="164703"/>
                  <a:pt x="5884069" y="150018"/>
                </a:cubicBezTo>
                <a:cubicBezTo>
                  <a:pt x="5908675" y="134937"/>
                  <a:pt x="5935861" y="127397"/>
                  <a:pt x="5965626" y="127397"/>
                </a:cubicBezTo>
                <a:close/>
                <a:moveTo>
                  <a:pt x="4954786" y="127397"/>
                </a:moveTo>
                <a:cubicBezTo>
                  <a:pt x="5019079" y="127397"/>
                  <a:pt x="5061942" y="150018"/>
                  <a:pt x="5083373" y="195262"/>
                </a:cubicBezTo>
                <a:lnTo>
                  <a:pt x="5014912" y="225028"/>
                </a:lnTo>
                <a:cubicBezTo>
                  <a:pt x="5003006" y="203200"/>
                  <a:pt x="4983559" y="192286"/>
                  <a:pt x="4956572" y="192286"/>
                </a:cubicBezTo>
                <a:cubicBezTo>
                  <a:pt x="4942681" y="192286"/>
                  <a:pt x="4931767" y="194865"/>
                  <a:pt x="4923829" y="200025"/>
                </a:cubicBezTo>
                <a:cubicBezTo>
                  <a:pt x="4915495" y="205184"/>
                  <a:pt x="4911328" y="211534"/>
                  <a:pt x="4911328" y="219075"/>
                </a:cubicBezTo>
                <a:cubicBezTo>
                  <a:pt x="4911328" y="233759"/>
                  <a:pt x="4925218" y="244673"/>
                  <a:pt x="4953000" y="251817"/>
                </a:cubicBezTo>
                <a:lnTo>
                  <a:pt x="4998839" y="263128"/>
                </a:lnTo>
                <a:cubicBezTo>
                  <a:pt x="5030192" y="271065"/>
                  <a:pt x="5053409" y="282773"/>
                  <a:pt x="5068490" y="298251"/>
                </a:cubicBezTo>
                <a:cubicBezTo>
                  <a:pt x="5083969" y="314126"/>
                  <a:pt x="5091708" y="333573"/>
                  <a:pt x="5091708" y="356592"/>
                </a:cubicBezTo>
                <a:cubicBezTo>
                  <a:pt x="5091708" y="376039"/>
                  <a:pt x="5085953" y="393700"/>
                  <a:pt x="5074444" y="409575"/>
                </a:cubicBezTo>
                <a:cubicBezTo>
                  <a:pt x="5063331" y="425053"/>
                  <a:pt x="5047456" y="436959"/>
                  <a:pt x="5026819" y="445294"/>
                </a:cubicBezTo>
                <a:cubicBezTo>
                  <a:pt x="5006578" y="453628"/>
                  <a:pt x="4984353" y="457795"/>
                  <a:pt x="4960144" y="457795"/>
                </a:cubicBezTo>
                <a:cubicBezTo>
                  <a:pt x="4922044" y="457795"/>
                  <a:pt x="4891484" y="450056"/>
                  <a:pt x="4868465" y="434578"/>
                </a:cubicBezTo>
                <a:cubicBezTo>
                  <a:pt x="4845447" y="419100"/>
                  <a:pt x="4829175" y="399058"/>
                  <a:pt x="4819650" y="374451"/>
                </a:cubicBezTo>
                <a:lnTo>
                  <a:pt x="4890492" y="343495"/>
                </a:lnTo>
                <a:cubicBezTo>
                  <a:pt x="4896842" y="357783"/>
                  <a:pt x="4906168" y="368895"/>
                  <a:pt x="4918472" y="376833"/>
                </a:cubicBezTo>
                <a:cubicBezTo>
                  <a:pt x="4929981" y="384373"/>
                  <a:pt x="4943872" y="388144"/>
                  <a:pt x="4960144" y="388144"/>
                </a:cubicBezTo>
                <a:cubicBezTo>
                  <a:pt x="4975225" y="388144"/>
                  <a:pt x="4987528" y="385762"/>
                  <a:pt x="4997053" y="381000"/>
                </a:cubicBezTo>
                <a:cubicBezTo>
                  <a:pt x="5006578" y="376237"/>
                  <a:pt x="5011340" y="368498"/>
                  <a:pt x="5011340" y="357783"/>
                </a:cubicBezTo>
                <a:cubicBezTo>
                  <a:pt x="5011340" y="347861"/>
                  <a:pt x="5006975" y="340320"/>
                  <a:pt x="4998244" y="335161"/>
                </a:cubicBezTo>
                <a:cubicBezTo>
                  <a:pt x="4990703" y="330398"/>
                  <a:pt x="4977209" y="325834"/>
                  <a:pt x="4957762" y="321469"/>
                </a:cubicBezTo>
                <a:lnTo>
                  <a:pt x="4921448" y="313729"/>
                </a:lnTo>
                <a:cubicBezTo>
                  <a:pt x="4896048" y="307776"/>
                  <a:pt x="4875014" y="296664"/>
                  <a:pt x="4858345" y="280392"/>
                </a:cubicBezTo>
                <a:cubicBezTo>
                  <a:pt x="4841676" y="264517"/>
                  <a:pt x="4833342" y="244475"/>
                  <a:pt x="4833342" y="220265"/>
                </a:cubicBezTo>
                <a:cubicBezTo>
                  <a:pt x="4833342" y="202406"/>
                  <a:pt x="4838700" y="186333"/>
                  <a:pt x="4849415" y="172045"/>
                </a:cubicBezTo>
                <a:cubicBezTo>
                  <a:pt x="4859735" y="158154"/>
                  <a:pt x="4874419" y="147240"/>
                  <a:pt x="4893469" y="139303"/>
                </a:cubicBezTo>
                <a:cubicBezTo>
                  <a:pt x="4912519" y="131365"/>
                  <a:pt x="4932957" y="127397"/>
                  <a:pt x="4954786" y="127397"/>
                </a:cubicBezTo>
                <a:close/>
                <a:moveTo>
                  <a:pt x="4654748" y="127397"/>
                </a:moveTo>
                <a:cubicBezTo>
                  <a:pt x="4692055" y="127397"/>
                  <a:pt x="4720630" y="138906"/>
                  <a:pt x="4740473" y="161925"/>
                </a:cubicBezTo>
                <a:cubicBezTo>
                  <a:pt x="4759920" y="184150"/>
                  <a:pt x="4769644" y="215106"/>
                  <a:pt x="4769644" y="254794"/>
                </a:cubicBezTo>
                <a:lnTo>
                  <a:pt x="4769644" y="448270"/>
                </a:lnTo>
                <a:lnTo>
                  <a:pt x="4689872" y="448270"/>
                </a:lnTo>
                <a:lnTo>
                  <a:pt x="4689872" y="264914"/>
                </a:lnTo>
                <a:cubicBezTo>
                  <a:pt x="4689872" y="245070"/>
                  <a:pt x="4684713" y="229592"/>
                  <a:pt x="4674394" y="218479"/>
                </a:cubicBezTo>
                <a:cubicBezTo>
                  <a:pt x="4664075" y="207367"/>
                  <a:pt x="4649986" y="201811"/>
                  <a:pt x="4632127" y="201811"/>
                </a:cubicBezTo>
                <a:cubicBezTo>
                  <a:pt x="4610299" y="201811"/>
                  <a:pt x="4592836" y="210145"/>
                  <a:pt x="4579739" y="226814"/>
                </a:cubicBezTo>
                <a:cubicBezTo>
                  <a:pt x="4566642" y="243483"/>
                  <a:pt x="4560094" y="264517"/>
                  <a:pt x="4560094" y="289917"/>
                </a:cubicBezTo>
                <a:lnTo>
                  <a:pt x="4560094" y="448270"/>
                </a:lnTo>
                <a:lnTo>
                  <a:pt x="4480322" y="448270"/>
                </a:lnTo>
                <a:lnTo>
                  <a:pt x="4480322" y="137517"/>
                </a:lnTo>
                <a:lnTo>
                  <a:pt x="4554736" y="137517"/>
                </a:lnTo>
                <a:lnTo>
                  <a:pt x="4554736" y="176212"/>
                </a:lnTo>
                <a:lnTo>
                  <a:pt x="4560094" y="176212"/>
                </a:lnTo>
                <a:cubicBezTo>
                  <a:pt x="4570016" y="160734"/>
                  <a:pt x="4583112" y="148828"/>
                  <a:pt x="4599384" y="140493"/>
                </a:cubicBezTo>
                <a:cubicBezTo>
                  <a:pt x="4616450" y="131762"/>
                  <a:pt x="4634905" y="127397"/>
                  <a:pt x="4654748" y="127397"/>
                </a:cubicBezTo>
                <a:close/>
                <a:moveTo>
                  <a:pt x="4257080" y="127397"/>
                </a:moveTo>
                <a:cubicBezTo>
                  <a:pt x="4288433" y="127397"/>
                  <a:pt x="4317008" y="134739"/>
                  <a:pt x="4342805" y="149423"/>
                </a:cubicBezTo>
                <a:cubicBezTo>
                  <a:pt x="4367411" y="163711"/>
                  <a:pt x="4387056" y="183554"/>
                  <a:pt x="4401741" y="208954"/>
                </a:cubicBezTo>
                <a:cubicBezTo>
                  <a:pt x="4415631" y="233164"/>
                  <a:pt x="4422577" y="261144"/>
                  <a:pt x="4422577" y="292894"/>
                </a:cubicBezTo>
                <a:cubicBezTo>
                  <a:pt x="4422577" y="325040"/>
                  <a:pt x="4415631" y="353218"/>
                  <a:pt x="4401741" y="377428"/>
                </a:cubicBezTo>
                <a:cubicBezTo>
                  <a:pt x="4387453" y="402431"/>
                  <a:pt x="4367808" y="422076"/>
                  <a:pt x="4342805" y="436364"/>
                </a:cubicBezTo>
                <a:cubicBezTo>
                  <a:pt x="4317802" y="450651"/>
                  <a:pt x="4289227" y="457795"/>
                  <a:pt x="4257080" y="457795"/>
                </a:cubicBezTo>
                <a:cubicBezTo>
                  <a:pt x="4224933" y="457795"/>
                  <a:pt x="4196358" y="450651"/>
                  <a:pt x="4171355" y="436364"/>
                </a:cubicBezTo>
                <a:cubicBezTo>
                  <a:pt x="4146352" y="422076"/>
                  <a:pt x="4126706" y="402431"/>
                  <a:pt x="4112419" y="377428"/>
                </a:cubicBezTo>
                <a:cubicBezTo>
                  <a:pt x="4098528" y="353218"/>
                  <a:pt x="4091583" y="325040"/>
                  <a:pt x="4091583" y="292894"/>
                </a:cubicBezTo>
                <a:cubicBezTo>
                  <a:pt x="4091583" y="261144"/>
                  <a:pt x="4098528" y="233164"/>
                  <a:pt x="4112419" y="208954"/>
                </a:cubicBezTo>
                <a:cubicBezTo>
                  <a:pt x="4127103" y="183554"/>
                  <a:pt x="4146749" y="163711"/>
                  <a:pt x="4171355" y="149423"/>
                </a:cubicBezTo>
                <a:cubicBezTo>
                  <a:pt x="4197152" y="134739"/>
                  <a:pt x="4225727" y="127397"/>
                  <a:pt x="4257080" y="127397"/>
                </a:cubicBezTo>
                <a:close/>
                <a:moveTo>
                  <a:pt x="2773561" y="127397"/>
                </a:moveTo>
                <a:cubicBezTo>
                  <a:pt x="2820789" y="127397"/>
                  <a:pt x="2857103" y="138509"/>
                  <a:pt x="2882503" y="160734"/>
                </a:cubicBezTo>
                <a:cubicBezTo>
                  <a:pt x="2907110" y="182562"/>
                  <a:pt x="2919413" y="214511"/>
                  <a:pt x="2919413" y="256579"/>
                </a:cubicBezTo>
                <a:lnTo>
                  <a:pt x="2919413" y="448270"/>
                </a:lnTo>
                <a:lnTo>
                  <a:pt x="2840832" y="448270"/>
                </a:lnTo>
                <a:lnTo>
                  <a:pt x="2840832" y="416719"/>
                </a:lnTo>
                <a:lnTo>
                  <a:pt x="2836069" y="416719"/>
                </a:lnTo>
                <a:cubicBezTo>
                  <a:pt x="2826147" y="429419"/>
                  <a:pt x="2813844" y="439340"/>
                  <a:pt x="2799159" y="446484"/>
                </a:cubicBezTo>
                <a:cubicBezTo>
                  <a:pt x="2784078" y="454025"/>
                  <a:pt x="2766417" y="457795"/>
                  <a:pt x="2746177" y="457795"/>
                </a:cubicBezTo>
                <a:cubicBezTo>
                  <a:pt x="2713236" y="457795"/>
                  <a:pt x="2686249" y="448270"/>
                  <a:pt x="2665215" y="429220"/>
                </a:cubicBezTo>
                <a:cubicBezTo>
                  <a:pt x="2644180" y="410170"/>
                  <a:pt x="2633663" y="384770"/>
                  <a:pt x="2633663" y="353020"/>
                </a:cubicBezTo>
                <a:cubicBezTo>
                  <a:pt x="2633663" y="332383"/>
                  <a:pt x="2639020" y="314126"/>
                  <a:pt x="2649736" y="298251"/>
                </a:cubicBezTo>
                <a:cubicBezTo>
                  <a:pt x="2660055" y="282773"/>
                  <a:pt x="2675136" y="270669"/>
                  <a:pt x="2694980" y="261937"/>
                </a:cubicBezTo>
                <a:cubicBezTo>
                  <a:pt x="2714824" y="253206"/>
                  <a:pt x="2736056" y="248840"/>
                  <a:pt x="2758678" y="248840"/>
                </a:cubicBezTo>
                <a:cubicBezTo>
                  <a:pt x="2790825" y="248840"/>
                  <a:pt x="2818210" y="253603"/>
                  <a:pt x="2840832" y="263128"/>
                </a:cubicBezTo>
                <a:lnTo>
                  <a:pt x="2840832" y="249436"/>
                </a:lnTo>
                <a:cubicBezTo>
                  <a:pt x="2840832" y="232370"/>
                  <a:pt x="2834482" y="218678"/>
                  <a:pt x="2821781" y="208359"/>
                </a:cubicBezTo>
                <a:cubicBezTo>
                  <a:pt x="2808685" y="197644"/>
                  <a:pt x="2791420" y="192286"/>
                  <a:pt x="2769989" y="192286"/>
                </a:cubicBezTo>
                <a:cubicBezTo>
                  <a:pt x="2756099" y="192286"/>
                  <a:pt x="2742010" y="195659"/>
                  <a:pt x="2727722" y="202406"/>
                </a:cubicBezTo>
                <a:cubicBezTo>
                  <a:pt x="2714228" y="208756"/>
                  <a:pt x="2702917" y="217487"/>
                  <a:pt x="2693789" y="228600"/>
                </a:cubicBezTo>
                <a:lnTo>
                  <a:pt x="2642593" y="188714"/>
                </a:lnTo>
                <a:cubicBezTo>
                  <a:pt x="2657277" y="169664"/>
                  <a:pt x="2676128" y="154583"/>
                  <a:pt x="2699147" y="143470"/>
                </a:cubicBezTo>
                <a:cubicBezTo>
                  <a:pt x="2721769" y="132754"/>
                  <a:pt x="2746573" y="127397"/>
                  <a:pt x="2773561" y="127397"/>
                </a:cubicBezTo>
                <a:close/>
                <a:moveTo>
                  <a:pt x="1773436" y="127397"/>
                </a:moveTo>
                <a:cubicBezTo>
                  <a:pt x="1837730" y="127397"/>
                  <a:pt x="1880592" y="150018"/>
                  <a:pt x="1902024" y="195262"/>
                </a:cubicBezTo>
                <a:lnTo>
                  <a:pt x="1833563" y="225028"/>
                </a:lnTo>
                <a:cubicBezTo>
                  <a:pt x="1821656" y="203200"/>
                  <a:pt x="1802210" y="192286"/>
                  <a:pt x="1775222" y="192286"/>
                </a:cubicBezTo>
                <a:cubicBezTo>
                  <a:pt x="1761332" y="192286"/>
                  <a:pt x="1750417" y="194865"/>
                  <a:pt x="1742480" y="200025"/>
                </a:cubicBezTo>
                <a:cubicBezTo>
                  <a:pt x="1734145" y="205184"/>
                  <a:pt x="1729978" y="211534"/>
                  <a:pt x="1729978" y="219075"/>
                </a:cubicBezTo>
                <a:cubicBezTo>
                  <a:pt x="1729978" y="233759"/>
                  <a:pt x="1743869" y="244673"/>
                  <a:pt x="1771650" y="251817"/>
                </a:cubicBezTo>
                <a:lnTo>
                  <a:pt x="1817489" y="263128"/>
                </a:lnTo>
                <a:cubicBezTo>
                  <a:pt x="1848842" y="271065"/>
                  <a:pt x="1872060" y="282773"/>
                  <a:pt x="1887141" y="298251"/>
                </a:cubicBezTo>
                <a:cubicBezTo>
                  <a:pt x="1902619" y="314126"/>
                  <a:pt x="1910358" y="333573"/>
                  <a:pt x="1910358" y="356592"/>
                </a:cubicBezTo>
                <a:cubicBezTo>
                  <a:pt x="1910358" y="376039"/>
                  <a:pt x="1904603" y="393700"/>
                  <a:pt x="1893094" y="409575"/>
                </a:cubicBezTo>
                <a:cubicBezTo>
                  <a:pt x="1881981" y="425053"/>
                  <a:pt x="1866107" y="436959"/>
                  <a:pt x="1845469" y="445294"/>
                </a:cubicBezTo>
                <a:cubicBezTo>
                  <a:pt x="1825228" y="453628"/>
                  <a:pt x="1803003" y="457795"/>
                  <a:pt x="1778794" y="457795"/>
                </a:cubicBezTo>
                <a:cubicBezTo>
                  <a:pt x="1740694" y="457795"/>
                  <a:pt x="1710135" y="450056"/>
                  <a:pt x="1687116" y="434578"/>
                </a:cubicBezTo>
                <a:cubicBezTo>
                  <a:pt x="1664097" y="419100"/>
                  <a:pt x="1647825" y="399058"/>
                  <a:pt x="1638300" y="374451"/>
                </a:cubicBezTo>
                <a:lnTo>
                  <a:pt x="1709142" y="343495"/>
                </a:lnTo>
                <a:cubicBezTo>
                  <a:pt x="1715493" y="357783"/>
                  <a:pt x="1724819" y="368895"/>
                  <a:pt x="1737122" y="376833"/>
                </a:cubicBezTo>
                <a:cubicBezTo>
                  <a:pt x="1748631" y="384373"/>
                  <a:pt x="1762522" y="388144"/>
                  <a:pt x="1778794" y="388144"/>
                </a:cubicBezTo>
                <a:cubicBezTo>
                  <a:pt x="1793875" y="388144"/>
                  <a:pt x="1806178" y="385762"/>
                  <a:pt x="1815703" y="381000"/>
                </a:cubicBezTo>
                <a:cubicBezTo>
                  <a:pt x="1825228" y="376237"/>
                  <a:pt x="1829991" y="368498"/>
                  <a:pt x="1829991" y="357783"/>
                </a:cubicBezTo>
                <a:cubicBezTo>
                  <a:pt x="1829991" y="347861"/>
                  <a:pt x="1825625" y="340320"/>
                  <a:pt x="1816894" y="335161"/>
                </a:cubicBezTo>
                <a:cubicBezTo>
                  <a:pt x="1809353" y="330398"/>
                  <a:pt x="1795860" y="325834"/>
                  <a:pt x="1776413" y="321469"/>
                </a:cubicBezTo>
                <a:lnTo>
                  <a:pt x="1740099" y="313729"/>
                </a:lnTo>
                <a:cubicBezTo>
                  <a:pt x="1714699" y="307776"/>
                  <a:pt x="1693664" y="296664"/>
                  <a:pt x="1676996" y="280392"/>
                </a:cubicBezTo>
                <a:cubicBezTo>
                  <a:pt x="1660327" y="264517"/>
                  <a:pt x="1651992" y="244475"/>
                  <a:pt x="1651992" y="220265"/>
                </a:cubicBezTo>
                <a:cubicBezTo>
                  <a:pt x="1651992" y="202406"/>
                  <a:pt x="1657350" y="186333"/>
                  <a:pt x="1668066" y="172045"/>
                </a:cubicBezTo>
                <a:cubicBezTo>
                  <a:pt x="1678385" y="158154"/>
                  <a:pt x="1693069" y="147240"/>
                  <a:pt x="1712119" y="139303"/>
                </a:cubicBezTo>
                <a:cubicBezTo>
                  <a:pt x="1731169" y="131365"/>
                  <a:pt x="1751608" y="127397"/>
                  <a:pt x="1773436" y="127397"/>
                </a:cubicBezTo>
                <a:close/>
                <a:moveTo>
                  <a:pt x="1454349" y="127397"/>
                </a:moveTo>
                <a:cubicBezTo>
                  <a:pt x="1488480" y="127397"/>
                  <a:pt x="1518245" y="134937"/>
                  <a:pt x="1543646" y="150018"/>
                </a:cubicBezTo>
                <a:cubicBezTo>
                  <a:pt x="1568649" y="165100"/>
                  <a:pt x="1586508" y="186134"/>
                  <a:pt x="1597224" y="213122"/>
                </a:cubicBezTo>
                <a:lnTo>
                  <a:pt x="1524000" y="243483"/>
                </a:lnTo>
                <a:cubicBezTo>
                  <a:pt x="1510903" y="215701"/>
                  <a:pt x="1487686" y="201811"/>
                  <a:pt x="1454349" y="201811"/>
                </a:cubicBezTo>
                <a:cubicBezTo>
                  <a:pt x="1429743" y="201811"/>
                  <a:pt x="1409700" y="210145"/>
                  <a:pt x="1394222" y="226814"/>
                </a:cubicBezTo>
                <a:cubicBezTo>
                  <a:pt x="1378744" y="243483"/>
                  <a:pt x="1371005" y="265509"/>
                  <a:pt x="1371005" y="292894"/>
                </a:cubicBezTo>
                <a:cubicBezTo>
                  <a:pt x="1371005" y="320278"/>
                  <a:pt x="1378744" y="342304"/>
                  <a:pt x="1394222" y="358973"/>
                </a:cubicBezTo>
                <a:cubicBezTo>
                  <a:pt x="1409700" y="375642"/>
                  <a:pt x="1429743" y="383976"/>
                  <a:pt x="1454349" y="383976"/>
                </a:cubicBezTo>
                <a:cubicBezTo>
                  <a:pt x="1488480" y="383976"/>
                  <a:pt x="1512888" y="369490"/>
                  <a:pt x="1527572" y="340519"/>
                </a:cubicBezTo>
                <a:lnTo>
                  <a:pt x="1600200" y="372070"/>
                </a:lnTo>
                <a:cubicBezTo>
                  <a:pt x="1586310" y="399851"/>
                  <a:pt x="1567260" y="420886"/>
                  <a:pt x="1543050" y="435173"/>
                </a:cubicBezTo>
                <a:cubicBezTo>
                  <a:pt x="1517650" y="450254"/>
                  <a:pt x="1488083" y="457795"/>
                  <a:pt x="1454349" y="457795"/>
                </a:cubicBezTo>
                <a:cubicBezTo>
                  <a:pt x="1422599" y="457795"/>
                  <a:pt x="1394619" y="450850"/>
                  <a:pt x="1370410" y="436959"/>
                </a:cubicBezTo>
                <a:cubicBezTo>
                  <a:pt x="1345803" y="423069"/>
                  <a:pt x="1326357" y="403423"/>
                  <a:pt x="1312069" y="378023"/>
                </a:cubicBezTo>
                <a:cubicBezTo>
                  <a:pt x="1298178" y="353814"/>
                  <a:pt x="1291233" y="325437"/>
                  <a:pt x="1291233" y="292894"/>
                </a:cubicBezTo>
                <a:cubicBezTo>
                  <a:pt x="1291233" y="260350"/>
                  <a:pt x="1298178" y="231973"/>
                  <a:pt x="1312069" y="207764"/>
                </a:cubicBezTo>
                <a:cubicBezTo>
                  <a:pt x="1326357" y="182364"/>
                  <a:pt x="1345803" y="162719"/>
                  <a:pt x="1370410" y="148828"/>
                </a:cubicBezTo>
                <a:cubicBezTo>
                  <a:pt x="1395413" y="134540"/>
                  <a:pt x="1423392" y="127397"/>
                  <a:pt x="1454349" y="127397"/>
                </a:cubicBezTo>
                <a:close/>
                <a:moveTo>
                  <a:pt x="926306" y="127397"/>
                </a:moveTo>
                <a:cubicBezTo>
                  <a:pt x="954087" y="127397"/>
                  <a:pt x="979686" y="134540"/>
                  <a:pt x="1003102" y="148828"/>
                </a:cubicBezTo>
                <a:cubicBezTo>
                  <a:pt x="1025327" y="162719"/>
                  <a:pt x="1043186" y="182364"/>
                  <a:pt x="1056680" y="207764"/>
                </a:cubicBezTo>
                <a:cubicBezTo>
                  <a:pt x="1069777" y="232767"/>
                  <a:pt x="1076325" y="261144"/>
                  <a:pt x="1076325" y="292894"/>
                </a:cubicBezTo>
                <a:cubicBezTo>
                  <a:pt x="1076325" y="325040"/>
                  <a:pt x="1069777" y="353615"/>
                  <a:pt x="1056680" y="378619"/>
                </a:cubicBezTo>
                <a:cubicBezTo>
                  <a:pt x="1043583" y="403622"/>
                  <a:pt x="1025724" y="423069"/>
                  <a:pt x="1003102" y="436959"/>
                </a:cubicBezTo>
                <a:cubicBezTo>
                  <a:pt x="980480" y="450850"/>
                  <a:pt x="954881" y="457795"/>
                  <a:pt x="926306" y="457795"/>
                </a:cubicBezTo>
                <a:cubicBezTo>
                  <a:pt x="905272" y="457795"/>
                  <a:pt x="886619" y="453429"/>
                  <a:pt x="870347" y="444698"/>
                </a:cubicBezTo>
                <a:cubicBezTo>
                  <a:pt x="854075" y="435967"/>
                  <a:pt x="841772" y="424854"/>
                  <a:pt x="833438" y="411361"/>
                </a:cubicBezTo>
                <a:lnTo>
                  <a:pt x="828080" y="411361"/>
                </a:lnTo>
                <a:lnTo>
                  <a:pt x="833438" y="454819"/>
                </a:lnTo>
                <a:lnTo>
                  <a:pt x="833438" y="579834"/>
                </a:lnTo>
                <a:lnTo>
                  <a:pt x="753070" y="579834"/>
                </a:lnTo>
                <a:lnTo>
                  <a:pt x="753070" y="137517"/>
                </a:lnTo>
                <a:lnTo>
                  <a:pt x="828080" y="137517"/>
                </a:lnTo>
                <a:lnTo>
                  <a:pt x="828080" y="175022"/>
                </a:lnTo>
                <a:lnTo>
                  <a:pt x="833438" y="175022"/>
                </a:lnTo>
                <a:cubicBezTo>
                  <a:pt x="841772" y="161528"/>
                  <a:pt x="854075" y="150217"/>
                  <a:pt x="870347" y="141089"/>
                </a:cubicBezTo>
                <a:cubicBezTo>
                  <a:pt x="886619" y="131961"/>
                  <a:pt x="905272" y="127397"/>
                  <a:pt x="926306" y="127397"/>
                </a:cubicBezTo>
                <a:close/>
                <a:moveTo>
                  <a:pt x="532805" y="127397"/>
                </a:moveTo>
                <a:cubicBezTo>
                  <a:pt x="564158" y="127397"/>
                  <a:pt x="592733" y="134739"/>
                  <a:pt x="618530" y="149423"/>
                </a:cubicBezTo>
                <a:cubicBezTo>
                  <a:pt x="643136" y="163711"/>
                  <a:pt x="662781" y="183554"/>
                  <a:pt x="677466" y="208954"/>
                </a:cubicBezTo>
                <a:cubicBezTo>
                  <a:pt x="691356" y="233164"/>
                  <a:pt x="698302" y="261144"/>
                  <a:pt x="698302" y="292894"/>
                </a:cubicBezTo>
                <a:cubicBezTo>
                  <a:pt x="698302" y="325040"/>
                  <a:pt x="691356" y="353218"/>
                  <a:pt x="677466" y="377428"/>
                </a:cubicBezTo>
                <a:cubicBezTo>
                  <a:pt x="663178" y="402431"/>
                  <a:pt x="643533" y="422076"/>
                  <a:pt x="618530" y="436364"/>
                </a:cubicBezTo>
                <a:cubicBezTo>
                  <a:pt x="593527" y="450651"/>
                  <a:pt x="564952" y="457795"/>
                  <a:pt x="532805" y="457795"/>
                </a:cubicBezTo>
                <a:cubicBezTo>
                  <a:pt x="500658" y="457795"/>
                  <a:pt x="472083" y="450651"/>
                  <a:pt x="447080" y="436364"/>
                </a:cubicBezTo>
                <a:cubicBezTo>
                  <a:pt x="422077" y="422076"/>
                  <a:pt x="402431" y="402431"/>
                  <a:pt x="388144" y="377428"/>
                </a:cubicBezTo>
                <a:cubicBezTo>
                  <a:pt x="374253" y="353218"/>
                  <a:pt x="367308" y="325040"/>
                  <a:pt x="367308" y="292894"/>
                </a:cubicBezTo>
                <a:cubicBezTo>
                  <a:pt x="367308" y="261144"/>
                  <a:pt x="374253" y="233164"/>
                  <a:pt x="388144" y="208954"/>
                </a:cubicBezTo>
                <a:cubicBezTo>
                  <a:pt x="402828" y="183554"/>
                  <a:pt x="422473" y="163711"/>
                  <a:pt x="447080" y="149423"/>
                </a:cubicBezTo>
                <a:cubicBezTo>
                  <a:pt x="472877" y="134739"/>
                  <a:pt x="501452" y="127397"/>
                  <a:pt x="532805" y="127397"/>
                </a:cubicBezTo>
                <a:close/>
                <a:moveTo>
                  <a:pt x="2372916" y="89892"/>
                </a:moveTo>
                <a:lnTo>
                  <a:pt x="2372916" y="210145"/>
                </a:lnTo>
                <a:lnTo>
                  <a:pt x="2446735" y="210145"/>
                </a:lnTo>
                <a:cubicBezTo>
                  <a:pt x="2467372" y="210145"/>
                  <a:pt x="2483247" y="204192"/>
                  <a:pt x="2494360" y="192286"/>
                </a:cubicBezTo>
                <a:cubicBezTo>
                  <a:pt x="2506266" y="179586"/>
                  <a:pt x="2512219" y="165298"/>
                  <a:pt x="2512219" y="149423"/>
                </a:cubicBezTo>
                <a:cubicBezTo>
                  <a:pt x="2512219" y="133151"/>
                  <a:pt x="2506266" y="119062"/>
                  <a:pt x="2494360" y="107156"/>
                </a:cubicBezTo>
                <a:cubicBezTo>
                  <a:pt x="2482850" y="95647"/>
                  <a:pt x="2466975" y="89892"/>
                  <a:pt x="2446735" y="89892"/>
                </a:cubicBezTo>
                <a:close/>
                <a:moveTo>
                  <a:pt x="7874793" y="49411"/>
                </a:moveTo>
                <a:lnTo>
                  <a:pt x="7954565" y="49411"/>
                </a:lnTo>
                <a:lnTo>
                  <a:pt x="7954565" y="137517"/>
                </a:lnTo>
                <a:lnTo>
                  <a:pt x="8030765" y="137517"/>
                </a:lnTo>
                <a:lnTo>
                  <a:pt x="8030765" y="205383"/>
                </a:lnTo>
                <a:lnTo>
                  <a:pt x="7954565" y="205383"/>
                </a:lnTo>
                <a:lnTo>
                  <a:pt x="7954565" y="334565"/>
                </a:lnTo>
                <a:cubicBezTo>
                  <a:pt x="7954565" y="350440"/>
                  <a:pt x="7957939" y="361751"/>
                  <a:pt x="7964685" y="368498"/>
                </a:cubicBezTo>
                <a:cubicBezTo>
                  <a:pt x="7970639" y="374848"/>
                  <a:pt x="7980561" y="378023"/>
                  <a:pt x="7994451" y="378023"/>
                </a:cubicBezTo>
                <a:cubicBezTo>
                  <a:pt x="8001198" y="378023"/>
                  <a:pt x="8007548" y="377031"/>
                  <a:pt x="8013501" y="375047"/>
                </a:cubicBezTo>
                <a:cubicBezTo>
                  <a:pt x="8016676" y="373856"/>
                  <a:pt x="8023225" y="370483"/>
                  <a:pt x="8033147" y="364926"/>
                </a:cubicBezTo>
                <a:lnTo>
                  <a:pt x="8033147" y="442912"/>
                </a:lnTo>
                <a:cubicBezTo>
                  <a:pt x="8016875" y="449659"/>
                  <a:pt x="7998420" y="453033"/>
                  <a:pt x="7977783" y="453033"/>
                </a:cubicBezTo>
                <a:cubicBezTo>
                  <a:pt x="7962304" y="453033"/>
                  <a:pt x="7948017" y="450651"/>
                  <a:pt x="7934920" y="445889"/>
                </a:cubicBezTo>
                <a:cubicBezTo>
                  <a:pt x="7921823" y="441126"/>
                  <a:pt x="7911305" y="434776"/>
                  <a:pt x="7903369" y="426839"/>
                </a:cubicBezTo>
                <a:cubicBezTo>
                  <a:pt x="7884319" y="408583"/>
                  <a:pt x="7874793" y="382587"/>
                  <a:pt x="7874793" y="348853"/>
                </a:cubicBezTo>
                <a:lnTo>
                  <a:pt x="7874793" y="205383"/>
                </a:lnTo>
                <a:lnTo>
                  <a:pt x="7820620" y="205383"/>
                </a:lnTo>
                <a:lnTo>
                  <a:pt x="7820620" y="137517"/>
                </a:lnTo>
                <a:lnTo>
                  <a:pt x="7874793" y="137517"/>
                </a:lnTo>
                <a:close/>
                <a:moveTo>
                  <a:pt x="3712369" y="49411"/>
                </a:moveTo>
                <a:lnTo>
                  <a:pt x="3792141" y="49411"/>
                </a:lnTo>
                <a:lnTo>
                  <a:pt x="3792141" y="137517"/>
                </a:lnTo>
                <a:lnTo>
                  <a:pt x="3868341" y="137517"/>
                </a:lnTo>
                <a:lnTo>
                  <a:pt x="3868341" y="205383"/>
                </a:lnTo>
                <a:lnTo>
                  <a:pt x="3792141" y="205383"/>
                </a:lnTo>
                <a:lnTo>
                  <a:pt x="3792141" y="334565"/>
                </a:lnTo>
                <a:cubicBezTo>
                  <a:pt x="3792141" y="350440"/>
                  <a:pt x="3795514" y="361751"/>
                  <a:pt x="3802261" y="368498"/>
                </a:cubicBezTo>
                <a:cubicBezTo>
                  <a:pt x="3808214" y="374848"/>
                  <a:pt x="3818136" y="378023"/>
                  <a:pt x="3832026" y="378023"/>
                </a:cubicBezTo>
                <a:cubicBezTo>
                  <a:pt x="3838773" y="378023"/>
                  <a:pt x="3845123" y="377031"/>
                  <a:pt x="3851076" y="375047"/>
                </a:cubicBezTo>
                <a:cubicBezTo>
                  <a:pt x="3854252" y="373856"/>
                  <a:pt x="3860800" y="370483"/>
                  <a:pt x="3870722" y="364926"/>
                </a:cubicBezTo>
                <a:lnTo>
                  <a:pt x="3870722" y="442912"/>
                </a:lnTo>
                <a:cubicBezTo>
                  <a:pt x="3854450" y="449659"/>
                  <a:pt x="3835995" y="453033"/>
                  <a:pt x="3815358" y="453033"/>
                </a:cubicBezTo>
                <a:cubicBezTo>
                  <a:pt x="3799880" y="453033"/>
                  <a:pt x="3785592" y="450651"/>
                  <a:pt x="3772496" y="445889"/>
                </a:cubicBezTo>
                <a:cubicBezTo>
                  <a:pt x="3759399" y="441126"/>
                  <a:pt x="3748882" y="434776"/>
                  <a:pt x="3740944" y="426839"/>
                </a:cubicBezTo>
                <a:cubicBezTo>
                  <a:pt x="3721894" y="408583"/>
                  <a:pt x="3712369" y="382587"/>
                  <a:pt x="3712369" y="348853"/>
                </a:cubicBezTo>
                <a:lnTo>
                  <a:pt x="3712369" y="205383"/>
                </a:lnTo>
                <a:lnTo>
                  <a:pt x="3658195" y="205383"/>
                </a:lnTo>
                <a:lnTo>
                  <a:pt x="3658195" y="137517"/>
                </a:lnTo>
                <a:lnTo>
                  <a:pt x="3712369" y="137517"/>
                </a:lnTo>
                <a:close/>
                <a:moveTo>
                  <a:pt x="3283744" y="49411"/>
                </a:moveTo>
                <a:lnTo>
                  <a:pt x="3363516" y="49411"/>
                </a:lnTo>
                <a:lnTo>
                  <a:pt x="3363516" y="137517"/>
                </a:lnTo>
                <a:lnTo>
                  <a:pt x="3439716" y="137517"/>
                </a:lnTo>
                <a:lnTo>
                  <a:pt x="3439716" y="205383"/>
                </a:lnTo>
                <a:lnTo>
                  <a:pt x="3363516" y="205383"/>
                </a:lnTo>
                <a:lnTo>
                  <a:pt x="3363516" y="334565"/>
                </a:lnTo>
                <a:cubicBezTo>
                  <a:pt x="3363516" y="350440"/>
                  <a:pt x="3366889" y="361751"/>
                  <a:pt x="3373636" y="368498"/>
                </a:cubicBezTo>
                <a:cubicBezTo>
                  <a:pt x="3379589" y="374848"/>
                  <a:pt x="3389511" y="378023"/>
                  <a:pt x="3403401" y="378023"/>
                </a:cubicBezTo>
                <a:cubicBezTo>
                  <a:pt x="3410148" y="378023"/>
                  <a:pt x="3416498" y="377031"/>
                  <a:pt x="3422452" y="375047"/>
                </a:cubicBezTo>
                <a:cubicBezTo>
                  <a:pt x="3425627" y="373856"/>
                  <a:pt x="3432175" y="370483"/>
                  <a:pt x="3442097" y="364926"/>
                </a:cubicBezTo>
                <a:lnTo>
                  <a:pt x="3442097" y="442912"/>
                </a:lnTo>
                <a:cubicBezTo>
                  <a:pt x="3425825" y="449659"/>
                  <a:pt x="3407370" y="453033"/>
                  <a:pt x="3386733" y="453033"/>
                </a:cubicBezTo>
                <a:cubicBezTo>
                  <a:pt x="3371255" y="453033"/>
                  <a:pt x="3356968" y="450651"/>
                  <a:pt x="3343871" y="445889"/>
                </a:cubicBezTo>
                <a:cubicBezTo>
                  <a:pt x="3330773" y="441126"/>
                  <a:pt x="3320257" y="434776"/>
                  <a:pt x="3312319" y="426839"/>
                </a:cubicBezTo>
                <a:cubicBezTo>
                  <a:pt x="3293269" y="408583"/>
                  <a:pt x="3283744" y="382587"/>
                  <a:pt x="3283744" y="348853"/>
                </a:cubicBezTo>
                <a:lnTo>
                  <a:pt x="3283744" y="205383"/>
                </a:lnTo>
                <a:lnTo>
                  <a:pt x="3229570" y="205383"/>
                </a:lnTo>
                <a:lnTo>
                  <a:pt x="3229570" y="137517"/>
                </a:lnTo>
                <a:lnTo>
                  <a:pt x="3283744" y="137517"/>
                </a:lnTo>
                <a:close/>
                <a:moveTo>
                  <a:pt x="2290763" y="11906"/>
                </a:moveTo>
                <a:lnTo>
                  <a:pt x="2444353" y="11906"/>
                </a:lnTo>
                <a:cubicBezTo>
                  <a:pt x="2471738" y="11906"/>
                  <a:pt x="2496939" y="17661"/>
                  <a:pt x="2519958" y="29170"/>
                </a:cubicBezTo>
                <a:cubicBezTo>
                  <a:pt x="2542183" y="40283"/>
                  <a:pt x="2560042" y="56554"/>
                  <a:pt x="2573536" y="77986"/>
                </a:cubicBezTo>
                <a:cubicBezTo>
                  <a:pt x="2586633" y="98623"/>
                  <a:pt x="2593181" y="122436"/>
                  <a:pt x="2593181" y="149423"/>
                </a:cubicBezTo>
                <a:cubicBezTo>
                  <a:pt x="2593181" y="176411"/>
                  <a:pt x="2586633" y="200422"/>
                  <a:pt x="2573536" y="221456"/>
                </a:cubicBezTo>
                <a:cubicBezTo>
                  <a:pt x="2559645" y="243284"/>
                  <a:pt x="2541786" y="259754"/>
                  <a:pt x="2519958" y="270867"/>
                </a:cubicBezTo>
                <a:cubicBezTo>
                  <a:pt x="2496939" y="282376"/>
                  <a:pt x="2471738" y="288131"/>
                  <a:pt x="2444353" y="288131"/>
                </a:cubicBezTo>
                <a:lnTo>
                  <a:pt x="2372916" y="288131"/>
                </a:lnTo>
                <a:lnTo>
                  <a:pt x="2372916" y="448270"/>
                </a:lnTo>
                <a:lnTo>
                  <a:pt x="2290763" y="448270"/>
                </a:lnTo>
                <a:close/>
                <a:moveTo>
                  <a:pt x="0" y="11906"/>
                </a:moveTo>
                <a:lnTo>
                  <a:pt x="325636" y="11906"/>
                </a:lnTo>
                <a:lnTo>
                  <a:pt x="325636" y="89892"/>
                </a:lnTo>
                <a:lnTo>
                  <a:pt x="204192" y="89892"/>
                </a:lnTo>
                <a:lnTo>
                  <a:pt x="204192" y="448270"/>
                </a:lnTo>
                <a:lnTo>
                  <a:pt x="121444" y="448270"/>
                </a:lnTo>
                <a:lnTo>
                  <a:pt x="121444" y="89892"/>
                </a:lnTo>
                <a:lnTo>
                  <a:pt x="0" y="89892"/>
                </a:lnTo>
                <a:close/>
                <a:moveTo>
                  <a:pt x="5598319" y="1786"/>
                </a:moveTo>
                <a:cubicBezTo>
                  <a:pt x="5637609" y="1786"/>
                  <a:pt x="5668764" y="11112"/>
                  <a:pt x="5691783" y="29765"/>
                </a:cubicBezTo>
                <a:cubicBezTo>
                  <a:pt x="5714404" y="48418"/>
                  <a:pt x="5729883" y="70048"/>
                  <a:pt x="5738217" y="94654"/>
                </a:cubicBezTo>
                <a:lnTo>
                  <a:pt x="5666184" y="125015"/>
                </a:lnTo>
                <a:cubicBezTo>
                  <a:pt x="5661422" y="111125"/>
                  <a:pt x="5653484" y="99814"/>
                  <a:pt x="5642372" y="91083"/>
                </a:cubicBezTo>
                <a:cubicBezTo>
                  <a:pt x="5630862" y="81954"/>
                  <a:pt x="5616575" y="77390"/>
                  <a:pt x="5599509" y="77390"/>
                </a:cubicBezTo>
                <a:cubicBezTo>
                  <a:pt x="5581253" y="77390"/>
                  <a:pt x="5566569" y="81558"/>
                  <a:pt x="5555456" y="89892"/>
                </a:cubicBezTo>
                <a:cubicBezTo>
                  <a:pt x="5543947" y="98226"/>
                  <a:pt x="5538192" y="109140"/>
                  <a:pt x="5538192" y="122634"/>
                </a:cubicBezTo>
                <a:cubicBezTo>
                  <a:pt x="5538192" y="135731"/>
                  <a:pt x="5543550" y="146843"/>
                  <a:pt x="5554265" y="155972"/>
                </a:cubicBezTo>
                <a:cubicBezTo>
                  <a:pt x="5565775" y="165497"/>
                  <a:pt x="5583833" y="174426"/>
                  <a:pt x="5608439" y="182761"/>
                </a:cubicBezTo>
                <a:lnTo>
                  <a:pt x="5635823" y="191690"/>
                </a:lnTo>
                <a:cubicBezTo>
                  <a:pt x="5674320" y="205184"/>
                  <a:pt x="5703292" y="222250"/>
                  <a:pt x="5722739" y="242887"/>
                </a:cubicBezTo>
                <a:cubicBezTo>
                  <a:pt x="5742979" y="264319"/>
                  <a:pt x="5753100" y="292298"/>
                  <a:pt x="5753100" y="326826"/>
                </a:cubicBezTo>
                <a:cubicBezTo>
                  <a:pt x="5753100" y="355798"/>
                  <a:pt x="5745758" y="380008"/>
                  <a:pt x="5731073" y="399454"/>
                </a:cubicBezTo>
                <a:cubicBezTo>
                  <a:pt x="5715595" y="419695"/>
                  <a:pt x="5696743" y="434379"/>
                  <a:pt x="5674519" y="443508"/>
                </a:cubicBezTo>
                <a:cubicBezTo>
                  <a:pt x="5651500" y="453033"/>
                  <a:pt x="5627886" y="457795"/>
                  <a:pt x="5603676" y="457795"/>
                </a:cubicBezTo>
                <a:cubicBezTo>
                  <a:pt x="5565179" y="457795"/>
                  <a:pt x="5531445" y="447079"/>
                  <a:pt x="5502473" y="425648"/>
                </a:cubicBezTo>
                <a:cubicBezTo>
                  <a:pt x="5473501" y="404217"/>
                  <a:pt x="5453062" y="373856"/>
                  <a:pt x="5441156" y="334565"/>
                </a:cubicBezTo>
                <a:lnTo>
                  <a:pt x="5518547" y="303609"/>
                </a:lnTo>
                <a:cubicBezTo>
                  <a:pt x="5524500" y="327025"/>
                  <a:pt x="5534818" y="345479"/>
                  <a:pt x="5549503" y="358973"/>
                </a:cubicBezTo>
                <a:cubicBezTo>
                  <a:pt x="5564584" y="372864"/>
                  <a:pt x="5582840" y="379809"/>
                  <a:pt x="5604272" y="379809"/>
                </a:cubicBezTo>
                <a:cubicBezTo>
                  <a:pt x="5622131" y="379809"/>
                  <a:pt x="5637807" y="375245"/>
                  <a:pt x="5651301" y="366117"/>
                </a:cubicBezTo>
                <a:cubicBezTo>
                  <a:pt x="5664398" y="357386"/>
                  <a:pt x="5670947" y="344686"/>
                  <a:pt x="5670947" y="328017"/>
                </a:cubicBezTo>
                <a:cubicBezTo>
                  <a:pt x="5670947" y="311348"/>
                  <a:pt x="5664795" y="298053"/>
                  <a:pt x="5652492" y="288131"/>
                </a:cubicBezTo>
                <a:cubicBezTo>
                  <a:pt x="5639792" y="277812"/>
                  <a:pt x="5617567" y="266700"/>
                  <a:pt x="5585817" y="254794"/>
                </a:cubicBezTo>
                <a:lnTo>
                  <a:pt x="5559028" y="245269"/>
                </a:lnTo>
                <a:cubicBezTo>
                  <a:pt x="5531246" y="235744"/>
                  <a:pt x="5507434" y="220861"/>
                  <a:pt x="5487590" y="200620"/>
                </a:cubicBezTo>
                <a:cubicBezTo>
                  <a:pt x="5467350" y="179586"/>
                  <a:pt x="5457229" y="154186"/>
                  <a:pt x="5457229" y="124420"/>
                </a:cubicBezTo>
                <a:cubicBezTo>
                  <a:pt x="5457229" y="101401"/>
                  <a:pt x="5463183" y="80764"/>
                  <a:pt x="5475089" y="62508"/>
                </a:cubicBezTo>
                <a:cubicBezTo>
                  <a:pt x="5486995" y="43854"/>
                  <a:pt x="5503664" y="29170"/>
                  <a:pt x="5525095" y="18454"/>
                </a:cubicBezTo>
                <a:cubicBezTo>
                  <a:pt x="5547320" y="7342"/>
                  <a:pt x="5571728" y="1786"/>
                  <a:pt x="5598319" y="1786"/>
                </a:cubicBezTo>
                <a:close/>
                <a:moveTo>
                  <a:pt x="3982046" y="0"/>
                </a:moveTo>
                <a:cubicBezTo>
                  <a:pt x="3996333" y="0"/>
                  <a:pt x="4008438" y="4961"/>
                  <a:pt x="4018359" y="14883"/>
                </a:cubicBezTo>
                <a:cubicBezTo>
                  <a:pt x="4028281" y="24804"/>
                  <a:pt x="4033242" y="36909"/>
                  <a:pt x="4033242" y="51197"/>
                </a:cubicBezTo>
                <a:cubicBezTo>
                  <a:pt x="4033242" y="65881"/>
                  <a:pt x="4028281" y="78184"/>
                  <a:pt x="4018359" y="88106"/>
                </a:cubicBezTo>
                <a:cubicBezTo>
                  <a:pt x="4008438" y="98028"/>
                  <a:pt x="3996333" y="102989"/>
                  <a:pt x="3982046" y="102989"/>
                </a:cubicBezTo>
                <a:cubicBezTo>
                  <a:pt x="3967758" y="102989"/>
                  <a:pt x="3955653" y="98028"/>
                  <a:pt x="3945731" y="88106"/>
                </a:cubicBezTo>
                <a:cubicBezTo>
                  <a:pt x="3935412" y="77787"/>
                  <a:pt x="3930253" y="65484"/>
                  <a:pt x="3930253" y="51197"/>
                </a:cubicBezTo>
                <a:cubicBezTo>
                  <a:pt x="3930253" y="37306"/>
                  <a:pt x="3935412" y="25201"/>
                  <a:pt x="3945731" y="14883"/>
                </a:cubicBezTo>
                <a:cubicBezTo>
                  <a:pt x="3955653" y="4961"/>
                  <a:pt x="3967758" y="0"/>
                  <a:pt x="3982046" y="0"/>
                </a:cubicBezTo>
                <a:close/>
                <a:moveTo>
                  <a:pt x="3553421" y="0"/>
                </a:moveTo>
                <a:cubicBezTo>
                  <a:pt x="3567708" y="0"/>
                  <a:pt x="3579813" y="4961"/>
                  <a:pt x="3589734" y="14883"/>
                </a:cubicBezTo>
                <a:cubicBezTo>
                  <a:pt x="3599656" y="24804"/>
                  <a:pt x="3604617" y="36909"/>
                  <a:pt x="3604617" y="51197"/>
                </a:cubicBezTo>
                <a:cubicBezTo>
                  <a:pt x="3604617" y="65881"/>
                  <a:pt x="3599656" y="78184"/>
                  <a:pt x="3589734" y="88106"/>
                </a:cubicBezTo>
                <a:cubicBezTo>
                  <a:pt x="3579813" y="98028"/>
                  <a:pt x="3567708" y="102989"/>
                  <a:pt x="3553421" y="102989"/>
                </a:cubicBezTo>
                <a:cubicBezTo>
                  <a:pt x="3539133" y="102989"/>
                  <a:pt x="3527028" y="98028"/>
                  <a:pt x="3517106" y="88106"/>
                </a:cubicBezTo>
                <a:cubicBezTo>
                  <a:pt x="3506787" y="77787"/>
                  <a:pt x="3501628" y="65484"/>
                  <a:pt x="3501628" y="51197"/>
                </a:cubicBezTo>
                <a:cubicBezTo>
                  <a:pt x="3501628" y="37306"/>
                  <a:pt x="3506787" y="25201"/>
                  <a:pt x="3517106" y="14883"/>
                </a:cubicBezTo>
                <a:cubicBezTo>
                  <a:pt x="3527028" y="4961"/>
                  <a:pt x="3539133" y="0"/>
                  <a:pt x="3553421" y="0"/>
                </a:cubicBezTo>
                <a:close/>
                <a:moveTo>
                  <a:pt x="1181695" y="0"/>
                </a:moveTo>
                <a:cubicBezTo>
                  <a:pt x="1195983" y="0"/>
                  <a:pt x="1208088" y="4961"/>
                  <a:pt x="1218009" y="14883"/>
                </a:cubicBezTo>
                <a:cubicBezTo>
                  <a:pt x="1227931" y="24804"/>
                  <a:pt x="1232892" y="36909"/>
                  <a:pt x="1232892" y="51197"/>
                </a:cubicBezTo>
                <a:cubicBezTo>
                  <a:pt x="1232892" y="65881"/>
                  <a:pt x="1227931" y="78184"/>
                  <a:pt x="1218009" y="88106"/>
                </a:cubicBezTo>
                <a:cubicBezTo>
                  <a:pt x="1208088" y="98028"/>
                  <a:pt x="1195983" y="102989"/>
                  <a:pt x="1181695" y="102989"/>
                </a:cubicBezTo>
                <a:cubicBezTo>
                  <a:pt x="1167408" y="102989"/>
                  <a:pt x="1155303" y="98028"/>
                  <a:pt x="1145381" y="88106"/>
                </a:cubicBezTo>
                <a:cubicBezTo>
                  <a:pt x="1135063" y="77787"/>
                  <a:pt x="1129903" y="65484"/>
                  <a:pt x="1129903" y="51197"/>
                </a:cubicBezTo>
                <a:cubicBezTo>
                  <a:pt x="1129903" y="37306"/>
                  <a:pt x="1135063" y="25201"/>
                  <a:pt x="1145381" y="14883"/>
                </a:cubicBezTo>
                <a:cubicBezTo>
                  <a:pt x="1155303" y="4961"/>
                  <a:pt x="1167408" y="0"/>
                  <a:pt x="1181695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612A4-2C01-4B09-A837-5631B2C6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98" y="1975480"/>
            <a:ext cx="8646662" cy="43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7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ACC86-D323-44A4-9FC2-157887F8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39" y="1341119"/>
            <a:ext cx="8788921" cy="3498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DDEA7E-1DF8-40F8-AA92-F25EEE600767}"/>
              </a:ext>
            </a:extLst>
          </p:cNvPr>
          <p:cNvSpPr txBox="1"/>
          <p:nvPr/>
        </p:nvSpPr>
        <p:spPr>
          <a:xfrm>
            <a:off x="838132" y="880180"/>
            <a:ext cx="995958" cy="578048"/>
          </a:xfrm>
          <a:custGeom>
            <a:avLst/>
            <a:gdLst/>
            <a:ahLst/>
            <a:cxnLst/>
            <a:rect l="l" t="t" r="r" b="b"/>
            <a:pathLst>
              <a:path w="995958" h="578048">
                <a:moveTo>
                  <a:pt x="470893" y="189905"/>
                </a:moveTo>
                <a:cubicBezTo>
                  <a:pt x="456605" y="189905"/>
                  <a:pt x="442516" y="193675"/>
                  <a:pt x="428625" y="201216"/>
                </a:cubicBezTo>
                <a:cubicBezTo>
                  <a:pt x="415528" y="208359"/>
                  <a:pt x="405011" y="218877"/>
                  <a:pt x="397074" y="232767"/>
                </a:cubicBezTo>
                <a:cubicBezTo>
                  <a:pt x="389136" y="246658"/>
                  <a:pt x="385168" y="262731"/>
                  <a:pt x="385168" y="280988"/>
                </a:cubicBezTo>
                <a:cubicBezTo>
                  <a:pt x="385168" y="298450"/>
                  <a:pt x="389136" y="314523"/>
                  <a:pt x="397074" y="329208"/>
                </a:cubicBezTo>
                <a:cubicBezTo>
                  <a:pt x="404614" y="343495"/>
                  <a:pt x="415132" y="354211"/>
                  <a:pt x="428625" y="361355"/>
                </a:cubicBezTo>
                <a:cubicBezTo>
                  <a:pt x="441722" y="368498"/>
                  <a:pt x="455811" y="372070"/>
                  <a:pt x="470893" y="372070"/>
                </a:cubicBezTo>
                <a:cubicBezTo>
                  <a:pt x="486371" y="372070"/>
                  <a:pt x="500658" y="368498"/>
                  <a:pt x="513755" y="361355"/>
                </a:cubicBezTo>
                <a:cubicBezTo>
                  <a:pt x="526455" y="354608"/>
                  <a:pt x="536774" y="344091"/>
                  <a:pt x="544711" y="329803"/>
                </a:cubicBezTo>
                <a:cubicBezTo>
                  <a:pt x="552649" y="315913"/>
                  <a:pt x="556618" y="299641"/>
                  <a:pt x="556618" y="280988"/>
                </a:cubicBezTo>
                <a:cubicBezTo>
                  <a:pt x="556618" y="262731"/>
                  <a:pt x="552649" y="246658"/>
                  <a:pt x="544711" y="232767"/>
                </a:cubicBezTo>
                <a:cubicBezTo>
                  <a:pt x="536774" y="218480"/>
                  <a:pt x="526455" y="207963"/>
                  <a:pt x="513755" y="201216"/>
                </a:cubicBezTo>
                <a:cubicBezTo>
                  <a:pt x="499864" y="193675"/>
                  <a:pt x="485577" y="189905"/>
                  <a:pt x="470893" y="189905"/>
                </a:cubicBezTo>
                <a:close/>
                <a:moveTo>
                  <a:pt x="838200" y="188119"/>
                </a:moveTo>
                <a:cubicBezTo>
                  <a:pt x="815975" y="188119"/>
                  <a:pt x="796727" y="195858"/>
                  <a:pt x="780455" y="211336"/>
                </a:cubicBezTo>
                <a:cubicBezTo>
                  <a:pt x="764580" y="226814"/>
                  <a:pt x="756643" y="248444"/>
                  <a:pt x="756643" y="276225"/>
                </a:cubicBezTo>
                <a:cubicBezTo>
                  <a:pt x="756643" y="303609"/>
                  <a:pt x="764580" y="325041"/>
                  <a:pt x="780455" y="340519"/>
                </a:cubicBezTo>
                <a:cubicBezTo>
                  <a:pt x="796727" y="355997"/>
                  <a:pt x="815975" y="363736"/>
                  <a:pt x="838200" y="363736"/>
                </a:cubicBezTo>
                <a:cubicBezTo>
                  <a:pt x="860425" y="363736"/>
                  <a:pt x="879475" y="355997"/>
                  <a:pt x="895350" y="340519"/>
                </a:cubicBezTo>
                <a:cubicBezTo>
                  <a:pt x="911225" y="325041"/>
                  <a:pt x="919163" y="303609"/>
                  <a:pt x="919163" y="276225"/>
                </a:cubicBezTo>
                <a:cubicBezTo>
                  <a:pt x="919163" y="248444"/>
                  <a:pt x="911424" y="226814"/>
                  <a:pt x="895946" y="211336"/>
                </a:cubicBezTo>
                <a:cubicBezTo>
                  <a:pt x="880468" y="195858"/>
                  <a:pt x="861219" y="188119"/>
                  <a:pt x="838200" y="188119"/>
                </a:cubicBezTo>
                <a:close/>
                <a:moveTo>
                  <a:pt x="822127" y="115491"/>
                </a:moveTo>
                <a:cubicBezTo>
                  <a:pt x="841177" y="115491"/>
                  <a:pt x="859235" y="119261"/>
                  <a:pt x="876300" y="126802"/>
                </a:cubicBezTo>
                <a:cubicBezTo>
                  <a:pt x="891778" y="133548"/>
                  <a:pt x="904478" y="144066"/>
                  <a:pt x="914400" y="158353"/>
                </a:cubicBezTo>
                <a:lnTo>
                  <a:pt x="919163" y="158353"/>
                </a:lnTo>
                <a:lnTo>
                  <a:pt x="919163" y="125611"/>
                </a:lnTo>
                <a:lnTo>
                  <a:pt x="995958" y="125611"/>
                </a:lnTo>
                <a:lnTo>
                  <a:pt x="995958" y="414933"/>
                </a:lnTo>
                <a:cubicBezTo>
                  <a:pt x="995958" y="449064"/>
                  <a:pt x="989608" y="478036"/>
                  <a:pt x="976908" y="501848"/>
                </a:cubicBezTo>
                <a:cubicBezTo>
                  <a:pt x="964208" y="525661"/>
                  <a:pt x="945555" y="544314"/>
                  <a:pt x="920949" y="557808"/>
                </a:cubicBezTo>
                <a:cubicBezTo>
                  <a:pt x="896342" y="571302"/>
                  <a:pt x="868363" y="578048"/>
                  <a:pt x="837010" y="578048"/>
                </a:cubicBezTo>
                <a:cubicBezTo>
                  <a:pt x="797719" y="578048"/>
                  <a:pt x="764977" y="569119"/>
                  <a:pt x="738783" y="551259"/>
                </a:cubicBezTo>
                <a:cubicBezTo>
                  <a:pt x="712589" y="533400"/>
                  <a:pt x="695127" y="512167"/>
                  <a:pt x="686396" y="487561"/>
                </a:cubicBezTo>
                <a:lnTo>
                  <a:pt x="761405" y="457200"/>
                </a:lnTo>
                <a:cubicBezTo>
                  <a:pt x="768152" y="472678"/>
                  <a:pt x="778074" y="484783"/>
                  <a:pt x="791171" y="493514"/>
                </a:cubicBezTo>
                <a:cubicBezTo>
                  <a:pt x="805061" y="502642"/>
                  <a:pt x="820341" y="507206"/>
                  <a:pt x="837010" y="507206"/>
                </a:cubicBezTo>
                <a:cubicBezTo>
                  <a:pt x="862410" y="507206"/>
                  <a:pt x="882452" y="499467"/>
                  <a:pt x="897136" y="483989"/>
                </a:cubicBezTo>
                <a:cubicBezTo>
                  <a:pt x="911821" y="468908"/>
                  <a:pt x="919163" y="446881"/>
                  <a:pt x="919163" y="417909"/>
                </a:cubicBezTo>
                <a:lnTo>
                  <a:pt x="919163" y="393502"/>
                </a:lnTo>
                <a:lnTo>
                  <a:pt x="914400" y="393502"/>
                </a:lnTo>
                <a:cubicBezTo>
                  <a:pt x="904082" y="408186"/>
                  <a:pt x="891382" y="418902"/>
                  <a:pt x="876300" y="425648"/>
                </a:cubicBezTo>
                <a:cubicBezTo>
                  <a:pt x="860425" y="432792"/>
                  <a:pt x="842368" y="436364"/>
                  <a:pt x="822127" y="436364"/>
                </a:cubicBezTo>
                <a:cubicBezTo>
                  <a:pt x="796330" y="436364"/>
                  <a:pt x="772319" y="429816"/>
                  <a:pt x="750094" y="416719"/>
                </a:cubicBezTo>
                <a:cubicBezTo>
                  <a:pt x="728663" y="404019"/>
                  <a:pt x="711002" y="385366"/>
                  <a:pt x="697111" y="360759"/>
                </a:cubicBezTo>
                <a:cubicBezTo>
                  <a:pt x="683618" y="336550"/>
                  <a:pt x="676871" y="308372"/>
                  <a:pt x="676871" y="276225"/>
                </a:cubicBezTo>
                <a:cubicBezTo>
                  <a:pt x="676871" y="244078"/>
                  <a:pt x="683618" y="215900"/>
                  <a:pt x="697111" y="191691"/>
                </a:cubicBezTo>
                <a:cubicBezTo>
                  <a:pt x="711002" y="167084"/>
                  <a:pt x="728663" y="148431"/>
                  <a:pt x="750094" y="135731"/>
                </a:cubicBezTo>
                <a:cubicBezTo>
                  <a:pt x="772716" y="122237"/>
                  <a:pt x="796727" y="115491"/>
                  <a:pt x="822127" y="115491"/>
                </a:cubicBezTo>
                <a:close/>
                <a:moveTo>
                  <a:pt x="470893" y="115491"/>
                </a:moveTo>
                <a:cubicBezTo>
                  <a:pt x="502246" y="115491"/>
                  <a:pt x="530821" y="122833"/>
                  <a:pt x="556618" y="137517"/>
                </a:cubicBezTo>
                <a:cubicBezTo>
                  <a:pt x="581224" y="151805"/>
                  <a:pt x="600869" y="171648"/>
                  <a:pt x="615553" y="197048"/>
                </a:cubicBezTo>
                <a:cubicBezTo>
                  <a:pt x="629444" y="221258"/>
                  <a:pt x="636389" y="249238"/>
                  <a:pt x="636389" y="280988"/>
                </a:cubicBezTo>
                <a:cubicBezTo>
                  <a:pt x="636389" y="313134"/>
                  <a:pt x="629444" y="341312"/>
                  <a:pt x="615553" y="365522"/>
                </a:cubicBezTo>
                <a:cubicBezTo>
                  <a:pt x="601266" y="390525"/>
                  <a:pt x="581621" y="410170"/>
                  <a:pt x="556618" y="424458"/>
                </a:cubicBezTo>
                <a:cubicBezTo>
                  <a:pt x="531614" y="438745"/>
                  <a:pt x="503039" y="445889"/>
                  <a:pt x="470893" y="445889"/>
                </a:cubicBezTo>
                <a:cubicBezTo>
                  <a:pt x="438746" y="445889"/>
                  <a:pt x="410171" y="438745"/>
                  <a:pt x="385168" y="424458"/>
                </a:cubicBezTo>
                <a:cubicBezTo>
                  <a:pt x="360164" y="410170"/>
                  <a:pt x="340519" y="390525"/>
                  <a:pt x="326232" y="365522"/>
                </a:cubicBezTo>
                <a:cubicBezTo>
                  <a:pt x="312341" y="341312"/>
                  <a:pt x="305396" y="313134"/>
                  <a:pt x="305396" y="280988"/>
                </a:cubicBezTo>
                <a:cubicBezTo>
                  <a:pt x="305396" y="249238"/>
                  <a:pt x="312341" y="221258"/>
                  <a:pt x="326232" y="197048"/>
                </a:cubicBezTo>
                <a:cubicBezTo>
                  <a:pt x="340916" y="171648"/>
                  <a:pt x="360561" y="151805"/>
                  <a:pt x="385168" y="137517"/>
                </a:cubicBezTo>
                <a:cubicBezTo>
                  <a:pt x="410964" y="122833"/>
                  <a:pt x="439539" y="115491"/>
                  <a:pt x="470893" y="115491"/>
                </a:cubicBezTo>
                <a:close/>
                <a:moveTo>
                  <a:pt x="0" y="0"/>
                </a:moveTo>
                <a:lnTo>
                  <a:pt x="82153" y="0"/>
                </a:lnTo>
                <a:lnTo>
                  <a:pt x="82153" y="358378"/>
                </a:lnTo>
                <a:lnTo>
                  <a:pt x="266700" y="358378"/>
                </a:lnTo>
                <a:lnTo>
                  <a:pt x="266700" y="436364"/>
                </a:lnTo>
                <a:lnTo>
                  <a:pt x="0" y="436364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3F3391-7290-4D45-AEEA-A3CE17889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846" y="5075884"/>
            <a:ext cx="643021" cy="643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8BD558-8C92-4367-9D45-A18A0B7795F8}"/>
              </a:ext>
            </a:extLst>
          </p:cNvPr>
          <p:cNvSpPr txBox="1"/>
          <p:nvPr/>
        </p:nvSpPr>
        <p:spPr>
          <a:xfrm>
            <a:off x="2135169" y="5569225"/>
            <a:ext cx="6166396" cy="280029"/>
          </a:xfrm>
          <a:custGeom>
            <a:avLst/>
            <a:gdLst/>
            <a:ahLst/>
            <a:cxnLst/>
            <a:rect l="l" t="t" r="r" b="b"/>
            <a:pathLst>
              <a:path w="6166396" h="280029">
                <a:moveTo>
                  <a:pt x="1852464" y="242106"/>
                </a:moveTo>
                <a:cubicBezTo>
                  <a:pt x="1856483" y="242106"/>
                  <a:pt x="1859748" y="243362"/>
                  <a:pt x="1862259" y="245873"/>
                </a:cubicBezTo>
                <a:cubicBezTo>
                  <a:pt x="1864770" y="248385"/>
                  <a:pt x="1866026" y="251650"/>
                  <a:pt x="1866026" y="255668"/>
                </a:cubicBezTo>
                <a:cubicBezTo>
                  <a:pt x="1866026" y="259519"/>
                  <a:pt x="1864770" y="262784"/>
                  <a:pt x="1862259" y="265463"/>
                </a:cubicBezTo>
                <a:cubicBezTo>
                  <a:pt x="1859748" y="268309"/>
                  <a:pt x="1856483" y="269732"/>
                  <a:pt x="1852464" y="269732"/>
                </a:cubicBezTo>
                <a:cubicBezTo>
                  <a:pt x="1848781" y="269732"/>
                  <a:pt x="1845516" y="268309"/>
                  <a:pt x="1842669" y="265463"/>
                </a:cubicBezTo>
                <a:cubicBezTo>
                  <a:pt x="1839823" y="262616"/>
                  <a:pt x="1838400" y="259352"/>
                  <a:pt x="1838400" y="255668"/>
                </a:cubicBezTo>
                <a:cubicBezTo>
                  <a:pt x="1838400" y="251650"/>
                  <a:pt x="1839823" y="248385"/>
                  <a:pt x="1842669" y="245873"/>
                </a:cubicBezTo>
                <a:cubicBezTo>
                  <a:pt x="1845516" y="243362"/>
                  <a:pt x="1848781" y="242106"/>
                  <a:pt x="1852464" y="242106"/>
                </a:cubicBezTo>
                <a:close/>
                <a:moveTo>
                  <a:pt x="5418814" y="154204"/>
                </a:moveTo>
                <a:cubicBezTo>
                  <a:pt x="5406758" y="154204"/>
                  <a:pt x="5397717" y="156716"/>
                  <a:pt x="5391690" y="161739"/>
                </a:cubicBezTo>
                <a:cubicBezTo>
                  <a:pt x="5385662" y="166762"/>
                  <a:pt x="5382648" y="173124"/>
                  <a:pt x="5382648" y="180826"/>
                </a:cubicBezTo>
                <a:cubicBezTo>
                  <a:pt x="5382648" y="188026"/>
                  <a:pt x="5385411" y="193886"/>
                  <a:pt x="5390936" y="198406"/>
                </a:cubicBezTo>
                <a:cubicBezTo>
                  <a:pt x="5396461" y="202927"/>
                  <a:pt x="5403410" y="205187"/>
                  <a:pt x="5411781" y="205187"/>
                </a:cubicBezTo>
                <a:cubicBezTo>
                  <a:pt x="5419148" y="205187"/>
                  <a:pt x="5426013" y="203262"/>
                  <a:pt x="5432375" y="199411"/>
                </a:cubicBezTo>
                <a:cubicBezTo>
                  <a:pt x="5438738" y="195560"/>
                  <a:pt x="5443761" y="190537"/>
                  <a:pt x="5447444" y="184342"/>
                </a:cubicBezTo>
                <a:cubicBezTo>
                  <a:pt x="5451128" y="178147"/>
                  <a:pt x="5452970" y="171199"/>
                  <a:pt x="5452970" y="163497"/>
                </a:cubicBezTo>
                <a:cubicBezTo>
                  <a:pt x="5448951" y="160818"/>
                  <a:pt x="5443928" y="158558"/>
                  <a:pt x="5437901" y="156716"/>
                </a:cubicBezTo>
                <a:cubicBezTo>
                  <a:pt x="5432208" y="155042"/>
                  <a:pt x="5425846" y="154204"/>
                  <a:pt x="5418814" y="154204"/>
                </a:cubicBezTo>
                <a:close/>
                <a:moveTo>
                  <a:pt x="3618589" y="154204"/>
                </a:moveTo>
                <a:cubicBezTo>
                  <a:pt x="3606534" y="154204"/>
                  <a:pt x="3597492" y="156716"/>
                  <a:pt x="3591465" y="161739"/>
                </a:cubicBezTo>
                <a:cubicBezTo>
                  <a:pt x="3585437" y="166762"/>
                  <a:pt x="3582423" y="173124"/>
                  <a:pt x="3582423" y="180826"/>
                </a:cubicBezTo>
                <a:cubicBezTo>
                  <a:pt x="3582423" y="188026"/>
                  <a:pt x="3585186" y="193886"/>
                  <a:pt x="3590711" y="198406"/>
                </a:cubicBezTo>
                <a:cubicBezTo>
                  <a:pt x="3596237" y="202927"/>
                  <a:pt x="3603185" y="205187"/>
                  <a:pt x="3611557" y="205187"/>
                </a:cubicBezTo>
                <a:cubicBezTo>
                  <a:pt x="3618924" y="205187"/>
                  <a:pt x="3625788" y="203262"/>
                  <a:pt x="3632151" y="199411"/>
                </a:cubicBezTo>
                <a:cubicBezTo>
                  <a:pt x="3638513" y="195560"/>
                  <a:pt x="3643536" y="190537"/>
                  <a:pt x="3647220" y="184342"/>
                </a:cubicBezTo>
                <a:cubicBezTo>
                  <a:pt x="3650903" y="178147"/>
                  <a:pt x="3652745" y="171199"/>
                  <a:pt x="3652745" y="163497"/>
                </a:cubicBezTo>
                <a:cubicBezTo>
                  <a:pt x="3648726" y="160818"/>
                  <a:pt x="3643703" y="158558"/>
                  <a:pt x="3637676" y="156716"/>
                </a:cubicBezTo>
                <a:cubicBezTo>
                  <a:pt x="3631983" y="155042"/>
                  <a:pt x="3625621" y="154204"/>
                  <a:pt x="3618589" y="154204"/>
                </a:cubicBezTo>
                <a:close/>
                <a:moveTo>
                  <a:pt x="513439" y="154204"/>
                </a:moveTo>
                <a:cubicBezTo>
                  <a:pt x="501384" y="154204"/>
                  <a:pt x="492342" y="156716"/>
                  <a:pt x="486315" y="161739"/>
                </a:cubicBezTo>
                <a:cubicBezTo>
                  <a:pt x="480287" y="166762"/>
                  <a:pt x="477274" y="173124"/>
                  <a:pt x="477274" y="180826"/>
                </a:cubicBezTo>
                <a:cubicBezTo>
                  <a:pt x="477274" y="188026"/>
                  <a:pt x="480036" y="193886"/>
                  <a:pt x="485561" y="198406"/>
                </a:cubicBezTo>
                <a:cubicBezTo>
                  <a:pt x="491087" y="202927"/>
                  <a:pt x="498035" y="205187"/>
                  <a:pt x="506407" y="205187"/>
                </a:cubicBezTo>
                <a:cubicBezTo>
                  <a:pt x="513774" y="205187"/>
                  <a:pt x="520638" y="203262"/>
                  <a:pt x="527001" y="199411"/>
                </a:cubicBezTo>
                <a:cubicBezTo>
                  <a:pt x="533363" y="195560"/>
                  <a:pt x="538386" y="190537"/>
                  <a:pt x="542070" y="184342"/>
                </a:cubicBezTo>
                <a:cubicBezTo>
                  <a:pt x="545753" y="178147"/>
                  <a:pt x="547595" y="171199"/>
                  <a:pt x="547595" y="163497"/>
                </a:cubicBezTo>
                <a:cubicBezTo>
                  <a:pt x="543577" y="160818"/>
                  <a:pt x="538553" y="158558"/>
                  <a:pt x="532526" y="156716"/>
                </a:cubicBezTo>
                <a:cubicBezTo>
                  <a:pt x="526833" y="155042"/>
                  <a:pt x="520471" y="154204"/>
                  <a:pt x="513439" y="154204"/>
                </a:cubicBezTo>
                <a:close/>
                <a:moveTo>
                  <a:pt x="180064" y="154204"/>
                </a:moveTo>
                <a:cubicBezTo>
                  <a:pt x="168009" y="154204"/>
                  <a:pt x="158967" y="156716"/>
                  <a:pt x="152940" y="161739"/>
                </a:cubicBezTo>
                <a:cubicBezTo>
                  <a:pt x="146913" y="166762"/>
                  <a:pt x="143898" y="173124"/>
                  <a:pt x="143898" y="180826"/>
                </a:cubicBezTo>
                <a:cubicBezTo>
                  <a:pt x="143898" y="188026"/>
                  <a:pt x="146661" y="193886"/>
                  <a:pt x="152186" y="198406"/>
                </a:cubicBezTo>
                <a:cubicBezTo>
                  <a:pt x="157712" y="202927"/>
                  <a:pt x="164660" y="205187"/>
                  <a:pt x="173032" y="205187"/>
                </a:cubicBezTo>
                <a:cubicBezTo>
                  <a:pt x="180399" y="205187"/>
                  <a:pt x="187263" y="203262"/>
                  <a:pt x="193626" y="199411"/>
                </a:cubicBezTo>
                <a:cubicBezTo>
                  <a:pt x="199988" y="195560"/>
                  <a:pt x="205011" y="190537"/>
                  <a:pt x="208694" y="184342"/>
                </a:cubicBezTo>
                <a:cubicBezTo>
                  <a:pt x="212378" y="178147"/>
                  <a:pt x="214220" y="171199"/>
                  <a:pt x="214220" y="163497"/>
                </a:cubicBezTo>
                <a:cubicBezTo>
                  <a:pt x="210202" y="160818"/>
                  <a:pt x="205178" y="158558"/>
                  <a:pt x="199151" y="156716"/>
                </a:cubicBezTo>
                <a:cubicBezTo>
                  <a:pt x="193458" y="155042"/>
                  <a:pt x="187096" y="154204"/>
                  <a:pt x="180064" y="154204"/>
                </a:cubicBezTo>
                <a:close/>
                <a:moveTo>
                  <a:pt x="5961506" y="104728"/>
                </a:moveTo>
                <a:cubicBezTo>
                  <a:pt x="5953469" y="104728"/>
                  <a:pt x="5945935" y="106738"/>
                  <a:pt x="5938903" y="110756"/>
                </a:cubicBezTo>
                <a:cubicBezTo>
                  <a:pt x="5932038" y="114774"/>
                  <a:pt x="5926429" y="120551"/>
                  <a:pt x="5922076" y="128085"/>
                </a:cubicBezTo>
                <a:cubicBezTo>
                  <a:pt x="5917890" y="135452"/>
                  <a:pt x="5915797" y="144326"/>
                  <a:pt x="5915797" y="154707"/>
                </a:cubicBezTo>
                <a:cubicBezTo>
                  <a:pt x="5915797" y="164920"/>
                  <a:pt x="5917890" y="173710"/>
                  <a:pt x="5922076" y="181077"/>
                </a:cubicBezTo>
                <a:cubicBezTo>
                  <a:pt x="5926429" y="188612"/>
                  <a:pt x="5932038" y="194388"/>
                  <a:pt x="5938903" y="198406"/>
                </a:cubicBezTo>
                <a:cubicBezTo>
                  <a:pt x="5946270" y="202592"/>
                  <a:pt x="5953804" y="204685"/>
                  <a:pt x="5961506" y="204685"/>
                </a:cubicBezTo>
                <a:cubicBezTo>
                  <a:pt x="5969208" y="204685"/>
                  <a:pt x="5976742" y="202592"/>
                  <a:pt x="5984109" y="198406"/>
                </a:cubicBezTo>
                <a:cubicBezTo>
                  <a:pt x="5990807" y="194555"/>
                  <a:pt x="5996332" y="188779"/>
                  <a:pt x="6000685" y="181077"/>
                </a:cubicBezTo>
                <a:cubicBezTo>
                  <a:pt x="6004871" y="173710"/>
                  <a:pt x="6006964" y="164920"/>
                  <a:pt x="6006964" y="154707"/>
                </a:cubicBezTo>
                <a:cubicBezTo>
                  <a:pt x="6006964" y="144326"/>
                  <a:pt x="6004871" y="135452"/>
                  <a:pt x="6000685" y="128085"/>
                </a:cubicBezTo>
                <a:cubicBezTo>
                  <a:pt x="5996332" y="120383"/>
                  <a:pt x="5990807" y="114607"/>
                  <a:pt x="5984109" y="110756"/>
                </a:cubicBezTo>
                <a:cubicBezTo>
                  <a:pt x="5977077" y="106738"/>
                  <a:pt x="5969543" y="104728"/>
                  <a:pt x="5961506" y="104728"/>
                </a:cubicBezTo>
                <a:close/>
                <a:moveTo>
                  <a:pt x="5278469" y="104728"/>
                </a:moveTo>
                <a:cubicBezTo>
                  <a:pt x="5271102" y="104728"/>
                  <a:pt x="5263986" y="106821"/>
                  <a:pt x="5257121" y="111007"/>
                </a:cubicBezTo>
                <a:cubicBezTo>
                  <a:pt x="5250424" y="115193"/>
                  <a:pt x="5245066" y="120969"/>
                  <a:pt x="5241048" y="128336"/>
                </a:cubicBezTo>
                <a:cubicBezTo>
                  <a:pt x="5237029" y="135871"/>
                  <a:pt x="5235020" y="144661"/>
                  <a:pt x="5235020" y="154707"/>
                </a:cubicBezTo>
                <a:cubicBezTo>
                  <a:pt x="5235020" y="164585"/>
                  <a:pt x="5237029" y="173292"/>
                  <a:pt x="5241048" y="180826"/>
                </a:cubicBezTo>
                <a:cubicBezTo>
                  <a:pt x="5245066" y="188528"/>
                  <a:pt x="5250424" y="194388"/>
                  <a:pt x="5257121" y="198406"/>
                </a:cubicBezTo>
                <a:cubicBezTo>
                  <a:pt x="5263986" y="202592"/>
                  <a:pt x="5271102" y="204685"/>
                  <a:pt x="5278469" y="204685"/>
                </a:cubicBezTo>
                <a:cubicBezTo>
                  <a:pt x="5285668" y="204685"/>
                  <a:pt x="5292784" y="202592"/>
                  <a:pt x="5299816" y="198406"/>
                </a:cubicBezTo>
                <a:cubicBezTo>
                  <a:pt x="5306346" y="194555"/>
                  <a:pt x="5311704" y="188695"/>
                  <a:pt x="5315890" y="180826"/>
                </a:cubicBezTo>
                <a:cubicBezTo>
                  <a:pt x="5319741" y="173627"/>
                  <a:pt x="5321666" y="164920"/>
                  <a:pt x="5321666" y="154707"/>
                </a:cubicBezTo>
                <a:cubicBezTo>
                  <a:pt x="5321666" y="144326"/>
                  <a:pt x="5319741" y="135536"/>
                  <a:pt x="5315890" y="128336"/>
                </a:cubicBezTo>
                <a:cubicBezTo>
                  <a:pt x="5311871" y="120802"/>
                  <a:pt x="5306513" y="115025"/>
                  <a:pt x="5299816" y="111007"/>
                </a:cubicBezTo>
                <a:cubicBezTo>
                  <a:pt x="5292784" y="106821"/>
                  <a:pt x="5285668" y="104728"/>
                  <a:pt x="5278469" y="104728"/>
                </a:cubicBezTo>
                <a:close/>
                <a:moveTo>
                  <a:pt x="5018531" y="104728"/>
                </a:moveTo>
                <a:cubicBezTo>
                  <a:pt x="5010494" y="104728"/>
                  <a:pt x="5002960" y="106738"/>
                  <a:pt x="4995928" y="110756"/>
                </a:cubicBezTo>
                <a:cubicBezTo>
                  <a:pt x="4989063" y="114774"/>
                  <a:pt x="4983454" y="120551"/>
                  <a:pt x="4979101" y="128085"/>
                </a:cubicBezTo>
                <a:cubicBezTo>
                  <a:pt x="4974915" y="135452"/>
                  <a:pt x="4972822" y="144326"/>
                  <a:pt x="4972822" y="154707"/>
                </a:cubicBezTo>
                <a:cubicBezTo>
                  <a:pt x="4972822" y="164920"/>
                  <a:pt x="4974915" y="173710"/>
                  <a:pt x="4979101" y="181077"/>
                </a:cubicBezTo>
                <a:cubicBezTo>
                  <a:pt x="4983454" y="188612"/>
                  <a:pt x="4989063" y="194388"/>
                  <a:pt x="4995928" y="198406"/>
                </a:cubicBezTo>
                <a:cubicBezTo>
                  <a:pt x="5003295" y="202592"/>
                  <a:pt x="5010829" y="204685"/>
                  <a:pt x="5018531" y="204685"/>
                </a:cubicBezTo>
                <a:cubicBezTo>
                  <a:pt x="5026233" y="204685"/>
                  <a:pt x="5033767" y="202592"/>
                  <a:pt x="5041134" y="198406"/>
                </a:cubicBezTo>
                <a:cubicBezTo>
                  <a:pt x="5047832" y="194555"/>
                  <a:pt x="5053357" y="188779"/>
                  <a:pt x="5057710" y="181077"/>
                </a:cubicBezTo>
                <a:cubicBezTo>
                  <a:pt x="5061896" y="173710"/>
                  <a:pt x="5063989" y="164920"/>
                  <a:pt x="5063989" y="154707"/>
                </a:cubicBezTo>
                <a:cubicBezTo>
                  <a:pt x="5063989" y="144326"/>
                  <a:pt x="5061896" y="135452"/>
                  <a:pt x="5057710" y="128085"/>
                </a:cubicBezTo>
                <a:cubicBezTo>
                  <a:pt x="5053357" y="120383"/>
                  <a:pt x="5047832" y="114607"/>
                  <a:pt x="5041134" y="110756"/>
                </a:cubicBezTo>
                <a:cubicBezTo>
                  <a:pt x="5034102" y="106738"/>
                  <a:pt x="5026568" y="104728"/>
                  <a:pt x="5018531" y="104728"/>
                </a:cubicBezTo>
                <a:close/>
                <a:moveTo>
                  <a:pt x="4577618" y="104728"/>
                </a:moveTo>
                <a:cubicBezTo>
                  <a:pt x="4569749" y="104728"/>
                  <a:pt x="4562550" y="106738"/>
                  <a:pt x="4556020" y="110756"/>
                </a:cubicBezTo>
                <a:cubicBezTo>
                  <a:pt x="4549322" y="114942"/>
                  <a:pt x="4544132" y="120551"/>
                  <a:pt x="4540449" y="127583"/>
                </a:cubicBezTo>
                <a:cubicBezTo>
                  <a:pt x="4536598" y="134950"/>
                  <a:pt x="4534672" y="143740"/>
                  <a:pt x="4534672" y="153953"/>
                </a:cubicBezTo>
                <a:cubicBezTo>
                  <a:pt x="4534672" y="163832"/>
                  <a:pt x="4536598" y="172622"/>
                  <a:pt x="4540449" y="180324"/>
                </a:cubicBezTo>
                <a:cubicBezTo>
                  <a:pt x="4544132" y="187691"/>
                  <a:pt x="4549322" y="193300"/>
                  <a:pt x="4556020" y="197151"/>
                </a:cubicBezTo>
                <a:cubicBezTo>
                  <a:pt x="4562717" y="201002"/>
                  <a:pt x="4569917" y="202927"/>
                  <a:pt x="4577618" y="202927"/>
                </a:cubicBezTo>
                <a:cubicBezTo>
                  <a:pt x="4585655" y="202927"/>
                  <a:pt x="4592771" y="201002"/>
                  <a:pt x="4598966" y="197151"/>
                </a:cubicBezTo>
                <a:cubicBezTo>
                  <a:pt x="4605496" y="193132"/>
                  <a:pt x="4610686" y="187440"/>
                  <a:pt x="4614537" y="180073"/>
                </a:cubicBezTo>
                <a:cubicBezTo>
                  <a:pt x="4618388" y="172706"/>
                  <a:pt x="4620313" y="163999"/>
                  <a:pt x="4620313" y="153953"/>
                </a:cubicBezTo>
                <a:cubicBezTo>
                  <a:pt x="4620313" y="143573"/>
                  <a:pt x="4618388" y="134699"/>
                  <a:pt x="4614537" y="127332"/>
                </a:cubicBezTo>
                <a:cubicBezTo>
                  <a:pt x="4610686" y="119797"/>
                  <a:pt x="4605496" y="114188"/>
                  <a:pt x="4598966" y="110505"/>
                </a:cubicBezTo>
                <a:cubicBezTo>
                  <a:pt x="4592269" y="106654"/>
                  <a:pt x="4585153" y="104728"/>
                  <a:pt x="4577618" y="104728"/>
                </a:cubicBezTo>
                <a:close/>
                <a:moveTo>
                  <a:pt x="4285106" y="104728"/>
                </a:moveTo>
                <a:cubicBezTo>
                  <a:pt x="4277070" y="104728"/>
                  <a:pt x="4269535" y="106738"/>
                  <a:pt x="4262503" y="110756"/>
                </a:cubicBezTo>
                <a:cubicBezTo>
                  <a:pt x="4255638" y="114774"/>
                  <a:pt x="4250029" y="120551"/>
                  <a:pt x="4245676" y="128085"/>
                </a:cubicBezTo>
                <a:cubicBezTo>
                  <a:pt x="4241490" y="135452"/>
                  <a:pt x="4239397" y="144326"/>
                  <a:pt x="4239397" y="154707"/>
                </a:cubicBezTo>
                <a:cubicBezTo>
                  <a:pt x="4239397" y="164920"/>
                  <a:pt x="4241490" y="173710"/>
                  <a:pt x="4245676" y="181077"/>
                </a:cubicBezTo>
                <a:cubicBezTo>
                  <a:pt x="4250029" y="188612"/>
                  <a:pt x="4255638" y="194388"/>
                  <a:pt x="4262503" y="198406"/>
                </a:cubicBezTo>
                <a:cubicBezTo>
                  <a:pt x="4269870" y="202592"/>
                  <a:pt x="4277404" y="204685"/>
                  <a:pt x="4285106" y="204685"/>
                </a:cubicBezTo>
                <a:cubicBezTo>
                  <a:pt x="4292808" y="204685"/>
                  <a:pt x="4300343" y="202592"/>
                  <a:pt x="4307710" y="198406"/>
                </a:cubicBezTo>
                <a:cubicBezTo>
                  <a:pt x="4314407" y="194555"/>
                  <a:pt x="4319932" y="188779"/>
                  <a:pt x="4324285" y="181077"/>
                </a:cubicBezTo>
                <a:cubicBezTo>
                  <a:pt x="4328471" y="173710"/>
                  <a:pt x="4330564" y="164920"/>
                  <a:pt x="4330564" y="154707"/>
                </a:cubicBezTo>
                <a:cubicBezTo>
                  <a:pt x="4330564" y="144326"/>
                  <a:pt x="4328471" y="135452"/>
                  <a:pt x="4324285" y="128085"/>
                </a:cubicBezTo>
                <a:cubicBezTo>
                  <a:pt x="4319932" y="120383"/>
                  <a:pt x="4314407" y="114607"/>
                  <a:pt x="4307710" y="110756"/>
                </a:cubicBezTo>
                <a:cubicBezTo>
                  <a:pt x="4300677" y="106738"/>
                  <a:pt x="4293143" y="104728"/>
                  <a:pt x="4285106" y="104728"/>
                </a:cubicBezTo>
                <a:close/>
                <a:moveTo>
                  <a:pt x="3909864" y="104728"/>
                </a:moveTo>
                <a:cubicBezTo>
                  <a:pt x="3899818" y="104728"/>
                  <a:pt x="3891028" y="108077"/>
                  <a:pt x="3883494" y="114774"/>
                </a:cubicBezTo>
                <a:cubicBezTo>
                  <a:pt x="3876461" y="121137"/>
                  <a:pt x="3871773" y="129843"/>
                  <a:pt x="3869429" y="140894"/>
                </a:cubicBezTo>
                <a:lnTo>
                  <a:pt x="3949294" y="140894"/>
                </a:lnTo>
                <a:cubicBezTo>
                  <a:pt x="3949127" y="135368"/>
                  <a:pt x="3947620" y="129843"/>
                  <a:pt x="3944774" y="124318"/>
                </a:cubicBezTo>
                <a:cubicBezTo>
                  <a:pt x="3942095" y="118960"/>
                  <a:pt x="3937825" y="114356"/>
                  <a:pt x="3931965" y="110505"/>
                </a:cubicBezTo>
                <a:cubicBezTo>
                  <a:pt x="3926105" y="106654"/>
                  <a:pt x="3918738" y="104728"/>
                  <a:pt x="3909864" y="104728"/>
                </a:cubicBezTo>
                <a:close/>
                <a:moveTo>
                  <a:pt x="3758469" y="104728"/>
                </a:moveTo>
                <a:cubicBezTo>
                  <a:pt x="3750599" y="104728"/>
                  <a:pt x="3743400" y="106738"/>
                  <a:pt x="3736870" y="110756"/>
                </a:cubicBezTo>
                <a:cubicBezTo>
                  <a:pt x="3730173" y="114942"/>
                  <a:pt x="3724982" y="120551"/>
                  <a:pt x="3721299" y="127583"/>
                </a:cubicBezTo>
                <a:cubicBezTo>
                  <a:pt x="3717448" y="134950"/>
                  <a:pt x="3715522" y="143740"/>
                  <a:pt x="3715522" y="153953"/>
                </a:cubicBezTo>
                <a:cubicBezTo>
                  <a:pt x="3715522" y="163832"/>
                  <a:pt x="3717448" y="172622"/>
                  <a:pt x="3721299" y="180324"/>
                </a:cubicBezTo>
                <a:cubicBezTo>
                  <a:pt x="3724982" y="187691"/>
                  <a:pt x="3730173" y="193300"/>
                  <a:pt x="3736870" y="197151"/>
                </a:cubicBezTo>
                <a:cubicBezTo>
                  <a:pt x="3743567" y="201002"/>
                  <a:pt x="3750767" y="202927"/>
                  <a:pt x="3758469" y="202927"/>
                </a:cubicBezTo>
                <a:cubicBezTo>
                  <a:pt x="3766505" y="202927"/>
                  <a:pt x="3773621" y="201002"/>
                  <a:pt x="3779816" y="197151"/>
                </a:cubicBezTo>
                <a:cubicBezTo>
                  <a:pt x="3786346" y="193132"/>
                  <a:pt x="3791536" y="187440"/>
                  <a:pt x="3795387" y="180073"/>
                </a:cubicBezTo>
                <a:cubicBezTo>
                  <a:pt x="3799238" y="172706"/>
                  <a:pt x="3801164" y="163999"/>
                  <a:pt x="3801164" y="153953"/>
                </a:cubicBezTo>
                <a:cubicBezTo>
                  <a:pt x="3801164" y="143573"/>
                  <a:pt x="3799238" y="134699"/>
                  <a:pt x="3795387" y="127332"/>
                </a:cubicBezTo>
                <a:cubicBezTo>
                  <a:pt x="3791536" y="119797"/>
                  <a:pt x="3786346" y="114188"/>
                  <a:pt x="3779816" y="110505"/>
                </a:cubicBezTo>
                <a:cubicBezTo>
                  <a:pt x="3773119" y="106654"/>
                  <a:pt x="3766003" y="104728"/>
                  <a:pt x="3758469" y="104728"/>
                </a:cubicBezTo>
                <a:close/>
                <a:moveTo>
                  <a:pt x="3233589" y="104728"/>
                </a:moveTo>
                <a:cubicBezTo>
                  <a:pt x="3223543" y="104728"/>
                  <a:pt x="3214753" y="108077"/>
                  <a:pt x="3207218" y="114774"/>
                </a:cubicBezTo>
                <a:cubicBezTo>
                  <a:pt x="3200186" y="121137"/>
                  <a:pt x="3195498" y="129843"/>
                  <a:pt x="3193154" y="140894"/>
                </a:cubicBezTo>
                <a:lnTo>
                  <a:pt x="3273019" y="140894"/>
                </a:lnTo>
                <a:cubicBezTo>
                  <a:pt x="3272852" y="135368"/>
                  <a:pt x="3271345" y="129843"/>
                  <a:pt x="3268498" y="124318"/>
                </a:cubicBezTo>
                <a:cubicBezTo>
                  <a:pt x="3265820" y="118960"/>
                  <a:pt x="3261550" y="114356"/>
                  <a:pt x="3255690" y="110505"/>
                </a:cubicBezTo>
                <a:cubicBezTo>
                  <a:pt x="3249830" y="106654"/>
                  <a:pt x="3242463" y="104728"/>
                  <a:pt x="3233589" y="104728"/>
                </a:cubicBezTo>
                <a:close/>
                <a:moveTo>
                  <a:pt x="1852464" y="104728"/>
                </a:moveTo>
                <a:cubicBezTo>
                  <a:pt x="1842418" y="104728"/>
                  <a:pt x="1833628" y="108077"/>
                  <a:pt x="1826094" y="114774"/>
                </a:cubicBezTo>
                <a:cubicBezTo>
                  <a:pt x="1819062" y="121137"/>
                  <a:pt x="1814373" y="129843"/>
                  <a:pt x="1812029" y="140894"/>
                </a:cubicBezTo>
                <a:lnTo>
                  <a:pt x="1891894" y="140894"/>
                </a:lnTo>
                <a:cubicBezTo>
                  <a:pt x="1891727" y="135368"/>
                  <a:pt x="1890220" y="129843"/>
                  <a:pt x="1887373" y="124318"/>
                </a:cubicBezTo>
                <a:cubicBezTo>
                  <a:pt x="1884695" y="118960"/>
                  <a:pt x="1880425" y="114356"/>
                  <a:pt x="1874565" y="110505"/>
                </a:cubicBezTo>
                <a:cubicBezTo>
                  <a:pt x="1868705" y="106654"/>
                  <a:pt x="1861338" y="104728"/>
                  <a:pt x="1852464" y="104728"/>
                </a:cubicBezTo>
                <a:close/>
                <a:moveTo>
                  <a:pt x="1377721" y="104728"/>
                </a:moveTo>
                <a:cubicBezTo>
                  <a:pt x="1370521" y="104728"/>
                  <a:pt x="1363405" y="106821"/>
                  <a:pt x="1356373" y="111007"/>
                </a:cubicBezTo>
                <a:cubicBezTo>
                  <a:pt x="1349844" y="114858"/>
                  <a:pt x="1344486" y="120718"/>
                  <a:pt x="1340300" y="128587"/>
                </a:cubicBezTo>
                <a:cubicBezTo>
                  <a:pt x="1336282" y="136122"/>
                  <a:pt x="1334272" y="144828"/>
                  <a:pt x="1334272" y="154707"/>
                </a:cubicBezTo>
                <a:cubicBezTo>
                  <a:pt x="1334272" y="164585"/>
                  <a:pt x="1336282" y="173292"/>
                  <a:pt x="1340300" y="180826"/>
                </a:cubicBezTo>
                <a:cubicBezTo>
                  <a:pt x="1344486" y="188695"/>
                  <a:pt x="1349844" y="194555"/>
                  <a:pt x="1356373" y="198406"/>
                </a:cubicBezTo>
                <a:cubicBezTo>
                  <a:pt x="1363405" y="202592"/>
                  <a:pt x="1370521" y="204685"/>
                  <a:pt x="1377721" y="204685"/>
                </a:cubicBezTo>
                <a:cubicBezTo>
                  <a:pt x="1385088" y="204685"/>
                  <a:pt x="1392204" y="202592"/>
                  <a:pt x="1399069" y="198406"/>
                </a:cubicBezTo>
                <a:cubicBezTo>
                  <a:pt x="1405766" y="194388"/>
                  <a:pt x="1411124" y="188528"/>
                  <a:pt x="1415142" y="180826"/>
                </a:cubicBezTo>
                <a:cubicBezTo>
                  <a:pt x="1419160" y="173292"/>
                  <a:pt x="1421170" y="164585"/>
                  <a:pt x="1421170" y="154707"/>
                </a:cubicBezTo>
                <a:cubicBezTo>
                  <a:pt x="1421170" y="144661"/>
                  <a:pt x="1419160" y="135871"/>
                  <a:pt x="1415142" y="128336"/>
                </a:cubicBezTo>
                <a:cubicBezTo>
                  <a:pt x="1411124" y="120969"/>
                  <a:pt x="1405766" y="115193"/>
                  <a:pt x="1399069" y="111007"/>
                </a:cubicBezTo>
                <a:cubicBezTo>
                  <a:pt x="1392204" y="106821"/>
                  <a:pt x="1385088" y="104728"/>
                  <a:pt x="1377721" y="104728"/>
                </a:cubicBezTo>
                <a:close/>
                <a:moveTo>
                  <a:pt x="5846090" y="89157"/>
                </a:moveTo>
                <a:lnTo>
                  <a:pt x="5867940" y="89157"/>
                </a:lnTo>
                <a:lnTo>
                  <a:pt x="5867940" y="220256"/>
                </a:lnTo>
                <a:lnTo>
                  <a:pt x="5846090" y="220256"/>
                </a:lnTo>
                <a:close/>
                <a:moveTo>
                  <a:pt x="5693690" y="89157"/>
                </a:moveTo>
                <a:lnTo>
                  <a:pt x="5715540" y="89157"/>
                </a:lnTo>
                <a:lnTo>
                  <a:pt x="5715540" y="220256"/>
                </a:lnTo>
                <a:lnTo>
                  <a:pt x="5693690" y="220256"/>
                </a:lnTo>
                <a:close/>
                <a:moveTo>
                  <a:pt x="5112665" y="89157"/>
                </a:moveTo>
                <a:lnTo>
                  <a:pt x="5134515" y="89157"/>
                </a:lnTo>
                <a:lnTo>
                  <a:pt x="5134515" y="220256"/>
                </a:lnTo>
                <a:lnTo>
                  <a:pt x="5112665" y="220256"/>
                </a:lnTo>
                <a:close/>
                <a:moveTo>
                  <a:pt x="2347150" y="89157"/>
                </a:moveTo>
                <a:lnTo>
                  <a:pt x="2369000" y="89157"/>
                </a:lnTo>
                <a:lnTo>
                  <a:pt x="2369000" y="168269"/>
                </a:lnTo>
                <a:cubicBezTo>
                  <a:pt x="2369000" y="180994"/>
                  <a:pt x="2371846" y="190202"/>
                  <a:pt x="2377539" y="195895"/>
                </a:cubicBezTo>
                <a:cubicBezTo>
                  <a:pt x="2383399" y="201755"/>
                  <a:pt x="2391017" y="204685"/>
                  <a:pt x="2400393" y="204685"/>
                </a:cubicBezTo>
                <a:cubicBezTo>
                  <a:pt x="2407760" y="204685"/>
                  <a:pt x="2414374" y="202676"/>
                  <a:pt x="2420234" y="198658"/>
                </a:cubicBezTo>
                <a:cubicBezTo>
                  <a:pt x="2425759" y="194807"/>
                  <a:pt x="2430196" y="189700"/>
                  <a:pt x="2433545" y="183338"/>
                </a:cubicBezTo>
                <a:cubicBezTo>
                  <a:pt x="2436726" y="177143"/>
                  <a:pt x="2438317" y="170445"/>
                  <a:pt x="2438317" y="163246"/>
                </a:cubicBezTo>
                <a:lnTo>
                  <a:pt x="2438317" y="89157"/>
                </a:lnTo>
                <a:lnTo>
                  <a:pt x="2460166" y="89157"/>
                </a:lnTo>
                <a:lnTo>
                  <a:pt x="2460166" y="220256"/>
                </a:lnTo>
                <a:lnTo>
                  <a:pt x="2439321" y="220256"/>
                </a:lnTo>
                <a:lnTo>
                  <a:pt x="2439321" y="201169"/>
                </a:lnTo>
                <a:lnTo>
                  <a:pt x="2438317" y="201169"/>
                </a:lnTo>
                <a:cubicBezTo>
                  <a:pt x="2434968" y="207531"/>
                  <a:pt x="2429192" y="213057"/>
                  <a:pt x="2420987" y="217745"/>
                </a:cubicBezTo>
                <a:cubicBezTo>
                  <a:pt x="2413453" y="222098"/>
                  <a:pt x="2405081" y="224275"/>
                  <a:pt x="2395873" y="224275"/>
                </a:cubicBezTo>
                <a:cubicBezTo>
                  <a:pt x="2379967" y="224275"/>
                  <a:pt x="2367912" y="219670"/>
                  <a:pt x="2359707" y="210461"/>
                </a:cubicBezTo>
                <a:cubicBezTo>
                  <a:pt x="2351336" y="201085"/>
                  <a:pt x="2347150" y="188109"/>
                  <a:pt x="2347150" y="171534"/>
                </a:cubicBezTo>
                <a:close/>
                <a:moveTo>
                  <a:pt x="1937575" y="89157"/>
                </a:moveTo>
                <a:lnTo>
                  <a:pt x="1959425" y="89157"/>
                </a:lnTo>
                <a:lnTo>
                  <a:pt x="1959425" y="168269"/>
                </a:lnTo>
                <a:cubicBezTo>
                  <a:pt x="1959425" y="180994"/>
                  <a:pt x="1962271" y="190202"/>
                  <a:pt x="1967964" y="195895"/>
                </a:cubicBezTo>
                <a:cubicBezTo>
                  <a:pt x="1973824" y="201755"/>
                  <a:pt x="1981442" y="204685"/>
                  <a:pt x="1990818" y="204685"/>
                </a:cubicBezTo>
                <a:cubicBezTo>
                  <a:pt x="1998186" y="204685"/>
                  <a:pt x="2004799" y="202676"/>
                  <a:pt x="2010659" y="198658"/>
                </a:cubicBezTo>
                <a:cubicBezTo>
                  <a:pt x="2016184" y="194807"/>
                  <a:pt x="2020621" y="189700"/>
                  <a:pt x="2023970" y="183338"/>
                </a:cubicBezTo>
                <a:cubicBezTo>
                  <a:pt x="2027151" y="177143"/>
                  <a:pt x="2028742" y="170445"/>
                  <a:pt x="2028742" y="163246"/>
                </a:cubicBezTo>
                <a:lnTo>
                  <a:pt x="2028742" y="89157"/>
                </a:lnTo>
                <a:lnTo>
                  <a:pt x="2050592" y="89157"/>
                </a:lnTo>
                <a:lnTo>
                  <a:pt x="2050592" y="220256"/>
                </a:lnTo>
                <a:lnTo>
                  <a:pt x="2029746" y="220256"/>
                </a:lnTo>
                <a:lnTo>
                  <a:pt x="2029746" y="201169"/>
                </a:lnTo>
                <a:lnTo>
                  <a:pt x="2028742" y="201169"/>
                </a:lnTo>
                <a:cubicBezTo>
                  <a:pt x="2025393" y="207531"/>
                  <a:pt x="2019617" y="213057"/>
                  <a:pt x="2011412" y="217745"/>
                </a:cubicBezTo>
                <a:cubicBezTo>
                  <a:pt x="2003878" y="222098"/>
                  <a:pt x="1995506" y="224275"/>
                  <a:pt x="1986298" y="224275"/>
                </a:cubicBezTo>
                <a:cubicBezTo>
                  <a:pt x="1970392" y="224275"/>
                  <a:pt x="1958337" y="219670"/>
                  <a:pt x="1950133" y="210461"/>
                </a:cubicBezTo>
                <a:cubicBezTo>
                  <a:pt x="1941761" y="201085"/>
                  <a:pt x="1937575" y="188109"/>
                  <a:pt x="1937575" y="171534"/>
                </a:cubicBezTo>
                <a:close/>
                <a:moveTo>
                  <a:pt x="1740815" y="89157"/>
                </a:moveTo>
                <a:lnTo>
                  <a:pt x="1762665" y="89157"/>
                </a:lnTo>
                <a:lnTo>
                  <a:pt x="1762665" y="220256"/>
                </a:lnTo>
                <a:lnTo>
                  <a:pt x="1740815" y="220256"/>
                </a:lnTo>
                <a:close/>
                <a:moveTo>
                  <a:pt x="985075" y="89157"/>
                </a:moveTo>
                <a:lnTo>
                  <a:pt x="1006925" y="89157"/>
                </a:lnTo>
                <a:lnTo>
                  <a:pt x="1006925" y="168269"/>
                </a:lnTo>
                <a:cubicBezTo>
                  <a:pt x="1006925" y="180994"/>
                  <a:pt x="1009771" y="190202"/>
                  <a:pt x="1015464" y="195895"/>
                </a:cubicBezTo>
                <a:cubicBezTo>
                  <a:pt x="1021324" y="201755"/>
                  <a:pt x="1028942" y="204685"/>
                  <a:pt x="1038318" y="204685"/>
                </a:cubicBezTo>
                <a:cubicBezTo>
                  <a:pt x="1045685" y="204685"/>
                  <a:pt x="1052299" y="202676"/>
                  <a:pt x="1058159" y="198658"/>
                </a:cubicBezTo>
                <a:cubicBezTo>
                  <a:pt x="1063684" y="194807"/>
                  <a:pt x="1068121" y="189700"/>
                  <a:pt x="1071470" y="183338"/>
                </a:cubicBezTo>
                <a:cubicBezTo>
                  <a:pt x="1074651" y="177143"/>
                  <a:pt x="1076242" y="170445"/>
                  <a:pt x="1076242" y="163246"/>
                </a:cubicBezTo>
                <a:lnTo>
                  <a:pt x="1076242" y="89157"/>
                </a:lnTo>
                <a:lnTo>
                  <a:pt x="1098091" y="89157"/>
                </a:lnTo>
                <a:lnTo>
                  <a:pt x="1098091" y="220256"/>
                </a:lnTo>
                <a:lnTo>
                  <a:pt x="1077246" y="220256"/>
                </a:lnTo>
                <a:lnTo>
                  <a:pt x="1077246" y="201169"/>
                </a:lnTo>
                <a:lnTo>
                  <a:pt x="1076242" y="201169"/>
                </a:lnTo>
                <a:cubicBezTo>
                  <a:pt x="1072893" y="207531"/>
                  <a:pt x="1067117" y="213057"/>
                  <a:pt x="1058913" y="217745"/>
                </a:cubicBezTo>
                <a:cubicBezTo>
                  <a:pt x="1051378" y="222098"/>
                  <a:pt x="1043006" y="224275"/>
                  <a:pt x="1033798" y="224275"/>
                </a:cubicBezTo>
                <a:cubicBezTo>
                  <a:pt x="1017892" y="224275"/>
                  <a:pt x="1005837" y="219670"/>
                  <a:pt x="997632" y="210461"/>
                </a:cubicBezTo>
                <a:cubicBezTo>
                  <a:pt x="989261" y="201085"/>
                  <a:pt x="985075" y="188109"/>
                  <a:pt x="985075" y="171534"/>
                </a:cubicBezTo>
                <a:close/>
                <a:moveTo>
                  <a:pt x="594550" y="89157"/>
                </a:moveTo>
                <a:lnTo>
                  <a:pt x="616400" y="89157"/>
                </a:lnTo>
                <a:lnTo>
                  <a:pt x="616400" y="168269"/>
                </a:lnTo>
                <a:cubicBezTo>
                  <a:pt x="616400" y="180994"/>
                  <a:pt x="619246" y="190202"/>
                  <a:pt x="624939" y="195895"/>
                </a:cubicBezTo>
                <a:cubicBezTo>
                  <a:pt x="630799" y="201755"/>
                  <a:pt x="638418" y="204685"/>
                  <a:pt x="647793" y="204685"/>
                </a:cubicBezTo>
                <a:cubicBezTo>
                  <a:pt x="655160" y="204685"/>
                  <a:pt x="661774" y="202676"/>
                  <a:pt x="667634" y="198658"/>
                </a:cubicBezTo>
                <a:cubicBezTo>
                  <a:pt x="673160" y="194807"/>
                  <a:pt x="677596" y="189700"/>
                  <a:pt x="680945" y="183338"/>
                </a:cubicBezTo>
                <a:cubicBezTo>
                  <a:pt x="684126" y="177143"/>
                  <a:pt x="685717" y="170445"/>
                  <a:pt x="685717" y="163246"/>
                </a:cubicBezTo>
                <a:lnTo>
                  <a:pt x="685717" y="89157"/>
                </a:lnTo>
                <a:lnTo>
                  <a:pt x="707566" y="89157"/>
                </a:lnTo>
                <a:lnTo>
                  <a:pt x="707566" y="220256"/>
                </a:lnTo>
                <a:lnTo>
                  <a:pt x="686721" y="220256"/>
                </a:lnTo>
                <a:lnTo>
                  <a:pt x="686721" y="201169"/>
                </a:lnTo>
                <a:lnTo>
                  <a:pt x="685717" y="201169"/>
                </a:lnTo>
                <a:cubicBezTo>
                  <a:pt x="682368" y="207531"/>
                  <a:pt x="676592" y="213057"/>
                  <a:pt x="668387" y="217745"/>
                </a:cubicBezTo>
                <a:cubicBezTo>
                  <a:pt x="660853" y="222098"/>
                  <a:pt x="652481" y="224275"/>
                  <a:pt x="643273" y="224275"/>
                </a:cubicBezTo>
                <a:cubicBezTo>
                  <a:pt x="627367" y="224275"/>
                  <a:pt x="615312" y="219670"/>
                  <a:pt x="607107" y="210461"/>
                </a:cubicBezTo>
                <a:cubicBezTo>
                  <a:pt x="598736" y="201085"/>
                  <a:pt x="594550" y="188109"/>
                  <a:pt x="594550" y="171534"/>
                </a:cubicBezTo>
                <a:close/>
                <a:moveTo>
                  <a:pt x="5560954" y="85139"/>
                </a:moveTo>
                <a:cubicBezTo>
                  <a:pt x="5566814" y="85139"/>
                  <a:pt x="5572004" y="86060"/>
                  <a:pt x="5576525" y="87902"/>
                </a:cubicBezTo>
                <a:lnTo>
                  <a:pt x="5576525" y="111509"/>
                </a:lnTo>
                <a:cubicBezTo>
                  <a:pt x="5570832" y="108663"/>
                  <a:pt x="5564637" y="107240"/>
                  <a:pt x="5557940" y="107240"/>
                </a:cubicBezTo>
                <a:cubicBezTo>
                  <a:pt x="5551745" y="107240"/>
                  <a:pt x="5545885" y="109082"/>
                  <a:pt x="5540360" y="112765"/>
                </a:cubicBezTo>
                <a:cubicBezTo>
                  <a:pt x="5535169" y="116114"/>
                  <a:pt x="5530900" y="120969"/>
                  <a:pt x="5527551" y="127332"/>
                </a:cubicBezTo>
                <a:cubicBezTo>
                  <a:pt x="5524537" y="132857"/>
                  <a:pt x="5523030" y="139387"/>
                  <a:pt x="5523030" y="146921"/>
                </a:cubicBezTo>
                <a:lnTo>
                  <a:pt x="5523030" y="220256"/>
                </a:lnTo>
                <a:lnTo>
                  <a:pt x="5501181" y="220256"/>
                </a:lnTo>
                <a:lnTo>
                  <a:pt x="5501181" y="89157"/>
                </a:lnTo>
                <a:lnTo>
                  <a:pt x="5521775" y="89157"/>
                </a:lnTo>
                <a:lnTo>
                  <a:pt x="5521775" y="110254"/>
                </a:lnTo>
                <a:lnTo>
                  <a:pt x="5523030" y="110254"/>
                </a:lnTo>
                <a:cubicBezTo>
                  <a:pt x="5525374" y="103222"/>
                  <a:pt x="5530314" y="97278"/>
                  <a:pt x="5537848" y="92422"/>
                </a:cubicBezTo>
                <a:cubicBezTo>
                  <a:pt x="5545215" y="87567"/>
                  <a:pt x="5552917" y="85139"/>
                  <a:pt x="5560954" y="85139"/>
                </a:cubicBezTo>
                <a:close/>
                <a:moveTo>
                  <a:pt x="4189354" y="85139"/>
                </a:moveTo>
                <a:cubicBezTo>
                  <a:pt x="4195214" y="85139"/>
                  <a:pt x="4200404" y="86060"/>
                  <a:pt x="4204925" y="87902"/>
                </a:cubicBezTo>
                <a:lnTo>
                  <a:pt x="4204925" y="111509"/>
                </a:lnTo>
                <a:cubicBezTo>
                  <a:pt x="4199232" y="108663"/>
                  <a:pt x="4193037" y="107240"/>
                  <a:pt x="4186340" y="107240"/>
                </a:cubicBezTo>
                <a:cubicBezTo>
                  <a:pt x="4180145" y="107240"/>
                  <a:pt x="4174285" y="109082"/>
                  <a:pt x="4168760" y="112765"/>
                </a:cubicBezTo>
                <a:cubicBezTo>
                  <a:pt x="4163570" y="116114"/>
                  <a:pt x="4159300" y="120969"/>
                  <a:pt x="4155951" y="127332"/>
                </a:cubicBezTo>
                <a:cubicBezTo>
                  <a:pt x="4152938" y="132857"/>
                  <a:pt x="4151431" y="139387"/>
                  <a:pt x="4151431" y="146921"/>
                </a:cubicBezTo>
                <a:lnTo>
                  <a:pt x="4151431" y="220256"/>
                </a:lnTo>
                <a:lnTo>
                  <a:pt x="4129581" y="220256"/>
                </a:lnTo>
                <a:lnTo>
                  <a:pt x="4129581" y="89157"/>
                </a:lnTo>
                <a:lnTo>
                  <a:pt x="4150175" y="89157"/>
                </a:lnTo>
                <a:lnTo>
                  <a:pt x="4150175" y="110254"/>
                </a:lnTo>
                <a:lnTo>
                  <a:pt x="4151431" y="110254"/>
                </a:lnTo>
                <a:cubicBezTo>
                  <a:pt x="4153775" y="103222"/>
                  <a:pt x="4158714" y="97278"/>
                  <a:pt x="4166248" y="92422"/>
                </a:cubicBezTo>
                <a:cubicBezTo>
                  <a:pt x="4173615" y="87567"/>
                  <a:pt x="4181317" y="85139"/>
                  <a:pt x="4189354" y="85139"/>
                </a:cubicBezTo>
                <a:close/>
                <a:moveTo>
                  <a:pt x="2703454" y="85139"/>
                </a:moveTo>
                <a:cubicBezTo>
                  <a:pt x="2709314" y="85139"/>
                  <a:pt x="2714504" y="86060"/>
                  <a:pt x="2719025" y="87902"/>
                </a:cubicBezTo>
                <a:lnTo>
                  <a:pt x="2719025" y="111509"/>
                </a:lnTo>
                <a:cubicBezTo>
                  <a:pt x="2713332" y="108663"/>
                  <a:pt x="2707137" y="107240"/>
                  <a:pt x="2700440" y="107240"/>
                </a:cubicBezTo>
                <a:cubicBezTo>
                  <a:pt x="2694245" y="107240"/>
                  <a:pt x="2688385" y="109082"/>
                  <a:pt x="2682860" y="112765"/>
                </a:cubicBezTo>
                <a:cubicBezTo>
                  <a:pt x="2677669" y="116114"/>
                  <a:pt x="2673400" y="120969"/>
                  <a:pt x="2670051" y="127332"/>
                </a:cubicBezTo>
                <a:cubicBezTo>
                  <a:pt x="2667037" y="132857"/>
                  <a:pt x="2665531" y="139387"/>
                  <a:pt x="2665531" y="146921"/>
                </a:cubicBezTo>
                <a:lnTo>
                  <a:pt x="2665531" y="220256"/>
                </a:lnTo>
                <a:lnTo>
                  <a:pt x="2643681" y="220256"/>
                </a:lnTo>
                <a:lnTo>
                  <a:pt x="2643681" y="89157"/>
                </a:lnTo>
                <a:lnTo>
                  <a:pt x="2664275" y="89157"/>
                </a:lnTo>
                <a:lnTo>
                  <a:pt x="2664275" y="110254"/>
                </a:lnTo>
                <a:lnTo>
                  <a:pt x="2665531" y="110254"/>
                </a:lnTo>
                <a:cubicBezTo>
                  <a:pt x="2667875" y="103222"/>
                  <a:pt x="2672814" y="97278"/>
                  <a:pt x="2680348" y="92422"/>
                </a:cubicBezTo>
                <a:cubicBezTo>
                  <a:pt x="2687715" y="87567"/>
                  <a:pt x="2695417" y="85139"/>
                  <a:pt x="2703454" y="85139"/>
                </a:cubicBezTo>
                <a:close/>
                <a:moveTo>
                  <a:pt x="950854" y="85139"/>
                </a:moveTo>
                <a:cubicBezTo>
                  <a:pt x="956714" y="85139"/>
                  <a:pt x="961905" y="86060"/>
                  <a:pt x="966425" y="87902"/>
                </a:cubicBezTo>
                <a:lnTo>
                  <a:pt x="966425" y="111509"/>
                </a:lnTo>
                <a:cubicBezTo>
                  <a:pt x="960733" y="108663"/>
                  <a:pt x="954537" y="107240"/>
                  <a:pt x="947840" y="107240"/>
                </a:cubicBezTo>
                <a:cubicBezTo>
                  <a:pt x="941645" y="107240"/>
                  <a:pt x="935785" y="109082"/>
                  <a:pt x="930260" y="112765"/>
                </a:cubicBezTo>
                <a:cubicBezTo>
                  <a:pt x="925069" y="116114"/>
                  <a:pt x="920800" y="120969"/>
                  <a:pt x="917451" y="127332"/>
                </a:cubicBezTo>
                <a:cubicBezTo>
                  <a:pt x="914438" y="132857"/>
                  <a:pt x="912931" y="139387"/>
                  <a:pt x="912931" y="146921"/>
                </a:cubicBezTo>
                <a:lnTo>
                  <a:pt x="912931" y="220256"/>
                </a:lnTo>
                <a:lnTo>
                  <a:pt x="891081" y="220256"/>
                </a:lnTo>
                <a:lnTo>
                  <a:pt x="891081" y="89157"/>
                </a:lnTo>
                <a:lnTo>
                  <a:pt x="911675" y="89157"/>
                </a:lnTo>
                <a:lnTo>
                  <a:pt x="911675" y="110254"/>
                </a:lnTo>
                <a:lnTo>
                  <a:pt x="912931" y="110254"/>
                </a:lnTo>
                <a:cubicBezTo>
                  <a:pt x="915275" y="103222"/>
                  <a:pt x="920214" y="97278"/>
                  <a:pt x="927748" y="92422"/>
                </a:cubicBezTo>
                <a:cubicBezTo>
                  <a:pt x="935115" y="87567"/>
                  <a:pt x="942817" y="85139"/>
                  <a:pt x="950854" y="85139"/>
                </a:cubicBezTo>
                <a:close/>
                <a:moveTo>
                  <a:pt x="6117924" y="84888"/>
                </a:moveTo>
                <a:cubicBezTo>
                  <a:pt x="6133663" y="84888"/>
                  <a:pt x="6145634" y="89492"/>
                  <a:pt x="6153838" y="98701"/>
                </a:cubicBezTo>
                <a:cubicBezTo>
                  <a:pt x="6162210" y="108077"/>
                  <a:pt x="6166396" y="120551"/>
                  <a:pt x="6166396" y="136122"/>
                </a:cubicBezTo>
                <a:lnTo>
                  <a:pt x="6166396" y="220256"/>
                </a:lnTo>
                <a:lnTo>
                  <a:pt x="6144546" y="220256"/>
                </a:lnTo>
                <a:lnTo>
                  <a:pt x="6144546" y="139387"/>
                </a:lnTo>
                <a:cubicBezTo>
                  <a:pt x="6144546" y="127332"/>
                  <a:pt x="6141616" y="118542"/>
                  <a:pt x="6135756" y="113016"/>
                </a:cubicBezTo>
                <a:cubicBezTo>
                  <a:pt x="6130063" y="107491"/>
                  <a:pt x="6122110" y="104728"/>
                  <a:pt x="6111897" y="104728"/>
                </a:cubicBezTo>
                <a:cubicBezTo>
                  <a:pt x="6104865" y="104728"/>
                  <a:pt x="6098586" y="106738"/>
                  <a:pt x="6093061" y="110756"/>
                </a:cubicBezTo>
                <a:cubicBezTo>
                  <a:pt x="6087201" y="115109"/>
                  <a:pt x="6082847" y="120300"/>
                  <a:pt x="6080001" y="126327"/>
                </a:cubicBezTo>
                <a:cubicBezTo>
                  <a:pt x="6076987" y="132857"/>
                  <a:pt x="6075480" y="139554"/>
                  <a:pt x="6075480" y="146419"/>
                </a:cubicBezTo>
                <a:lnTo>
                  <a:pt x="6075480" y="220256"/>
                </a:lnTo>
                <a:lnTo>
                  <a:pt x="6053631" y="220256"/>
                </a:lnTo>
                <a:lnTo>
                  <a:pt x="6053631" y="89157"/>
                </a:lnTo>
                <a:lnTo>
                  <a:pt x="6074225" y="89157"/>
                </a:lnTo>
                <a:lnTo>
                  <a:pt x="6074225" y="108496"/>
                </a:lnTo>
                <a:lnTo>
                  <a:pt x="6075480" y="108496"/>
                </a:lnTo>
                <a:cubicBezTo>
                  <a:pt x="6078996" y="101966"/>
                  <a:pt x="6084689" y="96441"/>
                  <a:pt x="6092558" y="91920"/>
                </a:cubicBezTo>
                <a:cubicBezTo>
                  <a:pt x="6100595" y="87232"/>
                  <a:pt x="6109050" y="84888"/>
                  <a:pt x="6117924" y="84888"/>
                </a:cubicBezTo>
                <a:close/>
                <a:moveTo>
                  <a:pt x="5961506" y="84888"/>
                </a:moveTo>
                <a:cubicBezTo>
                  <a:pt x="5974398" y="84888"/>
                  <a:pt x="5985951" y="87985"/>
                  <a:pt x="5996164" y="94180"/>
                </a:cubicBezTo>
                <a:cubicBezTo>
                  <a:pt x="6006378" y="100375"/>
                  <a:pt x="6014414" y="108830"/>
                  <a:pt x="6020274" y="119546"/>
                </a:cubicBezTo>
                <a:cubicBezTo>
                  <a:pt x="6025967" y="129927"/>
                  <a:pt x="6028814" y="141647"/>
                  <a:pt x="6028814" y="154707"/>
                </a:cubicBezTo>
                <a:cubicBezTo>
                  <a:pt x="6028814" y="167766"/>
                  <a:pt x="6025967" y="179487"/>
                  <a:pt x="6020274" y="189867"/>
                </a:cubicBezTo>
                <a:cubicBezTo>
                  <a:pt x="6014414" y="200583"/>
                  <a:pt x="6006378" y="209038"/>
                  <a:pt x="5996164" y="215233"/>
                </a:cubicBezTo>
                <a:cubicBezTo>
                  <a:pt x="5986286" y="221261"/>
                  <a:pt x="5974733" y="224275"/>
                  <a:pt x="5961506" y="224275"/>
                </a:cubicBezTo>
                <a:cubicBezTo>
                  <a:pt x="5948279" y="224275"/>
                  <a:pt x="5936726" y="221261"/>
                  <a:pt x="5926848" y="215233"/>
                </a:cubicBezTo>
                <a:cubicBezTo>
                  <a:pt x="5916634" y="209038"/>
                  <a:pt x="5908598" y="200583"/>
                  <a:pt x="5902737" y="189867"/>
                </a:cubicBezTo>
                <a:cubicBezTo>
                  <a:pt x="5897045" y="179487"/>
                  <a:pt x="5894198" y="167766"/>
                  <a:pt x="5894198" y="154707"/>
                </a:cubicBezTo>
                <a:cubicBezTo>
                  <a:pt x="5894198" y="141647"/>
                  <a:pt x="5897045" y="129927"/>
                  <a:pt x="5902737" y="119546"/>
                </a:cubicBezTo>
                <a:cubicBezTo>
                  <a:pt x="5908598" y="108830"/>
                  <a:pt x="5916634" y="100375"/>
                  <a:pt x="5926848" y="94180"/>
                </a:cubicBezTo>
                <a:cubicBezTo>
                  <a:pt x="5937061" y="87985"/>
                  <a:pt x="5948614" y="84888"/>
                  <a:pt x="5961506" y="84888"/>
                </a:cubicBezTo>
                <a:close/>
                <a:moveTo>
                  <a:pt x="5416804" y="84888"/>
                </a:moveTo>
                <a:cubicBezTo>
                  <a:pt x="5434552" y="84888"/>
                  <a:pt x="5448533" y="89576"/>
                  <a:pt x="5458746" y="98952"/>
                </a:cubicBezTo>
                <a:cubicBezTo>
                  <a:pt x="5468792" y="108161"/>
                  <a:pt x="5473815" y="120886"/>
                  <a:pt x="5473815" y="137126"/>
                </a:cubicBezTo>
                <a:lnTo>
                  <a:pt x="5473815" y="220256"/>
                </a:lnTo>
                <a:lnTo>
                  <a:pt x="5452970" y="220256"/>
                </a:lnTo>
                <a:lnTo>
                  <a:pt x="5452970" y="201420"/>
                </a:lnTo>
                <a:lnTo>
                  <a:pt x="5451965" y="201420"/>
                </a:lnTo>
                <a:cubicBezTo>
                  <a:pt x="5448114" y="207950"/>
                  <a:pt x="5442505" y="213392"/>
                  <a:pt x="5435138" y="217745"/>
                </a:cubicBezTo>
                <a:cubicBezTo>
                  <a:pt x="5427939" y="222098"/>
                  <a:pt x="5419400" y="224275"/>
                  <a:pt x="5409521" y="224275"/>
                </a:cubicBezTo>
                <a:cubicBezTo>
                  <a:pt x="5399810" y="224275"/>
                  <a:pt x="5391271" y="222433"/>
                  <a:pt x="5383904" y="218749"/>
                </a:cubicBezTo>
                <a:cubicBezTo>
                  <a:pt x="5376202" y="214898"/>
                  <a:pt x="5370342" y="209708"/>
                  <a:pt x="5366324" y="203178"/>
                </a:cubicBezTo>
                <a:cubicBezTo>
                  <a:pt x="5362305" y="196648"/>
                  <a:pt x="5360296" y="189114"/>
                  <a:pt x="5360296" y="180575"/>
                </a:cubicBezTo>
                <a:cubicBezTo>
                  <a:pt x="5360296" y="166678"/>
                  <a:pt x="5365487" y="155879"/>
                  <a:pt x="5375867" y="148177"/>
                </a:cubicBezTo>
                <a:cubicBezTo>
                  <a:pt x="5386583" y="140308"/>
                  <a:pt x="5399810" y="136373"/>
                  <a:pt x="5415549" y="136373"/>
                </a:cubicBezTo>
                <a:cubicBezTo>
                  <a:pt x="5423753" y="136373"/>
                  <a:pt x="5431120" y="137210"/>
                  <a:pt x="5437650" y="138884"/>
                </a:cubicBezTo>
                <a:cubicBezTo>
                  <a:pt x="5444347" y="140559"/>
                  <a:pt x="5449454" y="142568"/>
                  <a:pt x="5452970" y="144912"/>
                </a:cubicBezTo>
                <a:lnTo>
                  <a:pt x="5452970" y="136875"/>
                </a:lnTo>
                <a:cubicBezTo>
                  <a:pt x="5452970" y="127332"/>
                  <a:pt x="5449621" y="119546"/>
                  <a:pt x="5442924" y="113519"/>
                </a:cubicBezTo>
                <a:cubicBezTo>
                  <a:pt x="5436226" y="107491"/>
                  <a:pt x="5427520" y="104477"/>
                  <a:pt x="5416804" y="104477"/>
                </a:cubicBezTo>
                <a:cubicBezTo>
                  <a:pt x="5409605" y="104477"/>
                  <a:pt x="5402908" y="106068"/>
                  <a:pt x="5396713" y="109249"/>
                </a:cubicBezTo>
                <a:cubicBezTo>
                  <a:pt x="5390183" y="112598"/>
                  <a:pt x="5385243" y="117035"/>
                  <a:pt x="5381895" y="122560"/>
                </a:cubicBezTo>
                <a:lnTo>
                  <a:pt x="5365319" y="110254"/>
                </a:lnTo>
                <a:cubicBezTo>
                  <a:pt x="5370342" y="102552"/>
                  <a:pt x="5377458" y="96357"/>
                  <a:pt x="5386667" y="91669"/>
                </a:cubicBezTo>
                <a:cubicBezTo>
                  <a:pt x="5395708" y="87148"/>
                  <a:pt x="5405754" y="84888"/>
                  <a:pt x="5416804" y="84888"/>
                </a:cubicBezTo>
                <a:close/>
                <a:moveTo>
                  <a:pt x="5280980" y="84888"/>
                </a:moveTo>
                <a:cubicBezTo>
                  <a:pt x="5292700" y="84888"/>
                  <a:pt x="5303332" y="87902"/>
                  <a:pt x="5312876" y="93929"/>
                </a:cubicBezTo>
                <a:cubicBezTo>
                  <a:pt x="5322252" y="99957"/>
                  <a:pt x="5329786" y="108328"/>
                  <a:pt x="5335479" y="119044"/>
                </a:cubicBezTo>
                <a:cubicBezTo>
                  <a:pt x="5340837" y="129257"/>
                  <a:pt x="5343516" y="141145"/>
                  <a:pt x="5343516" y="154707"/>
                </a:cubicBezTo>
                <a:cubicBezTo>
                  <a:pt x="5343516" y="168436"/>
                  <a:pt x="5340837" y="180408"/>
                  <a:pt x="5335479" y="190621"/>
                </a:cubicBezTo>
                <a:cubicBezTo>
                  <a:pt x="5329954" y="201169"/>
                  <a:pt x="5322419" y="209457"/>
                  <a:pt x="5312876" y="215484"/>
                </a:cubicBezTo>
                <a:cubicBezTo>
                  <a:pt x="5303667" y="221345"/>
                  <a:pt x="5293035" y="224275"/>
                  <a:pt x="5280980" y="224275"/>
                </a:cubicBezTo>
                <a:cubicBezTo>
                  <a:pt x="5271102" y="224275"/>
                  <a:pt x="5262144" y="222014"/>
                  <a:pt x="5254107" y="217494"/>
                </a:cubicBezTo>
                <a:cubicBezTo>
                  <a:pt x="5246071" y="212973"/>
                  <a:pt x="5240043" y="207448"/>
                  <a:pt x="5236025" y="200918"/>
                </a:cubicBezTo>
                <a:lnTo>
                  <a:pt x="5235020" y="200918"/>
                </a:lnTo>
                <a:lnTo>
                  <a:pt x="5236025" y="219001"/>
                </a:lnTo>
                <a:lnTo>
                  <a:pt x="5236025" y="275760"/>
                </a:lnTo>
                <a:lnTo>
                  <a:pt x="5214175" y="275760"/>
                </a:lnTo>
                <a:lnTo>
                  <a:pt x="5214175" y="89157"/>
                </a:lnTo>
                <a:lnTo>
                  <a:pt x="5235020" y="89157"/>
                </a:lnTo>
                <a:lnTo>
                  <a:pt x="5235020" y="108747"/>
                </a:lnTo>
                <a:lnTo>
                  <a:pt x="5236025" y="108747"/>
                </a:lnTo>
                <a:cubicBezTo>
                  <a:pt x="5240043" y="102050"/>
                  <a:pt x="5246071" y="96441"/>
                  <a:pt x="5254107" y="91920"/>
                </a:cubicBezTo>
                <a:cubicBezTo>
                  <a:pt x="5262479" y="87232"/>
                  <a:pt x="5271436" y="84888"/>
                  <a:pt x="5280980" y="84888"/>
                </a:cubicBezTo>
                <a:close/>
                <a:moveTo>
                  <a:pt x="5018531" y="84888"/>
                </a:moveTo>
                <a:cubicBezTo>
                  <a:pt x="5031423" y="84888"/>
                  <a:pt x="5042976" y="87985"/>
                  <a:pt x="5053189" y="94180"/>
                </a:cubicBezTo>
                <a:cubicBezTo>
                  <a:pt x="5063403" y="100375"/>
                  <a:pt x="5071439" y="108830"/>
                  <a:pt x="5077299" y="119546"/>
                </a:cubicBezTo>
                <a:cubicBezTo>
                  <a:pt x="5082992" y="129927"/>
                  <a:pt x="5085839" y="141647"/>
                  <a:pt x="5085839" y="154707"/>
                </a:cubicBezTo>
                <a:cubicBezTo>
                  <a:pt x="5085839" y="167766"/>
                  <a:pt x="5082992" y="179487"/>
                  <a:pt x="5077299" y="189867"/>
                </a:cubicBezTo>
                <a:cubicBezTo>
                  <a:pt x="5071439" y="200583"/>
                  <a:pt x="5063403" y="209038"/>
                  <a:pt x="5053189" y="215233"/>
                </a:cubicBezTo>
                <a:cubicBezTo>
                  <a:pt x="5043311" y="221261"/>
                  <a:pt x="5031758" y="224275"/>
                  <a:pt x="5018531" y="224275"/>
                </a:cubicBezTo>
                <a:cubicBezTo>
                  <a:pt x="5005304" y="224275"/>
                  <a:pt x="4993751" y="221261"/>
                  <a:pt x="4983873" y="215233"/>
                </a:cubicBezTo>
                <a:cubicBezTo>
                  <a:pt x="4973659" y="209038"/>
                  <a:pt x="4965623" y="200583"/>
                  <a:pt x="4959762" y="189867"/>
                </a:cubicBezTo>
                <a:cubicBezTo>
                  <a:pt x="4954070" y="179487"/>
                  <a:pt x="4951223" y="167766"/>
                  <a:pt x="4951223" y="154707"/>
                </a:cubicBezTo>
                <a:cubicBezTo>
                  <a:pt x="4951223" y="141647"/>
                  <a:pt x="4954070" y="129927"/>
                  <a:pt x="4959762" y="119546"/>
                </a:cubicBezTo>
                <a:cubicBezTo>
                  <a:pt x="4965623" y="108830"/>
                  <a:pt x="4973659" y="100375"/>
                  <a:pt x="4983873" y="94180"/>
                </a:cubicBezTo>
                <a:cubicBezTo>
                  <a:pt x="4994086" y="87985"/>
                  <a:pt x="5005639" y="84888"/>
                  <a:pt x="5018531" y="84888"/>
                </a:cubicBezTo>
                <a:close/>
                <a:moveTo>
                  <a:pt x="4792191" y="84888"/>
                </a:moveTo>
                <a:cubicBezTo>
                  <a:pt x="4801567" y="84888"/>
                  <a:pt x="4809939" y="87232"/>
                  <a:pt x="4817306" y="91920"/>
                </a:cubicBezTo>
                <a:cubicBezTo>
                  <a:pt x="4824506" y="96608"/>
                  <a:pt x="4829612" y="102803"/>
                  <a:pt x="4832626" y="110505"/>
                </a:cubicBezTo>
                <a:cubicBezTo>
                  <a:pt x="4837147" y="102803"/>
                  <a:pt x="4843258" y="96608"/>
                  <a:pt x="4850960" y="91920"/>
                </a:cubicBezTo>
                <a:cubicBezTo>
                  <a:pt x="4858829" y="87232"/>
                  <a:pt x="4867703" y="84888"/>
                  <a:pt x="4877581" y="84888"/>
                </a:cubicBezTo>
                <a:cubicBezTo>
                  <a:pt x="4892818" y="84888"/>
                  <a:pt x="4904203" y="89492"/>
                  <a:pt x="4911738" y="98701"/>
                </a:cubicBezTo>
                <a:cubicBezTo>
                  <a:pt x="4919439" y="108244"/>
                  <a:pt x="4923290" y="120718"/>
                  <a:pt x="4923290" y="136122"/>
                </a:cubicBezTo>
                <a:lnTo>
                  <a:pt x="4923290" y="220256"/>
                </a:lnTo>
                <a:lnTo>
                  <a:pt x="4901692" y="220256"/>
                </a:lnTo>
                <a:lnTo>
                  <a:pt x="4901692" y="139387"/>
                </a:lnTo>
                <a:cubicBezTo>
                  <a:pt x="4901692" y="127332"/>
                  <a:pt x="4899180" y="118542"/>
                  <a:pt x="4894157" y="113016"/>
                </a:cubicBezTo>
                <a:cubicBezTo>
                  <a:pt x="4889134" y="107491"/>
                  <a:pt x="4881767" y="104728"/>
                  <a:pt x="4872056" y="104728"/>
                </a:cubicBezTo>
                <a:cubicBezTo>
                  <a:pt x="4865526" y="104728"/>
                  <a:pt x="4859583" y="106654"/>
                  <a:pt x="4854225" y="110505"/>
                </a:cubicBezTo>
                <a:cubicBezTo>
                  <a:pt x="4848867" y="114356"/>
                  <a:pt x="4844681" y="119379"/>
                  <a:pt x="4841667" y="125574"/>
                </a:cubicBezTo>
                <a:cubicBezTo>
                  <a:pt x="4838821" y="131434"/>
                  <a:pt x="4837398" y="138298"/>
                  <a:pt x="4837398" y="146168"/>
                </a:cubicBezTo>
                <a:lnTo>
                  <a:pt x="4837398" y="220256"/>
                </a:lnTo>
                <a:lnTo>
                  <a:pt x="4815548" y="220256"/>
                </a:lnTo>
                <a:lnTo>
                  <a:pt x="4815548" y="139638"/>
                </a:lnTo>
                <a:cubicBezTo>
                  <a:pt x="4815548" y="127415"/>
                  <a:pt x="4813037" y="118542"/>
                  <a:pt x="4808014" y="113016"/>
                </a:cubicBezTo>
                <a:cubicBezTo>
                  <a:pt x="4802991" y="107491"/>
                  <a:pt x="4795707" y="104728"/>
                  <a:pt x="4786164" y="104728"/>
                </a:cubicBezTo>
                <a:cubicBezTo>
                  <a:pt x="4779634" y="104728"/>
                  <a:pt x="4773690" y="106654"/>
                  <a:pt x="4768332" y="110505"/>
                </a:cubicBezTo>
                <a:cubicBezTo>
                  <a:pt x="4762974" y="114356"/>
                  <a:pt x="4758789" y="119546"/>
                  <a:pt x="4755775" y="126076"/>
                </a:cubicBezTo>
                <a:cubicBezTo>
                  <a:pt x="4752929" y="132271"/>
                  <a:pt x="4751505" y="139136"/>
                  <a:pt x="4751505" y="146670"/>
                </a:cubicBezTo>
                <a:lnTo>
                  <a:pt x="4751505" y="220256"/>
                </a:lnTo>
                <a:lnTo>
                  <a:pt x="4729656" y="220256"/>
                </a:lnTo>
                <a:lnTo>
                  <a:pt x="4729656" y="89157"/>
                </a:lnTo>
                <a:lnTo>
                  <a:pt x="4750250" y="89157"/>
                </a:lnTo>
                <a:lnTo>
                  <a:pt x="4750250" y="108496"/>
                </a:lnTo>
                <a:lnTo>
                  <a:pt x="4751505" y="108496"/>
                </a:lnTo>
                <a:cubicBezTo>
                  <a:pt x="4755189" y="101798"/>
                  <a:pt x="4760798" y="96189"/>
                  <a:pt x="4768332" y="91669"/>
                </a:cubicBezTo>
                <a:cubicBezTo>
                  <a:pt x="4775867" y="87148"/>
                  <a:pt x="4783820" y="84888"/>
                  <a:pt x="4792191" y="84888"/>
                </a:cubicBezTo>
                <a:close/>
                <a:moveTo>
                  <a:pt x="4574605" y="84888"/>
                </a:moveTo>
                <a:cubicBezTo>
                  <a:pt x="4584650" y="84888"/>
                  <a:pt x="4593524" y="86981"/>
                  <a:pt x="4601226" y="91166"/>
                </a:cubicBezTo>
                <a:cubicBezTo>
                  <a:pt x="4608928" y="95352"/>
                  <a:pt x="4614956" y="100961"/>
                  <a:pt x="4619309" y="107993"/>
                </a:cubicBezTo>
                <a:lnTo>
                  <a:pt x="4620313" y="107993"/>
                </a:lnTo>
                <a:lnTo>
                  <a:pt x="4620313" y="89157"/>
                </a:lnTo>
                <a:lnTo>
                  <a:pt x="4641159" y="89157"/>
                </a:lnTo>
                <a:lnTo>
                  <a:pt x="4641159" y="215233"/>
                </a:lnTo>
                <a:cubicBezTo>
                  <a:pt x="4641159" y="236162"/>
                  <a:pt x="4635299" y="252236"/>
                  <a:pt x="4623578" y="263454"/>
                </a:cubicBezTo>
                <a:cubicBezTo>
                  <a:pt x="4612026" y="274504"/>
                  <a:pt x="4596706" y="280029"/>
                  <a:pt x="4577618" y="280029"/>
                </a:cubicBezTo>
                <a:cubicBezTo>
                  <a:pt x="4562047" y="280029"/>
                  <a:pt x="4549322" y="276430"/>
                  <a:pt x="4539444" y="269230"/>
                </a:cubicBezTo>
                <a:cubicBezTo>
                  <a:pt x="4529398" y="262030"/>
                  <a:pt x="4522617" y="253324"/>
                  <a:pt x="4519101" y="243111"/>
                </a:cubicBezTo>
                <a:lnTo>
                  <a:pt x="4539193" y="234572"/>
                </a:lnTo>
                <a:cubicBezTo>
                  <a:pt x="4542039" y="242274"/>
                  <a:pt x="4546811" y="248468"/>
                  <a:pt x="4553508" y="253157"/>
                </a:cubicBezTo>
                <a:cubicBezTo>
                  <a:pt x="4560205" y="257845"/>
                  <a:pt x="4568242" y="260189"/>
                  <a:pt x="4577618" y="260189"/>
                </a:cubicBezTo>
                <a:cubicBezTo>
                  <a:pt x="4591013" y="260189"/>
                  <a:pt x="4601477" y="256254"/>
                  <a:pt x="4609012" y="248385"/>
                </a:cubicBezTo>
                <a:cubicBezTo>
                  <a:pt x="4616546" y="240683"/>
                  <a:pt x="4620313" y="229465"/>
                  <a:pt x="4620313" y="214731"/>
                </a:cubicBezTo>
                <a:lnTo>
                  <a:pt x="4620313" y="200164"/>
                </a:lnTo>
                <a:lnTo>
                  <a:pt x="4619309" y="200164"/>
                </a:lnTo>
                <a:cubicBezTo>
                  <a:pt x="4615123" y="206694"/>
                  <a:pt x="4609096" y="212136"/>
                  <a:pt x="4601226" y="216489"/>
                </a:cubicBezTo>
                <a:cubicBezTo>
                  <a:pt x="4593524" y="220675"/>
                  <a:pt x="4584650" y="222768"/>
                  <a:pt x="4574605" y="222768"/>
                </a:cubicBezTo>
                <a:cubicBezTo>
                  <a:pt x="4563219" y="222768"/>
                  <a:pt x="4552838" y="219838"/>
                  <a:pt x="4543462" y="213978"/>
                </a:cubicBezTo>
                <a:cubicBezTo>
                  <a:pt x="4534254" y="208285"/>
                  <a:pt x="4526887" y="200164"/>
                  <a:pt x="4521361" y="189616"/>
                </a:cubicBezTo>
                <a:cubicBezTo>
                  <a:pt x="4515836" y="179068"/>
                  <a:pt x="4513073" y="167180"/>
                  <a:pt x="4513073" y="153953"/>
                </a:cubicBezTo>
                <a:cubicBezTo>
                  <a:pt x="4513073" y="140726"/>
                  <a:pt x="4515836" y="128839"/>
                  <a:pt x="4521361" y="118290"/>
                </a:cubicBezTo>
                <a:cubicBezTo>
                  <a:pt x="4527054" y="107575"/>
                  <a:pt x="4534421" y="99371"/>
                  <a:pt x="4543462" y="93678"/>
                </a:cubicBezTo>
                <a:cubicBezTo>
                  <a:pt x="4552838" y="87818"/>
                  <a:pt x="4563219" y="84888"/>
                  <a:pt x="4574605" y="84888"/>
                </a:cubicBezTo>
                <a:close/>
                <a:moveTo>
                  <a:pt x="4441524" y="84888"/>
                </a:moveTo>
                <a:cubicBezTo>
                  <a:pt x="4457263" y="84888"/>
                  <a:pt x="4469234" y="89492"/>
                  <a:pt x="4477438" y="98701"/>
                </a:cubicBezTo>
                <a:cubicBezTo>
                  <a:pt x="4485810" y="108077"/>
                  <a:pt x="4489996" y="120551"/>
                  <a:pt x="4489996" y="136122"/>
                </a:cubicBezTo>
                <a:lnTo>
                  <a:pt x="4489996" y="220256"/>
                </a:lnTo>
                <a:lnTo>
                  <a:pt x="4468146" y="220256"/>
                </a:lnTo>
                <a:lnTo>
                  <a:pt x="4468146" y="139387"/>
                </a:lnTo>
                <a:cubicBezTo>
                  <a:pt x="4468146" y="127332"/>
                  <a:pt x="4465216" y="118542"/>
                  <a:pt x="4459356" y="113016"/>
                </a:cubicBezTo>
                <a:cubicBezTo>
                  <a:pt x="4453663" y="107491"/>
                  <a:pt x="4445710" y="104728"/>
                  <a:pt x="4435497" y="104728"/>
                </a:cubicBezTo>
                <a:cubicBezTo>
                  <a:pt x="4428465" y="104728"/>
                  <a:pt x="4422186" y="106738"/>
                  <a:pt x="4416661" y="110756"/>
                </a:cubicBezTo>
                <a:cubicBezTo>
                  <a:pt x="4410801" y="115109"/>
                  <a:pt x="4406448" y="120300"/>
                  <a:pt x="4403601" y="126327"/>
                </a:cubicBezTo>
                <a:cubicBezTo>
                  <a:pt x="4400588" y="132857"/>
                  <a:pt x="4399081" y="139554"/>
                  <a:pt x="4399081" y="146419"/>
                </a:cubicBezTo>
                <a:lnTo>
                  <a:pt x="4399081" y="220256"/>
                </a:lnTo>
                <a:lnTo>
                  <a:pt x="4377231" y="220256"/>
                </a:lnTo>
                <a:lnTo>
                  <a:pt x="4377231" y="89157"/>
                </a:lnTo>
                <a:lnTo>
                  <a:pt x="4397825" y="89157"/>
                </a:lnTo>
                <a:lnTo>
                  <a:pt x="4397825" y="108496"/>
                </a:lnTo>
                <a:lnTo>
                  <a:pt x="4399081" y="108496"/>
                </a:lnTo>
                <a:cubicBezTo>
                  <a:pt x="4402597" y="101966"/>
                  <a:pt x="4408289" y="96441"/>
                  <a:pt x="4416159" y="91920"/>
                </a:cubicBezTo>
                <a:cubicBezTo>
                  <a:pt x="4424195" y="87232"/>
                  <a:pt x="4432650" y="84888"/>
                  <a:pt x="4441524" y="84888"/>
                </a:cubicBezTo>
                <a:close/>
                <a:moveTo>
                  <a:pt x="4285106" y="84888"/>
                </a:moveTo>
                <a:cubicBezTo>
                  <a:pt x="4297999" y="84888"/>
                  <a:pt x="4309551" y="87985"/>
                  <a:pt x="4319765" y="94180"/>
                </a:cubicBezTo>
                <a:cubicBezTo>
                  <a:pt x="4329978" y="100375"/>
                  <a:pt x="4338015" y="108830"/>
                  <a:pt x="4343875" y="119546"/>
                </a:cubicBezTo>
                <a:cubicBezTo>
                  <a:pt x="4349567" y="129927"/>
                  <a:pt x="4352414" y="141647"/>
                  <a:pt x="4352414" y="154707"/>
                </a:cubicBezTo>
                <a:cubicBezTo>
                  <a:pt x="4352414" y="167766"/>
                  <a:pt x="4349567" y="179487"/>
                  <a:pt x="4343875" y="189867"/>
                </a:cubicBezTo>
                <a:cubicBezTo>
                  <a:pt x="4338015" y="200583"/>
                  <a:pt x="4329978" y="209038"/>
                  <a:pt x="4319765" y="215233"/>
                </a:cubicBezTo>
                <a:cubicBezTo>
                  <a:pt x="4309886" y="221261"/>
                  <a:pt x="4298333" y="224275"/>
                  <a:pt x="4285106" y="224275"/>
                </a:cubicBezTo>
                <a:cubicBezTo>
                  <a:pt x="4271879" y="224275"/>
                  <a:pt x="4260326" y="221261"/>
                  <a:pt x="4250448" y="215233"/>
                </a:cubicBezTo>
                <a:cubicBezTo>
                  <a:pt x="4240235" y="209038"/>
                  <a:pt x="4232198" y="200583"/>
                  <a:pt x="4226338" y="189867"/>
                </a:cubicBezTo>
                <a:cubicBezTo>
                  <a:pt x="4220645" y="179487"/>
                  <a:pt x="4217799" y="167766"/>
                  <a:pt x="4217799" y="154707"/>
                </a:cubicBezTo>
                <a:cubicBezTo>
                  <a:pt x="4217799" y="141647"/>
                  <a:pt x="4220645" y="129927"/>
                  <a:pt x="4226338" y="119546"/>
                </a:cubicBezTo>
                <a:cubicBezTo>
                  <a:pt x="4232198" y="108830"/>
                  <a:pt x="4240235" y="100375"/>
                  <a:pt x="4250448" y="94180"/>
                </a:cubicBezTo>
                <a:cubicBezTo>
                  <a:pt x="4260661" y="87985"/>
                  <a:pt x="4272214" y="84888"/>
                  <a:pt x="4285106" y="84888"/>
                </a:cubicBezTo>
                <a:close/>
                <a:moveTo>
                  <a:pt x="3909864" y="84888"/>
                </a:moveTo>
                <a:cubicBezTo>
                  <a:pt x="3922421" y="84888"/>
                  <a:pt x="3933556" y="87818"/>
                  <a:pt x="3943267" y="93678"/>
                </a:cubicBezTo>
                <a:cubicBezTo>
                  <a:pt x="3952643" y="99371"/>
                  <a:pt x="3959842" y="107240"/>
                  <a:pt x="3964865" y="117286"/>
                </a:cubicBezTo>
                <a:cubicBezTo>
                  <a:pt x="3970056" y="127667"/>
                  <a:pt x="3972651" y="139303"/>
                  <a:pt x="3972651" y="152195"/>
                </a:cubicBezTo>
                <a:cubicBezTo>
                  <a:pt x="3972651" y="153200"/>
                  <a:pt x="3972484" y="155376"/>
                  <a:pt x="3972149" y="158725"/>
                </a:cubicBezTo>
                <a:lnTo>
                  <a:pt x="3868174" y="158725"/>
                </a:lnTo>
                <a:cubicBezTo>
                  <a:pt x="3868676" y="168771"/>
                  <a:pt x="3871104" y="177226"/>
                  <a:pt x="3875457" y="184091"/>
                </a:cubicBezTo>
                <a:cubicBezTo>
                  <a:pt x="3879643" y="190621"/>
                  <a:pt x="3885084" y="195728"/>
                  <a:pt x="3891781" y="199411"/>
                </a:cubicBezTo>
                <a:cubicBezTo>
                  <a:pt x="3898311" y="202927"/>
                  <a:pt x="3905176" y="204685"/>
                  <a:pt x="3912376" y="204685"/>
                </a:cubicBezTo>
                <a:cubicBezTo>
                  <a:pt x="3929454" y="204685"/>
                  <a:pt x="3942430" y="196732"/>
                  <a:pt x="3951303" y="180826"/>
                </a:cubicBezTo>
                <a:lnTo>
                  <a:pt x="3969637" y="189867"/>
                </a:lnTo>
                <a:cubicBezTo>
                  <a:pt x="3964112" y="200416"/>
                  <a:pt x="3956494" y="208787"/>
                  <a:pt x="3946783" y="214982"/>
                </a:cubicBezTo>
                <a:cubicBezTo>
                  <a:pt x="3937072" y="221177"/>
                  <a:pt x="3925351" y="224275"/>
                  <a:pt x="3911622" y="224275"/>
                </a:cubicBezTo>
                <a:cubicBezTo>
                  <a:pt x="3898897" y="224275"/>
                  <a:pt x="3887679" y="221345"/>
                  <a:pt x="3877968" y="215484"/>
                </a:cubicBezTo>
                <a:cubicBezTo>
                  <a:pt x="3867922" y="209457"/>
                  <a:pt x="3860137" y="201169"/>
                  <a:pt x="3854612" y="190621"/>
                </a:cubicBezTo>
                <a:cubicBezTo>
                  <a:pt x="3849086" y="180073"/>
                  <a:pt x="3846324" y="168185"/>
                  <a:pt x="3846324" y="154958"/>
                </a:cubicBezTo>
                <a:cubicBezTo>
                  <a:pt x="3846324" y="142233"/>
                  <a:pt x="3848919" y="130597"/>
                  <a:pt x="3854109" y="120048"/>
                </a:cubicBezTo>
                <a:cubicBezTo>
                  <a:pt x="3859467" y="109165"/>
                  <a:pt x="3866918" y="100626"/>
                  <a:pt x="3876461" y="94431"/>
                </a:cubicBezTo>
                <a:cubicBezTo>
                  <a:pt x="3886340" y="88069"/>
                  <a:pt x="3897474" y="84888"/>
                  <a:pt x="3909864" y="84888"/>
                </a:cubicBezTo>
                <a:close/>
                <a:moveTo>
                  <a:pt x="3755455" y="84888"/>
                </a:moveTo>
                <a:cubicBezTo>
                  <a:pt x="3765501" y="84888"/>
                  <a:pt x="3774375" y="86981"/>
                  <a:pt x="3782077" y="91166"/>
                </a:cubicBezTo>
                <a:cubicBezTo>
                  <a:pt x="3789778" y="95352"/>
                  <a:pt x="3795806" y="100961"/>
                  <a:pt x="3800159" y="107993"/>
                </a:cubicBezTo>
                <a:lnTo>
                  <a:pt x="3801164" y="107993"/>
                </a:lnTo>
                <a:lnTo>
                  <a:pt x="3801164" y="89157"/>
                </a:lnTo>
                <a:lnTo>
                  <a:pt x="3822009" y="89157"/>
                </a:lnTo>
                <a:lnTo>
                  <a:pt x="3822009" y="215233"/>
                </a:lnTo>
                <a:cubicBezTo>
                  <a:pt x="3822009" y="236162"/>
                  <a:pt x="3816149" y="252236"/>
                  <a:pt x="3804429" y="263454"/>
                </a:cubicBezTo>
                <a:cubicBezTo>
                  <a:pt x="3792876" y="274504"/>
                  <a:pt x="3777556" y="280029"/>
                  <a:pt x="3758469" y="280029"/>
                </a:cubicBezTo>
                <a:cubicBezTo>
                  <a:pt x="3742898" y="280029"/>
                  <a:pt x="3730173" y="276430"/>
                  <a:pt x="3720294" y="269230"/>
                </a:cubicBezTo>
                <a:cubicBezTo>
                  <a:pt x="3710248" y="262030"/>
                  <a:pt x="3703467" y="253324"/>
                  <a:pt x="3699951" y="243111"/>
                </a:cubicBezTo>
                <a:lnTo>
                  <a:pt x="3720043" y="234572"/>
                </a:lnTo>
                <a:cubicBezTo>
                  <a:pt x="3722889" y="242274"/>
                  <a:pt x="3727661" y="248468"/>
                  <a:pt x="3734358" y="253157"/>
                </a:cubicBezTo>
                <a:cubicBezTo>
                  <a:pt x="3741056" y="257845"/>
                  <a:pt x="3749092" y="260189"/>
                  <a:pt x="3758469" y="260189"/>
                </a:cubicBezTo>
                <a:cubicBezTo>
                  <a:pt x="3771863" y="260189"/>
                  <a:pt x="3782328" y="256254"/>
                  <a:pt x="3789862" y="248385"/>
                </a:cubicBezTo>
                <a:cubicBezTo>
                  <a:pt x="3797397" y="240683"/>
                  <a:pt x="3801164" y="229465"/>
                  <a:pt x="3801164" y="214731"/>
                </a:cubicBezTo>
                <a:lnTo>
                  <a:pt x="3801164" y="200164"/>
                </a:lnTo>
                <a:lnTo>
                  <a:pt x="3800159" y="200164"/>
                </a:lnTo>
                <a:cubicBezTo>
                  <a:pt x="3795973" y="206694"/>
                  <a:pt x="3789946" y="212136"/>
                  <a:pt x="3782077" y="216489"/>
                </a:cubicBezTo>
                <a:cubicBezTo>
                  <a:pt x="3774375" y="220675"/>
                  <a:pt x="3765501" y="222768"/>
                  <a:pt x="3755455" y="222768"/>
                </a:cubicBezTo>
                <a:cubicBezTo>
                  <a:pt x="3744070" y="222768"/>
                  <a:pt x="3733689" y="219838"/>
                  <a:pt x="3724312" y="213978"/>
                </a:cubicBezTo>
                <a:cubicBezTo>
                  <a:pt x="3715104" y="208285"/>
                  <a:pt x="3707737" y="200164"/>
                  <a:pt x="3702212" y="189616"/>
                </a:cubicBezTo>
                <a:cubicBezTo>
                  <a:pt x="3696686" y="179068"/>
                  <a:pt x="3693924" y="167180"/>
                  <a:pt x="3693924" y="153953"/>
                </a:cubicBezTo>
                <a:cubicBezTo>
                  <a:pt x="3693924" y="140726"/>
                  <a:pt x="3696686" y="128839"/>
                  <a:pt x="3702212" y="118290"/>
                </a:cubicBezTo>
                <a:cubicBezTo>
                  <a:pt x="3707904" y="107575"/>
                  <a:pt x="3715271" y="99371"/>
                  <a:pt x="3724312" y="93678"/>
                </a:cubicBezTo>
                <a:cubicBezTo>
                  <a:pt x="3733689" y="87818"/>
                  <a:pt x="3744070" y="84888"/>
                  <a:pt x="3755455" y="84888"/>
                </a:cubicBezTo>
                <a:close/>
                <a:moveTo>
                  <a:pt x="3616580" y="84888"/>
                </a:moveTo>
                <a:cubicBezTo>
                  <a:pt x="3634327" y="84888"/>
                  <a:pt x="3648308" y="89576"/>
                  <a:pt x="3658521" y="98952"/>
                </a:cubicBezTo>
                <a:cubicBezTo>
                  <a:pt x="3668567" y="108161"/>
                  <a:pt x="3673590" y="120886"/>
                  <a:pt x="3673590" y="137126"/>
                </a:cubicBezTo>
                <a:lnTo>
                  <a:pt x="3673590" y="220256"/>
                </a:lnTo>
                <a:lnTo>
                  <a:pt x="3652745" y="220256"/>
                </a:lnTo>
                <a:lnTo>
                  <a:pt x="3652745" y="201420"/>
                </a:lnTo>
                <a:lnTo>
                  <a:pt x="3651740" y="201420"/>
                </a:lnTo>
                <a:cubicBezTo>
                  <a:pt x="3647889" y="207950"/>
                  <a:pt x="3642280" y="213392"/>
                  <a:pt x="3634913" y="217745"/>
                </a:cubicBezTo>
                <a:cubicBezTo>
                  <a:pt x="3627714" y="222098"/>
                  <a:pt x="3619175" y="224275"/>
                  <a:pt x="3609296" y="224275"/>
                </a:cubicBezTo>
                <a:cubicBezTo>
                  <a:pt x="3599585" y="224275"/>
                  <a:pt x="3591046" y="222433"/>
                  <a:pt x="3583679" y="218749"/>
                </a:cubicBezTo>
                <a:cubicBezTo>
                  <a:pt x="3575977" y="214898"/>
                  <a:pt x="3570117" y="209708"/>
                  <a:pt x="3566099" y="203178"/>
                </a:cubicBezTo>
                <a:cubicBezTo>
                  <a:pt x="3562081" y="196648"/>
                  <a:pt x="3560071" y="189114"/>
                  <a:pt x="3560071" y="180575"/>
                </a:cubicBezTo>
                <a:cubicBezTo>
                  <a:pt x="3560071" y="166678"/>
                  <a:pt x="3565262" y="155879"/>
                  <a:pt x="3575642" y="148177"/>
                </a:cubicBezTo>
                <a:cubicBezTo>
                  <a:pt x="3586358" y="140308"/>
                  <a:pt x="3599585" y="136373"/>
                  <a:pt x="3615324" y="136373"/>
                </a:cubicBezTo>
                <a:cubicBezTo>
                  <a:pt x="3623528" y="136373"/>
                  <a:pt x="3630895" y="137210"/>
                  <a:pt x="3637425" y="138884"/>
                </a:cubicBezTo>
                <a:cubicBezTo>
                  <a:pt x="3644122" y="140559"/>
                  <a:pt x="3649229" y="142568"/>
                  <a:pt x="3652745" y="144912"/>
                </a:cubicBezTo>
                <a:lnTo>
                  <a:pt x="3652745" y="136875"/>
                </a:lnTo>
                <a:cubicBezTo>
                  <a:pt x="3652745" y="127332"/>
                  <a:pt x="3649396" y="119546"/>
                  <a:pt x="3642699" y="113519"/>
                </a:cubicBezTo>
                <a:cubicBezTo>
                  <a:pt x="3636002" y="107491"/>
                  <a:pt x="3627295" y="104477"/>
                  <a:pt x="3616580" y="104477"/>
                </a:cubicBezTo>
                <a:cubicBezTo>
                  <a:pt x="3609380" y="104477"/>
                  <a:pt x="3602683" y="106068"/>
                  <a:pt x="3596488" y="109249"/>
                </a:cubicBezTo>
                <a:cubicBezTo>
                  <a:pt x="3589958" y="112598"/>
                  <a:pt x="3585019" y="117035"/>
                  <a:pt x="3581670" y="122560"/>
                </a:cubicBezTo>
                <a:lnTo>
                  <a:pt x="3565094" y="110254"/>
                </a:lnTo>
                <a:cubicBezTo>
                  <a:pt x="3570117" y="102552"/>
                  <a:pt x="3577233" y="96357"/>
                  <a:pt x="3586442" y="91669"/>
                </a:cubicBezTo>
                <a:cubicBezTo>
                  <a:pt x="3595483" y="87148"/>
                  <a:pt x="3605529" y="84888"/>
                  <a:pt x="3616580" y="84888"/>
                </a:cubicBezTo>
                <a:close/>
                <a:moveTo>
                  <a:pt x="3488234" y="84888"/>
                </a:moveTo>
                <a:cubicBezTo>
                  <a:pt x="3499619" y="84888"/>
                  <a:pt x="3509833" y="87399"/>
                  <a:pt x="3518874" y="92422"/>
                </a:cubicBezTo>
                <a:cubicBezTo>
                  <a:pt x="3527748" y="97278"/>
                  <a:pt x="3534110" y="104226"/>
                  <a:pt x="3537961" y="113267"/>
                </a:cubicBezTo>
                <a:lnTo>
                  <a:pt x="3519125" y="122058"/>
                </a:lnTo>
                <a:cubicBezTo>
                  <a:pt x="3513265" y="110337"/>
                  <a:pt x="3502884" y="104477"/>
                  <a:pt x="3487983" y="104477"/>
                </a:cubicBezTo>
                <a:cubicBezTo>
                  <a:pt x="3480951" y="104477"/>
                  <a:pt x="3474588" y="106152"/>
                  <a:pt x="3468896" y="109500"/>
                </a:cubicBezTo>
                <a:cubicBezTo>
                  <a:pt x="3463538" y="112681"/>
                  <a:pt x="3460859" y="116951"/>
                  <a:pt x="3460859" y="122309"/>
                </a:cubicBezTo>
                <a:cubicBezTo>
                  <a:pt x="3460859" y="126997"/>
                  <a:pt x="3462784" y="130848"/>
                  <a:pt x="3466635" y="133862"/>
                </a:cubicBezTo>
                <a:cubicBezTo>
                  <a:pt x="3470486" y="136875"/>
                  <a:pt x="3476095" y="139387"/>
                  <a:pt x="3483462" y="141396"/>
                </a:cubicBezTo>
                <a:lnTo>
                  <a:pt x="3502549" y="146168"/>
                </a:lnTo>
                <a:cubicBezTo>
                  <a:pt x="3515609" y="149516"/>
                  <a:pt x="3525320" y="154372"/>
                  <a:pt x="3531682" y="160734"/>
                </a:cubicBezTo>
                <a:cubicBezTo>
                  <a:pt x="3538212" y="167264"/>
                  <a:pt x="3541477" y="175133"/>
                  <a:pt x="3541477" y="184342"/>
                </a:cubicBezTo>
                <a:cubicBezTo>
                  <a:pt x="3541477" y="192211"/>
                  <a:pt x="3539133" y="199244"/>
                  <a:pt x="3534445" y="205439"/>
                </a:cubicBezTo>
                <a:cubicBezTo>
                  <a:pt x="3529924" y="211466"/>
                  <a:pt x="3523646" y="216154"/>
                  <a:pt x="3515609" y="219503"/>
                </a:cubicBezTo>
                <a:cubicBezTo>
                  <a:pt x="3508075" y="222684"/>
                  <a:pt x="3499368" y="224275"/>
                  <a:pt x="3489490" y="224275"/>
                </a:cubicBezTo>
                <a:cubicBezTo>
                  <a:pt x="3475425" y="224275"/>
                  <a:pt x="3463621" y="221010"/>
                  <a:pt x="3454078" y="214480"/>
                </a:cubicBezTo>
                <a:cubicBezTo>
                  <a:pt x="3445037" y="208285"/>
                  <a:pt x="3438423" y="199830"/>
                  <a:pt x="3434237" y="189114"/>
                </a:cubicBezTo>
                <a:lnTo>
                  <a:pt x="3453576" y="180324"/>
                </a:lnTo>
                <a:cubicBezTo>
                  <a:pt x="3456924" y="188361"/>
                  <a:pt x="3461780" y="194472"/>
                  <a:pt x="3468142" y="198658"/>
                </a:cubicBezTo>
                <a:cubicBezTo>
                  <a:pt x="3474839" y="203011"/>
                  <a:pt x="3481955" y="205187"/>
                  <a:pt x="3489490" y="205187"/>
                </a:cubicBezTo>
                <a:cubicBezTo>
                  <a:pt x="3497694" y="205187"/>
                  <a:pt x="3504726" y="203513"/>
                  <a:pt x="3510586" y="200164"/>
                </a:cubicBezTo>
                <a:cubicBezTo>
                  <a:pt x="3516446" y="196816"/>
                  <a:pt x="3519376" y="192044"/>
                  <a:pt x="3519376" y="185849"/>
                </a:cubicBezTo>
                <a:cubicBezTo>
                  <a:pt x="3519376" y="180324"/>
                  <a:pt x="3517032" y="175887"/>
                  <a:pt x="3512344" y="172538"/>
                </a:cubicBezTo>
                <a:cubicBezTo>
                  <a:pt x="3507991" y="169357"/>
                  <a:pt x="3500708" y="166511"/>
                  <a:pt x="3490494" y="163999"/>
                </a:cubicBezTo>
                <a:lnTo>
                  <a:pt x="3474421" y="159730"/>
                </a:lnTo>
                <a:cubicBezTo>
                  <a:pt x="3464040" y="157218"/>
                  <a:pt x="3455501" y="152865"/>
                  <a:pt x="3448804" y="146670"/>
                </a:cubicBezTo>
                <a:cubicBezTo>
                  <a:pt x="3442106" y="140475"/>
                  <a:pt x="3438758" y="132522"/>
                  <a:pt x="3438758" y="122811"/>
                </a:cubicBezTo>
                <a:cubicBezTo>
                  <a:pt x="3438758" y="115444"/>
                  <a:pt x="3441018" y="108830"/>
                  <a:pt x="3445539" y="102970"/>
                </a:cubicBezTo>
                <a:cubicBezTo>
                  <a:pt x="3450227" y="97110"/>
                  <a:pt x="3456254" y="92673"/>
                  <a:pt x="3463621" y="89660"/>
                </a:cubicBezTo>
                <a:cubicBezTo>
                  <a:pt x="3471658" y="86478"/>
                  <a:pt x="3479862" y="84888"/>
                  <a:pt x="3488234" y="84888"/>
                </a:cubicBezTo>
                <a:close/>
                <a:moveTo>
                  <a:pt x="3364409" y="84888"/>
                </a:moveTo>
                <a:cubicBezTo>
                  <a:pt x="3375794" y="84888"/>
                  <a:pt x="3386008" y="87399"/>
                  <a:pt x="3395049" y="92422"/>
                </a:cubicBezTo>
                <a:cubicBezTo>
                  <a:pt x="3403923" y="97278"/>
                  <a:pt x="3410285" y="104226"/>
                  <a:pt x="3414136" y="113267"/>
                </a:cubicBezTo>
                <a:lnTo>
                  <a:pt x="3395300" y="122058"/>
                </a:lnTo>
                <a:cubicBezTo>
                  <a:pt x="3389440" y="110337"/>
                  <a:pt x="3379059" y="104477"/>
                  <a:pt x="3364158" y="104477"/>
                </a:cubicBezTo>
                <a:cubicBezTo>
                  <a:pt x="3357126" y="104477"/>
                  <a:pt x="3350763" y="106152"/>
                  <a:pt x="3345071" y="109500"/>
                </a:cubicBezTo>
                <a:cubicBezTo>
                  <a:pt x="3339713" y="112681"/>
                  <a:pt x="3337034" y="116951"/>
                  <a:pt x="3337034" y="122309"/>
                </a:cubicBezTo>
                <a:cubicBezTo>
                  <a:pt x="3337034" y="126997"/>
                  <a:pt x="3338959" y="130848"/>
                  <a:pt x="3342810" y="133862"/>
                </a:cubicBezTo>
                <a:cubicBezTo>
                  <a:pt x="3346661" y="136875"/>
                  <a:pt x="3352270" y="139387"/>
                  <a:pt x="3359637" y="141396"/>
                </a:cubicBezTo>
                <a:lnTo>
                  <a:pt x="3378724" y="146168"/>
                </a:lnTo>
                <a:cubicBezTo>
                  <a:pt x="3391784" y="149516"/>
                  <a:pt x="3401495" y="154372"/>
                  <a:pt x="3407857" y="160734"/>
                </a:cubicBezTo>
                <a:cubicBezTo>
                  <a:pt x="3414387" y="167264"/>
                  <a:pt x="3417652" y="175133"/>
                  <a:pt x="3417652" y="184342"/>
                </a:cubicBezTo>
                <a:cubicBezTo>
                  <a:pt x="3417652" y="192211"/>
                  <a:pt x="3415308" y="199244"/>
                  <a:pt x="3410620" y="205439"/>
                </a:cubicBezTo>
                <a:cubicBezTo>
                  <a:pt x="3406099" y="211466"/>
                  <a:pt x="3399821" y="216154"/>
                  <a:pt x="3391784" y="219503"/>
                </a:cubicBezTo>
                <a:cubicBezTo>
                  <a:pt x="3384250" y="222684"/>
                  <a:pt x="3375543" y="224275"/>
                  <a:pt x="3365665" y="224275"/>
                </a:cubicBezTo>
                <a:cubicBezTo>
                  <a:pt x="3351600" y="224275"/>
                  <a:pt x="3339796" y="221010"/>
                  <a:pt x="3330253" y="214480"/>
                </a:cubicBezTo>
                <a:cubicBezTo>
                  <a:pt x="3321212" y="208285"/>
                  <a:pt x="3314598" y="199830"/>
                  <a:pt x="3310412" y="189114"/>
                </a:cubicBezTo>
                <a:lnTo>
                  <a:pt x="3329751" y="180324"/>
                </a:lnTo>
                <a:cubicBezTo>
                  <a:pt x="3333099" y="188361"/>
                  <a:pt x="3337955" y="194472"/>
                  <a:pt x="3344317" y="198658"/>
                </a:cubicBezTo>
                <a:cubicBezTo>
                  <a:pt x="3351014" y="203011"/>
                  <a:pt x="3358130" y="205187"/>
                  <a:pt x="3365665" y="205187"/>
                </a:cubicBezTo>
                <a:cubicBezTo>
                  <a:pt x="3373869" y="205187"/>
                  <a:pt x="3380901" y="203513"/>
                  <a:pt x="3386761" y="200164"/>
                </a:cubicBezTo>
                <a:cubicBezTo>
                  <a:pt x="3392621" y="196816"/>
                  <a:pt x="3395551" y="192044"/>
                  <a:pt x="3395551" y="185849"/>
                </a:cubicBezTo>
                <a:cubicBezTo>
                  <a:pt x="3395551" y="180324"/>
                  <a:pt x="3393207" y="175887"/>
                  <a:pt x="3388519" y="172538"/>
                </a:cubicBezTo>
                <a:cubicBezTo>
                  <a:pt x="3384166" y="169357"/>
                  <a:pt x="3376883" y="166511"/>
                  <a:pt x="3366669" y="163999"/>
                </a:cubicBezTo>
                <a:lnTo>
                  <a:pt x="3350596" y="159730"/>
                </a:lnTo>
                <a:cubicBezTo>
                  <a:pt x="3340215" y="157218"/>
                  <a:pt x="3331676" y="152865"/>
                  <a:pt x="3324979" y="146670"/>
                </a:cubicBezTo>
                <a:cubicBezTo>
                  <a:pt x="3318281" y="140475"/>
                  <a:pt x="3314933" y="132522"/>
                  <a:pt x="3314933" y="122811"/>
                </a:cubicBezTo>
                <a:cubicBezTo>
                  <a:pt x="3314933" y="115444"/>
                  <a:pt x="3317193" y="108830"/>
                  <a:pt x="3321714" y="102970"/>
                </a:cubicBezTo>
                <a:cubicBezTo>
                  <a:pt x="3326402" y="97110"/>
                  <a:pt x="3332429" y="92673"/>
                  <a:pt x="3339796" y="89660"/>
                </a:cubicBezTo>
                <a:cubicBezTo>
                  <a:pt x="3347833" y="86478"/>
                  <a:pt x="3356037" y="84888"/>
                  <a:pt x="3364409" y="84888"/>
                </a:cubicBezTo>
                <a:close/>
                <a:moveTo>
                  <a:pt x="3233589" y="84888"/>
                </a:moveTo>
                <a:cubicBezTo>
                  <a:pt x="3246146" y="84888"/>
                  <a:pt x="3257281" y="87818"/>
                  <a:pt x="3266992" y="93678"/>
                </a:cubicBezTo>
                <a:cubicBezTo>
                  <a:pt x="3276368" y="99371"/>
                  <a:pt x="3283567" y="107240"/>
                  <a:pt x="3288590" y="117286"/>
                </a:cubicBezTo>
                <a:cubicBezTo>
                  <a:pt x="3293781" y="127667"/>
                  <a:pt x="3296376" y="139303"/>
                  <a:pt x="3296376" y="152195"/>
                </a:cubicBezTo>
                <a:cubicBezTo>
                  <a:pt x="3296376" y="153200"/>
                  <a:pt x="3296208" y="155376"/>
                  <a:pt x="3295874" y="158725"/>
                </a:cubicBezTo>
                <a:lnTo>
                  <a:pt x="3191898" y="158725"/>
                </a:lnTo>
                <a:cubicBezTo>
                  <a:pt x="3192401" y="168771"/>
                  <a:pt x="3194829" y="177226"/>
                  <a:pt x="3199182" y="184091"/>
                </a:cubicBezTo>
                <a:cubicBezTo>
                  <a:pt x="3203368" y="190621"/>
                  <a:pt x="3208809" y="195728"/>
                  <a:pt x="3215506" y="199411"/>
                </a:cubicBezTo>
                <a:cubicBezTo>
                  <a:pt x="3222036" y="202927"/>
                  <a:pt x="3228901" y="204685"/>
                  <a:pt x="3236100" y="204685"/>
                </a:cubicBezTo>
                <a:cubicBezTo>
                  <a:pt x="3253178" y="204685"/>
                  <a:pt x="3266154" y="196732"/>
                  <a:pt x="3275028" y="180826"/>
                </a:cubicBezTo>
                <a:lnTo>
                  <a:pt x="3293362" y="189867"/>
                </a:lnTo>
                <a:cubicBezTo>
                  <a:pt x="3287837" y="200416"/>
                  <a:pt x="3280219" y="208787"/>
                  <a:pt x="3270508" y="214982"/>
                </a:cubicBezTo>
                <a:cubicBezTo>
                  <a:pt x="3260797" y="221177"/>
                  <a:pt x="3249076" y="224275"/>
                  <a:pt x="3235347" y="224275"/>
                </a:cubicBezTo>
                <a:cubicBezTo>
                  <a:pt x="3222622" y="224275"/>
                  <a:pt x="3211404" y="221345"/>
                  <a:pt x="3201693" y="215484"/>
                </a:cubicBezTo>
                <a:cubicBezTo>
                  <a:pt x="3191647" y="209457"/>
                  <a:pt x="3183862" y="201169"/>
                  <a:pt x="3178337" y="190621"/>
                </a:cubicBezTo>
                <a:cubicBezTo>
                  <a:pt x="3172811" y="180073"/>
                  <a:pt x="3170049" y="168185"/>
                  <a:pt x="3170049" y="154958"/>
                </a:cubicBezTo>
                <a:cubicBezTo>
                  <a:pt x="3170049" y="142233"/>
                  <a:pt x="3172644" y="130597"/>
                  <a:pt x="3177834" y="120048"/>
                </a:cubicBezTo>
                <a:cubicBezTo>
                  <a:pt x="3183192" y="109165"/>
                  <a:pt x="3190643" y="100626"/>
                  <a:pt x="3200186" y="94431"/>
                </a:cubicBezTo>
                <a:cubicBezTo>
                  <a:pt x="3210065" y="88069"/>
                  <a:pt x="3221199" y="84888"/>
                  <a:pt x="3233589" y="84888"/>
                </a:cubicBezTo>
                <a:close/>
                <a:moveTo>
                  <a:pt x="3011016" y="84888"/>
                </a:moveTo>
                <a:cubicBezTo>
                  <a:pt x="3020393" y="84888"/>
                  <a:pt x="3028764" y="87232"/>
                  <a:pt x="3036131" y="91920"/>
                </a:cubicBezTo>
                <a:cubicBezTo>
                  <a:pt x="3043331" y="96608"/>
                  <a:pt x="3048437" y="102803"/>
                  <a:pt x="3051451" y="110505"/>
                </a:cubicBezTo>
                <a:cubicBezTo>
                  <a:pt x="3055972" y="102803"/>
                  <a:pt x="3062083" y="96608"/>
                  <a:pt x="3069785" y="91920"/>
                </a:cubicBezTo>
                <a:cubicBezTo>
                  <a:pt x="3077654" y="87232"/>
                  <a:pt x="3086528" y="84888"/>
                  <a:pt x="3096407" y="84888"/>
                </a:cubicBezTo>
                <a:cubicBezTo>
                  <a:pt x="3111643" y="84888"/>
                  <a:pt x="3123028" y="89492"/>
                  <a:pt x="3130563" y="98701"/>
                </a:cubicBezTo>
                <a:cubicBezTo>
                  <a:pt x="3138265" y="108244"/>
                  <a:pt x="3142115" y="120718"/>
                  <a:pt x="3142115" y="136122"/>
                </a:cubicBezTo>
                <a:lnTo>
                  <a:pt x="3142115" y="220256"/>
                </a:lnTo>
                <a:lnTo>
                  <a:pt x="3120517" y="220256"/>
                </a:lnTo>
                <a:lnTo>
                  <a:pt x="3120517" y="139387"/>
                </a:lnTo>
                <a:cubicBezTo>
                  <a:pt x="3120517" y="127332"/>
                  <a:pt x="3118005" y="118542"/>
                  <a:pt x="3112982" y="113016"/>
                </a:cubicBezTo>
                <a:cubicBezTo>
                  <a:pt x="3107959" y="107491"/>
                  <a:pt x="3100592" y="104728"/>
                  <a:pt x="3090881" y="104728"/>
                </a:cubicBezTo>
                <a:cubicBezTo>
                  <a:pt x="3084352" y="104728"/>
                  <a:pt x="3078408" y="106654"/>
                  <a:pt x="3073050" y="110505"/>
                </a:cubicBezTo>
                <a:cubicBezTo>
                  <a:pt x="3067692" y="114356"/>
                  <a:pt x="3063506" y="119379"/>
                  <a:pt x="3060493" y="125574"/>
                </a:cubicBezTo>
                <a:cubicBezTo>
                  <a:pt x="3057646" y="131434"/>
                  <a:pt x="3056223" y="138298"/>
                  <a:pt x="3056223" y="146168"/>
                </a:cubicBezTo>
                <a:lnTo>
                  <a:pt x="3056223" y="220256"/>
                </a:lnTo>
                <a:lnTo>
                  <a:pt x="3034373" y="220256"/>
                </a:lnTo>
                <a:lnTo>
                  <a:pt x="3034373" y="139638"/>
                </a:lnTo>
                <a:cubicBezTo>
                  <a:pt x="3034373" y="127415"/>
                  <a:pt x="3031862" y="118542"/>
                  <a:pt x="3026839" y="113016"/>
                </a:cubicBezTo>
                <a:cubicBezTo>
                  <a:pt x="3021816" y="107491"/>
                  <a:pt x="3014533" y="104728"/>
                  <a:pt x="3004989" y="104728"/>
                </a:cubicBezTo>
                <a:cubicBezTo>
                  <a:pt x="2998459" y="104728"/>
                  <a:pt x="2992515" y="106654"/>
                  <a:pt x="2987157" y="110505"/>
                </a:cubicBezTo>
                <a:cubicBezTo>
                  <a:pt x="2981800" y="114356"/>
                  <a:pt x="2977614" y="119546"/>
                  <a:pt x="2974600" y="126076"/>
                </a:cubicBezTo>
                <a:cubicBezTo>
                  <a:pt x="2971754" y="132271"/>
                  <a:pt x="2970331" y="139136"/>
                  <a:pt x="2970331" y="146670"/>
                </a:cubicBezTo>
                <a:lnTo>
                  <a:pt x="2970331" y="220256"/>
                </a:lnTo>
                <a:lnTo>
                  <a:pt x="2948481" y="220256"/>
                </a:lnTo>
                <a:lnTo>
                  <a:pt x="2948481" y="89157"/>
                </a:lnTo>
                <a:lnTo>
                  <a:pt x="2969075" y="89157"/>
                </a:lnTo>
                <a:lnTo>
                  <a:pt x="2969075" y="108496"/>
                </a:lnTo>
                <a:lnTo>
                  <a:pt x="2970331" y="108496"/>
                </a:lnTo>
                <a:cubicBezTo>
                  <a:pt x="2974014" y="101798"/>
                  <a:pt x="2979623" y="96189"/>
                  <a:pt x="2987157" y="91669"/>
                </a:cubicBezTo>
                <a:cubicBezTo>
                  <a:pt x="2994692" y="87148"/>
                  <a:pt x="3002645" y="84888"/>
                  <a:pt x="3011016" y="84888"/>
                </a:cubicBezTo>
                <a:close/>
                <a:moveTo>
                  <a:pt x="1852464" y="84888"/>
                </a:moveTo>
                <a:cubicBezTo>
                  <a:pt x="1865022" y="84888"/>
                  <a:pt x="1876156" y="87818"/>
                  <a:pt x="1885867" y="93678"/>
                </a:cubicBezTo>
                <a:cubicBezTo>
                  <a:pt x="1895243" y="99371"/>
                  <a:pt x="1902442" y="107240"/>
                  <a:pt x="1907465" y="117286"/>
                </a:cubicBezTo>
                <a:cubicBezTo>
                  <a:pt x="1912656" y="127667"/>
                  <a:pt x="1915251" y="139303"/>
                  <a:pt x="1915251" y="152195"/>
                </a:cubicBezTo>
                <a:cubicBezTo>
                  <a:pt x="1915251" y="153200"/>
                  <a:pt x="1915083" y="155376"/>
                  <a:pt x="1914749" y="158725"/>
                </a:cubicBezTo>
                <a:lnTo>
                  <a:pt x="1810774" y="158725"/>
                </a:lnTo>
                <a:cubicBezTo>
                  <a:pt x="1811276" y="168771"/>
                  <a:pt x="1813704" y="177226"/>
                  <a:pt x="1818057" y="184091"/>
                </a:cubicBezTo>
                <a:cubicBezTo>
                  <a:pt x="1822243" y="190621"/>
                  <a:pt x="1827684" y="195728"/>
                  <a:pt x="1834382" y="199411"/>
                </a:cubicBezTo>
                <a:cubicBezTo>
                  <a:pt x="1840911" y="202927"/>
                  <a:pt x="1847776" y="204685"/>
                  <a:pt x="1854976" y="204685"/>
                </a:cubicBezTo>
                <a:cubicBezTo>
                  <a:pt x="1872053" y="204685"/>
                  <a:pt x="1885030" y="196732"/>
                  <a:pt x="1893904" y="180826"/>
                </a:cubicBezTo>
                <a:lnTo>
                  <a:pt x="1912237" y="189867"/>
                </a:lnTo>
                <a:cubicBezTo>
                  <a:pt x="1906712" y="200416"/>
                  <a:pt x="1899094" y="208787"/>
                  <a:pt x="1889383" y="214982"/>
                </a:cubicBezTo>
                <a:cubicBezTo>
                  <a:pt x="1879672" y="221177"/>
                  <a:pt x="1867951" y="224275"/>
                  <a:pt x="1854222" y="224275"/>
                </a:cubicBezTo>
                <a:cubicBezTo>
                  <a:pt x="1841497" y="224275"/>
                  <a:pt x="1830279" y="221345"/>
                  <a:pt x="1820568" y="215484"/>
                </a:cubicBezTo>
                <a:cubicBezTo>
                  <a:pt x="1810522" y="209457"/>
                  <a:pt x="1802737" y="201169"/>
                  <a:pt x="1797212" y="190621"/>
                </a:cubicBezTo>
                <a:cubicBezTo>
                  <a:pt x="1791687" y="180073"/>
                  <a:pt x="1788924" y="168185"/>
                  <a:pt x="1788924" y="154958"/>
                </a:cubicBezTo>
                <a:cubicBezTo>
                  <a:pt x="1788924" y="142233"/>
                  <a:pt x="1791519" y="130597"/>
                  <a:pt x="1796709" y="120048"/>
                </a:cubicBezTo>
                <a:cubicBezTo>
                  <a:pt x="1802067" y="109165"/>
                  <a:pt x="1809518" y="100626"/>
                  <a:pt x="1819062" y="94431"/>
                </a:cubicBezTo>
                <a:cubicBezTo>
                  <a:pt x="1828940" y="88069"/>
                  <a:pt x="1840074" y="84888"/>
                  <a:pt x="1852464" y="84888"/>
                </a:cubicBezTo>
                <a:close/>
                <a:moveTo>
                  <a:pt x="1188477" y="84888"/>
                </a:moveTo>
                <a:cubicBezTo>
                  <a:pt x="1202373" y="84888"/>
                  <a:pt x="1214345" y="88236"/>
                  <a:pt x="1224391" y="94934"/>
                </a:cubicBezTo>
                <a:cubicBezTo>
                  <a:pt x="1234102" y="101463"/>
                  <a:pt x="1240967" y="110254"/>
                  <a:pt x="1244985" y="121304"/>
                </a:cubicBezTo>
                <a:lnTo>
                  <a:pt x="1225144" y="129592"/>
                </a:lnTo>
                <a:cubicBezTo>
                  <a:pt x="1221796" y="121220"/>
                  <a:pt x="1217024" y="115025"/>
                  <a:pt x="1210829" y="111007"/>
                </a:cubicBezTo>
                <a:cubicBezTo>
                  <a:pt x="1204466" y="106821"/>
                  <a:pt x="1196681" y="104728"/>
                  <a:pt x="1187472" y="104728"/>
                </a:cubicBezTo>
                <a:cubicBezTo>
                  <a:pt x="1179770" y="104728"/>
                  <a:pt x="1172571" y="106821"/>
                  <a:pt x="1165873" y="111007"/>
                </a:cubicBezTo>
                <a:cubicBezTo>
                  <a:pt x="1159176" y="115193"/>
                  <a:pt x="1153818" y="121053"/>
                  <a:pt x="1149800" y="128587"/>
                </a:cubicBezTo>
                <a:cubicBezTo>
                  <a:pt x="1145782" y="136122"/>
                  <a:pt x="1143772" y="144828"/>
                  <a:pt x="1143772" y="154707"/>
                </a:cubicBezTo>
                <a:cubicBezTo>
                  <a:pt x="1143772" y="164418"/>
                  <a:pt x="1145782" y="173041"/>
                  <a:pt x="1149800" y="180575"/>
                </a:cubicBezTo>
                <a:cubicBezTo>
                  <a:pt x="1153818" y="188109"/>
                  <a:pt x="1159176" y="193969"/>
                  <a:pt x="1165873" y="198155"/>
                </a:cubicBezTo>
                <a:cubicBezTo>
                  <a:pt x="1172738" y="202508"/>
                  <a:pt x="1179938" y="204685"/>
                  <a:pt x="1187472" y="204685"/>
                </a:cubicBezTo>
                <a:cubicBezTo>
                  <a:pt x="1196513" y="204685"/>
                  <a:pt x="1204466" y="202508"/>
                  <a:pt x="1211331" y="198155"/>
                </a:cubicBezTo>
                <a:cubicBezTo>
                  <a:pt x="1218028" y="193969"/>
                  <a:pt x="1223051" y="187858"/>
                  <a:pt x="1226400" y="179822"/>
                </a:cubicBezTo>
                <a:lnTo>
                  <a:pt x="1245738" y="188109"/>
                </a:lnTo>
                <a:cubicBezTo>
                  <a:pt x="1241218" y="198825"/>
                  <a:pt x="1234102" y="207531"/>
                  <a:pt x="1224391" y="214229"/>
                </a:cubicBezTo>
                <a:cubicBezTo>
                  <a:pt x="1214680" y="220926"/>
                  <a:pt x="1202708" y="224275"/>
                  <a:pt x="1188477" y="224275"/>
                </a:cubicBezTo>
                <a:cubicBezTo>
                  <a:pt x="1175752" y="224275"/>
                  <a:pt x="1164367" y="221261"/>
                  <a:pt x="1154321" y="215233"/>
                </a:cubicBezTo>
                <a:cubicBezTo>
                  <a:pt x="1144442" y="209206"/>
                  <a:pt x="1136573" y="200918"/>
                  <a:pt x="1130713" y="190370"/>
                </a:cubicBezTo>
                <a:cubicBezTo>
                  <a:pt x="1125020" y="179989"/>
                  <a:pt x="1122174" y="168101"/>
                  <a:pt x="1122174" y="154707"/>
                </a:cubicBezTo>
                <a:cubicBezTo>
                  <a:pt x="1122174" y="141312"/>
                  <a:pt x="1125020" y="129425"/>
                  <a:pt x="1130713" y="119044"/>
                </a:cubicBezTo>
                <a:cubicBezTo>
                  <a:pt x="1136740" y="108161"/>
                  <a:pt x="1144610" y="99789"/>
                  <a:pt x="1154321" y="93929"/>
                </a:cubicBezTo>
                <a:cubicBezTo>
                  <a:pt x="1164367" y="87902"/>
                  <a:pt x="1175752" y="84888"/>
                  <a:pt x="1188477" y="84888"/>
                </a:cubicBezTo>
                <a:close/>
                <a:moveTo>
                  <a:pt x="511430" y="84888"/>
                </a:moveTo>
                <a:cubicBezTo>
                  <a:pt x="529177" y="84888"/>
                  <a:pt x="543158" y="89576"/>
                  <a:pt x="553371" y="98952"/>
                </a:cubicBezTo>
                <a:cubicBezTo>
                  <a:pt x="563417" y="108161"/>
                  <a:pt x="568440" y="120886"/>
                  <a:pt x="568440" y="137126"/>
                </a:cubicBezTo>
                <a:lnTo>
                  <a:pt x="568440" y="220256"/>
                </a:lnTo>
                <a:lnTo>
                  <a:pt x="547595" y="220256"/>
                </a:lnTo>
                <a:lnTo>
                  <a:pt x="547595" y="201420"/>
                </a:lnTo>
                <a:lnTo>
                  <a:pt x="546590" y="201420"/>
                </a:lnTo>
                <a:cubicBezTo>
                  <a:pt x="542739" y="207950"/>
                  <a:pt x="537130" y="213392"/>
                  <a:pt x="529763" y="217745"/>
                </a:cubicBezTo>
                <a:cubicBezTo>
                  <a:pt x="522564" y="222098"/>
                  <a:pt x="514025" y="224275"/>
                  <a:pt x="504146" y="224275"/>
                </a:cubicBezTo>
                <a:cubicBezTo>
                  <a:pt x="494435" y="224275"/>
                  <a:pt x="485896" y="222433"/>
                  <a:pt x="478529" y="218749"/>
                </a:cubicBezTo>
                <a:cubicBezTo>
                  <a:pt x="470827" y="214898"/>
                  <a:pt x="464967" y="209708"/>
                  <a:pt x="460949" y="203178"/>
                </a:cubicBezTo>
                <a:cubicBezTo>
                  <a:pt x="456931" y="196648"/>
                  <a:pt x="454921" y="189114"/>
                  <a:pt x="454921" y="180575"/>
                </a:cubicBezTo>
                <a:cubicBezTo>
                  <a:pt x="454921" y="166678"/>
                  <a:pt x="460112" y="155879"/>
                  <a:pt x="470492" y="148177"/>
                </a:cubicBezTo>
                <a:cubicBezTo>
                  <a:pt x="481208" y="140308"/>
                  <a:pt x="494435" y="136373"/>
                  <a:pt x="510174" y="136373"/>
                </a:cubicBezTo>
                <a:cubicBezTo>
                  <a:pt x="518378" y="136373"/>
                  <a:pt x="525745" y="137210"/>
                  <a:pt x="532275" y="138884"/>
                </a:cubicBezTo>
                <a:cubicBezTo>
                  <a:pt x="538972" y="140559"/>
                  <a:pt x="544079" y="142568"/>
                  <a:pt x="547595" y="144912"/>
                </a:cubicBezTo>
                <a:lnTo>
                  <a:pt x="547595" y="136875"/>
                </a:lnTo>
                <a:cubicBezTo>
                  <a:pt x="547595" y="127332"/>
                  <a:pt x="544246" y="119546"/>
                  <a:pt x="537549" y="113519"/>
                </a:cubicBezTo>
                <a:cubicBezTo>
                  <a:pt x="530852" y="107491"/>
                  <a:pt x="522145" y="104477"/>
                  <a:pt x="511430" y="104477"/>
                </a:cubicBezTo>
                <a:cubicBezTo>
                  <a:pt x="504230" y="104477"/>
                  <a:pt x="497533" y="106068"/>
                  <a:pt x="491338" y="109249"/>
                </a:cubicBezTo>
                <a:cubicBezTo>
                  <a:pt x="484808" y="112598"/>
                  <a:pt x="479869" y="117035"/>
                  <a:pt x="476520" y="122560"/>
                </a:cubicBezTo>
                <a:lnTo>
                  <a:pt x="459944" y="110254"/>
                </a:lnTo>
                <a:cubicBezTo>
                  <a:pt x="464967" y="102552"/>
                  <a:pt x="472083" y="96357"/>
                  <a:pt x="481292" y="91669"/>
                </a:cubicBezTo>
                <a:cubicBezTo>
                  <a:pt x="490333" y="87148"/>
                  <a:pt x="500379" y="84888"/>
                  <a:pt x="511430" y="84888"/>
                </a:cubicBezTo>
                <a:close/>
                <a:moveTo>
                  <a:pt x="378852" y="84888"/>
                </a:moveTo>
                <a:cubicBezTo>
                  <a:pt x="392749" y="84888"/>
                  <a:pt x="404720" y="88236"/>
                  <a:pt x="414766" y="94934"/>
                </a:cubicBezTo>
                <a:cubicBezTo>
                  <a:pt x="424477" y="101463"/>
                  <a:pt x="431341" y="110254"/>
                  <a:pt x="435360" y="121304"/>
                </a:cubicBezTo>
                <a:lnTo>
                  <a:pt x="415519" y="129592"/>
                </a:lnTo>
                <a:cubicBezTo>
                  <a:pt x="412170" y="121220"/>
                  <a:pt x="407399" y="115025"/>
                  <a:pt x="401204" y="111007"/>
                </a:cubicBezTo>
                <a:cubicBezTo>
                  <a:pt x="394841" y="106821"/>
                  <a:pt x="387056" y="104728"/>
                  <a:pt x="377847" y="104728"/>
                </a:cubicBezTo>
                <a:cubicBezTo>
                  <a:pt x="370145" y="104728"/>
                  <a:pt x="362946" y="106821"/>
                  <a:pt x="356248" y="111007"/>
                </a:cubicBezTo>
                <a:cubicBezTo>
                  <a:pt x="349551" y="115193"/>
                  <a:pt x="344193" y="121053"/>
                  <a:pt x="340175" y="128587"/>
                </a:cubicBezTo>
                <a:cubicBezTo>
                  <a:pt x="336157" y="136122"/>
                  <a:pt x="334147" y="144828"/>
                  <a:pt x="334147" y="154707"/>
                </a:cubicBezTo>
                <a:cubicBezTo>
                  <a:pt x="334147" y="164418"/>
                  <a:pt x="336157" y="173041"/>
                  <a:pt x="340175" y="180575"/>
                </a:cubicBezTo>
                <a:cubicBezTo>
                  <a:pt x="344193" y="188109"/>
                  <a:pt x="349551" y="193969"/>
                  <a:pt x="356248" y="198155"/>
                </a:cubicBezTo>
                <a:cubicBezTo>
                  <a:pt x="363113" y="202508"/>
                  <a:pt x="370313" y="204685"/>
                  <a:pt x="377847" y="204685"/>
                </a:cubicBezTo>
                <a:cubicBezTo>
                  <a:pt x="386888" y="204685"/>
                  <a:pt x="394841" y="202508"/>
                  <a:pt x="401706" y="198155"/>
                </a:cubicBezTo>
                <a:cubicBezTo>
                  <a:pt x="408403" y="193969"/>
                  <a:pt x="413426" y="187858"/>
                  <a:pt x="416775" y="179822"/>
                </a:cubicBezTo>
                <a:lnTo>
                  <a:pt x="436113" y="188109"/>
                </a:lnTo>
                <a:cubicBezTo>
                  <a:pt x="431593" y="198825"/>
                  <a:pt x="424477" y="207531"/>
                  <a:pt x="414766" y="214229"/>
                </a:cubicBezTo>
                <a:cubicBezTo>
                  <a:pt x="405055" y="220926"/>
                  <a:pt x="393083" y="224275"/>
                  <a:pt x="378852" y="224275"/>
                </a:cubicBezTo>
                <a:cubicBezTo>
                  <a:pt x="366127" y="224275"/>
                  <a:pt x="354741" y="221261"/>
                  <a:pt x="344695" y="215233"/>
                </a:cubicBezTo>
                <a:cubicBezTo>
                  <a:pt x="334817" y="209206"/>
                  <a:pt x="326948" y="200918"/>
                  <a:pt x="321088" y="190370"/>
                </a:cubicBezTo>
                <a:cubicBezTo>
                  <a:pt x="315395" y="179989"/>
                  <a:pt x="312549" y="168101"/>
                  <a:pt x="312549" y="154707"/>
                </a:cubicBezTo>
                <a:cubicBezTo>
                  <a:pt x="312549" y="141312"/>
                  <a:pt x="315395" y="129425"/>
                  <a:pt x="321088" y="119044"/>
                </a:cubicBezTo>
                <a:cubicBezTo>
                  <a:pt x="327115" y="108161"/>
                  <a:pt x="334985" y="99789"/>
                  <a:pt x="344695" y="93929"/>
                </a:cubicBezTo>
                <a:cubicBezTo>
                  <a:pt x="354741" y="87902"/>
                  <a:pt x="366127" y="84888"/>
                  <a:pt x="378852" y="84888"/>
                </a:cubicBezTo>
                <a:close/>
                <a:moveTo>
                  <a:pt x="178055" y="84888"/>
                </a:moveTo>
                <a:cubicBezTo>
                  <a:pt x="195803" y="84888"/>
                  <a:pt x="209783" y="89576"/>
                  <a:pt x="219996" y="98952"/>
                </a:cubicBezTo>
                <a:cubicBezTo>
                  <a:pt x="230042" y="108161"/>
                  <a:pt x="235065" y="120886"/>
                  <a:pt x="235065" y="137126"/>
                </a:cubicBezTo>
                <a:lnTo>
                  <a:pt x="235065" y="220256"/>
                </a:lnTo>
                <a:lnTo>
                  <a:pt x="214220" y="220256"/>
                </a:lnTo>
                <a:lnTo>
                  <a:pt x="214220" y="201420"/>
                </a:lnTo>
                <a:lnTo>
                  <a:pt x="213215" y="201420"/>
                </a:lnTo>
                <a:cubicBezTo>
                  <a:pt x="209364" y="207950"/>
                  <a:pt x="203755" y="213392"/>
                  <a:pt x="196389" y="217745"/>
                </a:cubicBezTo>
                <a:cubicBezTo>
                  <a:pt x="189189" y="222098"/>
                  <a:pt x="180650" y="224275"/>
                  <a:pt x="170771" y="224275"/>
                </a:cubicBezTo>
                <a:cubicBezTo>
                  <a:pt x="161061" y="224275"/>
                  <a:pt x="152521" y="222433"/>
                  <a:pt x="145154" y="218749"/>
                </a:cubicBezTo>
                <a:cubicBezTo>
                  <a:pt x="137452" y="214898"/>
                  <a:pt x="131592" y="209708"/>
                  <a:pt x="127574" y="203178"/>
                </a:cubicBezTo>
                <a:cubicBezTo>
                  <a:pt x="123555" y="196648"/>
                  <a:pt x="121546" y="189114"/>
                  <a:pt x="121546" y="180575"/>
                </a:cubicBezTo>
                <a:cubicBezTo>
                  <a:pt x="121546" y="166678"/>
                  <a:pt x="126737" y="155879"/>
                  <a:pt x="137118" y="148177"/>
                </a:cubicBezTo>
                <a:cubicBezTo>
                  <a:pt x="147833" y="140308"/>
                  <a:pt x="161061" y="136373"/>
                  <a:pt x="176799" y="136373"/>
                </a:cubicBezTo>
                <a:cubicBezTo>
                  <a:pt x="185003" y="136373"/>
                  <a:pt x="192370" y="137210"/>
                  <a:pt x="198900" y="138884"/>
                </a:cubicBezTo>
                <a:cubicBezTo>
                  <a:pt x="205597" y="140559"/>
                  <a:pt x="210704" y="142568"/>
                  <a:pt x="214220" y="144912"/>
                </a:cubicBezTo>
                <a:lnTo>
                  <a:pt x="214220" y="136875"/>
                </a:lnTo>
                <a:cubicBezTo>
                  <a:pt x="214220" y="127332"/>
                  <a:pt x="210872" y="119546"/>
                  <a:pt x="204174" y="113519"/>
                </a:cubicBezTo>
                <a:cubicBezTo>
                  <a:pt x="197477" y="107491"/>
                  <a:pt x="188771" y="104477"/>
                  <a:pt x="178055" y="104477"/>
                </a:cubicBezTo>
                <a:cubicBezTo>
                  <a:pt x="170855" y="104477"/>
                  <a:pt x="164158" y="106068"/>
                  <a:pt x="157963" y="109249"/>
                </a:cubicBezTo>
                <a:cubicBezTo>
                  <a:pt x="151433" y="112598"/>
                  <a:pt x="146494" y="117035"/>
                  <a:pt x="143145" y="122560"/>
                </a:cubicBezTo>
                <a:lnTo>
                  <a:pt x="126569" y="110254"/>
                </a:lnTo>
                <a:cubicBezTo>
                  <a:pt x="131592" y="102552"/>
                  <a:pt x="138708" y="96357"/>
                  <a:pt x="147917" y="91669"/>
                </a:cubicBezTo>
                <a:cubicBezTo>
                  <a:pt x="156958" y="87148"/>
                  <a:pt x="167004" y="84888"/>
                  <a:pt x="178055" y="84888"/>
                </a:cubicBezTo>
                <a:close/>
                <a:moveTo>
                  <a:pt x="2862998" y="61280"/>
                </a:moveTo>
                <a:lnTo>
                  <a:pt x="2880578" y="61280"/>
                </a:lnTo>
                <a:lnTo>
                  <a:pt x="2880578" y="78860"/>
                </a:lnTo>
                <a:cubicBezTo>
                  <a:pt x="2880578" y="88069"/>
                  <a:pt x="2878318" y="94766"/>
                  <a:pt x="2873797" y="98952"/>
                </a:cubicBezTo>
                <a:cubicBezTo>
                  <a:pt x="2869109" y="103305"/>
                  <a:pt x="2862328" y="105482"/>
                  <a:pt x="2853454" y="105482"/>
                </a:cubicBezTo>
                <a:lnTo>
                  <a:pt x="2850691" y="105482"/>
                </a:lnTo>
                <a:lnTo>
                  <a:pt x="2850691" y="220256"/>
                </a:lnTo>
                <a:lnTo>
                  <a:pt x="2829846" y="220256"/>
                </a:lnTo>
                <a:lnTo>
                  <a:pt x="2829846" y="201169"/>
                </a:lnTo>
                <a:lnTo>
                  <a:pt x="2828842" y="201169"/>
                </a:lnTo>
                <a:cubicBezTo>
                  <a:pt x="2825493" y="207531"/>
                  <a:pt x="2819717" y="213057"/>
                  <a:pt x="2811512" y="217745"/>
                </a:cubicBezTo>
                <a:cubicBezTo>
                  <a:pt x="2803978" y="222098"/>
                  <a:pt x="2795606" y="224275"/>
                  <a:pt x="2786398" y="224275"/>
                </a:cubicBezTo>
                <a:cubicBezTo>
                  <a:pt x="2770492" y="224275"/>
                  <a:pt x="2758437" y="219670"/>
                  <a:pt x="2750232" y="210461"/>
                </a:cubicBezTo>
                <a:cubicBezTo>
                  <a:pt x="2741861" y="201085"/>
                  <a:pt x="2737675" y="188109"/>
                  <a:pt x="2737675" y="171534"/>
                </a:cubicBezTo>
                <a:lnTo>
                  <a:pt x="2737675" y="89157"/>
                </a:lnTo>
                <a:lnTo>
                  <a:pt x="2759525" y="89157"/>
                </a:lnTo>
                <a:lnTo>
                  <a:pt x="2759525" y="168269"/>
                </a:lnTo>
                <a:cubicBezTo>
                  <a:pt x="2759525" y="180994"/>
                  <a:pt x="2762371" y="190202"/>
                  <a:pt x="2768064" y="195895"/>
                </a:cubicBezTo>
                <a:cubicBezTo>
                  <a:pt x="2773924" y="201755"/>
                  <a:pt x="2781542" y="204685"/>
                  <a:pt x="2790918" y="204685"/>
                </a:cubicBezTo>
                <a:cubicBezTo>
                  <a:pt x="2798285" y="204685"/>
                  <a:pt x="2804899" y="202676"/>
                  <a:pt x="2810759" y="198658"/>
                </a:cubicBezTo>
                <a:cubicBezTo>
                  <a:pt x="2816284" y="194807"/>
                  <a:pt x="2820721" y="189700"/>
                  <a:pt x="2824070" y="183338"/>
                </a:cubicBezTo>
                <a:cubicBezTo>
                  <a:pt x="2827251" y="177143"/>
                  <a:pt x="2828842" y="170445"/>
                  <a:pt x="2828842" y="163246"/>
                </a:cubicBezTo>
                <a:lnTo>
                  <a:pt x="2828842" y="89157"/>
                </a:lnTo>
                <a:lnTo>
                  <a:pt x="2853454" y="89157"/>
                </a:lnTo>
                <a:cubicBezTo>
                  <a:pt x="2859816" y="89157"/>
                  <a:pt x="2862998" y="85725"/>
                  <a:pt x="2862998" y="78860"/>
                </a:cubicBezTo>
                <a:close/>
                <a:moveTo>
                  <a:pt x="2320073" y="61280"/>
                </a:moveTo>
                <a:lnTo>
                  <a:pt x="2337653" y="61280"/>
                </a:lnTo>
                <a:lnTo>
                  <a:pt x="2337653" y="78860"/>
                </a:lnTo>
                <a:cubicBezTo>
                  <a:pt x="2337653" y="88069"/>
                  <a:pt x="2335393" y="94766"/>
                  <a:pt x="2330872" y="98952"/>
                </a:cubicBezTo>
                <a:cubicBezTo>
                  <a:pt x="2326184" y="103305"/>
                  <a:pt x="2319403" y="105482"/>
                  <a:pt x="2310529" y="105482"/>
                </a:cubicBezTo>
                <a:lnTo>
                  <a:pt x="2307766" y="105482"/>
                </a:lnTo>
                <a:lnTo>
                  <a:pt x="2307766" y="220256"/>
                </a:lnTo>
                <a:lnTo>
                  <a:pt x="2286921" y="220256"/>
                </a:lnTo>
                <a:lnTo>
                  <a:pt x="2286921" y="201169"/>
                </a:lnTo>
                <a:lnTo>
                  <a:pt x="2285917" y="201169"/>
                </a:lnTo>
                <a:cubicBezTo>
                  <a:pt x="2282568" y="207531"/>
                  <a:pt x="2276792" y="213057"/>
                  <a:pt x="2268587" y="217745"/>
                </a:cubicBezTo>
                <a:cubicBezTo>
                  <a:pt x="2261053" y="222098"/>
                  <a:pt x="2252681" y="224275"/>
                  <a:pt x="2243473" y="224275"/>
                </a:cubicBezTo>
                <a:cubicBezTo>
                  <a:pt x="2227567" y="224275"/>
                  <a:pt x="2215512" y="219670"/>
                  <a:pt x="2207307" y="210461"/>
                </a:cubicBezTo>
                <a:cubicBezTo>
                  <a:pt x="2198936" y="201085"/>
                  <a:pt x="2194750" y="188109"/>
                  <a:pt x="2194750" y="171534"/>
                </a:cubicBezTo>
                <a:lnTo>
                  <a:pt x="2194750" y="89157"/>
                </a:lnTo>
                <a:lnTo>
                  <a:pt x="2216600" y="89157"/>
                </a:lnTo>
                <a:lnTo>
                  <a:pt x="2216600" y="168269"/>
                </a:lnTo>
                <a:cubicBezTo>
                  <a:pt x="2216600" y="180994"/>
                  <a:pt x="2219446" y="190202"/>
                  <a:pt x="2225139" y="195895"/>
                </a:cubicBezTo>
                <a:cubicBezTo>
                  <a:pt x="2230999" y="201755"/>
                  <a:pt x="2238617" y="204685"/>
                  <a:pt x="2247993" y="204685"/>
                </a:cubicBezTo>
                <a:cubicBezTo>
                  <a:pt x="2255360" y="204685"/>
                  <a:pt x="2261974" y="202676"/>
                  <a:pt x="2267834" y="198658"/>
                </a:cubicBezTo>
                <a:cubicBezTo>
                  <a:pt x="2273359" y="194807"/>
                  <a:pt x="2277796" y="189700"/>
                  <a:pt x="2281145" y="183338"/>
                </a:cubicBezTo>
                <a:cubicBezTo>
                  <a:pt x="2284326" y="177143"/>
                  <a:pt x="2285917" y="170445"/>
                  <a:pt x="2285917" y="163246"/>
                </a:cubicBezTo>
                <a:lnTo>
                  <a:pt x="2285917" y="89157"/>
                </a:lnTo>
                <a:lnTo>
                  <a:pt x="2310529" y="89157"/>
                </a:lnTo>
                <a:cubicBezTo>
                  <a:pt x="2316891" y="89157"/>
                  <a:pt x="2320073" y="85725"/>
                  <a:pt x="2320073" y="78860"/>
                </a:cubicBezTo>
                <a:close/>
                <a:moveTo>
                  <a:pt x="1596173" y="61280"/>
                </a:moveTo>
                <a:lnTo>
                  <a:pt x="1613753" y="61280"/>
                </a:lnTo>
                <a:lnTo>
                  <a:pt x="1613753" y="78860"/>
                </a:lnTo>
                <a:cubicBezTo>
                  <a:pt x="1613753" y="88069"/>
                  <a:pt x="1611493" y="94766"/>
                  <a:pt x="1606972" y="98952"/>
                </a:cubicBezTo>
                <a:cubicBezTo>
                  <a:pt x="1602284" y="103305"/>
                  <a:pt x="1595503" y="105482"/>
                  <a:pt x="1586629" y="105482"/>
                </a:cubicBezTo>
                <a:lnTo>
                  <a:pt x="1583866" y="105482"/>
                </a:lnTo>
                <a:lnTo>
                  <a:pt x="1583866" y="220256"/>
                </a:lnTo>
                <a:lnTo>
                  <a:pt x="1563021" y="220256"/>
                </a:lnTo>
                <a:lnTo>
                  <a:pt x="1563021" y="201169"/>
                </a:lnTo>
                <a:lnTo>
                  <a:pt x="1562017" y="201169"/>
                </a:lnTo>
                <a:cubicBezTo>
                  <a:pt x="1558668" y="207531"/>
                  <a:pt x="1552892" y="213057"/>
                  <a:pt x="1544688" y="217745"/>
                </a:cubicBezTo>
                <a:cubicBezTo>
                  <a:pt x="1537153" y="222098"/>
                  <a:pt x="1528781" y="224275"/>
                  <a:pt x="1519573" y="224275"/>
                </a:cubicBezTo>
                <a:cubicBezTo>
                  <a:pt x="1503667" y="224275"/>
                  <a:pt x="1491612" y="219670"/>
                  <a:pt x="1483407" y="210461"/>
                </a:cubicBezTo>
                <a:cubicBezTo>
                  <a:pt x="1475036" y="201085"/>
                  <a:pt x="1470850" y="188109"/>
                  <a:pt x="1470850" y="171534"/>
                </a:cubicBezTo>
                <a:lnTo>
                  <a:pt x="1470850" y="89157"/>
                </a:lnTo>
                <a:lnTo>
                  <a:pt x="1492700" y="89157"/>
                </a:lnTo>
                <a:lnTo>
                  <a:pt x="1492700" y="168269"/>
                </a:lnTo>
                <a:cubicBezTo>
                  <a:pt x="1492700" y="180994"/>
                  <a:pt x="1495546" y="190202"/>
                  <a:pt x="1501239" y="195895"/>
                </a:cubicBezTo>
                <a:cubicBezTo>
                  <a:pt x="1507099" y="201755"/>
                  <a:pt x="1514717" y="204685"/>
                  <a:pt x="1524093" y="204685"/>
                </a:cubicBezTo>
                <a:cubicBezTo>
                  <a:pt x="1531460" y="204685"/>
                  <a:pt x="1538074" y="202676"/>
                  <a:pt x="1543934" y="198658"/>
                </a:cubicBezTo>
                <a:cubicBezTo>
                  <a:pt x="1549459" y="194807"/>
                  <a:pt x="1553896" y="189700"/>
                  <a:pt x="1557245" y="183338"/>
                </a:cubicBezTo>
                <a:cubicBezTo>
                  <a:pt x="1560426" y="177143"/>
                  <a:pt x="1562017" y="170445"/>
                  <a:pt x="1562017" y="163246"/>
                </a:cubicBezTo>
                <a:lnTo>
                  <a:pt x="1562017" y="89157"/>
                </a:lnTo>
                <a:lnTo>
                  <a:pt x="1586629" y="89157"/>
                </a:lnTo>
                <a:cubicBezTo>
                  <a:pt x="1592991" y="89157"/>
                  <a:pt x="1596173" y="85725"/>
                  <a:pt x="1596173" y="78860"/>
                </a:cubicBezTo>
                <a:close/>
                <a:moveTo>
                  <a:pt x="5762644" y="51987"/>
                </a:moveTo>
                <a:lnTo>
                  <a:pt x="5784494" y="51987"/>
                </a:lnTo>
                <a:lnTo>
                  <a:pt x="5784494" y="89157"/>
                </a:lnTo>
                <a:lnTo>
                  <a:pt x="5816640" y="89157"/>
                </a:lnTo>
                <a:lnTo>
                  <a:pt x="5816640" y="108998"/>
                </a:lnTo>
                <a:lnTo>
                  <a:pt x="5784494" y="108998"/>
                </a:lnTo>
                <a:lnTo>
                  <a:pt x="5784494" y="180324"/>
                </a:lnTo>
                <a:cubicBezTo>
                  <a:pt x="5784494" y="187691"/>
                  <a:pt x="5785833" y="193049"/>
                  <a:pt x="5788512" y="196397"/>
                </a:cubicBezTo>
                <a:cubicBezTo>
                  <a:pt x="5791693" y="200081"/>
                  <a:pt x="5796465" y="201922"/>
                  <a:pt x="5802827" y="201922"/>
                </a:cubicBezTo>
                <a:cubicBezTo>
                  <a:pt x="5808353" y="201922"/>
                  <a:pt x="5813124" y="200499"/>
                  <a:pt x="5817143" y="197653"/>
                </a:cubicBezTo>
                <a:lnTo>
                  <a:pt x="5817143" y="219001"/>
                </a:lnTo>
                <a:cubicBezTo>
                  <a:pt x="5814799" y="220173"/>
                  <a:pt x="5812203" y="221010"/>
                  <a:pt x="5809357" y="221512"/>
                </a:cubicBezTo>
                <a:cubicBezTo>
                  <a:pt x="5806678" y="222014"/>
                  <a:pt x="5803246" y="222265"/>
                  <a:pt x="5799060" y="222265"/>
                </a:cubicBezTo>
                <a:cubicBezTo>
                  <a:pt x="5793535" y="222265"/>
                  <a:pt x="5788596" y="221428"/>
                  <a:pt x="5784242" y="219754"/>
                </a:cubicBezTo>
                <a:cubicBezTo>
                  <a:pt x="5779554" y="217912"/>
                  <a:pt x="5775787" y="215568"/>
                  <a:pt x="5772941" y="212722"/>
                </a:cubicBezTo>
                <a:cubicBezTo>
                  <a:pt x="5766076" y="206192"/>
                  <a:pt x="5762644" y="197234"/>
                  <a:pt x="5762644" y="185849"/>
                </a:cubicBezTo>
                <a:lnTo>
                  <a:pt x="5762644" y="108998"/>
                </a:lnTo>
                <a:lnTo>
                  <a:pt x="5739789" y="108998"/>
                </a:lnTo>
                <a:lnTo>
                  <a:pt x="5739789" y="89157"/>
                </a:lnTo>
                <a:lnTo>
                  <a:pt x="5762644" y="89157"/>
                </a:lnTo>
                <a:close/>
                <a:moveTo>
                  <a:pt x="5610244" y="51987"/>
                </a:moveTo>
                <a:lnTo>
                  <a:pt x="5632094" y="51987"/>
                </a:lnTo>
                <a:lnTo>
                  <a:pt x="5632094" y="89157"/>
                </a:lnTo>
                <a:lnTo>
                  <a:pt x="5664240" y="89157"/>
                </a:lnTo>
                <a:lnTo>
                  <a:pt x="5664240" y="108998"/>
                </a:lnTo>
                <a:lnTo>
                  <a:pt x="5632094" y="108998"/>
                </a:lnTo>
                <a:lnTo>
                  <a:pt x="5632094" y="180324"/>
                </a:lnTo>
                <a:cubicBezTo>
                  <a:pt x="5632094" y="187691"/>
                  <a:pt x="5633433" y="193049"/>
                  <a:pt x="5636112" y="196397"/>
                </a:cubicBezTo>
                <a:cubicBezTo>
                  <a:pt x="5639293" y="200081"/>
                  <a:pt x="5644065" y="201922"/>
                  <a:pt x="5650427" y="201922"/>
                </a:cubicBezTo>
                <a:cubicBezTo>
                  <a:pt x="5655953" y="201922"/>
                  <a:pt x="5660724" y="200499"/>
                  <a:pt x="5664743" y="197653"/>
                </a:cubicBezTo>
                <a:lnTo>
                  <a:pt x="5664743" y="219001"/>
                </a:lnTo>
                <a:cubicBezTo>
                  <a:pt x="5662399" y="220173"/>
                  <a:pt x="5659803" y="221010"/>
                  <a:pt x="5656957" y="221512"/>
                </a:cubicBezTo>
                <a:cubicBezTo>
                  <a:pt x="5654278" y="222014"/>
                  <a:pt x="5650846" y="222265"/>
                  <a:pt x="5646660" y="222265"/>
                </a:cubicBezTo>
                <a:cubicBezTo>
                  <a:pt x="5641135" y="222265"/>
                  <a:pt x="5636196" y="221428"/>
                  <a:pt x="5631842" y="219754"/>
                </a:cubicBezTo>
                <a:cubicBezTo>
                  <a:pt x="5627154" y="217912"/>
                  <a:pt x="5623387" y="215568"/>
                  <a:pt x="5620541" y="212722"/>
                </a:cubicBezTo>
                <a:cubicBezTo>
                  <a:pt x="5613676" y="206192"/>
                  <a:pt x="5610244" y="197234"/>
                  <a:pt x="5610244" y="185849"/>
                </a:cubicBezTo>
                <a:lnTo>
                  <a:pt x="5610244" y="108998"/>
                </a:lnTo>
                <a:lnTo>
                  <a:pt x="5587389" y="108998"/>
                </a:lnTo>
                <a:lnTo>
                  <a:pt x="5587389" y="89157"/>
                </a:lnTo>
                <a:lnTo>
                  <a:pt x="5610244" y="89157"/>
                </a:lnTo>
                <a:close/>
                <a:moveTo>
                  <a:pt x="4048144" y="51987"/>
                </a:moveTo>
                <a:lnTo>
                  <a:pt x="4069994" y="51987"/>
                </a:lnTo>
                <a:lnTo>
                  <a:pt x="4069994" y="89157"/>
                </a:lnTo>
                <a:lnTo>
                  <a:pt x="4102141" y="89157"/>
                </a:lnTo>
                <a:lnTo>
                  <a:pt x="4102141" y="108998"/>
                </a:lnTo>
                <a:lnTo>
                  <a:pt x="4069994" y="108998"/>
                </a:lnTo>
                <a:lnTo>
                  <a:pt x="4069994" y="180324"/>
                </a:lnTo>
                <a:cubicBezTo>
                  <a:pt x="4069994" y="187691"/>
                  <a:pt x="4071333" y="193049"/>
                  <a:pt x="4074012" y="196397"/>
                </a:cubicBezTo>
                <a:cubicBezTo>
                  <a:pt x="4077193" y="200081"/>
                  <a:pt x="4081965" y="201922"/>
                  <a:pt x="4088328" y="201922"/>
                </a:cubicBezTo>
                <a:cubicBezTo>
                  <a:pt x="4093853" y="201922"/>
                  <a:pt x="4098625" y="200499"/>
                  <a:pt x="4102643" y="197653"/>
                </a:cubicBezTo>
                <a:lnTo>
                  <a:pt x="4102643" y="219001"/>
                </a:lnTo>
                <a:cubicBezTo>
                  <a:pt x="4100299" y="220173"/>
                  <a:pt x="4097704" y="221010"/>
                  <a:pt x="4094857" y="221512"/>
                </a:cubicBezTo>
                <a:cubicBezTo>
                  <a:pt x="4092179" y="222014"/>
                  <a:pt x="4088746" y="222265"/>
                  <a:pt x="4084560" y="222265"/>
                </a:cubicBezTo>
                <a:cubicBezTo>
                  <a:pt x="4079035" y="222265"/>
                  <a:pt x="4074096" y="221428"/>
                  <a:pt x="4069743" y="219754"/>
                </a:cubicBezTo>
                <a:cubicBezTo>
                  <a:pt x="4065055" y="217912"/>
                  <a:pt x="4061287" y="215568"/>
                  <a:pt x="4058441" y="212722"/>
                </a:cubicBezTo>
                <a:cubicBezTo>
                  <a:pt x="4051576" y="206192"/>
                  <a:pt x="4048144" y="197234"/>
                  <a:pt x="4048144" y="185849"/>
                </a:cubicBezTo>
                <a:lnTo>
                  <a:pt x="4048144" y="108998"/>
                </a:lnTo>
                <a:lnTo>
                  <a:pt x="4025290" y="108998"/>
                </a:lnTo>
                <a:lnTo>
                  <a:pt x="4025290" y="89157"/>
                </a:lnTo>
                <a:lnTo>
                  <a:pt x="4048144" y="89157"/>
                </a:lnTo>
                <a:close/>
                <a:moveTo>
                  <a:pt x="2562244" y="51987"/>
                </a:moveTo>
                <a:lnTo>
                  <a:pt x="2584094" y="51987"/>
                </a:lnTo>
                <a:lnTo>
                  <a:pt x="2584094" y="89157"/>
                </a:lnTo>
                <a:lnTo>
                  <a:pt x="2616241" y="89157"/>
                </a:lnTo>
                <a:lnTo>
                  <a:pt x="2616241" y="108998"/>
                </a:lnTo>
                <a:lnTo>
                  <a:pt x="2584094" y="108998"/>
                </a:lnTo>
                <a:lnTo>
                  <a:pt x="2584094" y="180324"/>
                </a:lnTo>
                <a:cubicBezTo>
                  <a:pt x="2584094" y="187691"/>
                  <a:pt x="2585433" y="193049"/>
                  <a:pt x="2588112" y="196397"/>
                </a:cubicBezTo>
                <a:cubicBezTo>
                  <a:pt x="2591293" y="200081"/>
                  <a:pt x="2596065" y="201922"/>
                  <a:pt x="2602427" y="201922"/>
                </a:cubicBezTo>
                <a:cubicBezTo>
                  <a:pt x="2607953" y="201922"/>
                  <a:pt x="2612725" y="200499"/>
                  <a:pt x="2616743" y="197653"/>
                </a:cubicBezTo>
                <a:lnTo>
                  <a:pt x="2616743" y="219001"/>
                </a:lnTo>
                <a:cubicBezTo>
                  <a:pt x="2614399" y="220173"/>
                  <a:pt x="2611804" y="221010"/>
                  <a:pt x="2608957" y="221512"/>
                </a:cubicBezTo>
                <a:cubicBezTo>
                  <a:pt x="2606278" y="222014"/>
                  <a:pt x="2602846" y="222265"/>
                  <a:pt x="2598660" y="222265"/>
                </a:cubicBezTo>
                <a:cubicBezTo>
                  <a:pt x="2593135" y="222265"/>
                  <a:pt x="2588196" y="221428"/>
                  <a:pt x="2583843" y="219754"/>
                </a:cubicBezTo>
                <a:cubicBezTo>
                  <a:pt x="2579154" y="217912"/>
                  <a:pt x="2575387" y="215568"/>
                  <a:pt x="2572541" y="212722"/>
                </a:cubicBezTo>
                <a:cubicBezTo>
                  <a:pt x="2565676" y="206192"/>
                  <a:pt x="2562244" y="197234"/>
                  <a:pt x="2562244" y="185849"/>
                </a:cubicBezTo>
                <a:lnTo>
                  <a:pt x="2562244" y="108998"/>
                </a:lnTo>
                <a:lnTo>
                  <a:pt x="2539389" y="108998"/>
                </a:lnTo>
                <a:lnTo>
                  <a:pt x="2539389" y="89157"/>
                </a:lnTo>
                <a:lnTo>
                  <a:pt x="2562244" y="89157"/>
                </a:lnTo>
                <a:close/>
                <a:moveTo>
                  <a:pt x="809644" y="51987"/>
                </a:moveTo>
                <a:lnTo>
                  <a:pt x="831494" y="51987"/>
                </a:lnTo>
                <a:lnTo>
                  <a:pt x="831494" y="89157"/>
                </a:lnTo>
                <a:lnTo>
                  <a:pt x="863641" y="89157"/>
                </a:lnTo>
                <a:lnTo>
                  <a:pt x="863641" y="108998"/>
                </a:lnTo>
                <a:lnTo>
                  <a:pt x="831494" y="108998"/>
                </a:lnTo>
                <a:lnTo>
                  <a:pt x="831494" y="180324"/>
                </a:lnTo>
                <a:cubicBezTo>
                  <a:pt x="831494" y="187691"/>
                  <a:pt x="832833" y="193049"/>
                  <a:pt x="835512" y="196397"/>
                </a:cubicBezTo>
                <a:cubicBezTo>
                  <a:pt x="838693" y="200081"/>
                  <a:pt x="843465" y="201922"/>
                  <a:pt x="849828" y="201922"/>
                </a:cubicBezTo>
                <a:cubicBezTo>
                  <a:pt x="855353" y="201922"/>
                  <a:pt x="860125" y="200499"/>
                  <a:pt x="864143" y="197653"/>
                </a:cubicBezTo>
                <a:lnTo>
                  <a:pt x="864143" y="219001"/>
                </a:lnTo>
                <a:cubicBezTo>
                  <a:pt x="861799" y="220173"/>
                  <a:pt x="859204" y="221010"/>
                  <a:pt x="856357" y="221512"/>
                </a:cubicBezTo>
                <a:cubicBezTo>
                  <a:pt x="853678" y="222014"/>
                  <a:pt x="850246" y="222265"/>
                  <a:pt x="846060" y="222265"/>
                </a:cubicBezTo>
                <a:cubicBezTo>
                  <a:pt x="840535" y="222265"/>
                  <a:pt x="835596" y="221428"/>
                  <a:pt x="831243" y="219754"/>
                </a:cubicBezTo>
                <a:cubicBezTo>
                  <a:pt x="826555" y="217912"/>
                  <a:pt x="822787" y="215568"/>
                  <a:pt x="819941" y="212722"/>
                </a:cubicBezTo>
                <a:cubicBezTo>
                  <a:pt x="813076" y="206192"/>
                  <a:pt x="809644" y="197234"/>
                  <a:pt x="809644" y="185849"/>
                </a:cubicBezTo>
                <a:lnTo>
                  <a:pt x="809644" y="108998"/>
                </a:lnTo>
                <a:lnTo>
                  <a:pt x="786790" y="108998"/>
                </a:lnTo>
                <a:lnTo>
                  <a:pt x="786790" y="89157"/>
                </a:lnTo>
                <a:lnTo>
                  <a:pt x="809644" y="89157"/>
                </a:lnTo>
                <a:close/>
                <a:moveTo>
                  <a:pt x="2138856" y="36165"/>
                </a:moveTo>
                <a:lnTo>
                  <a:pt x="2160706" y="36165"/>
                </a:lnTo>
                <a:lnTo>
                  <a:pt x="2160706" y="220256"/>
                </a:lnTo>
                <a:lnTo>
                  <a:pt x="2138856" y="220256"/>
                </a:lnTo>
                <a:close/>
                <a:moveTo>
                  <a:pt x="1681656" y="36165"/>
                </a:moveTo>
                <a:lnTo>
                  <a:pt x="1703506" y="36165"/>
                </a:lnTo>
                <a:lnTo>
                  <a:pt x="1703506" y="220256"/>
                </a:lnTo>
                <a:lnTo>
                  <a:pt x="1681656" y="220256"/>
                </a:lnTo>
                <a:close/>
                <a:moveTo>
                  <a:pt x="1420165" y="36165"/>
                </a:moveTo>
                <a:lnTo>
                  <a:pt x="1442015" y="36165"/>
                </a:lnTo>
                <a:lnTo>
                  <a:pt x="1442015" y="220256"/>
                </a:lnTo>
                <a:lnTo>
                  <a:pt x="1421170" y="220256"/>
                </a:lnTo>
                <a:lnTo>
                  <a:pt x="1421170" y="200918"/>
                </a:lnTo>
                <a:lnTo>
                  <a:pt x="1420165" y="200918"/>
                </a:lnTo>
                <a:cubicBezTo>
                  <a:pt x="1416314" y="207280"/>
                  <a:pt x="1410286" y="212806"/>
                  <a:pt x="1402082" y="217494"/>
                </a:cubicBezTo>
                <a:cubicBezTo>
                  <a:pt x="1394213" y="222014"/>
                  <a:pt x="1385339" y="224275"/>
                  <a:pt x="1375461" y="224275"/>
                </a:cubicBezTo>
                <a:cubicBezTo>
                  <a:pt x="1363239" y="224275"/>
                  <a:pt x="1352523" y="221345"/>
                  <a:pt x="1343314" y="215484"/>
                </a:cubicBezTo>
                <a:cubicBezTo>
                  <a:pt x="1333938" y="209624"/>
                  <a:pt x="1326487" y="201336"/>
                  <a:pt x="1320962" y="190621"/>
                </a:cubicBezTo>
                <a:cubicBezTo>
                  <a:pt x="1315436" y="180073"/>
                  <a:pt x="1312674" y="168101"/>
                  <a:pt x="1312674" y="154707"/>
                </a:cubicBezTo>
                <a:cubicBezTo>
                  <a:pt x="1312674" y="141480"/>
                  <a:pt x="1315436" y="129592"/>
                  <a:pt x="1320962" y="119044"/>
                </a:cubicBezTo>
                <a:cubicBezTo>
                  <a:pt x="1326654" y="108161"/>
                  <a:pt x="1334105" y="99789"/>
                  <a:pt x="1343314" y="93929"/>
                </a:cubicBezTo>
                <a:cubicBezTo>
                  <a:pt x="1352857" y="87902"/>
                  <a:pt x="1363573" y="84888"/>
                  <a:pt x="1375461" y="84888"/>
                </a:cubicBezTo>
                <a:cubicBezTo>
                  <a:pt x="1385172" y="84888"/>
                  <a:pt x="1394045" y="87232"/>
                  <a:pt x="1402082" y="91920"/>
                </a:cubicBezTo>
                <a:cubicBezTo>
                  <a:pt x="1410286" y="96775"/>
                  <a:pt x="1416314" y="102384"/>
                  <a:pt x="1420165" y="108747"/>
                </a:cubicBezTo>
                <a:lnTo>
                  <a:pt x="1421170" y="108747"/>
                </a:lnTo>
                <a:lnTo>
                  <a:pt x="1420165" y="90413"/>
                </a:lnTo>
                <a:close/>
                <a:moveTo>
                  <a:pt x="0" y="36165"/>
                </a:moveTo>
                <a:lnTo>
                  <a:pt x="21850" y="36165"/>
                </a:lnTo>
                <a:lnTo>
                  <a:pt x="21850" y="199411"/>
                </a:lnTo>
                <a:lnTo>
                  <a:pt x="102217" y="199411"/>
                </a:lnTo>
                <a:lnTo>
                  <a:pt x="102217" y="220256"/>
                </a:lnTo>
                <a:lnTo>
                  <a:pt x="0" y="220256"/>
                </a:lnTo>
                <a:close/>
                <a:moveTo>
                  <a:pt x="5856889" y="33654"/>
                </a:moveTo>
                <a:cubicBezTo>
                  <a:pt x="5861410" y="33654"/>
                  <a:pt x="5865093" y="35077"/>
                  <a:pt x="5867940" y="37923"/>
                </a:cubicBezTo>
                <a:cubicBezTo>
                  <a:pt x="5870953" y="40937"/>
                  <a:pt x="5872460" y="44704"/>
                  <a:pt x="5872460" y="49225"/>
                </a:cubicBezTo>
                <a:cubicBezTo>
                  <a:pt x="5872460" y="53578"/>
                  <a:pt x="5870953" y="57262"/>
                  <a:pt x="5867940" y="60275"/>
                </a:cubicBezTo>
                <a:cubicBezTo>
                  <a:pt x="5864758" y="63457"/>
                  <a:pt x="5861075" y="65047"/>
                  <a:pt x="5856889" y="65047"/>
                </a:cubicBezTo>
                <a:cubicBezTo>
                  <a:pt x="5852703" y="65047"/>
                  <a:pt x="5849020" y="63457"/>
                  <a:pt x="5845839" y="60275"/>
                </a:cubicBezTo>
                <a:cubicBezTo>
                  <a:pt x="5842657" y="57094"/>
                  <a:pt x="5841067" y="53411"/>
                  <a:pt x="5841067" y="49225"/>
                </a:cubicBezTo>
                <a:cubicBezTo>
                  <a:pt x="5841067" y="44872"/>
                  <a:pt x="5842657" y="41104"/>
                  <a:pt x="5845839" y="37923"/>
                </a:cubicBezTo>
                <a:cubicBezTo>
                  <a:pt x="5848685" y="35077"/>
                  <a:pt x="5852368" y="33654"/>
                  <a:pt x="5856889" y="33654"/>
                </a:cubicBezTo>
                <a:close/>
                <a:moveTo>
                  <a:pt x="5704489" y="33654"/>
                </a:moveTo>
                <a:cubicBezTo>
                  <a:pt x="5709010" y="33654"/>
                  <a:pt x="5712693" y="35077"/>
                  <a:pt x="5715540" y="37923"/>
                </a:cubicBezTo>
                <a:cubicBezTo>
                  <a:pt x="5718553" y="40937"/>
                  <a:pt x="5720060" y="44704"/>
                  <a:pt x="5720060" y="49225"/>
                </a:cubicBezTo>
                <a:cubicBezTo>
                  <a:pt x="5720060" y="53578"/>
                  <a:pt x="5718553" y="57262"/>
                  <a:pt x="5715540" y="60275"/>
                </a:cubicBezTo>
                <a:cubicBezTo>
                  <a:pt x="5712358" y="63457"/>
                  <a:pt x="5708675" y="65047"/>
                  <a:pt x="5704489" y="65047"/>
                </a:cubicBezTo>
                <a:cubicBezTo>
                  <a:pt x="5700303" y="65047"/>
                  <a:pt x="5696620" y="63457"/>
                  <a:pt x="5693439" y="60275"/>
                </a:cubicBezTo>
                <a:cubicBezTo>
                  <a:pt x="5690257" y="57094"/>
                  <a:pt x="5688667" y="53411"/>
                  <a:pt x="5688667" y="49225"/>
                </a:cubicBezTo>
                <a:cubicBezTo>
                  <a:pt x="5688667" y="44872"/>
                  <a:pt x="5690257" y="41104"/>
                  <a:pt x="5693439" y="37923"/>
                </a:cubicBezTo>
                <a:cubicBezTo>
                  <a:pt x="5696285" y="35077"/>
                  <a:pt x="5699968" y="33654"/>
                  <a:pt x="5704489" y="33654"/>
                </a:cubicBezTo>
                <a:close/>
                <a:moveTo>
                  <a:pt x="5123464" y="33654"/>
                </a:moveTo>
                <a:cubicBezTo>
                  <a:pt x="5127985" y="33654"/>
                  <a:pt x="5131668" y="35077"/>
                  <a:pt x="5134515" y="37923"/>
                </a:cubicBezTo>
                <a:cubicBezTo>
                  <a:pt x="5137528" y="40937"/>
                  <a:pt x="5139035" y="44704"/>
                  <a:pt x="5139035" y="49225"/>
                </a:cubicBezTo>
                <a:cubicBezTo>
                  <a:pt x="5139035" y="53578"/>
                  <a:pt x="5137528" y="57262"/>
                  <a:pt x="5134515" y="60275"/>
                </a:cubicBezTo>
                <a:cubicBezTo>
                  <a:pt x="5131333" y="63457"/>
                  <a:pt x="5127650" y="65047"/>
                  <a:pt x="5123464" y="65047"/>
                </a:cubicBezTo>
                <a:cubicBezTo>
                  <a:pt x="5119278" y="65047"/>
                  <a:pt x="5115595" y="63457"/>
                  <a:pt x="5112414" y="60275"/>
                </a:cubicBezTo>
                <a:cubicBezTo>
                  <a:pt x="5109232" y="57094"/>
                  <a:pt x="5107642" y="53411"/>
                  <a:pt x="5107642" y="49225"/>
                </a:cubicBezTo>
                <a:cubicBezTo>
                  <a:pt x="5107642" y="44872"/>
                  <a:pt x="5109232" y="41104"/>
                  <a:pt x="5112414" y="37923"/>
                </a:cubicBezTo>
                <a:cubicBezTo>
                  <a:pt x="5115260" y="35077"/>
                  <a:pt x="5118943" y="33654"/>
                  <a:pt x="5123464" y="33654"/>
                </a:cubicBezTo>
                <a:close/>
                <a:moveTo>
                  <a:pt x="1751614" y="33654"/>
                </a:moveTo>
                <a:cubicBezTo>
                  <a:pt x="1756135" y="33654"/>
                  <a:pt x="1759818" y="35077"/>
                  <a:pt x="1762665" y="37923"/>
                </a:cubicBezTo>
                <a:cubicBezTo>
                  <a:pt x="1765679" y="40937"/>
                  <a:pt x="1767185" y="44704"/>
                  <a:pt x="1767185" y="49225"/>
                </a:cubicBezTo>
                <a:cubicBezTo>
                  <a:pt x="1767185" y="53578"/>
                  <a:pt x="1765679" y="57262"/>
                  <a:pt x="1762665" y="60275"/>
                </a:cubicBezTo>
                <a:cubicBezTo>
                  <a:pt x="1759484" y="63457"/>
                  <a:pt x="1755800" y="65047"/>
                  <a:pt x="1751614" y="65047"/>
                </a:cubicBezTo>
                <a:cubicBezTo>
                  <a:pt x="1747429" y="65047"/>
                  <a:pt x="1743746" y="63457"/>
                  <a:pt x="1740564" y="60275"/>
                </a:cubicBezTo>
                <a:cubicBezTo>
                  <a:pt x="1737383" y="57094"/>
                  <a:pt x="1735792" y="53411"/>
                  <a:pt x="1735792" y="49225"/>
                </a:cubicBezTo>
                <a:cubicBezTo>
                  <a:pt x="1735792" y="44872"/>
                  <a:pt x="1737383" y="41104"/>
                  <a:pt x="1740564" y="37923"/>
                </a:cubicBezTo>
                <a:cubicBezTo>
                  <a:pt x="1743410" y="35077"/>
                  <a:pt x="1747094" y="33654"/>
                  <a:pt x="1751614" y="33654"/>
                </a:cubicBezTo>
                <a:close/>
                <a:moveTo>
                  <a:pt x="5008736" y="31142"/>
                </a:moveTo>
                <a:lnTo>
                  <a:pt x="5028075" y="31142"/>
                </a:lnTo>
                <a:lnTo>
                  <a:pt x="5054696" y="61029"/>
                </a:lnTo>
                <a:lnTo>
                  <a:pt x="5054696" y="62284"/>
                </a:lnTo>
                <a:lnTo>
                  <a:pt x="5033600" y="62284"/>
                </a:lnTo>
                <a:lnTo>
                  <a:pt x="5019284" y="47718"/>
                </a:lnTo>
                <a:lnTo>
                  <a:pt x="5017275" y="47718"/>
                </a:lnTo>
                <a:lnTo>
                  <a:pt x="5003713" y="62284"/>
                </a:lnTo>
                <a:lnTo>
                  <a:pt x="4982617" y="62284"/>
                </a:lnTo>
                <a:lnTo>
                  <a:pt x="4982617" y="61029"/>
                </a:lnTo>
                <a:close/>
                <a:moveTo>
                  <a:pt x="1843171" y="30891"/>
                </a:moveTo>
                <a:lnTo>
                  <a:pt x="1862510" y="30891"/>
                </a:lnTo>
                <a:lnTo>
                  <a:pt x="1888630" y="61029"/>
                </a:lnTo>
                <a:lnTo>
                  <a:pt x="1888630" y="62284"/>
                </a:lnTo>
                <a:lnTo>
                  <a:pt x="1867533" y="62284"/>
                </a:lnTo>
                <a:lnTo>
                  <a:pt x="1853720" y="45960"/>
                </a:lnTo>
                <a:lnTo>
                  <a:pt x="1851711" y="45960"/>
                </a:lnTo>
                <a:lnTo>
                  <a:pt x="1837897" y="62284"/>
                </a:lnTo>
                <a:lnTo>
                  <a:pt x="1816802" y="62284"/>
                </a:lnTo>
                <a:lnTo>
                  <a:pt x="1816802" y="61029"/>
                </a:lnTo>
                <a:close/>
                <a:moveTo>
                  <a:pt x="1045351" y="30891"/>
                </a:moveTo>
                <a:lnTo>
                  <a:pt x="1069209" y="30891"/>
                </a:lnTo>
                <a:lnTo>
                  <a:pt x="1051127" y="63540"/>
                </a:lnTo>
                <a:lnTo>
                  <a:pt x="1032040" y="63540"/>
                </a:lnTo>
                <a:close/>
                <a:moveTo>
                  <a:pt x="503142" y="30891"/>
                </a:moveTo>
                <a:lnTo>
                  <a:pt x="522480" y="30891"/>
                </a:lnTo>
                <a:lnTo>
                  <a:pt x="549102" y="61029"/>
                </a:lnTo>
                <a:lnTo>
                  <a:pt x="549102" y="62284"/>
                </a:lnTo>
                <a:lnTo>
                  <a:pt x="528005" y="62284"/>
                </a:lnTo>
                <a:lnTo>
                  <a:pt x="513690" y="47467"/>
                </a:lnTo>
                <a:lnTo>
                  <a:pt x="511681" y="47467"/>
                </a:lnTo>
                <a:lnTo>
                  <a:pt x="498119" y="62284"/>
                </a:lnTo>
                <a:lnTo>
                  <a:pt x="477022" y="62284"/>
                </a:lnTo>
                <a:lnTo>
                  <a:pt x="477022" y="61029"/>
                </a:lnTo>
                <a:close/>
                <a:moveTo>
                  <a:pt x="151935" y="30891"/>
                </a:moveTo>
                <a:lnTo>
                  <a:pt x="175794" y="30891"/>
                </a:lnTo>
                <a:lnTo>
                  <a:pt x="189105" y="63540"/>
                </a:lnTo>
                <a:lnTo>
                  <a:pt x="169767" y="63540"/>
                </a:lnTo>
                <a:close/>
                <a:moveTo>
                  <a:pt x="2778863" y="30138"/>
                </a:moveTo>
                <a:cubicBezTo>
                  <a:pt x="2784054" y="30138"/>
                  <a:pt x="2790918" y="32733"/>
                  <a:pt x="2799457" y="37923"/>
                </a:cubicBezTo>
                <a:cubicBezTo>
                  <a:pt x="2804145" y="40769"/>
                  <a:pt x="2807494" y="42193"/>
                  <a:pt x="2809503" y="42193"/>
                </a:cubicBezTo>
                <a:cubicBezTo>
                  <a:pt x="2815196" y="42193"/>
                  <a:pt x="2818293" y="39095"/>
                  <a:pt x="2818796" y="32900"/>
                </a:cubicBezTo>
                <a:lnTo>
                  <a:pt x="2836878" y="32900"/>
                </a:lnTo>
                <a:cubicBezTo>
                  <a:pt x="2836878" y="42276"/>
                  <a:pt x="2834032" y="49476"/>
                  <a:pt x="2828339" y="54499"/>
                </a:cubicBezTo>
                <a:cubicBezTo>
                  <a:pt x="2822814" y="59354"/>
                  <a:pt x="2816368" y="61782"/>
                  <a:pt x="2809001" y="61782"/>
                </a:cubicBezTo>
                <a:cubicBezTo>
                  <a:pt x="2805820" y="61782"/>
                  <a:pt x="2802806" y="61196"/>
                  <a:pt x="2799960" y="60024"/>
                </a:cubicBezTo>
                <a:cubicBezTo>
                  <a:pt x="2796109" y="58517"/>
                  <a:pt x="2792425" y="56675"/>
                  <a:pt x="2788909" y="54499"/>
                </a:cubicBezTo>
                <a:cubicBezTo>
                  <a:pt x="2783551" y="51318"/>
                  <a:pt x="2780119" y="49727"/>
                  <a:pt x="2778612" y="49727"/>
                </a:cubicBezTo>
                <a:cubicBezTo>
                  <a:pt x="2772919" y="49727"/>
                  <a:pt x="2769822" y="52908"/>
                  <a:pt x="2769320" y="59271"/>
                </a:cubicBezTo>
                <a:lnTo>
                  <a:pt x="2751488" y="59271"/>
                </a:lnTo>
                <a:cubicBezTo>
                  <a:pt x="2751488" y="49727"/>
                  <a:pt x="2754251" y="42528"/>
                  <a:pt x="2759776" y="37672"/>
                </a:cubicBezTo>
                <a:cubicBezTo>
                  <a:pt x="2765469" y="32649"/>
                  <a:pt x="2771831" y="30138"/>
                  <a:pt x="2778863" y="30138"/>
                </a:cubicBezTo>
                <a:close/>
                <a:moveTo>
                  <a:pt x="1512039" y="30138"/>
                </a:moveTo>
                <a:cubicBezTo>
                  <a:pt x="1517229" y="30138"/>
                  <a:pt x="1524093" y="32733"/>
                  <a:pt x="1532632" y="37923"/>
                </a:cubicBezTo>
                <a:cubicBezTo>
                  <a:pt x="1537321" y="40769"/>
                  <a:pt x="1540670" y="42193"/>
                  <a:pt x="1542678" y="42193"/>
                </a:cubicBezTo>
                <a:cubicBezTo>
                  <a:pt x="1548371" y="42193"/>
                  <a:pt x="1551469" y="39095"/>
                  <a:pt x="1551971" y="32900"/>
                </a:cubicBezTo>
                <a:lnTo>
                  <a:pt x="1570054" y="32900"/>
                </a:lnTo>
                <a:cubicBezTo>
                  <a:pt x="1570054" y="42276"/>
                  <a:pt x="1567207" y="49476"/>
                  <a:pt x="1561514" y="54499"/>
                </a:cubicBezTo>
                <a:cubicBezTo>
                  <a:pt x="1555989" y="59354"/>
                  <a:pt x="1549543" y="61782"/>
                  <a:pt x="1542176" y="61782"/>
                </a:cubicBezTo>
                <a:cubicBezTo>
                  <a:pt x="1538995" y="61782"/>
                  <a:pt x="1535981" y="61196"/>
                  <a:pt x="1533135" y="60024"/>
                </a:cubicBezTo>
                <a:cubicBezTo>
                  <a:pt x="1529284" y="58517"/>
                  <a:pt x="1525600" y="56675"/>
                  <a:pt x="1522084" y="54499"/>
                </a:cubicBezTo>
                <a:cubicBezTo>
                  <a:pt x="1516726" y="51318"/>
                  <a:pt x="1513294" y="49727"/>
                  <a:pt x="1511787" y="49727"/>
                </a:cubicBezTo>
                <a:cubicBezTo>
                  <a:pt x="1506094" y="49727"/>
                  <a:pt x="1502997" y="52908"/>
                  <a:pt x="1502495" y="59271"/>
                </a:cubicBezTo>
                <a:lnTo>
                  <a:pt x="1484663" y="59271"/>
                </a:lnTo>
                <a:cubicBezTo>
                  <a:pt x="1484663" y="49727"/>
                  <a:pt x="1487426" y="42528"/>
                  <a:pt x="1492951" y="37672"/>
                </a:cubicBezTo>
                <a:cubicBezTo>
                  <a:pt x="1498644" y="32649"/>
                  <a:pt x="1505006" y="30138"/>
                  <a:pt x="1512039" y="30138"/>
                </a:cubicBezTo>
                <a:close/>
                <a:moveTo>
                  <a:pt x="5004467" y="0"/>
                </a:moveTo>
                <a:cubicBezTo>
                  <a:pt x="5006643" y="0"/>
                  <a:pt x="5009406" y="502"/>
                  <a:pt x="5012755" y="1507"/>
                </a:cubicBezTo>
                <a:cubicBezTo>
                  <a:pt x="5014429" y="2009"/>
                  <a:pt x="5017108" y="3181"/>
                  <a:pt x="5020791" y="5023"/>
                </a:cubicBezTo>
                <a:lnTo>
                  <a:pt x="5026065" y="7283"/>
                </a:lnTo>
                <a:cubicBezTo>
                  <a:pt x="5027572" y="7953"/>
                  <a:pt x="5029247" y="8288"/>
                  <a:pt x="5031088" y="8288"/>
                </a:cubicBezTo>
                <a:cubicBezTo>
                  <a:pt x="5035776" y="8288"/>
                  <a:pt x="5038623" y="5525"/>
                  <a:pt x="5039627" y="0"/>
                </a:cubicBezTo>
                <a:lnTo>
                  <a:pt x="5055450" y="0"/>
                </a:lnTo>
                <a:cubicBezTo>
                  <a:pt x="5055450" y="7032"/>
                  <a:pt x="5053189" y="12641"/>
                  <a:pt x="5048669" y="16827"/>
                </a:cubicBezTo>
                <a:cubicBezTo>
                  <a:pt x="5044483" y="20845"/>
                  <a:pt x="5039125" y="22854"/>
                  <a:pt x="5032595" y="22854"/>
                </a:cubicBezTo>
                <a:cubicBezTo>
                  <a:pt x="5030251" y="22854"/>
                  <a:pt x="5027405" y="22352"/>
                  <a:pt x="5024056" y="21347"/>
                </a:cubicBezTo>
                <a:cubicBezTo>
                  <a:pt x="5021880" y="20678"/>
                  <a:pt x="5019117" y="19506"/>
                  <a:pt x="5015768" y="17831"/>
                </a:cubicBezTo>
                <a:cubicBezTo>
                  <a:pt x="5011917" y="15655"/>
                  <a:pt x="5008653" y="14566"/>
                  <a:pt x="5005974" y="14566"/>
                </a:cubicBezTo>
                <a:cubicBezTo>
                  <a:pt x="5001286" y="14566"/>
                  <a:pt x="4998439" y="17329"/>
                  <a:pt x="4997435" y="22854"/>
                </a:cubicBezTo>
                <a:lnTo>
                  <a:pt x="4981863" y="22854"/>
                </a:lnTo>
                <a:cubicBezTo>
                  <a:pt x="4981863" y="15822"/>
                  <a:pt x="4984040" y="10297"/>
                  <a:pt x="4988393" y="6279"/>
                </a:cubicBezTo>
                <a:cubicBezTo>
                  <a:pt x="4992914" y="2093"/>
                  <a:pt x="4998272" y="0"/>
                  <a:pt x="5004467" y="0"/>
                </a:cubicBezTo>
                <a:close/>
                <a:moveTo>
                  <a:pt x="545837" y="0"/>
                </a:moveTo>
                <a:lnTo>
                  <a:pt x="569947" y="0"/>
                </a:lnTo>
                <a:lnTo>
                  <a:pt x="552116" y="31393"/>
                </a:lnTo>
                <a:lnTo>
                  <a:pt x="534284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A442-B5C1-44C7-98D7-BCA36CA95AA7}"/>
              </a:ext>
            </a:extLst>
          </p:cNvPr>
          <p:cNvSpPr txBox="1"/>
          <p:nvPr/>
        </p:nvSpPr>
        <p:spPr>
          <a:xfrm>
            <a:off x="1785364" y="5117206"/>
            <a:ext cx="1278271" cy="614009"/>
          </a:xfrm>
          <a:custGeom>
            <a:avLst/>
            <a:gdLst/>
            <a:ahLst/>
            <a:cxnLst/>
            <a:rect l="l" t="t" r="r" b="b"/>
            <a:pathLst>
              <a:path w="1278271" h="614009">
                <a:moveTo>
                  <a:pt x="31770" y="550343"/>
                </a:moveTo>
                <a:cubicBezTo>
                  <a:pt x="40560" y="550343"/>
                  <a:pt x="48074" y="553441"/>
                  <a:pt x="54311" y="559636"/>
                </a:cubicBezTo>
                <a:cubicBezTo>
                  <a:pt x="60548" y="565831"/>
                  <a:pt x="63666" y="573323"/>
                  <a:pt x="63666" y="582113"/>
                </a:cubicBezTo>
                <a:cubicBezTo>
                  <a:pt x="63666" y="590903"/>
                  <a:pt x="60548" y="598417"/>
                  <a:pt x="54311" y="604654"/>
                </a:cubicBezTo>
                <a:cubicBezTo>
                  <a:pt x="48074" y="610891"/>
                  <a:pt x="40560" y="614009"/>
                  <a:pt x="31770" y="614009"/>
                </a:cubicBezTo>
                <a:cubicBezTo>
                  <a:pt x="23064" y="614009"/>
                  <a:pt x="15592" y="610891"/>
                  <a:pt x="9355" y="604654"/>
                </a:cubicBezTo>
                <a:cubicBezTo>
                  <a:pt x="3119" y="598417"/>
                  <a:pt x="0" y="590903"/>
                  <a:pt x="0" y="582113"/>
                </a:cubicBezTo>
                <a:cubicBezTo>
                  <a:pt x="0" y="573323"/>
                  <a:pt x="3119" y="565831"/>
                  <a:pt x="9355" y="559636"/>
                </a:cubicBezTo>
                <a:cubicBezTo>
                  <a:pt x="15592" y="553441"/>
                  <a:pt x="23064" y="550343"/>
                  <a:pt x="31770" y="550343"/>
                </a:cubicBezTo>
                <a:close/>
                <a:moveTo>
                  <a:pt x="962318" y="225242"/>
                </a:moveTo>
                <a:cubicBezTo>
                  <a:pt x="968072" y="225242"/>
                  <a:pt x="972928" y="227220"/>
                  <a:pt x="976884" y="231177"/>
                </a:cubicBezTo>
                <a:cubicBezTo>
                  <a:pt x="981020" y="235313"/>
                  <a:pt x="983089" y="240258"/>
                  <a:pt x="983089" y="246013"/>
                </a:cubicBezTo>
                <a:cubicBezTo>
                  <a:pt x="983089" y="251768"/>
                  <a:pt x="981020" y="256713"/>
                  <a:pt x="976884" y="260849"/>
                </a:cubicBezTo>
                <a:cubicBezTo>
                  <a:pt x="972928" y="264806"/>
                  <a:pt x="968072" y="266784"/>
                  <a:pt x="962318" y="266784"/>
                </a:cubicBezTo>
                <a:cubicBezTo>
                  <a:pt x="956383" y="266784"/>
                  <a:pt x="951438" y="264806"/>
                  <a:pt x="947481" y="260849"/>
                </a:cubicBezTo>
                <a:cubicBezTo>
                  <a:pt x="943345" y="256713"/>
                  <a:pt x="941277" y="251768"/>
                  <a:pt x="941277" y="246013"/>
                </a:cubicBezTo>
                <a:cubicBezTo>
                  <a:pt x="941277" y="240258"/>
                  <a:pt x="943345" y="235313"/>
                  <a:pt x="947481" y="231177"/>
                </a:cubicBezTo>
                <a:cubicBezTo>
                  <a:pt x="951438" y="227220"/>
                  <a:pt x="956383" y="225242"/>
                  <a:pt x="962318" y="225242"/>
                </a:cubicBezTo>
                <a:close/>
                <a:moveTo>
                  <a:pt x="412649" y="141350"/>
                </a:moveTo>
                <a:cubicBezTo>
                  <a:pt x="393946" y="141350"/>
                  <a:pt x="384595" y="148363"/>
                  <a:pt x="384595" y="162390"/>
                </a:cubicBezTo>
                <a:cubicBezTo>
                  <a:pt x="384595" y="168145"/>
                  <a:pt x="386663" y="172820"/>
                  <a:pt x="390799" y="176417"/>
                </a:cubicBezTo>
                <a:cubicBezTo>
                  <a:pt x="394935" y="180014"/>
                  <a:pt x="400690" y="181812"/>
                  <a:pt x="408063" y="181812"/>
                </a:cubicBezTo>
                <a:cubicBezTo>
                  <a:pt x="418674" y="181812"/>
                  <a:pt x="427036" y="178485"/>
                  <a:pt x="433150" y="171831"/>
                </a:cubicBezTo>
                <a:cubicBezTo>
                  <a:pt x="439265" y="165178"/>
                  <a:pt x="442322" y="157265"/>
                  <a:pt x="442322" y="148093"/>
                </a:cubicBezTo>
                <a:cubicBezTo>
                  <a:pt x="432431" y="143597"/>
                  <a:pt x="422540" y="141350"/>
                  <a:pt x="412649" y="141350"/>
                </a:cubicBezTo>
                <a:close/>
                <a:moveTo>
                  <a:pt x="964206" y="89827"/>
                </a:moveTo>
                <a:cubicBezTo>
                  <a:pt x="955574" y="89827"/>
                  <a:pt x="948201" y="92345"/>
                  <a:pt x="942087" y="97380"/>
                </a:cubicBezTo>
                <a:cubicBezTo>
                  <a:pt x="935792" y="102595"/>
                  <a:pt x="931297" y="109429"/>
                  <a:pt x="928599" y="117881"/>
                </a:cubicBezTo>
                <a:lnTo>
                  <a:pt x="998734" y="117881"/>
                </a:lnTo>
                <a:cubicBezTo>
                  <a:pt x="998374" y="113565"/>
                  <a:pt x="996756" y="109249"/>
                  <a:pt x="993879" y="104933"/>
                </a:cubicBezTo>
                <a:cubicBezTo>
                  <a:pt x="990822" y="100617"/>
                  <a:pt x="986865" y="97020"/>
                  <a:pt x="982010" y="94143"/>
                </a:cubicBezTo>
                <a:cubicBezTo>
                  <a:pt x="976974" y="91266"/>
                  <a:pt x="971040" y="89827"/>
                  <a:pt x="964206" y="89827"/>
                </a:cubicBezTo>
                <a:close/>
                <a:moveTo>
                  <a:pt x="825424" y="64740"/>
                </a:moveTo>
                <a:lnTo>
                  <a:pt x="861570" y="64740"/>
                </a:lnTo>
                <a:lnTo>
                  <a:pt x="861570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5" y="64740"/>
                </a:lnTo>
                <a:lnTo>
                  <a:pt x="547245" y="205550"/>
                </a:lnTo>
                <a:lnTo>
                  <a:pt x="511099" y="205550"/>
                </a:lnTo>
                <a:close/>
                <a:moveTo>
                  <a:pt x="1140158" y="60154"/>
                </a:moveTo>
                <a:cubicBezTo>
                  <a:pt x="1150229" y="60154"/>
                  <a:pt x="1158951" y="62492"/>
                  <a:pt x="1166324" y="67168"/>
                </a:cubicBezTo>
                <a:cubicBezTo>
                  <a:pt x="1173338" y="71664"/>
                  <a:pt x="1178553" y="77688"/>
                  <a:pt x="1181969" y="85241"/>
                </a:cubicBezTo>
                <a:cubicBezTo>
                  <a:pt x="1186825" y="77688"/>
                  <a:pt x="1193119" y="71664"/>
                  <a:pt x="1200852" y="67168"/>
                </a:cubicBezTo>
                <a:cubicBezTo>
                  <a:pt x="1209124" y="62492"/>
                  <a:pt x="1218566" y="60154"/>
                  <a:pt x="1229176" y="60154"/>
                </a:cubicBezTo>
                <a:cubicBezTo>
                  <a:pt x="1245361" y="60154"/>
                  <a:pt x="1257590" y="65100"/>
                  <a:pt x="1265862" y="74991"/>
                </a:cubicBezTo>
                <a:cubicBezTo>
                  <a:pt x="1274134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89" y="101157"/>
                </a:cubicBezTo>
                <a:cubicBezTo>
                  <a:pt x="1232233" y="96301"/>
                  <a:pt x="1226478" y="93873"/>
                  <a:pt x="1218925" y="93873"/>
                </a:cubicBezTo>
                <a:cubicBezTo>
                  <a:pt x="1209574" y="93873"/>
                  <a:pt x="1202111" y="97650"/>
                  <a:pt x="1196536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8" y="205550"/>
                </a:lnTo>
                <a:lnTo>
                  <a:pt x="1151758" y="121658"/>
                </a:lnTo>
                <a:cubicBezTo>
                  <a:pt x="1151758" y="112846"/>
                  <a:pt x="1149600" y="106012"/>
                  <a:pt x="1145283" y="101157"/>
                </a:cubicBezTo>
                <a:cubicBezTo>
                  <a:pt x="1140967" y="96301"/>
                  <a:pt x="1134853" y="93873"/>
                  <a:pt x="1126940" y="93873"/>
                </a:cubicBezTo>
                <a:cubicBezTo>
                  <a:pt x="1118128" y="93873"/>
                  <a:pt x="1111025" y="97650"/>
                  <a:pt x="1105630" y="105203"/>
                </a:cubicBezTo>
                <a:cubicBezTo>
                  <a:pt x="1100235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0" y="64740"/>
                </a:lnTo>
                <a:lnTo>
                  <a:pt x="1095110" y="82274"/>
                </a:lnTo>
                <a:lnTo>
                  <a:pt x="1097537" y="82274"/>
                </a:lnTo>
                <a:cubicBezTo>
                  <a:pt x="1101853" y="75620"/>
                  <a:pt x="1107788" y="70225"/>
                  <a:pt x="1115341" y="66089"/>
                </a:cubicBezTo>
                <a:cubicBezTo>
                  <a:pt x="1122715" y="62133"/>
                  <a:pt x="1130987" y="60154"/>
                  <a:pt x="1140158" y="60154"/>
                </a:cubicBezTo>
                <a:close/>
                <a:moveTo>
                  <a:pt x="963936" y="60154"/>
                </a:moveTo>
                <a:cubicBezTo>
                  <a:pt x="978323" y="60154"/>
                  <a:pt x="990822" y="63302"/>
                  <a:pt x="1001432" y="69596"/>
                </a:cubicBezTo>
                <a:cubicBezTo>
                  <a:pt x="1012042" y="75890"/>
                  <a:pt x="1020044" y="84432"/>
                  <a:pt x="1025440" y="95222"/>
                </a:cubicBezTo>
                <a:cubicBezTo>
                  <a:pt x="1030834" y="106012"/>
                  <a:pt x="1033532" y="118151"/>
                  <a:pt x="1033532" y="131638"/>
                </a:cubicBezTo>
                <a:cubicBezTo>
                  <a:pt x="1033532" y="135954"/>
                  <a:pt x="1033262" y="140001"/>
                  <a:pt x="1032723" y="143777"/>
                </a:cubicBezTo>
                <a:lnTo>
                  <a:pt x="926980" y="143777"/>
                </a:lnTo>
                <a:cubicBezTo>
                  <a:pt x="928779" y="154567"/>
                  <a:pt x="933275" y="163020"/>
                  <a:pt x="940468" y="169134"/>
                </a:cubicBezTo>
                <a:cubicBezTo>
                  <a:pt x="947481" y="175068"/>
                  <a:pt x="955934" y="178036"/>
                  <a:pt x="965825" y="178036"/>
                </a:cubicBezTo>
                <a:cubicBezTo>
                  <a:pt x="974097" y="178036"/>
                  <a:pt x="981290" y="176237"/>
                  <a:pt x="987405" y="172641"/>
                </a:cubicBezTo>
                <a:cubicBezTo>
                  <a:pt x="993159" y="169224"/>
                  <a:pt x="997835" y="164368"/>
                  <a:pt x="1001432" y="158074"/>
                </a:cubicBezTo>
                <a:lnTo>
                  <a:pt x="1030834" y="172371"/>
                </a:lnTo>
                <a:cubicBezTo>
                  <a:pt x="1016628" y="197368"/>
                  <a:pt x="994778" y="209866"/>
                  <a:pt x="965285" y="209866"/>
                </a:cubicBezTo>
                <a:cubicBezTo>
                  <a:pt x="951078" y="209866"/>
                  <a:pt x="938490" y="206719"/>
                  <a:pt x="927520" y="200425"/>
                </a:cubicBezTo>
                <a:cubicBezTo>
                  <a:pt x="916370" y="194131"/>
                  <a:pt x="907558" y="185229"/>
                  <a:pt x="901084" y="173720"/>
                </a:cubicBezTo>
                <a:cubicBezTo>
                  <a:pt x="894791" y="162750"/>
                  <a:pt x="891643" y="149982"/>
                  <a:pt x="891643" y="135415"/>
                </a:cubicBezTo>
                <a:cubicBezTo>
                  <a:pt x="891643" y="122107"/>
                  <a:pt x="894791" y="109609"/>
                  <a:pt x="901084" y="97920"/>
                </a:cubicBezTo>
                <a:cubicBezTo>
                  <a:pt x="907199" y="86230"/>
                  <a:pt x="915831" y="77059"/>
                  <a:pt x="926980" y="70405"/>
                </a:cubicBezTo>
                <a:cubicBezTo>
                  <a:pt x="938130" y="63571"/>
                  <a:pt x="950449" y="60154"/>
                  <a:pt x="963936" y="60154"/>
                </a:cubicBezTo>
                <a:close/>
                <a:moveTo>
                  <a:pt x="740378" y="60154"/>
                </a:moveTo>
                <a:cubicBezTo>
                  <a:pt x="757282" y="60154"/>
                  <a:pt x="770230" y="65370"/>
                  <a:pt x="779222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3" y="205550"/>
                </a:lnTo>
                <a:lnTo>
                  <a:pt x="756293" y="122467"/>
                </a:lnTo>
                <a:cubicBezTo>
                  <a:pt x="756293" y="113475"/>
                  <a:pt x="753955" y="106462"/>
                  <a:pt x="749280" y="101426"/>
                </a:cubicBezTo>
                <a:cubicBezTo>
                  <a:pt x="744604" y="96391"/>
                  <a:pt x="738220" y="93873"/>
                  <a:pt x="730127" y="93873"/>
                </a:cubicBezTo>
                <a:cubicBezTo>
                  <a:pt x="720236" y="93873"/>
                  <a:pt x="712324" y="97650"/>
                  <a:pt x="706389" y="105203"/>
                </a:cubicBezTo>
                <a:cubicBezTo>
                  <a:pt x="700455" y="112756"/>
                  <a:pt x="697488" y="122287"/>
                  <a:pt x="697488" y="133796"/>
                </a:cubicBezTo>
                <a:lnTo>
                  <a:pt x="697488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8" y="82274"/>
                </a:lnTo>
                <a:cubicBezTo>
                  <a:pt x="701983" y="75261"/>
                  <a:pt x="707918" y="69865"/>
                  <a:pt x="715291" y="66089"/>
                </a:cubicBezTo>
                <a:cubicBezTo>
                  <a:pt x="723024" y="62133"/>
                  <a:pt x="731386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4" y="75261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3" y="201504"/>
                  <a:pt x="423439" y="204741"/>
                </a:cubicBezTo>
                <a:cubicBezTo>
                  <a:pt x="416605" y="208158"/>
                  <a:pt x="408603" y="209866"/>
                  <a:pt x="399431" y="209866"/>
                </a:cubicBezTo>
                <a:cubicBezTo>
                  <a:pt x="384505" y="209866"/>
                  <a:pt x="372276" y="205550"/>
                  <a:pt x="362745" y="196918"/>
                </a:cubicBezTo>
                <a:cubicBezTo>
                  <a:pt x="353214" y="188286"/>
                  <a:pt x="348448" y="176777"/>
                  <a:pt x="348448" y="162390"/>
                </a:cubicBezTo>
                <a:cubicBezTo>
                  <a:pt x="348448" y="153039"/>
                  <a:pt x="350876" y="144766"/>
                  <a:pt x="355732" y="137573"/>
                </a:cubicBezTo>
                <a:cubicBezTo>
                  <a:pt x="360407" y="130559"/>
                  <a:pt x="367241" y="125075"/>
                  <a:pt x="376233" y="121118"/>
                </a:cubicBezTo>
                <a:cubicBezTo>
                  <a:pt x="385224" y="117162"/>
                  <a:pt x="394846" y="115184"/>
                  <a:pt x="405096" y="115184"/>
                </a:cubicBezTo>
                <a:cubicBezTo>
                  <a:pt x="419663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1"/>
                  <a:pt x="439444" y="101516"/>
                  <a:pt x="433690" y="96841"/>
                </a:cubicBezTo>
                <a:cubicBezTo>
                  <a:pt x="427755" y="91985"/>
                  <a:pt x="419932" y="89557"/>
                  <a:pt x="410221" y="89557"/>
                </a:cubicBezTo>
                <a:cubicBezTo>
                  <a:pt x="403927" y="89557"/>
                  <a:pt x="397543" y="91086"/>
                  <a:pt x="391069" y="94143"/>
                </a:cubicBezTo>
                <a:cubicBezTo>
                  <a:pt x="384955" y="97020"/>
                  <a:pt x="379829" y="100977"/>
                  <a:pt x="375693" y="106012"/>
                </a:cubicBezTo>
                <a:lnTo>
                  <a:pt x="352494" y="87939"/>
                </a:lnTo>
                <a:cubicBezTo>
                  <a:pt x="359148" y="79307"/>
                  <a:pt x="367691" y="72473"/>
                  <a:pt x="378121" y="67438"/>
                </a:cubicBezTo>
                <a:cubicBezTo>
                  <a:pt x="388372" y="62582"/>
                  <a:pt x="399611" y="60154"/>
                  <a:pt x="411840" y="60154"/>
                </a:cubicBezTo>
                <a:close/>
                <a:moveTo>
                  <a:pt x="194616" y="7823"/>
                </a:moveTo>
                <a:lnTo>
                  <a:pt x="230763" y="7823"/>
                </a:lnTo>
                <a:lnTo>
                  <a:pt x="230763" y="57727"/>
                </a:lnTo>
                <a:lnTo>
                  <a:pt x="228335" y="82274"/>
                </a:lnTo>
                <a:lnTo>
                  <a:pt x="230763" y="82274"/>
                </a:lnTo>
                <a:cubicBezTo>
                  <a:pt x="234719" y="75620"/>
                  <a:pt x="240564" y="70315"/>
                  <a:pt x="248297" y="66359"/>
                </a:cubicBezTo>
                <a:cubicBezTo>
                  <a:pt x="256209" y="62223"/>
                  <a:pt x="264572" y="60154"/>
                  <a:pt x="273383" y="60154"/>
                </a:cubicBezTo>
                <a:cubicBezTo>
                  <a:pt x="290468" y="60154"/>
                  <a:pt x="303596" y="65280"/>
                  <a:pt x="312767" y="75530"/>
                </a:cubicBezTo>
                <a:cubicBezTo>
                  <a:pt x="321939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8" y="205550"/>
                </a:lnTo>
                <a:lnTo>
                  <a:pt x="290378" y="122467"/>
                </a:lnTo>
                <a:cubicBezTo>
                  <a:pt x="290378" y="113295"/>
                  <a:pt x="287950" y="106282"/>
                  <a:pt x="283094" y="101426"/>
                </a:cubicBezTo>
                <a:cubicBezTo>
                  <a:pt x="278059" y="96391"/>
                  <a:pt x="271585" y="93873"/>
                  <a:pt x="263672" y="93873"/>
                </a:cubicBezTo>
                <a:cubicBezTo>
                  <a:pt x="253961" y="93873"/>
                  <a:pt x="246049" y="97740"/>
                  <a:pt x="239934" y="105473"/>
                </a:cubicBezTo>
                <a:cubicBezTo>
                  <a:pt x="233820" y="113205"/>
                  <a:pt x="230763" y="122737"/>
                  <a:pt x="230763" y="134066"/>
                </a:cubicBezTo>
                <a:lnTo>
                  <a:pt x="230763" y="205550"/>
                </a:lnTo>
                <a:lnTo>
                  <a:pt x="194616" y="205550"/>
                </a:lnTo>
                <a:close/>
                <a:moveTo>
                  <a:pt x="8972" y="7823"/>
                </a:moveTo>
                <a:lnTo>
                  <a:pt x="46197" y="7823"/>
                </a:lnTo>
                <a:lnTo>
                  <a:pt x="46197" y="92525"/>
                </a:lnTo>
                <a:lnTo>
                  <a:pt x="48356" y="92525"/>
                </a:lnTo>
                <a:lnTo>
                  <a:pt x="120918" y="7823"/>
                </a:lnTo>
                <a:lnTo>
                  <a:pt x="165967" y="7823"/>
                </a:lnTo>
                <a:lnTo>
                  <a:pt x="165967" y="9981"/>
                </a:lnTo>
                <a:lnTo>
                  <a:pt x="94213" y="91715"/>
                </a:lnTo>
                <a:lnTo>
                  <a:pt x="173250" y="203392"/>
                </a:lnTo>
                <a:lnTo>
                  <a:pt x="173250" y="205550"/>
                </a:lnTo>
                <a:lnTo>
                  <a:pt x="127662" y="205550"/>
                </a:lnTo>
                <a:lnTo>
                  <a:pt x="68586" y="121388"/>
                </a:lnTo>
                <a:lnTo>
                  <a:pt x="46197" y="147554"/>
                </a:lnTo>
                <a:lnTo>
                  <a:pt x="46197" y="205550"/>
                </a:lnTo>
                <a:lnTo>
                  <a:pt x="8972" y="205550"/>
                </a:lnTo>
                <a:close/>
                <a:moveTo>
                  <a:pt x="843497" y="2428"/>
                </a:moveTo>
                <a:cubicBezTo>
                  <a:pt x="849971" y="2428"/>
                  <a:pt x="855456" y="4676"/>
                  <a:pt x="859952" y="9172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2" y="42351"/>
                </a:cubicBezTo>
                <a:cubicBezTo>
                  <a:pt x="855456" y="46847"/>
                  <a:pt x="849971" y="49095"/>
                  <a:pt x="843497" y="49095"/>
                </a:cubicBezTo>
                <a:cubicBezTo>
                  <a:pt x="837024" y="49095"/>
                  <a:pt x="831538" y="46847"/>
                  <a:pt x="827042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2" y="9172"/>
                </a:cubicBezTo>
                <a:cubicBezTo>
                  <a:pt x="831538" y="4676"/>
                  <a:pt x="837024" y="2428"/>
                  <a:pt x="843497" y="2428"/>
                </a:cubicBezTo>
                <a:close/>
                <a:moveTo>
                  <a:pt x="529172" y="2428"/>
                </a:moveTo>
                <a:cubicBezTo>
                  <a:pt x="535646" y="2428"/>
                  <a:pt x="541131" y="4676"/>
                  <a:pt x="545627" y="9172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6" y="49095"/>
                  <a:pt x="529172" y="49095"/>
                </a:cubicBezTo>
                <a:cubicBezTo>
                  <a:pt x="522699" y="49095"/>
                  <a:pt x="517213" y="46847"/>
                  <a:pt x="512718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8" y="9172"/>
                </a:cubicBezTo>
                <a:cubicBezTo>
                  <a:pt x="517213" y="4676"/>
                  <a:pt x="522699" y="2428"/>
                  <a:pt x="529172" y="2428"/>
                </a:cubicBezTo>
                <a:close/>
                <a:moveTo>
                  <a:pt x="948021" y="2158"/>
                </a:moveTo>
                <a:lnTo>
                  <a:pt x="979312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9"/>
                </a:lnTo>
                <a:lnTo>
                  <a:pt x="962048" y="23199"/>
                </a:lnTo>
                <a:lnTo>
                  <a:pt x="950988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6" y="37495"/>
                </a:lnTo>
                <a:lnTo>
                  <a:pt x="398083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3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97E5FE-C767-4E5D-9391-8EE03BDEF7D4}"/>
              </a:ext>
            </a:extLst>
          </p:cNvPr>
          <p:cNvSpPr txBox="1"/>
          <p:nvPr/>
        </p:nvSpPr>
        <p:spPr>
          <a:xfrm>
            <a:off x="838132" y="880180"/>
            <a:ext cx="4191596" cy="445889"/>
          </a:xfrm>
          <a:custGeom>
            <a:avLst/>
            <a:gdLst/>
            <a:ahLst/>
            <a:cxnLst/>
            <a:rect l="l" t="t" r="r" b="b"/>
            <a:pathLst>
              <a:path w="4191596" h="445889">
                <a:moveTo>
                  <a:pt x="1160860" y="294680"/>
                </a:moveTo>
                <a:cubicBezTo>
                  <a:pt x="1119585" y="294680"/>
                  <a:pt x="1098947" y="310158"/>
                  <a:pt x="1098947" y="341114"/>
                </a:cubicBezTo>
                <a:cubicBezTo>
                  <a:pt x="1098947" y="353814"/>
                  <a:pt x="1103511" y="364133"/>
                  <a:pt x="1112640" y="372070"/>
                </a:cubicBezTo>
                <a:cubicBezTo>
                  <a:pt x="1121768" y="380008"/>
                  <a:pt x="1134468" y="383977"/>
                  <a:pt x="1150739" y="383977"/>
                </a:cubicBezTo>
                <a:cubicBezTo>
                  <a:pt x="1174155" y="383977"/>
                  <a:pt x="1192610" y="376634"/>
                  <a:pt x="1206104" y="361950"/>
                </a:cubicBezTo>
                <a:cubicBezTo>
                  <a:pt x="1219597" y="347266"/>
                  <a:pt x="1226344" y="329803"/>
                  <a:pt x="1226344" y="309563"/>
                </a:cubicBezTo>
                <a:cubicBezTo>
                  <a:pt x="1204516" y="299641"/>
                  <a:pt x="1182688" y="294680"/>
                  <a:pt x="1160860" y="294680"/>
                </a:cubicBezTo>
                <a:close/>
                <a:moveTo>
                  <a:pt x="560785" y="294680"/>
                </a:moveTo>
                <a:cubicBezTo>
                  <a:pt x="519510" y="294680"/>
                  <a:pt x="498872" y="310158"/>
                  <a:pt x="498872" y="341114"/>
                </a:cubicBezTo>
                <a:cubicBezTo>
                  <a:pt x="498872" y="353814"/>
                  <a:pt x="503436" y="364133"/>
                  <a:pt x="512565" y="372070"/>
                </a:cubicBezTo>
                <a:cubicBezTo>
                  <a:pt x="521693" y="380008"/>
                  <a:pt x="534393" y="383977"/>
                  <a:pt x="550665" y="383977"/>
                </a:cubicBezTo>
                <a:cubicBezTo>
                  <a:pt x="574080" y="383977"/>
                  <a:pt x="592535" y="376634"/>
                  <a:pt x="606029" y="361950"/>
                </a:cubicBezTo>
                <a:cubicBezTo>
                  <a:pt x="619522" y="347266"/>
                  <a:pt x="626269" y="329803"/>
                  <a:pt x="626269" y="309563"/>
                </a:cubicBezTo>
                <a:cubicBezTo>
                  <a:pt x="604441" y="299641"/>
                  <a:pt x="582613" y="294680"/>
                  <a:pt x="560785" y="294680"/>
                </a:cubicBezTo>
                <a:close/>
                <a:moveTo>
                  <a:pt x="3103960" y="180975"/>
                </a:moveTo>
                <a:cubicBezTo>
                  <a:pt x="3084910" y="180975"/>
                  <a:pt x="3068638" y="186531"/>
                  <a:pt x="3055144" y="197644"/>
                </a:cubicBezTo>
                <a:cubicBezTo>
                  <a:pt x="3041253" y="209153"/>
                  <a:pt x="3031332" y="224234"/>
                  <a:pt x="3025379" y="242888"/>
                </a:cubicBezTo>
                <a:lnTo>
                  <a:pt x="3180160" y="242888"/>
                </a:lnTo>
                <a:cubicBezTo>
                  <a:pt x="3179366" y="233363"/>
                  <a:pt x="3175794" y="223838"/>
                  <a:pt x="3169444" y="214313"/>
                </a:cubicBezTo>
                <a:cubicBezTo>
                  <a:pt x="3162697" y="204788"/>
                  <a:pt x="3153966" y="196850"/>
                  <a:pt x="3143250" y="190500"/>
                </a:cubicBezTo>
                <a:cubicBezTo>
                  <a:pt x="3132138" y="184150"/>
                  <a:pt x="3119041" y="180975"/>
                  <a:pt x="3103960" y="180975"/>
                </a:cubicBezTo>
                <a:close/>
                <a:moveTo>
                  <a:pt x="2189560" y="180975"/>
                </a:moveTo>
                <a:cubicBezTo>
                  <a:pt x="2170510" y="180975"/>
                  <a:pt x="2154238" y="186531"/>
                  <a:pt x="2140744" y="197644"/>
                </a:cubicBezTo>
                <a:cubicBezTo>
                  <a:pt x="2126854" y="209153"/>
                  <a:pt x="2116932" y="224234"/>
                  <a:pt x="2110979" y="242888"/>
                </a:cubicBezTo>
                <a:lnTo>
                  <a:pt x="2265760" y="242888"/>
                </a:lnTo>
                <a:cubicBezTo>
                  <a:pt x="2264966" y="233363"/>
                  <a:pt x="2261394" y="223838"/>
                  <a:pt x="2255044" y="214313"/>
                </a:cubicBezTo>
                <a:cubicBezTo>
                  <a:pt x="2248297" y="204788"/>
                  <a:pt x="2239566" y="196850"/>
                  <a:pt x="2228850" y="190500"/>
                </a:cubicBezTo>
                <a:cubicBezTo>
                  <a:pt x="2217738" y="184150"/>
                  <a:pt x="2204641" y="180975"/>
                  <a:pt x="2189560" y="180975"/>
                </a:cubicBezTo>
                <a:close/>
                <a:moveTo>
                  <a:pt x="4054674" y="115491"/>
                </a:moveTo>
                <a:cubicBezTo>
                  <a:pt x="4118968" y="115491"/>
                  <a:pt x="4161830" y="138112"/>
                  <a:pt x="4183261" y="183356"/>
                </a:cubicBezTo>
                <a:lnTo>
                  <a:pt x="4114801" y="213122"/>
                </a:lnTo>
                <a:cubicBezTo>
                  <a:pt x="4102894" y="191294"/>
                  <a:pt x="4083448" y="180380"/>
                  <a:pt x="4056460" y="180380"/>
                </a:cubicBezTo>
                <a:cubicBezTo>
                  <a:pt x="4042569" y="180380"/>
                  <a:pt x="4031655" y="182959"/>
                  <a:pt x="4023718" y="188119"/>
                </a:cubicBezTo>
                <a:cubicBezTo>
                  <a:pt x="4015383" y="193278"/>
                  <a:pt x="4011216" y="199628"/>
                  <a:pt x="4011216" y="207169"/>
                </a:cubicBezTo>
                <a:cubicBezTo>
                  <a:pt x="4011216" y="221853"/>
                  <a:pt x="4025107" y="232767"/>
                  <a:pt x="4052888" y="239911"/>
                </a:cubicBezTo>
                <a:lnTo>
                  <a:pt x="4098727" y="251222"/>
                </a:lnTo>
                <a:cubicBezTo>
                  <a:pt x="4130080" y="259159"/>
                  <a:pt x="4153297" y="270867"/>
                  <a:pt x="4168379" y="286345"/>
                </a:cubicBezTo>
                <a:cubicBezTo>
                  <a:pt x="4183857" y="302220"/>
                  <a:pt x="4191596" y="321667"/>
                  <a:pt x="4191596" y="344686"/>
                </a:cubicBezTo>
                <a:cubicBezTo>
                  <a:pt x="4191596" y="364133"/>
                  <a:pt x="4185841" y="381794"/>
                  <a:pt x="4174332" y="397669"/>
                </a:cubicBezTo>
                <a:cubicBezTo>
                  <a:pt x="4163219" y="413147"/>
                  <a:pt x="4147344" y="425053"/>
                  <a:pt x="4126707" y="433388"/>
                </a:cubicBezTo>
                <a:cubicBezTo>
                  <a:pt x="4106466" y="441722"/>
                  <a:pt x="4084241" y="445889"/>
                  <a:pt x="4060032" y="445889"/>
                </a:cubicBezTo>
                <a:cubicBezTo>
                  <a:pt x="4021932" y="445889"/>
                  <a:pt x="3991372" y="438150"/>
                  <a:pt x="3968354" y="422672"/>
                </a:cubicBezTo>
                <a:cubicBezTo>
                  <a:pt x="3945335" y="407194"/>
                  <a:pt x="3929063" y="387152"/>
                  <a:pt x="3919538" y="362545"/>
                </a:cubicBezTo>
                <a:lnTo>
                  <a:pt x="3990380" y="331589"/>
                </a:lnTo>
                <a:cubicBezTo>
                  <a:pt x="3996730" y="345877"/>
                  <a:pt x="4006057" y="356989"/>
                  <a:pt x="4018360" y="364927"/>
                </a:cubicBezTo>
                <a:cubicBezTo>
                  <a:pt x="4029869" y="372467"/>
                  <a:pt x="4043760" y="376238"/>
                  <a:pt x="4060032" y="376238"/>
                </a:cubicBezTo>
                <a:cubicBezTo>
                  <a:pt x="4075113" y="376238"/>
                  <a:pt x="4087416" y="373856"/>
                  <a:pt x="4096941" y="369094"/>
                </a:cubicBezTo>
                <a:cubicBezTo>
                  <a:pt x="4106466" y="364331"/>
                  <a:pt x="4111229" y="356592"/>
                  <a:pt x="4111229" y="345877"/>
                </a:cubicBezTo>
                <a:cubicBezTo>
                  <a:pt x="4111229" y="335955"/>
                  <a:pt x="4106863" y="328414"/>
                  <a:pt x="4098132" y="323255"/>
                </a:cubicBezTo>
                <a:cubicBezTo>
                  <a:pt x="4090591" y="318492"/>
                  <a:pt x="4077097" y="313928"/>
                  <a:pt x="4057651" y="309563"/>
                </a:cubicBezTo>
                <a:lnTo>
                  <a:pt x="4021336" y="301823"/>
                </a:lnTo>
                <a:cubicBezTo>
                  <a:pt x="3995936" y="295870"/>
                  <a:pt x="3974902" y="284758"/>
                  <a:pt x="3958233" y="268486"/>
                </a:cubicBezTo>
                <a:cubicBezTo>
                  <a:pt x="3941564" y="252611"/>
                  <a:pt x="3933230" y="232569"/>
                  <a:pt x="3933230" y="208359"/>
                </a:cubicBezTo>
                <a:cubicBezTo>
                  <a:pt x="3933230" y="190500"/>
                  <a:pt x="3938588" y="174427"/>
                  <a:pt x="3949304" y="160139"/>
                </a:cubicBezTo>
                <a:cubicBezTo>
                  <a:pt x="3959622" y="146248"/>
                  <a:pt x="3974307" y="135334"/>
                  <a:pt x="3993357" y="127397"/>
                </a:cubicBezTo>
                <a:cubicBezTo>
                  <a:pt x="4012407" y="119459"/>
                  <a:pt x="4032846" y="115491"/>
                  <a:pt x="4054674" y="115491"/>
                </a:cubicBezTo>
                <a:close/>
                <a:moveTo>
                  <a:pt x="3497461" y="115491"/>
                </a:moveTo>
                <a:cubicBezTo>
                  <a:pt x="3534768" y="115491"/>
                  <a:pt x="3563343" y="127000"/>
                  <a:pt x="3583186" y="150019"/>
                </a:cubicBezTo>
                <a:cubicBezTo>
                  <a:pt x="3602633" y="172244"/>
                  <a:pt x="3612357" y="203200"/>
                  <a:pt x="3612357" y="242888"/>
                </a:cubicBezTo>
                <a:lnTo>
                  <a:pt x="3612357" y="436364"/>
                </a:lnTo>
                <a:lnTo>
                  <a:pt x="3532585" y="436364"/>
                </a:lnTo>
                <a:lnTo>
                  <a:pt x="3532585" y="253008"/>
                </a:lnTo>
                <a:cubicBezTo>
                  <a:pt x="3532585" y="233164"/>
                  <a:pt x="3527426" y="217686"/>
                  <a:pt x="3517107" y="206573"/>
                </a:cubicBezTo>
                <a:cubicBezTo>
                  <a:pt x="3506788" y="195461"/>
                  <a:pt x="3492699" y="189905"/>
                  <a:pt x="3474839" y="189905"/>
                </a:cubicBezTo>
                <a:cubicBezTo>
                  <a:pt x="3453011" y="189905"/>
                  <a:pt x="3435549" y="198239"/>
                  <a:pt x="3422452" y="214908"/>
                </a:cubicBezTo>
                <a:cubicBezTo>
                  <a:pt x="3409355" y="231577"/>
                  <a:pt x="3402807" y="252611"/>
                  <a:pt x="3402807" y="278011"/>
                </a:cubicBezTo>
                <a:lnTo>
                  <a:pt x="3402807" y="436364"/>
                </a:lnTo>
                <a:lnTo>
                  <a:pt x="3323035" y="436364"/>
                </a:lnTo>
                <a:lnTo>
                  <a:pt x="3323035" y="125611"/>
                </a:lnTo>
                <a:lnTo>
                  <a:pt x="3397449" y="125611"/>
                </a:lnTo>
                <a:lnTo>
                  <a:pt x="3397449" y="164306"/>
                </a:lnTo>
                <a:lnTo>
                  <a:pt x="3402807" y="164306"/>
                </a:lnTo>
                <a:cubicBezTo>
                  <a:pt x="3412728" y="148828"/>
                  <a:pt x="3425825" y="136922"/>
                  <a:pt x="3442097" y="128587"/>
                </a:cubicBezTo>
                <a:cubicBezTo>
                  <a:pt x="3459163" y="119856"/>
                  <a:pt x="3477618" y="115491"/>
                  <a:pt x="3497461" y="115491"/>
                </a:cubicBezTo>
                <a:close/>
                <a:moveTo>
                  <a:pt x="3103364" y="115491"/>
                </a:moveTo>
                <a:cubicBezTo>
                  <a:pt x="3135115" y="115491"/>
                  <a:pt x="3162697" y="122436"/>
                  <a:pt x="3186113" y="136327"/>
                </a:cubicBezTo>
                <a:cubicBezTo>
                  <a:pt x="3209529" y="150217"/>
                  <a:pt x="3227189" y="169069"/>
                  <a:pt x="3239096" y="192881"/>
                </a:cubicBezTo>
                <a:cubicBezTo>
                  <a:pt x="3251002" y="216694"/>
                  <a:pt x="3256955" y="243483"/>
                  <a:pt x="3256955" y="273248"/>
                </a:cubicBezTo>
                <a:cubicBezTo>
                  <a:pt x="3256955" y="282773"/>
                  <a:pt x="3256360" y="291703"/>
                  <a:pt x="3255169" y="300038"/>
                </a:cubicBezTo>
                <a:lnTo>
                  <a:pt x="3021807" y="300038"/>
                </a:lnTo>
                <a:cubicBezTo>
                  <a:pt x="3025775" y="323850"/>
                  <a:pt x="3035697" y="342503"/>
                  <a:pt x="3051572" y="355997"/>
                </a:cubicBezTo>
                <a:cubicBezTo>
                  <a:pt x="3067050" y="369094"/>
                  <a:pt x="3085704" y="375642"/>
                  <a:pt x="3107532" y="375642"/>
                </a:cubicBezTo>
                <a:cubicBezTo>
                  <a:pt x="3125788" y="375642"/>
                  <a:pt x="3141663" y="371673"/>
                  <a:pt x="3155157" y="363736"/>
                </a:cubicBezTo>
                <a:cubicBezTo>
                  <a:pt x="3167857" y="356195"/>
                  <a:pt x="3178175" y="345480"/>
                  <a:pt x="3186113" y="331589"/>
                </a:cubicBezTo>
                <a:lnTo>
                  <a:pt x="3251002" y="363141"/>
                </a:lnTo>
                <a:cubicBezTo>
                  <a:pt x="3219649" y="418306"/>
                  <a:pt x="3171429" y="445889"/>
                  <a:pt x="3106341" y="445889"/>
                </a:cubicBezTo>
                <a:cubicBezTo>
                  <a:pt x="3074988" y="445889"/>
                  <a:pt x="3047207" y="438944"/>
                  <a:pt x="3022997" y="425053"/>
                </a:cubicBezTo>
                <a:cubicBezTo>
                  <a:pt x="2998391" y="411163"/>
                  <a:pt x="2978944" y="391517"/>
                  <a:pt x="2964657" y="366117"/>
                </a:cubicBezTo>
                <a:cubicBezTo>
                  <a:pt x="2950766" y="341908"/>
                  <a:pt x="2943821" y="313730"/>
                  <a:pt x="2943821" y="281583"/>
                </a:cubicBezTo>
                <a:cubicBezTo>
                  <a:pt x="2943821" y="252214"/>
                  <a:pt x="2950766" y="224631"/>
                  <a:pt x="2964657" y="198834"/>
                </a:cubicBezTo>
                <a:cubicBezTo>
                  <a:pt x="2978150" y="173038"/>
                  <a:pt x="2997200" y="152797"/>
                  <a:pt x="3021807" y="138112"/>
                </a:cubicBezTo>
                <a:cubicBezTo>
                  <a:pt x="3046413" y="123031"/>
                  <a:pt x="3073599" y="115491"/>
                  <a:pt x="3103364" y="115491"/>
                </a:cubicBezTo>
                <a:close/>
                <a:moveTo>
                  <a:pt x="2582466" y="115491"/>
                </a:moveTo>
                <a:cubicBezTo>
                  <a:pt x="2604691" y="115491"/>
                  <a:pt x="2623939" y="120650"/>
                  <a:pt x="2640211" y="130969"/>
                </a:cubicBezTo>
                <a:cubicBezTo>
                  <a:pt x="2655689" y="140891"/>
                  <a:pt x="2667199" y="154186"/>
                  <a:pt x="2674739" y="170855"/>
                </a:cubicBezTo>
                <a:cubicBezTo>
                  <a:pt x="2685455" y="154186"/>
                  <a:pt x="2699346" y="140891"/>
                  <a:pt x="2716411" y="130969"/>
                </a:cubicBezTo>
                <a:cubicBezTo>
                  <a:pt x="2734668" y="120650"/>
                  <a:pt x="2755503" y="115491"/>
                  <a:pt x="2778919" y="115491"/>
                </a:cubicBezTo>
                <a:cubicBezTo>
                  <a:pt x="2814638" y="115491"/>
                  <a:pt x="2841626" y="126405"/>
                  <a:pt x="2859882" y="148233"/>
                </a:cubicBezTo>
                <a:cubicBezTo>
                  <a:pt x="2878138" y="170061"/>
                  <a:pt x="2887266" y="199430"/>
                  <a:pt x="2887266" y="236339"/>
                </a:cubicBezTo>
                <a:lnTo>
                  <a:pt x="2887266" y="436364"/>
                </a:lnTo>
                <a:lnTo>
                  <a:pt x="2808089" y="436364"/>
                </a:lnTo>
                <a:lnTo>
                  <a:pt x="2808089" y="251222"/>
                </a:lnTo>
                <a:cubicBezTo>
                  <a:pt x="2808089" y="232172"/>
                  <a:pt x="2803526" y="217091"/>
                  <a:pt x="2794397" y="205978"/>
                </a:cubicBezTo>
                <a:cubicBezTo>
                  <a:pt x="2785666" y="195263"/>
                  <a:pt x="2772966" y="189905"/>
                  <a:pt x="2756297" y="189905"/>
                </a:cubicBezTo>
                <a:cubicBezTo>
                  <a:pt x="2735660" y="189905"/>
                  <a:pt x="2719189" y="198239"/>
                  <a:pt x="2706886" y="214908"/>
                </a:cubicBezTo>
                <a:cubicBezTo>
                  <a:pt x="2694583" y="231180"/>
                  <a:pt x="2688432" y="252809"/>
                  <a:pt x="2688432" y="279797"/>
                </a:cubicBezTo>
                <a:lnTo>
                  <a:pt x="2688432" y="436364"/>
                </a:lnTo>
                <a:lnTo>
                  <a:pt x="2608064" y="436364"/>
                </a:lnTo>
                <a:lnTo>
                  <a:pt x="2608064" y="251222"/>
                </a:lnTo>
                <a:cubicBezTo>
                  <a:pt x="2608064" y="231775"/>
                  <a:pt x="2603302" y="216694"/>
                  <a:pt x="2593777" y="205978"/>
                </a:cubicBezTo>
                <a:cubicBezTo>
                  <a:pt x="2584252" y="195263"/>
                  <a:pt x="2570758" y="189905"/>
                  <a:pt x="2553296" y="189905"/>
                </a:cubicBezTo>
                <a:cubicBezTo>
                  <a:pt x="2533849" y="189905"/>
                  <a:pt x="2518172" y="198239"/>
                  <a:pt x="2506266" y="214908"/>
                </a:cubicBezTo>
                <a:cubicBezTo>
                  <a:pt x="2494360" y="231577"/>
                  <a:pt x="2488407" y="253206"/>
                  <a:pt x="2488407" y="279797"/>
                </a:cubicBezTo>
                <a:lnTo>
                  <a:pt x="2488407" y="436364"/>
                </a:lnTo>
                <a:lnTo>
                  <a:pt x="2408635" y="436364"/>
                </a:lnTo>
                <a:lnTo>
                  <a:pt x="2408635" y="125611"/>
                </a:lnTo>
                <a:lnTo>
                  <a:pt x="2483049" y="125611"/>
                </a:lnTo>
                <a:lnTo>
                  <a:pt x="2483049" y="164306"/>
                </a:lnTo>
                <a:lnTo>
                  <a:pt x="2488407" y="164306"/>
                </a:lnTo>
                <a:cubicBezTo>
                  <a:pt x="2497932" y="149622"/>
                  <a:pt x="2511029" y="137716"/>
                  <a:pt x="2527697" y="128587"/>
                </a:cubicBezTo>
                <a:cubicBezTo>
                  <a:pt x="2543969" y="119856"/>
                  <a:pt x="2562225" y="115491"/>
                  <a:pt x="2582466" y="115491"/>
                </a:cubicBezTo>
                <a:close/>
                <a:moveTo>
                  <a:pt x="2188964" y="115491"/>
                </a:moveTo>
                <a:cubicBezTo>
                  <a:pt x="2220714" y="115491"/>
                  <a:pt x="2248297" y="122436"/>
                  <a:pt x="2271713" y="136327"/>
                </a:cubicBezTo>
                <a:cubicBezTo>
                  <a:pt x="2295129" y="150217"/>
                  <a:pt x="2312789" y="169069"/>
                  <a:pt x="2324696" y="192881"/>
                </a:cubicBezTo>
                <a:cubicBezTo>
                  <a:pt x="2336602" y="216694"/>
                  <a:pt x="2342555" y="243483"/>
                  <a:pt x="2342555" y="273248"/>
                </a:cubicBezTo>
                <a:cubicBezTo>
                  <a:pt x="2342555" y="282773"/>
                  <a:pt x="2341960" y="291703"/>
                  <a:pt x="2340769" y="300038"/>
                </a:cubicBezTo>
                <a:lnTo>
                  <a:pt x="2107407" y="300038"/>
                </a:lnTo>
                <a:cubicBezTo>
                  <a:pt x="2111375" y="323850"/>
                  <a:pt x="2121297" y="342503"/>
                  <a:pt x="2137172" y="355997"/>
                </a:cubicBezTo>
                <a:cubicBezTo>
                  <a:pt x="2152650" y="369094"/>
                  <a:pt x="2171304" y="375642"/>
                  <a:pt x="2193132" y="375642"/>
                </a:cubicBezTo>
                <a:cubicBezTo>
                  <a:pt x="2211388" y="375642"/>
                  <a:pt x="2227263" y="371673"/>
                  <a:pt x="2240757" y="363736"/>
                </a:cubicBezTo>
                <a:cubicBezTo>
                  <a:pt x="2253457" y="356195"/>
                  <a:pt x="2263775" y="345480"/>
                  <a:pt x="2271713" y="331589"/>
                </a:cubicBezTo>
                <a:lnTo>
                  <a:pt x="2336602" y="363141"/>
                </a:lnTo>
                <a:cubicBezTo>
                  <a:pt x="2305249" y="418306"/>
                  <a:pt x="2257029" y="445889"/>
                  <a:pt x="2191941" y="445889"/>
                </a:cubicBezTo>
                <a:cubicBezTo>
                  <a:pt x="2160588" y="445889"/>
                  <a:pt x="2132807" y="438944"/>
                  <a:pt x="2108597" y="425053"/>
                </a:cubicBezTo>
                <a:cubicBezTo>
                  <a:pt x="2083991" y="411163"/>
                  <a:pt x="2064544" y="391517"/>
                  <a:pt x="2050257" y="366117"/>
                </a:cubicBezTo>
                <a:cubicBezTo>
                  <a:pt x="2036366" y="341908"/>
                  <a:pt x="2029421" y="313730"/>
                  <a:pt x="2029421" y="281583"/>
                </a:cubicBezTo>
                <a:cubicBezTo>
                  <a:pt x="2029421" y="252214"/>
                  <a:pt x="2036366" y="224631"/>
                  <a:pt x="2050257" y="198834"/>
                </a:cubicBezTo>
                <a:cubicBezTo>
                  <a:pt x="2063750" y="173038"/>
                  <a:pt x="2082800" y="152797"/>
                  <a:pt x="2107407" y="138112"/>
                </a:cubicBezTo>
                <a:cubicBezTo>
                  <a:pt x="2132013" y="123031"/>
                  <a:pt x="2159199" y="115491"/>
                  <a:pt x="2188964" y="115491"/>
                </a:cubicBezTo>
                <a:close/>
                <a:moveTo>
                  <a:pt x="1159074" y="115491"/>
                </a:moveTo>
                <a:cubicBezTo>
                  <a:pt x="1206302" y="115491"/>
                  <a:pt x="1242616" y="126603"/>
                  <a:pt x="1268016" y="148828"/>
                </a:cubicBezTo>
                <a:cubicBezTo>
                  <a:pt x="1292622" y="170656"/>
                  <a:pt x="1304925" y="202605"/>
                  <a:pt x="1304925" y="244673"/>
                </a:cubicBezTo>
                <a:lnTo>
                  <a:pt x="1304925" y="436364"/>
                </a:lnTo>
                <a:lnTo>
                  <a:pt x="1226344" y="436364"/>
                </a:lnTo>
                <a:lnTo>
                  <a:pt x="1226344" y="404813"/>
                </a:lnTo>
                <a:lnTo>
                  <a:pt x="1221582" y="404813"/>
                </a:lnTo>
                <a:cubicBezTo>
                  <a:pt x="1211660" y="417513"/>
                  <a:pt x="1199357" y="427434"/>
                  <a:pt x="1184672" y="434578"/>
                </a:cubicBezTo>
                <a:cubicBezTo>
                  <a:pt x="1169591" y="442119"/>
                  <a:pt x="1151930" y="445889"/>
                  <a:pt x="1131690" y="445889"/>
                </a:cubicBezTo>
                <a:cubicBezTo>
                  <a:pt x="1098749" y="445889"/>
                  <a:pt x="1071761" y="436364"/>
                  <a:pt x="1050727" y="417314"/>
                </a:cubicBezTo>
                <a:cubicBezTo>
                  <a:pt x="1029693" y="398264"/>
                  <a:pt x="1019175" y="372864"/>
                  <a:pt x="1019175" y="341114"/>
                </a:cubicBezTo>
                <a:cubicBezTo>
                  <a:pt x="1019175" y="320477"/>
                  <a:pt x="1024533" y="302220"/>
                  <a:pt x="1035249" y="286345"/>
                </a:cubicBezTo>
                <a:cubicBezTo>
                  <a:pt x="1045568" y="270867"/>
                  <a:pt x="1060649" y="258763"/>
                  <a:pt x="1080493" y="250031"/>
                </a:cubicBezTo>
                <a:cubicBezTo>
                  <a:pt x="1100337" y="241300"/>
                  <a:pt x="1121569" y="236934"/>
                  <a:pt x="1144191" y="236934"/>
                </a:cubicBezTo>
                <a:cubicBezTo>
                  <a:pt x="1176338" y="236934"/>
                  <a:pt x="1203722" y="241697"/>
                  <a:pt x="1226344" y="251222"/>
                </a:cubicBezTo>
                <a:lnTo>
                  <a:pt x="1226344" y="237530"/>
                </a:lnTo>
                <a:cubicBezTo>
                  <a:pt x="1226344" y="220464"/>
                  <a:pt x="1219994" y="206772"/>
                  <a:pt x="1207294" y="196453"/>
                </a:cubicBezTo>
                <a:cubicBezTo>
                  <a:pt x="1194197" y="185738"/>
                  <a:pt x="1176933" y="180380"/>
                  <a:pt x="1155502" y="180380"/>
                </a:cubicBezTo>
                <a:cubicBezTo>
                  <a:pt x="1141611" y="180380"/>
                  <a:pt x="1127522" y="183753"/>
                  <a:pt x="1113235" y="190500"/>
                </a:cubicBezTo>
                <a:cubicBezTo>
                  <a:pt x="1099741" y="196850"/>
                  <a:pt x="1088430" y="205581"/>
                  <a:pt x="1079302" y="216694"/>
                </a:cubicBezTo>
                <a:lnTo>
                  <a:pt x="1028105" y="176808"/>
                </a:lnTo>
                <a:cubicBezTo>
                  <a:pt x="1042789" y="157758"/>
                  <a:pt x="1061641" y="142677"/>
                  <a:pt x="1084660" y="131564"/>
                </a:cubicBezTo>
                <a:cubicBezTo>
                  <a:pt x="1107282" y="120848"/>
                  <a:pt x="1132086" y="115491"/>
                  <a:pt x="1159074" y="115491"/>
                </a:cubicBezTo>
                <a:close/>
                <a:moveTo>
                  <a:pt x="558999" y="115491"/>
                </a:moveTo>
                <a:cubicBezTo>
                  <a:pt x="606227" y="115491"/>
                  <a:pt x="642541" y="126603"/>
                  <a:pt x="667941" y="148828"/>
                </a:cubicBezTo>
                <a:cubicBezTo>
                  <a:pt x="692547" y="170656"/>
                  <a:pt x="704850" y="202605"/>
                  <a:pt x="704850" y="244673"/>
                </a:cubicBezTo>
                <a:lnTo>
                  <a:pt x="704850" y="436364"/>
                </a:lnTo>
                <a:lnTo>
                  <a:pt x="626269" y="436364"/>
                </a:lnTo>
                <a:lnTo>
                  <a:pt x="626269" y="404813"/>
                </a:lnTo>
                <a:lnTo>
                  <a:pt x="621507" y="404813"/>
                </a:lnTo>
                <a:cubicBezTo>
                  <a:pt x="611585" y="417513"/>
                  <a:pt x="599282" y="427434"/>
                  <a:pt x="584597" y="434578"/>
                </a:cubicBezTo>
                <a:cubicBezTo>
                  <a:pt x="569516" y="442119"/>
                  <a:pt x="551855" y="445889"/>
                  <a:pt x="531615" y="445889"/>
                </a:cubicBezTo>
                <a:cubicBezTo>
                  <a:pt x="498674" y="445889"/>
                  <a:pt x="471686" y="436364"/>
                  <a:pt x="450652" y="417314"/>
                </a:cubicBezTo>
                <a:cubicBezTo>
                  <a:pt x="429618" y="398264"/>
                  <a:pt x="419100" y="372864"/>
                  <a:pt x="419100" y="341114"/>
                </a:cubicBezTo>
                <a:cubicBezTo>
                  <a:pt x="419100" y="320477"/>
                  <a:pt x="424458" y="302220"/>
                  <a:pt x="435174" y="286345"/>
                </a:cubicBezTo>
                <a:cubicBezTo>
                  <a:pt x="445493" y="270867"/>
                  <a:pt x="460574" y="258763"/>
                  <a:pt x="480418" y="250031"/>
                </a:cubicBezTo>
                <a:cubicBezTo>
                  <a:pt x="500261" y="241300"/>
                  <a:pt x="521494" y="236934"/>
                  <a:pt x="544116" y="236934"/>
                </a:cubicBezTo>
                <a:cubicBezTo>
                  <a:pt x="576263" y="236934"/>
                  <a:pt x="603647" y="241697"/>
                  <a:pt x="626269" y="251222"/>
                </a:cubicBezTo>
                <a:lnTo>
                  <a:pt x="626269" y="237530"/>
                </a:lnTo>
                <a:cubicBezTo>
                  <a:pt x="626269" y="220464"/>
                  <a:pt x="619919" y="206772"/>
                  <a:pt x="607219" y="196453"/>
                </a:cubicBezTo>
                <a:cubicBezTo>
                  <a:pt x="594122" y="185738"/>
                  <a:pt x="576858" y="180380"/>
                  <a:pt x="555427" y="180380"/>
                </a:cubicBezTo>
                <a:cubicBezTo>
                  <a:pt x="541536" y="180380"/>
                  <a:pt x="527447" y="183753"/>
                  <a:pt x="513160" y="190500"/>
                </a:cubicBezTo>
                <a:cubicBezTo>
                  <a:pt x="499666" y="196850"/>
                  <a:pt x="488355" y="205581"/>
                  <a:pt x="479227" y="216694"/>
                </a:cubicBezTo>
                <a:lnTo>
                  <a:pt x="428030" y="176808"/>
                </a:lnTo>
                <a:cubicBezTo>
                  <a:pt x="442715" y="157758"/>
                  <a:pt x="461566" y="142677"/>
                  <a:pt x="484585" y="131564"/>
                </a:cubicBezTo>
                <a:cubicBezTo>
                  <a:pt x="507207" y="120848"/>
                  <a:pt x="532011" y="115491"/>
                  <a:pt x="558999" y="115491"/>
                </a:cubicBezTo>
                <a:close/>
                <a:moveTo>
                  <a:pt x="82154" y="77986"/>
                </a:moveTo>
                <a:lnTo>
                  <a:pt x="82154" y="358378"/>
                </a:lnTo>
                <a:lnTo>
                  <a:pt x="144066" y="358378"/>
                </a:lnTo>
                <a:cubicBezTo>
                  <a:pt x="190897" y="358378"/>
                  <a:pt x="226815" y="345877"/>
                  <a:pt x="251818" y="320873"/>
                </a:cubicBezTo>
                <a:cubicBezTo>
                  <a:pt x="276424" y="296267"/>
                  <a:pt x="288727" y="261938"/>
                  <a:pt x="288727" y="217884"/>
                </a:cubicBezTo>
                <a:cubicBezTo>
                  <a:pt x="288727" y="174228"/>
                  <a:pt x="276424" y="140097"/>
                  <a:pt x="251818" y="115491"/>
                </a:cubicBezTo>
                <a:cubicBezTo>
                  <a:pt x="226815" y="90487"/>
                  <a:pt x="190897" y="77986"/>
                  <a:pt x="144066" y="77986"/>
                </a:cubicBezTo>
                <a:close/>
                <a:moveTo>
                  <a:pt x="3717132" y="37505"/>
                </a:moveTo>
                <a:lnTo>
                  <a:pt x="3796904" y="37505"/>
                </a:lnTo>
                <a:lnTo>
                  <a:pt x="3796904" y="125611"/>
                </a:lnTo>
                <a:lnTo>
                  <a:pt x="3873104" y="125611"/>
                </a:lnTo>
                <a:lnTo>
                  <a:pt x="3873104" y="193477"/>
                </a:lnTo>
                <a:lnTo>
                  <a:pt x="3796904" y="193477"/>
                </a:lnTo>
                <a:lnTo>
                  <a:pt x="3796904" y="322659"/>
                </a:lnTo>
                <a:cubicBezTo>
                  <a:pt x="3796904" y="338534"/>
                  <a:pt x="3800277" y="349845"/>
                  <a:pt x="3807024" y="356592"/>
                </a:cubicBezTo>
                <a:cubicBezTo>
                  <a:pt x="3812977" y="362942"/>
                  <a:pt x="3822899" y="366117"/>
                  <a:pt x="3836789" y="366117"/>
                </a:cubicBezTo>
                <a:cubicBezTo>
                  <a:pt x="3843536" y="366117"/>
                  <a:pt x="3849886" y="365125"/>
                  <a:pt x="3855839" y="363141"/>
                </a:cubicBezTo>
                <a:cubicBezTo>
                  <a:pt x="3859015" y="361950"/>
                  <a:pt x="3865563" y="358577"/>
                  <a:pt x="3875485" y="353020"/>
                </a:cubicBezTo>
                <a:lnTo>
                  <a:pt x="3875485" y="431006"/>
                </a:lnTo>
                <a:cubicBezTo>
                  <a:pt x="3859213" y="437753"/>
                  <a:pt x="3840758" y="441127"/>
                  <a:pt x="3820121" y="441127"/>
                </a:cubicBezTo>
                <a:cubicBezTo>
                  <a:pt x="3804643" y="441127"/>
                  <a:pt x="3790355" y="438745"/>
                  <a:pt x="3777258" y="433983"/>
                </a:cubicBezTo>
                <a:cubicBezTo>
                  <a:pt x="3764161" y="429220"/>
                  <a:pt x="3753644" y="422870"/>
                  <a:pt x="3745707" y="414933"/>
                </a:cubicBezTo>
                <a:cubicBezTo>
                  <a:pt x="3726657" y="396677"/>
                  <a:pt x="3717132" y="370681"/>
                  <a:pt x="3717132" y="336947"/>
                </a:cubicBezTo>
                <a:lnTo>
                  <a:pt x="3717132" y="193477"/>
                </a:lnTo>
                <a:lnTo>
                  <a:pt x="3662958" y="193477"/>
                </a:lnTo>
                <a:lnTo>
                  <a:pt x="3662958" y="125611"/>
                </a:lnTo>
                <a:lnTo>
                  <a:pt x="3717132" y="125611"/>
                </a:lnTo>
                <a:close/>
                <a:moveTo>
                  <a:pt x="812007" y="37505"/>
                </a:moveTo>
                <a:lnTo>
                  <a:pt x="891779" y="37505"/>
                </a:lnTo>
                <a:lnTo>
                  <a:pt x="891779" y="125611"/>
                </a:lnTo>
                <a:lnTo>
                  <a:pt x="967978" y="125611"/>
                </a:lnTo>
                <a:lnTo>
                  <a:pt x="967978" y="193477"/>
                </a:lnTo>
                <a:lnTo>
                  <a:pt x="891779" y="193477"/>
                </a:lnTo>
                <a:lnTo>
                  <a:pt x="891779" y="322659"/>
                </a:lnTo>
                <a:cubicBezTo>
                  <a:pt x="891779" y="338534"/>
                  <a:pt x="895152" y="349845"/>
                  <a:pt x="901899" y="356592"/>
                </a:cubicBezTo>
                <a:cubicBezTo>
                  <a:pt x="907852" y="362942"/>
                  <a:pt x="917774" y="366117"/>
                  <a:pt x="931665" y="366117"/>
                </a:cubicBezTo>
                <a:cubicBezTo>
                  <a:pt x="938411" y="366117"/>
                  <a:pt x="944761" y="365125"/>
                  <a:pt x="950715" y="363141"/>
                </a:cubicBezTo>
                <a:cubicBezTo>
                  <a:pt x="953890" y="361950"/>
                  <a:pt x="960438" y="358577"/>
                  <a:pt x="970360" y="353020"/>
                </a:cubicBezTo>
                <a:lnTo>
                  <a:pt x="970360" y="431006"/>
                </a:lnTo>
                <a:cubicBezTo>
                  <a:pt x="954088" y="437753"/>
                  <a:pt x="935633" y="441127"/>
                  <a:pt x="914996" y="441127"/>
                </a:cubicBezTo>
                <a:cubicBezTo>
                  <a:pt x="899518" y="441127"/>
                  <a:pt x="885230" y="438745"/>
                  <a:pt x="872133" y="433983"/>
                </a:cubicBezTo>
                <a:cubicBezTo>
                  <a:pt x="859036" y="429220"/>
                  <a:pt x="848519" y="422870"/>
                  <a:pt x="840582" y="414933"/>
                </a:cubicBezTo>
                <a:cubicBezTo>
                  <a:pt x="821532" y="396677"/>
                  <a:pt x="812007" y="370681"/>
                  <a:pt x="812007" y="336947"/>
                </a:cubicBezTo>
                <a:lnTo>
                  <a:pt x="812007" y="193477"/>
                </a:lnTo>
                <a:lnTo>
                  <a:pt x="757833" y="193477"/>
                </a:lnTo>
                <a:lnTo>
                  <a:pt x="757833" y="125611"/>
                </a:lnTo>
                <a:lnTo>
                  <a:pt x="812007" y="125611"/>
                </a:lnTo>
                <a:close/>
                <a:moveTo>
                  <a:pt x="1884760" y="0"/>
                </a:moveTo>
                <a:lnTo>
                  <a:pt x="1964532" y="0"/>
                </a:lnTo>
                <a:lnTo>
                  <a:pt x="1964532" y="436364"/>
                </a:lnTo>
                <a:lnTo>
                  <a:pt x="1884760" y="436364"/>
                </a:lnTo>
                <a:close/>
                <a:moveTo>
                  <a:pt x="1533525" y="0"/>
                </a:moveTo>
                <a:lnTo>
                  <a:pt x="1810346" y="0"/>
                </a:lnTo>
                <a:lnTo>
                  <a:pt x="1810346" y="77986"/>
                </a:lnTo>
                <a:lnTo>
                  <a:pt x="1615679" y="77986"/>
                </a:lnTo>
                <a:lnTo>
                  <a:pt x="1615679" y="179189"/>
                </a:lnTo>
                <a:lnTo>
                  <a:pt x="1790700" y="179189"/>
                </a:lnTo>
                <a:lnTo>
                  <a:pt x="1790700" y="257175"/>
                </a:lnTo>
                <a:lnTo>
                  <a:pt x="1615679" y="257175"/>
                </a:lnTo>
                <a:lnTo>
                  <a:pt x="1615679" y="358378"/>
                </a:lnTo>
                <a:lnTo>
                  <a:pt x="1810346" y="358378"/>
                </a:lnTo>
                <a:lnTo>
                  <a:pt x="1810346" y="436364"/>
                </a:lnTo>
                <a:lnTo>
                  <a:pt x="1533525" y="436364"/>
                </a:lnTo>
                <a:close/>
                <a:moveTo>
                  <a:pt x="0" y="0"/>
                </a:moveTo>
                <a:lnTo>
                  <a:pt x="147638" y="0"/>
                </a:lnTo>
                <a:cubicBezTo>
                  <a:pt x="192882" y="0"/>
                  <a:pt x="232371" y="9128"/>
                  <a:pt x="266105" y="27384"/>
                </a:cubicBezTo>
                <a:cubicBezTo>
                  <a:pt x="299840" y="46037"/>
                  <a:pt x="326033" y="71636"/>
                  <a:pt x="344686" y="104180"/>
                </a:cubicBezTo>
                <a:cubicBezTo>
                  <a:pt x="362943" y="136723"/>
                  <a:pt x="372071" y="174625"/>
                  <a:pt x="372071" y="217884"/>
                </a:cubicBezTo>
                <a:cubicBezTo>
                  <a:pt x="372071" y="261541"/>
                  <a:pt x="362943" y="299641"/>
                  <a:pt x="344686" y="332184"/>
                </a:cubicBezTo>
                <a:cubicBezTo>
                  <a:pt x="326033" y="365125"/>
                  <a:pt x="299840" y="390723"/>
                  <a:pt x="266105" y="408980"/>
                </a:cubicBezTo>
                <a:cubicBezTo>
                  <a:pt x="232371" y="427236"/>
                  <a:pt x="192882" y="436364"/>
                  <a:pt x="147638" y="436364"/>
                </a:cubicBezTo>
                <a:lnTo>
                  <a:pt x="0" y="436364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985DE-99AA-478B-B328-792D7966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134" y="1975480"/>
            <a:ext cx="6206149" cy="38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8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8D24D099-7DF9-4ECE-897F-94A1C6387BA1}"/>
              </a:ext>
            </a:extLst>
          </p:cNvPr>
          <p:cNvSpPr txBox="1"/>
          <p:nvPr/>
        </p:nvSpPr>
        <p:spPr>
          <a:xfrm>
            <a:off x="816106" y="870060"/>
            <a:ext cx="4916686" cy="456009"/>
          </a:xfrm>
          <a:custGeom>
            <a:avLst/>
            <a:gdLst/>
            <a:ahLst/>
            <a:cxnLst/>
            <a:rect l="l" t="t" r="r" b="b"/>
            <a:pathLst>
              <a:path w="4916686" h="456009">
                <a:moveTo>
                  <a:pt x="3340894" y="200025"/>
                </a:moveTo>
                <a:cubicBezTo>
                  <a:pt x="3326606" y="200025"/>
                  <a:pt x="3312517" y="203795"/>
                  <a:pt x="3298626" y="211336"/>
                </a:cubicBezTo>
                <a:cubicBezTo>
                  <a:pt x="3285530" y="218479"/>
                  <a:pt x="3275013" y="228997"/>
                  <a:pt x="3267075" y="242887"/>
                </a:cubicBezTo>
                <a:cubicBezTo>
                  <a:pt x="3259137" y="256778"/>
                  <a:pt x="3255169" y="272851"/>
                  <a:pt x="3255169" y="291108"/>
                </a:cubicBezTo>
                <a:cubicBezTo>
                  <a:pt x="3255169" y="308570"/>
                  <a:pt x="3259137" y="324643"/>
                  <a:pt x="3267075" y="339328"/>
                </a:cubicBezTo>
                <a:cubicBezTo>
                  <a:pt x="3274615" y="353615"/>
                  <a:pt x="3285133" y="364331"/>
                  <a:pt x="3298626" y="371475"/>
                </a:cubicBezTo>
                <a:cubicBezTo>
                  <a:pt x="3311723" y="378618"/>
                  <a:pt x="3325812" y="382190"/>
                  <a:pt x="3340894" y="382190"/>
                </a:cubicBezTo>
                <a:cubicBezTo>
                  <a:pt x="3356372" y="382190"/>
                  <a:pt x="3370659" y="378618"/>
                  <a:pt x="3383756" y="371475"/>
                </a:cubicBezTo>
                <a:cubicBezTo>
                  <a:pt x="3396456" y="364728"/>
                  <a:pt x="3406775" y="354211"/>
                  <a:pt x="3414712" y="339923"/>
                </a:cubicBezTo>
                <a:cubicBezTo>
                  <a:pt x="3422650" y="326033"/>
                  <a:pt x="3426619" y="309761"/>
                  <a:pt x="3426619" y="291108"/>
                </a:cubicBezTo>
                <a:cubicBezTo>
                  <a:pt x="3426619" y="272851"/>
                  <a:pt x="3422650" y="256778"/>
                  <a:pt x="3414712" y="242887"/>
                </a:cubicBezTo>
                <a:cubicBezTo>
                  <a:pt x="3406775" y="228600"/>
                  <a:pt x="3396456" y="218083"/>
                  <a:pt x="3383756" y="211336"/>
                </a:cubicBezTo>
                <a:cubicBezTo>
                  <a:pt x="3369865" y="203795"/>
                  <a:pt x="3355578" y="200025"/>
                  <a:pt x="3340894" y="200025"/>
                </a:cubicBezTo>
                <a:close/>
                <a:moveTo>
                  <a:pt x="616744" y="200025"/>
                </a:moveTo>
                <a:cubicBezTo>
                  <a:pt x="602456" y="200025"/>
                  <a:pt x="588367" y="203795"/>
                  <a:pt x="574476" y="211336"/>
                </a:cubicBezTo>
                <a:cubicBezTo>
                  <a:pt x="561380" y="218479"/>
                  <a:pt x="550862" y="228997"/>
                  <a:pt x="542925" y="242887"/>
                </a:cubicBezTo>
                <a:cubicBezTo>
                  <a:pt x="534987" y="256778"/>
                  <a:pt x="531019" y="272851"/>
                  <a:pt x="531019" y="291108"/>
                </a:cubicBezTo>
                <a:cubicBezTo>
                  <a:pt x="531019" y="308570"/>
                  <a:pt x="534987" y="324643"/>
                  <a:pt x="542925" y="339328"/>
                </a:cubicBezTo>
                <a:cubicBezTo>
                  <a:pt x="550466" y="353615"/>
                  <a:pt x="560983" y="364331"/>
                  <a:pt x="574476" y="371475"/>
                </a:cubicBezTo>
                <a:cubicBezTo>
                  <a:pt x="587573" y="378618"/>
                  <a:pt x="601662" y="382190"/>
                  <a:pt x="616744" y="382190"/>
                </a:cubicBezTo>
                <a:cubicBezTo>
                  <a:pt x="632222" y="382190"/>
                  <a:pt x="646509" y="378618"/>
                  <a:pt x="659606" y="371475"/>
                </a:cubicBezTo>
                <a:cubicBezTo>
                  <a:pt x="672306" y="364728"/>
                  <a:pt x="682625" y="354211"/>
                  <a:pt x="690562" y="339923"/>
                </a:cubicBezTo>
                <a:cubicBezTo>
                  <a:pt x="698500" y="326033"/>
                  <a:pt x="702469" y="309761"/>
                  <a:pt x="702469" y="291108"/>
                </a:cubicBezTo>
                <a:cubicBezTo>
                  <a:pt x="702469" y="272851"/>
                  <a:pt x="698500" y="256778"/>
                  <a:pt x="690562" y="242887"/>
                </a:cubicBezTo>
                <a:cubicBezTo>
                  <a:pt x="682625" y="228600"/>
                  <a:pt x="672306" y="218083"/>
                  <a:pt x="659606" y="211336"/>
                </a:cubicBezTo>
                <a:cubicBezTo>
                  <a:pt x="645716" y="203795"/>
                  <a:pt x="631428" y="200025"/>
                  <a:pt x="616744" y="200025"/>
                </a:cubicBezTo>
                <a:close/>
                <a:moveTo>
                  <a:pt x="4507111" y="191095"/>
                </a:moveTo>
                <a:cubicBezTo>
                  <a:pt x="4488061" y="191095"/>
                  <a:pt x="4471789" y="196651"/>
                  <a:pt x="4458295" y="207764"/>
                </a:cubicBezTo>
                <a:cubicBezTo>
                  <a:pt x="4444405" y="219273"/>
                  <a:pt x="4434483" y="234354"/>
                  <a:pt x="4428530" y="253008"/>
                </a:cubicBezTo>
                <a:lnTo>
                  <a:pt x="4583311" y="253008"/>
                </a:lnTo>
                <a:cubicBezTo>
                  <a:pt x="4582517" y="243483"/>
                  <a:pt x="4578945" y="233958"/>
                  <a:pt x="4572595" y="224433"/>
                </a:cubicBezTo>
                <a:cubicBezTo>
                  <a:pt x="4565848" y="214908"/>
                  <a:pt x="4557117" y="206970"/>
                  <a:pt x="4546402" y="200620"/>
                </a:cubicBezTo>
                <a:cubicBezTo>
                  <a:pt x="4535289" y="194270"/>
                  <a:pt x="4522192" y="191095"/>
                  <a:pt x="4507111" y="191095"/>
                </a:cubicBezTo>
                <a:close/>
                <a:moveTo>
                  <a:pt x="2564011" y="191095"/>
                </a:moveTo>
                <a:cubicBezTo>
                  <a:pt x="2544961" y="191095"/>
                  <a:pt x="2528689" y="196651"/>
                  <a:pt x="2515195" y="207764"/>
                </a:cubicBezTo>
                <a:cubicBezTo>
                  <a:pt x="2501305" y="219273"/>
                  <a:pt x="2491383" y="234354"/>
                  <a:pt x="2485430" y="253008"/>
                </a:cubicBezTo>
                <a:lnTo>
                  <a:pt x="2640211" y="253008"/>
                </a:lnTo>
                <a:cubicBezTo>
                  <a:pt x="2639417" y="243483"/>
                  <a:pt x="2635845" y="233958"/>
                  <a:pt x="2629495" y="224433"/>
                </a:cubicBezTo>
                <a:cubicBezTo>
                  <a:pt x="2622748" y="214908"/>
                  <a:pt x="2614017" y="206970"/>
                  <a:pt x="2603301" y="200620"/>
                </a:cubicBezTo>
                <a:cubicBezTo>
                  <a:pt x="2592189" y="194270"/>
                  <a:pt x="2579092" y="191095"/>
                  <a:pt x="2564011" y="191095"/>
                </a:cubicBezTo>
                <a:close/>
                <a:moveTo>
                  <a:pt x="1503759" y="135731"/>
                </a:moveTo>
                <a:lnTo>
                  <a:pt x="1584127" y="135731"/>
                </a:lnTo>
                <a:lnTo>
                  <a:pt x="1584127" y="314920"/>
                </a:lnTo>
                <a:cubicBezTo>
                  <a:pt x="1584127" y="336351"/>
                  <a:pt x="1589087" y="352822"/>
                  <a:pt x="1599009" y="364331"/>
                </a:cubicBezTo>
                <a:cubicBezTo>
                  <a:pt x="1608932" y="376237"/>
                  <a:pt x="1622425" y="382190"/>
                  <a:pt x="1639491" y="382190"/>
                </a:cubicBezTo>
                <a:cubicBezTo>
                  <a:pt x="1662113" y="382190"/>
                  <a:pt x="1680170" y="373856"/>
                  <a:pt x="1693664" y="357187"/>
                </a:cubicBezTo>
                <a:cubicBezTo>
                  <a:pt x="1707158" y="340915"/>
                  <a:pt x="1713905" y="319881"/>
                  <a:pt x="1713905" y="294084"/>
                </a:cubicBezTo>
                <a:lnTo>
                  <a:pt x="1713905" y="135731"/>
                </a:lnTo>
                <a:lnTo>
                  <a:pt x="1793676" y="135731"/>
                </a:lnTo>
                <a:lnTo>
                  <a:pt x="1793676" y="446484"/>
                </a:lnTo>
                <a:lnTo>
                  <a:pt x="1718667" y="446484"/>
                </a:lnTo>
                <a:lnTo>
                  <a:pt x="1718667" y="407193"/>
                </a:lnTo>
                <a:lnTo>
                  <a:pt x="1713905" y="407193"/>
                </a:lnTo>
                <a:cubicBezTo>
                  <a:pt x="1704380" y="422275"/>
                  <a:pt x="1691283" y="434181"/>
                  <a:pt x="1674614" y="442912"/>
                </a:cubicBezTo>
                <a:cubicBezTo>
                  <a:pt x="1658342" y="451643"/>
                  <a:pt x="1639689" y="456009"/>
                  <a:pt x="1618655" y="456009"/>
                </a:cubicBezTo>
                <a:cubicBezTo>
                  <a:pt x="1581348" y="456009"/>
                  <a:pt x="1552972" y="444500"/>
                  <a:pt x="1533525" y="421481"/>
                </a:cubicBezTo>
                <a:cubicBezTo>
                  <a:pt x="1513681" y="398065"/>
                  <a:pt x="1503759" y="365720"/>
                  <a:pt x="1503759" y="324445"/>
                </a:cubicBezTo>
                <a:close/>
                <a:moveTo>
                  <a:pt x="2952155" y="126206"/>
                </a:moveTo>
                <a:cubicBezTo>
                  <a:pt x="2966442" y="126206"/>
                  <a:pt x="2979539" y="128587"/>
                  <a:pt x="2991445" y="133350"/>
                </a:cubicBezTo>
                <a:lnTo>
                  <a:pt x="2991445" y="213122"/>
                </a:lnTo>
                <a:cubicBezTo>
                  <a:pt x="2981126" y="209153"/>
                  <a:pt x="2971800" y="206176"/>
                  <a:pt x="2963466" y="204192"/>
                </a:cubicBezTo>
                <a:cubicBezTo>
                  <a:pt x="2954735" y="202208"/>
                  <a:pt x="2946797" y="201215"/>
                  <a:pt x="2939653" y="201215"/>
                </a:cubicBezTo>
                <a:cubicBezTo>
                  <a:pt x="2915444" y="201215"/>
                  <a:pt x="2896592" y="209748"/>
                  <a:pt x="2883098" y="226814"/>
                </a:cubicBezTo>
                <a:cubicBezTo>
                  <a:pt x="2869605" y="243879"/>
                  <a:pt x="2862858" y="265509"/>
                  <a:pt x="2862858" y="291703"/>
                </a:cubicBezTo>
                <a:lnTo>
                  <a:pt x="2862858" y="446484"/>
                </a:lnTo>
                <a:lnTo>
                  <a:pt x="2783086" y="446484"/>
                </a:lnTo>
                <a:lnTo>
                  <a:pt x="2783086" y="135731"/>
                </a:lnTo>
                <a:lnTo>
                  <a:pt x="2857500" y="135731"/>
                </a:lnTo>
                <a:lnTo>
                  <a:pt x="2857500" y="176807"/>
                </a:lnTo>
                <a:lnTo>
                  <a:pt x="2862858" y="176807"/>
                </a:lnTo>
                <a:cubicBezTo>
                  <a:pt x="2870398" y="162123"/>
                  <a:pt x="2882304" y="150018"/>
                  <a:pt x="2898576" y="140493"/>
                </a:cubicBezTo>
                <a:cubicBezTo>
                  <a:pt x="2914451" y="130968"/>
                  <a:pt x="2932311" y="126206"/>
                  <a:pt x="2952155" y="126206"/>
                </a:cubicBezTo>
                <a:close/>
                <a:moveTo>
                  <a:pt x="4506516" y="125611"/>
                </a:moveTo>
                <a:cubicBezTo>
                  <a:pt x="4538266" y="125611"/>
                  <a:pt x="4565848" y="132556"/>
                  <a:pt x="4589264" y="146447"/>
                </a:cubicBezTo>
                <a:cubicBezTo>
                  <a:pt x="4612680" y="160337"/>
                  <a:pt x="4630341" y="179189"/>
                  <a:pt x="4642247" y="203001"/>
                </a:cubicBezTo>
                <a:cubicBezTo>
                  <a:pt x="4654153" y="226814"/>
                  <a:pt x="4660106" y="253603"/>
                  <a:pt x="4660106" y="283368"/>
                </a:cubicBezTo>
                <a:cubicBezTo>
                  <a:pt x="4660106" y="292893"/>
                  <a:pt x="4659511" y="301823"/>
                  <a:pt x="4658320" y="310158"/>
                </a:cubicBezTo>
                <a:lnTo>
                  <a:pt x="4424958" y="310158"/>
                </a:lnTo>
                <a:cubicBezTo>
                  <a:pt x="4428926" y="333970"/>
                  <a:pt x="4438849" y="352623"/>
                  <a:pt x="4454723" y="366117"/>
                </a:cubicBezTo>
                <a:cubicBezTo>
                  <a:pt x="4470202" y="379214"/>
                  <a:pt x="4488855" y="385762"/>
                  <a:pt x="4510683" y="385762"/>
                </a:cubicBezTo>
                <a:cubicBezTo>
                  <a:pt x="4528939" y="385762"/>
                  <a:pt x="4544814" y="381793"/>
                  <a:pt x="4558308" y="373856"/>
                </a:cubicBezTo>
                <a:cubicBezTo>
                  <a:pt x="4571008" y="366315"/>
                  <a:pt x="4581326" y="355600"/>
                  <a:pt x="4589264" y="341709"/>
                </a:cubicBezTo>
                <a:lnTo>
                  <a:pt x="4654153" y="373261"/>
                </a:lnTo>
                <a:cubicBezTo>
                  <a:pt x="4622800" y="428426"/>
                  <a:pt x="4574580" y="456009"/>
                  <a:pt x="4509492" y="456009"/>
                </a:cubicBezTo>
                <a:cubicBezTo>
                  <a:pt x="4478139" y="456009"/>
                  <a:pt x="4450358" y="449064"/>
                  <a:pt x="4426148" y="435173"/>
                </a:cubicBezTo>
                <a:cubicBezTo>
                  <a:pt x="4401542" y="421283"/>
                  <a:pt x="4382095" y="401637"/>
                  <a:pt x="4367808" y="376237"/>
                </a:cubicBezTo>
                <a:cubicBezTo>
                  <a:pt x="4353917" y="352028"/>
                  <a:pt x="4346972" y="323850"/>
                  <a:pt x="4346972" y="291703"/>
                </a:cubicBezTo>
                <a:cubicBezTo>
                  <a:pt x="4346972" y="262334"/>
                  <a:pt x="4353917" y="234751"/>
                  <a:pt x="4367808" y="208954"/>
                </a:cubicBezTo>
                <a:cubicBezTo>
                  <a:pt x="4381301" y="183158"/>
                  <a:pt x="4400351" y="162917"/>
                  <a:pt x="4424958" y="148232"/>
                </a:cubicBezTo>
                <a:cubicBezTo>
                  <a:pt x="4449564" y="133151"/>
                  <a:pt x="4476750" y="125611"/>
                  <a:pt x="4506516" y="125611"/>
                </a:cubicBezTo>
                <a:close/>
                <a:moveTo>
                  <a:pt x="4171950" y="125611"/>
                </a:moveTo>
                <a:cubicBezTo>
                  <a:pt x="4236244" y="125611"/>
                  <a:pt x="4279106" y="148232"/>
                  <a:pt x="4300537" y="193476"/>
                </a:cubicBezTo>
                <a:lnTo>
                  <a:pt x="4232077" y="223242"/>
                </a:lnTo>
                <a:cubicBezTo>
                  <a:pt x="4220170" y="201414"/>
                  <a:pt x="4200724" y="190500"/>
                  <a:pt x="4173736" y="190500"/>
                </a:cubicBezTo>
                <a:cubicBezTo>
                  <a:pt x="4159845" y="190500"/>
                  <a:pt x="4148931" y="193079"/>
                  <a:pt x="4140994" y="198239"/>
                </a:cubicBezTo>
                <a:cubicBezTo>
                  <a:pt x="4132659" y="203398"/>
                  <a:pt x="4128492" y="209748"/>
                  <a:pt x="4128492" y="217289"/>
                </a:cubicBezTo>
                <a:cubicBezTo>
                  <a:pt x="4128492" y="231973"/>
                  <a:pt x="4142383" y="242887"/>
                  <a:pt x="4170164" y="250031"/>
                </a:cubicBezTo>
                <a:lnTo>
                  <a:pt x="4216003" y="261342"/>
                </a:lnTo>
                <a:cubicBezTo>
                  <a:pt x="4247356" y="269279"/>
                  <a:pt x="4270573" y="280987"/>
                  <a:pt x="4285655" y="296465"/>
                </a:cubicBezTo>
                <a:cubicBezTo>
                  <a:pt x="4301133" y="312340"/>
                  <a:pt x="4308872" y="331787"/>
                  <a:pt x="4308872" y="354806"/>
                </a:cubicBezTo>
                <a:cubicBezTo>
                  <a:pt x="4308872" y="374253"/>
                  <a:pt x="4303117" y="391914"/>
                  <a:pt x="4291608" y="407789"/>
                </a:cubicBezTo>
                <a:cubicBezTo>
                  <a:pt x="4280495" y="423267"/>
                  <a:pt x="4264620" y="435173"/>
                  <a:pt x="4243983" y="443508"/>
                </a:cubicBezTo>
                <a:cubicBezTo>
                  <a:pt x="4223742" y="451842"/>
                  <a:pt x="4201517" y="456009"/>
                  <a:pt x="4177308" y="456009"/>
                </a:cubicBezTo>
                <a:cubicBezTo>
                  <a:pt x="4139208" y="456009"/>
                  <a:pt x="4108648" y="448270"/>
                  <a:pt x="4085630" y="432792"/>
                </a:cubicBezTo>
                <a:cubicBezTo>
                  <a:pt x="4062611" y="417314"/>
                  <a:pt x="4046339" y="397272"/>
                  <a:pt x="4036814" y="372665"/>
                </a:cubicBezTo>
                <a:lnTo>
                  <a:pt x="4107656" y="341709"/>
                </a:lnTo>
                <a:cubicBezTo>
                  <a:pt x="4114006" y="355997"/>
                  <a:pt x="4123333" y="367109"/>
                  <a:pt x="4135636" y="375047"/>
                </a:cubicBezTo>
                <a:cubicBezTo>
                  <a:pt x="4147145" y="382587"/>
                  <a:pt x="4161036" y="386358"/>
                  <a:pt x="4177308" y="386358"/>
                </a:cubicBezTo>
                <a:cubicBezTo>
                  <a:pt x="4192389" y="386358"/>
                  <a:pt x="4204692" y="383976"/>
                  <a:pt x="4214217" y="379214"/>
                </a:cubicBezTo>
                <a:cubicBezTo>
                  <a:pt x="4223742" y="374451"/>
                  <a:pt x="4228505" y="366712"/>
                  <a:pt x="4228505" y="355997"/>
                </a:cubicBezTo>
                <a:cubicBezTo>
                  <a:pt x="4228505" y="346075"/>
                  <a:pt x="4224139" y="338534"/>
                  <a:pt x="4215408" y="333375"/>
                </a:cubicBezTo>
                <a:cubicBezTo>
                  <a:pt x="4207867" y="328612"/>
                  <a:pt x="4194373" y="324048"/>
                  <a:pt x="4174927" y="319683"/>
                </a:cubicBezTo>
                <a:lnTo>
                  <a:pt x="4138612" y="311943"/>
                </a:lnTo>
                <a:cubicBezTo>
                  <a:pt x="4113213" y="305990"/>
                  <a:pt x="4092178" y="294878"/>
                  <a:pt x="4075509" y="278606"/>
                </a:cubicBezTo>
                <a:cubicBezTo>
                  <a:pt x="4058840" y="262731"/>
                  <a:pt x="4050506" y="242689"/>
                  <a:pt x="4050506" y="218479"/>
                </a:cubicBezTo>
                <a:cubicBezTo>
                  <a:pt x="4050506" y="200620"/>
                  <a:pt x="4055864" y="184547"/>
                  <a:pt x="4066580" y="170259"/>
                </a:cubicBezTo>
                <a:cubicBezTo>
                  <a:pt x="4076899" y="156368"/>
                  <a:pt x="4091583" y="145454"/>
                  <a:pt x="4110633" y="137517"/>
                </a:cubicBezTo>
                <a:cubicBezTo>
                  <a:pt x="4129683" y="129579"/>
                  <a:pt x="4150122" y="125611"/>
                  <a:pt x="4171950" y="125611"/>
                </a:cubicBezTo>
                <a:close/>
                <a:moveTo>
                  <a:pt x="3340894" y="125611"/>
                </a:moveTo>
                <a:cubicBezTo>
                  <a:pt x="3372247" y="125611"/>
                  <a:pt x="3400822" y="132953"/>
                  <a:pt x="3426619" y="147637"/>
                </a:cubicBezTo>
                <a:cubicBezTo>
                  <a:pt x="3451225" y="161925"/>
                  <a:pt x="3470870" y="181768"/>
                  <a:pt x="3485555" y="207168"/>
                </a:cubicBezTo>
                <a:cubicBezTo>
                  <a:pt x="3499445" y="231378"/>
                  <a:pt x="3506390" y="259358"/>
                  <a:pt x="3506390" y="291108"/>
                </a:cubicBezTo>
                <a:cubicBezTo>
                  <a:pt x="3506390" y="323254"/>
                  <a:pt x="3499445" y="351432"/>
                  <a:pt x="3485555" y="375642"/>
                </a:cubicBezTo>
                <a:cubicBezTo>
                  <a:pt x="3471267" y="400645"/>
                  <a:pt x="3451622" y="420290"/>
                  <a:pt x="3426619" y="434578"/>
                </a:cubicBezTo>
                <a:cubicBezTo>
                  <a:pt x="3401615" y="448865"/>
                  <a:pt x="3373040" y="456009"/>
                  <a:pt x="3340894" y="456009"/>
                </a:cubicBezTo>
                <a:cubicBezTo>
                  <a:pt x="3308747" y="456009"/>
                  <a:pt x="3280172" y="448865"/>
                  <a:pt x="3255169" y="434578"/>
                </a:cubicBezTo>
                <a:cubicBezTo>
                  <a:pt x="3230165" y="420290"/>
                  <a:pt x="3210520" y="400645"/>
                  <a:pt x="3196233" y="375642"/>
                </a:cubicBezTo>
                <a:cubicBezTo>
                  <a:pt x="3182342" y="351432"/>
                  <a:pt x="3175397" y="323254"/>
                  <a:pt x="3175397" y="291108"/>
                </a:cubicBezTo>
                <a:cubicBezTo>
                  <a:pt x="3175397" y="259358"/>
                  <a:pt x="3182342" y="231378"/>
                  <a:pt x="3196233" y="207168"/>
                </a:cubicBezTo>
                <a:cubicBezTo>
                  <a:pt x="3210917" y="181768"/>
                  <a:pt x="3230563" y="161925"/>
                  <a:pt x="3255169" y="147637"/>
                </a:cubicBezTo>
                <a:cubicBezTo>
                  <a:pt x="3280966" y="132953"/>
                  <a:pt x="3309541" y="125611"/>
                  <a:pt x="3340894" y="125611"/>
                </a:cubicBezTo>
                <a:close/>
                <a:moveTo>
                  <a:pt x="2563415" y="125611"/>
                </a:moveTo>
                <a:cubicBezTo>
                  <a:pt x="2595166" y="125611"/>
                  <a:pt x="2622748" y="132556"/>
                  <a:pt x="2646164" y="146447"/>
                </a:cubicBezTo>
                <a:cubicBezTo>
                  <a:pt x="2669580" y="160337"/>
                  <a:pt x="2687240" y="179189"/>
                  <a:pt x="2699147" y="203001"/>
                </a:cubicBezTo>
                <a:cubicBezTo>
                  <a:pt x="2711053" y="226814"/>
                  <a:pt x="2717006" y="253603"/>
                  <a:pt x="2717006" y="283368"/>
                </a:cubicBezTo>
                <a:cubicBezTo>
                  <a:pt x="2717006" y="292893"/>
                  <a:pt x="2716411" y="301823"/>
                  <a:pt x="2715220" y="310158"/>
                </a:cubicBezTo>
                <a:lnTo>
                  <a:pt x="2481858" y="310158"/>
                </a:lnTo>
                <a:cubicBezTo>
                  <a:pt x="2485827" y="333970"/>
                  <a:pt x="2495749" y="352623"/>
                  <a:pt x="2511623" y="366117"/>
                </a:cubicBezTo>
                <a:cubicBezTo>
                  <a:pt x="2527101" y="379214"/>
                  <a:pt x="2545755" y="385762"/>
                  <a:pt x="2567583" y="385762"/>
                </a:cubicBezTo>
                <a:cubicBezTo>
                  <a:pt x="2585839" y="385762"/>
                  <a:pt x="2601714" y="381793"/>
                  <a:pt x="2615208" y="373856"/>
                </a:cubicBezTo>
                <a:cubicBezTo>
                  <a:pt x="2627908" y="366315"/>
                  <a:pt x="2638226" y="355600"/>
                  <a:pt x="2646164" y="341709"/>
                </a:cubicBezTo>
                <a:lnTo>
                  <a:pt x="2711053" y="373261"/>
                </a:lnTo>
                <a:cubicBezTo>
                  <a:pt x="2679700" y="428426"/>
                  <a:pt x="2631480" y="456009"/>
                  <a:pt x="2566392" y="456009"/>
                </a:cubicBezTo>
                <a:cubicBezTo>
                  <a:pt x="2535039" y="456009"/>
                  <a:pt x="2507258" y="449064"/>
                  <a:pt x="2483049" y="435173"/>
                </a:cubicBezTo>
                <a:cubicBezTo>
                  <a:pt x="2458442" y="421283"/>
                  <a:pt x="2438995" y="401637"/>
                  <a:pt x="2424708" y="376237"/>
                </a:cubicBezTo>
                <a:cubicBezTo>
                  <a:pt x="2410817" y="352028"/>
                  <a:pt x="2403872" y="323850"/>
                  <a:pt x="2403872" y="291703"/>
                </a:cubicBezTo>
                <a:cubicBezTo>
                  <a:pt x="2403872" y="262334"/>
                  <a:pt x="2410817" y="234751"/>
                  <a:pt x="2424708" y="208954"/>
                </a:cubicBezTo>
                <a:cubicBezTo>
                  <a:pt x="2438201" y="183158"/>
                  <a:pt x="2457251" y="162917"/>
                  <a:pt x="2481858" y="148232"/>
                </a:cubicBezTo>
                <a:cubicBezTo>
                  <a:pt x="2506464" y="133151"/>
                  <a:pt x="2533650" y="125611"/>
                  <a:pt x="2563415" y="125611"/>
                </a:cubicBezTo>
                <a:close/>
                <a:moveTo>
                  <a:pt x="2042517" y="125611"/>
                </a:moveTo>
                <a:cubicBezTo>
                  <a:pt x="2064742" y="125611"/>
                  <a:pt x="2083991" y="130770"/>
                  <a:pt x="2100263" y="141089"/>
                </a:cubicBezTo>
                <a:cubicBezTo>
                  <a:pt x="2115741" y="151011"/>
                  <a:pt x="2127250" y="164306"/>
                  <a:pt x="2134791" y="180975"/>
                </a:cubicBezTo>
                <a:cubicBezTo>
                  <a:pt x="2145506" y="164306"/>
                  <a:pt x="2159397" y="151011"/>
                  <a:pt x="2176463" y="141089"/>
                </a:cubicBezTo>
                <a:cubicBezTo>
                  <a:pt x="2194719" y="130770"/>
                  <a:pt x="2215555" y="125611"/>
                  <a:pt x="2238970" y="125611"/>
                </a:cubicBezTo>
                <a:cubicBezTo>
                  <a:pt x="2274689" y="125611"/>
                  <a:pt x="2301677" y="136525"/>
                  <a:pt x="2319933" y="158353"/>
                </a:cubicBezTo>
                <a:cubicBezTo>
                  <a:pt x="2338189" y="180181"/>
                  <a:pt x="2347317" y="209550"/>
                  <a:pt x="2347317" y="246459"/>
                </a:cubicBezTo>
                <a:lnTo>
                  <a:pt x="2347317" y="446484"/>
                </a:lnTo>
                <a:lnTo>
                  <a:pt x="2268140" y="446484"/>
                </a:lnTo>
                <a:lnTo>
                  <a:pt x="2268140" y="261342"/>
                </a:lnTo>
                <a:cubicBezTo>
                  <a:pt x="2268140" y="242292"/>
                  <a:pt x="2263577" y="227211"/>
                  <a:pt x="2254448" y="216098"/>
                </a:cubicBezTo>
                <a:cubicBezTo>
                  <a:pt x="2245717" y="205383"/>
                  <a:pt x="2233017" y="200025"/>
                  <a:pt x="2216348" y="200025"/>
                </a:cubicBezTo>
                <a:cubicBezTo>
                  <a:pt x="2195711" y="200025"/>
                  <a:pt x="2179241" y="208359"/>
                  <a:pt x="2166938" y="225028"/>
                </a:cubicBezTo>
                <a:cubicBezTo>
                  <a:pt x="2154634" y="241300"/>
                  <a:pt x="2148483" y="262929"/>
                  <a:pt x="2148483" y="289917"/>
                </a:cubicBezTo>
                <a:lnTo>
                  <a:pt x="2148483" y="446484"/>
                </a:lnTo>
                <a:lnTo>
                  <a:pt x="2068116" y="446484"/>
                </a:lnTo>
                <a:lnTo>
                  <a:pt x="2068116" y="261342"/>
                </a:lnTo>
                <a:cubicBezTo>
                  <a:pt x="2068116" y="241895"/>
                  <a:pt x="2063353" y="226814"/>
                  <a:pt x="2053828" y="216098"/>
                </a:cubicBezTo>
                <a:cubicBezTo>
                  <a:pt x="2044303" y="205383"/>
                  <a:pt x="2030809" y="200025"/>
                  <a:pt x="2013347" y="200025"/>
                </a:cubicBezTo>
                <a:cubicBezTo>
                  <a:pt x="1993900" y="200025"/>
                  <a:pt x="1978223" y="208359"/>
                  <a:pt x="1966317" y="225028"/>
                </a:cubicBezTo>
                <a:cubicBezTo>
                  <a:pt x="1954411" y="241697"/>
                  <a:pt x="1948458" y="263326"/>
                  <a:pt x="1948458" y="289917"/>
                </a:cubicBezTo>
                <a:lnTo>
                  <a:pt x="1948458" y="446484"/>
                </a:lnTo>
                <a:lnTo>
                  <a:pt x="1868686" y="446484"/>
                </a:lnTo>
                <a:lnTo>
                  <a:pt x="1868686" y="135731"/>
                </a:lnTo>
                <a:lnTo>
                  <a:pt x="1943100" y="135731"/>
                </a:lnTo>
                <a:lnTo>
                  <a:pt x="1943100" y="174426"/>
                </a:lnTo>
                <a:lnTo>
                  <a:pt x="1948458" y="174426"/>
                </a:lnTo>
                <a:cubicBezTo>
                  <a:pt x="1957983" y="159742"/>
                  <a:pt x="1971080" y="147836"/>
                  <a:pt x="1987749" y="138707"/>
                </a:cubicBezTo>
                <a:cubicBezTo>
                  <a:pt x="2004021" y="129976"/>
                  <a:pt x="2022277" y="125611"/>
                  <a:pt x="2042517" y="125611"/>
                </a:cubicBezTo>
                <a:close/>
                <a:moveTo>
                  <a:pt x="1314450" y="125611"/>
                </a:moveTo>
                <a:cubicBezTo>
                  <a:pt x="1378744" y="125611"/>
                  <a:pt x="1421606" y="148232"/>
                  <a:pt x="1443037" y="193476"/>
                </a:cubicBezTo>
                <a:lnTo>
                  <a:pt x="1374577" y="223242"/>
                </a:lnTo>
                <a:cubicBezTo>
                  <a:pt x="1362671" y="201414"/>
                  <a:pt x="1343224" y="190500"/>
                  <a:pt x="1316236" y="190500"/>
                </a:cubicBezTo>
                <a:cubicBezTo>
                  <a:pt x="1302345" y="190500"/>
                  <a:pt x="1291431" y="193079"/>
                  <a:pt x="1283494" y="198239"/>
                </a:cubicBezTo>
                <a:cubicBezTo>
                  <a:pt x="1275159" y="203398"/>
                  <a:pt x="1270992" y="209748"/>
                  <a:pt x="1270992" y="217289"/>
                </a:cubicBezTo>
                <a:cubicBezTo>
                  <a:pt x="1270992" y="231973"/>
                  <a:pt x="1284883" y="242887"/>
                  <a:pt x="1312664" y="250031"/>
                </a:cubicBezTo>
                <a:lnTo>
                  <a:pt x="1358503" y="261342"/>
                </a:lnTo>
                <a:cubicBezTo>
                  <a:pt x="1389856" y="269279"/>
                  <a:pt x="1413073" y="280987"/>
                  <a:pt x="1428155" y="296465"/>
                </a:cubicBezTo>
                <a:cubicBezTo>
                  <a:pt x="1443633" y="312340"/>
                  <a:pt x="1451372" y="331787"/>
                  <a:pt x="1451372" y="354806"/>
                </a:cubicBezTo>
                <a:cubicBezTo>
                  <a:pt x="1451372" y="374253"/>
                  <a:pt x="1445617" y="391914"/>
                  <a:pt x="1434108" y="407789"/>
                </a:cubicBezTo>
                <a:cubicBezTo>
                  <a:pt x="1422995" y="423267"/>
                  <a:pt x="1407121" y="435173"/>
                  <a:pt x="1386483" y="443508"/>
                </a:cubicBezTo>
                <a:cubicBezTo>
                  <a:pt x="1366242" y="451842"/>
                  <a:pt x="1344017" y="456009"/>
                  <a:pt x="1319808" y="456009"/>
                </a:cubicBezTo>
                <a:cubicBezTo>
                  <a:pt x="1281708" y="456009"/>
                  <a:pt x="1251148" y="448270"/>
                  <a:pt x="1228130" y="432792"/>
                </a:cubicBezTo>
                <a:cubicBezTo>
                  <a:pt x="1205111" y="417314"/>
                  <a:pt x="1188839" y="397272"/>
                  <a:pt x="1179314" y="372665"/>
                </a:cubicBezTo>
                <a:lnTo>
                  <a:pt x="1250156" y="341709"/>
                </a:lnTo>
                <a:cubicBezTo>
                  <a:pt x="1256506" y="355997"/>
                  <a:pt x="1265833" y="367109"/>
                  <a:pt x="1278136" y="375047"/>
                </a:cubicBezTo>
                <a:cubicBezTo>
                  <a:pt x="1289645" y="382587"/>
                  <a:pt x="1303536" y="386358"/>
                  <a:pt x="1319808" y="386358"/>
                </a:cubicBezTo>
                <a:cubicBezTo>
                  <a:pt x="1334889" y="386358"/>
                  <a:pt x="1347192" y="383976"/>
                  <a:pt x="1356717" y="379214"/>
                </a:cubicBezTo>
                <a:cubicBezTo>
                  <a:pt x="1366242" y="374451"/>
                  <a:pt x="1371005" y="366712"/>
                  <a:pt x="1371005" y="355997"/>
                </a:cubicBezTo>
                <a:cubicBezTo>
                  <a:pt x="1371005" y="346075"/>
                  <a:pt x="1366639" y="338534"/>
                  <a:pt x="1357908" y="333375"/>
                </a:cubicBezTo>
                <a:cubicBezTo>
                  <a:pt x="1350367" y="328612"/>
                  <a:pt x="1336873" y="324048"/>
                  <a:pt x="1317426" y="319683"/>
                </a:cubicBezTo>
                <a:lnTo>
                  <a:pt x="1281112" y="311943"/>
                </a:lnTo>
                <a:cubicBezTo>
                  <a:pt x="1255713" y="305990"/>
                  <a:pt x="1234678" y="294878"/>
                  <a:pt x="1218009" y="278606"/>
                </a:cubicBezTo>
                <a:cubicBezTo>
                  <a:pt x="1201341" y="262731"/>
                  <a:pt x="1193006" y="242689"/>
                  <a:pt x="1193006" y="218479"/>
                </a:cubicBezTo>
                <a:cubicBezTo>
                  <a:pt x="1193006" y="200620"/>
                  <a:pt x="1198364" y="184547"/>
                  <a:pt x="1209080" y="170259"/>
                </a:cubicBezTo>
                <a:cubicBezTo>
                  <a:pt x="1219398" y="156368"/>
                  <a:pt x="1234083" y="145454"/>
                  <a:pt x="1253133" y="137517"/>
                </a:cubicBezTo>
                <a:cubicBezTo>
                  <a:pt x="1272183" y="129579"/>
                  <a:pt x="1292622" y="125611"/>
                  <a:pt x="1314450" y="125611"/>
                </a:cubicBezTo>
                <a:close/>
                <a:moveTo>
                  <a:pt x="1014412" y="125611"/>
                </a:moveTo>
                <a:cubicBezTo>
                  <a:pt x="1051719" y="125611"/>
                  <a:pt x="1080294" y="137120"/>
                  <a:pt x="1100137" y="160139"/>
                </a:cubicBezTo>
                <a:cubicBezTo>
                  <a:pt x="1119584" y="182364"/>
                  <a:pt x="1129308" y="213320"/>
                  <a:pt x="1129308" y="253008"/>
                </a:cubicBezTo>
                <a:lnTo>
                  <a:pt x="1129308" y="446484"/>
                </a:lnTo>
                <a:lnTo>
                  <a:pt x="1049536" y="446484"/>
                </a:lnTo>
                <a:lnTo>
                  <a:pt x="1049536" y="263128"/>
                </a:lnTo>
                <a:cubicBezTo>
                  <a:pt x="1049536" y="243284"/>
                  <a:pt x="1044377" y="227806"/>
                  <a:pt x="1034058" y="216693"/>
                </a:cubicBezTo>
                <a:cubicBezTo>
                  <a:pt x="1023739" y="205581"/>
                  <a:pt x="1009650" y="200025"/>
                  <a:pt x="991791" y="200025"/>
                </a:cubicBezTo>
                <a:cubicBezTo>
                  <a:pt x="969962" y="200025"/>
                  <a:pt x="952500" y="208359"/>
                  <a:pt x="939403" y="225028"/>
                </a:cubicBezTo>
                <a:cubicBezTo>
                  <a:pt x="926306" y="241697"/>
                  <a:pt x="919758" y="262731"/>
                  <a:pt x="919758" y="288131"/>
                </a:cubicBezTo>
                <a:lnTo>
                  <a:pt x="919758" y="446484"/>
                </a:lnTo>
                <a:lnTo>
                  <a:pt x="839986" y="446484"/>
                </a:lnTo>
                <a:lnTo>
                  <a:pt x="839986" y="135731"/>
                </a:lnTo>
                <a:lnTo>
                  <a:pt x="914400" y="135731"/>
                </a:lnTo>
                <a:lnTo>
                  <a:pt x="914400" y="174426"/>
                </a:lnTo>
                <a:lnTo>
                  <a:pt x="919758" y="174426"/>
                </a:lnTo>
                <a:cubicBezTo>
                  <a:pt x="929680" y="158948"/>
                  <a:pt x="942776" y="147042"/>
                  <a:pt x="959048" y="138707"/>
                </a:cubicBezTo>
                <a:cubicBezTo>
                  <a:pt x="976114" y="129976"/>
                  <a:pt x="994569" y="125611"/>
                  <a:pt x="1014412" y="125611"/>
                </a:cubicBezTo>
                <a:close/>
                <a:moveTo>
                  <a:pt x="616744" y="125611"/>
                </a:moveTo>
                <a:cubicBezTo>
                  <a:pt x="648097" y="125611"/>
                  <a:pt x="676672" y="132953"/>
                  <a:pt x="702469" y="147637"/>
                </a:cubicBezTo>
                <a:cubicBezTo>
                  <a:pt x="727075" y="161925"/>
                  <a:pt x="746720" y="181768"/>
                  <a:pt x="761405" y="207168"/>
                </a:cubicBezTo>
                <a:cubicBezTo>
                  <a:pt x="775295" y="231378"/>
                  <a:pt x="782241" y="259358"/>
                  <a:pt x="782241" y="291108"/>
                </a:cubicBezTo>
                <a:cubicBezTo>
                  <a:pt x="782241" y="323254"/>
                  <a:pt x="775295" y="351432"/>
                  <a:pt x="761405" y="375642"/>
                </a:cubicBezTo>
                <a:cubicBezTo>
                  <a:pt x="747117" y="400645"/>
                  <a:pt x="727472" y="420290"/>
                  <a:pt x="702469" y="434578"/>
                </a:cubicBezTo>
                <a:cubicBezTo>
                  <a:pt x="677466" y="448865"/>
                  <a:pt x="648891" y="456009"/>
                  <a:pt x="616744" y="456009"/>
                </a:cubicBezTo>
                <a:cubicBezTo>
                  <a:pt x="584597" y="456009"/>
                  <a:pt x="556022" y="448865"/>
                  <a:pt x="531019" y="434578"/>
                </a:cubicBezTo>
                <a:cubicBezTo>
                  <a:pt x="506016" y="420290"/>
                  <a:pt x="486370" y="400645"/>
                  <a:pt x="472083" y="375642"/>
                </a:cubicBezTo>
                <a:cubicBezTo>
                  <a:pt x="458192" y="351432"/>
                  <a:pt x="451247" y="323254"/>
                  <a:pt x="451247" y="291108"/>
                </a:cubicBezTo>
                <a:cubicBezTo>
                  <a:pt x="451247" y="259358"/>
                  <a:pt x="458192" y="231378"/>
                  <a:pt x="472083" y="207168"/>
                </a:cubicBezTo>
                <a:cubicBezTo>
                  <a:pt x="486767" y="181768"/>
                  <a:pt x="506412" y="161925"/>
                  <a:pt x="531019" y="147637"/>
                </a:cubicBezTo>
                <a:cubicBezTo>
                  <a:pt x="556816" y="132953"/>
                  <a:pt x="585391" y="125611"/>
                  <a:pt x="616744" y="125611"/>
                </a:cubicBezTo>
                <a:close/>
                <a:moveTo>
                  <a:pt x="4758333" y="47625"/>
                </a:moveTo>
                <a:lnTo>
                  <a:pt x="4838104" y="47625"/>
                </a:lnTo>
                <a:lnTo>
                  <a:pt x="4838104" y="135731"/>
                </a:lnTo>
                <a:lnTo>
                  <a:pt x="4914304" y="135731"/>
                </a:lnTo>
                <a:lnTo>
                  <a:pt x="4914304" y="203597"/>
                </a:lnTo>
                <a:lnTo>
                  <a:pt x="4838104" y="203597"/>
                </a:lnTo>
                <a:lnTo>
                  <a:pt x="4838104" y="332779"/>
                </a:lnTo>
                <a:cubicBezTo>
                  <a:pt x="4838104" y="348654"/>
                  <a:pt x="4841478" y="359965"/>
                  <a:pt x="4848225" y="366712"/>
                </a:cubicBezTo>
                <a:cubicBezTo>
                  <a:pt x="4854178" y="373062"/>
                  <a:pt x="4864100" y="376237"/>
                  <a:pt x="4877990" y="376237"/>
                </a:cubicBezTo>
                <a:cubicBezTo>
                  <a:pt x="4884737" y="376237"/>
                  <a:pt x="4891087" y="375245"/>
                  <a:pt x="4897040" y="373261"/>
                </a:cubicBezTo>
                <a:cubicBezTo>
                  <a:pt x="4900215" y="372070"/>
                  <a:pt x="4906764" y="368697"/>
                  <a:pt x="4916686" y="363140"/>
                </a:cubicBezTo>
                <a:lnTo>
                  <a:pt x="4916686" y="441126"/>
                </a:lnTo>
                <a:cubicBezTo>
                  <a:pt x="4900414" y="447873"/>
                  <a:pt x="4881959" y="451247"/>
                  <a:pt x="4861322" y="451247"/>
                </a:cubicBezTo>
                <a:cubicBezTo>
                  <a:pt x="4845843" y="451247"/>
                  <a:pt x="4831556" y="448865"/>
                  <a:pt x="4818459" y="444103"/>
                </a:cubicBezTo>
                <a:cubicBezTo>
                  <a:pt x="4805362" y="439340"/>
                  <a:pt x="4794845" y="432990"/>
                  <a:pt x="4786908" y="425053"/>
                </a:cubicBezTo>
                <a:cubicBezTo>
                  <a:pt x="4767858" y="406797"/>
                  <a:pt x="4758333" y="380801"/>
                  <a:pt x="4758333" y="347067"/>
                </a:cubicBezTo>
                <a:lnTo>
                  <a:pt x="4758333" y="203597"/>
                </a:lnTo>
                <a:lnTo>
                  <a:pt x="4704159" y="203597"/>
                </a:lnTo>
                <a:lnTo>
                  <a:pt x="4704159" y="135731"/>
                </a:lnTo>
                <a:lnTo>
                  <a:pt x="4758333" y="135731"/>
                </a:lnTo>
                <a:close/>
                <a:moveTo>
                  <a:pt x="3959423" y="5357"/>
                </a:moveTo>
                <a:cubicBezTo>
                  <a:pt x="3980061" y="5357"/>
                  <a:pt x="3996928" y="7540"/>
                  <a:pt x="4010025" y="11906"/>
                </a:cubicBezTo>
                <a:lnTo>
                  <a:pt x="4010025" y="89892"/>
                </a:lnTo>
                <a:cubicBezTo>
                  <a:pt x="4001690" y="86717"/>
                  <a:pt x="3994944" y="84336"/>
                  <a:pt x="3989784" y="82748"/>
                </a:cubicBezTo>
                <a:cubicBezTo>
                  <a:pt x="3984625" y="81161"/>
                  <a:pt x="3977878" y="80367"/>
                  <a:pt x="3969544" y="80367"/>
                </a:cubicBezTo>
                <a:cubicBezTo>
                  <a:pt x="3955653" y="80367"/>
                  <a:pt x="3944739" y="84137"/>
                  <a:pt x="3936801" y="91678"/>
                </a:cubicBezTo>
                <a:cubicBezTo>
                  <a:pt x="3928864" y="99218"/>
                  <a:pt x="3924895" y="109736"/>
                  <a:pt x="3924895" y="123229"/>
                </a:cubicBezTo>
                <a:lnTo>
                  <a:pt x="3924895" y="135731"/>
                </a:lnTo>
                <a:lnTo>
                  <a:pt x="4001095" y="135731"/>
                </a:lnTo>
                <a:lnTo>
                  <a:pt x="4001095" y="203597"/>
                </a:lnTo>
                <a:lnTo>
                  <a:pt x="3924895" y="203597"/>
                </a:lnTo>
                <a:lnTo>
                  <a:pt x="3924895" y="446484"/>
                </a:lnTo>
                <a:lnTo>
                  <a:pt x="3845123" y="446484"/>
                </a:lnTo>
                <a:lnTo>
                  <a:pt x="3845123" y="203597"/>
                </a:lnTo>
                <a:lnTo>
                  <a:pt x="3789759" y="203597"/>
                </a:lnTo>
                <a:lnTo>
                  <a:pt x="3789759" y="135731"/>
                </a:lnTo>
                <a:lnTo>
                  <a:pt x="3845123" y="135731"/>
                </a:lnTo>
                <a:lnTo>
                  <a:pt x="3845123" y="118467"/>
                </a:lnTo>
                <a:cubicBezTo>
                  <a:pt x="3845123" y="83145"/>
                  <a:pt x="3855640" y="55364"/>
                  <a:pt x="3876675" y="35123"/>
                </a:cubicBezTo>
                <a:cubicBezTo>
                  <a:pt x="3896915" y="15279"/>
                  <a:pt x="3924498" y="5357"/>
                  <a:pt x="3959423" y="5357"/>
                </a:cubicBezTo>
                <a:close/>
                <a:moveTo>
                  <a:pt x="3711773" y="5357"/>
                </a:moveTo>
                <a:cubicBezTo>
                  <a:pt x="3732411" y="5357"/>
                  <a:pt x="3749278" y="7540"/>
                  <a:pt x="3762375" y="11906"/>
                </a:cubicBezTo>
                <a:lnTo>
                  <a:pt x="3762375" y="89892"/>
                </a:lnTo>
                <a:cubicBezTo>
                  <a:pt x="3754040" y="86717"/>
                  <a:pt x="3747294" y="84336"/>
                  <a:pt x="3742134" y="82748"/>
                </a:cubicBezTo>
                <a:cubicBezTo>
                  <a:pt x="3736975" y="81161"/>
                  <a:pt x="3730228" y="80367"/>
                  <a:pt x="3721894" y="80367"/>
                </a:cubicBezTo>
                <a:cubicBezTo>
                  <a:pt x="3708003" y="80367"/>
                  <a:pt x="3697089" y="84137"/>
                  <a:pt x="3689151" y="91678"/>
                </a:cubicBezTo>
                <a:cubicBezTo>
                  <a:pt x="3681214" y="99218"/>
                  <a:pt x="3677245" y="109736"/>
                  <a:pt x="3677245" y="123229"/>
                </a:cubicBezTo>
                <a:lnTo>
                  <a:pt x="3677245" y="135731"/>
                </a:lnTo>
                <a:lnTo>
                  <a:pt x="3753445" y="135731"/>
                </a:lnTo>
                <a:lnTo>
                  <a:pt x="3753445" y="203597"/>
                </a:lnTo>
                <a:lnTo>
                  <a:pt x="3677245" y="203597"/>
                </a:lnTo>
                <a:lnTo>
                  <a:pt x="3677245" y="446484"/>
                </a:lnTo>
                <a:lnTo>
                  <a:pt x="3597473" y="446484"/>
                </a:lnTo>
                <a:lnTo>
                  <a:pt x="3597473" y="203597"/>
                </a:lnTo>
                <a:lnTo>
                  <a:pt x="3542109" y="203597"/>
                </a:lnTo>
                <a:lnTo>
                  <a:pt x="3542109" y="135731"/>
                </a:lnTo>
                <a:lnTo>
                  <a:pt x="3597473" y="135731"/>
                </a:lnTo>
                <a:lnTo>
                  <a:pt x="3597473" y="118467"/>
                </a:lnTo>
                <a:cubicBezTo>
                  <a:pt x="3597473" y="83145"/>
                  <a:pt x="3607990" y="55364"/>
                  <a:pt x="3629025" y="35123"/>
                </a:cubicBezTo>
                <a:cubicBezTo>
                  <a:pt x="3649265" y="15279"/>
                  <a:pt x="3676848" y="5357"/>
                  <a:pt x="3711773" y="5357"/>
                </a:cubicBezTo>
                <a:close/>
                <a:moveTo>
                  <a:pt x="228600" y="0"/>
                </a:moveTo>
                <a:cubicBezTo>
                  <a:pt x="294878" y="0"/>
                  <a:pt x="349448" y="23812"/>
                  <a:pt x="392311" y="71437"/>
                </a:cubicBezTo>
                <a:lnTo>
                  <a:pt x="333970" y="127397"/>
                </a:lnTo>
                <a:cubicBezTo>
                  <a:pt x="306189" y="94853"/>
                  <a:pt x="271264" y="78581"/>
                  <a:pt x="229195" y="78581"/>
                </a:cubicBezTo>
                <a:cubicBezTo>
                  <a:pt x="201811" y="78581"/>
                  <a:pt x="177006" y="84732"/>
                  <a:pt x="154781" y="97036"/>
                </a:cubicBezTo>
                <a:cubicBezTo>
                  <a:pt x="133350" y="108942"/>
                  <a:pt x="115887" y="126404"/>
                  <a:pt x="102394" y="149423"/>
                </a:cubicBezTo>
                <a:cubicBezTo>
                  <a:pt x="89297" y="172045"/>
                  <a:pt x="82748" y="198239"/>
                  <a:pt x="82748" y="228004"/>
                </a:cubicBezTo>
                <a:cubicBezTo>
                  <a:pt x="82748" y="258167"/>
                  <a:pt x="89297" y="284559"/>
                  <a:pt x="102394" y="307181"/>
                </a:cubicBezTo>
                <a:cubicBezTo>
                  <a:pt x="115887" y="330200"/>
                  <a:pt x="133350" y="347662"/>
                  <a:pt x="154781" y="359568"/>
                </a:cubicBezTo>
                <a:cubicBezTo>
                  <a:pt x="177006" y="371872"/>
                  <a:pt x="201811" y="378023"/>
                  <a:pt x="229195" y="378023"/>
                </a:cubicBezTo>
                <a:cubicBezTo>
                  <a:pt x="275233" y="378023"/>
                  <a:pt x="313730" y="358973"/>
                  <a:pt x="344686" y="320873"/>
                </a:cubicBezTo>
                <a:lnTo>
                  <a:pt x="403027" y="376237"/>
                </a:lnTo>
                <a:cubicBezTo>
                  <a:pt x="382389" y="401637"/>
                  <a:pt x="356790" y="421481"/>
                  <a:pt x="326231" y="435768"/>
                </a:cubicBezTo>
                <a:cubicBezTo>
                  <a:pt x="297656" y="449262"/>
                  <a:pt x="265112" y="456009"/>
                  <a:pt x="228600" y="456009"/>
                </a:cubicBezTo>
                <a:cubicBezTo>
                  <a:pt x="186134" y="456009"/>
                  <a:pt x="147637" y="446087"/>
                  <a:pt x="113109" y="426243"/>
                </a:cubicBezTo>
                <a:cubicBezTo>
                  <a:pt x="78581" y="406400"/>
                  <a:pt x="50998" y="378817"/>
                  <a:pt x="30361" y="343495"/>
                </a:cubicBezTo>
                <a:cubicBezTo>
                  <a:pt x="10120" y="308967"/>
                  <a:pt x="0" y="270470"/>
                  <a:pt x="0" y="228004"/>
                </a:cubicBezTo>
                <a:cubicBezTo>
                  <a:pt x="0" y="185539"/>
                  <a:pt x="10120" y="147042"/>
                  <a:pt x="30361" y="112514"/>
                </a:cubicBezTo>
                <a:cubicBezTo>
                  <a:pt x="50601" y="77986"/>
                  <a:pt x="78184" y="50601"/>
                  <a:pt x="113109" y="30361"/>
                </a:cubicBezTo>
                <a:cubicBezTo>
                  <a:pt x="148431" y="10120"/>
                  <a:pt x="186928" y="0"/>
                  <a:pt x="228600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7253A-BF49-48D6-9783-36E5FFEE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89" y="1876488"/>
            <a:ext cx="7415622" cy="40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6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D96ED92-079A-4012-8741-6B12487EB897}"/>
              </a:ext>
            </a:extLst>
          </p:cNvPr>
          <p:cNvSpPr txBox="1"/>
          <p:nvPr/>
        </p:nvSpPr>
        <p:spPr>
          <a:xfrm>
            <a:off x="816107" y="870060"/>
            <a:ext cx="4884539" cy="588168"/>
          </a:xfrm>
          <a:custGeom>
            <a:avLst/>
            <a:gdLst/>
            <a:ahLst/>
            <a:cxnLst/>
            <a:rect l="l" t="t" r="r" b="b"/>
            <a:pathLst>
              <a:path w="4884539" h="588168">
                <a:moveTo>
                  <a:pt x="4720828" y="200025"/>
                </a:moveTo>
                <a:cubicBezTo>
                  <a:pt x="4705747" y="200025"/>
                  <a:pt x="4691856" y="203795"/>
                  <a:pt x="4679156" y="211336"/>
                </a:cubicBezTo>
                <a:cubicBezTo>
                  <a:pt x="4666456" y="218876"/>
                  <a:pt x="4656138" y="229592"/>
                  <a:pt x="4648200" y="243483"/>
                </a:cubicBezTo>
                <a:cubicBezTo>
                  <a:pt x="4640262" y="257373"/>
                  <a:pt x="4636294" y="273248"/>
                  <a:pt x="4636294" y="291108"/>
                </a:cubicBezTo>
                <a:cubicBezTo>
                  <a:pt x="4636294" y="308967"/>
                  <a:pt x="4640262" y="324842"/>
                  <a:pt x="4648200" y="338733"/>
                </a:cubicBezTo>
                <a:cubicBezTo>
                  <a:pt x="4656138" y="352623"/>
                  <a:pt x="4666456" y="363339"/>
                  <a:pt x="4679156" y="370879"/>
                </a:cubicBezTo>
                <a:cubicBezTo>
                  <a:pt x="4691856" y="378420"/>
                  <a:pt x="4705747" y="382190"/>
                  <a:pt x="4720828" y="382190"/>
                </a:cubicBezTo>
                <a:cubicBezTo>
                  <a:pt x="4735909" y="382190"/>
                  <a:pt x="4749800" y="378420"/>
                  <a:pt x="4762500" y="370879"/>
                </a:cubicBezTo>
                <a:cubicBezTo>
                  <a:pt x="4775994" y="362942"/>
                  <a:pt x="4786511" y="352226"/>
                  <a:pt x="4794051" y="338733"/>
                </a:cubicBezTo>
                <a:cubicBezTo>
                  <a:pt x="4801592" y="325239"/>
                  <a:pt x="4805362" y="309364"/>
                  <a:pt x="4805362" y="291108"/>
                </a:cubicBezTo>
                <a:cubicBezTo>
                  <a:pt x="4805362" y="272851"/>
                  <a:pt x="4801592" y="256976"/>
                  <a:pt x="4794051" y="243483"/>
                </a:cubicBezTo>
                <a:cubicBezTo>
                  <a:pt x="4786511" y="229989"/>
                  <a:pt x="4775994" y="219273"/>
                  <a:pt x="4762500" y="211336"/>
                </a:cubicBezTo>
                <a:cubicBezTo>
                  <a:pt x="4749800" y="203795"/>
                  <a:pt x="4735909" y="200025"/>
                  <a:pt x="4720828" y="200025"/>
                </a:cubicBezTo>
                <a:close/>
                <a:moveTo>
                  <a:pt x="3979069" y="200025"/>
                </a:moveTo>
                <a:cubicBezTo>
                  <a:pt x="3964781" y="200025"/>
                  <a:pt x="3950692" y="203795"/>
                  <a:pt x="3936801" y="211336"/>
                </a:cubicBezTo>
                <a:cubicBezTo>
                  <a:pt x="3923705" y="218479"/>
                  <a:pt x="3913187" y="228997"/>
                  <a:pt x="3905250" y="242887"/>
                </a:cubicBezTo>
                <a:cubicBezTo>
                  <a:pt x="3897312" y="256778"/>
                  <a:pt x="3893344" y="272851"/>
                  <a:pt x="3893344" y="291108"/>
                </a:cubicBezTo>
                <a:cubicBezTo>
                  <a:pt x="3893344" y="308570"/>
                  <a:pt x="3897312" y="324643"/>
                  <a:pt x="3905250" y="339328"/>
                </a:cubicBezTo>
                <a:cubicBezTo>
                  <a:pt x="3912790" y="353615"/>
                  <a:pt x="3923308" y="364331"/>
                  <a:pt x="3936801" y="371475"/>
                </a:cubicBezTo>
                <a:cubicBezTo>
                  <a:pt x="3949898" y="378618"/>
                  <a:pt x="3963987" y="382190"/>
                  <a:pt x="3979069" y="382190"/>
                </a:cubicBezTo>
                <a:cubicBezTo>
                  <a:pt x="3994547" y="382190"/>
                  <a:pt x="4008834" y="378618"/>
                  <a:pt x="4021931" y="371475"/>
                </a:cubicBezTo>
                <a:cubicBezTo>
                  <a:pt x="4034631" y="364728"/>
                  <a:pt x="4044950" y="354211"/>
                  <a:pt x="4052887" y="339923"/>
                </a:cubicBezTo>
                <a:cubicBezTo>
                  <a:pt x="4060825" y="326033"/>
                  <a:pt x="4064794" y="309761"/>
                  <a:pt x="4064794" y="291108"/>
                </a:cubicBezTo>
                <a:cubicBezTo>
                  <a:pt x="4064794" y="272851"/>
                  <a:pt x="4060825" y="256778"/>
                  <a:pt x="4052887" y="242887"/>
                </a:cubicBezTo>
                <a:cubicBezTo>
                  <a:pt x="4044950" y="228600"/>
                  <a:pt x="4034631" y="218083"/>
                  <a:pt x="4021931" y="211336"/>
                </a:cubicBezTo>
                <a:cubicBezTo>
                  <a:pt x="4008040" y="203795"/>
                  <a:pt x="3993753" y="200025"/>
                  <a:pt x="3979069" y="200025"/>
                </a:cubicBezTo>
                <a:close/>
                <a:moveTo>
                  <a:pt x="616744" y="200025"/>
                </a:moveTo>
                <a:cubicBezTo>
                  <a:pt x="602456" y="200025"/>
                  <a:pt x="588367" y="203795"/>
                  <a:pt x="574476" y="211336"/>
                </a:cubicBezTo>
                <a:cubicBezTo>
                  <a:pt x="561380" y="218479"/>
                  <a:pt x="550862" y="228997"/>
                  <a:pt x="542925" y="242887"/>
                </a:cubicBezTo>
                <a:cubicBezTo>
                  <a:pt x="534987" y="256778"/>
                  <a:pt x="531019" y="272851"/>
                  <a:pt x="531019" y="291108"/>
                </a:cubicBezTo>
                <a:cubicBezTo>
                  <a:pt x="531019" y="308570"/>
                  <a:pt x="534987" y="324643"/>
                  <a:pt x="542925" y="339328"/>
                </a:cubicBezTo>
                <a:cubicBezTo>
                  <a:pt x="550466" y="353615"/>
                  <a:pt x="560983" y="364331"/>
                  <a:pt x="574476" y="371475"/>
                </a:cubicBezTo>
                <a:cubicBezTo>
                  <a:pt x="587573" y="378618"/>
                  <a:pt x="601662" y="382190"/>
                  <a:pt x="616744" y="382190"/>
                </a:cubicBezTo>
                <a:cubicBezTo>
                  <a:pt x="632222" y="382190"/>
                  <a:pt x="646509" y="378618"/>
                  <a:pt x="659606" y="371475"/>
                </a:cubicBezTo>
                <a:cubicBezTo>
                  <a:pt x="672306" y="364728"/>
                  <a:pt x="682625" y="354211"/>
                  <a:pt x="690562" y="339923"/>
                </a:cubicBezTo>
                <a:cubicBezTo>
                  <a:pt x="698500" y="326033"/>
                  <a:pt x="702469" y="309761"/>
                  <a:pt x="702469" y="291108"/>
                </a:cubicBezTo>
                <a:cubicBezTo>
                  <a:pt x="702469" y="272851"/>
                  <a:pt x="698500" y="256778"/>
                  <a:pt x="690562" y="242887"/>
                </a:cubicBezTo>
                <a:cubicBezTo>
                  <a:pt x="682625" y="228600"/>
                  <a:pt x="672306" y="218083"/>
                  <a:pt x="659606" y="211336"/>
                </a:cubicBezTo>
                <a:cubicBezTo>
                  <a:pt x="645716" y="203795"/>
                  <a:pt x="631428" y="200025"/>
                  <a:pt x="616744" y="200025"/>
                </a:cubicBezTo>
                <a:close/>
                <a:moveTo>
                  <a:pt x="3336726" y="198239"/>
                </a:moveTo>
                <a:cubicBezTo>
                  <a:pt x="3314501" y="198239"/>
                  <a:pt x="3295253" y="205978"/>
                  <a:pt x="3278981" y="221456"/>
                </a:cubicBezTo>
                <a:cubicBezTo>
                  <a:pt x="3263106" y="236934"/>
                  <a:pt x="3255169" y="258564"/>
                  <a:pt x="3255169" y="286345"/>
                </a:cubicBezTo>
                <a:cubicBezTo>
                  <a:pt x="3255169" y="313729"/>
                  <a:pt x="3263106" y="335161"/>
                  <a:pt x="3278981" y="350639"/>
                </a:cubicBezTo>
                <a:cubicBezTo>
                  <a:pt x="3295253" y="366117"/>
                  <a:pt x="3314501" y="373856"/>
                  <a:pt x="3336726" y="373856"/>
                </a:cubicBezTo>
                <a:cubicBezTo>
                  <a:pt x="3358952" y="373856"/>
                  <a:pt x="3378002" y="366117"/>
                  <a:pt x="3393876" y="350639"/>
                </a:cubicBezTo>
                <a:cubicBezTo>
                  <a:pt x="3409751" y="335161"/>
                  <a:pt x="3417689" y="313729"/>
                  <a:pt x="3417689" y="286345"/>
                </a:cubicBezTo>
                <a:cubicBezTo>
                  <a:pt x="3417689" y="258564"/>
                  <a:pt x="3409950" y="236934"/>
                  <a:pt x="3394472" y="221456"/>
                </a:cubicBezTo>
                <a:cubicBezTo>
                  <a:pt x="3378994" y="205978"/>
                  <a:pt x="3359745" y="198239"/>
                  <a:pt x="3336726" y="198239"/>
                </a:cubicBezTo>
                <a:close/>
                <a:moveTo>
                  <a:pt x="2564011" y="191095"/>
                </a:moveTo>
                <a:cubicBezTo>
                  <a:pt x="2544961" y="191095"/>
                  <a:pt x="2528689" y="196651"/>
                  <a:pt x="2515195" y="207764"/>
                </a:cubicBezTo>
                <a:cubicBezTo>
                  <a:pt x="2501305" y="219273"/>
                  <a:pt x="2491383" y="234354"/>
                  <a:pt x="2485430" y="253008"/>
                </a:cubicBezTo>
                <a:lnTo>
                  <a:pt x="2640211" y="253008"/>
                </a:lnTo>
                <a:cubicBezTo>
                  <a:pt x="2639417" y="243483"/>
                  <a:pt x="2635845" y="233958"/>
                  <a:pt x="2629495" y="224433"/>
                </a:cubicBezTo>
                <a:cubicBezTo>
                  <a:pt x="2622748" y="214908"/>
                  <a:pt x="2614017" y="206970"/>
                  <a:pt x="2603301" y="200620"/>
                </a:cubicBezTo>
                <a:cubicBezTo>
                  <a:pt x="2592189" y="194270"/>
                  <a:pt x="2579092" y="191095"/>
                  <a:pt x="2564011" y="191095"/>
                </a:cubicBezTo>
                <a:close/>
                <a:moveTo>
                  <a:pt x="4199334" y="135731"/>
                </a:moveTo>
                <a:lnTo>
                  <a:pt x="4279702" y="135731"/>
                </a:lnTo>
                <a:lnTo>
                  <a:pt x="4279702" y="314920"/>
                </a:lnTo>
                <a:cubicBezTo>
                  <a:pt x="4279702" y="336351"/>
                  <a:pt x="4284663" y="352822"/>
                  <a:pt x="4294584" y="364331"/>
                </a:cubicBezTo>
                <a:cubicBezTo>
                  <a:pt x="4304506" y="376237"/>
                  <a:pt x="4318000" y="382190"/>
                  <a:pt x="4335066" y="382190"/>
                </a:cubicBezTo>
                <a:cubicBezTo>
                  <a:pt x="4357687" y="382190"/>
                  <a:pt x="4375745" y="373856"/>
                  <a:pt x="4389239" y="357187"/>
                </a:cubicBezTo>
                <a:cubicBezTo>
                  <a:pt x="4402733" y="340915"/>
                  <a:pt x="4409480" y="319881"/>
                  <a:pt x="4409480" y="294084"/>
                </a:cubicBezTo>
                <a:lnTo>
                  <a:pt x="4409480" y="135731"/>
                </a:lnTo>
                <a:lnTo>
                  <a:pt x="4489252" y="135731"/>
                </a:lnTo>
                <a:lnTo>
                  <a:pt x="4489252" y="446484"/>
                </a:lnTo>
                <a:lnTo>
                  <a:pt x="4414242" y="446484"/>
                </a:lnTo>
                <a:lnTo>
                  <a:pt x="4414242" y="407193"/>
                </a:lnTo>
                <a:lnTo>
                  <a:pt x="4409480" y="407193"/>
                </a:lnTo>
                <a:cubicBezTo>
                  <a:pt x="4399955" y="422275"/>
                  <a:pt x="4386858" y="434181"/>
                  <a:pt x="4370189" y="442912"/>
                </a:cubicBezTo>
                <a:cubicBezTo>
                  <a:pt x="4353917" y="451643"/>
                  <a:pt x="4335264" y="456009"/>
                  <a:pt x="4314230" y="456009"/>
                </a:cubicBezTo>
                <a:cubicBezTo>
                  <a:pt x="4276924" y="456009"/>
                  <a:pt x="4248547" y="444500"/>
                  <a:pt x="4229100" y="421481"/>
                </a:cubicBezTo>
                <a:cubicBezTo>
                  <a:pt x="4209256" y="398065"/>
                  <a:pt x="4199334" y="365720"/>
                  <a:pt x="4199334" y="324445"/>
                </a:cubicBezTo>
                <a:close/>
                <a:moveTo>
                  <a:pt x="1503759" y="135731"/>
                </a:moveTo>
                <a:lnTo>
                  <a:pt x="1584127" y="135731"/>
                </a:lnTo>
                <a:lnTo>
                  <a:pt x="1584127" y="314920"/>
                </a:lnTo>
                <a:cubicBezTo>
                  <a:pt x="1584127" y="336351"/>
                  <a:pt x="1589088" y="352822"/>
                  <a:pt x="1599009" y="364331"/>
                </a:cubicBezTo>
                <a:cubicBezTo>
                  <a:pt x="1608932" y="376237"/>
                  <a:pt x="1622425" y="382190"/>
                  <a:pt x="1639491" y="382190"/>
                </a:cubicBezTo>
                <a:cubicBezTo>
                  <a:pt x="1662113" y="382190"/>
                  <a:pt x="1680170" y="373856"/>
                  <a:pt x="1693664" y="357187"/>
                </a:cubicBezTo>
                <a:cubicBezTo>
                  <a:pt x="1707158" y="340915"/>
                  <a:pt x="1713905" y="319881"/>
                  <a:pt x="1713905" y="294084"/>
                </a:cubicBezTo>
                <a:lnTo>
                  <a:pt x="1713905" y="135731"/>
                </a:lnTo>
                <a:lnTo>
                  <a:pt x="1793677" y="135731"/>
                </a:lnTo>
                <a:lnTo>
                  <a:pt x="1793677" y="446484"/>
                </a:lnTo>
                <a:lnTo>
                  <a:pt x="1718667" y="446484"/>
                </a:lnTo>
                <a:lnTo>
                  <a:pt x="1718667" y="407193"/>
                </a:lnTo>
                <a:lnTo>
                  <a:pt x="1713905" y="407193"/>
                </a:lnTo>
                <a:cubicBezTo>
                  <a:pt x="1704380" y="422275"/>
                  <a:pt x="1691283" y="434181"/>
                  <a:pt x="1674614" y="442912"/>
                </a:cubicBezTo>
                <a:cubicBezTo>
                  <a:pt x="1658342" y="451643"/>
                  <a:pt x="1639689" y="456009"/>
                  <a:pt x="1618655" y="456009"/>
                </a:cubicBezTo>
                <a:cubicBezTo>
                  <a:pt x="1581348" y="456009"/>
                  <a:pt x="1552972" y="444500"/>
                  <a:pt x="1533525" y="421481"/>
                </a:cubicBezTo>
                <a:cubicBezTo>
                  <a:pt x="1513682" y="398065"/>
                  <a:pt x="1503759" y="365720"/>
                  <a:pt x="1503759" y="324445"/>
                </a:cubicBezTo>
                <a:close/>
                <a:moveTo>
                  <a:pt x="3742730" y="126206"/>
                </a:moveTo>
                <a:cubicBezTo>
                  <a:pt x="3757017" y="126206"/>
                  <a:pt x="3770114" y="128587"/>
                  <a:pt x="3782020" y="133350"/>
                </a:cubicBezTo>
                <a:lnTo>
                  <a:pt x="3782020" y="213122"/>
                </a:lnTo>
                <a:cubicBezTo>
                  <a:pt x="3771701" y="209153"/>
                  <a:pt x="3762375" y="206176"/>
                  <a:pt x="3754040" y="204192"/>
                </a:cubicBezTo>
                <a:cubicBezTo>
                  <a:pt x="3745309" y="202208"/>
                  <a:pt x="3737372" y="201215"/>
                  <a:pt x="3730228" y="201215"/>
                </a:cubicBezTo>
                <a:cubicBezTo>
                  <a:pt x="3706019" y="201215"/>
                  <a:pt x="3687167" y="209748"/>
                  <a:pt x="3673673" y="226814"/>
                </a:cubicBezTo>
                <a:cubicBezTo>
                  <a:pt x="3660180" y="243879"/>
                  <a:pt x="3653433" y="265509"/>
                  <a:pt x="3653433" y="291703"/>
                </a:cubicBezTo>
                <a:lnTo>
                  <a:pt x="3653433" y="446484"/>
                </a:lnTo>
                <a:lnTo>
                  <a:pt x="3573661" y="446484"/>
                </a:lnTo>
                <a:lnTo>
                  <a:pt x="3573661" y="135731"/>
                </a:lnTo>
                <a:lnTo>
                  <a:pt x="3648075" y="135731"/>
                </a:lnTo>
                <a:lnTo>
                  <a:pt x="3648075" y="176807"/>
                </a:lnTo>
                <a:lnTo>
                  <a:pt x="3653433" y="176807"/>
                </a:lnTo>
                <a:cubicBezTo>
                  <a:pt x="3660973" y="162123"/>
                  <a:pt x="3672879" y="150018"/>
                  <a:pt x="3689151" y="140493"/>
                </a:cubicBezTo>
                <a:cubicBezTo>
                  <a:pt x="3705026" y="130968"/>
                  <a:pt x="3722886" y="126206"/>
                  <a:pt x="3742730" y="126206"/>
                </a:cubicBezTo>
                <a:close/>
                <a:moveTo>
                  <a:pt x="2952155" y="126206"/>
                </a:moveTo>
                <a:cubicBezTo>
                  <a:pt x="2966442" y="126206"/>
                  <a:pt x="2979539" y="128587"/>
                  <a:pt x="2991445" y="133350"/>
                </a:cubicBezTo>
                <a:lnTo>
                  <a:pt x="2991445" y="213122"/>
                </a:lnTo>
                <a:cubicBezTo>
                  <a:pt x="2981126" y="209153"/>
                  <a:pt x="2971800" y="206176"/>
                  <a:pt x="2963465" y="204192"/>
                </a:cubicBezTo>
                <a:cubicBezTo>
                  <a:pt x="2954734" y="202208"/>
                  <a:pt x="2946797" y="201215"/>
                  <a:pt x="2939653" y="201215"/>
                </a:cubicBezTo>
                <a:cubicBezTo>
                  <a:pt x="2915444" y="201215"/>
                  <a:pt x="2896592" y="209748"/>
                  <a:pt x="2883098" y="226814"/>
                </a:cubicBezTo>
                <a:cubicBezTo>
                  <a:pt x="2869605" y="243879"/>
                  <a:pt x="2862858" y="265509"/>
                  <a:pt x="2862858" y="291703"/>
                </a:cubicBezTo>
                <a:lnTo>
                  <a:pt x="2862858" y="446484"/>
                </a:lnTo>
                <a:lnTo>
                  <a:pt x="2783086" y="446484"/>
                </a:lnTo>
                <a:lnTo>
                  <a:pt x="2783086" y="135731"/>
                </a:lnTo>
                <a:lnTo>
                  <a:pt x="2857500" y="135731"/>
                </a:lnTo>
                <a:lnTo>
                  <a:pt x="2857500" y="176807"/>
                </a:lnTo>
                <a:lnTo>
                  <a:pt x="2862858" y="176807"/>
                </a:lnTo>
                <a:cubicBezTo>
                  <a:pt x="2870398" y="162123"/>
                  <a:pt x="2882304" y="150018"/>
                  <a:pt x="2898577" y="140493"/>
                </a:cubicBezTo>
                <a:cubicBezTo>
                  <a:pt x="2914451" y="130968"/>
                  <a:pt x="2932311" y="126206"/>
                  <a:pt x="2952155" y="126206"/>
                </a:cubicBezTo>
                <a:close/>
                <a:moveTo>
                  <a:pt x="4734520" y="125611"/>
                </a:moveTo>
                <a:cubicBezTo>
                  <a:pt x="4762301" y="125611"/>
                  <a:pt x="4787900" y="132754"/>
                  <a:pt x="4811315" y="147042"/>
                </a:cubicBezTo>
                <a:cubicBezTo>
                  <a:pt x="4833541" y="160933"/>
                  <a:pt x="4851400" y="180578"/>
                  <a:pt x="4864893" y="205978"/>
                </a:cubicBezTo>
                <a:cubicBezTo>
                  <a:pt x="4877990" y="230981"/>
                  <a:pt x="4884539" y="259358"/>
                  <a:pt x="4884539" y="291108"/>
                </a:cubicBezTo>
                <a:cubicBezTo>
                  <a:pt x="4884539" y="323254"/>
                  <a:pt x="4877990" y="351829"/>
                  <a:pt x="4864893" y="376833"/>
                </a:cubicBezTo>
                <a:cubicBezTo>
                  <a:pt x="4851797" y="401836"/>
                  <a:pt x="4833937" y="421283"/>
                  <a:pt x="4811315" y="435173"/>
                </a:cubicBezTo>
                <a:cubicBezTo>
                  <a:pt x="4788693" y="449064"/>
                  <a:pt x="4763095" y="456009"/>
                  <a:pt x="4734520" y="456009"/>
                </a:cubicBezTo>
                <a:cubicBezTo>
                  <a:pt x="4713486" y="456009"/>
                  <a:pt x="4694833" y="451643"/>
                  <a:pt x="4678561" y="442912"/>
                </a:cubicBezTo>
                <a:cubicBezTo>
                  <a:pt x="4662289" y="434181"/>
                  <a:pt x="4649986" y="423068"/>
                  <a:pt x="4641652" y="409575"/>
                </a:cubicBezTo>
                <a:lnTo>
                  <a:pt x="4636294" y="409575"/>
                </a:lnTo>
                <a:lnTo>
                  <a:pt x="4641652" y="453033"/>
                </a:lnTo>
                <a:lnTo>
                  <a:pt x="4641652" y="578048"/>
                </a:lnTo>
                <a:lnTo>
                  <a:pt x="4561284" y="578048"/>
                </a:lnTo>
                <a:lnTo>
                  <a:pt x="4561284" y="135731"/>
                </a:lnTo>
                <a:lnTo>
                  <a:pt x="4636294" y="135731"/>
                </a:lnTo>
                <a:lnTo>
                  <a:pt x="4636294" y="173236"/>
                </a:lnTo>
                <a:lnTo>
                  <a:pt x="4641652" y="173236"/>
                </a:lnTo>
                <a:cubicBezTo>
                  <a:pt x="4649986" y="159742"/>
                  <a:pt x="4662289" y="148431"/>
                  <a:pt x="4678561" y="139303"/>
                </a:cubicBezTo>
                <a:cubicBezTo>
                  <a:pt x="4694833" y="130175"/>
                  <a:pt x="4713486" y="125611"/>
                  <a:pt x="4734520" y="125611"/>
                </a:cubicBezTo>
                <a:close/>
                <a:moveTo>
                  <a:pt x="3979069" y="125611"/>
                </a:moveTo>
                <a:cubicBezTo>
                  <a:pt x="4010422" y="125611"/>
                  <a:pt x="4038997" y="132953"/>
                  <a:pt x="4064794" y="147637"/>
                </a:cubicBezTo>
                <a:cubicBezTo>
                  <a:pt x="4089400" y="161925"/>
                  <a:pt x="4109045" y="181768"/>
                  <a:pt x="4123730" y="207168"/>
                </a:cubicBezTo>
                <a:cubicBezTo>
                  <a:pt x="4137620" y="231378"/>
                  <a:pt x="4144566" y="259358"/>
                  <a:pt x="4144566" y="291108"/>
                </a:cubicBezTo>
                <a:cubicBezTo>
                  <a:pt x="4144566" y="323254"/>
                  <a:pt x="4137620" y="351432"/>
                  <a:pt x="4123730" y="375642"/>
                </a:cubicBezTo>
                <a:cubicBezTo>
                  <a:pt x="4109442" y="400645"/>
                  <a:pt x="4089797" y="420290"/>
                  <a:pt x="4064794" y="434578"/>
                </a:cubicBezTo>
                <a:cubicBezTo>
                  <a:pt x="4039790" y="448865"/>
                  <a:pt x="4011215" y="456009"/>
                  <a:pt x="3979069" y="456009"/>
                </a:cubicBezTo>
                <a:cubicBezTo>
                  <a:pt x="3946922" y="456009"/>
                  <a:pt x="3918347" y="448865"/>
                  <a:pt x="3893344" y="434578"/>
                </a:cubicBezTo>
                <a:cubicBezTo>
                  <a:pt x="3868340" y="420290"/>
                  <a:pt x="3848695" y="400645"/>
                  <a:pt x="3834408" y="375642"/>
                </a:cubicBezTo>
                <a:cubicBezTo>
                  <a:pt x="3820517" y="351432"/>
                  <a:pt x="3813572" y="323254"/>
                  <a:pt x="3813572" y="291108"/>
                </a:cubicBezTo>
                <a:cubicBezTo>
                  <a:pt x="3813572" y="259358"/>
                  <a:pt x="3820517" y="231378"/>
                  <a:pt x="3834408" y="207168"/>
                </a:cubicBezTo>
                <a:cubicBezTo>
                  <a:pt x="3849092" y="181768"/>
                  <a:pt x="3868737" y="161925"/>
                  <a:pt x="3893344" y="147637"/>
                </a:cubicBezTo>
                <a:cubicBezTo>
                  <a:pt x="3919141" y="132953"/>
                  <a:pt x="3947716" y="125611"/>
                  <a:pt x="3979069" y="125611"/>
                </a:cubicBezTo>
                <a:close/>
                <a:moveTo>
                  <a:pt x="3320653" y="125611"/>
                </a:moveTo>
                <a:cubicBezTo>
                  <a:pt x="3339703" y="125611"/>
                  <a:pt x="3357761" y="129381"/>
                  <a:pt x="3374826" y="136922"/>
                </a:cubicBezTo>
                <a:cubicBezTo>
                  <a:pt x="3390305" y="143668"/>
                  <a:pt x="3403005" y="154186"/>
                  <a:pt x="3412926" y="168473"/>
                </a:cubicBezTo>
                <a:lnTo>
                  <a:pt x="3417689" y="168473"/>
                </a:lnTo>
                <a:lnTo>
                  <a:pt x="3417689" y="135731"/>
                </a:lnTo>
                <a:lnTo>
                  <a:pt x="3494484" y="135731"/>
                </a:lnTo>
                <a:lnTo>
                  <a:pt x="3494484" y="425053"/>
                </a:lnTo>
                <a:cubicBezTo>
                  <a:pt x="3494484" y="459184"/>
                  <a:pt x="3488134" y="488156"/>
                  <a:pt x="3475434" y="511968"/>
                </a:cubicBezTo>
                <a:cubicBezTo>
                  <a:pt x="3462734" y="535781"/>
                  <a:pt x="3444081" y="554434"/>
                  <a:pt x="3419475" y="567928"/>
                </a:cubicBezTo>
                <a:cubicBezTo>
                  <a:pt x="3394869" y="581422"/>
                  <a:pt x="3366889" y="588168"/>
                  <a:pt x="3335536" y="588168"/>
                </a:cubicBezTo>
                <a:cubicBezTo>
                  <a:pt x="3296245" y="588168"/>
                  <a:pt x="3263503" y="579239"/>
                  <a:pt x="3237309" y="561379"/>
                </a:cubicBezTo>
                <a:cubicBezTo>
                  <a:pt x="3211115" y="543520"/>
                  <a:pt x="3193653" y="522287"/>
                  <a:pt x="3184922" y="497681"/>
                </a:cubicBezTo>
                <a:lnTo>
                  <a:pt x="3259931" y="467320"/>
                </a:lnTo>
                <a:cubicBezTo>
                  <a:pt x="3266678" y="482798"/>
                  <a:pt x="3276600" y="494903"/>
                  <a:pt x="3289697" y="503634"/>
                </a:cubicBezTo>
                <a:cubicBezTo>
                  <a:pt x="3303587" y="512762"/>
                  <a:pt x="3318867" y="517326"/>
                  <a:pt x="3335536" y="517326"/>
                </a:cubicBezTo>
                <a:cubicBezTo>
                  <a:pt x="3360936" y="517326"/>
                  <a:pt x="3380978" y="509587"/>
                  <a:pt x="3395662" y="494109"/>
                </a:cubicBezTo>
                <a:cubicBezTo>
                  <a:pt x="3410347" y="479028"/>
                  <a:pt x="3417689" y="457001"/>
                  <a:pt x="3417689" y="428029"/>
                </a:cubicBezTo>
                <a:lnTo>
                  <a:pt x="3417689" y="403622"/>
                </a:lnTo>
                <a:lnTo>
                  <a:pt x="3412926" y="403622"/>
                </a:lnTo>
                <a:cubicBezTo>
                  <a:pt x="3402608" y="418306"/>
                  <a:pt x="3389908" y="429022"/>
                  <a:pt x="3374826" y="435768"/>
                </a:cubicBezTo>
                <a:cubicBezTo>
                  <a:pt x="3358952" y="442912"/>
                  <a:pt x="3340894" y="446484"/>
                  <a:pt x="3320653" y="446484"/>
                </a:cubicBezTo>
                <a:cubicBezTo>
                  <a:pt x="3294856" y="446484"/>
                  <a:pt x="3270845" y="439936"/>
                  <a:pt x="3248620" y="426839"/>
                </a:cubicBezTo>
                <a:cubicBezTo>
                  <a:pt x="3227189" y="414139"/>
                  <a:pt x="3209528" y="395486"/>
                  <a:pt x="3195638" y="370879"/>
                </a:cubicBezTo>
                <a:cubicBezTo>
                  <a:pt x="3182144" y="346670"/>
                  <a:pt x="3175397" y="318492"/>
                  <a:pt x="3175397" y="286345"/>
                </a:cubicBezTo>
                <a:cubicBezTo>
                  <a:pt x="3175397" y="254198"/>
                  <a:pt x="3182144" y="226020"/>
                  <a:pt x="3195638" y="201811"/>
                </a:cubicBezTo>
                <a:cubicBezTo>
                  <a:pt x="3209528" y="177204"/>
                  <a:pt x="3227189" y="158551"/>
                  <a:pt x="3248620" y="145851"/>
                </a:cubicBezTo>
                <a:cubicBezTo>
                  <a:pt x="3271242" y="132357"/>
                  <a:pt x="3295253" y="125611"/>
                  <a:pt x="3320653" y="125611"/>
                </a:cubicBezTo>
                <a:close/>
                <a:moveTo>
                  <a:pt x="2563416" y="125611"/>
                </a:moveTo>
                <a:cubicBezTo>
                  <a:pt x="2595166" y="125611"/>
                  <a:pt x="2622748" y="132556"/>
                  <a:pt x="2646164" y="146447"/>
                </a:cubicBezTo>
                <a:cubicBezTo>
                  <a:pt x="2669580" y="160337"/>
                  <a:pt x="2687241" y="179189"/>
                  <a:pt x="2699147" y="203001"/>
                </a:cubicBezTo>
                <a:cubicBezTo>
                  <a:pt x="2711053" y="226814"/>
                  <a:pt x="2717006" y="253603"/>
                  <a:pt x="2717006" y="283368"/>
                </a:cubicBezTo>
                <a:cubicBezTo>
                  <a:pt x="2717006" y="292893"/>
                  <a:pt x="2716411" y="301823"/>
                  <a:pt x="2715220" y="310158"/>
                </a:cubicBezTo>
                <a:lnTo>
                  <a:pt x="2481858" y="310158"/>
                </a:lnTo>
                <a:cubicBezTo>
                  <a:pt x="2485826" y="333970"/>
                  <a:pt x="2495748" y="352623"/>
                  <a:pt x="2511623" y="366117"/>
                </a:cubicBezTo>
                <a:cubicBezTo>
                  <a:pt x="2527102" y="379214"/>
                  <a:pt x="2545755" y="385762"/>
                  <a:pt x="2567583" y="385762"/>
                </a:cubicBezTo>
                <a:cubicBezTo>
                  <a:pt x="2585839" y="385762"/>
                  <a:pt x="2601714" y="381793"/>
                  <a:pt x="2615208" y="373856"/>
                </a:cubicBezTo>
                <a:cubicBezTo>
                  <a:pt x="2627908" y="366315"/>
                  <a:pt x="2638227" y="355600"/>
                  <a:pt x="2646164" y="341709"/>
                </a:cubicBezTo>
                <a:lnTo>
                  <a:pt x="2711053" y="373261"/>
                </a:lnTo>
                <a:cubicBezTo>
                  <a:pt x="2679700" y="428426"/>
                  <a:pt x="2631480" y="456009"/>
                  <a:pt x="2566392" y="456009"/>
                </a:cubicBezTo>
                <a:cubicBezTo>
                  <a:pt x="2535039" y="456009"/>
                  <a:pt x="2507258" y="449064"/>
                  <a:pt x="2483048" y="435173"/>
                </a:cubicBezTo>
                <a:cubicBezTo>
                  <a:pt x="2458442" y="421283"/>
                  <a:pt x="2438995" y="401637"/>
                  <a:pt x="2424708" y="376237"/>
                </a:cubicBezTo>
                <a:cubicBezTo>
                  <a:pt x="2410817" y="352028"/>
                  <a:pt x="2403872" y="323850"/>
                  <a:pt x="2403872" y="291703"/>
                </a:cubicBezTo>
                <a:cubicBezTo>
                  <a:pt x="2403872" y="262334"/>
                  <a:pt x="2410817" y="234751"/>
                  <a:pt x="2424708" y="208954"/>
                </a:cubicBezTo>
                <a:cubicBezTo>
                  <a:pt x="2438201" y="183158"/>
                  <a:pt x="2457251" y="162917"/>
                  <a:pt x="2481858" y="148233"/>
                </a:cubicBezTo>
                <a:cubicBezTo>
                  <a:pt x="2506464" y="133151"/>
                  <a:pt x="2533650" y="125611"/>
                  <a:pt x="2563416" y="125611"/>
                </a:cubicBezTo>
                <a:close/>
                <a:moveTo>
                  <a:pt x="2042517" y="125611"/>
                </a:moveTo>
                <a:cubicBezTo>
                  <a:pt x="2064742" y="125611"/>
                  <a:pt x="2083991" y="130770"/>
                  <a:pt x="2100263" y="141089"/>
                </a:cubicBezTo>
                <a:cubicBezTo>
                  <a:pt x="2115740" y="151011"/>
                  <a:pt x="2127250" y="164306"/>
                  <a:pt x="2134791" y="180975"/>
                </a:cubicBezTo>
                <a:cubicBezTo>
                  <a:pt x="2145506" y="164306"/>
                  <a:pt x="2159397" y="151011"/>
                  <a:pt x="2176462" y="141089"/>
                </a:cubicBezTo>
                <a:cubicBezTo>
                  <a:pt x="2194719" y="130770"/>
                  <a:pt x="2215555" y="125611"/>
                  <a:pt x="2238970" y="125611"/>
                </a:cubicBezTo>
                <a:cubicBezTo>
                  <a:pt x="2274689" y="125611"/>
                  <a:pt x="2301677" y="136525"/>
                  <a:pt x="2319933" y="158353"/>
                </a:cubicBezTo>
                <a:cubicBezTo>
                  <a:pt x="2338189" y="180181"/>
                  <a:pt x="2347317" y="209550"/>
                  <a:pt x="2347317" y="246459"/>
                </a:cubicBezTo>
                <a:lnTo>
                  <a:pt x="2347317" y="446484"/>
                </a:lnTo>
                <a:lnTo>
                  <a:pt x="2268140" y="446484"/>
                </a:lnTo>
                <a:lnTo>
                  <a:pt x="2268140" y="261342"/>
                </a:lnTo>
                <a:cubicBezTo>
                  <a:pt x="2268140" y="242292"/>
                  <a:pt x="2263577" y="227211"/>
                  <a:pt x="2254448" y="216098"/>
                </a:cubicBezTo>
                <a:cubicBezTo>
                  <a:pt x="2245717" y="205383"/>
                  <a:pt x="2233017" y="200025"/>
                  <a:pt x="2216349" y="200025"/>
                </a:cubicBezTo>
                <a:cubicBezTo>
                  <a:pt x="2195711" y="200025"/>
                  <a:pt x="2179241" y="208359"/>
                  <a:pt x="2166938" y="225028"/>
                </a:cubicBezTo>
                <a:cubicBezTo>
                  <a:pt x="2154634" y="241300"/>
                  <a:pt x="2148483" y="262929"/>
                  <a:pt x="2148483" y="289917"/>
                </a:cubicBezTo>
                <a:lnTo>
                  <a:pt x="2148483" y="446484"/>
                </a:lnTo>
                <a:lnTo>
                  <a:pt x="2068116" y="446484"/>
                </a:lnTo>
                <a:lnTo>
                  <a:pt x="2068116" y="261342"/>
                </a:lnTo>
                <a:cubicBezTo>
                  <a:pt x="2068116" y="241895"/>
                  <a:pt x="2063353" y="226814"/>
                  <a:pt x="2053828" y="216098"/>
                </a:cubicBezTo>
                <a:cubicBezTo>
                  <a:pt x="2044303" y="205383"/>
                  <a:pt x="2030809" y="200025"/>
                  <a:pt x="2013347" y="200025"/>
                </a:cubicBezTo>
                <a:cubicBezTo>
                  <a:pt x="1993900" y="200025"/>
                  <a:pt x="1978224" y="208359"/>
                  <a:pt x="1966317" y="225028"/>
                </a:cubicBezTo>
                <a:cubicBezTo>
                  <a:pt x="1954411" y="241697"/>
                  <a:pt x="1948458" y="263326"/>
                  <a:pt x="1948458" y="289917"/>
                </a:cubicBezTo>
                <a:lnTo>
                  <a:pt x="1948458" y="446484"/>
                </a:lnTo>
                <a:lnTo>
                  <a:pt x="1868686" y="446484"/>
                </a:lnTo>
                <a:lnTo>
                  <a:pt x="1868686" y="135731"/>
                </a:lnTo>
                <a:lnTo>
                  <a:pt x="1943100" y="135731"/>
                </a:lnTo>
                <a:lnTo>
                  <a:pt x="1943100" y="174426"/>
                </a:lnTo>
                <a:lnTo>
                  <a:pt x="1948458" y="174426"/>
                </a:lnTo>
                <a:cubicBezTo>
                  <a:pt x="1957983" y="159742"/>
                  <a:pt x="1971080" y="147836"/>
                  <a:pt x="1987749" y="138708"/>
                </a:cubicBezTo>
                <a:cubicBezTo>
                  <a:pt x="2004021" y="129976"/>
                  <a:pt x="2022277" y="125611"/>
                  <a:pt x="2042517" y="125611"/>
                </a:cubicBezTo>
                <a:close/>
                <a:moveTo>
                  <a:pt x="1314450" y="125611"/>
                </a:moveTo>
                <a:cubicBezTo>
                  <a:pt x="1378744" y="125611"/>
                  <a:pt x="1421606" y="148233"/>
                  <a:pt x="1443038" y="193476"/>
                </a:cubicBezTo>
                <a:lnTo>
                  <a:pt x="1374577" y="223242"/>
                </a:lnTo>
                <a:cubicBezTo>
                  <a:pt x="1362670" y="201414"/>
                  <a:pt x="1343223" y="190500"/>
                  <a:pt x="1316236" y="190500"/>
                </a:cubicBezTo>
                <a:cubicBezTo>
                  <a:pt x="1302345" y="190500"/>
                  <a:pt x="1291431" y="193079"/>
                  <a:pt x="1283494" y="198239"/>
                </a:cubicBezTo>
                <a:cubicBezTo>
                  <a:pt x="1275159" y="203398"/>
                  <a:pt x="1270992" y="209748"/>
                  <a:pt x="1270992" y="217289"/>
                </a:cubicBezTo>
                <a:cubicBezTo>
                  <a:pt x="1270992" y="231973"/>
                  <a:pt x="1284883" y="242887"/>
                  <a:pt x="1312664" y="250031"/>
                </a:cubicBezTo>
                <a:lnTo>
                  <a:pt x="1358503" y="261342"/>
                </a:lnTo>
                <a:cubicBezTo>
                  <a:pt x="1389856" y="269279"/>
                  <a:pt x="1413073" y="280987"/>
                  <a:pt x="1428155" y="296465"/>
                </a:cubicBezTo>
                <a:cubicBezTo>
                  <a:pt x="1443633" y="312340"/>
                  <a:pt x="1451372" y="331787"/>
                  <a:pt x="1451372" y="354806"/>
                </a:cubicBezTo>
                <a:cubicBezTo>
                  <a:pt x="1451372" y="374253"/>
                  <a:pt x="1445617" y="391914"/>
                  <a:pt x="1434108" y="407789"/>
                </a:cubicBezTo>
                <a:cubicBezTo>
                  <a:pt x="1422995" y="423267"/>
                  <a:pt x="1407121" y="435173"/>
                  <a:pt x="1386483" y="443508"/>
                </a:cubicBezTo>
                <a:cubicBezTo>
                  <a:pt x="1366242" y="451842"/>
                  <a:pt x="1344017" y="456009"/>
                  <a:pt x="1319808" y="456009"/>
                </a:cubicBezTo>
                <a:cubicBezTo>
                  <a:pt x="1281708" y="456009"/>
                  <a:pt x="1251149" y="448270"/>
                  <a:pt x="1228130" y="432792"/>
                </a:cubicBezTo>
                <a:cubicBezTo>
                  <a:pt x="1205111" y="417314"/>
                  <a:pt x="1188839" y="397272"/>
                  <a:pt x="1179314" y="372665"/>
                </a:cubicBezTo>
                <a:lnTo>
                  <a:pt x="1250156" y="341709"/>
                </a:lnTo>
                <a:cubicBezTo>
                  <a:pt x="1256506" y="355997"/>
                  <a:pt x="1265833" y="367109"/>
                  <a:pt x="1278136" y="375047"/>
                </a:cubicBezTo>
                <a:cubicBezTo>
                  <a:pt x="1289645" y="382587"/>
                  <a:pt x="1303536" y="386358"/>
                  <a:pt x="1319808" y="386358"/>
                </a:cubicBezTo>
                <a:cubicBezTo>
                  <a:pt x="1334889" y="386358"/>
                  <a:pt x="1347192" y="383976"/>
                  <a:pt x="1356717" y="379214"/>
                </a:cubicBezTo>
                <a:cubicBezTo>
                  <a:pt x="1366242" y="374451"/>
                  <a:pt x="1371005" y="366712"/>
                  <a:pt x="1371005" y="355997"/>
                </a:cubicBezTo>
                <a:cubicBezTo>
                  <a:pt x="1371005" y="346075"/>
                  <a:pt x="1366639" y="338534"/>
                  <a:pt x="1357908" y="333375"/>
                </a:cubicBezTo>
                <a:cubicBezTo>
                  <a:pt x="1350367" y="328612"/>
                  <a:pt x="1336874" y="324048"/>
                  <a:pt x="1317427" y="319683"/>
                </a:cubicBezTo>
                <a:lnTo>
                  <a:pt x="1281113" y="311943"/>
                </a:lnTo>
                <a:cubicBezTo>
                  <a:pt x="1255712" y="305990"/>
                  <a:pt x="1234678" y="294878"/>
                  <a:pt x="1218009" y="278606"/>
                </a:cubicBezTo>
                <a:cubicBezTo>
                  <a:pt x="1201341" y="262731"/>
                  <a:pt x="1193006" y="242689"/>
                  <a:pt x="1193006" y="218479"/>
                </a:cubicBezTo>
                <a:cubicBezTo>
                  <a:pt x="1193006" y="200620"/>
                  <a:pt x="1198364" y="184547"/>
                  <a:pt x="1209080" y="170259"/>
                </a:cubicBezTo>
                <a:cubicBezTo>
                  <a:pt x="1219398" y="156368"/>
                  <a:pt x="1234083" y="145454"/>
                  <a:pt x="1253133" y="137517"/>
                </a:cubicBezTo>
                <a:cubicBezTo>
                  <a:pt x="1272183" y="129579"/>
                  <a:pt x="1292622" y="125611"/>
                  <a:pt x="1314450" y="125611"/>
                </a:cubicBezTo>
                <a:close/>
                <a:moveTo>
                  <a:pt x="1014412" y="125611"/>
                </a:moveTo>
                <a:cubicBezTo>
                  <a:pt x="1051719" y="125611"/>
                  <a:pt x="1080294" y="137120"/>
                  <a:pt x="1100137" y="160139"/>
                </a:cubicBezTo>
                <a:cubicBezTo>
                  <a:pt x="1119584" y="182364"/>
                  <a:pt x="1129308" y="213320"/>
                  <a:pt x="1129308" y="253008"/>
                </a:cubicBezTo>
                <a:lnTo>
                  <a:pt x="1129308" y="446484"/>
                </a:lnTo>
                <a:lnTo>
                  <a:pt x="1049536" y="446484"/>
                </a:lnTo>
                <a:lnTo>
                  <a:pt x="1049536" y="263128"/>
                </a:lnTo>
                <a:cubicBezTo>
                  <a:pt x="1049536" y="243284"/>
                  <a:pt x="1044377" y="227806"/>
                  <a:pt x="1034058" y="216693"/>
                </a:cubicBezTo>
                <a:cubicBezTo>
                  <a:pt x="1023739" y="205581"/>
                  <a:pt x="1009650" y="200025"/>
                  <a:pt x="991791" y="200025"/>
                </a:cubicBezTo>
                <a:cubicBezTo>
                  <a:pt x="969962" y="200025"/>
                  <a:pt x="952500" y="208359"/>
                  <a:pt x="939403" y="225028"/>
                </a:cubicBezTo>
                <a:cubicBezTo>
                  <a:pt x="926306" y="241697"/>
                  <a:pt x="919758" y="262731"/>
                  <a:pt x="919758" y="288131"/>
                </a:cubicBezTo>
                <a:lnTo>
                  <a:pt x="919758" y="446484"/>
                </a:lnTo>
                <a:lnTo>
                  <a:pt x="839986" y="446484"/>
                </a:lnTo>
                <a:lnTo>
                  <a:pt x="839986" y="135731"/>
                </a:lnTo>
                <a:lnTo>
                  <a:pt x="914400" y="135731"/>
                </a:lnTo>
                <a:lnTo>
                  <a:pt x="914400" y="174426"/>
                </a:lnTo>
                <a:lnTo>
                  <a:pt x="919758" y="174426"/>
                </a:lnTo>
                <a:cubicBezTo>
                  <a:pt x="929680" y="158948"/>
                  <a:pt x="942776" y="147042"/>
                  <a:pt x="959048" y="138708"/>
                </a:cubicBezTo>
                <a:cubicBezTo>
                  <a:pt x="976114" y="129976"/>
                  <a:pt x="994569" y="125611"/>
                  <a:pt x="1014412" y="125611"/>
                </a:cubicBezTo>
                <a:close/>
                <a:moveTo>
                  <a:pt x="616744" y="125611"/>
                </a:moveTo>
                <a:cubicBezTo>
                  <a:pt x="648097" y="125611"/>
                  <a:pt x="676672" y="132953"/>
                  <a:pt x="702469" y="147637"/>
                </a:cubicBezTo>
                <a:cubicBezTo>
                  <a:pt x="727075" y="161925"/>
                  <a:pt x="746720" y="181768"/>
                  <a:pt x="761405" y="207168"/>
                </a:cubicBezTo>
                <a:cubicBezTo>
                  <a:pt x="775295" y="231378"/>
                  <a:pt x="782241" y="259358"/>
                  <a:pt x="782241" y="291108"/>
                </a:cubicBezTo>
                <a:cubicBezTo>
                  <a:pt x="782241" y="323254"/>
                  <a:pt x="775295" y="351432"/>
                  <a:pt x="761405" y="375642"/>
                </a:cubicBezTo>
                <a:cubicBezTo>
                  <a:pt x="747117" y="400645"/>
                  <a:pt x="727472" y="420290"/>
                  <a:pt x="702469" y="434578"/>
                </a:cubicBezTo>
                <a:cubicBezTo>
                  <a:pt x="677466" y="448865"/>
                  <a:pt x="648891" y="456009"/>
                  <a:pt x="616744" y="456009"/>
                </a:cubicBezTo>
                <a:cubicBezTo>
                  <a:pt x="584597" y="456009"/>
                  <a:pt x="556022" y="448865"/>
                  <a:pt x="531019" y="434578"/>
                </a:cubicBezTo>
                <a:cubicBezTo>
                  <a:pt x="506016" y="420290"/>
                  <a:pt x="486370" y="400645"/>
                  <a:pt x="472083" y="375642"/>
                </a:cubicBezTo>
                <a:cubicBezTo>
                  <a:pt x="458192" y="351432"/>
                  <a:pt x="451247" y="323254"/>
                  <a:pt x="451247" y="291108"/>
                </a:cubicBezTo>
                <a:cubicBezTo>
                  <a:pt x="451247" y="259358"/>
                  <a:pt x="458192" y="231378"/>
                  <a:pt x="472083" y="207168"/>
                </a:cubicBezTo>
                <a:cubicBezTo>
                  <a:pt x="486767" y="181768"/>
                  <a:pt x="506412" y="161925"/>
                  <a:pt x="531019" y="147637"/>
                </a:cubicBezTo>
                <a:cubicBezTo>
                  <a:pt x="556815" y="132953"/>
                  <a:pt x="585391" y="125611"/>
                  <a:pt x="616744" y="125611"/>
                </a:cubicBezTo>
                <a:close/>
                <a:moveTo>
                  <a:pt x="228600" y="0"/>
                </a:moveTo>
                <a:cubicBezTo>
                  <a:pt x="294878" y="0"/>
                  <a:pt x="349448" y="23812"/>
                  <a:pt x="392311" y="71437"/>
                </a:cubicBezTo>
                <a:lnTo>
                  <a:pt x="333970" y="127397"/>
                </a:lnTo>
                <a:cubicBezTo>
                  <a:pt x="306189" y="94853"/>
                  <a:pt x="271264" y="78581"/>
                  <a:pt x="229195" y="78581"/>
                </a:cubicBezTo>
                <a:cubicBezTo>
                  <a:pt x="201811" y="78581"/>
                  <a:pt x="177006" y="84733"/>
                  <a:pt x="154781" y="97036"/>
                </a:cubicBezTo>
                <a:cubicBezTo>
                  <a:pt x="133350" y="108942"/>
                  <a:pt x="115887" y="126404"/>
                  <a:pt x="102394" y="149423"/>
                </a:cubicBezTo>
                <a:cubicBezTo>
                  <a:pt x="89297" y="172045"/>
                  <a:pt x="82748" y="198239"/>
                  <a:pt x="82748" y="228004"/>
                </a:cubicBezTo>
                <a:cubicBezTo>
                  <a:pt x="82748" y="258167"/>
                  <a:pt x="89297" y="284559"/>
                  <a:pt x="102394" y="307181"/>
                </a:cubicBezTo>
                <a:cubicBezTo>
                  <a:pt x="115887" y="330200"/>
                  <a:pt x="133350" y="347662"/>
                  <a:pt x="154781" y="359568"/>
                </a:cubicBezTo>
                <a:cubicBezTo>
                  <a:pt x="177006" y="371872"/>
                  <a:pt x="201811" y="378023"/>
                  <a:pt x="229195" y="378023"/>
                </a:cubicBezTo>
                <a:cubicBezTo>
                  <a:pt x="275233" y="378023"/>
                  <a:pt x="313730" y="358973"/>
                  <a:pt x="344686" y="320873"/>
                </a:cubicBezTo>
                <a:lnTo>
                  <a:pt x="403026" y="376237"/>
                </a:lnTo>
                <a:cubicBezTo>
                  <a:pt x="382389" y="401637"/>
                  <a:pt x="356790" y="421481"/>
                  <a:pt x="326231" y="435768"/>
                </a:cubicBezTo>
                <a:cubicBezTo>
                  <a:pt x="297656" y="449262"/>
                  <a:pt x="265112" y="456009"/>
                  <a:pt x="228600" y="456009"/>
                </a:cubicBezTo>
                <a:cubicBezTo>
                  <a:pt x="186134" y="456009"/>
                  <a:pt x="147637" y="446087"/>
                  <a:pt x="113109" y="426243"/>
                </a:cubicBezTo>
                <a:cubicBezTo>
                  <a:pt x="78581" y="406400"/>
                  <a:pt x="50998" y="378817"/>
                  <a:pt x="30361" y="343495"/>
                </a:cubicBezTo>
                <a:cubicBezTo>
                  <a:pt x="10120" y="308967"/>
                  <a:pt x="0" y="270470"/>
                  <a:pt x="0" y="228004"/>
                </a:cubicBezTo>
                <a:cubicBezTo>
                  <a:pt x="0" y="185539"/>
                  <a:pt x="10120" y="147042"/>
                  <a:pt x="30361" y="112514"/>
                </a:cubicBezTo>
                <a:cubicBezTo>
                  <a:pt x="50602" y="77986"/>
                  <a:pt x="78184" y="50601"/>
                  <a:pt x="113109" y="30361"/>
                </a:cubicBezTo>
                <a:cubicBezTo>
                  <a:pt x="148431" y="10120"/>
                  <a:pt x="186928" y="0"/>
                  <a:pt x="228600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FD87-334F-4503-B7CE-6DB4169C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77" y="1873955"/>
            <a:ext cx="5387046" cy="45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0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E7713A28-4AF5-4846-BF5C-EA6A7501248E}"/>
              </a:ext>
            </a:extLst>
          </p:cNvPr>
          <p:cNvSpPr txBox="1"/>
          <p:nvPr/>
        </p:nvSpPr>
        <p:spPr>
          <a:xfrm>
            <a:off x="838133" y="875417"/>
            <a:ext cx="2720579" cy="450652"/>
          </a:xfrm>
          <a:custGeom>
            <a:avLst/>
            <a:gdLst/>
            <a:ahLst/>
            <a:cxnLst/>
            <a:rect l="l" t="t" r="r" b="b"/>
            <a:pathLst>
              <a:path w="2720579" h="450652">
                <a:moveTo>
                  <a:pt x="1465660" y="299443"/>
                </a:moveTo>
                <a:cubicBezTo>
                  <a:pt x="1424385" y="299443"/>
                  <a:pt x="1403747" y="314921"/>
                  <a:pt x="1403747" y="345877"/>
                </a:cubicBezTo>
                <a:cubicBezTo>
                  <a:pt x="1403747" y="358577"/>
                  <a:pt x="1408311" y="368896"/>
                  <a:pt x="1417440" y="376833"/>
                </a:cubicBezTo>
                <a:cubicBezTo>
                  <a:pt x="1426568" y="384771"/>
                  <a:pt x="1439268" y="388740"/>
                  <a:pt x="1455540" y="388740"/>
                </a:cubicBezTo>
                <a:cubicBezTo>
                  <a:pt x="1478955" y="388740"/>
                  <a:pt x="1497410" y="381397"/>
                  <a:pt x="1510904" y="366713"/>
                </a:cubicBezTo>
                <a:cubicBezTo>
                  <a:pt x="1524397" y="352029"/>
                  <a:pt x="1531144" y="334566"/>
                  <a:pt x="1531144" y="314326"/>
                </a:cubicBezTo>
                <a:cubicBezTo>
                  <a:pt x="1509316" y="304404"/>
                  <a:pt x="1487488" y="299443"/>
                  <a:pt x="1465660" y="299443"/>
                </a:cubicBezTo>
                <a:close/>
                <a:moveTo>
                  <a:pt x="532210" y="299443"/>
                </a:moveTo>
                <a:cubicBezTo>
                  <a:pt x="490935" y="299443"/>
                  <a:pt x="470297" y="314921"/>
                  <a:pt x="470297" y="345877"/>
                </a:cubicBezTo>
                <a:cubicBezTo>
                  <a:pt x="470297" y="358577"/>
                  <a:pt x="474861" y="368896"/>
                  <a:pt x="483989" y="376833"/>
                </a:cubicBezTo>
                <a:cubicBezTo>
                  <a:pt x="493118" y="384771"/>
                  <a:pt x="505818" y="388740"/>
                  <a:pt x="522089" y="388740"/>
                </a:cubicBezTo>
                <a:cubicBezTo>
                  <a:pt x="545505" y="388740"/>
                  <a:pt x="563960" y="381397"/>
                  <a:pt x="577453" y="366713"/>
                </a:cubicBezTo>
                <a:cubicBezTo>
                  <a:pt x="590947" y="352029"/>
                  <a:pt x="597694" y="334566"/>
                  <a:pt x="597694" y="314326"/>
                </a:cubicBezTo>
                <a:cubicBezTo>
                  <a:pt x="575866" y="304404"/>
                  <a:pt x="554038" y="299443"/>
                  <a:pt x="532210" y="299443"/>
                </a:cubicBezTo>
                <a:close/>
                <a:moveTo>
                  <a:pt x="1463874" y="120254"/>
                </a:moveTo>
                <a:cubicBezTo>
                  <a:pt x="1511102" y="120254"/>
                  <a:pt x="1547416" y="131366"/>
                  <a:pt x="1572816" y="153591"/>
                </a:cubicBezTo>
                <a:cubicBezTo>
                  <a:pt x="1597422" y="175419"/>
                  <a:pt x="1609725" y="207368"/>
                  <a:pt x="1609725" y="249436"/>
                </a:cubicBezTo>
                <a:lnTo>
                  <a:pt x="1609725" y="441127"/>
                </a:lnTo>
                <a:lnTo>
                  <a:pt x="1531144" y="441127"/>
                </a:lnTo>
                <a:lnTo>
                  <a:pt x="1531144" y="409576"/>
                </a:lnTo>
                <a:lnTo>
                  <a:pt x="1526382" y="409576"/>
                </a:lnTo>
                <a:cubicBezTo>
                  <a:pt x="1516460" y="422276"/>
                  <a:pt x="1504157" y="432197"/>
                  <a:pt x="1489472" y="439341"/>
                </a:cubicBezTo>
                <a:cubicBezTo>
                  <a:pt x="1474391" y="446882"/>
                  <a:pt x="1456730" y="450652"/>
                  <a:pt x="1436490" y="450652"/>
                </a:cubicBezTo>
                <a:cubicBezTo>
                  <a:pt x="1403549" y="450652"/>
                  <a:pt x="1376561" y="441127"/>
                  <a:pt x="1355527" y="422077"/>
                </a:cubicBezTo>
                <a:cubicBezTo>
                  <a:pt x="1334493" y="403027"/>
                  <a:pt x="1323975" y="377627"/>
                  <a:pt x="1323975" y="345877"/>
                </a:cubicBezTo>
                <a:cubicBezTo>
                  <a:pt x="1323975" y="325240"/>
                  <a:pt x="1329333" y="306983"/>
                  <a:pt x="1340049" y="291108"/>
                </a:cubicBezTo>
                <a:cubicBezTo>
                  <a:pt x="1350368" y="275630"/>
                  <a:pt x="1365449" y="263526"/>
                  <a:pt x="1385293" y="254794"/>
                </a:cubicBezTo>
                <a:cubicBezTo>
                  <a:pt x="1405136" y="246063"/>
                  <a:pt x="1426369" y="241697"/>
                  <a:pt x="1448991" y="241697"/>
                </a:cubicBezTo>
                <a:cubicBezTo>
                  <a:pt x="1481138" y="241697"/>
                  <a:pt x="1508522" y="246460"/>
                  <a:pt x="1531144" y="255985"/>
                </a:cubicBezTo>
                <a:lnTo>
                  <a:pt x="1531144" y="242293"/>
                </a:lnTo>
                <a:cubicBezTo>
                  <a:pt x="1531144" y="225227"/>
                  <a:pt x="1524794" y="211535"/>
                  <a:pt x="1512094" y="201216"/>
                </a:cubicBezTo>
                <a:cubicBezTo>
                  <a:pt x="1498997" y="190501"/>
                  <a:pt x="1481733" y="185143"/>
                  <a:pt x="1460302" y="185143"/>
                </a:cubicBezTo>
                <a:cubicBezTo>
                  <a:pt x="1446411" y="185143"/>
                  <a:pt x="1432322" y="188516"/>
                  <a:pt x="1418035" y="195263"/>
                </a:cubicBezTo>
                <a:cubicBezTo>
                  <a:pt x="1404541" y="201613"/>
                  <a:pt x="1393230" y="210344"/>
                  <a:pt x="1384102" y="221457"/>
                </a:cubicBezTo>
                <a:lnTo>
                  <a:pt x="1332905" y="181571"/>
                </a:lnTo>
                <a:cubicBezTo>
                  <a:pt x="1347590" y="162521"/>
                  <a:pt x="1366441" y="147440"/>
                  <a:pt x="1389460" y="136327"/>
                </a:cubicBezTo>
                <a:cubicBezTo>
                  <a:pt x="1412082" y="125611"/>
                  <a:pt x="1436886" y="120254"/>
                  <a:pt x="1463874" y="120254"/>
                </a:cubicBezTo>
                <a:close/>
                <a:moveTo>
                  <a:pt x="530424" y="120254"/>
                </a:moveTo>
                <a:cubicBezTo>
                  <a:pt x="577652" y="120254"/>
                  <a:pt x="613966" y="131366"/>
                  <a:pt x="639366" y="153591"/>
                </a:cubicBezTo>
                <a:cubicBezTo>
                  <a:pt x="663972" y="175419"/>
                  <a:pt x="676275" y="207368"/>
                  <a:pt x="676275" y="249436"/>
                </a:cubicBezTo>
                <a:lnTo>
                  <a:pt x="676275" y="441127"/>
                </a:lnTo>
                <a:lnTo>
                  <a:pt x="597694" y="441127"/>
                </a:lnTo>
                <a:lnTo>
                  <a:pt x="597694" y="409576"/>
                </a:lnTo>
                <a:lnTo>
                  <a:pt x="592932" y="409576"/>
                </a:lnTo>
                <a:cubicBezTo>
                  <a:pt x="583010" y="422276"/>
                  <a:pt x="570707" y="432197"/>
                  <a:pt x="556022" y="439341"/>
                </a:cubicBezTo>
                <a:cubicBezTo>
                  <a:pt x="540941" y="446882"/>
                  <a:pt x="523280" y="450652"/>
                  <a:pt x="503040" y="450652"/>
                </a:cubicBezTo>
                <a:cubicBezTo>
                  <a:pt x="470099" y="450652"/>
                  <a:pt x="443111" y="441127"/>
                  <a:pt x="422077" y="422077"/>
                </a:cubicBezTo>
                <a:cubicBezTo>
                  <a:pt x="401043" y="403027"/>
                  <a:pt x="390525" y="377627"/>
                  <a:pt x="390525" y="345877"/>
                </a:cubicBezTo>
                <a:cubicBezTo>
                  <a:pt x="390525" y="325240"/>
                  <a:pt x="395883" y="306983"/>
                  <a:pt x="406599" y="291108"/>
                </a:cubicBezTo>
                <a:cubicBezTo>
                  <a:pt x="416918" y="275630"/>
                  <a:pt x="431999" y="263526"/>
                  <a:pt x="451843" y="254794"/>
                </a:cubicBezTo>
                <a:cubicBezTo>
                  <a:pt x="471686" y="246063"/>
                  <a:pt x="492919" y="241697"/>
                  <a:pt x="515541" y="241697"/>
                </a:cubicBezTo>
                <a:cubicBezTo>
                  <a:pt x="547688" y="241697"/>
                  <a:pt x="575072" y="246460"/>
                  <a:pt x="597694" y="255985"/>
                </a:cubicBezTo>
                <a:lnTo>
                  <a:pt x="597694" y="242293"/>
                </a:lnTo>
                <a:cubicBezTo>
                  <a:pt x="597694" y="225227"/>
                  <a:pt x="591344" y="211535"/>
                  <a:pt x="578644" y="201216"/>
                </a:cubicBezTo>
                <a:cubicBezTo>
                  <a:pt x="565547" y="190501"/>
                  <a:pt x="548283" y="185143"/>
                  <a:pt x="526852" y="185143"/>
                </a:cubicBezTo>
                <a:cubicBezTo>
                  <a:pt x="512961" y="185143"/>
                  <a:pt x="498872" y="188516"/>
                  <a:pt x="484585" y="195263"/>
                </a:cubicBezTo>
                <a:cubicBezTo>
                  <a:pt x="471091" y="201613"/>
                  <a:pt x="459780" y="210344"/>
                  <a:pt x="450652" y="221457"/>
                </a:cubicBezTo>
                <a:lnTo>
                  <a:pt x="399455" y="181571"/>
                </a:lnTo>
                <a:cubicBezTo>
                  <a:pt x="414139" y="162521"/>
                  <a:pt x="432991" y="147440"/>
                  <a:pt x="456010" y="136327"/>
                </a:cubicBezTo>
                <a:cubicBezTo>
                  <a:pt x="478632" y="125611"/>
                  <a:pt x="503436" y="120254"/>
                  <a:pt x="530424" y="120254"/>
                </a:cubicBezTo>
                <a:close/>
                <a:moveTo>
                  <a:pt x="1996679" y="99418"/>
                </a:moveTo>
                <a:lnTo>
                  <a:pt x="1980605" y="151805"/>
                </a:lnTo>
                <a:lnTo>
                  <a:pt x="1941315" y="261343"/>
                </a:lnTo>
                <a:lnTo>
                  <a:pt x="2055614" y="261343"/>
                </a:lnTo>
                <a:lnTo>
                  <a:pt x="2016919" y="151805"/>
                </a:lnTo>
                <a:lnTo>
                  <a:pt x="2001441" y="99418"/>
                </a:lnTo>
                <a:close/>
                <a:moveTo>
                  <a:pt x="2349104" y="82749"/>
                </a:moveTo>
                <a:lnTo>
                  <a:pt x="2349104" y="203002"/>
                </a:lnTo>
                <a:lnTo>
                  <a:pt x="2422922" y="203002"/>
                </a:lnTo>
                <a:cubicBezTo>
                  <a:pt x="2443560" y="203002"/>
                  <a:pt x="2459435" y="197049"/>
                  <a:pt x="2470547" y="185143"/>
                </a:cubicBezTo>
                <a:cubicBezTo>
                  <a:pt x="2482454" y="172443"/>
                  <a:pt x="2488407" y="158155"/>
                  <a:pt x="2488407" y="142280"/>
                </a:cubicBezTo>
                <a:cubicBezTo>
                  <a:pt x="2488407" y="126008"/>
                  <a:pt x="2482454" y="111919"/>
                  <a:pt x="2470547" y="100013"/>
                </a:cubicBezTo>
                <a:cubicBezTo>
                  <a:pt x="2459038" y="88504"/>
                  <a:pt x="2443163" y="82749"/>
                  <a:pt x="2422922" y="82749"/>
                </a:cubicBezTo>
                <a:close/>
                <a:moveTo>
                  <a:pt x="2638425" y="4763"/>
                </a:moveTo>
                <a:lnTo>
                  <a:pt x="2720579" y="4763"/>
                </a:lnTo>
                <a:lnTo>
                  <a:pt x="2720579" y="441127"/>
                </a:lnTo>
                <a:lnTo>
                  <a:pt x="2638425" y="441127"/>
                </a:lnTo>
                <a:close/>
                <a:moveTo>
                  <a:pt x="2266950" y="4763"/>
                </a:moveTo>
                <a:lnTo>
                  <a:pt x="2420541" y="4763"/>
                </a:lnTo>
                <a:cubicBezTo>
                  <a:pt x="2447925" y="4763"/>
                  <a:pt x="2473127" y="10518"/>
                  <a:pt x="2496146" y="22027"/>
                </a:cubicBezTo>
                <a:cubicBezTo>
                  <a:pt x="2518371" y="33140"/>
                  <a:pt x="2536230" y="49411"/>
                  <a:pt x="2549724" y="70843"/>
                </a:cubicBezTo>
                <a:cubicBezTo>
                  <a:pt x="2562821" y="91480"/>
                  <a:pt x="2569369" y="115293"/>
                  <a:pt x="2569369" y="142280"/>
                </a:cubicBezTo>
                <a:cubicBezTo>
                  <a:pt x="2569369" y="169268"/>
                  <a:pt x="2562821" y="193279"/>
                  <a:pt x="2549724" y="214313"/>
                </a:cubicBezTo>
                <a:cubicBezTo>
                  <a:pt x="2535833" y="236141"/>
                  <a:pt x="2517974" y="252611"/>
                  <a:pt x="2496146" y="263724"/>
                </a:cubicBezTo>
                <a:cubicBezTo>
                  <a:pt x="2473127" y="275233"/>
                  <a:pt x="2447925" y="280988"/>
                  <a:pt x="2420541" y="280988"/>
                </a:cubicBezTo>
                <a:lnTo>
                  <a:pt x="2349104" y="280988"/>
                </a:lnTo>
                <a:lnTo>
                  <a:pt x="2349104" y="441127"/>
                </a:lnTo>
                <a:lnTo>
                  <a:pt x="2266950" y="441127"/>
                </a:lnTo>
                <a:close/>
                <a:moveTo>
                  <a:pt x="1951435" y="4763"/>
                </a:moveTo>
                <a:lnTo>
                  <a:pt x="2046089" y="4763"/>
                </a:lnTo>
                <a:lnTo>
                  <a:pt x="2209800" y="441127"/>
                </a:lnTo>
                <a:lnTo>
                  <a:pt x="2118718" y="441127"/>
                </a:lnTo>
                <a:lnTo>
                  <a:pt x="2082404" y="336947"/>
                </a:lnTo>
                <a:lnTo>
                  <a:pt x="1915121" y="336947"/>
                </a:lnTo>
                <a:lnTo>
                  <a:pt x="1878807" y="441127"/>
                </a:lnTo>
                <a:lnTo>
                  <a:pt x="1787724" y="441127"/>
                </a:lnTo>
                <a:close/>
                <a:moveTo>
                  <a:pt x="998935" y="4763"/>
                </a:moveTo>
                <a:lnTo>
                  <a:pt x="1078707" y="4763"/>
                </a:lnTo>
                <a:lnTo>
                  <a:pt x="1078707" y="242293"/>
                </a:lnTo>
                <a:lnTo>
                  <a:pt x="1082874" y="242293"/>
                </a:lnTo>
                <a:lnTo>
                  <a:pt x="1194197" y="130374"/>
                </a:lnTo>
                <a:lnTo>
                  <a:pt x="1292424" y="130374"/>
                </a:lnTo>
                <a:lnTo>
                  <a:pt x="1292424" y="135136"/>
                </a:lnTo>
                <a:lnTo>
                  <a:pt x="1174552" y="250032"/>
                </a:lnTo>
                <a:lnTo>
                  <a:pt x="1297782" y="436365"/>
                </a:lnTo>
                <a:lnTo>
                  <a:pt x="1297782" y="441127"/>
                </a:lnTo>
                <a:lnTo>
                  <a:pt x="1203722" y="441127"/>
                </a:lnTo>
                <a:lnTo>
                  <a:pt x="1118593" y="305396"/>
                </a:lnTo>
                <a:lnTo>
                  <a:pt x="1078707" y="344686"/>
                </a:lnTo>
                <a:lnTo>
                  <a:pt x="1078707" y="441127"/>
                </a:lnTo>
                <a:lnTo>
                  <a:pt x="998935" y="441127"/>
                </a:lnTo>
                <a:close/>
                <a:moveTo>
                  <a:pt x="0" y="4763"/>
                </a:moveTo>
                <a:lnTo>
                  <a:pt x="82154" y="4763"/>
                </a:lnTo>
                <a:lnTo>
                  <a:pt x="82154" y="191691"/>
                </a:lnTo>
                <a:lnTo>
                  <a:pt x="86916" y="191691"/>
                </a:lnTo>
                <a:lnTo>
                  <a:pt x="247055" y="4763"/>
                </a:lnTo>
                <a:lnTo>
                  <a:pt x="346472" y="4763"/>
                </a:lnTo>
                <a:lnTo>
                  <a:pt x="346472" y="9525"/>
                </a:lnTo>
                <a:lnTo>
                  <a:pt x="188119" y="189905"/>
                </a:lnTo>
                <a:lnTo>
                  <a:pt x="362546" y="436365"/>
                </a:lnTo>
                <a:lnTo>
                  <a:pt x="362546" y="441127"/>
                </a:lnTo>
                <a:lnTo>
                  <a:pt x="261938" y="441127"/>
                </a:lnTo>
                <a:lnTo>
                  <a:pt x="131564" y="255390"/>
                </a:lnTo>
                <a:lnTo>
                  <a:pt x="82154" y="313135"/>
                </a:lnTo>
                <a:lnTo>
                  <a:pt x="82154" y="441127"/>
                </a:lnTo>
                <a:lnTo>
                  <a:pt x="0" y="441127"/>
                </a:lnTo>
                <a:close/>
                <a:moveTo>
                  <a:pt x="898922" y="0"/>
                </a:moveTo>
                <a:cubicBezTo>
                  <a:pt x="919560" y="0"/>
                  <a:pt x="936427" y="2183"/>
                  <a:pt x="949524" y="6549"/>
                </a:cubicBezTo>
                <a:lnTo>
                  <a:pt x="949524" y="84535"/>
                </a:lnTo>
                <a:cubicBezTo>
                  <a:pt x="941189" y="81360"/>
                  <a:pt x="934443" y="78979"/>
                  <a:pt x="929283" y="77391"/>
                </a:cubicBezTo>
                <a:cubicBezTo>
                  <a:pt x="924124" y="75804"/>
                  <a:pt x="917377" y="75010"/>
                  <a:pt x="909043" y="75010"/>
                </a:cubicBezTo>
                <a:cubicBezTo>
                  <a:pt x="895152" y="75010"/>
                  <a:pt x="884238" y="78780"/>
                  <a:pt x="876300" y="86321"/>
                </a:cubicBezTo>
                <a:cubicBezTo>
                  <a:pt x="868363" y="93861"/>
                  <a:pt x="864394" y="104379"/>
                  <a:pt x="864394" y="117872"/>
                </a:cubicBezTo>
                <a:lnTo>
                  <a:pt x="864394" y="130374"/>
                </a:lnTo>
                <a:lnTo>
                  <a:pt x="940594" y="130374"/>
                </a:lnTo>
                <a:lnTo>
                  <a:pt x="940594" y="198240"/>
                </a:lnTo>
                <a:lnTo>
                  <a:pt x="864394" y="198240"/>
                </a:lnTo>
                <a:lnTo>
                  <a:pt x="864394" y="441127"/>
                </a:lnTo>
                <a:lnTo>
                  <a:pt x="784622" y="441127"/>
                </a:lnTo>
                <a:lnTo>
                  <a:pt x="784622" y="198240"/>
                </a:lnTo>
                <a:lnTo>
                  <a:pt x="729258" y="198240"/>
                </a:lnTo>
                <a:lnTo>
                  <a:pt x="729258" y="130374"/>
                </a:lnTo>
                <a:lnTo>
                  <a:pt x="784622" y="130374"/>
                </a:lnTo>
                <a:lnTo>
                  <a:pt x="784622" y="113110"/>
                </a:lnTo>
                <a:cubicBezTo>
                  <a:pt x="784622" y="77788"/>
                  <a:pt x="795139" y="50007"/>
                  <a:pt x="816174" y="29766"/>
                </a:cubicBezTo>
                <a:cubicBezTo>
                  <a:pt x="836414" y="9922"/>
                  <a:pt x="863997" y="0"/>
                  <a:pt x="898922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D44BB25D-9692-4543-81ED-958A58D00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86" y="2048767"/>
            <a:ext cx="643022" cy="6430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72439D2-5CB9-4D83-A98C-360C9B6FE20C}"/>
              </a:ext>
            </a:extLst>
          </p:cNvPr>
          <p:cNvSpPr txBox="1"/>
          <p:nvPr/>
        </p:nvSpPr>
        <p:spPr>
          <a:xfrm>
            <a:off x="1784988" y="2689312"/>
            <a:ext cx="7427982" cy="2202033"/>
          </a:xfrm>
          <a:custGeom>
            <a:avLst/>
            <a:gdLst/>
            <a:ahLst/>
            <a:cxnLst/>
            <a:rect l="l" t="t" r="r" b="b"/>
            <a:pathLst>
              <a:path w="7427982" h="2202033">
                <a:moveTo>
                  <a:pt x="5926920" y="2164110"/>
                </a:moveTo>
                <a:cubicBezTo>
                  <a:pt x="5930938" y="2164110"/>
                  <a:pt x="5934203" y="2165366"/>
                  <a:pt x="5936715" y="2167877"/>
                </a:cubicBezTo>
                <a:cubicBezTo>
                  <a:pt x="5939226" y="2170389"/>
                  <a:pt x="5940482" y="2173653"/>
                  <a:pt x="5940482" y="2177672"/>
                </a:cubicBezTo>
                <a:cubicBezTo>
                  <a:pt x="5940482" y="2181523"/>
                  <a:pt x="5939226" y="2184788"/>
                  <a:pt x="5936715" y="2187467"/>
                </a:cubicBezTo>
                <a:cubicBezTo>
                  <a:pt x="5934203" y="2190313"/>
                  <a:pt x="5930938" y="2191736"/>
                  <a:pt x="5926920" y="2191736"/>
                </a:cubicBezTo>
                <a:cubicBezTo>
                  <a:pt x="5923236" y="2191736"/>
                  <a:pt x="5919971" y="2190313"/>
                  <a:pt x="5917125" y="2187467"/>
                </a:cubicBezTo>
                <a:cubicBezTo>
                  <a:pt x="5914279" y="2184620"/>
                  <a:pt x="5912856" y="2181355"/>
                  <a:pt x="5912856" y="2177672"/>
                </a:cubicBezTo>
                <a:cubicBezTo>
                  <a:pt x="5912856" y="2173653"/>
                  <a:pt x="5914279" y="2170389"/>
                  <a:pt x="5917125" y="2167877"/>
                </a:cubicBezTo>
                <a:cubicBezTo>
                  <a:pt x="5919971" y="2165366"/>
                  <a:pt x="5923236" y="2164110"/>
                  <a:pt x="5926920" y="2164110"/>
                </a:cubicBezTo>
                <a:close/>
                <a:moveTo>
                  <a:pt x="1808027" y="2111118"/>
                </a:moveTo>
                <a:cubicBezTo>
                  <a:pt x="1812548" y="2111118"/>
                  <a:pt x="1816399" y="2112708"/>
                  <a:pt x="1819580" y="2115890"/>
                </a:cubicBezTo>
                <a:cubicBezTo>
                  <a:pt x="1822762" y="2119071"/>
                  <a:pt x="1824352" y="2122922"/>
                  <a:pt x="1824352" y="2127442"/>
                </a:cubicBezTo>
                <a:cubicBezTo>
                  <a:pt x="1824352" y="2131963"/>
                  <a:pt x="1822762" y="2135814"/>
                  <a:pt x="1819580" y="2138995"/>
                </a:cubicBezTo>
                <a:cubicBezTo>
                  <a:pt x="1816399" y="2142176"/>
                  <a:pt x="1812548" y="2143767"/>
                  <a:pt x="1808027" y="2143767"/>
                </a:cubicBezTo>
                <a:cubicBezTo>
                  <a:pt x="1803339" y="2143767"/>
                  <a:pt x="1799405" y="2142176"/>
                  <a:pt x="1796223" y="2138995"/>
                </a:cubicBezTo>
                <a:cubicBezTo>
                  <a:pt x="1793042" y="2135814"/>
                  <a:pt x="1791452" y="2131963"/>
                  <a:pt x="1791452" y="2127442"/>
                </a:cubicBezTo>
                <a:cubicBezTo>
                  <a:pt x="1791452" y="2122922"/>
                  <a:pt x="1793042" y="2119071"/>
                  <a:pt x="1796223" y="2115890"/>
                </a:cubicBezTo>
                <a:cubicBezTo>
                  <a:pt x="1799405" y="2112708"/>
                  <a:pt x="1803339" y="2111118"/>
                  <a:pt x="1808027" y="2111118"/>
                </a:cubicBezTo>
                <a:close/>
                <a:moveTo>
                  <a:pt x="7207270" y="2076208"/>
                </a:moveTo>
                <a:cubicBezTo>
                  <a:pt x="7195214" y="2076208"/>
                  <a:pt x="7186173" y="2078720"/>
                  <a:pt x="7180146" y="2083743"/>
                </a:cubicBezTo>
                <a:cubicBezTo>
                  <a:pt x="7174118" y="2088766"/>
                  <a:pt x="7171104" y="2095128"/>
                  <a:pt x="7171104" y="2102830"/>
                </a:cubicBezTo>
                <a:cubicBezTo>
                  <a:pt x="7171104" y="2110029"/>
                  <a:pt x="7173866" y="2115890"/>
                  <a:pt x="7179392" y="2120410"/>
                </a:cubicBezTo>
                <a:cubicBezTo>
                  <a:pt x="7184917" y="2124931"/>
                  <a:pt x="7191866" y="2127191"/>
                  <a:pt x="7200237" y="2127191"/>
                </a:cubicBezTo>
                <a:cubicBezTo>
                  <a:pt x="7207604" y="2127191"/>
                  <a:pt x="7214469" y="2125266"/>
                  <a:pt x="7220831" y="2121415"/>
                </a:cubicBezTo>
                <a:cubicBezTo>
                  <a:pt x="7227194" y="2117564"/>
                  <a:pt x="7232216" y="2112541"/>
                  <a:pt x="7235900" y="2106346"/>
                </a:cubicBezTo>
                <a:cubicBezTo>
                  <a:pt x="7239584" y="2100151"/>
                  <a:pt x="7241426" y="2093203"/>
                  <a:pt x="7241426" y="2085501"/>
                </a:cubicBezTo>
                <a:cubicBezTo>
                  <a:pt x="7237407" y="2082822"/>
                  <a:pt x="7232384" y="2080561"/>
                  <a:pt x="7226356" y="2078720"/>
                </a:cubicBezTo>
                <a:cubicBezTo>
                  <a:pt x="7220664" y="2077045"/>
                  <a:pt x="7214302" y="2076208"/>
                  <a:pt x="7207270" y="2076208"/>
                </a:cubicBezTo>
                <a:close/>
                <a:moveTo>
                  <a:pt x="4330720" y="2076208"/>
                </a:moveTo>
                <a:cubicBezTo>
                  <a:pt x="4318665" y="2076208"/>
                  <a:pt x="4309623" y="2078720"/>
                  <a:pt x="4303596" y="2083743"/>
                </a:cubicBezTo>
                <a:cubicBezTo>
                  <a:pt x="4297568" y="2088766"/>
                  <a:pt x="4294555" y="2095128"/>
                  <a:pt x="4294555" y="2102830"/>
                </a:cubicBezTo>
                <a:cubicBezTo>
                  <a:pt x="4294555" y="2110029"/>
                  <a:pt x="4297317" y="2115890"/>
                  <a:pt x="4302842" y="2120410"/>
                </a:cubicBezTo>
                <a:cubicBezTo>
                  <a:pt x="4308368" y="2124931"/>
                  <a:pt x="4315316" y="2127191"/>
                  <a:pt x="4323688" y="2127191"/>
                </a:cubicBezTo>
                <a:cubicBezTo>
                  <a:pt x="4331055" y="2127191"/>
                  <a:pt x="4337919" y="2125266"/>
                  <a:pt x="4344282" y="2121415"/>
                </a:cubicBezTo>
                <a:cubicBezTo>
                  <a:pt x="4350644" y="2117564"/>
                  <a:pt x="4355667" y="2112541"/>
                  <a:pt x="4359351" y="2106346"/>
                </a:cubicBezTo>
                <a:cubicBezTo>
                  <a:pt x="4363034" y="2100151"/>
                  <a:pt x="4364876" y="2093203"/>
                  <a:pt x="4364876" y="2085501"/>
                </a:cubicBezTo>
                <a:cubicBezTo>
                  <a:pt x="4360858" y="2082822"/>
                  <a:pt x="4355835" y="2080561"/>
                  <a:pt x="4349807" y="2078720"/>
                </a:cubicBezTo>
                <a:cubicBezTo>
                  <a:pt x="4344114" y="2077045"/>
                  <a:pt x="4337752" y="2076208"/>
                  <a:pt x="4330720" y="2076208"/>
                </a:cubicBezTo>
                <a:close/>
                <a:moveTo>
                  <a:pt x="3635395" y="2076208"/>
                </a:moveTo>
                <a:cubicBezTo>
                  <a:pt x="3623340" y="2076208"/>
                  <a:pt x="3614298" y="2078720"/>
                  <a:pt x="3608271" y="2083743"/>
                </a:cubicBezTo>
                <a:cubicBezTo>
                  <a:pt x="3602243" y="2088766"/>
                  <a:pt x="3599229" y="2095128"/>
                  <a:pt x="3599229" y="2102830"/>
                </a:cubicBezTo>
                <a:cubicBezTo>
                  <a:pt x="3599229" y="2110029"/>
                  <a:pt x="3601992" y="2115890"/>
                  <a:pt x="3607517" y="2120410"/>
                </a:cubicBezTo>
                <a:cubicBezTo>
                  <a:pt x="3613043" y="2124931"/>
                  <a:pt x="3619991" y="2127191"/>
                  <a:pt x="3628363" y="2127191"/>
                </a:cubicBezTo>
                <a:cubicBezTo>
                  <a:pt x="3635730" y="2127191"/>
                  <a:pt x="3642594" y="2125266"/>
                  <a:pt x="3648957" y="2121415"/>
                </a:cubicBezTo>
                <a:cubicBezTo>
                  <a:pt x="3655319" y="2117564"/>
                  <a:pt x="3660342" y="2112541"/>
                  <a:pt x="3664026" y="2106346"/>
                </a:cubicBezTo>
                <a:cubicBezTo>
                  <a:pt x="3667709" y="2100151"/>
                  <a:pt x="3669551" y="2093203"/>
                  <a:pt x="3669551" y="2085501"/>
                </a:cubicBezTo>
                <a:cubicBezTo>
                  <a:pt x="3665532" y="2082822"/>
                  <a:pt x="3660509" y="2080561"/>
                  <a:pt x="3654482" y="2078720"/>
                </a:cubicBezTo>
                <a:cubicBezTo>
                  <a:pt x="3648789" y="2077045"/>
                  <a:pt x="3642427" y="2076208"/>
                  <a:pt x="3635395" y="2076208"/>
                </a:cubicBezTo>
                <a:close/>
                <a:moveTo>
                  <a:pt x="3273445" y="2076208"/>
                </a:moveTo>
                <a:cubicBezTo>
                  <a:pt x="3261390" y="2076208"/>
                  <a:pt x="3252348" y="2078720"/>
                  <a:pt x="3246321" y="2083743"/>
                </a:cubicBezTo>
                <a:cubicBezTo>
                  <a:pt x="3240293" y="2088766"/>
                  <a:pt x="3237279" y="2095128"/>
                  <a:pt x="3237279" y="2102830"/>
                </a:cubicBezTo>
                <a:cubicBezTo>
                  <a:pt x="3237279" y="2110029"/>
                  <a:pt x="3240042" y="2115890"/>
                  <a:pt x="3245567" y="2120410"/>
                </a:cubicBezTo>
                <a:cubicBezTo>
                  <a:pt x="3251093" y="2124931"/>
                  <a:pt x="3258041" y="2127191"/>
                  <a:pt x="3266413" y="2127191"/>
                </a:cubicBezTo>
                <a:cubicBezTo>
                  <a:pt x="3273780" y="2127191"/>
                  <a:pt x="3280644" y="2125266"/>
                  <a:pt x="3287007" y="2121415"/>
                </a:cubicBezTo>
                <a:cubicBezTo>
                  <a:pt x="3293369" y="2117564"/>
                  <a:pt x="3298392" y="2112541"/>
                  <a:pt x="3302076" y="2106346"/>
                </a:cubicBezTo>
                <a:cubicBezTo>
                  <a:pt x="3305759" y="2100151"/>
                  <a:pt x="3307601" y="2093203"/>
                  <a:pt x="3307601" y="2085501"/>
                </a:cubicBezTo>
                <a:cubicBezTo>
                  <a:pt x="3303582" y="2082822"/>
                  <a:pt x="3298559" y="2080561"/>
                  <a:pt x="3292532" y="2078720"/>
                </a:cubicBezTo>
                <a:cubicBezTo>
                  <a:pt x="3286839" y="2077045"/>
                  <a:pt x="3280477" y="2076208"/>
                  <a:pt x="3273445" y="2076208"/>
                </a:cubicBezTo>
                <a:close/>
                <a:moveTo>
                  <a:pt x="7064162" y="2026732"/>
                </a:moveTo>
                <a:cubicBezTo>
                  <a:pt x="7056125" y="2026732"/>
                  <a:pt x="7048590" y="2028741"/>
                  <a:pt x="7041558" y="2032760"/>
                </a:cubicBezTo>
                <a:cubicBezTo>
                  <a:pt x="7034694" y="2036778"/>
                  <a:pt x="7029085" y="2042554"/>
                  <a:pt x="7024732" y="2050089"/>
                </a:cubicBezTo>
                <a:cubicBezTo>
                  <a:pt x="7020546" y="2057456"/>
                  <a:pt x="7018453" y="2066330"/>
                  <a:pt x="7018453" y="2076711"/>
                </a:cubicBezTo>
                <a:cubicBezTo>
                  <a:pt x="7018453" y="2086924"/>
                  <a:pt x="7020546" y="2095714"/>
                  <a:pt x="7024732" y="2103081"/>
                </a:cubicBezTo>
                <a:cubicBezTo>
                  <a:pt x="7029085" y="2110615"/>
                  <a:pt x="7034694" y="2116392"/>
                  <a:pt x="7041558" y="2120410"/>
                </a:cubicBezTo>
                <a:cubicBezTo>
                  <a:pt x="7048926" y="2124596"/>
                  <a:pt x="7056460" y="2126689"/>
                  <a:pt x="7064162" y="2126689"/>
                </a:cubicBezTo>
                <a:cubicBezTo>
                  <a:pt x="7071864" y="2126689"/>
                  <a:pt x="7079398" y="2124596"/>
                  <a:pt x="7086765" y="2120410"/>
                </a:cubicBezTo>
                <a:cubicBezTo>
                  <a:pt x="7093462" y="2116559"/>
                  <a:pt x="7098988" y="2110783"/>
                  <a:pt x="7103340" y="2103081"/>
                </a:cubicBezTo>
                <a:cubicBezTo>
                  <a:pt x="7107526" y="2095714"/>
                  <a:pt x="7109620" y="2086924"/>
                  <a:pt x="7109620" y="2076711"/>
                </a:cubicBezTo>
                <a:cubicBezTo>
                  <a:pt x="7109620" y="2066330"/>
                  <a:pt x="7107526" y="2057456"/>
                  <a:pt x="7103340" y="2050089"/>
                </a:cubicBezTo>
                <a:cubicBezTo>
                  <a:pt x="7098988" y="2042387"/>
                  <a:pt x="7093462" y="2036611"/>
                  <a:pt x="7086765" y="2032760"/>
                </a:cubicBezTo>
                <a:cubicBezTo>
                  <a:pt x="7079733" y="2028741"/>
                  <a:pt x="7072198" y="2026732"/>
                  <a:pt x="7064162" y="2026732"/>
                </a:cubicBezTo>
                <a:close/>
                <a:moveTo>
                  <a:pt x="6908999" y="2026732"/>
                </a:moveTo>
                <a:cubicBezTo>
                  <a:pt x="6901130" y="2026732"/>
                  <a:pt x="6893930" y="2028741"/>
                  <a:pt x="6887400" y="2032760"/>
                </a:cubicBezTo>
                <a:cubicBezTo>
                  <a:pt x="6880703" y="2036946"/>
                  <a:pt x="6875513" y="2042554"/>
                  <a:pt x="6871830" y="2049587"/>
                </a:cubicBezTo>
                <a:cubicBezTo>
                  <a:pt x="6867978" y="2056954"/>
                  <a:pt x="6866053" y="2065744"/>
                  <a:pt x="6866053" y="2075957"/>
                </a:cubicBezTo>
                <a:cubicBezTo>
                  <a:pt x="6866053" y="2085836"/>
                  <a:pt x="6867978" y="2094626"/>
                  <a:pt x="6871830" y="2102328"/>
                </a:cubicBezTo>
                <a:cubicBezTo>
                  <a:pt x="6875513" y="2109695"/>
                  <a:pt x="6880703" y="2115304"/>
                  <a:pt x="6887400" y="2119154"/>
                </a:cubicBezTo>
                <a:cubicBezTo>
                  <a:pt x="6894098" y="2123005"/>
                  <a:pt x="6901298" y="2124931"/>
                  <a:pt x="6908999" y="2124931"/>
                </a:cubicBezTo>
                <a:cubicBezTo>
                  <a:pt x="6917036" y="2124931"/>
                  <a:pt x="6924152" y="2123005"/>
                  <a:pt x="6930346" y="2119154"/>
                </a:cubicBezTo>
                <a:cubicBezTo>
                  <a:pt x="6936876" y="2115136"/>
                  <a:pt x="6942067" y="2109443"/>
                  <a:pt x="6945918" y="2102076"/>
                </a:cubicBezTo>
                <a:cubicBezTo>
                  <a:pt x="6949768" y="2094709"/>
                  <a:pt x="6951694" y="2086003"/>
                  <a:pt x="6951694" y="2075957"/>
                </a:cubicBezTo>
                <a:cubicBezTo>
                  <a:pt x="6951694" y="2065576"/>
                  <a:pt x="6949768" y="2056702"/>
                  <a:pt x="6945918" y="2049335"/>
                </a:cubicBezTo>
                <a:cubicBezTo>
                  <a:pt x="6942067" y="2041801"/>
                  <a:pt x="6936876" y="2036192"/>
                  <a:pt x="6930346" y="2032509"/>
                </a:cubicBezTo>
                <a:cubicBezTo>
                  <a:pt x="6923650" y="2028658"/>
                  <a:pt x="6916534" y="2026732"/>
                  <a:pt x="6908999" y="2026732"/>
                </a:cubicBezTo>
                <a:close/>
                <a:moveTo>
                  <a:pt x="6422220" y="2026732"/>
                </a:moveTo>
                <a:cubicBezTo>
                  <a:pt x="6412174" y="2026732"/>
                  <a:pt x="6403384" y="2030081"/>
                  <a:pt x="6395849" y="2036778"/>
                </a:cubicBezTo>
                <a:cubicBezTo>
                  <a:pt x="6388817" y="2043140"/>
                  <a:pt x="6384129" y="2051847"/>
                  <a:pt x="6381785" y="2062897"/>
                </a:cubicBezTo>
                <a:lnTo>
                  <a:pt x="6461650" y="2062897"/>
                </a:lnTo>
                <a:cubicBezTo>
                  <a:pt x="6461483" y="2057372"/>
                  <a:pt x="6459976" y="2051847"/>
                  <a:pt x="6457129" y="2046322"/>
                </a:cubicBezTo>
                <a:cubicBezTo>
                  <a:pt x="6454450" y="2040964"/>
                  <a:pt x="6450181" y="2036359"/>
                  <a:pt x="6444321" y="2032509"/>
                </a:cubicBezTo>
                <a:cubicBezTo>
                  <a:pt x="6438461" y="2028658"/>
                  <a:pt x="6431094" y="2026732"/>
                  <a:pt x="6422220" y="2026732"/>
                </a:cubicBezTo>
                <a:close/>
                <a:moveTo>
                  <a:pt x="6277605" y="2026732"/>
                </a:moveTo>
                <a:cubicBezTo>
                  <a:pt x="6270071" y="2026732"/>
                  <a:pt x="6262871" y="2028825"/>
                  <a:pt x="6256007" y="2033011"/>
                </a:cubicBezTo>
                <a:cubicBezTo>
                  <a:pt x="6249477" y="2037029"/>
                  <a:pt x="6244203" y="2042806"/>
                  <a:pt x="6240184" y="2050340"/>
                </a:cubicBezTo>
                <a:cubicBezTo>
                  <a:pt x="6235999" y="2058209"/>
                  <a:pt x="6233906" y="2066999"/>
                  <a:pt x="6233906" y="2076711"/>
                </a:cubicBezTo>
                <a:cubicBezTo>
                  <a:pt x="6233906" y="2086254"/>
                  <a:pt x="6235999" y="2094961"/>
                  <a:pt x="6240184" y="2102830"/>
                </a:cubicBezTo>
                <a:cubicBezTo>
                  <a:pt x="6244370" y="2110532"/>
                  <a:pt x="6249644" y="2116392"/>
                  <a:pt x="6256007" y="2120410"/>
                </a:cubicBezTo>
                <a:cubicBezTo>
                  <a:pt x="6262871" y="2124596"/>
                  <a:pt x="6270071" y="2126689"/>
                  <a:pt x="6277605" y="2126689"/>
                </a:cubicBezTo>
                <a:cubicBezTo>
                  <a:pt x="6284805" y="2126689"/>
                  <a:pt x="6291921" y="2124596"/>
                  <a:pt x="6298953" y="2120410"/>
                </a:cubicBezTo>
                <a:cubicBezTo>
                  <a:pt x="6305315" y="2116727"/>
                  <a:pt x="6310589" y="2110867"/>
                  <a:pt x="6314775" y="2102830"/>
                </a:cubicBezTo>
                <a:cubicBezTo>
                  <a:pt x="6318794" y="2095295"/>
                  <a:pt x="6320803" y="2086589"/>
                  <a:pt x="6320803" y="2076711"/>
                </a:cubicBezTo>
                <a:cubicBezTo>
                  <a:pt x="6320803" y="2066665"/>
                  <a:pt x="6318794" y="2057874"/>
                  <a:pt x="6314775" y="2050340"/>
                </a:cubicBezTo>
                <a:cubicBezTo>
                  <a:pt x="6310589" y="2042638"/>
                  <a:pt x="6305315" y="2036862"/>
                  <a:pt x="6298953" y="2033011"/>
                </a:cubicBezTo>
                <a:cubicBezTo>
                  <a:pt x="6291921" y="2028825"/>
                  <a:pt x="6284805" y="2026732"/>
                  <a:pt x="6277605" y="2026732"/>
                </a:cubicBezTo>
                <a:close/>
                <a:moveTo>
                  <a:pt x="5926920" y="2026732"/>
                </a:moveTo>
                <a:cubicBezTo>
                  <a:pt x="5916874" y="2026732"/>
                  <a:pt x="5908084" y="2030081"/>
                  <a:pt x="5900549" y="2036778"/>
                </a:cubicBezTo>
                <a:cubicBezTo>
                  <a:pt x="5893517" y="2043140"/>
                  <a:pt x="5888829" y="2051847"/>
                  <a:pt x="5886485" y="2062897"/>
                </a:cubicBezTo>
                <a:lnTo>
                  <a:pt x="5966350" y="2062897"/>
                </a:lnTo>
                <a:cubicBezTo>
                  <a:pt x="5966183" y="2057372"/>
                  <a:pt x="5964676" y="2051847"/>
                  <a:pt x="5961829" y="2046322"/>
                </a:cubicBezTo>
                <a:cubicBezTo>
                  <a:pt x="5959150" y="2040964"/>
                  <a:pt x="5954881" y="2036359"/>
                  <a:pt x="5949021" y="2032509"/>
                </a:cubicBezTo>
                <a:cubicBezTo>
                  <a:pt x="5943161" y="2028658"/>
                  <a:pt x="5935794" y="2026732"/>
                  <a:pt x="5926920" y="2026732"/>
                </a:cubicBezTo>
                <a:close/>
                <a:moveTo>
                  <a:pt x="5452177" y="2026732"/>
                </a:moveTo>
                <a:cubicBezTo>
                  <a:pt x="5444977" y="2026732"/>
                  <a:pt x="5437861" y="2028825"/>
                  <a:pt x="5430829" y="2033011"/>
                </a:cubicBezTo>
                <a:cubicBezTo>
                  <a:pt x="5424299" y="2036862"/>
                  <a:pt x="5418941" y="2042722"/>
                  <a:pt x="5414756" y="2050591"/>
                </a:cubicBezTo>
                <a:cubicBezTo>
                  <a:pt x="5410737" y="2058126"/>
                  <a:pt x="5408728" y="2066832"/>
                  <a:pt x="5408728" y="2076711"/>
                </a:cubicBezTo>
                <a:cubicBezTo>
                  <a:pt x="5408728" y="2086589"/>
                  <a:pt x="5410737" y="2095295"/>
                  <a:pt x="5414756" y="2102830"/>
                </a:cubicBezTo>
                <a:cubicBezTo>
                  <a:pt x="5418941" y="2110699"/>
                  <a:pt x="5424299" y="2116559"/>
                  <a:pt x="5430829" y="2120410"/>
                </a:cubicBezTo>
                <a:cubicBezTo>
                  <a:pt x="5437861" y="2124596"/>
                  <a:pt x="5444977" y="2126689"/>
                  <a:pt x="5452177" y="2126689"/>
                </a:cubicBezTo>
                <a:cubicBezTo>
                  <a:pt x="5459544" y="2126689"/>
                  <a:pt x="5466660" y="2124596"/>
                  <a:pt x="5473524" y="2120410"/>
                </a:cubicBezTo>
                <a:cubicBezTo>
                  <a:pt x="5480221" y="2116392"/>
                  <a:pt x="5485579" y="2110532"/>
                  <a:pt x="5489598" y="2102830"/>
                </a:cubicBezTo>
                <a:cubicBezTo>
                  <a:pt x="5493616" y="2095295"/>
                  <a:pt x="5495625" y="2086589"/>
                  <a:pt x="5495625" y="2076711"/>
                </a:cubicBezTo>
                <a:cubicBezTo>
                  <a:pt x="5495625" y="2066665"/>
                  <a:pt x="5493616" y="2057874"/>
                  <a:pt x="5489598" y="2050340"/>
                </a:cubicBezTo>
                <a:cubicBezTo>
                  <a:pt x="5485579" y="2042973"/>
                  <a:pt x="5480221" y="2037197"/>
                  <a:pt x="5473524" y="2033011"/>
                </a:cubicBezTo>
                <a:cubicBezTo>
                  <a:pt x="5466660" y="2028825"/>
                  <a:pt x="5459544" y="2026732"/>
                  <a:pt x="5452177" y="2026732"/>
                </a:cubicBezTo>
                <a:close/>
                <a:moveTo>
                  <a:pt x="5102012" y="2026732"/>
                </a:moveTo>
                <a:cubicBezTo>
                  <a:pt x="5093975" y="2026732"/>
                  <a:pt x="5086441" y="2028741"/>
                  <a:pt x="5079409" y="2032760"/>
                </a:cubicBezTo>
                <a:cubicBezTo>
                  <a:pt x="5072544" y="2036778"/>
                  <a:pt x="5066935" y="2042554"/>
                  <a:pt x="5062582" y="2050089"/>
                </a:cubicBezTo>
                <a:cubicBezTo>
                  <a:pt x="5058396" y="2057456"/>
                  <a:pt x="5056303" y="2066330"/>
                  <a:pt x="5056303" y="2076711"/>
                </a:cubicBezTo>
                <a:cubicBezTo>
                  <a:pt x="5056303" y="2086924"/>
                  <a:pt x="5058396" y="2095714"/>
                  <a:pt x="5062582" y="2103081"/>
                </a:cubicBezTo>
                <a:cubicBezTo>
                  <a:pt x="5066935" y="2110615"/>
                  <a:pt x="5072544" y="2116392"/>
                  <a:pt x="5079409" y="2120410"/>
                </a:cubicBezTo>
                <a:cubicBezTo>
                  <a:pt x="5086776" y="2124596"/>
                  <a:pt x="5094310" y="2126689"/>
                  <a:pt x="5102012" y="2126689"/>
                </a:cubicBezTo>
                <a:cubicBezTo>
                  <a:pt x="5109714" y="2126689"/>
                  <a:pt x="5117248" y="2124596"/>
                  <a:pt x="5124615" y="2120410"/>
                </a:cubicBezTo>
                <a:cubicBezTo>
                  <a:pt x="5131313" y="2116559"/>
                  <a:pt x="5136838" y="2110783"/>
                  <a:pt x="5141191" y="2103081"/>
                </a:cubicBezTo>
                <a:cubicBezTo>
                  <a:pt x="5145377" y="2095714"/>
                  <a:pt x="5147470" y="2086924"/>
                  <a:pt x="5147470" y="2076711"/>
                </a:cubicBezTo>
                <a:cubicBezTo>
                  <a:pt x="5147470" y="2066330"/>
                  <a:pt x="5145377" y="2057456"/>
                  <a:pt x="5141191" y="2050089"/>
                </a:cubicBezTo>
                <a:cubicBezTo>
                  <a:pt x="5136838" y="2042387"/>
                  <a:pt x="5131313" y="2036611"/>
                  <a:pt x="5124615" y="2032760"/>
                </a:cubicBezTo>
                <a:cubicBezTo>
                  <a:pt x="5117583" y="2028741"/>
                  <a:pt x="5110049" y="2026732"/>
                  <a:pt x="5102012" y="2026732"/>
                </a:cubicBezTo>
                <a:close/>
                <a:moveTo>
                  <a:pt x="4803974" y="2026732"/>
                </a:moveTo>
                <a:cubicBezTo>
                  <a:pt x="4796105" y="2026732"/>
                  <a:pt x="4788906" y="2028741"/>
                  <a:pt x="4782376" y="2032760"/>
                </a:cubicBezTo>
                <a:cubicBezTo>
                  <a:pt x="4775678" y="2036946"/>
                  <a:pt x="4770488" y="2042554"/>
                  <a:pt x="4766805" y="2049587"/>
                </a:cubicBezTo>
                <a:cubicBezTo>
                  <a:pt x="4762954" y="2056954"/>
                  <a:pt x="4761028" y="2065744"/>
                  <a:pt x="4761028" y="2075957"/>
                </a:cubicBezTo>
                <a:cubicBezTo>
                  <a:pt x="4761028" y="2085836"/>
                  <a:pt x="4762954" y="2094626"/>
                  <a:pt x="4766805" y="2102328"/>
                </a:cubicBezTo>
                <a:cubicBezTo>
                  <a:pt x="4770488" y="2109695"/>
                  <a:pt x="4775678" y="2115304"/>
                  <a:pt x="4782376" y="2119154"/>
                </a:cubicBezTo>
                <a:cubicBezTo>
                  <a:pt x="4789073" y="2123005"/>
                  <a:pt x="4796273" y="2124931"/>
                  <a:pt x="4803974" y="2124931"/>
                </a:cubicBezTo>
                <a:cubicBezTo>
                  <a:pt x="4812011" y="2124931"/>
                  <a:pt x="4819127" y="2123005"/>
                  <a:pt x="4825322" y="2119154"/>
                </a:cubicBezTo>
                <a:cubicBezTo>
                  <a:pt x="4831852" y="2115136"/>
                  <a:pt x="4837042" y="2109443"/>
                  <a:pt x="4840893" y="2102076"/>
                </a:cubicBezTo>
                <a:cubicBezTo>
                  <a:pt x="4844744" y="2094709"/>
                  <a:pt x="4846669" y="2086003"/>
                  <a:pt x="4846669" y="2075957"/>
                </a:cubicBezTo>
                <a:cubicBezTo>
                  <a:pt x="4846669" y="2065576"/>
                  <a:pt x="4844744" y="2056702"/>
                  <a:pt x="4840893" y="2049335"/>
                </a:cubicBezTo>
                <a:cubicBezTo>
                  <a:pt x="4837042" y="2041801"/>
                  <a:pt x="4831852" y="2036192"/>
                  <a:pt x="4825322" y="2032509"/>
                </a:cubicBezTo>
                <a:cubicBezTo>
                  <a:pt x="4818625" y="2028658"/>
                  <a:pt x="4811509" y="2026732"/>
                  <a:pt x="4803974" y="2026732"/>
                </a:cubicBezTo>
                <a:close/>
                <a:moveTo>
                  <a:pt x="3930437" y="2026732"/>
                </a:moveTo>
                <a:cubicBezTo>
                  <a:pt x="3922400" y="2026732"/>
                  <a:pt x="3914866" y="2028741"/>
                  <a:pt x="3907834" y="2032760"/>
                </a:cubicBezTo>
                <a:cubicBezTo>
                  <a:pt x="3900969" y="2036778"/>
                  <a:pt x="3895360" y="2042554"/>
                  <a:pt x="3891007" y="2050089"/>
                </a:cubicBezTo>
                <a:cubicBezTo>
                  <a:pt x="3886821" y="2057456"/>
                  <a:pt x="3884728" y="2066330"/>
                  <a:pt x="3884728" y="2076711"/>
                </a:cubicBezTo>
                <a:cubicBezTo>
                  <a:pt x="3884728" y="2086924"/>
                  <a:pt x="3886821" y="2095714"/>
                  <a:pt x="3891007" y="2103081"/>
                </a:cubicBezTo>
                <a:cubicBezTo>
                  <a:pt x="3895360" y="2110615"/>
                  <a:pt x="3900969" y="2116392"/>
                  <a:pt x="3907834" y="2120410"/>
                </a:cubicBezTo>
                <a:cubicBezTo>
                  <a:pt x="3915201" y="2124596"/>
                  <a:pt x="3922735" y="2126689"/>
                  <a:pt x="3930437" y="2126689"/>
                </a:cubicBezTo>
                <a:cubicBezTo>
                  <a:pt x="3938139" y="2126689"/>
                  <a:pt x="3945673" y="2124596"/>
                  <a:pt x="3953040" y="2120410"/>
                </a:cubicBezTo>
                <a:cubicBezTo>
                  <a:pt x="3959738" y="2116559"/>
                  <a:pt x="3965263" y="2110783"/>
                  <a:pt x="3969616" y="2103081"/>
                </a:cubicBezTo>
                <a:cubicBezTo>
                  <a:pt x="3973802" y="2095714"/>
                  <a:pt x="3975895" y="2086924"/>
                  <a:pt x="3975895" y="2076711"/>
                </a:cubicBezTo>
                <a:cubicBezTo>
                  <a:pt x="3975895" y="2066330"/>
                  <a:pt x="3973802" y="2057456"/>
                  <a:pt x="3969616" y="2050089"/>
                </a:cubicBezTo>
                <a:cubicBezTo>
                  <a:pt x="3965263" y="2042387"/>
                  <a:pt x="3959738" y="2036611"/>
                  <a:pt x="3953040" y="2032760"/>
                </a:cubicBezTo>
                <a:cubicBezTo>
                  <a:pt x="3946008" y="2028741"/>
                  <a:pt x="3938474" y="2026732"/>
                  <a:pt x="3930437" y="2026732"/>
                </a:cubicBezTo>
                <a:close/>
                <a:moveTo>
                  <a:pt x="2549312" y="2026732"/>
                </a:moveTo>
                <a:cubicBezTo>
                  <a:pt x="2541275" y="2026732"/>
                  <a:pt x="2533741" y="2028741"/>
                  <a:pt x="2526709" y="2032760"/>
                </a:cubicBezTo>
                <a:cubicBezTo>
                  <a:pt x="2519844" y="2036778"/>
                  <a:pt x="2514235" y="2042554"/>
                  <a:pt x="2509882" y="2050089"/>
                </a:cubicBezTo>
                <a:cubicBezTo>
                  <a:pt x="2505696" y="2057456"/>
                  <a:pt x="2503603" y="2066330"/>
                  <a:pt x="2503603" y="2076711"/>
                </a:cubicBezTo>
                <a:cubicBezTo>
                  <a:pt x="2503603" y="2086924"/>
                  <a:pt x="2505696" y="2095714"/>
                  <a:pt x="2509882" y="2103081"/>
                </a:cubicBezTo>
                <a:cubicBezTo>
                  <a:pt x="2514235" y="2110615"/>
                  <a:pt x="2519844" y="2116392"/>
                  <a:pt x="2526709" y="2120410"/>
                </a:cubicBezTo>
                <a:cubicBezTo>
                  <a:pt x="2534076" y="2124596"/>
                  <a:pt x="2541610" y="2126689"/>
                  <a:pt x="2549312" y="2126689"/>
                </a:cubicBezTo>
                <a:cubicBezTo>
                  <a:pt x="2557014" y="2126689"/>
                  <a:pt x="2564548" y="2124596"/>
                  <a:pt x="2571915" y="2120410"/>
                </a:cubicBezTo>
                <a:cubicBezTo>
                  <a:pt x="2578613" y="2116559"/>
                  <a:pt x="2584138" y="2110783"/>
                  <a:pt x="2588491" y="2103081"/>
                </a:cubicBezTo>
                <a:cubicBezTo>
                  <a:pt x="2592677" y="2095714"/>
                  <a:pt x="2594770" y="2086924"/>
                  <a:pt x="2594770" y="2076711"/>
                </a:cubicBezTo>
                <a:cubicBezTo>
                  <a:pt x="2594770" y="2066330"/>
                  <a:pt x="2592677" y="2057456"/>
                  <a:pt x="2588491" y="2050089"/>
                </a:cubicBezTo>
                <a:cubicBezTo>
                  <a:pt x="2584138" y="2042387"/>
                  <a:pt x="2578613" y="2036611"/>
                  <a:pt x="2571915" y="2032760"/>
                </a:cubicBezTo>
                <a:cubicBezTo>
                  <a:pt x="2564883" y="2028741"/>
                  <a:pt x="2557349" y="2026732"/>
                  <a:pt x="2549312" y="2026732"/>
                </a:cubicBezTo>
                <a:close/>
                <a:moveTo>
                  <a:pt x="2116920" y="2026732"/>
                </a:moveTo>
                <a:cubicBezTo>
                  <a:pt x="2106874" y="2026732"/>
                  <a:pt x="2098084" y="2030081"/>
                  <a:pt x="2090550" y="2036778"/>
                </a:cubicBezTo>
                <a:cubicBezTo>
                  <a:pt x="2083518" y="2043140"/>
                  <a:pt x="2078829" y="2051847"/>
                  <a:pt x="2076485" y="2062897"/>
                </a:cubicBezTo>
                <a:lnTo>
                  <a:pt x="2156350" y="2062897"/>
                </a:lnTo>
                <a:cubicBezTo>
                  <a:pt x="2156183" y="2057372"/>
                  <a:pt x="2154676" y="2051847"/>
                  <a:pt x="2151830" y="2046322"/>
                </a:cubicBezTo>
                <a:cubicBezTo>
                  <a:pt x="2149151" y="2040964"/>
                  <a:pt x="2144881" y="2036359"/>
                  <a:pt x="2139021" y="2032509"/>
                </a:cubicBezTo>
                <a:cubicBezTo>
                  <a:pt x="2133162" y="2028658"/>
                  <a:pt x="2125794" y="2026732"/>
                  <a:pt x="2116920" y="2026732"/>
                </a:cubicBezTo>
                <a:close/>
                <a:moveTo>
                  <a:pt x="1031070" y="2026732"/>
                </a:moveTo>
                <a:cubicBezTo>
                  <a:pt x="1021025" y="2026732"/>
                  <a:pt x="1012234" y="2030081"/>
                  <a:pt x="1004700" y="2036778"/>
                </a:cubicBezTo>
                <a:cubicBezTo>
                  <a:pt x="997667" y="2043140"/>
                  <a:pt x="992980" y="2051847"/>
                  <a:pt x="990635" y="2062897"/>
                </a:cubicBezTo>
                <a:lnTo>
                  <a:pt x="1070500" y="2062897"/>
                </a:lnTo>
                <a:cubicBezTo>
                  <a:pt x="1070333" y="2057372"/>
                  <a:pt x="1068826" y="2051847"/>
                  <a:pt x="1065980" y="2046322"/>
                </a:cubicBezTo>
                <a:cubicBezTo>
                  <a:pt x="1063301" y="2040964"/>
                  <a:pt x="1059031" y="2036359"/>
                  <a:pt x="1053171" y="2032509"/>
                </a:cubicBezTo>
                <a:cubicBezTo>
                  <a:pt x="1047311" y="2028658"/>
                  <a:pt x="1039944" y="2026732"/>
                  <a:pt x="1031070" y="2026732"/>
                </a:cubicBezTo>
                <a:close/>
                <a:moveTo>
                  <a:pt x="596688" y="2026732"/>
                </a:moveTo>
                <a:cubicBezTo>
                  <a:pt x="588651" y="2026732"/>
                  <a:pt x="581116" y="2028741"/>
                  <a:pt x="574084" y="2032760"/>
                </a:cubicBezTo>
                <a:cubicBezTo>
                  <a:pt x="567220" y="2036778"/>
                  <a:pt x="561610" y="2042554"/>
                  <a:pt x="557257" y="2050089"/>
                </a:cubicBezTo>
                <a:cubicBezTo>
                  <a:pt x="553071" y="2057456"/>
                  <a:pt x="550978" y="2066330"/>
                  <a:pt x="550978" y="2076711"/>
                </a:cubicBezTo>
                <a:cubicBezTo>
                  <a:pt x="550978" y="2086924"/>
                  <a:pt x="553071" y="2095714"/>
                  <a:pt x="557257" y="2103081"/>
                </a:cubicBezTo>
                <a:cubicBezTo>
                  <a:pt x="561610" y="2110615"/>
                  <a:pt x="567220" y="2116392"/>
                  <a:pt x="574084" y="2120410"/>
                </a:cubicBezTo>
                <a:cubicBezTo>
                  <a:pt x="581451" y="2124596"/>
                  <a:pt x="588985" y="2126689"/>
                  <a:pt x="596688" y="2126689"/>
                </a:cubicBezTo>
                <a:cubicBezTo>
                  <a:pt x="604389" y="2126689"/>
                  <a:pt x="611924" y="2124596"/>
                  <a:pt x="619291" y="2120410"/>
                </a:cubicBezTo>
                <a:cubicBezTo>
                  <a:pt x="625988" y="2116559"/>
                  <a:pt x="631514" y="2110783"/>
                  <a:pt x="635866" y="2103081"/>
                </a:cubicBezTo>
                <a:cubicBezTo>
                  <a:pt x="640052" y="2095714"/>
                  <a:pt x="642145" y="2086924"/>
                  <a:pt x="642145" y="2076711"/>
                </a:cubicBezTo>
                <a:cubicBezTo>
                  <a:pt x="642145" y="2066330"/>
                  <a:pt x="640052" y="2057456"/>
                  <a:pt x="635866" y="2050089"/>
                </a:cubicBezTo>
                <a:cubicBezTo>
                  <a:pt x="631514" y="2042387"/>
                  <a:pt x="625988" y="2036611"/>
                  <a:pt x="619291" y="2032760"/>
                </a:cubicBezTo>
                <a:cubicBezTo>
                  <a:pt x="612258" y="2028741"/>
                  <a:pt x="604724" y="2026732"/>
                  <a:pt x="596688" y="2026732"/>
                </a:cubicBezTo>
                <a:close/>
                <a:moveTo>
                  <a:pt x="45958" y="2023970"/>
                </a:moveTo>
                <a:cubicBezTo>
                  <a:pt x="58600" y="2023970"/>
                  <a:pt x="69400" y="2028448"/>
                  <a:pt x="78357" y="2037406"/>
                </a:cubicBezTo>
                <a:cubicBezTo>
                  <a:pt x="87316" y="2046364"/>
                  <a:pt x="91794" y="2057163"/>
                  <a:pt x="91794" y="2069804"/>
                </a:cubicBezTo>
                <a:cubicBezTo>
                  <a:pt x="91794" y="2082529"/>
                  <a:pt x="87316" y="2093370"/>
                  <a:pt x="78357" y="2102328"/>
                </a:cubicBezTo>
                <a:cubicBezTo>
                  <a:pt x="69400" y="2111285"/>
                  <a:pt x="58600" y="2115764"/>
                  <a:pt x="45958" y="2115764"/>
                </a:cubicBezTo>
                <a:cubicBezTo>
                  <a:pt x="33235" y="2115764"/>
                  <a:pt x="22392" y="2111285"/>
                  <a:pt x="13435" y="2102328"/>
                </a:cubicBezTo>
                <a:cubicBezTo>
                  <a:pt x="4479" y="2093370"/>
                  <a:pt x="0" y="2082529"/>
                  <a:pt x="0" y="2069804"/>
                </a:cubicBezTo>
                <a:cubicBezTo>
                  <a:pt x="0" y="2057163"/>
                  <a:pt x="4479" y="2046364"/>
                  <a:pt x="13435" y="2037406"/>
                </a:cubicBezTo>
                <a:cubicBezTo>
                  <a:pt x="22392" y="2028448"/>
                  <a:pt x="33235" y="2023970"/>
                  <a:pt x="45958" y="2023970"/>
                </a:cubicBezTo>
                <a:close/>
                <a:moveTo>
                  <a:pt x="7291646" y="2011161"/>
                </a:moveTo>
                <a:lnTo>
                  <a:pt x="7313496" y="2011161"/>
                </a:lnTo>
                <a:lnTo>
                  <a:pt x="7313496" y="2142260"/>
                </a:lnTo>
                <a:lnTo>
                  <a:pt x="7291646" y="2142260"/>
                </a:lnTo>
                <a:close/>
                <a:moveTo>
                  <a:pt x="6012031" y="2011161"/>
                </a:moveTo>
                <a:lnTo>
                  <a:pt x="6033881" y="2011161"/>
                </a:lnTo>
                <a:lnTo>
                  <a:pt x="6033881" y="2090272"/>
                </a:lnTo>
                <a:cubicBezTo>
                  <a:pt x="6033881" y="2102997"/>
                  <a:pt x="6036727" y="2112206"/>
                  <a:pt x="6042420" y="2117899"/>
                </a:cubicBezTo>
                <a:cubicBezTo>
                  <a:pt x="6048280" y="2123759"/>
                  <a:pt x="6055898" y="2126689"/>
                  <a:pt x="6065274" y="2126689"/>
                </a:cubicBezTo>
                <a:cubicBezTo>
                  <a:pt x="6072641" y="2126689"/>
                  <a:pt x="6079255" y="2124680"/>
                  <a:pt x="6085115" y="2120661"/>
                </a:cubicBezTo>
                <a:cubicBezTo>
                  <a:pt x="6090640" y="2116810"/>
                  <a:pt x="6095077" y="2111704"/>
                  <a:pt x="6098426" y="2105341"/>
                </a:cubicBezTo>
                <a:cubicBezTo>
                  <a:pt x="6101607" y="2099146"/>
                  <a:pt x="6103197" y="2092449"/>
                  <a:pt x="6103197" y="2085250"/>
                </a:cubicBezTo>
                <a:lnTo>
                  <a:pt x="6103197" y="2011161"/>
                </a:lnTo>
                <a:lnTo>
                  <a:pt x="6125047" y="2011161"/>
                </a:lnTo>
                <a:lnTo>
                  <a:pt x="6125047" y="2142260"/>
                </a:lnTo>
                <a:lnTo>
                  <a:pt x="6104202" y="2142260"/>
                </a:lnTo>
                <a:lnTo>
                  <a:pt x="6104202" y="2123173"/>
                </a:lnTo>
                <a:lnTo>
                  <a:pt x="6103197" y="2123173"/>
                </a:lnTo>
                <a:cubicBezTo>
                  <a:pt x="6099849" y="2129535"/>
                  <a:pt x="6094072" y="2135060"/>
                  <a:pt x="6085868" y="2139749"/>
                </a:cubicBezTo>
                <a:cubicBezTo>
                  <a:pt x="6078334" y="2144102"/>
                  <a:pt x="6069962" y="2146278"/>
                  <a:pt x="6060753" y="2146278"/>
                </a:cubicBezTo>
                <a:cubicBezTo>
                  <a:pt x="6044847" y="2146278"/>
                  <a:pt x="6032792" y="2141674"/>
                  <a:pt x="6024588" y="2132465"/>
                </a:cubicBezTo>
                <a:cubicBezTo>
                  <a:pt x="6016217" y="2123089"/>
                  <a:pt x="6012031" y="2110113"/>
                  <a:pt x="6012031" y="2093537"/>
                </a:cubicBezTo>
                <a:close/>
                <a:moveTo>
                  <a:pt x="5815271" y="2011161"/>
                </a:moveTo>
                <a:lnTo>
                  <a:pt x="5837121" y="2011161"/>
                </a:lnTo>
                <a:lnTo>
                  <a:pt x="5837121" y="2142260"/>
                </a:lnTo>
                <a:lnTo>
                  <a:pt x="5815271" y="2142260"/>
                </a:lnTo>
                <a:close/>
                <a:moveTo>
                  <a:pt x="4897606" y="2011161"/>
                </a:moveTo>
                <a:lnTo>
                  <a:pt x="4919456" y="2011161"/>
                </a:lnTo>
                <a:lnTo>
                  <a:pt x="4919456" y="2090272"/>
                </a:lnTo>
                <a:cubicBezTo>
                  <a:pt x="4919456" y="2102997"/>
                  <a:pt x="4922302" y="2112206"/>
                  <a:pt x="4927995" y="2117899"/>
                </a:cubicBezTo>
                <a:cubicBezTo>
                  <a:pt x="4933855" y="2123759"/>
                  <a:pt x="4941473" y="2126689"/>
                  <a:pt x="4950849" y="2126689"/>
                </a:cubicBezTo>
                <a:cubicBezTo>
                  <a:pt x="4958216" y="2126689"/>
                  <a:pt x="4964830" y="2124680"/>
                  <a:pt x="4970690" y="2120661"/>
                </a:cubicBezTo>
                <a:cubicBezTo>
                  <a:pt x="4976215" y="2116810"/>
                  <a:pt x="4980652" y="2111704"/>
                  <a:pt x="4984001" y="2105341"/>
                </a:cubicBezTo>
                <a:cubicBezTo>
                  <a:pt x="4987182" y="2099146"/>
                  <a:pt x="4988772" y="2092449"/>
                  <a:pt x="4988772" y="2085250"/>
                </a:cubicBezTo>
                <a:lnTo>
                  <a:pt x="4988772" y="2011161"/>
                </a:lnTo>
                <a:lnTo>
                  <a:pt x="5010622" y="2011161"/>
                </a:lnTo>
                <a:lnTo>
                  <a:pt x="5010622" y="2142260"/>
                </a:lnTo>
                <a:lnTo>
                  <a:pt x="4989777" y="2142260"/>
                </a:lnTo>
                <a:lnTo>
                  <a:pt x="4989777" y="2123173"/>
                </a:lnTo>
                <a:lnTo>
                  <a:pt x="4988772" y="2123173"/>
                </a:lnTo>
                <a:cubicBezTo>
                  <a:pt x="4985424" y="2129535"/>
                  <a:pt x="4979647" y="2135060"/>
                  <a:pt x="4971443" y="2139749"/>
                </a:cubicBezTo>
                <a:cubicBezTo>
                  <a:pt x="4963909" y="2144102"/>
                  <a:pt x="4955537" y="2146278"/>
                  <a:pt x="4946328" y="2146278"/>
                </a:cubicBezTo>
                <a:cubicBezTo>
                  <a:pt x="4930422" y="2146278"/>
                  <a:pt x="4918367" y="2141674"/>
                  <a:pt x="4910163" y="2132465"/>
                </a:cubicBezTo>
                <a:cubicBezTo>
                  <a:pt x="4901792" y="2123089"/>
                  <a:pt x="4897606" y="2110113"/>
                  <a:pt x="4897606" y="2093537"/>
                </a:cubicBezTo>
                <a:close/>
                <a:moveTo>
                  <a:pt x="4024571" y="2011161"/>
                </a:moveTo>
                <a:lnTo>
                  <a:pt x="4046421" y="2011161"/>
                </a:lnTo>
                <a:lnTo>
                  <a:pt x="4046421" y="2142260"/>
                </a:lnTo>
                <a:lnTo>
                  <a:pt x="4024571" y="2142260"/>
                </a:lnTo>
                <a:close/>
                <a:moveTo>
                  <a:pt x="2643446" y="2011161"/>
                </a:moveTo>
                <a:lnTo>
                  <a:pt x="2665296" y="2011161"/>
                </a:lnTo>
                <a:lnTo>
                  <a:pt x="2665296" y="2142260"/>
                </a:lnTo>
                <a:lnTo>
                  <a:pt x="2643446" y="2142260"/>
                </a:lnTo>
                <a:close/>
                <a:moveTo>
                  <a:pt x="1808027" y="2009654"/>
                </a:moveTo>
                <a:cubicBezTo>
                  <a:pt x="1812548" y="2009654"/>
                  <a:pt x="1816399" y="2011245"/>
                  <a:pt x="1819580" y="2014426"/>
                </a:cubicBezTo>
                <a:cubicBezTo>
                  <a:pt x="1822762" y="2017607"/>
                  <a:pt x="1824352" y="2021458"/>
                  <a:pt x="1824352" y="2025979"/>
                </a:cubicBezTo>
                <a:cubicBezTo>
                  <a:pt x="1824352" y="2030667"/>
                  <a:pt x="1822762" y="2034601"/>
                  <a:pt x="1819580" y="2037783"/>
                </a:cubicBezTo>
                <a:cubicBezTo>
                  <a:pt x="1816399" y="2040964"/>
                  <a:pt x="1812548" y="2042554"/>
                  <a:pt x="1808027" y="2042554"/>
                </a:cubicBezTo>
                <a:cubicBezTo>
                  <a:pt x="1803339" y="2042554"/>
                  <a:pt x="1799405" y="2040964"/>
                  <a:pt x="1796223" y="2037783"/>
                </a:cubicBezTo>
                <a:cubicBezTo>
                  <a:pt x="1793042" y="2034601"/>
                  <a:pt x="1791452" y="2030667"/>
                  <a:pt x="1791452" y="2025979"/>
                </a:cubicBezTo>
                <a:cubicBezTo>
                  <a:pt x="1791452" y="2021458"/>
                  <a:pt x="1793042" y="2017607"/>
                  <a:pt x="1796223" y="2014426"/>
                </a:cubicBezTo>
                <a:cubicBezTo>
                  <a:pt x="1799405" y="2011245"/>
                  <a:pt x="1803339" y="2009654"/>
                  <a:pt x="1808027" y="2009654"/>
                </a:cubicBezTo>
                <a:close/>
                <a:moveTo>
                  <a:pt x="7205260" y="2006892"/>
                </a:moveTo>
                <a:cubicBezTo>
                  <a:pt x="7223008" y="2006892"/>
                  <a:pt x="7236988" y="2011580"/>
                  <a:pt x="7247202" y="2020956"/>
                </a:cubicBezTo>
                <a:cubicBezTo>
                  <a:pt x="7257248" y="2030165"/>
                  <a:pt x="7262270" y="2042889"/>
                  <a:pt x="7262270" y="2059130"/>
                </a:cubicBezTo>
                <a:lnTo>
                  <a:pt x="7262270" y="2142260"/>
                </a:lnTo>
                <a:lnTo>
                  <a:pt x="7241426" y="2142260"/>
                </a:lnTo>
                <a:lnTo>
                  <a:pt x="7241426" y="2123424"/>
                </a:lnTo>
                <a:lnTo>
                  <a:pt x="7240421" y="2123424"/>
                </a:lnTo>
                <a:cubicBezTo>
                  <a:pt x="7236570" y="2129954"/>
                  <a:pt x="7230961" y="2135395"/>
                  <a:pt x="7223594" y="2139749"/>
                </a:cubicBezTo>
                <a:cubicBezTo>
                  <a:pt x="7216394" y="2144102"/>
                  <a:pt x="7207856" y="2146278"/>
                  <a:pt x="7197977" y="2146278"/>
                </a:cubicBezTo>
                <a:cubicBezTo>
                  <a:pt x="7188266" y="2146278"/>
                  <a:pt x="7179727" y="2144437"/>
                  <a:pt x="7172360" y="2140753"/>
                </a:cubicBezTo>
                <a:cubicBezTo>
                  <a:pt x="7164658" y="2136902"/>
                  <a:pt x="7158798" y="2131712"/>
                  <a:pt x="7154780" y="2125182"/>
                </a:cubicBezTo>
                <a:cubicBezTo>
                  <a:pt x="7150761" y="2118652"/>
                  <a:pt x="7148752" y="2111118"/>
                  <a:pt x="7148752" y="2102579"/>
                </a:cubicBezTo>
                <a:cubicBezTo>
                  <a:pt x="7148752" y="2088682"/>
                  <a:pt x="7153942" y="2077883"/>
                  <a:pt x="7164323" y="2070181"/>
                </a:cubicBezTo>
                <a:cubicBezTo>
                  <a:pt x="7175038" y="2062311"/>
                  <a:pt x="7188266" y="2058377"/>
                  <a:pt x="7204004" y="2058377"/>
                </a:cubicBezTo>
                <a:cubicBezTo>
                  <a:pt x="7212208" y="2058377"/>
                  <a:pt x="7219576" y="2059214"/>
                  <a:pt x="7226106" y="2060888"/>
                </a:cubicBezTo>
                <a:cubicBezTo>
                  <a:pt x="7232802" y="2062563"/>
                  <a:pt x="7237910" y="2064572"/>
                  <a:pt x="7241426" y="2066916"/>
                </a:cubicBezTo>
                <a:lnTo>
                  <a:pt x="7241426" y="2058879"/>
                </a:lnTo>
                <a:cubicBezTo>
                  <a:pt x="7241426" y="2049335"/>
                  <a:pt x="7238076" y="2041550"/>
                  <a:pt x="7231380" y="2035522"/>
                </a:cubicBezTo>
                <a:cubicBezTo>
                  <a:pt x="7224682" y="2029495"/>
                  <a:pt x="7215976" y="2026481"/>
                  <a:pt x="7205260" y="2026481"/>
                </a:cubicBezTo>
                <a:cubicBezTo>
                  <a:pt x="7198060" y="2026481"/>
                  <a:pt x="7191364" y="2028072"/>
                  <a:pt x="7185168" y="2031253"/>
                </a:cubicBezTo>
                <a:cubicBezTo>
                  <a:pt x="7178638" y="2034601"/>
                  <a:pt x="7173699" y="2039038"/>
                  <a:pt x="7170350" y="2044564"/>
                </a:cubicBezTo>
                <a:lnTo>
                  <a:pt x="7153775" y="2032257"/>
                </a:lnTo>
                <a:cubicBezTo>
                  <a:pt x="7158798" y="2024556"/>
                  <a:pt x="7165914" y="2018361"/>
                  <a:pt x="7175122" y="2013673"/>
                </a:cubicBezTo>
                <a:cubicBezTo>
                  <a:pt x="7184164" y="2009152"/>
                  <a:pt x="7194210" y="2006892"/>
                  <a:pt x="7205260" y="2006892"/>
                </a:cubicBezTo>
                <a:close/>
                <a:moveTo>
                  <a:pt x="7064162" y="2006892"/>
                </a:moveTo>
                <a:cubicBezTo>
                  <a:pt x="7077054" y="2006892"/>
                  <a:pt x="7088607" y="2009989"/>
                  <a:pt x="7098820" y="2016184"/>
                </a:cubicBezTo>
                <a:cubicBezTo>
                  <a:pt x="7109034" y="2022379"/>
                  <a:pt x="7117070" y="2030834"/>
                  <a:pt x="7122930" y="2041550"/>
                </a:cubicBezTo>
                <a:cubicBezTo>
                  <a:pt x="7128623" y="2051931"/>
                  <a:pt x="7131470" y="2063651"/>
                  <a:pt x="7131470" y="2076711"/>
                </a:cubicBezTo>
                <a:cubicBezTo>
                  <a:pt x="7131470" y="2089770"/>
                  <a:pt x="7128623" y="2101490"/>
                  <a:pt x="7122930" y="2111871"/>
                </a:cubicBezTo>
                <a:cubicBezTo>
                  <a:pt x="7117070" y="2122587"/>
                  <a:pt x="7109034" y="2131042"/>
                  <a:pt x="7098820" y="2137237"/>
                </a:cubicBezTo>
                <a:cubicBezTo>
                  <a:pt x="7088942" y="2143265"/>
                  <a:pt x="7077389" y="2146278"/>
                  <a:pt x="7064162" y="2146278"/>
                </a:cubicBezTo>
                <a:cubicBezTo>
                  <a:pt x="7050934" y="2146278"/>
                  <a:pt x="7039382" y="2143265"/>
                  <a:pt x="7029504" y="2137237"/>
                </a:cubicBezTo>
                <a:cubicBezTo>
                  <a:pt x="7019290" y="2131042"/>
                  <a:pt x="7011254" y="2122587"/>
                  <a:pt x="7005393" y="2111871"/>
                </a:cubicBezTo>
                <a:cubicBezTo>
                  <a:pt x="6999700" y="2101490"/>
                  <a:pt x="6996854" y="2089770"/>
                  <a:pt x="6996854" y="2076711"/>
                </a:cubicBezTo>
                <a:cubicBezTo>
                  <a:pt x="6996854" y="2063651"/>
                  <a:pt x="6999700" y="2051931"/>
                  <a:pt x="7005393" y="2041550"/>
                </a:cubicBezTo>
                <a:cubicBezTo>
                  <a:pt x="7011254" y="2030834"/>
                  <a:pt x="7019290" y="2022379"/>
                  <a:pt x="7029504" y="2016184"/>
                </a:cubicBezTo>
                <a:cubicBezTo>
                  <a:pt x="7039716" y="2009989"/>
                  <a:pt x="7051270" y="2006892"/>
                  <a:pt x="7064162" y="2006892"/>
                </a:cubicBezTo>
                <a:close/>
                <a:moveTo>
                  <a:pt x="6905986" y="2006892"/>
                </a:moveTo>
                <a:cubicBezTo>
                  <a:pt x="6916031" y="2006892"/>
                  <a:pt x="6924905" y="2008984"/>
                  <a:pt x="6932607" y="2013170"/>
                </a:cubicBezTo>
                <a:cubicBezTo>
                  <a:pt x="6940309" y="2017356"/>
                  <a:pt x="6946336" y="2022965"/>
                  <a:pt x="6950690" y="2029997"/>
                </a:cubicBezTo>
                <a:lnTo>
                  <a:pt x="6951694" y="2029997"/>
                </a:lnTo>
                <a:lnTo>
                  <a:pt x="6951694" y="2011161"/>
                </a:lnTo>
                <a:lnTo>
                  <a:pt x="6972540" y="2011161"/>
                </a:lnTo>
                <a:lnTo>
                  <a:pt x="6972540" y="2137237"/>
                </a:lnTo>
                <a:cubicBezTo>
                  <a:pt x="6972540" y="2158166"/>
                  <a:pt x="6966680" y="2174239"/>
                  <a:pt x="6954959" y="2185457"/>
                </a:cubicBezTo>
                <a:cubicBezTo>
                  <a:pt x="6943406" y="2196508"/>
                  <a:pt x="6928086" y="2202033"/>
                  <a:pt x="6908999" y="2202033"/>
                </a:cubicBezTo>
                <a:cubicBezTo>
                  <a:pt x="6893428" y="2202033"/>
                  <a:pt x="6880703" y="2198433"/>
                  <a:pt x="6870824" y="2191234"/>
                </a:cubicBezTo>
                <a:cubicBezTo>
                  <a:pt x="6860779" y="2184034"/>
                  <a:pt x="6853998" y="2175328"/>
                  <a:pt x="6850482" y="2165114"/>
                </a:cubicBezTo>
                <a:lnTo>
                  <a:pt x="6870574" y="2156575"/>
                </a:lnTo>
                <a:cubicBezTo>
                  <a:pt x="6873420" y="2164277"/>
                  <a:pt x="6878192" y="2170472"/>
                  <a:pt x="6884889" y="2175160"/>
                </a:cubicBezTo>
                <a:cubicBezTo>
                  <a:pt x="6891586" y="2179848"/>
                  <a:pt x="6899623" y="2182192"/>
                  <a:pt x="6908999" y="2182192"/>
                </a:cubicBezTo>
                <a:cubicBezTo>
                  <a:pt x="6922394" y="2182192"/>
                  <a:pt x="6932858" y="2178258"/>
                  <a:pt x="6940392" y="2170389"/>
                </a:cubicBezTo>
                <a:cubicBezTo>
                  <a:pt x="6947927" y="2162687"/>
                  <a:pt x="6951694" y="2151469"/>
                  <a:pt x="6951694" y="2136735"/>
                </a:cubicBezTo>
                <a:lnTo>
                  <a:pt x="6951694" y="2122168"/>
                </a:lnTo>
                <a:lnTo>
                  <a:pt x="6950690" y="2122168"/>
                </a:lnTo>
                <a:cubicBezTo>
                  <a:pt x="6946504" y="2128698"/>
                  <a:pt x="6940476" y="2134140"/>
                  <a:pt x="6932607" y="2138493"/>
                </a:cubicBezTo>
                <a:cubicBezTo>
                  <a:pt x="6924905" y="2142679"/>
                  <a:pt x="6916031" y="2144771"/>
                  <a:pt x="6905986" y="2144771"/>
                </a:cubicBezTo>
                <a:cubicBezTo>
                  <a:pt x="6894600" y="2144771"/>
                  <a:pt x="6884219" y="2141841"/>
                  <a:pt x="6874843" y="2135981"/>
                </a:cubicBezTo>
                <a:cubicBezTo>
                  <a:pt x="6865634" y="2130289"/>
                  <a:pt x="6858268" y="2122168"/>
                  <a:pt x="6852742" y="2111620"/>
                </a:cubicBezTo>
                <a:cubicBezTo>
                  <a:pt x="6847217" y="2101072"/>
                  <a:pt x="6844454" y="2089184"/>
                  <a:pt x="6844454" y="2075957"/>
                </a:cubicBezTo>
                <a:cubicBezTo>
                  <a:pt x="6844454" y="2062730"/>
                  <a:pt x="6847217" y="2050842"/>
                  <a:pt x="6852742" y="2040294"/>
                </a:cubicBezTo>
                <a:cubicBezTo>
                  <a:pt x="6858435" y="2029579"/>
                  <a:pt x="6865802" y="2021374"/>
                  <a:pt x="6874843" y="2015682"/>
                </a:cubicBezTo>
                <a:cubicBezTo>
                  <a:pt x="6884219" y="2009822"/>
                  <a:pt x="6894600" y="2006892"/>
                  <a:pt x="6905986" y="2006892"/>
                </a:cubicBezTo>
                <a:close/>
                <a:moveTo>
                  <a:pt x="6772905" y="2006892"/>
                </a:moveTo>
                <a:cubicBezTo>
                  <a:pt x="6788644" y="2006892"/>
                  <a:pt x="6800615" y="2011496"/>
                  <a:pt x="6808819" y="2020705"/>
                </a:cubicBezTo>
                <a:cubicBezTo>
                  <a:pt x="6817191" y="2030081"/>
                  <a:pt x="6821376" y="2042554"/>
                  <a:pt x="6821376" y="2058126"/>
                </a:cubicBezTo>
                <a:lnTo>
                  <a:pt x="6821376" y="2142260"/>
                </a:lnTo>
                <a:lnTo>
                  <a:pt x="6799526" y="2142260"/>
                </a:lnTo>
                <a:lnTo>
                  <a:pt x="6799526" y="2061391"/>
                </a:lnTo>
                <a:cubicBezTo>
                  <a:pt x="6799526" y="2049335"/>
                  <a:pt x="6796596" y="2040545"/>
                  <a:pt x="6790736" y="2035020"/>
                </a:cubicBezTo>
                <a:cubicBezTo>
                  <a:pt x="6785044" y="2029495"/>
                  <a:pt x="6777091" y="2026732"/>
                  <a:pt x="6766878" y="2026732"/>
                </a:cubicBezTo>
                <a:cubicBezTo>
                  <a:pt x="6759846" y="2026732"/>
                  <a:pt x="6753566" y="2028741"/>
                  <a:pt x="6748042" y="2032760"/>
                </a:cubicBezTo>
                <a:cubicBezTo>
                  <a:pt x="6742182" y="2037113"/>
                  <a:pt x="6737828" y="2042303"/>
                  <a:pt x="6734982" y="2048331"/>
                </a:cubicBezTo>
                <a:cubicBezTo>
                  <a:pt x="6731968" y="2054861"/>
                  <a:pt x="6730461" y="2061558"/>
                  <a:pt x="6730461" y="2068423"/>
                </a:cubicBezTo>
                <a:lnTo>
                  <a:pt x="6730461" y="2142260"/>
                </a:lnTo>
                <a:lnTo>
                  <a:pt x="6708612" y="2142260"/>
                </a:lnTo>
                <a:lnTo>
                  <a:pt x="6708612" y="2011161"/>
                </a:lnTo>
                <a:lnTo>
                  <a:pt x="6729206" y="2011161"/>
                </a:lnTo>
                <a:lnTo>
                  <a:pt x="6729206" y="2030499"/>
                </a:lnTo>
                <a:lnTo>
                  <a:pt x="6730461" y="2030499"/>
                </a:lnTo>
                <a:cubicBezTo>
                  <a:pt x="6733977" y="2023970"/>
                  <a:pt x="6739670" y="2018444"/>
                  <a:pt x="6747539" y="2013924"/>
                </a:cubicBezTo>
                <a:cubicBezTo>
                  <a:pt x="6755576" y="2009236"/>
                  <a:pt x="6764031" y="2006892"/>
                  <a:pt x="6772905" y="2006892"/>
                </a:cubicBezTo>
                <a:close/>
                <a:moveTo>
                  <a:pt x="6572880" y="2006892"/>
                </a:moveTo>
                <a:cubicBezTo>
                  <a:pt x="6588619" y="2006892"/>
                  <a:pt x="6600590" y="2011496"/>
                  <a:pt x="6608794" y="2020705"/>
                </a:cubicBezTo>
                <a:cubicBezTo>
                  <a:pt x="6617166" y="2030081"/>
                  <a:pt x="6621352" y="2042554"/>
                  <a:pt x="6621352" y="2058126"/>
                </a:cubicBezTo>
                <a:lnTo>
                  <a:pt x="6621352" y="2142260"/>
                </a:lnTo>
                <a:lnTo>
                  <a:pt x="6599502" y="2142260"/>
                </a:lnTo>
                <a:lnTo>
                  <a:pt x="6599502" y="2061391"/>
                </a:lnTo>
                <a:cubicBezTo>
                  <a:pt x="6599502" y="2049335"/>
                  <a:pt x="6596572" y="2040545"/>
                  <a:pt x="6590712" y="2035020"/>
                </a:cubicBezTo>
                <a:cubicBezTo>
                  <a:pt x="6585019" y="2029495"/>
                  <a:pt x="6577066" y="2026732"/>
                  <a:pt x="6566853" y="2026732"/>
                </a:cubicBezTo>
                <a:cubicBezTo>
                  <a:pt x="6559821" y="2026732"/>
                  <a:pt x="6553542" y="2028741"/>
                  <a:pt x="6548017" y="2032760"/>
                </a:cubicBezTo>
                <a:cubicBezTo>
                  <a:pt x="6542157" y="2037113"/>
                  <a:pt x="6537803" y="2042303"/>
                  <a:pt x="6534957" y="2048331"/>
                </a:cubicBezTo>
                <a:cubicBezTo>
                  <a:pt x="6531943" y="2054861"/>
                  <a:pt x="6530436" y="2061558"/>
                  <a:pt x="6530436" y="2068423"/>
                </a:cubicBezTo>
                <a:lnTo>
                  <a:pt x="6530436" y="2142260"/>
                </a:lnTo>
                <a:lnTo>
                  <a:pt x="6508587" y="2142260"/>
                </a:lnTo>
                <a:lnTo>
                  <a:pt x="6508587" y="2011161"/>
                </a:lnTo>
                <a:lnTo>
                  <a:pt x="6529181" y="2011161"/>
                </a:lnTo>
                <a:lnTo>
                  <a:pt x="6529181" y="2030499"/>
                </a:lnTo>
                <a:lnTo>
                  <a:pt x="6530436" y="2030499"/>
                </a:lnTo>
                <a:cubicBezTo>
                  <a:pt x="6533952" y="2023970"/>
                  <a:pt x="6539645" y="2018444"/>
                  <a:pt x="6547514" y="2013924"/>
                </a:cubicBezTo>
                <a:cubicBezTo>
                  <a:pt x="6555551" y="2009236"/>
                  <a:pt x="6564006" y="2006892"/>
                  <a:pt x="6572880" y="2006892"/>
                </a:cubicBezTo>
                <a:close/>
                <a:moveTo>
                  <a:pt x="6422220" y="2006892"/>
                </a:moveTo>
                <a:cubicBezTo>
                  <a:pt x="6434777" y="2006892"/>
                  <a:pt x="6445911" y="2009822"/>
                  <a:pt x="6455622" y="2015682"/>
                </a:cubicBezTo>
                <a:cubicBezTo>
                  <a:pt x="6464999" y="2021374"/>
                  <a:pt x="6472198" y="2029244"/>
                  <a:pt x="6477221" y="2039290"/>
                </a:cubicBezTo>
                <a:cubicBezTo>
                  <a:pt x="6482411" y="2049670"/>
                  <a:pt x="6485007" y="2061307"/>
                  <a:pt x="6485007" y="2074199"/>
                </a:cubicBezTo>
                <a:cubicBezTo>
                  <a:pt x="6485007" y="2075204"/>
                  <a:pt x="6484839" y="2077380"/>
                  <a:pt x="6484504" y="2080729"/>
                </a:cubicBezTo>
                <a:lnTo>
                  <a:pt x="6380529" y="2080729"/>
                </a:lnTo>
                <a:cubicBezTo>
                  <a:pt x="6381032" y="2090775"/>
                  <a:pt x="6383459" y="2099230"/>
                  <a:pt x="6387813" y="2106095"/>
                </a:cubicBezTo>
                <a:cubicBezTo>
                  <a:pt x="6391998" y="2112625"/>
                  <a:pt x="6397440" y="2117731"/>
                  <a:pt x="6404137" y="2121415"/>
                </a:cubicBezTo>
                <a:cubicBezTo>
                  <a:pt x="6410667" y="2124931"/>
                  <a:pt x="6417532" y="2126689"/>
                  <a:pt x="6424731" y="2126689"/>
                </a:cubicBezTo>
                <a:cubicBezTo>
                  <a:pt x="6441809" y="2126689"/>
                  <a:pt x="6454785" y="2118736"/>
                  <a:pt x="6463659" y="2102830"/>
                </a:cubicBezTo>
                <a:lnTo>
                  <a:pt x="6481993" y="2111871"/>
                </a:lnTo>
                <a:cubicBezTo>
                  <a:pt x="6476468" y="2122419"/>
                  <a:pt x="6468849" y="2130791"/>
                  <a:pt x="6459138" y="2136986"/>
                </a:cubicBezTo>
                <a:cubicBezTo>
                  <a:pt x="6449427" y="2143181"/>
                  <a:pt x="6437707" y="2146278"/>
                  <a:pt x="6423978" y="2146278"/>
                </a:cubicBezTo>
                <a:cubicBezTo>
                  <a:pt x="6411253" y="2146278"/>
                  <a:pt x="6400035" y="2143348"/>
                  <a:pt x="6390324" y="2137488"/>
                </a:cubicBezTo>
                <a:cubicBezTo>
                  <a:pt x="6380278" y="2131461"/>
                  <a:pt x="6372493" y="2123173"/>
                  <a:pt x="6366967" y="2112625"/>
                </a:cubicBezTo>
                <a:cubicBezTo>
                  <a:pt x="6361442" y="2102076"/>
                  <a:pt x="6358679" y="2090189"/>
                  <a:pt x="6358679" y="2076962"/>
                </a:cubicBezTo>
                <a:cubicBezTo>
                  <a:pt x="6358679" y="2064237"/>
                  <a:pt x="6361275" y="2052600"/>
                  <a:pt x="6366465" y="2042052"/>
                </a:cubicBezTo>
                <a:cubicBezTo>
                  <a:pt x="6371823" y="2031169"/>
                  <a:pt x="6379274" y="2022630"/>
                  <a:pt x="6388817" y="2016435"/>
                </a:cubicBezTo>
                <a:cubicBezTo>
                  <a:pt x="6398696" y="2010073"/>
                  <a:pt x="6409830" y="2006892"/>
                  <a:pt x="6422220" y="2006892"/>
                </a:cubicBezTo>
                <a:close/>
                <a:moveTo>
                  <a:pt x="5926920" y="2006892"/>
                </a:moveTo>
                <a:cubicBezTo>
                  <a:pt x="5939477" y="2006892"/>
                  <a:pt x="5950611" y="2009822"/>
                  <a:pt x="5960322" y="2015682"/>
                </a:cubicBezTo>
                <a:cubicBezTo>
                  <a:pt x="5969699" y="2021374"/>
                  <a:pt x="5976898" y="2029244"/>
                  <a:pt x="5981921" y="2039290"/>
                </a:cubicBezTo>
                <a:cubicBezTo>
                  <a:pt x="5987111" y="2049670"/>
                  <a:pt x="5989707" y="2061307"/>
                  <a:pt x="5989707" y="2074199"/>
                </a:cubicBezTo>
                <a:cubicBezTo>
                  <a:pt x="5989707" y="2075204"/>
                  <a:pt x="5989539" y="2077380"/>
                  <a:pt x="5989204" y="2080729"/>
                </a:cubicBezTo>
                <a:lnTo>
                  <a:pt x="5885229" y="2080729"/>
                </a:lnTo>
                <a:cubicBezTo>
                  <a:pt x="5885732" y="2090775"/>
                  <a:pt x="5888159" y="2099230"/>
                  <a:pt x="5892513" y="2106095"/>
                </a:cubicBezTo>
                <a:cubicBezTo>
                  <a:pt x="5896698" y="2112625"/>
                  <a:pt x="5902140" y="2117731"/>
                  <a:pt x="5908837" y="2121415"/>
                </a:cubicBezTo>
                <a:cubicBezTo>
                  <a:pt x="5915367" y="2124931"/>
                  <a:pt x="5922232" y="2126689"/>
                  <a:pt x="5929431" y="2126689"/>
                </a:cubicBezTo>
                <a:cubicBezTo>
                  <a:pt x="5946509" y="2126689"/>
                  <a:pt x="5959485" y="2118736"/>
                  <a:pt x="5968359" y="2102830"/>
                </a:cubicBezTo>
                <a:lnTo>
                  <a:pt x="5986693" y="2111871"/>
                </a:lnTo>
                <a:cubicBezTo>
                  <a:pt x="5981168" y="2122419"/>
                  <a:pt x="5973549" y="2130791"/>
                  <a:pt x="5963838" y="2136986"/>
                </a:cubicBezTo>
                <a:cubicBezTo>
                  <a:pt x="5954127" y="2143181"/>
                  <a:pt x="5942407" y="2146278"/>
                  <a:pt x="5928678" y="2146278"/>
                </a:cubicBezTo>
                <a:cubicBezTo>
                  <a:pt x="5915953" y="2146278"/>
                  <a:pt x="5904735" y="2143348"/>
                  <a:pt x="5895024" y="2137488"/>
                </a:cubicBezTo>
                <a:cubicBezTo>
                  <a:pt x="5884978" y="2131461"/>
                  <a:pt x="5877193" y="2123173"/>
                  <a:pt x="5871667" y="2112625"/>
                </a:cubicBezTo>
                <a:cubicBezTo>
                  <a:pt x="5866142" y="2102076"/>
                  <a:pt x="5863379" y="2090189"/>
                  <a:pt x="5863379" y="2076962"/>
                </a:cubicBezTo>
                <a:cubicBezTo>
                  <a:pt x="5863379" y="2064237"/>
                  <a:pt x="5865975" y="2052600"/>
                  <a:pt x="5871165" y="2042052"/>
                </a:cubicBezTo>
                <a:cubicBezTo>
                  <a:pt x="5876523" y="2031169"/>
                  <a:pt x="5883974" y="2022630"/>
                  <a:pt x="5893517" y="2016435"/>
                </a:cubicBezTo>
                <a:cubicBezTo>
                  <a:pt x="5903396" y="2010073"/>
                  <a:pt x="5914530" y="2006892"/>
                  <a:pt x="5926920" y="2006892"/>
                </a:cubicBezTo>
                <a:close/>
                <a:moveTo>
                  <a:pt x="5258430" y="2006892"/>
                </a:moveTo>
                <a:cubicBezTo>
                  <a:pt x="5274169" y="2006892"/>
                  <a:pt x="5286140" y="2011496"/>
                  <a:pt x="5294344" y="2020705"/>
                </a:cubicBezTo>
                <a:cubicBezTo>
                  <a:pt x="5302716" y="2030081"/>
                  <a:pt x="5306902" y="2042554"/>
                  <a:pt x="5306902" y="2058126"/>
                </a:cubicBezTo>
                <a:lnTo>
                  <a:pt x="5306902" y="2142260"/>
                </a:lnTo>
                <a:lnTo>
                  <a:pt x="5285052" y="2142260"/>
                </a:lnTo>
                <a:lnTo>
                  <a:pt x="5285052" y="2061391"/>
                </a:lnTo>
                <a:cubicBezTo>
                  <a:pt x="5285052" y="2049335"/>
                  <a:pt x="5282122" y="2040545"/>
                  <a:pt x="5276262" y="2035020"/>
                </a:cubicBezTo>
                <a:cubicBezTo>
                  <a:pt x="5270569" y="2029495"/>
                  <a:pt x="5262616" y="2026732"/>
                  <a:pt x="5252403" y="2026732"/>
                </a:cubicBezTo>
                <a:cubicBezTo>
                  <a:pt x="5245371" y="2026732"/>
                  <a:pt x="5239092" y="2028741"/>
                  <a:pt x="5233567" y="2032760"/>
                </a:cubicBezTo>
                <a:cubicBezTo>
                  <a:pt x="5227707" y="2037113"/>
                  <a:pt x="5223353" y="2042303"/>
                  <a:pt x="5220507" y="2048331"/>
                </a:cubicBezTo>
                <a:cubicBezTo>
                  <a:pt x="5217493" y="2054861"/>
                  <a:pt x="5215986" y="2061558"/>
                  <a:pt x="5215986" y="2068423"/>
                </a:cubicBezTo>
                <a:lnTo>
                  <a:pt x="5215986" y="2142260"/>
                </a:lnTo>
                <a:lnTo>
                  <a:pt x="5194137" y="2142260"/>
                </a:lnTo>
                <a:lnTo>
                  <a:pt x="5194137" y="2011161"/>
                </a:lnTo>
                <a:lnTo>
                  <a:pt x="5214731" y="2011161"/>
                </a:lnTo>
                <a:lnTo>
                  <a:pt x="5214731" y="2030499"/>
                </a:lnTo>
                <a:lnTo>
                  <a:pt x="5215986" y="2030499"/>
                </a:lnTo>
                <a:cubicBezTo>
                  <a:pt x="5219502" y="2023970"/>
                  <a:pt x="5225195" y="2018444"/>
                  <a:pt x="5233064" y="2013924"/>
                </a:cubicBezTo>
                <a:cubicBezTo>
                  <a:pt x="5241101" y="2009236"/>
                  <a:pt x="5249556" y="2006892"/>
                  <a:pt x="5258430" y="2006892"/>
                </a:cubicBezTo>
                <a:close/>
                <a:moveTo>
                  <a:pt x="5102012" y="2006892"/>
                </a:moveTo>
                <a:cubicBezTo>
                  <a:pt x="5114904" y="2006892"/>
                  <a:pt x="5126457" y="2009989"/>
                  <a:pt x="5136670" y="2016184"/>
                </a:cubicBezTo>
                <a:cubicBezTo>
                  <a:pt x="5146884" y="2022379"/>
                  <a:pt x="5154920" y="2030834"/>
                  <a:pt x="5160780" y="2041550"/>
                </a:cubicBezTo>
                <a:cubicBezTo>
                  <a:pt x="5166473" y="2051931"/>
                  <a:pt x="5169320" y="2063651"/>
                  <a:pt x="5169320" y="2076711"/>
                </a:cubicBezTo>
                <a:cubicBezTo>
                  <a:pt x="5169320" y="2089770"/>
                  <a:pt x="5166473" y="2101490"/>
                  <a:pt x="5160780" y="2111871"/>
                </a:cubicBezTo>
                <a:cubicBezTo>
                  <a:pt x="5154920" y="2122587"/>
                  <a:pt x="5146884" y="2131042"/>
                  <a:pt x="5136670" y="2137237"/>
                </a:cubicBezTo>
                <a:cubicBezTo>
                  <a:pt x="5126792" y="2143265"/>
                  <a:pt x="5115239" y="2146278"/>
                  <a:pt x="5102012" y="2146278"/>
                </a:cubicBezTo>
                <a:cubicBezTo>
                  <a:pt x="5088785" y="2146278"/>
                  <a:pt x="5077232" y="2143265"/>
                  <a:pt x="5067354" y="2137237"/>
                </a:cubicBezTo>
                <a:cubicBezTo>
                  <a:pt x="5057140" y="2131042"/>
                  <a:pt x="5049104" y="2122587"/>
                  <a:pt x="5043243" y="2111871"/>
                </a:cubicBezTo>
                <a:cubicBezTo>
                  <a:pt x="5037551" y="2101490"/>
                  <a:pt x="5034704" y="2089770"/>
                  <a:pt x="5034704" y="2076711"/>
                </a:cubicBezTo>
                <a:cubicBezTo>
                  <a:pt x="5034704" y="2063651"/>
                  <a:pt x="5037551" y="2051931"/>
                  <a:pt x="5043243" y="2041550"/>
                </a:cubicBezTo>
                <a:cubicBezTo>
                  <a:pt x="5049104" y="2030834"/>
                  <a:pt x="5057140" y="2022379"/>
                  <a:pt x="5067354" y="2016184"/>
                </a:cubicBezTo>
                <a:cubicBezTo>
                  <a:pt x="5077567" y="2009989"/>
                  <a:pt x="5089120" y="2006892"/>
                  <a:pt x="5102012" y="2006892"/>
                </a:cubicBezTo>
                <a:close/>
                <a:moveTo>
                  <a:pt x="4800961" y="2006892"/>
                </a:moveTo>
                <a:cubicBezTo>
                  <a:pt x="4811006" y="2006892"/>
                  <a:pt x="4819880" y="2008984"/>
                  <a:pt x="4827582" y="2013170"/>
                </a:cubicBezTo>
                <a:cubicBezTo>
                  <a:pt x="4835284" y="2017356"/>
                  <a:pt x="4841312" y="2022965"/>
                  <a:pt x="4845665" y="2029997"/>
                </a:cubicBezTo>
                <a:lnTo>
                  <a:pt x="4846669" y="2029997"/>
                </a:lnTo>
                <a:lnTo>
                  <a:pt x="4846669" y="2011161"/>
                </a:lnTo>
                <a:lnTo>
                  <a:pt x="4867515" y="2011161"/>
                </a:lnTo>
                <a:lnTo>
                  <a:pt x="4867515" y="2137237"/>
                </a:lnTo>
                <a:cubicBezTo>
                  <a:pt x="4867515" y="2158166"/>
                  <a:pt x="4861655" y="2174239"/>
                  <a:pt x="4849934" y="2185457"/>
                </a:cubicBezTo>
                <a:cubicBezTo>
                  <a:pt x="4838382" y="2196508"/>
                  <a:pt x="4823062" y="2202033"/>
                  <a:pt x="4803974" y="2202033"/>
                </a:cubicBezTo>
                <a:cubicBezTo>
                  <a:pt x="4788403" y="2202033"/>
                  <a:pt x="4775678" y="2198433"/>
                  <a:pt x="4765800" y="2191234"/>
                </a:cubicBezTo>
                <a:cubicBezTo>
                  <a:pt x="4755754" y="2184034"/>
                  <a:pt x="4748973" y="2175328"/>
                  <a:pt x="4745457" y="2165114"/>
                </a:cubicBezTo>
                <a:lnTo>
                  <a:pt x="4765549" y="2156575"/>
                </a:lnTo>
                <a:cubicBezTo>
                  <a:pt x="4768395" y="2164277"/>
                  <a:pt x="4773167" y="2170472"/>
                  <a:pt x="4779864" y="2175160"/>
                </a:cubicBezTo>
                <a:cubicBezTo>
                  <a:pt x="4786561" y="2179848"/>
                  <a:pt x="4794598" y="2182192"/>
                  <a:pt x="4803974" y="2182192"/>
                </a:cubicBezTo>
                <a:cubicBezTo>
                  <a:pt x="4817369" y="2182192"/>
                  <a:pt x="4827833" y="2178258"/>
                  <a:pt x="4835368" y="2170389"/>
                </a:cubicBezTo>
                <a:cubicBezTo>
                  <a:pt x="4842902" y="2162687"/>
                  <a:pt x="4846669" y="2151469"/>
                  <a:pt x="4846669" y="2136735"/>
                </a:cubicBezTo>
                <a:lnTo>
                  <a:pt x="4846669" y="2122168"/>
                </a:lnTo>
                <a:lnTo>
                  <a:pt x="4845665" y="2122168"/>
                </a:lnTo>
                <a:cubicBezTo>
                  <a:pt x="4841479" y="2128698"/>
                  <a:pt x="4835452" y="2134140"/>
                  <a:pt x="4827582" y="2138493"/>
                </a:cubicBezTo>
                <a:cubicBezTo>
                  <a:pt x="4819880" y="2142679"/>
                  <a:pt x="4811006" y="2144771"/>
                  <a:pt x="4800961" y="2144771"/>
                </a:cubicBezTo>
                <a:cubicBezTo>
                  <a:pt x="4789575" y="2144771"/>
                  <a:pt x="4779194" y="2141841"/>
                  <a:pt x="4769819" y="2135981"/>
                </a:cubicBezTo>
                <a:cubicBezTo>
                  <a:pt x="4760610" y="2130289"/>
                  <a:pt x="4753243" y="2122168"/>
                  <a:pt x="4747718" y="2111620"/>
                </a:cubicBezTo>
                <a:cubicBezTo>
                  <a:pt x="4742192" y="2101072"/>
                  <a:pt x="4739430" y="2089184"/>
                  <a:pt x="4739430" y="2075957"/>
                </a:cubicBezTo>
                <a:cubicBezTo>
                  <a:pt x="4739430" y="2062730"/>
                  <a:pt x="4742192" y="2050842"/>
                  <a:pt x="4747718" y="2040294"/>
                </a:cubicBezTo>
                <a:cubicBezTo>
                  <a:pt x="4753410" y="2029579"/>
                  <a:pt x="4760777" y="2021374"/>
                  <a:pt x="4769819" y="2015682"/>
                </a:cubicBezTo>
                <a:cubicBezTo>
                  <a:pt x="4779194" y="2009822"/>
                  <a:pt x="4789575" y="2006892"/>
                  <a:pt x="4800961" y="2006892"/>
                </a:cubicBezTo>
                <a:close/>
                <a:moveTo>
                  <a:pt x="4667881" y="2006892"/>
                </a:moveTo>
                <a:cubicBezTo>
                  <a:pt x="4683619" y="2006892"/>
                  <a:pt x="4695591" y="2011496"/>
                  <a:pt x="4703795" y="2020705"/>
                </a:cubicBezTo>
                <a:cubicBezTo>
                  <a:pt x="4712166" y="2030081"/>
                  <a:pt x="4716352" y="2042554"/>
                  <a:pt x="4716352" y="2058126"/>
                </a:cubicBezTo>
                <a:lnTo>
                  <a:pt x="4716352" y="2142260"/>
                </a:lnTo>
                <a:lnTo>
                  <a:pt x="4694502" y="2142260"/>
                </a:lnTo>
                <a:lnTo>
                  <a:pt x="4694502" y="2061391"/>
                </a:lnTo>
                <a:cubicBezTo>
                  <a:pt x="4694502" y="2049335"/>
                  <a:pt x="4691572" y="2040545"/>
                  <a:pt x="4685712" y="2035020"/>
                </a:cubicBezTo>
                <a:cubicBezTo>
                  <a:pt x="4680019" y="2029495"/>
                  <a:pt x="4672066" y="2026732"/>
                  <a:pt x="4661853" y="2026732"/>
                </a:cubicBezTo>
                <a:cubicBezTo>
                  <a:pt x="4654821" y="2026732"/>
                  <a:pt x="4648542" y="2028741"/>
                  <a:pt x="4643017" y="2032760"/>
                </a:cubicBezTo>
                <a:cubicBezTo>
                  <a:pt x="4637157" y="2037113"/>
                  <a:pt x="4632804" y="2042303"/>
                  <a:pt x="4629957" y="2048331"/>
                </a:cubicBezTo>
                <a:cubicBezTo>
                  <a:pt x="4626944" y="2054861"/>
                  <a:pt x="4625437" y="2061558"/>
                  <a:pt x="4625437" y="2068423"/>
                </a:cubicBezTo>
                <a:lnTo>
                  <a:pt x="4625437" y="2142260"/>
                </a:lnTo>
                <a:lnTo>
                  <a:pt x="4603587" y="2142260"/>
                </a:lnTo>
                <a:lnTo>
                  <a:pt x="4603587" y="2011161"/>
                </a:lnTo>
                <a:lnTo>
                  <a:pt x="4624181" y="2011161"/>
                </a:lnTo>
                <a:lnTo>
                  <a:pt x="4624181" y="2030499"/>
                </a:lnTo>
                <a:lnTo>
                  <a:pt x="4625437" y="2030499"/>
                </a:lnTo>
                <a:cubicBezTo>
                  <a:pt x="4628953" y="2023970"/>
                  <a:pt x="4634645" y="2018444"/>
                  <a:pt x="4642515" y="2013924"/>
                </a:cubicBezTo>
                <a:cubicBezTo>
                  <a:pt x="4650551" y="2009236"/>
                  <a:pt x="4659007" y="2006892"/>
                  <a:pt x="4667881" y="2006892"/>
                </a:cubicBezTo>
                <a:close/>
                <a:moveTo>
                  <a:pt x="4472358" y="2006892"/>
                </a:moveTo>
                <a:cubicBezTo>
                  <a:pt x="4486255" y="2006892"/>
                  <a:pt x="4498226" y="2010240"/>
                  <a:pt x="4508272" y="2016937"/>
                </a:cubicBezTo>
                <a:cubicBezTo>
                  <a:pt x="4517983" y="2023467"/>
                  <a:pt x="4524848" y="2032257"/>
                  <a:pt x="4528866" y="2043308"/>
                </a:cubicBezTo>
                <a:lnTo>
                  <a:pt x="4509025" y="2051596"/>
                </a:lnTo>
                <a:cubicBezTo>
                  <a:pt x="4505677" y="2043224"/>
                  <a:pt x="4500905" y="2037029"/>
                  <a:pt x="4494710" y="2033011"/>
                </a:cubicBezTo>
                <a:cubicBezTo>
                  <a:pt x="4488347" y="2028825"/>
                  <a:pt x="4480562" y="2026732"/>
                  <a:pt x="4471353" y="2026732"/>
                </a:cubicBezTo>
                <a:cubicBezTo>
                  <a:pt x="4463651" y="2026732"/>
                  <a:pt x="4456452" y="2028825"/>
                  <a:pt x="4449754" y="2033011"/>
                </a:cubicBezTo>
                <a:cubicBezTo>
                  <a:pt x="4443057" y="2037197"/>
                  <a:pt x="4437699" y="2043057"/>
                  <a:pt x="4433681" y="2050591"/>
                </a:cubicBezTo>
                <a:cubicBezTo>
                  <a:pt x="4429663" y="2058126"/>
                  <a:pt x="4427653" y="2066832"/>
                  <a:pt x="4427653" y="2076711"/>
                </a:cubicBezTo>
                <a:cubicBezTo>
                  <a:pt x="4427653" y="2086422"/>
                  <a:pt x="4429663" y="2095044"/>
                  <a:pt x="4433681" y="2102579"/>
                </a:cubicBezTo>
                <a:cubicBezTo>
                  <a:pt x="4437699" y="2110113"/>
                  <a:pt x="4443057" y="2115973"/>
                  <a:pt x="4449754" y="2120159"/>
                </a:cubicBezTo>
                <a:cubicBezTo>
                  <a:pt x="4456619" y="2124512"/>
                  <a:pt x="4463819" y="2126689"/>
                  <a:pt x="4471353" y="2126689"/>
                </a:cubicBezTo>
                <a:cubicBezTo>
                  <a:pt x="4480394" y="2126689"/>
                  <a:pt x="4488347" y="2124512"/>
                  <a:pt x="4495212" y="2120159"/>
                </a:cubicBezTo>
                <a:cubicBezTo>
                  <a:pt x="4501909" y="2115973"/>
                  <a:pt x="4506932" y="2109862"/>
                  <a:pt x="4510281" y="2101825"/>
                </a:cubicBezTo>
                <a:lnTo>
                  <a:pt x="4529619" y="2110113"/>
                </a:lnTo>
                <a:cubicBezTo>
                  <a:pt x="4525099" y="2120829"/>
                  <a:pt x="4517983" y="2129535"/>
                  <a:pt x="4508272" y="2136232"/>
                </a:cubicBezTo>
                <a:cubicBezTo>
                  <a:pt x="4498561" y="2142930"/>
                  <a:pt x="4486589" y="2146278"/>
                  <a:pt x="4472358" y="2146278"/>
                </a:cubicBezTo>
                <a:cubicBezTo>
                  <a:pt x="4459633" y="2146278"/>
                  <a:pt x="4448248" y="2143265"/>
                  <a:pt x="4438202" y="2137237"/>
                </a:cubicBezTo>
                <a:cubicBezTo>
                  <a:pt x="4428323" y="2131210"/>
                  <a:pt x="4420454" y="2122922"/>
                  <a:pt x="4414594" y="2112373"/>
                </a:cubicBezTo>
                <a:cubicBezTo>
                  <a:pt x="4408901" y="2101993"/>
                  <a:pt x="4406055" y="2090105"/>
                  <a:pt x="4406055" y="2076711"/>
                </a:cubicBezTo>
                <a:cubicBezTo>
                  <a:pt x="4406055" y="2063316"/>
                  <a:pt x="4408901" y="2051428"/>
                  <a:pt x="4414594" y="2041048"/>
                </a:cubicBezTo>
                <a:cubicBezTo>
                  <a:pt x="4420621" y="2030165"/>
                  <a:pt x="4428491" y="2021793"/>
                  <a:pt x="4438202" y="2015933"/>
                </a:cubicBezTo>
                <a:cubicBezTo>
                  <a:pt x="4448248" y="2009905"/>
                  <a:pt x="4459633" y="2006892"/>
                  <a:pt x="4472358" y="2006892"/>
                </a:cubicBezTo>
                <a:close/>
                <a:moveTo>
                  <a:pt x="4328711" y="2006892"/>
                </a:moveTo>
                <a:cubicBezTo>
                  <a:pt x="4346458" y="2006892"/>
                  <a:pt x="4360439" y="2011580"/>
                  <a:pt x="4370652" y="2020956"/>
                </a:cubicBezTo>
                <a:cubicBezTo>
                  <a:pt x="4380698" y="2030165"/>
                  <a:pt x="4385721" y="2042889"/>
                  <a:pt x="4385721" y="2059130"/>
                </a:cubicBezTo>
                <a:lnTo>
                  <a:pt x="4385721" y="2142260"/>
                </a:lnTo>
                <a:lnTo>
                  <a:pt x="4364876" y="2142260"/>
                </a:lnTo>
                <a:lnTo>
                  <a:pt x="4364876" y="2123424"/>
                </a:lnTo>
                <a:lnTo>
                  <a:pt x="4363871" y="2123424"/>
                </a:lnTo>
                <a:cubicBezTo>
                  <a:pt x="4360020" y="2129954"/>
                  <a:pt x="4354411" y="2135395"/>
                  <a:pt x="4347044" y="2139749"/>
                </a:cubicBezTo>
                <a:cubicBezTo>
                  <a:pt x="4339845" y="2144102"/>
                  <a:pt x="4331306" y="2146278"/>
                  <a:pt x="4321427" y="2146278"/>
                </a:cubicBezTo>
                <a:cubicBezTo>
                  <a:pt x="4311716" y="2146278"/>
                  <a:pt x="4303177" y="2144437"/>
                  <a:pt x="4295810" y="2140753"/>
                </a:cubicBezTo>
                <a:cubicBezTo>
                  <a:pt x="4288108" y="2136902"/>
                  <a:pt x="4282248" y="2131712"/>
                  <a:pt x="4278230" y="2125182"/>
                </a:cubicBezTo>
                <a:cubicBezTo>
                  <a:pt x="4274212" y="2118652"/>
                  <a:pt x="4272202" y="2111118"/>
                  <a:pt x="4272202" y="2102579"/>
                </a:cubicBezTo>
                <a:cubicBezTo>
                  <a:pt x="4272202" y="2088682"/>
                  <a:pt x="4277393" y="2077883"/>
                  <a:pt x="4287774" y="2070181"/>
                </a:cubicBezTo>
                <a:cubicBezTo>
                  <a:pt x="4298489" y="2062311"/>
                  <a:pt x="4311716" y="2058377"/>
                  <a:pt x="4327455" y="2058377"/>
                </a:cubicBezTo>
                <a:cubicBezTo>
                  <a:pt x="4335659" y="2058377"/>
                  <a:pt x="4343026" y="2059214"/>
                  <a:pt x="4349556" y="2060888"/>
                </a:cubicBezTo>
                <a:cubicBezTo>
                  <a:pt x="4356253" y="2062563"/>
                  <a:pt x="4361360" y="2064572"/>
                  <a:pt x="4364876" y="2066916"/>
                </a:cubicBezTo>
                <a:lnTo>
                  <a:pt x="4364876" y="2058879"/>
                </a:lnTo>
                <a:cubicBezTo>
                  <a:pt x="4364876" y="2049335"/>
                  <a:pt x="4361527" y="2041550"/>
                  <a:pt x="4354830" y="2035522"/>
                </a:cubicBezTo>
                <a:cubicBezTo>
                  <a:pt x="4348133" y="2029495"/>
                  <a:pt x="4339426" y="2026481"/>
                  <a:pt x="4328711" y="2026481"/>
                </a:cubicBezTo>
                <a:cubicBezTo>
                  <a:pt x="4321511" y="2026481"/>
                  <a:pt x="4314814" y="2028072"/>
                  <a:pt x="4308619" y="2031253"/>
                </a:cubicBezTo>
                <a:cubicBezTo>
                  <a:pt x="4302089" y="2034601"/>
                  <a:pt x="4297150" y="2039038"/>
                  <a:pt x="4293801" y="2044564"/>
                </a:cubicBezTo>
                <a:lnTo>
                  <a:pt x="4277225" y="2032257"/>
                </a:lnTo>
                <a:cubicBezTo>
                  <a:pt x="4282248" y="2024556"/>
                  <a:pt x="4289364" y="2018361"/>
                  <a:pt x="4298573" y="2013673"/>
                </a:cubicBezTo>
                <a:cubicBezTo>
                  <a:pt x="4307614" y="2009152"/>
                  <a:pt x="4317660" y="2006892"/>
                  <a:pt x="4328711" y="2006892"/>
                </a:cubicBezTo>
                <a:close/>
                <a:moveTo>
                  <a:pt x="4196133" y="2006892"/>
                </a:moveTo>
                <a:cubicBezTo>
                  <a:pt x="4210030" y="2006892"/>
                  <a:pt x="4222001" y="2010240"/>
                  <a:pt x="4232047" y="2016937"/>
                </a:cubicBezTo>
                <a:cubicBezTo>
                  <a:pt x="4241758" y="2023467"/>
                  <a:pt x="4248623" y="2032257"/>
                  <a:pt x="4252641" y="2043308"/>
                </a:cubicBezTo>
                <a:lnTo>
                  <a:pt x="4232800" y="2051596"/>
                </a:lnTo>
                <a:cubicBezTo>
                  <a:pt x="4229452" y="2043224"/>
                  <a:pt x="4224680" y="2037029"/>
                  <a:pt x="4218485" y="2033011"/>
                </a:cubicBezTo>
                <a:cubicBezTo>
                  <a:pt x="4212122" y="2028825"/>
                  <a:pt x="4204337" y="2026732"/>
                  <a:pt x="4195128" y="2026732"/>
                </a:cubicBezTo>
                <a:cubicBezTo>
                  <a:pt x="4187426" y="2026732"/>
                  <a:pt x="4180227" y="2028825"/>
                  <a:pt x="4173529" y="2033011"/>
                </a:cubicBezTo>
                <a:cubicBezTo>
                  <a:pt x="4166832" y="2037197"/>
                  <a:pt x="4161474" y="2043057"/>
                  <a:pt x="4157456" y="2050591"/>
                </a:cubicBezTo>
                <a:cubicBezTo>
                  <a:pt x="4153438" y="2058126"/>
                  <a:pt x="4151428" y="2066832"/>
                  <a:pt x="4151428" y="2076711"/>
                </a:cubicBezTo>
                <a:cubicBezTo>
                  <a:pt x="4151428" y="2086422"/>
                  <a:pt x="4153438" y="2095044"/>
                  <a:pt x="4157456" y="2102579"/>
                </a:cubicBezTo>
                <a:cubicBezTo>
                  <a:pt x="4161474" y="2110113"/>
                  <a:pt x="4166832" y="2115973"/>
                  <a:pt x="4173529" y="2120159"/>
                </a:cubicBezTo>
                <a:cubicBezTo>
                  <a:pt x="4180394" y="2124512"/>
                  <a:pt x="4187594" y="2126689"/>
                  <a:pt x="4195128" y="2126689"/>
                </a:cubicBezTo>
                <a:cubicBezTo>
                  <a:pt x="4204169" y="2126689"/>
                  <a:pt x="4212122" y="2124512"/>
                  <a:pt x="4218987" y="2120159"/>
                </a:cubicBezTo>
                <a:cubicBezTo>
                  <a:pt x="4225684" y="2115973"/>
                  <a:pt x="4230707" y="2109862"/>
                  <a:pt x="4234056" y="2101825"/>
                </a:cubicBezTo>
                <a:lnTo>
                  <a:pt x="4253394" y="2110113"/>
                </a:lnTo>
                <a:cubicBezTo>
                  <a:pt x="4248874" y="2120829"/>
                  <a:pt x="4241758" y="2129535"/>
                  <a:pt x="4232047" y="2136232"/>
                </a:cubicBezTo>
                <a:cubicBezTo>
                  <a:pt x="4222336" y="2142930"/>
                  <a:pt x="4210364" y="2146278"/>
                  <a:pt x="4196133" y="2146278"/>
                </a:cubicBezTo>
                <a:cubicBezTo>
                  <a:pt x="4183408" y="2146278"/>
                  <a:pt x="4172023" y="2143265"/>
                  <a:pt x="4161977" y="2137237"/>
                </a:cubicBezTo>
                <a:cubicBezTo>
                  <a:pt x="4152098" y="2131210"/>
                  <a:pt x="4144229" y="2122922"/>
                  <a:pt x="4138369" y="2112373"/>
                </a:cubicBezTo>
                <a:cubicBezTo>
                  <a:pt x="4132676" y="2101993"/>
                  <a:pt x="4129830" y="2090105"/>
                  <a:pt x="4129830" y="2076711"/>
                </a:cubicBezTo>
                <a:cubicBezTo>
                  <a:pt x="4129830" y="2063316"/>
                  <a:pt x="4132676" y="2051428"/>
                  <a:pt x="4138369" y="2041048"/>
                </a:cubicBezTo>
                <a:cubicBezTo>
                  <a:pt x="4144396" y="2030165"/>
                  <a:pt x="4152266" y="2021793"/>
                  <a:pt x="4161977" y="2015933"/>
                </a:cubicBezTo>
                <a:cubicBezTo>
                  <a:pt x="4172023" y="2009905"/>
                  <a:pt x="4183408" y="2006892"/>
                  <a:pt x="4196133" y="2006892"/>
                </a:cubicBezTo>
                <a:close/>
                <a:moveTo>
                  <a:pt x="3633386" y="2006892"/>
                </a:moveTo>
                <a:cubicBezTo>
                  <a:pt x="3651133" y="2006892"/>
                  <a:pt x="3665114" y="2011580"/>
                  <a:pt x="3675327" y="2020956"/>
                </a:cubicBezTo>
                <a:cubicBezTo>
                  <a:pt x="3685373" y="2030165"/>
                  <a:pt x="3690396" y="2042889"/>
                  <a:pt x="3690396" y="2059130"/>
                </a:cubicBezTo>
                <a:lnTo>
                  <a:pt x="3690396" y="2142260"/>
                </a:lnTo>
                <a:lnTo>
                  <a:pt x="3669551" y="2142260"/>
                </a:lnTo>
                <a:lnTo>
                  <a:pt x="3669551" y="2123424"/>
                </a:lnTo>
                <a:lnTo>
                  <a:pt x="3668546" y="2123424"/>
                </a:lnTo>
                <a:cubicBezTo>
                  <a:pt x="3664695" y="2129954"/>
                  <a:pt x="3659086" y="2135395"/>
                  <a:pt x="3651719" y="2139749"/>
                </a:cubicBezTo>
                <a:cubicBezTo>
                  <a:pt x="3644520" y="2144102"/>
                  <a:pt x="3635981" y="2146278"/>
                  <a:pt x="3626102" y="2146278"/>
                </a:cubicBezTo>
                <a:cubicBezTo>
                  <a:pt x="3616391" y="2146278"/>
                  <a:pt x="3607852" y="2144437"/>
                  <a:pt x="3600485" y="2140753"/>
                </a:cubicBezTo>
                <a:cubicBezTo>
                  <a:pt x="3592783" y="2136902"/>
                  <a:pt x="3586923" y="2131712"/>
                  <a:pt x="3582905" y="2125182"/>
                </a:cubicBezTo>
                <a:cubicBezTo>
                  <a:pt x="3578887" y="2118652"/>
                  <a:pt x="3576877" y="2111118"/>
                  <a:pt x="3576877" y="2102579"/>
                </a:cubicBezTo>
                <a:cubicBezTo>
                  <a:pt x="3576877" y="2088682"/>
                  <a:pt x="3582068" y="2077883"/>
                  <a:pt x="3592448" y="2070181"/>
                </a:cubicBezTo>
                <a:cubicBezTo>
                  <a:pt x="3603164" y="2062311"/>
                  <a:pt x="3616391" y="2058377"/>
                  <a:pt x="3632130" y="2058377"/>
                </a:cubicBezTo>
                <a:cubicBezTo>
                  <a:pt x="3640334" y="2058377"/>
                  <a:pt x="3647701" y="2059214"/>
                  <a:pt x="3654231" y="2060888"/>
                </a:cubicBezTo>
                <a:cubicBezTo>
                  <a:pt x="3660928" y="2062563"/>
                  <a:pt x="3666035" y="2064572"/>
                  <a:pt x="3669551" y="2066916"/>
                </a:cubicBezTo>
                <a:lnTo>
                  <a:pt x="3669551" y="2058879"/>
                </a:lnTo>
                <a:cubicBezTo>
                  <a:pt x="3669551" y="2049335"/>
                  <a:pt x="3666202" y="2041550"/>
                  <a:pt x="3659505" y="2035522"/>
                </a:cubicBezTo>
                <a:cubicBezTo>
                  <a:pt x="3652808" y="2029495"/>
                  <a:pt x="3644101" y="2026481"/>
                  <a:pt x="3633386" y="2026481"/>
                </a:cubicBezTo>
                <a:cubicBezTo>
                  <a:pt x="3626186" y="2026481"/>
                  <a:pt x="3619489" y="2028072"/>
                  <a:pt x="3613294" y="2031253"/>
                </a:cubicBezTo>
                <a:cubicBezTo>
                  <a:pt x="3606764" y="2034601"/>
                  <a:pt x="3601825" y="2039038"/>
                  <a:pt x="3598476" y="2044564"/>
                </a:cubicBezTo>
                <a:lnTo>
                  <a:pt x="3581900" y="2032257"/>
                </a:lnTo>
                <a:cubicBezTo>
                  <a:pt x="3586923" y="2024556"/>
                  <a:pt x="3594039" y="2018361"/>
                  <a:pt x="3603248" y="2013673"/>
                </a:cubicBezTo>
                <a:cubicBezTo>
                  <a:pt x="3612289" y="2009152"/>
                  <a:pt x="3622335" y="2006892"/>
                  <a:pt x="3633386" y="2006892"/>
                </a:cubicBezTo>
                <a:close/>
                <a:moveTo>
                  <a:pt x="3271436" y="2006892"/>
                </a:moveTo>
                <a:cubicBezTo>
                  <a:pt x="3289183" y="2006892"/>
                  <a:pt x="3303164" y="2011580"/>
                  <a:pt x="3313377" y="2020956"/>
                </a:cubicBezTo>
                <a:cubicBezTo>
                  <a:pt x="3323423" y="2030165"/>
                  <a:pt x="3328446" y="2042889"/>
                  <a:pt x="3328446" y="2059130"/>
                </a:cubicBezTo>
                <a:lnTo>
                  <a:pt x="3328446" y="2142260"/>
                </a:lnTo>
                <a:lnTo>
                  <a:pt x="3307601" y="2142260"/>
                </a:lnTo>
                <a:lnTo>
                  <a:pt x="3307601" y="2123424"/>
                </a:lnTo>
                <a:lnTo>
                  <a:pt x="3306596" y="2123424"/>
                </a:lnTo>
                <a:cubicBezTo>
                  <a:pt x="3302745" y="2129954"/>
                  <a:pt x="3297136" y="2135395"/>
                  <a:pt x="3289769" y="2139749"/>
                </a:cubicBezTo>
                <a:cubicBezTo>
                  <a:pt x="3282570" y="2144102"/>
                  <a:pt x="3274031" y="2146278"/>
                  <a:pt x="3264152" y="2146278"/>
                </a:cubicBezTo>
                <a:cubicBezTo>
                  <a:pt x="3254441" y="2146278"/>
                  <a:pt x="3245902" y="2144437"/>
                  <a:pt x="3238535" y="2140753"/>
                </a:cubicBezTo>
                <a:cubicBezTo>
                  <a:pt x="3230833" y="2136902"/>
                  <a:pt x="3224973" y="2131712"/>
                  <a:pt x="3220955" y="2125182"/>
                </a:cubicBezTo>
                <a:cubicBezTo>
                  <a:pt x="3216937" y="2118652"/>
                  <a:pt x="3214927" y="2111118"/>
                  <a:pt x="3214927" y="2102579"/>
                </a:cubicBezTo>
                <a:cubicBezTo>
                  <a:pt x="3214927" y="2088682"/>
                  <a:pt x="3220118" y="2077883"/>
                  <a:pt x="3230498" y="2070181"/>
                </a:cubicBezTo>
                <a:cubicBezTo>
                  <a:pt x="3241214" y="2062311"/>
                  <a:pt x="3254441" y="2058377"/>
                  <a:pt x="3270180" y="2058377"/>
                </a:cubicBezTo>
                <a:cubicBezTo>
                  <a:pt x="3278384" y="2058377"/>
                  <a:pt x="3285751" y="2059214"/>
                  <a:pt x="3292281" y="2060888"/>
                </a:cubicBezTo>
                <a:cubicBezTo>
                  <a:pt x="3298978" y="2062563"/>
                  <a:pt x="3304085" y="2064572"/>
                  <a:pt x="3307601" y="2066916"/>
                </a:cubicBezTo>
                <a:lnTo>
                  <a:pt x="3307601" y="2058879"/>
                </a:lnTo>
                <a:cubicBezTo>
                  <a:pt x="3307601" y="2049335"/>
                  <a:pt x="3304252" y="2041550"/>
                  <a:pt x="3297555" y="2035522"/>
                </a:cubicBezTo>
                <a:cubicBezTo>
                  <a:pt x="3290858" y="2029495"/>
                  <a:pt x="3282151" y="2026481"/>
                  <a:pt x="3271436" y="2026481"/>
                </a:cubicBezTo>
                <a:cubicBezTo>
                  <a:pt x="3264236" y="2026481"/>
                  <a:pt x="3257539" y="2028072"/>
                  <a:pt x="3251344" y="2031253"/>
                </a:cubicBezTo>
                <a:cubicBezTo>
                  <a:pt x="3244814" y="2034601"/>
                  <a:pt x="3239875" y="2039038"/>
                  <a:pt x="3236526" y="2044564"/>
                </a:cubicBezTo>
                <a:lnTo>
                  <a:pt x="3219950" y="2032257"/>
                </a:lnTo>
                <a:cubicBezTo>
                  <a:pt x="3224973" y="2024556"/>
                  <a:pt x="3232089" y="2018361"/>
                  <a:pt x="3241298" y="2013673"/>
                </a:cubicBezTo>
                <a:cubicBezTo>
                  <a:pt x="3250339" y="2009152"/>
                  <a:pt x="3260385" y="2006892"/>
                  <a:pt x="3271436" y="2006892"/>
                </a:cubicBezTo>
                <a:close/>
                <a:moveTo>
                  <a:pt x="2549312" y="2006892"/>
                </a:moveTo>
                <a:cubicBezTo>
                  <a:pt x="2562204" y="2006892"/>
                  <a:pt x="2573757" y="2009989"/>
                  <a:pt x="2583971" y="2016184"/>
                </a:cubicBezTo>
                <a:cubicBezTo>
                  <a:pt x="2594184" y="2022379"/>
                  <a:pt x="2602221" y="2030834"/>
                  <a:pt x="2608081" y="2041550"/>
                </a:cubicBezTo>
                <a:cubicBezTo>
                  <a:pt x="2613773" y="2051931"/>
                  <a:pt x="2616620" y="2063651"/>
                  <a:pt x="2616620" y="2076711"/>
                </a:cubicBezTo>
                <a:cubicBezTo>
                  <a:pt x="2616620" y="2089770"/>
                  <a:pt x="2613773" y="2101490"/>
                  <a:pt x="2608081" y="2111871"/>
                </a:cubicBezTo>
                <a:cubicBezTo>
                  <a:pt x="2602221" y="2122587"/>
                  <a:pt x="2594184" y="2131042"/>
                  <a:pt x="2583971" y="2137237"/>
                </a:cubicBezTo>
                <a:cubicBezTo>
                  <a:pt x="2574092" y="2143265"/>
                  <a:pt x="2562539" y="2146278"/>
                  <a:pt x="2549312" y="2146278"/>
                </a:cubicBezTo>
                <a:cubicBezTo>
                  <a:pt x="2536085" y="2146278"/>
                  <a:pt x="2524532" y="2143265"/>
                  <a:pt x="2514654" y="2137237"/>
                </a:cubicBezTo>
                <a:cubicBezTo>
                  <a:pt x="2504440" y="2131042"/>
                  <a:pt x="2496404" y="2122587"/>
                  <a:pt x="2490544" y="2111871"/>
                </a:cubicBezTo>
                <a:cubicBezTo>
                  <a:pt x="2484851" y="2101490"/>
                  <a:pt x="2482005" y="2089770"/>
                  <a:pt x="2482005" y="2076711"/>
                </a:cubicBezTo>
                <a:cubicBezTo>
                  <a:pt x="2482005" y="2063651"/>
                  <a:pt x="2484851" y="2051931"/>
                  <a:pt x="2490544" y="2041550"/>
                </a:cubicBezTo>
                <a:cubicBezTo>
                  <a:pt x="2496404" y="2030834"/>
                  <a:pt x="2504440" y="2022379"/>
                  <a:pt x="2514654" y="2016184"/>
                </a:cubicBezTo>
                <a:cubicBezTo>
                  <a:pt x="2524867" y="2009989"/>
                  <a:pt x="2536420" y="2006892"/>
                  <a:pt x="2549312" y="2006892"/>
                </a:cubicBezTo>
                <a:close/>
                <a:moveTo>
                  <a:pt x="2410456" y="2006892"/>
                </a:moveTo>
                <a:cubicBezTo>
                  <a:pt x="2426194" y="2006892"/>
                  <a:pt x="2438165" y="2011496"/>
                  <a:pt x="2446370" y="2020705"/>
                </a:cubicBezTo>
                <a:cubicBezTo>
                  <a:pt x="2454741" y="2030081"/>
                  <a:pt x="2458927" y="2042554"/>
                  <a:pt x="2458927" y="2058126"/>
                </a:cubicBezTo>
                <a:lnTo>
                  <a:pt x="2458927" y="2142260"/>
                </a:lnTo>
                <a:lnTo>
                  <a:pt x="2437077" y="2142260"/>
                </a:lnTo>
                <a:lnTo>
                  <a:pt x="2437077" y="2061391"/>
                </a:lnTo>
                <a:cubicBezTo>
                  <a:pt x="2437077" y="2049335"/>
                  <a:pt x="2434147" y="2040545"/>
                  <a:pt x="2428287" y="2035020"/>
                </a:cubicBezTo>
                <a:cubicBezTo>
                  <a:pt x="2422594" y="2029495"/>
                  <a:pt x="2414641" y="2026732"/>
                  <a:pt x="2404428" y="2026732"/>
                </a:cubicBezTo>
                <a:cubicBezTo>
                  <a:pt x="2397396" y="2026732"/>
                  <a:pt x="2391118" y="2028741"/>
                  <a:pt x="2385592" y="2032760"/>
                </a:cubicBezTo>
                <a:cubicBezTo>
                  <a:pt x="2379732" y="2037113"/>
                  <a:pt x="2375379" y="2042303"/>
                  <a:pt x="2372533" y="2048331"/>
                </a:cubicBezTo>
                <a:cubicBezTo>
                  <a:pt x="2369519" y="2054861"/>
                  <a:pt x="2368012" y="2061558"/>
                  <a:pt x="2368012" y="2068423"/>
                </a:cubicBezTo>
                <a:lnTo>
                  <a:pt x="2368012" y="2142260"/>
                </a:lnTo>
                <a:lnTo>
                  <a:pt x="2346162" y="2142260"/>
                </a:lnTo>
                <a:lnTo>
                  <a:pt x="2346162" y="2011161"/>
                </a:lnTo>
                <a:lnTo>
                  <a:pt x="2366756" y="2011161"/>
                </a:lnTo>
                <a:lnTo>
                  <a:pt x="2366756" y="2030499"/>
                </a:lnTo>
                <a:lnTo>
                  <a:pt x="2368012" y="2030499"/>
                </a:lnTo>
                <a:cubicBezTo>
                  <a:pt x="2371528" y="2023970"/>
                  <a:pt x="2377220" y="2018444"/>
                  <a:pt x="2385090" y="2013924"/>
                </a:cubicBezTo>
                <a:cubicBezTo>
                  <a:pt x="2393126" y="2009236"/>
                  <a:pt x="2401582" y="2006892"/>
                  <a:pt x="2410456" y="2006892"/>
                </a:cubicBezTo>
                <a:close/>
                <a:moveTo>
                  <a:pt x="2116920" y="2006892"/>
                </a:moveTo>
                <a:cubicBezTo>
                  <a:pt x="2129478" y="2006892"/>
                  <a:pt x="2140612" y="2009822"/>
                  <a:pt x="2150323" y="2015682"/>
                </a:cubicBezTo>
                <a:cubicBezTo>
                  <a:pt x="2159699" y="2021374"/>
                  <a:pt x="2166899" y="2029244"/>
                  <a:pt x="2171921" y="2039290"/>
                </a:cubicBezTo>
                <a:cubicBezTo>
                  <a:pt x="2177112" y="2049670"/>
                  <a:pt x="2179707" y="2061307"/>
                  <a:pt x="2179707" y="2074199"/>
                </a:cubicBezTo>
                <a:cubicBezTo>
                  <a:pt x="2179707" y="2075204"/>
                  <a:pt x="2179540" y="2077380"/>
                  <a:pt x="2179205" y="2080729"/>
                </a:cubicBezTo>
                <a:lnTo>
                  <a:pt x="2075230" y="2080729"/>
                </a:lnTo>
                <a:cubicBezTo>
                  <a:pt x="2075732" y="2090775"/>
                  <a:pt x="2078160" y="2099230"/>
                  <a:pt x="2082513" y="2106095"/>
                </a:cubicBezTo>
                <a:cubicBezTo>
                  <a:pt x="2086699" y="2112625"/>
                  <a:pt x="2092140" y="2117731"/>
                  <a:pt x="2098838" y="2121415"/>
                </a:cubicBezTo>
                <a:cubicBezTo>
                  <a:pt x="2105367" y="2124931"/>
                  <a:pt x="2112232" y="2126689"/>
                  <a:pt x="2119432" y="2126689"/>
                </a:cubicBezTo>
                <a:cubicBezTo>
                  <a:pt x="2136510" y="2126689"/>
                  <a:pt x="2149486" y="2118736"/>
                  <a:pt x="2158360" y="2102830"/>
                </a:cubicBezTo>
                <a:lnTo>
                  <a:pt x="2176694" y="2111871"/>
                </a:lnTo>
                <a:cubicBezTo>
                  <a:pt x="2171168" y="2122419"/>
                  <a:pt x="2163550" y="2130791"/>
                  <a:pt x="2153839" y="2136986"/>
                </a:cubicBezTo>
                <a:cubicBezTo>
                  <a:pt x="2144128" y="2143181"/>
                  <a:pt x="2132408" y="2146278"/>
                  <a:pt x="2118679" y="2146278"/>
                </a:cubicBezTo>
                <a:cubicBezTo>
                  <a:pt x="2105953" y="2146278"/>
                  <a:pt x="2094735" y="2143348"/>
                  <a:pt x="2085024" y="2137488"/>
                </a:cubicBezTo>
                <a:cubicBezTo>
                  <a:pt x="2074979" y="2131461"/>
                  <a:pt x="2067193" y="2123173"/>
                  <a:pt x="2061668" y="2112625"/>
                </a:cubicBezTo>
                <a:cubicBezTo>
                  <a:pt x="2056143" y="2102076"/>
                  <a:pt x="2053380" y="2090189"/>
                  <a:pt x="2053380" y="2076962"/>
                </a:cubicBezTo>
                <a:cubicBezTo>
                  <a:pt x="2053380" y="2064237"/>
                  <a:pt x="2055975" y="2052600"/>
                  <a:pt x="2061165" y="2042052"/>
                </a:cubicBezTo>
                <a:cubicBezTo>
                  <a:pt x="2066523" y="2031169"/>
                  <a:pt x="2073974" y="2022630"/>
                  <a:pt x="2083518" y="2016435"/>
                </a:cubicBezTo>
                <a:cubicBezTo>
                  <a:pt x="2093396" y="2010073"/>
                  <a:pt x="2104530" y="2006892"/>
                  <a:pt x="2116920" y="2006892"/>
                </a:cubicBezTo>
                <a:close/>
                <a:moveTo>
                  <a:pt x="1176708" y="2006892"/>
                </a:moveTo>
                <a:cubicBezTo>
                  <a:pt x="1190604" y="2006892"/>
                  <a:pt x="1202576" y="2010240"/>
                  <a:pt x="1212622" y="2016937"/>
                </a:cubicBezTo>
                <a:cubicBezTo>
                  <a:pt x="1222333" y="2023467"/>
                  <a:pt x="1229198" y="2032257"/>
                  <a:pt x="1233216" y="2043308"/>
                </a:cubicBezTo>
                <a:lnTo>
                  <a:pt x="1213375" y="2051596"/>
                </a:lnTo>
                <a:cubicBezTo>
                  <a:pt x="1210027" y="2043224"/>
                  <a:pt x="1205255" y="2037029"/>
                  <a:pt x="1199060" y="2033011"/>
                </a:cubicBezTo>
                <a:cubicBezTo>
                  <a:pt x="1192698" y="2028825"/>
                  <a:pt x="1184912" y="2026732"/>
                  <a:pt x="1175704" y="2026732"/>
                </a:cubicBezTo>
                <a:cubicBezTo>
                  <a:pt x="1168001" y="2026732"/>
                  <a:pt x="1160802" y="2028825"/>
                  <a:pt x="1154105" y="2033011"/>
                </a:cubicBezTo>
                <a:cubicBezTo>
                  <a:pt x="1147407" y="2037197"/>
                  <a:pt x="1142049" y="2043057"/>
                  <a:pt x="1138031" y="2050591"/>
                </a:cubicBezTo>
                <a:cubicBezTo>
                  <a:pt x="1134013" y="2058126"/>
                  <a:pt x="1132004" y="2066832"/>
                  <a:pt x="1132004" y="2076711"/>
                </a:cubicBezTo>
                <a:cubicBezTo>
                  <a:pt x="1132004" y="2086422"/>
                  <a:pt x="1134013" y="2095044"/>
                  <a:pt x="1138031" y="2102579"/>
                </a:cubicBezTo>
                <a:cubicBezTo>
                  <a:pt x="1142049" y="2110113"/>
                  <a:pt x="1147407" y="2115973"/>
                  <a:pt x="1154105" y="2120159"/>
                </a:cubicBezTo>
                <a:cubicBezTo>
                  <a:pt x="1160969" y="2124512"/>
                  <a:pt x="1168169" y="2126689"/>
                  <a:pt x="1175704" y="2126689"/>
                </a:cubicBezTo>
                <a:cubicBezTo>
                  <a:pt x="1184744" y="2126689"/>
                  <a:pt x="1192698" y="2124512"/>
                  <a:pt x="1199563" y="2120159"/>
                </a:cubicBezTo>
                <a:cubicBezTo>
                  <a:pt x="1206259" y="2115973"/>
                  <a:pt x="1211282" y="2109862"/>
                  <a:pt x="1214631" y="2101825"/>
                </a:cubicBezTo>
                <a:lnTo>
                  <a:pt x="1233970" y="2110113"/>
                </a:lnTo>
                <a:cubicBezTo>
                  <a:pt x="1229449" y="2120829"/>
                  <a:pt x="1222333" y="2129535"/>
                  <a:pt x="1212622" y="2136232"/>
                </a:cubicBezTo>
                <a:cubicBezTo>
                  <a:pt x="1202911" y="2142930"/>
                  <a:pt x="1190939" y="2146278"/>
                  <a:pt x="1176708" y="2146278"/>
                </a:cubicBezTo>
                <a:cubicBezTo>
                  <a:pt x="1163983" y="2146278"/>
                  <a:pt x="1152598" y="2143265"/>
                  <a:pt x="1142552" y="2137237"/>
                </a:cubicBezTo>
                <a:cubicBezTo>
                  <a:pt x="1132674" y="2131210"/>
                  <a:pt x="1124804" y="2122922"/>
                  <a:pt x="1118944" y="2112373"/>
                </a:cubicBezTo>
                <a:cubicBezTo>
                  <a:pt x="1113251" y="2101993"/>
                  <a:pt x="1110405" y="2090105"/>
                  <a:pt x="1110405" y="2076711"/>
                </a:cubicBezTo>
                <a:cubicBezTo>
                  <a:pt x="1110405" y="2063316"/>
                  <a:pt x="1113251" y="2051428"/>
                  <a:pt x="1118944" y="2041048"/>
                </a:cubicBezTo>
                <a:cubicBezTo>
                  <a:pt x="1124971" y="2030165"/>
                  <a:pt x="1132841" y="2021793"/>
                  <a:pt x="1142552" y="2015933"/>
                </a:cubicBezTo>
                <a:cubicBezTo>
                  <a:pt x="1152598" y="2009905"/>
                  <a:pt x="1163983" y="2006892"/>
                  <a:pt x="1176708" y="2006892"/>
                </a:cubicBezTo>
                <a:close/>
                <a:moveTo>
                  <a:pt x="1031070" y="2006892"/>
                </a:moveTo>
                <a:cubicBezTo>
                  <a:pt x="1043627" y="2006892"/>
                  <a:pt x="1054762" y="2009822"/>
                  <a:pt x="1064473" y="2015682"/>
                </a:cubicBezTo>
                <a:cubicBezTo>
                  <a:pt x="1073849" y="2021374"/>
                  <a:pt x="1081048" y="2029244"/>
                  <a:pt x="1086071" y="2039290"/>
                </a:cubicBezTo>
                <a:cubicBezTo>
                  <a:pt x="1091262" y="2049670"/>
                  <a:pt x="1093857" y="2061307"/>
                  <a:pt x="1093857" y="2074199"/>
                </a:cubicBezTo>
                <a:cubicBezTo>
                  <a:pt x="1093857" y="2075204"/>
                  <a:pt x="1093689" y="2077380"/>
                  <a:pt x="1093355" y="2080729"/>
                </a:cubicBezTo>
                <a:lnTo>
                  <a:pt x="989380" y="2080729"/>
                </a:lnTo>
                <a:cubicBezTo>
                  <a:pt x="989882" y="2090775"/>
                  <a:pt x="992310" y="2099230"/>
                  <a:pt x="996663" y="2106095"/>
                </a:cubicBezTo>
                <a:cubicBezTo>
                  <a:pt x="1000849" y="2112625"/>
                  <a:pt x="1006290" y="2117731"/>
                  <a:pt x="1012988" y="2121415"/>
                </a:cubicBezTo>
                <a:cubicBezTo>
                  <a:pt x="1019518" y="2124931"/>
                  <a:pt x="1026382" y="2126689"/>
                  <a:pt x="1033582" y="2126689"/>
                </a:cubicBezTo>
                <a:cubicBezTo>
                  <a:pt x="1050660" y="2126689"/>
                  <a:pt x="1063635" y="2118736"/>
                  <a:pt x="1072509" y="2102830"/>
                </a:cubicBezTo>
                <a:lnTo>
                  <a:pt x="1090844" y="2111871"/>
                </a:lnTo>
                <a:cubicBezTo>
                  <a:pt x="1085318" y="2122419"/>
                  <a:pt x="1077700" y="2130791"/>
                  <a:pt x="1067989" y="2136986"/>
                </a:cubicBezTo>
                <a:cubicBezTo>
                  <a:pt x="1058278" y="2143181"/>
                  <a:pt x="1046557" y="2146278"/>
                  <a:pt x="1032828" y="2146278"/>
                </a:cubicBezTo>
                <a:cubicBezTo>
                  <a:pt x="1020103" y="2146278"/>
                  <a:pt x="1008885" y="2143348"/>
                  <a:pt x="999174" y="2137488"/>
                </a:cubicBezTo>
                <a:cubicBezTo>
                  <a:pt x="989128" y="2131461"/>
                  <a:pt x="981343" y="2123173"/>
                  <a:pt x="975818" y="2112625"/>
                </a:cubicBezTo>
                <a:cubicBezTo>
                  <a:pt x="970292" y="2102076"/>
                  <a:pt x="967530" y="2090189"/>
                  <a:pt x="967530" y="2076962"/>
                </a:cubicBezTo>
                <a:cubicBezTo>
                  <a:pt x="967530" y="2064237"/>
                  <a:pt x="970125" y="2052600"/>
                  <a:pt x="975315" y="2042052"/>
                </a:cubicBezTo>
                <a:cubicBezTo>
                  <a:pt x="980673" y="2031169"/>
                  <a:pt x="988124" y="2022630"/>
                  <a:pt x="997667" y="2016435"/>
                </a:cubicBezTo>
                <a:cubicBezTo>
                  <a:pt x="1007546" y="2010073"/>
                  <a:pt x="1018680" y="2006892"/>
                  <a:pt x="1031070" y="2006892"/>
                </a:cubicBezTo>
                <a:close/>
                <a:moveTo>
                  <a:pt x="895981" y="2006892"/>
                </a:moveTo>
                <a:cubicBezTo>
                  <a:pt x="911720" y="2006892"/>
                  <a:pt x="923691" y="2011496"/>
                  <a:pt x="931895" y="2020705"/>
                </a:cubicBezTo>
                <a:cubicBezTo>
                  <a:pt x="940266" y="2030081"/>
                  <a:pt x="944452" y="2042554"/>
                  <a:pt x="944452" y="2058126"/>
                </a:cubicBezTo>
                <a:lnTo>
                  <a:pt x="944452" y="2142260"/>
                </a:lnTo>
                <a:lnTo>
                  <a:pt x="922603" y="2142260"/>
                </a:lnTo>
                <a:lnTo>
                  <a:pt x="922603" y="2061391"/>
                </a:lnTo>
                <a:cubicBezTo>
                  <a:pt x="922603" y="2049335"/>
                  <a:pt x="919673" y="2040545"/>
                  <a:pt x="913812" y="2035020"/>
                </a:cubicBezTo>
                <a:cubicBezTo>
                  <a:pt x="908119" y="2029495"/>
                  <a:pt x="900166" y="2026732"/>
                  <a:pt x="889953" y="2026732"/>
                </a:cubicBezTo>
                <a:cubicBezTo>
                  <a:pt x="882921" y="2026732"/>
                  <a:pt x="876642" y="2028741"/>
                  <a:pt x="871117" y="2032760"/>
                </a:cubicBezTo>
                <a:cubicBezTo>
                  <a:pt x="865257" y="2037113"/>
                  <a:pt x="860904" y="2042303"/>
                  <a:pt x="858057" y="2048331"/>
                </a:cubicBezTo>
                <a:cubicBezTo>
                  <a:pt x="855044" y="2054861"/>
                  <a:pt x="853537" y="2061558"/>
                  <a:pt x="853537" y="2068423"/>
                </a:cubicBezTo>
                <a:lnTo>
                  <a:pt x="853537" y="2142260"/>
                </a:lnTo>
                <a:lnTo>
                  <a:pt x="831687" y="2142260"/>
                </a:lnTo>
                <a:lnTo>
                  <a:pt x="831687" y="2011161"/>
                </a:lnTo>
                <a:lnTo>
                  <a:pt x="852281" y="2011161"/>
                </a:lnTo>
                <a:lnTo>
                  <a:pt x="852281" y="2030499"/>
                </a:lnTo>
                <a:lnTo>
                  <a:pt x="853537" y="2030499"/>
                </a:lnTo>
                <a:cubicBezTo>
                  <a:pt x="857053" y="2023970"/>
                  <a:pt x="862746" y="2018444"/>
                  <a:pt x="870615" y="2013924"/>
                </a:cubicBezTo>
                <a:cubicBezTo>
                  <a:pt x="878651" y="2009236"/>
                  <a:pt x="887107" y="2006892"/>
                  <a:pt x="895981" y="2006892"/>
                </a:cubicBezTo>
                <a:close/>
                <a:moveTo>
                  <a:pt x="753106" y="2006892"/>
                </a:moveTo>
                <a:cubicBezTo>
                  <a:pt x="768844" y="2006892"/>
                  <a:pt x="780816" y="2011496"/>
                  <a:pt x="789020" y="2020705"/>
                </a:cubicBezTo>
                <a:cubicBezTo>
                  <a:pt x="797392" y="2030081"/>
                  <a:pt x="801577" y="2042554"/>
                  <a:pt x="801577" y="2058126"/>
                </a:cubicBezTo>
                <a:lnTo>
                  <a:pt x="801577" y="2142260"/>
                </a:lnTo>
                <a:lnTo>
                  <a:pt x="779727" y="2142260"/>
                </a:lnTo>
                <a:lnTo>
                  <a:pt x="779727" y="2061391"/>
                </a:lnTo>
                <a:cubicBezTo>
                  <a:pt x="779727" y="2049335"/>
                  <a:pt x="776797" y="2040545"/>
                  <a:pt x="770937" y="2035020"/>
                </a:cubicBezTo>
                <a:cubicBezTo>
                  <a:pt x="765244" y="2029495"/>
                  <a:pt x="757291" y="2026732"/>
                  <a:pt x="747078" y="2026732"/>
                </a:cubicBezTo>
                <a:cubicBezTo>
                  <a:pt x="740046" y="2026732"/>
                  <a:pt x="733767" y="2028741"/>
                  <a:pt x="728242" y="2032760"/>
                </a:cubicBezTo>
                <a:cubicBezTo>
                  <a:pt x="722382" y="2037113"/>
                  <a:pt x="718029" y="2042303"/>
                  <a:pt x="715182" y="2048331"/>
                </a:cubicBezTo>
                <a:cubicBezTo>
                  <a:pt x="712169" y="2054861"/>
                  <a:pt x="710662" y="2061558"/>
                  <a:pt x="710662" y="2068423"/>
                </a:cubicBezTo>
                <a:lnTo>
                  <a:pt x="710662" y="2142260"/>
                </a:lnTo>
                <a:lnTo>
                  <a:pt x="688812" y="2142260"/>
                </a:lnTo>
                <a:lnTo>
                  <a:pt x="688812" y="2011161"/>
                </a:lnTo>
                <a:lnTo>
                  <a:pt x="709406" y="2011161"/>
                </a:lnTo>
                <a:lnTo>
                  <a:pt x="709406" y="2030499"/>
                </a:lnTo>
                <a:lnTo>
                  <a:pt x="710662" y="2030499"/>
                </a:lnTo>
                <a:cubicBezTo>
                  <a:pt x="714178" y="2023970"/>
                  <a:pt x="719870" y="2018444"/>
                  <a:pt x="727740" y="2013924"/>
                </a:cubicBezTo>
                <a:cubicBezTo>
                  <a:pt x="735776" y="2009236"/>
                  <a:pt x="744232" y="2006892"/>
                  <a:pt x="753106" y="2006892"/>
                </a:cubicBezTo>
                <a:close/>
                <a:moveTo>
                  <a:pt x="596688" y="2006892"/>
                </a:moveTo>
                <a:cubicBezTo>
                  <a:pt x="609580" y="2006892"/>
                  <a:pt x="621132" y="2009989"/>
                  <a:pt x="631346" y="2016184"/>
                </a:cubicBezTo>
                <a:cubicBezTo>
                  <a:pt x="641559" y="2022379"/>
                  <a:pt x="649596" y="2030834"/>
                  <a:pt x="655456" y="2041550"/>
                </a:cubicBezTo>
                <a:cubicBezTo>
                  <a:pt x="661148" y="2051931"/>
                  <a:pt x="663995" y="2063651"/>
                  <a:pt x="663995" y="2076711"/>
                </a:cubicBezTo>
                <a:cubicBezTo>
                  <a:pt x="663995" y="2089770"/>
                  <a:pt x="661148" y="2101490"/>
                  <a:pt x="655456" y="2111871"/>
                </a:cubicBezTo>
                <a:cubicBezTo>
                  <a:pt x="649596" y="2122587"/>
                  <a:pt x="641559" y="2131042"/>
                  <a:pt x="631346" y="2137237"/>
                </a:cubicBezTo>
                <a:cubicBezTo>
                  <a:pt x="621467" y="2143265"/>
                  <a:pt x="609914" y="2146278"/>
                  <a:pt x="596688" y="2146278"/>
                </a:cubicBezTo>
                <a:cubicBezTo>
                  <a:pt x="583460" y="2146278"/>
                  <a:pt x="571907" y="2143265"/>
                  <a:pt x="562029" y="2137237"/>
                </a:cubicBezTo>
                <a:cubicBezTo>
                  <a:pt x="551816" y="2131042"/>
                  <a:pt x="543779" y="2122587"/>
                  <a:pt x="537919" y="2111871"/>
                </a:cubicBezTo>
                <a:cubicBezTo>
                  <a:pt x="532227" y="2101490"/>
                  <a:pt x="529380" y="2089770"/>
                  <a:pt x="529380" y="2076711"/>
                </a:cubicBezTo>
                <a:cubicBezTo>
                  <a:pt x="529380" y="2063651"/>
                  <a:pt x="532227" y="2051931"/>
                  <a:pt x="537919" y="2041550"/>
                </a:cubicBezTo>
                <a:cubicBezTo>
                  <a:pt x="543779" y="2030834"/>
                  <a:pt x="551816" y="2022379"/>
                  <a:pt x="562029" y="2016184"/>
                </a:cubicBezTo>
                <a:cubicBezTo>
                  <a:pt x="572243" y="2009989"/>
                  <a:pt x="583795" y="2006892"/>
                  <a:pt x="596688" y="2006892"/>
                </a:cubicBezTo>
                <a:close/>
                <a:moveTo>
                  <a:pt x="1472504" y="1984791"/>
                </a:moveTo>
                <a:lnTo>
                  <a:pt x="1465220" y="2004631"/>
                </a:lnTo>
                <a:lnTo>
                  <a:pt x="1440608" y="2070934"/>
                </a:lnTo>
                <a:lnTo>
                  <a:pt x="1505404" y="2070934"/>
                </a:lnTo>
                <a:lnTo>
                  <a:pt x="1480792" y="2004631"/>
                </a:lnTo>
                <a:lnTo>
                  <a:pt x="1473509" y="1984791"/>
                </a:lnTo>
                <a:close/>
                <a:moveTo>
                  <a:pt x="5670628" y="1983284"/>
                </a:moveTo>
                <a:lnTo>
                  <a:pt x="5688209" y="1983284"/>
                </a:lnTo>
                <a:lnTo>
                  <a:pt x="5688209" y="2000864"/>
                </a:lnTo>
                <a:cubicBezTo>
                  <a:pt x="5688209" y="2010073"/>
                  <a:pt x="5685948" y="2016770"/>
                  <a:pt x="5681428" y="2020956"/>
                </a:cubicBezTo>
                <a:cubicBezTo>
                  <a:pt x="5676740" y="2025309"/>
                  <a:pt x="5669959" y="2027486"/>
                  <a:pt x="5661085" y="2027486"/>
                </a:cubicBezTo>
                <a:lnTo>
                  <a:pt x="5658322" y="2027486"/>
                </a:lnTo>
                <a:lnTo>
                  <a:pt x="5658322" y="2142260"/>
                </a:lnTo>
                <a:lnTo>
                  <a:pt x="5637477" y="2142260"/>
                </a:lnTo>
                <a:lnTo>
                  <a:pt x="5637477" y="2123173"/>
                </a:lnTo>
                <a:lnTo>
                  <a:pt x="5636472" y="2123173"/>
                </a:lnTo>
                <a:cubicBezTo>
                  <a:pt x="5633124" y="2129535"/>
                  <a:pt x="5627347" y="2135060"/>
                  <a:pt x="5619143" y="2139749"/>
                </a:cubicBezTo>
                <a:cubicBezTo>
                  <a:pt x="5611609" y="2144102"/>
                  <a:pt x="5603237" y="2146278"/>
                  <a:pt x="5594028" y="2146278"/>
                </a:cubicBezTo>
                <a:cubicBezTo>
                  <a:pt x="5578122" y="2146278"/>
                  <a:pt x="5566067" y="2141674"/>
                  <a:pt x="5557863" y="2132465"/>
                </a:cubicBezTo>
                <a:cubicBezTo>
                  <a:pt x="5549492" y="2123089"/>
                  <a:pt x="5545306" y="2110113"/>
                  <a:pt x="5545306" y="2093537"/>
                </a:cubicBezTo>
                <a:lnTo>
                  <a:pt x="5545306" y="2011161"/>
                </a:lnTo>
                <a:lnTo>
                  <a:pt x="5567156" y="2011161"/>
                </a:lnTo>
                <a:lnTo>
                  <a:pt x="5567156" y="2090272"/>
                </a:lnTo>
                <a:cubicBezTo>
                  <a:pt x="5567156" y="2102997"/>
                  <a:pt x="5570002" y="2112206"/>
                  <a:pt x="5575695" y="2117899"/>
                </a:cubicBezTo>
                <a:cubicBezTo>
                  <a:pt x="5581555" y="2123759"/>
                  <a:pt x="5589173" y="2126689"/>
                  <a:pt x="5598549" y="2126689"/>
                </a:cubicBezTo>
                <a:cubicBezTo>
                  <a:pt x="5605916" y="2126689"/>
                  <a:pt x="5612530" y="2124680"/>
                  <a:pt x="5618390" y="2120661"/>
                </a:cubicBezTo>
                <a:cubicBezTo>
                  <a:pt x="5623915" y="2116810"/>
                  <a:pt x="5628352" y="2111704"/>
                  <a:pt x="5631701" y="2105341"/>
                </a:cubicBezTo>
                <a:cubicBezTo>
                  <a:pt x="5634882" y="2099146"/>
                  <a:pt x="5636472" y="2092449"/>
                  <a:pt x="5636472" y="2085250"/>
                </a:cubicBezTo>
                <a:lnTo>
                  <a:pt x="5636472" y="2011161"/>
                </a:lnTo>
                <a:lnTo>
                  <a:pt x="5661085" y="2011161"/>
                </a:lnTo>
                <a:cubicBezTo>
                  <a:pt x="5667447" y="2011161"/>
                  <a:pt x="5670628" y="2007729"/>
                  <a:pt x="5670628" y="2000864"/>
                </a:cubicBezTo>
                <a:close/>
                <a:moveTo>
                  <a:pt x="3983932" y="1983284"/>
                </a:moveTo>
                <a:lnTo>
                  <a:pt x="4001512" y="1983284"/>
                </a:lnTo>
                <a:lnTo>
                  <a:pt x="4001512" y="2000864"/>
                </a:lnTo>
                <a:cubicBezTo>
                  <a:pt x="4001512" y="2008398"/>
                  <a:pt x="3999838" y="2014510"/>
                  <a:pt x="3996489" y="2019198"/>
                </a:cubicBezTo>
                <a:cubicBezTo>
                  <a:pt x="3993140" y="2023718"/>
                  <a:pt x="3988201" y="2025979"/>
                  <a:pt x="3981671" y="2025979"/>
                </a:cubicBezTo>
                <a:cubicBezTo>
                  <a:pt x="3979829" y="2025979"/>
                  <a:pt x="3978071" y="2025728"/>
                  <a:pt x="3976397" y="2025225"/>
                </a:cubicBezTo>
                <a:lnTo>
                  <a:pt x="3976397" y="2026230"/>
                </a:lnTo>
                <a:cubicBezTo>
                  <a:pt x="3990629" y="2038787"/>
                  <a:pt x="3997745" y="2055614"/>
                  <a:pt x="3997745" y="2076711"/>
                </a:cubicBezTo>
                <a:cubicBezTo>
                  <a:pt x="3997745" y="2089770"/>
                  <a:pt x="3994898" y="2101490"/>
                  <a:pt x="3989206" y="2111871"/>
                </a:cubicBezTo>
                <a:cubicBezTo>
                  <a:pt x="3983346" y="2122587"/>
                  <a:pt x="3975309" y="2131042"/>
                  <a:pt x="3965096" y="2137237"/>
                </a:cubicBezTo>
                <a:cubicBezTo>
                  <a:pt x="3955217" y="2143265"/>
                  <a:pt x="3943664" y="2146278"/>
                  <a:pt x="3930437" y="2146278"/>
                </a:cubicBezTo>
                <a:cubicBezTo>
                  <a:pt x="3917210" y="2146278"/>
                  <a:pt x="3905657" y="2143265"/>
                  <a:pt x="3895779" y="2137237"/>
                </a:cubicBezTo>
                <a:cubicBezTo>
                  <a:pt x="3885565" y="2131042"/>
                  <a:pt x="3877529" y="2122587"/>
                  <a:pt x="3871669" y="2111871"/>
                </a:cubicBezTo>
                <a:cubicBezTo>
                  <a:pt x="3865976" y="2101490"/>
                  <a:pt x="3863130" y="2089770"/>
                  <a:pt x="3863130" y="2076711"/>
                </a:cubicBezTo>
                <a:cubicBezTo>
                  <a:pt x="3863130" y="2063651"/>
                  <a:pt x="3865976" y="2051931"/>
                  <a:pt x="3871669" y="2041550"/>
                </a:cubicBezTo>
                <a:cubicBezTo>
                  <a:pt x="3877529" y="2030834"/>
                  <a:pt x="3885565" y="2022379"/>
                  <a:pt x="3895779" y="2016184"/>
                </a:cubicBezTo>
                <a:cubicBezTo>
                  <a:pt x="3905992" y="2009989"/>
                  <a:pt x="3917545" y="2006892"/>
                  <a:pt x="3930437" y="2006892"/>
                </a:cubicBezTo>
                <a:cubicBezTo>
                  <a:pt x="3934790" y="2006892"/>
                  <a:pt x="3941488" y="2007645"/>
                  <a:pt x="3950529" y="2009152"/>
                </a:cubicBezTo>
                <a:cubicBezTo>
                  <a:pt x="3958566" y="2010491"/>
                  <a:pt x="3964677" y="2011161"/>
                  <a:pt x="3968863" y="2011161"/>
                </a:cubicBezTo>
                <a:cubicBezTo>
                  <a:pt x="3974221" y="2011161"/>
                  <a:pt x="3978155" y="2010324"/>
                  <a:pt x="3980667" y="2008650"/>
                </a:cubicBezTo>
                <a:cubicBezTo>
                  <a:pt x="3982843" y="2007143"/>
                  <a:pt x="3983932" y="2004547"/>
                  <a:pt x="3983932" y="2000864"/>
                </a:cubicBezTo>
                <a:close/>
                <a:moveTo>
                  <a:pt x="2975054" y="1983284"/>
                </a:moveTo>
                <a:lnTo>
                  <a:pt x="2992634" y="1983284"/>
                </a:lnTo>
                <a:lnTo>
                  <a:pt x="2992634" y="2000864"/>
                </a:lnTo>
                <a:cubicBezTo>
                  <a:pt x="2992634" y="2010073"/>
                  <a:pt x="2990374" y="2016770"/>
                  <a:pt x="2985853" y="2020956"/>
                </a:cubicBezTo>
                <a:cubicBezTo>
                  <a:pt x="2981165" y="2025309"/>
                  <a:pt x="2974384" y="2027486"/>
                  <a:pt x="2965510" y="2027486"/>
                </a:cubicBezTo>
                <a:lnTo>
                  <a:pt x="2962747" y="2027486"/>
                </a:lnTo>
                <a:lnTo>
                  <a:pt x="2962747" y="2142260"/>
                </a:lnTo>
                <a:lnTo>
                  <a:pt x="2941902" y="2142260"/>
                </a:lnTo>
                <a:lnTo>
                  <a:pt x="2941902" y="2123173"/>
                </a:lnTo>
                <a:lnTo>
                  <a:pt x="2940898" y="2123173"/>
                </a:lnTo>
                <a:cubicBezTo>
                  <a:pt x="2937549" y="2129535"/>
                  <a:pt x="2931773" y="2135060"/>
                  <a:pt x="2923568" y="2139749"/>
                </a:cubicBezTo>
                <a:cubicBezTo>
                  <a:pt x="2916034" y="2144102"/>
                  <a:pt x="2907662" y="2146278"/>
                  <a:pt x="2898454" y="2146278"/>
                </a:cubicBezTo>
                <a:cubicBezTo>
                  <a:pt x="2882548" y="2146278"/>
                  <a:pt x="2870493" y="2141674"/>
                  <a:pt x="2862288" y="2132465"/>
                </a:cubicBezTo>
                <a:cubicBezTo>
                  <a:pt x="2853917" y="2123089"/>
                  <a:pt x="2849731" y="2110113"/>
                  <a:pt x="2849731" y="2093537"/>
                </a:cubicBezTo>
                <a:lnTo>
                  <a:pt x="2849731" y="2011161"/>
                </a:lnTo>
                <a:lnTo>
                  <a:pt x="2871581" y="2011161"/>
                </a:lnTo>
                <a:lnTo>
                  <a:pt x="2871581" y="2090272"/>
                </a:lnTo>
                <a:cubicBezTo>
                  <a:pt x="2871581" y="2102997"/>
                  <a:pt x="2874427" y="2112206"/>
                  <a:pt x="2880120" y="2117899"/>
                </a:cubicBezTo>
                <a:cubicBezTo>
                  <a:pt x="2885980" y="2123759"/>
                  <a:pt x="2893598" y="2126689"/>
                  <a:pt x="2902974" y="2126689"/>
                </a:cubicBezTo>
                <a:cubicBezTo>
                  <a:pt x="2910341" y="2126689"/>
                  <a:pt x="2916955" y="2124680"/>
                  <a:pt x="2922815" y="2120661"/>
                </a:cubicBezTo>
                <a:cubicBezTo>
                  <a:pt x="2928340" y="2116810"/>
                  <a:pt x="2932777" y="2111704"/>
                  <a:pt x="2936126" y="2105341"/>
                </a:cubicBezTo>
                <a:cubicBezTo>
                  <a:pt x="2939307" y="2099146"/>
                  <a:pt x="2940898" y="2092449"/>
                  <a:pt x="2940898" y="2085250"/>
                </a:cubicBezTo>
                <a:lnTo>
                  <a:pt x="2940898" y="2011161"/>
                </a:lnTo>
                <a:lnTo>
                  <a:pt x="2965510" y="2011161"/>
                </a:lnTo>
                <a:cubicBezTo>
                  <a:pt x="2971872" y="2011161"/>
                  <a:pt x="2975054" y="2007729"/>
                  <a:pt x="2975054" y="2000864"/>
                </a:cubicBezTo>
                <a:close/>
                <a:moveTo>
                  <a:pt x="1600757" y="1979014"/>
                </a:moveTo>
                <a:lnTo>
                  <a:pt x="1600757" y="2046322"/>
                </a:lnTo>
                <a:lnTo>
                  <a:pt x="1641442" y="2046322"/>
                </a:lnTo>
                <a:cubicBezTo>
                  <a:pt x="1648307" y="2046322"/>
                  <a:pt x="1654334" y="2044731"/>
                  <a:pt x="1659525" y="2041550"/>
                </a:cubicBezTo>
                <a:cubicBezTo>
                  <a:pt x="1664380" y="2038536"/>
                  <a:pt x="1668482" y="2034267"/>
                  <a:pt x="1671831" y="2028741"/>
                </a:cubicBezTo>
                <a:cubicBezTo>
                  <a:pt x="1674677" y="2024053"/>
                  <a:pt x="1676100" y="2018695"/>
                  <a:pt x="1676100" y="2012668"/>
                </a:cubicBezTo>
                <a:cubicBezTo>
                  <a:pt x="1676100" y="2006473"/>
                  <a:pt x="1674677" y="2001031"/>
                  <a:pt x="1671831" y="1996343"/>
                </a:cubicBezTo>
                <a:cubicBezTo>
                  <a:pt x="1668650" y="1991153"/>
                  <a:pt x="1664548" y="1986967"/>
                  <a:pt x="1659525" y="1983786"/>
                </a:cubicBezTo>
                <a:cubicBezTo>
                  <a:pt x="1654334" y="1980605"/>
                  <a:pt x="1648307" y="1979014"/>
                  <a:pt x="1641442" y="1979014"/>
                </a:cubicBezTo>
                <a:close/>
                <a:moveTo>
                  <a:pt x="3788725" y="1973991"/>
                </a:moveTo>
                <a:lnTo>
                  <a:pt x="3810575" y="1973991"/>
                </a:lnTo>
                <a:lnTo>
                  <a:pt x="3810575" y="2011161"/>
                </a:lnTo>
                <a:lnTo>
                  <a:pt x="3842722" y="2011161"/>
                </a:lnTo>
                <a:lnTo>
                  <a:pt x="3842722" y="2031002"/>
                </a:lnTo>
                <a:lnTo>
                  <a:pt x="3810575" y="2031002"/>
                </a:lnTo>
                <a:lnTo>
                  <a:pt x="3810575" y="2102328"/>
                </a:lnTo>
                <a:cubicBezTo>
                  <a:pt x="3810575" y="2109695"/>
                  <a:pt x="3811914" y="2115052"/>
                  <a:pt x="3814593" y="2118401"/>
                </a:cubicBezTo>
                <a:cubicBezTo>
                  <a:pt x="3817774" y="2122084"/>
                  <a:pt x="3822546" y="2123926"/>
                  <a:pt x="3828908" y="2123926"/>
                </a:cubicBezTo>
                <a:cubicBezTo>
                  <a:pt x="3834434" y="2123926"/>
                  <a:pt x="3839206" y="2122503"/>
                  <a:pt x="3843224" y="2119657"/>
                </a:cubicBezTo>
                <a:lnTo>
                  <a:pt x="3843224" y="2141004"/>
                </a:lnTo>
                <a:cubicBezTo>
                  <a:pt x="3840880" y="2142176"/>
                  <a:pt x="3838285" y="2143013"/>
                  <a:pt x="3835438" y="2143516"/>
                </a:cubicBezTo>
                <a:cubicBezTo>
                  <a:pt x="3832759" y="2144018"/>
                  <a:pt x="3829327" y="2144269"/>
                  <a:pt x="3825141" y="2144269"/>
                </a:cubicBezTo>
                <a:cubicBezTo>
                  <a:pt x="3819616" y="2144269"/>
                  <a:pt x="3814677" y="2143432"/>
                  <a:pt x="3810324" y="2141758"/>
                </a:cubicBezTo>
                <a:cubicBezTo>
                  <a:pt x="3805635" y="2139916"/>
                  <a:pt x="3801868" y="2137572"/>
                  <a:pt x="3799022" y="2134726"/>
                </a:cubicBezTo>
                <a:cubicBezTo>
                  <a:pt x="3792157" y="2128196"/>
                  <a:pt x="3788725" y="2119238"/>
                  <a:pt x="3788725" y="2107853"/>
                </a:cubicBezTo>
                <a:lnTo>
                  <a:pt x="3788725" y="2031002"/>
                </a:lnTo>
                <a:lnTo>
                  <a:pt x="3765870" y="2031002"/>
                </a:lnTo>
                <a:lnTo>
                  <a:pt x="3765870" y="2011161"/>
                </a:lnTo>
                <a:lnTo>
                  <a:pt x="3788725" y="2011161"/>
                </a:lnTo>
                <a:close/>
                <a:moveTo>
                  <a:pt x="2769550" y="1973991"/>
                </a:moveTo>
                <a:lnTo>
                  <a:pt x="2791400" y="1973991"/>
                </a:lnTo>
                <a:lnTo>
                  <a:pt x="2791400" y="2011161"/>
                </a:lnTo>
                <a:lnTo>
                  <a:pt x="2823547" y="2011161"/>
                </a:lnTo>
                <a:lnTo>
                  <a:pt x="2823547" y="2031002"/>
                </a:lnTo>
                <a:lnTo>
                  <a:pt x="2791400" y="2031002"/>
                </a:lnTo>
                <a:lnTo>
                  <a:pt x="2791400" y="2102328"/>
                </a:lnTo>
                <a:cubicBezTo>
                  <a:pt x="2791400" y="2109695"/>
                  <a:pt x="2792739" y="2115052"/>
                  <a:pt x="2795418" y="2118401"/>
                </a:cubicBezTo>
                <a:cubicBezTo>
                  <a:pt x="2798599" y="2122084"/>
                  <a:pt x="2803371" y="2123926"/>
                  <a:pt x="2809733" y="2123926"/>
                </a:cubicBezTo>
                <a:cubicBezTo>
                  <a:pt x="2815259" y="2123926"/>
                  <a:pt x="2820031" y="2122503"/>
                  <a:pt x="2824049" y="2119657"/>
                </a:cubicBezTo>
                <a:lnTo>
                  <a:pt x="2824049" y="2141004"/>
                </a:lnTo>
                <a:cubicBezTo>
                  <a:pt x="2821705" y="2142176"/>
                  <a:pt x="2819110" y="2143013"/>
                  <a:pt x="2816263" y="2143516"/>
                </a:cubicBezTo>
                <a:cubicBezTo>
                  <a:pt x="2813584" y="2144018"/>
                  <a:pt x="2810152" y="2144269"/>
                  <a:pt x="2805966" y="2144269"/>
                </a:cubicBezTo>
                <a:cubicBezTo>
                  <a:pt x="2800441" y="2144269"/>
                  <a:pt x="2795502" y="2143432"/>
                  <a:pt x="2791149" y="2141758"/>
                </a:cubicBezTo>
                <a:cubicBezTo>
                  <a:pt x="2786460" y="2139916"/>
                  <a:pt x="2782693" y="2137572"/>
                  <a:pt x="2779847" y="2134726"/>
                </a:cubicBezTo>
                <a:cubicBezTo>
                  <a:pt x="2772982" y="2128196"/>
                  <a:pt x="2769550" y="2119238"/>
                  <a:pt x="2769550" y="2107853"/>
                </a:cubicBezTo>
                <a:lnTo>
                  <a:pt x="2769550" y="2031002"/>
                </a:lnTo>
                <a:lnTo>
                  <a:pt x="2746695" y="2031002"/>
                </a:lnTo>
                <a:lnTo>
                  <a:pt x="2746695" y="2011161"/>
                </a:lnTo>
                <a:lnTo>
                  <a:pt x="2769550" y="2011161"/>
                </a:lnTo>
                <a:close/>
                <a:moveTo>
                  <a:pt x="2217100" y="1973991"/>
                </a:moveTo>
                <a:lnTo>
                  <a:pt x="2238950" y="1973991"/>
                </a:lnTo>
                <a:lnTo>
                  <a:pt x="2238950" y="2011161"/>
                </a:lnTo>
                <a:lnTo>
                  <a:pt x="2271097" y="2011161"/>
                </a:lnTo>
                <a:lnTo>
                  <a:pt x="2271097" y="2031002"/>
                </a:lnTo>
                <a:lnTo>
                  <a:pt x="2238950" y="2031002"/>
                </a:lnTo>
                <a:lnTo>
                  <a:pt x="2238950" y="2102328"/>
                </a:lnTo>
                <a:cubicBezTo>
                  <a:pt x="2238950" y="2109695"/>
                  <a:pt x="2240289" y="2115052"/>
                  <a:pt x="2242968" y="2118401"/>
                </a:cubicBezTo>
                <a:cubicBezTo>
                  <a:pt x="2246150" y="2122084"/>
                  <a:pt x="2250921" y="2123926"/>
                  <a:pt x="2257284" y="2123926"/>
                </a:cubicBezTo>
                <a:cubicBezTo>
                  <a:pt x="2262809" y="2123926"/>
                  <a:pt x="2267581" y="2122503"/>
                  <a:pt x="2271599" y="2119657"/>
                </a:cubicBezTo>
                <a:lnTo>
                  <a:pt x="2271599" y="2141004"/>
                </a:lnTo>
                <a:cubicBezTo>
                  <a:pt x="2269255" y="2142176"/>
                  <a:pt x="2266660" y="2143013"/>
                  <a:pt x="2263813" y="2143516"/>
                </a:cubicBezTo>
                <a:cubicBezTo>
                  <a:pt x="2261135" y="2144018"/>
                  <a:pt x="2257702" y="2144269"/>
                  <a:pt x="2253517" y="2144269"/>
                </a:cubicBezTo>
                <a:cubicBezTo>
                  <a:pt x="2247992" y="2144269"/>
                  <a:pt x="2243052" y="2143432"/>
                  <a:pt x="2238699" y="2141758"/>
                </a:cubicBezTo>
                <a:cubicBezTo>
                  <a:pt x="2234011" y="2139916"/>
                  <a:pt x="2230243" y="2137572"/>
                  <a:pt x="2227397" y="2134726"/>
                </a:cubicBezTo>
                <a:cubicBezTo>
                  <a:pt x="2220533" y="2128196"/>
                  <a:pt x="2217100" y="2119238"/>
                  <a:pt x="2217100" y="2107853"/>
                </a:cubicBezTo>
                <a:lnTo>
                  <a:pt x="2217100" y="2031002"/>
                </a:lnTo>
                <a:lnTo>
                  <a:pt x="2194246" y="2031002"/>
                </a:lnTo>
                <a:lnTo>
                  <a:pt x="2194246" y="2011161"/>
                </a:lnTo>
                <a:lnTo>
                  <a:pt x="2217100" y="2011161"/>
                </a:lnTo>
                <a:close/>
                <a:moveTo>
                  <a:pt x="1274125" y="1973991"/>
                </a:moveTo>
                <a:lnTo>
                  <a:pt x="1295975" y="1973991"/>
                </a:lnTo>
                <a:lnTo>
                  <a:pt x="1295975" y="2011161"/>
                </a:lnTo>
                <a:lnTo>
                  <a:pt x="1328122" y="2011161"/>
                </a:lnTo>
                <a:lnTo>
                  <a:pt x="1328122" y="2031002"/>
                </a:lnTo>
                <a:lnTo>
                  <a:pt x="1295975" y="2031002"/>
                </a:lnTo>
                <a:lnTo>
                  <a:pt x="1295975" y="2102328"/>
                </a:lnTo>
                <a:cubicBezTo>
                  <a:pt x="1295975" y="2109695"/>
                  <a:pt x="1297315" y="2115052"/>
                  <a:pt x="1299993" y="2118401"/>
                </a:cubicBezTo>
                <a:cubicBezTo>
                  <a:pt x="1303174" y="2122084"/>
                  <a:pt x="1307947" y="2123926"/>
                  <a:pt x="1314309" y="2123926"/>
                </a:cubicBezTo>
                <a:cubicBezTo>
                  <a:pt x="1319834" y="2123926"/>
                  <a:pt x="1324606" y="2122503"/>
                  <a:pt x="1328624" y="2119657"/>
                </a:cubicBezTo>
                <a:lnTo>
                  <a:pt x="1328624" y="2141004"/>
                </a:lnTo>
                <a:cubicBezTo>
                  <a:pt x="1326281" y="2142176"/>
                  <a:pt x="1323685" y="2143013"/>
                  <a:pt x="1320839" y="2143516"/>
                </a:cubicBezTo>
                <a:cubicBezTo>
                  <a:pt x="1318160" y="2144018"/>
                  <a:pt x="1314727" y="2144269"/>
                  <a:pt x="1310541" y="2144269"/>
                </a:cubicBezTo>
                <a:cubicBezTo>
                  <a:pt x="1305016" y="2144269"/>
                  <a:pt x="1300077" y="2143432"/>
                  <a:pt x="1295724" y="2141758"/>
                </a:cubicBezTo>
                <a:cubicBezTo>
                  <a:pt x="1291036" y="2139916"/>
                  <a:pt x="1287268" y="2137572"/>
                  <a:pt x="1284422" y="2134726"/>
                </a:cubicBezTo>
                <a:cubicBezTo>
                  <a:pt x="1277557" y="2128196"/>
                  <a:pt x="1274125" y="2119238"/>
                  <a:pt x="1274125" y="2107853"/>
                </a:cubicBezTo>
                <a:lnTo>
                  <a:pt x="1274125" y="2031002"/>
                </a:lnTo>
                <a:lnTo>
                  <a:pt x="1251271" y="2031002"/>
                </a:lnTo>
                <a:lnTo>
                  <a:pt x="1251271" y="2011161"/>
                </a:lnTo>
                <a:lnTo>
                  <a:pt x="1274125" y="2011161"/>
                </a:lnTo>
                <a:close/>
                <a:moveTo>
                  <a:pt x="6213312" y="1958169"/>
                </a:moveTo>
                <a:lnTo>
                  <a:pt x="6235161" y="1958169"/>
                </a:lnTo>
                <a:lnTo>
                  <a:pt x="6235161" y="2012417"/>
                </a:lnTo>
                <a:lnTo>
                  <a:pt x="6233906" y="2030751"/>
                </a:lnTo>
                <a:lnTo>
                  <a:pt x="6235161" y="2030751"/>
                </a:lnTo>
                <a:cubicBezTo>
                  <a:pt x="6239180" y="2023886"/>
                  <a:pt x="6245124" y="2018277"/>
                  <a:pt x="6252993" y="2013924"/>
                </a:cubicBezTo>
                <a:cubicBezTo>
                  <a:pt x="6261364" y="2009236"/>
                  <a:pt x="6270322" y="2006892"/>
                  <a:pt x="6279866" y="2006892"/>
                </a:cubicBezTo>
                <a:cubicBezTo>
                  <a:pt x="6291586" y="2006892"/>
                  <a:pt x="6302218" y="2009905"/>
                  <a:pt x="6311761" y="2015933"/>
                </a:cubicBezTo>
                <a:cubicBezTo>
                  <a:pt x="6321138" y="2021960"/>
                  <a:pt x="6328672" y="2030332"/>
                  <a:pt x="6334365" y="2041048"/>
                </a:cubicBezTo>
                <a:cubicBezTo>
                  <a:pt x="6339890" y="2051596"/>
                  <a:pt x="6342653" y="2063483"/>
                  <a:pt x="6342653" y="2076711"/>
                </a:cubicBezTo>
                <a:cubicBezTo>
                  <a:pt x="6342653" y="2090105"/>
                  <a:pt x="6339890" y="2102076"/>
                  <a:pt x="6334365" y="2112625"/>
                </a:cubicBezTo>
                <a:cubicBezTo>
                  <a:pt x="6328839" y="2123173"/>
                  <a:pt x="6321305" y="2131461"/>
                  <a:pt x="6311761" y="2137488"/>
                </a:cubicBezTo>
                <a:cubicBezTo>
                  <a:pt x="6302553" y="2143348"/>
                  <a:pt x="6291921" y="2146278"/>
                  <a:pt x="6279866" y="2146278"/>
                </a:cubicBezTo>
                <a:cubicBezTo>
                  <a:pt x="6269987" y="2146278"/>
                  <a:pt x="6261030" y="2144018"/>
                  <a:pt x="6252993" y="2139497"/>
                </a:cubicBezTo>
                <a:cubicBezTo>
                  <a:pt x="6245291" y="2135144"/>
                  <a:pt x="6239347" y="2129619"/>
                  <a:pt x="6235161" y="2122922"/>
                </a:cubicBezTo>
                <a:lnTo>
                  <a:pt x="6233906" y="2122922"/>
                </a:lnTo>
                <a:lnTo>
                  <a:pt x="6233906" y="2142260"/>
                </a:lnTo>
                <a:lnTo>
                  <a:pt x="6213312" y="2142260"/>
                </a:lnTo>
                <a:close/>
                <a:moveTo>
                  <a:pt x="5756112" y="1958169"/>
                </a:moveTo>
                <a:lnTo>
                  <a:pt x="5777961" y="1958169"/>
                </a:lnTo>
                <a:lnTo>
                  <a:pt x="5777961" y="2142260"/>
                </a:lnTo>
                <a:lnTo>
                  <a:pt x="5756112" y="2142260"/>
                </a:lnTo>
                <a:close/>
                <a:moveTo>
                  <a:pt x="5494621" y="1958169"/>
                </a:moveTo>
                <a:lnTo>
                  <a:pt x="5516470" y="1958169"/>
                </a:lnTo>
                <a:lnTo>
                  <a:pt x="5516470" y="2142260"/>
                </a:lnTo>
                <a:lnTo>
                  <a:pt x="5495625" y="2142260"/>
                </a:lnTo>
                <a:lnTo>
                  <a:pt x="5495625" y="2122922"/>
                </a:lnTo>
                <a:lnTo>
                  <a:pt x="5494621" y="2122922"/>
                </a:lnTo>
                <a:cubicBezTo>
                  <a:pt x="5490770" y="2129284"/>
                  <a:pt x="5484742" y="2134809"/>
                  <a:pt x="5476538" y="2139497"/>
                </a:cubicBezTo>
                <a:cubicBezTo>
                  <a:pt x="5468669" y="2144018"/>
                  <a:pt x="5459795" y="2146278"/>
                  <a:pt x="5449916" y="2146278"/>
                </a:cubicBezTo>
                <a:cubicBezTo>
                  <a:pt x="5437694" y="2146278"/>
                  <a:pt x="5426978" y="2143348"/>
                  <a:pt x="5417769" y="2137488"/>
                </a:cubicBezTo>
                <a:cubicBezTo>
                  <a:pt x="5408393" y="2131628"/>
                  <a:pt x="5400943" y="2123340"/>
                  <a:pt x="5395417" y="2112625"/>
                </a:cubicBezTo>
                <a:cubicBezTo>
                  <a:pt x="5389892" y="2102076"/>
                  <a:pt x="5387129" y="2090105"/>
                  <a:pt x="5387129" y="2076711"/>
                </a:cubicBezTo>
                <a:cubicBezTo>
                  <a:pt x="5387129" y="2063483"/>
                  <a:pt x="5389892" y="2051596"/>
                  <a:pt x="5395417" y="2041048"/>
                </a:cubicBezTo>
                <a:cubicBezTo>
                  <a:pt x="5401110" y="2030165"/>
                  <a:pt x="5408561" y="2021793"/>
                  <a:pt x="5417769" y="2015933"/>
                </a:cubicBezTo>
                <a:cubicBezTo>
                  <a:pt x="5427313" y="2009905"/>
                  <a:pt x="5438029" y="2006892"/>
                  <a:pt x="5449916" y="2006892"/>
                </a:cubicBezTo>
                <a:cubicBezTo>
                  <a:pt x="5459627" y="2006892"/>
                  <a:pt x="5468501" y="2009236"/>
                  <a:pt x="5476538" y="2013924"/>
                </a:cubicBezTo>
                <a:cubicBezTo>
                  <a:pt x="5484742" y="2018779"/>
                  <a:pt x="5490770" y="2024388"/>
                  <a:pt x="5494621" y="2030751"/>
                </a:cubicBezTo>
                <a:lnTo>
                  <a:pt x="5495625" y="2030751"/>
                </a:lnTo>
                <a:lnTo>
                  <a:pt x="5494621" y="2012417"/>
                </a:lnTo>
                <a:close/>
                <a:moveTo>
                  <a:pt x="3451062" y="1958169"/>
                </a:moveTo>
                <a:lnTo>
                  <a:pt x="3472912" y="1958169"/>
                </a:lnTo>
                <a:lnTo>
                  <a:pt x="3472912" y="2073948"/>
                </a:lnTo>
                <a:lnTo>
                  <a:pt x="3534443" y="2011161"/>
                </a:lnTo>
                <a:lnTo>
                  <a:pt x="3562320" y="2011161"/>
                </a:lnTo>
                <a:lnTo>
                  <a:pt x="3562320" y="2012166"/>
                </a:lnTo>
                <a:lnTo>
                  <a:pt x="3510835" y="2064153"/>
                </a:lnTo>
                <a:lnTo>
                  <a:pt x="3563827" y="2141255"/>
                </a:lnTo>
                <a:lnTo>
                  <a:pt x="3563827" y="2142260"/>
                </a:lnTo>
                <a:lnTo>
                  <a:pt x="3537708" y="2142260"/>
                </a:lnTo>
                <a:lnTo>
                  <a:pt x="3495515" y="2079222"/>
                </a:lnTo>
                <a:lnTo>
                  <a:pt x="3472912" y="2101825"/>
                </a:lnTo>
                <a:lnTo>
                  <a:pt x="3472912" y="2142260"/>
                </a:lnTo>
                <a:lnTo>
                  <a:pt x="3451062" y="2142260"/>
                </a:lnTo>
                <a:close/>
                <a:moveTo>
                  <a:pt x="3064806" y="1958169"/>
                </a:moveTo>
                <a:lnTo>
                  <a:pt x="3086656" y="1958169"/>
                </a:lnTo>
                <a:lnTo>
                  <a:pt x="3086656" y="2055112"/>
                </a:lnTo>
                <a:lnTo>
                  <a:pt x="3087661" y="2055112"/>
                </a:lnTo>
                <a:lnTo>
                  <a:pt x="3170539" y="1958169"/>
                </a:lnTo>
                <a:lnTo>
                  <a:pt x="3198417" y="1958169"/>
                </a:lnTo>
                <a:lnTo>
                  <a:pt x="3198417" y="1959174"/>
                </a:lnTo>
                <a:lnTo>
                  <a:pt x="3130356" y="2037783"/>
                </a:lnTo>
                <a:lnTo>
                  <a:pt x="3203440" y="2141255"/>
                </a:lnTo>
                <a:lnTo>
                  <a:pt x="3203440" y="2142260"/>
                </a:lnTo>
                <a:lnTo>
                  <a:pt x="3176818" y="2142260"/>
                </a:lnTo>
                <a:lnTo>
                  <a:pt x="3115789" y="2054610"/>
                </a:lnTo>
                <a:lnTo>
                  <a:pt x="3086656" y="2088263"/>
                </a:lnTo>
                <a:lnTo>
                  <a:pt x="3086656" y="2142260"/>
                </a:lnTo>
                <a:lnTo>
                  <a:pt x="3064806" y="2142260"/>
                </a:lnTo>
                <a:close/>
                <a:moveTo>
                  <a:pt x="1902757" y="1958169"/>
                </a:moveTo>
                <a:lnTo>
                  <a:pt x="1924606" y="1958169"/>
                </a:lnTo>
                <a:lnTo>
                  <a:pt x="1924606" y="2055112"/>
                </a:lnTo>
                <a:lnTo>
                  <a:pt x="1925611" y="2055112"/>
                </a:lnTo>
                <a:lnTo>
                  <a:pt x="2008490" y="1958169"/>
                </a:lnTo>
                <a:lnTo>
                  <a:pt x="2036367" y="1958169"/>
                </a:lnTo>
                <a:lnTo>
                  <a:pt x="2036367" y="1959174"/>
                </a:lnTo>
                <a:lnTo>
                  <a:pt x="1968306" y="2037783"/>
                </a:lnTo>
                <a:lnTo>
                  <a:pt x="2041390" y="2141255"/>
                </a:lnTo>
                <a:lnTo>
                  <a:pt x="2041390" y="2142260"/>
                </a:lnTo>
                <a:lnTo>
                  <a:pt x="2014768" y="2142260"/>
                </a:lnTo>
                <a:lnTo>
                  <a:pt x="1953740" y="2054610"/>
                </a:lnTo>
                <a:lnTo>
                  <a:pt x="1924606" y="2088263"/>
                </a:lnTo>
                <a:lnTo>
                  <a:pt x="1924606" y="2142260"/>
                </a:lnTo>
                <a:lnTo>
                  <a:pt x="1902757" y="2142260"/>
                </a:lnTo>
                <a:close/>
                <a:moveTo>
                  <a:pt x="1731306" y="1958169"/>
                </a:moveTo>
                <a:lnTo>
                  <a:pt x="1753157" y="1958169"/>
                </a:lnTo>
                <a:lnTo>
                  <a:pt x="1753157" y="2142260"/>
                </a:lnTo>
                <a:lnTo>
                  <a:pt x="1731306" y="2142260"/>
                </a:lnTo>
                <a:close/>
                <a:moveTo>
                  <a:pt x="1578907" y="1958169"/>
                </a:moveTo>
                <a:lnTo>
                  <a:pt x="1640940" y="1958169"/>
                </a:lnTo>
                <a:cubicBezTo>
                  <a:pt x="1651154" y="1958169"/>
                  <a:pt x="1660614" y="1960429"/>
                  <a:pt x="1669319" y="1964950"/>
                </a:cubicBezTo>
                <a:cubicBezTo>
                  <a:pt x="1677858" y="1969303"/>
                  <a:pt x="1684890" y="1975833"/>
                  <a:pt x="1690416" y="1984539"/>
                </a:cubicBezTo>
                <a:cubicBezTo>
                  <a:pt x="1695607" y="1992744"/>
                  <a:pt x="1698202" y="2002120"/>
                  <a:pt x="1698202" y="2012668"/>
                </a:cubicBezTo>
                <a:cubicBezTo>
                  <a:pt x="1698202" y="2023216"/>
                  <a:pt x="1695607" y="2032592"/>
                  <a:pt x="1690416" y="2040796"/>
                </a:cubicBezTo>
                <a:cubicBezTo>
                  <a:pt x="1685059" y="2049168"/>
                  <a:pt x="1678026" y="2055614"/>
                  <a:pt x="1669319" y="2060135"/>
                </a:cubicBezTo>
                <a:cubicBezTo>
                  <a:pt x="1660278" y="2064823"/>
                  <a:pt x="1650818" y="2067167"/>
                  <a:pt x="1640940" y="2067167"/>
                </a:cubicBezTo>
                <a:lnTo>
                  <a:pt x="1600757" y="2067167"/>
                </a:lnTo>
                <a:lnTo>
                  <a:pt x="1600757" y="2142260"/>
                </a:lnTo>
                <a:lnTo>
                  <a:pt x="1578907" y="2142260"/>
                </a:lnTo>
                <a:close/>
                <a:moveTo>
                  <a:pt x="1460700" y="1958169"/>
                </a:moveTo>
                <a:lnTo>
                  <a:pt x="1485312" y="1958169"/>
                </a:lnTo>
                <a:lnTo>
                  <a:pt x="1555383" y="2142260"/>
                </a:lnTo>
                <a:lnTo>
                  <a:pt x="1531272" y="2142260"/>
                </a:lnTo>
                <a:lnTo>
                  <a:pt x="1512938" y="2091528"/>
                </a:lnTo>
                <a:lnTo>
                  <a:pt x="1433074" y="2091528"/>
                </a:lnTo>
                <a:lnTo>
                  <a:pt x="1414740" y="2142260"/>
                </a:lnTo>
                <a:lnTo>
                  <a:pt x="1390630" y="2142260"/>
                </a:lnTo>
                <a:close/>
                <a:moveTo>
                  <a:pt x="3412822" y="1956160"/>
                </a:moveTo>
                <a:cubicBezTo>
                  <a:pt x="3420189" y="1956160"/>
                  <a:pt x="3426635" y="1957164"/>
                  <a:pt x="3432161" y="1959174"/>
                </a:cubicBezTo>
                <a:lnTo>
                  <a:pt x="3432161" y="1980521"/>
                </a:lnTo>
                <a:cubicBezTo>
                  <a:pt x="3429314" y="1979349"/>
                  <a:pt x="3426384" y="1978344"/>
                  <a:pt x="3423370" y="1977507"/>
                </a:cubicBezTo>
                <a:cubicBezTo>
                  <a:pt x="3420859" y="1976838"/>
                  <a:pt x="3417594" y="1976503"/>
                  <a:pt x="3413576" y="1976503"/>
                </a:cubicBezTo>
                <a:cubicBezTo>
                  <a:pt x="3407883" y="1976503"/>
                  <a:pt x="3403027" y="1978512"/>
                  <a:pt x="3399009" y="1982530"/>
                </a:cubicBezTo>
                <a:cubicBezTo>
                  <a:pt x="3394823" y="1986716"/>
                  <a:pt x="3392730" y="1992325"/>
                  <a:pt x="3392730" y="1999357"/>
                </a:cubicBezTo>
                <a:lnTo>
                  <a:pt x="3392730" y="2011161"/>
                </a:lnTo>
                <a:lnTo>
                  <a:pt x="3426384" y="2011161"/>
                </a:lnTo>
                <a:lnTo>
                  <a:pt x="3426384" y="2031002"/>
                </a:lnTo>
                <a:lnTo>
                  <a:pt x="3392730" y="2031002"/>
                </a:lnTo>
                <a:lnTo>
                  <a:pt x="3392730" y="2142260"/>
                </a:lnTo>
                <a:lnTo>
                  <a:pt x="3370881" y="2142260"/>
                </a:lnTo>
                <a:lnTo>
                  <a:pt x="3370881" y="2031002"/>
                </a:lnTo>
                <a:lnTo>
                  <a:pt x="3346770" y="2031002"/>
                </a:lnTo>
                <a:lnTo>
                  <a:pt x="3346770" y="2011161"/>
                </a:lnTo>
                <a:lnTo>
                  <a:pt x="3370881" y="2011161"/>
                </a:lnTo>
                <a:lnTo>
                  <a:pt x="3370881" y="1996846"/>
                </a:lnTo>
                <a:cubicBezTo>
                  <a:pt x="3370881" y="1988641"/>
                  <a:pt x="3372722" y="1981442"/>
                  <a:pt x="3376406" y="1975247"/>
                </a:cubicBezTo>
                <a:cubicBezTo>
                  <a:pt x="3379922" y="1969387"/>
                  <a:pt x="3385029" y="1964699"/>
                  <a:pt x="3391726" y="1961183"/>
                </a:cubicBezTo>
                <a:cubicBezTo>
                  <a:pt x="3398088" y="1957834"/>
                  <a:pt x="3405120" y="1956160"/>
                  <a:pt x="3412822" y="1956160"/>
                </a:cubicBezTo>
                <a:close/>
                <a:moveTo>
                  <a:pt x="7302445" y="1955657"/>
                </a:moveTo>
                <a:cubicBezTo>
                  <a:pt x="7306966" y="1955657"/>
                  <a:pt x="7310649" y="1957081"/>
                  <a:pt x="7313496" y="1959927"/>
                </a:cubicBezTo>
                <a:cubicBezTo>
                  <a:pt x="7316509" y="1962941"/>
                  <a:pt x="7318016" y="1966708"/>
                  <a:pt x="7318016" y="1971229"/>
                </a:cubicBezTo>
                <a:cubicBezTo>
                  <a:pt x="7318016" y="1975582"/>
                  <a:pt x="7316509" y="1979265"/>
                  <a:pt x="7313496" y="1982279"/>
                </a:cubicBezTo>
                <a:cubicBezTo>
                  <a:pt x="7310314" y="1985460"/>
                  <a:pt x="7306630" y="1987051"/>
                  <a:pt x="7302445" y="1987051"/>
                </a:cubicBezTo>
                <a:cubicBezTo>
                  <a:pt x="7298259" y="1987051"/>
                  <a:pt x="7294576" y="1985460"/>
                  <a:pt x="7291394" y="1982279"/>
                </a:cubicBezTo>
                <a:cubicBezTo>
                  <a:pt x="7288213" y="1979098"/>
                  <a:pt x="7286622" y="1975414"/>
                  <a:pt x="7286622" y="1971229"/>
                </a:cubicBezTo>
                <a:cubicBezTo>
                  <a:pt x="7286622" y="1966875"/>
                  <a:pt x="7288213" y="1963108"/>
                  <a:pt x="7291394" y="1959927"/>
                </a:cubicBezTo>
                <a:cubicBezTo>
                  <a:pt x="7294240" y="1957081"/>
                  <a:pt x="7297924" y="1955657"/>
                  <a:pt x="7302445" y="1955657"/>
                </a:cubicBezTo>
                <a:close/>
                <a:moveTo>
                  <a:pt x="5826070" y="1955657"/>
                </a:moveTo>
                <a:cubicBezTo>
                  <a:pt x="5830591" y="1955657"/>
                  <a:pt x="5834274" y="1957081"/>
                  <a:pt x="5837121" y="1959927"/>
                </a:cubicBezTo>
                <a:cubicBezTo>
                  <a:pt x="5840134" y="1962941"/>
                  <a:pt x="5841641" y="1966708"/>
                  <a:pt x="5841641" y="1971229"/>
                </a:cubicBezTo>
                <a:cubicBezTo>
                  <a:pt x="5841641" y="1975582"/>
                  <a:pt x="5840134" y="1979265"/>
                  <a:pt x="5837121" y="1982279"/>
                </a:cubicBezTo>
                <a:cubicBezTo>
                  <a:pt x="5833939" y="1985460"/>
                  <a:pt x="5830256" y="1987051"/>
                  <a:pt x="5826070" y="1987051"/>
                </a:cubicBezTo>
                <a:cubicBezTo>
                  <a:pt x="5821884" y="1987051"/>
                  <a:pt x="5818201" y="1985460"/>
                  <a:pt x="5815020" y="1982279"/>
                </a:cubicBezTo>
                <a:cubicBezTo>
                  <a:pt x="5811838" y="1979098"/>
                  <a:pt x="5810248" y="1975414"/>
                  <a:pt x="5810248" y="1971229"/>
                </a:cubicBezTo>
                <a:cubicBezTo>
                  <a:pt x="5810248" y="1966875"/>
                  <a:pt x="5811838" y="1963108"/>
                  <a:pt x="5815020" y="1959927"/>
                </a:cubicBezTo>
                <a:cubicBezTo>
                  <a:pt x="5817866" y="1957081"/>
                  <a:pt x="5821549" y="1955657"/>
                  <a:pt x="5826070" y="1955657"/>
                </a:cubicBezTo>
                <a:close/>
                <a:moveTo>
                  <a:pt x="4035370" y="1955657"/>
                </a:moveTo>
                <a:cubicBezTo>
                  <a:pt x="4039891" y="1955657"/>
                  <a:pt x="4043574" y="1957081"/>
                  <a:pt x="4046421" y="1959927"/>
                </a:cubicBezTo>
                <a:cubicBezTo>
                  <a:pt x="4049435" y="1962941"/>
                  <a:pt x="4050941" y="1966708"/>
                  <a:pt x="4050941" y="1971229"/>
                </a:cubicBezTo>
                <a:cubicBezTo>
                  <a:pt x="4050941" y="1975582"/>
                  <a:pt x="4049435" y="1979265"/>
                  <a:pt x="4046421" y="1982279"/>
                </a:cubicBezTo>
                <a:cubicBezTo>
                  <a:pt x="4043240" y="1985460"/>
                  <a:pt x="4039556" y="1987051"/>
                  <a:pt x="4035370" y="1987051"/>
                </a:cubicBezTo>
                <a:cubicBezTo>
                  <a:pt x="4031184" y="1987051"/>
                  <a:pt x="4027501" y="1985460"/>
                  <a:pt x="4024320" y="1982279"/>
                </a:cubicBezTo>
                <a:cubicBezTo>
                  <a:pt x="4021139" y="1979098"/>
                  <a:pt x="4019548" y="1975414"/>
                  <a:pt x="4019548" y="1971229"/>
                </a:cubicBezTo>
                <a:cubicBezTo>
                  <a:pt x="4019548" y="1966875"/>
                  <a:pt x="4021139" y="1963108"/>
                  <a:pt x="4024320" y="1959927"/>
                </a:cubicBezTo>
                <a:cubicBezTo>
                  <a:pt x="4027166" y="1957081"/>
                  <a:pt x="4030850" y="1955657"/>
                  <a:pt x="4035370" y="1955657"/>
                </a:cubicBezTo>
                <a:close/>
                <a:moveTo>
                  <a:pt x="2654245" y="1955657"/>
                </a:moveTo>
                <a:cubicBezTo>
                  <a:pt x="2658766" y="1955657"/>
                  <a:pt x="2662449" y="1957081"/>
                  <a:pt x="2665296" y="1959927"/>
                </a:cubicBezTo>
                <a:cubicBezTo>
                  <a:pt x="2668310" y="1962941"/>
                  <a:pt x="2669816" y="1966708"/>
                  <a:pt x="2669816" y="1971229"/>
                </a:cubicBezTo>
                <a:cubicBezTo>
                  <a:pt x="2669816" y="1975582"/>
                  <a:pt x="2668310" y="1979265"/>
                  <a:pt x="2665296" y="1982279"/>
                </a:cubicBezTo>
                <a:cubicBezTo>
                  <a:pt x="2662115" y="1985460"/>
                  <a:pt x="2658431" y="1987051"/>
                  <a:pt x="2654245" y="1987051"/>
                </a:cubicBezTo>
                <a:cubicBezTo>
                  <a:pt x="2650059" y="1987051"/>
                  <a:pt x="2646376" y="1985460"/>
                  <a:pt x="2643195" y="1982279"/>
                </a:cubicBezTo>
                <a:cubicBezTo>
                  <a:pt x="2640014" y="1979098"/>
                  <a:pt x="2638423" y="1975414"/>
                  <a:pt x="2638423" y="1971229"/>
                </a:cubicBezTo>
                <a:cubicBezTo>
                  <a:pt x="2638423" y="1966875"/>
                  <a:pt x="2640014" y="1963108"/>
                  <a:pt x="2643195" y="1959927"/>
                </a:cubicBezTo>
                <a:cubicBezTo>
                  <a:pt x="2646041" y="1957081"/>
                  <a:pt x="2649725" y="1955657"/>
                  <a:pt x="2654245" y="1955657"/>
                </a:cubicBezTo>
                <a:close/>
                <a:moveTo>
                  <a:pt x="436577" y="1953899"/>
                </a:moveTo>
                <a:cubicBezTo>
                  <a:pt x="449971" y="1953899"/>
                  <a:pt x="462529" y="1956495"/>
                  <a:pt x="474248" y="1961685"/>
                </a:cubicBezTo>
                <a:cubicBezTo>
                  <a:pt x="485634" y="1966708"/>
                  <a:pt x="495512" y="1974159"/>
                  <a:pt x="503884" y="1984037"/>
                </a:cubicBezTo>
                <a:lnTo>
                  <a:pt x="488313" y="1999357"/>
                </a:lnTo>
                <a:cubicBezTo>
                  <a:pt x="481280" y="1990986"/>
                  <a:pt x="473578" y="1984791"/>
                  <a:pt x="465207" y="1980772"/>
                </a:cubicBezTo>
                <a:cubicBezTo>
                  <a:pt x="456835" y="1976754"/>
                  <a:pt x="447292" y="1974745"/>
                  <a:pt x="436577" y="1974745"/>
                </a:cubicBezTo>
                <a:cubicBezTo>
                  <a:pt x="423349" y="1974745"/>
                  <a:pt x="411127" y="1977926"/>
                  <a:pt x="399909" y="1984288"/>
                </a:cubicBezTo>
                <a:cubicBezTo>
                  <a:pt x="388691" y="1990651"/>
                  <a:pt x="379817" y="1999441"/>
                  <a:pt x="373287" y="2010659"/>
                </a:cubicBezTo>
                <a:cubicBezTo>
                  <a:pt x="366590" y="2022212"/>
                  <a:pt x="363242" y="2035355"/>
                  <a:pt x="363242" y="2050089"/>
                </a:cubicBezTo>
                <a:cubicBezTo>
                  <a:pt x="363242" y="2064990"/>
                  <a:pt x="366590" y="2078217"/>
                  <a:pt x="373287" y="2089770"/>
                </a:cubicBezTo>
                <a:cubicBezTo>
                  <a:pt x="379817" y="2100988"/>
                  <a:pt x="388691" y="2109778"/>
                  <a:pt x="399909" y="2116141"/>
                </a:cubicBezTo>
                <a:cubicBezTo>
                  <a:pt x="410792" y="2122336"/>
                  <a:pt x="423014" y="2125433"/>
                  <a:pt x="436577" y="2125433"/>
                </a:cubicBezTo>
                <a:cubicBezTo>
                  <a:pt x="458845" y="2125433"/>
                  <a:pt x="477764" y="2116308"/>
                  <a:pt x="493336" y="2098058"/>
                </a:cubicBezTo>
                <a:lnTo>
                  <a:pt x="509409" y="2113378"/>
                </a:lnTo>
                <a:cubicBezTo>
                  <a:pt x="501205" y="2123257"/>
                  <a:pt x="490657" y="2131293"/>
                  <a:pt x="477764" y="2137488"/>
                </a:cubicBezTo>
                <a:cubicBezTo>
                  <a:pt x="465542" y="2143348"/>
                  <a:pt x="451812" y="2146278"/>
                  <a:pt x="436577" y="2146278"/>
                </a:cubicBezTo>
                <a:cubicBezTo>
                  <a:pt x="418828" y="2146278"/>
                  <a:pt x="402588" y="2142093"/>
                  <a:pt x="387854" y="2133721"/>
                </a:cubicBezTo>
                <a:cubicBezTo>
                  <a:pt x="373622" y="2125684"/>
                  <a:pt x="362237" y="2114131"/>
                  <a:pt x="353698" y="2099063"/>
                </a:cubicBezTo>
                <a:cubicBezTo>
                  <a:pt x="345326" y="2084329"/>
                  <a:pt x="341140" y="2068004"/>
                  <a:pt x="341140" y="2050089"/>
                </a:cubicBezTo>
                <a:cubicBezTo>
                  <a:pt x="341140" y="2032174"/>
                  <a:pt x="345326" y="2015849"/>
                  <a:pt x="353698" y="2001115"/>
                </a:cubicBezTo>
                <a:cubicBezTo>
                  <a:pt x="362069" y="1986381"/>
                  <a:pt x="373454" y="1974912"/>
                  <a:pt x="387854" y="1966708"/>
                </a:cubicBezTo>
                <a:cubicBezTo>
                  <a:pt x="402922" y="1958169"/>
                  <a:pt x="419164" y="1953899"/>
                  <a:pt x="436577" y="1953899"/>
                </a:cubicBezTo>
                <a:close/>
                <a:moveTo>
                  <a:pt x="5092217" y="1953146"/>
                </a:moveTo>
                <a:lnTo>
                  <a:pt x="5111556" y="1953146"/>
                </a:lnTo>
                <a:lnTo>
                  <a:pt x="5138177" y="1983033"/>
                </a:lnTo>
                <a:lnTo>
                  <a:pt x="5138177" y="1984288"/>
                </a:lnTo>
                <a:lnTo>
                  <a:pt x="5117081" y="1984288"/>
                </a:lnTo>
                <a:lnTo>
                  <a:pt x="5102765" y="1969722"/>
                </a:lnTo>
                <a:lnTo>
                  <a:pt x="5100756" y="1969722"/>
                </a:lnTo>
                <a:lnTo>
                  <a:pt x="5087194" y="1984288"/>
                </a:lnTo>
                <a:lnTo>
                  <a:pt x="5066098" y="1984288"/>
                </a:lnTo>
                <a:lnTo>
                  <a:pt x="5066098" y="1983033"/>
                </a:lnTo>
                <a:close/>
                <a:moveTo>
                  <a:pt x="7179141" y="1952895"/>
                </a:moveTo>
                <a:lnTo>
                  <a:pt x="7203000" y="1952895"/>
                </a:lnTo>
                <a:lnTo>
                  <a:pt x="7216310" y="1985544"/>
                </a:lnTo>
                <a:lnTo>
                  <a:pt x="7196972" y="1985544"/>
                </a:lnTo>
                <a:close/>
                <a:moveTo>
                  <a:pt x="6412927" y="1952895"/>
                </a:moveTo>
                <a:lnTo>
                  <a:pt x="6432266" y="1952895"/>
                </a:lnTo>
                <a:lnTo>
                  <a:pt x="6458385" y="1983033"/>
                </a:lnTo>
                <a:lnTo>
                  <a:pt x="6458385" y="1984288"/>
                </a:lnTo>
                <a:lnTo>
                  <a:pt x="6437289" y="1984288"/>
                </a:lnTo>
                <a:lnTo>
                  <a:pt x="6423476" y="1967964"/>
                </a:lnTo>
                <a:lnTo>
                  <a:pt x="6421466" y="1967964"/>
                </a:lnTo>
                <a:lnTo>
                  <a:pt x="6407653" y="1984288"/>
                </a:lnTo>
                <a:lnTo>
                  <a:pt x="6386557" y="1984288"/>
                </a:lnTo>
                <a:lnTo>
                  <a:pt x="6386557" y="1983033"/>
                </a:lnTo>
                <a:close/>
                <a:moveTo>
                  <a:pt x="5917627" y="1952895"/>
                </a:moveTo>
                <a:lnTo>
                  <a:pt x="5936966" y="1952895"/>
                </a:lnTo>
                <a:lnTo>
                  <a:pt x="5963085" y="1983033"/>
                </a:lnTo>
                <a:lnTo>
                  <a:pt x="5963085" y="1984288"/>
                </a:lnTo>
                <a:lnTo>
                  <a:pt x="5941989" y="1984288"/>
                </a:lnTo>
                <a:lnTo>
                  <a:pt x="5928176" y="1967964"/>
                </a:lnTo>
                <a:lnTo>
                  <a:pt x="5926166" y="1967964"/>
                </a:lnTo>
                <a:lnTo>
                  <a:pt x="5912353" y="1984288"/>
                </a:lnTo>
                <a:lnTo>
                  <a:pt x="5891257" y="1984288"/>
                </a:lnTo>
                <a:lnTo>
                  <a:pt x="5891257" y="1983033"/>
                </a:lnTo>
                <a:close/>
                <a:moveTo>
                  <a:pt x="4333985" y="1952895"/>
                </a:moveTo>
                <a:lnTo>
                  <a:pt x="4357844" y="1952895"/>
                </a:lnTo>
                <a:lnTo>
                  <a:pt x="4339510" y="1985544"/>
                </a:lnTo>
                <a:lnTo>
                  <a:pt x="4320423" y="1985544"/>
                </a:lnTo>
                <a:close/>
                <a:moveTo>
                  <a:pt x="3934456" y="1952895"/>
                </a:moveTo>
                <a:lnTo>
                  <a:pt x="3958315" y="1952895"/>
                </a:lnTo>
                <a:lnTo>
                  <a:pt x="3939981" y="1985544"/>
                </a:lnTo>
                <a:lnTo>
                  <a:pt x="3920894" y="1985544"/>
                </a:lnTo>
                <a:close/>
                <a:moveTo>
                  <a:pt x="2878613" y="1952895"/>
                </a:moveTo>
                <a:lnTo>
                  <a:pt x="2902472" y="1952895"/>
                </a:lnTo>
                <a:lnTo>
                  <a:pt x="2916034" y="1985544"/>
                </a:lnTo>
                <a:lnTo>
                  <a:pt x="2896696" y="1985544"/>
                </a:lnTo>
                <a:close/>
                <a:moveTo>
                  <a:pt x="2539769" y="1952895"/>
                </a:moveTo>
                <a:lnTo>
                  <a:pt x="2559107" y="1952895"/>
                </a:lnTo>
                <a:lnTo>
                  <a:pt x="2585729" y="1983033"/>
                </a:lnTo>
                <a:lnTo>
                  <a:pt x="2585729" y="1984288"/>
                </a:lnTo>
                <a:lnTo>
                  <a:pt x="2564632" y="1984288"/>
                </a:lnTo>
                <a:lnTo>
                  <a:pt x="2550317" y="1969471"/>
                </a:lnTo>
                <a:lnTo>
                  <a:pt x="2548308" y="1969471"/>
                </a:lnTo>
                <a:lnTo>
                  <a:pt x="2534746" y="1984288"/>
                </a:lnTo>
                <a:lnTo>
                  <a:pt x="2513649" y="1984288"/>
                </a:lnTo>
                <a:lnTo>
                  <a:pt x="2513649" y="1983033"/>
                </a:lnTo>
                <a:close/>
                <a:moveTo>
                  <a:pt x="2107628" y="1952895"/>
                </a:moveTo>
                <a:lnTo>
                  <a:pt x="2126966" y="1952895"/>
                </a:lnTo>
                <a:lnTo>
                  <a:pt x="2153337" y="1983033"/>
                </a:lnTo>
                <a:lnTo>
                  <a:pt x="2153337" y="1984288"/>
                </a:lnTo>
                <a:lnTo>
                  <a:pt x="2132240" y="1984288"/>
                </a:lnTo>
                <a:lnTo>
                  <a:pt x="2118176" y="1969471"/>
                </a:lnTo>
                <a:lnTo>
                  <a:pt x="2116167" y="1969471"/>
                </a:lnTo>
                <a:lnTo>
                  <a:pt x="2102354" y="1984288"/>
                </a:lnTo>
                <a:lnTo>
                  <a:pt x="2081258" y="1984288"/>
                </a:lnTo>
                <a:lnTo>
                  <a:pt x="2081258" y="1983033"/>
                </a:lnTo>
                <a:close/>
                <a:moveTo>
                  <a:pt x="5586494" y="1952141"/>
                </a:moveTo>
                <a:cubicBezTo>
                  <a:pt x="5591684" y="1952141"/>
                  <a:pt x="5598549" y="1954737"/>
                  <a:pt x="5607088" y="1959927"/>
                </a:cubicBezTo>
                <a:cubicBezTo>
                  <a:pt x="5611776" y="1962773"/>
                  <a:pt x="5615125" y="1964196"/>
                  <a:pt x="5617134" y="1964196"/>
                </a:cubicBezTo>
                <a:cubicBezTo>
                  <a:pt x="5622827" y="1964196"/>
                  <a:pt x="5625924" y="1961099"/>
                  <a:pt x="5626426" y="1954904"/>
                </a:cubicBezTo>
                <a:lnTo>
                  <a:pt x="5644509" y="1954904"/>
                </a:lnTo>
                <a:cubicBezTo>
                  <a:pt x="5644509" y="1964280"/>
                  <a:pt x="5641663" y="1971480"/>
                  <a:pt x="5635970" y="1976503"/>
                </a:cubicBezTo>
                <a:cubicBezTo>
                  <a:pt x="5630445" y="1981358"/>
                  <a:pt x="5623999" y="1983786"/>
                  <a:pt x="5616632" y="1983786"/>
                </a:cubicBezTo>
                <a:cubicBezTo>
                  <a:pt x="5613451" y="1983786"/>
                  <a:pt x="5610437" y="1983200"/>
                  <a:pt x="5607590" y="1982028"/>
                </a:cubicBezTo>
                <a:cubicBezTo>
                  <a:pt x="5603740" y="1980521"/>
                  <a:pt x="5600056" y="1978679"/>
                  <a:pt x="5596540" y="1976503"/>
                </a:cubicBezTo>
                <a:cubicBezTo>
                  <a:pt x="5591182" y="1973321"/>
                  <a:pt x="5587750" y="1971731"/>
                  <a:pt x="5586243" y="1971731"/>
                </a:cubicBezTo>
                <a:cubicBezTo>
                  <a:pt x="5580550" y="1971731"/>
                  <a:pt x="5577453" y="1974912"/>
                  <a:pt x="5576950" y="1981274"/>
                </a:cubicBezTo>
                <a:lnTo>
                  <a:pt x="5559119" y="1981274"/>
                </a:lnTo>
                <a:cubicBezTo>
                  <a:pt x="5559119" y="1971731"/>
                  <a:pt x="5561882" y="1964531"/>
                  <a:pt x="5567407" y="1959676"/>
                </a:cubicBezTo>
                <a:cubicBezTo>
                  <a:pt x="5573100" y="1954653"/>
                  <a:pt x="5579462" y="1952141"/>
                  <a:pt x="5586494" y="1952141"/>
                </a:cubicBezTo>
                <a:close/>
                <a:moveTo>
                  <a:pt x="5110802" y="1922004"/>
                </a:moveTo>
                <a:lnTo>
                  <a:pt x="5134661" y="1922004"/>
                </a:lnTo>
                <a:lnTo>
                  <a:pt x="5146214" y="1953397"/>
                </a:lnTo>
                <a:lnTo>
                  <a:pt x="5128634" y="1953397"/>
                </a:lnTo>
                <a:close/>
                <a:moveTo>
                  <a:pt x="2582464" y="1922004"/>
                </a:moveTo>
                <a:lnTo>
                  <a:pt x="2606323" y="1922004"/>
                </a:lnTo>
                <a:lnTo>
                  <a:pt x="2588742" y="1953397"/>
                </a:lnTo>
                <a:lnTo>
                  <a:pt x="2570911" y="1953397"/>
                </a:lnTo>
                <a:close/>
                <a:moveTo>
                  <a:pt x="2150323" y="1922004"/>
                </a:moveTo>
                <a:lnTo>
                  <a:pt x="2174182" y="1922004"/>
                </a:lnTo>
                <a:lnTo>
                  <a:pt x="2156350" y="1953397"/>
                </a:lnTo>
                <a:lnTo>
                  <a:pt x="2138770" y="1953397"/>
                </a:lnTo>
                <a:close/>
                <a:moveTo>
                  <a:pt x="2474777" y="1625343"/>
                </a:moveTo>
                <a:cubicBezTo>
                  <a:pt x="2479298" y="1625343"/>
                  <a:pt x="2483149" y="1626933"/>
                  <a:pt x="2486330" y="1630115"/>
                </a:cubicBezTo>
                <a:cubicBezTo>
                  <a:pt x="2489511" y="1633296"/>
                  <a:pt x="2491102" y="1637147"/>
                  <a:pt x="2491102" y="1641667"/>
                </a:cubicBezTo>
                <a:cubicBezTo>
                  <a:pt x="2491102" y="1646188"/>
                  <a:pt x="2489511" y="1650039"/>
                  <a:pt x="2486330" y="1653220"/>
                </a:cubicBezTo>
                <a:cubicBezTo>
                  <a:pt x="2483149" y="1656401"/>
                  <a:pt x="2479298" y="1657992"/>
                  <a:pt x="2474777" y="1657992"/>
                </a:cubicBezTo>
                <a:cubicBezTo>
                  <a:pt x="2470089" y="1657992"/>
                  <a:pt x="2466154" y="1656401"/>
                  <a:pt x="2462973" y="1653220"/>
                </a:cubicBezTo>
                <a:cubicBezTo>
                  <a:pt x="2459792" y="1650039"/>
                  <a:pt x="2458201" y="1646188"/>
                  <a:pt x="2458201" y="1641667"/>
                </a:cubicBezTo>
                <a:cubicBezTo>
                  <a:pt x="2458201" y="1637147"/>
                  <a:pt x="2459792" y="1633296"/>
                  <a:pt x="2462973" y="1630115"/>
                </a:cubicBezTo>
                <a:cubicBezTo>
                  <a:pt x="2466154" y="1626933"/>
                  <a:pt x="2470089" y="1625343"/>
                  <a:pt x="2474777" y="1625343"/>
                </a:cubicBezTo>
                <a:close/>
                <a:moveTo>
                  <a:pt x="6711970" y="1590433"/>
                </a:moveTo>
                <a:cubicBezTo>
                  <a:pt x="6699914" y="1590433"/>
                  <a:pt x="6690873" y="1592945"/>
                  <a:pt x="6684846" y="1597968"/>
                </a:cubicBezTo>
                <a:cubicBezTo>
                  <a:pt x="6678818" y="1602991"/>
                  <a:pt x="6675804" y="1609353"/>
                  <a:pt x="6675804" y="1617055"/>
                </a:cubicBezTo>
                <a:cubicBezTo>
                  <a:pt x="6675804" y="1624255"/>
                  <a:pt x="6678566" y="1630115"/>
                  <a:pt x="6684092" y="1634635"/>
                </a:cubicBezTo>
                <a:cubicBezTo>
                  <a:pt x="6689617" y="1639156"/>
                  <a:pt x="6696566" y="1641416"/>
                  <a:pt x="6704937" y="1641416"/>
                </a:cubicBezTo>
                <a:cubicBezTo>
                  <a:pt x="6712304" y="1641416"/>
                  <a:pt x="6719169" y="1639491"/>
                  <a:pt x="6725531" y="1635640"/>
                </a:cubicBezTo>
                <a:cubicBezTo>
                  <a:pt x="6731894" y="1631789"/>
                  <a:pt x="6736916" y="1626766"/>
                  <a:pt x="6740600" y="1620571"/>
                </a:cubicBezTo>
                <a:cubicBezTo>
                  <a:pt x="6744284" y="1614376"/>
                  <a:pt x="6746126" y="1607428"/>
                  <a:pt x="6746126" y="1599726"/>
                </a:cubicBezTo>
                <a:cubicBezTo>
                  <a:pt x="6742107" y="1597047"/>
                  <a:pt x="6737084" y="1594787"/>
                  <a:pt x="6731056" y="1592945"/>
                </a:cubicBezTo>
                <a:cubicBezTo>
                  <a:pt x="6725364" y="1591271"/>
                  <a:pt x="6719002" y="1590433"/>
                  <a:pt x="6711970" y="1590433"/>
                </a:cubicBezTo>
                <a:close/>
                <a:moveTo>
                  <a:pt x="6350020" y="1590433"/>
                </a:moveTo>
                <a:cubicBezTo>
                  <a:pt x="6337964" y="1590433"/>
                  <a:pt x="6328923" y="1592945"/>
                  <a:pt x="6322896" y="1597968"/>
                </a:cubicBezTo>
                <a:cubicBezTo>
                  <a:pt x="6316868" y="1602991"/>
                  <a:pt x="6313854" y="1609353"/>
                  <a:pt x="6313854" y="1617055"/>
                </a:cubicBezTo>
                <a:cubicBezTo>
                  <a:pt x="6313854" y="1624255"/>
                  <a:pt x="6316617" y="1630115"/>
                  <a:pt x="6322142" y="1634635"/>
                </a:cubicBezTo>
                <a:cubicBezTo>
                  <a:pt x="6327667" y="1639156"/>
                  <a:pt x="6334616" y="1641416"/>
                  <a:pt x="6342987" y="1641416"/>
                </a:cubicBezTo>
                <a:cubicBezTo>
                  <a:pt x="6350354" y="1641416"/>
                  <a:pt x="6357219" y="1639491"/>
                  <a:pt x="6363581" y="1635640"/>
                </a:cubicBezTo>
                <a:cubicBezTo>
                  <a:pt x="6369944" y="1631789"/>
                  <a:pt x="6374967" y="1626766"/>
                  <a:pt x="6378650" y="1620571"/>
                </a:cubicBezTo>
                <a:cubicBezTo>
                  <a:pt x="6382334" y="1614376"/>
                  <a:pt x="6384176" y="1607428"/>
                  <a:pt x="6384176" y="1599726"/>
                </a:cubicBezTo>
                <a:cubicBezTo>
                  <a:pt x="6380157" y="1597047"/>
                  <a:pt x="6375134" y="1594787"/>
                  <a:pt x="6369107" y="1592945"/>
                </a:cubicBezTo>
                <a:cubicBezTo>
                  <a:pt x="6363414" y="1591271"/>
                  <a:pt x="6357052" y="1590433"/>
                  <a:pt x="6350020" y="1590433"/>
                </a:cubicBezTo>
                <a:close/>
                <a:moveTo>
                  <a:pt x="5016520" y="1590433"/>
                </a:moveTo>
                <a:cubicBezTo>
                  <a:pt x="5004464" y="1590433"/>
                  <a:pt x="4995423" y="1592945"/>
                  <a:pt x="4989396" y="1597968"/>
                </a:cubicBezTo>
                <a:cubicBezTo>
                  <a:pt x="4983368" y="1602991"/>
                  <a:pt x="4980354" y="1609353"/>
                  <a:pt x="4980354" y="1617055"/>
                </a:cubicBezTo>
                <a:cubicBezTo>
                  <a:pt x="4980354" y="1624255"/>
                  <a:pt x="4983117" y="1630115"/>
                  <a:pt x="4988642" y="1634635"/>
                </a:cubicBezTo>
                <a:cubicBezTo>
                  <a:pt x="4994167" y="1639156"/>
                  <a:pt x="5001116" y="1641416"/>
                  <a:pt x="5009487" y="1641416"/>
                </a:cubicBezTo>
                <a:cubicBezTo>
                  <a:pt x="5016854" y="1641416"/>
                  <a:pt x="5023719" y="1639491"/>
                  <a:pt x="5030081" y="1635640"/>
                </a:cubicBezTo>
                <a:cubicBezTo>
                  <a:pt x="5036444" y="1631789"/>
                  <a:pt x="5041467" y="1626766"/>
                  <a:pt x="5045150" y="1620571"/>
                </a:cubicBezTo>
                <a:cubicBezTo>
                  <a:pt x="5048834" y="1614376"/>
                  <a:pt x="5050676" y="1607428"/>
                  <a:pt x="5050676" y="1599726"/>
                </a:cubicBezTo>
                <a:cubicBezTo>
                  <a:pt x="5046657" y="1597047"/>
                  <a:pt x="5041634" y="1594787"/>
                  <a:pt x="5035607" y="1592945"/>
                </a:cubicBezTo>
                <a:cubicBezTo>
                  <a:pt x="5029914" y="1591271"/>
                  <a:pt x="5023552" y="1590433"/>
                  <a:pt x="5016520" y="1590433"/>
                </a:cubicBezTo>
                <a:close/>
                <a:moveTo>
                  <a:pt x="3378220" y="1590433"/>
                </a:moveTo>
                <a:cubicBezTo>
                  <a:pt x="3366165" y="1590433"/>
                  <a:pt x="3357123" y="1592945"/>
                  <a:pt x="3351096" y="1597968"/>
                </a:cubicBezTo>
                <a:cubicBezTo>
                  <a:pt x="3345068" y="1602991"/>
                  <a:pt x="3342054" y="1609353"/>
                  <a:pt x="3342054" y="1617055"/>
                </a:cubicBezTo>
                <a:cubicBezTo>
                  <a:pt x="3342054" y="1624255"/>
                  <a:pt x="3344817" y="1630115"/>
                  <a:pt x="3350342" y="1634635"/>
                </a:cubicBezTo>
                <a:cubicBezTo>
                  <a:pt x="3355868" y="1639156"/>
                  <a:pt x="3362816" y="1641416"/>
                  <a:pt x="3371188" y="1641416"/>
                </a:cubicBezTo>
                <a:cubicBezTo>
                  <a:pt x="3378555" y="1641416"/>
                  <a:pt x="3385419" y="1639491"/>
                  <a:pt x="3391782" y="1635640"/>
                </a:cubicBezTo>
                <a:cubicBezTo>
                  <a:pt x="3398144" y="1631789"/>
                  <a:pt x="3403167" y="1626766"/>
                  <a:pt x="3406851" y="1620571"/>
                </a:cubicBezTo>
                <a:cubicBezTo>
                  <a:pt x="3410534" y="1614376"/>
                  <a:pt x="3412376" y="1607428"/>
                  <a:pt x="3412376" y="1599726"/>
                </a:cubicBezTo>
                <a:cubicBezTo>
                  <a:pt x="3408357" y="1597047"/>
                  <a:pt x="3403334" y="1594787"/>
                  <a:pt x="3397307" y="1592945"/>
                </a:cubicBezTo>
                <a:cubicBezTo>
                  <a:pt x="3391614" y="1591271"/>
                  <a:pt x="3385252" y="1590433"/>
                  <a:pt x="3378220" y="1590433"/>
                </a:cubicBezTo>
                <a:close/>
                <a:moveTo>
                  <a:pt x="1587520" y="1590433"/>
                </a:moveTo>
                <a:cubicBezTo>
                  <a:pt x="1575465" y="1590433"/>
                  <a:pt x="1566424" y="1592945"/>
                  <a:pt x="1560396" y="1597968"/>
                </a:cubicBezTo>
                <a:cubicBezTo>
                  <a:pt x="1554368" y="1602991"/>
                  <a:pt x="1551355" y="1609353"/>
                  <a:pt x="1551355" y="1617055"/>
                </a:cubicBezTo>
                <a:cubicBezTo>
                  <a:pt x="1551355" y="1624255"/>
                  <a:pt x="1554117" y="1630115"/>
                  <a:pt x="1559642" y="1634635"/>
                </a:cubicBezTo>
                <a:cubicBezTo>
                  <a:pt x="1565168" y="1639156"/>
                  <a:pt x="1572117" y="1641416"/>
                  <a:pt x="1580488" y="1641416"/>
                </a:cubicBezTo>
                <a:cubicBezTo>
                  <a:pt x="1587855" y="1641416"/>
                  <a:pt x="1594720" y="1639491"/>
                  <a:pt x="1601082" y="1635640"/>
                </a:cubicBezTo>
                <a:cubicBezTo>
                  <a:pt x="1607444" y="1631789"/>
                  <a:pt x="1612467" y="1626766"/>
                  <a:pt x="1616151" y="1620571"/>
                </a:cubicBezTo>
                <a:cubicBezTo>
                  <a:pt x="1619834" y="1614376"/>
                  <a:pt x="1621676" y="1607428"/>
                  <a:pt x="1621676" y="1599726"/>
                </a:cubicBezTo>
                <a:cubicBezTo>
                  <a:pt x="1617658" y="1597047"/>
                  <a:pt x="1612635" y="1594787"/>
                  <a:pt x="1606607" y="1592945"/>
                </a:cubicBezTo>
                <a:cubicBezTo>
                  <a:pt x="1600914" y="1591271"/>
                  <a:pt x="1594553" y="1590433"/>
                  <a:pt x="1587520" y="1590433"/>
                </a:cubicBezTo>
                <a:close/>
                <a:moveTo>
                  <a:pt x="920770" y="1590433"/>
                </a:moveTo>
                <a:cubicBezTo>
                  <a:pt x="908715" y="1590433"/>
                  <a:pt x="899674" y="1592945"/>
                  <a:pt x="893646" y="1597968"/>
                </a:cubicBezTo>
                <a:cubicBezTo>
                  <a:pt x="887618" y="1602991"/>
                  <a:pt x="884605" y="1609353"/>
                  <a:pt x="884605" y="1617055"/>
                </a:cubicBezTo>
                <a:cubicBezTo>
                  <a:pt x="884605" y="1624255"/>
                  <a:pt x="887367" y="1630115"/>
                  <a:pt x="892893" y="1634635"/>
                </a:cubicBezTo>
                <a:cubicBezTo>
                  <a:pt x="898418" y="1639156"/>
                  <a:pt x="905366" y="1641416"/>
                  <a:pt x="913738" y="1641416"/>
                </a:cubicBezTo>
                <a:cubicBezTo>
                  <a:pt x="921105" y="1641416"/>
                  <a:pt x="927969" y="1639491"/>
                  <a:pt x="934332" y="1635640"/>
                </a:cubicBezTo>
                <a:cubicBezTo>
                  <a:pt x="940694" y="1631789"/>
                  <a:pt x="945718" y="1626766"/>
                  <a:pt x="949401" y="1620571"/>
                </a:cubicBezTo>
                <a:cubicBezTo>
                  <a:pt x="953084" y="1614376"/>
                  <a:pt x="954926" y="1607428"/>
                  <a:pt x="954926" y="1599726"/>
                </a:cubicBezTo>
                <a:cubicBezTo>
                  <a:pt x="950908" y="1597047"/>
                  <a:pt x="945885" y="1594787"/>
                  <a:pt x="939857" y="1592945"/>
                </a:cubicBezTo>
                <a:cubicBezTo>
                  <a:pt x="934164" y="1591271"/>
                  <a:pt x="927802" y="1590433"/>
                  <a:pt x="920770" y="1590433"/>
                </a:cubicBezTo>
                <a:close/>
                <a:moveTo>
                  <a:pt x="558820" y="1590433"/>
                </a:moveTo>
                <a:cubicBezTo>
                  <a:pt x="546765" y="1590433"/>
                  <a:pt x="537723" y="1592945"/>
                  <a:pt x="531696" y="1597968"/>
                </a:cubicBezTo>
                <a:cubicBezTo>
                  <a:pt x="525668" y="1602991"/>
                  <a:pt x="522654" y="1609353"/>
                  <a:pt x="522654" y="1617055"/>
                </a:cubicBezTo>
                <a:cubicBezTo>
                  <a:pt x="522654" y="1624255"/>
                  <a:pt x="525417" y="1630115"/>
                  <a:pt x="530942" y="1634635"/>
                </a:cubicBezTo>
                <a:cubicBezTo>
                  <a:pt x="536468" y="1639156"/>
                  <a:pt x="543416" y="1641416"/>
                  <a:pt x="551788" y="1641416"/>
                </a:cubicBezTo>
                <a:cubicBezTo>
                  <a:pt x="559155" y="1641416"/>
                  <a:pt x="566019" y="1639491"/>
                  <a:pt x="572382" y="1635640"/>
                </a:cubicBezTo>
                <a:cubicBezTo>
                  <a:pt x="578745" y="1631789"/>
                  <a:pt x="583767" y="1626766"/>
                  <a:pt x="587451" y="1620571"/>
                </a:cubicBezTo>
                <a:cubicBezTo>
                  <a:pt x="591134" y="1614376"/>
                  <a:pt x="592976" y="1607428"/>
                  <a:pt x="592976" y="1599726"/>
                </a:cubicBezTo>
                <a:cubicBezTo>
                  <a:pt x="588958" y="1597047"/>
                  <a:pt x="583934" y="1594787"/>
                  <a:pt x="577907" y="1592945"/>
                </a:cubicBezTo>
                <a:cubicBezTo>
                  <a:pt x="572215" y="1591271"/>
                  <a:pt x="565852" y="1590433"/>
                  <a:pt x="558820" y="1590433"/>
                </a:cubicBezTo>
                <a:close/>
                <a:moveTo>
                  <a:pt x="5985074" y="1540957"/>
                </a:moveTo>
                <a:cubicBezTo>
                  <a:pt x="5977205" y="1540957"/>
                  <a:pt x="5970006" y="1542967"/>
                  <a:pt x="5963476" y="1546985"/>
                </a:cubicBezTo>
                <a:cubicBezTo>
                  <a:pt x="5956778" y="1551171"/>
                  <a:pt x="5951588" y="1556780"/>
                  <a:pt x="5947905" y="1563812"/>
                </a:cubicBezTo>
                <a:cubicBezTo>
                  <a:pt x="5944054" y="1571179"/>
                  <a:pt x="5942128" y="1579969"/>
                  <a:pt x="5942128" y="1590182"/>
                </a:cubicBezTo>
                <a:cubicBezTo>
                  <a:pt x="5942128" y="1600061"/>
                  <a:pt x="5944054" y="1608851"/>
                  <a:pt x="5947905" y="1616553"/>
                </a:cubicBezTo>
                <a:cubicBezTo>
                  <a:pt x="5951588" y="1623920"/>
                  <a:pt x="5956778" y="1629529"/>
                  <a:pt x="5963476" y="1633380"/>
                </a:cubicBezTo>
                <a:cubicBezTo>
                  <a:pt x="5970173" y="1637231"/>
                  <a:pt x="5977373" y="1639156"/>
                  <a:pt x="5985074" y="1639156"/>
                </a:cubicBezTo>
                <a:cubicBezTo>
                  <a:pt x="5993111" y="1639156"/>
                  <a:pt x="6000227" y="1637231"/>
                  <a:pt x="6006422" y="1633380"/>
                </a:cubicBezTo>
                <a:cubicBezTo>
                  <a:pt x="6012952" y="1629361"/>
                  <a:pt x="6018142" y="1623669"/>
                  <a:pt x="6021993" y="1616302"/>
                </a:cubicBezTo>
                <a:cubicBezTo>
                  <a:pt x="6025844" y="1608935"/>
                  <a:pt x="6027769" y="1600228"/>
                  <a:pt x="6027769" y="1590182"/>
                </a:cubicBezTo>
                <a:cubicBezTo>
                  <a:pt x="6027769" y="1579801"/>
                  <a:pt x="6025844" y="1570928"/>
                  <a:pt x="6021993" y="1563561"/>
                </a:cubicBezTo>
                <a:cubicBezTo>
                  <a:pt x="6018142" y="1556026"/>
                  <a:pt x="6012952" y="1550417"/>
                  <a:pt x="6006422" y="1546734"/>
                </a:cubicBezTo>
                <a:cubicBezTo>
                  <a:pt x="5999725" y="1542883"/>
                  <a:pt x="5992609" y="1540957"/>
                  <a:pt x="5985074" y="1540957"/>
                </a:cubicBezTo>
                <a:close/>
                <a:moveTo>
                  <a:pt x="5692562" y="1540957"/>
                </a:moveTo>
                <a:cubicBezTo>
                  <a:pt x="5684525" y="1540957"/>
                  <a:pt x="5676991" y="1542967"/>
                  <a:pt x="5669959" y="1546985"/>
                </a:cubicBezTo>
                <a:cubicBezTo>
                  <a:pt x="5663094" y="1551003"/>
                  <a:pt x="5657485" y="1556780"/>
                  <a:pt x="5653132" y="1564314"/>
                </a:cubicBezTo>
                <a:cubicBezTo>
                  <a:pt x="5648946" y="1571681"/>
                  <a:pt x="5646853" y="1580555"/>
                  <a:pt x="5646853" y="1590936"/>
                </a:cubicBezTo>
                <a:cubicBezTo>
                  <a:pt x="5646853" y="1601149"/>
                  <a:pt x="5648946" y="1609939"/>
                  <a:pt x="5653132" y="1617306"/>
                </a:cubicBezTo>
                <a:cubicBezTo>
                  <a:pt x="5657485" y="1624841"/>
                  <a:pt x="5663094" y="1630617"/>
                  <a:pt x="5669959" y="1634635"/>
                </a:cubicBezTo>
                <a:cubicBezTo>
                  <a:pt x="5677326" y="1638821"/>
                  <a:pt x="5684860" y="1640914"/>
                  <a:pt x="5692562" y="1640914"/>
                </a:cubicBezTo>
                <a:cubicBezTo>
                  <a:pt x="5700264" y="1640914"/>
                  <a:pt x="5707798" y="1638821"/>
                  <a:pt x="5715165" y="1634635"/>
                </a:cubicBezTo>
                <a:cubicBezTo>
                  <a:pt x="5721863" y="1630784"/>
                  <a:pt x="5727388" y="1625008"/>
                  <a:pt x="5731741" y="1617306"/>
                </a:cubicBezTo>
                <a:cubicBezTo>
                  <a:pt x="5735927" y="1609939"/>
                  <a:pt x="5738020" y="1601149"/>
                  <a:pt x="5738020" y="1590936"/>
                </a:cubicBezTo>
                <a:cubicBezTo>
                  <a:pt x="5738020" y="1580555"/>
                  <a:pt x="5735927" y="1571681"/>
                  <a:pt x="5731741" y="1564314"/>
                </a:cubicBezTo>
                <a:cubicBezTo>
                  <a:pt x="5727388" y="1556612"/>
                  <a:pt x="5721863" y="1550836"/>
                  <a:pt x="5715165" y="1546985"/>
                </a:cubicBezTo>
                <a:cubicBezTo>
                  <a:pt x="5708133" y="1542967"/>
                  <a:pt x="5700599" y="1540957"/>
                  <a:pt x="5692562" y="1540957"/>
                </a:cubicBezTo>
                <a:close/>
                <a:moveTo>
                  <a:pt x="5307795" y="1540957"/>
                </a:moveTo>
                <a:cubicBezTo>
                  <a:pt x="5297749" y="1540957"/>
                  <a:pt x="5288959" y="1544306"/>
                  <a:pt x="5281424" y="1551003"/>
                </a:cubicBezTo>
                <a:cubicBezTo>
                  <a:pt x="5274392" y="1557366"/>
                  <a:pt x="5269704" y="1566072"/>
                  <a:pt x="5267360" y="1577123"/>
                </a:cubicBezTo>
                <a:lnTo>
                  <a:pt x="5347225" y="1577123"/>
                </a:lnTo>
                <a:cubicBezTo>
                  <a:pt x="5347058" y="1571597"/>
                  <a:pt x="5345551" y="1566072"/>
                  <a:pt x="5342704" y="1560547"/>
                </a:cubicBezTo>
                <a:cubicBezTo>
                  <a:pt x="5340025" y="1555189"/>
                  <a:pt x="5335756" y="1550585"/>
                  <a:pt x="5329896" y="1546734"/>
                </a:cubicBezTo>
                <a:cubicBezTo>
                  <a:pt x="5324036" y="1542883"/>
                  <a:pt x="5316669" y="1540957"/>
                  <a:pt x="5307795" y="1540957"/>
                </a:cubicBezTo>
                <a:close/>
                <a:moveTo>
                  <a:pt x="5156399" y="1540957"/>
                </a:moveTo>
                <a:cubicBezTo>
                  <a:pt x="5148530" y="1540957"/>
                  <a:pt x="5141331" y="1542967"/>
                  <a:pt x="5134801" y="1546985"/>
                </a:cubicBezTo>
                <a:cubicBezTo>
                  <a:pt x="5128103" y="1551171"/>
                  <a:pt x="5122913" y="1556780"/>
                  <a:pt x="5119230" y="1563812"/>
                </a:cubicBezTo>
                <a:cubicBezTo>
                  <a:pt x="5115379" y="1571179"/>
                  <a:pt x="5113453" y="1579969"/>
                  <a:pt x="5113453" y="1590182"/>
                </a:cubicBezTo>
                <a:cubicBezTo>
                  <a:pt x="5113453" y="1600061"/>
                  <a:pt x="5115379" y="1608851"/>
                  <a:pt x="5119230" y="1616553"/>
                </a:cubicBezTo>
                <a:cubicBezTo>
                  <a:pt x="5122913" y="1623920"/>
                  <a:pt x="5128103" y="1629529"/>
                  <a:pt x="5134801" y="1633380"/>
                </a:cubicBezTo>
                <a:cubicBezTo>
                  <a:pt x="5141498" y="1637231"/>
                  <a:pt x="5148698" y="1639156"/>
                  <a:pt x="5156399" y="1639156"/>
                </a:cubicBezTo>
                <a:cubicBezTo>
                  <a:pt x="5164436" y="1639156"/>
                  <a:pt x="5171552" y="1637231"/>
                  <a:pt x="5177747" y="1633380"/>
                </a:cubicBezTo>
                <a:cubicBezTo>
                  <a:pt x="5184277" y="1629361"/>
                  <a:pt x="5189467" y="1623669"/>
                  <a:pt x="5193318" y="1616302"/>
                </a:cubicBezTo>
                <a:cubicBezTo>
                  <a:pt x="5197169" y="1608935"/>
                  <a:pt x="5199094" y="1600228"/>
                  <a:pt x="5199094" y="1590182"/>
                </a:cubicBezTo>
                <a:cubicBezTo>
                  <a:pt x="5199094" y="1579801"/>
                  <a:pt x="5197169" y="1570928"/>
                  <a:pt x="5193318" y="1563561"/>
                </a:cubicBezTo>
                <a:cubicBezTo>
                  <a:pt x="5189467" y="1556026"/>
                  <a:pt x="5184277" y="1550417"/>
                  <a:pt x="5177747" y="1546734"/>
                </a:cubicBezTo>
                <a:cubicBezTo>
                  <a:pt x="5171050" y="1542883"/>
                  <a:pt x="5163934" y="1540957"/>
                  <a:pt x="5156399" y="1540957"/>
                </a:cubicBezTo>
                <a:close/>
                <a:moveTo>
                  <a:pt x="4631520" y="1540957"/>
                </a:moveTo>
                <a:cubicBezTo>
                  <a:pt x="4621474" y="1540957"/>
                  <a:pt x="4612684" y="1544306"/>
                  <a:pt x="4605150" y="1551003"/>
                </a:cubicBezTo>
                <a:cubicBezTo>
                  <a:pt x="4598117" y="1557366"/>
                  <a:pt x="4593429" y="1566072"/>
                  <a:pt x="4591085" y="1577123"/>
                </a:cubicBezTo>
                <a:lnTo>
                  <a:pt x="4670950" y="1577123"/>
                </a:lnTo>
                <a:cubicBezTo>
                  <a:pt x="4670783" y="1571597"/>
                  <a:pt x="4669276" y="1566072"/>
                  <a:pt x="4666430" y="1560547"/>
                </a:cubicBezTo>
                <a:cubicBezTo>
                  <a:pt x="4663751" y="1555189"/>
                  <a:pt x="4659481" y="1550585"/>
                  <a:pt x="4653621" y="1546734"/>
                </a:cubicBezTo>
                <a:cubicBezTo>
                  <a:pt x="4647761" y="1542883"/>
                  <a:pt x="4640394" y="1540957"/>
                  <a:pt x="4631520" y="1540957"/>
                </a:cubicBezTo>
                <a:close/>
                <a:moveTo>
                  <a:pt x="4203900" y="1540957"/>
                </a:moveTo>
                <a:cubicBezTo>
                  <a:pt x="4196030" y="1540957"/>
                  <a:pt x="4188831" y="1542967"/>
                  <a:pt x="4182301" y="1546985"/>
                </a:cubicBezTo>
                <a:cubicBezTo>
                  <a:pt x="4175604" y="1551171"/>
                  <a:pt x="4170413" y="1556780"/>
                  <a:pt x="4166730" y="1563812"/>
                </a:cubicBezTo>
                <a:cubicBezTo>
                  <a:pt x="4162879" y="1571179"/>
                  <a:pt x="4160953" y="1579969"/>
                  <a:pt x="4160953" y="1590182"/>
                </a:cubicBezTo>
                <a:cubicBezTo>
                  <a:pt x="4160953" y="1600061"/>
                  <a:pt x="4162879" y="1608851"/>
                  <a:pt x="4166730" y="1616553"/>
                </a:cubicBezTo>
                <a:cubicBezTo>
                  <a:pt x="4170413" y="1623920"/>
                  <a:pt x="4175604" y="1629529"/>
                  <a:pt x="4182301" y="1633380"/>
                </a:cubicBezTo>
                <a:cubicBezTo>
                  <a:pt x="4188998" y="1637231"/>
                  <a:pt x="4196198" y="1639156"/>
                  <a:pt x="4203900" y="1639156"/>
                </a:cubicBezTo>
                <a:cubicBezTo>
                  <a:pt x="4211936" y="1639156"/>
                  <a:pt x="4219052" y="1637231"/>
                  <a:pt x="4225247" y="1633380"/>
                </a:cubicBezTo>
                <a:cubicBezTo>
                  <a:pt x="4231777" y="1629361"/>
                  <a:pt x="4236967" y="1623669"/>
                  <a:pt x="4240818" y="1616302"/>
                </a:cubicBezTo>
                <a:cubicBezTo>
                  <a:pt x="4244669" y="1608935"/>
                  <a:pt x="4246595" y="1600228"/>
                  <a:pt x="4246595" y="1590182"/>
                </a:cubicBezTo>
                <a:cubicBezTo>
                  <a:pt x="4246595" y="1579801"/>
                  <a:pt x="4244669" y="1570928"/>
                  <a:pt x="4240818" y="1563561"/>
                </a:cubicBezTo>
                <a:cubicBezTo>
                  <a:pt x="4236967" y="1556026"/>
                  <a:pt x="4231777" y="1550417"/>
                  <a:pt x="4225247" y="1546734"/>
                </a:cubicBezTo>
                <a:cubicBezTo>
                  <a:pt x="4218550" y="1542883"/>
                  <a:pt x="4211434" y="1540957"/>
                  <a:pt x="4203900" y="1540957"/>
                </a:cubicBezTo>
                <a:close/>
                <a:moveTo>
                  <a:pt x="3911387" y="1540957"/>
                </a:moveTo>
                <a:cubicBezTo>
                  <a:pt x="3903350" y="1540957"/>
                  <a:pt x="3895816" y="1542967"/>
                  <a:pt x="3888784" y="1546985"/>
                </a:cubicBezTo>
                <a:cubicBezTo>
                  <a:pt x="3881919" y="1551003"/>
                  <a:pt x="3876310" y="1556780"/>
                  <a:pt x="3871957" y="1564314"/>
                </a:cubicBezTo>
                <a:cubicBezTo>
                  <a:pt x="3867771" y="1571681"/>
                  <a:pt x="3865678" y="1580555"/>
                  <a:pt x="3865678" y="1590936"/>
                </a:cubicBezTo>
                <a:cubicBezTo>
                  <a:pt x="3865678" y="1601149"/>
                  <a:pt x="3867771" y="1609939"/>
                  <a:pt x="3871957" y="1617306"/>
                </a:cubicBezTo>
                <a:cubicBezTo>
                  <a:pt x="3876310" y="1624841"/>
                  <a:pt x="3881919" y="1630617"/>
                  <a:pt x="3888784" y="1634635"/>
                </a:cubicBezTo>
                <a:cubicBezTo>
                  <a:pt x="3896151" y="1638821"/>
                  <a:pt x="3903685" y="1640914"/>
                  <a:pt x="3911387" y="1640914"/>
                </a:cubicBezTo>
                <a:cubicBezTo>
                  <a:pt x="3919089" y="1640914"/>
                  <a:pt x="3926623" y="1638821"/>
                  <a:pt x="3933990" y="1634635"/>
                </a:cubicBezTo>
                <a:cubicBezTo>
                  <a:pt x="3940688" y="1630784"/>
                  <a:pt x="3946213" y="1625008"/>
                  <a:pt x="3950566" y="1617306"/>
                </a:cubicBezTo>
                <a:cubicBezTo>
                  <a:pt x="3954752" y="1609939"/>
                  <a:pt x="3956845" y="1601149"/>
                  <a:pt x="3956845" y="1590936"/>
                </a:cubicBezTo>
                <a:cubicBezTo>
                  <a:pt x="3956845" y="1580555"/>
                  <a:pt x="3954752" y="1571681"/>
                  <a:pt x="3950566" y="1564314"/>
                </a:cubicBezTo>
                <a:cubicBezTo>
                  <a:pt x="3946213" y="1556612"/>
                  <a:pt x="3940688" y="1550836"/>
                  <a:pt x="3933990" y="1546985"/>
                </a:cubicBezTo>
                <a:cubicBezTo>
                  <a:pt x="3926958" y="1542967"/>
                  <a:pt x="3919424" y="1540957"/>
                  <a:pt x="3911387" y="1540957"/>
                </a:cubicBezTo>
                <a:close/>
                <a:moveTo>
                  <a:pt x="1450170" y="1540957"/>
                </a:moveTo>
                <a:cubicBezTo>
                  <a:pt x="1440124" y="1540957"/>
                  <a:pt x="1431334" y="1544306"/>
                  <a:pt x="1423800" y="1551003"/>
                </a:cubicBezTo>
                <a:cubicBezTo>
                  <a:pt x="1416767" y="1557366"/>
                  <a:pt x="1412080" y="1566072"/>
                  <a:pt x="1409735" y="1577123"/>
                </a:cubicBezTo>
                <a:lnTo>
                  <a:pt x="1489600" y="1577123"/>
                </a:lnTo>
                <a:cubicBezTo>
                  <a:pt x="1489433" y="1571597"/>
                  <a:pt x="1487926" y="1566072"/>
                  <a:pt x="1485080" y="1560547"/>
                </a:cubicBezTo>
                <a:cubicBezTo>
                  <a:pt x="1482401" y="1555189"/>
                  <a:pt x="1478131" y="1550585"/>
                  <a:pt x="1472271" y="1546734"/>
                </a:cubicBezTo>
                <a:cubicBezTo>
                  <a:pt x="1466411" y="1542883"/>
                  <a:pt x="1459044" y="1540957"/>
                  <a:pt x="1450170" y="1540957"/>
                </a:cubicBezTo>
                <a:close/>
                <a:moveTo>
                  <a:pt x="45958" y="1538195"/>
                </a:moveTo>
                <a:cubicBezTo>
                  <a:pt x="58600" y="1538195"/>
                  <a:pt x="69400" y="1542673"/>
                  <a:pt x="78357" y="1551631"/>
                </a:cubicBezTo>
                <a:cubicBezTo>
                  <a:pt x="87316" y="1560589"/>
                  <a:pt x="91794" y="1571388"/>
                  <a:pt x="91794" y="1584029"/>
                </a:cubicBezTo>
                <a:cubicBezTo>
                  <a:pt x="91794" y="1596754"/>
                  <a:pt x="87316" y="1607595"/>
                  <a:pt x="78357" y="1616553"/>
                </a:cubicBezTo>
                <a:cubicBezTo>
                  <a:pt x="69400" y="1625510"/>
                  <a:pt x="58600" y="1629989"/>
                  <a:pt x="45958" y="1629989"/>
                </a:cubicBezTo>
                <a:cubicBezTo>
                  <a:pt x="33235" y="1629989"/>
                  <a:pt x="22392" y="1625510"/>
                  <a:pt x="13435" y="1616553"/>
                </a:cubicBezTo>
                <a:cubicBezTo>
                  <a:pt x="4479" y="1607595"/>
                  <a:pt x="1" y="1596754"/>
                  <a:pt x="1" y="1584029"/>
                </a:cubicBezTo>
                <a:cubicBezTo>
                  <a:pt x="1" y="1571388"/>
                  <a:pt x="4479" y="1560589"/>
                  <a:pt x="13435" y="1551631"/>
                </a:cubicBezTo>
                <a:cubicBezTo>
                  <a:pt x="22392" y="1542673"/>
                  <a:pt x="33235" y="1538195"/>
                  <a:pt x="45958" y="1538195"/>
                </a:cubicBezTo>
                <a:close/>
                <a:moveTo>
                  <a:pt x="3706981" y="1525386"/>
                </a:moveTo>
                <a:lnTo>
                  <a:pt x="3728831" y="1525386"/>
                </a:lnTo>
                <a:lnTo>
                  <a:pt x="3728831" y="1604498"/>
                </a:lnTo>
                <a:cubicBezTo>
                  <a:pt x="3728831" y="1617222"/>
                  <a:pt x="3731677" y="1626431"/>
                  <a:pt x="3737370" y="1632124"/>
                </a:cubicBezTo>
                <a:cubicBezTo>
                  <a:pt x="3743230" y="1637984"/>
                  <a:pt x="3750848" y="1640914"/>
                  <a:pt x="3760224" y="1640914"/>
                </a:cubicBezTo>
                <a:cubicBezTo>
                  <a:pt x="3767591" y="1640914"/>
                  <a:pt x="3774205" y="1638905"/>
                  <a:pt x="3780065" y="1634886"/>
                </a:cubicBezTo>
                <a:cubicBezTo>
                  <a:pt x="3785590" y="1631036"/>
                  <a:pt x="3790027" y="1625929"/>
                  <a:pt x="3793376" y="1619566"/>
                </a:cubicBezTo>
                <a:cubicBezTo>
                  <a:pt x="3796557" y="1613372"/>
                  <a:pt x="3798148" y="1606674"/>
                  <a:pt x="3798148" y="1599475"/>
                </a:cubicBezTo>
                <a:lnTo>
                  <a:pt x="3798148" y="1525386"/>
                </a:lnTo>
                <a:lnTo>
                  <a:pt x="3819997" y="1525386"/>
                </a:lnTo>
                <a:lnTo>
                  <a:pt x="3819997" y="1656485"/>
                </a:lnTo>
                <a:lnTo>
                  <a:pt x="3799152" y="1656485"/>
                </a:lnTo>
                <a:lnTo>
                  <a:pt x="3799152" y="1637398"/>
                </a:lnTo>
                <a:lnTo>
                  <a:pt x="3798148" y="1637398"/>
                </a:lnTo>
                <a:cubicBezTo>
                  <a:pt x="3794799" y="1643760"/>
                  <a:pt x="3789023" y="1649286"/>
                  <a:pt x="3780818" y="1653974"/>
                </a:cubicBezTo>
                <a:cubicBezTo>
                  <a:pt x="3773284" y="1658327"/>
                  <a:pt x="3764912" y="1660504"/>
                  <a:pt x="3755704" y="1660504"/>
                </a:cubicBezTo>
                <a:cubicBezTo>
                  <a:pt x="3739798" y="1660504"/>
                  <a:pt x="3727743" y="1655899"/>
                  <a:pt x="3719538" y="1646690"/>
                </a:cubicBezTo>
                <a:cubicBezTo>
                  <a:pt x="3711167" y="1637314"/>
                  <a:pt x="3706981" y="1624338"/>
                  <a:pt x="3706981" y="1607763"/>
                </a:cubicBezTo>
                <a:close/>
                <a:moveTo>
                  <a:pt x="2979546" y="1525386"/>
                </a:moveTo>
                <a:lnTo>
                  <a:pt x="3003154" y="1525386"/>
                </a:lnTo>
                <a:lnTo>
                  <a:pt x="3044342" y="1622831"/>
                </a:lnTo>
                <a:lnTo>
                  <a:pt x="3044845" y="1622831"/>
                </a:lnTo>
                <a:lnTo>
                  <a:pt x="3084526" y="1525386"/>
                </a:lnTo>
                <a:lnTo>
                  <a:pt x="3108134" y="1525386"/>
                </a:lnTo>
                <a:lnTo>
                  <a:pt x="3027264" y="1711989"/>
                </a:lnTo>
                <a:lnTo>
                  <a:pt x="3004661" y="1711989"/>
                </a:lnTo>
                <a:lnTo>
                  <a:pt x="3033794" y="1648197"/>
                </a:lnTo>
                <a:close/>
                <a:moveTo>
                  <a:pt x="2474777" y="1523879"/>
                </a:moveTo>
                <a:cubicBezTo>
                  <a:pt x="2479298" y="1523879"/>
                  <a:pt x="2483149" y="1525470"/>
                  <a:pt x="2486330" y="1528651"/>
                </a:cubicBezTo>
                <a:cubicBezTo>
                  <a:pt x="2489511" y="1531832"/>
                  <a:pt x="2491102" y="1535683"/>
                  <a:pt x="2491102" y="1540204"/>
                </a:cubicBezTo>
                <a:cubicBezTo>
                  <a:pt x="2491102" y="1544892"/>
                  <a:pt x="2489511" y="1548827"/>
                  <a:pt x="2486330" y="1552008"/>
                </a:cubicBezTo>
                <a:cubicBezTo>
                  <a:pt x="2483149" y="1555189"/>
                  <a:pt x="2479298" y="1556780"/>
                  <a:pt x="2474777" y="1556780"/>
                </a:cubicBezTo>
                <a:cubicBezTo>
                  <a:pt x="2470089" y="1556780"/>
                  <a:pt x="2466154" y="1555189"/>
                  <a:pt x="2462973" y="1552008"/>
                </a:cubicBezTo>
                <a:cubicBezTo>
                  <a:pt x="2459792" y="1548827"/>
                  <a:pt x="2458201" y="1544892"/>
                  <a:pt x="2458201" y="1540204"/>
                </a:cubicBezTo>
                <a:cubicBezTo>
                  <a:pt x="2458201" y="1535683"/>
                  <a:pt x="2459792" y="1531832"/>
                  <a:pt x="2462973" y="1528651"/>
                </a:cubicBezTo>
                <a:cubicBezTo>
                  <a:pt x="2466154" y="1525470"/>
                  <a:pt x="2470089" y="1523879"/>
                  <a:pt x="2474777" y="1523879"/>
                </a:cubicBezTo>
                <a:close/>
                <a:moveTo>
                  <a:pt x="5596810" y="1521368"/>
                </a:moveTo>
                <a:cubicBezTo>
                  <a:pt x="5602670" y="1521368"/>
                  <a:pt x="5607860" y="1522289"/>
                  <a:pt x="5612381" y="1524130"/>
                </a:cubicBezTo>
                <a:lnTo>
                  <a:pt x="5612381" y="1547738"/>
                </a:lnTo>
                <a:cubicBezTo>
                  <a:pt x="5606688" y="1544892"/>
                  <a:pt x="5600493" y="1543469"/>
                  <a:pt x="5593796" y="1543469"/>
                </a:cubicBezTo>
                <a:cubicBezTo>
                  <a:pt x="5587601" y="1543469"/>
                  <a:pt x="5581741" y="1545311"/>
                  <a:pt x="5576216" y="1548994"/>
                </a:cubicBezTo>
                <a:cubicBezTo>
                  <a:pt x="5571025" y="1552343"/>
                  <a:pt x="5566756" y="1557198"/>
                  <a:pt x="5563407" y="1563561"/>
                </a:cubicBezTo>
                <a:cubicBezTo>
                  <a:pt x="5560393" y="1569086"/>
                  <a:pt x="5558886" y="1575616"/>
                  <a:pt x="5558886" y="1583150"/>
                </a:cubicBezTo>
                <a:lnTo>
                  <a:pt x="5558886" y="1656485"/>
                </a:lnTo>
                <a:lnTo>
                  <a:pt x="5537037" y="1656485"/>
                </a:lnTo>
                <a:lnTo>
                  <a:pt x="5537037" y="1525386"/>
                </a:lnTo>
                <a:lnTo>
                  <a:pt x="5557631" y="1525386"/>
                </a:lnTo>
                <a:lnTo>
                  <a:pt x="5557631" y="1546483"/>
                </a:lnTo>
                <a:lnTo>
                  <a:pt x="5558886" y="1546483"/>
                </a:lnTo>
                <a:cubicBezTo>
                  <a:pt x="5561230" y="1539450"/>
                  <a:pt x="5566170" y="1533507"/>
                  <a:pt x="5573704" y="1528651"/>
                </a:cubicBezTo>
                <a:cubicBezTo>
                  <a:pt x="5581071" y="1523796"/>
                  <a:pt x="5588773" y="1521368"/>
                  <a:pt x="5596810" y="1521368"/>
                </a:cubicBezTo>
                <a:close/>
                <a:moveTo>
                  <a:pt x="1358185" y="1521368"/>
                </a:moveTo>
                <a:cubicBezTo>
                  <a:pt x="1364045" y="1521368"/>
                  <a:pt x="1369236" y="1522289"/>
                  <a:pt x="1373756" y="1524130"/>
                </a:cubicBezTo>
                <a:lnTo>
                  <a:pt x="1373756" y="1547738"/>
                </a:lnTo>
                <a:cubicBezTo>
                  <a:pt x="1368064" y="1544892"/>
                  <a:pt x="1361869" y="1543469"/>
                  <a:pt x="1355171" y="1543469"/>
                </a:cubicBezTo>
                <a:cubicBezTo>
                  <a:pt x="1348977" y="1543469"/>
                  <a:pt x="1343116" y="1545311"/>
                  <a:pt x="1337591" y="1548994"/>
                </a:cubicBezTo>
                <a:cubicBezTo>
                  <a:pt x="1332401" y="1552343"/>
                  <a:pt x="1328131" y="1557198"/>
                  <a:pt x="1324782" y="1563561"/>
                </a:cubicBezTo>
                <a:cubicBezTo>
                  <a:pt x="1321769" y="1569086"/>
                  <a:pt x="1320262" y="1575616"/>
                  <a:pt x="1320262" y="1583150"/>
                </a:cubicBezTo>
                <a:lnTo>
                  <a:pt x="1320262" y="1656485"/>
                </a:lnTo>
                <a:lnTo>
                  <a:pt x="1298412" y="1656485"/>
                </a:lnTo>
                <a:lnTo>
                  <a:pt x="1298412" y="1525386"/>
                </a:lnTo>
                <a:lnTo>
                  <a:pt x="1319006" y="1525386"/>
                </a:lnTo>
                <a:lnTo>
                  <a:pt x="1319006" y="1546483"/>
                </a:lnTo>
                <a:lnTo>
                  <a:pt x="1320262" y="1546483"/>
                </a:lnTo>
                <a:cubicBezTo>
                  <a:pt x="1322606" y="1539450"/>
                  <a:pt x="1327545" y="1533507"/>
                  <a:pt x="1335080" y="1528651"/>
                </a:cubicBezTo>
                <a:cubicBezTo>
                  <a:pt x="1342446" y="1523796"/>
                  <a:pt x="1350148" y="1521368"/>
                  <a:pt x="1358185" y="1521368"/>
                </a:cubicBezTo>
                <a:close/>
                <a:moveTo>
                  <a:pt x="6709960" y="1521117"/>
                </a:moveTo>
                <a:cubicBezTo>
                  <a:pt x="6727708" y="1521117"/>
                  <a:pt x="6741688" y="1525805"/>
                  <a:pt x="6751902" y="1535181"/>
                </a:cubicBezTo>
                <a:cubicBezTo>
                  <a:pt x="6761948" y="1544390"/>
                  <a:pt x="6766970" y="1557114"/>
                  <a:pt x="6766970" y="1573355"/>
                </a:cubicBezTo>
                <a:lnTo>
                  <a:pt x="6766970" y="1656485"/>
                </a:lnTo>
                <a:lnTo>
                  <a:pt x="6746126" y="1656485"/>
                </a:lnTo>
                <a:lnTo>
                  <a:pt x="6746126" y="1637649"/>
                </a:lnTo>
                <a:lnTo>
                  <a:pt x="6745121" y="1637649"/>
                </a:lnTo>
                <a:cubicBezTo>
                  <a:pt x="6741270" y="1644179"/>
                  <a:pt x="6735661" y="1649620"/>
                  <a:pt x="6728294" y="1653974"/>
                </a:cubicBezTo>
                <a:cubicBezTo>
                  <a:pt x="6721094" y="1658327"/>
                  <a:pt x="6712556" y="1660504"/>
                  <a:pt x="6702677" y="1660504"/>
                </a:cubicBezTo>
                <a:cubicBezTo>
                  <a:pt x="6692966" y="1660504"/>
                  <a:pt x="6684427" y="1658662"/>
                  <a:pt x="6677060" y="1654978"/>
                </a:cubicBezTo>
                <a:cubicBezTo>
                  <a:pt x="6669358" y="1651127"/>
                  <a:pt x="6663498" y="1645937"/>
                  <a:pt x="6659480" y="1639407"/>
                </a:cubicBezTo>
                <a:cubicBezTo>
                  <a:pt x="6655461" y="1632877"/>
                  <a:pt x="6653452" y="1625343"/>
                  <a:pt x="6653452" y="1616804"/>
                </a:cubicBezTo>
                <a:cubicBezTo>
                  <a:pt x="6653452" y="1602907"/>
                  <a:pt x="6658642" y="1592108"/>
                  <a:pt x="6669023" y="1584406"/>
                </a:cubicBezTo>
                <a:cubicBezTo>
                  <a:pt x="6679738" y="1576537"/>
                  <a:pt x="6692966" y="1572602"/>
                  <a:pt x="6708704" y="1572602"/>
                </a:cubicBezTo>
                <a:cubicBezTo>
                  <a:pt x="6716908" y="1572602"/>
                  <a:pt x="6724276" y="1573439"/>
                  <a:pt x="6730806" y="1575113"/>
                </a:cubicBezTo>
                <a:cubicBezTo>
                  <a:pt x="6737502" y="1576788"/>
                  <a:pt x="6742610" y="1578797"/>
                  <a:pt x="6746126" y="1581141"/>
                </a:cubicBezTo>
                <a:lnTo>
                  <a:pt x="6746126" y="1573104"/>
                </a:lnTo>
                <a:cubicBezTo>
                  <a:pt x="6746126" y="1563561"/>
                  <a:pt x="6742776" y="1555775"/>
                  <a:pt x="6736080" y="1549747"/>
                </a:cubicBezTo>
                <a:cubicBezTo>
                  <a:pt x="6729382" y="1543720"/>
                  <a:pt x="6720676" y="1540706"/>
                  <a:pt x="6709960" y="1540706"/>
                </a:cubicBezTo>
                <a:cubicBezTo>
                  <a:pt x="6702760" y="1540706"/>
                  <a:pt x="6696064" y="1542297"/>
                  <a:pt x="6689868" y="1545478"/>
                </a:cubicBezTo>
                <a:cubicBezTo>
                  <a:pt x="6683338" y="1548827"/>
                  <a:pt x="6678399" y="1553264"/>
                  <a:pt x="6675050" y="1558789"/>
                </a:cubicBezTo>
                <a:lnTo>
                  <a:pt x="6658475" y="1546483"/>
                </a:lnTo>
                <a:cubicBezTo>
                  <a:pt x="6663498" y="1538781"/>
                  <a:pt x="6670614" y="1532586"/>
                  <a:pt x="6679822" y="1527898"/>
                </a:cubicBezTo>
                <a:cubicBezTo>
                  <a:pt x="6688864" y="1523377"/>
                  <a:pt x="6698910" y="1521117"/>
                  <a:pt x="6709960" y="1521117"/>
                </a:cubicBezTo>
                <a:close/>
                <a:moveTo>
                  <a:pt x="6348010" y="1521117"/>
                </a:moveTo>
                <a:cubicBezTo>
                  <a:pt x="6365758" y="1521117"/>
                  <a:pt x="6379739" y="1525805"/>
                  <a:pt x="6389952" y="1535181"/>
                </a:cubicBezTo>
                <a:cubicBezTo>
                  <a:pt x="6399998" y="1544390"/>
                  <a:pt x="6405021" y="1557114"/>
                  <a:pt x="6405021" y="1573355"/>
                </a:cubicBezTo>
                <a:lnTo>
                  <a:pt x="6405021" y="1656485"/>
                </a:lnTo>
                <a:lnTo>
                  <a:pt x="6384176" y="1656485"/>
                </a:lnTo>
                <a:lnTo>
                  <a:pt x="6384176" y="1637649"/>
                </a:lnTo>
                <a:lnTo>
                  <a:pt x="6383171" y="1637649"/>
                </a:lnTo>
                <a:cubicBezTo>
                  <a:pt x="6379320" y="1644179"/>
                  <a:pt x="6373711" y="1649620"/>
                  <a:pt x="6366344" y="1653974"/>
                </a:cubicBezTo>
                <a:cubicBezTo>
                  <a:pt x="6359145" y="1658327"/>
                  <a:pt x="6350606" y="1660504"/>
                  <a:pt x="6340727" y="1660504"/>
                </a:cubicBezTo>
                <a:cubicBezTo>
                  <a:pt x="6331016" y="1660504"/>
                  <a:pt x="6322477" y="1658662"/>
                  <a:pt x="6315110" y="1654978"/>
                </a:cubicBezTo>
                <a:cubicBezTo>
                  <a:pt x="6307408" y="1651127"/>
                  <a:pt x="6301548" y="1645937"/>
                  <a:pt x="6297530" y="1639407"/>
                </a:cubicBezTo>
                <a:cubicBezTo>
                  <a:pt x="6293511" y="1632877"/>
                  <a:pt x="6291502" y="1625343"/>
                  <a:pt x="6291502" y="1616804"/>
                </a:cubicBezTo>
                <a:cubicBezTo>
                  <a:pt x="6291502" y="1602907"/>
                  <a:pt x="6296693" y="1592108"/>
                  <a:pt x="6307073" y="1584406"/>
                </a:cubicBezTo>
                <a:cubicBezTo>
                  <a:pt x="6317789" y="1576537"/>
                  <a:pt x="6331016" y="1572602"/>
                  <a:pt x="6346755" y="1572602"/>
                </a:cubicBezTo>
                <a:cubicBezTo>
                  <a:pt x="6354959" y="1572602"/>
                  <a:pt x="6362326" y="1573439"/>
                  <a:pt x="6368856" y="1575113"/>
                </a:cubicBezTo>
                <a:cubicBezTo>
                  <a:pt x="6375553" y="1576788"/>
                  <a:pt x="6380660" y="1578797"/>
                  <a:pt x="6384176" y="1581141"/>
                </a:cubicBezTo>
                <a:lnTo>
                  <a:pt x="6384176" y="1573104"/>
                </a:lnTo>
                <a:cubicBezTo>
                  <a:pt x="6384176" y="1563561"/>
                  <a:pt x="6380827" y="1555775"/>
                  <a:pt x="6374130" y="1549747"/>
                </a:cubicBezTo>
                <a:cubicBezTo>
                  <a:pt x="6367432" y="1543720"/>
                  <a:pt x="6358726" y="1540706"/>
                  <a:pt x="6348010" y="1540706"/>
                </a:cubicBezTo>
                <a:cubicBezTo>
                  <a:pt x="6340811" y="1540706"/>
                  <a:pt x="6334114" y="1542297"/>
                  <a:pt x="6327919" y="1545478"/>
                </a:cubicBezTo>
                <a:cubicBezTo>
                  <a:pt x="6321389" y="1548827"/>
                  <a:pt x="6316449" y="1553264"/>
                  <a:pt x="6313101" y="1558789"/>
                </a:cubicBezTo>
                <a:lnTo>
                  <a:pt x="6296525" y="1546483"/>
                </a:lnTo>
                <a:cubicBezTo>
                  <a:pt x="6301548" y="1538781"/>
                  <a:pt x="6308664" y="1532586"/>
                  <a:pt x="6317873" y="1527898"/>
                </a:cubicBezTo>
                <a:cubicBezTo>
                  <a:pt x="6326914" y="1523377"/>
                  <a:pt x="6336960" y="1521117"/>
                  <a:pt x="6348010" y="1521117"/>
                </a:cubicBezTo>
                <a:close/>
                <a:moveTo>
                  <a:pt x="5982061" y="1521117"/>
                </a:moveTo>
                <a:cubicBezTo>
                  <a:pt x="5992106" y="1521117"/>
                  <a:pt x="6000980" y="1523210"/>
                  <a:pt x="6008682" y="1527395"/>
                </a:cubicBezTo>
                <a:cubicBezTo>
                  <a:pt x="6016384" y="1531581"/>
                  <a:pt x="6022412" y="1537190"/>
                  <a:pt x="6026765" y="1544222"/>
                </a:cubicBezTo>
                <a:lnTo>
                  <a:pt x="6027769" y="1544222"/>
                </a:lnTo>
                <a:lnTo>
                  <a:pt x="6027769" y="1525386"/>
                </a:lnTo>
                <a:lnTo>
                  <a:pt x="6048615" y="1525386"/>
                </a:lnTo>
                <a:lnTo>
                  <a:pt x="6048615" y="1651462"/>
                </a:lnTo>
                <a:cubicBezTo>
                  <a:pt x="6048615" y="1672391"/>
                  <a:pt x="6042755" y="1688465"/>
                  <a:pt x="6031034" y="1699683"/>
                </a:cubicBezTo>
                <a:cubicBezTo>
                  <a:pt x="6019482" y="1710733"/>
                  <a:pt x="6004162" y="1716258"/>
                  <a:pt x="5985074" y="1716258"/>
                </a:cubicBezTo>
                <a:cubicBezTo>
                  <a:pt x="5969503" y="1716258"/>
                  <a:pt x="5956778" y="1712658"/>
                  <a:pt x="5946900" y="1705459"/>
                </a:cubicBezTo>
                <a:cubicBezTo>
                  <a:pt x="5936854" y="1698259"/>
                  <a:pt x="5930073" y="1689553"/>
                  <a:pt x="5926557" y="1679340"/>
                </a:cubicBezTo>
                <a:lnTo>
                  <a:pt x="5946649" y="1670801"/>
                </a:lnTo>
                <a:cubicBezTo>
                  <a:pt x="5949495" y="1678502"/>
                  <a:pt x="5954267" y="1684697"/>
                  <a:pt x="5960964" y="1689385"/>
                </a:cubicBezTo>
                <a:cubicBezTo>
                  <a:pt x="5967661" y="1694074"/>
                  <a:pt x="5975698" y="1696418"/>
                  <a:pt x="5985074" y="1696418"/>
                </a:cubicBezTo>
                <a:cubicBezTo>
                  <a:pt x="5998469" y="1696418"/>
                  <a:pt x="6008933" y="1692483"/>
                  <a:pt x="6016468" y="1684614"/>
                </a:cubicBezTo>
                <a:cubicBezTo>
                  <a:pt x="6024002" y="1676912"/>
                  <a:pt x="6027769" y="1665694"/>
                  <a:pt x="6027769" y="1650960"/>
                </a:cubicBezTo>
                <a:lnTo>
                  <a:pt x="6027769" y="1636393"/>
                </a:lnTo>
                <a:lnTo>
                  <a:pt x="6026765" y="1636393"/>
                </a:lnTo>
                <a:cubicBezTo>
                  <a:pt x="6022579" y="1642923"/>
                  <a:pt x="6016552" y="1648365"/>
                  <a:pt x="6008682" y="1652718"/>
                </a:cubicBezTo>
                <a:cubicBezTo>
                  <a:pt x="6000980" y="1656904"/>
                  <a:pt x="5992106" y="1658997"/>
                  <a:pt x="5982061" y="1658997"/>
                </a:cubicBezTo>
                <a:cubicBezTo>
                  <a:pt x="5970675" y="1658997"/>
                  <a:pt x="5960294" y="1656067"/>
                  <a:pt x="5950918" y="1650206"/>
                </a:cubicBezTo>
                <a:cubicBezTo>
                  <a:pt x="5941710" y="1644514"/>
                  <a:pt x="5934343" y="1636393"/>
                  <a:pt x="5928817" y="1625845"/>
                </a:cubicBezTo>
                <a:cubicBezTo>
                  <a:pt x="5923292" y="1615297"/>
                  <a:pt x="5920529" y="1603409"/>
                  <a:pt x="5920529" y="1590182"/>
                </a:cubicBezTo>
                <a:cubicBezTo>
                  <a:pt x="5920529" y="1576955"/>
                  <a:pt x="5923292" y="1565067"/>
                  <a:pt x="5928817" y="1554519"/>
                </a:cubicBezTo>
                <a:cubicBezTo>
                  <a:pt x="5934510" y="1543804"/>
                  <a:pt x="5941877" y="1535600"/>
                  <a:pt x="5950918" y="1529907"/>
                </a:cubicBezTo>
                <a:cubicBezTo>
                  <a:pt x="5960294" y="1524047"/>
                  <a:pt x="5970675" y="1521117"/>
                  <a:pt x="5982061" y="1521117"/>
                </a:cubicBezTo>
                <a:close/>
                <a:moveTo>
                  <a:pt x="5848980" y="1521117"/>
                </a:moveTo>
                <a:cubicBezTo>
                  <a:pt x="5864719" y="1521117"/>
                  <a:pt x="5876690" y="1525721"/>
                  <a:pt x="5884894" y="1534930"/>
                </a:cubicBezTo>
                <a:cubicBezTo>
                  <a:pt x="5893266" y="1544306"/>
                  <a:pt x="5897452" y="1556780"/>
                  <a:pt x="5897452" y="1572351"/>
                </a:cubicBezTo>
                <a:lnTo>
                  <a:pt x="5897452" y="1656485"/>
                </a:lnTo>
                <a:lnTo>
                  <a:pt x="5875602" y="1656485"/>
                </a:lnTo>
                <a:lnTo>
                  <a:pt x="5875602" y="1575616"/>
                </a:lnTo>
                <a:cubicBezTo>
                  <a:pt x="5875602" y="1563561"/>
                  <a:pt x="5872672" y="1554770"/>
                  <a:pt x="5866812" y="1549245"/>
                </a:cubicBezTo>
                <a:cubicBezTo>
                  <a:pt x="5861119" y="1543720"/>
                  <a:pt x="5853166" y="1540957"/>
                  <a:pt x="5842953" y="1540957"/>
                </a:cubicBezTo>
                <a:cubicBezTo>
                  <a:pt x="5835921" y="1540957"/>
                  <a:pt x="5829642" y="1542967"/>
                  <a:pt x="5824117" y="1546985"/>
                </a:cubicBezTo>
                <a:cubicBezTo>
                  <a:pt x="5818257" y="1551338"/>
                  <a:pt x="5813903" y="1556528"/>
                  <a:pt x="5811057" y="1562556"/>
                </a:cubicBezTo>
                <a:cubicBezTo>
                  <a:pt x="5808043" y="1569086"/>
                  <a:pt x="5806536" y="1575783"/>
                  <a:pt x="5806536" y="1582648"/>
                </a:cubicBezTo>
                <a:lnTo>
                  <a:pt x="5806536" y="1656485"/>
                </a:lnTo>
                <a:lnTo>
                  <a:pt x="5784687" y="1656485"/>
                </a:lnTo>
                <a:lnTo>
                  <a:pt x="5784687" y="1525386"/>
                </a:lnTo>
                <a:lnTo>
                  <a:pt x="5805281" y="1525386"/>
                </a:lnTo>
                <a:lnTo>
                  <a:pt x="5805281" y="1544725"/>
                </a:lnTo>
                <a:lnTo>
                  <a:pt x="5806536" y="1544725"/>
                </a:lnTo>
                <a:cubicBezTo>
                  <a:pt x="5810052" y="1538195"/>
                  <a:pt x="5815745" y="1532669"/>
                  <a:pt x="5823614" y="1528149"/>
                </a:cubicBezTo>
                <a:cubicBezTo>
                  <a:pt x="5831651" y="1523461"/>
                  <a:pt x="5840106" y="1521117"/>
                  <a:pt x="5848980" y="1521117"/>
                </a:cubicBezTo>
                <a:close/>
                <a:moveTo>
                  <a:pt x="5692562" y="1521117"/>
                </a:moveTo>
                <a:cubicBezTo>
                  <a:pt x="5705454" y="1521117"/>
                  <a:pt x="5717007" y="1524214"/>
                  <a:pt x="5727220" y="1530409"/>
                </a:cubicBezTo>
                <a:cubicBezTo>
                  <a:pt x="5737434" y="1536604"/>
                  <a:pt x="5745470" y="1545059"/>
                  <a:pt x="5751330" y="1555775"/>
                </a:cubicBezTo>
                <a:cubicBezTo>
                  <a:pt x="5757023" y="1566156"/>
                  <a:pt x="5759870" y="1577876"/>
                  <a:pt x="5759870" y="1590936"/>
                </a:cubicBezTo>
                <a:cubicBezTo>
                  <a:pt x="5759870" y="1603995"/>
                  <a:pt x="5757023" y="1615716"/>
                  <a:pt x="5751330" y="1626096"/>
                </a:cubicBezTo>
                <a:cubicBezTo>
                  <a:pt x="5745470" y="1636812"/>
                  <a:pt x="5737434" y="1645267"/>
                  <a:pt x="5727220" y="1651462"/>
                </a:cubicBezTo>
                <a:cubicBezTo>
                  <a:pt x="5717342" y="1657490"/>
                  <a:pt x="5705789" y="1660504"/>
                  <a:pt x="5692562" y="1660504"/>
                </a:cubicBezTo>
                <a:cubicBezTo>
                  <a:pt x="5679335" y="1660504"/>
                  <a:pt x="5667782" y="1657490"/>
                  <a:pt x="5657904" y="1651462"/>
                </a:cubicBezTo>
                <a:cubicBezTo>
                  <a:pt x="5647690" y="1645267"/>
                  <a:pt x="5639654" y="1636812"/>
                  <a:pt x="5633793" y="1626096"/>
                </a:cubicBezTo>
                <a:cubicBezTo>
                  <a:pt x="5628101" y="1615716"/>
                  <a:pt x="5625254" y="1603995"/>
                  <a:pt x="5625254" y="1590936"/>
                </a:cubicBezTo>
                <a:cubicBezTo>
                  <a:pt x="5625254" y="1577876"/>
                  <a:pt x="5628101" y="1566156"/>
                  <a:pt x="5633793" y="1555775"/>
                </a:cubicBezTo>
                <a:cubicBezTo>
                  <a:pt x="5639654" y="1545059"/>
                  <a:pt x="5647690" y="1536604"/>
                  <a:pt x="5657904" y="1530409"/>
                </a:cubicBezTo>
                <a:cubicBezTo>
                  <a:pt x="5668117" y="1524214"/>
                  <a:pt x="5679670" y="1521117"/>
                  <a:pt x="5692562" y="1521117"/>
                </a:cubicBezTo>
                <a:close/>
                <a:moveTo>
                  <a:pt x="5307795" y="1521117"/>
                </a:moveTo>
                <a:cubicBezTo>
                  <a:pt x="5320352" y="1521117"/>
                  <a:pt x="5331486" y="1524047"/>
                  <a:pt x="5341197" y="1529907"/>
                </a:cubicBezTo>
                <a:cubicBezTo>
                  <a:pt x="5350574" y="1535600"/>
                  <a:pt x="5357773" y="1543469"/>
                  <a:pt x="5362796" y="1553515"/>
                </a:cubicBezTo>
                <a:cubicBezTo>
                  <a:pt x="5367987" y="1563895"/>
                  <a:pt x="5370582" y="1575532"/>
                  <a:pt x="5370582" y="1588424"/>
                </a:cubicBezTo>
                <a:cubicBezTo>
                  <a:pt x="5370582" y="1589429"/>
                  <a:pt x="5370414" y="1591605"/>
                  <a:pt x="5370079" y="1594954"/>
                </a:cubicBezTo>
                <a:lnTo>
                  <a:pt x="5266104" y="1594954"/>
                </a:lnTo>
                <a:cubicBezTo>
                  <a:pt x="5266607" y="1605000"/>
                  <a:pt x="5269034" y="1613455"/>
                  <a:pt x="5273388" y="1620320"/>
                </a:cubicBezTo>
                <a:cubicBezTo>
                  <a:pt x="5277573" y="1626850"/>
                  <a:pt x="5283015" y="1631956"/>
                  <a:pt x="5289712" y="1635640"/>
                </a:cubicBezTo>
                <a:cubicBezTo>
                  <a:pt x="5296242" y="1639156"/>
                  <a:pt x="5303107" y="1640914"/>
                  <a:pt x="5310306" y="1640914"/>
                </a:cubicBezTo>
                <a:cubicBezTo>
                  <a:pt x="5327384" y="1640914"/>
                  <a:pt x="5340360" y="1632961"/>
                  <a:pt x="5349234" y="1617055"/>
                </a:cubicBezTo>
                <a:lnTo>
                  <a:pt x="5367568" y="1626096"/>
                </a:lnTo>
                <a:cubicBezTo>
                  <a:pt x="5362043" y="1636645"/>
                  <a:pt x="5354424" y="1645016"/>
                  <a:pt x="5344713" y="1651211"/>
                </a:cubicBezTo>
                <a:cubicBezTo>
                  <a:pt x="5335002" y="1657406"/>
                  <a:pt x="5323282" y="1660504"/>
                  <a:pt x="5309553" y="1660504"/>
                </a:cubicBezTo>
                <a:cubicBezTo>
                  <a:pt x="5296828" y="1660504"/>
                  <a:pt x="5285610" y="1657573"/>
                  <a:pt x="5275899" y="1651713"/>
                </a:cubicBezTo>
                <a:cubicBezTo>
                  <a:pt x="5265853" y="1645686"/>
                  <a:pt x="5258068" y="1637398"/>
                  <a:pt x="5252542" y="1626850"/>
                </a:cubicBezTo>
                <a:cubicBezTo>
                  <a:pt x="5247017" y="1616302"/>
                  <a:pt x="5244254" y="1604414"/>
                  <a:pt x="5244254" y="1591187"/>
                </a:cubicBezTo>
                <a:cubicBezTo>
                  <a:pt x="5244254" y="1578462"/>
                  <a:pt x="5246850" y="1566826"/>
                  <a:pt x="5252040" y="1556277"/>
                </a:cubicBezTo>
                <a:cubicBezTo>
                  <a:pt x="5257398" y="1545394"/>
                  <a:pt x="5264849" y="1536855"/>
                  <a:pt x="5274392" y="1530660"/>
                </a:cubicBezTo>
                <a:cubicBezTo>
                  <a:pt x="5284271" y="1524298"/>
                  <a:pt x="5295405" y="1521117"/>
                  <a:pt x="5307795" y="1521117"/>
                </a:cubicBezTo>
                <a:close/>
                <a:moveTo>
                  <a:pt x="5153386" y="1521117"/>
                </a:moveTo>
                <a:cubicBezTo>
                  <a:pt x="5163431" y="1521117"/>
                  <a:pt x="5172305" y="1523210"/>
                  <a:pt x="5180007" y="1527395"/>
                </a:cubicBezTo>
                <a:cubicBezTo>
                  <a:pt x="5187709" y="1531581"/>
                  <a:pt x="5193737" y="1537190"/>
                  <a:pt x="5198090" y="1544222"/>
                </a:cubicBezTo>
                <a:lnTo>
                  <a:pt x="5199094" y="1544222"/>
                </a:lnTo>
                <a:lnTo>
                  <a:pt x="5199094" y="1525386"/>
                </a:lnTo>
                <a:lnTo>
                  <a:pt x="5219940" y="1525386"/>
                </a:lnTo>
                <a:lnTo>
                  <a:pt x="5219940" y="1651462"/>
                </a:lnTo>
                <a:cubicBezTo>
                  <a:pt x="5219940" y="1672391"/>
                  <a:pt x="5214080" y="1688465"/>
                  <a:pt x="5202359" y="1699683"/>
                </a:cubicBezTo>
                <a:cubicBezTo>
                  <a:pt x="5190807" y="1710733"/>
                  <a:pt x="5175487" y="1716258"/>
                  <a:pt x="5156399" y="1716258"/>
                </a:cubicBezTo>
                <a:cubicBezTo>
                  <a:pt x="5140828" y="1716258"/>
                  <a:pt x="5128103" y="1712658"/>
                  <a:pt x="5118225" y="1705459"/>
                </a:cubicBezTo>
                <a:cubicBezTo>
                  <a:pt x="5108179" y="1698259"/>
                  <a:pt x="5101398" y="1689553"/>
                  <a:pt x="5097882" y="1679340"/>
                </a:cubicBezTo>
                <a:lnTo>
                  <a:pt x="5117974" y="1670801"/>
                </a:lnTo>
                <a:cubicBezTo>
                  <a:pt x="5120820" y="1678502"/>
                  <a:pt x="5125592" y="1684697"/>
                  <a:pt x="5132289" y="1689385"/>
                </a:cubicBezTo>
                <a:cubicBezTo>
                  <a:pt x="5138986" y="1694074"/>
                  <a:pt x="5147023" y="1696418"/>
                  <a:pt x="5156399" y="1696418"/>
                </a:cubicBezTo>
                <a:cubicBezTo>
                  <a:pt x="5169794" y="1696418"/>
                  <a:pt x="5180258" y="1692483"/>
                  <a:pt x="5187793" y="1684614"/>
                </a:cubicBezTo>
                <a:cubicBezTo>
                  <a:pt x="5195327" y="1676912"/>
                  <a:pt x="5199094" y="1665694"/>
                  <a:pt x="5199094" y="1650960"/>
                </a:cubicBezTo>
                <a:lnTo>
                  <a:pt x="5199094" y="1636393"/>
                </a:lnTo>
                <a:lnTo>
                  <a:pt x="5198090" y="1636393"/>
                </a:lnTo>
                <a:cubicBezTo>
                  <a:pt x="5193904" y="1642923"/>
                  <a:pt x="5187877" y="1648365"/>
                  <a:pt x="5180007" y="1652718"/>
                </a:cubicBezTo>
                <a:cubicBezTo>
                  <a:pt x="5172305" y="1656904"/>
                  <a:pt x="5163431" y="1658997"/>
                  <a:pt x="5153386" y="1658997"/>
                </a:cubicBezTo>
                <a:cubicBezTo>
                  <a:pt x="5142000" y="1658997"/>
                  <a:pt x="5131619" y="1656067"/>
                  <a:pt x="5122243" y="1650206"/>
                </a:cubicBezTo>
                <a:cubicBezTo>
                  <a:pt x="5113035" y="1644514"/>
                  <a:pt x="5105668" y="1636393"/>
                  <a:pt x="5100142" y="1625845"/>
                </a:cubicBezTo>
                <a:cubicBezTo>
                  <a:pt x="5094617" y="1615297"/>
                  <a:pt x="5091854" y="1603409"/>
                  <a:pt x="5091854" y="1590182"/>
                </a:cubicBezTo>
                <a:cubicBezTo>
                  <a:pt x="5091854" y="1576955"/>
                  <a:pt x="5094617" y="1565067"/>
                  <a:pt x="5100142" y="1554519"/>
                </a:cubicBezTo>
                <a:cubicBezTo>
                  <a:pt x="5105835" y="1543804"/>
                  <a:pt x="5113202" y="1535600"/>
                  <a:pt x="5122243" y="1529907"/>
                </a:cubicBezTo>
                <a:cubicBezTo>
                  <a:pt x="5131619" y="1524047"/>
                  <a:pt x="5142000" y="1521117"/>
                  <a:pt x="5153386" y="1521117"/>
                </a:cubicBezTo>
                <a:close/>
                <a:moveTo>
                  <a:pt x="5014510" y="1521117"/>
                </a:moveTo>
                <a:cubicBezTo>
                  <a:pt x="5032258" y="1521117"/>
                  <a:pt x="5046239" y="1525805"/>
                  <a:pt x="5056452" y="1535181"/>
                </a:cubicBezTo>
                <a:cubicBezTo>
                  <a:pt x="5066498" y="1544390"/>
                  <a:pt x="5071521" y="1557114"/>
                  <a:pt x="5071521" y="1573355"/>
                </a:cubicBezTo>
                <a:lnTo>
                  <a:pt x="5071521" y="1656485"/>
                </a:lnTo>
                <a:lnTo>
                  <a:pt x="5050676" y="1656485"/>
                </a:lnTo>
                <a:lnTo>
                  <a:pt x="5050676" y="1637649"/>
                </a:lnTo>
                <a:lnTo>
                  <a:pt x="5049671" y="1637649"/>
                </a:lnTo>
                <a:cubicBezTo>
                  <a:pt x="5045820" y="1644179"/>
                  <a:pt x="5040211" y="1649620"/>
                  <a:pt x="5032844" y="1653974"/>
                </a:cubicBezTo>
                <a:cubicBezTo>
                  <a:pt x="5025645" y="1658327"/>
                  <a:pt x="5017106" y="1660504"/>
                  <a:pt x="5007227" y="1660504"/>
                </a:cubicBezTo>
                <a:cubicBezTo>
                  <a:pt x="4997516" y="1660504"/>
                  <a:pt x="4988977" y="1658662"/>
                  <a:pt x="4981610" y="1654978"/>
                </a:cubicBezTo>
                <a:cubicBezTo>
                  <a:pt x="4973908" y="1651127"/>
                  <a:pt x="4968048" y="1645937"/>
                  <a:pt x="4964030" y="1639407"/>
                </a:cubicBezTo>
                <a:cubicBezTo>
                  <a:pt x="4960011" y="1632877"/>
                  <a:pt x="4958002" y="1625343"/>
                  <a:pt x="4958002" y="1616804"/>
                </a:cubicBezTo>
                <a:cubicBezTo>
                  <a:pt x="4958002" y="1602907"/>
                  <a:pt x="4963193" y="1592108"/>
                  <a:pt x="4973573" y="1584406"/>
                </a:cubicBezTo>
                <a:cubicBezTo>
                  <a:pt x="4984289" y="1576537"/>
                  <a:pt x="4997516" y="1572602"/>
                  <a:pt x="5013255" y="1572602"/>
                </a:cubicBezTo>
                <a:cubicBezTo>
                  <a:pt x="5021459" y="1572602"/>
                  <a:pt x="5028826" y="1573439"/>
                  <a:pt x="5035356" y="1575113"/>
                </a:cubicBezTo>
                <a:cubicBezTo>
                  <a:pt x="5042053" y="1576788"/>
                  <a:pt x="5047160" y="1578797"/>
                  <a:pt x="5050676" y="1581141"/>
                </a:cubicBezTo>
                <a:lnTo>
                  <a:pt x="5050676" y="1573104"/>
                </a:lnTo>
                <a:cubicBezTo>
                  <a:pt x="5050676" y="1563561"/>
                  <a:pt x="5047327" y="1555775"/>
                  <a:pt x="5040630" y="1549747"/>
                </a:cubicBezTo>
                <a:cubicBezTo>
                  <a:pt x="5033932" y="1543720"/>
                  <a:pt x="5025226" y="1540706"/>
                  <a:pt x="5014510" y="1540706"/>
                </a:cubicBezTo>
                <a:cubicBezTo>
                  <a:pt x="5007311" y="1540706"/>
                  <a:pt x="5000614" y="1542297"/>
                  <a:pt x="4994419" y="1545478"/>
                </a:cubicBezTo>
                <a:cubicBezTo>
                  <a:pt x="4987889" y="1548827"/>
                  <a:pt x="4982949" y="1553264"/>
                  <a:pt x="4979601" y="1558789"/>
                </a:cubicBezTo>
                <a:lnTo>
                  <a:pt x="4963025" y="1546483"/>
                </a:lnTo>
                <a:cubicBezTo>
                  <a:pt x="4968048" y="1538781"/>
                  <a:pt x="4975164" y="1532586"/>
                  <a:pt x="4984373" y="1527898"/>
                </a:cubicBezTo>
                <a:cubicBezTo>
                  <a:pt x="4993414" y="1523377"/>
                  <a:pt x="5003460" y="1521117"/>
                  <a:pt x="5014510" y="1521117"/>
                </a:cubicBezTo>
                <a:close/>
                <a:moveTo>
                  <a:pt x="4886165" y="1521117"/>
                </a:moveTo>
                <a:cubicBezTo>
                  <a:pt x="4897550" y="1521117"/>
                  <a:pt x="4907763" y="1523628"/>
                  <a:pt x="4916805" y="1528651"/>
                </a:cubicBezTo>
                <a:cubicBezTo>
                  <a:pt x="4925679" y="1533507"/>
                  <a:pt x="4932041" y="1540455"/>
                  <a:pt x="4935892" y="1549496"/>
                </a:cubicBezTo>
                <a:lnTo>
                  <a:pt x="4917056" y="1558286"/>
                </a:lnTo>
                <a:cubicBezTo>
                  <a:pt x="4911196" y="1546566"/>
                  <a:pt x="4900815" y="1540706"/>
                  <a:pt x="4885914" y="1540706"/>
                </a:cubicBezTo>
                <a:cubicBezTo>
                  <a:pt x="4878881" y="1540706"/>
                  <a:pt x="4872519" y="1542380"/>
                  <a:pt x="4866826" y="1545729"/>
                </a:cubicBezTo>
                <a:cubicBezTo>
                  <a:pt x="4861469" y="1548910"/>
                  <a:pt x="4858790" y="1553180"/>
                  <a:pt x="4858790" y="1558538"/>
                </a:cubicBezTo>
                <a:cubicBezTo>
                  <a:pt x="4858790" y="1563226"/>
                  <a:pt x="4860715" y="1567077"/>
                  <a:pt x="4864566" y="1570090"/>
                </a:cubicBezTo>
                <a:cubicBezTo>
                  <a:pt x="4868417" y="1573104"/>
                  <a:pt x="4874026" y="1575616"/>
                  <a:pt x="4881393" y="1577625"/>
                </a:cubicBezTo>
                <a:lnTo>
                  <a:pt x="4900480" y="1582397"/>
                </a:lnTo>
                <a:cubicBezTo>
                  <a:pt x="4913540" y="1585745"/>
                  <a:pt x="4923251" y="1590601"/>
                  <a:pt x="4929613" y="1596963"/>
                </a:cubicBezTo>
                <a:cubicBezTo>
                  <a:pt x="4936143" y="1603493"/>
                  <a:pt x="4939408" y="1611362"/>
                  <a:pt x="4939408" y="1620571"/>
                </a:cubicBezTo>
                <a:cubicBezTo>
                  <a:pt x="4939408" y="1628440"/>
                  <a:pt x="4937064" y="1635472"/>
                  <a:pt x="4932376" y="1641667"/>
                </a:cubicBezTo>
                <a:cubicBezTo>
                  <a:pt x="4927855" y="1647695"/>
                  <a:pt x="4921576" y="1652383"/>
                  <a:pt x="4913540" y="1655732"/>
                </a:cubicBezTo>
                <a:cubicBezTo>
                  <a:pt x="4906005" y="1658913"/>
                  <a:pt x="4897299" y="1660504"/>
                  <a:pt x="4887420" y="1660504"/>
                </a:cubicBezTo>
                <a:cubicBezTo>
                  <a:pt x="4873356" y="1660504"/>
                  <a:pt x="4861552" y="1657239"/>
                  <a:pt x="4852009" y="1650709"/>
                </a:cubicBezTo>
                <a:cubicBezTo>
                  <a:pt x="4842967" y="1644514"/>
                  <a:pt x="4836354" y="1636058"/>
                  <a:pt x="4832168" y="1625343"/>
                </a:cubicBezTo>
                <a:lnTo>
                  <a:pt x="4851506" y="1616553"/>
                </a:lnTo>
                <a:cubicBezTo>
                  <a:pt x="4854855" y="1624589"/>
                  <a:pt x="4859711" y="1630701"/>
                  <a:pt x="4866073" y="1634886"/>
                </a:cubicBezTo>
                <a:cubicBezTo>
                  <a:pt x="4872770" y="1639240"/>
                  <a:pt x="4879886" y="1641416"/>
                  <a:pt x="4887420" y="1641416"/>
                </a:cubicBezTo>
                <a:cubicBezTo>
                  <a:pt x="4895625" y="1641416"/>
                  <a:pt x="4902657" y="1639742"/>
                  <a:pt x="4908517" y="1636393"/>
                </a:cubicBezTo>
                <a:cubicBezTo>
                  <a:pt x="4914377" y="1633045"/>
                  <a:pt x="4917307" y="1628273"/>
                  <a:pt x="4917307" y="1622078"/>
                </a:cubicBezTo>
                <a:cubicBezTo>
                  <a:pt x="4917307" y="1616553"/>
                  <a:pt x="4914963" y="1612116"/>
                  <a:pt x="4910275" y="1608767"/>
                </a:cubicBezTo>
                <a:cubicBezTo>
                  <a:pt x="4905922" y="1605586"/>
                  <a:pt x="4898638" y="1602740"/>
                  <a:pt x="4888425" y="1600228"/>
                </a:cubicBezTo>
                <a:lnTo>
                  <a:pt x="4872352" y="1595959"/>
                </a:lnTo>
                <a:cubicBezTo>
                  <a:pt x="4861971" y="1593447"/>
                  <a:pt x="4853432" y="1589094"/>
                  <a:pt x="4846735" y="1582899"/>
                </a:cubicBezTo>
                <a:cubicBezTo>
                  <a:pt x="4840037" y="1576704"/>
                  <a:pt x="4836689" y="1568751"/>
                  <a:pt x="4836689" y="1559040"/>
                </a:cubicBezTo>
                <a:cubicBezTo>
                  <a:pt x="4836689" y="1551673"/>
                  <a:pt x="4838949" y="1545059"/>
                  <a:pt x="4843470" y="1539199"/>
                </a:cubicBezTo>
                <a:cubicBezTo>
                  <a:pt x="4848158" y="1533339"/>
                  <a:pt x="4854185" y="1528902"/>
                  <a:pt x="4861552" y="1525888"/>
                </a:cubicBezTo>
                <a:cubicBezTo>
                  <a:pt x="4869589" y="1522707"/>
                  <a:pt x="4877793" y="1521117"/>
                  <a:pt x="4886165" y="1521117"/>
                </a:cubicBezTo>
                <a:close/>
                <a:moveTo>
                  <a:pt x="4762340" y="1521117"/>
                </a:moveTo>
                <a:cubicBezTo>
                  <a:pt x="4773725" y="1521117"/>
                  <a:pt x="4783938" y="1523628"/>
                  <a:pt x="4792980" y="1528651"/>
                </a:cubicBezTo>
                <a:cubicBezTo>
                  <a:pt x="4801854" y="1533507"/>
                  <a:pt x="4808216" y="1540455"/>
                  <a:pt x="4812067" y="1549496"/>
                </a:cubicBezTo>
                <a:lnTo>
                  <a:pt x="4793231" y="1558286"/>
                </a:lnTo>
                <a:cubicBezTo>
                  <a:pt x="4787371" y="1546566"/>
                  <a:pt x="4776990" y="1540706"/>
                  <a:pt x="4762089" y="1540706"/>
                </a:cubicBezTo>
                <a:cubicBezTo>
                  <a:pt x="4755057" y="1540706"/>
                  <a:pt x="4748694" y="1542380"/>
                  <a:pt x="4743002" y="1545729"/>
                </a:cubicBezTo>
                <a:cubicBezTo>
                  <a:pt x="4737644" y="1548910"/>
                  <a:pt x="4734965" y="1553180"/>
                  <a:pt x="4734965" y="1558538"/>
                </a:cubicBezTo>
                <a:cubicBezTo>
                  <a:pt x="4734965" y="1563226"/>
                  <a:pt x="4736890" y="1567077"/>
                  <a:pt x="4740741" y="1570090"/>
                </a:cubicBezTo>
                <a:cubicBezTo>
                  <a:pt x="4744592" y="1573104"/>
                  <a:pt x="4750201" y="1575616"/>
                  <a:pt x="4757568" y="1577625"/>
                </a:cubicBezTo>
                <a:lnTo>
                  <a:pt x="4776655" y="1582397"/>
                </a:lnTo>
                <a:cubicBezTo>
                  <a:pt x="4789715" y="1585745"/>
                  <a:pt x="4799426" y="1590601"/>
                  <a:pt x="4805788" y="1596963"/>
                </a:cubicBezTo>
                <a:cubicBezTo>
                  <a:pt x="4812318" y="1603493"/>
                  <a:pt x="4815583" y="1611362"/>
                  <a:pt x="4815583" y="1620571"/>
                </a:cubicBezTo>
                <a:cubicBezTo>
                  <a:pt x="4815583" y="1628440"/>
                  <a:pt x="4813239" y="1635472"/>
                  <a:pt x="4808551" y="1641667"/>
                </a:cubicBezTo>
                <a:cubicBezTo>
                  <a:pt x="4804030" y="1647695"/>
                  <a:pt x="4797751" y="1652383"/>
                  <a:pt x="4789715" y="1655732"/>
                </a:cubicBezTo>
                <a:cubicBezTo>
                  <a:pt x="4782180" y="1658913"/>
                  <a:pt x="4773474" y="1660504"/>
                  <a:pt x="4763596" y="1660504"/>
                </a:cubicBezTo>
                <a:cubicBezTo>
                  <a:pt x="4749531" y="1660504"/>
                  <a:pt x="4737728" y="1657239"/>
                  <a:pt x="4728184" y="1650709"/>
                </a:cubicBezTo>
                <a:cubicBezTo>
                  <a:pt x="4719143" y="1644514"/>
                  <a:pt x="4712529" y="1636058"/>
                  <a:pt x="4708343" y="1625343"/>
                </a:cubicBezTo>
                <a:lnTo>
                  <a:pt x="4727682" y="1616553"/>
                </a:lnTo>
                <a:cubicBezTo>
                  <a:pt x="4731030" y="1624589"/>
                  <a:pt x="4735886" y="1630701"/>
                  <a:pt x="4742248" y="1634886"/>
                </a:cubicBezTo>
                <a:cubicBezTo>
                  <a:pt x="4748945" y="1639240"/>
                  <a:pt x="4756061" y="1641416"/>
                  <a:pt x="4763596" y="1641416"/>
                </a:cubicBezTo>
                <a:cubicBezTo>
                  <a:pt x="4771800" y="1641416"/>
                  <a:pt x="4778832" y="1639742"/>
                  <a:pt x="4784692" y="1636393"/>
                </a:cubicBezTo>
                <a:cubicBezTo>
                  <a:pt x="4790552" y="1633045"/>
                  <a:pt x="4793482" y="1628273"/>
                  <a:pt x="4793482" y="1622078"/>
                </a:cubicBezTo>
                <a:cubicBezTo>
                  <a:pt x="4793482" y="1616553"/>
                  <a:pt x="4791138" y="1612116"/>
                  <a:pt x="4786450" y="1608767"/>
                </a:cubicBezTo>
                <a:cubicBezTo>
                  <a:pt x="4782097" y="1605586"/>
                  <a:pt x="4774813" y="1602740"/>
                  <a:pt x="4764600" y="1600228"/>
                </a:cubicBezTo>
                <a:lnTo>
                  <a:pt x="4748527" y="1595959"/>
                </a:lnTo>
                <a:cubicBezTo>
                  <a:pt x="4738146" y="1593447"/>
                  <a:pt x="4729607" y="1589094"/>
                  <a:pt x="4722910" y="1582899"/>
                </a:cubicBezTo>
                <a:cubicBezTo>
                  <a:pt x="4716213" y="1576704"/>
                  <a:pt x="4712864" y="1568751"/>
                  <a:pt x="4712864" y="1559040"/>
                </a:cubicBezTo>
                <a:cubicBezTo>
                  <a:pt x="4712864" y="1551673"/>
                  <a:pt x="4715124" y="1545059"/>
                  <a:pt x="4719645" y="1539199"/>
                </a:cubicBezTo>
                <a:cubicBezTo>
                  <a:pt x="4724333" y="1533339"/>
                  <a:pt x="4730361" y="1528902"/>
                  <a:pt x="4737728" y="1525888"/>
                </a:cubicBezTo>
                <a:cubicBezTo>
                  <a:pt x="4745764" y="1522707"/>
                  <a:pt x="4753968" y="1521117"/>
                  <a:pt x="4762340" y="1521117"/>
                </a:cubicBezTo>
                <a:close/>
                <a:moveTo>
                  <a:pt x="4631520" y="1521117"/>
                </a:moveTo>
                <a:cubicBezTo>
                  <a:pt x="4644077" y="1521117"/>
                  <a:pt x="4655212" y="1524047"/>
                  <a:pt x="4664923" y="1529907"/>
                </a:cubicBezTo>
                <a:cubicBezTo>
                  <a:pt x="4674299" y="1535600"/>
                  <a:pt x="4681498" y="1543469"/>
                  <a:pt x="4686521" y="1553515"/>
                </a:cubicBezTo>
                <a:cubicBezTo>
                  <a:pt x="4691712" y="1563895"/>
                  <a:pt x="4694307" y="1575532"/>
                  <a:pt x="4694307" y="1588424"/>
                </a:cubicBezTo>
                <a:cubicBezTo>
                  <a:pt x="4694307" y="1589429"/>
                  <a:pt x="4694140" y="1591605"/>
                  <a:pt x="4693805" y="1594954"/>
                </a:cubicBezTo>
                <a:lnTo>
                  <a:pt x="4589830" y="1594954"/>
                </a:lnTo>
                <a:cubicBezTo>
                  <a:pt x="4590332" y="1605000"/>
                  <a:pt x="4592760" y="1613455"/>
                  <a:pt x="4597113" y="1620320"/>
                </a:cubicBezTo>
                <a:cubicBezTo>
                  <a:pt x="4601299" y="1626850"/>
                  <a:pt x="4606740" y="1631956"/>
                  <a:pt x="4613437" y="1635640"/>
                </a:cubicBezTo>
                <a:cubicBezTo>
                  <a:pt x="4619967" y="1639156"/>
                  <a:pt x="4626832" y="1640914"/>
                  <a:pt x="4634032" y="1640914"/>
                </a:cubicBezTo>
                <a:cubicBezTo>
                  <a:pt x="4651110" y="1640914"/>
                  <a:pt x="4664086" y="1632961"/>
                  <a:pt x="4672959" y="1617055"/>
                </a:cubicBezTo>
                <a:lnTo>
                  <a:pt x="4691293" y="1626096"/>
                </a:lnTo>
                <a:cubicBezTo>
                  <a:pt x="4685768" y="1636645"/>
                  <a:pt x="4678150" y="1645016"/>
                  <a:pt x="4668439" y="1651211"/>
                </a:cubicBezTo>
                <a:cubicBezTo>
                  <a:pt x="4658728" y="1657406"/>
                  <a:pt x="4647007" y="1660504"/>
                  <a:pt x="4633278" y="1660504"/>
                </a:cubicBezTo>
                <a:cubicBezTo>
                  <a:pt x="4620553" y="1660504"/>
                  <a:pt x="4609335" y="1657573"/>
                  <a:pt x="4599624" y="1651713"/>
                </a:cubicBezTo>
                <a:cubicBezTo>
                  <a:pt x="4589578" y="1645686"/>
                  <a:pt x="4581793" y="1637398"/>
                  <a:pt x="4576268" y="1626850"/>
                </a:cubicBezTo>
                <a:cubicBezTo>
                  <a:pt x="4570742" y="1616302"/>
                  <a:pt x="4567980" y="1604414"/>
                  <a:pt x="4567980" y="1591187"/>
                </a:cubicBezTo>
                <a:cubicBezTo>
                  <a:pt x="4567980" y="1578462"/>
                  <a:pt x="4570575" y="1566826"/>
                  <a:pt x="4575765" y="1556277"/>
                </a:cubicBezTo>
                <a:cubicBezTo>
                  <a:pt x="4581123" y="1545394"/>
                  <a:pt x="4588574" y="1536855"/>
                  <a:pt x="4598117" y="1530660"/>
                </a:cubicBezTo>
                <a:cubicBezTo>
                  <a:pt x="4607996" y="1524298"/>
                  <a:pt x="4619130" y="1521117"/>
                  <a:pt x="4631520" y="1521117"/>
                </a:cubicBezTo>
                <a:close/>
                <a:moveTo>
                  <a:pt x="4408948" y="1521117"/>
                </a:moveTo>
                <a:cubicBezTo>
                  <a:pt x="4418324" y="1521117"/>
                  <a:pt x="4426695" y="1523461"/>
                  <a:pt x="4434062" y="1528149"/>
                </a:cubicBezTo>
                <a:cubicBezTo>
                  <a:pt x="4441262" y="1532837"/>
                  <a:pt x="4446369" y="1539032"/>
                  <a:pt x="4449382" y="1546734"/>
                </a:cubicBezTo>
                <a:cubicBezTo>
                  <a:pt x="4453903" y="1539032"/>
                  <a:pt x="4460014" y="1532837"/>
                  <a:pt x="4467716" y="1528149"/>
                </a:cubicBezTo>
                <a:cubicBezTo>
                  <a:pt x="4475585" y="1523461"/>
                  <a:pt x="4484459" y="1521117"/>
                  <a:pt x="4494338" y="1521117"/>
                </a:cubicBezTo>
                <a:cubicBezTo>
                  <a:pt x="4509574" y="1521117"/>
                  <a:pt x="4520959" y="1525721"/>
                  <a:pt x="4528494" y="1534930"/>
                </a:cubicBezTo>
                <a:cubicBezTo>
                  <a:pt x="4536196" y="1544473"/>
                  <a:pt x="4540047" y="1556947"/>
                  <a:pt x="4540047" y="1572351"/>
                </a:cubicBezTo>
                <a:lnTo>
                  <a:pt x="4540047" y="1656485"/>
                </a:lnTo>
                <a:lnTo>
                  <a:pt x="4518448" y="1656485"/>
                </a:lnTo>
                <a:lnTo>
                  <a:pt x="4518448" y="1575616"/>
                </a:lnTo>
                <a:cubicBezTo>
                  <a:pt x="4518448" y="1563561"/>
                  <a:pt x="4515936" y="1554770"/>
                  <a:pt x="4510913" y="1549245"/>
                </a:cubicBezTo>
                <a:cubicBezTo>
                  <a:pt x="4505891" y="1543720"/>
                  <a:pt x="4498524" y="1540957"/>
                  <a:pt x="4488813" y="1540957"/>
                </a:cubicBezTo>
                <a:cubicBezTo>
                  <a:pt x="4482283" y="1540957"/>
                  <a:pt x="4476339" y="1542883"/>
                  <a:pt x="4470981" y="1546734"/>
                </a:cubicBezTo>
                <a:cubicBezTo>
                  <a:pt x="4465623" y="1550585"/>
                  <a:pt x="4461437" y="1555608"/>
                  <a:pt x="4458424" y="1561803"/>
                </a:cubicBezTo>
                <a:cubicBezTo>
                  <a:pt x="4455577" y="1567663"/>
                  <a:pt x="4454154" y="1574527"/>
                  <a:pt x="4454154" y="1582397"/>
                </a:cubicBezTo>
                <a:lnTo>
                  <a:pt x="4454154" y="1656485"/>
                </a:lnTo>
                <a:lnTo>
                  <a:pt x="4432304" y="1656485"/>
                </a:lnTo>
                <a:lnTo>
                  <a:pt x="4432304" y="1575867"/>
                </a:lnTo>
                <a:cubicBezTo>
                  <a:pt x="4432304" y="1563644"/>
                  <a:pt x="4429793" y="1554770"/>
                  <a:pt x="4424770" y="1549245"/>
                </a:cubicBezTo>
                <a:cubicBezTo>
                  <a:pt x="4419747" y="1543720"/>
                  <a:pt x="4412464" y="1540957"/>
                  <a:pt x="4402920" y="1540957"/>
                </a:cubicBezTo>
                <a:cubicBezTo>
                  <a:pt x="4396390" y="1540957"/>
                  <a:pt x="4390446" y="1542883"/>
                  <a:pt x="4385089" y="1546734"/>
                </a:cubicBezTo>
                <a:cubicBezTo>
                  <a:pt x="4379731" y="1550585"/>
                  <a:pt x="4375545" y="1555775"/>
                  <a:pt x="4372531" y="1562305"/>
                </a:cubicBezTo>
                <a:cubicBezTo>
                  <a:pt x="4369685" y="1568500"/>
                  <a:pt x="4368262" y="1575365"/>
                  <a:pt x="4368262" y="1582899"/>
                </a:cubicBezTo>
                <a:lnTo>
                  <a:pt x="4368262" y="1656485"/>
                </a:lnTo>
                <a:lnTo>
                  <a:pt x="4346412" y="1656485"/>
                </a:lnTo>
                <a:lnTo>
                  <a:pt x="4346412" y="1525386"/>
                </a:lnTo>
                <a:lnTo>
                  <a:pt x="4367006" y="1525386"/>
                </a:lnTo>
                <a:lnTo>
                  <a:pt x="4367006" y="1544725"/>
                </a:lnTo>
                <a:lnTo>
                  <a:pt x="4368262" y="1544725"/>
                </a:lnTo>
                <a:cubicBezTo>
                  <a:pt x="4371945" y="1538027"/>
                  <a:pt x="4377554" y="1532418"/>
                  <a:pt x="4385089" y="1527898"/>
                </a:cubicBezTo>
                <a:cubicBezTo>
                  <a:pt x="4392623" y="1523377"/>
                  <a:pt x="4400576" y="1521117"/>
                  <a:pt x="4408948" y="1521117"/>
                </a:cubicBezTo>
                <a:close/>
                <a:moveTo>
                  <a:pt x="4200886" y="1521117"/>
                </a:moveTo>
                <a:cubicBezTo>
                  <a:pt x="4210932" y="1521117"/>
                  <a:pt x="4219806" y="1523210"/>
                  <a:pt x="4227508" y="1527395"/>
                </a:cubicBezTo>
                <a:cubicBezTo>
                  <a:pt x="4235209" y="1531581"/>
                  <a:pt x="4241237" y="1537190"/>
                  <a:pt x="4245590" y="1544222"/>
                </a:cubicBezTo>
                <a:lnTo>
                  <a:pt x="4246595" y="1544222"/>
                </a:lnTo>
                <a:lnTo>
                  <a:pt x="4246595" y="1525386"/>
                </a:lnTo>
                <a:lnTo>
                  <a:pt x="4267440" y="1525386"/>
                </a:lnTo>
                <a:lnTo>
                  <a:pt x="4267440" y="1651462"/>
                </a:lnTo>
                <a:cubicBezTo>
                  <a:pt x="4267440" y="1672391"/>
                  <a:pt x="4261580" y="1688465"/>
                  <a:pt x="4249860" y="1699683"/>
                </a:cubicBezTo>
                <a:cubicBezTo>
                  <a:pt x="4238307" y="1710733"/>
                  <a:pt x="4222987" y="1716258"/>
                  <a:pt x="4203900" y="1716258"/>
                </a:cubicBezTo>
                <a:cubicBezTo>
                  <a:pt x="4188329" y="1716258"/>
                  <a:pt x="4175604" y="1712658"/>
                  <a:pt x="4165725" y="1705459"/>
                </a:cubicBezTo>
                <a:cubicBezTo>
                  <a:pt x="4155679" y="1698259"/>
                  <a:pt x="4148898" y="1689553"/>
                  <a:pt x="4145382" y="1679340"/>
                </a:cubicBezTo>
                <a:lnTo>
                  <a:pt x="4165474" y="1670801"/>
                </a:lnTo>
                <a:cubicBezTo>
                  <a:pt x="4168320" y="1678502"/>
                  <a:pt x="4173092" y="1684697"/>
                  <a:pt x="4179790" y="1689385"/>
                </a:cubicBezTo>
                <a:cubicBezTo>
                  <a:pt x="4186487" y="1694074"/>
                  <a:pt x="4194523" y="1696418"/>
                  <a:pt x="4203900" y="1696418"/>
                </a:cubicBezTo>
                <a:cubicBezTo>
                  <a:pt x="4217294" y="1696418"/>
                  <a:pt x="4227759" y="1692483"/>
                  <a:pt x="4235293" y="1684614"/>
                </a:cubicBezTo>
                <a:cubicBezTo>
                  <a:pt x="4242828" y="1676912"/>
                  <a:pt x="4246595" y="1665694"/>
                  <a:pt x="4246595" y="1650960"/>
                </a:cubicBezTo>
                <a:lnTo>
                  <a:pt x="4246595" y="1636393"/>
                </a:lnTo>
                <a:lnTo>
                  <a:pt x="4245590" y="1636393"/>
                </a:lnTo>
                <a:cubicBezTo>
                  <a:pt x="4241404" y="1642923"/>
                  <a:pt x="4235377" y="1648365"/>
                  <a:pt x="4227508" y="1652718"/>
                </a:cubicBezTo>
                <a:cubicBezTo>
                  <a:pt x="4219806" y="1656904"/>
                  <a:pt x="4210932" y="1658997"/>
                  <a:pt x="4200886" y="1658997"/>
                </a:cubicBezTo>
                <a:cubicBezTo>
                  <a:pt x="4189501" y="1658997"/>
                  <a:pt x="4179120" y="1656067"/>
                  <a:pt x="4169744" y="1650206"/>
                </a:cubicBezTo>
                <a:cubicBezTo>
                  <a:pt x="4160535" y="1644514"/>
                  <a:pt x="4153168" y="1636393"/>
                  <a:pt x="4147643" y="1625845"/>
                </a:cubicBezTo>
                <a:cubicBezTo>
                  <a:pt x="4142117" y="1615297"/>
                  <a:pt x="4139355" y="1603409"/>
                  <a:pt x="4139355" y="1590182"/>
                </a:cubicBezTo>
                <a:cubicBezTo>
                  <a:pt x="4139355" y="1576955"/>
                  <a:pt x="4142117" y="1565067"/>
                  <a:pt x="4147643" y="1554519"/>
                </a:cubicBezTo>
                <a:cubicBezTo>
                  <a:pt x="4153335" y="1543804"/>
                  <a:pt x="4160702" y="1535600"/>
                  <a:pt x="4169744" y="1529907"/>
                </a:cubicBezTo>
                <a:cubicBezTo>
                  <a:pt x="4179120" y="1524047"/>
                  <a:pt x="4189501" y="1521117"/>
                  <a:pt x="4200886" y="1521117"/>
                </a:cubicBezTo>
                <a:close/>
                <a:moveTo>
                  <a:pt x="4067806" y="1521117"/>
                </a:moveTo>
                <a:cubicBezTo>
                  <a:pt x="4083544" y="1521117"/>
                  <a:pt x="4095516" y="1525721"/>
                  <a:pt x="4103720" y="1534930"/>
                </a:cubicBezTo>
                <a:cubicBezTo>
                  <a:pt x="4112091" y="1544306"/>
                  <a:pt x="4116277" y="1556780"/>
                  <a:pt x="4116277" y="1572351"/>
                </a:cubicBezTo>
                <a:lnTo>
                  <a:pt x="4116277" y="1656485"/>
                </a:lnTo>
                <a:lnTo>
                  <a:pt x="4094427" y="1656485"/>
                </a:lnTo>
                <a:lnTo>
                  <a:pt x="4094427" y="1575616"/>
                </a:lnTo>
                <a:cubicBezTo>
                  <a:pt x="4094427" y="1563561"/>
                  <a:pt x="4091497" y="1554770"/>
                  <a:pt x="4085637" y="1549245"/>
                </a:cubicBezTo>
                <a:cubicBezTo>
                  <a:pt x="4079944" y="1543720"/>
                  <a:pt x="4071991" y="1540957"/>
                  <a:pt x="4061778" y="1540957"/>
                </a:cubicBezTo>
                <a:cubicBezTo>
                  <a:pt x="4054746" y="1540957"/>
                  <a:pt x="4048467" y="1542967"/>
                  <a:pt x="4042942" y="1546985"/>
                </a:cubicBezTo>
                <a:cubicBezTo>
                  <a:pt x="4037082" y="1551338"/>
                  <a:pt x="4032729" y="1556528"/>
                  <a:pt x="4029882" y="1562556"/>
                </a:cubicBezTo>
                <a:cubicBezTo>
                  <a:pt x="4026868" y="1569086"/>
                  <a:pt x="4025362" y="1575783"/>
                  <a:pt x="4025362" y="1582648"/>
                </a:cubicBezTo>
                <a:lnTo>
                  <a:pt x="4025362" y="1656485"/>
                </a:lnTo>
                <a:lnTo>
                  <a:pt x="4003512" y="1656485"/>
                </a:lnTo>
                <a:lnTo>
                  <a:pt x="4003512" y="1525386"/>
                </a:lnTo>
                <a:lnTo>
                  <a:pt x="4024106" y="1525386"/>
                </a:lnTo>
                <a:lnTo>
                  <a:pt x="4024106" y="1544725"/>
                </a:lnTo>
                <a:lnTo>
                  <a:pt x="4025362" y="1544725"/>
                </a:lnTo>
                <a:cubicBezTo>
                  <a:pt x="4028878" y="1538195"/>
                  <a:pt x="4034570" y="1532669"/>
                  <a:pt x="4042440" y="1528149"/>
                </a:cubicBezTo>
                <a:cubicBezTo>
                  <a:pt x="4050476" y="1523461"/>
                  <a:pt x="4058932" y="1521117"/>
                  <a:pt x="4067806" y="1521117"/>
                </a:cubicBezTo>
                <a:close/>
                <a:moveTo>
                  <a:pt x="3911387" y="1521117"/>
                </a:moveTo>
                <a:cubicBezTo>
                  <a:pt x="3924279" y="1521117"/>
                  <a:pt x="3935832" y="1524214"/>
                  <a:pt x="3946046" y="1530409"/>
                </a:cubicBezTo>
                <a:cubicBezTo>
                  <a:pt x="3956259" y="1536604"/>
                  <a:pt x="3964296" y="1545059"/>
                  <a:pt x="3970156" y="1555775"/>
                </a:cubicBezTo>
                <a:cubicBezTo>
                  <a:pt x="3975848" y="1566156"/>
                  <a:pt x="3978695" y="1577876"/>
                  <a:pt x="3978695" y="1590936"/>
                </a:cubicBezTo>
                <a:cubicBezTo>
                  <a:pt x="3978695" y="1603995"/>
                  <a:pt x="3975848" y="1615716"/>
                  <a:pt x="3970156" y="1626096"/>
                </a:cubicBezTo>
                <a:cubicBezTo>
                  <a:pt x="3964296" y="1636812"/>
                  <a:pt x="3956259" y="1645267"/>
                  <a:pt x="3946046" y="1651462"/>
                </a:cubicBezTo>
                <a:cubicBezTo>
                  <a:pt x="3936167" y="1657490"/>
                  <a:pt x="3924614" y="1660504"/>
                  <a:pt x="3911387" y="1660504"/>
                </a:cubicBezTo>
                <a:cubicBezTo>
                  <a:pt x="3898160" y="1660504"/>
                  <a:pt x="3886607" y="1657490"/>
                  <a:pt x="3876729" y="1651462"/>
                </a:cubicBezTo>
                <a:cubicBezTo>
                  <a:pt x="3866515" y="1645267"/>
                  <a:pt x="3858479" y="1636812"/>
                  <a:pt x="3852619" y="1626096"/>
                </a:cubicBezTo>
                <a:cubicBezTo>
                  <a:pt x="3846926" y="1615716"/>
                  <a:pt x="3844080" y="1603995"/>
                  <a:pt x="3844080" y="1590936"/>
                </a:cubicBezTo>
                <a:cubicBezTo>
                  <a:pt x="3844080" y="1577876"/>
                  <a:pt x="3846926" y="1566156"/>
                  <a:pt x="3852619" y="1555775"/>
                </a:cubicBezTo>
                <a:cubicBezTo>
                  <a:pt x="3858479" y="1545059"/>
                  <a:pt x="3866515" y="1536604"/>
                  <a:pt x="3876729" y="1530409"/>
                </a:cubicBezTo>
                <a:cubicBezTo>
                  <a:pt x="3886942" y="1524214"/>
                  <a:pt x="3898495" y="1521117"/>
                  <a:pt x="3911387" y="1521117"/>
                </a:cubicBezTo>
                <a:close/>
                <a:moveTo>
                  <a:pt x="3519858" y="1521117"/>
                </a:moveTo>
                <a:cubicBezTo>
                  <a:pt x="3533754" y="1521117"/>
                  <a:pt x="3545726" y="1524465"/>
                  <a:pt x="3555772" y="1531163"/>
                </a:cubicBezTo>
                <a:cubicBezTo>
                  <a:pt x="3565483" y="1537692"/>
                  <a:pt x="3572347" y="1546483"/>
                  <a:pt x="3576366" y="1557533"/>
                </a:cubicBezTo>
                <a:lnTo>
                  <a:pt x="3556525" y="1565821"/>
                </a:lnTo>
                <a:cubicBezTo>
                  <a:pt x="3553176" y="1557449"/>
                  <a:pt x="3548405" y="1551254"/>
                  <a:pt x="3542210" y="1547236"/>
                </a:cubicBezTo>
                <a:cubicBezTo>
                  <a:pt x="3535847" y="1543050"/>
                  <a:pt x="3528062" y="1540957"/>
                  <a:pt x="3518853" y="1540957"/>
                </a:cubicBezTo>
                <a:cubicBezTo>
                  <a:pt x="3511151" y="1540957"/>
                  <a:pt x="3503952" y="1543050"/>
                  <a:pt x="3497254" y="1547236"/>
                </a:cubicBezTo>
                <a:cubicBezTo>
                  <a:pt x="3490557" y="1551422"/>
                  <a:pt x="3485199" y="1557282"/>
                  <a:pt x="3481181" y="1564816"/>
                </a:cubicBezTo>
                <a:cubicBezTo>
                  <a:pt x="3477163" y="1572351"/>
                  <a:pt x="3475153" y="1581057"/>
                  <a:pt x="3475153" y="1590936"/>
                </a:cubicBezTo>
                <a:cubicBezTo>
                  <a:pt x="3475153" y="1600647"/>
                  <a:pt x="3477163" y="1609269"/>
                  <a:pt x="3481181" y="1616804"/>
                </a:cubicBezTo>
                <a:cubicBezTo>
                  <a:pt x="3485199" y="1624338"/>
                  <a:pt x="3490557" y="1630198"/>
                  <a:pt x="3497254" y="1634384"/>
                </a:cubicBezTo>
                <a:cubicBezTo>
                  <a:pt x="3504119" y="1638737"/>
                  <a:pt x="3511319" y="1640914"/>
                  <a:pt x="3518853" y="1640914"/>
                </a:cubicBezTo>
                <a:cubicBezTo>
                  <a:pt x="3527894" y="1640914"/>
                  <a:pt x="3535847" y="1638737"/>
                  <a:pt x="3542712" y="1634384"/>
                </a:cubicBezTo>
                <a:cubicBezTo>
                  <a:pt x="3549409" y="1630198"/>
                  <a:pt x="3554432" y="1624087"/>
                  <a:pt x="3557781" y="1616050"/>
                </a:cubicBezTo>
                <a:lnTo>
                  <a:pt x="3577119" y="1624338"/>
                </a:lnTo>
                <a:cubicBezTo>
                  <a:pt x="3572599" y="1635054"/>
                  <a:pt x="3565483" y="1643760"/>
                  <a:pt x="3555772" y="1650458"/>
                </a:cubicBezTo>
                <a:cubicBezTo>
                  <a:pt x="3546061" y="1657155"/>
                  <a:pt x="3534089" y="1660504"/>
                  <a:pt x="3519858" y="1660504"/>
                </a:cubicBezTo>
                <a:cubicBezTo>
                  <a:pt x="3507133" y="1660504"/>
                  <a:pt x="3495747" y="1657490"/>
                  <a:pt x="3485702" y="1651462"/>
                </a:cubicBezTo>
                <a:cubicBezTo>
                  <a:pt x="3475823" y="1645435"/>
                  <a:pt x="3467954" y="1637147"/>
                  <a:pt x="3462094" y="1626599"/>
                </a:cubicBezTo>
                <a:cubicBezTo>
                  <a:pt x="3456401" y="1616218"/>
                  <a:pt x="3453555" y="1604330"/>
                  <a:pt x="3453555" y="1590936"/>
                </a:cubicBezTo>
                <a:cubicBezTo>
                  <a:pt x="3453555" y="1577541"/>
                  <a:pt x="3456401" y="1565653"/>
                  <a:pt x="3462094" y="1555273"/>
                </a:cubicBezTo>
                <a:cubicBezTo>
                  <a:pt x="3468121" y="1544390"/>
                  <a:pt x="3475990" y="1536018"/>
                  <a:pt x="3485702" y="1530158"/>
                </a:cubicBezTo>
                <a:cubicBezTo>
                  <a:pt x="3495747" y="1524130"/>
                  <a:pt x="3507133" y="1521117"/>
                  <a:pt x="3519858" y="1521117"/>
                </a:cubicBezTo>
                <a:close/>
                <a:moveTo>
                  <a:pt x="3376211" y="1521117"/>
                </a:moveTo>
                <a:cubicBezTo>
                  <a:pt x="3393958" y="1521117"/>
                  <a:pt x="3407939" y="1525805"/>
                  <a:pt x="3418152" y="1535181"/>
                </a:cubicBezTo>
                <a:cubicBezTo>
                  <a:pt x="3428198" y="1544390"/>
                  <a:pt x="3433221" y="1557114"/>
                  <a:pt x="3433221" y="1573355"/>
                </a:cubicBezTo>
                <a:lnTo>
                  <a:pt x="3433221" y="1656485"/>
                </a:lnTo>
                <a:lnTo>
                  <a:pt x="3412376" y="1656485"/>
                </a:lnTo>
                <a:lnTo>
                  <a:pt x="3412376" y="1637649"/>
                </a:lnTo>
                <a:lnTo>
                  <a:pt x="3411371" y="1637649"/>
                </a:lnTo>
                <a:cubicBezTo>
                  <a:pt x="3407520" y="1644179"/>
                  <a:pt x="3401911" y="1649620"/>
                  <a:pt x="3394544" y="1653974"/>
                </a:cubicBezTo>
                <a:cubicBezTo>
                  <a:pt x="3387345" y="1658327"/>
                  <a:pt x="3378806" y="1660504"/>
                  <a:pt x="3368927" y="1660504"/>
                </a:cubicBezTo>
                <a:cubicBezTo>
                  <a:pt x="3359216" y="1660504"/>
                  <a:pt x="3350677" y="1658662"/>
                  <a:pt x="3343310" y="1654978"/>
                </a:cubicBezTo>
                <a:cubicBezTo>
                  <a:pt x="3335608" y="1651127"/>
                  <a:pt x="3329748" y="1645937"/>
                  <a:pt x="3325730" y="1639407"/>
                </a:cubicBezTo>
                <a:cubicBezTo>
                  <a:pt x="3321712" y="1632877"/>
                  <a:pt x="3319702" y="1625343"/>
                  <a:pt x="3319702" y="1616804"/>
                </a:cubicBezTo>
                <a:cubicBezTo>
                  <a:pt x="3319702" y="1602907"/>
                  <a:pt x="3324893" y="1592108"/>
                  <a:pt x="3335273" y="1584406"/>
                </a:cubicBezTo>
                <a:cubicBezTo>
                  <a:pt x="3345989" y="1576537"/>
                  <a:pt x="3359216" y="1572602"/>
                  <a:pt x="3374955" y="1572602"/>
                </a:cubicBezTo>
                <a:cubicBezTo>
                  <a:pt x="3383159" y="1572602"/>
                  <a:pt x="3390526" y="1573439"/>
                  <a:pt x="3397056" y="1575113"/>
                </a:cubicBezTo>
                <a:cubicBezTo>
                  <a:pt x="3403753" y="1576788"/>
                  <a:pt x="3408860" y="1578797"/>
                  <a:pt x="3412376" y="1581141"/>
                </a:cubicBezTo>
                <a:lnTo>
                  <a:pt x="3412376" y="1573104"/>
                </a:lnTo>
                <a:cubicBezTo>
                  <a:pt x="3412376" y="1563561"/>
                  <a:pt x="3409027" y="1555775"/>
                  <a:pt x="3402330" y="1549747"/>
                </a:cubicBezTo>
                <a:cubicBezTo>
                  <a:pt x="3395633" y="1543720"/>
                  <a:pt x="3386926" y="1540706"/>
                  <a:pt x="3376211" y="1540706"/>
                </a:cubicBezTo>
                <a:cubicBezTo>
                  <a:pt x="3369011" y="1540706"/>
                  <a:pt x="3362314" y="1542297"/>
                  <a:pt x="3356119" y="1545478"/>
                </a:cubicBezTo>
                <a:cubicBezTo>
                  <a:pt x="3349589" y="1548827"/>
                  <a:pt x="3344650" y="1553264"/>
                  <a:pt x="3341301" y="1558789"/>
                </a:cubicBezTo>
                <a:lnTo>
                  <a:pt x="3324725" y="1546483"/>
                </a:lnTo>
                <a:cubicBezTo>
                  <a:pt x="3329748" y="1538781"/>
                  <a:pt x="3336864" y="1532586"/>
                  <a:pt x="3346073" y="1527898"/>
                </a:cubicBezTo>
                <a:cubicBezTo>
                  <a:pt x="3355114" y="1523377"/>
                  <a:pt x="3365160" y="1521117"/>
                  <a:pt x="3376211" y="1521117"/>
                </a:cubicBezTo>
                <a:close/>
                <a:moveTo>
                  <a:pt x="3243633" y="1521117"/>
                </a:moveTo>
                <a:cubicBezTo>
                  <a:pt x="3257529" y="1521117"/>
                  <a:pt x="3269501" y="1524465"/>
                  <a:pt x="3279547" y="1531163"/>
                </a:cubicBezTo>
                <a:cubicBezTo>
                  <a:pt x="3289258" y="1537692"/>
                  <a:pt x="3296122" y="1546483"/>
                  <a:pt x="3300141" y="1557533"/>
                </a:cubicBezTo>
                <a:lnTo>
                  <a:pt x="3280300" y="1565821"/>
                </a:lnTo>
                <a:cubicBezTo>
                  <a:pt x="3276951" y="1557449"/>
                  <a:pt x="3272180" y="1551254"/>
                  <a:pt x="3265985" y="1547236"/>
                </a:cubicBezTo>
                <a:cubicBezTo>
                  <a:pt x="3259622" y="1543050"/>
                  <a:pt x="3251837" y="1540957"/>
                  <a:pt x="3242628" y="1540957"/>
                </a:cubicBezTo>
                <a:cubicBezTo>
                  <a:pt x="3234926" y="1540957"/>
                  <a:pt x="3227727" y="1543050"/>
                  <a:pt x="3221029" y="1547236"/>
                </a:cubicBezTo>
                <a:cubicBezTo>
                  <a:pt x="3214332" y="1551422"/>
                  <a:pt x="3208974" y="1557282"/>
                  <a:pt x="3204956" y="1564816"/>
                </a:cubicBezTo>
                <a:cubicBezTo>
                  <a:pt x="3200938" y="1572351"/>
                  <a:pt x="3198928" y="1581057"/>
                  <a:pt x="3198928" y="1590936"/>
                </a:cubicBezTo>
                <a:cubicBezTo>
                  <a:pt x="3198928" y="1600647"/>
                  <a:pt x="3200938" y="1609269"/>
                  <a:pt x="3204956" y="1616804"/>
                </a:cubicBezTo>
                <a:cubicBezTo>
                  <a:pt x="3208974" y="1624338"/>
                  <a:pt x="3214332" y="1630198"/>
                  <a:pt x="3221029" y="1634384"/>
                </a:cubicBezTo>
                <a:cubicBezTo>
                  <a:pt x="3227894" y="1638737"/>
                  <a:pt x="3235094" y="1640914"/>
                  <a:pt x="3242628" y="1640914"/>
                </a:cubicBezTo>
                <a:cubicBezTo>
                  <a:pt x="3251669" y="1640914"/>
                  <a:pt x="3259622" y="1638737"/>
                  <a:pt x="3266487" y="1634384"/>
                </a:cubicBezTo>
                <a:cubicBezTo>
                  <a:pt x="3273184" y="1630198"/>
                  <a:pt x="3278207" y="1624087"/>
                  <a:pt x="3281556" y="1616050"/>
                </a:cubicBezTo>
                <a:lnTo>
                  <a:pt x="3300894" y="1624338"/>
                </a:lnTo>
                <a:cubicBezTo>
                  <a:pt x="3296374" y="1635054"/>
                  <a:pt x="3289258" y="1643760"/>
                  <a:pt x="3279547" y="1650458"/>
                </a:cubicBezTo>
                <a:cubicBezTo>
                  <a:pt x="3269836" y="1657155"/>
                  <a:pt x="3257864" y="1660504"/>
                  <a:pt x="3243633" y="1660504"/>
                </a:cubicBezTo>
                <a:cubicBezTo>
                  <a:pt x="3230908" y="1660504"/>
                  <a:pt x="3219522" y="1657490"/>
                  <a:pt x="3209477" y="1651462"/>
                </a:cubicBezTo>
                <a:cubicBezTo>
                  <a:pt x="3199598" y="1645435"/>
                  <a:pt x="3191729" y="1637147"/>
                  <a:pt x="3185869" y="1626599"/>
                </a:cubicBezTo>
                <a:cubicBezTo>
                  <a:pt x="3180176" y="1616218"/>
                  <a:pt x="3177330" y="1604330"/>
                  <a:pt x="3177330" y="1590936"/>
                </a:cubicBezTo>
                <a:cubicBezTo>
                  <a:pt x="3177330" y="1577541"/>
                  <a:pt x="3180176" y="1565653"/>
                  <a:pt x="3185869" y="1555273"/>
                </a:cubicBezTo>
                <a:cubicBezTo>
                  <a:pt x="3191896" y="1544390"/>
                  <a:pt x="3199765" y="1536018"/>
                  <a:pt x="3209477" y="1530158"/>
                </a:cubicBezTo>
                <a:cubicBezTo>
                  <a:pt x="3219522" y="1524130"/>
                  <a:pt x="3230908" y="1521117"/>
                  <a:pt x="3243633" y="1521117"/>
                </a:cubicBezTo>
                <a:close/>
                <a:moveTo>
                  <a:pt x="1942940" y="1521117"/>
                </a:moveTo>
                <a:cubicBezTo>
                  <a:pt x="1954326" y="1521117"/>
                  <a:pt x="1964539" y="1523628"/>
                  <a:pt x="1973580" y="1528651"/>
                </a:cubicBezTo>
                <a:cubicBezTo>
                  <a:pt x="1982454" y="1533507"/>
                  <a:pt x="1988816" y="1540455"/>
                  <a:pt x="1992668" y="1549496"/>
                </a:cubicBezTo>
                <a:lnTo>
                  <a:pt x="1973831" y="1558286"/>
                </a:lnTo>
                <a:cubicBezTo>
                  <a:pt x="1967971" y="1546566"/>
                  <a:pt x="1957590" y="1540706"/>
                  <a:pt x="1942689" y="1540706"/>
                </a:cubicBezTo>
                <a:cubicBezTo>
                  <a:pt x="1935657" y="1540706"/>
                  <a:pt x="1929295" y="1542380"/>
                  <a:pt x="1923602" y="1545729"/>
                </a:cubicBezTo>
                <a:cubicBezTo>
                  <a:pt x="1918244" y="1548910"/>
                  <a:pt x="1915565" y="1553180"/>
                  <a:pt x="1915565" y="1558538"/>
                </a:cubicBezTo>
                <a:cubicBezTo>
                  <a:pt x="1915565" y="1563226"/>
                  <a:pt x="1917490" y="1567077"/>
                  <a:pt x="1921341" y="1570090"/>
                </a:cubicBezTo>
                <a:cubicBezTo>
                  <a:pt x="1925192" y="1573104"/>
                  <a:pt x="1930802" y="1575616"/>
                  <a:pt x="1938168" y="1577625"/>
                </a:cubicBezTo>
                <a:lnTo>
                  <a:pt x="1957255" y="1582397"/>
                </a:lnTo>
                <a:cubicBezTo>
                  <a:pt x="1970315" y="1585745"/>
                  <a:pt x="1980026" y="1590601"/>
                  <a:pt x="1986389" y="1596963"/>
                </a:cubicBezTo>
                <a:cubicBezTo>
                  <a:pt x="1992918" y="1603493"/>
                  <a:pt x="1996184" y="1611362"/>
                  <a:pt x="1996184" y="1620571"/>
                </a:cubicBezTo>
                <a:cubicBezTo>
                  <a:pt x="1996184" y="1628440"/>
                  <a:pt x="1993839" y="1635472"/>
                  <a:pt x="1989151" y="1641667"/>
                </a:cubicBezTo>
                <a:cubicBezTo>
                  <a:pt x="1984631" y="1647695"/>
                  <a:pt x="1978352" y="1652383"/>
                  <a:pt x="1970315" y="1655732"/>
                </a:cubicBezTo>
                <a:cubicBezTo>
                  <a:pt x="1962781" y="1658913"/>
                  <a:pt x="1954074" y="1660504"/>
                  <a:pt x="1944196" y="1660504"/>
                </a:cubicBezTo>
                <a:cubicBezTo>
                  <a:pt x="1930131" y="1660504"/>
                  <a:pt x="1918327" y="1657239"/>
                  <a:pt x="1908785" y="1650709"/>
                </a:cubicBezTo>
                <a:cubicBezTo>
                  <a:pt x="1899743" y="1644514"/>
                  <a:pt x="1893129" y="1636058"/>
                  <a:pt x="1888944" y="1625343"/>
                </a:cubicBezTo>
                <a:lnTo>
                  <a:pt x="1908282" y="1616553"/>
                </a:lnTo>
                <a:cubicBezTo>
                  <a:pt x="1911630" y="1624589"/>
                  <a:pt x="1916486" y="1630701"/>
                  <a:pt x="1922849" y="1634886"/>
                </a:cubicBezTo>
                <a:cubicBezTo>
                  <a:pt x="1929546" y="1639240"/>
                  <a:pt x="1936661" y="1641416"/>
                  <a:pt x="1944196" y="1641416"/>
                </a:cubicBezTo>
                <a:cubicBezTo>
                  <a:pt x="1952400" y="1641416"/>
                  <a:pt x="1959432" y="1639742"/>
                  <a:pt x="1965293" y="1636393"/>
                </a:cubicBezTo>
                <a:cubicBezTo>
                  <a:pt x="1971153" y="1633045"/>
                  <a:pt x="1974082" y="1628273"/>
                  <a:pt x="1974082" y="1622078"/>
                </a:cubicBezTo>
                <a:cubicBezTo>
                  <a:pt x="1974082" y="1616553"/>
                  <a:pt x="1971739" y="1612116"/>
                  <a:pt x="1967050" y="1608767"/>
                </a:cubicBezTo>
                <a:cubicBezTo>
                  <a:pt x="1962697" y="1605586"/>
                  <a:pt x="1955414" y="1602740"/>
                  <a:pt x="1945201" y="1600228"/>
                </a:cubicBezTo>
                <a:lnTo>
                  <a:pt x="1929127" y="1595959"/>
                </a:lnTo>
                <a:cubicBezTo>
                  <a:pt x="1918747" y="1593447"/>
                  <a:pt x="1910207" y="1589094"/>
                  <a:pt x="1903510" y="1582899"/>
                </a:cubicBezTo>
                <a:cubicBezTo>
                  <a:pt x="1896813" y="1576704"/>
                  <a:pt x="1893464" y="1568751"/>
                  <a:pt x="1893464" y="1559040"/>
                </a:cubicBezTo>
                <a:cubicBezTo>
                  <a:pt x="1893464" y="1551673"/>
                  <a:pt x="1895724" y="1545059"/>
                  <a:pt x="1900245" y="1539199"/>
                </a:cubicBezTo>
                <a:cubicBezTo>
                  <a:pt x="1904933" y="1533339"/>
                  <a:pt x="1910961" y="1528902"/>
                  <a:pt x="1918327" y="1525888"/>
                </a:cubicBezTo>
                <a:cubicBezTo>
                  <a:pt x="1926365" y="1522707"/>
                  <a:pt x="1934568" y="1521117"/>
                  <a:pt x="1942940" y="1521117"/>
                </a:cubicBezTo>
                <a:close/>
                <a:moveTo>
                  <a:pt x="1732423" y="1521117"/>
                </a:moveTo>
                <a:cubicBezTo>
                  <a:pt x="1741799" y="1521117"/>
                  <a:pt x="1750171" y="1523461"/>
                  <a:pt x="1757537" y="1528149"/>
                </a:cubicBezTo>
                <a:cubicBezTo>
                  <a:pt x="1764737" y="1532837"/>
                  <a:pt x="1769844" y="1539032"/>
                  <a:pt x="1772857" y="1546734"/>
                </a:cubicBezTo>
                <a:cubicBezTo>
                  <a:pt x="1777378" y="1539032"/>
                  <a:pt x="1783489" y="1532837"/>
                  <a:pt x="1791191" y="1528149"/>
                </a:cubicBezTo>
                <a:cubicBezTo>
                  <a:pt x="1799061" y="1523461"/>
                  <a:pt x="1807934" y="1521117"/>
                  <a:pt x="1817813" y="1521117"/>
                </a:cubicBezTo>
                <a:cubicBezTo>
                  <a:pt x="1833049" y="1521117"/>
                  <a:pt x="1844435" y="1525721"/>
                  <a:pt x="1851969" y="1534930"/>
                </a:cubicBezTo>
                <a:cubicBezTo>
                  <a:pt x="1859671" y="1544473"/>
                  <a:pt x="1863522" y="1556947"/>
                  <a:pt x="1863522" y="1572351"/>
                </a:cubicBezTo>
                <a:lnTo>
                  <a:pt x="1863522" y="1656485"/>
                </a:lnTo>
                <a:lnTo>
                  <a:pt x="1841923" y="1656485"/>
                </a:lnTo>
                <a:lnTo>
                  <a:pt x="1841923" y="1575616"/>
                </a:lnTo>
                <a:cubicBezTo>
                  <a:pt x="1841923" y="1563561"/>
                  <a:pt x="1839412" y="1554770"/>
                  <a:pt x="1834388" y="1549245"/>
                </a:cubicBezTo>
                <a:cubicBezTo>
                  <a:pt x="1829366" y="1543720"/>
                  <a:pt x="1821999" y="1540957"/>
                  <a:pt x="1812288" y="1540957"/>
                </a:cubicBezTo>
                <a:cubicBezTo>
                  <a:pt x="1805758" y="1540957"/>
                  <a:pt x="1799814" y="1542883"/>
                  <a:pt x="1794456" y="1546734"/>
                </a:cubicBezTo>
                <a:cubicBezTo>
                  <a:pt x="1789099" y="1550585"/>
                  <a:pt x="1784912" y="1555608"/>
                  <a:pt x="1781899" y="1561803"/>
                </a:cubicBezTo>
                <a:cubicBezTo>
                  <a:pt x="1779053" y="1567663"/>
                  <a:pt x="1777630" y="1574527"/>
                  <a:pt x="1777630" y="1582397"/>
                </a:cubicBezTo>
                <a:lnTo>
                  <a:pt x="1777630" y="1656485"/>
                </a:lnTo>
                <a:lnTo>
                  <a:pt x="1755779" y="1656485"/>
                </a:lnTo>
                <a:lnTo>
                  <a:pt x="1755779" y="1575867"/>
                </a:lnTo>
                <a:cubicBezTo>
                  <a:pt x="1755779" y="1563644"/>
                  <a:pt x="1753268" y="1554770"/>
                  <a:pt x="1748245" y="1549245"/>
                </a:cubicBezTo>
                <a:cubicBezTo>
                  <a:pt x="1743222" y="1543720"/>
                  <a:pt x="1735939" y="1540957"/>
                  <a:pt x="1726395" y="1540957"/>
                </a:cubicBezTo>
                <a:cubicBezTo>
                  <a:pt x="1719865" y="1540957"/>
                  <a:pt x="1713921" y="1542883"/>
                  <a:pt x="1708564" y="1546734"/>
                </a:cubicBezTo>
                <a:cubicBezTo>
                  <a:pt x="1703206" y="1550585"/>
                  <a:pt x="1699020" y="1555775"/>
                  <a:pt x="1696006" y="1562305"/>
                </a:cubicBezTo>
                <a:cubicBezTo>
                  <a:pt x="1693160" y="1568500"/>
                  <a:pt x="1691737" y="1575365"/>
                  <a:pt x="1691737" y="1582899"/>
                </a:cubicBezTo>
                <a:lnTo>
                  <a:pt x="1691737" y="1656485"/>
                </a:lnTo>
                <a:lnTo>
                  <a:pt x="1669887" y="1656485"/>
                </a:lnTo>
                <a:lnTo>
                  <a:pt x="1669887" y="1525386"/>
                </a:lnTo>
                <a:lnTo>
                  <a:pt x="1690481" y="1525386"/>
                </a:lnTo>
                <a:lnTo>
                  <a:pt x="1690481" y="1544725"/>
                </a:lnTo>
                <a:lnTo>
                  <a:pt x="1691737" y="1544725"/>
                </a:lnTo>
                <a:cubicBezTo>
                  <a:pt x="1695420" y="1538027"/>
                  <a:pt x="1701029" y="1532418"/>
                  <a:pt x="1708564" y="1527898"/>
                </a:cubicBezTo>
                <a:cubicBezTo>
                  <a:pt x="1716098" y="1523377"/>
                  <a:pt x="1724051" y="1521117"/>
                  <a:pt x="1732423" y="1521117"/>
                </a:cubicBezTo>
                <a:close/>
                <a:moveTo>
                  <a:pt x="1585511" y="1521117"/>
                </a:moveTo>
                <a:cubicBezTo>
                  <a:pt x="1603258" y="1521117"/>
                  <a:pt x="1617239" y="1525805"/>
                  <a:pt x="1627452" y="1535181"/>
                </a:cubicBezTo>
                <a:cubicBezTo>
                  <a:pt x="1637499" y="1544390"/>
                  <a:pt x="1642521" y="1557114"/>
                  <a:pt x="1642521" y="1573355"/>
                </a:cubicBezTo>
                <a:lnTo>
                  <a:pt x="1642521" y="1656485"/>
                </a:lnTo>
                <a:lnTo>
                  <a:pt x="1621676" y="1656485"/>
                </a:lnTo>
                <a:lnTo>
                  <a:pt x="1621676" y="1637649"/>
                </a:lnTo>
                <a:lnTo>
                  <a:pt x="1620672" y="1637649"/>
                </a:lnTo>
                <a:cubicBezTo>
                  <a:pt x="1616820" y="1644179"/>
                  <a:pt x="1611211" y="1649620"/>
                  <a:pt x="1603844" y="1653974"/>
                </a:cubicBezTo>
                <a:cubicBezTo>
                  <a:pt x="1596645" y="1658327"/>
                  <a:pt x="1588106" y="1660504"/>
                  <a:pt x="1578228" y="1660504"/>
                </a:cubicBezTo>
                <a:cubicBezTo>
                  <a:pt x="1568516" y="1660504"/>
                  <a:pt x="1559977" y="1658662"/>
                  <a:pt x="1552610" y="1654978"/>
                </a:cubicBezTo>
                <a:cubicBezTo>
                  <a:pt x="1544909" y="1651127"/>
                  <a:pt x="1539048" y="1645937"/>
                  <a:pt x="1535030" y="1639407"/>
                </a:cubicBezTo>
                <a:cubicBezTo>
                  <a:pt x="1531012" y="1632877"/>
                  <a:pt x="1529003" y="1625343"/>
                  <a:pt x="1529003" y="1616804"/>
                </a:cubicBezTo>
                <a:cubicBezTo>
                  <a:pt x="1529003" y="1602907"/>
                  <a:pt x="1534193" y="1592108"/>
                  <a:pt x="1544574" y="1584406"/>
                </a:cubicBezTo>
                <a:cubicBezTo>
                  <a:pt x="1555290" y="1576537"/>
                  <a:pt x="1568516" y="1572602"/>
                  <a:pt x="1584255" y="1572602"/>
                </a:cubicBezTo>
                <a:cubicBezTo>
                  <a:pt x="1592459" y="1572602"/>
                  <a:pt x="1599826" y="1573439"/>
                  <a:pt x="1606356" y="1575113"/>
                </a:cubicBezTo>
                <a:cubicBezTo>
                  <a:pt x="1613053" y="1576788"/>
                  <a:pt x="1618160" y="1578797"/>
                  <a:pt x="1621676" y="1581141"/>
                </a:cubicBezTo>
                <a:lnTo>
                  <a:pt x="1621676" y="1573104"/>
                </a:lnTo>
                <a:cubicBezTo>
                  <a:pt x="1621676" y="1563561"/>
                  <a:pt x="1618327" y="1555775"/>
                  <a:pt x="1611630" y="1549747"/>
                </a:cubicBezTo>
                <a:cubicBezTo>
                  <a:pt x="1604933" y="1543720"/>
                  <a:pt x="1596226" y="1540706"/>
                  <a:pt x="1585511" y="1540706"/>
                </a:cubicBezTo>
                <a:cubicBezTo>
                  <a:pt x="1578311" y="1540706"/>
                  <a:pt x="1571614" y="1542297"/>
                  <a:pt x="1565419" y="1545478"/>
                </a:cubicBezTo>
                <a:cubicBezTo>
                  <a:pt x="1558889" y="1548827"/>
                  <a:pt x="1553950" y="1553264"/>
                  <a:pt x="1550601" y="1558789"/>
                </a:cubicBezTo>
                <a:lnTo>
                  <a:pt x="1534025" y="1546483"/>
                </a:lnTo>
                <a:cubicBezTo>
                  <a:pt x="1539048" y="1538781"/>
                  <a:pt x="1546164" y="1532586"/>
                  <a:pt x="1555373" y="1527898"/>
                </a:cubicBezTo>
                <a:cubicBezTo>
                  <a:pt x="1564414" y="1523377"/>
                  <a:pt x="1574460" y="1521117"/>
                  <a:pt x="1585511" y="1521117"/>
                </a:cubicBezTo>
                <a:close/>
                <a:moveTo>
                  <a:pt x="1450170" y="1521117"/>
                </a:moveTo>
                <a:cubicBezTo>
                  <a:pt x="1462728" y="1521117"/>
                  <a:pt x="1473862" y="1524047"/>
                  <a:pt x="1483573" y="1529907"/>
                </a:cubicBezTo>
                <a:cubicBezTo>
                  <a:pt x="1492949" y="1535600"/>
                  <a:pt x="1500148" y="1543469"/>
                  <a:pt x="1505171" y="1553515"/>
                </a:cubicBezTo>
                <a:cubicBezTo>
                  <a:pt x="1510362" y="1563895"/>
                  <a:pt x="1512957" y="1575532"/>
                  <a:pt x="1512957" y="1588424"/>
                </a:cubicBezTo>
                <a:cubicBezTo>
                  <a:pt x="1512957" y="1589429"/>
                  <a:pt x="1512790" y="1591605"/>
                  <a:pt x="1512455" y="1594954"/>
                </a:cubicBezTo>
                <a:lnTo>
                  <a:pt x="1408480" y="1594954"/>
                </a:lnTo>
                <a:cubicBezTo>
                  <a:pt x="1408982" y="1605000"/>
                  <a:pt x="1411410" y="1613455"/>
                  <a:pt x="1415763" y="1620320"/>
                </a:cubicBezTo>
                <a:cubicBezTo>
                  <a:pt x="1419949" y="1626850"/>
                  <a:pt x="1425391" y="1631956"/>
                  <a:pt x="1432088" y="1635640"/>
                </a:cubicBezTo>
                <a:cubicBezTo>
                  <a:pt x="1438617" y="1639156"/>
                  <a:pt x="1445482" y="1640914"/>
                  <a:pt x="1452681" y="1640914"/>
                </a:cubicBezTo>
                <a:cubicBezTo>
                  <a:pt x="1469760" y="1640914"/>
                  <a:pt x="1482736" y="1632961"/>
                  <a:pt x="1491609" y="1617055"/>
                </a:cubicBezTo>
                <a:lnTo>
                  <a:pt x="1509943" y="1626096"/>
                </a:lnTo>
                <a:cubicBezTo>
                  <a:pt x="1504418" y="1636645"/>
                  <a:pt x="1496800" y="1645016"/>
                  <a:pt x="1487089" y="1651211"/>
                </a:cubicBezTo>
                <a:cubicBezTo>
                  <a:pt x="1477378" y="1657406"/>
                  <a:pt x="1465658" y="1660504"/>
                  <a:pt x="1451928" y="1660504"/>
                </a:cubicBezTo>
                <a:cubicBezTo>
                  <a:pt x="1439203" y="1660504"/>
                  <a:pt x="1427985" y="1657573"/>
                  <a:pt x="1418274" y="1651713"/>
                </a:cubicBezTo>
                <a:cubicBezTo>
                  <a:pt x="1408229" y="1645686"/>
                  <a:pt x="1400443" y="1637398"/>
                  <a:pt x="1394918" y="1626850"/>
                </a:cubicBezTo>
                <a:cubicBezTo>
                  <a:pt x="1389392" y="1616302"/>
                  <a:pt x="1386630" y="1604414"/>
                  <a:pt x="1386630" y="1591187"/>
                </a:cubicBezTo>
                <a:cubicBezTo>
                  <a:pt x="1386630" y="1578462"/>
                  <a:pt x="1389225" y="1566826"/>
                  <a:pt x="1394415" y="1556277"/>
                </a:cubicBezTo>
                <a:cubicBezTo>
                  <a:pt x="1399773" y="1545394"/>
                  <a:pt x="1407224" y="1536855"/>
                  <a:pt x="1416767" y="1530660"/>
                </a:cubicBezTo>
                <a:cubicBezTo>
                  <a:pt x="1426646" y="1524298"/>
                  <a:pt x="1437780" y="1521117"/>
                  <a:pt x="1450170" y="1521117"/>
                </a:cubicBezTo>
                <a:close/>
                <a:moveTo>
                  <a:pt x="918761" y="1521117"/>
                </a:moveTo>
                <a:cubicBezTo>
                  <a:pt x="936508" y="1521117"/>
                  <a:pt x="950489" y="1525805"/>
                  <a:pt x="960702" y="1535181"/>
                </a:cubicBezTo>
                <a:cubicBezTo>
                  <a:pt x="970749" y="1544390"/>
                  <a:pt x="975771" y="1557114"/>
                  <a:pt x="975771" y="1573355"/>
                </a:cubicBezTo>
                <a:lnTo>
                  <a:pt x="975771" y="1656485"/>
                </a:lnTo>
                <a:lnTo>
                  <a:pt x="954926" y="1656485"/>
                </a:lnTo>
                <a:lnTo>
                  <a:pt x="954926" y="1637649"/>
                </a:lnTo>
                <a:lnTo>
                  <a:pt x="953921" y="1637649"/>
                </a:lnTo>
                <a:cubicBezTo>
                  <a:pt x="950070" y="1644179"/>
                  <a:pt x="944461" y="1649620"/>
                  <a:pt x="937095" y="1653974"/>
                </a:cubicBezTo>
                <a:cubicBezTo>
                  <a:pt x="929895" y="1658327"/>
                  <a:pt x="921356" y="1660504"/>
                  <a:pt x="911477" y="1660504"/>
                </a:cubicBezTo>
                <a:cubicBezTo>
                  <a:pt x="901766" y="1660504"/>
                  <a:pt x="893227" y="1658662"/>
                  <a:pt x="885860" y="1654978"/>
                </a:cubicBezTo>
                <a:cubicBezTo>
                  <a:pt x="878158" y="1651127"/>
                  <a:pt x="872298" y="1645937"/>
                  <a:pt x="868280" y="1639407"/>
                </a:cubicBezTo>
                <a:cubicBezTo>
                  <a:pt x="864262" y="1632877"/>
                  <a:pt x="862253" y="1625343"/>
                  <a:pt x="862253" y="1616804"/>
                </a:cubicBezTo>
                <a:cubicBezTo>
                  <a:pt x="862253" y="1602907"/>
                  <a:pt x="867443" y="1592108"/>
                  <a:pt x="877824" y="1584406"/>
                </a:cubicBezTo>
                <a:cubicBezTo>
                  <a:pt x="888539" y="1576537"/>
                  <a:pt x="901766" y="1572602"/>
                  <a:pt x="917505" y="1572602"/>
                </a:cubicBezTo>
                <a:cubicBezTo>
                  <a:pt x="925709" y="1572602"/>
                  <a:pt x="933076" y="1573439"/>
                  <a:pt x="939606" y="1575113"/>
                </a:cubicBezTo>
                <a:cubicBezTo>
                  <a:pt x="946303" y="1576788"/>
                  <a:pt x="951410" y="1578797"/>
                  <a:pt x="954926" y="1581141"/>
                </a:cubicBezTo>
                <a:lnTo>
                  <a:pt x="954926" y="1573104"/>
                </a:lnTo>
                <a:cubicBezTo>
                  <a:pt x="954926" y="1563561"/>
                  <a:pt x="951577" y="1555775"/>
                  <a:pt x="944880" y="1549747"/>
                </a:cubicBezTo>
                <a:cubicBezTo>
                  <a:pt x="938183" y="1543720"/>
                  <a:pt x="929476" y="1540706"/>
                  <a:pt x="918761" y="1540706"/>
                </a:cubicBezTo>
                <a:cubicBezTo>
                  <a:pt x="911561" y="1540706"/>
                  <a:pt x="904864" y="1542297"/>
                  <a:pt x="898669" y="1545478"/>
                </a:cubicBezTo>
                <a:cubicBezTo>
                  <a:pt x="892139" y="1548827"/>
                  <a:pt x="887200" y="1553264"/>
                  <a:pt x="883852" y="1558789"/>
                </a:cubicBezTo>
                <a:lnTo>
                  <a:pt x="867276" y="1546483"/>
                </a:lnTo>
                <a:cubicBezTo>
                  <a:pt x="872298" y="1538781"/>
                  <a:pt x="879414" y="1532586"/>
                  <a:pt x="888623" y="1527898"/>
                </a:cubicBezTo>
                <a:cubicBezTo>
                  <a:pt x="897664" y="1523377"/>
                  <a:pt x="907710" y="1521117"/>
                  <a:pt x="918761" y="1521117"/>
                </a:cubicBezTo>
                <a:close/>
                <a:moveTo>
                  <a:pt x="556811" y="1521117"/>
                </a:moveTo>
                <a:cubicBezTo>
                  <a:pt x="574558" y="1521117"/>
                  <a:pt x="588539" y="1525805"/>
                  <a:pt x="598752" y="1535181"/>
                </a:cubicBezTo>
                <a:cubicBezTo>
                  <a:pt x="608798" y="1544390"/>
                  <a:pt x="613821" y="1557114"/>
                  <a:pt x="613821" y="1573355"/>
                </a:cubicBezTo>
                <a:lnTo>
                  <a:pt x="613821" y="1656485"/>
                </a:lnTo>
                <a:lnTo>
                  <a:pt x="592976" y="1656485"/>
                </a:lnTo>
                <a:lnTo>
                  <a:pt x="592976" y="1637649"/>
                </a:lnTo>
                <a:lnTo>
                  <a:pt x="591971" y="1637649"/>
                </a:lnTo>
                <a:cubicBezTo>
                  <a:pt x="588121" y="1644179"/>
                  <a:pt x="582511" y="1649620"/>
                  <a:pt x="575144" y="1653974"/>
                </a:cubicBezTo>
                <a:cubicBezTo>
                  <a:pt x="567945" y="1658327"/>
                  <a:pt x="559406" y="1660504"/>
                  <a:pt x="549527" y="1660504"/>
                </a:cubicBezTo>
                <a:cubicBezTo>
                  <a:pt x="539817" y="1660504"/>
                  <a:pt x="531277" y="1658662"/>
                  <a:pt x="523910" y="1654978"/>
                </a:cubicBezTo>
                <a:cubicBezTo>
                  <a:pt x="516208" y="1651127"/>
                  <a:pt x="510349" y="1645937"/>
                  <a:pt x="506330" y="1639407"/>
                </a:cubicBezTo>
                <a:cubicBezTo>
                  <a:pt x="502312" y="1632877"/>
                  <a:pt x="500302" y="1625343"/>
                  <a:pt x="500302" y="1616804"/>
                </a:cubicBezTo>
                <a:cubicBezTo>
                  <a:pt x="500302" y="1602907"/>
                  <a:pt x="505493" y="1592108"/>
                  <a:pt x="515874" y="1584406"/>
                </a:cubicBezTo>
                <a:cubicBezTo>
                  <a:pt x="526589" y="1576537"/>
                  <a:pt x="539817" y="1572602"/>
                  <a:pt x="555555" y="1572602"/>
                </a:cubicBezTo>
                <a:cubicBezTo>
                  <a:pt x="563759" y="1572602"/>
                  <a:pt x="571126" y="1573439"/>
                  <a:pt x="577656" y="1575113"/>
                </a:cubicBezTo>
                <a:cubicBezTo>
                  <a:pt x="584353" y="1576788"/>
                  <a:pt x="589460" y="1578797"/>
                  <a:pt x="592976" y="1581141"/>
                </a:cubicBezTo>
                <a:lnTo>
                  <a:pt x="592976" y="1573104"/>
                </a:lnTo>
                <a:cubicBezTo>
                  <a:pt x="592976" y="1563561"/>
                  <a:pt x="589628" y="1555775"/>
                  <a:pt x="582930" y="1549747"/>
                </a:cubicBezTo>
                <a:cubicBezTo>
                  <a:pt x="576233" y="1543720"/>
                  <a:pt x="567526" y="1540706"/>
                  <a:pt x="556811" y="1540706"/>
                </a:cubicBezTo>
                <a:cubicBezTo>
                  <a:pt x="549611" y="1540706"/>
                  <a:pt x="542914" y="1542297"/>
                  <a:pt x="536719" y="1545478"/>
                </a:cubicBezTo>
                <a:cubicBezTo>
                  <a:pt x="530189" y="1548827"/>
                  <a:pt x="525250" y="1553264"/>
                  <a:pt x="521901" y="1558789"/>
                </a:cubicBezTo>
                <a:lnTo>
                  <a:pt x="505326" y="1546483"/>
                </a:lnTo>
                <a:cubicBezTo>
                  <a:pt x="510349" y="1538781"/>
                  <a:pt x="517464" y="1532586"/>
                  <a:pt x="526673" y="1527898"/>
                </a:cubicBezTo>
                <a:cubicBezTo>
                  <a:pt x="535715" y="1523377"/>
                  <a:pt x="545760" y="1521117"/>
                  <a:pt x="556811" y="1521117"/>
                </a:cubicBezTo>
                <a:close/>
                <a:moveTo>
                  <a:pt x="2139254" y="1499016"/>
                </a:moveTo>
                <a:lnTo>
                  <a:pt x="2131971" y="1518856"/>
                </a:lnTo>
                <a:lnTo>
                  <a:pt x="2107358" y="1585159"/>
                </a:lnTo>
                <a:lnTo>
                  <a:pt x="2172154" y="1585159"/>
                </a:lnTo>
                <a:lnTo>
                  <a:pt x="2147542" y="1518856"/>
                </a:lnTo>
                <a:lnTo>
                  <a:pt x="2140258" y="1499016"/>
                </a:lnTo>
                <a:close/>
                <a:moveTo>
                  <a:pt x="2851229" y="1497509"/>
                </a:moveTo>
                <a:lnTo>
                  <a:pt x="2868809" y="1497509"/>
                </a:lnTo>
                <a:lnTo>
                  <a:pt x="2868809" y="1515089"/>
                </a:lnTo>
                <a:cubicBezTo>
                  <a:pt x="2868809" y="1524298"/>
                  <a:pt x="2866549" y="1530995"/>
                  <a:pt x="2862028" y="1535181"/>
                </a:cubicBezTo>
                <a:cubicBezTo>
                  <a:pt x="2857340" y="1539534"/>
                  <a:pt x="2850559" y="1541711"/>
                  <a:pt x="2841685" y="1541711"/>
                </a:cubicBezTo>
                <a:lnTo>
                  <a:pt x="2838922" y="1541711"/>
                </a:lnTo>
                <a:lnTo>
                  <a:pt x="2838922" y="1656485"/>
                </a:lnTo>
                <a:lnTo>
                  <a:pt x="2818077" y="1656485"/>
                </a:lnTo>
                <a:lnTo>
                  <a:pt x="2818077" y="1637398"/>
                </a:lnTo>
                <a:lnTo>
                  <a:pt x="2817073" y="1637398"/>
                </a:lnTo>
                <a:cubicBezTo>
                  <a:pt x="2813724" y="1643760"/>
                  <a:pt x="2807948" y="1649286"/>
                  <a:pt x="2799743" y="1653974"/>
                </a:cubicBezTo>
                <a:cubicBezTo>
                  <a:pt x="2792209" y="1658327"/>
                  <a:pt x="2783837" y="1660504"/>
                  <a:pt x="2774629" y="1660504"/>
                </a:cubicBezTo>
                <a:cubicBezTo>
                  <a:pt x="2758723" y="1660504"/>
                  <a:pt x="2746668" y="1655899"/>
                  <a:pt x="2738463" y="1646690"/>
                </a:cubicBezTo>
                <a:cubicBezTo>
                  <a:pt x="2730092" y="1637314"/>
                  <a:pt x="2725906" y="1624338"/>
                  <a:pt x="2725906" y="1607763"/>
                </a:cubicBezTo>
                <a:lnTo>
                  <a:pt x="2725906" y="1525386"/>
                </a:lnTo>
                <a:lnTo>
                  <a:pt x="2747756" y="1525386"/>
                </a:lnTo>
                <a:lnTo>
                  <a:pt x="2747756" y="1604498"/>
                </a:lnTo>
                <a:cubicBezTo>
                  <a:pt x="2747756" y="1617222"/>
                  <a:pt x="2750602" y="1626431"/>
                  <a:pt x="2756295" y="1632124"/>
                </a:cubicBezTo>
                <a:cubicBezTo>
                  <a:pt x="2762155" y="1637984"/>
                  <a:pt x="2769773" y="1640914"/>
                  <a:pt x="2779149" y="1640914"/>
                </a:cubicBezTo>
                <a:cubicBezTo>
                  <a:pt x="2786516" y="1640914"/>
                  <a:pt x="2793130" y="1638905"/>
                  <a:pt x="2798990" y="1634886"/>
                </a:cubicBezTo>
                <a:cubicBezTo>
                  <a:pt x="2804515" y="1631036"/>
                  <a:pt x="2808952" y="1625929"/>
                  <a:pt x="2812301" y="1619566"/>
                </a:cubicBezTo>
                <a:cubicBezTo>
                  <a:pt x="2815482" y="1613372"/>
                  <a:pt x="2817073" y="1606674"/>
                  <a:pt x="2817073" y="1599475"/>
                </a:cubicBezTo>
                <a:lnTo>
                  <a:pt x="2817073" y="1525386"/>
                </a:lnTo>
                <a:lnTo>
                  <a:pt x="2841685" y="1525386"/>
                </a:lnTo>
                <a:cubicBezTo>
                  <a:pt x="2848047" y="1525386"/>
                  <a:pt x="2851229" y="1521954"/>
                  <a:pt x="2851229" y="1515089"/>
                </a:cubicBezTo>
                <a:close/>
                <a:moveTo>
                  <a:pt x="2267506" y="1493239"/>
                </a:moveTo>
                <a:lnTo>
                  <a:pt x="2267506" y="1560547"/>
                </a:lnTo>
                <a:lnTo>
                  <a:pt x="2308192" y="1560547"/>
                </a:lnTo>
                <a:cubicBezTo>
                  <a:pt x="2315057" y="1560547"/>
                  <a:pt x="2321085" y="1558956"/>
                  <a:pt x="2326274" y="1555775"/>
                </a:cubicBezTo>
                <a:cubicBezTo>
                  <a:pt x="2331130" y="1552761"/>
                  <a:pt x="2335232" y="1548492"/>
                  <a:pt x="2338581" y="1542967"/>
                </a:cubicBezTo>
                <a:cubicBezTo>
                  <a:pt x="2341428" y="1538278"/>
                  <a:pt x="2342850" y="1532921"/>
                  <a:pt x="2342850" y="1526893"/>
                </a:cubicBezTo>
                <a:cubicBezTo>
                  <a:pt x="2342850" y="1520698"/>
                  <a:pt x="2341428" y="1515257"/>
                  <a:pt x="2338581" y="1510568"/>
                </a:cubicBezTo>
                <a:cubicBezTo>
                  <a:pt x="2335400" y="1505378"/>
                  <a:pt x="2331298" y="1501192"/>
                  <a:pt x="2326274" y="1498011"/>
                </a:cubicBezTo>
                <a:cubicBezTo>
                  <a:pt x="2321085" y="1494830"/>
                  <a:pt x="2315057" y="1493239"/>
                  <a:pt x="2308192" y="1493239"/>
                </a:cubicBezTo>
                <a:close/>
                <a:moveTo>
                  <a:pt x="5455600" y="1488216"/>
                </a:moveTo>
                <a:lnTo>
                  <a:pt x="5477450" y="1488216"/>
                </a:lnTo>
                <a:lnTo>
                  <a:pt x="5477450" y="1525386"/>
                </a:lnTo>
                <a:lnTo>
                  <a:pt x="5509596" y="1525386"/>
                </a:lnTo>
                <a:lnTo>
                  <a:pt x="5509596" y="1545227"/>
                </a:lnTo>
                <a:lnTo>
                  <a:pt x="5477450" y="1545227"/>
                </a:lnTo>
                <a:lnTo>
                  <a:pt x="5477450" y="1616553"/>
                </a:lnTo>
                <a:cubicBezTo>
                  <a:pt x="5477450" y="1623920"/>
                  <a:pt x="5478789" y="1629278"/>
                  <a:pt x="5481468" y="1632626"/>
                </a:cubicBezTo>
                <a:cubicBezTo>
                  <a:pt x="5484649" y="1636310"/>
                  <a:pt x="5489421" y="1638151"/>
                  <a:pt x="5495783" y="1638151"/>
                </a:cubicBezTo>
                <a:cubicBezTo>
                  <a:pt x="5501309" y="1638151"/>
                  <a:pt x="5506080" y="1636728"/>
                  <a:pt x="5510099" y="1633882"/>
                </a:cubicBezTo>
                <a:lnTo>
                  <a:pt x="5510099" y="1655229"/>
                </a:lnTo>
                <a:cubicBezTo>
                  <a:pt x="5507755" y="1656401"/>
                  <a:pt x="5505159" y="1657239"/>
                  <a:pt x="5502313" y="1657741"/>
                </a:cubicBezTo>
                <a:cubicBezTo>
                  <a:pt x="5499634" y="1658243"/>
                  <a:pt x="5496202" y="1658494"/>
                  <a:pt x="5492016" y="1658494"/>
                </a:cubicBezTo>
                <a:cubicBezTo>
                  <a:pt x="5486491" y="1658494"/>
                  <a:pt x="5481552" y="1657657"/>
                  <a:pt x="5477198" y="1655983"/>
                </a:cubicBezTo>
                <a:cubicBezTo>
                  <a:pt x="5472510" y="1654141"/>
                  <a:pt x="5468743" y="1651797"/>
                  <a:pt x="5465897" y="1648951"/>
                </a:cubicBezTo>
                <a:cubicBezTo>
                  <a:pt x="5459032" y="1642421"/>
                  <a:pt x="5455600" y="1633463"/>
                  <a:pt x="5455600" y="1622078"/>
                </a:cubicBezTo>
                <a:lnTo>
                  <a:pt x="5455600" y="1545227"/>
                </a:lnTo>
                <a:lnTo>
                  <a:pt x="5432745" y="1545227"/>
                </a:lnTo>
                <a:lnTo>
                  <a:pt x="5432745" y="1525386"/>
                </a:lnTo>
                <a:lnTo>
                  <a:pt x="5455600" y="1525386"/>
                </a:lnTo>
                <a:close/>
                <a:moveTo>
                  <a:pt x="1216975" y="1488216"/>
                </a:moveTo>
                <a:lnTo>
                  <a:pt x="1238825" y="1488216"/>
                </a:lnTo>
                <a:lnTo>
                  <a:pt x="1238825" y="1525386"/>
                </a:lnTo>
                <a:lnTo>
                  <a:pt x="1270972" y="1525386"/>
                </a:lnTo>
                <a:lnTo>
                  <a:pt x="1270972" y="1545227"/>
                </a:lnTo>
                <a:lnTo>
                  <a:pt x="1238825" y="1545227"/>
                </a:lnTo>
                <a:lnTo>
                  <a:pt x="1238825" y="1616553"/>
                </a:lnTo>
                <a:cubicBezTo>
                  <a:pt x="1238825" y="1623920"/>
                  <a:pt x="1240164" y="1629278"/>
                  <a:pt x="1242843" y="1632626"/>
                </a:cubicBezTo>
                <a:cubicBezTo>
                  <a:pt x="1246025" y="1636310"/>
                  <a:pt x="1250796" y="1638151"/>
                  <a:pt x="1257159" y="1638151"/>
                </a:cubicBezTo>
                <a:cubicBezTo>
                  <a:pt x="1262684" y="1638151"/>
                  <a:pt x="1267456" y="1636728"/>
                  <a:pt x="1271474" y="1633882"/>
                </a:cubicBezTo>
                <a:lnTo>
                  <a:pt x="1271474" y="1655229"/>
                </a:lnTo>
                <a:cubicBezTo>
                  <a:pt x="1269130" y="1656401"/>
                  <a:pt x="1266535" y="1657239"/>
                  <a:pt x="1263688" y="1657741"/>
                </a:cubicBezTo>
                <a:cubicBezTo>
                  <a:pt x="1261010" y="1658243"/>
                  <a:pt x="1257577" y="1658494"/>
                  <a:pt x="1253391" y="1658494"/>
                </a:cubicBezTo>
                <a:cubicBezTo>
                  <a:pt x="1247866" y="1658494"/>
                  <a:pt x="1242927" y="1657657"/>
                  <a:pt x="1238574" y="1655983"/>
                </a:cubicBezTo>
                <a:cubicBezTo>
                  <a:pt x="1233886" y="1654141"/>
                  <a:pt x="1230119" y="1651797"/>
                  <a:pt x="1227272" y="1648951"/>
                </a:cubicBezTo>
                <a:cubicBezTo>
                  <a:pt x="1220407" y="1642421"/>
                  <a:pt x="1216975" y="1633463"/>
                  <a:pt x="1216975" y="1622078"/>
                </a:cubicBezTo>
                <a:lnTo>
                  <a:pt x="1216975" y="1545227"/>
                </a:lnTo>
                <a:lnTo>
                  <a:pt x="1194121" y="1545227"/>
                </a:lnTo>
                <a:lnTo>
                  <a:pt x="1194121" y="1525386"/>
                </a:lnTo>
                <a:lnTo>
                  <a:pt x="1216975" y="1525386"/>
                </a:lnTo>
                <a:close/>
                <a:moveTo>
                  <a:pt x="6527637" y="1472394"/>
                </a:moveTo>
                <a:lnTo>
                  <a:pt x="6549486" y="1472394"/>
                </a:lnTo>
                <a:lnTo>
                  <a:pt x="6549486" y="1588173"/>
                </a:lnTo>
                <a:lnTo>
                  <a:pt x="6611018" y="1525386"/>
                </a:lnTo>
                <a:lnTo>
                  <a:pt x="6638894" y="1525386"/>
                </a:lnTo>
                <a:lnTo>
                  <a:pt x="6638894" y="1526391"/>
                </a:lnTo>
                <a:lnTo>
                  <a:pt x="6587410" y="1578378"/>
                </a:lnTo>
                <a:lnTo>
                  <a:pt x="6640402" y="1655481"/>
                </a:lnTo>
                <a:lnTo>
                  <a:pt x="6640402" y="1656485"/>
                </a:lnTo>
                <a:lnTo>
                  <a:pt x="6614282" y="1656485"/>
                </a:lnTo>
                <a:lnTo>
                  <a:pt x="6572090" y="1593447"/>
                </a:lnTo>
                <a:lnTo>
                  <a:pt x="6549486" y="1616050"/>
                </a:lnTo>
                <a:lnTo>
                  <a:pt x="6549486" y="1656485"/>
                </a:lnTo>
                <a:lnTo>
                  <a:pt x="6527637" y="1656485"/>
                </a:lnTo>
                <a:close/>
                <a:moveTo>
                  <a:pt x="6141381" y="1472394"/>
                </a:moveTo>
                <a:lnTo>
                  <a:pt x="6163231" y="1472394"/>
                </a:lnTo>
                <a:lnTo>
                  <a:pt x="6163231" y="1569337"/>
                </a:lnTo>
                <a:lnTo>
                  <a:pt x="6164236" y="1569337"/>
                </a:lnTo>
                <a:lnTo>
                  <a:pt x="6247114" y="1472394"/>
                </a:lnTo>
                <a:lnTo>
                  <a:pt x="6274992" y="1472394"/>
                </a:lnTo>
                <a:lnTo>
                  <a:pt x="6274992" y="1473399"/>
                </a:lnTo>
                <a:lnTo>
                  <a:pt x="6206931" y="1552008"/>
                </a:lnTo>
                <a:lnTo>
                  <a:pt x="6280015" y="1655481"/>
                </a:lnTo>
                <a:lnTo>
                  <a:pt x="6280015" y="1656485"/>
                </a:lnTo>
                <a:lnTo>
                  <a:pt x="6253393" y="1656485"/>
                </a:lnTo>
                <a:lnTo>
                  <a:pt x="6192364" y="1568835"/>
                </a:lnTo>
                <a:lnTo>
                  <a:pt x="6163231" y="1602488"/>
                </a:lnTo>
                <a:lnTo>
                  <a:pt x="6163231" y="1656485"/>
                </a:lnTo>
                <a:lnTo>
                  <a:pt x="6141381" y="1656485"/>
                </a:lnTo>
                <a:close/>
                <a:moveTo>
                  <a:pt x="3651087" y="1472394"/>
                </a:moveTo>
                <a:lnTo>
                  <a:pt x="3672937" y="1472394"/>
                </a:lnTo>
                <a:lnTo>
                  <a:pt x="3672937" y="1656485"/>
                </a:lnTo>
                <a:lnTo>
                  <a:pt x="3651087" y="1656485"/>
                </a:lnTo>
                <a:close/>
                <a:moveTo>
                  <a:pt x="2936712" y="1472394"/>
                </a:moveTo>
                <a:lnTo>
                  <a:pt x="2958562" y="1472394"/>
                </a:lnTo>
                <a:lnTo>
                  <a:pt x="2958562" y="1656485"/>
                </a:lnTo>
                <a:lnTo>
                  <a:pt x="2936712" y="1656485"/>
                </a:lnTo>
                <a:close/>
                <a:moveTo>
                  <a:pt x="2557200" y="1472394"/>
                </a:moveTo>
                <a:lnTo>
                  <a:pt x="2583319" y="1472394"/>
                </a:lnTo>
                <a:lnTo>
                  <a:pt x="2629782" y="1544222"/>
                </a:lnTo>
                <a:lnTo>
                  <a:pt x="2630786" y="1544222"/>
                </a:lnTo>
                <a:lnTo>
                  <a:pt x="2676997" y="1472394"/>
                </a:lnTo>
                <a:lnTo>
                  <a:pt x="2702866" y="1472394"/>
                </a:lnTo>
                <a:lnTo>
                  <a:pt x="2644348" y="1561300"/>
                </a:lnTo>
                <a:lnTo>
                  <a:pt x="2706633" y="1656485"/>
                </a:lnTo>
                <a:lnTo>
                  <a:pt x="2680765" y="1656485"/>
                </a:lnTo>
                <a:lnTo>
                  <a:pt x="2630786" y="1579634"/>
                </a:lnTo>
                <a:lnTo>
                  <a:pt x="2629782" y="1579634"/>
                </a:lnTo>
                <a:lnTo>
                  <a:pt x="2579301" y="1656485"/>
                </a:lnTo>
                <a:lnTo>
                  <a:pt x="2553433" y="1656485"/>
                </a:lnTo>
                <a:lnTo>
                  <a:pt x="2615717" y="1561300"/>
                </a:lnTo>
                <a:close/>
                <a:moveTo>
                  <a:pt x="2398057" y="1472394"/>
                </a:moveTo>
                <a:lnTo>
                  <a:pt x="2419906" y="1472394"/>
                </a:lnTo>
                <a:lnTo>
                  <a:pt x="2419906" y="1656485"/>
                </a:lnTo>
                <a:lnTo>
                  <a:pt x="2398057" y="1656485"/>
                </a:lnTo>
                <a:close/>
                <a:moveTo>
                  <a:pt x="2245656" y="1472394"/>
                </a:moveTo>
                <a:lnTo>
                  <a:pt x="2307690" y="1472394"/>
                </a:lnTo>
                <a:cubicBezTo>
                  <a:pt x="2317903" y="1472394"/>
                  <a:pt x="2327363" y="1474654"/>
                  <a:pt x="2336070" y="1479175"/>
                </a:cubicBezTo>
                <a:cubicBezTo>
                  <a:pt x="2344609" y="1483528"/>
                  <a:pt x="2351641" y="1490058"/>
                  <a:pt x="2357166" y="1498765"/>
                </a:cubicBezTo>
                <a:cubicBezTo>
                  <a:pt x="2362357" y="1506969"/>
                  <a:pt x="2364952" y="1516345"/>
                  <a:pt x="2364952" y="1526893"/>
                </a:cubicBezTo>
                <a:cubicBezTo>
                  <a:pt x="2364952" y="1537441"/>
                  <a:pt x="2362357" y="1546817"/>
                  <a:pt x="2357166" y="1555022"/>
                </a:cubicBezTo>
                <a:cubicBezTo>
                  <a:pt x="2351808" y="1563393"/>
                  <a:pt x="2344776" y="1569839"/>
                  <a:pt x="2336070" y="1574360"/>
                </a:cubicBezTo>
                <a:cubicBezTo>
                  <a:pt x="2327028" y="1579048"/>
                  <a:pt x="2317569" y="1581392"/>
                  <a:pt x="2307690" y="1581392"/>
                </a:cubicBezTo>
                <a:lnTo>
                  <a:pt x="2267506" y="1581392"/>
                </a:lnTo>
                <a:lnTo>
                  <a:pt x="2267506" y="1656485"/>
                </a:lnTo>
                <a:lnTo>
                  <a:pt x="2245656" y="1656485"/>
                </a:lnTo>
                <a:close/>
                <a:moveTo>
                  <a:pt x="2127450" y="1472394"/>
                </a:moveTo>
                <a:lnTo>
                  <a:pt x="2152062" y="1472394"/>
                </a:lnTo>
                <a:lnTo>
                  <a:pt x="2222133" y="1656485"/>
                </a:lnTo>
                <a:lnTo>
                  <a:pt x="2198022" y="1656485"/>
                </a:lnTo>
                <a:lnTo>
                  <a:pt x="2179688" y="1605753"/>
                </a:lnTo>
                <a:lnTo>
                  <a:pt x="2099823" y="1605753"/>
                </a:lnTo>
                <a:lnTo>
                  <a:pt x="2081490" y="1656485"/>
                </a:lnTo>
                <a:lnTo>
                  <a:pt x="2057380" y="1656485"/>
                </a:lnTo>
                <a:close/>
                <a:moveTo>
                  <a:pt x="736437" y="1472394"/>
                </a:moveTo>
                <a:lnTo>
                  <a:pt x="758287" y="1472394"/>
                </a:lnTo>
                <a:lnTo>
                  <a:pt x="758287" y="1588173"/>
                </a:lnTo>
                <a:lnTo>
                  <a:pt x="819818" y="1525386"/>
                </a:lnTo>
                <a:lnTo>
                  <a:pt x="847696" y="1525386"/>
                </a:lnTo>
                <a:lnTo>
                  <a:pt x="847696" y="1526391"/>
                </a:lnTo>
                <a:lnTo>
                  <a:pt x="796211" y="1578378"/>
                </a:lnTo>
                <a:lnTo>
                  <a:pt x="849202" y="1655481"/>
                </a:lnTo>
                <a:lnTo>
                  <a:pt x="849202" y="1656485"/>
                </a:lnTo>
                <a:lnTo>
                  <a:pt x="823083" y="1656485"/>
                </a:lnTo>
                <a:lnTo>
                  <a:pt x="780890" y="1593447"/>
                </a:lnTo>
                <a:lnTo>
                  <a:pt x="758287" y="1616050"/>
                </a:lnTo>
                <a:lnTo>
                  <a:pt x="758287" y="1656485"/>
                </a:lnTo>
                <a:lnTo>
                  <a:pt x="736437" y="1656485"/>
                </a:lnTo>
                <a:close/>
                <a:moveTo>
                  <a:pt x="350181" y="1472394"/>
                </a:moveTo>
                <a:lnTo>
                  <a:pt x="372031" y="1472394"/>
                </a:lnTo>
                <a:lnTo>
                  <a:pt x="372031" y="1569337"/>
                </a:lnTo>
                <a:lnTo>
                  <a:pt x="373036" y="1569337"/>
                </a:lnTo>
                <a:lnTo>
                  <a:pt x="455915" y="1472394"/>
                </a:lnTo>
                <a:lnTo>
                  <a:pt x="483792" y="1472394"/>
                </a:lnTo>
                <a:lnTo>
                  <a:pt x="483792" y="1473399"/>
                </a:lnTo>
                <a:lnTo>
                  <a:pt x="415731" y="1552008"/>
                </a:lnTo>
                <a:lnTo>
                  <a:pt x="488815" y="1655481"/>
                </a:lnTo>
                <a:lnTo>
                  <a:pt x="488815" y="1656485"/>
                </a:lnTo>
                <a:lnTo>
                  <a:pt x="462193" y="1656485"/>
                </a:lnTo>
                <a:lnTo>
                  <a:pt x="401164" y="1568835"/>
                </a:lnTo>
                <a:lnTo>
                  <a:pt x="372031" y="1602488"/>
                </a:lnTo>
                <a:lnTo>
                  <a:pt x="372031" y="1656485"/>
                </a:lnTo>
                <a:lnTo>
                  <a:pt x="350181" y="1656485"/>
                </a:lnTo>
                <a:close/>
                <a:moveTo>
                  <a:pt x="6489397" y="1470385"/>
                </a:moveTo>
                <a:cubicBezTo>
                  <a:pt x="6496764" y="1470385"/>
                  <a:pt x="6503210" y="1471389"/>
                  <a:pt x="6508735" y="1473399"/>
                </a:cubicBezTo>
                <a:lnTo>
                  <a:pt x="6508735" y="1494746"/>
                </a:lnTo>
                <a:cubicBezTo>
                  <a:pt x="6505889" y="1493574"/>
                  <a:pt x="6502959" y="1492570"/>
                  <a:pt x="6499945" y="1491732"/>
                </a:cubicBezTo>
                <a:cubicBezTo>
                  <a:pt x="6497434" y="1491063"/>
                  <a:pt x="6494169" y="1490728"/>
                  <a:pt x="6490151" y="1490728"/>
                </a:cubicBezTo>
                <a:cubicBezTo>
                  <a:pt x="6484458" y="1490728"/>
                  <a:pt x="6479602" y="1492737"/>
                  <a:pt x="6475584" y="1496755"/>
                </a:cubicBezTo>
                <a:cubicBezTo>
                  <a:pt x="6471398" y="1500941"/>
                  <a:pt x="6469305" y="1506550"/>
                  <a:pt x="6469305" y="1513582"/>
                </a:cubicBezTo>
                <a:lnTo>
                  <a:pt x="6469305" y="1525386"/>
                </a:lnTo>
                <a:lnTo>
                  <a:pt x="6502959" y="1525386"/>
                </a:lnTo>
                <a:lnTo>
                  <a:pt x="6502959" y="1545227"/>
                </a:lnTo>
                <a:lnTo>
                  <a:pt x="6469305" y="1545227"/>
                </a:lnTo>
                <a:lnTo>
                  <a:pt x="6469305" y="1656485"/>
                </a:lnTo>
                <a:lnTo>
                  <a:pt x="6447455" y="1656485"/>
                </a:lnTo>
                <a:lnTo>
                  <a:pt x="6447455" y="1545227"/>
                </a:lnTo>
                <a:lnTo>
                  <a:pt x="6423345" y="1545227"/>
                </a:lnTo>
                <a:lnTo>
                  <a:pt x="6423345" y="1525386"/>
                </a:lnTo>
                <a:lnTo>
                  <a:pt x="6447455" y="1525386"/>
                </a:lnTo>
                <a:lnTo>
                  <a:pt x="6447455" y="1511071"/>
                </a:lnTo>
                <a:cubicBezTo>
                  <a:pt x="6447455" y="1502867"/>
                  <a:pt x="6449297" y="1495667"/>
                  <a:pt x="6452981" y="1489472"/>
                </a:cubicBezTo>
                <a:cubicBezTo>
                  <a:pt x="6456497" y="1483612"/>
                  <a:pt x="6461603" y="1478924"/>
                  <a:pt x="6468301" y="1475408"/>
                </a:cubicBezTo>
                <a:cubicBezTo>
                  <a:pt x="6474663" y="1472059"/>
                  <a:pt x="6481695" y="1470385"/>
                  <a:pt x="6489397" y="1470385"/>
                </a:cubicBezTo>
                <a:close/>
                <a:moveTo>
                  <a:pt x="698198" y="1470385"/>
                </a:moveTo>
                <a:cubicBezTo>
                  <a:pt x="705564" y="1470385"/>
                  <a:pt x="712010" y="1471389"/>
                  <a:pt x="717536" y="1473399"/>
                </a:cubicBezTo>
                <a:lnTo>
                  <a:pt x="717536" y="1494746"/>
                </a:lnTo>
                <a:cubicBezTo>
                  <a:pt x="714690" y="1493574"/>
                  <a:pt x="711760" y="1492570"/>
                  <a:pt x="708745" y="1491732"/>
                </a:cubicBezTo>
                <a:cubicBezTo>
                  <a:pt x="706234" y="1491063"/>
                  <a:pt x="702969" y="1490728"/>
                  <a:pt x="698951" y="1490728"/>
                </a:cubicBezTo>
                <a:cubicBezTo>
                  <a:pt x="693258" y="1490728"/>
                  <a:pt x="688403" y="1492737"/>
                  <a:pt x="684385" y="1496755"/>
                </a:cubicBezTo>
                <a:cubicBezTo>
                  <a:pt x="680198" y="1500941"/>
                  <a:pt x="678106" y="1506550"/>
                  <a:pt x="678106" y="1513582"/>
                </a:cubicBezTo>
                <a:lnTo>
                  <a:pt x="678106" y="1525386"/>
                </a:lnTo>
                <a:lnTo>
                  <a:pt x="711760" y="1525386"/>
                </a:lnTo>
                <a:lnTo>
                  <a:pt x="711760" y="1545227"/>
                </a:lnTo>
                <a:lnTo>
                  <a:pt x="678106" y="1545227"/>
                </a:lnTo>
                <a:lnTo>
                  <a:pt x="678106" y="1656485"/>
                </a:lnTo>
                <a:lnTo>
                  <a:pt x="656256" y="1656485"/>
                </a:lnTo>
                <a:lnTo>
                  <a:pt x="656256" y="1545227"/>
                </a:lnTo>
                <a:lnTo>
                  <a:pt x="632146" y="1545227"/>
                </a:lnTo>
                <a:lnTo>
                  <a:pt x="632146" y="1525386"/>
                </a:lnTo>
                <a:lnTo>
                  <a:pt x="656256" y="1525386"/>
                </a:lnTo>
                <a:lnTo>
                  <a:pt x="656256" y="1511071"/>
                </a:lnTo>
                <a:cubicBezTo>
                  <a:pt x="656256" y="1502867"/>
                  <a:pt x="658098" y="1495667"/>
                  <a:pt x="661781" y="1489472"/>
                </a:cubicBezTo>
                <a:cubicBezTo>
                  <a:pt x="665298" y="1483612"/>
                  <a:pt x="670404" y="1478924"/>
                  <a:pt x="677101" y="1475408"/>
                </a:cubicBezTo>
                <a:cubicBezTo>
                  <a:pt x="683463" y="1472059"/>
                  <a:pt x="690496" y="1470385"/>
                  <a:pt x="698198" y="1470385"/>
                </a:cubicBezTo>
                <a:close/>
                <a:moveTo>
                  <a:pt x="1114786" y="1468125"/>
                </a:moveTo>
                <a:cubicBezTo>
                  <a:pt x="1125502" y="1468125"/>
                  <a:pt x="1134711" y="1470134"/>
                  <a:pt x="1142412" y="1474152"/>
                </a:cubicBezTo>
                <a:cubicBezTo>
                  <a:pt x="1150617" y="1478338"/>
                  <a:pt x="1156895" y="1483110"/>
                  <a:pt x="1161249" y="1488468"/>
                </a:cubicBezTo>
                <a:cubicBezTo>
                  <a:pt x="1165936" y="1494160"/>
                  <a:pt x="1169285" y="1499769"/>
                  <a:pt x="1171294" y="1505294"/>
                </a:cubicBezTo>
                <a:lnTo>
                  <a:pt x="1150951" y="1514085"/>
                </a:lnTo>
                <a:cubicBezTo>
                  <a:pt x="1148775" y="1507387"/>
                  <a:pt x="1144757" y="1501611"/>
                  <a:pt x="1138896" y="1496755"/>
                </a:cubicBezTo>
                <a:cubicBezTo>
                  <a:pt x="1132702" y="1491565"/>
                  <a:pt x="1124749" y="1488970"/>
                  <a:pt x="1115037" y="1488970"/>
                </a:cubicBezTo>
                <a:cubicBezTo>
                  <a:pt x="1105661" y="1488970"/>
                  <a:pt x="1097540" y="1491649"/>
                  <a:pt x="1090676" y="1497007"/>
                </a:cubicBezTo>
                <a:cubicBezTo>
                  <a:pt x="1083978" y="1502197"/>
                  <a:pt x="1080630" y="1508894"/>
                  <a:pt x="1080630" y="1517098"/>
                </a:cubicBezTo>
                <a:cubicBezTo>
                  <a:pt x="1080630" y="1524298"/>
                  <a:pt x="1083476" y="1530158"/>
                  <a:pt x="1089169" y="1534679"/>
                </a:cubicBezTo>
                <a:cubicBezTo>
                  <a:pt x="1095029" y="1539199"/>
                  <a:pt x="1103652" y="1543469"/>
                  <a:pt x="1115037" y="1547487"/>
                </a:cubicBezTo>
                <a:lnTo>
                  <a:pt x="1127092" y="1551506"/>
                </a:lnTo>
                <a:cubicBezTo>
                  <a:pt x="1142664" y="1557366"/>
                  <a:pt x="1154802" y="1564481"/>
                  <a:pt x="1163509" y="1572853"/>
                </a:cubicBezTo>
                <a:cubicBezTo>
                  <a:pt x="1172215" y="1581392"/>
                  <a:pt x="1176569" y="1592861"/>
                  <a:pt x="1176569" y="1607260"/>
                </a:cubicBezTo>
                <a:cubicBezTo>
                  <a:pt x="1176569" y="1619148"/>
                  <a:pt x="1173554" y="1629110"/>
                  <a:pt x="1167527" y="1637147"/>
                </a:cubicBezTo>
                <a:cubicBezTo>
                  <a:pt x="1161499" y="1645184"/>
                  <a:pt x="1153798" y="1651127"/>
                  <a:pt x="1144421" y="1654978"/>
                </a:cubicBezTo>
                <a:cubicBezTo>
                  <a:pt x="1135380" y="1658662"/>
                  <a:pt x="1125920" y="1660504"/>
                  <a:pt x="1116042" y="1660504"/>
                </a:cubicBezTo>
                <a:cubicBezTo>
                  <a:pt x="1106833" y="1660504"/>
                  <a:pt x="1097876" y="1658578"/>
                  <a:pt x="1089169" y="1654727"/>
                </a:cubicBezTo>
                <a:cubicBezTo>
                  <a:pt x="1080295" y="1650876"/>
                  <a:pt x="1072593" y="1645267"/>
                  <a:pt x="1066063" y="1637900"/>
                </a:cubicBezTo>
                <a:cubicBezTo>
                  <a:pt x="1059701" y="1630701"/>
                  <a:pt x="1054929" y="1621659"/>
                  <a:pt x="1051748" y="1610776"/>
                </a:cubicBezTo>
                <a:lnTo>
                  <a:pt x="1072593" y="1602237"/>
                </a:lnTo>
                <a:cubicBezTo>
                  <a:pt x="1075607" y="1613120"/>
                  <a:pt x="1080965" y="1622078"/>
                  <a:pt x="1088667" y="1629110"/>
                </a:cubicBezTo>
                <a:cubicBezTo>
                  <a:pt x="1096369" y="1636142"/>
                  <a:pt x="1105661" y="1639658"/>
                  <a:pt x="1116544" y="1639658"/>
                </a:cubicBezTo>
                <a:cubicBezTo>
                  <a:pt x="1127260" y="1639658"/>
                  <a:pt x="1136218" y="1636812"/>
                  <a:pt x="1143417" y="1631119"/>
                </a:cubicBezTo>
                <a:cubicBezTo>
                  <a:pt x="1150784" y="1625259"/>
                  <a:pt x="1154467" y="1617390"/>
                  <a:pt x="1154467" y="1607511"/>
                </a:cubicBezTo>
                <a:cubicBezTo>
                  <a:pt x="1154467" y="1598972"/>
                  <a:pt x="1151370" y="1591940"/>
                  <a:pt x="1145175" y="1586415"/>
                </a:cubicBezTo>
                <a:cubicBezTo>
                  <a:pt x="1138645" y="1580722"/>
                  <a:pt x="1128432" y="1575532"/>
                  <a:pt x="1114535" y="1570844"/>
                </a:cubicBezTo>
                <a:lnTo>
                  <a:pt x="1102731" y="1566826"/>
                </a:lnTo>
                <a:cubicBezTo>
                  <a:pt x="1090341" y="1562472"/>
                  <a:pt x="1079793" y="1556361"/>
                  <a:pt x="1071086" y="1548492"/>
                </a:cubicBezTo>
                <a:cubicBezTo>
                  <a:pt x="1062715" y="1540957"/>
                  <a:pt x="1058529" y="1530493"/>
                  <a:pt x="1058529" y="1517098"/>
                </a:cubicBezTo>
                <a:cubicBezTo>
                  <a:pt x="1058529" y="1508559"/>
                  <a:pt x="1060957" y="1500439"/>
                  <a:pt x="1065813" y="1492737"/>
                </a:cubicBezTo>
                <a:cubicBezTo>
                  <a:pt x="1070333" y="1485537"/>
                  <a:pt x="1077030" y="1479594"/>
                  <a:pt x="1085904" y="1474906"/>
                </a:cubicBezTo>
                <a:cubicBezTo>
                  <a:pt x="1094443" y="1470385"/>
                  <a:pt x="1104070" y="1468125"/>
                  <a:pt x="1114786" y="1468125"/>
                </a:cubicBezTo>
                <a:close/>
                <a:moveTo>
                  <a:pt x="3901592" y="1467371"/>
                </a:moveTo>
                <a:lnTo>
                  <a:pt x="3920931" y="1467371"/>
                </a:lnTo>
                <a:lnTo>
                  <a:pt x="3947552" y="1497258"/>
                </a:lnTo>
                <a:lnTo>
                  <a:pt x="3947552" y="1498513"/>
                </a:lnTo>
                <a:lnTo>
                  <a:pt x="3926456" y="1498513"/>
                </a:lnTo>
                <a:lnTo>
                  <a:pt x="3912141" y="1483947"/>
                </a:lnTo>
                <a:lnTo>
                  <a:pt x="3910131" y="1483947"/>
                </a:lnTo>
                <a:lnTo>
                  <a:pt x="3896569" y="1498513"/>
                </a:lnTo>
                <a:lnTo>
                  <a:pt x="3875473" y="1498513"/>
                </a:lnTo>
                <a:lnTo>
                  <a:pt x="3875473" y="1497258"/>
                </a:lnTo>
                <a:close/>
                <a:moveTo>
                  <a:pt x="3381485" y="1467120"/>
                </a:moveTo>
                <a:lnTo>
                  <a:pt x="3405344" y="1467120"/>
                </a:lnTo>
                <a:lnTo>
                  <a:pt x="3387010" y="1499769"/>
                </a:lnTo>
                <a:lnTo>
                  <a:pt x="3367923" y="1499769"/>
                </a:lnTo>
                <a:close/>
                <a:moveTo>
                  <a:pt x="3047858" y="1467120"/>
                </a:moveTo>
                <a:lnTo>
                  <a:pt x="3071717" y="1467120"/>
                </a:lnTo>
                <a:lnTo>
                  <a:pt x="3053384" y="1499769"/>
                </a:lnTo>
                <a:lnTo>
                  <a:pt x="3034297" y="1499769"/>
                </a:lnTo>
                <a:close/>
                <a:moveTo>
                  <a:pt x="2777140" y="1457325"/>
                </a:moveTo>
                <a:cubicBezTo>
                  <a:pt x="2785679" y="1457325"/>
                  <a:pt x="2792209" y="1459334"/>
                  <a:pt x="2796730" y="1463353"/>
                </a:cubicBezTo>
                <a:cubicBezTo>
                  <a:pt x="2801418" y="1467539"/>
                  <a:pt x="2803762" y="1473399"/>
                  <a:pt x="2803762" y="1480933"/>
                </a:cubicBezTo>
                <a:cubicBezTo>
                  <a:pt x="2803762" y="1488802"/>
                  <a:pt x="2801167" y="1495081"/>
                  <a:pt x="2795976" y="1499769"/>
                </a:cubicBezTo>
                <a:cubicBezTo>
                  <a:pt x="2790618" y="1504625"/>
                  <a:pt x="2783837" y="1507638"/>
                  <a:pt x="2775633" y="1508810"/>
                </a:cubicBezTo>
                <a:lnTo>
                  <a:pt x="2771866" y="1495248"/>
                </a:lnTo>
                <a:cubicBezTo>
                  <a:pt x="2777056" y="1493742"/>
                  <a:pt x="2780824" y="1491984"/>
                  <a:pt x="2783168" y="1489974"/>
                </a:cubicBezTo>
                <a:cubicBezTo>
                  <a:pt x="2785512" y="1487965"/>
                  <a:pt x="2786684" y="1485286"/>
                  <a:pt x="2786684" y="1481938"/>
                </a:cubicBezTo>
                <a:cubicBezTo>
                  <a:pt x="2786684" y="1479091"/>
                  <a:pt x="2785679" y="1476747"/>
                  <a:pt x="2783670" y="1474906"/>
                </a:cubicBezTo>
                <a:cubicBezTo>
                  <a:pt x="2781828" y="1473231"/>
                  <a:pt x="2778982" y="1472394"/>
                  <a:pt x="2775131" y="1472394"/>
                </a:cubicBezTo>
                <a:cubicBezTo>
                  <a:pt x="2770443" y="1472394"/>
                  <a:pt x="2765755" y="1473399"/>
                  <a:pt x="2761067" y="1475408"/>
                </a:cubicBezTo>
                <a:lnTo>
                  <a:pt x="2756546" y="1461595"/>
                </a:lnTo>
                <a:cubicBezTo>
                  <a:pt x="2763076" y="1458748"/>
                  <a:pt x="2769941" y="1457325"/>
                  <a:pt x="2777140" y="1457325"/>
                </a:cubicBezTo>
                <a:close/>
                <a:moveTo>
                  <a:pt x="3920177" y="1436229"/>
                </a:moveTo>
                <a:lnTo>
                  <a:pt x="3944036" y="1436229"/>
                </a:lnTo>
                <a:lnTo>
                  <a:pt x="3955589" y="1467622"/>
                </a:lnTo>
                <a:lnTo>
                  <a:pt x="3938009" y="1467622"/>
                </a:lnTo>
                <a:close/>
                <a:moveTo>
                  <a:pt x="6120917" y="1192560"/>
                </a:moveTo>
                <a:cubicBezTo>
                  <a:pt x="6124936" y="1192560"/>
                  <a:pt x="6128201" y="1193816"/>
                  <a:pt x="6130712" y="1196327"/>
                </a:cubicBezTo>
                <a:cubicBezTo>
                  <a:pt x="6133391" y="1199006"/>
                  <a:pt x="6134730" y="1202271"/>
                  <a:pt x="6134730" y="1206122"/>
                </a:cubicBezTo>
                <a:cubicBezTo>
                  <a:pt x="6134730" y="1209638"/>
                  <a:pt x="6133391" y="1212903"/>
                  <a:pt x="6130712" y="1215917"/>
                </a:cubicBezTo>
                <a:cubicBezTo>
                  <a:pt x="6128201" y="1218763"/>
                  <a:pt x="6124936" y="1220186"/>
                  <a:pt x="6120917" y="1220186"/>
                </a:cubicBezTo>
                <a:cubicBezTo>
                  <a:pt x="6117234" y="1220186"/>
                  <a:pt x="6113969" y="1218763"/>
                  <a:pt x="6111122" y="1215917"/>
                </a:cubicBezTo>
                <a:cubicBezTo>
                  <a:pt x="6108444" y="1213238"/>
                  <a:pt x="6107104" y="1209973"/>
                  <a:pt x="6107104" y="1206122"/>
                </a:cubicBezTo>
                <a:cubicBezTo>
                  <a:pt x="6107104" y="1202104"/>
                  <a:pt x="6108444" y="1198839"/>
                  <a:pt x="6111122" y="1196327"/>
                </a:cubicBezTo>
                <a:cubicBezTo>
                  <a:pt x="6113969" y="1193816"/>
                  <a:pt x="6117234" y="1192560"/>
                  <a:pt x="6120917" y="1192560"/>
                </a:cubicBezTo>
                <a:close/>
                <a:moveTo>
                  <a:pt x="2017578" y="1139568"/>
                </a:moveTo>
                <a:cubicBezTo>
                  <a:pt x="2022099" y="1139568"/>
                  <a:pt x="2025950" y="1141159"/>
                  <a:pt x="2029131" y="1144340"/>
                </a:cubicBezTo>
                <a:cubicBezTo>
                  <a:pt x="2032312" y="1147521"/>
                  <a:pt x="2033902" y="1151372"/>
                  <a:pt x="2033902" y="1155893"/>
                </a:cubicBezTo>
                <a:cubicBezTo>
                  <a:pt x="2033902" y="1160413"/>
                  <a:pt x="2032312" y="1164264"/>
                  <a:pt x="2029131" y="1167445"/>
                </a:cubicBezTo>
                <a:cubicBezTo>
                  <a:pt x="2025950" y="1170627"/>
                  <a:pt x="2022099" y="1172217"/>
                  <a:pt x="2017578" y="1172217"/>
                </a:cubicBezTo>
                <a:cubicBezTo>
                  <a:pt x="2012890" y="1172217"/>
                  <a:pt x="2008955" y="1170627"/>
                  <a:pt x="2005774" y="1167445"/>
                </a:cubicBezTo>
                <a:cubicBezTo>
                  <a:pt x="2002593" y="1164264"/>
                  <a:pt x="2001002" y="1160413"/>
                  <a:pt x="2001002" y="1155893"/>
                </a:cubicBezTo>
                <a:cubicBezTo>
                  <a:pt x="2001002" y="1151372"/>
                  <a:pt x="2002593" y="1147521"/>
                  <a:pt x="2005774" y="1144340"/>
                </a:cubicBezTo>
                <a:cubicBezTo>
                  <a:pt x="2008955" y="1141159"/>
                  <a:pt x="2012890" y="1139568"/>
                  <a:pt x="2017578" y="1139568"/>
                </a:cubicBezTo>
                <a:close/>
                <a:moveTo>
                  <a:pt x="7073920" y="1104658"/>
                </a:moveTo>
                <a:cubicBezTo>
                  <a:pt x="7061864" y="1104658"/>
                  <a:pt x="7052823" y="1107170"/>
                  <a:pt x="7046796" y="1112193"/>
                </a:cubicBezTo>
                <a:cubicBezTo>
                  <a:pt x="7040768" y="1117216"/>
                  <a:pt x="7037754" y="1123578"/>
                  <a:pt x="7037754" y="1131280"/>
                </a:cubicBezTo>
                <a:cubicBezTo>
                  <a:pt x="7037754" y="1138480"/>
                  <a:pt x="7040516" y="1144340"/>
                  <a:pt x="7046042" y="1148860"/>
                </a:cubicBezTo>
                <a:cubicBezTo>
                  <a:pt x="7051567" y="1153381"/>
                  <a:pt x="7058516" y="1155641"/>
                  <a:pt x="7066887" y="1155641"/>
                </a:cubicBezTo>
                <a:cubicBezTo>
                  <a:pt x="7074254" y="1155641"/>
                  <a:pt x="7081119" y="1153716"/>
                  <a:pt x="7087481" y="1149865"/>
                </a:cubicBezTo>
                <a:cubicBezTo>
                  <a:pt x="7093844" y="1146014"/>
                  <a:pt x="7098866" y="1140991"/>
                  <a:pt x="7102550" y="1134796"/>
                </a:cubicBezTo>
                <a:cubicBezTo>
                  <a:pt x="7106234" y="1128601"/>
                  <a:pt x="7108076" y="1121653"/>
                  <a:pt x="7108076" y="1113951"/>
                </a:cubicBezTo>
                <a:cubicBezTo>
                  <a:pt x="7104057" y="1111272"/>
                  <a:pt x="7099034" y="1109012"/>
                  <a:pt x="7093006" y="1107170"/>
                </a:cubicBezTo>
                <a:cubicBezTo>
                  <a:pt x="7087314" y="1105496"/>
                  <a:pt x="7080952" y="1104658"/>
                  <a:pt x="7073920" y="1104658"/>
                </a:cubicBezTo>
                <a:close/>
                <a:moveTo>
                  <a:pt x="6121420" y="1104658"/>
                </a:moveTo>
                <a:cubicBezTo>
                  <a:pt x="6109364" y="1104658"/>
                  <a:pt x="6100323" y="1107170"/>
                  <a:pt x="6094296" y="1112193"/>
                </a:cubicBezTo>
                <a:cubicBezTo>
                  <a:pt x="6088268" y="1117216"/>
                  <a:pt x="6085254" y="1123578"/>
                  <a:pt x="6085254" y="1131280"/>
                </a:cubicBezTo>
                <a:cubicBezTo>
                  <a:pt x="6085254" y="1138480"/>
                  <a:pt x="6088017" y="1144340"/>
                  <a:pt x="6093542" y="1148860"/>
                </a:cubicBezTo>
                <a:cubicBezTo>
                  <a:pt x="6099067" y="1153381"/>
                  <a:pt x="6106016" y="1155641"/>
                  <a:pt x="6114387" y="1155641"/>
                </a:cubicBezTo>
                <a:cubicBezTo>
                  <a:pt x="6121754" y="1155641"/>
                  <a:pt x="6128619" y="1153716"/>
                  <a:pt x="6134981" y="1149865"/>
                </a:cubicBezTo>
                <a:cubicBezTo>
                  <a:pt x="6141344" y="1146014"/>
                  <a:pt x="6146367" y="1140991"/>
                  <a:pt x="6150050" y="1134796"/>
                </a:cubicBezTo>
                <a:cubicBezTo>
                  <a:pt x="6153734" y="1128601"/>
                  <a:pt x="6155576" y="1121653"/>
                  <a:pt x="6155576" y="1113951"/>
                </a:cubicBezTo>
                <a:cubicBezTo>
                  <a:pt x="6151557" y="1111272"/>
                  <a:pt x="6146534" y="1109012"/>
                  <a:pt x="6140507" y="1107170"/>
                </a:cubicBezTo>
                <a:cubicBezTo>
                  <a:pt x="6134814" y="1105496"/>
                  <a:pt x="6128452" y="1104658"/>
                  <a:pt x="6121420" y="1104658"/>
                </a:cubicBezTo>
                <a:close/>
                <a:moveTo>
                  <a:pt x="5292745" y="1104658"/>
                </a:moveTo>
                <a:cubicBezTo>
                  <a:pt x="5280689" y="1104658"/>
                  <a:pt x="5271648" y="1107170"/>
                  <a:pt x="5265621" y="1112193"/>
                </a:cubicBezTo>
                <a:cubicBezTo>
                  <a:pt x="5259593" y="1117216"/>
                  <a:pt x="5256579" y="1123578"/>
                  <a:pt x="5256579" y="1131280"/>
                </a:cubicBezTo>
                <a:cubicBezTo>
                  <a:pt x="5256579" y="1138480"/>
                  <a:pt x="5259342" y="1144340"/>
                  <a:pt x="5264867" y="1148860"/>
                </a:cubicBezTo>
                <a:cubicBezTo>
                  <a:pt x="5270392" y="1153381"/>
                  <a:pt x="5277341" y="1155641"/>
                  <a:pt x="5285712" y="1155641"/>
                </a:cubicBezTo>
                <a:cubicBezTo>
                  <a:pt x="5293079" y="1155641"/>
                  <a:pt x="5299944" y="1153716"/>
                  <a:pt x="5306306" y="1149865"/>
                </a:cubicBezTo>
                <a:cubicBezTo>
                  <a:pt x="5312669" y="1146014"/>
                  <a:pt x="5317692" y="1140991"/>
                  <a:pt x="5321375" y="1134796"/>
                </a:cubicBezTo>
                <a:cubicBezTo>
                  <a:pt x="5325059" y="1128601"/>
                  <a:pt x="5326901" y="1121653"/>
                  <a:pt x="5326901" y="1113951"/>
                </a:cubicBezTo>
                <a:cubicBezTo>
                  <a:pt x="5322882" y="1111272"/>
                  <a:pt x="5317859" y="1109012"/>
                  <a:pt x="5311832" y="1107170"/>
                </a:cubicBezTo>
                <a:cubicBezTo>
                  <a:pt x="5306139" y="1105496"/>
                  <a:pt x="5299777" y="1104658"/>
                  <a:pt x="5292745" y="1104658"/>
                </a:cubicBezTo>
                <a:close/>
                <a:moveTo>
                  <a:pt x="4930795" y="1104658"/>
                </a:moveTo>
                <a:cubicBezTo>
                  <a:pt x="4918739" y="1104658"/>
                  <a:pt x="4909698" y="1107170"/>
                  <a:pt x="4903671" y="1112193"/>
                </a:cubicBezTo>
                <a:cubicBezTo>
                  <a:pt x="4897643" y="1117216"/>
                  <a:pt x="4894629" y="1123578"/>
                  <a:pt x="4894629" y="1131280"/>
                </a:cubicBezTo>
                <a:cubicBezTo>
                  <a:pt x="4894629" y="1138480"/>
                  <a:pt x="4897392" y="1144340"/>
                  <a:pt x="4902917" y="1148860"/>
                </a:cubicBezTo>
                <a:cubicBezTo>
                  <a:pt x="4908442" y="1153381"/>
                  <a:pt x="4915391" y="1155641"/>
                  <a:pt x="4923762" y="1155641"/>
                </a:cubicBezTo>
                <a:cubicBezTo>
                  <a:pt x="4931129" y="1155641"/>
                  <a:pt x="4937994" y="1153716"/>
                  <a:pt x="4944356" y="1149865"/>
                </a:cubicBezTo>
                <a:cubicBezTo>
                  <a:pt x="4950719" y="1146014"/>
                  <a:pt x="4955742" y="1140991"/>
                  <a:pt x="4959425" y="1134796"/>
                </a:cubicBezTo>
                <a:cubicBezTo>
                  <a:pt x="4963109" y="1128601"/>
                  <a:pt x="4964951" y="1121653"/>
                  <a:pt x="4964951" y="1113951"/>
                </a:cubicBezTo>
                <a:cubicBezTo>
                  <a:pt x="4960932" y="1111272"/>
                  <a:pt x="4955909" y="1109012"/>
                  <a:pt x="4949882" y="1107170"/>
                </a:cubicBezTo>
                <a:cubicBezTo>
                  <a:pt x="4944189" y="1105496"/>
                  <a:pt x="4937827" y="1104658"/>
                  <a:pt x="4930795" y="1104658"/>
                </a:cubicBezTo>
                <a:close/>
                <a:moveTo>
                  <a:pt x="2339995" y="1104658"/>
                </a:moveTo>
                <a:cubicBezTo>
                  <a:pt x="2327940" y="1104658"/>
                  <a:pt x="2318899" y="1107170"/>
                  <a:pt x="2312872" y="1112193"/>
                </a:cubicBezTo>
                <a:cubicBezTo>
                  <a:pt x="2306843" y="1117216"/>
                  <a:pt x="2303831" y="1123578"/>
                  <a:pt x="2303831" y="1131280"/>
                </a:cubicBezTo>
                <a:cubicBezTo>
                  <a:pt x="2303831" y="1138480"/>
                  <a:pt x="2306593" y="1144340"/>
                  <a:pt x="2312118" y="1148860"/>
                </a:cubicBezTo>
                <a:cubicBezTo>
                  <a:pt x="2317643" y="1153381"/>
                  <a:pt x="2324592" y="1155641"/>
                  <a:pt x="2332963" y="1155641"/>
                </a:cubicBezTo>
                <a:cubicBezTo>
                  <a:pt x="2340330" y="1155641"/>
                  <a:pt x="2347195" y="1153716"/>
                  <a:pt x="2353557" y="1149865"/>
                </a:cubicBezTo>
                <a:cubicBezTo>
                  <a:pt x="2359920" y="1146014"/>
                  <a:pt x="2364943" y="1140991"/>
                  <a:pt x="2368626" y="1134796"/>
                </a:cubicBezTo>
                <a:cubicBezTo>
                  <a:pt x="2372310" y="1128601"/>
                  <a:pt x="2374152" y="1121653"/>
                  <a:pt x="2374152" y="1113951"/>
                </a:cubicBezTo>
                <a:cubicBezTo>
                  <a:pt x="2370133" y="1111272"/>
                  <a:pt x="2365110" y="1109012"/>
                  <a:pt x="2359082" y="1107170"/>
                </a:cubicBezTo>
                <a:cubicBezTo>
                  <a:pt x="2353390" y="1105496"/>
                  <a:pt x="2347028" y="1104658"/>
                  <a:pt x="2339995" y="1104658"/>
                </a:cubicBezTo>
                <a:close/>
                <a:moveTo>
                  <a:pt x="7365194" y="1055182"/>
                </a:moveTo>
                <a:cubicBezTo>
                  <a:pt x="7355148" y="1055182"/>
                  <a:pt x="7346358" y="1058531"/>
                  <a:pt x="7338824" y="1065228"/>
                </a:cubicBezTo>
                <a:cubicBezTo>
                  <a:pt x="7331792" y="1071591"/>
                  <a:pt x="7327104" y="1080297"/>
                  <a:pt x="7324760" y="1091348"/>
                </a:cubicBezTo>
                <a:lnTo>
                  <a:pt x="7404624" y="1091348"/>
                </a:lnTo>
                <a:cubicBezTo>
                  <a:pt x="7404458" y="1085822"/>
                  <a:pt x="7402950" y="1080297"/>
                  <a:pt x="7400104" y="1074772"/>
                </a:cubicBezTo>
                <a:cubicBezTo>
                  <a:pt x="7397425" y="1069414"/>
                  <a:pt x="7393156" y="1064810"/>
                  <a:pt x="7387296" y="1060959"/>
                </a:cubicBezTo>
                <a:cubicBezTo>
                  <a:pt x="7381436" y="1057108"/>
                  <a:pt x="7374068" y="1055182"/>
                  <a:pt x="7365194" y="1055182"/>
                </a:cubicBezTo>
                <a:close/>
                <a:moveTo>
                  <a:pt x="7213799" y="1055182"/>
                </a:moveTo>
                <a:cubicBezTo>
                  <a:pt x="7205930" y="1055182"/>
                  <a:pt x="7198730" y="1057192"/>
                  <a:pt x="7192200" y="1061210"/>
                </a:cubicBezTo>
                <a:cubicBezTo>
                  <a:pt x="7185503" y="1065396"/>
                  <a:pt x="7180313" y="1071005"/>
                  <a:pt x="7176630" y="1078037"/>
                </a:cubicBezTo>
                <a:cubicBezTo>
                  <a:pt x="7172778" y="1085404"/>
                  <a:pt x="7170853" y="1094194"/>
                  <a:pt x="7170853" y="1104407"/>
                </a:cubicBezTo>
                <a:cubicBezTo>
                  <a:pt x="7170853" y="1114286"/>
                  <a:pt x="7172778" y="1123076"/>
                  <a:pt x="7176630" y="1130778"/>
                </a:cubicBezTo>
                <a:cubicBezTo>
                  <a:pt x="7180313" y="1138145"/>
                  <a:pt x="7185503" y="1143754"/>
                  <a:pt x="7192200" y="1147605"/>
                </a:cubicBezTo>
                <a:cubicBezTo>
                  <a:pt x="7198898" y="1151456"/>
                  <a:pt x="7206098" y="1153381"/>
                  <a:pt x="7213799" y="1153381"/>
                </a:cubicBezTo>
                <a:cubicBezTo>
                  <a:pt x="7221836" y="1153381"/>
                  <a:pt x="7228952" y="1151456"/>
                  <a:pt x="7235146" y="1147605"/>
                </a:cubicBezTo>
                <a:cubicBezTo>
                  <a:pt x="7241676" y="1143586"/>
                  <a:pt x="7246867" y="1137894"/>
                  <a:pt x="7250718" y="1130527"/>
                </a:cubicBezTo>
                <a:cubicBezTo>
                  <a:pt x="7254568" y="1123160"/>
                  <a:pt x="7256494" y="1114453"/>
                  <a:pt x="7256494" y="1104407"/>
                </a:cubicBezTo>
                <a:cubicBezTo>
                  <a:pt x="7256494" y="1094027"/>
                  <a:pt x="7254568" y="1085153"/>
                  <a:pt x="7250718" y="1077786"/>
                </a:cubicBezTo>
                <a:cubicBezTo>
                  <a:pt x="7246867" y="1070251"/>
                  <a:pt x="7241676" y="1064642"/>
                  <a:pt x="7235146" y="1060959"/>
                </a:cubicBezTo>
                <a:cubicBezTo>
                  <a:pt x="7228450" y="1057108"/>
                  <a:pt x="7221334" y="1055182"/>
                  <a:pt x="7213799" y="1055182"/>
                </a:cubicBezTo>
                <a:close/>
                <a:moveTo>
                  <a:pt x="6688920" y="1055182"/>
                </a:moveTo>
                <a:cubicBezTo>
                  <a:pt x="6678874" y="1055182"/>
                  <a:pt x="6670084" y="1058531"/>
                  <a:pt x="6662549" y="1065228"/>
                </a:cubicBezTo>
                <a:cubicBezTo>
                  <a:pt x="6655517" y="1071591"/>
                  <a:pt x="6650829" y="1080297"/>
                  <a:pt x="6648485" y="1091348"/>
                </a:cubicBezTo>
                <a:lnTo>
                  <a:pt x="6728350" y="1091348"/>
                </a:lnTo>
                <a:cubicBezTo>
                  <a:pt x="6728182" y="1085822"/>
                  <a:pt x="6726676" y="1080297"/>
                  <a:pt x="6723829" y="1074772"/>
                </a:cubicBezTo>
                <a:cubicBezTo>
                  <a:pt x="6721150" y="1069414"/>
                  <a:pt x="6716880" y="1064810"/>
                  <a:pt x="6711020" y="1060959"/>
                </a:cubicBezTo>
                <a:cubicBezTo>
                  <a:pt x="6705160" y="1057108"/>
                  <a:pt x="6697794" y="1055182"/>
                  <a:pt x="6688920" y="1055182"/>
                </a:cubicBezTo>
                <a:close/>
                <a:moveTo>
                  <a:pt x="5641170" y="1055182"/>
                </a:moveTo>
                <a:cubicBezTo>
                  <a:pt x="5631124" y="1055182"/>
                  <a:pt x="5622334" y="1058531"/>
                  <a:pt x="5614799" y="1065228"/>
                </a:cubicBezTo>
                <a:cubicBezTo>
                  <a:pt x="5607767" y="1071591"/>
                  <a:pt x="5603079" y="1080297"/>
                  <a:pt x="5600735" y="1091348"/>
                </a:cubicBezTo>
                <a:lnTo>
                  <a:pt x="5680600" y="1091348"/>
                </a:lnTo>
                <a:cubicBezTo>
                  <a:pt x="5680433" y="1085822"/>
                  <a:pt x="5678926" y="1080297"/>
                  <a:pt x="5676079" y="1074772"/>
                </a:cubicBezTo>
                <a:cubicBezTo>
                  <a:pt x="5673400" y="1069414"/>
                  <a:pt x="5669131" y="1064810"/>
                  <a:pt x="5663271" y="1060959"/>
                </a:cubicBezTo>
                <a:cubicBezTo>
                  <a:pt x="5657411" y="1057108"/>
                  <a:pt x="5650044" y="1055182"/>
                  <a:pt x="5641170" y="1055182"/>
                </a:cubicBezTo>
                <a:close/>
                <a:moveTo>
                  <a:pt x="5490277" y="1055182"/>
                </a:moveTo>
                <a:cubicBezTo>
                  <a:pt x="5483077" y="1055182"/>
                  <a:pt x="5475961" y="1057275"/>
                  <a:pt x="5468929" y="1061461"/>
                </a:cubicBezTo>
                <a:cubicBezTo>
                  <a:pt x="5462399" y="1065312"/>
                  <a:pt x="5457041" y="1071172"/>
                  <a:pt x="5452856" y="1079041"/>
                </a:cubicBezTo>
                <a:cubicBezTo>
                  <a:pt x="5448837" y="1086576"/>
                  <a:pt x="5446828" y="1095282"/>
                  <a:pt x="5446828" y="1105161"/>
                </a:cubicBezTo>
                <a:cubicBezTo>
                  <a:pt x="5446828" y="1115039"/>
                  <a:pt x="5448837" y="1123746"/>
                  <a:pt x="5452856" y="1131280"/>
                </a:cubicBezTo>
                <a:cubicBezTo>
                  <a:pt x="5457041" y="1139149"/>
                  <a:pt x="5462399" y="1145009"/>
                  <a:pt x="5468929" y="1148860"/>
                </a:cubicBezTo>
                <a:cubicBezTo>
                  <a:pt x="5475961" y="1153046"/>
                  <a:pt x="5483077" y="1155139"/>
                  <a:pt x="5490277" y="1155139"/>
                </a:cubicBezTo>
                <a:cubicBezTo>
                  <a:pt x="5497644" y="1155139"/>
                  <a:pt x="5504760" y="1153046"/>
                  <a:pt x="5511624" y="1148860"/>
                </a:cubicBezTo>
                <a:cubicBezTo>
                  <a:pt x="5518321" y="1144842"/>
                  <a:pt x="5523679" y="1138982"/>
                  <a:pt x="5527698" y="1131280"/>
                </a:cubicBezTo>
                <a:cubicBezTo>
                  <a:pt x="5531716" y="1123746"/>
                  <a:pt x="5533725" y="1115039"/>
                  <a:pt x="5533725" y="1105161"/>
                </a:cubicBezTo>
                <a:cubicBezTo>
                  <a:pt x="5533725" y="1095115"/>
                  <a:pt x="5531716" y="1086325"/>
                  <a:pt x="5527698" y="1078790"/>
                </a:cubicBezTo>
                <a:cubicBezTo>
                  <a:pt x="5523679" y="1071423"/>
                  <a:pt x="5518321" y="1065647"/>
                  <a:pt x="5511624" y="1061461"/>
                </a:cubicBezTo>
                <a:cubicBezTo>
                  <a:pt x="5504760" y="1057275"/>
                  <a:pt x="5497644" y="1055182"/>
                  <a:pt x="5490277" y="1055182"/>
                </a:cubicBezTo>
                <a:close/>
                <a:moveTo>
                  <a:pt x="4565850" y="1055182"/>
                </a:moveTo>
                <a:cubicBezTo>
                  <a:pt x="4557980" y="1055182"/>
                  <a:pt x="4550781" y="1057192"/>
                  <a:pt x="4544251" y="1061210"/>
                </a:cubicBezTo>
                <a:cubicBezTo>
                  <a:pt x="4537554" y="1065396"/>
                  <a:pt x="4532363" y="1071005"/>
                  <a:pt x="4528680" y="1078037"/>
                </a:cubicBezTo>
                <a:cubicBezTo>
                  <a:pt x="4524829" y="1085404"/>
                  <a:pt x="4522903" y="1094194"/>
                  <a:pt x="4522903" y="1104407"/>
                </a:cubicBezTo>
                <a:cubicBezTo>
                  <a:pt x="4522903" y="1114286"/>
                  <a:pt x="4524829" y="1123076"/>
                  <a:pt x="4528680" y="1130778"/>
                </a:cubicBezTo>
                <a:cubicBezTo>
                  <a:pt x="4532363" y="1138145"/>
                  <a:pt x="4537554" y="1143754"/>
                  <a:pt x="4544251" y="1147605"/>
                </a:cubicBezTo>
                <a:cubicBezTo>
                  <a:pt x="4550948" y="1151456"/>
                  <a:pt x="4558148" y="1153381"/>
                  <a:pt x="4565850" y="1153381"/>
                </a:cubicBezTo>
                <a:cubicBezTo>
                  <a:pt x="4573886" y="1153381"/>
                  <a:pt x="4581002" y="1151456"/>
                  <a:pt x="4587197" y="1147605"/>
                </a:cubicBezTo>
                <a:cubicBezTo>
                  <a:pt x="4593727" y="1143586"/>
                  <a:pt x="4598917" y="1137894"/>
                  <a:pt x="4602768" y="1130527"/>
                </a:cubicBezTo>
                <a:cubicBezTo>
                  <a:pt x="4606619" y="1123160"/>
                  <a:pt x="4608545" y="1114453"/>
                  <a:pt x="4608545" y="1104407"/>
                </a:cubicBezTo>
                <a:cubicBezTo>
                  <a:pt x="4608545" y="1094027"/>
                  <a:pt x="4606619" y="1085153"/>
                  <a:pt x="4602768" y="1077786"/>
                </a:cubicBezTo>
                <a:cubicBezTo>
                  <a:pt x="4598917" y="1070251"/>
                  <a:pt x="4593727" y="1064642"/>
                  <a:pt x="4587197" y="1060959"/>
                </a:cubicBezTo>
                <a:cubicBezTo>
                  <a:pt x="4580500" y="1057108"/>
                  <a:pt x="4573384" y="1055182"/>
                  <a:pt x="4565850" y="1055182"/>
                </a:cubicBezTo>
                <a:close/>
                <a:moveTo>
                  <a:pt x="4273337" y="1055182"/>
                </a:moveTo>
                <a:cubicBezTo>
                  <a:pt x="4265301" y="1055182"/>
                  <a:pt x="4257766" y="1057192"/>
                  <a:pt x="4250734" y="1061210"/>
                </a:cubicBezTo>
                <a:cubicBezTo>
                  <a:pt x="4243869" y="1065228"/>
                  <a:pt x="4238260" y="1071005"/>
                  <a:pt x="4233907" y="1078539"/>
                </a:cubicBezTo>
                <a:cubicBezTo>
                  <a:pt x="4229721" y="1085906"/>
                  <a:pt x="4227628" y="1094780"/>
                  <a:pt x="4227628" y="1105161"/>
                </a:cubicBezTo>
                <a:cubicBezTo>
                  <a:pt x="4227628" y="1115374"/>
                  <a:pt x="4229721" y="1124164"/>
                  <a:pt x="4233907" y="1131531"/>
                </a:cubicBezTo>
                <a:cubicBezTo>
                  <a:pt x="4238260" y="1139066"/>
                  <a:pt x="4243869" y="1144842"/>
                  <a:pt x="4250734" y="1148860"/>
                </a:cubicBezTo>
                <a:cubicBezTo>
                  <a:pt x="4258101" y="1153046"/>
                  <a:pt x="4265635" y="1155139"/>
                  <a:pt x="4273337" y="1155139"/>
                </a:cubicBezTo>
                <a:cubicBezTo>
                  <a:pt x="4281039" y="1155139"/>
                  <a:pt x="4288574" y="1153046"/>
                  <a:pt x="4295941" y="1148860"/>
                </a:cubicBezTo>
                <a:cubicBezTo>
                  <a:pt x="4302638" y="1145009"/>
                  <a:pt x="4308163" y="1139233"/>
                  <a:pt x="4312516" y="1131531"/>
                </a:cubicBezTo>
                <a:cubicBezTo>
                  <a:pt x="4316702" y="1124164"/>
                  <a:pt x="4318795" y="1115374"/>
                  <a:pt x="4318795" y="1105161"/>
                </a:cubicBezTo>
                <a:cubicBezTo>
                  <a:pt x="4318795" y="1094780"/>
                  <a:pt x="4316702" y="1085906"/>
                  <a:pt x="4312516" y="1078539"/>
                </a:cubicBezTo>
                <a:cubicBezTo>
                  <a:pt x="4308163" y="1070837"/>
                  <a:pt x="4302638" y="1065061"/>
                  <a:pt x="4295941" y="1061210"/>
                </a:cubicBezTo>
                <a:cubicBezTo>
                  <a:pt x="4288908" y="1057192"/>
                  <a:pt x="4281374" y="1055182"/>
                  <a:pt x="4273337" y="1055182"/>
                </a:cubicBezTo>
                <a:close/>
                <a:moveTo>
                  <a:pt x="3685550" y="1055182"/>
                </a:moveTo>
                <a:cubicBezTo>
                  <a:pt x="3678183" y="1055182"/>
                  <a:pt x="3671067" y="1057275"/>
                  <a:pt x="3664202" y="1061461"/>
                </a:cubicBezTo>
                <a:cubicBezTo>
                  <a:pt x="3657505" y="1065647"/>
                  <a:pt x="3652147" y="1071423"/>
                  <a:pt x="3648129" y="1078790"/>
                </a:cubicBezTo>
                <a:cubicBezTo>
                  <a:pt x="3644110" y="1086325"/>
                  <a:pt x="3642101" y="1095115"/>
                  <a:pt x="3642101" y="1105161"/>
                </a:cubicBezTo>
                <a:cubicBezTo>
                  <a:pt x="3642101" y="1115039"/>
                  <a:pt x="3644110" y="1123746"/>
                  <a:pt x="3648129" y="1131280"/>
                </a:cubicBezTo>
                <a:cubicBezTo>
                  <a:pt x="3652147" y="1138982"/>
                  <a:pt x="3657505" y="1144842"/>
                  <a:pt x="3664202" y="1148860"/>
                </a:cubicBezTo>
                <a:cubicBezTo>
                  <a:pt x="3671067" y="1153046"/>
                  <a:pt x="3678183" y="1155139"/>
                  <a:pt x="3685550" y="1155139"/>
                </a:cubicBezTo>
                <a:cubicBezTo>
                  <a:pt x="3692749" y="1155139"/>
                  <a:pt x="3699865" y="1153046"/>
                  <a:pt x="3706897" y="1148860"/>
                </a:cubicBezTo>
                <a:cubicBezTo>
                  <a:pt x="3713427" y="1145009"/>
                  <a:pt x="3718785" y="1139149"/>
                  <a:pt x="3722971" y="1131280"/>
                </a:cubicBezTo>
                <a:cubicBezTo>
                  <a:pt x="3726822" y="1124081"/>
                  <a:pt x="3728747" y="1115374"/>
                  <a:pt x="3728747" y="1105161"/>
                </a:cubicBezTo>
                <a:cubicBezTo>
                  <a:pt x="3728747" y="1094780"/>
                  <a:pt x="3726822" y="1085990"/>
                  <a:pt x="3722971" y="1078790"/>
                </a:cubicBezTo>
                <a:cubicBezTo>
                  <a:pt x="3718952" y="1071256"/>
                  <a:pt x="3713595" y="1065479"/>
                  <a:pt x="3706897" y="1061461"/>
                </a:cubicBezTo>
                <a:cubicBezTo>
                  <a:pt x="3699865" y="1057275"/>
                  <a:pt x="3692749" y="1055182"/>
                  <a:pt x="3685550" y="1055182"/>
                </a:cubicBezTo>
                <a:close/>
                <a:moveTo>
                  <a:pt x="3530387" y="1055182"/>
                </a:moveTo>
                <a:cubicBezTo>
                  <a:pt x="3522350" y="1055182"/>
                  <a:pt x="3514816" y="1057192"/>
                  <a:pt x="3507784" y="1061210"/>
                </a:cubicBezTo>
                <a:cubicBezTo>
                  <a:pt x="3500919" y="1065228"/>
                  <a:pt x="3495310" y="1071005"/>
                  <a:pt x="3490957" y="1078539"/>
                </a:cubicBezTo>
                <a:cubicBezTo>
                  <a:pt x="3486771" y="1085906"/>
                  <a:pt x="3484678" y="1094780"/>
                  <a:pt x="3484678" y="1105161"/>
                </a:cubicBezTo>
                <a:cubicBezTo>
                  <a:pt x="3484678" y="1115374"/>
                  <a:pt x="3486771" y="1124164"/>
                  <a:pt x="3490957" y="1131531"/>
                </a:cubicBezTo>
                <a:cubicBezTo>
                  <a:pt x="3495310" y="1139066"/>
                  <a:pt x="3500919" y="1144842"/>
                  <a:pt x="3507784" y="1148860"/>
                </a:cubicBezTo>
                <a:cubicBezTo>
                  <a:pt x="3515151" y="1153046"/>
                  <a:pt x="3522685" y="1155139"/>
                  <a:pt x="3530387" y="1155139"/>
                </a:cubicBezTo>
                <a:cubicBezTo>
                  <a:pt x="3538089" y="1155139"/>
                  <a:pt x="3545623" y="1153046"/>
                  <a:pt x="3552990" y="1148860"/>
                </a:cubicBezTo>
                <a:cubicBezTo>
                  <a:pt x="3559688" y="1145009"/>
                  <a:pt x="3565213" y="1139233"/>
                  <a:pt x="3569566" y="1131531"/>
                </a:cubicBezTo>
                <a:cubicBezTo>
                  <a:pt x="3573752" y="1124164"/>
                  <a:pt x="3575845" y="1115374"/>
                  <a:pt x="3575845" y="1105161"/>
                </a:cubicBezTo>
                <a:cubicBezTo>
                  <a:pt x="3575845" y="1094780"/>
                  <a:pt x="3573752" y="1085906"/>
                  <a:pt x="3569566" y="1078539"/>
                </a:cubicBezTo>
                <a:cubicBezTo>
                  <a:pt x="3565213" y="1070837"/>
                  <a:pt x="3559688" y="1065061"/>
                  <a:pt x="3552990" y="1061210"/>
                </a:cubicBezTo>
                <a:cubicBezTo>
                  <a:pt x="3545958" y="1057192"/>
                  <a:pt x="3538424" y="1055182"/>
                  <a:pt x="3530387" y="1055182"/>
                </a:cubicBezTo>
                <a:close/>
                <a:moveTo>
                  <a:pt x="3168437" y="1055182"/>
                </a:moveTo>
                <a:cubicBezTo>
                  <a:pt x="3160400" y="1055182"/>
                  <a:pt x="3152866" y="1057192"/>
                  <a:pt x="3145834" y="1061210"/>
                </a:cubicBezTo>
                <a:cubicBezTo>
                  <a:pt x="3138969" y="1065228"/>
                  <a:pt x="3133360" y="1071005"/>
                  <a:pt x="3129007" y="1078539"/>
                </a:cubicBezTo>
                <a:cubicBezTo>
                  <a:pt x="3124821" y="1085906"/>
                  <a:pt x="3122728" y="1094780"/>
                  <a:pt x="3122728" y="1105161"/>
                </a:cubicBezTo>
                <a:cubicBezTo>
                  <a:pt x="3122728" y="1115374"/>
                  <a:pt x="3124821" y="1124164"/>
                  <a:pt x="3129007" y="1131531"/>
                </a:cubicBezTo>
                <a:cubicBezTo>
                  <a:pt x="3133360" y="1139066"/>
                  <a:pt x="3138969" y="1144842"/>
                  <a:pt x="3145834" y="1148860"/>
                </a:cubicBezTo>
                <a:cubicBezTo>
                  <a:pt x="3153201" y="1153046"/>
                  <a:pt x="3160735" y="1155139"/>
                  <a:pt x="3168437" y="1155139"/>
                </a:cubicBezTo>
                <a:cubicBezTo>
                  <a:pt x="3176139" y="1155139"/>
                  <a:pt x="3183673" y="1153046"/>
                  <a:pt x="3191040" y="1148860"/>
                </a:cubicBezTo>
                <a:cubicBezTo>
                  <a:pt x="3197738" y="1145009"/>
                  <a:pt x="3203263" y="1139233"/>
                  <a:pt x="3207616" y="1131531"/>
                </a:cubicBezTo>
                <a:cubicBezTo>
                  <a:pt x="3211802" y="1124164"/>
                  <a:pt x="3213895" y="1115374"/>
                  <a:pt x="3213895" y="1105161"/>
                </a:cubicBezTo>
                <a:cubicBezTo>
                  <a:pt x="3213895" y="1094780"/>
                  <a:pt x="3211802" y="1085906"/>
                  <a:pt x="3207616" y="1078539"/>
                </a:cubicBezTo>
                <a:cubicBezTo>
                  <a:pt x="3203263" y="1070837"/>
                  <a:pt x="3197738" y="1065061"/>
                  <a:pt x="3191040" y="1061210"/>
                </a:cubicBezTo>
                <a:cubicBezTo>
                  <a:pt x="3184008" y="1057192"/>
                  <a:pt x="3176474" y="1055182"/>
                  <a:pt x="3168437" y="1055182"/>
                </a:cubicBezTo>
                <a:close/>
                <a:moveTo>
                  <a:pt x="2622750" y="1055182"/>
                </a:moveTo>
                <a:cubicBezTo>
                  <a:pt x="2614880" y="1055182"/>
                  <a:pt x="2607681" y="1057192"/>
                  <a:pt x="2601151" y="1061210"/>
                </a:cubicBezTo>
                <a:cubicBezTo>
                  <a:pt x="2594454" y="1065396"/>
                  <a:pt x="2589263" y="1071005"/>
                  <a:pt x="2585580" y="1078037"/>
                </a:cubicBezTo>
                <a:cubicBezTo>
                  <a:pt x="2581729" y="1085404"/>
                  <a:pt x="2579803" y="1094194"/>
                  <a:pt x="2579803" y="1104407"/>
                </a:cubicBezTo>
                <a:cubicBezTo>
                  <a:pt x="2579803" y="1114286"/>
                  <a:pt x="2581729" y="1123076"/>
                  <a:pt x="2585580" y="1130778"/>
                </a:cubicBezTo>
                <a:cubicBezTo>
                  <a:pt x="2589263" y="1138145"/>
                  <a:pt x="2594454" y="1143754"/>
                  <a:pt x="2601151" y="1147605"/>
                </a:cubicBezTo>
                <a:cubicBezTo>
                  <a:pt x="2607848" y="1151456"/>
                  <a:pt x="2615048" y="1153381"/>
                  <a:pt x="2622750" y="1153381"/>
                </a:cubicBezTo>
                <a:cubicBezTo>
                  <a:pt x="2630786" y="1153381"/>
                  <a:pt x="2637902" y="1151456"/>
                  <a:pt x="2644097" y="1147605"/>
                </a:cubicBezTo>
                <a:cubicBezTo>
                  <a:pt x="2650627" y="1143586"/>
                  <a:pt x="2655817" y="1137894"/>
                  <a:pt x="2659668" y="1130527"/>
                </a:cubicBezTo>
                <a:cubicBezTo>
                  <a:pt x="2663519" y="1123160"/>
                  <a:pt x="2665445" y="1114453"/>
                  <a:pt x="2665445" y="1104407"/>
                </a:cubicBezTo>
                <a:cubicBezTo>
                  <a:pt x="2665445" y="1094027"/>
                  <a:pt x="2663519" y="1085153"/>
                  <a:pt x="2659668" y="1077786"/>
                </a:cubicBezTo>
                <a:cubicBezTo>
                  <a:pt x="2655817" y="1070251"/>
                  <a:pt x="2650627" y="1064642"/>
                  <a:pt x="2644097" y="1060959"/>
                </a:cubicBezTo>
                <a:cubicBezTo>
                  <a:pt x="2637400" y="1057108"/>
                  <a:pt x="2630284" y="1055182"/>
                  <a:pt x="2622750" y="1055182"/>
                </a:cubicBezTo>
                <a:close/>
                <a:moveTo>
                  <a:pt x="1383496" y="1055182"/>
                </a:moveTo>
                <a:cubicBezTo>
                  <a:pt x="1373450" y="1055182"/>
                  <a:pt x="1364659" y="1058531"/>
                  <a:pt x="1357125" y="1065228"/>
                </a:cubicBezTo>
                <a:cubicBezTo>
                  <a:pt x="1350093" y="1071591"/>
                  <a:pt x="1345405" y="1080297"/>
                  <a:pt x="1343061" y="1091348"/>
                </a:cubicBezTo>
                <a:lnTo>
                  <a:pt x="1422926" y="1091348"/>
                </a:lnTo>
                <a:cubicBezTo>
                  <a:pt x="1422759" y="1085822"/>
                  <a:pt x="1421252" y="1080297"/>
                  <a:pt x="1418405" y="1074772"/>
                </a:cubicBezTo>
                <a:cubicBezTo>
                  <a:pt x="1415726" y="1069414"/>
                  <a:pt x="1411456" y="1064810"/>
                  <a:pt x="1405596" y="1060959"/>
                </a:cubicBezTo>
                <a:cubicBezTo>
                  <a:pt x="1399736" y="1057108"/>
                  <a:pt x="1392370" y="1055182"/>
                  <a:pt x="1383496" y="1055182"/>
                </a:cubicBezTo>
                <a:close/>
                <a:moveTo>
                  <a:pt x="596688" y="1055182"/>
                </a:moveTo>
                <a:cubicBezTo>
                  <a:pt x="588651" y="1055182"/>
                  <a:pt x="581116" y="1057192"/>
                  <a:pt x="574084" y="1061210"/>
                </a:cubicBezTo>
                <a:cubicBezTo>
                  <a:pt x="567220" y="1065228"/>
                  <a:pt x="561611" y="1071005"/>
                  <a:pt x="557257" y="1078539"/>
                </a:cubicBezTo>
                <a:cubicBezTo>
                  <a:pt x="553072" y="1085906"/>
                  <a:pt x="550978" y="1094780"/>
                  <a:pt x="550978" y="1105161"/>
                </a:cubicBezTo>
                <a:cubicBezTo>
                  <a:pt x="550978" y="1115374"/>
                  <a:pt x="553072" y="1124164"/>
                  <a:pt x="557257" y="1131531"/>
                </a:cubicBezTo>
                <a:cubicBezTo>
                  <a:pt x="561611" y="1139066"/>
                  <a:pt x="567220" y="1144842"/>
                  <a:pt x="574084" y="1148860"/>
                </a:cubicBezTo>
                <a:cubicBezTo>
                  <a:pt x="581451" y="1153046"/>
                  <a:pt x="588986" y="1155139"/>
                  <a:pt x="596688" y="1155139"/>
                </a:cubicBezTo>
                <a:cubicBezTo>
                  <a:pt x="604389" y="1155139"/>
                  <a:pt x="611924" y="1153046"/>
                  <a:pt x="619291" y="1148860"/>
                </a:cubicBezTo>
                <a:cubicBezTo>
                  <a:pt x="625988" y="1145009"/>
                  <a:pt x="631514" y="1139233"/>
                  <a:pt x="635867" y="1131531"/>
                </a:cubicBezTo>
                <a:cubicBezTo>
                  <a:pt x="640052" y="1124164"/>
                  <a:pt x="642146" y="1115374"/>
                  <a:pt x="642146" y="1105161"/>
                </a:cubicBezTo>
                <a:cubicBezTo>
                  <a:pt x="642146" y="1094780"/>
                  <a:pt x="640052" y="1085906"/>
                  <a:pt x="635867" y="1078539"/>
                </a:cubicBezTo>
                <a:cubicBezTo>
                  <a:pt x="631514" y="1070837"/>
                  <a:pt x="625988" y="1065061"/>
                  <a:pt x="619291" y="1061210"/>
                </a:cubicBezTo>
                <a:cubicBezTo>
                  <a:pt x="612259" y="1057192"/>
                  <a:pt x="604725" y="1055182"/>
                  <a:pt x="596688" y="1055182"/>
                </a:cubicBezTo>
                <a:close/>
                <a:moveTo>
                  <a:pt x="45960" y="1052420"/>
                </a:moveTo>
                <a:cubicBezTo>
                  <a:pt x="58600" y="1052420"/>
                  <a:pt x="69400" y="1056899"/>
                  <a:pt x="78357" y="1065856"/>
                </a:cubicBezTo>
                <a:cubicBezTo>
                  <a:pt x="87316" y="1074814"/>
                  <a:pt x="91794" y="1085613"/>
                  <a:pt x="91794" y="1098254"/>
                </a:cubicBezTo>
                <a:cubicBezTo>
                  <a:pt x="91794" y="1110979"/>
                  <a:pt x="87316" y="1121820"/>
                  <a:pt x="78357" y="1130778"/>
                </a:cubicBezTo>
                <a:cubicBezTo>
                  <a:pt x="69400" y="1139735"/>
                  <a:pt x="58600" y="1144214"/>
                  <a:pt x="45960" y="1144214"/>
                </a:cubicBezTo>
                <a:cubicBezTo>
                  <a:pt x="33235" y="1144214"/>
                  <a:pt x="22395" y="1139735"/>
                  <a:pt x="13435" y="1130778"/>
                </a:cubicBezTo>
                <a:cubicBezTo>
                  <a:pt x="4479" y="1121820"/>
                  <a:pt x="1" y="1110979"/>
                  <a:pt x="1" y="1098254"/>
                </a:cubicBezTo>
                <a:cubicBezTo>
                  <a:pt x="1" y="1085613"/>
                  <a:pt x="4479" y="1074814"/>
                  <a:pt x="13435" y="1065856"/>
                </a:cubicBezTo>
                <a:cubicBezTo>
                  <a:pt x="22395" y="1056899"/>
                  <a:pt x="33235" y="1052420"/>
                  <a:pt x="45960" y="1052420"/>
                </a:cubicBezTo>
                <a:close/>
                <a:moveTo>
                  <a:pt x="3776921" y="1039611"/>
                </a:moveTo>
                <a:lnTo>
                  <a:pt x="3798771" y="1039611"/>
                </a:lnTo>
                <a:lnTo>
                  <a:pt x="3798771" y="1170710"/>
                </a:lnTo>
                <a:lnTo>
                  <a:pt x="3776921" y="1170710"/>
                </a:lnTo>
                <a:close/>
                <a:moveTo>
                  <a:pt x="3262571" y="1039611"/>
                </a:moveTo>
                <a:lnTo>
                  <a:pt x="3284421" y="1039611"/>
                </a:lnTo>
                <a:lnTo>
                  <a:pt x="3284421" y="1170710"/>
                </a:lnTo>
                <a:lnTo>
                  <a:pt x="3262571" y="1170710"/>
                </a:lnTo>
                <a:close/>
                <a:moveTo>
                  <a:pt x="2910146" y="1039611"/>
                </a:moveTo>
                <a:lnTo>
                  <a:pt x="2931996" y="1039611"/>
                </a:lnTo>
                <a:lnTo>
                  <a:pt x="2931996" y="1170710"/>
                </a:lnTo>
                <a:lnTo>
                  <a:pt x="2910146" y="1170710"/>
                </a:lnTo>
                <a:close/>
                <a:moveTo>
                  <a:pt x="954257" y="1039611"/>
                </a:moveTo>
                <a:lnTo>
                  <a:pt x="976106" y="1039611"/>
                </a:lnTo>
                <a:lnTo>
                  <a:pt x="976106" y="1118723"/>
                </a:lnTo>
                <a:cubicBezTo>
                  <a:pt x="976106" y="1131447"/>
                  <a:pt x="978953" y="1140656"/>
                  <a:pt x="984645" y="1146349"/>
                </a:cubicBezTo>
                <a:cubicBezTo>
                  <a:pt x="990505" y="1152209"/>
                  <a:pt x="998123" y="1155139"/>
                  <a:pt x="1007500" y="1155139"/>
                </a:cubicBezTo>
                <a:cubicBezTo>
                  <a:pt x="1014866" y="1155139"/>
                  <a:pt x="1021480" y="1153130"/>
                  <a:pt x="1027340" y="1149112"/>
                </a:cubicBezTo>
                <a:cubicBezTo>
                  <a:pt x="1032866" y="1145261"/>
                  <a:pt x="1037303" y="1140154"/>
                  <a:pt x="1040652" y="1133792"/>
                </a:cubicBezTo>
                <a:cubicBezTo>
                  <a:pt x="1043832" y="1127597"/>
                  <a:pt x="1045423" y="1120899"/>
                  <a:pt x="1045423" y="1113700"/>
                </a:cubicBezTo>
                <a:lnTo>
                  <a:pt x="1045423" y="1039611"/>
                </a:lnTo>
                <a:lnTo>
                  <a:pt x="1067273" y="1039611"/>
                </a:lnTo>
                <a:lnTo>
                  <a:pt x="1067273" y="1170710"/>
                </a:lnTo>
                <a:lnTo>
                  <a:pt x="1046428" y="1170710"/>
                </a:lnTo>
                <a:lnTo>
                  <a:pt x="1046428" y="1151623"/>
                </a:lnTo>
                <a:lnTo>
                  <a:pt x="1045423" y="1151623"/>
                </a:lnTo>
                <a:cubicBezTo>
                  <a:pt x="1042074" y="1157985"/>
                  <a:pt x="1036298" y="1163511"/>
                  <a:pt x="1028094" y="1168199"/>
                </a:cubicBezTo>
                <a:cubicBezTo>
                  <a:pt x="1020559" y="1172552"/>
                  <a:pt x="1012188" y="1174729"/>
                  <a:pt x="1002979" y="1174729"/>
                </a:cubicBezTo>
                <a:cubicBezTo>
                  <a:pt x="987073" y="1174729"/>
                  <a:pt x="975018" y="1170124"/>
                  <a:pt x="966814" y="1160915"/>
                </a:cubicBezTo>
                <a:cubicBezTo>
                  <a:pt x="958442" y="1151539"/>
                  <a:pt x="954257" y="1138563"/>
                  <a:pt x="954257" y="1121988"/>
                </a:cubicBezTo>
                <a:close/>
                <a:moveTo>
                  <a:pt x="2017578" y="1038104"/>
                </a:moveTo>
                <a:cubicBezTo>
                  <a:pt x="2022099" y="1038104"/>
                  <a:pt x="2025950" y="1039695"/>
                  <a:pt x="2029131" y="1042876"/>
                </a:cubicBezTo>
                <a:cubicBezTo>
                  <a:pt x="2032312" y="1046057"/>
                  <a:pt x="2033902" y="1049908"/>
                  <a:pt x="2033902" y="1054429"/>
                </a:cubicBezTo>
                <a:cubicBezTo>
                  <a:pt x="2033902" y="1059117"/>
                  <a:pt x="2032312" y="1063052"/>
                  <a:pt x="2029131" y="1066233"/>
                </a:cubicBezTo>
                <a:cubicBezTo>
                  <a:pt x="2025950" y="1069414"/>
                  <a:pt x="2022099" y="1071005"/>
                  <a:pt x="2017578" y="1071005"/>
                </a:cubicBezTo>
                <a:cubicBezTo>
                  <a:pt x="2012890" y="1071005"/>
                  <a:pt x="2008955" y="1069414"/>
                  <a:pt x="2005774" y="1066233"/>
                </a:cubicBezTo>
                <a:cubicBezTo>
                  <a:pt x="2002593" y="1063052"/>
                  <a:pt x="2001002" y="1059117"/>
                  <a:pt x="2001002" y="1054429"/>
                </a:cubicBezTo>
                <a:cubicBezTo>
                  <a:pt x="2001002" y="1049908"/>
                  <a:pt x="2002593" y="1046057"/>
                  <a:pt x="2005774" y="1042876"/>
                </a:cubicBezTo>
                <a:cubicBezTo>
                  <a:pt x="2008955" y="1039695"/>
                  <a:pt x="2012890" y="1038104"/>
                  <a:pt x="2017578" y="1038104"/>
                </a:cubicBezTo>
                <a:close/>
                <a:moveTo>
                  <a:pt x="4177585" y="1035593"/>
                </a:moveTo>
                <a:cubicBezTo>
                  <a:pt x="4183445" y="1035593"/>
                  <a:pt x="4188635" y="1036514"/>
                  <a:pt x="4193156" y="1038356"/>
                </a:cubicBezTo>
                <a:lnTo>
                  <a:pt x="4193156" y="1061963"/>
                </a:lnTo>
                <a:cubicBezTo>
                  <a:pt x="4187463" y="1059117"/>
                  <a:pt x="4181268" y="1057694"/>
                  <a:pt x="4174571" y="1057694"/>
                </a:cubicBezTo>
                <a:cubicBezTo>
                  <a:pt x="4168376" y="1057694"/>
                  <a:pt x="4162516" y="1059536"/>
                  <a:pt x="4156991" y="1063219"/>
                </a:cubicBezTo>
                <a:cubicBezTo>
                  <a:pt x="4151801" y="1066568"/>
                  <a:pt x="4147531" y="1071423"/>
                  <a:pt x="4144182" y="1077786"/>
                </a:cubicBezTo>
                <a:cubicBezTo>
                  <a:pt x="4141169" y="1083311"/>
                  <a:pt x="4139662" y="1089841"/>
                  <a:pt x="4139662" y="1097375"/>
                </a:cubicBezTo>
                <a:lnTo>
                  <a:pt x="4139662" y="1170710"/>
                </a:lnTo>
                <a:lnTo>
                  <a:pt x="4117812" y="1170710"/>
                </a:lnTo>
                <a:lnTo>
                  <a:pt x="4117812" y="1039611"/>
                </a:lnTo>
                <a:lnTo>
                  <a:pt x="4138406" y="1039611"/>
                </a:lnTo>
                <a:lnTo>
                  <a:pt x="4138406" y="1060708"/>
                </a:lnTo>
                <a:lnTo>
                  <a:pt x="4139662" y="1060708"/>
                </a:lnTo>
                <a:cubicBezTo>
                  <a:pt x="4142006" y="1053675"/>
                  <a:pt x="4146945" y="1047732"/>
                  <a:pt x="4154479" y="1042876"/>
                </a:cubicBezTo>
                <a:cubicBezTo>
                  <a:pt x="4161846" y="1038021"/>
                  <a:pt x="4169548" y="1035593"/>
                  <a:pt x="4177585" y="1035593"/>
                </a:cubicBezTo>
                <a:close/>
                <a:moveTo>
                  <a:pt x="1529636" y="1035593"/>
                </a:moveTo>
                <a:cubicBezTo>
                  <a:pt x="1535496" y="1035593"/>
                  <a:pt x="1540686" y="1036514"/>
                  <a:pt x="1545206" y="1038356"/>
                </a:cubicBezTo>
                <a:lnTo>
                  <a:pt x="1545206" y="1061963"/>
                </a:lnTo>
                <a:cubicBezTo>
                  <a:pt x="1539514" y="1059117"/>
                  <a:pt x="1533319" y="1057694"/>
                  <a:pt x="1526622" y="1057694"/>
                </a:cubicBezTo>
                <a:cubicBezTo>
                  <a:pt x="1520427" y="1057694"/>
                  <a:pt x="1514567" y="1059536"/>
                  <a:pt x="1509041" y="1063219"/>
                </a:cubicBezTo>
                <a:cubicBezTo>
                  <a:pt x="1503851" y="1066568"/>
                  <a:pt x="1499582" y="1071423"/>
                  <a:pt x="1496233" y="1077786"/>
                </a:cubicBezTo>
                <a:cubicBezTo>
                  <a:pt x="1493219" y="1083311"/>
                  <a:pt x="1491712" y="1089841"/>
                  <a:pt x="1491712" y="1097375"/>
                </a:cubicBezTo>
                <a:lnTo>
                  <a:pt x="1491712" y="1170710"/>
                </a:lnTo>
                <a:lnTo>
                  <a:pt x="1469862" y="1170710"/>
                </a:lnTo>
                <a:lnTo>
                  <a:pt x="1469862" y="1039611"/>
                </a:lnTo>
                <a:lnTo>
                  <a:pt x="1490456" y="1039611"/>
                </a:lnTo>
                <a:lnTo>
                  <a:pt x="1490456" y="1060708"/>
                </a:lnTo>
                <a:lnTo>
                  <a:pt x="1491712" y="1060708"/>
                </a:lnTo>
                <a:cubicBezTo>
                  <a:pt x="1494056" y="1053675"/>
                  <a:pt x="1498996" y="1047732"/>
                  <a:pt x="1506529" y="1042876"/>
                </a:cubicBezTo>
                <a:cubicBezTo>
                  <a:pt x="1513897" y="1038021"/>
                  <a:pt x="1521598" y="1035593"/>
                  <a:pt x="1529636" y="1035593"/>
                </a:cubicBezTo>
                <a:close/>
                <a:moveTo>
                  <a:pt x="7365194" y="1035342"/>
                </a:moveTo>
                <a:cubicBezTo>
                  <a:pt x="7377752" y="1035342"/>
                  <a:pt x="7388886" y="1038272"/>
                  <a:pt x="7398597" y="1044132"/>
                </a:cubicBezTo>
                <a:cubicBezTo>
                  <a:pt x="7407974" y="1049825"/>
                  <a:pt x="7415173" y="1057694"/>
                  <a:pt x="7420196" y="1067740"/>
                </a:cubicBezTo>
                <a:cubicBezTo>
                  <a:pt x="7425387" y="1078121"/>
                  <a:pt x="7427982" y="1089757"/>
                  <a:pt x="7427982" y="1102649"/>
                </a:cubicBezTo>
                <a:cubicBezTo>
                  <a:pt x="7427982" y="1103654"/>
                  <a:pt x="7427814" y="1105830"/>
                  <a:pt x="7427479" y="1109179"/>
                </a:cubicBezTo>
                <a:lnTo>
                  <a:pt x="7323504" y="1109179"/>
                </a:lnTo>
                <a:cubicBezTo>
                  <a:pt x="7324006" y="1119225"/>
                  <a:pt x="7326434" y="1127680"/>
                  <a:pt x="7330788" y="1134545"/>
                </a:cubicBezTo>
                <a:cubicBezTo>
                  <a:pt x="7334973" y="1141075"/>
                  <a:pt x="7340414" y="1146181"/>
                  <a:pt x="7347112" y="1149865"/>
                </a:cubicBezTo>
                <a:cubicBezTo>
                  <a:pt x="7353642" y="1153381"/>
                  <a:pt x="7360506" y="1155139"/>
                  <a:pt x="7367706" y="1155139"/>
                </a:cubicBezTo>
                <a:cubicBezTo>
                  <a:pt x="7384784" y="1155139"/>
                  <a:pt x="7397760" y="1147186"/>
                  <a:pt x="7406634" y="1131280"/>
                </a:cubicBezTo>
                <a:lnTo>
                  <a:pt x="7424968" y="1140321"/>
                </a:lnTo>
                <a:cubicBezTo>
                  <a:pt x="7419442" y="1150870"/>
                  <a:pt x="7411824" y="1159241"/>
                  <a:pt x="7402113" y="1165436"/>
                </a:cubicBezTo>
                <a:cubicBezTo>
                  <a:pt x="7392402" y="1171631"/>
                  <a:pt x="7380682" y="1174729"/>
                  <a:pt x="7366952" y="1174729"/>
                </a:cubicBezTo>
                <a:cubicBezTo>
                  <a:pt x="7354228" y="1174729"/>
                  <a:pt x="7343010" y="1171799"/>
                  <a:pt x="7333299" y="1165938"/>
                </a:cubicBezTo>
                <a:cubicBezTo>
                  <a:pt x="7323253" y="1159911"/>
                  <a:pt x="7315468" y="1151623"/>
                  <a:pt x="7309942" y="1141075"/>
                </a:cubicBezTo>
                <a:cubicBezTo>
                  <a:pt x="7304417" y="1130527"/>
                  <a:pt x="7301654" y="1118639"/>
                  <a:pt x="7301654" y="1105412"/>
                </a:cubicBezTo>
                <a:cubicBezTo>
                  <a:pt x="7301654" y="1092687"/>
                  <a:pt x="7304250" y="1081051"/>
                  <a:pt x="7309440" y="1070502"/>
                </a:cubicBezTo>
                <a:cubicBezTo>
                  <a:pt x="7314798" y="1059619"/>
                  <a:pt x="7322248" y="1051080"/>
                  <a:pt x="7331792" y="1044885"/>
                </a:cubicBezTo>
                <a:cubicBezTo>
                  <a:pt x="7341670" y="1038523"/>
                  <a:pt x="7352804" y="1035342"/>
                  <a:pt x="7365194" y="1035342"/>
                </a:cubicBezTo>
                <a:close/>
                <a:moveTo>
                  <a:pt x="7210786" y="1035342"/>
                </a:moveTo>
                <a:cubicBezTo>
                  <a:pt x="7220831" y="1035342"/>
                  <a:pt x="7229705" y="1037435"/>
                  <a:pt x="7237407" y="1041620"/>
                </a:cubicBezTo>
                <a:cubicBezTo>
                  <a:pt x="7245109" y="1045806"/>
                  <a:pt x="7251136" y="1051415"/>
                  <a:pt x="7255490" y="1058447"/>
                </a:cubicBezTo>
                <a:lnTo>
                  <a:pt x="7256494" y="1058447"/>
                </a:lnTo>
                <a:lnTo>
                  <a:pt x="7256494" y="1039611"/>
                </a:lnTo>
                <a:lnTo>
                  <a:pt x="7277340" y="1039611"/>
                </a:lnTo>
                <a:lnTo>
                  <a:pt x="7277340" y="1165687"/>
                </a:lnTo>
                <a:cubicBezTo>
                  <a:pt x="7277340" y="1186616"/>
                  <a:pt x="7271480" y="1202690"/>
                  <a:pt x="7259759" y="1213908"/>
                </a:cubicBezTo>
                <a:cubicBezTo>
                  <a:pt x="7248206" y="1224958"/>
                  <a:pt x="7232886" y="1230483"/>
                  <a:pt x="7213799" y="1230483"/>
                </a:cubicBezTo>
                <a:cubicBezTo>
                  <a:pt x="7198228" y="1230483"/>
                  <a:pt x="7185503" y="1226884"/>
                  <a:pt x="7175624" y="1219684"/>
                </a:cubicBezTo>
                <a:cubicBezTo>
                  <a:pt x="7165579" y="1212484"/>
                  <a:pt x="7158798" y="1203778"/>
                  <a:pt x="7155282" y="1193565"/>
                </a:cubicBezTo>
                <a:lnTo>
                  <a:pt x="7175374" y="1185026"/>
                </a:lnTo>
                <a:cubicBezTo>
                  <a:pt x="7178220" y="1192727"/>
                  <a:pt x="7182992" y="1198922"/>
                  <a:pt x="7189689" y="1203611"/>
                </a:cubicBezTo>
                <a:cubicBezTo>
                  <a:pt x="7196386" y="1208299"/>
                  <a:pt x="7204423" y="1210643"/>
                  <a:pt x="7213799" y="1210643"/>
                </a:cubicBezTo>
                <a:cubicBezTo>
                  <a:pt x="7227194" y="1210643"/>
                  <a:pt x="7237658" y="1206708"/>
                  <a:pt x="7245192" y="1198839"/>
                </a:cubicBezTo>
                <a:cubicBezTo>
                  <a:pt x="7252727" y="1191137"/>
                  <a:pt x="7256494" y="1179919"/>
                  <a:pt x="7256494" y="1165185"/>
                </a:cubicBezTo>
                <a:lnTo>
                  <a:pt x="7256494" y="1150618"/>
                </a:lnTo>
                <a:lnTo>
                  <a:pt x="7255490" y="1150618"/>
                </a:lnTo>
                <a:cubicBezTo>
                  <a:pt x="7251304" y="1157148"/>
                  <a:pt x="7245276" y="1162590"/>
                  <a:pt x="7237407" y="1166943"/>
                </a:cubicBezTo>
                <a:cubicBezTo>
                  <a:pt x="7229705" y="1171129"/>
                  <a:pt x="7220831" y="1173222"/>
                  <a:pt x="7210786" y="1173222"/>
                </a:cubicBezTo>
                <a:cubicBezTo>
                  <a:pt x="7199400" y="1173222"/>
                  <a:pt x="7189019" y="1170292"/>
                  <a:pt x="7179643" y="1164432"/>
                </a:cubicBezTo>
                <a:cubicBezTo>
                  <a:pt x="7170434" y="1158739"/>
                  <a:pt x="7163068" y="1150618"/>
                  <a:pt x="7157542" y="1140070"/>
                </a:cubicBezTo>
                <a:cubicBezTo>
                  <a:pt x="7152017" y="1129522"/>
                  <a:pt x="7149254" y="1117634"/>
                  <a:pt x="7149254" y="1104407"/>
                </a:cubicBezTo>
                <a:cubicBezTo>
                  <a:pt x="7149254" y="1091180"/>
                  <a:pt x="7152017" y="1079293"/>
                  <a:pt x="7157542" y="1068744"/>
                </a:cubicBezTo>
                <a:cubicBezTo>
                  <a:pt x="7163235" y="1058029"/>
                  <a:pt x="7170602" y="1049825"/>
                  <a:pt x="7179643" y="1044132"/>
                </a:cubicBezTo>
                <a:cubicBezTo>
                  <a:pt x="7189019" y="1038272"/>
                  <a:pt x="7199400" y="1035342"/>
                  <a:pt x="7210786" y="1035342"/>
                </a:cubicBezTo>
                <a:close/>
                <a:moveTo>
                  <a:pt x="7071910" y="1035342"/>
                </a:moveTo>
                <a:cubicBezTo>
                  <a:pt x="7089658" y="1035342"/>
                  <a:pt x="7103638" y="1040030"/>
                  <a:pt x="7113852" y="1049406"/>
                </a:cubicBezTo>
                <a:cubicBezTo>
                  <a:pt x="7123898" y="1058615"/>
                  <a:pt x="7128920" y="1071340"/>
                  <a:pt x="7128920" y="1087580"/>
                </a:cubicBezTo>
                <a:lnTo>
                  <a:pt x="7128920" y="1170710"/>
                </a:lnTo>
                <a:lnTo>
                  <a:pt x="7108076" y="1170710"/>
                </a:lnTo>
                <a:lnTo>
                  <a:pt x="7108076" y="1151874"/>
                </a:lnTo>
                <a:lnTo>
                  <a:pt x="7107071" y="1151874"/>
                </a:lnTo>
                <a:cubicBezTo>
                  <a:pt x="7103220" y="1158404"/>
                  <a:pt x="7097611" y="1163846"/>
                  <a:pt x="7090244" y="1168199"/>
                </a:cubicBezTo>
                <a:cubicBezTo>
                  <a:pt x="7083044" y="1172552"/>
                  <a:pt x="7074506" y="1174729"/>
                  <a:pt x="7064627" y="1174729"/>
                </a:cubicBezTo>
                <a:cubicBezTo>
                  <a:pt x="7054916" y="1174729"/>
                  <a:pt x="7046377" y="1172887"/>
                  <a:pt x="7039010" y="1169203"/>
                </a:cubicBezTo>
                <a:cubicBezTo>
                  <a:pt x="7031308" y="1165352"/>
                  <a:pt x="7025448" y="1160162"/>
                  <a:pt x="7021430" y="1153632"/>
                </a:cubicBezTo>
                <a:cubicBezTo>
                  <a:pt x="7017411" y="1147102"/>
                  <a:pt x="7015402" y="1139568"/>
                  <a:pt x="7015402" y="1131029"/>
                </a:cubicBezTo>
                <a:cubicBezTo>
                  <a:pt x="7015402" y="1117132"/>
                  <a:pt x="7020592" y="1106333"/>
                  <a:pt x="7030973" y="1098631"/>
                </a:cubicBezTo>
                <a:cubicBezTo>
                  <a:pt x="7041688" y="1090762"/>
                  <a:pt x="7054916" y="1086827"/>
                  <a:pt x="7070654" y="1086827"/>
                </a:cubicBezTo>
                <a:cubicBezTo>
                  <a:pt x="7078858" y="1086827"/>
                  <a:pt x="7086226" y="1087664"/>
                  <a:pt x="7092756" y="1089338"/>
                </a:cubicBezTo>
                <a:cubicBezTo>
                  <a:pt x="7099452" y="1091013"/>
                  <a:pt x="7104560" y="1093022"/>
                  <a:pt x="7108076" y="1095366"/>
                </a:cubicBezTo>
                <a:lnTo>
                  <a:pt x="7108076" y="1087329"/>
                </a:lnTo>
                <a:cubicBezTo>
                  <a:pt x="7108076" y="1077786"/>
                  <a:pt x="7104726" y="1070000"/>
                  <a:pt x="7098030" y="1063973"/>
                </a:cubicBezTo>
                <a:cubicBezTo>
                  <a:pt x="7091332" y="1057945"/>
                  <a:pt x="7082626" y="1054931"/>
                  <a:pt x="7071910" y="1054931"/>
                </a:cubicBezTo>
                <a:cubicBezTo>
                  <a:pt x="7064710" y="1054931"/>
                  <a:pt x="7058014" y="1056522"/>
                  <a:pt x="7051818" y="1059703"/>
                </a:cubicBezTo>
                <a:cubicBezTo>
                  <a:pt x="7045288" y="1063052"/>
                  <a:pt x="7040349" y="1067489"/>
                  <a:pt x="7037000" y="1073014"/>
                </a:cubicBezTo>
                <a:lnTo>
                  <a:pt x="7020425" y="1060708"/>
                </a:lnTo>
                <a:cubicBezTo>
                  <a:pt x="7025448" y="1053006"/>
                  <a:pt x="7032564" y="1046811"/>
                  <a:pt x="7041772" y="1042123"/>
                </a:cubicBezTo>
                <a:cubicBezTo>
                  <a:pt x="7050814" y="1037602"/>
                  <a:pt x="7060860" y="1035342"/>
                  <a:pt x="7071910" y="1035342"/>
                </a:cubicBezTo>
                <a:close/>
                <a:moveTo>
                  <a:pt x="6943564" y="1035342"/>
                </a:moveTo>
                <a:cubicBezTo>
                  <a:pt x="6954950" y="1035342"/>
                  <a:pt x="6965163" y="1037853"/>
                  <a:pt x="6974204" y="1042876"/>
                </a:cubicBezTo>
                <a:cubicBezTo>
                  <a:pt x="6983078" y="1047732"/>
                  <a:pt x="6989440" y="1054680"/>
                  <a:pt x="6993292" y="1063721"/>
                </a:cubicBezTo>
                <a:lnTo>
                  <a:pt x="6974456" y="1072512"/>
                </a:lnTo>
                <a:cubicBezTo>
                  <a:pt x="6968596" y="1060791"/>
                  <a:pt x="6958214" y="1054931"/>
                  <a:pt x="6943314" y="1054931"/>
                </a:cubicBezTo>
                <a:cubicBezTo>
                  <a:pt x="6936281" y="1054931"/>
                  <a:pt x="6929919" y="1056606"/>
                  <a:pt x="6924226" y="1059954"/>
                </a:cubicBezTo>
                <a:cubicBezTo>
                  <a:pt x="6918868" y="1063135"/>
                  <a:pt x="6916190" y="1067405"/>
                  <a:pt x="6916190" y="1072763"/>
                </a:cubicBezTo>
                <a:cubicBezTo>
                  <a:pt x="6916190" y="1077451"/>
                  <a:pt x="6918115" y="1081302"/>
                  <a:pt x="6921966" y="1084315"/>
                </a:cubicBezTo>
                <a:cubicBezTo>
                  <a:pt x="6925816" y="1087329"/>
                  <a:pt x="6931426" y="1089841"/>
                  <a:pt x="6938792" y="1091850"/>
                </a:cubicBezTo>
                <a:lnTo>
                  <a:pt x="6957880" y="1096622"/>
                </a:lnTo>
                <a:cubicBezTo>
                  <a:pt x="6970940" y="1099970"/>
                  <a:pt x="6980650" y="1104826"/>
                  <a:pt x="6987013" y="1111188"/>
                </a:cubicBezTo>
                <a:cubicBezTo>
                  <a:pt x="6993543" y="1117718"/>
                  <a:pt x="6996808" y="1125587"/>
                  <a:pt x="6996808" y="1134796"/>
                </a:cubicBezTo>
                <a:cubicBezTo>
                  <a:pt x="6996808" y="1142665"/>
                  <a:pt x="6994464" y="1149698"/>
                  <a:pt x="6989776" y="1155893"/>
                </a:cubicBezTo>
                <a:cubicBezTo>
                  <a:pt x="6985255" y="1161920"/>
                  <a:pt x="6978976" y="1166608"/>
                  <a:pt x="6970940" y="1169957"/>
                </a:cubicBezTo>
                <a:cubicBezTo>
                  <a:pt x="6963405" y="1173138"/>
                  <a:pt x="6954698" y="1174729"/>
                  <a:pt x="6944820" y="1174729"/>
                </a:cubicBezTo>
                <a:cubicBezTo>
                  <a:pt x="6930756" y="1174729"/>
                  <a:pt x="6918952" y="1171464"/>
                  <a:pt x="6909408" y="1164934"/>
                </a:cubicBezTo>
                <a:cubicBezTo>
                  <a:pt x="6900367" y="1158739"/>
                  <a:pt x="6893754" y="1150284"/>
                  <a:pt x="6889568" y="1139568"/>
                </a:cubicBezTo>
                <a:lnTo>
                  <a:pt x="6908906" y="1130778"/>
                </a:lnTo>
                <a:cubicBezTo>
                  <a:pt x="6912254" y="1138814"/>
                  <a:pt x="6917110" y="1144926"/>
                  <a:pt x="6923472" y="1149112"/>
                </a:cubicBezTo>
                <a:cubicBezTo>
                  <a:pt x="6930170" y="1153465"/>
                  <a:pt x="6937286" y="1155641"/>
                  <a:pt x="6944820" y="1155641"/>
                </a:cubicBezTo>
                <a:cubicBezTo>
                  <a:pt x="6953024" y="1155641"/>
                  <a:pt x="6960056" y="1153967"/>
                  <a:pt x="6965916" y="1150618"/>
                </a:cubicBezTo>
                <a:cubicBezTo>
                  <a:pt x="6971776" y="1147270"/>
                  <a:pt x="6974706" y="1142498"/>
                  <a:pt x="6974706" y="1136303"/>
                </a:cubicBezTo>
                <a:cubicBezTo>
                  <a:pt x="6974706" y="1130778"/>
                  <a:pt x="6972362" y="1126341"/>
                  <a:pt x="6967674" y="1122992"/>
                </a:cubicBezTo>
                <a:cubicBezTo>
                  <a:pt x="6963322" y="1119811"/>
                  <a:pt x="6956038" y="1116965"/>
                  <a:pt x="6945825" y="1114453"/>
                </a:cubicBezTo>
                <a:lnTo>
                  <a:pt x="6929752" y="1110184"/>
                </a:lnTo>
                <a:cubicBezTo>
                  <a:pt x="6919370" y="1107672"/>
                  <a:pt x="6910832" y="1103319"/>
                  <a:pt x="6904134" y="1097124"/>
                </a:cubicBezTo>
                <a:cubicBezTo>
                  <a:pt x="6897437" y="1090929"/>
                  <a:pt x="6894088" y="1082976"/>
                  <a:pt x="6894088" y="1073265"/>
                </a:cubicBezTo>
                <a:cubicBezTo>
                  <a:pt x="6894088" y="1065898"/>
                  <a:pt x="6896348" y="1059284"/>
                  <a:pt x="6900870" y="1053424"/>
                </a:cubicBezTo>
                <a:cubicBezTo>
                  <a:pt x="6905558" y="1047564"/>
                  <a:pt x="6911585" y="1043127"/>
                  <a:pt x="6918952" y="1040114"/>
                </a:cubicBezTo>
                <a:cubicBezTo>
                  <a:pt x="6926988" y="1036932"/>
                  <a:pt x="6935193" y="1035342"/>
                  <a:pt x="6943564" y="1035342"/>
                </a:cubicBezTo>
                <a:close/>
                <a:moveTo>
                  <a:pt x="6819740" y="1035342"/>
                </a:moveTo>
                <a:cubicBezTo>
                  <a:pt x="6831125" y="1035342"/>
                  <a:pt x="6841338" y="1037853"/>
                  <a:pt x="6850380" y="1042876"/>
                </a:cubicBezTo>
                <a:cubicBezTo>
                  <a:pt x="6859254" y="1047732"/>
                  <a:pt x="6865616" y="1054680"/>
                  <a:pt x="6869466" y="1063721"/>
                </a:cubicBezTo>
                <a:lnTo>
                  <a:pt x="6850630" y="1072512"/>
                </a:lnTo>
                <a:cubicBezTo>
                  <a:pt x="6844770" y="1060791"/>
                  <a:pt x="6834390" y="1054931"/>
                  <a:pt x="6819488" y="1054931"/>
                </a:cubicBezTo>
                <a:cubicBezTo>
                  <a:pt x="6812456" y="1054931"/>
                  <a:pt x="6806094" y="1056606"/>
                  <a:pt x="6800401" y="1059954"/>
                </a:cubicBezTo>
                <a:cubicBezTo>
                  <a:pt x="6795044" y="1063135"/>
                  <a:pt x="6792364" y="1067405"/>
                  <a:pt x="6792364" y="1072763"/>
                </a:cubicBezTo>
                <a:cubicBezTo>
                  <a:pt x="6792364" y="1077451"/>
                  <a:pt x="6794290" y="1081302"/>
                  <a:pt x="6798141" y="1084315"/>
                </a:cubicBezTo>
                <a:cubicBezTo>
                  <a:pt x="6801992" y="1087329"/>
                  <a:pt x="6807600" y="1089841"/>
                  <a:pt x="6814968" y="1091850"/>
                </a:cubicBezTo>
                <a:lnTo>
                  <a:pt x="6834055" y="1096622"/>
                </a:lnTo>
                <a:cubicBezTo>
                  <a:pt x="6847114" y="1099970"/>
                  <a:pt x="6856826" y="1104826"/>
                  <a:pt x="6863188" y="1111188"/>
                </a:cubicBezTo>
                <a:cubicBezTo>
                  <a:pt x="6869718" y="1117718"/>
                  <a:pt x="6872982" y="1125587"/>
                  <a:pt x="6872982" y="1134796"/>
                </a:cubicBezTo>
                <a:cubicBezTo>
                  <a:pt x="6872982" y="1142665"/>
                  <a:pt x="6870638" y="1149698"/>
                  <a:pt x="6865950" y="1155893"/>
                </a:cubicBezTo>
                <a:cubicBezTo>
                  <a:pt x="6861430" y="1161920"/>
                  <a:pt x="6855151" y="1166608"/>
                  <a:pt x="6847114" y="1169957"/>
                </a:cubicBezTo>
                <a:cubicBezTo>
                  <a:pt x="6839580" y="1173138"/>
                  <a:pt x="6830874" y="1174729"/>
                  <a:pt x="6820995" y="1174729"/>
                </a:cubicBezTo>
                <a:cubicBezTo>
                  <a:pt x="6806931" y="1174729"/>
                  <a:pt x="6795127" y="1171464"/>
                  <a:pt x="6785584" y="1164934"/>
                </a:cubicBezTo>
                <a:cubicBezTo>
                  <a:pt x="6776542" y="1158739"/>
                  <a:pt x="6769928" y="1150284"/>
                  <a:pt x="6765742" y="1139568"/>
                </a:cubicBezTo>
                <a:lnTo>
                  <a:pt x="6785081" y="1130778"/>
                </a:lnTo>
                <a:cubicBezTo>
                  <a:pt x="6788430" y="1138814"/>
                  <a:pt x="6793286" y="1144926"/>
                  <a:pt x="6799648" y="1149112"/>
                </a:cubicBezTo>
                <a:cubicBezTo>
                  <a:pt x="6806345" y="1153465"/>
                  <a:pt x="6813461" y="1155641"/>
                  <a:pt x="6820995" y="1155641"/>
                </a:cubicBezTo>
                <a:cubicBezTo>
                  <a:pt x="6829200" y="1155641"/>
                  <a:pt x="6836232" y="1153967"/>
                  <a:pt x="6842092" y="1150618"/>
                </a:cubicBezTo>
                <a:cubicBezTo>
                  <a:pt x="6847952" y="1147270"/>
                  <a:pt x="6850882" y="1142498"/>
                  <a:pt x="6850882" y="1136303"/>
                </a:cubicBezTo>
                <a:cubicBezTo>
                  <a:pt x="6850882" y="1130778"/>
                  <a:pt x="6848538" y="1126341"/>
                  <a:pt x="6843850" y="1122992"/>
                </a:cubicBezTo>
                <a:cubicBezTo>
                  <a:pt x="6839496" y="1119811"/>
                  <a:pt x="6832213" y="1116965"/>
                  <a:pt x="6822000" y="1114453"/>
                </a:cubicBezTo>
                <a:lnTo>
                  <a:pt x="6805926" y="1110184"/>
                </a:lnTo>
                <a:cubicBezTo>
                  <a:pt x="6795546" y="1107672"/>
                  <a:pt x="6787006" y="1103319"/>
                  <a:pt x="6780310" y="1097124"/>
                </a:cubicBezTo>
                <a:cubicBezTo>
                  <a:pt x="6773612" y="1090929"/>
                  <a:pt x="6770264" y="1082976"/>
                  <a:pt x="6770264" y="1073265"/>
                </a:cubicBezTo>
                <a:cubicBezTo>
                  <a:pt x="6770264" y="1065898"/>
                  <a:pt x="6772524" y="1059284"/>
                  <a:pt x="6777044" y="1053424"/>
                </a:cubicBezTo>
                <a:cubicBezTo>
                  <a:pt x="6781732" y="1047564"/>
                  <a:pt x="6787760" y="1043127"/>
                  <a:pt x="6795127" y="1040114"/>
                </a:cubicBezTo>
                <a:cubicBezTo>
                  <a:pt x="6803164" y="1036932"/>
                  <a:pt x="6811368" y="1035342"/>
                  <a:pt x="6819740" y="1035342"/>
                </a:cubicBezTo>
                <a:close/>
                <a:moveTo>
                  <a:pt x="6688920" y="1035342"/>
                </a:moveTo>
                <a:cubicBezTo>
                  <a:pt x="6701477" y="1035342"/>
                  <a:pt x="6712611" y="1038272"/>
                  <a:pt x="6722322" y="1044132"/>
                </a:cubicBezTo>
                <a:cubicBezTo>
                  <a:pt x="6731698" y="1049825"/>
                  <a:pt x="6738898" y="1057694"/>
                  <a:pt x="6743921" y="1067740"/>
                </a:cubicBezTo>
                <a:cubicBezTo>
                  <a:pt x="6749111" y="1078121"/>
                  <a:pt x="6751706" y="1089757"/>
                  <a:pt x="6751706" y="1102649"/>
                </a:cubicBezTo>
                <a:cubicBezTo>
                  <a:pt x="6751706" y="1103654"/>
                  <a:pt x="6751539" y="1105830"/>
                  <a:pt x="6751204" y="1109179"/>
                </a:cubicBezTo>
                <a:lnTo>
                  <a:pt x="6647229" y="1109179"/>
                </a:lnTo>
                <a:cubicBezTo>
                  <a:pt x="6647732" y="1119225"/>
                  <a:pt x="6650159" y="1127680"/>
                  <a:pt x="6654512" y="1134545"/>
                </a:cubicBezTo>
                <a:cubicBezTo>
                  <a:pt x="6658698" y="1141075"/>
                  <a:pt x="6664140" y="1146181"/>
                  <a:pt x="6670837" y="1149865"/>
                </a:cubicBezTo>
                <a:cubicBezTo>
                  <a:pt x="6677366" y="1153381"/>
                  <a:pt x="6684232" y="1155139"/>
                  <a:pt x="6691431" y="1155139"/>
                </a:cubicBezTo>
                <a:cubicBezTo>
                  <a:pt x="6708509" y="1155139"/>
                  <a:pt x="6721485" y="1147186"/>
                  <a:pt x="6730359" y="1131280"/>
                </a:cubicBezTo>
                <a:lnTo>
                  <a:pt x="6748692" y="1140321"/>
                </a:lnTo>
                <a:cubicBezTo>
                  <a:pt x="6743168" y="1150870"/>
                  <a:pt x="6735549" y="1159241"/>
                  <a:pt x="6725838" y="1165436"/>
                </a:cubicBezTo>
                <a:cubicBezTo>
                  <a:pt x="6716127" y="1171631"/>
                  <a:pt x="6704407" y="1174729"/>
                  <a:pt x="6690678" y="1174729"/>
                </a:cubicBezTo>
                <a:cubicBezTo>
                  <a:pt x="6677953" y="1174729"/>
                  <a:pt x="6666735" y="1171799"/>
                  <a:pt x="6657024" y="1165938"/>
                </a:cubicBezTo>
                <a:cubicBezTo>
                  <a:pt x="6646978" y="1159911"/>
                  <a:pt x="6639192" y="1151623"/>
                  <a:pt x="6633667" y="1141075"/>
                </a:cubicBezTo>
                <a:cubicBezTo>
                  <a:pt x="6628142" y="1130527"/>
                  <a:pt x="6625379" y="1118639"/>
                  <a:pt x="6625379" y="1105412"/>
                </a:cubicBezTo>
                <a:cubicBezTo>
                  <a:pt x="6625379" y="1092687"/>
                  <a:pt x="6627974" y="1081051"/>
                  <a:pt x="6633165" y="1070502"/>
                </a:cubicBezTo>
                <a:cubicBezTo>
                  <a:pt x="6638522" y="1059619"/>
                  <a:pt x="6645974" y="1051080"/>
                  <a:pt x="6655517" y="1044885"/>
                </a:cubicBezTo>
                <a:cubicBezTo>
                  <a:pt x="6665396" y="1038523"/>
                  <a:pt x="6676530" y="1035342"/>
                  <a:pt x="6688920" y="1035342"/>
                </a:cubicBezTo>
                <a:close/>
                <a:moveTo>
                  <a:pt x="6466347" y="1035342"/>
                </a:moveTo>
                <a:cubicBezTo>
                  <a:pt x="6475723" y="1035342"/>
                  <a:pt x="6484095" y="1037686"/>
                  <a:pt x="6491462" y="1042374"/>
                </a:cubicBezTo>
                <a:cubicBezTo>
                  <a:pt x="6498662" y="1047062"/>
                  <a:pt x="6503768" y="1053257"/>
                  <a:pt x="6506782" y="1060959"/>
                </a:cubicBezTo>
                <a:cubicBezTo>
                  <a:pt x="6511303" y="1053257"/>
                  <a:pt x="6517414" y="1047062"/>
                  <a:pt x="6525116" y="1042374"/>
                </a:cubicBezTo>
                <a:cubicBezTo>
                  <a:pt x="6532985" y="1037686"/>
                  <a:pt x="6541859" y="1035342"/>
                  <a:pt x="6551737" y="1035342"/>
                </a:cubicBezTo>
                <a:cubicBezTo>
                  <a:pt x="6566974" y="1035342"/>
                  <a:pt x="6578359" y="1039946"/>
                  <a:pt x="6585894" y="1049155"/>
                </a:cubicBezTo>
                <a:cubicBezTo>
                  <a:pt x="6593595" y="1058698"/>
                  <a:pt x="6597446" y="1071172"/>
                  <a:pt x="6597446" y="1086576"/>
                </a:cubicBezTo>
                <a:lnTo>
                  <a:pt x="6597446" y="1170710"/>
                </a:lnTo>
                <a:lnTo>
                  <a:pt x="6575848" y="1170710"/>
                </a:lnTo>
                <a:lnTo>
                  <a:pt x="6575848" y="1089841"/>
                </a:lnTo>
                <a:cubicBezTo>
                  <a:pt x="6575848" y="1077786"/>
                  <a:pt x="6573336" y="1068995"/>
                  <a:pt x="6568313" y="1063470"/>
                </a:cubicBezTo>
                <a:cubicBezTo>
                  <a:pt x="6563290" y="1057945"/>
                  <a:pt x="6555923" y="1055182"/>
                  <a:pt x="6546212" y="1055182"/>
                </a:cubicBezTo>
                <a:cubicBezTo>
                  <a:pt x="6539682" y="1055182"/>
                  <a:pt x="6533739" y="1057108"/>
                  <a:pt x="6528381" y="1060959"/>
                </a:cubicBezTo>
                <a:cubicBezTo>
                  <a:pt x="6523023" y="1064810"/>
                  <a:pt x="6518837" y="1069833"/>
                  <a:pt x="6515823" y="1076028"/>
                </a:cubicBezTo>
                <a:cubicBezTo>
                  <a:pt x="6512977" y="1081888"/>
                  <a:pt x="6511554" y="1088752"/>
                  <a:pt x="6511554" y="1096622"/>
                </a:cubicBezTo>
                <a:lnTo>
                  <a:pt x="6511554" y="1170710"/>
                </a:lnTo>
                <a:lnTo>
                  <a:pt x="6489704" y="1170710"/>
                </a:lnTo>
                <a:lnTo>
                  <a:pt x="6489704" y="1090092"/>
                </a:lnTo>
                <a:cubicBezTo>
                  <a:pt x="6489704" y="1077869"/>
                  <a:pt x="6487193" y="1068995"/>
                  <a:pt x="6482170" y="1063470"/>
                </a:cubicBezTo>
                <a:cubicBezTo>
                  <a:pt x="6477147" y="1057945"/>
                  <a:pt x="6469863" y="1055182"/>
                  <a:pt x="6460320" y="1055182"/>
                </a:cubicBezTo>
                <a:cubicBezTo>
                  <a:pt x="6453790" y="1055182"/>
                  <a:pt x="6447846" y="1057108"/>
                  <a:pt x="6442488" y="1060959"/>
                </a:cubicBezTo>
                <a:cubicBezTo>
                  <a:pt x="6437130" y="1064810"/>
                  <a:pt x="6432945" y="1070000"/>
                  <a:pt x="6429931" y="1076530"/>
                </a:cubicBezTo>
                <a:cubicBezTo>
                  <a:pt x="6427085" y="1082725"/>
                  <a:pt x="6425661" y="1089590"/>
                  <a:pt x="6425661" y="1097124"/>
                </a:cubicBezTo>
                <a:lnTo>
                  <a:pt x="6425661" y="1170710"/>
                </a:lnTo>
                <a:lnTo>
                  <a:pt x="6403812" y="1170710"/>
                </a:lnTo>
                <a:lnTo>
                  <a:pt x="6403812" y="1039611"/>
                </a:lnTo>
                <a:lnTo>
                  <a:pt x="6424406" y="1039611"/>
                </a:lnTo>
                <a:lnTo>
                  <a:pt x="6424406" y="1058950"/>
                </a:lnTo>
                <a:lnTo>
                  <a:pt x="6425661" y="1058950"/>
                </a:lnTo>
                <a:cubicBezTo>
                  <a:pt x="6429345" y="1052252"/>
                  <a:pt x="6434954" y="1046643"/>
                  <a:pt x="6442488" y="1042123"/>
                </a:cubicBezTo>
                <a:cubicBezTo>
                  <a:pt x="6450023" y="1037602"/>
                  <a:pt x="6457976" y="1035342"/>
                  <a:pt x="6466347" y="1035342"/>
                </a:cubicBezTo>
                <a:close/>
                <a:moveTo>
                  <a:pt x="6268080" y="1035342"/>
                </a:moveTo>
                <a:cubicBezTo>
                  <a:pt x="6283819" y="1035342"/>
                  <a:pt x="6295790" y="1039946"/>
                  <a:pt x="6303994" y="1049155"/>
                </a:cubicBezTo>
                <a:cubicBezTo>
                  <a:pt x="6312366" y="1058531"/>
                  <a:pt x="6316552" y="1071005"/>
                  <a:pt x="6316552" y="1086576"/>
                </a:cubicBezTo>
                <a:lnTo>
                  <a:pt x="6316552" y="1170710"/>
                </a:lnTo>
                <a:lnTo>
                  <a:pt x="6294702" y="1170710"/>
                </a:lnTo>
                <a:lnTo>
                  <a:pt x="6294702" y="1089841"/>
                </a:lnTo>
                <a:cubicBezTo>
                  <a:pt x="6294702" y="1077786"/>
                  <a:pt x="6291772" y="1068995"/>
                  <a:pt x="6285912" y="1063470"/>
                </a:cubicBezTo>
                <a:cubicBezTo>
                  <a:pt x="6280219" y="1057945"/>
                  <a:pt x="6272266" y="1055182"/>
                  <a:pt x="6262053" y="1055182"/>
                </a:cubicBezTo>
                <a:cubicBezTo>
                  <a:pt x="6255021" y="1055182"/>
                  <a:pt x="6248742" y="1057192"/>
                  <a:pt x="6243217" y="1061210"/>
                </a:cubicBezTo>
                <a:cubicBezTo>
                  <a:pt x="6237357" y="1065563"/>
                  <a:pt x="6233003" y="1070754"/>
                  <a:pt x="6230157" y="1076781"/>
                </a:cubicBezTo>
                <a:cubicBezTo>
                  <a:pt x="6227143" y="1083311"/>
                  <a:pt x="6225636" y="1090008"/>
                  <a:pt x="6225636" y="1096873"/>
                </a:cubicBezTo>
                <a:lnTo>
                  <a:pt x="6225636" y="1170710"/>
                </a:lnTo>
                <a:lnTo>
                  <a:pt x="6203787" y="1170710"/>
                </a:lnTo>
                <a:lnTo>
                  <a:pt x="6203787" y="1039611"/>
                </a:lnTo>
                <a:lnTo>
                  <a:pt x="6224381" y="1039611"/>
                </a:lnTo>
                <a:lnTo>
                  <a:pt x="6224381" y="1058950"/>
                </a:lnTo>
                <a:lnTo>
                  <a:pt x="6225636" y="1058950"/>
                </a:lnTo>
                <a:cubicBezTo>
                  <a:pt x="6229152" y="1052420"/>
                  <a:pt x="6234845" y="1046895"/>
                  <a:pt x="6242714" y="1042374"/>
                </a:cubicBezTo>
                <a:cubicBezTo>
                  <a:pt x="6250751" y="1037686"/>
                  <a:pt x="6259206" y="1035342"/>
                  <a:pt x="6268080" y="1035342"/>
                </a:cubicBezTo>
                <a:close/>
                <a:moveTo>
                  <a:pt x="6119410" y="1035342"/>
                </a:moveTo>
                <a:cubicBezTo>
                  <a:pt x="6137158" y="1035342"/>
                  <a:pt x="6151139" y="1040030"/>
                  <a:pt x="6161352" y="1049406"/>
                </a:cubicBezTo>
                <a:cubicBezTo>
                  <a:pt x="6171398" y="1058615"/>
                  <a:pt x="6176421" y="1071340"/>
                  <a:pt x="6176421" y="1087580"/>
                </a:cubicBezTo>
                <a:lnTo>
                  <a:pt x="6176421" y="1170710"/>
                </a:lnTo>
                <a:lnTo>
                  <a:pt x="6155576" y="1170710"/>
                </a:lnTo>
                <a:lnTo>
                  <a:pt x="6155576" y="1151874"/>
                </a:lnTo>
                <a:lnTo>
                  <a:pt x="6154571" y="1151874"/>
                </a:lnTo>
                <a:cubicBezTo>
                  <a:pt x="6150720" y="1158404"/>
                  <a:pt x="6145111" y="1163846"/>
                  <a:pt x="6137744" y="1168199"/>
                </a:cubicBezTo>
                <a:cubicBezTo>
                  <a:pt x="6130545" y="1172552"/>
                  <a:pt x="6122006" y="1174729"/>
                  <a:pt x="6112127" y="1174729"/>
                </a:cubicBezTo>
                <a:cubicBezTo>
                  <a:pt x="6102416" y="1174729"/>
                  <a:pt x="6093877" y="1172887"/>
                  <a:pt x="6086510" y="1169203"/>
                </a:cubicBezTo>
                <a:cubicBezTo>
                  <a:pt x="6078808" y="1165352"/>
                  <a:pt x="6072948" y="1160162"/>
                  <a:pt x="6068930" y="1153632"/>
                </a:cubicBezTo>
                <a:cubicBezTo>
                  <a:pt x="6064911" y="1147102"/>
                  <a:pt x="6062902" y="1139568"/>
                  <a:pt x="6062902" y="1131029"/>
                </a:cubicBezTo>
                <a:cubicBezTo>
                  <a:pt x="6062902" y="1117132"/>
                  <a:pt x="6068093" y="1106333"/>
                  <a:pt x="6078473" y="1098631"/>
                </a:cubicBezTo>
                <a:cubicBezTo>
                  <a:pt x="6089189" y="1090762"/>
                  <a:pt x="6102416" y="1086827"/>
                  <a:pt x="6118155" y="1086827"/>
                </a:cubicBezTo>
                <a:cubicBezTo>
                  <a:pt x="6126359" y="1086827"/>
                  <a:pt x="6133726" y="1087664"/>
                  <a:pt x="6140256" y="1089338"/>
                </a:cubicBezTo>
                <a:cubicBezTo>
                  <a:pt x="6146953" y="1091013"/>
                  <a:pt x="6152060" y="1093022"/>
                  <a:pt x="6155576" y="1095366"/>
                </a:cubicBezTo>
                <a:lnTo>
                  <a:pt x="6155576" y="1087329"/>
                </a:lnTo>
                <a:cubicBezTo>
                  <a:pt x="6155576" y="1077786"/>
                  <a:pt x="6152227" y="1070000"/>
                  <a:pt x="6145530" y="1063973"/>
                </a:cubicBezTo>
                <a:cubicBezTo>
                  <a:pt x="6138832" y="1057945"/>
                  <a:pt x="6130126" y="1054931"/>
                  <a:pt x="6119410" y="1054931"/>
                </a:cubicBezTo>
                <a:cubicBezTo>
                  <a:pt x="6112211" y="1054931"/>
                  <a:pt x="6105514" y="1056522"/>
                  <a:pt x="6099319" y="1059703"/>
                </a:cubicBezTo>
                <a:cubicBezTo>
                  <a:pt x="6092789" y="1063052"/>
                  <a:pt x="6087849" y="1067489"/>
                  <a:pt x="6084501" y="1073014"/>
                </a:cubicBezTo>
                <a:lnTo>
                  <a:pt x="6067925" y="1060708"/>
                </a:lnTo>
                <a:cubicBezTo>
                  <a:pt x="6072948" y="1053006"/>
                  <a:pt x="6080064" y="1046811"/>
                  <a:pt x="6089273" y="1042123"/>
                </a:cubicBezTo>
                <a:cubicBezTo>
                  <a:pt x="6098314" y="1037602"/>
                  <a:pt x="6108360" y="1035342"/>
                  <a:pt x="6119410" y="1035342"/>
                </a:cubicBezTo>
                <a:close/>
                <a:moveTo>
                  <a:pt x="5848980" y="1035342"/>
                </a:moveTo>
                <a:cubicBezTo>
                  <a:pt x="5864719" y="1035342"/>
                  <a:pt x="5876690" y="1039946"/>
                  <a:pt x="5884894" y="1049155"/>
                </a:cubicBezTo>
                <a:cubicBezTo>
                  <a:pt x="5893266" y="1058531"/>
                  <a:pt x="5897452" y="1071005"/>
                  <a:pt x="5897452" y="1086576"/>
                </a:cubicBezTo>
                <a:lnTo>
                  <a:pt x="5897452" y="1170710"/>
                </a:lnTo>
                <a:lnTo>
                  <a:pt x="5875602" y="1170710"/>
                </a:lnTo>
                <a:lnTo>
                  <a:pt x="5875602" y="1089841"/>
                </a:lnTo>
                <a:cubicBezTo>
                  <a:pt x="5875602" y="1077786"/>
                  <a:pt x="5872672" y="1068995"/>
                  <a:pt x="5866812" y="1063470"/>
                </a:cubicBezTo>
                <a:cubicBezTo>
                  <a:pt x="5861119" y="1057945"/>
                  <a:pt x="5853166" y="1055182"/>
                  <a:pt x="5842953" y="1055182"/>
                </a:cubicBezTo>
                <a:cubicBezTo>
                  <a:pt x="5835921" y="1055182"/>
                  <a:pt x="5829642" y="1057192"/>
                  <a:pt x="5824117" y="1061210"/>
                </a:cubicBezTo>
                <a:cubicBezTo>
                  <a:pt x="5818257" y="1065563"/>
                  <a:pt x="5813903" y="1070754"/>
                  <a:pt x="5811057" y="1076781"/>
                </a:cubicBezTo>
                <a:cubicBezTo>
                  <a:pt x="5808043" y="1083311"/>
                  <a:pt x="5806536" y="1090008"/>
                  <a:pt x="5806536" y="1096873"/>
                </a:cubicBezTo>
                <a:lnTo>
                  <a:pt x="5806536" y="1170710"/>
                </a:lnTo>
                <a:lnTo>
                  <a:pt x="5784687" y="1170710"/>
                </a:lnTo>
                <a:lnTo>
                  <a:pt x="5784687" y="1039611"/>
                </a:lnTo>
                <a:lnTo>
                  <a:pt x="5805281" y="1039611"/>
                </a:lnTo>
                <a:lnTo>
                  <a:pt x="5805281" y="1058950"/>
                </a:lnTo>
                <a:lnTo>
                  <a:pt x="5806536" y="1058950"/>
                </a:lnTo>
                <a:cubicBezTo>
                  <a:pt x="5810052" y="1052420"/>
                  <a:pt x="5815745" y="1046895"/>
                  <a:pt x="5823614" y="1042374"/>
                </a:cubicBezTo>
                <a:cubicBezTo>
                  <a:pt x="5831651" y="1037686"/>
                  <a:pt x="5840106" y="1035342"/>
                  <a:pt x="5848980" y="1035342"/>
                </a:cubicBezTo>
                <a:close/>
                <a:moveTo>
                  <a:pt x="5641170" y="1035342"/>
                </a:moveTo>
                <a:cubicBezTo>
                  <a:pt x="5653727" y="1035342"/>
                  <a:pt x="5664861" y="1038272"/>
                  <a:pt x="5674572" y="1044132"/>
                </a:cubicBezTo>
                <a:cubicBezTo>
                  <a:pt x="5683949" y="1049825"/>
                  <a:pt x="5691148" y="1057694"/>
                  <a:pt x="5696171" y="1067740"/>
                </a:cubicBezTo>
                <a:cubicBezTo>
                  <a:pt x="5701361" y="1078121"/>
                  <a:pt x="5703957" y="1089757"/>
                  <a:pt x="5703957" y="1102649"/>
                </a:cubicBezTo>
                <a:cubicBezTo>
                  <a:pt x="5703957" y="1103654"/>
                  <a:pt x="5703789" y="1105830"/>
                  <a:pt x="5703454" y="1109179"/>
                </a:cubicBezTo>
                <a:lnTo>
                  <a:pt x="5599479" y="1109179"/>
                </a:lnTo>
                <a:cubicBezTo>
                  <a:pt x="5599982" y="1119225"/>
                  <a:pt x="5602409" y="1127680"/>
                  <a:pt x="5606763" y="1134545"/>
                </a:cubicBezTo>
                <a:cubicBezTo>
                  <a:pt x="5610948" y="1141075"/>
                  <a:pt x="5616390" y="1146181"/>
                  <a:pt x="5623087" y="1149865"/>
                </a:cubicBezTo>
                <a:cubicBezTo>
                  <a:pt x="5629617" y="1153381"/>
                  <a:pt x="5636482" y="1155139"/>
                  <a:pt x="5643681" y="1155139"/>
                </a:cubicBezTo>
                <a:cubicBezTo>
                  <a:pt x="5660759" y="1155139"/>
                  <a:pt x="5673735" y="1147186"/>
                  <a:pt x="5682609" y="1131280"/>
                </a:cubicBezTo>
                <a:lnTo>
                  <a:pt x="5700943" y="1140321"/>
                </a:lnTo>
                <a:cubicBezTo>
                  <a:pt x="5695418" y="1150870"/>
                  <a:pt x="5687799" y="1159241"/>
                  <a:pt x="5678088" y="1165436"/>
                </a:cubicBezTo>
                <a:cubicBezTo>
                  <a:pt x="5668377" y="1171631"/>
                  <a:pt x="5656657" y="1174729"/>
                  <a:pt x="5642928" y="1174729"/>
                </a:cubicBezTo>
                <a:cubicBezTo>
                  <a:pt x="5630203" y="1174729"/>
                  <a:pt x="5618985" y="1171799"/>
                  <a:pt x="5609274" y="1165938"/>
                </a:cubicBezTo>
                <a:cubicBezTo>
                  <a:pt x="5599228" y="1159911"/>
                  <a:pt x="5591443" y="1151623"/>
                  <a:pt x="5585917" y="1141075"/>
                </a:cubicBezTo>
                <a:cubicBezTo>
                  <a:pt x="5580392" y="1130527"/>
                  <a:pt x="5577629" y="1118639"/>
                  <a:pt x="5577629" y="1105412"/>
                </a:cubicBezTo>
                <a:cubicBezTo>
                  <a:pt x="5577629" y="1092687"/>
                  <a:pt x="5580225" y="1081051"/>
                  <a:pt x="5585415" y="1070502"/>
                </a:cubicBezTo>
                <a:cubicBezTo>
                  <a:pt x="5590773" y="1059619"/>
                  <a:pt x="5598224" y="1051080"/>
                  <a:pt x="5607767" y="1044885"/>
                </a:cubicBezTo>
                <a:cubicBezTo>
                  <a:pt x="5617646" y="1038523"/>
                  <a:pt x="5628780" y="1035342"/>
                  <a:pt x="5641170" y="1035342"/>
                </a:cubicBezTo>
                <a:close/>
                <a:moveTo>
                  <a:pt x="5290735" y="1035342"/>
                </a:moveTo>
                <a:cubicBezTo>
                  <a:pt x="5308483" y="1035342"/>
                  <a:pt x="5322464" y="1040030"/>
                  <a:pt x="5332677" y="1049406"/>
                </a:cubicBezTo>
                <a:cubicBezTo>
                  <a:pt x="5342723" y="1058615"/>
                  <a:pt x="5347746" y="1071340"/>
                  <a:pt x="5347746" y="1087580"/>
                </a:cubicBezTo>
                <a:lnTo>
                  <a:pt x="5347746" y="1170710"/>
                </a:lnTo>
                <a:lnTo>
                  <a:pt x="5326901" y="1170710"/>
                </a:lnTo>
                <a:lnTo>
                  <a:pt x="5326901" y="1151874"/>
                </a:lnTo>
                <a:lnTo>
                  <a:pt x="5325896" y="1151874"/>
                </a:lnTo>
                <a:cubicBezTo>
                  <a:pt x="5322045" y="1158404"/>
                  <a:pt x="5316436" y="1163846"/>
                  <a:pt x="5309069" y="1168199"/>
                </a:cubicBezTo>
                <a:cubicBezTo>
                  <a:pt x="5301870" y="1172552"/>
                  <a:pt x="5293331" y="1174729"/>
                  <a:pt x="5283452" y="1174729"/>
                </a:cubicBezTo>
                <a:cubicBezTo>
                  <a:pt x="5273741" y="1174729"/>
                  <a:pt x="5265202" y="1172887"/>
                  <a:pt x="5257835" y="1169203"/>
                </a:cubicBezTo>
                <a:cubicBezTo>
                  <a:pt x="5250133" y="1165352"/>
                  <a:pt x="5244273" y="1160162"/>
                  <a:pt x="5240255" y="1153632"/>
                </a:cubicBezTo>
                <a:cubicBezTo>
                  <a:pt x="5236236" y="1147102"/>
                  <a:pt x="5234227" y="1139568"/>
                  <a:pt x="5234227" y="1131029"/>
                </a:cubicBezTo>
                <a:cubicBezTo>
                  <a:pt x="5234227" y="1117132"/>
                  <a:pt x="5239418" y="1106333"/>
                  <a:pt x="5249798" y="1098631"/>
                </a:cubicBezTo>
                <a:cubicBezTo>
                  <a:pt x="5260514" y="1090762"/>
                  <a:pt x="5273741" y="1086827"/>
                  <a:pt x="5289480" y="1086827"/>
                </a:cubicBezTo>
                <a:cubicBezTo>
                  <a:pt x="5297684" y="1086827"/>
                  <a:pt x="5305051" y="1087664"/>
                  <a:pt x="5311581" y="1089338"/>
                </a:cubicBezTo>
                <a:cubicBezTo>
                  <a:pt x="5318278" y="1091013"/>
                  <a:pt x="5323385" y="1093022"/>
                  <a:pt x="5326901" y="1095366"/>
                </a:cubicBezTo>
                <a:lnTo>
                  <a:pt x="5326901" y="1087329"/>
                </a:lnTo>
                <a:cubicBezTo>
                  <a:pt x="5326901" y="1077786"/>
                  <a:pt x="5323552" y="1070000"/>
                  <a:pt x="5316855" y="1063973"/>
                </a:cubicBezTo>
                <a:cubicBezTo>
                  <a:pt x="5310157" y="1057945"/>
                  <a:pt x="5301451" y="1054931"/>
                  <a:pt x="5290735" y="1054931"/>
                </a:cubicBezTo>
                <a:cubicBezTo>
                  <a:pt x="5283536" y="1054931"/>
                  <a:pt x="5276839" y="1056522"/>
                  <a:pt x="5270644" y="1059703"/>
                </a:cubicBezTo>
                <a:cubicBezTo>
                  <a:pt x="5264114" y="1063052"/>
                  <a:pt x="5259174" y="1067489"/>
                  <a:pt x="5255826" y="1073014"/>
                </a:cubicBezTo>
                <a:lnTo>
                  <a:pt x="5239250" y="1060708"/>
                </a:lnTo>
                <a:cubicBezTo>
                  <a:pt x="5244273" y="1053006"/>
                  <a:pt x="5251389" y="1046811"/>
                  <a:pt x="5260598" y="1042123"/>
                </a:cubicBezTo>
                <a:cubicBezTo>
                  <a:pt x="5269639" y="1037602"/>
                  <a:pt x="5279685" y="1035342"/>
                  <a:pt x="5290735" y="1035342"/>
                </a:cubicBezTo>
                <a:close/>
                <a:moveTo>
                  <a:pt x="4928785" y="1035342"/>
                </a:moveTo>
                <a:cubicBezTo>
                  <a:pt x="4946533" y="1035342"/>
                  <a:pt x="4960514" y="1040030"/>
                  <a:pt x="4970727" y="1049406"/>
                </a:cubicBezTo>
                <a:cubicBezTo>
                  <a:pt x="4980773" y="1058615"/>
                  <a:pt x="4985796" y="1071340"/>
                  <a:pt x="4985796" y="1087580"/>
                </a:cubicBezTo>
                <a:lnTo>
                  <a:pt x="4985796" y="1170710"/>
                </a:lnTo>
                <a:lnTo>
                  <a:pt x="4964951" y="1170710"/>
                </a:lnTo>
                <a:lnTo>
                  <a:pt x="4964951" y="1151874"/>
                </a:lnTo>
                <a:lnTo>
                  <a:pt x="4963946" y="1151874"/>
                </a:lnTo>
                <a:cubicBezTo>
                  <a:pt x="4960095" y="1158404"/>
                  <a:pt x="4954486" y="1163846"/>
                  <a:pt x="4947119" y="1168199"/>
                </a:cubicBezTo>
                <a:cubicBezTo>
                  <a:pt x="4939920" y="1172552"/>
                  <a:pt x="4931381" y="1174729"/>
                  <a:pt x="4921502" y="1174729"/>
                </a:cubicBezTo>
                <a:cubicBezTo>
                  <a:pt x="4911791" y="1174729"/>
                  <a:pt x="4903252" y="1172887"/>
                  <a:pt x="4895885" y="1169203"/>
                </a:cubicBezTo>
                <a:cubicBezTo>
                  <a:pt x="4888183" y="1165352"/>
                  <a:pt x="4882323" y="1160162"/>
                  <a:pt x="4878305" y="1153632"/>
                </a:cubicBezTo>
                <a:cubicBezTo>
                  <a:pt x="4874286" y="1147102"/>
                  <a:pt x="4872277" y="1139568"/>
                  <a:pt x="4872277" y="1131029"/>
                </a:cubicBezTo>
                <a:cubicBezTo>
                  <a:pt x="4872277" y="1117132"/>
                  <a:pt x="4877468" y="1106333"/>
                  <a:pt x="4887848" y="1098631"/>
                </a:cubicBezTo>
                <a:cubicBezTo>
                  <a:pt x="4898564" y="1090762"/>
                  <a:pt x="4911791" y="1086827"/>
                  <a:pt x="4927530" y="1086827"/>
                </a:cubicBezTo>
                <a:cubicBezTo>
                  <a:pt x="4935734" y="1086827"/>
                  <a:pt x="4943101" y="1087664"/>
                  <a:pt x="4949631" y="1089338"/>
                </a:cubicBezTo>
                <a:cubicBezTo>
                  <a:pt x="4956328" y="1091013"/>
                  <a:pt x="4961435" y="1093022"/>
                  <a:pt x="4964951" y="1095366"/>
                </a:cubicBezTo>
                <a:lnTo>
                  <a:pt x="4964951" y="1087329"/>
                </a:lnTo>
                <a:cubicBezTo>
                  <a:pt x="4964951" y="1077786"/>
                  <a:pt x="4961602" y="1070000"/>
                  <a:pt x="4954905" y="1063973"/>
                </a:cubicBezTo>
                <a:cubicBezTo>
                  <a:pt x="4948207" y="1057945"/>
                  <a:pt x="4939501" y="1054931"/>
                  <a:pt x="4928785" y="1054931"/>
                </a:cubicBezTo>
                <a:cubicBezTo>
                  <a:pt x="4921586" y="1054931"/>
                  <a:pt x="4914889" y="1056522"/>
                  <a:pt x="4908694" y="1059703"/>
                </a:cubicBezTo>
                <a:cubicBezTo>
                  <a:pt x="4902164" y="1063052"/>
                  <a:pt x="4897224" y="1067489"/>
                  <a:pt x="4893876" y="1073014"/>
                </a:cubicBezTo>
                <a:lnTo>
                  <a:pt x="4877300" y="1060708"/>
                </a:lnTo>
                <a:cubicBezTo>
                  <a:pt x="4882323" y="1053006"/>
                  <a:pt x="4889439" y="1046811"/>
                  <a:pt x="4898648" y="1042123"/>
                </a:cubicBezTo>
                <a:cubicBezTo>
                  <a:pt x="4907689" y="1037602"/>
                  <a:pt x="4917735" y="1035342"/>
                  <a:pt x="4928785" y="1035342"/>
                </a:cubicBezTo>
                <a:close/>
                <a:moveTo>
                  <a:pt x="4562836" y="1035342"/>
                </a:moveTo>
                <a:cubicBezTo>
                  <a:pt x="4572882" y="1035342"/>
                  <a:pt x="4581756" y="1037435"/>
                  <a:pt x="4589458" y="1041620"/>
                </a:cubicBezTo>
                <a:cubicBezTo>
                  <a:pt x="4597159" y="1045806"/>
                  <a:pt x="4603187" y="1051415"/>
                  <a:pt x="4607540" y="1058447"/>
                </a:cubicBezTo>
                <a:lnTo>
                  <a:pt x="4608545" y="1058447"/>
                </a:lnTo>
                <a:lnTo>
                  <a:pt x="4608545" y="1039611"/>
                </a:lnTo>
                <a:lnTo>
                  <a:pt x="4629390" y="1039611"/>
                </a:lnTo>
                <a:lnTo>
                  <a:pt x="4629390" y="1165687"/>
                </a:lnTo>
                <a:cubicBezTo>
                  <a:pt x="4629390" y="1186616"/>
                  <a:pt x="4623530" y="1202690"/>
                  <a:pt x="4611810" y="1213908"/>
                </a:cubicBezTo>
                <a:cubicBezTo>
                  <a:pt x="4600257" y="1224958"/>
                  <a:pt x="4584937" y="1230483"/>
                  <a:pt x="4565850" y="1230483"/>
                </a:cubicBezTo>
                <a:cubicBezTo>
                  <a:pt x="4550279" y="1230483"/>
                  <a:pt x="4537554" y="1226884"/>
                  <a:pt x="4527675" y="1219684"/>
                </a:cubicBezTo>
                <a:cubicBezTo>
                  <a:pt x="4517629" y="1212484"/>
                  <a:pt x="4510848" y="1203778"/>
                  <a:pt x="4507332" y="1193565"/>
                </a:cubicBezTo>
                <a:lnTo>
                  <a:pt x="4527424" y="1185026"/>
                </a:lnTo>
                <a:cubicBezTo>
                  <a:pt x="4530270" y="1192727"/>
                  <a:pt x="4535042" y="1198922"/>
                  <a:pt x="4541740" y="1203611"/>
                </a:cubicBezTo>
                <a:cubicBezTo>
                  <a:pt x="4548437" y="1208299"/>
                  <a:pt x="4556473" y="1210643"/>
                  <a:pt x="4565850" y="1210643"/>
                </a:cubicBezTo>
                <a:cubicBezTo>
                  <a:pt x="4579244" y="1210643"/>
                  <a:pt x="4589709" y="1206708"/>
                  <a:pt x="4597243" y="1198839"/>
                </a:cubicBezTo>
                <a:cubicBezTo>
                  <a:pt x="4604778" y="1191137"/>
                  <a:pt x="4608545" y="1179919"/>
                  <a:pt x="4608545" y="1165185"/>
                </a:cubicBezTo>
                <a:lnTo>
                  <a:pt x="4608545" y="1150618"/>
                </a:lnTo>
                <a:lnTo>
                  <a:pt x="4607540" y="1150618"/>
                </a:lnTo>
                <a:cubicBezTo>
                  <a:pt x="4603354" y="1157148"/>
                  <a:pt x="4597327" y="1162590"/>
                  <a:pt x="4589458" y="1166943"/>
                </a:cubicBezTo>
                <a:cubicBezTo>
                  <a:pt x="4581756" y="1171129"/>
                  <a:pt x="4572882" y="1173222"/>
                  <a:pt x="4562836" y="1173222"/>
                </a:cubicBezTo>
                <a:cubicBezTo>
                  <a:pt x="4551451" y="1173222"/>
                  <a:pt x="4541070" y="1170292"/>
                  <a:pt x="4531694" y="1164432"/>
                </a:cubicBezTo>
                <a:cubicBezTo>
                  <a:pt x="4522485" y="1158739"/>
                  <a:pt x="4515118" y="1150618"/>
                  <a:pt x="4509593" y="1140070"/>
                </a:cubicBezTo>
                <a:cubicBezTo>
                  <a:pt x="4504067" y="1129522"/>
                  <a:pt x="4501305" y="1117634"/>
                  <a:pt x="4501305" y="1104407"/>
                </a:cubicBezTo>
                <a:cubicBezTo>
                  <a:pt x="4501305" y="1091180"/>
                  <a:pt x="4504067" y="1079293"/>
                  <a:pt x="4509593" y="1068744"/>
                </a:cubicBezTo>
                <a:cubicBezTo>
                  <a:pt x="4515285" y="1058029"/>
                  <a:pt x="4522652" y="1049825"/>
                  <a:pt x="4531694" y="1044132"/>
                </a:cubicBezTo>
                <a:cubicBezTo>
                  <a:pt x="4541070" y="1038272"/>
                  <a:pt x="4551451" y="1035342"/>
                  <a:pt x="4562836" y="1035342"/>
                </a:cubicBezTo>
                <a:close/>
                <a:moveTo>
                  <a:pt x="4429756" y="1035342"/>
                </a:moveTo>
                <a:cubicBezTo>
                  <a:pt x="4445494" y="1035342"/>
                  <a:pt x="4457466" y="1039946"/>
                  <a:pt x="4465670" y="1049155"/>
                </a:cubicBezTo>
                <a:cubicBezTo>
                  <a:pt x="4474041" y="1058531"/>
                  <a:pt x="4478227" y="1071005"/>
                  <a:pt x="4478227" y="1086576"/>
                </a:cubicBezTo>
                <a:lnTo>
                  <a:pt x="4478227" y="1170710"/>
                </a:lnTo>
                <a:lnTo>
                  <a:pt x="4456377" y="1170710"/>
                </a:lnTo>
                <a:lnTo>
                  <a:pt x="4456377" y="1089841"/>
                </a:lnTo>
                <a:cubicBezTo>
                  <a:pt x="4456377" y="1077786"/>
                  <a:pt x="4453447" y="1068995"/>
                  <a:pt x="4447587" y="1063470"/>
                </a:cubicBezTo>
                <a:cubicBezTo>
                  <a:pt x="4441894" y="1057945"/>
                  <a:pt x="4433941" y="1055182"/>
                  <a:pt x="4423728" y="1055182"/>
                </a:cubicBezTo>
                <a:cubicBezTo>
                  <a:pt x="4416696" y="1055182"/>
                  <a:pt x="4410417" y="1057192"/>
                  <a:pt x="4404892" y="1061210"/>
                </a:cubicBezTo>
                <a:cubicBezTo>
                  <a:pt x="4399032" y="1065563"/>
                  <a:pt x="4394679" y="1070754"/>
                  <a:pt x="4391832" y="1076781"/>
                </a:cubicBezTo>
                <a:cubicBezTo>
                  <a:pt x="4388819" y="1083311"/>
                  <a:pt x="4387312" y="1090008"/>
                  <a:pt x="4387312" y="1096873"/>
                </a:cubicBezTo>
                <a:lnTo>
                  <a:pt x="4387312" y="1170710"/>
                </a:lnTo>
                <a:lnTo>
                  <a:pt x="4365462" y="1170710"/>
                </a:lnTo>
                <a:lnTo>
                  <a:pt x="4365462" y="1039611"/>
                </a:lnTo>
                <a:lnTo>
                  <a:pt x="4386056" y="1039611"/>
                </a:lnTo>
                <a:lnTo>
                  <a:pt x="4386056" y="1058950"/>
                </a:lnTo>
                <a:lnTo>
                  <a:pt x="4387312" y="1058950"/>
                </a:lnTo>
                <a:cubicBezTo>
                  <a:pt x="4390828" y="1052420"/>
                  <a:pt x="4396520" y="1046895"/>
                  <a:pt x="4404390" y="1042374"/>
                </a:cubicBezTo>
                <a:cubicBezTo>
                  <a:pt x="4412426" y="1037686"/>
                  <a:pt x="4420882" y="1035342"/>
                  <a:pt x="4429756" y="1035342"/>
                </a:cubicBezTo>
                <a:close/>
                <a:moveTo>
                  <a:pt x="4273337" y="1035342"/>
                </a:moveTo>
                <a:cubicBezTo>
                  <a:pt x="4286230" y="1035342"/>
                  <a:pt x="4297782" y="1038439"/>
                  <a:pt x="4307996" y="1044634"/>
                </a:cubicBezTo>
                <a:cubicBezTo>
                  <a:pt x="4318209" y="1050829"/>
                  <a:pt x="4326246" y="1059284"/>
                  <a:pt x="4332106" y="1070000"/>
                </a:cubicBezTo>
                <a:cubicBezTo>
                  <a:pt x="4337798" y="1080381"/>
                  <a:pt x="4340645" y="1092101"/>
                  <a:pt x="4340645" y="1105161"/>
                </a:cubicBezTo>
                <a:cubicBezTo>
                  <a:pt x="4340645" y="1118220"/>
                  <a:pt x="4337798" y="1129941"/>
                  <a:pt x="4332106" y="1140321"/>
                </a:cubicBezTo>
                <a:cubicBezTo>
                  <a:pt x="4326246" y="1151037"/>
                  <a:pt x="4318209" y="1159492"/>
                  <a:pt x="4307996" y="1165687"/>
                </a:cubicBezTo>
                <a:cubicBezTo>
                  <a:pt x="4298117" y="1171715"/>
                  <a:pt x="4286564" y="1174729"/>
                  <a:pt x="4273337" y="1174729"/>
                </a:cubicBezTo>
                <a:cubicBezTo>
                  <a:pt x="4260110" y="1174729"/>
                  <a:pt x="4248557" y="1171715"/>
                  <a:pt x="4238679" y="1165687"/>
                </a:cubicBezTo>
                <a:cubicBezTo>
                  <a:pt x="4228466" y="1159492"/>
                  <a:pt x="4220429" y="1151037"/>
                  <a:pt x="4214569" y="1140321"/>
                </a:cubicBezTo>
                <a:cubicBezTo>
                  <a:pt x="4208876" y="1129941"/>
                  <a:pt x="4206030" y="1118220"/>
                  <a:pt x="4206030" y="1105161"/>
                </a:cubicBezTo>
                <a:cubicBezTo>
                  <a:pt x="4206030" y="1092101"/>
                  <a:pt x="4208876" y="1080381"/>
                  <a:pt x="4214569" y="1070000"/>
                </a:cubicBezTo>
                <a:cubicBezTo>
                  <a:pt x="4220429" y="1059284"/>
                  <a:pt x="4228466" y="1050829"/>
                  <a:pt x="4238679" y="1044634"/>
                </a:cubicBezTo>
                <a:cubicBezTo>
                  <a:pt x="4248892" y="1038439"/>
                  <a:pt x="4260445" y="1035342"/>
                  <a:pt x="4273337" y="1035342"/>
                </a:cubicBezTo>
                <a:close/>
                <a:moveTo>
                  <a:pt x="3891333" y="1035342"/>
                </a:moveTo>
                <a:cubicBezTo>
                  <a:pt x="3905229" y="1035342"/>
                  <a:pt x="3917201" y="1038690"/>
                  <a:pt x="3927247" y="1045388"/>
                </a:cubicBezTo>
                <a:cubicBezTo>
                  <a:pt x="3936958" y="1051917"/>
                  <a:pt x="3943822" y="1060708"/>
                  <a:pt x="3947841" y="1071758"/>
                </a:cubicBezTo>
                <a:lnTo>
                  <a:pt x="3928000" y="1080046"/>
                </a:lnTo>
                <a:cubicBezTo>
                  <a:pt x="3924651" y="1071674"/>
                  <a:pt x="3919880" y="1065479"/>
                  <a:pt x="3913685" y="1061461"/>
                </a:cubicBezTo>
                <a:cubicBezTo>
                  <a:pt x="3907322" y="1057275"/>
                  <a:pt x="3899537" y="1055182"/>
                  <a:pt x="3890328" y="1055182"/>
                </a:cubicBezTo>
                <a:cubicBezTo>
                  <a:pt x="3882626" y="1055182"/>
                  <a:pt x="3875427" y="1057275"/>
                  <a:pt x="3868729" y="1061461"/>
                </a:cubicBezTo>
                <a:cubicBezTo>
                  <a:pt x="3862032" y="1065647"/>
                  <a:pt x="3856674" y="1071507"/>
                  <a:pt x="3852656" y="1079041"/>
                </a:cubicBezTo>
                <a:cubicBezTo>
                  <a:pt x="3848638" y="1086576"/>
                  <a:pt x="3846628" y="1095282"/>
                  <a:pt x="3846628" y="1105161"/>
                </a:cubicBezTo>
                <a:cubicBezTo>
                  <a:pt x="3846628" y="1114872"/>
                  <a:pt x="3848638" y="1123494"/>
                  <a:pt x="3852656" y="1131029"/>
                </a:cubicBezTo>
                <a:cubicBezTo>
                  <a:pt x="3856674" y="1138563"/>
                  <a:pt x="3862032" y="1144423"/>
                  <a:pt x="3868729" y="1148609"/>
                </a:cubicBezTo>
                <a:cubicBezTo>
                  <a:pt x="3875594" y="1152962"/>
                  <a:pt x="3882794" y="1155139"/>
                  <a:pt x="3890328" y="1155139"/>
                </a:cubicBezTo>
                <a:cubicBezTo>
                  <a:pt x="3899369" y="1155139"/>
                  <a:pt x="3907322" y="1152962"/>
                  <a:pt x="3914187" y="1148609"/>
                </a:cubicBezTo>
                <a:cubicBezTo>
                  <a:pt x="3920884" y="1144423"/>
                  <a:pt x="3925907" y="1138312"/>
                  <a:pt x="3929256" y="1130275"/>
                </a:cubicBezTo>
                <a:lnTo>
                  <a:pt x="3948594" y="1138563"/>
                </a:lnTo>
                <a:cubicBezTo>
                  <a:pt x="3944074" y="1149279"/>
                  <a:pt x="3936958" y="1157985"/>
                  <a:pt x="3927247" y="1164683"/>
                </a:cubicBezTo>
                <a:cubicBezTo>
                  <a:pt x="3917536" y="1171380"/>
                  <a:pt x="3905564" y="1174729"/>
                  <a:pt x="3891333" y="1174729"/>
                </a:cubicBezTo>
                <a:cubicBezTo>
                  <a:pt x="3878608" y="1174729"/>
                  <a:pt x="3867222" y="1171715"/>
                  <a:pt x="3857177" y="1165687"/>
                </a:cubicBezTo>
                <a:cubicBezTo>
                  <a:pt x="3847298" y="1159660"/>
                  <a:pt x="3839429" y="1151372"/>
                  <a:pt x="3833569" y="1140824"/>
                </a:cubicBezTo>
                <a:cubicBezTo>
                  <a:pt x="3827876" y="1130443"/>
                  <a:pt x="3825030" y="1118555"/>
                  <a:pt x="3825030" y="1105161"/>
                </a:cubicBezTo>
                <a:cubicBezTo>
                  <a:pt x="3825030" y="1091766"/>
                  <a:pt x="3827876" y="1079879"/>
                  <a:pt x="3833569" y="1069498"/>
                </a:cubicBezTo>
                <a:cubicBezTo>
                  <a:pt x="3839596" y="1058615"/>
                  <a:pt x="3847465" y="1050243"/>
                  <a:pt x="3857177" y="1044383"/>
                </a:cubicBezTo>
                <a:cubicBezTo>
                  <a:pt x="3867222" y="1038356"/>
                  <a:pt x="3878608" y="1035342"/>
                  <a:pt x="3891333" y="1035342"/>
                </a:cubicBezTo>
                <a:close/>
                <a:moveTo>
                  <a:pt x="3688061" y="1035342"/>
                </a:moveTo>
                <a:cubicBezTo>
                  <a:pt x="3699781" y="1035342"/>
                  <a:pt x="3710413" y="1038356"/>
                  <a:pt x="3719957" y="1044383"/>
                </a:cubicBezTo>
                <a:cubicBezTo>
                  <a:pt x="3729333" y="1050411"/>
                  <a:pt x="3736868" y="1058782"/>
                  <a:pt x="3742560" y="1069498"/>
                </a:cubicBezTo>
                <a:cubicBezTo>
                  <a:pt x="3747918" y="1079711"/>
                  <a:pt x="3750597" y="1091599"/>
                  <a:pt x="3750597" y="1105161"/>
                </a:cubicBezTo>
                <a:cubicBezTo>
                  <a:pt x="3750597" y="1118890"/>
                  <a:pt x="3747918" y="1130861"/>
                  <a:pt x="3742560" y="1141075"/>
                </a:cubicBezTo>
                <a:cubicBezTo>
                  <a:pt x="3737035" y="1151623"/>
                  <a:pt x="3729501" y="1159911"/>
                  <a:pt x="3719957" y="1165938"/>
                </a:cubicBezTo>
                <a:cubicBezTo>
                  <a:pt x="3710748" y="1171799"/>
                  <a:pt x="3700116" y="1174729"/>
                  <a:pt x="3688061" y="1174729"/>
                </a:cubicBezTo>
                <a:cubicBezTo>
                  <a:pt x="3678183" y="1174729"/>
                  <a:pt x="3669225" y="1172468"/>
                  <a:pt x="3661188" y="1167948"/>
                </a:cubicBezTo>
                <a:cubicBezTo>
                  <a:pt x="3653152" y="1163427"/>
                  <a:pt x="3647124" y="1157902"/>
                  <a:pt x="3643106" y="1151372"/>
                </a:cubicBezTo>
                <a:lnTo>
                  <a:pt x="3642101" y="1151372"/>
                </a:lnTo>
                <a:lnTo>
                  <a:pt x="3643106" y="1169454"/>
                </a:lnTo>
                <a:lnTo>
                  <a:pt x="3643106" y="1226214"/>
                </a:lnTo>
                <a:lnTo>
                  <a:pt x="3621256" y="1226214"/>
                </a:lnTo>
                <a:lnTo>
                  <a:pt x="3621256" y="1039611"/>
                </a:lnTo>
                <a:lnTo>
                  <a:pt x="3642101" y="1039611"/>
                </a:lnTo>
                <a:lnTo>
                  <a:pt x="3642101" y="1059201"/>
                </a:lnTo>
                <a:lnTo>
                  <a:pt x="3643106" y="1059201"/>
                </a:lnTo>
                <a:cubicBezTo>
                  <a:pt x="3647124" y="1052503"/>
                  <a:pt x="3653152" y="1046895"/>
                  <a:pt x="3661188" y="1042374"/>
                </a:cubicBezTo>
                <a:cubicBezTo>
                  <a:pt x="3669560" y="1037686"/>
                  <a:pt x="3678518" y="1035342"/>
                  <a:pt x="3688061" y="1035342"/>
                </a:cubicBezTo>
                <a:close/>
                <a:moveTo>
                  <a:pt x="3530387" y="1035342"/>
                </a:moveTo>
                <a:cubicBezTo>
                  <a:pt x="3543279" y="1035342"/>
                  <a:pt x="3554832" y="1038439"/>
                  <a:pt x="3565046" y="1044634"/>
                </a:cubicBezTo>
                <a:cubicBezTo>
                  <a:pt x="3575259" y="1050829"/>
                  <a:pt x="3583296" y="1059284"/>
                  <a:pt x="3589156" y="1070000"/>
                </a:cubicBezTo>
                <a:cubicBezTo>
                  <a:pt x="3594848" y="1080381"/>
                  <a:pt x="3597695" y="1092101"/>
                  <a:pt x="3597695" y="1105161"/>
                </a:cubicBezTo>
                <a:cubicBezTo>
                  <a:pt x="3597695" y="1118220"/>
                  <a:pt x="3594848" y="1129941"/>
                  <a:pt x="3589156" y="1140321"/>
                </a:cubicBezTo>
                <a:cubicBezTo>
                  <a:pt x="3583296" y="1151037"/>
                  <a:pt x="3575259" y="1159492"/>
                  <a:pt x="3565046" y="1165687"/>
                </a:cubicBezTo>
                <a:cubicBezTo>
                  <a:pt x="3555167" y="1171715"/>
                  <a:pt x="3543614" y="1174729"/>
                  <a:pt x="3530387" y="1174729"/>
                </a:cubicBezTo>
                <a:cubicBezTo>
                  <a:pt x="3517160" y="1174729"/>
                  <a:pt x="3505607" y="1171715"/>
                  <a:pt x="3495729" y="1165687"/>
                </a:cubicBezTo>
                <a:cubicBezTo>
                  <a:pt x="3485515" y="1159492"/>
                  <a:pt x="3477479" y="1151037"/>
                  <a:pt x="3471619" y="1140321"/>
                </a:cubicBezTo>
                <a:cubicBezTo>
                  <a:pt x="3465926" y="1129941"/>
                  <a:pt x="3463080" y="1118220"/>
                  <a:pt x="3463080" y="1105161"/>
                </a:cubicBezTo>
                <a:cubicBezTo>
                  <a:pt x="3463080" y="1092101"/>
                  <a:pt x="3465926" y="1080381"/>
                  <a:pt x="3471619" y="1070000"/>
                </a:cubicBezTo>
                <a:cubicBezTo>
                  <a:pt x="3477479" y="1059284"/>
                  <a:pt x="3485515" y="1050829"/>
                  <a:pt x="3495729" y="1044634"/>
                </a:cubicBezTo>
                <a:cubicBezTo>
                  <a:pt x="3505942" y="1038439"/>
                  <a:pt x="3517495" y="1035342"/>
                  <a:pt x="3530387" y="1035342"/>
                </a:cubicBezTo>
                <a:close/>
                <a:moveTo>
                  <a:pt x="2619736" y="1035342"/>
                </a:moveTo>
                <a:cubicBezTo>
                  <a:pt x="2629782" y="1035342"/>
                  <a:pt x="2638656" y="1037435"/>
                  <a:pt x="2646357" y="1041620"/>
                </a:cubicBezTo>
                <a:cubicBezTo>
                  <a:pt x="2654059" y="1045806"/>
                  <a:pt x="2660087" y="1051415"/>
                  <a:pt x="2664440" y="1058447"/>
                </a:cubicBezTo>
                <a:lnTo>
                  <a:pt x="2665445" y="1058447"/>
                </a:lnTo>
                <a:lnTo>
                  <a:pt x="2665445" y="1039611"/>
                </a:lnTo>
                <a:lnTo>
                  <a:pt x="2686290" y="1039611"/>
                </a:lnTo>
                <a:lnTo>
                  <a:pt x="2686290" y="1165687"/>
                </a:lnTo>
                <a:cubicBezTo>
                  <a:pt x="2686290" y="1186616"/>
                  <a:pt x="2680430" y="1202690"/>
                  <a:pt x="2668710" y="1213908"/>
                </a:cubicBezTo>
                <a:cubicBezTo>
                  <a:pt x="2657157" y="1224958"/>
                  <a:pt x="2641837" y="1230483"/>
                  <a:pt x="2622750" y="1230483"/>
                </a:cubicBezTo>
                <a:cubicBezTo>
                  <a:pt x="2607178" y="1230483"/>
                  <a:pt x="2594454" y="1226884"/>
                  <a:pt x="2584575" y="1219684"/>
                </a:cubicBezTo>
                <a:cubicBezTo>
                  <a:pt x="2574529" y="1212484"/>
                  <a:pt x="2567748" y="1203778"/>
                  <a:pt x="2564232" y="1193565"/>
                </a:cubicBezTo>
                <a:lnTo>
                  <a:pt x="2584324" y="1185026"/>
                </a:lnTo>
                <a:cubicBezTo>
                  <a:pt x="2587170" y="1192727"/>
                  <a:pt x="2591942" y="1198922"/>
                  <a:pt x="2598639" y="1203611"/>
                </a:cubicBezTo>
                <a:cubicBezTo>
                  <a:pt x="2605337" y="1208299"/>
                  <a:pt x="2613373" y="1210643"/>
                  <a:pt x="2622750" y="1210643"/>
                </a:cubicBezTo>
                <a:cubicBezTo>
                  <a:pt x="2636144" y="1210643"/>
                  <a:pt x="2646609" y="1206708"/>
                  <a:pt x="2654143" y="1198839"/>
                </a:cubicBezTo>
                <a:cubicBezTo>
                  <a:pt x="2661677" y="1191137"/>
                  <a:pt x="2665445" y="1179919"/>
                  <a:pt x="2665445" y="1165185"/>
                </a:cubicBezTo>
                <a:lnTo>
                  <a:pt x="2665445" y="1150618"/>
                </a:lnTo>
                <a:lnTo>
                  <a:pt x="2664440" y="1150618"/>
                </a:lnTo>
                <a:cubicBezTo>
                  <a:pt x="2660254" y="1157148"/>
                  <a:pt x="2654227" y="1162590"/>
                  <a:pt x="2646357" y="1166943"/>
                </a:cubicBezTo>
                <a:cubicBezTo>
                  <a:pt x="2638656" y="1171129"/>
                  <a:pt x="2629782" y="1173222"/>
                  <a:pt x="2619736" y="1173222"/>
                </a:cubicBezTo>
                <a:cubicBezTo>
                  <a:pt x="2608350" y="1173222"/>
                  <a:pt x="2597970" y="1170292"/>
                  <a:pt x="2588593" y="1164432"/>
                </a:cubicBezTo>
                <a:cubicBezTo>
                  <a:pt x="2579385" y="1158739"/>
                  <a:pt x="2572018" y="1150618"/>
                  <a:pt x="2566493" y="1140070"/>
                </a:cubicBezTo>
                <a:cubicBezTo>
                  <a:pt x="2560967" y="1129522"/>
                  <a:pt x="2558205" y="1117634"/>
                  <a:pt x="2558205" y="1104407"/>
                </a:cubicBezTo>
                <a:cubicBezTo>
                  <a:pt x="2558205" y="1091180"/>
                  <a:pt x="2560967" y="1079293"/>
                  <a:pt x="2566493" y="1068744"/>
                </a:cubicBezTo>
                <a:cubicBezTo>
                  <a:pt x="2572185" y="1058029"/>
                  <a:pt x="2579552" y="1049825"/>
                  <a:pt x="2588593" y="1044132"/>
                </a:cubicBezTo>
                <a:cubicBezTo>
                  <a:pt x="2597970" y="1038272"/>
                  <a:pt x="2608350" y="1035342"/>
                  <a:pt x="2619736" y="1035342"/>
                </a:cubicBezTo>
                <a:close/>
                <a:moveTo>
                  <a:pt x="2486656" y="1035342"/>
                </a:moveTo>
                <a:cubicBezTo>
                  <a:pt x="2502394" y="1035342"/>
                  <a:pt x="2514365" y="1039946"/>
                  <a:pt x="2522570" y="1049155"/>
                </a:cubicBezTo>
                <a:cubicBezTo>
                  <a:pt x="2530941" y="1058531"/>
                  <a:pt x="2535127" y="1071005"/>
                  <a:pt x="2535127" y="1086576"/>
                </a:cubicBezTo>
                <a:lnTo>
                  <a:pt x="2535127" y="1170710"/>
                </a:lnTo>
                <a:lnTo>
                  <a:pt x="2513277" y="1170710"/>
                </a:lnTo>
                <a:lnTo>
                  <a:pt x="2513277" y="1089841"/>
                </a:lnTo>
                <a:cubicBezTo>
                  <a:pt x="2513277" y="1077786"/>
                  <a:pt x="2510347" y="1068995"/>
                  <a:pt x="2504487" y="1063470"/>
                </a:cubicBezTo>
                <a:cubicBezTo>
                  <a:pt x="2498794" y="1057945"/>
                  <a:pt x="2490841" y="1055182"/>
                  <a:pt x="2480628" y="1055182"/>
                </a:cubicBezTo>
                <a:cubicBezTo>
                  <a:pt x="2473596" y="1055182"/>
                  <a:pt x="2467317" y="1057192"/>
                  <a:pt x="2461792" y="1061210"/>
                </a:cubicBezTo>
                <a:cubicBezTo>
                  <a:pt x="2455932" y="1065563"/>
                  <a:pt x="2451579" y="1070754"/>
                  <a:pt x="2448732" y="1076781"/>
                </a:cubicBezTo>
                <a:cubicBezTo>
                  <a:pt x="2445718" y="1083311"/>
                  <a:pt x="2444212" y="1090008"/>
                  <a:pt x="2444212" y="1096873"/>
                </a:cubicBezTo>
                <a:lnTo>
                  <a:pt x="2444212" y="1170710"/>
                </a:lnTo>
                <a:lnTo>
                  <a:pt x="2422362" y="1170710"/>
                </a:lnTo>
                <a:lnTo>
                  <a:pt x="2422362" y="1039611"/>
                </a:lnTo>
                <a:lnTo>
                  <a:pt x="2442956" y="1039611"/>
                </a:lnTo>
                <a:lnTo>
                  <a:pt x="2442956" y="1058950"/>
                </a:lnTo>
                <a:lnTo>
                  <a:pt x="2444212" y="1058950"/>
                </a:lnTo>
                <a:cubicBezTo>
                  <a:pt x="2447728" y="1052420"/>
                  <a:pt x="2453420" y="1046895"/>
                  <a:pt x="2461290" y="1042374"/>
                </a:cubicBezTo>
                <a:cubicBezTo>
                  <a:pt x="2469326" y="1037686"/>
                  <a:pt x="2477782" y="1035342"/>
                  <a:pt x="2486656" y="1035342"/>
                </a:cubicBezTo>
                <a:close/>
                <a:moveTo>
                  <a:pt x="2337986" y="1035342"/>
                </a:moveTo>
                <a:cubicBezTo>
                  <a:pt x="2355735" y="1035342"/>
                  <a:pt x="2369714" y="1040030"/>
                  <a:pt x="2379928" y="1049406"/>
                </a:cubicBezTo>
                <a:cubicBezTo>
                  <a:pt x="2389974" y="1058615"/>
                  <a:pt x="2394997" y="1071340"/>
                  <a:pt x="2394997" y="1087580"/>
                </a:cubicBezTo>
                <a:lnTo>
                  <a:pt x="2394997" y="1170710"/>
                </a:lnTo>
                <a:lnTo>
                  <a:pt x="2374152" y="1170710"/>
                </a:lnTo>
                <a:lnTo>
                  <a:pt x="2374152" y="1151874"/>
                </a:lnTo>
                <a:lnTo>
                  <a:pt x="2373147" y="1151874"/>
                </a:lnTo>
                <a:cubicBezTo>
                  <a:pt x="2369296" y="1158404"/>
                  <a:pt x="2363688" y="1163846"/>
                  <a:pt x="2356321" y="1168199"/>
                </a:cubicBezTo>
                <a:cubicBezTo>
                  <a:pt x="2349120" y="1172552"/>
                  <a:pt x="2340581" y="1174729"/>
                  <a:pt x="2330703" y="1174729"/>
                </a:cubicBezTo>
                <a:cubicBezTo>
                  <a:pt x="2320992" y="1174729"/>
                  <a:pt x="2312453" y="1172887"/>
                  <a:pt x="2305086" y="1169203"/>
                </a:cubicBezTo>
                <a:cubicBezTo>
                  <a:pt x="2297384" y="1165352"/>
                  <a:pt x="2291524" y="1160162"/>
                  <a:pt x="2287505" y="1153632"/>
                </a:cubicBezTo>
                <a:cubicBezTo>
                  <a:pt x="2283488" y="1147102"/>
                  <a:pt x="2281478" y="1139568"/>
                  <a:pt x="2281478" y="1131029"/>
                </a:cubicBezTo>
                <a:cubicBezTo>
                  <a:pt x="2281478" y="1117132"/>
                  <a:pt x="2286669" y="1106333"/>
                  <a:pt x="2297049" y="1098631"/>
                </a:cubicBezTo>
                <a:cubicBezTo>
                  <a:pt x="2307765" y="1090762"/>
                  <a:pt x="2320992" y="1086827"/>
                  <a:pt x="2336731" y="1086827"/>
                </a:cubicBezTo>
                <a:cubicBezTo>
                  <a:pt x="2344934" y="1086827"/>
                  <a:pt x="2352302" y="1087664"/>
                  <a:pt x="2358832" y="1089338"/>
                </a:cubicBezTo>
                <a:cubicBezTo>
                  <a:pt x="2365529" y="1091013"/>
                  <a:pt x="2370635" y="1093022"/>
                  <a:pt x="2374152" y="1095366"/>
                </a:cubicBezTo>
                <a:lnTo>
                  <a:pt x="2374152" y="1087329"/>
                </a:lnTo>
                <a:cubicBezTo>
                  <a:pt x="2374152" y="1077786"/>
                  <a:pt x="2370803" y="1070000"/>
                  <a:pt x="2364106" y="1063973"/>
                </a:cubicBezTo>
                <a:cubicBezTo>
                  <a:pt x="2357408" y="1057945"/>
                  <a:pt x="2348702" y="1054931"/>
                  <a:pt x="2337986" y="1054931"/>
                </a:cubicBezTo>
                <a:cubicBezTo>
                  <a:pt x="2330787" y="1054931"/>
                  <a:pt x="2324089" y="1056522"/>
                  <a:pt x="2317895" y="1059703"/>
                </a:cubicBezTo>
                <a:cubicBezTo>
                  <a:pt x="2311365" y="1063052"/>
                  <a:pt x="2306426" y="1067489"/>
                  <a:pt x="2303077" y="1073014"/>
                </a:cubicBezTo>
                <a:lnTo>
                  <a:pt x="2286501" y="1060708"/>
                </a:lnTo>
                <a:cubicBezTo>
                  <a:pt x="2291524" y="1053006"/>
                  <a:pt x="2298640" y="1046811"/>
                  <a:pt x="2307849" y="1042123"/>
                </a:cubicBezTo>
                <a:cubicBezTo>
                  <a:pt x="2316890" y="1037602"/>
                  <a:pt x="2326936" y="1035342"/>
                  <a:pt x="2337986" y="1035342"/>
                </a:cubicBezTo>
                <a:close/>
                <a:moveTo>
                  <a:pt x="1383496" y="1035342"/>
                </a:moveTo>
                <a:cubicBezTo>
                  <a:pt x="1396053" y="1035342"/>
                  <a:pt x="1407187" y="1038272"/>
                  <a:pt x="1416898" y="1044132"/>
                </a:cubicBezTo>
                <a:cubicBezTo>
                  <a:pt x="1426275" y="1049825"/>
                  <a:pt x="1433474" y="1057694"/>
                  <a:pt x="1438497" y="1067740"/>
                </a:cubicBezTo>
                <a:cubicBezTo>
                  <a:pt x="1443687" y="1078121"/>
                  <a:pt x="1446282" y="1089757"/>
                  <a:pt x="1446282" y="1102649"/>
                </a:cubicBezTo>
                <a:cubicBezTo>
                  <a:pt x="1446282" y="1103654"/>
                  <a:pt x="1446115" y="1105830"/>
                  <a:pt x="1445780" y="1109179"/>
                </a:cubicBezTo>
                <a:lnTo>
                  <a:pt x="1341806" y="1109179"/>
                </a:lnTo>
                <a:cubicBezTo>
                  <a:pt x="1342307" y="1119225"/>
                  <a:pt x="1344735" y="1127680"/>
                  <a:pt x="1349088" y="1134545"/>
                </a:cubicBezTo>
                <a:cubicBezTo>
                  <a:pt x="1353274" y="1141075"/>
                  <a:pt x="1358715" y="1146181"/>
                  <a:pt x="1365413" y="1149865"/>
                </a:cubicBezTo>
                <a:cubicBezTo>
                  <a:pt x="1371943" y="1153381"/>
                  <a:pt x="1378807" y="1155139"/>
                  <a:pt x="1386007" y="1155139"/>
                </a:cubicBezTo>
                <a:cubicBezTo>
                  <a:pt x="1403085" y="1155139"/>
                  <a:pt x="1416061" y="1147186"/>
                  <a:pt x="1424935" y="1131280"/>
                </a:cubicBezTo>
                <a:lnTo>
                  <a:pt x="1443268" y="1140321"/>
                </a:lnTo>
                <a:cubicBezTo>
                  <a:pt x="1437744" y="1150870"/>
                  <a:pt x="1430126" y="1159241"/>
                  <a:pt x="1420414" y="1165436"/>
                </a:cubicBezTo>
                <a:cubicBezTo>
                  <a:pt x="1410703" y="1171631"/>
                  <a:pt x="1398983" y="1174729"/>
                  <a:pt x="1385254" y="1174729"/>
                </a:cubicBezTo>
                <a:cubicBezTo>
                  <a:pt x="1372529" y="1174729"/>
                  <a:pt x="1361310" y="1171799"/>
                  <a:pt x="1351599" y="1165938"/>
                </a:cubicBezTo>
                <a:cubicBezTo>
                  <a:pt x="1341554" y="1159911"/>
                  <a:pt x="1333768" y="1151623"/>
                  <a:pt x="1328243" y="1141075"/>
                </a:cubicBezTo>
                <a:cubicBezTo>
                  <a:pt x="1322718" y="1130527"/>
                  <a:pt x="1319956" y="1118639"/>
                  <a:pt x="1319956" y="1105412"/>
                </a:cubicBezTo>
                <a:cubicBezTo>
                  <a:pt x="1319956" y="1092687"/>
                  <a:pt x="1322550" y="1081051"/>
                  <a:pt x="1327740" y="1070502"/>
                </a:cubicBezTo>
                <a:cubicBezTo>
                  <a:pt x="1333099" y="1059619"/>
                  <a:pt x="1340549" y="1051080"/>
                  <a:pt x="1350093" y="1044885"/>
                </a:cubicBezTo>
                <a:cubicBezTo>
                  <a:pt x="1359971" y="1038523"/>
                  <a:pt x="1371106" y="1035342"/>
                  <a:pt x="1383496" y="1035342"/>
                </a:cubicBezTo>
                <a:close/>
                <a:moveTo>
                  <a:pt x="1160923" y="1035342"/>
                </a:moveTo>
                <a:cubicBezTo>
                  <a:pt x="1170299" y="1035342"/>
                  <a:pt x="1178671" y="1037686"/>
                  <a:pt x="1186038" y="1042374"/>
                </a:cubicBezTo>
                <a:cubicBezTo>
                  <a:pt x="1193238" y="1047062"/>
                  <a:pt x="1198345" y="1053257"/>
                  <a:pt x="1201358" y="1060959"/>
                </a:cubicBezTo>
                <a:cubicBezTo>
                  <a:pt x="1205879" y="1053257"/>
                  <a:pt x="1211989" y="1047062"/>
                  <a:pt x="1219692" y="1042374"/>
                </a:cubicBezTo>
                <a:cubicBezTo>
                  <a:pt x="1227561" y="1037686"/>
                  <a:pt x="1236435" y="1035342"/>
                  <a:pt x="1246313" y="1035342"/>
                </a:cubicBezTo>
                <a:cubicBezTo>
                  <a:pt x="1261549" y="1035342"/>
                  <a:pt x="1272935" y="1039946"/>
                  <a:pt x="1280469" y="1049155"/>
                </a:cubicBezTo>
                <a:cubicBezTo>
                  <a:pt x="1288171" y="1058698"/>
                  <a:pt x="1292023" y="1071172"/>
                  <a:pt x="1292023" y="1086576"/>
                </a:cubicBezTo>
                <a:lnTo>
                  <a:pt x="1292023" y="1170710"/>
                </a:lnTo>
                <a:lnTo>
                  <a:pt x="1270423" y="1170710"/>
                </a:lnTo>
                <a:lnTo>
                  <a:pt x="1270423" y="1089841"/>
                </a:lnTo>
                <a:cubicBezTo>
                  <a:pt x="1270423" y="1077786"/>
                  <a:pt x="1267912" y="1068995"/>
                  <a:pt x="1262889" y="1063470"/>
                </a:cubicBezTo>
                <a:cubicBezTo>
                  <a:pt x="1257866" y="1057945"/>
                  <a:pt x="1250499" y="1055182"/>
                  <a:pt x="1240788" y="1055182"/>
                </a:cubicBezTo>
                <a:cubicBezTo>
                  <a:pt x="1234258" y="1055182"/>
                  <a:pt x="1228314" y="1057108"/>
                  <a:pt x="1222956" y="1060959"/>
                </a:cubicBezTo>
                <a:cubicBezTo>
                  <a:pt x="1217598" y="1064810"/>
                  <a:pt x="1213413" y="1069833"/>
                  <a:pt x="1210399" y="1076028"/>
                </a:cubicBezTo>
                <a:cubicBezTo>
                  <a:pt x="1207553" y="1081888"/>
                  <a:pt x="1206130" y="1088752"/>
                  <a:pt x="1206130" y="1096622"/>
                </a:cubicBezTo>
                <a:lnTo>
                  <a:pt x="1206130" y="1170710"/>
                </a:lnTo>
                <a:lnTo>
                  <a:pt x="1184280" y="1170710"/>
                </a:lnTo>
                <a:lnTo>
                  <a:pt x="1184280" y="1090092"/>
                </a:lnTo>
                <a:cubicBezTo>
                  <a:pt x="1184280" y="1077869"/>
                  <a:pt x="1181769" y="1068995"/>
                  <a:pt x="1176745" y="1063470"/>
                </a:cubicBezTo>
                <a:cubicBezTo>
                  <a:pt x="1171722" y="1057945"/>
                  <a:pt x="1164439" y="1055182"/>
                  <a:pt x="1154896" y="1055182"/>
                </a:cubicBezTo>
                <a:cubicBezTo>
                  <a:pt x="1148366" y="1055182"/>
                  <a:pt x="1142422" y="1057108"/>
                  <a:pt x="1137064" y="1060959"/>
                </a:cubicBezTo>
                <a:cubicBezTo>
                  <a:pt x="1131706" y="1064810"/>
                  <a:pt x="1127520" y="1070000"/>
                  <a:pt x="1124507" y="1076530"/>
                </a:cubicBezTo>
                <a:cubicBezTo>
                  <a:pt x="1121660" y="1082725"/>
                  <a:pt x="1120237" y="1089590"/>
                  <a:pt x="1120237" y="1097124"/>
                </a:cubicBezTo>
                <a:lnTo>
                  <a:pt x="1120237" y="1170710"/>
                </a:lnTo>
                <a:lnTo>
                  <a:pt x="1098387" y="1170710"/>
                </a:lnTo>
                <a:lnTo>
                  <a:pt x="1098387" y="1039611"/>
                </a:lnTo>
                <a:lnTo>
                  <a:pt x="1118981" y="1039611"/>
                </a:lnTo>
                <a:lnTo>
                  <a:pt x="1118981" y="1058950"/>
                </a:lnTo>
                <a:lnTo>
                  <a:pt x="1120237" y="1058950"/>
                </a:lnTo>
                <a:cubicBezTo>
                  <a:pt x="1123921" y="1052252"/>
                  <a:pt x="1129530" y="1046643"/>
                  <a:pt x="1137064" y="1042123"/>
                </a:cubicBezTo>
                <a:cubicBezTo>
                  <a:pt x="1144599" y="1037602"/>
                  <a:pt x="1152551" y="1035342"/>
                  <a:pt x="1160923" y="1035342"/>
                </a:cubicBezTo>
                <a:close/>
                <a:moveTo>
                  <a:pt x="876140" y="1035342"/>
                </a:moveTo>
                <a:cubicBezTo>
                  <a:pt x="887526" y="1035342"/>
                  <a:pt x="897739" y="1037853"/>
                  <a:pt x="906781" y="1042876"/>
                </a:cubicBezTo>
                <a:cubicBezTo>
                  <a:pt x="915654" y="1047732"/>
                  <a:pt x="922017" y="1054680"/>
                  <a:pt x="925868" y="1063721"/>
                </a:cubicBezTo>
                <a:lnTo>
                  <a:pt x="907031" y="1072512"/>
                </a:lnTo>
                <a:cubicBezTo>
                  <a:pt x="901172" y="1060791"/>
                  <a:pt x="890791" y="1054931"/>
                  <a:pt x="875889" y="1054931"/>
                </a:cubicBezTo>
                <a:cubicBezTo>
                  <a:pt x="868857" y="1054931"/>
                  <a:pt x="862495" y="1056606"/>
                  <a:pt x="856802" y="1059954"/>
                </a:cubicBezTo>
                <a:cubicBezTo>
                  <a:pt x="851444" y="1063135"/>
                  <a:pt x="848766" y="1067405"/>
                  <a:pt x="848766" y="1072763"/>
                </a:cubicBezTo>
                <a:cubicBezTo>
                  <a:pt x="848766" y="1077451"/>
                  <a:pt x="850690" y="1081302"/>
                  <a:pt x="854542" y="1084315"/>
                </a:cubicBezTo>
                <a:cubicBezTo>
                  <a:pt x="858393" y="1087329"/>
                  <a:pt x="864002" y="1089841"/>
                  <a:pt x="871369" y="1091850"/>
                </a:cubicBezTo>
                <a:lnTo>
                  <a:pt x="890455" y="1096622"/>
                </a:lnTo>
                <a:cubicBezTo>
                  <a:pt x="903515" y="1099970"/>
                  <a:pt x="913227" y="1104826"/>
                  <a:pt x="919589" y="1111188"/>
                </a:cubicBezTo>
                <a:cubicBezTo>
                  <a:pt x="926119" y="1117718"/>
                  <a:pt x="929384" y="1125587"/>
                  <a:pt x="929384" y="1134796"/>
                </a:cubicBezTo>
                <a:cubicBezTo>
                  <a:pt x="929384" y="1142665"/>
                  <a:pt x="927039" y="1149698"/>
                  <a:pt x="922351" y="1155893"/>
                </a:cubicBezTo>
                <a:cubicBezTo>
                  <a:pt x="917831" y="1161920"/>
                  <a:pt x="911552" y="1166608"/>
                  <a:pt x="903515" y="1169957"/>
                </a:cubicBezTo>
                <a:cubicBezTo>
                  <a:pt x="895981" y="1173138"/>
                  <a:pt x="887275" y="1174729"/>
                  <a:pt x="877396" y="1174729"/>
                </a:cubicBezTo>
                <a:cubicBezTo>
                  <a:pt x="863332" y="1174729"/>
                  <a:pt x="851528" y="1171464"/>
                  <a:pt x="841984" y="1164934"/>
                </a:cubicBezTo>
                <a:cubicBezTo>
                  <a:pt x="832943" y="1158739"/>
                  <a:pt x="826330" y="1150284"/>
                  <a:pt x="822144" y="1139568"/>
                </a:cubicBezTo>
                <a:lnTo>
                  <a:pt x="841482" y="1130778"/>
                </a:lnTo>
                <a:cubicBezTo>
                  <a:pt x="844831" y="1138814"/>
                  <a:pt x="849686" y="1144926"/>
                  <a:pt x="856049" y="1149112"/>
                </a:cubicBezTo>
                <a:cubicBezTo>
                  <a:pt x="862746" y="1153465"/>
                  <a:pt x="869862" y="1155641"/>
                  <a:pt x="877396" y="1155641"/>
                </a:cubicBezTo>
                <a:cubicBezTo>
                  <a:pt x="885600" y="1155641"/>
                  <a:pt x="892633" y="1153967"/>
                  <a:pt x="898492" y="1150618"/>
                </a:cubicBezTo>
                <a:cubicBezTo>
                  <a:pt x="904353" y="1147270"/>
                  <a:pt x="907283" y="1142498"/>
                  <a:pt x="907283" y="1136303"/>
                </a:cubicBezTo>
                <a:cubicBezTo>
                  <a:pt x="907283" y="1130778"/>
                  <a:pt x="904939" y="1126341"/>
                  <a:pt x="900251" y="1122992"/>
                </a:cubicBezTo>
                <a:cubicBezTo>
                  <a:pt x="895897" y="1119811"/>
                  <a:pt x="888614" y="1116965"/>
                  <a:pt x="878401" y="1114453"/>
                </a:cubicBezTo>
                <a:lnTo>
                  <a:pt x="862328" y="1110184"/>
                </a:lnTo>
                <a:cubicBezTo>
                  <a:pt x="851947" y="1107672"/>
                  <a:pt x="843408" y="1103319"/>
                  <a:pt x="836710" y="1097124"/>
                </a:cubicBezTo>
                <a:cubicBezTo>
                  <a:pt x="830013" y="1090929"/>
                  <a:pt x="826664" y="1082976"/>
                  <a:pt x="826664" y="1073265"/>
                </a:cubicBezTo>
                <a:cubicBezTo>
                  <a:pt x="826664" y="1065898"/>
                  <a:pt x="828925" y="1059284"/>
                  <a:pt x="833445" y="1053424"/>
                </a:cubicBezTo>
                <a:cubicBezTo>
                  <a:pt x="838133" y="1047564"/>
                  <a:pt x="844161" y="1043127"/>
                  <a:pt x="851528" y="1040114"/>
                </a:cubicBezTo>
                <a:cubicBezTo>
                  <a:pt x="859565" y="1036932"/>
                  <a:pt x="867769" y="1035342"/>
                  <a:pt x="876140" y="1035342"/>
                </a:cubicBezTo>
                <a:close/>
                <a:moveTo>
                  <a:pt x="753106" y="1035342"/>
                </a:moveTo>
                <a:cubicBezTo>
                  <a:pt x="768845" y="1035342"/>
                  <a:pt x="780816" y="1039946"/>
                  <a:pt x="789020" y="1049155"/>
                </a:cubicBezTo>
                <a:cubicBezTo>
                  <a:pt x="797392" y="1058531"/>
                  <a:pt x="801578" y="1071005"/>
                  <a:pt x="801578" y="1086576"/>
                </a:cubicBezTo>
                <a:lnTo>
                  <a:pt x="801578" y="1170710"/>
                </a:lnTo>
                <a:lnTo>
                  <a:pt x="779728" y="1170710"/>
                </a:lnTo>
                <a:lnTo>
                  <a:pt x="779728" y="1089841"/>
                </a:lnTo>
                <a:cubicBezTo>
                  <a:pt x="779728" y="1077786"/>
                  <a:pt x="776798" y="1068995"/>
                  <a:pt x="770938" y="1063470"/>
                </a:cubicBezTo>
                <a:cubicBezTo>
                  <a:pt x="765245" y="1057945"/>
                  <a:pt x="757292" y="1055182"/>
                  <a:pt x="747079" y="1055182"/>
                </a:cubicBezTo>
                <a:cubicBezTo>
                  <a:pt x="740047" y="1055182"/>
                  <a:pt x="733768" y="1057192"/>
                  <a:pt x="728243" y="1061210"/>
                </a:cubicBezTo>
                <a:cubicBezTo>
                  <a:pt x="722382" y="1065563"/>
                  <a:pt x="718029" y="1070754"/>
                  <a:pt x="715183" y="1076781"/>
                </a:cubicBezTo>
                <a:cubicBezTo>
                  <a:pt x="712169" y="1083311"/>
                  <a:pt x="710663" y="1090008"/>
                  <a:pt x="710663" y="1096873"/>
                </a:cubicBezTo>
                <a:lnTo>
                  <a:pt x="710663" y="1170710"/>
                </a:lnTo>
                <a:lnTo>
                  <a:pt x="688812" y="1170710"/>
                </a:lnTo>
                <a:lnTo>
                  <a:pt x="688812" y="1039611"/>
                </a:lnTo>
                <a:lnTo>
                  <a:pt x="709406" y="1039611"/>
                </a:lnTo>
                <a:lnTo>
                  <a:pt x="709406" y="1058950"/>
                </a:lnTo>
                <a:lnTo>
                  <a:pt x="710663" y="1058950"/>
                </a:lnTo>
                <a:cubicBezTo>
                  <a:pt x="714178" y="1052420"/>
                  <a:pt x="719871" y="1046895"/>
                  <a:pt x="727740" y="1042374"/>
                </a:cubicBezTo>
                <a:cubicBezTo>
                  <a:pt x="735777" y="1037686"/>
                  <a:pt x="744232" y="1035342"/>
                  <a:pt x="753106" y="1035342"/>
                </a:cubicBezTo>
                <a:close/>
                <a:moveTo>
                  <a:pt x="596688" y="1035342"/>
                </a:moveTo>
                <a:cubicBezTo>
                  <a:pt x="609580" y="1035342"/>
                  <a:pt x="621132" y="1038439"/>
                  <a:pt x="631346" y="1044634"/>
                </a:cubicBezTo>
                <a:cubicBezTo>
                  <a:pt x="641559" y="1050829"/>
                  <a:pt x="649596" y="1059284"/>
                  <a:pt x="655457" y="1070000"/>
                </a:cubicBezTo>
                <a:cubicBezTo>
                  <a:pt x="661149" y="1080381"/>
                  <a:pt x="663995" y="1092101"/>
                  <a:pt x="663995" y="1105161"/>
                </a:cubicBezTo>
                <a:cubicBezTo>
                  <a:pt x="663995" y="1118220"/>
                  <a:pt x="661149" y="1129941"/>
                  <a:pt x="655457" y="1140321"/>
                </a:cubicBezTo>
                <a:cubicBezTo>
                  <a:pt x="649596" y="1151037"/>
                  <a:pt x="641559" y="1159492"/>
                  <a:pt x="631346" y="1165687"/>
                </a:cubicBezTo>
                <a:cubicBezTo>
                  <a:pt x="621468" y="1171715"/>
                  <a:pt x="609915" y="1174729"/>
                  <a:pt x="596688" y="1174729"/>
                </a:cubicBezTo>
                <a:cubicBezTo>
                  <a:pt x="583461" y="1174729"/>
                  <a:pt x="571908" y="1171715"/>
                  <a:pt x="562029" y="1165687"/>
                </a:cubicBezTo>
                <a:cubicBezTo>
                  <a:pt x="551816" y="1159492"/>
                  <a:pt x="543779" y="1151037"/>
                  <a:pt x="537919" y="1140321"/>
                </a:cubicBezTo>
                <a:cubicBezTo>
                  <a:pt x="532227" y="1129941"/>
                  <a:pt x="529380" y="1118220"/>
                  <a:pt x="529380" y="1105161"/>
                </a:cubicBezTo>
                <a:cubicBezTo>
                  <a:pt x="529380" y="1092101"/>
                  <a:pt x="532227" y="1080381"/>
                  <a:pt x="537919" y="1070000"/>
                </a:cubicBezTo>
                <a:cubicBezTo>
                  <a:pt x="543779" y="1059284"/>
                  <a:pt x="551816" y="1050829"/>
                  <a:pt x="562029" y="1044634"/>
                </a:cubicBezTo>
                <a:cubicBezTo>
                  <a:pt x="572243" y="1038439"/>
                  <a:pt x="583795" y="1035342"/>
                  <a:pt x="596688" y="1035342"/>
                </a:cubicBezTo>
                <a:close/>
                <a:moveTo>
                  <a:pt x="1682054" y="1013241"/>
                </a:moveTo>
                <a:lnTo>
                  <a:pt x="1674770" y="1033081"/>
                </a:lnTo>
                <a:lnTo>
                  <a:pt x="1650158" y="1099384"/>
                </a:lnTo>
                <a:lnTo>
                  <a:pt x="1714954" y="1099384"/>
                </a:lnTo>
                <a:lnTo>
                  <a:pt x="1690342" y="1033081"/>
                </a:lnTo>
                <a:lnTo>
                  <a:pt x="1683059" y="1013241"/>
                </a:lnTo>
                <a:close/>
                <a:moveTo>
                  <a:pt x="3221932" y="1011734"/>
                </a:moveTo>
                <a:lnTo>
                  <a:pt x="3239512" y="1011734"/>
                </a:lnTo>
                <a:lnTo>
                  <a:pt x="3239512" y="1029314"/>
                </a:lnTo>
                <a:cubicBezTo>
                  <a:pt x="3239512" y="1036849"/>
                  <a:pt x="3237838" y="1042960"/>
                  <a:pt x="3234489" y="1047648"/>
                </a:cubicBezTo>
                <a:cubicBezTo>
                  <a:pt x="3231140" y="1052169"/>
                  <a:pt x="3226201" y="1054429"/>
                  <a:pt x="3219671" y="1054429"/>
                </a:cubicBezTo>
                <a:cubicBezTo>
                  <a:pt x="3217829" y="1054429"/>
                  <a:pt x="3216071" y="1054178"/>
                  <a:pt x="3214397" y="1053675"/>
                </a:cubicBezTo>
                <a:lnTo>
                  <a:pt x="3214397" y="1054680"/>
                </a:lnTo>
                <a:cubicBezTo>
                  <a:pt x="3228629" y="1067237"/>
                  <a:pt x="3235745" y="1084064"/>
                  <a:pt x="3235745" y="1105161"/>
                </a:cubicBezTo>
                <a:cubicBezTo>
                  <a:pt x="3235745" y="1118220"/>
                  <a:pt x="3232898" y="1129941"/>
                  <a:pt x="3227206" y="1140321"/>
                </a:cubicBezTo>
                <a:cubicBezTo>
                  <a:pt x="3221346" y="1151037"/>
                  <a:pt x="3213309" y="1159492"/>
                  <a:pt x="3203096" y="1165687"/>
                </a:cubicBezTo>
                <a:cubicBezTo>
                  <a:pt x="3193217" y="1171715"/>
                  <a:pt x="3181664" y="1174729"/>
                  <a:pt x="3168437" y="1174729"/>
                </a:cubicBezTo>
                <a:cubicBezTo>
                  <a:pt x="3155210" y="1174729"/>
                  <a:pt x="3143657" y="1171715"/>
                  <a:pt x="3133779" y="1165687"/>
                </a:cubicBezTo>
                <a:cubicBezTo>
                  <a:pt x="3123565" y="1159492"/>
                  <a:pt x="3115529" y="1151037"/>
                  <a:pt x="3109669" y="1140321"/>
                </a:cubicBezTo>
                <a:cubicBezTo>
                  <a:pt x="3103976" y="1129941"/>
                  <a:pt x="3101130" y="1118220"/>
                  <a:pt x="3101130" y="1105161"/>
                </a:cubicBezTo>
                <a:cubicBezTo>
                  <a:pt x="3101130" y="1092101"/>
                  <a:pt x="3103976" y="1080381"/>
                  <a:pt x="3109669" y="1070000"/>
                </a:cubicBezTo>
                <a:cubicBezTo>
                  <a:pt x="3115529" y="1059284"/>
                  <a:pt x="3123565" y="1050829"/>
                  <a:pt x="3133779" y="1044634"/>
                </a:cubicBezTo>
                <a:cubicBezTo>
                  <a:pt x="3143992" y="1038439"/>
                  <a:pt x="3155545" y="1035342"/>
                  <a:pt x="3168437" y="1035342"/>
                </a:cubicBezTo>
                <a:cubicBezTo>
                  <a:pt x="3172790" y="1035342"/>
                  <a:pt x="3179488" y="1036095"/>
                  <a:pt x="3188529" y="1037602"/>
                </a:cubicBezTo>
                <a:cubicBezTo>
                  <a:pt x="3196566" y="1038942"/>
                  <a:pt x="3202677" y="1039611"/>
                  <a:pt x="3206863" y="1039611"/>
                </a:cubicBezTo>
                <a:cubicBezTo>
                  <a:pt x="3212221" y="1039611"/>
                  <a:pt x="3216155" y="1038774"/>
                  <a:pt x="3218667" y="1037100"/>
                </a:cubicBezTo>
                <a:cubicBezTo>
                  <a:pt x="3220843" y="1035593"/>
                  <a:pt x="3221932" y="1032998"/>
                  <a:pt x="3221932" y="1029314"/>
                </a:cubicBezTo>
                <a:close/>
                <a:moveTo>
                  <a:pt x="2134659" y="1007464"/>
                </a:moveTo>
                <a:lnTo>
                  <a:pt x="2134659" y="1066484"/>
                </a:lnTo>
                <a:lnTo>
                  <a:pt x="2181875" y="1066484"/>
                </a:lnTo>
                <a:lnTo>
                  <a:pt x="2181875" y="1083562"/>
                </a:lnTo>
                <a:lnTo>
                  <a:pt x="2134659" y="1083562"/>
                </a:lnTo>
                <a:lnTo>
                  <a:pt x="2134659" y="1149865"/>
                </a:lnTo>
                <a:lnTo>
                  <a:pt x="2168313" y="1149865"/>
                </a:lnTo>
                <a:cubicBezTo>
                  <a:pt x="2189911" y="1149865"/>
                  <a:pt x="2207157" y="1143586"/>
                  <a:pt x="2220049" y="1131029"/>
                </a:cubicBezTo>
                <a:cubicBezTo>
                  <a:pt x="2232942" y="1118472"/>
                  <a:pt x="2239388" y="1100975"/>
                  <a:pt x="2239388" y="1078539"/>
                </a:cubicBezTo>
                <a:cubicBezTo>
                  <a:pt x="2239388" y="1056271"/>
                  <a:pt x="2232942" y="1038858"/>
                  <a:pt x="2220049" y="1026300"/>
                </a:cubicBezTo>
                <a:cubicBezTo>
                  <a:pt x="2207157" y="1013743"/>
                  <a:pt x="2189911" y="1007464"/>
                  <a:pt x="2168313" y="1007464"/>
                </a:cubicBezTo>
                <a:close/>
                <a:moveTo>
                  <a:pt x="1810307" y="1007464"/>
                </a:moveTo>
                <a:lnTo>
                  <a:pt x="1810307" y="1074772"/>
                </a:lnTo>
                <a:lnTo>
                  <a:pt x="1850993" y="1074772"/>
                </a:lnTo>
                <a:cubicBezTo>
                  <a:pt x="1857857" y="1074772"/>
                  <a:pt x="1863885" y="1073181"/>
                  <a:pt x="1869075" y="1070000"/>
                </a:cubicBezTo>
                <a:cubicBezTo>
                  <a:pt x="1873931" y="1066986"/>
                  <a:pt x="1878033" y="1062717"/>
                  <a:pt x="1881381" y="1057192"/>
                </a:cubicBezTo>
                <a:cubicBezTo>
                  <a:pt x="1884227" y="1052503"/>
                  <a:pt x="1885651" y="1047146"/>
                  <a:pt x="1885651" y="1041118"/>
                </a:cubicBezTo>
                <a:cubicBezTo>
                  <a:pt x="1885651" y="1034923"/>
                  <a:pt x="1884227" y="1029482"/>
                  <a:pt x="1881381" y="1024794"/>
                </a:cubicBezTo>
                <a:cubicBezTo>
                  <a:pt x="1878201" y="1019603"/>
                  <a:pt x="1874098" y="1015417"/>
                  <a:pt x="1869075" y="1012236"/>
                </a:cubicBezTo>
                <a:cubicBezTo>
                  <a:pt x="1863885" y="1009055"/>
                  <a:pt x="1857857" y="1007464"/>
                  <a:pt x="1850993" y="1007464"/>
                </a:cubicBezTo>
                <a:close/>
                <a:moveTo>
                  <a:pt x="4036375" y="1002441"/>
                </a:moveTo>
                <a:lnTo>
                  <a:pt x="4058225" y="1002441"/>
                </a:lnTo>
                <a:lnTo>
                  <a:pt x="4058225" y="1039611"/>
                </a:lnTo>
                <a:lnTo>
                  <a:pt x="4090372" y="1039611"/>
                </a:lnTo>
                <a:lnTo>
                  <a:pt x="4090372" y="1059452"/>
                </a:lnTo>
                <a:lnTo>
                  <a:pt x="4058225" y="1059452"/>
                </a:lnTo>
                <a:lnTo>
                  <a:pt x="4058225" y="1130778"/>
                </a:lnTo>
                <a:cubicBezTo>
                  <a:pt x="4058225" y="1138145"/>
                  <a:pt x="4059564" y="1143503"/>
                  <a:pt x="4062243" y="1146851"/>
                </a:cubicBezTo>
                <a:cubicBezTo>
                  <a:pt x="4065424" y="1150535"/>
                  <a:pt x="4070196" y="1152376"/>
                  <a:pt x="4076558" y="1152376"/>
                </a:cubicBezTo>
                <a:cubicBezTo>
                  <a:pt x="4082084" y="1152376"/>
                  <a:pt x="4086856" y="1150953"/>
                  <a:pt x="4090874" y="1148107"/>
                </a:cubicBezTo>
                <a:lnTo>
                  <a:pt x="4090874" y="1169454"/>
                </a:lnTo>
                <a:cubicBezTo>
                  <a:pt x="4088530" y="1170627"/>
                  <a:pt x="4085935" y="1171464"/>
                  <a:pt x="4083088" y="1171966"/>
                </a:cubicBezTo>
                <a:cubicBezTo>
                  <a:pt x="4080409" y="1172468"/>
                  <a:pt x="4076977" y="1172719"/>
                  <a:pt x="4072791" y="1172719"/>
                </a:cubicBezTo>
                <a:cubicBezTo>
                  <a:pt x="4067266" y="1172719"/>
                  <a:pt x="4062327" y="1171882"/>
                  <a:pt x="4057974" y="1170208"/>
                </a:cubicBezTo>
                <a:cubicBezTo>
                  <a:pt x="4053285" y="1168366"/>
                  <a:pt x="4049518" y="1166022"/>
                  <a:pt x="4046672" y="1163176"/>
                </a:cubicBezTo>
                <a:cubicBezTo>
                  <a:pt x="4039807" y="1156646"/>
                  <a:pt x="4036375" y="1147688"/>
                  <a:pt x="4036375" y="1136303"/>
                </a:cubicBezTo>
                <a:lnTo>
                  <a:pt x="4036375" y="1059452"/>
                </a:lnTo>
                <a:lnTo>
                  <a:pt x="4013520" y="1059452"/>
                </a:lnTo>
                <a:lnTo>
                  <a:pt x="4013520" y="1039611"/>
                </a:lnTo>
                <a:lnTo>
                  <a:pt x="4036375" y="1039611"/>
                </a:lnTo>
                <a:close/>
                <a:moveTo>
                  <a:pt x="3388675" y="1002441"/>
                </a:moveTo>
                <a:lnTo>
                  <a:pt x="3410525" y="1002441"/>
                </a:lnTo>
                <a:lnTo>
                  <a:pt x="3410525" y="1039611"/>
                </a:lnTo>
                <a:lnTo>
                  <a:pt x="3442672" y="1039611"/>
                </a:lnTo>
                <a:lnTo>
                  <a:pt x="3442672" y="1059452"/>
                </a:lnTo>
                <a:lnTo>
                  <a:pt x="3410525" y="1059452"/>
                </a:lnTo>
                <a:lnTo>
                  <a:pt x="3410525" y="1130778"/>
                </a:lnTo>
                <a:cubicBezTo>
                  <a:pt x="3410525" y="1138145"/>
                  <a:pt x="3411864" y="1143503"/>
                  <a:pt x="3414543" y="1146851"/>
                </a:cubicBezTo>
                <a:cubicBezTo>
                  <a:pt x="3417724" y="1150535"/>
                  <a:pt x="3422496" y="1152376"/>
                  <a:pt x="3428858" y="1152376"/>
                </a:cubicBezTo>
                <a:cubicBezTo>
                  <a:pt x="3434384" y="1152376"/>
                  <a:pt x="3439156" y="1150953"/>
                  <a:pt x="3443174" y="1148107"/>
                </a:cubicBezTo>
                <a:lnTo>
                  <a:pt x="3443174" y="1169454"/>
                </a:lnTo>
                <a:cubicBezTo>
                  <a:pt x="3440830" y="1170627"/>
                  <a:pt x="3438235" y="1171464"/>
                  <a:pt x="3435388" y="1171966"/>
                </a:cubicBezTo>
                <a:cubicBezTo>
                  <a:pt x="3432709" y="1172468"/>
                  <a:pt x="3429277" y="1172719"/>
                  <a:pt x="3425091" y="1172719"/>
                </a:cubicBezTo>
                <a:cubicBezTo>
                  <a:pt x="3419566" y="1172719"/>
                  <a:pt x="3414627" y="1171882"/>
                  <a:pt x="3410274" y="1170208"/>
                </a:cubicBezTo>
                <a:cubicBezTo>
                  <a:pt x="3405585" y="1168366"/>
                  <a:pt x="3401818" y="1166022"/>
                  <a:pt x="3398972" y="1163176"/>
                </a:cubicBezTo>
                <a:cubicBezTo>
                  <a:pt x="3392107" y="1156646"/>
                  <a:pt x="3388675" y="1147688"/>
                  <a:pt x="3388675" y="1136303"/>
                </a:cubicBezTo>
                <a:lnTo>
                  <a:pt x="3388675" y="1059452"/>
                </a:lnTo>
                <a:lnTo>
                  <a:pt x="3365820" y="1059452"/>
                </a:lnTo>
                <a:lnTo>
                  <a:pt x="3365820" y="1039611"/>
                </a:lnTo>
                <a:lnTo>
                  <a:pt x="3388675" y="1039611"/>
                </a:lnTo>
                <a:close/>
                <a:moveTo>
                  <a:pt x="3026725" y="1002441"/>
                </a:moveTo>
                <a:lnTo>
                  <a:pt x="3048575" y="1002441"/>
                </a:lnTo>
                <a:lnTo>
                  <a:pt x="3048575" y="1039611"/>
                </a:lnTo>
                <a:lnTo>
                  <a:pt x="3080722" y="1039611"/>
                </a:lnTo>
                <a:lnTo>
                  <a:pt x="3080722" y="1059452"/>
                </a:lnTo>
                <a:lnTo>
                  <a:pt x="3048575" y="1059452"/>
                </a:lnTo>
                <a:lnTo>
                  <a:pt x="3048575" y="1130778"/>
                </a:lnTo>
                <a:cubicBezTo>
                  <a:pt x="3048575" y="1138145"/>
                  <a:pt x="3049914" y="1143503"/>
                  <a:pt x="3052593" y="1146851"/>
                </a:cubicBezTo>
                <a:cubicBezTo>
                  <a:pt x="3055774" y="1150535"/>
                  <a:pt x="3060546" y="1152376"/>
                  <a:pt x="3066908" y="1152376"/>
                </a:cubicBezTo>
                <a:cubicBezTo>
                  <a:pt x="3072434" y="1152376"/>
                  <a:pt x="3077206" y="1150953"/>
                  <a:pt x="3081224" y="1148107"/>
                </a:cubicBezTo>
                <a:lnTo>
                  <a:pt x="3081224" y="1169454"/>
                </a:lnTo>
                <a:cubicBezTo>
                  <a:pt x="3078880" y="1170627"/>
                  <a:pt x="3076285" y="1171464"/>
                  <a:pt x="3073438" y="1171966"/>
                </a:cubicBezTo>
                <a:cubicBezTo>
                  <a:pt x="3070759" y="1172468"/>
                  <a:pt x="3067327" y="1172719"/>
                  <a:pt x="3063141" y="1172719"/>
                </a:cubicBezTo>
                <a:cubicBezTo>
                  <a:pt x="3057616" y="1172719"/>
                  <a:pt x="3052677" y="1171882"/>
                  <a:pt x="3048324" y="1170208"/>
                </a:cubicBezTo>
                <a:cubicBezTo>
                  <a:pt x="3043635" y="1168366"/>
                  <a:pt x="3039868" y="1166022"/>
                  <a:pt x="3037022" y="1163176"/>
                </a:cubicBezTo>
                <a:cubicBezTo>
                  <a:pt x="3030157" y="1156646"/>
                  <a:pt x="3026725" y="1147688"/>
                  <a:pt x="3026725" y="1136303"/>
                </a:cubicBezTo>
                <a:lnTo>
                  <a:pt x="3026725" y="1059452"/>
                </a:lnTo>
                <a:lnTo>
                  <a:pt x="3003870" y="1059452"/>
                </a:lnTo>
                <a:lnTo>
                  <a:pt x="3003870" y="1039611"/>
                </a:lnTo>
                <a:lnTo>
                  <a:pt x="3026725" y="1039611"/>
                </a:lnTo>
                <a:close/>
                <a:moveTo>
                  <a:pt x="5927562" y="986619"/>
                </a:moveTo>
                <a:lnTo>
                  <a:pt x="5949411" y="986619"/>
                </a:lnTo>
                <a:lnTo>
                  <a:pt x="5949411" y="1040867"/>
                </a:lnTo>
                <a:lnTo>
                  <a:pt x="5948156" y="1058950"/>
                </a:lnTo>
                <a:lnTo>
                  <a:pt x="5949411" y="1058950"/>
                </a:lnTo>
                <a:cubicBezTo>
                  <a:pt x="5952760" y="1052420"/>
                  <a:pt x="5958453" y="1046811"/>
                  <a:pt x="5966489" y="1042123"/>
                </a:cubicBezTo>
                <a:cubicBezTo>
                  <a:pt x="5974191" y="1037602"/>
                  <a:pt x="5982730" y="1035342"/>
                  <a:pt x="5992106" y="1035342"/>
                </a:cubicBezTo>
                <a:cubicBezTo>
                  <a:pt x="6008013" y="1035342"/>
                  <a:pt x="6020151" y="1040030"/>
                  <a:pt x="6028523" y="1049406"/>
                </a:cubicBezTo>
                <a:cubicBezTo>
                  <a:pt x="6036894" y="1058782"/>
                  <a:pt x="6041080" y="1071172"/>
                  <a:pt x="6041080" y="1086576"/>
                </a:cubicBezTo>
                <a:lnTo>
                  <a:pt x="6041080" y="1170710"/>
                </a:lnTo>
                <a:lnTo>
                  <a:pt x="6019230" y="1170710"/>
                </a:lnTo>
                <a:lnTo>
                  <a:pt x="6019230" y="1089841"/>
                </a:lnTo>
                <a:cubicBezTo>
                  <a:pt x="6019230" y="1078121"/>
                  <a:pt x="6016217" y="1069414"/>
                  <a:pt x="6010189" y="1063721"/>
                </a:cubicBezTo>
                <a:cubicBezTo>
                  <a:pt x="6004329" y="1058029"/>
                  <a:pt x="5996543" y="1055182"/>
                  <a:pt x="5986832" y="1055182"/>
                </a:cubicBezTo>
                <a:cubicBezTo>
                  <a:pt x="5980303" y="1055182"/>
                  <a:pt x="5974024" y="1057275"/>
                  <a:pt x="5967996" y="1061461"/>
                </a:cubicBezTo>
                <a:cubicBezTo>
                  <a:pt x="5962304" y="1065479"/>
                  <a:pt x="5957783" y="1070754"/>
                  <a:pt x="5954434" y="1077283"/>
                </a:cubicBezTo>
                <a:cubicBezTo>
                  <a:pt x="5951086" y="1083981"/>
                  <a:pt x="5949411" y="1090762"/>
                  <a:pt x="5949411" y="1097626"/>
                </a:cubicBezTo>
                <a:lnTo>
                  <a:pt x="5949411" y="1170710"/>
                </a:lnTo>
                <a:lnTo>
                  <a:pt x="5927562" y="1170710"/>
                </a:lnTo>
                <a:close/>
                <a:moveTo>
                  <a:pt x="5532721" y="986619"/>
                </a:moveTo>
                <a:lnTo>
                  <a:pt x="5554570" y="986619"/>
                </a:lnTo>
                <a:lnTo>
                  <a:pt x="5554570" y="1003446"/>
                </a:lnTo>
                <a:lnTo>
                  <a:pt x="5570895" y="1003446"/>
                </a:lnTo>
                <a:lnTo>
                  <a:pt x="5570895" y="1020775"/>
                </a:lnTo>
                <a:lnTo>
                  <a:pt x="5554570" y="1020775"/>
                </a:lnTo>
                <a:lnTo>
                  <a:pt x="5554570" y="1170710"/>
                </a:lnTo>
                <a:lnTo>
                  <a:pt x="5533725" y="1170710"/>
                </a:lnTo>
                <a:lnTo>
                  <a:pt x="5533725" y="1151372"/>
                </a:lnTo>
                <a:lnTo>
                  <a:pt x="5532721" y="1151372"/>
                </a:lnTo>
                <a:cubicBezTo>
                  <a:pt x="5528870" y="1157734"/>
                  <a:pt x="5522842" y="1163260"/>
                  <a:pt x="5514638" y="1167948"/>
                </a:cubicBezTo>
                <a:cubicBezTo>
                  <a:pt x="5506769" y="1172468"/>
                  <a:pt x="5497895" y="1174729"/>
                  <a:pt x="5488016" y="1174729"/>
                </a:cubicBezTo>
                <a:cubicBezTo>
                  <a:pt x="5475794" y="1174729"/>
                  <a:pt x="5465078" y="1171799"/>
                  <a:pt x="5455869" y="1165938"/>
                </a:cubicBezTo>
                <a:cubicBezTo>
                  <a:pt x="5446493" y="1160078"/>
                  <a:pt x="5439043" y="1151790"/>
                  <a:pt x="5433517" y="1141075"/>
                </a:cubicBezTo>
                <a:cubicBezTo>
                  <a:pt x="5427992" y="1130527"/>
                  <a:pt x="5425229" y="1118555"/>
                  <a:pt x="5425229" y="1105161"/>
                </a:cubicBezTo>
                <a:cubicBezTo>
                  <a:pt x="5425229" y="1091934"/>
                  <a:pt x="5427992" y="1080046"/>
                  <a:pt x="5433517" y="1069498"/>
                </a:cubicBezTo>
                <a:cubicBezTo>
                  <a:pt x="5439210" y="1058615"/>
                  <a:pt x="5446661" y="1050243"/>
                  <a:pt x="5455869" y="1044383"/>
                </a:cubicBezTo>
                <a:cubicBezTo>
                  <a:pt x="5465413" y="1038356"/>
                  <a:pt x="5476129" y="1035342"/>
                  <a:pt x="5488016" y="1035342"/>
                </a:cubicBezTo>
                <a:cubicBezTo>
                  <a:pt x="5497727" y="1035342"/>
                  <a:pt x="5506601" y="1037686"/>
                  <a:pt x="5514638" y="1042374"/>
                </a:cubicBezTo>
                <a:cubicBezTo>
                  <a:pt x="5522842" y="1047229"/>
                  <a:pt x="5528870" y="1052838"/>
                  <a:pt x="5532721" y="1059201"/>
                </a:cubicBezTo>
                <a:lnTo>
                  <a:pt x="5533725" y="1059201"/>
                </a:lnTo>
                <a:lnTo>
                  <a:pt x="5532721" y="1041620"/>
                </a:lnTo>
                <a:lnTo>
                  <a:pt x="5532721" y="1020775"/>
                </a:lnTo>
                <a:lnTo>
                  <a:pt x="5493039" y="1020775"/>
                </a:lnTo>
                <a:lnTo>
                  <a:pt x="5493039" y="1003446"/>
                </a:lnTo>
                <a:lnTo>
                  <a:pt x="5532721" y="1003446"/>
                </a:lnTo>
                <a:close/>
                <a:moveTo>
                  <a:pt x="5108412" y="986619"/>
                </a:moveTo>
                <a:lnTo>
                  <a:pt x="5130261" y="986619"/>
                </a:lnTo>
                <a:lnTo>
                  <a:pt x="5130261" y="1102398"/>
                </a:lnTo>
                <a:lnTo>
                  <a:pt x="5191793" y="1039611"/>
                </a:lnTo>
                <a:lnTo>
                  <a:pt x="5219670" y="1039611"/>
                </a:lnTo>
                <a:lnTo>
                  <a:pt x="5219670" y="1040616"/>
                </a:lnTo>
                <a:lnTo>
                  <a:pt x="5168185" y="1092603"/>
                </a:lnTo>
                <a:lnTo>
                  <a:pt x="5221177" y="1169706"/>
                </a:lnTo>
                <a:lnTo>
                  <a:pt x="5221177" y="1170710"/>
                </a:lnTo>
                <a:lnTo>
                  <a:pt x="5195057" y="1170710"/>
                </a:lnTo>
                <a:lnTo>
                  <a:pt x="5152865" y="1107672"/>
                </a:lnTo>
                <a:lnTo>
                  <a:pt x="5130261" y="1130275"/>
                </a:lnTo>
                <a:lnTo>
                  <a:pt x="5130261" y="1170710"/>
                </a:lnTo>
                <a:lnTo>
                  <a:pt x="5108412" y="1170710"/>
                </a:lnTo>
                <a:close/>
                <a:moveTo>
                  <a:pt x="4722156" y="986619"/>
                </a:moveTo>
                <a:lnTo>
                  <a:pt x="4744006" y="986619"/>
                </a:lnTo>
                <a:lnTo>
                  <a:pt x="4744006" y="1083562"/>
                </a:lnTo>
                <a:lnTo>
                  <a:pt x="4745011" y="1083562"/>
                </a:lnTo>
                <a:lnTo>
                  <a:pt x="4827889" y="986619"/>
                </a:lnTo>
                <a:lnTo>
                  <a:pt x="4855767" y="986619"/>
                </a:lnTo>
                <a:lnTo>
                  <a:pt x="4855767" y="987624"/>
                </a:lnTo>
                <a:lnTo>
                  <a:pt x="4787706" y="1066233"/>
                </a:lnTo>
                <a:lnTo>
                  <a:pt x="4860790" y="1169706"/>
                </a:lnTo>
                <a:lnTo>
                  <a:pt x="4860790" y="1170710"/>
                </a:lnTo>
                <a:lnTo>
                  <a:pt x="4834168" y="1170710"/>
                </a:lnTo>
                <a:lnTo>
                  <a:pt x="4773139" y="1083060"/>
                </a:lnTo>
                <a:lnTo>
                  <a:pt x="4744006" y="1116714"/>
                </a:lnTo>
                <a:lnTo>
                  <a:pt x="4744006" y="1170710"/>
                </a:lnTo>
                <a:lnTo>
                  <a:pt x="4722156" y="1170710"/>
                </a:lnTo>
                <a:close/>
                <a:moveTo>
                  <a:pt x="2774787" y="986619"/>
                </a:moveTo>
                <a:lnTo>
                  <a:pt x="2796637" y="986619"/>
                </a:lnTo>
                <a:lnTo>
                  <a:pt x="2796637" y="1102398"/>
                </a:lnTo>
                <a:lnTo>
                  <a:pt x="2858168" y="1039611"/>
                </a:lnTo>
                <a:lnTo>
                  <a:pt x="2886045" y="1039611"/>
                </a:lnTo>
                <a:lnTo>
                  <a:pt x="2886045" y="1040616"/>
                </a:lnTo>
                <a:lnTo>
                  <a:pt x="2834560" y="1092603"/>
                </a:lnTo>
                <a:lnTo>
                  <a:pt x="2887552" y="1169706"/>
                </a:lnTo>
                <a:lnTo>
                  <a:pt x="2887552" y="1170710"/>
                </a:lnTo>
                <a:lnTo>
                  <a:pt x="2861433" y="1170710"/>
                </a:lnTo>
                <a:lnTo>
                  <a:pt x="2819240" y="1107672"/>
                </a:lnTo>
                <a:lnTo>
                  <a:pt x="2796637" y="1130275"/>
                </a:lnTo>
                <a:lnTo>
                  <a:pt x="2796637" y="1170710"/>
                </a:lnTo>
                <a:lnTo>
                  <a:pt x="2774787" y="1170710"/>
                </a:lnTo>
                <a:close/>
                <a:moveTo>
                  <a:pt x="2112809" y="986619"/>
                </a:moveTo>
                <a:lnTo>
                  <a:pt x="2168313" y="986619"/>
                </a:lnTo>
                <a:cubicBezTo>
                  <a:pt x="2187401" y="986619"/>
                  <a:pt x="2203892" y="990470"/>
                  <a:pt x="2217789" y="998172"/>
                </a:cubicBezTo>
                <a:cubicBezTo>
                  <a:pt x="2231686" y="1005874"/>
                  <a:pt x="2242485" y="1016757"/>
                  <a:pt x="2250187" y="1030821"/>
                </a:cubicBezTo>
                <a:cubicBezTo>
                  <a:pt x="2257721" y="1044718"/>
                  <a:pt x="2261489" y="1060624"/>
                  <a:pt x="2261489" y="1078539"/>
                </a:cubicBezTo>
                <a:cubicBezTo>
                  <a:pt x="2261489" y="1096789"/>
                  <a:pt x="2257721" y="1112779"/>
                  <a:pt x="2250187" y="1126508"/>
                </a:cubicBezTo>
                <a:cubicBezTo>
                  <a:pt x="2242653" y="1140238"/>
                  <a:pt x="2231853" y="1151037"/>
                  <a:pt x="2217789" y="1158906"/>
                </a:cubicBezTo>
                <a:cubicBezTo>
                  <a:pt x="2203557" y="1166776"/>
                  <a:pt x="2187065" y="1170710"/>
                  <a:pt x="2168313" y="1170710"/>
                </a:cubicBezTo>
                <a:lnTo>
                  <a:pt x="2112809" y="1170710"/>
                </a:lnTo>
                <a:lnTo>
                  <a:pt x="2112809" y="1083562"/>
                </a:lnTo>
                <a:lnTo>
                  <a:pt x="2091964" y="1083562"/>
                </a:lnTo>
                <a:lnTo>
                  <a:pt x="2091964" y="1066484"/>
                </a:lnTo>
                <a:lnTo>
                  <a:pt x="2112809" y="1066484"/>
                </a:lnTo>
                <a:close/>
                <a:moveTo>
                  <a:pt x="1940857" y="986619"/>
                </a:moveTo>
                <a:lnTo>
                  <a:pt x="1962706" y="986619"/>
                </a:lnTo>
                <a:lnTo>
                  <a:pt x="1962706" y="1170710"/>
                </a:lnTo>
                <a:lnTo>
                  <a:pt x="1940857" y="1170710"/>
                </a:lnTo>
                <a:close/>
                <a:moveTo>
                  <a:pt x="1788457" y="986619"/>
                </a:moveTo>
                <a:lnTo>
                  <a:pt x="1850490" y="986619"/>
                </a:lnTo>
                <a:cubicBezTo>
                  <a:pt x="1860704" y="986619"/>
                  <a:pt x="1870164" y="988879"/>
                  <a:pt x="1878870" y="993400"/>
                </a:cubicBezTo>
                <a:cubicBezTo>
                  <a:pt x="1887408" y="997753"/>
                  <a:pt x="1894441" y="1004283"/>
                  <a:pt x="1899966" y="1012990"/>
                </a:cubicBezTo>
                <a:cubicBezTo>
                  <a:pt x="1905156" y="1021194"/>
                  <a:pt x="1907752" y="1030570"/>
                  <a:pt x="1907752" y="1041118"/>
                </a:cubicBezTo>
                <a:cubicBezTo>
                  <a:pt x="1907752" y="1051666"/>
                  <a:pt x="1905156" y="1061042"/>
                  <a:pt x="1899966" y="1069247"/>
                </a:cubicBezTo>
                <a:cubicBezTo>
                  <a:pt x="1894608" y="1077618"/>
                  <a:pt x="1887576" y="1084064"/>
                  <a:pt x="1878870" y="1088585"/>
                </a:cubicBezTo>
                <a:cubicBezTo>
                  <a:pt x="1869829" y="1093273"/>
                  <a:pt x="1860369" y="1095617"/>
                  <a:pt x="1850490" y="1095617"/>
                </a:cubicBezTo>
                <a:lnTo>
                  <a:pt x="1810307" y="1095617"/>
                </a:lnTo>
                <a:lnTo>
                  <a:pt x="1810307" y="1170710"/>
                </a:lnTo>
                <a:lnTo>
                  <a:pt x="1788457" y="1170710"/>
                </a:lnTo>
                <a:close/>
                <a:moveTo>
                  <a:pt x="1670251" y="986619"/>
                </a:moveTo>
                <a:lnTo>
                  <a:pt x="1694863" y="986619"/>
                </a:lnTo>
                <a:lnTo>
                  <a:pt x="1764933" y="1170710"/>
                </a:lnTo>
                <a:lnTo>
                  <a:pt x="1740823" y="1170710"/>
                </a:lnTo>
                <a:lnTo>
                  <a:pt x="1722488" y="1119978"/>
                </a:lnTo>
                <a:lnTo>
                  <a:pt x="1642624" y="1119978"/>
                </a:lnTo>
                <a:lnTo>
                  <a:pt x="1624290" y="1170710"/>
                </a:lnTo>
                <a:lnTo>
                  <a:pt x="1600180" y="1170710"/>
                </a:lnTo>
                <a:close/>
                <a:moveTo>
                  <a:pt x="5070172" y="984610"/>
                </a:moveTo>
                <a:cubicBezTo>
                  <a:pt x="5077539" y="984610"/>
                  <a:pt x="5083985" y="985615"/>
                  <a:pt x="5089510" y="987624"/>
                </a:cubicBezTo>
                <a:lnTo>
                  <a:pt x="5089510" y="1008971"/>
                </a:lnTo>
                <a:cubicBezTo>
                  <a:pt x="5086664" y="1007799"/>
                  <a:pt x="5083734" y="1006795"/>
                  <a:pt x="5080720" y="1005957"/>
                </a:cubicBezTo>
                <a:cubicBezTo>
                  <a:pt x="5078209" y="1005288"/>
                  <a:pt x="5074944" y="1004953"/>
                  <a:pt x="5070926" y="1004953"/>
                </a:cubicBezTo>
                <a:cubicBezTo>
                  <a:pt x="5065233" y="1004953"/>
                  <a:pt x="5060377" y="1006962"/>
                  <a:pt x="5056359" y="1010980"/>
                </a:cubicBezTo>
                <a:cubicBezTo>
                  <a:pt x="5052173" y="1015166"/>
                  <a:pt x="5050080" y="1020775"/>
                  <a:pt x="5050080" y="1027807"/>
                </a:cubicBezTo>
                <a:lnTo>
                  <a:pt x="5050080" y="1039611"/>
                </a:lnTo>
                <a:lnTo>
                  <a:pt x="5083734" y="1039611"/>
                </a:lnTo>
                <a:lnTo>
                  <a:pt x="5083734" y="1059452"/>
                </a:lnTo>
                <a:lnTo>
                  <a:pt x="5050080" y="1059452"/>
                </a:lnTo>
                <a:lnTo>
                  <a:pt x="5050080" y="1170710"/>
                </a:lnTo>
                <a:lnTo>
                  <a:pt x="5028230" y="1170710"/>
                </a:lnTo>
                <a:lnTo>
                  <a:pt x="5028230" y="1059452"/>
                </a:lnTo>
                <a:lnTo>
                  <a:pt x="5004120" y="1059452"/>
                </a:lnTo>
                <a:lnTo>
                  <a:pt x="5004120" y="1039611"/>
                </a:lnTo>
                <a:lnTo>
                  <a:pt x="5028230" y="1039611"/>
                </a:lnTo>
                <a:lnTo>
                  <a:pt x="5028230" y="1025296"/>
                </a:lnTo>
                <a:cubicBezTo>
                  <a:pt x="5028230" y="1017092"/>
                  <a:pt x="5030072" y="1009892"/>
                  <a:pt x="5033756" y="1003697"/>
                </a:cubicBezTo>
                <a:cubicBezTo>
                  <a:pt x="5037272" y="997837"/>
                  <a:pt x="5042378" y="993149"/>
                  <a:pt x="5049076" y="989633"/>
                </a:cubicBezTo>
                <a:cubicBezTo>
                  <a:pt x="5055438" y="986284"/>
                  <a:pt x="5062470" y="984610"/>
                  <a:pt x="5070172" y="984610"/>
                </a:cubicBezTo>
                <a:close/>
                <a:moveTo>
                  <a:pt x="3787720" y="984108"/>
                </a:moveTo>
                <a:cubicBezTo>
                  <a:pt x="3792241" y="984108"/>
                  <a:pt x="3795924" y="985531"/>
                  <a:pt x="3798771" y="988377"/>
                </a:cubicBezTo>
                <a:cubicBezTo>
                  <a:pt x="3801785" y="991391"/>
                  <a:pt x="3803291" y="995158"/>
                  <a:pt x="3803291" y="999679"/>
                </a:cubicBezTo>
                <a:cubicBezTo>
                  <a:pt x="3803291" y="1004032"/>
                  <a:pt x="3801785" y="1007716"/>
                  <a:pt x="3798771" y="1010729"/>
                </a:cubicBezTo>
                <a:cubicBezTo>
                  <a:pt x="3795590" y="1013910"/>
                  <a:pt x="3791906" y="1015501"/>
                  <a:pt x="3787720" y="1015501"/>
                </a:cubicBezTo>
                <a:cubicBezTo>
                  <a:pt x="3783534" y="1015501"/>
                  <a:pt x="3779851" y="1013910"/>
                  <a:pt x="3776670" y="1010729"/>
                </a:cubicBezTo>
                <a:cubicBezTo>
                  <a:pt x="3773489" y="1007548"/>
                  <a:pt x="3771898" y="1003865"/>
                  <a:pt x="3771898" y="999679"/>
                </a:cubicBezTo>
                <a:cubicBezTo>
                  <a:pt x="3771898" y="995326"/>
                  <a:pt x="3773489" y="991558"/>
                  <a:pt x="3776670" y="988377"/>
                </a:cubicBezTo>
                <a:cubicBezTo>
                  <a:pt x="3779516" y="985531"/>
                  <a:pt x="3783200" y="984108"/>
                  <a:pt x="3787720" y="984108"/>
                </a:cubicBezTo>
                <a:close/>
                <a:moveTo>
                  <a:pt x="3273370" y="984108"/>
                </a:moveTo>
                <a:cubicBezTo>
                  <a:pt x="3277891" y="984108"/>
                  <a:pt x="3281574" y="985531"/>
                  <a:pt x="3284421" y="988377"/>
                </a:cubicBezTo>
                <a:cubicBezTo>
                  <a:pt x="3287435" y="991391"/>
                  <a:pt x="3288941" y="995158"/>
                  <a:pt x="3288941" y="999679"/>
                </a:cubicBezTo>
                <a:cubicBezTo>
                  <a:pt x="3288941" y="1004032"/>
                  <a:pt x="3287435" y="1007716"/>
                  <a:pt x="3284421" y="1010729"/>
                </a:cubicBezTo>
                <a:cubicBezTo>
                  <a:pt x="3281240" y="1013910"/>
                  <a:pt x="3277556" y="1015501"/>
                  <a:pt x="3273370" y="1015501"/>
                </a:cubicBezTo>
                <a:cubicBezTo>
                  <a:pt x="3269184" y="1015501"/>
                  <a:pt x="3265501" y="1013910"/>
                  <a:pt x="3262320" y="1010729"/>
                </a:cubicBezTo>
                <a:cubicBezTo>
                  <a:pt x="3259139" y="1007548"/>
                  <a:pt x="3257548" y="1003865"/>
                  <a:pt x="3257548" y="999679"/>
                </a:cubicBezTo>
                <a:cubicBezTo>
                  <a:pt x="3257548" y="995326"/>
                  <a:pt x="3259139" y="991558"/>
                  <a:pt x="3262320" y="988377"/>
                </a:cubicBezTo>
                <a:cubicBezTo>
                  <a:pt x="3265166" y="985531"/>
                  <a:pt x="3268850" y="984108"/>
                  <a:pt x="3273370" y="984108"/>
                </a:cubicBezTo>
                <a:close/>
                <a:moveTo>
                  <a:pt x="2306593" y="982350"/>
                </a:moveTo>
                <a:lnTo>
                  <a:pt x="2324425" y="982350"/>
                </a:lnTo>
                <a:cubicBezTo>
                  <a:pt x="2324425" y="986870"/>
                  <a:pt x="2325764" y="990554"/>
                  <a:pt x="2328442" y="993400"/>
                </a:cubicBezTo>
                <a:cubicBezTo>
                  <a:pt x="2331289" y="996581"/>
                  <a:pt x="2334973" y="998172"/>
                  <a:pt x="2339493" y="998172"/>
                </a:cubicBezTo>
                <a:cubicBezTo>
                  <a:pt x="2343679" y="998172"/>
                  <a:pt x="2347195" y="996581"/>
                  <a:pt x="2350041" y="993400"/>
                </a:cubicBezTo>
                <a:cubicBezTo>
                  <a:pt x="2352887" y="990219"/>
                  <a:pt x="2354311" y="986535"/>
                  <a:pt x="2354311" y="982350"/>
                </a:cubicBezTo>
                <a:lnTo>
                  <a:pt x="2371640" y="982350"/>
                </a:lnTo>
                <a:cubicBezTo>
                  <a:pt x="2371640" y="988377"/>
                  <a:pt x="2370133" y="993819"/>
                  <a:pt x="2367119" y="998674"/>
                </a:cubicBezTo>
                <a:cubicBezTo>
                  <a:pt x="2363771" y="1004032"/>
                  <a:pt x="2359836" y="1007967"/>
                  <a:pt x="2355316" y="1010478"/>
                </a:cubicBezTo>
                <a:cubicBezTo>
                  <a:pt x="2350460" y="1013157"/>
                  <a:pt x="2345186" y="1014496"/>
                  <a:pt x="2339493" y="1014496"/>
                </a:cubicBezTo>
                <a:cubicBezTo>
                  <a:pt x="2333633" y="1014496"/>
                  <a:pt x="2328275" y="1013157"/>
                  <a:pt x="2323420" y="1010478"/>
                </a:cubicBezTo>
                <a:cubicBezTo>
                  <a:pt x="2318732" y="1007967"/>
                  <a:pt x="2314713" y="1004032"/>
                  <a:pt x="2311365" y="998674"/>
                </a:cubicBezTo>
                <a:cubicBezTo>
                  <a:pt x="2308183" y="993651"/>
                  <a:pt x="2306593" y="988210"/>
                  <a:pt x="2306593" y="982350"/>
                </a:cubicBezTo>
                <a:close/>
                <a:moveTo>
                  <a:pt x="436577" y="982350"/>
                </a:moveTo>
                <a:cubicBezTo>
                  <a:pt x="449971" y="982350"/>
                  <a:pt x="462529" y="984945"/>
                  <a:pt x="474249" y="990135"/>
                </a:cubicBezTo>
                <a:cubicBezTo>
                  <a:pt x="485634" y="995158"/>
                  <a:pt x="495513" y="1002609"/>
                  <a:pt x="503884" y="1012487"/>
                </a:cubicBezTo>
                <a:lnTo>
                  <a:pt x="488313" y="1027807"/>
                </a:lnTo>
                <a:cubicBezTo>
                  <a:pt x="481281" y="1019436"/>
                  <a:pt x="473579" y="1013241"/>
                  <a:pt x="465207" y="1009222"/>
                </a:cubicBezTo>
                <a:cubicBezTo>
                  <a:pt x="456835" y="1005204"/>
                  <a:pt x="447292" y="1003195"/>
                  <a:pt x="436577" y="1003195"/>
                </a:cubicBezTo>
                <a:cubicBezTo>
                  <a:pt x="423350" y="1003195"/>
                  <a:pt x="411127" y="1006376"/>
                  <a:pt x="399909" y="1012738"/>
                </a:cubicBezTo>
                <a:cubicBezTo>
                  <a:pt x="388692" y="1019101"/>
                  <a:pt x="379817" y="1027891"/>
                  <a:pt x="373287" y="1039109"/>
                </a:cubicBezTo>
                <a:cubicBezTo>
                  <a:pt x="366590" y="1050662"/>
                  <a:pt x="363242" y="1063805"/>
                  <a:pt x="363242" y="1078539"/>
                </a:cubicBezTo>
                <a:cubicBezTo>
                  <a:pt x="363242" y="1093441"/>
                  <a:pt x="366590" y="1106668"/>
                  <a:pt x="373287" y="1118220"/>
                </a:cubicBezTo>
                <a:cubicBezTo>
                  <a:pt x="379817" y="1129438"/>
                  <a:pt x="388692" y="1138228"/>
                  <a:pt x="399909" y="1144591"/>
                </a:cubicBezTo>
                <a:cubicBezTo>
                  <a:pt x="410792" y="1150786"/>
                  <a:pt x="423015" y="1153883"/>
                  <a:pt x="436577" y="1153883"/>
                </a:cubicBezTo>
                <a:cubicBezTo>
                  <a:pt x="458845" y="1153883"/>
                  <a:pt x="477765" y="1144758"/>
                  <a:pt x="493336" y="1126508"/>
                </a:cubicBezTo>
                <a:lnTo>
                  <a:pt x="509409" y="1141828"/>
                </a:lnTo>
                <a:cubicBezTo>
                  <a:pt x="501205" y="1151707"/>
                  <a:pt x="490657" y="1159743"/>
                  <a:pt x="477765" y="1165938"/>
                </a:cubicBezTo>
                <a:cubicBezTo>
                  <a:pt x="465542" y="1171799"/>
                  <a:pt x="451813" y="1174729"/>
                  <a:pt x="436577" y="1174729"/>
                </a:cubicBezTo>
                <a:cubicBezTo>
                  <a:pt x="418829" y="1174729"/>
                  <a:pt x="402588" y="1170543"/>
                  <a:pt x="387854" y="1162171"/>
                </a:cubicBezTo>
                <a:cubicBezTo>
                  <a:pt x="373622" y="1154134"/>
                  <a:pt x="362238" y="1142582"/>
                  <a:pt x="353698" y="1127513"/>
                </a:cubicBezTo>
                <a:cubicBezTo>
                  <a:pt x="345326" y="1112779"/>
                  <a:pt x="341140" y="1096454"/>
                  <a:pt x="341140" y="1078539"/>
                </a:cubicBezTo>
                <a:cubicBezTo>
                  <a:pt x="341140" y="1060624"/>
                  <a:pt x="345326" y="1044299"/>
                  <a:pt x="353698" y="1029565"/>
                </a:cubicBezTo>
                <a:cubicBezTo>
                  <a:pt x="362069" y="1014831"/>
                  <a:pt x="373455" y="1003362"/>
                  <a:pt x="387854" y="995158"/>
                </a:cubicBezTo>
                <a:cubicBezTo>
                  <a:pt x="402923" y="986619"/>
                  <a:pt x="419164" y="982350"/>
                  <a:pt x="436577" y="982350"/>
                </a:cubicBezTo>
                <a:close/>
                <a:moveTo>
                  <a:pt x="5631877" y="981596"/>
                </a:moveTo>
                <a:lnTo>
                  <a:pt x="5651216" y="981596"/>
                </a:lnTo>
                <a:lnTo>
                  <a:pt x="5677586" y="1011483"/>
                </a:lnTo>
                <a:lnTo>
                  <a:pt x="5677586" y="1012738"/>
                </a:lnTo>
                <a:lnTo>
                  <a:pt x="5656490" y="1012738"/>
                </a:lnTo>
                <a:lnTo>
                  <a:pt x="5642426" y="998172"/>
                </a:lnTo>
                <a:lnTo>
                  <a:pt x="5640416" y="998172"/>
                </a:lnTo>
                <a:lnTo>
                  <a:pt x="5626603" y="1012738"/>
                </a:lnTo>
                <a:lnTo>
                  <a:pt x="5605507" y="1012738"/>
                </a:lnTo>
                <a:lnTo>
                  <a:pt x="5605507" y="1011483"/>
                </a:lnTo>
                <a:close/>
                <a:moveTo>
                  <a:pt x="6111122" y="981345"/>
                </a:moveTo>
                <a:lnTo>
                  <a:pt x="6130461" y="981345"/>
                </a:lnTo>
                <a:lnTo>
                  <a:pt x="6156831" y="1011483"/>
                </a:lnTo>
                <a:lnTo>
                  <a:pt x="6156831" y="1012738"/>
                </a:lnTo>
                <a:lnTo>
                  <a:pt x="6135735" y="1012738"/>
                </a:lnTo>
                <a:lnTo>
                  <a:pt x="6121671" y="996414"/>
                </a:lnTo>
                <a:lnTo>
                  <a:pt x="6119662" y="996414"/>
                </a:lnTo>
                <a:lnTo>
                  <a:pt x="6106100" y="1012738"/>
                </a:lnTo>
                <a:lnTo>
                  <a:pt x="6085003" y="1012738"/>
                </a:lnTo>
                <a:lnTo>
                  <a:pt x="6085003" y="1011483"/>
                </a:lnTo>
                <a:close/>
                <a:moveTo>
                  <a:pt x="3172456" y="981345"/>
                </a:moveTo>
                <a:lnTo>
                  <a:pt x="3196315" y="981345"/>
                </a:lnTo>
                <a:lnTo>
                  <a:pt x="3177981" y="1013994"/>
                </a:lnTo>
                <a:lnTo>
                  <a:pt x="3158894" y="1013994"/>
                </a:lnTo>
                <a:close/>
                <a:moveTo>
                  <a:pt x="2924964" y="981345"/>
                </a:moveTo>
                <a:lnTo>
                  <a:pt x="2948823" y="981345"/>
                </a:lnTo>
                <a:lnTo>
                  <a:pt x="2930740" y="1013994"/>
                </a:lnTo>
                <a:lnTo>
                  <a:pt x="2911653" y="1013994"/>
                </a:lnTo>
                <a:close/>
                <a:moveTo>
                  <a:pt x="5669298" y="950454"/>
                </a:moveTo>
                <a:cubicBezTo>
                  <a:pt x="5677000" y="950454"/>
                  <a:pt x="5683111" y="952296"/>
                  <a:pt x="5687632" y="955979"/>
                </a:cubicBezTo>
                <a:cubicBezTo>
                  <a:pt x="5691985" y="959495"/>
                  <a:pt x="5694162" y="964686"/>
                  <a:pt x="5694162" y="971550"/>
                </a:cubicBezTo>
                <a:cubicBezTo>
                  <a:pt x="5694162" y="976238"/>
                  <a:pt x="5692739" y="980759"/>
                  <a:pt x="5689892" y="985112"/>
                </a:cubicBezTo>
                <a:cubicBezTo>
                  <a:pt x="5687381" y="988963"/>
                  <a:pt x="5683363" y="993400"/>
                  <a:pt x="5677837" y="998423"/>
                </a:cubicBezTo>
                <a:lnTo>
                  <a:pt x="5669298" y="988879"/>
                </a:lnTo>
                <a:cubicBezTo>
                  <a:pt x="5674489" y="982182"/>
                  <a:pt x="5677084" y="977410"/>
                  <a:pt x="5677084" y="974564"/>
                </a:cubicBezTo>
                <a:cubicBezTo>
                  <a:pt x="5677084" y="971550"/>
                  <a:pt x="5676247" y="969290"/>
                  <a:pt x="5674572" y="967783"/>
                </a:cubicBezTo>
                <a:cubicBezTo>
                  <a:pt x="5672731" y="966276"/>
                  <a:pt x="5670303" y="965523"/>
                  <a:pt x="5667289" y="965523"/>
                </a:cubicBezTo>
                <a:cubicBezTo>
                  <a:pt x="5663940" y="965523"/>
                  <a:pt x="5661010" y="966109"/>
                  <a:pt x="5658499" y="967281"/>
                </a:cubicBezTo>
                <a:lnTo>
                  <a:pt x="5658499" y="951710"/>
                </a:lnTo>
                <a:cubicBezTo>
                  <a:pt x="5663020" y="950872"/>
                  <a:pt x="5666619" y="950454"/>
                  <a:pt x="5669298" y="950454"/>
                </a:cubicBezTo>
                <a:close/>
                <a:moveTo>
                  <a:pt x="1874703" y="653793"/>
                </a:moveTo>
                <a:cubicBezTo>
                  <a:pt x="1879223" y="653793"/>
                  <a:pt x="1883074" y="655384"/>
                  <a:pt x="1886256" y="658565"/>
                </a:cubicBezTo>
                <a:cubicBezTo>
                  <a:pt x="1889436" y="661746"/>
                  <a:pt x="1891027" y="665597"/>
                  <a:pt x="1891027" y="670118"/>
                </a:cubicBezTo>
                <a:cubicBezTo>
                  <a:pt x="1891027" y="674638"/>
                  <a:pt x="1889436" y="678489"/>
                  <a:pt x="1886256" y="681670"/>
                </a:cubicBezTo>
                <a:cubicBezTo>
                  <a:pt x="1883074" y="684852"/>
                  <a:pt x="1879223" y="686442"/>
                  <a:pt x="1874703" y="686442"/>
                </a:cubicBezTo>
                <a:cubicBezTo>
                  <a:pt x="1870015" y="686442"/>
                  <a:pt x="1866080" y="684852"/>
                  <a:pt x="1862899" y="681670"/>
                </a:cubicBezTo>
                <a:cubicBezTo>
                  <a:pt x="1859718" y="678489"/>
                  <a:pt x="1858127" y="674638"/>
                  <a:pt x="1858127" y="670118"/>
                </a:cubicBezTo>
                <a:cubicBezTo>
                  <a:pt x="1858127" y="665597"/>
                  <a:pt x="1859718" y="661746"/>
                  <a:pt x="1862899" y="658565"/>
                </a:cubicBezTo>
                <a:cubicBezTo>
                  <a:pt x="1866080" y="655384"/>
                  <a:pt x="1870015" y="653793"/>
                  <a:pt x="1874703" y="653793"/>
                </a:cubicBezTo>
                <a:close/>
                <a:moveTo>
                  <a:pt x="4492645" y="618883"/>
                </a:moveTo>
                <a:cubicBezTo>
                  <a:pt x="4480590" y="618883"/>
                  <a:pt x="4471548" y="621395"/>
                  <a:pt x="4465521" y="626418"/>
                </a:cubicBezTo>
                <a:cubicBezTo>
                  <a:pt x="4459493" y="631441"/>
                  <a:pt x="4456480" y="637803"/>
                  <a:pt x="4456480" y="645505"/>
                </a:cubicBezTo>
                <a:cubicBezTo>
                  <a:pt x="4456480" y="652705"/>
                  <a:pt x="4459242" y="658565"/>
                  <a:pt x="4464767" y="663085"/>
                </a:cubicBezTo>
                <a:cubicBezTo>
                  <a:pt x="4470293" y="667606"/>
                  <a:pt x="4477241" y="669866"/>
                  <a:pt x="4485613" y="669866"/>
                </a:cubicBezTo>
                <a:cubicBezTo>
                  <a:pt x="4492980" y="669866"/>
                  <a:pt x="4499844" y="667941"/>
                  <a:pt x="4506207" y="664090"/>
                </a:cubicBezTo>
                <a:cubicBezTo>
                  <a:pt x="4512569" y="660239"/>
                  <a:pt x="4517592" y="655216"/>
                  <a:pt x="4521276" y="649021"/>
                </a:cubicBezTo>
                <a:cubicBezTo>
                  <a:pt x="4524959" y="642826"/>
                  <a:pt x="4526801" y="635878"/>
                  <a:pt x="4526801" y="628176"/>
                </a:cubicBezTo>
                <a:cubicBezTo>
                  <a:pt x="4522783" y="625497"/>
                  <a:pt x="4517760" y="623237"/>
                  <a:pt x="4511732" y="621395"/>
                </a:cubicBezTo>
                <a:cubicBezTo>
                  <a:pt x="4506039" y="619721"/>
                  <a:pt x="4499677" y="618883"/>
                  <a:pt x="4492645" y="618883"/>
                </a:cubicBezTo>
                <a:close/>
                <a:moveTo>
                  <a:pt x="4130695" y="618883"/>
                </a:moveTo>
                <a:cubicBezTo>
                  <a:pt x="4118640" y="618883"/>
                  <a:pt x="4109598" y="621395"/>
                  <a:pt x="4103571" y="626418"/>
                </a:cubicBezTo>
                <a:cubicBezTo>
                  <a:pt x="4097543" y="631441"/>
                  <a:pt x="4094530" y="637803"/>
                  <a:pt x="4094530" y="645505"/>
                </a:cubicBezTo>
                <a:cubicBezTo>
                  <a:pt x="4094530" y="652705"/>
                  <a:pt x="4097292" y="658565"/>
                  <a:pt x="4102817" y="663085"/>
                </a:cubicBezTo>
                <a:cubicBezTo>
                  <a:pt x="4108343" y="667606"/>
                  <a:pt x="4115291" y="669866"/>
                  <a:pt x="4123663" y="669866"/>
                </a:cubicBezTo>
                <a:cubicBezTo>
                  <a:pt x="4131030" y="669866"/>
                  <a:pt x="4137894" y="667941"/>
                  <a:pt x="4144257" y="664090"/>
                </a:cubicBezTo>
                <a:cubicBezTo>
                  <a:pt x="4150619" y="660239"/>
                  <a:pt x="4155642" y="655216"/>
                  <a:pt x="4159326" y="649021"/>
                </a:cubicBezTo>
                <a:cubicBezTo>
                  <a:pt x="4163009" y="642826"/>
                  <a:pt x="4164851" y="635878"/>
                  <a:pt x="4164851" y="628176"/>
                </a:cubicBezTo>
                <a:cubicBezTo>
                  <a:pt x="4160833" y="625497"/>
                  <a:pt x="4155810" y="623237"/>
                  <a:pt x="4149782" y="621395"/>
                </a:cubicBezTo>
                <a:cubicBezTo>
                  <a:pt x="4144089" y="619721"/>
                  <a:pt x="4137727" y="618883"/>
                  <a:pt x="4130695" y="618883"/>
                </a:cubicBezTo>
                <a:close/>
                <a:moveTo>
                  <a:pt x="3140095" y="618883"/>
                </a:moveTo>
                <a:cubicBezTo>
                  <a:pt x="3128040" y="618883"/>
                  <a:pt x="3118998" y="621395"/>
                  <a:pt x="3112971" y="626418"/>
                </a:cubicBezTo>
                <a:cubicBezTo>
                  <a:pt x="3106943" y="631441"/>
                  <a:pt x="3103929" y="637803"/>
                  <a:pt x="3103929" y="645505"/>
                </a:cubicBezTo>
                <a:cubicBezTo>
                  <a:pt x="3103929" y="652705"/>
                  <a:pt x="3106692" y="658565"/>
                  <a:pt x="3112217" y="663085"/>
                </a:cubicBezTo>
                <a:cubicBezTo>
                  <a:pt x="3117743" y="667606"/>
                  <a:pt x="3124691" y="669866"/>
                  <a:pt x="3133063" y="669866"/>
                </a:cubicBezTo>
                <a:cubicBezTo>
                  <a:pt x="3140430" y="669866"/>
                  <a:pt x="3147294" y="667941"/>
                  <a:pt x="3153657" y="664090"/>
                </a:cubicBezTo>
                <a:cubicBezTo>
                  <a:pt x="3160019" y="660239"/>
                  <a:pt x="3165042" y="655216"/>
                  <a:pt x="3168726" y="649021"/>
                </a:cubicBezTo>
                <a:cubicBezTo>
                  <a:pt x="3172409" y="642826"/>
                  <a:pt x="3174251" y="635878"/>
                  <a:pt x="3174251" y="628176"/>
                </a:cubicBezTo>
                <a:cubicBezTo>
                  <a:pt x="3170232" y="625497"/>
                  <a:pt x="3165209" y="623237"/>
                  <a:pt x="3159182" y="621395"/>
                </a:cubicBezTo>
                <a:cubicBezTo>
                  <a:pt x="3153489" y="619721"/>
                  <a:pt x="3147127" y="618883"/>
                  <a:pt x="3140095" y="618883"/>
                </a:cubicBezTo>
                <a:close/>
                <a:moveTo>
                  <a:pt x="2197120" y="618883"/>
                </a:moveTo>
                <a:cubicBezTo>
                  <a:pt x="2185066" y="618883"/>
                  <a:pt x="2176024" y="621395"/>
                  <a:pt x="2169996" y="626418"/>
                </a:cubicBezTo>
                <a:cubicBezTo>
                  <a:pt x="2163969" y="631441"/>
                  <a:pt x="2160955" y="637803"/>
                  <a:pt x="2160955" y="645505"/>
                </a:cubicBezTo>
                <a:cubicBezTo>
                  <a:pt x="2160955" y="652705"/>
                  <a:pt x="2163718" y="658565"/>
                  <a:pt x="2169243" y="663085"/>
                </a:cubicBezTo>
                <a:cubicBezTo>
                  <a:pt x="2174768" y="667606"/>
                  <a:pt x="2181717" y="669866"/>
                  <a:pt x="2190088" y="669866"/>
                </a:cubicBezTo>
                <a:cubicBezTo>
                  <a:pt x="2197455" y="669866"/>
                  <a:pt x="2204320" y="667941"/>
                  <a:pt x="2210682" y="664090"/>
                </a:cubicBezTo>
                <a:cubicBezTo>
                  <a:pt x="2217045" y="660239"/>
                  <a:pt x="2222067" y="655216"/>
                  <a:pt x="2225751" y="649021"/>
                </a:cubicBezTo>
                <a:cubicBezTo>
                  <a:pt x="2229435" y="642826"/>
                  <a:pt x="2231277" y="635878"/>
                  <a:pt x="2231277" y="628176"/>
                </a:cubicBezTo>
                <a:cubicBezTo>
                  <a:pt x="2227258" y="625497"/>
                  <a:pt x="2222235" y="623237"/>
                  <a:pt x="2216207" y="621395"/>
                </a:cubicBezTo>
                <a:cubicBezTo>
                  <a:pt x="2210515" y="619721"/>
                  <a:pt x="2204153" y="618883"/>
                  <a:pt x="2197120" y="618883"/>
                </a:cubicBezTo>
                <a:close/>
                <a:moveTo>
                  <a:pt x="3720887" y="569407"/>
                </a:moveTo>
                <a:cubicBezTo>
                  <a:pt x="3712850" y="569407"/>
                  <a:pt x="3705316" y="571417"/>
                  <a:pt x="3698284" y="575435"/>
                </a:cubicBezTo>
                <a:cubicBezTo>
                  <a:pt x="3691419" y="579453"/>
                  <a:pt x="3685810" y="585230"/>
                  <a:pt x="3681457" y="592764"/>
                </a:cubicBezTo>
                <a:cubicBezTo>
                  <a:pt x="3677271" y="600131"/>
                  <a:pt x="3675178" y="609005"/>
                  <a:pt x="3675178" y="619386"/>
                </a:cubicBezTo>
                <a:cubicBezTo>
                  <a:pt x="3675178" y="629599"/>
                  <a:pt x="3677271" y="638389"/>
                  <a:pt x="3681457" y="645756"/>
                </a:cubicBezTo>
                <a:cubicBezTo>
                  <a:pt x="3685810" y="653291"/>
                  <a:pt x="3691419" y="659067"/>
                  <a:pt x="3698284" y="663085"/>
                </a:cubicBezTo>
                <a:cubicBezTo>
                  <a:pt x="3705651" y="667271"/>
                  <a:pt x="3713185" y="669364"/>
                  <a:pt x="3720887" y="669364"/>
                </a:cubicBezTo>
                <a:cubicBezTo>
                  <a:pt x="3728589" y="669364"/>
                  <a:pt x="3736123" y="667271"/>
                  <a:pt x="3743490" y="663085"/>
                </a:cubicBezTo>
                <a:cubicBezTo>
                  <a:pt x="3750188" y="659234"/>
                  <a:pt x="3755713" y="653458"/>
                  <a:pt x="3760066" y="645756"/>
                </a:cubicBezTo>
                <a:cubicBezTo>
                  <a:pt x="3764252" y="638389"/>
                  <a:pt x="3766345" y="629599"/>
                  <a:pt x="3766345" y="619386"/>
                </a:cubicBezTo>
                <a:cubicBezTo>
                  <a:pt x="3766345" y="609005"/>
                  <a:pt x="3764252" y="600131"/>
                  <a:pt x="3760066" y="592764"/>
                </a:cubicBezTo>
                <a:cubicBezTo>
                  <a:pt x="3755713" y="585062"/>
                  <a:pt x="3750188" y="579286"/>
                  <a:pt x="3743490" y="575435"/>
                </a:cubicBezTo>
                <a:cubicBezTo>
                  <a:pt x="3736458" y="571417"/>
                  <a:pt x="3728924" y="569407"/>
                  <a:pt x="3720887" y="569407"/>
                </a:cubicBezTo>
                <a:close/>
                <a:moveTo>
                  <a:pt x="3431370" y="569407"/>
                </a:moveTo>
                <a:cubicBezTo>
                  <a:pt x="3421324" y="569407"/>
                  <a:pt x="3412534" y="572756"/>
                  <a:pt x="3404999" y="579453"/>
                </a:cubicBezTo>
                <a:cubicBezTo>
                  <a:pt x="3397967" y="585816"/>
                  <a:pt x="3393279" y="594522"/>
                  <a:pt x="3390935" y="605573"/>
                </a:cubicBezTo>
                <a:lnTo>
                  <a:pt x="3470800" y="605573"/>
                </a:lnTo>
                <a:cubicBezTo>
                  <a:pt x="3470633" y="600047"/>
                  <a:pt x="3469126" y="594522"/>
                  <a:pt x="3466279" y="588997"/>
                </a:cubicBezTo>
                <a:cubicBezTo>
                  <a:pt x="3463601" y="583639"/>
                  <a:pt x="3459331" y="579035"/>
                  <a:pt x="3453471" y="575184"/>
                </a:cubicBezTo>
                <a:cubicBezTo>
                  <a:pt x="3447611" y="571333"/>
                  <a:pt x="3440244" y="569407"/>
                  <a:pt x="3431370" y="569407"/>
                </a:cubicBezTo>
                <a:close/>
                <a:moveTo>
                  <a:pt x="3279975" y="569407"/>
                </a:moveTo>
                <a:cubicBezTo>
                  <a:pt x="3272105" y="569407"/>
                  <a:pt x="3264906" y="571417"/>
                  <a:pt x="3258376" y="575435"/>
                </a:cubicBezTo>
                <a:cubicBezTo>
                  <a:pt x="3251679" y="579621"/>
                  <a:pt x="3246488" y="585230"/>
                  <a:pt x="3242805" y="592262"/>
                </a:cubicBezTo>
                <a:cubicBezTo>
                  <a:pt x="3238954" y="599629"/>
                  <a:pt x="3237028" y="608419"/>
                  <a:pt x="3237028" y="618632"/>
                </a:cubicBezTo>
                <a:cubicBezTo>
                  <a:pt x="3237028" y="628511"/>
                  <a:pt x="3238954" y="637301"/>
                  <a:pt x="3242805" y="645003"/>
                </a:cubicBezTo>
                <a:cubicBezTo>
                  <a:pt x="3246488" y="652370"/>
                  <a:pt x="3251679" y="657979"/>
                  <a:pt x="3258376" y="661830"/>
                </a:cubicBezTo>
                <a:cubicBezTo>
                  <a:pt x="3265073" y="665681"/>
                  <a:pt x="3272273" y="667606"/>
                  <a:pt x="3279975" y="667606"/>
                </a:cubicBezTo>
                <a:cubicBezTo>
                  <a:pt x="3288011" y="667606"/>
                  <a:pt x="3295127" y="665681"/>
                  <a:pt x="3301322" y="661830"/>
                </a:cubicBezTo>
                <a:cubicBezTo>
                  <a:pt x="3307852" y="657811"/>
                  <a:pt x="3313042" y="652119"/>
                  <a:pt x="3316893" y="644752"/>
                </a:cubicBezTo>
                <a:cubicBezTo>
                  <a:pt x="3320744" y="637385"/>
                  <a:pt x="3322670" y="628678"/>
                  <a:pt x="3322670" y="618632"/>
                </a:cubicBezTo>
                <a:cubicBezTo>
                  <a:pt x="3322670" y="608252"/>
                  <a:pt x="3320744" y="599378"/>
                  <a:pt x="3316893" y="592011"/>
                </a:cubicBezTo>
                <a:cubicBezTo>
                  <a:pt x="3313042" y="584476"/>
                  <a:pt x="3307852" y="578867"/>
                  <a:pt x="3301322" y="575184"/>
                </a:cubicBezTo>
                <a:cubicBezTo>
                  <a:pt x="3294625" y="571333"/>
                  <a:pt x="3287509" y="569407"/>
                  <a:pt x="3279975" y="569407"/>
                </a:cubicBezTo>
                <a:close/>
                <a:moveTo>
                  <a:pt x="2755095" y="569407"/>
                </a:moveTo>
                <a:cubicBezTo>
                  <a:pt x="2745049" y="569407"/>
                  <a:pt x="2736259" y="572756"/>
                  <a:pt x="2728724" y="579453"/>
                </a:cubicBezTo>
                <a:cubicBezTo>
                  <a:pt x="2721692" y="585816"/>
                  <a:pt x="2717004" y="594522"/>
                  <a:pt x="2714660" y="605573"/>
                </a:cubicBezTo>
                <a:lnTo>
                  <a:pt x="2794525" y="605573"/>
                </a:lnTo>
                <a:cubicBezTo>
                  <a:pt x="2794358" y="600047"/>
                  <a:pt x="2792851" y="594522"/>
                  <a:pt x="2790004" y="588997"/>
                </a:cubicBezTo>
                <a:cubicBezTo>
                  <a:pt x="2787326" y="583639"/>
                  <a:pt x="2783056" y="579035"/>
                  <a:pt x="2777196" y="575184"/>
                </a:cubicBezTo>
                <a:cubicBezTo>
                  <a:pt x="2771336" y="571333"/>
                  <a:pt x="2763969" y="569407"/>
                  <a:pt x="2755095" y="569407"/>
                </a:cubicBezTo>
                <a:close/>
                <a:moveTo>
                  <a:pt x="1240620" y="569407"/>
                </a:moveTo>
                <a:cubicBezTo>
                  <a:pt x="1230574" y="569407"/>
                  <a:pt x="1221785" y="572756"/>
                  <a:pt x="1214250" y="579453"/>
                </a:cubicBezTo>
                <a:cubicBezTo>
                  <a:pt x="1207218" y="585816"/>
                  <a:pt x="1202530" y="594522"/>
                  <a:pt x="1200186" y="605573"/>
                </a:cubicBezTo>
                <a:lnTo>
                  <a:pt x="1280051" y="605573"/>
                </a:lnTo>
                <a:cubicBezTo>
                  <a:pt x="1279883" y="600047"/>
                  <a:pt x="1278376" y="594522"/>
                  <a:pt x="1275530" y="588997"/>
                </a:cubicBezTo>
                <a:cubicBezTo>
                  <a:pt x="1272851" y="583639"/>
                  <a:pt x="1268582" y="579035"/>
                  <a:pt x="1262722" y="575184"/>
                </a:cubicBezTo>
                <a:cubicBezTo>
                  <a:pt x="1256861" y="571333"/>
                  <a:pt x="1249495" y="569407"/>
                  <a:pt x="1240620" y="569407"/>
                </a:cubicBezTo>
                <a:close/>
                <a:moveTo>
                  <a:pt x="803977" y="569407"/>
                </a:moveTo>
                <a:cubicBezTo>
                  <a:pt x="796778" y="569407"/>
                  <a:pt x="789662" y="571500"/>
                  <a:pt x="782630" y="575686"/>
                </a:cubicBezTo>
                <a:cubicBezTo>
                  <a:pt x="776100" y="579537"/>
                  <a:pt x="770742" y="585397"/>
                  <a:pt x="766557" y="593266"/>
                </a:cubicBezTo>
                <a:cubicBezTo>
                  <a:pt x="762538" y="600801"/>
                  <a:pt x="760529" y="609507"/>
                  <a:pt x="760529" y="619386"/>
                </a:cubicBezTo>
                <a:cubicBezTo>
                  <a:pt x="760529" y="629264"/>
                  <a:pt x="762538" y="637971"/>
                  <a:pt x="766557" y="645505"/>
                </a:cubicBezTo>
                <a:cubicBezTo>
                  <a:pt x="770742" y="653374"/>
                  <a:pt x="776100" y="659234"/>
                  <a:pt x="782630" y="663085"/>
                </a:cubicBezTo>
                <a:cubicBezTo>
                  <a:pt x="789662" y="667271"/>
                  <a:pt x="796778" y="669364"/>
                  <a:pt x="803977" y="669364"/>
                </a:cubicBezTo>
                <a:cubicBezTo>
                  <a:pt x="811345" y="669364"/>
                  <a:pt x="818461" y="667271"/>
                  <a:pt x="825325" y="663085"/>
                </a:cubicBezTo>
                <a:cubicBezTo>
                  <a:pt x="832022" y="659067"/>
                  <a:pt x="837380" y="653207"/>
                  <a:pt x="841398" y="645505"/>
                </a:cubicBezTo>
                <a:cubicBezTo>
                  <a:pt x="845417" y="637971"/>
                  <a:pt x="847426" y="629264"/>
                  <a:pt x="847426" y="619386"/>
                </a:cubicBezTo>
                <a:cubicBezTo>
                  <a:pt x="847426" y="609340"/>
                  <a:pt x="845417" y="600550"/>
                  <a:pt x="841398" y="593015"/>
                </a:cubicBezTo>
                <a:cubicBezTo>
                  <a:pt x="837380" y="585648"/>
                  <a:pt x="832022" y="579872"/>
                  <a:pt x="825325" y="575686"/>
                </a:cubicBezTo>
                <a:cubicBezTo>
                  <a:pt x="818461" y="571500"/>
                  <a:pt x="811345" y="569407"/>
                  <a:pt x="803977" y="569407"/>
                </a:cubicBezTo>
                <a:close/>
                <a:moveTo>
                  <a:pt x="653838" y="569407"/>
                </a:moveTo>
                <a:cubicBezTo>
                  <a:pt x="645801" y="569407"/>
                  <a:pt x="638267" y="571417"/>
                  <a:pt x="631234" y="575435"/>
                </a:cubicBezTo>
                <a:cubicBezTo>
                  <a:pt x="624370" y="579453"/>
                  <a:pt x="618761" y="585230"/>
                  <a:pt x="614407" y="592764"/>
                </a:cubicBezTo>
                <a:cubicBezTo>
                  <a:pt x="610222" y="600131"/>
                  <a:pt x="608129" y="609005"/>
                  <a:pt x="608129" y="619386"/>
                </a:cubicBezTo>
                <a:cubicBezTo>
                  <a:pt x="608129" y="629599"/>
                  <a:pt x="610222" y="638389"/>
                  <a:pt x="614407" y="645756"/>
                </a:cubicBezTo>
                <a:cubicBezTo>
                  <a:pt x="618761" y="653291"/>
                  <a:pt x="624370" y="659067"/>
                  <a:pt x="631234" y="663085"/>
                </a:cubicBezTo>
                <a:cubicBezTo>
                  <a:pt x="638602" y="667271"/>
                  <a:pt x="646136" y="669364"/>
                  <a:pt x="653838" y="669364"/>
                </a:cubicBezTo>
                <a:cubicBezTo>
                  <a:pt x="661540" y="669364"/>
                  <a:pt x="669074" y="667271"/>
                  <a:pt x="676442" y="663085"/>
                </a:cubicBezTo>
                <a:cubicBezTo>
                  <a:pt x="683138" y="659234"/>
                  <a:pt x="688663" y="653458"/>
                  <a:pt x="693017" y="645756"/>
                </a:cubicBezTo>
                <a:cubicBezTo>
                  <a:pt x="697202" y="638389"/>
                  <a:pt x="699295" y="629599"/>
                  <a:pt x="699295" y="619386"/>
                </a:cubicBezTo>
                <a:cubicBezTo>
                  <a:pt x="699295" y="609005"/>
                  <a:pt x="697202" y="600131"/>
                  <a:pt x="693017" y="592764"/>
                </a:cubicBezTo>
                <a:cubicBezTo>
                  <a:pt x="688663" y="585062"/>
                  <a:pt x="683138" y="579286"/>
                  <a:pt x="676442" y="575435"/>
                </a:cubicBezTo>
                <a:cubicBezTo>
                  <a:pt x="669409" y="571417"/>
                  <a:pt x="661874" y="569407"/>
                  <a:pt x="653838" y="569407"/>
                </a:cubicBezTo>
                <a:close/>
                <a:moveTo>
                  <a:pt x="45960" y="566645"/>
                </a:moveTo>
                <a:cubicBezTo>
                  <a:pt x="58600" y="566645"/>
                  <a:pt x="69400" y="571124"/>
                  <a:pt x="78357" y="580081"/>
                </a:cubicBezTo>
                <a:cubicBezTo>
                  <a:pt x="87316" y="589039"/>
                  <a:pt x="91794" y="599838"/>
                  <a:pt x="91794" y="612479"/>
                </a:cubicBezTo>
                <a:cubicBezTo>
                  <a:pt x="91794" y="625204"/>
                  <a:pt x="87316" y="636045"/>
                  <a:pt x="78357" y="645003"/>
                </a:cubicBezTo>
                <a:cubicBezTo>
                  <a:pt x="69400" y="653960"/>
                  <a:pt x="58600" y="658439"/>
                  <a:pt x="45960" y="658439"/>
                </a:cubicBezTo>
                <a:cubicBezTo>
                  <a:pt x="33235" y="658439"/>
                  <a:pt x="22395" y="653960"/>
                  <a:pt x="13435" y="645003"/>
                </a:cubicBezTo>
                <a:cubicBezTo>
                  <a:pt x="4479" y="636045"/>
                  <a:pt x="1" y="625204"/>
                  <a:pt x="1" y="612479"/>
                </a:cubicBezTo>
                <a:cubicBezTo>
                  <a:pt x="1" y="599838"/>
                  <a:pt x="4479" y="589039"/>
                  <a:pt x="13435" y="580081"/>
                </a:cubicBezTo>
                <a:cubicBezTo>
                  <a:pt x="22395" y="571124"/>
                  <a:pt x="33235" y="566645"/>
                  <a:pt x="45960" y="566645"/>
                </a:cubicBezTo>
                <a:close/>
                <a:moveTo>
                  <a:pt x="3815021" y="553836"/>
                </a:moveTo>
                <a:lnTo>
                  <a:pt x="3836871" y="553836"/>
                </a:lnTo>
                <a:lnTo>
                  <a:pt x="3836871" y="684935"/>
                </a:lnTo>
                <a:lnTo>
                  <a:pt x="3815021" y="684935"/>
                </a:lnTo>
                <a:close/>
                <a:moveTo>
                  <a:pt x="2265172" y="553836"/>
                </a:moveTo>
                <a:lnTo>
                  <a:pt x="2288780" y="553836"/>
                </a:lnTo>
                <a:lnTo>
                  <a:pt x="2329968" y="651281"/>
                </a:lnTo>
                <a:lnTo>
                  <a:pt x="2330470" y="651281"/>
                </a:lnTo>
                <a:lnTo>
                  <a:pt x="2370152" y="553836"/>
                </a:lnTo>
                <a:lnTo>
                  <a:pt x="2393760" y="553836"/>
                </a:lnTo>
                <a:lnTo>
                  <a:pt x="2312890" y="740439"/>
                </a:lnTo>
                <a:lnTo>
                  <a:pt x="2290287" y="740439"/>
                </a:lnTo>
                <a:lnTo>
                  <a:pt x="2319420" y="676647"/>
                </a:lnTo>
                <a:close/>
                <a:moveTo>
                  <a:pt x="897106" y="553836"/>
                </a:moveTo>
                <a:lnTo>
                  <a:pt x="918957" y="553836"/>
                </a:lnTo>
                <a:lnTo>
                  <a:pt x="918957" y="632948"/>
                </a:lnTo>
                <a:cubicBezTo>
                  <a:pt x="918957" y="645672"/>
                  <a:pt x="921803" y="654881"/>
                  <a:pt x="927495" y="660574"/>
                </a:cubicBezTo>
                <a:cubicBezTo>
                  <a:pt x="933356" y="666434"/>
                  <a:pt x="940973" y="669364"/>
                  <a:pt x="950350" y="669364"/>
                </a:cubicBezTo>
                <a:cubicBezTo>
                  <a:pt x="957717" y="669364"/>
                  <a:pt x="964331" y="667355"/>
                  <a:pt x="970191" y="663337"/>
                </a:cubicBezTo>
                <a:cubicBezTo>
                  <a:pt x="975716" y="659486"/>
                  <a:pt x="980153" y="654379"/>
                  <a:pt x="983501" y="648017"/>
                </a:cubicBezTo>
                <a:cubicBezTo>
                  <a:pt x="986682" y="641822"/>
                  <a:pt x="988273" y="635124"/>
                  <a:pt x="988273" y="627925"/>
                </a:cubicBezTo>
                <a:lnTo>
                  <a:pt x="988273" y="553836"/>
                </a:lnTo>
                <a:lnTo>
                  <a:pt x="1010124" y="553836"/>
                </a:lnTo>
                <a:lnTo>
                  <a:pt x="1010124" y="684935"/>
                </a:lnTo>
                <a:lnTo>
                  <a:pt x="989278" y="684935"/>
                </a:lnTo>
                <a:lnTo>
                  <a:pt x="989278" y="665848"/>
                </a:lnTo>
                <a:lnTo>
                  <a:pt x="988273" y="665848"/>
                </a:lnTo>
                <a:cubicBezTo>
                  <a:pt x="984924" y="672210"/>
                  <a:pt x="979148" y="677736"/>
                  <a:pt x="970944" y="682424"/>
                </a:cubicBezTo>
                <a:cubicBezTo>
                  <a:pt x="963410" y="686777"/>
                  <a:pt x="955037" y="688954"/>
                  <a:pt x="945829" y="688954"/>
                </a:cubicBezTo>
                <a:cubicBezTo>
                  <a:pt x="929923" y="688954"/>
                  <a:pt x="917868" y="684349"/>
                  <a:pt x="909664" y="675140"/>
                </a:cubicBezTo>
                <a:cubicBezTo>
                  <a:pt x="901293" y="665764"/>
                  <a:pt x="897106" y="652788"/>
                  <a:pt x="897106" y="636213"/>
                </a:cubicBezTo>
                <a:close/>
                <a:moveTo>
                  <a:pt x="1874703" y="552329"/>
                </a:moveTo>
                <a:cubicBezTo>
                  <a:pt x="1879223" y="552329"/>
                  <a:pt x="1883074" y="553920"/>
                  <a:pt x="1886256" y="557101"/>
                </a:cubicBezTo>
                <a:cubicBezTo>
                  <a:pt x="1889436" y="560282"/>
                  <a:pt x="1891027" y="564133"/>
                  <a:pt x="1891027" y="568654"/>
                </a:cubicBezTo>
                <a:cubicBezTo>
                  <a:pt x="1891027" y="573342"/>
                  <a:pt x="1889436" y="577277"/>
                  <a:pt x="1886256" y="580458"/>
                </a:cubicBezTo>
                <a:cubicBezTo>
                  <a:pt x="1883074" y="583639"/>
                  <a:pt x="1879223" y="585230"/>
                  <a:pt x="1874703" y="585230"/>
                </a:cubicBezTo>
                <a:cubicBezTo>
                  <a:pt x="1870015" y="585230"/>
                  <a:pt x="1866080" y="583639"/>
                  <a:pt x="1862899" y="580458"/>
                </a:cubicBezTo>
                <a:cubicBezTo>
                  <a:pt x="1859718" y="577277"/>
                  <a:pt x="1858127" y="573342"/>
                  <a:pt x="1858127" y="568654"/>
                </a:cubicBezTo>
                <a:cubicBezTo>
                  <a:pt x="1858127" y="564133"/>
                  <a:pt x="1859718" y="560282"/>
                  <a:pt x="1862899" y="557101"/>
                </a:cubicBezTo>
                <a:cubicBezTo>
                  <a:pt x="1866080" y="553920"/>
                  <a:pt x="1870015" y="552329"/>
                  <a:pt x="1874703" y="552329"/>
                </a:cubicBezTo>
                <a:close/>
                <a:moveTo>
                  <a:pt x="1386760" y="549818"/>
                </a:moveTo>
                <a:cubicBezTo>
                  <a:pt x="1392621" y="549818"/>
                  <a:pt x="1397811" y="550739"/>
                  <a:pt x="1402332" y="552581"/>
                </a:cubicBezTo>
                <a:lnTo>
                  <a:pt x="1402332" y="576188"/>
                </a:lnTo>
                <a:cubicBezTo>
                  <a:pt x="1396639" y="573342"/>
                  <a:pt x="1390444" y="571919"/>
                  <a:pt x="1383747" y="571919"/>
                </a:cubicBezTo>
                <a:cubicBezTo>
                  <a:pt x="1377552" y="571919"/>
                  <a:pt x="1371692" y="573761"/>
                  <a:pt x="1366166" y="577444"/>
                </a:cubicBezTo>
                <a:cubicBezTo>
                  <a:pt x="1360976" y="580793"/>
                  <a:pt x="1356706" y="585648"/>
                  <a:pt x="1353357" y="592011"/>
                </a:cubicBezTo>
                <a:cubicBezTo>
                  <a:pt x="1350344" y="597536"/>
                  <a:pt x="1348837" y="604066"/>
                  <a:pt x="1348837" y="611600"/>
                </a:cubicBezTo>
                <a:lnTo>
                  <a:pt x="1348837" y="684935"/>
                </a:lnTo>
                <a:lnTo>
                  <a:pt x="1326987" y="684935"/>
                </a:lnTo>
                <a:lnTo>
                  <a:pt x="1326987" y="553836"/>
                </a:lnTo>
                <a:lnTo>
                  <a:pt x="1347581" y="553836"/>
                </a:lnTo>
                <a:lnTo>
                  <a:pt x="1347581" y="574933"/>
                </a:lnTo>
                <a:lnTo>
                  <a:pt x="1348837" y="574933"/>
                </a:lnTo>
                <a:cubicBezTo>
                  <a:pt x="1351181" y="567900"/>
                  <a:pt x="1356120" y="561957"/>
                  <a:pt x="1363655" y="557101"/>
                </a:cubicBezTo>
                <a:cubicBezTo>
                  <a:pt x="1371022" y="552246"/>
                  <a:pt x="1378723" y="549818"/>
                  <a:pt x="1386760" y="549818"/>
                </a:cubicBezTo>
                <a:close/>
                <a:moveTo>
                  <a:pt x="558086" y="549818"/>
                </a:moveTo>
                <a:cubicBezTo>
                  <a:pt x="563945" y="549818"/>
                  <a:pt x="569136" y="550739"/>
                  <a:pt x="573656" y="552581"/>
                </a:cubicBezTo>
                <a:lnTo>
                  <a:pt x="573656" y="576188"/>
                </a:lnTo>
                <a:cubicBezTo>
                  <a:pt x="567964" y="573342"/>
                  <a:pt x="561769" y="571919"/>
                  <a:pt x="555072" y="571919"/>
                </a:cubicBezTo>
                <a:cubicBezTo>
                  <a:pt x="548877" y="571919"/>
                  <a:pt x="543017" y="573761"/>
                  <a:pt x="537491" y="577444"/>
                </a:cubicBezTo>
                <a:cubicBezTo>
                  <a:pt x="532301" y="580793"/>
                  <a:pt x="528031" y="585648"/>
                  <a:pt x="524683" y="592011"/>
                </a:cubicBezTo>
                <a:cubicBezTo>
                  <a:pt x="521669" y="597536"/>
                  <a:pt x="520162" y="604066"/>
                  <a:pt x="520162" y="611600"/>
                </a:cubicBezTo>
                <a:lnTo>
                  <a:pt x="520162" y="684935"/>
                </a:lnTo>
                <a:lnTo>
                  <a:pt x="498312" y="684935"/>
                </a:lnTo>
                <a:lnTo>
                  <a:pt x="498312" y="553836"/>
                </a:lnTo>
                <a:lnTo>
                  <a:pt x="518906" y="553836"/>
                </a:lnTo>
                <a:lnTo>
                  <a:pt x="518906" y="574933"/>
                </a:lnTo>
                <a:lnTo>
                  <a:pt x="520162" y="574933"/>
                </a:lnTo>
                <a:cubicBezTo>
                  <a:pt x="522506" y="567900"/>
                  <a:pt x="527445" y="561957"/>
                  <a:pt x="534980" y="557101"/>
                </a:cubicBezTo>
                <a:cubicBezTo>
                  <a:pt x="542347" y="552246"/>
                  <a:pt x="550048" y="549818"/>
                  <a:pt x="558086" y="549818"/>
                </a:cubicBezTo>
                <a:close/>
                <a:moveTo>
                  <a:pt x="4490636" y="549567"/>
                </a:moveTo>
                <a:cubicBezTo>
                  <a:pt x="4508383" y="549567"/>
                  <a:pt x="4522364" y="554255"/>
                  <a:pt x="4532577" y="563631"/>
                </a:cubicBezTo>
                <a:cubicBezTo>
                  <a:pt x="4542623" y="572840"/>
                  <a:pt x="4547646" y="585565"/>
                  <a:pt x="4547646" y="601805"/>
                </a:cubicBezTo>
                <a:lnTo>
                  <a:pt x="4547646" y="684935"/>
                </a:lnTo>
                <a:lnTo>
                  <a:pt x="4526801" y="684935"/>
                </a:lnTo>
                <a:lnTo>
                  <a:pt x="4526801" y="666099"/>
                </a:lnTo>
                <a:lnTo>
                  <a:pt x="4525796" y="666099"/>
                </a:lnTo>
                <a:cubicBezTo>
                  <a:pt x="4521945" y="672629"/>
                  <a:pt x="4516336" y="678071"/>
                  <a:pt x="4508969" y="682424"/>
                </a:cubicBezTo>
                <a:cubicBezTo>
                  <a:pt x="4501770" y="686777"/>
                  <a:pt x="4493231" y="688954"/>
                  <a:pt x="4483352" y="688954"/>
                </a:cubicBezTo>
                <a:cubicBezTo>
                  <a:pt x="4473641" y="688954"/>
                  <a:pt x="4465102" y="687112"/>
                  <a:pt x="4457735" y="683428"/>
                </a:cubicBezTo>
                <a:cubicBezTo>
                  <a:pt x="4450033" y="679577"/>
                  <a:pt x="4444173" y="674387"/>
                  <a:pt x="4440155" y="667857"/>
                </a:cubicBezTo>
                <a:cubicBezTo>
                  <a:pt x="4436137" y="661327"/>
                  <a:pt x="4434127" y="653793"/>
                  <a:pt x="4434127" y="645254"/>
                </a:cubicBezTo>
                <a:cubicBezTo>
                  <a:pt x="4434127" y="631357"/>
                  <a:pt x="4439318" y="620558"/>
                  <a:pt x="4449699" y="612856"/>
                </a:cubicBezTo>
                <a:cubicBezTo>
                  <a:pt x="4460414" y="604987"/>
                  <a:pt x="4473641" y="601052"/>
                  <a:pt x="4489380" y="601052"/>
                </a:cubicBezTo>
                <a:cubicBezTo>
                  <a:pt x="4497584" y="601052"/>
                  <a:pt x="4504951" y="601889"/>
                  <a:pt x="4511481" y="603563"/>
                </a:cubicBezTo>
                <a:cubicBezTo>
                  <a:pt x="4518178" y="605238"/>
                  <a:pt x="4523285" y="607247"/>
                  <a:pt x="4526801" y="609591"/>
                </a:cubicBezTo>
                <a:lnTo>
                  <a:pt x="4526801" y="601554"/>
                </a:lnTo>
                <a:cubicBezTo>
                  <a:pt x="4526801" y="592011"/>
                  <a:pt x="4523452" y="584225"/>
                  <a:pt x="4516755" y="578198"/>
                </a:cubicBezTo>
                <a:cubicBezTo>
                  <a:pt x="4510058" y="572170"/>
                  <a:pt x="4501351" y="569156"/>
                  <a:pt x="4490636" y="569156"/>
                </a:cubicBezTo>
                <a:cubicBezTo>
                  <a:pt x="4483436" y="569156"/>
                  <a:pt x="4476739" y="570747"/>
                  <a:pt x="4470544" y="573928"/>
                </a:cubicBezTo>
                <a:cubicBezTo>
                  <a:pt x="4464014" y="577277"/>
                  <a:pt x="4459075" y="581714"/>
                  <a:pt x="4455726" y="587239"/>
                </a:cubicBezTo>
                <a:lnTo>
                  <a:pt x="4439150" y="574933"/>
                </a:lnTo>
                <a:cubicBezTo>
                  <a:pt x="4444173" y="567231"/>
                  <a:pt x="4451289" y="561036"/>
                  <a:pt x="4460498" y="556348"/>
                </a:cubicBezTo>
                <a:cubicBezTo>
                  <a:pt x="4469539" y="551827"/>
                  <a:pt x="4479585" y="549567"/>
                  <a:pt x="4490636" y="549567"/>
                </a:cubicBezTo>
                <a:close/>
                <a:moveTo>
                  <a:pt x="4128686" y="549567"/>
                </a:moveTo>
                <a:cubicBezTo>
                  <a:pt x="4146433" y="549567"/>
                  <a:pt x="4160414" y="554255"/>
                  <a:pt x="4170627" y="563631"/>
                </a:cubicBezTo>
                <a:cubicBezTo>
                  <a:pt x="4180673" y="572840"/>
                  <a:pt x="4185696" y="585565"/>
                  <a:pt x="4185696" y="601805"/>
                </a:cubicBezTo>
                <a:lnTo>
                  <a:pt x="4185696" y="684935"/>
                </a:lnTo>
                <a:lnTo>
                  <a:pt x="4164851" y="684935"/>
                </a:lnTo>
                <a:lnTo>
                  <a:pt x="4164851" y="666099"/>
                </a:lnTo>
                <a:lnTo>
                  <a:pt x="4163846" y="666099"/>
                </a:lnTo>
                <a:cubicBezTo>
                  <a:pt x="4159995" y="672629"/>
                  <a:pt x="4154386" y="678071"/>
                  <a:pt x="4147019" y="682424"/>
                </a:cubicBezTo>
                <a:cubicBezTo>
                  <a:pt x="4139820" y="686777"/>
                  <a:pt x="4131281" y="688954"/>
                  <a:pt x="4121402" y="688954"/>
                </a:cubicBezTo>
                <a:cubicBezTo>
                  <a:pt x="4111691" y="688954"/>
                  <a:pt x="4103152" y="687112"/>
                  <a:pt x="4095785" y="683428"/>
                </a:cubicBezTo>
                <a:cubicBezTo>
                  <a:pt x="4088083" y="679577"/>
                  <a:pt x="4082223" y="674387"/>
                  <a:pt x="4078205" y="667857"/>
                </a:cubicBezTo>
                <a:cubicBezTo>
                  <a:pt x="4074187" y="661327"/>
                  <a:pt x="4072177" y="653793"/>
                  <a:pt x="4072177" y="645254"/>
                </a:cubicBezTo>
                <a:cubicBezTo>
                  <a:pt x="4072177" y="631357"/>
                  <a:pt x="4077368" y="620558"/>
                  <a:pt x="4087748" y="612856"/>
                </a:cubicBezTo>
                <a:cubicBezTo>
                  <a:pt x="4098464" y="604987"/>
                  <a:pt x="4111691" y="601052"/>
                  <a:pt x="4127430" y="601052"/>
                </a:cubicBezTo>
                <a:cubicBezTo>
                  <a:pt x="4135634" y="601052"/>
                  <a:pt x="4143001" y="601889"/>
                  <a:pt x="4149531" y="603563"/>
                </a:cubicBezTo>
                <a:cubicBezTo>
                  <a:pt x="4156228" y="605238"/>
                  <a:pt x="4161335" y="607247"/>
                  <a:pt x="4164851" y="609591"/>
                </a:cubicBezTo>
                <a:lnTo>
                  <a:pt x="4164851" y="601554"/>
                </a:lnTo>
                <a:cubicBezTo>
                  <a:pt x="4164851" y="592011"/>
                  <a:pt x="4161502" y="584225"/>
                  <a:pt x="4154805" y="578198"/>
                </a:cubicBezTo>
                <a:cubicBezTo>
                  <a:pt x="4148108" y="572170"/>
                  <a:pt x="4139401" y="569156"/>
                  <a:pt x="4128686" y="569156"/>
                </a:cubicBezTo>
                <a:cubicBezTo>
                  <a:pt x="4121486" y="569156"/>
                  <a:pt x="4114789" y="570747"/>
                  <a:pt x="4108594" y="573928"/>
                </a:cubicBezTo>
                <a:cubicBezTo>
                  <a:pt x="4102064" y="577277"/>
                  <a:pt x="4097125" y="581714"/>
                  <a:pt x="4093776" y="587239"/>
                </a:cubicBezTo>
                <a:lnTo>
                  <a:pt x="4077200" y="574933"/>
                </a:lnTo>
                <a:cubicBezTo>
                  <a:pt x="4082223" y="567231"/>
                  <a:pt x="4089339" y="561036"/>
                  <a:pt x="4098548" y="556348"/>
                </a:cubicBezTo>
                <a:cubicBezTo>
                  <a:pt x="4107589" y="551827"/>
                  <a:pt x="4117635" y="549567"/>
                  <a:pt x="4128686" y="549567"/>
                </a:cubicBezTo>
                <a:close/>
                <a:moveTo>
                  <a:pt x="3431370" y="549567"/>
                </a:moveTo>
                <a:cubicBezTo>
                  <a:pt x="3443927" y="549567"/>
                  <a:pt x="3455062" y="552497"/>
                  <a:pt x="3464773" y="558357"/>
                </a:cubicBezTo>
                <a:cubicBezTo>
                  <a:pt x="3474149" y="564050"/>
                  <a:pt x="3481348" y="571919"/>
                  <a:pt x="3486371" y="581965"/>
                </a:cubicBezTo>
                <a:cubicBezTo>
                  <a:pt x="3491562" y="592346"/>
                  <a:pt x="3494157" y="603982"/>
                  <a:pt x="3494157" y="616874"/>
                </a:cubicBezTo>
                <a:cubicBezTo>
                  <a:pt x="3494157" y="617879"/>
                  <a:pt x="3493989" y="620055"/>
                  <a:pt x="3493655" y="623404"/>
                </a:cubicBezTo>
                <a:lnTo>
                  <a:pt x="3389679" y="623404"/>
                </a:lnTo>
                <a:cubicBezTo>
                  <a:pt x="3390182" y="633450"/>
                  <a:pt x="3392610" y="641905"/>
                  <a:pt x="3396963" y="648770"/>
                </a:cubicBezTo>
                <a:cubicBezTo>
                  <a:pt x="3401149" y="655300"/>
                  <a:pt x="3406590" y="660406"/>
                  <a:pt x="3413287" y="664090"/>
                </a:cubicBezTo>
                <a:cubicBezTo>
                  <a:pt x="3419817" y="667606"/>
                  <a:pt x="3426682" y="669364"/>
                  <a:pt x="3433881" y="669364"/>
                </a:cubicBezTo>
                <a:cubicBezTo>
                  <a:pt x="3450959" y="669364"/>
                  <a:pt x="3463935" y="661411"/>
                  <a:pt x="3472809" y="645505"/>
                </a:cubicBezTo>
                <a:lnTo>
                  <a:pt x="3491143" y="654546"/>
                </a:lnTo>
                <a:cubicBezTo>
                  <a:pt x="3485618" y="665095"/>
                  <a:pt x="3478000" y="673466"/>
                  <a:pt x="3468289" y="679661"/>
                </a:cubicBezTo>
                <a:cubicBezTo>
                  <a:pt x="3458578" y="685856"/>
                  <a:pt x="3446857" y="688954"/>
                  <a:pt x="3433128" y="688954"/>
                </a:cubicBezTo>
                <a:cubicBezTo>
                  <a:pt x="3420403" y="688954"/>
                  <a:pt x="3409185" y="686024"/>
                  <a:pt x="3399474" y="680163"/>
                </a:cubicBezTo>
                <a:cubicBezTo>
                  <a:pt x="3389428" y="674136"/>
                  <a:pt x="3381643" y="665848"/>
                  <a:pt x="3376118" y="655300"/>
                </a:cubicBezTo>
                <a:cubicBezTo>
                  <a:pt x="3370592" y="644752"/>
                  <a:pt x="3367830" y="632864"/>
                  <a:pt x="3367830" y="619637"/>
                </a:cubicBezTo>
                <a:cubicBezTo>
                  <a:pt x="3367830" y="606912"/>
                  <a:pt x="3370425" y="595276"/>
                  <a:pt x="3375615" y="584727"/>
                </a:cubicBezTo>
                <a:cubicBezTo>
                  <a:pt x="3380973" y="573844"/>
                  <a:pt x="3388424" y="565305"/>
                  <a:pt x="3397967" y="559110"/>
                </a:cubicBezTo>
                <a:cubicBezTo>
                  <a:pt x="3407846" y="552748"/>
                  <a:pt x="3418980" y="549567"/>
                  <a:pt x="3431370" y="549567"/>
                </a:cubicBezTo>
                <a:close/>
                <a:moveTo>
                  <a:pt x="3276961" y="549567"/>
                </a:moveTo>
                <a:cubicBezTo>
                  <a:pt x="3287007" y="549567"/>
                  <a:pt x="3295881" y="551660"/>
                  <a:pt x="3303582" y="555845"/>
                </a:cubicBezTo>
                <a:cubicBezTo>
                  <a:pt x="3311284" y="560031"/>
                  <a:pt x="3317312" y="565640"/>
                  <a:pt x="3321665" y="572672"/>
                </a:cubicBezTo>
                <a:lnTo>
                  <a:pt x="3322670" y="572672"/>
                </a:lnTo>
                <a:lnTo>
                  <a:pt x="3322670" y="553836"/>
                </a:lnTo>
                <a:lnTo>
                  <a:pt x="3343515" y="553836"/>
                </a:lnTo>
                <a:lnTo>
                  <a:pt x="3343515" y="679912"/>
                </a:lnTo>
                <a:cubicBezTo>
                  <a:pt x="3343515" y="700841"/>
                  <a:pt x="3337655" y="716915"/>
                  <a:pt x="3325935" y="728133"/>
                </a:cubicBezTo>
                <a:cubicBezTo>
                  <a:pt x="3314382" y="739183"/>
                  <a:pt x="3299062" y="744708"/>
                  <a:pt x="3279975" y="744708"/>
                </a:cubicBezTo>
                <a:cubicBezTo>
                  <a:pt x="3264403" y="744708"/>
                  <a:pt x="3251679" y="741109"/>
                  <a:pt x="3241800" y="733909"/>
                </a:cubicBezTo>
                <a:cubicBezTo>
                  <a:pt x="3231754" y="726709"/>
                  <a:pt x="3224973" y="718003"/>
                  <a:pt x="3221457" y="707790"/>
                </a:cubicBezTo>
                <a:lnTo>
                  <a:pt x="3241549" y="699251"/>
                </a:lnTo>
                <a:cubicBezTo>
                  <a:pt x="3244395" y="706952"/>
                  <a:pt x="3249167" y="713147"/>
                  <a:pt x="3255864" y="717836"/>
                </a:cubicBezTo>
                <a:cubicBezTo>
                  <a:pt x="3262562" y="722524"/>
                  <a:pt x="3270598" y="724868"/>
                  <a:pt x="3279975" y="724868"/>
                </a:cubicBezTo>
                <a:cubicBezTo>
                  <a:pt x="3293369" y="724868"/>
                  <a:pt x="3303834" y="720933"/>
                  <a:pt x="3311368" y="713064"/>
                </a:cubicBezTo>
                <a:cubicBezTo>
                  <a:pt x="3318902" y="705362"/>
                  <a:pt x="3322670" y="694144"/>
                  <a:pt x="3322670" y="679410"/>
                </a:cubicBezTo>
                <a:lnTo>
                  <a:pt x="3322670" y="664843"/>
                </a:lnTo>
                <a:lnTo>
                  <a:pt x="3321665" y="664843"/>
                </a:lnTo>
                <a:cubicBezTo>
                  <a:pt x="3317479" y="671373"/>
                  <a:pt x="3311452" y="676815"/>
                  <a:pt x="3303582" y="681168"/>
                </a:cubicBezTo>
                <a:cubicBezTo>
                  <a:pt x="3295881" y="685354"/>
                  <a:pt x="3287007" y="687447"/>
                  <a:pt x="3276961" y="687447"/>
                </a:cubicBezTo>
                <a:cubicBezTo>
                  <a:pt x="3265575" y="687447"/>
                  <a:pt x="3255195" y="684517"/>
                  <a:pt x="3245818" y="678657"/>
                </a:cubicBezTo>
                <a:cubicBezTo>
                  <a:pt x="3236610" y="672964"/>
                  <a:pt x="3229243" y="664843"/>
                  <a:pt x="3223718" y="654295"/>
                </a:cubicBezTo>
                <a:cubicBezTo>
                  <a:pt x="3218192" y="643747"/>
                  <a:pt x="3215430" y="631859"/>
                  <a:pt x="3215430" y="618632"/>
                </a:cubicBezTo>
                <a:cubicBezTo>
                  <a:pt x="3215430" y="605405"/>
                  <a:pt x="3218192" y="593518"/>
                  <a:pt x="3223718" y="582969"/>
                </a:cubicBezTo>
                <a:cubicBezTo>
                  <a:pt x="3229410" y="572254"/>
                  <a:pt x="3236777" y="564050"/>
                  <a:pt x="3245818" y="558357"/>
                </a:cubicBezTo>
                <a:cubicBezTo>
                  <a:pt x="3255195" y="552497"/>
                  <a:pt x="3265575" y="549567"/>
                  <a:pt x="3276961" y="549567"/>
                </a:cubicBezTo>
                <a:close/>
                <a:moveTo>
                  <a:pt x="3138086" y="549567"/>
                </a:moveTo>
                <a:cubicBezTo>
                  <a:pt x="3155833" y="549567"/>
                  <a:pt x="3169814" y="554255"/>
                  <a:pt x="3180027" y="563631"/>
                </a:cubicBezTo>
                <a:cubicBezTo>
                  <a:pt x="3190073" y="572840"/>
                  <a:pt x="3195096" y="585565"/>
                  <a:pt x="3195096" y="601805"/>
                </a:cubicBezTo>
                <a:lnTo>
                  <a:pt x="3195096" y="684935"/>
                </a:lnTo>
                <a:lnTo>
                  <a:pt x="3174251" y="684935"/>
                </a:lnTo>
                <a:lnTo>
                  <a:pt x="3174251" y="666099"/>
                </a:lnTo>
                <a:lnTo>
                  <a:pt x="3173246" y="666099"/>
                </a:lnTo>
                <a:cubicBezTo>
                  <a:pt x="3169395" y="672629"/>
                  <a:pt x="3163786" y="678071"/>
                  <a:pt x="3156419" y="682424"/>
                </a:cubicBezTo>
                <a:cubicBezTo>
                  <a:pt x="3149220" y="686777"/>
                  <a:pt x="3140681" y="688954"/>
                  <a:pt x="3130802" y="688954"/>
                </a:cubicBezTo>
                <a:cubicBezTo>
                  <a:pt x="3121091" y="688954"/>
                  <a:pt x="3112552" y="687112"/>
                  <a:pt x="3105185" y="683428"/>
                </a:cubicBezTo>
                <a:cubicBezTo>
                  <a:pt x="3097483" y="679577"/>
                  <a:pt x="3091623" y="674387"/>
                  <a:pt x="3087605" y="667857"/>
                </a:cubicBezTo>
                <a:cubicBezTo>
                  <a:pt x="3083587" y="661327"/>
                  <a:pt x="3081577" y="653793"/>
                  <a:pt x="3081577" y="645254"/>
                </a:cubicBezTo>
                <a:cubicBezTo>
                  <a:pt x="3081577" y="631357"/>
                  <a:pt x="3086768" y="620558"/>
                  <a:pt x="3097148" y="612856"/>
                </a:cubicBezTo>
                <a:cubicBezTo>
                  <a:pt x="3107864" y="604987"/>
                  <a:pt x="3121091" y="601052"/>
                  <a:pt x="3136830" y="601052"/>
                </a:cubicBezTo>
                <a:cubicBezTo>
                  <a:pt x="3145034" y="601052"/>
                  <a:pt x="3152401" y="601889"/>
                  <a:pt x="3158931" y="603563"/>
                </a:cubicBezTo>
                <a:cubicBezTo>
                  <a:pt x="3165628" y="605238"/>
                  <a:pt x="3170735" y="607247"/>
                  <a:pt x="3174251" y="609591"/>
                </a:cubicBezTo>
                <a:lnTo>
                  <a:pt x="3174251" y="601554"/>
                </a:lnTo>
                <a:cubicBezTo>
                  <a:pt x="3174251" y="592011"/>
                  <a:pt x="3170902" y="584225"/>
                  <a:pt x="3164205" y="578198"/>
                </a:cubicBezTo>
                <a:cubicBezTo>
                  <a:pt x="3157508" y="572170"/>
                  <a:pt x="3148801" y="569156"/>
                  <a:pt x="3138086" y="569156"/>
                </a:cubicBezTo>
                <a:cubicBezTo>
                  <a:pt x="3130886" y="569156"/>
                  <a:pt x="3124189" y="570747"/>
                  <a:pt x="3117994" y="573928"/>
                </a:cubicBezTo>
                <a:cubicBezTo>
                  <a:pt x="3111464" y="577277"/>
                  <a:pt x="3106525" y="581714"/>
                  <a:pt x="3103176" y="587239"/>
                </a:cubicBezTo>
                <a:lnTo>
                  <a:pt x="3086600" y="574933"/>
                </a:lnTo>
                <a:cubicBezTo>
                  <a:pt x="3091623" y="567231"/>
                  <a:pt x="3098739" y="561036"/>
                  <a:pt x="3107948" y="556348"/>
                </a:cubicBezTo>
                <a:cubicBezTo>
                  <a:pt x="3116989" y="551827"/>
                  <a:pt x="3127035" y="549567"/>
                  <a:pt x="3138086" y="549567"/>
                </a:cubicBezTo>
                <a:close/>
                <a:moveTo>
                  <a:pt x="3009740" y="549567"/>
                </a:moveTo>
                <a:cubicBezTo>
                  <a:pt x="3021125" y="549567"/>
                  <a:pt x="3031339" y="552078"/>
                  <a:pt x="3040380" y="557101"/>
                </a:cubicBezTo>
                <a:cubicBezTo>
                  <a:pt x="3049254" y="561957"/>
                  <a:pt x="3055616" y="568905"/>
                  <a:pt x="3059467" y="577946"/>
                </a:cubicBezTo>
                <a:lnTo>
                  <a:pt x="3040631" y="586737"/>
                </a:lnTo>
                <a:cubicBezTo>
                  <a:pt x="3034771" y="575016"/>
                  <a:pt x="3024390" y="569156"/>
                  <a:pt x="3009489" y="569156"/>
                </a:cubicBezTo>
                <a:cubicBezTo>
                  <a:pt x="3002457" y="569156"/>
                  <a:pt x="2996094" y="570831"/>
                  <a:pt x="2990402" y="574179"/>
                </a:cubicBezTo>
                <a:cubicBezTo>
                  <a:pt x="2985044" y="577360"/>
                  <a:pt x="2982365" y="581630"/>
                  <a:pt x="2982365" y="586988"/>
                </a:cubicBezTo>
                <a:cubicBezTo>
                  <a:pt x="2982365" y="591676"/>
                  <a:pt x="2984290" y="595527"/>
                  <a:pt x="2988141" y="598540"/>
                </a:cubicBezTo>
                <a:cubicBezTo>
                  <a:pt x="2991992" y="601554"/>
                  <a:pt x="2997601" y="604066"/>
                  <a:pt x="3004968" y="606075"/>
                </a:cubicBezTo>
                <a:lnTo>
                  <a:pt x="3024055" y="610847"/>
                </a:lnTo>
                <a:cubicBezTo>
                  <a:pt x="3037115" y="614195"/>
                  <a:pt x="3046826" y="619051"/>
                  <a:pt x="3053188" y="625413"/>
                </a:cubicBezTo>
                <a:cubicBezTo>
                  <a:pt x="3059718" y="631943"/>
                  <a:pt x="3062983" y="639812"/>
                  <a:pt x="3062983" y="649021"/>
                </a:cubicBezTo>
                <a:cubicBezTo>
                  <a:pt x="3062983" y="656890"/>
                  <a:pt x="3060639" y="663923"/>
                  <a:pt x="3055951" y="670118"/>
                </a:cubicBezTo>
                <a:cubicBezTo>
                  <a:pt x="3051430" y="676145"/>
                  <a:pt x="3045152" y="680833"/>
                  <a:pt x="3037115" y="684182"/>
                </a:cubicBezTo>
                <a:cubicBezTo>
                  <a:pt x="3029581" y="687363"/>
                  <a:pt x="3020874" y="688954"/>
                  <a:pt x="3010996" y="688954"/>
                </a:cubicBezTo>
                <a:cubicBezTo>
                  <a:pt x="2996931" y="688954"/>
                  <a:pt x="2985127" y="685689"/>
                  <a:pt x="2975584" y="679159"/>
                </a:cubicBezTo>
                <a:cubicBezTo>
                  <a:pt x="2966543" y="672964"/>
                  <a:pt x="2959929" y="664509"/>
                  <a:pt x="2955743" y="653793"/>
                </a:cubicBezTo>
                <a:lnTo>
                  <a:pt x="2975082" y="645003"/>
                </a:lnTo>
                <a:cubicBezTo>
                  <a:pt x="2978430" y="653039"/>
                  <a:pt x="2983286" y="659151"/>
                  <a:pt x="2989648" y="663337"/>
                </a:cubicBezTo>
                <a:cubicBezTo>
                  <a:pt x="2996345" y="667690"/>
                  <a:pt x="3003461" y="669866"/>
                  <a:pt x="3010996" y="669866"/>
                </a:cubicBezTo>
                <a:cubicBezTo>
                  <a:pt x="3019200" y="669866"/>
                  <a:pt x="3026232" y="668192"/>
                  <a:pt x="3032092" y="664843"/>
                </a:cubicBezTo>
                <a:cubicBezTo>
                  <a:pt x="3037952" y="661495"/>
                  <a:pt x="3040882" y="656723"/>
                  <a:pt x="3040882" y="650528"/>
                </a:cubicBezTo>
                <a:cubicBezTo>
                  <a:pt x="3040882" y="645003"/>
                  <a:pt x="3038538" y="640566"/>
                  <a:pt x="3033850" y="637217"/>
                </a:cubicBezTo>
                <a:cubicBezTo>
                  <a:pt x="3029497" y="634036"/>
                  <a:pt x="3022214" y="631190"/>
                  <a:pt x="3012000" y="628678"/>
                </a:cubicBezTo>
                <a:lnTo>
                  <a:pt x="2995927" y="624409"/>
                </a:lnTo>
                <a:cubicBezTo>
                  <a:pt x="2985546" y="621897"/>
                  <a:pt x="2977007" y="617544"/>
                  <a:pt x="2970310" y="611349"/>
                </a:cubicBezTo>
                <a:cubicBezTo>
                  <a:pt x="2963612" y="605154"/>
                  <a:pt x="2960264" y="597201"/>
                  <a:pt x="2960264" y="587490"/>
                </a:cubicBezTo>
                <a:cubicBezTo>
                  <a:pt x="2960264" y="580123"/>
                  <a:pt x="2962524" y="573509"/>
                  <a:pt x="2967045" y="567649"/>
                </a:cubicBezTo>
                <a:cubicBezTo>
                  <a:pt x="2971733" y="561789"/>
                  <a:pt x="2977760" y="557352"/>
                  <a:pt x="2985127" y="554339"/>
                </a:cubicBezTo>
                <a:cubicBezTo>
                  <a:pt x="2993164" y="551157"/>
                  <a:pt x="3001368" y="549567"/>
                  <a:pt x="3009740" y="549567"/>
                </a:cubicBezTo>
                <a:close/>
                <a:moveTo>
                  <a:pt x="2885915" y="549567"/>
                </a:moveTo>
                <a:cubicBezTo>
                  <a:pt x="2897300" y="549567"/>
                  <a:pt x="2907514" y="552078"/>
                  <a:pt x="2916555" y="557101"/>
                </a:cubicBezTo>
                <a:cubicBezTo>
                  <a:pt x="2925429" y="561957"/>
                  <a:pt x="2931791" y="568905"/>
                  <a:pt x="2935642" y="577946"/>
                </a:cubicBezTo>
                <a:lnTo>
                  <a:pt x="2916806" y="586737"/>
                </a:lnTo>
                <a:cubicBezTo>
                  <a:pt x="2910946" y="575016"/>
                  <a:pt x="2900565" y="569156"/>
                  <a:pt x="2885664" y="569156"/>
                </a:cubicBezTo>
                <a:cubicBezTo>
                  <a:pt x="2878632" y="569156"/>
                  <a:pt x="2872269" y="570831"/>
                  <a:pt x="2866577" y="574179"/>
                </a:cubicBezTo>
                <a:cubicBezTo>
                  <a:pt x="2861219" y="577360"/>
                  <a:pt x="2858540" y="581630"/>
                  <a:pt x="2858540" y="586988"/>
                </a:cubicBezTo>
                <a:cubicBezTo>
                  <a:pt x="2858540" y="591676"/>
                  <a:pt x="2860465" y="595527"/>
                  <a:pt x="2864316" y="598540"/>
                </a:cubicBezTo>
                <a:cubicBezTo>
                  <a:pt x="2868167" y="601554"/>
                  <a:pt x="2873776" y="604066"/>
                  <a:pt x="2881143" y="606075"/>
                </a:cubicBezTo>
                <a:lnTo>
                  <a:pt x="2900230" y="610847"/>
                </a:lnTo>
                <a:cubicBezTo>
                  <a:pt x="2913290" y="614195"/>
                  <a:pt x="2923001" y="619051"/>
                  <a:pt x="2929363" y="625413"/>
                </a:cubicBezTo>
                <a:cubicBezTo>
                  <a:pt x="2935893" y="631943"/>
                  <a:pt x="2939158" y="639812"/>
                  <a:pt x="2939158" y="649021"/>
                </a:cubicBezTo>
                <a:cubicBezTo>
                  <a:pt x="2939158" y="656890"/>
                  <a:pt x="2936814" y="663923"/>
                  <a:pt x="2932126" y="670118"/>
                </a:cubicBezTo>
                <a:cubicBezTo>
                  <a:pt x="2927605" y="676145"/>
                  <a:pt x="2921327" y="680833"/>
                  <a:pt x="2913290" y="684182"/>
                </a:cubicBezTo>
                <a:cubicBezTo>
                  <a:pt x="2905756" y="687363"/>
                  <a:pt x="2897049" y="688954"/>
                  <a:pt x="2887171" y="688954"/>
                </a:cubicBezTo>
                <a:cubicBezTo>
                  <a:pt x="2873106" y="688954"/>
                  <a:pt x="2861302" y="685689"/>
                  <a:pt x="2851759" y="679159"/>
                </a:cubicBezTo>
                <a:cubicBezTo>
                  <a:pt x="2842718" y="672964"/>
                  <a:pt x="2836104" y="664509"/>
                  <a:pt x="2831918" y="653793"/>
                </a:cubicBezTo>
                <a:lnTo>
                  <a:pt x="2851257" y="645003"/>
                </a:lnTo>
                <a:cubicBezTo>
                  <a:pt x="2854605" y="653039"/>
                  <a:pt x="2859461" y="659151"/>
                  <a:pt x="2865823" y="663337"/>
                </a:cubicBezTo>
                <a:cubicBezTo>
                  <a:pt x="2872520" y="667690"/>
                  <a:pt x="2879636" y="669866"/>
                  <a:pt x="2887171" y="669866"/>
                </a:cubicBezTo>
                <a:cubicBezTo>
                  <a:pt x="2895375" y="669866"/>
                  <a:pt x="2902407" y="668192"/>
                  <a:pt x="2908267" y="664843"/>
                </a:cubicBezTo>
                <a:cubicBezTo>
                  <a:pt x="2914127" y="661495"/>
                  <a:pt x="2917057" y="656723"/>
                  <a:pt x="2917057" y="650528"/>
                </a:cubicBezTo>
                <a:cubicBezTo>
                  <a:pt x="2917057" y="645003"/>
                  <a:pt x="2914713" y="640566"/>
                  <a:pt x="2910025" y="637217"/>
                </a:cubicBezTo>
                <a:cubicBezTo>
                  <a:pt x="2905672" y="634036"/>
                  <a:pt x="2898389" y="631190"/>
                  <a:pt x="2888175" y="628678"/>
                </a:cubicBezTo>
                <a:lnTo>
                  <a:pt x="2872102" y="624409"/>
                </a:lnTo>
                <a:cubicBezTo>
                  <a:pt x="2861721" y="621897"/>
                  <a:pt x="2853182" y="617544"/>
                  <a:pt x="2846485" y="611349"/>
                </a:cubicBezTo>
                <a:cubicBezTo>
                  <a:pt x="2839787" y="605154"/>
                  <a:pt x="2836439" y="597201"/>
                  <a:pt x="2836439" y="587490"/>
                </a:cubicBezTo>
                <a:cubicBezTo>
                  <a:pt x="2836439" y="580123"/>
                  <a:pt x="2838699" y="573509"/>
                  <a:pt x="2843220" y="567649"/>
                </a:cubicBezTo>
                <a:cubicBezTo>
                  <a:pt x="2847908" y="561789"/>
                  <a:pt x="2853935" y="557352"/>
                  <a:pt x="2861302" y="554339"/>
                </a:cubicBezTo>
                <a:cubicBezTo>
                  <a:pt x="2869339" y="551157"/>
                  <a:pt x="2877543" y="549567"/>
                  <a:pt x="2885915" y="549567"/>
                </a:cubicBezTo>
                <a:close/>
                <a:moveTo>
                  <a:pt x="2755095" y="549567"/>
                </a:moveTo>
                <a:cubicBezTo>
                  <a:pt x="2767652" y="549567"/>
                  <a:pt x="2778787" y="552497"/>
                  <a:pt x="2788498" y="558357"/>
                </a:cubicBezTo>
                <a:cubicBezTo>
                  <a:pt x="2797874" y="564050"/>
                  <a:pt x="2805073" y="571919"/>
                  <a:pt x="2810096" y="581965"/>
                </a:cubicBezTo>
                <a:cubicBezTo>
                  <a:pt x="2815287" y="592346"/>
                  <a:pt x="2817882" y="603982"/>
                  <a:pt x="2817882" y="616874"/>
                </a:cubicBezTo>
                <a:cubicBezTo>
                  <a:pt x="2817882" y="617879"/>
                  <a:pt x="2817714" y="620055"/>
                  <a:pt x="2817380" y="623404"/>
                </a:cubicBezTo>
                <a:lnTo>
                  <a:pt x="2713404" y="623404"/>
                </a:lnTo>
                <a:cubicBezTo>
                  <a:pt x="2713907" y="633450"/>
                  <a:pt x="2716335" y="641905"/>
                  <a:pt x="2720688" y="648770"/>
                </a:cubicBezTo>
                <a:cubicBezTo>
                  <a:pt x="2724874" y="655300"/>
                  <a:pt x="2730315" y="660406"/>
                  <a:pt x="2737012" y="664090"/>
                </a:cubicBezTo>
                <a:cubicBezTo>
                  <a:pt x="2743542" y="667606"/>
                  <a:pt x="2750407" y="669364"/>
                  <a:pt x="2757606" y="669364"/>
                </a:cubicBezTo>
                <a:cubicBezTo>
                  <a:pt x="2774684" y="669364"/>
                  <a:pt x="2787660" y="661411"/>
                  <a:pt x="2796534" y="645505"/>
                </a:cubicBezTo>
                <a:lnTo>
                  <a:pt x="2814868" y="654546"/>
                </a:lnTo>
                <a:cubicBezTo>
                  <a:pt x="2809343" y="665095"/>
                  <a:pt x="2801725" y="673466"/>
                  <a:pt x="2792014" y="679661"/>
                </a:cubicBezTo>
                <a:cubicBezTo>
                  <a:pt x="2782303" y="685856"/>
                  <a:pt x="2770582" y="688954"/>
                  <a:pt x="2756853" y="688954"/>
                </a:cubicBezTo>
                <a:cubicBezTo>
                  <a:pt x="2744128" y="688954"/>
                  <a:pt x="2732910" y="686024"/>
                  <a:pt x="2723199" y="680163"/>
                </a:cubicBezTo>
                <a:cubicBezTo>
                  <a:pt x="2713153" y="674136"/>
                  <a:pt x="2705368" y="665848"/>
                  <a:pt x="2699843" y="655300"/>
                </a:cubicBezTo>
                <a:cubicBezTo>
                  <a:pt x="2694317" y="644752"/>
                  <a:pt x="2691555" y="632864"/>
                  <a:pt x="2691555" y="619637"/>
                </a:cubicBezTo>
                <a:cubicBezTo>
                  <a:pt x="2691555" y="606912"/>
                  <a:pt x="2694150" y="595276"/>
                  <a:pt x="2699340" y="584727"/>
                </a:cubicBezTo>
                <a:cubicBezTo>
                  <a:pt x="2704698" y="573844"/>
                  <a:pt x="2712149" y="565305"/>
                  <a:pt x="2721692" y="559110"/>
                </a:cubicBezTo>
                <a:cubicBezTo>
                  <a:pt x="2731571" y="552748"/>
                  <a:pt x="2742705" y="549567"/>
                  <a:pt x="2755095" y="549567"/>
                </a:cubicBezTo>
                <a:close/>
                <a:moveTo>
                  <a:pt x="2532522" y="549567"/>
                </a:moveTo>
                <a:cubicBezTo>
                  <a:pt x="2541899" y="549567"/>
                  <a:pt x="2550270" y="551911"/>
                  <a:pt x="2557637" y="556599"/>
                </a:cubicBezTo>
                <a:cubicBezTo>
                  <a:pt x="2564837" y="561287"/>
                  <a:pt x="2569943" y="567482"/>
                  <a:pt x="2572957" y="575184"/>
                </a:cubicBezTo>
                <a:cubicBezTo>
                  <a:pt x="2577478" y="567482"/>
                  <a:pt x="2583589" y="561287"/>
                  <a:pt x="2591291" y="556599"/>
                </a:cubicBezTo>
                <a:cubicBezTo>
                  <a:pt x="2599160" y="551911"/>
                  <a:pt x="2608034" y="549567"/>
                  <a:pt x="2617913" y="549567"/>
                </a:cubicBezTo>
                <a:cubicBezTo>
                  <a:pt x="2633149" y="549567"/>
                  <a:pt x="2644534" y="554171"/>
                  <a:pt x="2652069" y="563380"/>
                </a:cubicBezTo>
                <a:cubicBezTo>
                  <a:pt x="2659771" y="572923"/>
                  <a:pt x="2663621" y="585397"/>
                  <a:pt x="2663621" y="600801"/>
                </a:cubicBezTo>
                <a:lnTo>
                  <a:pt x="2663621" y="684935"/>
                </a:lnTo>
                <a:lnTo>
                  <a:pt x="2642023" y="684935"/>
                </a:lnTo>
                <a:lnTo>
                  <a:pt x="2642023" y="604066"/>
                </a:lnTo>
                <a:cubicBezTo>
                  <a:pt x="2642023" y="592011"/>
                  <a:pt x="2639511" y="583220"/>
                  <a:pt x="2634488" y="577695"/>
                </a:cubicBezTo>
                <a:cubicBezTo>
                  <a:pt x="2629465" y="572170"/>
                  <a:pt x="2622098" y="569407"/>
                  <a:pt x="2612387" y="569407"/>
                </a:cubicBezTo>
                <a:cubicBezTo>
                  <a:pt x="2605858" y="569407"/>
                  <a:pt x="2599914" y="571333"/>
                  <a:pt x="2594556" y="575184"/>
                </a:cubicBezTo>
                <a:cubicBezTo>
                  <a:pt x="2589198" y="579035"/>
                  <a:pt x="2585012" y="584058"/>
                  <a:pt x="2581999" y="590253"/>
                </a:cubicBezTo>
                <a:cubicBezTo>
                  <a:pt x="2579152" y="596113"/>
                  <a:pt x="2577729" y="602977"/>
                  <a:pt x="2577729" y="610847"/>
                </a:cubicBezTo>
                <a:lnTo>
                  <a:pt x="2577729" y="684935"/>
                </a:lnTo>
                <a:lnTo>
                  <a:pt x="2555879" y="684935"/>
                </a:lnTo>
                <a:lnTo>
                  <a:pt x="2555879" y="604317"/>
                </a:lnTo>
                <a:cubicBezTo>
                  <a:pt x="2555879" y="592094"/>
                  <a:pt x="2553368" y="583220"/>
                  <a:pt x="2548345" y="577695"/>
                </a:cubicBezTo>
                <a:cubicBezTo>
                  <a:pt x="2543322" y="572170"/>
                  <a:pt x="2536039" y="569407"/>
                  <a:pt x="2526495" y="569407"/>
                </a:cubicBezTo>
                <a:cubicBezTo>
                  <a:pt x="2519965" y="569407"/>
                  <a:pt x="2514021" y="571333"/>
                  <a:pt x="2508663" y="575184"/>
                </a:cubicBezTo>
                <a:cubicBezTo>
                  <a:pt x="2503306" y="579035"/>
                  <a:pt x="2499120" y="584225"/>
                  <a:pt x="2496106" y="590755"/>
                </a:cubicBezTo>
                <a:cubicBezTo>
                  <a:pt x="2493260" y="596950"/>
                  <a:pt x="2491837" y="603815"/>
                  <a:pt x="2491837" y="611349"/>
                </a:cubicBezTo>
                <a:lnTo>
                  <a:pt x="2491837" y="684935"/>
                </a:lnTo>
                <a:lnTo>
                  <a:pt x="2469987" y="684935"/>
                </a:lnTo>
                <a:lnTo>
                  <a:pt x="2469987" y="553836"/>
                </a:lnTo>
                <a:lnTo>
                  <a:pt x="2490581" y="553836"/>
                </a:lnTo>
                <a:lnTo>
                  <a:pt x="2490581" y="573175"/>
                </a:lnTo>
                <a:lnTo>
                  <a:pt x="2491837" y="573175"/>
                </a:lnTo>
                <a:cubicBezTo>
                  <a:pt x="2495520" y="566477"/>
                  <a:pt x="2501129" y="560868"/>
                  <a:pt x="2508663" y="556348"/>
                </a:cubicBezTo>
                <a:cubicBezTo>
                  <a:pt x="2516198" y="551827"/>
                  <a:pt x="2524151" y="549567"/>
                  <a:pt x="2532522" y="549567"/>
                </a:cubicBezTo>
                <a:close/>
                <a:moveTo>
                  <a:pt x="2195111" y="549567"/>
                </a:moveTo>
                <a:cubicBezTo>
                  <a:pt x="2212859" y="549567"/>
                  <a:pt x="2226840" y="554255"/>
                  <a:pt x="2237053" y="563631"/>
                </a:cubicBezTo>
                <a:cubicBezTo>
                  <a:pt x="2247099" y="572840"/>
                  <a:pt x="2252121" y="585565"/>
                  <a:pt x="2252121" y="601805"/>
                </a:cubicBezTo>
                <a:lnTo>
                  <a:pt x="2252121" y="684935"/>
                </a:lnTo>
                <a:lnTo>
                  <a:pt x="2231277" y="684935"/>
                </a:lnTo>
                <a:lnTo>
                  <a:pt x="2231277" y="666099"/>
                </a:lnTo>
                <a:lnTo>
                  <a:pt x="2230272" y="666099"/>
                </a:lnTo>
                <a:cubicBezTo>
                  <a:pt x="2226421" y="672629"/>
                  <a:pt x="2220812" y="678071"/>
                  <a:pt x="2213445" y="682424"/>
                </a:cubicBezTo>
                <a:cubicBezTo>
                  <a:pt x="2206245" y="686777"/>
                  <a:pt x="2197706" y="688954"/>
                  <a:pt x="2187827" y="688954"/>
                </a:cubicBezTo>
                <a:cubicBezTo>
                  <a:pt x="2178117" y="688954"/>
                  <a:pt x="2169577" y="687112"/>
                  <a:pt x="2162211" y="683428"/>
                </a:cubicBezTo>
                <a:cubicBezTo>
                  <a:pt x="2154509" y="679577"/>
                  <a:pt x="2148649" y="674387"/>
                  <a:pt x="2144631" y="667857"/>
                </a:cubicBezTo>
                <a:cubicBezTo>
                  <a:pt x="2140612" y="661327"/>
                  <a:pt x="2138603" y="653793"/>
                  <a:pt x="2138603" y="645254"/>
                </a:cubicBezTo>
                <a:cubicBezTo>
                  <a:pt x="2138603" y="631357"/>
                  <a:pt x="2143794" y="620558"/>
                  <a:pt x="2154174" y="612856"/>
                </a:cubicBezTo>
                <a:cubicBezTo>
                  <a:pt x="2164890" y="604987"/>
                  <a:pt x="2178117" y="601052"/>
                  <a:pt x="2193856" y="601052"/>
                </a:cubicBezTo>
                <a:cubicBezTo>
                  <a:pt x="2202059" y="601052"/>
                  <a:pt x="2209426" y="601889"/>
                  <a:pt x="2215956" y="603563"/>
                </a:cubicBezTo>
                <a:cubicBezTo>
                  <a:pt x="2222654" y="605238"/>
                  <a:pt x="2227760" y="607247"/>
                  <a:pt x="2231277" y="609591"/>
                </a:cubicBezTo>
                <a:lnTo>
                  <a:pt x="2231277" y="601554"/>
                </a:lnTo>
                <a:cubicBezTo>
                  <a:pt x="2231277" y="592011"/>
                  <a:pt x="2227928" y="584225"/>
                  <a:pt x="2221231" y="578198"/>
                </a:cubicBezTo>
                <a:cubicBezTo>
                  <a:pt x="2214533" y="572170"/>
                  <a:pt x="2205827" y="569156"/>
                  <a:pt x="2195111" y="569156"/>
                </a:cubicBezTo>
                <a:cubicBezTo>
                  <a:pt x="2187911" y="569156"/>
                  <a:pt x="2181215" y="570747"/>
                  <a:pt x="2175019" y="573928"/>
                </a:cubicBezTo>
                <a:cubicBezTo>
                  <a:pt x="2168490" y="577277"/>
                  <a:pt x="2163550" y="581714"/>
                  <a:pt x="2160202" y="587239"/>
                </a:cubicBezTo>
                <a:lnTo>
                  <a:pt x="2143626" y="574933"/>
                </a:lnTo>
                <a:cubicBezTo>
                  <a:pt x="2148649" y="567231"/>
                  <a:pt x="2155765" y="561036"/>
                  <a:pt x="2164973" y="556348"/>
                </a:cubicBezTo>
                <a:cubicBezTo>
                  <a:pt x="2174015" y="551827"/>
                  <a:pt x="2184061" y="549567"/>
                  <a:pt x="2195111" y="549567"/>
                </a:cubicBezTo>
                <a:close/>
                <a:moveTo>
                  <a:pt x="1240620" y="549567"/>
                </a:moveTo>
                <a:cubicBezTo>
                  <a:pt x="1253178" y="549567"/>
                  <a:pt x="1264312" y="552497"/>
                  <a:pt x="1274023" y="558357"/>
                </a:cubicBezTo>
                <a:cubicBezTo>
                  <a:pt x="1283399" y="564050"/>
                  <a:pt x="1290599" y="571919"/>
                  <a:pt x="1295622" y="581965"/>
                </a:cubicBezTo>
                <a:cubicBezTo>
                  <a:pt x="1300812" y="592346"/>
                  <a:pt x="1303407" y="603982"/>
                  <a:pt x="1303407" y="616874"/>
                </a:cubicBezTo>
                <a:cubicBezTo>
                  <a:pt x="1303407" y="617879"/>
                  <a:pt x="1303240" y="620055"/>
                  <a:pt x="1302905" y="623404"/>
                </a:cubicBezTo>
                <a:lnTo>
                  <a:pt x="1198930" y="623404"/>
                </a:lnTo>
                <a:cubicBezTo>
                  <a:pt x="1199432" y="633450"/>
                  <a:pt x="1201860" y="641905"/>
                  <a:pt x="1206213" y="648770"/>
                </a:cubicBezTo>
                <a:cubicBezTo>
                  <a:pt x="1210399" y="655300"/>
                  <a:pt x="1215841" y="660406"/>
                  <a:pt x="1222538" y="664090"/>
                </a:cubicBezTo>
                <a:cubicBezTo>
                  <a:pt x="1229068" y="667606"/>
                  <a:pt x="1235932" y="669364"/>
                  <a:pt x="1243132" y="669364"/>
                </a:cubicBezTo>
                <a:cubicBezTo>
                  <a:pt x="1260210" y="669364"/>
                  <a:pt x="1273186" y="661411"/>
                  <a:pt x="1282061" y="645505"/>
                </a:cubicBezTo>
                <a:lnTo>
                  <a:pt x="1300393" y="654546"/>
                </a:lnTo>
                <a:cubicBezTo>
                  <a:pt x="1294868" y="665095"/>
                  <a:pt x="1287250" y="673466"/>
                  <a:pt x="1277540" y="679661"/>
                </a:cubicBezTo>
                <a:cubicBezTo>
                  <a:pt x="1267828" y="685856"/>
                  <a:pt x="1256108" y="688954"/>
                  <a:pt x="1242379" y="688954"/>
                </a:cubicBezTo>
                <a:cubicBezTo>
                  <a:pt x="1229654" y="688954"/>
                  <a:pt x="1218436" y="686024"/>
                  <a:pt x="1208725" y="680163"/>
                </a:cubicBezTo>
                <a:cubicBezTo>
                  <a:pt x="1198679" y="674136"/>
                  <a:pt x="1190893" y="665848"/>
                  <a:pt x="1185369" y="655300"/>
                </a:cubicBezTo>
                <a:cubicBezTo>
                  <a:pt x="1179843" y="644752"/>
                  <a:pt x="1177080" y="632864"/>
                  <a:pt x="1177080" y="619637"/>
                </a:cubicBezTo>
                <a:cubicBezTo>
                  <a:pt x="1177080" y="606912"/>
                  <a:pt x="1179676" y="595276"/>
                  <a:pt x="1184866" y="584727"/>
                </a:cubicBezTo>
                <a:cubicBezTo>
                  <a:pt x="1190224" y="573844"/>
                  <a:pt x="1197674" y="565305"/>
                  <a:pt x="1207218" y="559110"/>
                </a:cubicBezTo>
                <a:cubicBezTo>
                  <a:pt x="1217096" y="552748"/>
                  <a:pt x="1228231" y="549567"/>
                  <a:pt x="1240620" y="549567"/>
                </a:cubicBezTo>
                <a:close/>
                <a:moveTo>
                  <a:pt x="1100508" y="549567"/>
                </a:moveTo>
                <a:cubicBezTo>
                  <a:pt x="1114405" y="549567"/>
                  <a:pt x="1126376" y="552915"/>
                  <a:pt x="1136422" y="559613"/>
                </a:cubicBezTo>
                <a:cubicBezTo>
                  <a:pt x="1146133" y="566142"/>
                  <a:pt x="1152998" y="574933"/>
                  <a:pt x="1157016" y="585983"/>
                </a:cubicBezTo>
                <a:lnTo>
                  <a:pt x="1137176" y="594271"/>
                </a:lnTo>
                <a:cubicBezTo>
                  <a:pt x="1133827" y="585899"/>
                  <a:pt x="1129055" y="579704"/>
                  <a:pt x="1122861" y="575686"/>
                </a:cubicBezTo>
                <a:cubicBezTo>
                  <a:pt x="1116498" y="571500"/>
                  <a:pt x="1108712" y="569407"/>
                  <a:pt x="1099503" y="569407"/>
                </a:cubicBezTo>
                <a:cubicBezTo>
                  <a:pt x="1091802" y="569407"/>
                  <a:pt x="1084602" y="571500"/>
                  <a:pt x="1077904" y="575686"/>
                </a:cubicBezTo>
                <a:cubicBezTo>
                  <a:pt x="1071207" y="579872"/>
                  <a:pt x="1065849" y="585732"/>
                  <a:pt x="1061831" y="593266"/>
                </a:cubicBezTo>
                <a:cubicBezTo>
                  <a:pt x="1057813" y="600801"/>
                  <a:pt x="1055804" y="609507"/>
                  <a:pt x="1055804" y="619386"/>
                </a:cubicBezTo>
                <a:cubicBezTo>
                  <a:pt x="1055804" y="629097"/>
                  <a:pt x="1057813" y="637719"/>
                  <a:pt x="1061831" y="645254"/>
                </a:cubicBezTo>
                <a:cubicBezTo>
                  <a:pt x="1065849" y="652788"/>
                  <a:pt x="1071207" y="658648"/>
                  <a:pt x="1077904" y="662834"/>
                </a:cubicBezTo>
                <a:cubicBezTo>
                  <a:pt x="1084769" y="667187"/>
                  <a:pt x="1091969" y="669364"/>
                  <a:pt x="1099503" y="669364"/>
                </a:cubicBezTo>
                <a:cubicBezTo>
                  <a:pt x="1108545" y="669364"/>
                  <a:pt x="1116498" y="667187"/>
                  <a:pt x="1123363" y="662834"/>
                </a:cubicBezTo>
                <a:cubicBezTo>
                  <a:pt x="1130059" y="658648"/>
                  <a:pt x="1135083" y="652537"/>
                  <a:pt x="1138431" y="644500"/>
                </a:cubicBezTo>
                <a:lnTo>
                  <a:pt x="1157770" y="652788"/>
                </a:lnTo>
                <a:cubicBezTo>
                  <a:pt x="1153249" y="663504"/>
                  <a:pt x="1146133" y="672210"/>
                  <a:pt x="1136422" y="678908"/>
                </a:cubicBezTo>
                <a:cubicBezTo>
                  <a:pt x="1126711" y="685605"/>
                  <a:pt x="1114740" y="688954"/>
                  <a:pt x="1100508" y="688954"/>
                </a:cubicBezTo>
                <a:cubicBezTo>
                  <a:pt x="1087783" y="688954"/>
                  <a:pt x="1076398" y="685940"/>
                  <a:pt x="1066352" y="679912"/>
                </a:cubicBezTo>
                <a:cubicBezTo>
                  <a:pt x="1056474" y="673885"/>
                  <a:pt x="1048604" y="665597"/>
                  <a:pt x="1042744" y="655049"/>
                </a:cubicBezTo>
                <a:cubicBezTo>
                  <a:pt x="1037052" y="644668"/>
                  <a:pt x="1034205" y="632780"/>
                  <a:pt x="1034205" y="619386"/>
                </a:cubicBezTo>
                <a:cubicBezTo>
                  <a:pt x="1034205" y="605991"/>
                  <a:pt x="1037052" y="594104"/>
                  <a:pt x="1042744" y="583723"/>
                </a:cubicBezTo>
                <a:cubicBezTo>
                  <a:pt x="1048772" y="572840"/>
                  <a:pt x="1056641" y="564468"/>
                  <a:pt x="1066352" y="558608"/>
                </a:cubicBezTo>
                <a:cubicBezTo>
                  <a:pt x="1076398" y="552581"/>
                  <a:pt x="1087783" y="549567"/>
                  <a:pt x="1100508" y="549567"/>
                </a:cubicBezTo>
                <a:close/>
                <a:moveTo>
                  <a:pt x="653838" y="549567"/>
                </a:moveTo>
                <a:cubicBezTo>
                  <a:pt x="666730" y="549567"/>
                  <a:pt x="678283" y="552664"/>
                  <a:pt x="688496" y="558859"/>
                </a:cubicBezTo>
                <a:cubicBezTo>
                  <a:pt x="698709" y="565054"/>
                  <a:pt x="706746" y="573509"/>
                  <a:pt x="712606" y="584225"/>
                </a:cubicBezTo>
                <a:cubicBezTo>
                  <a:pt x="718299" y="594606"/>
                  <a:pt x="721145" y="606326"/>
                  <a:pt x="721145" y="619386"/>
                </a:cubicBezTo>
                <a:cubicBezTo>
                  <a:pt x="721145" y="632445"/>
                  <a:pt x="718299" y="644166"/>
                  <a:pt x="712606" y="654546"/>
                </a:cubicBezTo>
                <a:cubicBezTo>
                  <a:pt x="706746" y="665262"/>
                  <a:pt x="698709" y="673717"/>
                  <a:pt x="688496" y="679912"/>
                </a:cubicBezTo>
                <a:cubicBezTo>
                  <a:pt x="678618" y="685940"/>
                  <a:pt x="667065" y="688954"/>
                  <a:pt x="653838" y="688954"/>
                </a:cubicBezTo>
                <a:cubicBezTo>
                  <a:pt x="640611" y="688954"/>
                  <a:pt x="629058" y="685940"/>
                  <a:pt x="619179" y="679912"/>
                </a:cubicBezTo>
                <a:cubicBezTo>
                  <a:pt x="608966" y="673717"/>
                  <a:pt x="600929" y="665262"/>
                  <a:pt x="595069" y="654546"/>
                </a:cubicBezTo>
                <a:cubicBezTo>
                  <a:pt x="589376" y="644166"/>
                  <a:pt x="586530" y="632445"/>
                  <a:pt x="586530" y="619386"/>
                </a:cubicBezTo>
                <a:cubicBezTo>
                  <a:pt x="586530" y="606326"/>
                  <a:pt x="589376" y="594606"/>
                  <a:pt x="595069" y="584225"/>
                </a:cubicBezTo>
                <a:cubicBezTo>
                  <a:pt x="600929" y="573509"/>
                  <a:pt x="608966" y="565054"/>
                  <a:pt x="619179" y="558859"/>
                </a:cubicBezTo>
                <a:cubicBezTo>
                  <a:pt x="629392" y="552664"/>
                  <a:pt x="640945" y="549567"/>
                  <a:pt x="653838" y="549567"/>
                </a:cubicBezTo>
                <a:close/>
                <a:moveTo>
                  <a:pt x="1539179" y="527466"/>
                </a:moveTo>
                <a:lnTo>
                  <a:pt x="1531895" y="547306"/>
                </a:lnTo>
                <a:lnTo>
                  <a:pt x="1507283" y="613609"/>
                </a:lnTo>
                <a:lnTo>
                  <a:pt x="1572079" y="613609"/>
                </a:lnTo>
                <a:lnTo>
                  <a:pt x="1547467" y="547306"/>
                </a:lnTo>
                <a:lnTo>
                  <a:pt x="1540183" y="527466"/>
                </a:lnTo>
                <a:close/>
                <a:moveTo>
                  <a:pt x="3774382" y="525959"/>
                </a:moveTo>
                <a:lnTo>
                  <a:pt x="3791962" y="525959"/>
                </a:lnTo>
                <a:lnTo>
                  <a:pt x="3791962" y="543539"/>
                </a:lnTo>
                <a:cubicBezTo>
                  <a:pt x="3791962" y="551074"/>
                  <a:pt x="3790288" y="557185"/>
                  <a:pt x="3786939" y="561873"/>
                </a:cubicBezTo>
                <a:cubicBezTo>
                  <a:pt x="3783590" y="566394"/>
                  <a:pt x="3778651" y="568654"/>
                  <a:pt x="3772121" y="568654"/>
                </a:cubicBezTo>
                <a:cubicBezTo>
                  <a:pt x="3770279" y="568654"/>
                  <a:pt x="3768521" y="568403"/>
                  <a:pt x="3766847" y="567900"/>
                </a:cubicBezTo>
                <a:lnTo>
                  <a:pt x="3766847" y="568905"/>
                </a:lnTo>
                <a:cubicBezTo>
                  <a:pt x="3781079" y="581462"/>
                  <a:pt x="3788195" y="598289"/>
                  <a:pt x="3788195" y="619386"/>
                </a:cubicBezTo>
                <a:cubicBezTo>
                  <a:pt x="3788195" y="632445"/>
                  <a:pt x="3785348" y="644166"/>
                  <a:pt x="3779656" y="654546"/>
                </a:cubicBezTo>
                <a:cubicBezTo>
                  <a:pt x="3773796" y="665262"/>
                  <a:pt x="3765759" y="673717"/>
                  <a:pt x="3755546" y="679912"/>
                </a:cubicBezTo>
                <a:cubicBezTo>
                  <a:pt x="3745667" y="685940"/>
                  <a:pt x="3734114" y="688954"/>
                  <a:pt x="3720887" y="688954"/>
                </a:cubicBezTo>
                <a:cubicBezTo>
                  <a:pt x="3707660" y="688954"/>
                  <a:pt x="3696107" y="685940"/>
                  <a:pt x="3686229" y="679912"/>
                </a:cubicBezTo>
                <a:cubicBezTo>
                  <a:pt x="3676015" y="673717"/>
                  <a:pt x="3667979" y="665262"/>
                  <a:pt x="3662119" y="654546"/>
                </a:cubicBezTo>
                <a:cubicBezTo>
                  <a:pt x="3656426" y="644166"/>
                  <a:pt x="3653580" y="632445"/>
                  <a:pt x="3653580" y="619386"/>
                </a:cubicBezTo>
                <a:cubicBezTo>
                  <a:pt x="3653580" y="606326"/>
                  <a:pt x="3656426" y="594606"/>
                  <a:pt x="3662119" y="584225"/>
                </a:cubicBezTo>
                <a:cubicBezTo>
                  <a:pt x="3667979" y="573509"/>
                  <a:pt x="3676015" y="565054"/>
                  <a:pt x="3686229" y="558859"/>
                </a:cubicBezTo>
                <a:cubicBezTo>
                  <a:pt x="3696442" y="552664"/>
                  <a:pt x="3707995" y="549567"/>
                  <a:pt x="3720887" y="549567"/>
                </a:cubicBezTo>
                <a:cubicBezTo>
                  <a:pt x="3725240" y="549567"/>
                  <a:pt x="3731938" y="550320"/>
                  <a:pt x="3740979" y="551827"/>
                </a:cubicBezTo>
                <a:cubicBezTo>
                  <a:pt x="3749016" y="553166"/>
                  <a:pt x="3755127" y="553836"/>
                  <a:pt x="3759313" y="553836"/>
                </a:cubicBezTo>
                <a:cubicBezTo>
                  <a:pt x="3764671" y="553836"/>
                  <a:pt x="3768605" y="552999"/>
                  <a:pt x="3771117" y="551325"/>
                </a:cubicBezTo>
                <a:cubicBezTo>
                  <a:pt x="3773293" y="549818"/>
                  <a:pt x="3774382" y="547223"/>
                  <a:pt x="3774382" y="543539"/>
                </a:cubicBezTo>
                <a:close/>
                <a:moveTo>
                  <a:pt x="1991784" y="521689"/>
                </a:moveTo>
                <a:lnTo>
                  <a:pt x="1991784" y="580709"/>
                </a:lnTo>
                <a:lnTo>
                  <a:pt x="2039000" y="580709"/>
                </a:lnTo>
                <a:lnTo>
                  <a:pt x="2039000" y="597787"/>
                </a:lnTo>
                <a:lnTo>
                  <a:pt x="1991784" y="597787"/>
                </a:lnTo>
                <a:lnTo>
                  <a:pt x="1991784" y="664090"/>
                </a:lnTo>
                <a:lnTo>
                  <a:pt x="2025438" y="664090"/>
                </a:lnTo>
                <a:cubicBezTo>
                  <a:pt x="2047036" y="664090"/>
                  <a:pt x="2064282" y="657811"/>
                  <a:pt x="2077174" y="645254"/>
                </a:cubicBezTo>
                <a:cubicBezTo>
                  <a:pt x="2090067" y="632697"/>
                  <a:pt x="2096512" y="615200"/>
                  <a:pt x="2096512" y="592764"/>
                </a:cubicBezTo>
                <a:cubicBezTo>
                  <a:pt x="2096512" y="570496"/>
                  <a:pt x="2090067" y="553083"/>
                  <a:pt x="2077174" y="540525"/>
                </a:cubicBezTo>
                <a:cubicBezTo>
                  <a:pt x="2064282" y="527968"/>
                  <a:pt x="2047036" y="521689"/>
                  <a:pt x="2025438" y="521689"/>
                </a:cubicBezTo>
                <a:close/>
                <a:moveTo>
                  <a:pt x="1667431" y="521689"/>
                </a:moveTo>
                <a:lnTo>
                  <a:pt x="1667431" y="588997"/>
                </a:lnTo>
                <a:lnTo>
                  <a:pt x="1708117" y="588997"/>
                </a:lnTo>
                <a:cubicBezTo>
                  <a:pt x="1714982" y="588997"/>
                  <a:pt x="1721010" y="587406"/>
                  <a:pt x="1726200" y="584225"/>
                </a:cubicBezTo>
                <a:cubicBezTo>
                  <a:pt x="1731055" y="581211"/>
                  <a:pt x="1735158" y="576942"/>
                  <a:pt x="1738506" y="571417"/>
                </a:cubicBezTo>
                <a:cubicBezTo>
                  <a:pt x="1741353" y="566728"/>
                  <a:pt x="1742775" y="561371"/>
                  <a:pt x="1742775" y="555343"/>
                </a:cubicBezTo>
                <a:cubicBezTo>
                  <a:pt x="1742775" y="549148"/>
                  <a:pt x="1741353" y="543707"/>
                  <a:pt x="1738506" y="539019"/>
                </a:cubicBezTo>
                <a:cubicBezTo>
                  <a:pt x="1735325" y="533828"/>
                  <a:pt x="1731223" y="529642"/>
                  <a:pt x="1726200" y="526461"/>
                </a:cubicBezTo>
                <a:cubicBezTo>
                  <a:pt x="1721010" y="523280"/>
                  <a:pt x="1714982" y="521689"/>
                  <a:pt x="1708117" y="521689"/>
                </a:cubicBezTo>
                <a:close/>
                <a:moveTo>
                  <a:pt x="372032" y="521689"/>
                </a:moveTo>
                <a:lnTo>
                  <a:pt x="372032" y="588997"/>
                </a:lnTo>
                <a:lnTo>
                  <a:pt x="412718" y="588997"/>
                </a:lnTo>
                <a:cubicBezTo>
                  <a:pt x="419582" y="588997"/>
                  <a:pt x="425610" y="587406"/>
                  <a:pt x="430800" y="584225"/>
                </a:cubicBezTo>
                <a:cubicBezTo>
                  <a:pt x="435656" y="581211"/>
                  <a:pt x="439758" y="576942"/>
                  <a:pt x="443107" y="571417"/>
                </a:cubicBezTo>
                <a:cubicBezTo>
                  <a:pt x="445953" y="566728"/>
                  <a:pt x="447376" y="561371"/>
                  <a:pt x="447376" y="555343"/>
                </a:cubicBezTo>
                <a:cubicBezTo>
                  <a:pt x="447376" y="549148"/>
                  <a:pt x="445953" y="543707"/>
                  <a:pt x="443107" y="539019"/>
                </a:cubicBezTo>
                <a:cubicBezTo>
                  <a:pt x="439925" y="533828"/>
                  <a:pt x="435823" y="529642"/>
                  <a:pt x="430800" y="526461"/>
                </a:cubicBezTo>
                <a:cubicBezTo>
                  <a:pt x="425610" y="523280"/>
                  <a:pt x="419582" y="521689"/>
                  <a:pt x="412718" y="521689"/>
                </a:cubicBezTo>
                <a:close/>
                <a:moveTo>
                  <a:pt x="3579175" y="516666"/>
                </a:moveTo>
                <a:lnTo>
                  <a:pt x="3601025" y="516666"/>
                </a:lnTo>
                <a:lnTo>
                  <a:pt x="3601025" y="553836"/>
                </a:lnTo>
                <a:lnTo>
                  <a:pt x="3633172" y="553836"/>
                </a:lnTo>
                <a:lnTo>
                  <a:pt x="3633172" y="573677"/>
                </a:lnTo>
                <a:lnTo>
                  <a:pt x="3601025" y="573677"/>
                </a:lnTo>
                <a:lnTo>
                  <a:pt x="3601025" y="645003"/>
                </a:lnTo>
                <a:cubicBezTo>
                  <a:pt x="3601025" y="652370"/>
                  <a:pt x="3602364" y="657728"/>
                  <a:pt x="3605043" y="661076"/>
                </a:cubicBezTo>
                <a:cubicBezTo>
                  <a:pt x="3608224" y="664760"/>
                  <a:pt x="3612996" y="666601"/>
                  <a:pt x="3619358" y="666601"/>
                </a:cubicBezTo>
                <a:cubicBezTo>
                  <a:pt x="3624884" y="666601"/>
                  <a:pt x="3629656" y="665178"/>
                  <a:pt x="3633674" y="662332"/>
                </a:cubicBezTo>
                <a:lnTo>
                  <a:pt x="3633674" y="683679"/>
                </a:lnTo>
                <a:cubicBezTo>
                  <a:pt x="3631330" y="684852"/>
                  <a:pt x="3628735" y="685689"/>
                  <a:pt x="3625888" y="686191"/>
                </a:cubicBezTo>
                <a:cubicBezTo>
                  <a:pt x="3623209" y="686693"/>
                  <a:pt x="3619777" y="686944"/>
                  <a:pt x="3615591" y="686944"/>
                </a:cubicBezTo>
                <a:cubicBezTo>
                  <a:pt x="3610066" y="686944"/>
                  <a:pt x="3605127" y="686107"/>
                  <a:pt x="3600774" y="684433"/>
                </a:cubicBezTo>
                <a:cubicBezTo>
                  <a:pt x="3596085" y="682591"/>
                  <a:pt x="3592318" y="680247"/>
                  <a:pt x="3589472" y="677401"/>
                </a:cubicBezTo>
                <a:cubicBezTo>
                  <a:pt x="3582607" y="670871"/>
                  <a:pt x="3579175" y="661913"/>
                  <a:pt x="3579175" y="650528"/>
                </a:cubicBezTo>
                <a:lnTo>
                  <a:pt x="3579175" y="573677"/>
                </a:lnTo>
                <a:lnTo>
                  <a:pt x="3556320" y="573677"/>
                </a:lnTo>
                <a:lnTo>
                  <a:pt x="3556320" y="553836"/>
                </a:lnTo>
                <a:lnTo>
                  <a:pt x="3579175" y="553836"/>
                </a:lnTo>
                <a:close/>
                <a:moveTo>
                  <a:pt x="4308312" y="500844"/>
                </a:moveTo>
                <a:lnTo>
                  <a:pt x="4330162" y="500844"/>
                </a:lnTo>
                <a:lnTo>
                  <a:pt x="4330162" y="616623"/>
                </a:lnTo>
                <a:lnTo>
                  <a:pt x="4391693" y="553836"/>
                </a:lnTo>
                <a:lnTo>
                  <a:pt x="4419570" y="553836"/>
                </a:lnTo>
                <a:lnTo>
                  <a:pt x="4419570" y="554841"/>
                </a:lnTo>
                <a:lnTo>
                  <a:pt x="4368085" y="606828"/>
                </a:lnTo>
                <a:lnTo>
                  <a:pt x="4421077" y="683931"/>
                </a:lnTo>
                <a:lnTo>
                  <a:pt x="4421077" y="684935"/>
                </a:lnTo>
                <a:lnTo>
                  <a:pt x="4394958" y="684935"/>
                </a:lnTo>
                <a:lnTo>
                  <a:pt x="4352765" y="621897"/>
                </a:lnTo>
                <a:lnTo>
                  <a:pt x="4330162" y="644500"/>
                </a:lnTo>
                <a:lnTo>
                  <a:pt x="4330162" y="684935"/>
                </a:lnTo>
                <a:lnTo>
                  <a:pt x="4308312" y="684935"/>
                </a:lnTo>
                <a:close/>
                <a:moveTo>
                  <a:pt x="3922056" y="500844"/>
                </a:moveTo>
                <a:lnTo>
                  <a:pt x="3943906" y="500844"/>
                </a:lnTo>
                <a:lnTo>
                  <a:pt x="3943906" y="597787"/>
                </a:lnTo>
                <a:lnTo>
                  <a:pt x="3944911" y="597787"/>
                </a:lnTo>
                <a:lnTo>
                  <a:pt x="4027789" y="500844"/>
                </a:lnTo>
                <a:lnTo>
                  <a:pt x="4055667" y="500844"/>
                </a:lnTo>
                <a:lnTo>
                  <a:pt x="4055667" y="501849"/>
                </a:lnTo>
                <a:lnTo>
                  <a:pt x="3987606" y="580458"/>
                </a:lnTo>
                <a:lnTo>
                  <a:pt x="4060690" y="683931"/>
                </a:lnTo>
                <a:lnTo>
                  <a:pt x="4060690" y="684935"/>
                </a:lnTo>
                <a:lnTo>
                  <a:pt x="4034068" y="684935"/>
                </a:lnTo>
                <a:lnTo>
                  <a:pt x="3973039" y="597285"/>
                </a:lnTo>
                <a:lnTo>
                  <a:pt x="3943906" y="630939"/>
                </a:lnTo>
                <a:lnTo>
                  <a:pt x="3943906" y="684935"/>
                </a:lnTo>
                <a:lnTo>
                  <a:pt x="3922056" y="684935"/>
                </a:lnTo>
                <a:close/>
                <a:moveTo>
                  <a:pt x="1969934" y="500844"/>
                </a:moveTo>
                <a:lnTo>
                  <a:pt x="2025438" y="500844"/>
                </a:lnTo>
                <a:cubicBezTo>
                  <a:pt x="2044525" y="500844"/>
                  <a:pt x="2061017" y="504695"/>
                  <a:pt x="2074914" y="512397"/>
                </a:cubicBezTo>
                <a:cubicBezTo>
                  <a:pt x="2088811" y="520099"/>
                  <a:pt x="2099610" y="530982"/>
                  <a:pt x="2107312" y="545046"/>
                </a:cubicBezTo>
                <a:cubicBezTo>
                  <a:pt x="2114846" y="558943"/>
                  <a:pt x="2118614" y="574849"/>
                  <a:pt x="2118614" y="592764"/>
                </a:cubicBezTo>
                <a:cubicBezTo>
                  <a:pt x="2118614" y="611014"/>
                  <a:pt x="2114846" y="627004"/>
                  <a:pt x="2107312" y="640733"/>
                </a:cubicBezTo>
                <a:cubicBezTo>
                  <a:pt x="2099777" y="654463"/>
                  <a:pt x="2088978" y="665262"/>
                  <a:pt x="2074914" y="673131"/>
                </a:cubicBezTo>
                <a:cubicBezTo>
                  <a:pt x="2060682" y="681001"/>
                  <a:pt x="2044191" y="684935"/>
                  <a:pt x="2025438" y="684935"/>
                </a:cubicBezTo>
                <a:lnTo>
                  <a:pt x="1969934" y="684935"/>
                </a:lnTo>
                <a:lnTo>
                  <a:pt x="1969934" y="597787"/>
                </a:lnTo>
                <a:lnTo>
                  <a:pt x="1949089" y="597787"/>
                </a:lnTo>
                <a:lnTo>
                  <a:pt x="1949089" y="580709"/>
                </a:lnTo>
                <a:lnTo>
                  <a:pt x="1969934" y="580709"/>
                </a:lnTo>
                <a:close/>
                <a:moveTo>
                  <a:pt x="1797981" y="500844"/>
                </a:moveTo>
                <a:lnTo>
                  <a:pt x="1819832" y="500844"/>
                </a:lnTo>
                <a:lnTo>
                  <a:pt x="1819832" y="684935"/>
                </a:lnTo>
                <a:lnTo>
                  <a:pt x="1797981" y="684935"/>
                </a:lnTo>
                <a:close/>
                <a:moveTo>
                  <a:pt x="1645582" y="500844"/>
                </a:moveTo>
                <a:lnTo>
                  <a:pt x="1707615" y="500844"/>
                </a:lnTo>
                <a:cubicBezTo>
                  <a:pt x="1717829" y="500844"/>
                  <a:pt x="1727289" y="503104"/>
                  <a:pt x="1735995" y="507625"/>
                </a:cubicBezTo>
                <a:cubicBezTo>
                  <a:pt x="1744534" y="511978"/>
                  <a:pt x="1751566" y="518508"/>
                  <a:pt x="1757092" y="527215"/>
                </a:cubicBezTo>
                <a:cubicBezTo>
                  <a:pt x="1762282" y="535419"/>
                  <a:pt x="1764877" y="544795"/>
                  <a:pt x="1764877" y="555343"/>
                </a:cubicBezTo>
                <a:cubicBezTo>
                  <a:pt x="1764877" y="565891"/>
                  <a:pt x="1762282" y="575267"/>
                  <a:pt x="1757092" y="583472"/>
                </a:cubicBezTo>
                <a:cubicBezTo>
                  <a:pt x="1751734" y="591843"/>
                  <a:pt x="1744701" y="598289"/>
                  <a:pt x="1735995" y="602810"/>
                </a:cubicBezTo>
                <a:cubicBezTo>
                  <a:pt x="1726953" y="607498"/>
                  <a:pt x="1717493" y="609842"/>
                  <a:pt x="1707615" y="609842"/>
                </a:cubicBezTo>
                <a:lnTo>
                  <a:pt x="1667431" y="609842"/>
                </a:lnTo>
                <a:lnTo>
                  <a:pt x="1667431" y="684935"/>
                </a:lnTo>
                <a:lnTo>
                  <a:pt x="1645582" y="684935"/>
                </a:lnTo>
                <a:close/>
                <a:moveTo>
                  <a:pt x="1527375" y="500844"/>
                </a:moveTo>
                <a:lnTo>
                  <a:pt x="1551988" y="500844"/>
                </a:lnTo>
                <a:lnTo>
                  <a:pt x="1622057" y="684935"/>
                </a:lnTo>
                <a:lnTo>
                  <a:pt x="1597947" y="684935"/>
                </a:lnTo>
                <a:lnTo>
                  <a:pt x="1579613" y="634203"/>
                </a:lnTo>
                <a:lnTo>
                  <a:pt x="1499749" y="634203"/>
                </a:lnTo>
                <a:lnTo>
                  <a:pt x="1481415" y="684935"/>
                </a:lnTo>
                <a:lnTo>
                  <a:pt x="1457305" y="684935"/>
                </a:lnTo>
                <a:close/>
                <a:moveTo>
                  <a:pt x="846421" y="500844"/>
                </a:moveTo>
                <a:lnTo>
                  <a:pt x="868271" y="500844"/>
                </a:lnTo>
                <a:lnTo>
                  <a:pt x="868271" y="684935"/>
                </a:lnTo>
                <a:lnTo>
                  <a:pt x="847426" y="684935"/>
                </a:lnTo>
                <a:lnTo>
                  <a:pt x="847426" y="665597"/>
                </a:lnTo>
                <a:lnTo>
                  <a:pt x="846421" y="665597"/>
                </a:lnTo>
                <a:cubicBezTo>
                  <a:pt x="842570" y="671959"/>
                  <a:pt x="836543" y="677485"/>
                  <a:pt x="828338" y="682173"/>
                </a:cubicBezTo>
                <a:cubicBezTo>
                  <a:pt x="820469" y="686693"/>
                  <a:pt x="811595" y="688954"/>
                  <a:pt x="801717" y="688954"/>
                </a:cubicBezTo>
                <a:cubicBezTo>
                  <a:pt x="789495" y="688954"/>
                  <a:pt x="778779" y="686024"/>
                  <a:pt x="769570" y="680163"/>
                </a:cubicBezTo>
                <a:cubicBezTo>
                  <a:pt x="760194" y="674303"/>
                  <a:pt x="752743" y="666015"/>
                  <a:pt x="747218" y="655300"/>
                </a:cubicBezTo>
                <a:cubicBezTo>
                  <a:pt x="741693" y="644752"/>
                  <a:pt x="738930" y="632780"/>
                  <a:pt x="738930" y="619386"/>
                </a:cubicBezTo>
                <a:cubicBezTo>
                  <a:pt x="738930" y="606159"/>
                  <a:pt x="741693" y="594271"/>
                  <a:pt x="747218" y="583723"/>
                </a:cubicBezTo>
                <a:cubicBezTo>
                  <a:pt x="752911" y="572840"/>
                  <a:pt x="760361" y="564468"/>
                  <a:pt x="769570" y="558608"/>
                </a:cubicBezTo>
                <a:cubicBezTo>
                  <a:pt x="779114" y="552581"/>
                  <a:pt x="789829" y="549567"/>
                  <a:pt x="801717" y="549567"/>
                </a:cubicBezTo>
                <a:cubicBezTo>
                  <a:pt x="811428" y="549567"/>
                  <a:pt x="820302" y="551911"/>
                  <a:pt x="828338" y="556599"/>
                </a:cubicBezTo>
                <a:cubicBezTo>
                  <a:pt x="836543" y="561454"/>
                  <a:pt x="842570" y="567063"/>
                  <a:pt x="846421" y="573426"/>
                </a:cubicBezTo>
                <a:lnTo>
                  <a:pt x="847426" y="573426"/>
                </a:lnTo>
                <a:lnTo>
                  <a:pt x="846421" y="555092"/>
                </a:lnTo>
                <a:close/>
                <a:moveTo>
                  <a:pt x="350181" y="500844"/>
                </a:moveTo>
                <a:lnTo>
                  <a:pt x="412215" y="500844"/>
                </a:lnTo>
                <a:cubicBezTo>
                  <a:pt x="422429" y="500844"/>
                  <a:pt x="431888" y="503104"/>
                  <a:pt x="440595" y="507625"/>
                </a:cubicBezTo>
                <a:cubicBezTo>
                  <a:pt x="449134" y="511978"/>
                  <a:pt x="456166" y="518508"/>
                  <a:pt x="461691" y="527215"/>
                </a:cubicBezTo>
                <a:cubicBezTo>
                  <a:pt x="466882" y="535419"/>
                  <a:pt x="469477" y="544795"/>
                  <a:pt x="469477" y="555343"/>
                </a:cubicBezTo>
                <a:cubicBezTo>
                  <a:pt x="469477" y="565891"/>
                  <a:pt x="466882" y="575267"/>
                  <a:pt x="461691" y="583472"/>
                </a:cubicBezTo>
                <a:cubicBezTo>
                  <a:pt x="456333" y="591843"/>
                  <a:pt x="449301" y="598289"/>
                  <a:pt x="440595" y="602810"/>
                </a:cubicBezTo>
                <a:cubicBezTo>
                  <a:pt x="431554" y="607498"/>
                  <a:pt x="422094" y="609842"/>
                  <a:pt x="412215" y="609842"/>
                </a:cubicBezTo>
                <a:lnTo>
                  <a:pt x="372032" y="609842"/>
                </a:lnTo>
                <a:lnTo>
                  <a:pt x="372032" y="684935"/>
                </a:lnTo>
                <a:lnTo>
                  <a:pt x="350181" y="684935"/>
                </a:lnTo>
                <a:close/>
                <a:moveTo>
                  <a:pt x="4270072" y="498835"/>
                </a:moveTo>
                <a:cubicBezTo>
                  <a:pt x="4277439" y="498835"/>
                  <a:pt x="4283885" y="499840"/>
                  <a:pt x="4289411" y="501849"/>
                </a:cubicBezTo>
                <a:lnTo>
                  <a:pt x="4289411" y="523196"/>
                </a:lnTo>
                <a:cubicBezTo>
                  <a:pt x="4286564" y="522024"/>
                  <a:pt x="4283634" y="521020"/>
                  <a:pt x="4280621" y="520182"/>
                </a:cubicBezTo>
                <a:cubicBezTo>
                  <a:pt x="4278109" y="519513"/>
                  <a:pt x="4274844" y="519178"/>
                  <a:pt x="4270826" y="519178"/>
                </a:cubicBezTo>
                <a:cubicBezTo>
                  <a:pt x="4265133" y="519178"/>
                  <a:pt x="4260278" y="521187"/>
                  <a:pt x="4256259" y="525205"/>
                </a:cubicBezTo>
                <a:cubicBezTo>
                  <a:pt x="4252073" y="529391"/>
                  <a:pt x="4249981" y="535000"/>
                  <a:pt x="4249981" y="542032"/>
                </a:cubicBezTo>
                <a:lnTo>
                  <a:pt x="4249981" y="553836"/>
                </a:lnTo>
                <a:lnTo>
                  <a:pt x="4283634" y="553836"/>
                </a:lnTo>
                <a:lnTo>
                  <a:pt x="4283634" y="573677"/>
                </a:lnTo>
                <a:lnTo>
                  <a:pt x="4249981" y="573677"/>
                </a:lnTo>
                <a:lnTo>
                  <a:pt x="4249981" y="684935"/>
                </a:lnTo>
                <a:lnTo>
                  <a:pt x="4228131" y="684935"/>
                </a:lnTo>
                <a:lnTo>
                  <a:pt x="4228131" y="573677"/>
                </a:lnTo>
                <a:lnTo>
                  <a:pt x="4204021" y="573677"/>
                </a:lnTo>
                <a:lnTo>
                  <a:pt x="4204021" y="553836"/>
                </a:lnTo>
                <a:lnTo>
                  <a:pt x="4228131" y="553836"/>
                </a:lnTo>
                <a:lnTo>
                  <a:pt x="4228131" y="539521"/>
                </a:lnTo>
                <a:cubicBezTo>
                  <a:pt x="4228131" y="531317"/>
                  <a:pt x="4229972" y="524117"/>
                  <a:pt x="4233656" y="517922"/>
                </a:cubicBezTo>
                <a:cubicBezTo>
                  <a:pt x="4237172" y="512062"/>
                  <a:pt x="4242279" y="507374"/>
                  <a:pt x="4248976" y="503858"/>
                </a:cubicBezTo>
                <a:cubicBezTo>
                  <a:pt x="4255338" y="500509"/>
                  <a:pt x="4262371" y="498835"/>
                  <a:pt x="4270072" y="498835"/>
                </a:cubicBezTo>
                <a:close/>
                <a:moveTo>
                  <a:pt x="3825820" y="498333"/>
                </a:moveTo>
                <a:cubicBezTo>
                  <a:pt x="3830341" y="498333"/>
                  <a:pt x="3834024" y="499756"/>
                  <a:pt x="3836871" y="502602"/>
                </a:cubicBezTo>
                <a:cubicBezTo>
                  <a:pt x="3839885" y="505616"/>
                  <a:pt x="3841391" y="509383"/>
                  <a:pt x="3841391" y="513904"/>
                </a:cubicBezTo>
                <a:cubicBezTo>
                  <a:pt x="3841391" y="518257"/>
                  <a:pt x="3839885" y="521941"/>
                  <a:pt x="3836871" y="524954"/>
                </a:cubicBezTo>
                <a:cubicBezTo>
                  <a:pt x="3833690" y="528135"/>
                  <a:pt x="3830006" y="529726"/>
                  <a:pt x="3825820" y="529726"/>
                </a:cubicBezTo>
                <a:cubicBezTo>
                  <a:pt x="3821634" y="529726"/>
                  <a:pt x="3817951" y="528135"/>
                  <a:pt x="3814770" y="524954"/>
                </a:cubicBezTo>
                <a:cubicBezTo>
                  <a:pt x="3811589" y="521773"/>
                  <a:pt x="3809998" y="518090"/>
                  <a:pt x="3809998" y="513904"/>
                </a:cubicBezTo>
                <a:cubicBezTo>
                  <a:pt x="3809998" y="509551"/>
                  <a:pt x="3811589" y="505783"/>
                  <a:pt x="3814770" y="502602"/>
                </a:cubicBezTo>
                <a:cubicBezTo>
                  <a:pt x="3817616" y="499756"/>
                  <a:pt x="3821300" y="498333"/>
                  <a:pt x="3825820" y="498333"/>
                </a:cubicBezTo>
                <a:close/>
                <a:moveTo>
                  <a:pt x="2186823" y="495821"/>
                </a:moveTo>
                <a:lnTo>
                  <a:pt x="2206162" y="495821"/>
                </a:lnTo>
                <a:lnTo>
                  <a:pt x="2232783" y="525708"/>
                </a:lnTo>
                <a:lnTo>
                  <a:pt x="2232783" y="526963"/>
                </a:lnTo>
                <a:lnTo>
                  <a:pt x="2211687" y="526963"/>
                </a:lnTo>
                <a:lnTo>
                  <a:pt x="2197371" y="512397"/>
                </a:lnTo>
                <a:lnTo>
                  <a:pt x="2195362" y="512397"/>
                </a:lnTo>
                <a:lnTo>
                  <a:pt x="2181800" y="526963"/>
                </a:lnTo>
                <a:lnTo>
                  <a:pt x="2160704" y="526963"/>
                </a:lnTo>
                <a:lnTo>
                  <a:pt x="2160704" y="525708"/>
                </a:lnTo>
                <a:close/>
                <a:moveTo>
                  <a:pt x="3724906" y="495570"/>
                </a:moveTo>
                <a:lnTo>
                  <a:pt x="3748765" y="495570"/>
                </a:lnTo>
                <a:lnTo>
                  <a:pt x="3730431" y="528219"/>
                </a:lnTo>
                <a:lnTo>
                  <a:pt x="3711344" y="528219"/>
                </a:lnTo>
                <a:close/>
                <a:moveTo>
                  <a:pt x="2224495" y="464679"/>
                </a:moveTo>
                <a:cubicBezTo>
                  <a:pt x="2232197" y="464679"/>
                  <a:pt x="2238308" y="466521"/>
                  <a:pt x="2242829" y="470204"/>
                </a:cubicBezTo>
                <a:cubicBezTo>
                  <a:pt x="2247015" y="473720"/>
                  <a:pt x="2249108" y="478911"/>
                  <a:pt x="2249108" y="485775"/>
                </a:cubicBezTo>
                <a:cubicBezTo>
                  <a:pt x="2249108" y="490463"/>
                  <a:pt x="2247685" y="494984"/>
                  <a:pt x="2244838" y="499337"/>
                </a:cubicBezTo>
                <a:cubicBezTo>
                  <a:pt x="2241992" y="503690"/>
                  <a:pt x="2238058" y="508127"/>
                  <a:pt x="2233035" y="512648"/>
                </a:cubicBezTo>
                <a:lnTo>
                  <a:pt x="2224495" y="503104"/>
                </a:lnTo>
                <a:cubicBezTo>
                  <a:pt x="2229686" y="496407"/>
                  <a:pt x="2232281" y="491635"/>
                  <a:pt x="2232281" y="488789"/>
                </a:cubicBezTo>
                <a:cubicBezTo>
                  <a:pt x="2232281" y="485775"/>
                  <a:pt x="2231360" y="483515"/>
                  <a:pt x="2229518" y="482008"/>
                </a:cubicBezTo>
                <a:cubicBezTo>
                  <a:pt x="2227676" y="480501"/>
                  <a:pt x="2225332" y="479748"/>
                  <a:pt x="2222487" y="479748"/>
                </a:cubicBezTo>
                <a:cubicBezTo>
                  <a:pt x="2219138" y="479748"/>
                  <a:pt x="2216207" y="480334"/>
                  <a:pt x="2213696" y="481506"/>
                </a:cubicBezTo>
                <a:lnTo>
                  <a:pt x="2213696" y="465935"/>
                </a:lnTo>
                <a:cubicBezTo>
                  <a:pt x="2218217" y="465097"/>
                  <a:pt x="2221817" y="464679"/>
                  <a:pt x="2224495" y="464679"/>
                </a:cubicBezTo>
                <a:close/>
                <a:moveTo>
                  <a:pt x="1550852" y="168018"/>
                </a:moveTo>
                <a:cubicBezTo>
                  <a:pt x="1555373" y="168018"/>
                  <a:pt x="1559224" y="169609"/>
                  <a:pt x="1562406" y="172790"/>
                </a:cubicBezTo>
                <a:cubicBezTo>
                  <a:pt x="1565586" y="175971"/>
                  <a:pt x="1567177" y="179822"/>
                  <a:pt x="1567177" y="184342"/>
                </a:cubicBezTo>
                <a:cubicBezTo>
                  <a:pt x="1567177" y="188863"/>
                  <a:pt x="1565586" y="192714"/>
                  <a:pt x="1562406" y="195895"/>
                </a:cubicBezTo>
                <a:cubicBezTo>
                  <a:pt x="1559224" y="199076"/>
                  <a:pt x="1555373" y="200667"/>
                  <a:pt x="1550852" y="200667"/>
                </a:cubicBezTo>
                <a:cubicBezTo>
                  <a:pt x="1546165" y="200667"/>
                  <a:pt x="1542230" y="199076"/>
                  <a:pt x="1539048" y="195895"/>
                </a:cubicBezTo>
                <a:cubicBezTo>
                  <a:pt x="1535868" y="192714"/>
                  <a:pt x="1534277" y="188863"/>
                  <a:pt x="1534277" y="184342"/>
                </a:cubicBezTo>
                <a:cubicBezTo>
                  <a:pt x="1534277" y="179822"/>
                  <a:pt x="1535868" y="175971"/>
                  <a:pt x="1539048" y="172790"/>
                </a:cubicBezTo>
                <a:cubicBezTo>
                  <a:pt x="1542230" y="169609"/>
                  <a:pt x="1546165" y="168018"/>
                  <a:pt x="1550852" y="168018"/>
                </a:cubicBezTo>
                <a:close/>
                <a:moveTo>
                  <a:pt x="3149620" y="133108"/>
                </a:moveTo>
                <a:cubicBezTo>
                  <a:pt x="3137565" y="133108"/>
                  <a:pt x="3128523" y="135620"/>
                  <a:pt x="3122496" y="140643"/>
                </a:cubicBezTo>
                <a:cubicBezTo>
                  <a:pt x="3116468" y="145666"/>
                  <a:pt x="3113454" y="152028"/>
                  <a:pt x="3113454" y="159730"/>
                </a:cubicBezTo>
                <a:cubicBezTo>
                  <a:pt x="3113454" y="166930"/>
                  <a:pt x="3116217" y="172790"/>
                  <a:pt x="3121742" y="177310"/>
                </a:cubicBezTo>
                <a:cubicBezTo>
                  <a:pt x="3127268" y="181831"/>
                  <a:pt x="3134216" y="184091"/>
                  <a:pt x="3142588" y="184091"/>
                </a:cubicBezTo>
                <a:cubicBezTo>
                  <a:pt x="3149955" y="184091"/>
                  <a:pt x="3156819" y="182166"/>
                  <a:pt x="3163182" y="178315"/>
                </a:cubicBezTo>
                <a:cubicBezTo>
                  <a:pt x="3169544" y="174464"/>
                  <a:pt x="3174567" y="169441"/>
                  <a:pt x="3178251" y="163246"/>
                </a:cubicBezTo>
                <a:cubicBezTo>
                  <a:pt x="3181934" y="157051"/>
                  <a:pt x="3183776" y="150103"/>
                  <a:pt x="3183776" y="142401"/>
                </a:cubicBezTo>
                <a:cubicBezTo>
                  <a:pt x="3179757" y="139722"/>
                  <a:pt x="3174734" y="137462"/>
                  <a:pt x="3168707" y="135620"/>
                </a:cubicBezTo>
                <a:cubicBezTo>
                  <a:pt x="3163014" y="133946"/>
                  <a:pt x="3156652" y="133108"/>
                  <a:pt x="3149620" y="133108"/>
                </a:cubicBezTo>
                <a:close/>
                <a:moveTo>
                  <a:pt x="2787670" y="133108"/>
                </a:moveTo>
                <a:cubicBezTo>
                  <a:pt x="2775615" y="133108"/>
                  <a:pt x="2766573" y="135620"/>
                  <a:pt x="2760546" y="140643"/>
                </a:cubicBezTo>
                <a:cubicBezTo>
                  <a:pt x="2754518" y="145666"/>
                  <a:pt x="2751504" y="152028"/>
                  <a:pt x="2751504" y="159730"/>
                </a:cubicBezTo>
                <a:cubicBezTo>
                  <a:pt x="2751504" y="166930"/>
                  <a:pt x="2754267" y="172790"/>
                  <a:pt x="2759792" y="177310"/>
                </a:cubicBezTo>
                <a:cubicBezTo>
                  <a:pt x="2765318" y="181831"/>
                  <a:pt x="2772266" y="184091"/>
                  <a:pt x="2780638" y="184091"/>
                </a:cubicBezTo>
                <a:cubicBezTo>
                  <a:pt x="2788005" y="184091"/>
                  <a:pt x="2794869" y="182166"/>
                  <a:pt x="2801232" y="178315"/>
                </a:cubicBezTo>
                <a:cubicBezTo>
                  <a:pt x="2807594" y="174464"/>
                  <a:pt x="2812617" y="169441"/>
                  <a:pt x="2816301" y="163246"/>
                </a:cubicBezTo>
                <a:cubicBezTo>
                  <a:pt x="2819984" y="157051"/>
                  <a:pt x="2821826" y="150103"/>
                  <a:pt x="2821826" y="142401"/>
                </a:cubicBezTo>
                <a:cubicBezTo>
                  <a:pt x="2817807" y="139722"/>
                  <a:pt x="2812784" y="137462"/>
                  <a:pt x="2806757" y="135620"/>
                </a:cubicBezTo>
                <a:cubicBezTo>
                  <a:pt x="2801064" y="133946"/>
                  <a:pt x="2794702" y="133108"/>
                  <a:pt x="2787670" y="133108"/>
                </a:cubicBezTo>
                <a:close/>
                <a:moveTo>
                  <a:pt x="2044720" y="133108"/>
                </a:moveTo>
                <a:cubicBezTo>
                  <a:pt x="2032665" y="133108"/>
                  <a:pt x="2023624" y="135620"/>
                  <a:pt x="2017596" y="140643"/>
                </a:cubicBezTo>
                <a:cubicBezTo>
                  <a:pt x="2011569" y="145666"/>
                  <a:pt x="2008555" y="152028"/>
                  <a:pt x="2008555" y="159730"/>
                </a:cubicBezTo>
                <a:cubicBezTo>
                  <a:pt x="2008555" y="166930"/>
                  <a:pt x="2011318" y="172790"/>
                  <a:pt x="2016843" y="177310"/>
                </a:cubicBezTo>
                <a:cubicBezTo>
                  <a:pt x="2022369" y="181831"/>
                  <a:pt x="2029317" y="184091"/>
                  <a:pt x="2037689" y="184091"/>
                </a:cubicBezTo>
                <a:cubicBezTo>
                  <a:pt x="2045055" y="184091"/>
                  <a:pt x="2051920" y="182166"/>
                  <a:pt x="2058283" y="178315"/>
                </a:cubicBezTo>
                <a:cubicBezTo>
                  <a:pt x="2064645" y="174464"/>
                  <a:pt x="2069668" y="169441"/>
                  <a:pt x="2073351" y="163246"/>
                </a:cubicBezTo>
                <a:cubicBezTo>
                  <a:pt x="2077035" y="157051"/>
                  <a:pt x="2078877" y="150103"/>
                  <a:pt x="2078877" y="142401"/>
                </a:cubicBezTo>
                <a:cubicBezTo>
                  <a:pt x="2074858" y="139722"/>
                  <a:pt x="2069835" y="137462"/>
                  <a:pt x="2063807" y="135620"/>
                </a:cubicBezTo>
                <a:cubicBezTo>
                  <a:pt x="2058115" y="133946"/>
                  <a:pt x="2051752" y="133108"/>
                  <a:pt x="2044720" y="133108"/>
                </a:cubicBezTo>
                <a:close/>
                <a:moveTo>
                  <a:pt x="575377" y="83632"/>
                </a:moveTo>
                <a:cubicBezTo>
                  <a:pt x="568178" y="83632"/>
                  <a:pt x="561062" y="85725"/>
                  <a:pt x="554030" y="89911"/>
                </a:cubicBezTo>
                <a:cubicBezTo>
                  <a:pt x="547500" y="93762"/>
                  <a:pt x="542142" y="99622"/>
                  <a:pt x="537957" y="107491"/>
                </a:cubicBezTo>
                <a:cubicBezTo>
                  <a:pt x="533938" y="115026"/>
                  <a:pt x="531929" y="123732"/>
                  <a:pt x="531929" y="133611"/>
                </a:cubicBezTo>
                <a:cubicBezTo>
                  <a:pt x="531929" y="143489"/>
                  <a:pt x="533938" y="152196"/>
                  <a:pt x="537957" y="159730"/>
                </a:cubicBezTo>
                <a:cubicBezTo>
                  <a:pt x="542142" y="167599"/>
                  <a:pt x="547500" y="173459"/>
                  <a:pt x="554030" y="177310"/>
                </a:cubicBezTo>
                <a:cubicBezTo>
                  <a:pt x="561062" y="181496"/>
                  <a:pt x="568178" y="183589"/>
                  <a:pt x="575377" y="183589"/>
                </a:cubicBezTo>
                <a:cubicBezTo>
                  <a:pt x="582744" y="183589"/>
                  <a:pt x="589860" y="181496"/>
                  <a:pt x="596725" y="177310"/>
                </a:cubicBezTo>
                <a:cubicBezTo>
                  <a:pt x="603422" y="173292"/>
                  <a:pt x="608780" y="167432"/>
                  <a:pt x="612798" y="159730"/>
                </a:cubicBezTo>
                <a:cubicBezTo>
                  <a:pt x="616817" y="152196"/>
                  <a:pt x="618826" y="143489"/>
                  <a:pt x="618826" y="133611"/>
                </a:cubicBezTo>
                <a:cubicBezTo>
                  <a:pt x="618826" y="123565"/>
                  <a:pt x="616817" y="114775"/>
                  <a:pt x="612798" y="107240"/>
                </a:cubicBezTo>
                <a:cubicBezTo>
                  <a:pt x="608780" y="99873"/>
                  <a:pt x="603422" y="94097"/>
                  <a:pt x="596725" y="89911"/>
                </a:cubicBezTo>
                <a:cubicBezTo>
                  <a:pt x="589860" y="85725"/>
                  <a:pt x="582744" y="83632"/>
                  <a:pt x="575377" y="83632"/>
                </a:cubicBezTo>
                <a:close/>
                <a:moveTo>
                  <a:pt x="45960" y="80870"/>
                </a:moveTo>
                <a:cubicBezTo>
                  <a:pt x="58600" y="80870"/>
                  <a:pt x="69400" y="85349"/>
                  <a:pt x="78357" y="94306"/>
                </a:cubicBezTo>
                <a:cubicBezTo>
                  <a:pt x="87316" y="103264"/>
                  <a:pt x="91794" y="114063"/>
                  <a:pt x="91794" y="126704"/>
                </a:cubicBezTo>
                <a:cubicBezTo>
                  <a:pt x="91794" y="139429"/>
                  <a:pt x="87316" y="150270"/>
                  <a:pt x="78357" y="159228"/>
                </a:cubicBezTo>
                <a:cubicBezTo>
                  <a:pt x="69400" y="168185"/>
                  <a:pt x="58600" y="172664"/>
                  <a:pt x="45960" y="172664"/>
                </a:cubicBezTo>
                <a:cubicBezTo>
                  <a:pt x="33235" y="172664"/>
                  <a:pt x="22395" y="168185"/>
                  <a:pt x="13435" y="159228"/>
                </a:cubicBezTo>
                <a:cubicBezTo>
                  <a:pt x="4479" y="150270"/>
                  <a:pt x="1" y="139429"/>
                  <a:pt x="1" y="126704"/>
                </a:cubicBezTo>
                <a:cubicBezTo>
                  <a:pt x="1" y="114063"/>
                  <a:pt x="4479" y="103264"/>
                  <a:pt x="13435" y="94306"/>
                </a:cubicBezTo>
                <a:cubicBezTo>
                  <a:pt x="22395" y="85349"/>
                  <a:pt x="33235" y="80870"/>
                  <a:pt x="45960" y="80870"/>
                </a:cubicBezTo>
                <a:close/>
                <a:moveTo>
                  <a:pt x="2379472" y="68061"/>
                </a:moveTo>
                <a:lnTo>
                  <a:pt x="2403080" y="68061"/>
                </a:lnTo>
                <a:lnTo>
                  <a:pt x="2444267" y="165506"/>
                </a:lnTo>
                <a:lnTo>
                  <a:pt x="2444770" y="165506"/>
                </a:lnTo>
                <a:lnTo>
                  <a:pt x="2484451" y="68061"/>
                </a:lnTo>
                <a:lnTo>
                  <a:pt x="2508059" y="68061"/>
                </a:lnTo>
                <a:lnTo>
                  <a:pt x="2427189" y="254664"/>
                </a:lnTo>
                <a:lnTo>
                  <a:pt x="2404587" y="254664"/>
                </a:lnTo>
                <a:lnTo>
                  <a:pt x="2433719" y="190872"/>
                </a:lnTo>
                <a:close/>
                <a:moveTo>
                  <a:pt x="1849607" y="68061"/>
                </a:moveTo>
                <a:lnTo>
                  <a:pt x="1871456" y="68061"/>
                </a:lnTo>
                <a:lnTo>
                  <a:pt x="1871456" y="147173"/>
                </a:lnTo>
                <a:cubicBezTo>
                  <a:pt x="1871456" y="159897"/>
                  <a:pt x="1874303" y="169106"/>
                  <a:pt x="1879996" y="174799"/>
                </a:cubicBezTo>
                <a:cubicBezTo>
                  <a:pt x="1885856" y="180659"/>
                  <a:pt x="1893474" y="183589"/>
                  <a:pt x="1902850" y="183589"/>
                </a:cubicBezTo>
                <a:cubicBezTo>
                  <a:pt x="1910217" y="183589"/>
                  <a:pt x="1916830" y="181580"/>
                  <a:pt x="1922691" y="177562"/>
                </a:cubicBezTo>
                <a:cubicBezTo>
                  <a:pt x="1928216" y="173711"/>
                  <a:pt x="1932653" y="168604"/>
                  <a:pt x="1936001" y="162242"/>
                </a:cubicBezTo>
                <a:cubicBezTo>
                  <a:pt x="1939182" y="156047"/>
                  <a:pt x="1940773" y="149349"/>
                  <a:pt x="1940773" y="142150"/>
                </a:cubicBezTo>
                <a:lnTo>
                  <a:pt x="1940773" y="68061"/>
                </a:lnTo>
                <a:lnTo>
                  <a:pt x="1962623" y="68061"/>
                </a:lnTo>
                <a:lnTo>
                  <a:pt x="1962623" y="199160"/>
                </a:lnTo>
                <a:lnTo>
                  <a:pt x="1941778" y="199160"/>
                </a:lnTo>
                <a:lnTo>
                  <a:pt x="1941778" y="180073"/>
                </a:lnTo>
                <a:lnTo>
                  <a:pt x="1940773" y="180073"/>
                </a:lnTo>
                <a:cubicBezTo>
                  <a:pt x="1937424" y="186435"/>
                  <a:pt x="1931648" y="191961"/>
                  <a:pt x="1923445" y="196649"/>
                </a:cubicBezTo>
                <a:cubicBezTo>
                  <a:pt x="1915910" y="201002"/>
                  <a:pt x="1907538" y="203179"/>
                  <a:pt x="1898329" y="203179"/>
                </a:cubicBezTo>
                <a:cubicBezTo>
                  <a:pt x="1882423" y="203179"/>
                  <a:pt x="1870368" y="198574"/>
                  <a:pt x="1862164" y="189365"/>
                </a:cubicBezTo>
                <a:cubicBezTo>
                  <a:pt x="1853793" y="179989"/>
                  <a:pt x="1849607" y="167013"/>
                  <a:pt x="1849607" y="150438"/>
                </a:cubicBezTo>
                <a:close/>
                <a:moveTo>
                  <a:pt x="900372" y="68061"/>
                </a:moveTo>
                <a:lnTo>
                  <a:pt x="922221" y="68061"/>
                </a:lnTo>
                <a:lnTo>
                  <a:pt x="922221" y="199160"/>
                </a:lnTo>
                <a:lnTo>
                  <a:pt x="900372" y="199160"/>
                </a:lnTo>
                <a:close/>
                <a:moveTo>
                  <a:pt x="1550852" y="66554"/>
                </a:moveTo>
                <a:cubicBezTo>
                  <a:pt x="1555373" y="66554"/>
                  <a:pt x="1559224" y="68145"/>
                  <a:pt x="1562406" y="71326"/>
                </a:cubicBezTo>
                <a:cubicBezTo>
                  <a:pt x="1565586" y="74507"/>
                  <a:pt x="1567177" y="78358"/>
                  <a:pt x="1567177" y="82879"/>
                </a:cubicBezTo>
                <a:cubicBezTo>
                  <a:pt x="1567177" y="87567"/>
                  <a:pt x="1565586" y="91502"/>
                  <a:pt x="1562406" y="94683"/>
                </a:cubicBezTo>
                <a:cubicBezTo>
                  <a:pt x="1559224" y="97864"/>
                  <a:pt x="1555373" y="99455"/>
                  <a:pt x="1550852" y="99455"/>
                </a:cubicBezTo>
                <a:cubicBezTo>
                  <a:pt x="1546165" y="99455"/>
                  <a:pt x="1542230" y="97864"/>
                  <a:pt x="1539048" y="94683"/>
                </a:cubicBezTo>
                <a:cubicBezTo>
                  <a:pt x="1535868" y="91502"/>
                  <a:pt x="1534277" y="87567"/>
                  <a:pt x="1534277" y="82879"/>
                </a:cubicBezTo>
                <a:cubicBezTo>
                  <a:pt x="1534277" y="78358"/>
                  <a:pt x="1535868" y="74507"/>
                  <a:pt x="1539048" y="71326"/>
                </a:cubicBezTo>
                <a:cubicBezTo>
                  <a:pt x="1542230" y="68145"/>
                  <a:pt x="1546165" y="66554"/>
                  <a:pt x="1550852" y="66554"/>
                </a:cubicBezTo>
                <a:close/>
                <a:moveTo>
                  <a:pt x="3147611" y="63792"/>
                </a:moveTo>
                <a:cubicBezTo>
                  <a:pt x="3165358" y="63792"/>
                  <a:pt x="3179339" y="68480"/>
                  <a:pt x="3189552" y="77856"/>
                </a:cubicBezTo>
                <a:cubicBezTo>
                  <a:pt x="3199598" y="87065"/>
                  <a:pt x="3204621" y="99790"/>
                  <a:pt x="3204621" y="116030"/>
                </a:cubicBezTo>
                <a:lnTo>
                  <a:pt x="3204621" y="199160"/>
                </a:lnTo>
                <a:lnTo>
                  <a:pt x="3183776" y="199160"/>
                </a:lnTo>
                <a:lnTo>
                  <a:pt x="3183776" y="180324"/>
                </a:lnTo>
                <a:lnTo>
                  <a:pt x="3182771" y="180324"/>
                </a:lnTo>
                <a:cubicBezTo>
                  <a:pt x="3178920" y="186854"/>
                  <a:pt x="3173311" y="192295"/>
                  <a:pt x="3165944" y="196649"/>
                </a:cubicBezTo>
                <a:cubicBezTo>
                  <a:pt x="3158745" y="201002"/>
                  <a:pt x="3150206" y="203179"/>
                  <a:pt x="3140327" y="203179"/>
                </a:cubicBezTo>
                <a:cubicBezTo>
                  <a:pt x="3130616" y="203179"/>
                  <a:pt x="3122077" y="201337"/>
                  <a:pt x="3114710" y="197653"/>
                </a:cubicBezTo>
                <a:cubicBezTo>
                  <a:pt x="3107008" y="193802"/>
                  <a:pt x="3101148" y="188612"/>
                  <a:pt x="3097130" y="182082"/>
                </a:cubicBezTo>
                <a:cubicBezTo>
                  <a:pt x="3093112" y="175552"/>
                  <a:pt x="3091102" y="168018"/>
                  <a:pt x="3091102" y="159479"/>
                </a:cubicBezTo>
                <a:cubicBezTo>
                  <a:pt x="3091102" y="145582"/>
                  <a:pt x="3096293" y="134783"/>
                  <a:pt x="3106673" y="127081"/>
                </a:cubicBezTo>
                <a:cubicBezTo>
                  <a:pt x="3117389" y="119212"/>
                  <a:pt x="3130616" y="115277"/>
                  <a:pt x="3146355" y="115277"/>
                </a:cubicBezTo>
                <a:cubicBezTo>
                  <a:pt x="3154559" y="115277"/>
                  <a:pt x="3161926" y="116114"/>
                  <a:pt x="3168456" y="117788"/>
                </a:cubicBezTo>
                <a:cubicBezTo>
                  <a:pt x="3175153" y="119463"/>
                  <a:pt x="3180260" y="121472"/>
                  <a:pt x="3183776" y="123816"/>
                </a:cubicBezTo>
                <a:lnTo>
                  <a:pt x="3183776" y="115779"/>
                </a:lnTo>
                <a:cubicBezTo>
                  <a:pt x="3183776" y="106236"/>
                  <a:pt x="3180427" y="98450"/>
                  <a:pt x="3173730" y="92423"/>
                </a:cubicBezTo>
                <a:cubicBezTo>
                  <a:pt x="3167033" y="86395"/>
                  <a:pt x="3158326" y="83381"/>
                  <a:pt x="3147611" y="83381"/>
                </a:cubicBezTo>
                <a:cubicBezTo>
                  <a:pt x="3140411" y="83381"/>
                  <a:pt x="3133714" y="84972"/>
                  <a:pt x="3127519" y="88153"/>
                </a:cubicBezTo>
                <a:cubicBezTo>
                  <a:pt x="3120989" y="91502"/>
                  <a:pt x="3116050" y="95939"/>
                  <a:pt x="3112701" y="101464"/>
                </a:cubicBezTo>
                <a:lnTo>
                  <a:pt x="3096125" y="89158"/>
                </a:lnTo>
                <a:cubicBezTo>
                  <a:pt x="3101148" y="81456"/>
                  <a:pt x="3108264" y="75261"/>
                  <a:pt x="3117473" y="70573"/>
                </a:cubicBezTo>
                <a:cubicBezTo>
                  <a:pt x="3126514" y="66052"/>
                  <a:pt x="3136560" y="63792"/>
                  <a:pt x="3147611" y="63792"/>
                </a:cubicBezTo>
                <a:close/>
                <a:moveTo>
                  <a:pt x="2785661" y="63792"/>
                </a:moveTo>
                <a:cubicBezTo>
                  <a:pt x="2803408" y="63792"/>
                  <a:pt x="2817389" y="68480"/>
                  <a:pt x="2827602" y="77856"/>
                </a:cubicBezTo>
                <a:cubicBezTo>
                  <a:pt x="2837648" y="87065"/>
                  <a:pt x="2842671" y="99790"/>
                  <a:pt x="2842671" y="116030"/>
                </a:cubicBezTo>
                <a:lnTo>
                  <a:pt x="2842671" y="199160"/>
                </a:lnTo>
                <a:lnTo>
                  <a:pt x="2821826" y="199160"/>
                </a:lnTo>
                <a:lnTo>
                  <a:pt x="2821826" y="180324"/>
                </a:lnTo>
                <a:lnTo>
                  <a:pt x="2820821" y="180324"/>
                </a:lnTo>
                <a:cubicBezTo>
                  <a:pt x="2816970" y="186854"/>
                  <a:pt x="2811361" y="192295"/>
                  <a:pt x="2803994" y="196649"/>
                </a:cubicBezTo>
                <a:cubicBezTo>
                  <a:pt x="2796795" y="201002"/>
                  <a:pt x="2788256" y="203179"/>
                  <a:pt x="2778377" y="203179"/>
                </a:cubicBezTo>
                <a:cubicBezTo>
                  <a:pt x="2768666" y="203179"/>
                  <a:pt x="2760127" y="201337"/>
                  <a:pt x="2752760" y="197653"/>
                </a:cubicBezTo>
                <a:cubicBezTo>
                  <a:pt x="2745058" y="193802"/>
                  <a:pt x="2739198" y="188612"/>
                  <a:pt x="2735180" y="182082"/>
                </a:cubicBezTo>
                <a:cubicBezTo>
                  <a:pt x="2731162" y="175552"/>
                  <a:pt x="2729152" y="168018"/>
                  <a:pt x="2729152" y="159479"/>
                </a:cubicBezTo>
                <a:cubicBezTo>
                  <a:pt x="2729152" y="145582"/>
                  <a:pt x="2734343" y="134783"/>
                  <a:pt x="2744723" y="127081"/>
                </a:cubicBezTo>
                <a:cubicBezTo>
                  <a:pt x="2755439" y="119212"/>
                  <a:pt x="2768666" y="115277"/>
                  <a:pt x="2784405" y="115277"/>
                </a:cubicBezTo>
                <a:cubicBezTo>
                  <a:pt x="2792609" y="115277"/>
                  <a:pt x="2799976" y="116114"/>
                  <a:pt x="2806506" y="117788"/>
                </a:cubicBezTo>
                <a:cubicBezTo>
                  <a:pt x="2813203" y="119463"/>
                  <a:pt x="2818310" y="121472"/>
                  <a:pt x="2821826" y="123816"/>
                </a:cubicBezTo>
                <a:lnTo>
                  <a:pt x="2821826" y="115779"/>
                </a:lnTo>
                <a:cubicBezTo>
                  <a:pt x="2821826" y="106236"/>
                  <a:pt x="2818477" y="98450"/>
                  <a:pt x="2811780" y="92423"/>
                </a:cubicBezTo>
                <a:cubicBezTo>
                  <a:pt x="2805083" y="86395"/>
                  <a:pt x="2796376" y="83381"/>
                  <a:pt x="2785661" y="83381"/>
                </a:cubicBezTo>
                <a:cubicBezTo>
                  <a:pt x="2778461" y="83381"/>
                  <a:pt x="2771764" y="84972"/>
                  <a:pt x="2765569" y="88153"/>
                </a:cubicBezTo>
                <a:cubicBezTo>
                  <a:pt x="2759039" y="91502"/>
                  <a:pt x="2754100" y="95939"/>
                  <a:pt x="2750751" y="101464"/>
                </a:cubicBezTo>
                <a:lnTo>
                  <a:pt x="2734175" y="89158"/>
                </a:lnTo>
                <a:cubicBezTo>
                  <a:pt x="2739198" y="81456"/>
                  <a:pt x="2746314" y="75261"/>
                  <a:pt x="2755523" y="70573"/>
                </a:cubicBezTo>
                <a:cubicBezTo>
                  <a:pt x="2764564" y="66052"/>
                  <a:pt x="2774610" y="63792"/>
                  <a:pt x="2785661" y="63792"/>
                </a:cubicBezTo>
                <a:close/>
                <a:moveTo>
                  <a:pt x="2191381" y="63792"/>
                </a:moveTo>
                <a:cubicBezTo>
                  <a:pt x="2207120" y="63792"/>
                  <a:pt x="2219091" y="68396"/>
                  <a:pt x="2227296" y="77605"/>
                </a:cubicBezTo>
                <a:cubicBezTo>
                  <a:pt x="2235666" y="86981"/>
                  <a:pt x="2239853" y="99455"/>
                  <a:pt x="2239853" y="115026"/>
                </a:cubicBezTo>
                <a:lnTo>
                  <a:pt x="2239853" y="199160"/>
                </a:lnTo>
                <a:lnTo>
                  <a:pt x="2218002" y="199160"/>
                </a:lnTo>
                <a:lnTo>
                  <a:pt x="2218002" y="118291"/>
                </a:lnTo>
                <a:cubicBezTo>
                  <a:pt x="2218002" y="106236"/>
                  <a:pt x="2215073" y="97445"/>
                  <a:pt x="2209212" y="91920"/>
                </a:cubicBezTo>
                <a:cubicBezTo>
                  <a:pt x="2203520" y="86395"/>
                  <a:pt x="2195567" y="83632"/>
                  <a:pt x="2185354" y="83632"/>
                </a:cubicBezTo>
                <a:cubicBezTo>
                  <a:pt x="2178322" y="83632"/>
                  <a:pt x="2172043" y="85642"/>
                  <a:pt x="2166518" y="89660"/>
                </a:cubicBezTo>
                <a:cubicBezTo>
                  <a:pt x="2160657" y="94013"/>
                  <a:pt x="2156305" y="99203"/>
                  <a:pt x="2153458" y="105231"/>
                </a:cubicBezTo>
                <a:cubicBezTo>
                  <a:pt x="2150445" y="111761"/>
                  <a:pt x="2148938" y="118458"/>
                  <a:pt x="2148938" y="125323"/>
                </a:cubicBezTo>
                <a:lnTo>
                  <a:pt x="2148938" y="199160"/>
                </a:lnTo>
                <a:lnTo>
                  <a:pt x="2127088" y="199160"/>
                </a:lnTo>
                <a:lnTo>
                  <a:pt x="2127088" y="68061"/>
                </a:lnTo>
                <a:lnTo>
                  <a:pt x="2147682" y="68061"/>
                </a:lnTo>
                <a:lnTo>
                  <a:pt x="2147682" y="87400"/>
                </a:lnTo>
                <a:lnTo>
                  <a:pt x="2148938" y="87400"/>
                </a:lnTo>
                <a:cubicBezTo>
                  <a:pt x="2152453" y="80870"/>
                  <a:pt x="2158146" y="75344"/>
                  <a:pt x="2166015" y="70824"/>
                </a:cubicBezTo>
                <a:cubicBezTo>
                  <a:pt x="2174052" y="66136"/>
                  <a:pt x="2182507" y="63792"/>
                  <a:pt x="2191381" y="63792"/>
                </a:cubicBezTo>
                <a:close/>
                <a:moveTo>
                  <a:pt x="2042711" y="63792"/>
                </a:moveTo>
                <a:cubicBezTo>
                  <a:pt x="2060459" y="63792"/>
                  <a:pt x="2074440" y="68480"/>
                  <a:pt x="2084653" y="77856"/>
                </a:cubicBezTo>
                <a:cubicBezTo>
                  <a:pt x="2094699" y="87065"/>
                  <a:pt x="2099721" y="99790"/>
                  <a:pt x="2099721" y="116030"/>
                </a:cubicBezTo>
                <a:lnTo>
                  <a:pt x="2099721" y="199160"/>
                </a:lnTo>
                <a:lnTo>
                  <a:pt x="2078877" y="199160"/>
                </a:lnTo>
                <a:lnTo>
                  <a:pt x="2078877" y="180324"/>
                </a:lnTo>
                <a:lnTo>
                  <a:pt x="2077872" y="180324"/>
                </a:lnTo>
                <a:cubicBezTo>
                  <a:pt x="2074021" y="186854"/>
                  <a:pt x="2068411" y="192295"/>
                  <a:pt x="2061045" y="196649"/>
                </a:cubicBezTo>
                <a:cubicBezTo>
                  <a:pt x="2053845" y="201002"/>
                  <a:pt x="2045307" y="203179"/>
                  <a:pt x="2035428" y="203179"/>
                </a:cubicBezTo>
                <a:cubicBezTo>
                  <a:pt x="2025717" y="203179"/>
                  <a:pt x="2017178" y="201337"/>
                  <a:pt x="2009811" y="197653"/>
                </a:cubicBezTo>
                <a:cubicBezTo>
                  <a:pt x="2002109" y="193802"/>
                  <a:pt x="1996249" y="188612"/>
                  <a:pt x="1992230" y="182082"/>
                </a:cubicBezTo>
                <a:cubicBezTo>
                  <a:pt x="1988212" y="175552"/>
                  <a:pt x="1986203" y="168018"/>
                  <a:pt x="1986203" y="159479"/>
                </a:cubicBezTo>
                <a:cubicBezTo>
                  <a:pt x="1986203" y="145582"/>
                  <a:pt x="1991393" y="134783"/>
                  <a:pt x="2001775" y="127081"/>
                </a:cubicBezTo>
                <a:cubicBezTo>
                  <a:pt x="2012490" y="119212"/>
                  <a:pt x="2025717" y="115277"/>
                  <a:pt x="2041456" y="115277"/>
                </a:cubicBezTo>
                <a:cubicBezTo>
                  <a:pt x="2049660" y="115277"/>
                  <a:pt x="2057026" y="116114"/>
                  <a:pt x="2063556" y="117788"/>
                </a:cubicBezTo>
                <a:cubicBezTo>
                  <a:pt x="2070254" y="119463"/>
                  <a:pt x="2075361" y="121472"/>
                  <a:pt x="2078877" y="123816"/>
                </a:cubicBezTo>
                <a:lnTo>
                  <a:pt x="2078877" y="115779"/>
                </a:lnTo>
                <a:cubicBezTo>
                  <a:pt x="2078877" y="106236"/>
                  <a:pt x="2075528" y="98450"/>
                  <a:pt x="2068830" y="92423"/>
                </a:cubicBezTo>
                <a:cubicBezTo>
                  <a:pt x="2062134" y="86395"/>
                  <a:pt x="2053427" y="83381"/>
                  <a:pt x="2042711" y="83381"/>
                </a:cubicBezTo>
                <a:cubicBezTo>
                  <a:pt x="2035512" y="83381"/>
                  <a:pt x="2028814" y="84972"/>
                  <a:pt x="2022619" y="88153"/>
                </a:cubicBezTo>
                <a:cubicBezTo>
                  <a:pt x="2016090" y="91502"/>
                  <a:pt x="2011150" y="95939"/>
                  <a:pt x="2007801" y="101464"/>
                </a:cubicBezTo>
                <a:lnTo>
                  <a:pt x="1991226" y="89158"/>
                </a:lnTo>
                <a:cubicBezTo>
                  <a:pt x="1996249" y="81456"/>
                  <a:pt x="2003365" y="75261"/>
                  <a:pt x="2012573" y="70573"/>
                </a:cubicBezTo>
                <a:cubicBezTo>
                  <a:pt x="2021615" y="66052"/>
                  <a:pt x="2031661" y="63792"/>
                  <a:pt x="2042711" y="63792"/>
                </a:cubicBezTo>
                <a:close/>
                <a:moveTo>
                  <a:pt x="1019806" y="63792"/>
                </a:moveTo>
                <a:cubicBezTo>
                  <a:pt x="1035544" y="63792"/>
                  <a:pt x="1047516" y="68396"/>
                  <a:pt x="1055720" y="77605"/>
                </a:cubicBezTo>
                <a:cubicBezTo>
                  <a:pt x="1064092" y="86981"/>
                  <a:pt x="1068277" y="99455"/>
                  <a:pt x="1068277" y="115026"/>
                </a:cubicBezTo>
                <a:lnTo>
                  <a:pt x="1068277" y="199160"/>
                </a:lnTo>
                <a:lnTo>
                  <a:pt x="1046428" y="199160"/>
                </a:lnTo>
                <a:lnTo>
                  <a:pt x="1046428" y="118291"/>
                </a:lnTo>
                <a:cubicBezTo>
                  <a:pt x="1046428" y="106236"/>
                  <a:pt x="1043497" y="97445"/>
                  <a:pt x="1037637" y="91920"/>
                </a:cubicBezTo>
                <a:cubicBezTo>
                  <a:pt x="1031945" y="86395"/>
                  <a:pt x="1023992" y="83632"/>
                  <a:pt x="1013778" y="83632"/>
                </a:cubicBezTo>
                <a:cubicBezTo>
                  <a:pt x="1006747" y="83632"/>
                  <a:pt x="1000468" y="85642"/>
                  <a:pt x="994942" y="89660"/>
                </a:cubicBezTo>
                <a:cubicBezTo>
                  <a:pt x="989082" y="94013"/>
                  <a:pt x="984729" y="99203"/>
                  <a:pt x="981882" y="105231"/>
                </a:cubicBezTo>
                <a:cubicBezTo>
                  <a:pt x="978869" y="111761"/>
                  <a:pt x="977362" y="118458"/>
                  <a:pt x="977362" y="125323"/>
                </a:cubicBezTo>
                <a:lnTo>
                  <a:pt x="977362" y="199160"/>
                </a:lnTo>
                <a:lnTo>
                  <a:pt x="955512" y="199160"/>
                </a:lnTo>
                <a:lnTo>
                  <a:pt x="955512" y="68061"/>
                </a:lnTo>
                <a:lnTo>
                  <a:pt x="976106" y="68061"/>
                </a:lnTo>
                <a:lnTo>
                  <a:pt x="976106" y="87400"/>
                </a:lnTo>
                <a:lnTo>
                  <a:pt x="977362" y="87400"/>
                </a:lnTo>
                <a:cubicBezTo>
                  <a:pt x="980878" y="80870"/>
                  <a:pt x="986571" y="75344"/>
                  <a:pt x="994440" y="70824"/>
                </a:cubicBezTo>
                <a:cubicBezTo>
                  <a:pt x="1002477" y="66136"/>
                  <a:pt x="1010932" y="63792"/>
                  <a:pt x="1019806" y="63792"/>
                </a:cubicBezTo>
                <a:close/>
                <a:moveTo>
                  <a:pt x="732298" y="63792"/>
                </a:moveTo>
                <a:cubicBezTo>
                  <a:pt x="741674" y="63792"/>
                  <a:pt x="750046" y="66136"/>
                  <a:pt x="757413" y="70824"/>
                </a:cubicBezTo>
                <a:cubicBezTo>
                  <a:pt x="764613" y="75512"/>
                  <a:pt x="769719" y="81707"/>
                  <a:pt x="772733" y="89409"/>
                </a:cubicBezTo>
                <a:cubicBezTo>
                  <a:pt x="777253" y="81707"/>
                  <a:pt x="783364" y="75512"/>
                  <a:pt x="791067" y="70824"/>
                </a:cubicBezTo>
                <a:cubicBezTo>
                  <a:pt x="798936" y="66136"/>
                  <a:pt x="807810" y="63792"/>
                  <a:pt x="817688" y="63792"/>
                </a:cubicBezTo>
                <a:cubicBezTo>
                  <a:pt x="832925" y="63792"/>
                  <a:pt x="844310" y="68396"/>
                  <a:pt x="851844" y="77605"/>
                </a:cubicBezTo>
                <a:cubicBezTo>
                  <a:pt x="859546" y="87148"/>
                  <a:pt x="863397" y="99622"/>
                  <a:pt x="863397" y="115026"/>
                </a:cubicBezTo>
                <a:lnTo>
                  <a:pt x="863397" y="199160"/>
                </a:lnTo>
                <a:lnTo>
                  <a:pt x="841798" y="199160"/>
                </a:lnTo>
                <a:lnTo>
                  <a:pt x="841798" y="118291"/>
                </a:lnTo>
                <a:cubicBezTo>
                  <a:pt x="841798" y="106236"/>
                  <a:pt x="839287" y="97445"/>
                  <a:pt x="834264" y="91920"/>
                </a:cubicBezTo>
                <a:cubicBezTo>
                  <a:pt x="829241" y="86395"/>
                  <a:pt x="821874" y="83632"/>
                  <a:pt x="812163" y="83632"/>
                </a:cubicBezTo>
                <a:cubicBezTo>
                  <a:pt x="805634" y="83632"/>
                  <a:pt x="799689" y="85558"/>
                  <a:pt x="794332" y="89409"/>
                </a:cubicBezTo>
                <a:cubicBezTo>
                  <a:pt x="788973" y="93260"/>
                  <a:pt x="784788" y="98283"/>
                  <a:pt x="781774" y="104478"/>
                </a:cubicBezTo>
                <a:cubicBezTo>
                  <a:pt x="778928" y="110338"/>
                  <a:pt x="777505" y="117202"/>
                  <a:pt x="777505" y="125072"/>
                </a:cubicBezTo>
                <a:lnTo>
                  <a:pt x="777505" y="199160"/>
                </a:lnTo>
                <a:lnTo>
                  <a:pt x="755655" y="199160"/>
                </a:lnTo>
                <a:lnTo>
                  <a:pt x="755655" y="118542"/>
                </a:lnTo>
                <a:cubicBezTo>
                  <a:pt x="755655" y="106319"/>
                  <a:pt x="753143" y="97445"/>
                  <a:pt x="748121" y="91920"/>
                </a:cubicBezTo>
                <a:cubicBezTo>
                  <a:pt x="743097" y="86395"/>
                  <a:pt x="735814" y="83632"/>
                  <a:pt x="726271" y="83632"/>
                </a:cubicBezTo>
                <a:cubicBezTo>
                  <a:pt x="719741" y="83632"/>
                  <a:pt x="713797" y="85558"/>
                  <a:pt x="708439" y="89409"/>
                </a:cubicBezTo>
                <a:cubicBezTo>
                  <a:pt x="703081" y="93260"/>
                  <a:pt x="698895" y="98450"/>
                  <a:pt x="695882" y="104980"/>
                </a:cubicBezTo>
                <a:cubicBezTo>
                  <a:pt x="693035" y="111175"/>
                  <a:pt x="691612" y="118040"/>
                  <a:pt x="691612" y="125574"/>
                </a:cubicBezTo>
                <a:lnTo>
                  <a:pt x="691612" y="199160"/>
                </a:lnTo>
                <a:lnTo>
                  <a:pt x="669763" y="199160"/>
                </a:lnTo>
                <a:lnTo>
                  <a:pt x="669763" y="68061"/>
                </a:lnTo>
                <a:lnTo>
                  <a:pt x="690357" y="68061"/>
                </a:lnTo>
                <a:lnTo>
                  <a:pt x="690357" y="87400"/>
                </a:lnTo>
                <a:lnTo>
                  <a:pt x="691612" y="87400"/>
                </a:lnTo>
                <a:cubicBezTo>
                  <a:pt x="695296" y="80702"/>
                  <a:pt x="700905" y="75093"/>
                  <a:pt x="708439" y="70573"/>
                </a:cubicBezTo>
                <a:cubicBezTo>
                  <a:pt x="715973" y="66052"/>
                  <a:pt x="723926" y="63792"/>
                  <a:pt x="732298" y="63792"/>
                </a:cubicBezTo>
                <a:close/>
                <a:moveTo>
                  <a:pt x="1215329" y="41691"/>
                </a:moveTo>
                <a:lnTo>
                  <a:pt x="1208046" y="61531"/>
                </a:lnTo>
                <a:lnTo>
                  <a:pt x="1183433" y="127834"/>
                </a:lnTo>
                <a:lnTo>
                  <a:pt x="1248229" y="127834"/>
                </a:lnTo>
                <a:lnTo>
                  <a:pt x="1223617" y="61531"/>
                </a:lnTo>
                <a:lnTo>
                  <a:pt x="1216334" y="41691"/>
                </a:lnTo>
                <a:close/>
                <a:moveTo>
                  <a:pt x="415229" y="41691"/>
                </a:moveTo>
                <a:lnTo>
                  <a:pt x="407946" y="61531"/>
                </a:lnTo>
                <a:lnTo>
                  <a:pt x="383333" y="127834"/>
                </a:lnTo>
                <a:lnTo>
                  <a:pt x="448129" y="127834"/>
                </a:lnTo>
                <a:lnTo>
                  <a:pt x="423517" y="61531"/>
                </a:lnTo>
                <a:lnTo>
                  <a:pt x="416234" y="41691"/>
                </a:lnTo>
                <a:close/>
                <a:moveTo>
                  <a:pt x="1343582" y="35914"/>
                </a:moveTo>
                <a:lnTo>
                  <a:pt x="1343582" y="103222"/>
                </a:lnTo>
                <a:lnTo>
                  <a:pt x="1384268" y="103222"/>
                </a:lnTo>
                <a:cubicBezTo>
                  <a:pt x="1391133" y="103222"/>
                  <a:pt x="1397160" y="101631"/>
                  <a:pt x="1402350" y="98450"/>
                </a:cubicBezTo>
                <a:cubicBezTo>
                  <a:pt x="1407206" y="95436"/>
                  <a:pt x="1411307" y="91167"/>
                  <a:pt x="1414656" y="85642"/>
                </a:cubicBezTo>
                <a:cubicBezTo>
                  <a:pt x="1417503" y="80953"/>
                  <a:pt x="1418925" y="75596"/>
                  <a:pt x="1418925" y="69568"/>
                </a:cubicBezTo>
                <a:cubicBezTo>
                  <a:pt x="1418925" y="63373"/>
                  <a:pt x="1417503" y="57932"/>
                  <a:pt x="1414656" y="53244"/>
                </a:cubicBezTo>
                <a:cubicBezTo>
                  <a:pt x="1411475" y="48053"/>
                  <a:pt x="1407373" y="43867"/>
                  <a:pt x="1402350" y="40686"/>
                </a:cubicBezTo>
                <a:cubicBezTo>
                  <a:pt x="1397160" y="37505"/>
                  <a:pt x="1391133" y="35914"/>
                  <a:pt x="1384268" y="35914"/>
                </a:cubicBezTo>
                <a:close/>
                <a:moveTo>
                  <a:pt x="1730972" y="31645"/>
                </a:moveTo>
                <a:cubicBezTo>
                  <a:pt x="1717745" y="31645"/>
                  <a:pt x="1705606" y="34910"/>
                  <a:pt x="1694556" y="41440"/>
                </a:cubicBezTo>
                <a:cubicBezTo>
                  <a:pt x="1683672" y="47802"/>
                  <a:pt x="1674966" y="56676"/>
                  <a:pt x="1668436" y="68061"/>
                </a:cubicBezTo>
                <a:cubicBezTo>
                  <a:pt x="1661907" y="79447"/>
                  <a:pt x="1658642" y="92423"/>
                  <a:pt x="1658642" y="106989"/>
                </a:cubicBezTo>
                <a:cubicBezTo>
                  <a:pt x="1658642" y="121388"/>
                  <a:pt x="1661907" y="134364"/>
                  <a:pt x="1668436" y="145917"/>
                </a:cubicBezTo>
                <a:cubicBezTo>
                  <a:pt x="1674799" y="157135"/>
                  <a:pt x="1683589" y="166092"/>
                  <a:pt x="1694807" y="172790"/>
                </a:cubicBezTo>
                <a:cubicBezTo>
                  <a:pt x="1705522" y="179152"/>
                  <a:pt x="1717577" y="182333"/>
                  <a:pt x="1730972" y="182333"/>
                </a:cubicBezTo>
                <a:cubicBezTo>
                  <a:pt x="1742692" y="182333"/>
                  <a:pt x="1753742" y="179738"/>
                  <a:pt x="1764123" y="174548"/>
                </a:cubicBezTo>
                <a:lnTo>
                  <a:pt x="1741771" y="141145"/>
                </a:lnTo>
                <a:lnTo>
                  <a:pt x="1758599" y="129341"/>
                </a:lnTo>
                <a:lnTo>
                  <a:pt x="1780950" y="162744"/>
                </a:lnTo>
                <a:cubicBezTo>
                  <a:pt x="1787815" y="156214"/>
                  <a:pt x="1793257" y="148094"/>
                  <a:pt x="1797275" y="138382"/>
                </a:cubicBezTo>
                <a:cubicBezTo>
                  <a:pt x="1801293" y="128839"/>
                  <a:pt x="1803303" y="118374"/>
                  <a:pt x="1803303" y="106989"/>
                </a:cubicBezTo>
                <a:cubicBezTo>
                  <a:pt x="1803303" y="92423"/>
                  <a:pt x="1800038" y="79447"/>
                  <a:pt x="1793508" y="68061"/>
                </a:cubicBezTo>
                <a:cubicBezTo>
                  <a:pt x="1786978" y="56676"/>
                  <a:pt x="1778272" y="47802"/>
                  <a:pt x="1767388" y="41440"/>
                </a:cubicBezTo>
                <a:cubicBezTo>
                  <a:pt x="1756338" y="34910"/>
                  <a:pt x="1744199" y="31645"/>
                  <a:pt x="1730972" y="31645"/>
                </a:cubicBezTo>
                <a:close/>
                <a:moveTo>
                  <a:pt x="2965287" y="15069"/>
                </a:moveTo>
                <a:lnTo>
                  <a:pt x="2987137" y="15069"/>
                </a:lnTo>
                <a:lnTo>
                  <a:pt x="2987137" y="130848"/>
                </a:lnTo>
                <a:lnTo>
                  <a:pt x="3048668" y="68061"/>
                </a:lnTo>
                <a:lnTo>
                  <a:pt x="3076545" y="68061"/>
                </a:lnTo>
                <a:lnTo>
                  <a:pt x="3076545" y="69066"/>
                </a:lnTo>
                <a:lnTo>
                  <a:pt x="3025060" y="121053"/>
                </a:lnTo>
                <a:lnTo>
                  <a:pt x="3078052" y="198156"/>
                </a:lnTo>
                <a:lnTo>
                  <a:pt x="3078052" y="199160"/>
                </a:lnTo>
                <a:lnTo>
                  <a:pt x="3051933" y="199160"/>
                </a:lnTo>
                <a:lnTo>
                  <a:pt x="3009740" y="136122"/>
                </a:lnTo>
                <a:lnTo>
                  <a:pt x="2987137" y="158725"/>
                </a:lnTo>
                <a:lnTo>
                  <a:pt x="2987137" y="199160"/>
                </a:lnTo>
                <a:lnTo>
                  <a:pt x="2965287" y="199160"/>
                </a:lnTo>
                <a:close/>
                <a:moveTo>
                  <a:pt x="2579031" y="15069"/>
                </a:moveTo>
                <a:lnTo>
                  <a:pt x="2600881" y="15069"/>
                </a:lnTo>
                <a:lnTo>
                  <a:pt x="2600881" y="112012"/>
                </a:lnTo>
                <a:lnTo>
                  <a:pt x="2601886" y="112012"/>
                </a:lnTo>
                <a:lnTo>
                  <a:pt x="2684764" y="15069"/>
                </a:lnTo>
                <a:lnTo>
                  <a:pt x="2712642" y="15069"/>
                </a:lnTo>
                <a:lnTo>
                  <a:pt x="2712642" y="16074"/>
                </a:lnTo>
                <a:lnTo>
                  <a:pt x="2644581" y="94683"/>
                </a:lnTo>
                <a:lnTo>
                  <a:pt x="2717665" y="198156"/>
                </a:lnTo>
                <a:lnTo>
                  <a:pt x="2717665" y="199160"/>
                </a:lnTo>
                <a:lnTo>
                  <a:pt x="2691043" y="199160"/>
                </a:lnTo>
                <a:lnTo>
                  <a:pt x="2630014" y="111510"/>
                </a:lnTo>
                <a:lnTo>
                  <a:pt x="2600881" y="145163"/>
                </a:lnTo>
                <a:lnTo>
                  <a:pt x="2600881" y="199160"/>
                </a:lnTo>
                <a:lnTo>
                  <a:pt x="2579031" y="199160"/>
                </a:lnTo>
                <a:close/>
                <a:moveTo>
                  <a:pt x="2336638" y="15069"/>
                </a:moveTo>
                <a:lnTo>
                  <a:pt x="2358487" y="15069"/>
                </a:lnTo>
                <a:lnTo>
                  <a:pt x="2358487" y="199160"/>
                </a:lnTo>
                <a:lnTo>
                  <a:pt x="2336638" y="199160"/>
                </a:lnTo>
                <a:close/>
                <a:moveTo>
                  <a:pt x="1474132" y="15069"/>
                </a:moveTo>
                <a:lnTo>
                  <a:pt x="1495981" y="15069"/>
                </a:lnTo>
                <a:lnTo>
                  <a:pt x="1495981" y="199160"/>
                </a:lnTo>
                <a:lnTo>
                  <a:pt x="1474132" y="199160"/>
                </a:lnTo>
                <a:close/>
                <a:moveTo>
                  <a:pt x="1321731" y="15069"/>
                </a:moveTo>
                <a:lnTo>
                  <a:pt x="1383765" y="15069"/>
                </a:lnTo>
                <a:cubicBezTo>
                  <a:pt x="1393979" y="15069"/>
                  <a:pt x="1403438" y="17329"/>
                  <a:pt x="1412145" y="21850"/>
                </a:cubicBezTo>
                <a:cubicBezTo>
                  <a:pt x="1420684" y="26203"/>
                  <a:pt x="1427716" y="32733"/>
                  <a:pt x="1433241" y="41440"/>
                </a:cubicBezTo>
                <a:cubicBezTo>
                  <a:pt x="1438432" y="49644"/>
                  <a:pt x="1441027" y="59020"/>
                  <a:pt x="1441027" y="69568"/>
                </a:cubicBezTo>
                <a:cubicBezTo>
                  <a:pt x="1441027" y="80116"/>
                  <a:pt x="1438432" y="89492"/>
                  <a:pt x="1433241" y="97697"/>
                </a:cubicBezTo>
                <a:cubicBezTo>
                  <a:pt x="1427883" y="106068"/>
                  <a:pt x="1420851" y="112514"/>
                  <a:pt x="1412145" y="117035"/>
                </a:cubicBezTo>
                <a:cubicBezTo>
                  <a:pt x="1403104" y="121723"/>
                  <a:pt x="1393644" y="124067"/>
                  <a:pt x="1383765" y="124067"/>
                </a:cubicBezTo>
                <a:lnTo>
                  <a:pt x="1343582" y="124067"/>
                </a:lnTo>
                <a:lnTo>
                  <a:pt x="1343582" y="199160"/>
                </a:lnTo>
                <a:lnTo>
                  <a:pt x="1321731" y="199160"/>
                </a:lnTo>
                <a:close/>
                <a:moveTo>
                  <a:pt x="1203526" y="15069"/>
                </a:moveTo>
                <a:lnTo>
                  <a:pt x="1228138" y="15069"/>
                </a:lnTo>
                <a:lnTo>
                  <a:pt x="1298208" y="199160"/>
                </a:lnTo>
                <a:lnTo>
                  <a:pt x="1274097" y="199160"/>
                </a:lnTo>
                <a:lnTo>
                  <a:pt x="1255764" y="148428"/>
                </a:lnTo>
                <a:lnTo>
                  <a:pt x="1175899" y="148428"/>
                </a:lnTo>
                <a:lnTo>
                  <a:pt x="1157565" y="199160"/>
                </a:lnTo>
                <a:lnTo>
                  <a:pt x="1133455" y="199160"/>
                </a:lnTo>
                <a:close/>
                <a:moveTo>
                  <a:pt x="617821" y="15069"/>
                </a:moveTo>
                <a:lnTo>
                  <a:pt x="639672" y="15069"/>
                </a:lnTo>
                <a:lnTo>
                  <a:pt x="639672" y="199160"/>
                </a:lnTo>
                <a:lnTo>
                  <a:pt x="618826" y="199160"/>
                </a:lnTo>
                <a:lnTo>
                  <a:pt x="618826" y="179822"/>
                </a:lnTo>
                <a:lnTo>
                  <a:pt x="617821" y="179822"/>
                </a:lnTo>
                <a:cubicBezTo>
                  <a:pt x="613970" y="186184"/>
                  <a:pt x="607943" y="191709"/>
                  <a:pt x="599739" y="196398"/>
                </a:cubicBezTo>
                <a:cubicBezTo>
                  <a:pt x="591870" y="200918"/>
                  <a:pt x="582995" y="203179"/>
                  <a:pt x="573117" y="203179"/>
                </a:cubicBezTo>
                <a:cubicBezTo>
                  <a:pt x="560895" y="203179"/>
                  <a:pt x="550179" y="200248"/>
                  <a:pt x="540970" y="194388"/>
                </a:cubicBezTo>
                <a:cubicBezTo>
                  <a:pt x="531594" y="188528"/>
                  <a:pt x="524143" y="180240"/>
                  <a:pt x="518618" y="169525"/>
                </a:cubicBezTo>
                <a:cubicBezTo>
                  <a:pt x="513093" y="158977"/>
                  <a:pt x="510330" y="147005"/>
                  <a:pt x="510330" y="133611"/>
                </a:cubicBezTo>
                <a:cubicBezTo>
                  <a:pt x="510330" y="120384"/>
                  <a:pt x="513093" y="108496"/>
                  <a:pt x="518618" y="97948"/>
                </a:cubicBezTo>
                <a:cubicBezTo>
                  <a:pt x="524311" y="87065"/>
                  <a:pt x="531761" y="78693"/>
                  <a:pt x="540970" y="72833"/>
                </a:cubicBezTo>
                <a:cubicBezTo>
                  <a:pt x="550514" y="66805"/>
                  <a:pt x="561229" y="63792"/>
                  <a:pt x="573117" y="63792"/>
                </a:cubicBezTo>
                <a:cubicBezTo>
                  <a:pt x="582828" y="63792"/>
                  <a:pt x="591702" y="66136"/>
                  <a:pt x="599739" y="70824"/>
                </a:cubicBezTo>
                <a:cubicBezTo>
                  <a:pt x="607943" y="75679"/>
                  <a:pt x="613970" y="81288"/>
                  <a:pt x="617821" y="87651"/>
                </a:cubicBezTo>
                <a:lnTo>
                  <a:pt x="618826" y="87651"/>
                </a:lnTo>
                <a:lnTo>
                  <a:pt x="617821" y="69317"/>
                </a:lnTo>
                <a:close/>
                <a:moveTo>
                  <a:pt x="403425" y="15069"/>
                </a:moveTo>
                <a:lnTo>
                  <a:pt x="428037" y="15069"/>
                </a:lnTo>
                <a:lnTo>
                  <a:pt x="498108" y="199160"/>
                </a:lnTo>
                <a:lnTo>
                  <a:pt x="473998" y="199160"/>
                </a:lnTo>
                <a:lnTo>
                  <a:pt x="455664" y="148428"/>
                </a:lnTo>
                <a:lnTo>
                  <a:pt x="375799" y="148428"/>
                </a:lnTo>
                <a:lnTo>
                  <a:pt x="357465" y="199160"/>
                </a:lnTo>
                <a:lnTo>
                  <a:pt x="333355" y="199160"/>
                </a:lnTo>
                <a:close/>
                <a:moveTo>
                  <a:pt x="2927047" y="13060"/>
                </a:moveTo>
                <a:cubicBezTo>
                  <a:pt x="2934414" y="13060"/>
                  <a:pt x="2940860" y="14065"/>
                  <a:pt x="2946386" y="16074"/>
                </a:cubicBezTo>
                <a:lnTo>
                  <a:pt x="2946386" y="37421"/>
                </a:lnTo>
                <a:cubicBezTo>
                  <a:pt x="2943539" y="36249"/>
                  <a:pt x="2940609" y="35245"/>
                  <a:pt x="2937595" y="34407"/>
                </a:cubicBezTo>
                <a:cubicBezTo>
                  <a:pt x="2935084" y="33738"/>
                  <a:pt x="2931819" y="33403"/>
                  <a:pt x="2927801" y="33403"/>
                </a:cubicBezTo>
                <a:cubicBezTo>
                  <a:pt x="2922108" y="33403"/>
                  <a:pt x="2917252" y="35412"/>
                  <a:pt x="2913234" y="39430"/>
                </a:cubicBezTo>
                <a:cubicBezTo>
                  <a:pt x="2909048" y="43616"/>
                  <a:pt x="2906955" y="49225"/>
                  <a:pt x="2906955" y="56257"/>
                </a:cubicBezTo>
                <a:lnTo>
                  <a:pt x="2906955" y="68061"/>
                </a:lnTo>
                <a:lnTo>
                  <a:pt x="2940609" y="68061"/>
                </a:lnTo>
                <a:lnTo>
                  <a:pt x="2940609" y="87902"/>
                </a:lnTo>
                <a:lnTo>
                  <a:pt x="2906955" y="87902"/>
                </a:lnTo>
                <a:lnTo>
                  <a:pt x="2906955" y="199160"/>
                </a:lnTo>
                <a:lnTo>
                  <a:pt x="2885106" y="199160"/>
                </a:lnTo>
                <a:lnTo>
                  <a:pt x="2885106" y="87902"/>
                </a:lnTo>
                <a:lnTo>
                  <a:pt x="2860995" y="87902"/>
                </a:lnTo>
                <a:lnTo>
                  <a:pt x="2860995" y="68061"/>
                </a:lnTo>
                <a:lnTo>
                  <a:pt x="2885106" y="68061"/>
                </a:lnTo>
                <a:lnTo>
                  <a:pt x="2885106" y="53746"/>
                </a:lnTo>
                <a:cubicBezTo>
                  <a:pt x="2885106" y="45542"/>
                  <a:pt x="2886947" y="38342"/>
                  <a:pt x="2890631" y="32147"/>
                </a:cubicBezTo>
                <a:cubicBezTo>
                  <a:pt x="2894147" y="26287"/>
                  <a:pt x="2899254" y="21599"/>
                  <a:pt x="2905951" y="18083"/>
                </a:cubicBezTo>
                <a:cubicBezTo>
                  <a:pt x="2912313" y="14734"/>
                  <a:pt x="2919345" y="13060"/>
                  <a:pt x="2927047" y="13060"/>
                </a:cubicBezTo>
                <a:close/>
                <a:moveTo>
                  <a:pt x="911170" y="12558"/>
                </a:moveTo>
                <a:cubicBezTo>
                  <a:pt x="915691" y="12558"/>
                  <a:pt x="919375" y="13981"/>
                  <a:pt x="922221" y="16827"/>
                </a:cubicBezTo>
                <a:cubicBezTo>
                  <a:pt x="925235" y="19841"/>
                  <a:pt x="926742" y="23608"/>
                  <a:pt x="926742" y="28129"/>
                </a:cubicBezTo>
                <a:cubicBezTo>
                  <a:pt x="926742" y="32482"/>
                  <a:pt x="925235" y="36165"/>
                  <a:pt x="922221" y="39179"/>
                </a:cubicBezTo>
                <a:cubicBezTo>
                  <a:pt x="919040" y="42360"/>
                  <a:pt x="915357" y="43951"/>
                  <a:pt x="911170" y="43951"/>
                </a:cubicBezTo>
                <a:cubicBezTo>
                  <a:pt x="906985" y="43951"/>
                  <a:pt x="903302" y="42360"/>
                  <a:pt x="900120" y="39179"/>
                </a:cubicBezTo>
                <a:cubicBezTo>
                  <a:pt x="896939" y="35998"/>
                  <a:pt x="895349" y="32315"/>
                  <a:pt x="895349" y="28129"/>
                </a:cubicBezTo>
                <a:cubicBezTo>
                  <a:pt x="895349" y="23776"/>
                  <a:pt x="896939" y="20008"/>
                  <a:pt x="900120" y="16827"/>
                </a:cubicBezTo>
                <a:cubicBezTo>
                  <a:pt x="902967" y="13981"/>
                  <a:pt x="906650" y="12558"/>
                  <a:pt x="911170" y="12558"/>
                </a:cubicBezTo>
                <a:close/>
                <a:moveTo>
                  <a:pt x="1730972" y="10800"/>
                </a:moveTo>
                <a:cubicBezTo>
                  <a:pt x="1748385" y="10800"/>
                  <a:pt x="1764375" y="15153"/>
                  <a:pt x="1778941" y="23859"/>
                </a:cubicBezTo>
                <a:cubicBezTo>
                  <a:pt x="1793508" y="32566"/>
                  <a:pt x="1804893" y="44202"/>
                  <a:pt x="1813097" y="58769"/>
                </a:cubicBezTo>
                <a:cubicBezTo>
                  <a:pt x="1821301" y="73503"/>
                  <a:pt x="1825403" y="89576"/>
                  <a:pt x="1825403" y="106989"/>
                </a:cubicBezTo>
                <a:cubicBezTo>
                  <a:pt x="1825403" y="121890"/>
                  <a:pt x="1822557" y="135620"/>
                  <a:pt x="1816864" y="148177"/>
                </a:cubicBezTo>
                <a:cubicBezTo>
                  <a:pt x="1811004" y="161404"/>
                  <a:pt x="1802968" y="172204"/>
                  <a:pt x="1792754" y="180575"/>
                </a:cubicBezTo>
                <a:lnTo>
                  <a:pt x="1805563" y="199662"/>
                </a:lnTo>
                <a:lnTo>
                  <a:pt x="1788485" y="210713"/>
                </a:lnTo>
                <a:lnTo>
                  <a:pt x="1775927" y="192128"/>
                </a:lnTo>
                <a:cubicBezTo>
                  <a:pt x="1762031" y="199495"/>
                  <a:pt x="1747046" y="203179"/>
                  <a:pt x="1730972" y="203179"/>
                </a:cubicBezTo>
                <a:cubicBezTo>
                  <a:pt x="1713224" y="203179"/>
                  <a:pt x="1697151" y="198909"/>
                  <a:pt x="1682752" y="190370"/>
                </a:cubicBezTo>
                <a:cubicBezTo>
                  <a:pt x="1668520" y="181998"/>
                  <a:pt x="1657218" y="170362"/>
                  <a:pt x="1648847" y="155461"/>
                </a:cubicBezTo>
                <a:cubicBezTo>
                  <a:pt x="1640643" y="141061"/>
                  <a:pt x="1636541" y="124904"/>
                  <a:pt x="1636541" y="106989"/>
                </a:cubicBezTo>
                <a:cubicBezTo>
                  <a:pt x="1636541" y="89576"/>
                  <a:pt x="1640643" y="73503"/>
                  <a:pt x="1648847" y="58769"/>
                </a:cubicBezTo>
                <a:cubicBezTo>
                  <a:pt x="1657051" y="44035"/>
                  <a:pt x="1668353" y="32398"/>
                  <a:pt x="1682752" y="23859"/>
                </a:cubicBezTo>
                <a:cubicBezTo>
                  <a:pt x="1697318" y="15153"/>
                  <a:pt x="1713392" y="10800"/>
                  <a:pt x="1730972" y="10800"/>
                </a:cubicBezTo>
                <a:close/>
                <a:moveTo>
                  <a:pt x="2447783" y="9795"/>
                </a:moveTo>
                <a:lnTo>
                  <a:pt x="2471642" y="9795"/>
                </a:lnTo>
                <a:lnTo>
                  <a:pt x="2453309" y="42444"/>
                </a:lnTo>
                <a:lnTo>
                  <a:pt x="2434222" y="42444"/>
                </a:lnTo>
                <a:close/>
                <a:moveTo>
                  <a:pt x="2038944" y="0"/>
                </a:moveTo>
                <a:cubicBezTo>
                  <a:pt x="2047483" y="0"/>
                  <a:pt x="2054013" y="2009"/>
                  <a:pt x="2058534" y="6028"/>
                </a:cubicBezTo>
                <a:cubicBezTo>
                  <a:pt x="2063054" y="10046"/>
                  <a:pt x="2065315" y="15906"/>
                  <a:pt x="2065315" y="23608"/>
                </a:cubicBezTo>
                <a:cubicBezTo>
                  <a:pt x="2065315" y="31645"/>
                  <a:pt x="2062803" y="37924"/>
                  <a:pt x="2057780" y="42444"/>
                </a:cubicBezTo>
                <a:cubicBezTo>
                  <a:pt x="2052422" y="47300"/>
                  <a:pt x="2045641" y="50313"/>
                  <a:pt x="2037437" y="51485"/>
                </a:cubicBezTo>
                <a:lnTo>
                  <a:pt x="2033419" y="37924"/>
                </a:lnTo>
                <a:cubicBezTo>
                  <a:pt x="2038944" y="36417"/>
                  <a:pt x="2042795" y="34659"/>
                  <a:pt x="2044972" y="32649"/>
                </a:cubicBezTo>
                <a:cubicBezTo>
                  <a:pt x="2047316" y="30640"/>
                  <a:pt x="2048487" y="27961"/>
                  <a:pt x="2048487" y="24613"/>
                </a:cubicBezTo>
                <a:cubicBezTo>
                  <a:pt x="2048487" y="21766"/>
                  <a:pt x="2047483" y="19422"/>
                  <a:pt x="2045474" y="17581"/>
                </a:cubicBezTo>
                <a:cubicBezTo>
                  <a:pt x="2043632" y="15906"/>
                  <a:pt x="2040786" y="15069"/>
                  <a:pt x="2036935" y="15069"/>
                </a:cubicBezTo>
                <a:cubicBezTo>
                  <a:pt x="2032079" y="15069"/>
                  <a:pt x="2027308" y="16074"/>
                  <a:pt x="2022619" y="18083"/>
                </a:cubicBezTo>
                <a:lnTo>
                  <a:pt x="2018350" y="4270"/>
                </a:lnTo>
                <a:cubicBezTo>
                  <a:pt x="2024879" y="1423"/>
                  <a:pt x="2031744" y="0"/>
                  <a:pt x="2038944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rgbClr val="000000"/>
              </a:solidFill>
              <a:effectLst/>
              <a:latin typeface="Google Sans" panose="020B0503030502040204" pitchFamily="34" charset="0"/>
              <a:ea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DF97C3-7853-486F-ACDC-94918DCB17F2}"/>
              </a:ext>
            </a:extLst>
          </p:cNvPr>
          <p:cNvSpPr txBox="1"/>
          <p:nvPr/>
        </p:nvSpPr>
        <p:spPr>
          <a:xfrm>
            <a:off x="1784354" y="2090734"/>
            <a:ext cx="3965088" cy="296996"/>
          </a:xfrm>
          <a:custGeom>
            <a:avLst/>
            <a:gdLst/>
            <a:ahLst/>
            <a:cxnLst/>
            <a:rect l="l" t="t" r="r" b="b"/>
            <a:pathLst>
              <a:path w="3965088" h="296996">
                <a:moveTo>
                  <a:pt x="2567843" y="255454"/>
                </a:moveTo>
                <a:cubicBezTo>
                  <a:pt x="2573777" y="255454"/>
                  <a:pt x="2578723" y="257432"/>
                  <a:pt x="2582679" y="261388"/>
                </a:cubicBezTo>
                <a:cubicBezTo>
                  <a:pt x="2586635" y="265345"/>
                  <a:pt x="2588614" y="270290"/>
                  <a:pt x="2588614" y="276225"/>
                </a:cubicBezTo>
                <a:cubicBezTo>
                  <a:pt x="2588614" y="282159"/>
                  <a:pt x="2586635" y="287105"/>
                  <a:pt x="2582679" y="291061"/>
                </a:cubicBezTo>
                <a:cubicBezTo>
                  <a:pt x="2578723" y="295017"/>
                  <a:pt x="2573777" y="296996"/>
                  <a:pt x="2567843" y="296996"/>
                </a:cubicBezTo>
                <a:cubicBezTo>
                  <a:pt x="2561908" y="296996"/>
                  <a:pt x="2556963" y="295017"/>
                  <a:pt x="2553006" y="291061"/>
                </a:cubicBezTo>
                <a:cubicBezTo>
                  <a:pt x="2549050" y="287105"/>
                  <a:pt x="2547072" y="282159"/>
                  <a:pt x="2547072" y="276225"/>
                </a:cubicBezTo>
                <a:cubicBezTo>
                  <a:pt x="2547072" y="270290"/>
                  <a:pt x="2549050" y="265345"/>
                  <a:pt x="2553006" y="261388"/>
                </a:cubicBezTo>
                <a:cubicBezTo>
                  <a:pt x="2556963" y="257432"/>
                  <a:pt x="2561908" y="255454"/>
                  <a:pt x="2567843" y="255454"/>
                </a:cubicBezTo>
                <a:close/>
                <a:moveTo>
                  <a:pt x="1539144" y="255454"/>
                </a:moveTo>
                <a:cubicBezTo>
                  <a:pt x="1545078" y="255454"/>
                  <a:pt x="1550023" y="257432"/>
                  <a:pt x="1553980" y="261388"/>
                </a:cubicBezTo>
                <a:cubicBezTo>
                  <a:pt x="1557936" y="265345"/>
                  <a:pt x="1559914" y="270290"/>
                  <a:pt x="1559914" y="276225"/>
                </a:cubicBezTo>
                <a:cubicBezTo>
                  <a:pt x="1559914" y="282159"/>
                  <a:pt x="1557936" y="287105"/>
                  <a:pt x="1553980" y="291061"/>
                </a:cubicBezTo>
                <a:cubicBezTo>
                  <a:pt x="1550023" y="295017"/>
                  <a:pt x="1545078" y="296996"/>
                  <a:pt x="1539144" y="296996"/>
                </a:cubicBezTo>
                <a:cubicBezTo>
                  <a:pt x="1533209" y="296996"/>
                  <a:pt x="1528264" y="295017"/>
                  <a:pt x="1524307" y="291061"/>
                </a:cubicBezTo>
                <a:cubicBezTo>
                  <a:pt x="1520350" y="287105"/>
                  <a:pt x="1518372" y="282159"/>
                  <a:pt x="1518372" y="276225"/>
                </a:cubicBezTo>
                <a:cubicBezTo>
                  <a:pt x="1518372" y="270290"/>
                  <a:pt x="1520350" y="265345"/>
                  <a:pt x="1524307" y="261388"/>
                </a:cubicBezTo>
                <a:cubicBezTo>
                  <a:pt x="1528264" y="257432"/>
                  <a:pt x="1533209" y="255454"/>
                  <a:pt x="1539144" y="255454"/>
                </a:cubicBezTo>
                <a:close/>
                <a:moveTo>
                  <a:pt x="3899808" y="171561"/>
                </a:moveTo>
                <a:cubicBezTo>
                  <a:pt x="3881105" y="171561"/>
                  <a:pt x="3871754" y="178575"/>
                  <a:pt x="3871754" y="192602"/>
                </a:cubicBezTo>
                <a:cubicBezTo>
                  <a:pt x="3871754" y="198357"/>
                  <a:pt x="3873822" y="203032"/>
                  <a:pt x="3877958" y="206629"/>
                </a:cubicBezTo>
                <a:cubicBezTo>
                  <a:pt x="3882094" y="210226"/>
                  <a:pt x="3887849" y="212024"/>
                  <a:pt x="3895222" y="212024"/>
                </a:cubicBezTo>
                <a:cubicBezTo>
                  <a:pt x="3905832" y="212024"/>
                  <a:pt x="3914195" y="208697"/>
                  <a:pt x="3920309" y="202043"/>
                </a:cubicBezTo>
                <a:cubicBezTo>
                  <a:pt x="3926423" y="195389"/>
                  <a:pt x="3929481" y="187477"/>
                  <a:pt x="3929481" y="178305"/>
                </a:cubicBezTo>
                <a:cubicBezTo>
                  <a:pt x="3919590" y="173809"/>
                  <a:pt x="3909699" y="171561"/>
                  <a:pt x="3899808" y="171561"/>
                </a:cubicBezTo>
                <a:close/>
                <a:moveTo>
                  <a:pt x="3480708" y="171561"/>
                </a:moveTo>
                <a:cubicBezTo>
                  <a:pt x="3462005" y="171561"/>
                  <a:pt x="3452654" y="178575"/>
                  <a:pt x="3452654" y="192602"/>
                </a:cubicBezTo>
                <a:cubicBezTo>
                  <a:pt x="3452654" y="198357"/>
                  <a:pt x="3454722" y="203032"/>
                  <a:pt x="3458858" y="206629"/>
                </a:cubicBezTo>
                <a:cubicBezTo>
                  <a:pt x="3462994" y="210226"/>
                  <a:pt x="3468749" y="212024"/>
                  <a:pt x="3476122" y="212024"/>
                </a:cubicBezTo>
                <a:cubicBezTo>
                  <a:pt x="3486732" y="212024"/>
                  <a:pt x="3495095" y="208697"/>
                  <a:pt x="3501209" y="202043"/>
                </a:cubicBezTo>
                <a:cubicBezTo>
                  <a:pt x="3507323" y="195389"/>
                  <a:pt x="3510381" y="187477"/>
                  <a:pt x="3510381" y="178305"/>
                </a:cubicBezTo>
                <a:cubicBezTo>
                  <a:pt x="3500490" y="173809"/>
                  <a:pt x="3490599" y="171561"/>
                  <a:pt x="3480708" y="171561"/>
                </a:cubicBezTo>
                <a:close/>
                <a:moveTo>
                  <a:pt x="270786" y="171561"/>
                </a:moveTo>
                <a:cubicBezTo>
                  <a:pt x="252084" y="171561"/>
                  <a:pt x="242732" y="178575"/>
                  <a:pt x="242732" y="192602"/>
                </a:cubicBezTo>
                <a:cubicBezTo>
                  <a:pt x="242732" y="198357"/>
                  <a:pt x="244798" y="203032"/>
                  <a:pt x="248935" y="206629"/>
                </a:cubicBezTo>
                <a:cubicBezTo>
                  <a:pt x="253071" y="210226"/>
                  <a:pt x="258827" y="212024"/>
                  <a:pt x="266198" y="212024"/>
                </a:cubicBezTo>
                <a:cubicBezTo>
                  <a:pt x="276809" y="212024"/>
                  <a:pt x="285171" y="208697"/>
                  <a:pt x="291286" y="202043"/>
                </a:cubicBezTo>
                <a:cubicBezTo>
                  <a:pt x="297400" y="195389"/>
                  <a:pt x="300459" y="187477"/>
                  <a:pt x="300459" y="178305"/>
                </a:cubicBezTo>
                <a:cubicBezTo>
                  <a:pt x="290568" y="173809"/>
                  <a:pt x="280678" y="171561"/>
                  <a:pt x="270786" y="171561"/>
                </a:cubicBezTo>
                <a:close/>
                <a:moveTo>
                  <a:pt x="2986943" y="124085"/>
                </a:moveTo>
                <a:cubicBezTo>
                  <a:pt x="2980469" y="124085"/>
                  <a:pt x="2974085" y="125794"/>
                  <a:pt x="2967790" y="129210"/>
                </a:cubicBezTo>
                <a:cubicBezTo>
                  <a:pt x="2961856" y="132448"/>
                  <a:pt x="2957090" y="137213"/>
                  <a:pt x="2953494" y="143507"/>
                </a:cubicBezTo>
                <a:cubicBezTo>
                  <a:pt x="2949897" y="149801"/>
                  <a:pt x="2948099" y="157085"/>
                  <a:pt x="2948099" y="165357"/>
                </a:cubicBezTo>
                <a:cubicBezTo>
                  <a:pt x="2948099" y="173270"/>
                  <a:pt x="2949897" y="180553"/>
                  <a:pt x="2953494" y="187207"/>
                </a:cubicBezTo>
                <a:cubicBezTo>
                  <a:pt x="2956910" y="193681"/>
                  <a:pt x="2961676" y="198536"/>
                  <a:pt x="2967790" y="201774"/>
                </a:cubicBezTo>
                <a:cubicBezTo>
                  <a:pt x="2973725" y="205011"/>
                  <a:pt x="2980109" y="206629"/>
                  <a:pt x="2986943" y="206629"/>
                </a:cubicBezTo>
                <a:cubicBezTo>
                  <a:pt x="2993956" y="206629"/>
                  <a:pt x="3000430" y="205011"/>
                  <a:pt x="3006365" y="201774"/>
                </a:cubicBezTo>
                <a:cubicBezTo>
                  <a:pt x="3012119" y="198716"/>
                  <a:pt x="3016795" y="193951"/>
                  <a:pt x="3020392" y="187477"/>
                </a:cubicBezTo>
                <a:cubicBezTo>
                  <a:pt x="3023988" y="181183"/>
                  <a:pt x="3025787" y="173809"/>
                  <a:pt x="3025787" y="165357"/>
                </a:cubicBezTo>
                <a:cubicBezTo>
                  <a:pt x="3025787" y="157085"/>
                  <a:pt x="3023988" y="149801"/>
                  <a:pt x="3020392" y="143507"/>
                </a:cubicBezTo>
                <a:cubicBezTo>
                  <a:pt x="3016795" y="137033"/>
                  <a:pt x="3012119" y="132268"/>
                  <a:pt x="3006365" y="129210"/>
                </a:cubicBezTo>
                <a:cubicBezTo>
                  <a:pt x="3000070" y="125794"/>
                  <a:pt x="2993596" y="124085"/>
                  <a:pt x="2986943" y="124085"/>
                </a:cubicBezTo>
                <a:close/>
                <a:moveTo>
                  <a:pt x="2820348" y="124085"/>
                </a:moveTo>
                <a:cubicBezTo>
                  <a:pt x="2813514" y="124085"/>
                  <a:pt x="2807220" y="125794"/>
                  <a:pt x="2801466" y="129210"/>
                </a:cubicBezTo>
                <a:cubicBezTo>
                  <a:pt x="2795711" y="132627"/>
                  <a:pt x="2791035" y="137483"/>
                  <a:pt x="2787439" y="143777"/>
                </a:cubicBezTo>
                <a:cubicBezTo>
                  <a:pt x="2783842" y="150071"/>
                  <a:pt x="2782044" y="157265"/>
                  <a:pt x="2782044" y="165357"/>
                </a:cubicBezTo>
                <a:cubicBezTo>
                  <a:pt x="2782044" y="173450"/>
                  <a:pt x="2783842" y="180643"/>
                  <a:pt x="2787439" y="186937"/>
                </a:cubicBezTo>
                <a:cubicBezTo>
                  <a:pt x="2791035" y="193231"/>
                  <a:pt x="2795711" y="198087"/>
                  <a:pt x="2801466" y="201504"/>
                </a:cubicBezTo>
                <a:cubicBezTo>
                  <a:pt x="2807220" y="204921"/>
                  <a:pt x="2813514" y="206629"/>
                  <a:pt x="2820348" y="206629"/>
                </a:cubicBezTo>
                <a:cubicBezTo>
                  <a:pt x="2827182" y="206629"/>
                  <a:pt x="2833476" y="204921"/>
                  <a:pt x="2839231" y="201504"/>
                </a:cubicBezTo>
                <a:cubicBezTo>
                  <a:pt x="2845345" y="197907"/>
                  <a:pt x="2850111" y="193052"/>
                  <a:pt x="2853528" y="186937"/>
                </a:cubicBezTo>
                <a:cubicBezTo>
                  <a:pt x="2856944" y="180823"/>
                  <a:pt x="2858653" y="173629"/>
                  <a:pt x="2858653" y="165357"/>
                </a:cubicBezTo>
                <a:cubicBezTo>
                  <a:pt x="2858653" y="157085"/>
                  <a:pt x="2856944" y="149891"/>
                  <a:pt x="2853528" y="143777"/>
                </a:cubicBezTo>
                <a:cubicBezTo>
                  <a:pt x="2850111" y="137663"/>
                  <a:pt x="2845345" y="132807"/>
                  <a:pt x="2839231" y="129210"/>
                </a:cubicBezTo>
                <a:cubicBezTo>
                  <a:pt x="2833476" y="125794"/>
                  <a:pt x="2827182" y="124085"/>
                  <a:pt x="2820348" y="124085"/>
                </a:cubicBezTo>
                <a:close/>
                <a:moveTo>
                  <a:pt x="2567843" y="124085"/>
                </a:moveTo>
                <a:cubicBezTo>
                  <a:pt x="2561369" y="124085"/>
                  <a:pt x="2554985" y="125794"/>
                  <a:pt x="2548690" y="129210"/>
                </a:cubicBezTo>
                <a:cubicBezTo>
                  <a:pt x="2542756" y="132448"/>
                  <a:pt x="2537990" y="137213"/>
                  <a:pt x="2534394" y="143507"/>
                </a:cubicBezTo>
                <a:cubicBezTo>
                  <a:pt x="2530797" y="149801"/>
                  <a:pt x="2528999" y="157085"/>
                  <a:pt x="2528999" y="165357"/>
                </a:cubicBezTo>
                <a:cubicBezTo>
                  <a:pt x="2528999" y="173270"/>
                  <a:pt x="2530797" y="180553"/>
                  <a:pt x="2534394" y="187207"/>
                </a:cubicBezTo>
                <a:cubicBezTo>
                  <a:pt x="2537810" y="193681"/>
                  <a:pt x="2542576" y="198536"/>
                  <a:pt x="2548690" y="201774"/>
                </a:cubicBezTo>
                <a:cubicBezTo>
                  <a:pt x="2554625" y="205011"/>
                  <a:pt x="2561009" y="206629"/>
                  <a:pt x="2567843" y="206629"/>
                </a:cubicBezTo>
                <a:cubicBezTo>
                  <a:pt x="2574856" y="206629"/>
                  <a:pt x="2581330" y="205011"/>
                  <a:pt x="2587265" y="201774"/>
                </a:cubicBezTo>
                <a:cubicBezTo>
                  <a:pt x="2593019" y="198716"/>
                  <a:pt x="2597695" y="193951"/>
                  <a:pt x="2601292" y="187477"/>
                </a:cubicBezTo>
                <a:cubicBezTo>
                  <a:pt x="2604888" y="181183"/>
                  <a:pt x="2606687" y="173809"/>
                  <a:pt x="2606687" y="165357"/>
                </a:cubicBezTo>
                <a:cubicBezTo>
                  <a:pt x="2606687" y="157085"/>
                  <a:pt x="2604888" y="149801"/>
                  <a:pt x="2601292" y="143507"/>
                </a:cubicBezTo>
                <a:cubicBezTo>
                  <a:pt x="2597695" y="137033"/>
                  <a:pt x="2593019" y="132268"/>
                  <a:pt x="2587265" y="129210"/>
                </a:cubicBezTo>
                <a:cubicBezTo>
                  <a:pt x="2580971" y="125794"/>
                  <a:pt x="2574497" y="124085"/>
                  <a:pt x="2567843" y="124085"/>
                </a:cubicBezTo>
                <a:close/>
                <a:moveTo>
                  <a:pt x="2101119" y="124085"/>
                </a:moveTo>
                <a:cubicBezTo>
                  <a:pt x="2094644" y="124085"/>
                  <a:pt x="2088260" y="125794"/>
                  <a:pt x="2081966" y="129210"/>
                </a:cubicBezTo>
                <a:cubicBezTo>
                  <a:pt x="2076032" y="132448"/>
                  <a:pt x="2071266" y="137213"/>
                  <a:pt x="2067670" y="143507"/>
                </a:cubicBezTo>
                <a:cubicBezTo>
                  <a:pt x="2064072" y="149801"/>
                  <a:pt x="2062274" y="157085"/>
                  <a:pt x="2062274" y="165357"/>
                </a:cubicBezTo>
                <a:cubicBezTo>
                  <a:pt x="2062274" y="173270"/>
                  <a:pt x="2064072" y="180553"/>
                  <a:pt x="2067670" y="187207"/>
                </a:cubicBezTo>
                <a:cubicBezTo>
                  <a:pt x="2071086" y="193681"/>
                  <a:pt x="2075851" y="198536"/>
                  <a:pt x="2081966" y="201774"/>
                </a:cubicBezTo>
                <a:cubicBezTo>
                  <a:pt x="2087901" y="205011"/>
                  <a:pt x="2094285" y="206629"/>
                  <a:pt x="2101119" y="206629"/>
                </a:cubicBezTo>
                <a:cubicBezTo>
                  <a:pt x="2108132" y="206629"/>
                  <a:pt x="2114606" y="205011"/>
                  <a:pt x="2120541" y="201774"/>
                </a:cubicBezTo>
                <a:cubicBezTo>
                  <a:pt x="2126295" y="198716"/>
                  <a:pt x="2130970" y="193951"/>
                  <a:pt x="2134567" y="187477"/>
                </a:cubicBezTo>
                <a:cubicBezTo>
                  <a:pt x="2138164" y="181183"/>
                  <a:pt x="2139962" y="173809"/>
                  <a:pt x="2139962" y="165357"/>
                </a:cubicBezTo>
                <a:cubicBezTo>
                  <a:pt x="2139962" y="157085"/>
                  <a:pt x="2138164" y="149801"/>
                  <a:pt x="2134567" y="143507"/>
                </a:cubicBezTo>
                <a:cubicBezTo>
                  <a:pt x="2130970" y="137033"/>
                  <a:pt x="2126295" y="132268"/>
                  <a:pt x="2120541" y="129210"/>
                </a:cubicBezTo>
                <a:cubicBezTo>
                  <a:pt x="2114246" y="125794"/>
                  <a:pt x="2107772" y="124085"/>
                  <a:pt x="2101119" y="124085"/>
                </a:cubicBezTo>
                <a:close/>
                <a:moveTo>
                  <a:pt x="1539144" y="124085"/>
                </a:moveTo>
                <a:cubicBezTo>
                  <a:pt x="1532669" y="124085"/>
                  <a:pt x="1526286" y="125794"/>
                  <a:pt x="1519991" y="129211"/>
                </a:cubicBezTo>
                <a:cubicBezTo>
                  <a:pt x="1514057" y="132448"/>
                  <a:pt x="1509290" y="137213"/>
                  <a:pt x="1505694" y="143507"/>
                </a:cubicBezTo>
                <a:cubicBezTo>
                  <a:pt x="1502098" y="149801"/>
                  <a:pt x="1500299" y="157085"/>
                  <a:pt x="1500299" y="165357"/>
                </a:cubicBezTo>
                <a:cubicBezTo>
                  <a:pt x="1500299" y="173270"/>
                  <a:pt x="1502098" y="180553"/>
                  <a:pt x="1505694" y="187207"/>
                </a:cubicBezTo>
                <a:cubicBezTo>
                  <a:pt x="1509111" y="193681"/>
                  <a:pt x="1513877" y="198536"/>
                  <a:pt x="1519991" y="201774"/>
                </a:cubicBezTo>
                <a:cubicBezTo>
                  <a:pt x="1525926" y="205011"/>
                  <a:pt x="1532310" y="206629"/>
                  <a:pt x="1539144" y="206629"/>
                </a:cubicBezTo>
                <a:cubicBezTo>
                  <a:pt x="1546157" y="206629"/>
                  <a:pt x="1552630" y="205011"/>
                  <a:pt x="1558565" y="201774"/>
                </a:cubicBezTo>
                <a:cubicBezTo>
                  <a:pt x="1564320" y="198716"/>
                  <a:pt x="1568996" y="193951"/>
                  <a:pt x="1572592" y="187477"/>
                </a:cubicBezTo>
                <a:cubicBezTo>
                  <a:pt x="1576189" y="181183"/>
                  <a:pt x="1577987" y="173809"/>
                  <a:pt x="1577987" y="165357"/>
                </a:cubicBezTo>
                <a:cubicBezTo>
                  <a:pt x="1577987" y="157085"/>
                  <a:pt x="1576189" y="149801"/>
                  <a:pt x="1572592" y="143507"/>
                </a:cubicBezTo>
                <a:cubicBezTo>
                  <a:pt x="1568996" y="137033"/>
                  <a:pt x="1564320" y="132268"/>
                  <a:pt x="1558565" y="129211"/>
                </a:cubicBezTo>
                <a:cubicBezTo>
                  <a:pt x="1552271" y="125794"/>
                  <a:pt x="1545797" y="124085"/>
                  <a:pt x="1539144" y="124085"/>
                </a:cubicBezTo>
                <a:close/>
                <a:moveTo>
                  <a:pt x="1185909" y="124085"/>
                </a:moveTo>
                <a:cubicBezTo>
                  <a:pt x="1179255" y="124085"/>
                  <a:pt x="1173050" y="125794"/>
                  <a:pt x="1167296" y="129211"/>
                </a:cubicBezTo>
                <a:cubicBezTo>
                  <a:pt x="1161182" y="132807"/>
                  <a:pt x="1156416" y="137663"/>
                  <a:pt x="1153000" y="143777"/>
                </a:cubicBezTo>
                <a:cubicBezTo>
                  <a:pt x="1149583" y="149891"/>
                  <a:pt x="1147874" y="157085"/>
                  <a:pt x="1147874" y="165357"/>
                </a:cubicBezTo>
                <a:cubicBezTo>
                  <a:pt x="1147874" y="173629"/>
                  <a:pt x="1149583" y="180823"/>
                  <a:pt x="1153000" y="186937"/>
                </a:cubicBezTo>
                <a:cubicBezTo>
                  <a:pt x="1156416" y="193052"/>
                  <a:pt x="1161182" y="197907"/>
                  <a:pt x="1167296" y="201504"/>
                </a:cubicBezTo>
                <a:cubicBezTo>
                  <a:pt x="1173050" y="204921"/>
                  <a:pt x="1179255" y="206629"/>
                  <a:pt x="1185909" y="206629"/>
                </a:cubicBezTo>
                <a:cubicBezTo>
                  <a:pt x="1192922" y="206629"/>
                  <a:pt x="1199307" y="204921"/>
                  <a:pt x="1205061" y="201504"/>
                </a:cubicBezTo>
                <a:cubicBezTo>
                  <a:pt x="1210816" y="198087"/>
                  <a:pt x="1215492" y="193231"/>
                  <a:pt x="1219088" y="186937"/>
                </a:cubicBezTo>
                <a:cubicBezTo>
                  <a:pt x="1222685" y="180643"/>
                  <a:pt x="1224484" y="173450"/>
                  <a:pt x="1224484" y="165357"/>
                </a:cubicBezTo>
                <a:cubicBezTo>
                  <a:pt x="1224484" y="157265"/>
                  <a:pt x="1222685" y="150071"/>
                  <a:pt x="1219088" y="143777"/>
                </a:cubicBezTo>
                <a:cubicBezTo>
                  <a:pt x="1215492" y="137483"/>
                  <a:pt x="1210816" y="132627"/>
                  <a:pt x="1205061" y="129211"/>
                </a:cubicBezTo>
                <a:cubicBezTo>
                  <a:pt x="1199307" y="125794"/>
                  <a:pt x="1192922" y="124085"/>
                  <a:pt x="1185909" y="124085"/>
                </a:cubicBezTo>
                <a:close/>
                <a:moveTo>
                  <a:pt x="3093383" y="94952"/>
                </a:moveTo>
                <a:lnTo>
                  <a:pt x="3129529" y="94952"/>
                </a:lnTo>
                <a:lnTo>
                  <a:pt x="3129529" y="235762"/>
                </a:lnTo>
                <a:lnTo>
                  <a:pt x="3093383" y="235762"/>
                </a:lnTo>
                <a:close/>
                <a:moveTo>
                  <a:pt x="2462984" y="90636"/>
                </a:moveTo>
                <a:cubicBezTo>
                  <a:pt x="2469458" y="90636"/>
                  <a:pt x="2475393" y="91715"/>
                  <a:pt x="2480788" y="93873"/>
                </a:cubicBezTo>
                <a:lnTo>
                  <a:pt x="2480788" y="130020"/>
                </a:lnTo>
                <a:cubicBezTo>
                  <a:pt x="2476112" y="128221"/>
                  <a:pt x="2471886" y="126873"/>
                  <a:pt x="2468109" y="125973"/>
                </a:cubicBezTo>
                <a:cubicBezTo>
                  <a:pt x="2464153" y="125074"/>
                  <a:pt x="2460556" y="124625"/>
                  <a:pt x="2457319" y="124625"/>
                </a:cubicBezTo>
                <a:cubicBezTo>
                  <a:pt x="2446349" y="124625"/>
                  <a:pt x="2437807" y="128491"/>
                  <a:pt x="2431693" y="136224"/>
                </a:cubicBezTo>
                <a:cubicBezTo>
                  <a:pt x="2425578" y="143957"/>
                  <a:pt x="2422521" y="153758"/>
                  <a:pt x="2422521" y="165627"/>
                </a:cubicBezTo>
                <a:lnTo>
                  <a:pt x="2422521" y="235762"/>
                </a:lnTo>
                <a:lnTo>
                  <a:pt x="2386375" y="235762"/>
                </a:lnTo>
                <a:lnTo>
                  <a:pt x="2386375" y="94952"/>
                </a:lnTo>
                <a:lnTo>
                  <a:pt x="2420094" y="94952"/>
                </a:lnTo>
                <a:lnTo>
                  <a:pt x="2420094" y="113565"/>
                </a:lnTo>
                <a:lnTo>
                  <a:pt x="2422521" y="113565"/>
                </a:lnTo>
                <a:cubicBezTo>
                  <a:pt x="2425938" y="106911"/>
                  <a:pt x="2431333" y="101426"/>
                  <a:pt x="2438706" y="97110"/>
                </a:cubicBezTo>
                <a:cubicBezTo>
                  <a:pt x="2445900" y="92794"/>
                  <a:pt x="2453992" y="90636"/>
                  <a:pt x="2462984" y="90636"/>
                </a:cubicBezTo>
                <a:close/>
                <a:moveTo>
                  <a:pt x="3898999" y="90366"/>
                </a:moveTo>
                <a:cubicBezTo>
                  <a:pt x="3920399" y="90366"/>
                  <a:pt x="3936854" y="95402"/>
                  <a:pt x="3948363" y="105472"/>
                </a:cubicBezTo>
                <a:cubicBezTo>
                  <a:pt x="3959513" y="115363"/>
                  <a:pt x="3965088" y="129840"/>
                  <a:pt x="3965088" y="148902"/>
                </a:cubicBezTo>
                <a:lnTo>
                  <a:pt x="3965088" y="235762"/>
                </a:lnTo>
                <a:lnTo>
                  <a:pt x="3929481" y="235762"/>
                </a:lnTo>
                <a:lnTo>
                  <a:pt x="3929481" y="221465"/>
                </a:lnTo>
                <a:lnTo>
                  <a:pt x="3927323" y="221465"/>
                </a:lnTo>
                <a:cubicBezTo>
                  <a:pt x="3922827" y="227220"/>
                  <a:pt x="3917252" y="231716"/>
                  <a:pt x="3910598" y="234953"/>
                </a:cubicBezTo>
                <a:cubicBezTo>
                  <a:pt x="3903764" y="238370"/>
                  <a:pt x="3895762" y="240078"/>
                  <a:pt x="3886590" y="240078"/>
                </a:cubicBezTo>
                <a:cubicBezTo>
                  <a:pt x="3871664" y="240078"/>
                  <a:pt x="3859435" y="235762"/>
                  <a:pt x="3849904" y="227130"/>
                </a:cubicBezTo>
                <a:cubicBezTo>
                  <a:pt x="3840373" y="218498"/>
                  <a:pt x="3835607" y="206989"/>
                  <a:pt x="3835607" y="192602"/>
                </a:cubicBezTo>
                <a:cubicBezTo>
                  <a:pt x="3835607" y="183251"/>
                  <a:pt x="3838035" y="174978"/>
                  <a:pt x="3842890" y="167785"/>
                </a:cubicBezTo>
                <a:cubicBezTo>
                  <a:pt x="3847566" y="160771"/>
                  <a:pt x="3854400" y="155286"/>
                  <a:pt x="3863392" y="151330"/>
                </a:cubicBezTo>
                <a:cubicBezTo>
                  <a:pt x="3872383" y="147374"/>
                  <a:pt x="3882004" y="145396"/>
                  <a:pt x="3892255" y="145396"/>
                </a:cubicBezTo>
                <a:cubicBezTo>
                  <a:pt x="3906821" y="145396"/>
                  <a:pt x="3919230" y="147554"/>
                  <a:pt x="3929481" y="151870"/>
                </a:cubicBezTo>
                <a:lnTo>
                  <a:pt x="3929481" y="145665"/>
                </a:lnTo>
                <a:cubicBezTo>
                  <a:pt x="3929481" y="137932"/>
                  <a:pt x="3926603" y="131728"/>
                  <a:pt x="3920849" y="127052"/>
                </a:cubicBezTo>
                <a:cubicBezTo>
                  <a:pt x="3914914" y="122197"/>
                  <a:pt x="3907091" y="119769"/>
                  <a:pt x="3897380" y="119769"/>
                </a:cubicBezTo>
                <a:cubicBezTo>
                  <a:pt x="3891086" y="119769"/>
                  <a:pt x="3884702" y="121298"/>
                  <a:pt x="3878228" y="124355"/>
                </a:cubicBezTo>
                <a:cubicBezTo>
                  <a:pt x="3872113" y="127232"/>
                  <a:pt x="3866988" y="131189"/>
                  <a:pt x="3862852" y="136224"/>
                </a:cubicBezTo>
                <a:lnTo>
                  <a:pt x="3839653" y="118151"/>
                </a:lnTo>
                <a:cubicBezTo>
                  <a:pt x="3846307" y="109519"/>
                  <a:pt x="3854849" y="102685"/>
                  <a:pt x="3865280" y="97650"/>
                </a:cubicBezTo>
                <a:cubicBezTo>
                  <a:pt x="3875530" y="92794"/>
                  <a:pt x="3886770" y="90366"/>
                  <a:pt x="3898999" y="90366"/>
                </a:cubicBezTo>
                <a:close/>
                <a:moveTo>
                  <a:pt x="3479899" y="90366"/>
                </a:moveTo>
                <a:cubicBezTo>
                  <a:pt x="3501299" y="90366"/>
                  <a:pt x="3517754" y="95402"/>
                  <a:pt x="3529263" y="105472"/>
                </a:cubicBezTo>
                <a:cubicBezTo>
                  <a:pt x="3540413" y="115363"/>
                  <a:pt x="3545988" y="129840"/>
                  <a:pt x="3545988" y="148902"/>
                </a:cubicBezTo>
                <a:lnTo>
                  <a:pt x="3545988" y="235762"/>
                </a:lnTo>
                <a:lnTo>
                  <a:pt x="3510381" y="235762"/>
                </a:lnTo>
                <a:lnTo>
                  <a:pt x="3510381" y="221465"/>
                </a:lnTo>
                <a:lnTo>
                  <a:pt x="3508223" y="221465"/>
                </a:lnTo>
                <a:cubicBezTo>
                  <a:pt x="3503727" y="227220"/>
                  <a:pt x="3498152" y="231716"/>
                  <a:pt x="3491498" y="234953"/>
                </a:cubicBezTo>
                <a:cubicBezTo>
                  <a:pt x="3484664" y="238370"/>
                  <a:pt x="3476662" y="240078"/>
                  <a:pt x="3467490" y="240078"/>
                </a:cubicBezTo>
                <a:cubicBezTo>
                  <a:pt x="3452564" y="240078"/>
                  <a:pt x="3440335" y="235762"/>
                  <a:pt x="3430804" y="227130"/>
                </a:cubicBezTo>
                <a:cubicBezTo>
                  <a:pt x="3421273" y="218498"/>
                  <a:pt x="3416507" y="206989"/>
                  <a:pt x="3416507" y="192602"/>
                </a:cubicBezTo>
                <a:cubicBezTo>
                  <a:pt x="3416507" y="183251"/>
                  <a:pt x="3418935" y="174978"/>
                  <a:pt x="3423790" y="167785"/>
                </a:cubicBezTo>
                <a:cubicBezTo>
                  <a:pt x="3428466" y="160771"/>
                  <a:pt x="3435300" y="155286"/>
                  <a:pt x="3444292" y="151330"/>
                </a:cubicBezTo>
                <a:cubicBezTo>
                  <a:pt x="3453283" y="147374"/>
                  <a:pt x="3462904" y="145396"/>
                  <a:pt x="3473155" y="145396"/>
                </a:cubicBezTo>
                <a:cubicBezTo>
                  <a:pt x="3487721" y="145396"/>
                  <a:pt x="3500130" y="147554"/>
                  <a:pt x="3510381" y="151870"/>
                </a:cubicBezTo>
                <a:lnTo>
                  <a:pt x="3510381" y="145665"/>
                </a:lnTo>
                <a:cubicBezTo>
                  <a:pt x="3510381" y="137932"/>
                  <a:pt x="3507503" y="131728"/>
                  <a:pt x="3501749" y="127052"/>
                </a:cubicBezTo>
                <a:cubicBezTo>
                  <a:pt x="3495814" y="122197"/>
                  <a:pt x="3487991" y="119769"/>
                  <a:pt x="3478280" y="119769"/>
                </a:cubicBezTo>
                <a:cubicBezTo>
                  <a:pt x="3471986" y="119769"/>
                  <a:pt x="3465602" y="121298"/>
                  <a:pt x="3459128" y="124355"/>
                </a:cubicBezTo>
                <a:cubicBezTo>
                  <a:pt x="3453013" y="127232"/>
                  <a:pt x="3447888" y="131189"/>
                  <a:pt x="3443752" y="136224"/>
                </a:cubicBezTo>
                <a:lnTo>
                  <a:pt x="3420553" y="118151"/>
                </a:lnTo>
                <a:cubicBezTo>
                  <a:pt x="3427207" y="109519"/>
                  <a:pt x="3435749" y="102685"/>
                  <a:pt x="3446180" y="97650"/>
                </a:cubicBezTo>
                <a:cubicBezTo>
                  <a:pt x="3456430" y="92794"/>
                  <a:pt x="3467670" y="90366"/>
                  <a:pt x="3479899" y="90366"/>
                </a:cubicBezTo>
                <a:close/>
                <a:moveTo>
                  <a:pt x="2101119" y="90366"/>
                </a:moveTo>
                <a:cubicBezTo>
                  <a:pt x="2115325" y="90366"/>
                  <a:pt x="2128273" y="93693"/>
                  <a:pt x="2139962" y="100347"/>
                </a:cubicBezTo>
                <a:cubicBezTo>
                  <a:pt x="2151112" y="106821"/>
                  <a:pt x="2160015" y="115813"/>
                  <a:pt x="2166668" y="127322"/>
                </a:cubicBezTo>
                <a:cubicBezTo>
                  <a:pt x="2172962" y="138292"/>
                  <a:pt x="2176109" y="150970"/>
                  <a:pt x="2176109" y="165357"/>
                </a:cubicBezTo>
                <a:cubicBezTo>
                  <a:pt x="2176109" y="179924"/>
                  <a:pt x="2172962" y="192692"/>
                  <a:pt x="2166668" y="203662"/>
                </a:cubicBezTo>
                <a:cubicBezTo>
                  <a:pt x="2160194" y="214991"/>
                  <a:pt x="2151292" y="223893"/>
                  <a:pt x="2139962" y="230367"/>
                </a:cubicBezTo>
                <a:cubicBezTo>
                  <a:pt x="2128633" y="236841"/>
                  <a:pt x="2115685" y="240078"/>
                  <a:pt x="2101119" y="240078"/>
                </a:cubicBezTo>
                <a:cubicBezTo>
                  <a:pt x="2086552" y="240078"/>
                  <a:pt x="2073604" y="236841"/>
                  <a:pt x="2062274" y="230367"/>
                </a:cubicBezTo>
                <a:cubicBezTo>
                  <a:pt x="2050945" y="223893"/>
                  <a:pt x="2042043" y="214991"/>
                  <a:pt x="2035569" y="203662"/>
                </a:cubicBezTo>
                <a:cubicBezTo>
                  <a:pt x="2029275" y="192692"/>
                  <a:pt x="2026128" y="179924"/>
                  <a:pt x="2026128" y="165357"/>
                </a:cubicBezTo>
                <a:cubicBezTo>
                  <a:pt x="2026128" y="150970"/>
                  <a:pt x="2029275" y="138292"/>
                  <a:pt x="2035569" y="127322"/>
                </a:cubicBezTo>
                <a:cubicBezTo>
                  <a:pt x="2042223" y="115813"/>
                  <a:pt x="2051124" y="106821"/>
                  <a:pt x="2062274" y="100347"/>
                </a:cubicBezTo>
                <a:cubicBezTo>
                  <a:pt x="2073963" y="93693"/>
                  <a:pt x="2086911" y="90366"/>
                  <a:pt x="2101119" y="90366"/>
                </a:cubicBezTo>
                <a:close/>
                <a:moveTo>
                  <a:pt x="1709514" y="90366"/>
                </a:moveTo>
                <a:cubicBezTo>
                  <a:pt x="1724980" y="90366"/>
                  <a:pt x="1738468" y="93783"/>
                  <a:pt x="1749977" y="100617"/>
                </a:cubicBezTo>
                <a:cubicBezTo>
                  <a:pt x="1761306" y="107451"/>
                  <a:pt x="1769399" y="116982"/>
                  <a:pt x="1774254" y="129211"/>
                </a:cubicBezTo>
                <a:lnTo>
                  <a:pt x="1741075" y="142968"/>
                </a:lnTo>
                <a:cubicBezTo>
                  <a:pt x="1735140" y="130379"/>
                  <a:pt x="1724620" y="124085"/>
                  <a:pt x="1709514" y="124085"/>
                </a:cubicBezTo>
                <a:cubicBezTo>
                  <a:pt x="1698365" y="124085"/>
                  <a:pt x="1689283" y="127862"/>
                  <a:pt x="1682269" y="135415"/>
                </a:cubicBezTo>
                <a:cubicBezTo>
                  <a:pt x="1675256" y="142968"/>
                  <a:pt x="1671749" y="152949"/>
                  <a:pt x="1671749" y="165357"/>
                </a:cubicBezTo>
                <a:cubicBezTo>
                  <a:pt x="1671749" y="177766"/>
                  <a:pt x="1675256" y="187746"/>
                  <a:pt x="1682269" y="195299"/>
                </a:cubicBezTo>
                <a:cubicBezTo>
                  <a:pt x="1689283" y="202853"/>
                  <a:pt x="1698365" y="206629"/>
                  <a:pt x="1709514" y="206629"/>
                </a:cubicBezTo>
                <a:cubicBezTo>
                  <a:pt x="1724980" y="206629"/>
                  <a:pt x="1736040" y="200065"/>
                  <a:pt x="1742694" y="186937"/>
                </a:cubicBezTo>
                <a:lnTo>
                  <a:pt x="1775603" y="201234"/>
                </a:lnTo>
                <a:cubicBezTo>
                  <a:pt x="1769309" y="213822"/>
                  <a:pt x="1760677" y="223354"/>
                  <a:pt x="1749707" y="229828"/>
                </a:cubicBezTo>
                <a:cubicBezTo>
                  <a:pt x="1738197" y="236661"/>
                  <a:pt x="1724800" y="240078"/>
                  <a:pt x="1709514" y="240078"/>
                </a:cubicBezTo>
                <a:cubicBezTo>
                  <a:pt x="1695128" y="240078"/>
                  <a:pt x="1682449" y="236931"/>
                  <a:pt x="1671479" y="230637"/>
                </a:cubicBezTo>
                <a:cubicBezTo>
                  <a:pt x="1660329" y="224343"/>
                  <a:pt x="1651518" y="215441"/>
                  <a:pt x="1645044" y="203932"/>
                </a:cubicBezTo>
                <a:cubicBezTo>
                  <a:pt x="1638750" y="192962"/>
                  <a:pt x="1635602" y="180104"/>
                  <a:pt x="1635602" y="165357"/>
                </a:cubicBezTo>
                <a:cubicBezTo>
                  <a:pt x="1635602" y="150611"/>
                  <a:pt x="1638750" y="137753"/>
                  <a:pt x="1645044" y="126783"/>
                </a:cubicBezTo>
                <a:cubicBezTo>
                  <a:pt x="1651518" y="115273"/>
                  <a:pt x="1660329" y="106372"/>
                  <a:pt x="1671479" y="100077"/>
                </a:cubicBezTo>
                <a:cubicBezTo>
                  <a:pt x="1682809" y="93603"/>
                  <a:pt x="1695487" y="90366"/>
                  <a:pt x="1709514" y="90366"/>
                </a:cubicBezTo>
                <a:close/>
                <a:moveTo>
                  <a:pt x="433164" y="90366"/>
                </a:moveTo>
                <a:cubicBezTo>
                  <a:pt x="448630" y="90366"/>
                  <a:pt x="462118" y="93783"/>
                  <a:pt x="473628" y="100617"/>
                </a:cubicBezTo>
                <a:cubicBezTo>
                  <a:pt x="484956" y="107451"/>
                  <a:pt x="493049" y="116982"/>
                  <a:pt x="497904" y="129210"/>
                </a:cubicBezTo>
                <a:lnTo>
                  <a:pt x="464725" y="142968"/>
                </a:lnTo>
                <a:cubicBezTo>
                  <a:pt x="458790" y="130379"/>
                  <a:pt x="448270" y="124085"/>
                  <a:pt x="433164" y="124085"/>
                </a:cubicBezTo>
                <a:cubicBezTo>
                  <a:pt x="422015" y="124085"/>
                  <a:pt x="412933" y="127862"/>
                  <a:pt x="405919" y="135415"/>
                </a:cubicBezTo>
                <a:cubicBezTo>
                  <a:pt x="398906" y="142968"/>
                  <a:pt x="395399" y="152949"/>
                  <a:pt x="395399" y="165357"/>
                </a:cubicBezTo>
                <a:cubicBezTo>
                  <a:pt x="395399" y="177766"/>
                  <a:pt x="398906" y="187746"/>
                  <a:pt x="405919" y="195299"/>
                </a:cubicBezTo>
                <a:cubicBezTo>
                  <a:pt x="412933" y="202853"/>
                  <a:pt x="422015" y="206629"/>
                  <a:pt x="433164" y="206629"/>
                </a:cubicBezTo>
                <a:cubicBezTo>
                  <a:pt x="448630" y="206629"/>
                  <a:pt x="459690" y="200065"/>
                  <a:pt x="466344" y="186937"/>
                </a:cubicBezTo>
                <a:lnTo>
                  <a:pt x="499254" y="201234"/>
                </a:lnTo>
                <a:cubicBezTo>
                  <a:pt x="492959" y="213822"/>
                  <a:pt x="484327" y="223354"/>
                  <a:pt x="473357" y="229828"/>
                </a:cubicBezTo>
                <a:cubicBezTo>
                  <a:pt x="461848" y="236661"/>
                  <a:pt x="448450" y="240078"/>
                  <a:pt x="433164" y="240078"/>
                </a:cubicBezTo>
                <a:cubicBezTo>
                  <a:pt x="418777" y="240078"/>
                  <a:pt x="406099" y="236931"/>
                  <a:pt x="395129" y="230637"/>
                </a:cubicBezTo>
                <a:cubicBezTo>
                  <a:pt x="383979" y="224343"/>
                  <a:pt x="375168" y="215441"/>
                  <a:pt x="368694" y="203932"/>
                </a:cubicBezTo>
                <a:cubicBezTo>
                  <a:pt x="362400" y="192962"/>
                  <a:pt x="359252" y="180104"/>
                  <a:pt x="359252" y="165357"/>
                </a:cubicBezTo>
                <a:cubicBezTo>
                  <a:pt x="359252" y="150611"/>
                  <a:pt x="362400" y="137753"/>
                  <a:pt x="368694" y="126783"/>
                </a:cubicBezTo>
                <a:cubicBezTo>
                  <a:pt x="375168" y="115273"/>
                  <a:pt x="383979" y="106372"/>
                  <a:pt x="395129" y="100077"/>
                </a:cubicBezTo>
                <a:cubicBezTo>
                  <a:pt x="406459" y="93603"/>
                  <a:pt x="419137" y="90366"/>
                  <a:pt x="433164" y="90366"/>
                </a:cubicBezTo>
                <a:close/>
                <a:moveTo>
                  <a:pt x="269978" y="90366"/>
                </a:moveTo>
                <a:cubicBezTo>
                  <a:pt x="291378" y="90366"/>
                  <a:pt x="307831" y="95402"/>
                  <a:pt x="319339" y="105472"/>
                </a:cubicBezTo>
                <a:cubicBezTo>
                  <a:pt x="330489" y="115363"/>
                  <a:pt x="336063" y="129840"/>
                  <a:pt x="336063" y="148902"/>
                </a:cubicBezTo>
                <a:lnTo>
                  <a:pt x="336063" y="235762"/>
                </a:lnTo>
                <a:lnTo>
                  <a:pt x="300459" y="235762"/>
                </a:lnTo>
                <a:lnTo>
                  <a:pt x="300459" y="221465"/>
                </a:lnTo>
                <a:lnTo>
                  <a:pt x="298298" y="221465"/>
                </a:lnTo>
                <a:cubicBezTo>
                  <a:pt x="293803" y="227220"/>
                  <a:pt x="288229" y="231716"/>
                  <a:pt x="281575" y="234953"/>
                </a:cubicBezTo>
                <a:cubicBezTo>
                  <a:pt x="274740" y="238370"/>
                  <a:pt x="266738" y="240078"/>
                  <a:pt x="257566" y="240078"/>
                </a:cubicBezTo>
                <a:cubicBezTo>
                  <a:pt x="242640" y="240078"/>
                  <a:pt x="230411" y="235762"/>
                  <a:pt x="220881" y="227130"/>
                </a:cubicBezTo>
                <a:cubicBezTo>
                  <a:pt x="211349" y="218498"/>
                  <a:pt x="206583" y="206989"/>
                  <a:pt x="206583" y="192602"/>
                </a:cubicBezTo>
                <a:cubicBezTo>
                  <a:pt x="206583" y="183251"/>
                  <a:pt x="209013" y="174978"/>
                  <a:pt x="213869" y="167785"/>
                </a:cubicBezTo>
                <a:cubicBezTo>
                  <a:pt x="218543" y="160771"/>
                  <a:pt x="225377" y="155286"/>
                  <a:pt x="234368" y="151330"/>
                </a:cubicBezTo>
                <a:cubicBezTo>
                  <a:pt x="243360" y="147374"/>
                  <a:pt x="252982" y="145396"/>
                  <a:pt x="263231" y="145396"/>
                </a:cubicBezTo>
                <a:cubicBezTo>
                  <a:pt x="277799" y="145396"/>
                  <a:pt x="290206" y="147554"/>
                  <a:pt x="300459" y="151870"/>
                </a:cubicBezTo>
                <a:lnTo>
                  <a:pt x="300459" y="145665"/>
                </a:lnTo>
                <a:cubicBezTo>
                  <a:pt x="300459" y="137932"/>
                  <a:pt x="297581" y="131728"/>
                  <a:pt x="291825" y="127052"/>
                </a:cubicBezTo>
                <a:cubicBezTo>
                  <a:pt x="285891" y="122197"/>
                  <a:pt x="278069" y="119769"/>
                  <a:pt x="268356" y="119769"/>
                </a:cubicBezTo>
                <a:cubicBezTo>
                  <a:pt x="262063" y="119769"/>
                  <a:pt x="255678" y="121298"/>
                  <a:pt x="249205" y="124355"/>
                </a:cubicBezTo>
                <a:cubicBezTo>
                  <a:pt x="243090" y="127232"/>
                  <a:pt x="237966" y="131189"/>
                  <a:pt x="233829" y="136224"/>
                </a:cubicBezTo>
                <a:lnTo>
                  <a:pt x="210631" y="118151"/>
                </a:lnTo>
                <a:cubicBezTo>
                  <a:pt x="217283" y="109519"/>
                  <a:pt x="225828" y="102685"/>
                  <a:pt x="236258" y="97650"/>
                </a:cubicBezTo>
                <a:cubicBezTo>
                  <a:pt x="246508" y="92794"/>
                  <a:pt x="257747" y="90366"/>
                  <a:pt x="269978" y="90366"/>
                </a:cubicBezTo>
                <a:close/>
                <a:moveTo>
                  <a:pt x="676600" y="80925"/>
                </a:moveTo>
                <a:lnTo>
                  <a:pt x="669317" y="104663"/>
                </a:lnTo>
                <a:lnTo>
                  <a:pt x="651514" y="154297"/>
                </a:lnTo>
                <a:lnTo>
                  <a:pt x="703306" y="154297"/>
                </a:lnTo>
                <a:lnTo>
                  <a:pt x="685772" y="104663"/>
                </a:lnTo>
                <a:lnTo>
                  <a:pt x="678759" y="80925"/>
                </a:lnTo>
                <a:close/>
                <a:moveTo>
                  <a:pt x="837782" y="73372"/>
                </a:moveTo>
                <a:lnTo>
                  <a:pt x="837782" y="127862"/>
                </a:lnTo>
                <a:lnTo>
                  <a:pt x="871231" y="127862"/>
                </a:lnTo>
                <a:cubicBezTo>
                  <a:pt x="880582" y="127862"/>
                  <a:pt x="887775" y="125164"/>
                  <a:pt x="892811" y="119769"/>
                </a:cubicBezTo>
                <a:cubicBezTo>
                  <a:pt x="898206" y="114015"/>
                  <a:pt x="900903" y="107541"/>
                  <a:pt x="900903" y="100347"/>
                </a:cubicBezTo>
                <a:cubicBezTo>
                  <a:pt x="900903" y="92974"/>
                  <a:pt x="898206" y="86590"/>
                  <a:pt x="892811" y="81195"/>
                </a:cubicBezTo>
                <a:cubicBezTo>
                  <a:pt x="887596" y="75980"/>
                  <a:pt x="880402" y="73372"/>
                  <a:pt x="871231" y="73372"/>
                </a:cubicBezTo>
                <a:close/>
                <a:moveTo>
                  <a:pt x="3038735" y="62312"/>
                </a:moveTo>
                <a:lnTo>
                  <a:pt x="3065710" y="62312"/>
                </a:lnTo>
                <a:lnTo>
                  <a:pt x="3065710" y="95761"/>
                </a:lnTo>
                <a:cubicBezTo>
                  <a:pt x="3065710" y="102056"/>
                  <a:pt x="3064181" y="107001"/>
                  <a:pt x="3061124" y="110598"/>
                </a:cubicBezTo>
                <a:cubicBezTo>
                  <a:pt x="3058067" y="114194"/>
                  <a:pt x="3054111" y="115993"/>
                  <a:pt x="3049255" y="115993"/>
                </a:cubicBezTo>
                <a:cubicBezTo>
                  <a:pt x="3046738" y="115993"/>
                  <a:pt x="3044580" y="115723"/>
                  <a:pt x="3042781" y="115183"/>
                </a:cubicBezTo>
                <a:lnTo>
                  <a:pt x="3042781" y="116262"/>
                </a:lnTo>
                <a:cubicBezTo>
                  <a:pt x="3055549" y="129570"/>
                  <a:pt x="3061934" y="145935"/>
                  <a:pt x="3061934" y="165357"/>
                </a:cubicBezTo>
                <a:cubicBezTo>
                  <a:pt x="3061934" y="179924"/>
                  <a:pt x="3058786" y="192692"/>
                  <a:pt x="3052492" y="203662"/>
                </a:cubicBezTo>
                <a:cubicBezTo>
                  <a:pt x="3046018" y="214991"/>
                  <a:pt x="3037116" y="223893"/>
                  <a:pt x="3025787" y="230367"/>
                </a:cubicBezTo>
                <a:cubicBezTo>
                  <a:pt x="3014457" y="236841"/>
                  <a:pt x="3001509" y="240078"/>
                  <a:pt x="2986943" y="240078"/>
                </a:cubicBezTo>
                <a:cubicBezTo>
                  <a:pt x="2972376" y="240078"/>
                  <a:pt x="2959428" y="236841"/>
                  <a:pt x="2948099" y="230367"/>
                </a:cubicBezTo>
                <a:cubicBezTo>
                  <a:pt x="2936769" y="223893"/>
                  <a:pt x="2927867" y="214991"/>
                  <a:pt x="2921393" y="203662"/>
                </a:cubicBezTo>
                <a:cubicBezTo>
                  <a:pt x="2915099" y="192692"/>
                  <a:pt x="2911952" y="179924"/>
                  <a:pt x="2911952" y="165357"/>
                </a:cubicBezTo>
                <a:cubicBezTo>
                  <a:pt x="2911952" y="150970"/>
                  <a:pt x="2915099" y="138292"/>
                  <a:pt x="2921393" y="127322"/>
                </a:cubicBezTo>
                <a:cubicBezTo>
                  <a:pt x="2928047" y="115813"/>
                  <a:pt x="2936949" y="106821"/>
                  <a:pt x="2948099" y="100347"/>
                </a:cubicBezTo>
                <a:cubicBezTo>
                  <a:pt x="2959788" y="93693"/>
                  <a:pt x="2972736" y="90366"/>
                  <a:pt x="2986943" y="90366"/>
                </a:cubicBezTo>
                <a:cubicBezTo>
                  <a:pt x="2992158" y="90366"/>
                  <a:pt x="2999891" y="91266"/>
                  <a:pt x="3010141" y="93064"/>
                </a:cubicBezTo>
                <a:cubicBezTo>
                  <a:pt x="3015356" y="94323"/>
                  <a:pt x="3020482" y="94952"/>
                  <a:pt x="3025517" y="94952"/>
                </a:cubicBezTo>
                <a:cubicBezTo>
                  <a:pt x="3030013" y="94952"/>
                  <a:pt x="3033430" y="94053"/>
                  <a:pt x="3035768" y="92255"/>
                </a:cubicBezTo>
                <a:cubicBezTo>
                  <a:pt x="3037746" y="90816"/>
                  <a:pt x="3038735" y="88118"/>
                  <a:pt x="3038735" y="84162"/>
                </a:cubicBezTo>
                <a:close/>
                <a:moveTo>
                  <a:pt x="2619635" y="62312"/>
                </a:moveTo>
                <a:lnTo>
                  <a:pt x="2646610" y="62312"/>
                </a:lnTo>
                <a:lnTo>
                  <a:pt x="2646610" y="95761"/>
                </a:lnTo>
                <a:cubicBezTo>
                  <a:pt x="2646610" y="102056"/>
                  <a:pt x="2645081" y="107001"/>
                  <a:pt x="2642024" y="110598"/>
                </a:cubicBezTo>
                <a:cubicBezTo>
                  <a:pt x="2638967" y="114194"/>
                  <a:pt x="2635011" y="115993"/>
                  <a:pt x="2630155" y="115993"/>
                </a:cubicBezTo>
                <a:cubicBezTo>
                  <a:pt x="2627638" y="115993"/>
                  <a:pt x="2625480" y="115723"/>
                  <a:pt x="2623681" y="115183"/>
                </a:cubicBezTo>
                <a:lnTo>
                  <a:pt x="2623681" y="116262"/>
                </a:lnTo>
                <a:cubicBezTo>
                  <a:pt x="2636449" y="129570"/>
                  <a:pt x="2642834" y="145935"/>
                  <a:pt x="2642834" y="165357"/>
                </a:cubicBezTo>
                <a:cubicBezTo>
                  <a:pt x="2642834" y="179924"/>
                  <a:pt x="2639686" y="192692"/>
                  <a:pt x="2633392" y="203662"/>
                </a:cubicBezTo>
                <a:cubicBezTo>
                  <a:pt x="2626918" y="214991"/>
                  <a:pt x="2618016" y="223893"/>
                  <a:pt x="2606687" y="230367"/>
                </a:cubicBezTo>
                <a:cubicBezTo>
                  <a:pt x="2595357" y="236841"/>
                  <a:pt x="2582409" y="240078"/>
                  <a:pt x="2567843" y="240078"/>
                </a:cubicBezTo>
                <a:cubicBezTo>
                  <a:pt x="2553276" y="240078"/>
                  <a:pt x="2540328" y="236841"/>
                  <a:pt x="2528999" y="230367"/>
                </a:cubicBezTo>
                <a:cubicBezTo>
                  <a:pt x="2517669" y="223893"/>
                  <a:pt x="2508767" y="214991"/>
                  <a:pt x="2502293" y="203662"/>
                </a:cubicBezTo>
                <a:cubicBezTo>
                  <a:pt x="2495999" y="192692"/>
                  <a:pt x="2492852" y="179924"/>
                  <a:pt x="2492852" y="165357"/>
                </a:cubicBezTo>
                <a:cubicBezTo>
                  <a:pt x="2492852" y="150970"/>
                  <a:pt x="2495999" y="138292"/>
                  <a:pt x="2502293" y="127322"/>
                </a:cubicBezTo>
                <a:cubicBezTo>
                  <a:pt x="2508947" y="115813"/>
                  <a:pt x="2517849" y="106821"/>
                  <a:pt x="2528999" y="100347"/>
                </a:cubicBezTo>
                <a:cubicBezTo>
                  <a:pt x="2540688" y="93693"/>
                  <a:pt x="2553636" y="90366"/>
                  <a:pt x="2567843" y="90366"/>
                </a:cubicBezTo>
                <a:cubicBezTo>
                  <a:pt x="2573058" y="90366"/>
                  <a:pt x="2580791" y="91266"/>
                  <a:pt x="2591041" y="93064"/>
                </a:cubicBezTo>
                <a:cubicBezTo>
                  <a:pt x="2596256" y="94323"/>
                  <a:pt x="2601382" y="94952"/>
                  <a:pt x="2606417" y="94952"/>
                </a:cubicBezTo>
                <a:cubicBezTo>
                  <a:pt x="2610913" y="94952"/>
                  <a:pt x="2614330" y="94053"/>
                  <a:pt x="2616668" y="92255"/>
                </a:cubicBezTo>
                <a:cubicBezTo>
                  <a:pt x="2618646" y="90816"/>
                  <a:pt x="2619635" y="88118"/>
                  <a:pt x="2619635" y="84162"/>
                </a:cubicBezTo>
                <a:close/>
                <a:moveTo>
                  <a:pt x="1590935" y="62312"/>
                </a:moveTo>
                <a:lnTo>
                  <a:pt x="1617911" y="62312"/>
                </a:lnTo>
                <a:lnTo>
                  <a:pt x="1617911" y="95761"/>
                </a:lnTo>
                <a:cubicBezTo>
                  <a:pt x="1617911" y="102056"/>
                  <a:pt x="1616382" y="107001"/>
                  <a:pt x="1613325" y="110598"/>
                </a:cubicBezTo>
                <a:cubicBezTo>
                  <a:pt x="1610267" y="114194"/>
                  <a:pt x="1606311" y="115993"/>
                  <a:pt x="1601455" y="115993"/>
                </a:cubicBezTo>
                <a:cubicBezTo>
                  <a:pt x="1598939" y="115993"/>
                  <a:pt x="1596781" y="115723"/>
                  <a:pt x="1594982" y="115183"/>
                </a:cubicBezTo>
                <a:lnTo>
                  <a:pt x="1594982" y="116262"/>
                </a:lnTo>
                <a:cubicBezTo>
                  <a:pt x="1607750" y="129570"/>
                  <a:pt x="1614134" y="145935"/>
                  <a:pt x="1614134" y="165357"/>
                </a:cubicBezTo>
                <a:cubicBezTo>
                  <a:pt x="1614134" y="179924"/>
                  <a:pt x="1610987" y="192692"/>
                  <a:pt x="1604693" y="203662"/>
                </a:cubicBezTo>
                <a:cubicBezTo>
                  <a:pt x="1598218" y="214991"/>
                  <a:pt x="1589317" y="223893"/>
                  <a:pt x="1577987" y="230367"/>
                </a:cubicBezTo>
                <a:cubicBezTo>
                  <a:pt x="1566658" y="236841"/>
                  <a:pt x="1553710" y="240078"/>
                  <a:pt x="1539144" y="240078"/>
                </a:cubicBezTo>
                <a:cubicBezTo>
                  <a:pt x="1524577" y="240078"/>
                  <a:pt x="1511628" y="236841"/>
                  <a:pt x="1500299" y="230367"/>
                </a:cubicBezTo>
                <a:cubicBezTo>
                  <a:pt x="1488970" y="223893"/>
                  <a:pt x="1480068" y="214991"/>
                  <a:pt x="1473593" y="203662"/>
                </a:cubicBezTo>
                <a:cubicBezTo>
                  <a:pt x="1467300" y="192692"/>
                  <a:pt x="1464153" y="179924"/>
                  <a:pt x="1464153" y="165357"/>
                </a:cubicBezTo>
                <a:cubicBezTo>
                  <a:pt x="1464153" y="150970"/>
                  <a:pt x="1467300" y="138292"/>
                  <a:pt x="1473593" y="127322"/>
                </a:cubicBezTo>
                <a:cubicBezTo>
                  <a:pt x="1480248" y="115813"/>
                  <a:pt x="1489149" y="106821"/>
                  <a:pt x="1500299" y="100347"/>
                </a:cubicBezTo>
                <a:cubicBezTo>
                  <a:pt x="1511988" y="93693"/>
                  <a:pt x="1524936" y="90366"/>
                  <a:pt x="1539144" y="90366"/>
                </a:cubicBezTo>
                <a:cubicBezTo>
                  <a:pt x="1544359" y="90366"/>
                  <a:pt x="1552091" y="91266"/>
                  <a:pt x="1562342" y="93064"/>
                </a:cubicBezTo>
                <a:cubicBezTo>
                  <a:pt x="1567557" y="94323"/>
                  <a:pt x="1572682" y="94952"/>
                  <a:pt x="1577718" y="94952"/>
                </a:cubicBezTo>
                <a:cubicBezTo>
                  <a:pt x="1582213" y="94952"/>
                  <a:pt x="1585630" y="94053"/>
                  <a:pt x="1587968" y="92255"/>
                </a:cubicBezTo>
                <a:cubicBezTo>
                  <a:pt x="1589946" y="90816"/>
                  <a:pt x="1590935" y="88118"/>
                  <a:pt x="1590935" y="84162"/>
                </a:cubicBezTo>
                <a:close/>
                <a:moveTo>
                  <a:pt x="1434238" y="62312"/>
                </a:moveTo>
                <a:lnTo>
                  <a:pt x="1461213" y="62312"/>
                </a:lnTo>
                <a:lnTo>
                  <a:pt x="1461213" y="83892"/>
                </a:lnTo>
                <a:cubicBezTo>
                  <a:pt x="1461213" y="96301"/>
                  <a:pt x="1458156" y="105562"/>
                  <a:pt x="1452042" y="111677"/>
                </a:cubicBezTo>
                <a:cubicBezTo>
                  <a:pt x="1445927" y="117791"/>
                  <a:pt x="1436576" y="120848"/>
                  <a:pt x="1423987" y="120848"/>
                </a:cubicBezTo>
                <a:lnTo>
                  <a:pt x="1421020" y="120848"/>
                </a:lnTo>
                <a:lnTo>
                  <a:pt x="1421020" y="235762"/>
                </a:lnTo>
                <a:lnTo>
                  <a:pt x="1387032" y="235762"/>
                </a:lnTo>
                <a:lnTo>
                  <a:pt x="1387032" y="217959"/>
                </a:lnTo>
                <a:lnTo>
                  <a:pt x="1384874" y="217959"/>
                </a:lnTo>
                <a:cubicBezTo>
                  <a:pt x="1380557" y="224792"/>
                  <a:pt x="1374623" y="230187"/>
                  <a:pt x="1367070" y="234144"/>
                </a:cubicBezTo>
                <a:cubicBezTo>
                  <a:pt x="1359696" y="238100"/>
                  <a:pt x="1351244" y="240078"/>
                  <a:pt x="1341713" y="240078"/>
                </a:cubicBezTo>
                <a:cubicBezTo>
                  <a:pt x="1324809" y="240078"/>
                  <a:pt x="1311951" y="234863"/>
                  <a:pt x="1303139" y="224433"/>
                </a:cubicBezTo>
                <a:cubicBezTo>
                  <a:pt x="1294147" y="213822"/>
                  <a:pt x="1289652" y="199166"/>
                  <a:pt x="1289652" y="180463"/>
                </a:cubicBezTo>
                <a:lnTo>
                  <a:pt x="1289652" y="94952"/>
                </a:lnTo>
                <a:lnTo>
                  <a:pt x="1326068" y="94952"/>
                </a:lnTo>
                <a:lnTo>
                  <a:pt x="1326068" y="176147"/>
                </a:lnTo>
                <a:cubicBezTo>
                  <a:pt x="1326068" y="185858"/>
                  <a:pt x="1328316" y="193321"/>
                  <a:pt x="1332812" y="198536"/>
                </a:cubicBezTo>
                <a:cubicBezTo>
                  <a:pt x="1337308" y="203932"/>
                  <a:pt x="1343422" y="206629"/>
                  <a:pt x="1351154" y="206629"/>
                </a:cubicBezTo>
                <a:cubicBezTo>
                  <a:pt x="1361405" y="206629"/>
                  <a:pt x="1369588" y="202853"/>
                  <a:pt x="1375702" y="195299"/>
                </a:cubicBezTo>
                <a:cubicBezTo>
                  <a:pt x="1381816" y="187926"/>
                  <a:pt x="1384874" y="178395"/>
                  <a:pt x="1384874" y="166706"/>
                </a:cubicBezTo>
                <a:lnTo>
                  <a:pt x="1384874" y="94952"/>
                </a:lnTo>
                <a:lnTo>
                  <a:pt x="1423987" y="94952"/>
                </a:lnTo>
                <a:cubicBezTo>
                  <a:pt x="1430821" y="94952"/>
                  <a:pt x="1434238" y="91535"/>
                  <a:pt x="1434238" y="84702"/>
                </a:cubicBezTo>
                <a:close/>
                <a:moveTo>
                  <a:pt x="2286643" y="55029"/>
                </a:moveTo>
                <a:lnTo>
                  <a:pt x="2322789" y="55029"/>
                </a:lnTo>
                <a:lnTo>
                  <a:pt x="2322789" y="94952"/>
                </a:lnTo>
                <a:lnTo>
                  <a:pt x="2357316" y="94952"/>
                </a:lnTo>
                <a:lnTo>
                  <a:pt x="2357316" y="125704"/>
                </a:lnTo>
                <a:lnTo>
                  <a:pt x="2322789" y="125704"/>
                </a:lnTo>
                <a:lnTo>
                  <a:pt x="2322789" y="184240"/>
                </a:lnTo>
                <a:cubicBezTo>
                  <a:pt x="2322789" y="191433"/>
                  <a:pt x="2324317" y="196558"/>
                  <a:pt x="2327374" y="199616"/>
                </a:cubicBezTo>
                <a:cubicBezTo>
                  <a:pt x="2330072" y="202493"/>
                  <a:pt x="2334568" y="203932"/>
                  <a:pt x="2340862" y="203932"/>
                </a:cubicBezTo>
                <a:cubicBezTo>
                  <a:pt x="2343919" y="203932"/>
                  <a:pt x="2346796" y="203482"/>
                  <a:pt x="2349494" y="202583"/>
                </a:cubicBezTo>
                <a:cubicBezTo>
                  <a:pt x="2350932" y="202043"/>
                  <a:pt x="2353900" y="200515"/>
                  <a:pt x="2358396" y="197997"/>
                </a:cubicBezTo>
                <a:lnTo>
                  <a:pt x="2358396" y="233334"/>
                </a:lnTo>
                <a:cubicBezTo>
                  <a:pt x="2351022" y="236392"/>
                  <a:pt x="2342660" y="237920"/>
                  <a:pt x="2333309" y="237920"/>
                </a:cubicBezTo>
                <a:cubicBezTo>
                  <a:pt x="2326295" y="237920"/>
                  <a:pt x="2319821" y="236841"/>
                  <a:pt x="2313887" y="234683"/>
                </a:cubicBezTo>
                <a:cubicBezTo>
                  <a:pt x="2307953" y="232525"/>
                  <a:pt x="2303187" y="229648"/>
                  <a:pt x="2299590" y="226051"/>
                </a:cubicBezTo>
                <a:cubicBezTo>
                  <a:pt x="2290959" y="217779"/>
                  <a:pt x="2286643" y="206000"/>
                  <a:pt x="2286643" y="190714"/>
                </a:cubicBezTo>
                <a:lnTo>
                  <a:pt x="2286643" y="125704"/>
                </a:lnTo>
                <a:lnTo>
                  <a:pt x="2262095" y="125704"/>
                </a:lnTo>
                <a:lnTo>
                  <a:pt x="2262095" y="94952"/>
                </a:lnTo>
                <a:lnTo>
                  <a:pt x="2286643" y="94952"/>
                </a:lnTo>
                <a:close/>
                <a:moveTo>
                  <a:pt x="3691300" y="38035"/>
                </a:moveTo>
                <a:lnTo>
                  <a:pt x="3727446" y="38035"/>
                </a:lnTo>
                <a:lnTo>
                  <a:pt x="3727446" y="145665"/>
                </a:lnTo>
                <a:lnTo>
                  <a:pt x="3729335" y="145665"/>
                </a:lnTo>
                <a:lnTo>
                  <a:pt x="3779778" y="94952"/>
                </a:lnTo>
                <a:lnTo>
                  <a:pt x="3824287" y="94952"/>
                </a:lnTo>
                <a:lnTo>
                  <a:pt x="3824287" y="97110"/>
                </a:lnTo>
                <a:lnTo>
                  <a:pt x="3770876" y="149172"/>
                </a:lnTo>
                <a:lnTo>
                  <a:pt x="3826715" y="233604"/>
                </a:lnTo>
                <a:lnTo>
                  <a:pt x="3826715" y="235762"/>
                </a:lnTo>
                <a:lnTo>
                  <a:pt x="3784094" y="235762"/>
                </a:lnTo>
                <a:lnTo>
                  <a:pt x="3745520" y="174259"/>
                </a:lnTo>
                <a:lnTo>
                  <a:pt x="3727446" y="192062"/>
                </a:lnTo>
                <a:lnTo>
                  <a:pt x="3727446" y="235762"/>
                </a:lnTo>
                <a:lnTo>
                  <a:pt x="3691300" y="235762"/>
                </a:lnTo>
                <a:close/>
                <a:moveTo>
                  <a:pt x="3238955" y="38035"/>
                </a:moveTo>
                <a:lnTo>
                  <a:pt x="3276181" y="38035"/>
                </a:lnTo>
                <a:lnTo>
                  <a:pt x="3276181" y="122736"/>
                </a:lnTo>
                <a:lnTo>
                  <a:pt x="3278339" y="122736"/>
                </a:lnTo>
                <a:lnTo>
                  <a:pt x="3350902" y="38035"/>
                </a:lnTo>
                <a:lnTo>
                  <a:pt x="3395950" y="38035"/>
                </a:lnTo>
                <a:lnTo>
                  <a:pt x="3395950" y="40193"/>
                </a:lnTo>
                <a:lnTo>
                  <a:pt x="3324197" y="121927"/>
                </a:lnTo>
                <a:lnTo>
                  <a:pt x="3403234" y="233604"/>
                </a:lnTo>
                <a:lnTo>
                  <a:pt x="3403234" y="235762"/>
                </a:lnTo>
                <a:lnTo>
                  <a:pt x="3357646" y="235762"/>
                </a:lnTo>
                <a:lnTo>
                  <a:pt x="3298570" y="151600"/>
                </a:lnTo>
                <a:lnTo>
                  <a:pt x="3276181" y="177766"/>
                </a:lnTo>
                <a:lnTo>
                  <a:pt x="3276181" y="235762"/>
                </a:lnTo>
                <a:lnTo>
                  <a:pt x="3238955" y="235762"/>
                </a:lnTo>
                <a:close/>
                <a:moveTo>
                  <a:pt x="2748325" y="38035"/>
                </a:moveTo>
                <a:lnTo>
                  <a:pt x="2784471" y="38035"/>
                </a:lnTo>
                <a:lnTo>
                  <a:pt x="2784471" y="92255"/>
                </a:lnTo>
                <a:lnTo>
                  <a:pt x="2782044" y="111946"/>
                </a:lnTo>
                <a:lnTo>
                  <a:pt x="2784471" y="111946"/>
                </a:lnTo>
                <a:cubicBezTo>
                  <a:pt x="2788248" y="105832"/>
                  <a:pt x="2793823" y="100707"/>
                  <a:pt x="2801196" y="96571"/>
                </a:cubicBezTo>
                <a:cubicBezTo>
                  <a:pt x="2808569" y="92434"/>
                  <a:pt x="2817021" y="90366"/>
                  <a:pt x="2826553" y="90366"/>
                </a:cubicBezTo>
                <a:cubicBezTo>
                  <a:pt x="2839141" y="90366"/>
                  <a:pt x="2850740" y="93603"/>
                  <a:pt x="2861350" y="100077"/>
                </a:cubicBezTo>
                <a:cubicBezTo>
                  <a:pt x="2871421" y="106372"/>
                  <a:pt x="2879514" y="115273"/>
                  <a:pt x="2885628" y="126783"/>
                </a:cubicBezTo>
                <a:cubicBezTo>
                  <a:pt x="2891563" y="138112"/>
                  <a:pt x="2894530" y="150970"/>
                  <a:pt x="2894530" y="165357"/>
                </a:cubicBezTo>
                <a:cubicBezTo>
                  <a:pt x="2894530" y="179924"/>
                  <a:pt x="2891563" y="192872"/>
                  <a:pt x="2885628" y="204201"/>
                </a:cubicBezTo>
                <a:cubicBezTo>
                  <a:pt x="2879693" y="215531"/>
                  <a:pt x="2871601" y="224343"/>
                  <a:pt x="2861350" y="230637"/>
                </a:cubicBezTo>
                <a:cubicBezTo>
                  <a:pt x="2851100" y="236931"/>
                  <a:pt x="2839501" y="240078"/>
                  <a:pt x="2826553" y="240078"/>
                </a:cubicBezTo>
                <a:cubicBezTo>
                  <a:pt x="2817021" y="240078"/>
                  <a:pt x="2808569" y="238100"/>
                  <a:pt x="2801196" y="234144"/>
                </a:cubicBezTo>
                <a:cubicBezTo>
                  <a:pt x="2793823" y="230187"/>
                  <a:pt x="2788248" y="225152"/>
                  <a:pt x="2784471" y="219038"/>
                </a:cubicBezTo>
                <a:lnTo>
                  <a:pt x="2782044" y="219038"/>
                </a:lnTo>
                <a:lnTo>
                  <a:pt x="2782044" y="235762"/>
                </a:lnTo>
                <a:lnTo>
                  <a:pt x="2748325" y="235762"/>
                </a:lnTo>
                <a:close/>
                <a:moveTo>
                  <a:pt x="1872025" y="38035"/>
                </a:moveTo>
                <a:lnTo>
                  <a:pt x="1908172" y="38035"/>
                </a:lnTo>
                <a:lnTo>
                  <a:pt x="1908172" y="87939"/>
                </a:lnTo>
                <a:lnTo>
                  <a:pt x="1905745" y="112486"/>
                </a:lnTo>
                <a:lnTo>
                  <a:pt x="1908172" y="112486"/>
                </a:lnTo>
                <a:cubicBezTo>
                  <a:pt x="1912128" y="105832"/>
                  <a:pt x="1917973" y="100527"/>
                  <a:pt x="1925706" y="96571"/>
                </a:cubicBezTo>
                <a:cubicBezTo>
                  <a:pt x="1933618" y="92434"/>
                  <a:pt x="1941981" y="90366"/>
                  <a:pt x="1950793" y="90366"/>
                </a:cubicBezTo>
                <a:cubicBezTo>
                  <a:pt x="1967877" y="90366"/>
                  <a:pt x="1981005" y="95492"/>
                  <a:pt x="1990176" y="105742"/>
                </a:cubicBezTo>
                <a:cubicBezTo>
                  <a:pt x="1999348" y="115993"/>
                  <a:pt x="2003934" y="130110"/>
                  <a:pt x="2003934" y="148093"/>
                </a:cubicBezTo>
                <a:lnTo>
                  <a:pt x="2003934" y="235762"/>
                </a:lnTo>
                <a:lnTo>
                  <a:pt x="1967787" y="235762"/>
                </a:lnTo>
                <a:lnTo>
                  <a:pt x="1967787" y="152679"/>
                </a:lnTo>
                <a:cubicBezTo>
                  <a:pt x="1967787" y="143507"/>
                  <a:pt x="1965359" y="136494"/>
                  <a:pt x="1960504" y="131638"/>
                </a:cubicBezTo>
                <a:cubicBezTo>
                  <a:pt x="1955468" y="126603"/>
                  <a:pt x="1948994" y="124085"/>
                  <a:pt x="1941082" y="124085"/>
                </a:cubicBezTo>
                <a:cubicBezTo>
                  <a:pt x="1931370" y="124085"/>
                  <a:pt x="1923457" y="127952"/>
                  <a:pt x="1917344" y="135685"/>
                </a:cubicBezTo>
                <a:cubicBezTo>
                  <a:pt x="1911229" y="143417"/>
                  <a:pt x="1908172" y="152949"/>
                  <a:pt x="1908172" y="164278"/>
                </a:cubicBezTo>
                <a:lnTo>
                  <a:pt x="1908172" y="235762"/>
                </a:lnTo>
                <a:lnTo>
                  <a:pt x="1872025" y="235762"/>
                </a:lnTo>
                <a:close/>
                <a:moveTo>
                  <a:pt x="1222056" y="38035"/>
                </a:moveTo>
                <a:lnTo>
                  <a:pt x="1258202" y="38035"/>
                </a:lnTo>
                <a:lnTo>
                  <a:pt x="1258202" y="52871"/>
                </a:lnTo>
                <a:lnTo>
                  <a:pt x="1274657" y="52871"/>
                </a:lnTo>
                <a:lnTo>
                  <a:pt x="1274657" y="77958"/>
                </a:lnTo>
                <a:lnTo>
                  <a:pt x="1258202" y="77958"/>
                </a:lnTo>
                <a:lnTo>
                  <a:pt x="1258202" y="235762"/>
                </a:lnTo>
                <a:lnTo>
                  <a:pt x="1224484" y="235762"/>
                </a:lnTo>
                <a:lnTo>
                  <a:pt x="1224484" y="219038"/>
                </a:lnTo>
                <a:lnTo>
                  <a:pt x="1222056" y="219038"/>
                </a:lnTo>
                <a:cubicBezTo>
                  <a:pt x="1218279" y="225332"/>
                  <a:pt x="1212794" y="230367"/>
                  <a:pt x="1205601" y="234144"/>
                </a:cubicBezTo>
                <a:cubicBezTo>
                  <a:pt x="1198228" y="238100"/>
                  <a:pt x="1189686" y="240078"/>
                  <a:pt x="1179974" y="240078"/>
                </a:cubicBezTo>
                <a:cubicBezTo>
                  <a:pt x="1167027" y="240078"/>
                  <a:pt x="1155427" y="236931"/>
                  <a:pt x="1145176" y="230637"/>
                </a:cubicBezTo>
                <a:cubicBezTo>
                  <a:pt x="1134566" y="224163"/>
                  <a:pt x="1126384" y="215351"/>
                  <a:pt x="1120629" y="204201"/>
                </a:cubicBezTo>
                <a:cubicBezTo>
                  <a:pt x="1114695" y="192872"/>
                  <a:pt x="1111728" y="179924"/>
                  <a:pt x="1111728" y="165357"/>
                </a:cubicBezTo>
                <a:cubicBezTo>
                  <a:pt x="1111728" y="150970"/>
                  <a:pt x="1114695" y="138112"/>
                  <a:pt x="1120629" y="126783"/>
                </a:cubicBezTo>
                <a:cubicBezTo>
                  <a:pt x="1126563" y="115453"/>
                  <a:pt x="1134746" y="106551"/>
                  <a:pt x="1145176" y="100077"/>
                </a:cubicBezTo>
                <a:cubicBezTo>
                  <a:pt x="1155787" y="93603"/>
                  <a:pt x="1167386" y="90366"/>
                  <a:pt x="1179974" y="90366"/>
                </a:cubicBezTo>
                <a:cubicBezTo>
                  <a:pt x="1189506" y="90366"/>
                  <a:pt x="1197958" y="92434"/>
                  <a:pt x="1205331" y="96571"/>
                </a:cubicBezTo>
                <a:cubicBezTo>
                  <a:pt x="1212704" y="100707"/>
                  <a:pt x="1218279" y="105832"/>
                  <a:pt x="1222056" y="111946"/>
                </a:cubicBezTo>
                <a:lnTo>
                  <a:pt x="1224484" y="111946"/>
                </a:lnTo>
                <a:lnTo>
                  <a:pt x="1222056" y="93064"/>
                </a:lnTo>
                <a:lnTo>
                  <a:pt x="1222056" y="77958"/>
                </a:lnTo>
                <a:lnTo>
                  <a:pt x="1183751" y="77958"/>
                </a:lnTo>
                <a:lnTo>
                  <a:pt x="1183751" y="52871"/>
                </a:lnTo>
                <a:lnTo>
                  <a:pt x="1222056" y="52871"/>
                </a:lnTo>
                <a:close/>
                <a:moveTo>
                  <a:pt x="972006" y="38035"/>
                </a:moveTo>
                <a:lnTo>
                  <a:pt x="1009231" y="38035"/>
                </a:lnTo>
                <a:lnTo>
                  <a:pt x="1009231" y="235762"/>
                </a:lnTo>
                <a:lnTo>
                  <a:pt x="972006" y="235762"/>
                </a:lnTo>
                <a:close/>
                <a:moveTo>
                  <a:pt x="800556" y="38035"/>
                </a:moveTo>
                <a:lnTo>
                  <a:pt x="870151" y="38035"/>
                </a:lnTo>
                <a:cubicBezTo>
                  <a:pt x="882560" y="38035"/>
                  <a:pt x="893979" y="40642"/>
                  <a:pt x="904410" y="45857"/>
                </a:cubicBezTo>
                <a:cubicBezTo>
                  <a:pt x="914481" y="50893"/>
                  <a:pt x="922573" y="58266"/>
                  <a:pt x="928687" y="67977"/>
                </a:cubicBezTo>
                <a:cubicBezTo>
                  <a:pt x="934622" y="77328"/>
                  <a:pt x="937589" y="88118"/>
                  <a:pt x="937589" y="100347"/>
                </a:cubicBezTo>
                <a:cubicBezTo>
                  <a:pt x="937589" y="112576"/>
                  <a:pt x="934622" y="123456"/>
                  <a:pt x="928687" y="132987"/>
                </a:cubicBezTo>
                <a:cubicBezTo>
                  <a:pt x="922393" y="142878"/>
                  <a:pt x="914301" y="150341"/>
                  <a:pt x="904410" y="155376"/>
                </a:cubicBezTo>
                <a:cubicBezTo>
                  <a:pt x="893979" y="160592"/>
                  <a:pt x="882560" y="163199"/>
                  <a:pt x="870151" y="163199"/>
                </a:cubicBezTo>
                <a:lnTo>
                  <a:pt x="837782" y="163199"/>
                </a:lnTo>
                <a:lnTo>
                  <a:pt x="837782" y="235762"/>
                </a:lnTo>
                <a:lnTo>
                  <a:pt x="800556" y="235762"/>
                </a:lnTo>
                <a:close/>
                <a:moveTo>
                  <a:pt x="656099" y="38035"/>
                </a:moveTo>
                <a:lnTo>
                  <a:pt x="698990" y="38035"/>
                </a:lnTo>
                <a:lnTo>
                  <a:pt x="773171" y="235762"/>
                </a:lnTo>
                <a:lnTo>
                  <a:pt x="731900" y="235762"/>
                </a:lnTo>
                <a:lnTo>
                  <a:pt x="715445" y="188556"/>
                </a:lnTo>
                <a:lnTo>
                  <a:pt x="639645" y="188556"/>
                </a:lnTo>
                <a:lnTo>
                  <a:pt x="623190" y="235762"/>
                </a:lnTo>
                <a:lnTo>
                  <a:pt x="581918" y="235762"/>
                </a:lnTo>
                <a:close/>
                <a:moveTo>
                  <a:pt x="3643898" y="35877"/>
                </a:moveTo>
                <a:cubicBezTo>
                  <a:pt x="3653249" y="35877"/>
                  <a:pt x="3660892" y="36866"/>
                  <a:pt x="3666827" y="38844"/>
                </a:cubicBezTo>
                <a:lnTo>
                  <a:pt x="3666827" y="74181"/>
                </a:lnTo>
                <a:cubicBezTo>
                  <a:pt x="3663050" y="72743"/>
                  <a:pt x="3659993" y="71664"/>
                  <a:pt x="3657655" y="70944"/>
                </a:cubicBezTo>
                <a:cubicBezTo>
                  <a:pt x="3655317" y="70225"/>
                  <a:pt x="3652260" y="69865"/>
                  <a:pt x="3648484" y="69865"/>
                </a:cubicBezTo>
                <a:cubicBezTo>
                  <a:pt x="3642190" y="69865"/>
                  <a:pt x="3637244" y="71574"/>
                  <a:pt x="3633647" y="74991"/>
                </a:cubicBezTo>
                <a:cubicBezTo>
                  <a:pt x="3630051" y="78407"/>
                  <a:pt x="3628252" y="83173"/>
                  <a:pt x="3628252" y="89287"/>
                </a:cubicBezTo>
                <a:lnTo>
                  <a:pt x="3628252" y="94952"/>
                </a:lnTo>
                <a:lnTo>
                  <a:pt x="3662781" y="94952"/>
                </a:lnTo>
                <a:lnTo>
                  <a:pt x="3662781" y="125704"/>
                </a:lnTo>
                <a:lnTo>
                  <a:pt x="3628252" y="125704"/>
                </a:lnTo>
                <a:lnTo>
                  <a:pt x="3628252" y="235762"/>
                </a:lnTo>
                <a:lnTo>
                  <a:pt x="3592106" y="235762"/>
                </a:lnTo>
                <a:lnTo>
                  <a:pt x="3592106" y="125704"/>
                </a:lnTo>
                <a:lnTo>
                  <a:pt x="3567019" y="125704"/>
                </a:lnTo>
                <a:lnTo>
                  <a:pt x="3567019" y="94952"/>
                </a:lnTo>
                <a:lnTo>
                  <a:pt x="3592106" y="94952"/>
                </a:lnTo>
                <a:lnTo>
                  <a:pt x="3592106" y="87129"/>
                </a:lnTo>
                <a:cubicBezTo>
                  <a:pt x="3592106" y="71124"/>
                  <a:pt x="3596871" y="58536"/>
                  <a:pt x="3606403" y="49364"/>
                </a:cubicBezTo>
                <a:cubicBezTo>
                  <a:pt x="3615574" y="40373"/>
                  <a:pt x="3628073" y="35877"/>
                  <a:pt x="3643898" y="35877"/>
                </a:cubicBezTo>
                <a:close/>
                <a:moveTo>
                  <a:pt x="103587" y="33449"/>
                </a:moveTo>
                <a:cubicBezTo>
                  <a:pt x="133618" y="33449"/>
                  <a:pt x="158344" y="44239"/>
                  <a:pt x="177767" y="65819"/>
                </a:cubicBezTo>
                <a:lnTo>
                  <a:pt x="151332" y="91176"/>
                </a:lnTo>
                <a:cubicBezTo>
                  <a:pt x="138743" y="76429"/>
                  <a:pt x="122918" y="69056"/>
                  <a:pt x="103856" y="69056"/>
                </a:cubicBezTo>
                <a:cubicBezTo>
                  <a:pt x="91447" y="69056"/>
                  <a:pt x="80207" y="71843"/>
                  <a:pt x="70137" y="77418"/>
                </a:cubicBezTo>
                <a:cubicBezTo>
                  <a:pt x="60425" y="82813"/>
                  <a:pt x="52514" y="90726"/>
                  <a:pt x="46399" y="101156"/>
                </a:cubicBezTo>
                <a:cubicBezTo>
                  <a:pt x="40464" y="111407"/>
                  <a:pt x="37498" y="123276"/>
                  <a:pt x="37498" y="136764"/>
                </a:cubicBezTo>
                <a:cubicBezTo>
                  <a:pt x="37498" y="150431"/>
                  <a:pt x="40464" y="162390"/>
                  <a:pt x="46399" y="172640"/>
                </a:cubicBezTo>
                <a:cubicBezTo>
                  <a:pt x="52514" y="183071"/>
                  <a:pt x="60425" y="190983"/>
                  <a:pt x="70137" y="196378"/>
                </a:cubicBezTo>
                <a:cubicBezTo>
                  <a:pt x="80207" y="201953"/>
                  <a:pt x="91447" y="204741"/>
                  <a:pt x="103856" y="204741"/>
                </a:cubicBezTo>
                <a:cubicBezTo>
                  <a:pt x="124717" y="204741"/>
                  <a:pt x="142160" y="196109"/>
                  <a:pt x="156189" y="178845"/>
                </a:cubicBezTo>
                <a:lnTo>
                  <a:pt x="182622" y="203932"/>
                </a:lnTo>
                <a:cubicBezTo>
                  <a:pt x="173270" y="215441"/>
                  <a:pt x="161672" y="224433"/>
                  <a:pt x="147824" y="230907"/>
                </a:cubicBezTo>
                <a:cubicBezTo>
                  <a:pt x="134877" y="237021"/>
                  <a:pt x="120132" y="240078"/>
                  <a:pt x="103587" y="240078"/>
                </a:cubicBezTo>
                <a:cubicBezTo>
                  <a:pt x="84344" y="240078"/>
                  <a:pt x="66901" y="235582"/>
                  <a:pt x="51254" y="226591"/>
                </a:cubicBezTo>
                <a:cubicBezTo>
                  <a:pt x="35610" y="217599"/>
                  <a:pt x="23110" y="205100"/>
                  <a:pt x="13759" y="189095"/>
                </a:cubicBezTo>
                <a:cubicBezTo>
                  <a:pt x="4588" y="173450"/>
                  <a:pt x="0" y="156006"/>
                  <a:pt x="0" y="136764"/>
                </a:cubicBezTo>
                <a:cubicBezTo>
                  <a:pt x="0" y="117521"/>
                  <a:pt x="4588" y="100077"/>
                  <a:pt x="13759" y="84432"/>
                </a:cubicBezTo>
                <a:cubicBezTo>
                  <a:pt x="22930" y="68786"/>
                  <a:pt x="35429" y="56378"/>
                  <a:pt x="51254" y="47206"/>
                </a:cubicBezTo>
                <a:cubicBezTo>
                  <a:pt x="67260" y="38035"/>
                  <a:pt x="84703" y="33449"/>
                  <a:pt x="103587" y="33449"/>
                </a:cubicBezTo>
                <a:close/>
                <a:moveTo>
                  <a:pt x="3111456" y="32640"/>
                </a:moveTo>
                <a:cubicBezTo>
                  <a:pt x="3117930" y="32640"/>
                  <a:pt x="3123415" y="34888"/>
                  <a:pt x="3127911" y="39383"/>
                </a:cubicBezTo>
                <a:cubicBezTo>
                  <a:pt x="3132407" y="43879"/>
                  <a:pt x="3134655" y="49364"/>
                  <a:pt x="3134655" y="55838"/>
                </a:cubicBezTo>
                <a:cubicBezTo>
                  <a:pt x="3134655" y="62492"/>
                  <a:pt x="3132407" y="68067"/>
                  <a:pt x="3127911" y="72563"/>
                </a:cubicBezTo>
                <a:cubicBezTo>
                  <a:pt x="3123415" y="77059"/>
                  <a:pt x="3117930" y="79307"/>
                  <a:pt x="3111456" y="79307"/>
                </a:cubicBezTo>
                <a:cubicBezTo>
                  <a:pt x="3104982" y="79307"/>
                  <a:pt x="3099497" y="77059"/>
                  <a:pt x="3095001" y="72563"/>
                </a:cubicBezTo>
                <a:cubicBezTo>
                  <a:pt x="3090326" y="67887"/>
                  <a:pt x="3087988" y="62312"/>
                  <a:pt x="3087988" y="55838"/>
                </a:cubicBezTo>
                <a:cubicBezTo>
                  <a:pt x="3087988" y="49544"/>
                  <a:pt x="3090326" y="44059"/>
                  <a:pt x="3095001" y="39383"/>
                </a:cubicBezTo>
                <a:cubicBezTo>
                  <a:pt x="3099497" y="34888"/>
                  <a:pt x="3104982" y="32640"/>
                  <a:pt x="3111456" y="32640"/>
                </a:cubicBezTo>
                <a:close/>
                <a:moveTo>
                  <a:pt x="2085473" y="32370"/>
                </a:moveTo>
                <a:lnTo>
                  <a:pt x="2117034" y="32370"/>
                </a:lnTo>
                <a:lnTo>
                  <a:pt x="2148325" y="67168"/>
                </a:lnTo>
                <a:lnTo>
                  <a:pt x="2148325" y="69596"/>
                </a:lnTo>
                <a:lnTo>
                  <a:pt x="2113796" y="69596"/>
                </a:lnTo>
                <a:lnTo>
                  <a:pt x="2103007" y="53410"/>
                </a:lnTo>
                <a:lnTo>
                  <a:pt x="2099500" y="53410"/>
                </a:lnTo>
                <a:lnTo>
                  <a:pt x="2088440" y="69596"/>
                </a:lnTo>
                <a:lnTo>
                  <a:pt x="2053912" y="69596"/>
                </a:lnTo>
                <a:lnTo>
                  <a:pt x="2053912" y="67168"/>
                </a:lnTo>
                <a:close/>
                <a:moveTo>
                  <a:pt x="267817" y="30212"/>
                </a:moveTo>
                <a:lnTo>
                  <a:pt x="310169" y="30212"/>
                </a:lnTo>
                <a:lnTo>
                  <a:pt x="285352" y="67707"/>
                </a:lnTo>
                <a:lnTo>
                  <a:pt x="256218" y="67707"/>
                </a:lnTo>
                <a:close/>
                <a:moveTo>
                  <a:pt x="2980738" y="21850"/>
                </a:moveTo>
                <a:cubicBezTo>
                  <a:pt x="2990450" y="21850"/>
                  <a:pt x="2997912" y="24008"/>
                  <a:pt x="3003128" y="28324"/>
                </a:cubicBezTo>
                <a:cubicBezTo>
                  <a:pt x="3008163" y="32640"/>
                  <a:pt x="3010681" y="38934"/>
                  <a:pt x="3010681" y="47206"/>
                </a:cubicBezTo>
                <a:cubicBezTo>
                  <a:pt x="3010681" y="56198"/>
                  <a:pt x="3008073" y="63211"/>
                  <a:pt x="3002858" y="68247"/>
                </a:cubicBezTo>
                <a:cubicBezTo>
                  <a:pt x="2997283" y="73642"/>
                  <a:pt x="2989550" y="76969"/>
                  <a:pt x="2979659" y="78228"/>
                </a:cubicBezTo>
                <a:lnTo>
                  <a:pt x="2973185" y="61233"/>
                </a:lnTo>
                <a:cubicBezTo>
                  <a:pt x="2982177" y="57996"/>
                  <a:pt x="2986673" y="53950"/>
                  <a:pt x="2986673" y="49094"/>
                </a:cubicBezTo>
                <a:cubicBezTo>
                  <a:pt x="2986673" y="44239"/>
                  <a:pt x="2983166" y="41811"/>
                  <a:pt x="2976153" y="41811"/>
                </a:cubicBezTo>
                <a:cubicBezTo>
                  <a:pt x="2971297" y="41811"/>
                  <a:pt x="2966981" y="42710"/>
                  <a:pt x="2963205" y="44509"/>
                </a:cubicBezTo>
                <a:lnTo>
                  <a:pt x="2956731" y="26705"/>
                </a:lnTo>
                <a:cubicBezTo>
                  <a:pt x="2967521" y="23468"/>
                  <a:pt x="2975523" y="21850"/>
                  <a:pt x="2980738" y="21850"/>
                </a:cubicBezTo>
                <a:close/>
                <a:moveTo>
                  <a:pt x="2084394" y="0"/>
                </a:moveTo>
                <a:cubicBezTo>
                  <a:pt x="2090868" y="0"/>
                  <a:pt x="2096623" y="1259"/>
                  <a:pt x="2101658" y="3776"/>
                </a:cubicBezTo>
                <a:lnTo>
                  <a:pt x="2102198" y="4046"/>
                </a:lnTo>
                <a:cubicBezTo>
                  <a:pt x="2102557" y="4226"/>
                  <a:pt x="2103097" y="4406"/>
                  <a:pt x="2103816" y="4585"/>
                </a:cubicBezTo>
                <a:cubicBezTo>
                  <a:pt x="2104535" y="4765"/>
                  <a:pt x="2105165" y="4945"/>
                  <a:pt x="2105704" y="5125"/>
                </a:cubicBezTo>
                <a:cubicBezTo>
                  <a:pt x="2108042" y="6024"/>
                  <a:pt x="2110380" y="6474"/>
                  <a:pt x="2112718" y="6474"/>
                </a:cubicBezTo>
                <a:cubicBezTo>
                  <a:pt x="2114876" y="6474"/>
                  <a:pt x="2116764" y="5844"/>
                  <a:pt x="2118383" y="4585"/>
                </a:cubicBezTo>
                <a:cubicBezTo>
                  <a:pt x="2120001" y="3327"/>
                  <a:pt x="2120901" y="1798"/>
                  <a:pt x="2121080" y="0"/>
                </a:cubicBezTo>
                <a:lnTo>
                  <a:pt x="2144548" y="0"/>
                </a:lnTo>
                <a:cubicBezTo>
                  <a:pt x="2144548" y="7912"/>
                  <a:pt x="2142120" y="14207"/>
                  <a:pt x="2137265" y="18882"/>
                </a:cubicBezTo>
                <a:cubicBezTo>
                  <a:pt x="2132230" y="23558"/>
                  <a:pt x="2125845" y="25896"/>
                  <a:pt x="2118113" y="25896"/>
                </a:cubicBezTo>
                <a:cubicBezTo>
                  <a:pt x="2115235" y="25896"/>
                  <a:pt x="2112178" y="25536"/>
                  <a:pt x="2108941" y="24817"/>
                </a:cubicBezTo>
                <a:cubicBezTo>
                  <a:pt x="2107142" y="24457"/>
                  <a:pt x="2104176" y="23468"/>
                  <a:pt x="2100040" y="21850"/>
                </a:cubicBezTo>
                <a:cubicBezTo>
                  <a:pt x="2099320" y="21490"/>
                  <a:pt x="2097612" y="20861"/>
                  <a:pt x="2094914" y="19961"/>
                </a:cubicBezTo>
                <a:cubicBezTo>
                  <a:pt x="2093295" y="19422"/>
                  <a:pt x="2091498" y="19152"/>
                  <a:pt x="2089519" y="19152"/>
                </a:cubicBezTo>
                <a:cubicBezTo>
                  <a:pt x="2087541" y="19152"/>
                  <a:pt x="2085742" y="19782"/>
                  <a:pt x="2084124" y="21040"/>
                </a:cubicBezTo>
                <a:cubicBezTo>
                  <a:pt x="2082506" y="22299"/>
                  <a:pt x="2081606" y="23918"/>
                  <a:pt x="2081427" y="25896"/>
                </a:cubicBezTo>
                <a:lnTo>
                  <a:pt x="2057958" y="25896"/>
                </a:lnTo>
                <a:cubicBezTo>
                  <a:pt x="2057958" y="17983"/>
                  <a:pt x="2060385" y="11689"/>
                  <a:pt x="2065242" y="7013"/>
                </a:cubicBezTo>
                <a:cubicBezTo>
                  <a:pt x="2070277" y="2338"/>
                  <a:pt x="2076661" y="0"/>
                  <a:pt x="2084394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rgbClr val="000000"/>
              </a:solidFill>
              <a:effectLst/>
              <a:latin typeface="Google Sans" panose="020B050303050204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B6ABF00A-789F-4B18-BD7C-6F8B85D80632}"/>
              </a:ext>
            </a:extLst>
          </p:cNvPr>
          <p:cNvSpPr txBox="1"/>
          <p:nvPr/>
        </p:nvSpPr>
        <p:spPr>
          <a:xfrm>
            <a:off x="797056" y="868274"/>
            <a:ext cx="3758208" cy="579834"/>
          </a:xfrm>
          <a:custGeom>
            <a:avLst/>
            <a:gdLst/>
            <a:ahLst/>
            <a:cxnLst/>
            <a:rect l="l" t="t" r="r" b="b"/>
            <a:pathLst>
              <a:path w="3758208" h="579834">
                <a:moveTo>
                  <a:pt x="973336" y="306586"/>
                </a:moveTo>
                <a:cubicBezTo>
                  <a:pt x="932061" y="306586"/>
                  <a:pt x="911423" y="322064"/>
                  <a:pt x="911423" y="353020"/>
                </a:cubicBezTo>
                <a:cubicBezTo>
                  <a:pt x="911423" y="365720"/>
                  <a:pt x="915987" y="376039"/>
                  <a:pt x="925115" y="383976"/>
                </a:cubicBezTo>
                <a:cubicBezTo>
                  <a:pt x="934244" y="391914"/>
                  <a:pt x="946944" y="395883"/>
                  <a:pt x="963215" y="395883"/>
                </a:cubicBezTo>
                <a:cubicBezTo>
                  <a:pt x="986631" y="395883"/>
                  <a:pt x="1005086" y="388540"/>
                  <a:pt x="1018579" y="373856"/>
                </a:cubicBezTo>
                <a:cubicBezTo>
                  <a:pt x="1032073" y="359172"/>
                  <a:pt x="1038820" y="341709"/>
                  <a:pt x="1038820" y="321469"/>
                </a:cubicBezTo>
                <a:cubicBezTo>
                  <a:pt x="1016992" y="311547"/>
                  <a:pt x="995164" y="306586"/>
                  <a:pt x="973336" y="306586"/>
                </a:cubicBezTo>
                <a:close/>
                <a:moveTo>
                  <a:pt x="625078" y="201811"/>
                </a:moveTo>
                <a:cubicBezTo>
                  <a:pt x="609997" y="201811"/>
                  <a:pt x="596106" y="205581"/>
                  <a:pt x="583406" y="213122"/>
                </a:cubicBezTo>
                <a:cubicBezTo>
                  <a:pt x="570706" y="220662"/>
                  <a:pt x="560387" y="231378"/>
                  <a:pt x="552450" y="245269"/>
                </a:cubicBezTo>
                <a:cubicBezTo>
                  <a:pt x="544512" y="259159"/>
                  <a:pt x="540544" y="275034"/>
                  <a:pt x="540544" y="292894"/>
                </a:cubicBezTo>
                <a:cubicBezTo>
                  <a:pt x="540544" y="310753"/>
                  <a:pt x="544512" y="326628"/>
                  <a:pt x="552450" y="340519"/>
                </a:cubicBezTo>
                <a:cubicBezTo>
                  <a:pt x="560387" y="354409"/>
                  <a:pt x="570706" y="365125"/>
                  <a:pt x="583406" y="372665"/>
                </a:cubicBezTo>
                <a:cubicBezTo>
                  <a:pt x="596106" y="380206"/>
                  <a:pt x="609997" y="383976"/>
                  <a:pt x="625078" y="383976"/>
                </a:cubicBezTo>
                <a:cubicBezTo>
                  <a:pt x="640159" y="383976"/>
                  <a:pt x="654050" y="380206"/>
                  <a:pt x="666750" y="372665"/>
                </a:cubicBezTo>
                <a:cubicBezTo>
                  <a:pt x="680244" y="364728"/>
                  <a:pt x="690761" y="354012"/>
                  <a:pt x="698301" y="340519"/>
                </a:cubicBezTo>
                <a:cubicBezTo>
                  <a:pt x="705842" y="327025"/>
                  <a:pt x="709612" y="311150"/>
                  <a:pt x="709612" y="292894"/>
                </a:cubicBezTo>
                <a:cubicBezTo>
                  <a:pt x="709612" y="274637"/>
                  <a:pt x="705842" y="258762"/>
                  <a:pt x="698301" y="245269"/>
                </a:cubicBezTo>
                <a:cubicBezTo>
                  <a:pt x="690761" y="231775"/>
                  <a:pt x="680244" y="221059"/>
                  <a:pt x="666750" y="213122"/>
                </a:cubicBezTo>
                <a:cubicBezTo>
                  <a:pt x="654050" y="205581"/>
                  <a:pt x="640159" y="201811"/>
                  <a:pt x="625078" y="201811"/>
                </a:cubicBezTo>
                <a:close/>
                <a:moveTo>
                  <a:pt x="2059186" y="192881"/>
                </a:moveTo>
                <a:cubicBezTo>
                  <a:pt x="2040136" y="192881"/>
                  <a:pt x="2023864" y="198437"/>
                  <a:pt x="2010370" y="209550"/>
                </a:cubicBezTo>
                <a:cubicBezTo>
                  <a:pt x="1996480" y="221059"/>
                  <a:pt x="1986558" y="236140"/>
                  <a:pt x="1980605" y="254794"/>
                </a:cubicBezTo>
                <a:lnTo>
                  <a:pt x="2135386" y="254794"/>
                </a:lnTo>
                <a:cubicBezTo>
                  <a:pt x="2134592" y="245269"/>
                  <a:pt x="2131020" y="235744"/>
                  <a:pt x="2124670" y="226219"/>
                </a:cubicBezTo>
                <a:cubicBezTo>
                  <a:pt x="2117923" y="216694"/>
                  <a:pt x="2109192" y="208756"/>
                  <a:pt x="2098476" y="202406"/>
                </a:cubicBezTo>
                <a:cubicBezTo>
                  <a:pt x="2087364" y="196056"/>
                  <a:pt x="2074267" y="192881"/>
                  <a:pt x="2059186" y="192881"/>
                </a:cubicBezTo>
                <a:close/>
                <a:moveTo>
                  <a:pt x="2930723" y="137517"/>
                </a:moveTo>
                <a:lnTo>
                  <a:pt x="3010495" y="137517"/>
                </a:lnTo>
                <a:lnTo>
                  <a:pt x="3010495" y="448270"/>
                </a:lnTo>
                <a:lnTo>
                  <a:pt x="2930723" y="448270"/>
                </a:lnTo>
                <a:close/>
                <a:moveTo>
                  <a:pt x="3271837" y="127397"/>
                </a:moveTo>
                <a:cubicBezTo>
                  <a:pt x="3309144" y="127397"/>
                  <a:pt x="3337719" y="138906"/>
                  <a:pt x="3357562" y="161925"/>
                </a:cubicBezTo>
                <a:cubicBezTo>
                  <a:pt x="3377009" y="184150"/>
                  <a:pt x="3386733" y="215106"/>
                  <a:pt x="3386733" y="254794"/>
                </a:cubicBezTo>
                <a:lnTo>
                  <a:pt x="3386733" y="448270"/>
                </a:lnTo>
                <a:lnTo>
                  <a:pt x="3306961" y="448270"/>
                </a:lnTo>
                <a:lnTo>
                  <a:pt x="3306961" y="264914"/>
                </a:lnTo>
                <a:cubicBezTo>
                  <a:pt x="3306961" y="245070"/>
                  <a:pt x="3301802" y="229592"/>
                  <a:pt x="3291483" y="218479"/>
                </a:cubicBezTo>
                <a:cubicBezTo>
                  <a:pt x="3281164" y="207367"/>
                  <a:pt x="3267075" y="201811"/>
                  <a:pt x="3249215" y="201811"/>
                </a:cubicBezTo>
                <a:cubicBezTo>
                  <a:pt x="3227387" y="201811"/>
                  <a:pt x="3209925" y="210145"/>
                  <a:pt x="3196828" y="226814"/>
                </a:cubicBezTo>
                <a:cubicBezTo>
                  <a:pt x="3183731" y="243483"/>
                  <a:pt x="3177183" y="264517"/>
                  <a:pt x="3177183" y="289917"/>
                </a:cubicBezTo>
                <a:lnTo>
                  <a:pt x="3177183" y="448270"/>
                </a:lnTo>
                <a:lnTo>
                  <a:pt x="3097411" y="448270"/>
                </a:lnTo>
                <a:lnTo>
                  <a:pt x="3097411" y="137517"/>
                </a:lnTo>
                <a:lnTo>
                  <a:pt x="3171825" y="137517"/>
                </a:lnTo>
                <a:lnTo>
                  <a:pt x="3171825" y="176212"/>
                </a:lnTo>
                <a:lnTo>
                  <a:pt x="3177183" y="176212"/>
                </a:lnTo>
                <a:cubicBezTo>
                  <a:pt x="3187104" y="160734"/>
                  <a:pt x="3200201" y="148828"/>
                  <a:pt x="3216473" y="140493"/>
                </a:cubicBezTo>
                <a:cubicBezTo>
                  <a:pt x="3233539" y="131762"/>
                  <a:pt x="3251994" y="127397"/>
                  <a:pt x="3271837" y="127397"/>
                </a:cubicBezTo>
                <a:close/>
                <a:moveTo>
                  <a:pt x="2058590" y="127397"/>
                </a:moveTo>
                <a:cubicBezTo>
                  <a:pt x="2090340" y="127397"/>
                  <a:pt x="2117923" y="134342"/>
                  <a:pt x="2141339" y="148233"/>
                </a:cubicBezTo>
                <a:cubicBezTo>
                  <a:pt x="2164755" y="162123"/>
                  <a:pt x="2182415" y="180975"/>
                  <a:pt x="2194322" y="204787"/>
                </a:cubicBezTo>
                <a:cubicBezTo>
                  <a:pt x="2206228" y="228600"/>
                  <a:pt x="2212181" y="255389"/>
                  <a:pt x="2212181" y="285154"/>
                </a:cubicBezTo>
                <a:cubicBezTo>
                  <a:pt x="2212181" y="294679"/>
                  <a:pt x="2211586" y="303609"/>
                  <a:pt x="2210395" y="311944"/>
                </a:cubicBezTo>
                <a:lnTo>
                  <a:pt x="1977033" y="311944"/>
                </a:lnTo>
                <a:cubicBezTo>
                  <a:pt x="1981002" y="335756"/>
                  <a:pt x="1990923" y="354409"/>
                  <a:pt x="2006798" y="367903"/>
                </a:cubicBezTo>
                <a:cubicBezTo>
                  <a:pt x="2022276" y="381000"/>
                  <a:pt x="2040930" y="387548"/>
                  <a:pt x="2062758" y="387548"/>
                </a:cubicBezTo>
                <a:cubicBezTo>
                  <a:pt x="2081014" y="387548"/>
                  <a:pt x="2096889" y="383579"/>
                  <a:pt x="2110383" y="375642"/>
                </a:cubicBezTo>
                <a:cubicBezTo>
                  <a:pt x="2123083" y="368101"/>
                  <a:pt x="2133401" y="357386"/>
                  <a:pt x="2141339" y="343495"/>
                </a:cubicBezTo>
                <a:lnTo>
                  <a:pt x="2206228" y="375047"/>
                </a:lnTo>
                <a:cubicBezTo>
                  <a:pt x="2174875" y="430212"/>
                  <a:pt x="2126655" y="457795"/>
                  <a:pt x="2061567" y="457795"/>
                </a:cubicBezTo>
                <a:cubicBezTo>
                  <a:pt x="2030214" y="457795"/>
                  <a:pt x="2002433" y="450850"/>
                  <a:pt x="1978223" y="436959"/>
                </a:cubicBezTo>
                <a:cubicBezTo>
                  <a:pt x="1953617" y="423069"/>
                  <a:pt x="1934170" y="403423"/>
                  <a:pt x="1919883" y="378023"/>
                </a:cubicBezTo>
                <a:cubicBezTo>
                  <a:pt x="1905992" y="353814"/>
                  <a:pt x="1899047" y="325636"/>
                  <a:pt x="1899047" y="293489"/>
                </a:cubicBezTo>
                <a:cubicBezTo>
                  <a:pt x="1899047" y="264120"/>
                  <a:pt x="1905992" y="236537"/>
                  <a:pt x="1919883" y="210740"/>
                </a:cubicBezTo>
                <a:cubicBezTo>
                  <a:pt x="1933377" y="184944"/>
                  <a:pt x="1952427" y="164703"/>
                  <a:pt x="1977033" y="150019"/>
                </a:cubicBezTo>
                <a:cubicBezTo>
                  <a:pt x="2001639" y="134937"/>
                  <a:pt x="2028825" y="127397"/>
                  <a:pt x="2058590" y="127397"/>
                </a:cubicBezTo>
                <a:close/>
                <a:moveTo>
                  <a:pt x="1338262" y="127397"/>
                </a:moveTo>
                <a:cubicBezTo>
                  <a:pt x="1372394" y="127397"/>
                  <a:pt x="1402159" y="134937"/>
                  <a:pt x="1427559" y="150019"/>
                </a:cubicBezTo>
                <a:cubicBezTo>
                  <a:pt x="1452562" y="165100"/>
                  <a:pt x="1470422" y="186134"/>
                  <a:pt x="1481137" y="213122"/>
                </a:cubicBezTo>
                <a:lnTo>
                  <a:pt x="1407914" y="243483"/>
                </a:lnTo>
                <a:cubicBezTo>
                  <a:pt x="1394817" y="215701"/>
                  <a:pt x="1371600" y="201811"/>
                  <a:pt x="1338262" y="201811"/>
                </a:cubicBezTo>
                <a:cubicBezTo>
                  <a:pt x="1313656" y="201811"/>
                  <a:pt x="1293614" y="210145"/>
                  <a:pt x="1278136" y="226814"/>
                </a:cubicBezTo>
                <a:cubicBezTo>
                  <a:pt x="1262658" y="243483"/>
                  <a:pt x="1254919" y="265509"/>
                  <a:pt x="1254919" y="292894"/>
                </a:cubicBezTo>
                <a:cubicBezTo>
                  <a:pt x="1254919" y="320278"/>
                  <a:pt x="1262658" y="342304"/>
                  <a:pt x="1278136" y="358973"/>
                </a:cubicBezTo>
                <a:cubicBezTo>
                  <a:pt x="1293614" y="375642"/>
                  <a:pt x="1313656" y="383976"/>
                  <a:pt x="1338262" y="383976"/>
                </a:cubicBezTo>
                <a:cubicBezTo>
                  <a:pt x="1372394" y="383976"/>
                  <a:pt x="1396801" y="369490"/>
                  <a:pt x="1411486" y="340519"/>
                </a:cubicBezTo>
                <a:lnTo>
                  <a:pt x="1484114" y="372070"/>
                </a:lnTo>
                <a:cubicBezTo>
                  <a:pt x="1470223" y="399851"/>
                  <a:pt x="1451173" y="420886"/>
                  <a:pt x="1426964" y="435173"/>
                </a:cubicBezTo>
                <a:cubicBezTo>
                  <a:pt x="1401564" y="450254"/>
                  <a:pt x="1371997" y="457795"/>
                  <a:pt x="1338262" y="457795"/>
                </a:cubicBezTo>
                <a:cubicBezTo>
                  <a:pt x="1306512" y="457795"/>
                  <a:pt x="1278533" y="450850"/>
                  <a:pt x="1254323" y="436959"/>
                </a:cubicBezTo>
                <a:cubicBezTo>
                  <a:pt x="1229717" y="423069"/>
                  <a:pt x="1210270" y="403423"/>
                  <a:pt x="1195983" y="378023"/>
                </a:cubicBezTo>
                <a:cubicBezTo>
                  <a:pt x="1182092" y="353814"/>
                  <a:pt x="1175147" y="325437"/>
                  <a:pt x="1175147" y="292894"/>
                </a:cubicBezTo>
                <a:cubicBezTo>
                  <a:pt x="1175147" y="260350"/>
                  <a:pt x="1182092" y="231973"/>
                  <a:pt x="1195983" y="207764"/>
                </a:cubicBezTo>
                <a:cubicBezTo>
                  <a:pt x="1210270" y="182364"/>
                  <a:pt x="1229717" y="162719"/>
                  <a:pt x="1254323" y="148828"/>
                </a:cubicBezTo>
                <a:cubicBezTo>
                  <a:pt x="1279326" y="134540"/>
                  <a:pt x="1307306" y="127397"/>
                  <a:pt x="1338262" y="127397"/>
                </a:cubicBezTo>
                <a:close/>
                <a:moveTo>
                  <a:pt x="971550" y="127397"/>
                </a:moveTo>
                <a:cubicBezTo>
                  <a:pt x="1018778" y="127397"/>
                  <a:pt x="1055092" y="138509"/>
                  <a:pt x="1080492" y="160734"/>
                </a:cubicBezTo>
                <a:cubicBezTo>
                  <a:pt x="1105098" y="182562"/>
                  <a:pt x="1117401" y="214511"/>
                  <a:pt x="1117401" y="256579"/>
                </a:cubicBezTo>
                <a:lnTo>
                  <a:pt x="1117401" y="448270"/>
                </a:lnTo>
                <a:lnTo>
                  <a:pt x="1038820" y="448270"/>
                </a:lnTo>
                <a:lnTo>
                  <a:pt x="1038820" y="416719"/>
                </a:lnTo>
                <a:lnTo>
                  <a:pt x="1034058" y="416719"/>
                </a:lnTo>
                <a:cubicBezTo>
                  <a:pt x="1024136" y="429419"/>
                  <a:pt x="1011833" y="439340"/>
                  <a:pt x="997148" y="446484"/>
                </a:cubicBezTo>
                <a:cubicBezTo>
                  <a:pt x="982067" y="454025"/>
                  <a:pt x="964406" y="457795"/>
                  <a:pt x="944165" y="457795"/>
                </a:cubicBezTo>
                <a:cubicBezTo>
                  <a:pt x="911225" y="457795"/>
                  <a:pt x="884238" y="448270"/>
                  <a:pt x="863203" y="429220"/>
                </a:cubicBezTo>
                <a:cubicBezTo>
                  <a:pt x="842169" y="410170"/>
                  <a:pt x="831652" y="384770"/>
                  <a:pt x="831652" y="353020"/>
                </a:cubicBezTo>
                <a:cubicBezTo>
                  <a:pt x="831652" y="332383"/>
                  <a:pt x="837009" y="314126"/>
                  <a:pt x="847725" y="298251"/>
                </a:cubicBezTo>
                <a:cubicBezTo>
                  <a:pt x="858044" y="282773"/>
                  <a:pt x="873125" y="270669"/>
                  <a:pt x="892969" y="261937"/>
                </a:cubicBezTo>
                <a:cubicBezTo>
                  <a:pt x="912812" y="253206"/>
                  <a:pt x="934045" y="248840"/>
                  <a:pt x="956667" y="248840"/>
                </a:cubicBezTo>
                <a:cubicBezTo>
                  <a:pt x="988814" y="248840"/>
                  <a:pt x="1016198" y="253603"/>
                  <a:pt x="1038820" y="263128"/>
                </a:cubicBezTo>
                <a:lnTo>
                  <a:pt x="1038820" y="249436"/>
                </a:lnTo>
                <a:cubicBezTo>
                  <a:pt x="1038820" y="232370"/>
                  <a:pt x="1032470" y="218678"/>
                  <a:pt x="1019770" y="208359"/>
                </a:cubicBezTo>
                <a:cubicBezTo>
                  <a:pt x="1006673" y="197644"/>
                  <a:pt x="989409" y="192286"/>
                  <a:pt x="967978" y="192286"/>
                </a:cubicBezTo>
                <a:cubicBezTo>
                  <a:pt x="954088" y="192286"/>
                  <a:pt x="939998" y="195659"/>
                  <a:pt x="925711" y="202406"/>
                </a:cubicBezTo>
                <a:cubicBezTo>
                  <a:pt x="912217" y="208756"/>
                  <a:pt x="900906" y="217487"/>
                  <a:pt x="891778" y="228600"/>
                </a:cubicBezTo>
                <a:lnTo>
                  <a:pt x="840581" y="188714"/>
                </a:lnTo>
                <a:cubicBezTo>
                  <a:pt x="855265" y="169664"/>
                  <a:pt x="874117" y="154583"/>
                  <a:pt x="897136" y="143470"/>
                </a:cubicBezTo>
                <a:cubicBezTo>
                  <a:pt x="919758" y="132754"/>
                  <a:pt x="944563" y="127397"/>
                  <a:pt x="971550" y="127397"/>
                </a:cubicBezTo>
                <a:close/>
                <a:moveTo>
                  <a:pt x="638770" y="127397"/>
                </a:moveTo>
                <a:cubicBezTo>
                  <a:pt x="666551" y="127397"/>
                  <a:pt x="692150" y="134540"/>
                  <a:pt x="715566" y="148828"/>
                </a:cubicBezTo>
                <a:cubicBezTo>
                  <a:pt x="737790" y="162719"/>
                  <a:pt x="755650" y="182364"/>
                  <a:pt x="769144" y="207764"/>
                </a:cubicBezTo>
                <a:cubicBezTo>
                  <a:pt x="782240" y="232767"/>
                  <a:pt x="788789" y="261144"/>
                  <a:pt x="788789" y="292894"/>
                </a:cubicBezTo>
                <a:cubicBezTo>
                  <a:pt x="788789" y="325040"/>
                  <a:pt x="782240" y="353615"/>
                  <a:pt x="769144" y="378619"/>
                </a:cubicBezTo>
                <a:cubicBezTo>
                  <a:pt x="756047" y="403622"/>
                  <a:pt x="738187" y="423069"/>
                  <a:pt x="715566" y="436959"/>
                </a:cubicBezTo>
                <a:cubicBezTo>
                  <a:pt x="692944" y="450850"/>
                  <a:pt x="667345" y="457795"/>
                  <a:pt x="638770" y="457795"/>
                </a:cubicBezTo>
                <a:cubicBezTo>
                  <a:pt x="617736" y="457795"/>
                  <a:pt x="599083" y="453429"/>
                  <a:pt x="582811" y="444698"/>
                </a:cubicBezTo>
                <a:cubicBezTo>
                  <a:pt x="566539" y="435967"/>
                  <a:pt x="554236" y="424854"/>
                  <a:pt x="545901" y="411361"/>
                </a:cubicBezTo>
                <a:lnTo>
                  <a:pt x="540544" y="411361"/>
                </a:lnTo>
                <a:lnTo>
                  <a:pt x="545901" y="454819"/>
                </a:lnTo>
                <a:lnTo>
                  <a:pt x="545901" y="579834"/>
                </a:lnTo>
                <a:lnTo>
                  <a:pt x="465534" y="579834"/>
                </a:lnTo>
                <a:lnTo>
                  <a:pt x="465534" y="137517"/>
                </a:lnTo>
                <a:lnTo>
                  <a:pt x="540544" y="137517"/>
                </a:lnTo>
                <a:lnTo>
                  <a:pt x="540544" y="175022"/>
                </a:lnTo>
                <a:lnTo>
                  <a:pt x="545901" y="175022"/>
                </a:lnTo>
                <a:cubicBezTo>
                  <a:pt x="554236" y="161528"/>
                  <a:pt x="566539" y="150217"/>
                  <a:pt x="582811" y="141089"/>
                </a:cubicBezTo>
                <a:cubicBezTo>
                  <a:pt x="599083" y="131961"/>
                  <a:pt x="617736" y="127397"/>
                  <a:pt x="638770" y="127397"/>
                </a:cubicBezTo>
                <a:close/>
                <a:moveTo>
                  <a:pt x="208955" y="106561"/>
                </a:moveTo>
                <a:lnTo>
                  <a:pt x="192881" y="158948"/>
                </a:lnTo>
                <a:lnTo>
                  <a:pt x="153591" y="268486"/>
                </a:lnTo>
                <a:lnTo>
                  <a:pt x="267891" y="268486"/>
                </a:lnTo>
                <a:lnTo>
                  <a:pt x="229195" y="158948"/>
                </a:lnTo>
                <a:lnTo>
                  <a:pt x="213717" y="106561"/>
                </a:lnTo>
                <a:close/>
                <a:moveTo>
                  <a:pt x="3459361" y="11906"/>
                </a:moveTo>
                <a:lnTo>
                  <a:pt x="3539133" y="11906"/>
                </a:lnTo>
                <a:lnTo>
                  <a:pt x="3539133" y="249436"/>
                </a:lnTo>
                <a:lnTo>
                  <a:pt x="3543300" y="249436"/>
                </a:lnTo>
                <a:lnTo>
                  <a:pt x="3654623" y="137517"/>
                </a:lnTo>
                <a:lnTo>
                  <a:pt x="3752850" y="137517"/>
                </a:lnTo>
                <a:lnTo>
                  <a:pt x="3752850" y="142279"/>
                </a:lnTo>
                <a:lnTo>
                  <a:pt x="3634978" y="257175"/>
                </a:lnTo>
                <a:lnTo>
                  <a:pt x="3758208" y="443508"/>
                </a:lnTo>
                <a:lnTo>
                  <a:pt x="3758208" y="448270"/>
                </a:lnTo>
                <a:lnTo>
                  <a:pt x="3664148" y="448270"/>
                </a:lnTo>
                <a:lnTo>
                  <a:pt x="3579019" y="312539"/>
                </a:lnTo>
                <a:lnTo>
                  <a:pt x="3539133" y="351829"/>
                </a:lnTo>
                <a:lnTo>
                  <a:pt x="3539133" y="448270"/>
                </a:lnTo>
                <a:lnTo>
                  <a:pt x="3459361" y="448270"/>
                </a:lnTo>
                <a:close/>
                <a:moveTo>
                  <a:pt x="2764036" y="11906"/>
                </a:moveTo>
                <a:lnTo>
                  <a:pt x="2843808" y="11906"/>
                </a:lnTo>
                <a:lnTo>
                  <a:pt x="2843808" y="448270"/>
                </a:lnTo>
                <a:lnTo>
                  <a:pt x="2764036" y="448270"/>
                </a:lnTo>
                <a:close/>
                <a:moveTo>
                  <a:pt x="2422326" y="11906"/>
                </a:moveTo>
                <a:lnTo>
                  <a:pt x="2699147" y="11906"/>
                </a:lnTo>
                <a:lnTo>
                  <a:pt x="2699147" y="89892"/>
                </a:lnTo>
                <a:lnTo>
                  <a:pt x="2504480" y="89892"/>
                </a:lnTo>
                <a:lnTo>
                  <a:pt x="2504480" y="195858"/>
                </a:lnTo>
                <a:lnTo>
                  <a:pt x="2679501" y="195858"/>
                </a:lnTo>
                <a:lnTo>
                  <a:pt x="2679501" y="273844"/>
                </a:lnTo>
                <a:lnTo>
                  <a:pt x="2504480" y="273844"/>
                </a:lnTo>
                <a:lnTo>
                  <a:pt x="2504480" y="448270"/>
                </a:lnTo>
                <a:lnTo>
                  <a:pt x="2422326" y="448270"/>
                </a:lnTo>
                <a:close/>
                <a:moveTo>
                  <a:pt x="1544836" y="11906"/>
                </a:moveTo>
                <a:lnTo>
                  <a:pt x="1624608" y="11906"/>
                </a:lnTo>
                <a:lnTo>
                  <a:pt x="1624608" y="122039"/>
                </a:lnTo>
                <a:lnTo>
                  <a:pt x="1619250" y="176212"/>
                </a:lnTo>
                <a:lnTo>
                  <a:pt x="1624608" y="176212"/>
                </a:lnTo>
                <a:cubicBezTo>
                  <a:pt x="1633339" y="161528"/>
                  <a:pt x="1646237" y="149820"/>
                  <a:pt x="1663303" y="141089"/>
                </a:cubicBezTo>
                <a:cubicBezTo>
                  <a:pt x="1680766" y="131961"/>
                  <a:pt x="1699220" y="127397"/>
                  <a:pt x="1718667" y="127397"/>
                </a:cubicBezTo>
                <a:cubicBezTo>
                  <a:pt x="1756370" y="127397"/>
                  <a:pt x="1785342" y="138708"/>
                  <a:pt x="1805583" y="161329"/>
                </a:cubicBezTo>
                <a:cubicBezTo>
                  <a:pt x="1825823" y="183951"/>
                  <a:pt x="1835944" y="215106"/>
                  <a:pt x="1835944" y="254794"/>
                </a:cubicBezTo>
                <a:lnTo>
                  <a:pt x="1835944" y="448270"/>
                </a:lnTo>
                <a:lnTo>
                  <a:pt x="1756172" y="448270"/>
                </a:lnTo>
                <a:lnTo>
                  <a:pt x="1756172" y="264914"/>
                </a:lnTo>
                <a:cubicBezTo>
                  <a:pt x="1756172" y="244673"/>
                  <a:pt x="1750814" y="229195"/>
                  <a:pt x="1740098" y="218479"/>
                </a:cubicBezTo>
                <a:cubicBezTo>
                  <a:pt x="1728986" y="207367"/>
                  <a:pt x="1714698" y="201811"/>
                  <a:pt x="1697236" y="201811"/>
                </a:cubicBezTo>
                <a:cubicBezTo>
                  <a:pt x="1675805" y="201811"/>
                  <a:pt x="1658342" y="210344"/>
                  <a:pt x="1644848" y="227409"/>
                </a:cubicBezTo>
                <a:cubicBezTo>
                  <a:pt x="1631355" y="244475"/>
                  <a:pt x="1624608" y="265509"/>
                  <a:pt x="1624608" y="290512"/>
                </a:cubicBezTo>
                <a:lnTo>
                  <a:pt x="1624608" y="448270"/>
                </a:lnTo>
                <a:lnTo>
                  <a:pt x="1544836" y="448270"/>
                </a:lnTo>
                <a:close/>
                <a:moveTo>
                  <a:pt x="163711" y="11906"/>
                </a:moveTo>
                <a:lnTo>
                  <a:pt x="258366" y="11906"/>
                </a:lnTo>
                <a:lnTo>
                  <a:pt x="422076" y="448270"/>
                </a:lnTo>
                <a:lnTo>
                  <a:pt x="330994" y="448270"/>
                </a:lnTo>
                <a:lnTo>
                  <a:pt x="294680" y="344090"/>
                </a:lnTo>
                <a:lnTo>
                  <a:pt x="127397" y="344090"/>
                </a:lnTo>
                <a:lnTo>
                  <a:pt x="91083" y="448270"/>
                </a:lnTo>
                <a:lnTo>
                  <a:pt x="0" y="448270"/>
                </a:lnTo>
                <a:close/>
                <a:moveTo>
                  <a:pt x="2970609" y="0"/>
                </a:moveTo>
                <a:cubicBezTo>
                  <a:pt x="2984897" y="0"/>
                  <a:pt x="2997002" y="4961"/>
                  <a:pt x="3006923" y="14883"/>
                </a:cubicBezTo>
                <a:cubicBezTo>
                  <a:pt x="3016845" y="24804"/>
                  <a:pt x="3021806" y="36909"/>
                  <a:pt x="3021806" y="51197"/>
                </a:cubicBezTo>
                <a:cubicBezTo>
                  <a:pt x="3021806" y="65881"/>
                  <a:pt x="3016845" y="78184"/>
                  <a:pt x="3006923" y="88106"/>
                </a:cubicBezTo>
                <a:cubicBezTo>
                  <a:pt x="2997002" y="98028"/>
                  <a:pt x="2984897" y="102989"/>
                  <a:pt x="2970609" y="102989"/>
                </a:cubicBezTo>
                <a:cubicBezTo>
                  <a:pt x="2956322" y="102989"/>
                  <a:pt x="2944217" y="98028"/>
                  <a:pt x="2934295" y="88106"/>
                </a:cubicBezTo>
                <a:cubicBezTo>
                  <a:pt x="2923976" y="77787"/>
                  <a:pt x="2918817" y="65484"/>
                  <a:pt x="2918817" y="51197"/>
                </a:cubicBezTo>
                <a:cubicBezTo>
                  <a:pt x="2918817" y="37306"/>
                  <a:pt x="2923976" y="25201"/>
                  <a:pt x="2934295" y="14883"/>
                </a:cubicBezTo>
                <a:cubicBezTo>
                  <a:pt x="2944217" y="4961"/>
                  <a:pt x="2956322" y="0"/>
                  <a:pt x="2970609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B692AA-514F-461F-B1EA-29026565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2411641"/>
            <a:ext cx="643021" cy="64302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C398FE-5ADF-4806-9418-C61265A1ACE0}"/>
              </a:ext>
            </a:extLst>
          </p:cNvPr>
          <p:cNvSpPr txBox="1"/>
          <p:nvPr/>
        </p:nvSpPr>
        <p:spPr>
          <a:xfrm>
            <a:off x="2114832" y="2868405"/>
            <a:ext cx="8244134" cy="1651629"/>
          </a:xfrm>
          <a:custGeom>
            <a:avLst/>
            <a:gdLst/>
            <a:ahLst/>
            <a:cxnLst/>
            <a:rect l="l" t="t" r="r" b="b"/>
            <a:pathLst>
              <a:path w="8244134" h="1651629">
                <a:moveTo>
                  <a:pt x="263079" y="1613706"/>
                </a:moveTo>
                <a:cubicBezTo>
                  <a:pt x="267097" y="1613706"/>
                  <a:pt x="270362" y="1614962"/>
                  <a:pt x="272873" y="1617473"/>
                </a:cubicBezTo>
                <a:cubicBezTo>
                  <a:pt x="275385" y="1619985"/>
                  <a:pt x="276641" y="1623250"/>
                  <a:pt x="276641" y="1627268"/>
                </a:cubicBezTo>
                <a:cubicBezTo>
                  <a:pt x="276641" y="1631119"/>
                  <a:pt x="275385" y="1634384"/>
                  <a:pt x="272873" y="1637063"/>
                </a:cubicBezTo>
                <a:cubicBezTo>
                  <a:pt x="270362" y="1639909"/>
                  <a:pt x="267097" y="1641332"/>
                  <a:pt x="263079" y="1641332"/>
                </a:cubicBezTo>
                <a:cubicBezTo>
                  <a:pt x="259395" y="1641332"/>
                  <a:pt x="256130" y="1639909"/>
                  <a:pt x="253284" y="1637063"/>
                </a:cubicBezTo>
                <a:cubicBezTo>
                  <a:pt x="250437" y="1634216"/>
                  <a:pt x="249015" y="1630951"/>
                  <a:pt x="249015" y="1627268"/>
                </a:cubicBezTo>
                <a:cubicBezTo>
                  <a:pt x="249015" y="1623250"/>
                  <a:pt x="250437" y="1619985"/>
                  <a:pt x="253284" y="1617473"/>
                </a:cubicBezTo>
                <a:cubicBezTo>
                  <a:pt x="256130" y="1614962"/>
                  <a:pt x="259395" y="1613706"/>
                  <a:pt x="263079" y="1613706"/>
                </a:cubicBezTo>
                <a:close/>
                <a:moveTo>
                  <a:pt x="6383559" y="1560714"/>
                </a:moveTo>
                <a:cubicBezTo>
                  <a:pt x="6388080" y="1560714"/>
                  <a:pt x="6391930" y="1562304"/>
                  <a:pt x="6395112" y="1565486"/>
                </a:cubicBezTo>
                <a:cubicBezTo>
                  <a:pt x="6398292" y="1568667"/>
                  <a:pt x="6399884" y="1572518"/>
                  <a:pt x="6399884" y="1577038"/>
                </a:cubicBezTo>
                <a:cubicBezTo>
                  <a:pt x="6399884" y="1581559"/>
                  <a:pt x="6398292" y="1585410"/>
                  <a:pt x="6395112" y="1588591"/>
                </a:cubicBezTo>
                <a:cubicBezTo>
                  <a:pt x="6391930" y="1591772"/>
                  <a:pt x="6388080" y="1593363"/>
                  <a:pt x="6383559" y="1593363"/>
                </a:cubicBezTo>
                <a:cubicBezTo>
                  <a:pt x="6378870" y="1593363"/>
                  <a:pt x="6374936" y="1591772"/>
                  <a:pt x="6371755" y="1588591"/>
                </a:cubicBezTo>
                <a:cubicBezTo>
                  <a:pt x="6368574" y="1585410"/>
                  <a:pt x="6366983" y="1581559"/>
                  <a:pt x="6366983" y="1577038"/>
                </a:cubicBezTo>
                <a:cubicBezTo>
                  <a:pt x="6366983" y="1572518"/>
                  <a:pt x="6368574" y="1568667"/>
                  <a:pt x="6371755" y="1565486"/>
                </a:cubicBezTo>
                <a:cubicBezTo>
                  <a:pt x="6374936" y="1562304"/>
                  <a:pt x="6378870" y="1560714"/>
                  <a:pt x="6383559" y="1560714"/>
                </a:cubicBezTo>
                <a:close/>
                <a:moveTo>
                  <a:pt x="6144002" y="1525804"/>
                </a:moveTo>
                <a:cubicBezTo>
                  <a:pt x="6131946" y="1525804"/>
                  <a:pt x="6122905" y="1528316"/>
                  <a:pt x="6116878" y="1533339"/>
                </a:cubicBezTo>
                <a:cubicBezTo>
                  <a:pt x="6110850" y="1538362"/>
                  <a:pt x="6107836" y="1544724"/>
                  <a:pt x="6107836" y="1552426"/>
                </a:cubicBezTo>
                <a:cubicBezTo>
                  <a:pt x="6107836" y="1559626"/>
                  <a:pt x="6110599" y="1565486"/>
                  <a:pt x="6116124" y="1570006"/>
                </a:cubicBezTo>
                <a:cubicBezTo>
                  <a:pt x="6121649" y="1574527"/>
                  <a:pt x="6128598" y="1576787"/>
                  <a:pt x="6136969" y="1576787"/>
                </a:cubicBezTo>
                <a:cubicBezTo>
                  <a:pt x="6144336" y="1576787"/>
                  <a:pt x="6151201" y="1574862"/>
                  <a:pt x="6157563" y="1571011"/>
                </a:cubicBezTo>
                <a:cubicBezTo>
                  <a:pt x="6163926" y="1567160"/>
                  <a:pt x="6168949" y="1562137"/>
                  <a:pt x="6172632" y="1555942"/>
                </a:cubicBezTo>
                <a:cubicBezTo>
                  <a:pt x="6176316" y="1549747"/>
                  <a:pt x="6178158" y="1542799"/>
                  <a:pt x="6178158" y="1535097"/>
                </a:cubicBezTo>
                <a:cubicBezTo>
                  <a:pt x="6174139" y="1532418"/>
                  <a:pt x="6169116" y="1530158"/>
                  <a:pt x="6163089" y="1528316"/>
                </a:cubicBezTo>
                <a:cubicBezTo>
                  <a:pt x="6157396" y="1526642"/>
                  <a:pt x="6151034" y="1525804"/>
                  <a:pt x="6144002" y="1525804"/>
                </a:cubicBezTo>
                <a:close/>
                <a:moveTo>
                  <a:pt x="4381877" y="1525804"/>
                </a:moveTo>
                <a:cubicBezTo>
                  <a:pt x="4369822" y="1525804"/>
                  <a:pt x="4360780" y="1528316"/>
                  <a:pt x="4354753" y="1533339"/>
                </a:cubicBezTo>
                <a:cubicBezTo>
                  <a:pt x="4348725" y="1538362"/>
                  <a:pt x="4345712" y="1544724"/>
                  <a:pt x="4345712" y="1552426"/>
                </a:cubicBezTo>
                <a:cubicBezTo>
                  <a:pt x="4345712" y="1559626"/>
                  <a:pt x="4348474" y="1565486"/>
                  <a:pt x="4353999" y="1570006"/>
                </a:cubicBezTo>
                <a:cubicBezTo>
                  <a:pt x="4359525" y="1574527"/>
                  <a:pt x="4366473" y="1576787"/>
                  <a:pt x="4374845" y="1576787"/>
                </a:cubicBezTo>
                <a:cubicBezTo>
                  <a:pt x="4382212" y="1576787"/>
                  <a:pt x="4389076" y="1574862"/>
                  <a:pt x="4395439" y="1571011"/>
                </a:cubicBezTo>
                <a:cubicBezTo>
                  <a:pt x="4401801" y="1567160"/>
                  <a:pt x="4406824" y="1562137"/>
                  <a:pt x="4410508" y="1555942"/>
                </a:cubicBezTo>
                <a:cubicBezTo>
                  <a:pt x="4414191" y="1549747"/>
                  <a:pt x="4416033" y="1542799"/>
                  <a:pt x="4416033" y="1535097"/>
                </a:cubicBezTo>
                <a:cubicBezTo>
                  <a:pt x="4412015" y="1532418"/>
                  <a:pt x="4406992" y="1530158"/>
                  <a:pt x="4400964" y="1528316"/>
                </a:cubicBezTo>
                <a:cubicBezTo>
                  <a:pt x="4395271" y="1526642"/>
                  <a:pt x="4388909" y="1525804"/>
                  <a:pt x="4381877" y="1525804"/>
                </a:cubicBezTo>
                <a:close/>
                <a:moveTo>
                  <a:pt x="3467477" y="1525804"/>
                </a:moveTo>
                <a:cubicBezTo>
                  <a:pt x="3455422" y="1525804"/>
                  <a:pt x="3446380" y="1528316"/>
                  <a:pt x="3440353" y="1533339"/>
                </a:cubicBezTo>
                <a:cubicBezTo>
                  <a:pt x="3434325" y="1538362"/>
                  <a:pt x="3431311" y="1544724"/>
                  <a:pt x="3431311" y="1552426"/>
                </a:cubicBezTo>
                <a:cubicBezTo>
                  <a:pt x="3431311" y="1559626"/>
                  <a:pt x="3434074" y="1565486"/>
                  <a:pt x="3439599" y="1570006"/>
                </a:cubicBezTo>
                <a:cubicBezTo>
                  <a:pt x="3445125" y="1574527"/>
                  <a:pt x="3452073" y="1576787"/>
                  <a:pt x="3460445" y="1576787"/>
                </a:cubicBezTo>
                <a:cubicBezTo>
                  <a:pt x="3467812" y="1576787"/>
                  <a:pt x="3474676" y="1574862"/>
                  <a:pt x="3481039" y="1571011"/>
                </a:cubicBezTo>
                <a:cubicBezTo>
                  <a:pt x="3487401" y="1567160"/>
                  <a:pt x="3492424" y="1562137"/>
                  <a:pt x="3496108" y="1555942"/>
                </a:cubicBezTo>
                <a:cubicBezTo>
                  <a:pt x="3499791" y="1549747"/>
                  <a:pt x="3501633" y="1542799"/>
                  <a:pt x="3501633" y="1535097"/>
                </a:cubicBezTo>
                <a:cubicBezTo>
                  <a:pt x="3497614" y="1532418"/>
                  <a:pt x="3492591" y="1530158"/>
                  <a:pt x="3486564" y="1528316"/>
                </a:cubicBezTo>
                <a:cubicBezTo>
                  <a:pt x="3480871" y="1526642"/>
                  <a:pt x="3474509" y="1525804"/>
                  <a:pt x="3467477" y="1525804"/>
                </a:cubicBezTo>
                <a:close/>
                <a:moveTo>
                  <a:pt x="2257802" y="1525804"/>
                </a:moveTo>
                <a:cubicBezTo>
                  <a:pt x="2245747" y="1525804"/>
                  <a:pt x="2236705" y="1528316"/>
                  <a:pt x="2230678" y="1533339"/>
                </a:cubicBezTo>
                <a:cubicBezTo>
                  <a:pt x="2224650" y="1538362"/>
                  <a:pt x="2221636" y="1544724"/>
                  <a:pt x="2221636" y="1552426"/>
                </a:cubicBezTo>
                <a:cubicBezTo>
                  <a:pt x="2221636" y="1559626"/>
                  <a:pt x="2224399" y="1565486"/>
                  <a:pt x="2229924" y="1570006"/>
                </a:cubicBezTo>
                <a:cubicBezTo>
                  <a:pt x="2235450" y="1574527"/>
                  <a:pt x="2242398" y="1576787"/>
                  <a:pt x="2250770" y="1576787"/>
                </a:cubicBezTo>
                <a:cubicBezTo>
                  <a:pt x="2258137" y="1576787"/>
                  <a:pt x="2265001" y="1574862"/>
                  <a:pt x="2271364" y="1571011"/>
                </a:cubicBezTo>
                <a:cubicBezTo>
                  <a:pt x="2277726" y="1567160"/>
                  <a:pt x="2282749" y="1562137"/>
                  <a:pt x="2286433" y="1555942"/>
                </a:cubicBezTo>
                <a:cubicBezTo>
                  <a:pt x="2290116" y="1549747"/>
                  <a:pt x="2291958" y="1542799"/>
                  <a:pt x="2291958" y="1535097"/>
                </a:cubicBezTo>
                <a:cubicBezTo>
                  <a:pt x="2287939" y="1532418"/>
                  <a:pt x="2282916" y="1530158"/>
                  <a:pt x="2276889" y="1528316"/>
                </a:cubicBezTo>
                <a:cubicBezTo>
                  <a:pt x="2271196" y="1526642"/>
                  <a:pt x="2264834" y="1525804"/>
                  <a:pt x="2257802" y="1525804"/>
                </a:cubicBezTo>
                <a:close/>
                <a:moveTo>
                  <a:pt x="5512356" y="1476328"/>
                </a:moveTo>
                <a:cubicBezTo>
                  <a:pt x="5504487" y="1476328"/>
                  <a:pt x="5497288" y="1478338"/>
                  <a:pt x="5490758" y="1482356"/>
                </a:cubicBezTo>
                <a:cubicBezTo>
                  <a:pt x="5484060" y="1486542"/>
                  <a:pt x="5478870" y="1492151"/>
                  <a:pt x="5475187" y="1499183"/>
                </a:cubicBezTo>
                <a:cubicBezTo>
                  <a:pt x="5471336" y="1506550"/>
                  <a:pt x="5469410" y="1515340"/>
                  <a:pt x="5469410" y="1525553"/>
                </a:cubicBezTo>
                <a:cubicBezTo>
                  <a:pt x="5469410" y="1535432"/>
                  <a:pt x="5471336" y="1544222"/>
                  <a:pt x="5475187" y="1551924"/>
                </a:cubicBezTo>
                <a:cubicBezTo>
                  <a:pt x="5478870" y="1559291"/>
                  <a:pt x="5484060" y="1564900"/>
                  <a:pt x="5490758" y="1568751"/>
                </a:cubicBezTo>
                <a:cubicBezTo>
                  <a:pt x="5497455" y="1572602"/>
                  <a:pt x="5504655" y="1574527"/>
                  <a:pt x="5512356" y="1574527"/>
                </a:cubicBezTo>
                <a:cubicBezTo>
                  <a:pt x="5520393" y="1574527"/>
                  <a:pt x="5527509" y="1572602"/>
                  <a:pt x="5533704" y="1568751"/>
                </a:cubicBezTo>
                <a:cubicBezTo>
                  <a:pt x="5540234" y="1564732"/>
                  <a:pt x="5545424" y="1559040"/>
                  <a:pt x="5549275" y="1551673"/>
                </a:cubicBezTo>
                <a:cubicBezTo>
                  <a:pt x="5553126" y="1544306"/>
                  <a:pt x="5555051" y="1535599"/>
                  <a:pt x="5555051" y="1525553"/>
                </a:cubicBezTo>
                <a:cubicBezTo>
                  <a:pt x="5555051" y="1515173"/>
                  <a:pt x="5553126" y="1506299"/>
                  <a:pt x="5549275" y="1498932"/>
                </a:cubicBezTo>
                <a:cubicBezTo>
                  <a:pt x="5545424" y="1491397"/>
                  <a:pt x="5540234" y="1485788"/>
                  <a:pt x="5533704" y="1482105"/>
                </a:cubicBezTo>
                <a:cubicBezTo>
                  <a:pt x="5527007" y="1478254"/>
                  <a:pt x="5519891" y="1476328"/>
                  <a:pt x="5512356" y="1476328"/>
                </a:cubicBezTo>
                <a:close/>
                <a:moveTo>
                  <a:pt x="5019819" y="1476328"/>
                </a:moveTo>
                <a:cubicBezTo>
                  <a:pt x="5011782" y="1476328"/>
                  <a:pt x="5004248" y="1478338"/>
                  <a:pt x="4997216" y="1482356"/>
                </a:cubicBezTo>
                <a:cubicBezTo>
                  <a:pt x="4990351" y="1486374"/>
                  <a:pt x="4984742" y="1492151"/>
                  <a:pt x="4980389" y="1499685"/>
                </a:cubicBezTo>
                <a:cubicBezTo>
                  <a:pt x="4976203" y="1507052"/>
                  <a:pt x="4974110" y="1515926"/>
                  <a:pt x="4974110" y="1526307"/>
                </a:cubicBezTo>
                <a:cubicBezTo>
                  <a:pt x="4974110" y="1536520"/>
                  <a:pt x="4976203" y="1545310"/>
                  <a:pt x="4980389" y="1552677"/>
                </a:cubicBezTo>
                <a:cubicBezTo>
                  <a:pt x="4984742" y="1560212"/>
                  <a:pt x="4990351" y="1565988"/>
                  <a:pt x="4997216" y="1570006"/>
                </a:cubicBezTo>
                <a:cubicBezTo>
                  <a:pt x="5004583" y="1574192"/>
                  <a:pt x="5012117" y="1576285"/>
                  <a:pt x="5019819" y="1576285"/>
                </a:cubicBezTo>
                <a:cubicBezTo>
                  <a:pt x="5027521" y="1576285"/>
                  <a:pt x="5035055" y="1574192"/>
                  <a:pt x="5042422" y="1570006"/>
                </a:cubicBezTo>
                <a:cubicBezTo>
                  <a:pt x="5049120" y="1566155"/>
                  <a:pt x="5054645" y="1560379"/>
                  <a:pt x="5058998" y="1552677"/>
                </a:cubicBezTo>
                <a:cubicBezTo>
                  <a:pt x="5063184" y="1545310"/>
                  <a:pt x="5065277" y="1536520"/>
                  <a:pt x="5065277" y="1526307"/>
                </a:cubicBezTo>
                <a:cubicBezTo>
                  <a:pt x="5065277" y="1515926"/>
                  <a:pt x="5063184" y="1507052"/>
                  <a:pt x="5058998" y="1499685"/>
                </a:cubicBezTo>
                <a:cubicBezTo>
                  <a:pt x="5054645" y="1491983"/>
                  <a:pt x="5049120" y="1486207"/>
                  <a:pt x="5042422" y="1482356"/>
                </a:cubicBezTo>
                <a:cubicBezTo>
                  <a:pt x="5035390" y="1478338"/>
                  <a:pt x="5027856" y="1476328"/>
                  <a:pt x="5019819" y="1476328"/>
                </a:cubicBezTo>
                <a:close/>
                <a:moveTo>
                  <a:pt x="4864656" y="1476328"/>
                </a:moveTo>
                <a:cubicBezTo>
                  <a:pt x="4856787" y="1476328"/>
                  <a:pt x="4849588" y="1478338"/>
                  <a:pt x="4843058" y="1482356"/>
                </a:cubicBezTo>
                <a:cubicBezTo>
                  <a:pt x="4836360" y="1486542"/>
                  <a:pt x="4831170" y="1492151"/>
                  <a:pt x="4827487" y="1499183"/>
                </a:cubicBezTo>
                <a:cubicBezTo>
                  <a:pt x="4823636" y="1506550"/>
                  <a:pt x="4821710" y="1515340"/>
                  <a:pt x="4821710" y="1525553"/>
                </a:cubicBezTo>
                <a:cubicBezTo>
                  <a:pt x="4821710" y="1535432"/>
                  <a:pt x="4823636" y="1544222"/>
                  <a:pt x="4827487" y="1551924"/>
                </a:cubicBezTo>
                <a:cubicBezTo>
                  <a:pt x="4831170" y="1559291"/>
                  <a:pt x="4836360" y="1564900"/>
                  <a:pt x="4843058" y="1568751"/>
                </a:cubicBezTo>
                <a:cubicBezTo>
                  <a:pt x="4849755" y="1572602"/>
                  <a:pt x="4856955" y="1574527"/>
                  <a:pt x="4864656" y="1574527"/>
                </a:cubicBezTo>
                <a:cubicBezTo>
                  <a:pt x="4872693" y="1574527"/>
                  <a:pt x="4879809" y="1572602"/>
                  <a:pt x="4886004" y="1568751"/>
                </a:cubicBezTo>
                <a:cubicBezTo>
                  <a:pt x="4892534" y="1564732"/>
                  <a:pt x="4897724" y="1559040"/>
                  <a:pt x="4901575" y="1551673"/>
                </a:cubicBezTo>
                <a:cubicBezTo>
                  <a:pt x="4905426" y="1544306"/>
                  <a:pt x="4907351" y="1535599"/>
                  <a:pt x="4907351" y="1525553"/>
                </a:cubicBezTo>
                <a:cubicBezTo>
                  <a:pt x="4907351" y="1515173"/>
                  <a:pt x="4905426" y="1506299"/>
                  <a:pt x="4901575" y="1498932"/>
                </a:cubicBezTo>
                <a:cubicBezTo>
                  <a:pt x="4897724" y="1491397"/>
                  <a:pt x="4892534" y="1485788"/>
                  <a:pt x="4886004" y="1482105"/>
                </a:cubicBezTo>
                <a:cubicBezTo>
                  <a:pt x="4879307" y="1478254"/>
                  <a:pt x="4872191" y="1476328"/>
                  <a:pt x="4864656" y="1476328"/>
                </a:cubicBezTo>
                <a:close/>
                <a:moveTo>
                  <a:pt x="3958777" y="1476328"/>
                </a:moveTo>
                <a:cubicBezTo>
                  <a:pt x="3948731" y="1476328"/>
                  <a:pt x="3939941" y="1479677"/>
                  <a:pt x="3932407" y="1486374"/>
                </a:cubicBezTo>
                <a:cubicBezTo>
                  <a:pt x="3925374" y="1492737"/>
                  <a:pt x="3920686" y="1501443"/>
                  <a:pt x="3918342" y="1512494"/>
                </a:cubicBezTo>
                <a:lnTo>
                  <a:pt x="3998207" y="1512494"/>
                </a:lnTo>
                <a:cubicBezTo>
                  <a:pt x="3998040" y="1506968"/>
                  <a:pt x="3996533" y="1501443"/>
                  <a:pt x="3993687" y="1495918"/>
                </a:cubicBezTo>
                <a:cubicBezTo>
                  <a:pt x="3991008" y="1490560"/>
                  <a:pt x="3986738" y="1485956"/>
                  <a:pt x="3980878" y="1482105"/>
                </a:cubicBezTo>
                <a:cubicBezTo>
                  <a:pt x="3975018" y="1478254"/>
                  <a:pt x="3967651" y="1476328"/>
                  <a:pt x="3958777" y="1476328"/>
                </a:cubicBezTo>
                <a:close/>
                <a:moveTo>
                  <a:pt x="2987227" y="1476328"/>
                </a:moveTo>
                <a:cubicBezTo>
                  <a:pt x="2977181" y="1476328"/>
                  <a:pt x="2968391" y="1479677"/>
                  <a:pt x="2960856" y="1486374"/>
                </a:cubicBezTo>
                <a:cubicBezTo>
                  <a:pt x="2953824" y="1492737"/>
                  <a:pt x="2949136" y="1501443"/>
                  <a:pt x="2946792" y="1512494"/>
                </a:cubicBezTo>
                <a:lnTo>
                  <a:pt x="3026657" y="1512494"/>
                </a:lnTo>
                <a:cubicBezTo>
                  <a:pt x="3026490" y="1506968"/>
                  <a:pt x="3024983" y="1501443"/>
                  <a:pt x="3022136" y="1495918"/>
                </a:cubicBezTo>
                <a:cubicBezTo>
                  <a:pt x="3019458" y="1490560"/>
                  <a:pt x="3015188" y="1485956"/>
                  <a:pt x="3009328" y="1482105"/>
                </a:cubicBezTo>
                <a:cubicBezTo>
                  <a:pt x="3003468" y="1478254"/>
                  <a:pt x="2996101" y="1476328"/>
                  <a:pt x="2987227" y="1476328"/>
                </a:cubicBezTo>
                <a:close/>
                <a:moveTo>
                  <a:pt x="2600469" y="1476328"/>
                </a:moveTo>
                <a:cubicBezTo>
                  <a:pt x="2592432" y="1476328"/>
                  <a:pt x="2584898" y="1478338"/>
                  <a:pt x="2577866" y="1482356"/>
                </a:cubicBezTo>
                <a:cubicBezTo>
                  <a:pt x="2571001" y="1486374"/>
                  <a:pt x="2565392" y="1492151"/>
                  <a:pt x="2561039" y="1499685"/>
                </a:cubicBezTo>
                <a:cubicBezTo>
                  <a:pt x="2556853" y="1507052"/>
                  <a:pt x="2554760" y="1515926"/>
                  <a:pt x="2554760" y="1526307"/>
                </a:cubicBezTo>
                <a:cubicBezTo>
                  <a:pt x="2554760" y="1536520"/>
                  <a:pt x="2556853" y="1545310"/>
                  <a:pt x="2561039" y="1552677"/>
                </a:cubicBezTo>
                <a:cubicBezTo>
                  <a:pt x="2565392" y="1560212"/>
                  <a:pt x="2571001" y="1565988"/>
                  <a:pt x="2577866" y="1570006"/>
                </a:cubicBezTo>
                <a:cubicBezTo>
                  <a:pt x="2585233" y="1574192"/>
                  <a:pt x="2592767" y="1576285"/>
                  <a:pt x="2600469" y="1576285"/>
                </a:cubicBezTo>
                <a:cubicBezTo>
                  <a:pt x="2608171" y="1576285"/>
                  <a:pt x="2615705" y="1574192"/>
                  <a:pt x="2623072" y="1570006"/>
                </a:cubicBezTo>
                <a:cubicBezTo>
                  <a:pt x="2629770" y="1566155"/>
                  <a:pt x="2635295" y="1560379"/>
                  <a:pt x="2639648" y="1552677"/>
                </a:cubicBezTo>
                <a:cubicBezTo>
                  <a:pt x="2643834" y="1545310"/>
                  <a:pt x="2645927" y="1536520"/>
                  <a:pt x="2645927" y="1526307"/>
                </a:cubicBezTo>
                <a:cubicBezTo>
                  <a:pt x="2645927" y="1515926"/>
                  <a:pt x="2643834" y="1507052"/>
                  <a:pt x="2639648" y="1499685"/>
                </a:cubicBezTo>
                <a:cubicBezTo>
                  <a:pt x="2635295" y="1491983"/>
                  <a:pt x="2629770" y="1486207"/>
                  <a:pt x="2623072" y="1482356"/>
                </a:cubicBezTo>
                <a:cubicBezTo>
                  <a:pt x="2616040" y="1478338"/>
                  <a:pt x="2608506" y="1476328"/>
                  <a:pt x="2600469" y="1476328"/>
                </a:cubicBezTo>
                <a:close/>
                <a:moveTo>
                  <a:pt x="2112434" y="1476328"/>
                </a:moveTo>
                <a:cubicBezTo>
                  <a:pt x="2105234" y="1476328"/>
                  <a:pt x="2098118" y="1478421"/>
                  <a:pt x="2091086" y="1482607"/>
                </a:cubicBezTo>
                <a:cubicBezTo>
                  <a:pt x="2084556" y="1486458"/>
                  <a:pt x="2079200" y="1492318"/>
                  <a:pt x="2075014" y="1500187"/>
                </a:cubicBezTo>
                <a:cubicBezTo>
                  <a:pt x="2070996" y="1507722"/>
                  <a:pt x="2068987" y="1516428"/>
                  <a:pt x="2068987" y="1526307"/>
                </a:cubicBezTo>
                <a:cubicBezTo>
                  <a:pt x="2068987" y="1536185"/>
                  <a:pt x="2070996" y="1544892"/>
                  <a:pt x="2075014" y="1552426"/>
                </a:cubicBezTo>
                <a:cubicBezTo>
                  <a:pt x="2079200" y="1560295"/>
                  <a:pt x="2084556" y="1566155"/>
                  <a:pt x="2091086" y="1570006"/>
                </a:cubicBezTo>
                <a:cubicBezTo>
                  <a:pt x="2098118" y="1574192"/>
                  <a:pt x="2105234" y="1576285"/>
                  <a:pt x="2112434" y="1576285"/>
                </a:cubicBezTo>
                <a:cubicBezTo>
                  <a:pt x="2119801" y="1576285"/>
                  <a:pt x="2126917" y="1574192"/>
                  <a:pt x="2133781" y="1570006"/>
                </a:cubicBezTo>
                <a:cubicBezTo>
                  <a:pt x="2140479" y="1565988"/>
                  <a:pt x="2145836" y="1560128"/>
                  <a:pt x="2149855" y="1552426"/>
                </a:cubicBezTo>
                <a:cubicBezTo>
                  <a:pt x="2153873" y="1544892"/>
                  <a:pt x="2155882" y="1536185"/>
                  <a:pt x="2155882" y="1526307"/>
                </a:cubicBezTo>
                <a:cubicBezTo>
                  <a:pt x="2155882" y="1516261"/>
                  <a:pt x="2153873" y="1507471"/>
                  <a:pt x="2149855" y="1499936"/>
                </a:cubicBezTo>
                <a:cubicBezTo>
                  <a:pt x="2145836" y="1492569"/>
                  <a:pt x="2140479" y="1486793"/>
                  <a:pt x="2133781" y="1482607"/>
                </a:cubicBezTo>
                <a:cubicBezTo>
                  <a:pt x="2126917" y="1478421"/>
                  <a:pt x="2119801" y="1476328"/>
                  <a:pt x="2112434" y="1476328"/>
                </a:cubicBezTo>
                <a:close/>
                <a:moveTo>
                  <a:pt x="1333646" y="1476328"/>
                </a:moveTo>
                <a:cubicBezTo>
                  <a:pt x="1325609" y="1476328"/>
                  <a:pt x="1318075" y="1478338"/>
                  <a:pt x="1311043" y="1482356"/>
                </a:cubicBezTo>
                <a:cubicBezTo>
                  <a:pt x="1304178" y="1486374"/>
                  <a:pt x="1298569" y="1492151"/>
                  <a:pt x="1294216" y="1499685"/>
                </a:cubicBezTo>
                <a:cubicBezTo>
                  <a:pt x="1290030" y="1507052"/>
                  <a:pt x="1287937" y="1515926"/>
                  <a:pt x="1287937" y="1526307"/>
                </a:cubicBezTo>
                <a:cubicBezTo>
                  <a:pt x="1287937" y="1536520"/>
                  <a:pt x="1290030" y="1545310"/>
                  <a:pt x="1294216" y="1552677"/>
                </a:cubicBezTo>
                <a:cubicBezTo>
                  <a:pt x="1298569" y="1560212"/>
                  <a:pt x="1304178" y="1565988"/>
                  <a:pt x="1311043" y="1570006"/>
                </a:cubicBezTo>
                <a:cubicBezTo>
                  <a:pt x="1318410" y="1574192"/>
                  <a:pt x="1325944" y="1576285"/>
                  <a:pt x="1333646" y="1576285"/>
                </a:cubicBezTo>
                <a:cubicBezTo>
                  <a:pt x="1341348" y="1576285"/>
                  <a:pt x="1348883" y="1574192"/>
                  <a:pt x="1356249" y="1570006"/>
                </a:cubicBezTo>
                <a:cubicBezTo>
                  <a:pt x="1362946" y="1566155"/>
                  <a:pt x="1368472" y="1560379"/>
                  <a:pt x="1372825" y="1552677"/>
                </a:cubicBezTo>
                <a:cubicBezTo>
                  <a:pt x="1377011" y="1545310"/>
                  <a:pt x="1379104" y="1536520"/>
                  <a:pt x="1379104" y="1526307"/>
                </a:cubicBezTo>
                <a:cubicBezTo>
                  <a:pt x="1379104" y="1515926"/>
                  <a:pt x="1377011" y="1507052"/>
                  <a:pt x="1372825" y="1499685"/>
                </a:cubicBezTo>
                <a:cubicBezTo>
                  <a:pt x="1368472" y="1491983"/>
                  <a:pt x="1362946" y="1486207"/>
                  <a:pt x="1356249" y="1482356"/>
                </a:cubicBezTo>
                <a:cubicBezTo>
                  <a:pt x="1349217" y="1478338"/>
                  <a:pt x="1341683" y="1476328"/>
                  <a:pt x="1333646" y="1476328"/>
                </a:cubicBezTo>
                <a:close/>
                <a:moveTo>
                  <a:pt x="263079" y="1476328"/>
                </a:moveTo>
                <a:cubicBezTo>
                  <a:pt x="253033" y="1476328"/>
                  <a:pt x="244243" y="1479677"/>
                  <a:pt x="236708" y="1486374"/>
                </a:cubicBezTo>
                <a:cubicBezTo>
                  <a:pt x="229676" y="1492737"/>
                  <a:pt x="224988" y="1501443"/>
                  <a:pt x="222644" y="1512494"/>
                </a:cubicBezTo>
                <a:lnTo>
                  <a:pt x="302510" y="1512494"/>
                </a:lnTo>
                <a:cubicBezTo>
                  <a:pt x="302342" y="1506968"/>
                  <a:pt x="300835" y="1501443"/>
                  <a:pt x="297988" y="1495918"/>
                </a:cubicBezTo>
                <a:cubicBezTo>
                  <a:pt x="295310" y="1490560"/>
                  <a:pt x="291040" y="1485956"/>
                  <a:pt x="285180" y="1482105"/>
                </a:cubicBezTo>
                <a:cubicBezTo>
                  <a:pt x="279320" y="1478254"/>
                  <a:pt x="271953" y="1476328"/>
                  <a:pt x="263079" y="1476328"/>
                </a:cubicBezTo>
                <a:close/>
                <a:moveTo>
                  <a:pt x="3548588" y="1460757"/>
                </a:moveTo>
                <a:lnTo>
                  <a:pt x="3570438" y="1460757"/>
                </a:lnTo>
                <a:lnTo>
                  <a:pt x="3570438" y="1539869"/>
                </a:lnTo>
                <a:cubicBezTo>
                  <a:pt x="3570438" y="1552593"/>
                  <a:pt x="3573284" y="1561802"/>
                  <a:pt x="3578977" y="1567495"/>
                </a:cubicBezTo>
                <a:cubicBezTo>
                  <a:pt x="3584837" y="1573355"/>
                  <a:pt x="3592455" y="1576285"/>
                  <a:pt x="3601831" y="1576285"/>
                </a:cubicBezTo>
                <a:cubicBezTo>
                  <a:pt x="3609198" y="1576285"/>
                  <a:pt x="3615812" y="1574276"/>
                  <a:pt x="3621672" y="1570257"/>
                </a:cubicBezTo>
                <a:cubicBezTo>
                  <a:pt x="3627197" y="1566407"/>
                  <a:pt x="3631634" y="1561300"/>
                  <a:pt x="3634983" y="1554937"/>
                </a:cubicBezTo>
                <a:cubicBezTo>
                  <a:pt x="3638164" y="1548743"/>
                  <a:pt x="3639755" y="1542045"/>
                  <a:pt x="3639755" y="1534846"/>
                </a:cubicBezTo>
                <a:lnTo>
                  <a:pt x="3639755" y="1460757"/>
                </a:lnTo>
                <a:lnTo>
                  <a:pt x="3661604" y="1460757"/>
                </a:lnTo>
                <a:lnTo>
                  <a:pt x="3661604" y="1591856"/>
                </a:lnTo>
                <a:lnTo>
                  <a:pt x="3640759" y="1591856"/>
                </a:lnTo>
                <a:lnTo>
                  <a:pt x="3640759" y="1572769"/>
                </a:lnTo>
                <a:lnTo>
                  <a:pt x="3639755" y="1572769"/>
                </a:lnTo>
                <a:cubicBezTo>
                  <a:pt x="3636406" y="1579131"/>
                  <a:pt x="3630630" y="1584657"/>
                  <a:pt x="3622425" y="1589345"/>
                </a:cubicBezTo>
                <a:cubicBezTo>
                  <a:pt x="3614891" y="1593698"/>
                  <a:pt x="3606519" y="1595875"/>
                  <a:pt x="3597311" y="1595875"/>
                </a:cubicBezTo>
                <a:cubicBezTo>
                  <a:pt x="3581405" y="1595875"/>
                  <a:pt x="3569350" y="1591270"/>
                  <a:pt x="3561145" y="1582061"/>
                </a:cubicBezTo>
                <a:cubicBezTo>
                  <a:pt x="3552774" y="1572685"/>
                  <a:pt x="3548588" y="1559709"/>
                  <a:pt x="3548588" y="1543134"/>
                </a:cubicBezTo>
                <a:close/>
                <a:moveTo>
                  <a:pt x="1665905" y="1460757"/>
                </a:moveTo>
                <a:lnTo>
                  <a:pt x="1687755" y="1460757"/>
                </a:lnTo>
                <a:lnTo>
                  <a:pt x="1687755" y="1591856"/>
                </a:lnTo>
                <a:lnTo>
                  <a:pt x="1665905" y="1591856"/>
                </a:lnTo>
                <a:close/>
                <a:moveTo>
                  <a:pt x="151430" y="1460757"/>
                </a:moveTo>
                <a:lnTo>
                  <a:pt x="173280" y="1460757"/>
                </a:lnTo>
                <a:lnTo>
                  <a:pt x="173280" y="1591856"/>
                </a:lnTo>
                <a:lnTo>
                  <a:pt x="151430" y="1591856"/>
                </a:lnTo>
                <a:close/>
                <a:moveTo>
                  <a:pt x="1504" y="1460757"/>
                </a:moveTo>
                <a:lnTo>
                  <a:pt x="24861" y="1460757"/>
                </a:lnTo>
                <a:lnTo>
                  <a:pt x="65547" y="1566239"/>
                </a:lnTo>
                <a:lnTo>
                  <a:pt x="66049" y="1566239"/>
                </a:lnTo>
                <a:lnTo>
                  <a:pt x="107237" y="1460757"/>
                </a:lnTo>
                <a:lnTo>
                  <a:pt x="130092" y="1460757"/>
                </a:lnTo>
                <a:lnTo>
                  <a:pt x="76598" y="1591856"/>
                </a:lnTo>
                <a:lnTo>
                  <a:pt x="54497" y="1591856"/>
                </a:lnTo>
                <a:close/>
                <a:moveTo>
                  <a:pt x="2895242" y="1456739"/>
                </a:moveTo>
                <a:cubicBezTo>
                  <a:pt x="2901102" y="1456739"/>
                  <a:pt x="2906292" y="1457660"/>
                  <a:pt x="2910813" y="1459502"/>
                </a:cubicBezTo>
                <a:lnTo>
                  <a:pt x="2910813" y="1483109"/>
                </a:lnTo>
                <a:cubicBezTo>
                  <a:pt x="2905120" y="1480263"/>
                  <a:pt x="2898925" y="1478840"/>
                  <a:pt x="2892228" y="1478840"/>
                </a:cubicBezTo>
                <a:cubicBezTo>
                  <a:pt x="2886033" y="1478840"/>
                  <a:pt x="2880173" y="1480682"/>
                  <a:pt x="2874648" y="1484365"/>
                </a:cubicBezTo>
                <a:cubicBezTo>
                  <a:pt x="2869457" y="1487714"/>
                  <a:pt x="2865188" y="1492569"/>
                  <a:pt x="2861839" y="1498932"/>
                </a:cubicBezTo>
                <a:cubicBezTo>
                  <a:pt x="2858825" y="1504457"/>
                  <a:pt x="2857319" y="1510987"/>
                  <a:pt x="2857319" y="1518521"/>
                </a:cubicBezTo>
                <a:lnTo>
                  <a:pt x="2857319" y="1591856"/>
                </a:lnTo>
                <a:lnTo>
                  <a:pt x="2835469" y="1591856"/>
                </a:lnTo>
                <a:lnTo>
                  <a:pt x="2835469" y="1460757"/>
                </a:lnTo>
                <a:lnTo>
                  <a:pt x="2856063" y="1460757"/>
                </a:lnTo>
                <a:lnTo>
                  <a:pt x="2856063" y="1481854"/>
                </a:lnTo>
                <a:lnTo>
                  <a:pt x="2857319" y="1481854"/>
                </a:lnTo>
                <a:cubicBezTo>
                  <a:pt x="2859663" y="1474821"/>
                  <a:pt x="2864602" y="1468878"/>
                  <a:pt x="2872136" y="1464022"/>
                </a:cubicBezTo>
                <a:cubicBezTo>
                  <a:pt x="2879503" y="1459167"/>
                  <a:pt x="2887205" y="1456739"/>
                  <a:pt x="2895242" y="1456739"/>
                </a:cubicBezTo>
                <a:close/>
                <a:moveTo>
                  <a:pt x="6285639" y="1456488"/>
                </a:moveTo>
                <a:cubicBezTo>
                  <a:pt x="6299536" y="1456488"/>
                  <a:pt x="6311508" y="1459836"/>
                  <a:pt x="6321553" y="1466534"/>
                </a:cubicBezTo>
                <a:cubicBezTo>
                  <a:pt x="6331264" y="1473063"/>
                  <a:pt x="6338129" y="1481854"/>
                  <a:pt x="6342148" y="1492904"/>
                </a:cubicBezTo>
                <a:lnTo>
                  <a:pt x="6322306" y="1501192"/>
                </a:lnTo>
                <a:cubicBezTo>
                  <a:pt x="6318958" y="1492820"/>
                  <a:pt x="6314186" y="1486625"/>
                  <a:pt x="6307992" y="1482607"/>
                </a:cubicBezTo>
                <a:cubicBezTo>
                  <a:pt x="6301629" y="1478421"/>
                  <a:pt x="6293844" y="1476328"/>
                  <a:pt x="6284634" y="1476328"/>
                </a:cubicBezTo>
                <a:cubicBezTo>
                  <a:pt x="6276932" y="1476328"/>
                  <a:pt x="6269733" y="1478421"/>
                  <a:pt x="6263036" y="1482607"/>
                </a:cubicBezTo>
                <a:cubicBezTo>
                  <a:pt x="6256339" y="1486793"/>
                  <a:pt x="6250981" y="1492653"/>
                  <a:pt x="6246963" y="1500187"/>
                </a:cubicBezTo>
                <a:cubicBezTo>
                  <a:pt x="6242944" y="1507722"/>
                  <a:pt x="6240935" y="1516428"/>
                  <a:pt x="6240935" y="1526307"/>
                </a:cubicBezTo>
                <a:cubicBezTo>
                  <a:pt x="6240935" y="1536018"/>
                  <a:pt x="6242944" y="1544640"/>
                  <a:pt x="6246963" y="1552175"/>
                </a:cubicBezTo>
                <a:cubicBezTo>
                  <a:pt x="6250981" y="1559709"/>
                  <a:pt x="6256339" y="1565569"/>
                  <a:pt x="6263036" y="1569755"/>
                </a:cubicBezTo>
                <a:cubicBezTo>
                  <a:pt x="6269901" y="1574108"/>
                  <a:pt x="6277100" y="1576285"/>
                  <a:pt x="6284634" y="1576285"/>
                </a:cubicBezTo>
                <a:cubicBezTo>
                  <a:pt x="6293676" y="1576285"/>
                  <a:pt x="6301629" y="1574108"/>
                  <a:pt x="6308494" y="1569755"/>
                </a:cubicBezTo>
                <a:cubicBezTo>
                  <a:pt x="6315191" y="1565569"/>
                  <a:pt x="6320214" y="1559458"/>
                  <a:pt x="6323562" y="1551421"/>
                </a:cubicBezTo>
                <a:lnTo>
                  <a:pt x="6342901" y="1559709"/>
                </a:lnTo>
                <a:cubicBezTo>
                  <a:pt x="6338380" y="1570425"/>
                  <a:pt x="6331264" y="1579131"/>
                  <a:pt x="6321553" y="1585829"/>
                </a:cubicBezTo>
                <a:cubicBezTo>
                  <a:pt x="6311842" y="1592526"/>
                  <a:pt x="6299871" y="1595875"/>
                  <a:pt x="6285639" y="1595875"/>
                </a:cubicBezTo>
                <a:cubicBezTo>
                  <a:pt x="6272915" y="1595875"/>
                  <a:pt x="6261529" y="1592861"/>
                  <a:pt x="6251483" y="1586833"/>
                </a:cubicBezTo>
                <a:cubicBezTo>
                  <a:pt x="6241605" y="1580806"/>
                  <a:pt x="6233736" y="1572518"/>
                  <a:pt x="6227875" y="1561970"/>
                </a:cubicBezTo>
                <a:cubicBezTo>
                  <a:pt x="6222183" y="1551589"/>
                  <a:pt x="6219336" y="1539701"/>
                  <a:pt x="6219336" y="1526307"/>
                </a:cubicBezTo>
                <a:cubicBezTo>
                  <a:pt x="6219336" y="1512912"/>
                  <a:pt x="6222183" y="1501025"/>
                  <a:pt x="6227875" y="1490644"/>
                </a:cubicBezTo>
                <a:cubicBezTo>
                  <a:pt x="6233903" y="1479761"/>
                  <a:pt x="6241772" y="1471389"/>
                  <a:pt x="6251483" y="1465529"/>
                </a:cubicBezTo>
                <a:cubicBezTo>
                  <a:pt x="6261529" y="1459502"/>
                  <a:pt x="6272915" y="1456488"/>
                  <a:pt x="6285639" y="1456488"/>
                </a:cubicBezTo>
                <a:close/>
                <a:moveTo>
                  <a:pt x="6141992" y="1456488"/>
                </a:moveTo>
                <a:cubicBezTo>
                  <a:pt x="6159740" y="1456488"/>
                  <a:pt x="6173721" y="1461176"/>
                  <a:pt x="6183934" y="1470552"/>
                </a:cubicBezTo>
                <a:cubicBezTo>
                  <a:pt x="6193980" y="1479761"/>
                  <a:pt x="6199003" y="1492486"/>
                  <a:pt x="6199003" y="1508726"/>
                </a:cubicBezTo>
                <a:lnTo>
                  <a:pt x="6199003" y="1591856"/>
                </a:lnTo>
                <a:lnTo>
                  <a:pt x="6178158" y="1591856"/>
                </a:lnTo>
                <a:lnTo>
                  <a:pt x="6178158" y="1573020"/>
                </a:lnTo>
                <a:lnTo>
                  <a:pt x="6177153" y="1573020"/>
                </a:lnTo>
                <a:cubicBezTo>
                  <a:pt x="6173302" y="1579550"/>
                  <a:pt x="6167693" y="1584991"/>
                  <a:pt x="6160326" y="1589345"/>
                </a:cubicBezTo>
                <a:cubicBezTo>
                  <a:pt x="6153127" y="1593698"/>
                  <a:pt x="6144588" y="1595875"/>
                  <a:pt x="6134709" y="1595875"/>
                </a:cubicBezTo>
                <a:cubicBezTo>
                  <a:pt x="6124998" y="1595875"/>
                  <a:pt x="6116459" y="1594033"/>
                  <a:pt x="6109092" y="1590349"/>
                </a:cubicBezTo>
                <a:cubicBezTo>
                  <a:pt x="6101390" y="1586498"/>
                  <a:pt x="6095530" y="1581308"/>
                  <a:pt x="6091512" y="1574778"/>
                </a:cubicBezTo>
                <a:cubicBezTo>
                  <a:pt x="6087493" y="1568248"/>
                  <a:pt x="6085484" y="1560714"/>
                  <a:pt x="6085484" y="1552175"/>
                </a:cubicBezTo>
                <a:cubicBezTo>
                  <a:pt x="6085484" y="1538278"/>
                  <a:pt x="6090675" y="1527479"/>
                  <a:pt x="6101055" y="1519777"/>
                </a:cubicBezTo>
                <a:cubicBezTo>
                  <a:pt x="6111771" y="1511908"/>
                  <a:pt x="6124998" y="1507973"/>
                  <a:pt x="6140737" y="1507973"/>
                </a:cubicBezTo>
                <a:cubicBezTo>
                  <a:pt x="6148941" y="1507973"/>
                  <a:pt x="6156308" y="1508810"/>
                  <a:pt x="6162838" y="1510484"/>
                </a:cubicBezTo>
                <a:cubicBezTo>
                  <a:pt x="6169535" y="1512159"/>
                  <a:pt x="6174642" y="1514168"/>
                  <a:pt x="6178158" y="1516512"/>
                </a:cubicBezTo>
                <a:lnTo>
                  <a:pt x="6178158" y="1508475"/>
                </a:lnTo>
                <a:cubicBezTo>
                  <a:pt x="6178158" y="1498932"/>
                  <a:pt x="6174809" y="1491146"/>
                  <a:pt x="6168112" y="1485119"/>
                </a:cubicBezTo>
                <a:cubicBezTo>
                  <a:pt x="6161414" y="1479091"/>
                  <a:pt x="6152708" y="1476077"/>
                  <a:pt x="6141992" y="1476077"/>
                </a:cubicBezTo>
                <a:cubicBezTo>
                  <a:pt x="6134793" y="1476077"/>
                  <a:pt x="6128096" y="1477668"/>
                  <a:pt x="6121901" y="1480849"/>
                </a:cubicBezTo>
                <a:cubicBezTo>
                  <a:pt x="6115371" y="1484198"/>
                  <a:pt x="6110431" y="1488635"/>
                  <a:pt x="6107083" y="1494160"/>
                </a:cubicBezTo>
                <a:lnTo>
                  <a:pt x="6090507" y="1481854"/>
                </a:lnTo>
                <a:cubicBezTo>
                  <a:pt x="6095530" y="1474152"/>
                  <a:pt x="6102646" y="1467957"/>
                  <a:pt x="6111855" y="1463269"/>
                </a:cubicBezTo>
                <a:cubicBezTo>
                  <a:pt x="6120896" y="1458748"/>
                  <a:pt x="6130942" y="1456488"/>
                  <a:pt x="6141992" y="1456488"/>
                </a:cubicBezTo>
                <a:close/>
                <a:moveTo>
                  <a:pt x="5509343" y="1456488"/>
                </a:moveTo>
                <a:cubicBezTo>
                  <a:pt x="5519388" y="1456488"/>
                  <a:pt x="5528262" y="1458581"/>
                  <a:pt x="5535964" y="1462766"/>
                </a:cubicBezTo>
                <a:cubicBezTo>
                  <a:pt x="5543666" y="1466952"/>
                  <a:pt x="5549694" y="1472561"/>
                  <a:pt x="5554047" y="1479593"/>
                </a:cubicBezTo>
                <a:lnTo>
                  <a:pt x="5555051" y="1479593"/>
                </a:lnTo>
                <a:lnTo>
                  <a:pt x="5555051" y="1460757"/>
                </a:lnTo>
                <a:lnTo>
                  <a:pt x="5575897" y="1460757"/>
                </a:lnTo>
                <a:lnTo>
                  <a:pt x="5575897" y="1586833"/>
                </a:lnTo>
                <a:cubicBezTo>
                  <a:pt x="5575897" y="1607762"/>
                  <a:pt x="5570037" y="1623836"/>
                  <a:pt x="5558316" y="1635054"/>
                </a:cubicBezTo>
                <a:cubicBezTo>
                  <a:pt x="5546764" y="1646104"/>
                  <a:pt x="5531444" y="1651629"/>
                  <a:pt x="5512356" y="1651629"/>
                </a:cubicBezTo>
                <a:cubicBezTo>
                  <a:pt x="5496785" y="1651629"/>
                  <a:pt x="5484060" y="1648029"/>
                  <a:pt x="5474182" y="1640830"/>
                </a:cubicBezTo>
                <a:cubicBezTo>
                  <a:pt x="5464136" y="1633630"/>
                  <a:pt x="5457355" y="1624924"/>
                  <a:pt x="5453839" y="1614711"/>
                </a:cubicBezTo>
                <a:lnTo>
                  <a:pt x="5473931" y="1606172"/>
                </a:lnTo>
                <a:cubicBezTo>
                  <a:pt x="5476777" y="1613873"/>
                  <a:pt x="5481549" y="1620068"/>
                  <a:pt x="5488246" y="1624756"/>
                </a:cubicBezTo>
                <a:cubicBezTo>
                  <a:pt x="5494943" y="1629445"/>
                  <a:pt x="5502980" y="1631789"/>
                  <a:pt x="5512356" y="1631789"/>
                </a:cubicBezTo>
                <a:cubicBezTo>
                  <a:pt x="5525751" y="1631789"/>
                  <a:pt x="5536215" y="1627854"/>
                  <a:pt x="5543750" y="1619985"/>
                </a:cubicBezTo>
                <a:cubicBezTo>
                  <a:pt x="5551284" y="1612283"/>
                  <a:pt x="5555051" y="1601065"/>
                  <a:pt x="5555051" y="1586331"/>
                </a:cubicBezTo>
                <a:lnTo>
                  <a:pt x="5555051" y="1571764"/>
                </a:lnTo>
                <a:lnTo>
                  <a:pt x="5554047" y="1571764"/>
                </a:lnTo>
                <a:cubicBezTo>
                  <a:pt x="5549861" y="1578294"/>
                  <a:pt x="5543834" y="1583736"/>
                  <a:pt x="5535964" y="1588089"/>
                </a:cubicBezTo>
                <a:cubicBezTo>
                  <a:pt x="5528262" y="1592275"/>
                  <a:pt x="5519388" y="1594368"/>
                  <a:pt x="5509343" y="1594368"/>
                </a:cubicBezTo>
                <a:cubicBezTo>
                  <a:pt x="5497957" y="1594368"/>
                  <a:pt x="5487576" y="1591438"/>
                  <a:pt x="5478200" y="1585577"/>
                </a:cubicBezTo>
                <a:cubicBezTo>
                  <a:pt x="5468992" y="1579885"/>
                  <a:pt x="5461625" y="1571764"/>
                  <a:pt x="5456099" y="1561216"/>
                </a:cubicBezTo>
                <a:cubicBezTo>
                  <a:pt x="5450574" y="1550668"/>
                  <a:pt x="5447811" y="1538780"/>
                  <a:pt x="5447811" y="1525553"/>
                </a:cubicBezTo>
                <a:cubicBezTo>
                  <a:pt x="5447811" y="1512326"/>
                  <a:pt x="5450574" y="1500439"/>
                  <a:pt x="5456099" y="1489890"/>
                </a:cubicBezTo>
                <a:cubicBezTo>
                  <a:pt x="5461792" y="1479175"/>
                  <a:pt x="5469159" y="1470971"/>
                  <a:pt x="5478200" y="1465278"/>
                </a:cubicBezTo>
                <a:cubicBezTo>
                  <a:pt x="5487576" y="1459418"/>
                  <a:pt x="5497957" y="1456488"/>
                  <a:pt x="5509343" y="1456488"/>
                </a:cubicBezTo>
                <a:close/>
                <a:moveTo>
                  <a:pt x="5376262" y="1456488"/>
                </a:moveTo>
                <a:cubicBezTo>
                  <a:pt x="5392001" y="1456488"/>
                  <a:pt x="5403972" y="1461092"/>
                  <a:pt x="5412176" y="1470301"/>
                </a:cubicBezTo>
                <a:cubicBezTo>
                  <a:pt x="5420548" y="1479677"/>
                  <a:pt x="5424734" y="1492151"/>
                  <a:pt x="5424734" y="1507722"/>
                </a:cubicBezTo>
                <a:lnTo>
                  <a:pt x="5424734" y="1591856"/>
                </a:lnTo>
                <a:lnTo>
                  <a:pt x="5402884" y="1591856"/>
                </a:lnTo>
                <a:lnTo>
                  <a:pt x="5402884" y="1510987"/>
                </a:lnTo>
                <a:cubicBezTo>
                  <a:pt x="5402884" y="1498932"/>
                  <a:pt x="5399954" y="1490141"/>
                  <a:pt x="5394094" y="1484616"/>
                </a:cubicBezTo>
                <a:cubicBezTo>
                  <a:pt x="5388401" y="1479091"/>
                  <a:pt x="5380448" y="1476328"/>
                  <a:pt x="5370235" y="1476328"/>
                </a:cubicBezTo>
                <a:cubicBezTo>
                  <a:pt x="5363203" y="1476328"/>
                  <a:pt x="5356924" y="1478338"/>
                  <a:pt x="5351399" y="1482356"/>
                </a:cubicBezTo>
                <a:cubicBezTo>
                  <a:pt x="5345539" y="1486709"/>
                  <a:pt x="5341185" y="1491900"/>
                  <a:pt x="5338339" y="1497927"/>
                </a:cubicBezTo>
                <a:cubicBezTo>
                  <a:pt x="5335325" y="1504457"/>
                  <a:pt x="5333818" y="1511154"/>
                  <a:pt x="5333818" y="1518019"/>
                </a:cubicBezTo>
                <a:lnTo>
                  <a:pt x="5333818" y="1591856"/>
                </a:lnTo>
                <a:lnTo>
                  <a:pt x="5311969" y="1591856"/>
                </a:lnTo>
                <a:lnTo>
                  <a:pt x="5311969" y="1460757"/>
                </a:lnTo>
                <a:lnTo>
                  <a:pt x="5332563" y="1460757"/>
                </a:lnTo>
                <a:lnTo>
                  <a:pt x="5332563" y="1480096"/>
                </a:lnTo>
                <a:lnTo>
                  <a:pt x="5333818" y="1480096"/>
                </a:lnTo>
                <a:cubicBezTo>
                  <a:pt x="5337334" y="1473566"/>
                  <a:pt x="5343027" y="1468041"/>
                  <a:pt x="5350896" y="1463520"/>
                </a:cubicBezTo>
                <a:cubicBezTo>
                  <a:pt x="5358933" y="1458832"/>
                  <a:pt x="5367388" y="1456488"/>
                  <a:pt x="5376262" y="1456488"/>
                </a:cubicBezTo>
                <a:close/>
                <a:moveTo>
                  <a:pt x="5176237" y="1456488"/>
                </a:moveTo>
                <a:cubicBezTo>
                  <a:pt x="5191976" y="1456488"/>
                  <a:pt x="5203947" y="1461092"/>
                  <a:pt x="5212151" y="1470301"/>
                </a:cubicBezTo>
                <a:cubicBezTo>
                  <a:pt x="5220523" y="1479677"/>
                  <a:pt x="5224709" y="1492151"/>
                  <a:pt x="5224709" y="1507722"/>
                </a:cubicBezTo>
                <a:lnTo>
                  <a:pt x="5224709" y="1591856"/>
                </a:lnTo>
                <a:lnTo>
                  <a:pt x="5202859" y="1591856"/>
                </a:lnTo>
                <a:lnTo>
                  <a:pt x="5202859" y="1510987"/>
                </a:lnTo>
                <a:cubicBezTo>
                  <a:pt x="5202859" y="1498932"/>
                  <a:pt x="5199929" y="1490141"/>
                  <a:pt x="5194069" y="1484616"/>
                </a:cubicBezTo>
                <a:cubicBezTo>
                  <a:pt x="5188376" y="1479091"/>
                  <a:pt x="5180423" y="1476328"/>
                  <a:pt x="5170210" y="1476328"/>
                </a:cubicBezTo>
                <a:cubicBezTo>
                  <a:pt x="5163178" y="1476328"/>
                  <a:pt x="5156899" y="1478338"/>
                  <a:pt x="5151374" y="1482356"/>
                </a:cubicBezTo>
                <a:cubicBezTo>
                  <a:pt x="5145514" y="1486709"/>
                  <a:pt x="5141160" y="1491900"/>
                  <a:pt x="5138314" y="1497927"/>
                </a:cubicBezTo>
                <a:cubicBezTo>
                  <a:pt x="5135300" y="1504457"/>
                  <a:pt x="5133793" y="1511154"/>
                  <a:pt x="5133793" y="1518019"/>
                </a:cubicBezTo>
                <a:lnTo>
                  <a:pt x="5133793" y="1591856"/>
                </a:lnTo>
                <a:lnTo>
                  <a:pt x="5111944" y="1591856"/>
                </a:lnTo>
                <a:lnTo>
                  <a:pt x="5111944" y="1460757"/>
                </a:lnTo>
                <a:lnTo>
                  <a:pt x="5132538" y="1460757"/>
                </a:lnTo>
                <a:lnTo>
                  <a:pt x="5132538" y="1480096"/>
                </a:lnTo>
                <a:lnTo>
                  <a:pt x="5133793" y="1480096"/>
                </a:lnTo>
                <a:cubicBezTo>
                  <a:pt x="5137309" y="1473566"/>
                  <a:pt x="5143002" y="1468041"/>
                  <a:pt x="5150871" y="1463520"/>
                </a:cubicBezTo>
                <a:cubicBezTo>
                  <a:pt x="5158908" y="1458832"/>
                  <a:pt x="5167363" y="1456488"/>
                  <a:pt x="5176237" y="1456488"/>
                </a:cubicBezTo>
                <a:close/>
                <a:moveTo>
                  <a:pt x="5019819" y="1456488"/>
                </a:moveTo>
                <a:cubicBezTo>
                  <a:pt x="5032711" y="1456488"/>
                  <a:pt x="5044264" y="1459585"/>
                  <a:pt x="5054477" y="1465780"/>
                </a:cubicBezTo>
                <a:cubicBezTo>
                  <a:pt x="5064691" y="1471975"/>
                  <a:pt x="5072727" y="1480430"/>
                  <a:pt x="5078587" y="1491146"/>
                </a:cubicBezTo>
                <a:cubicBezTo>
                  <a:pt x="5084280" y="1501527"/>
                  <a:pt x="5087127" y="1513247"/>
                  <a:pt x="5087127" y="1526307"/>
                </a:cubicBezTo>
                <a:cubicBezTo>
                  <a:pt x="5087127" y="1539366"/>
                  <a:pt x="5084280" y="1551087"/>
                  <a:pt x="5078587" y="1561467"/>
                </a:cubicBezTo>
                <a:cubicBezTo>
                  <a:pt x="5072727" y="1572183"/>
                  <a:pt x="5064691" y="1580638"/>
                  <a:pt x="5054477" y="1586833"/>
                </a:cubicBezTo>
                <a:cubicBezTo>
                  <a:pt x="5044599" y="1592861"/>
                  <a:pt x="5033046" y="1595875"/>
                  <a:pt x="5019819" y="1595875"/>
                </a:cubicBezTo>
                <a:cubicBezTo>
                  <a:pt x="5006592" y="1595875"/>
                  <a:pt x="4995039" y="1592861"/>
                  <a:pt x="4985161" y="1586833"/>
                </a:cubicBezTo>
                <a:cubicBezTo>
                  <a:pt x="4974947" y="1580638"/>
                  <a:pt x="4966911" y="1572183"/>
                  <a:pt x="4961050" y="1561467"/>
                </a:cubicBezTo>
                <a:cubicBezTo>
                  <a:pt x="4955358" y="1551087"/>
                  <a:pt x="4952511" y="1539366"/>
                  <a:pt x="4952511" y="1526307"/>
                </a:cubicBezTo>
                <a:cubicBezTo>
                  <a:pt x="4952511" y="1513247"/>
                  <a:pt x="4955358" y="1501527"/>
                  <a:pt x="4961050" y="1491146"/>
                </a:cubicBezTo>
                <a:cubicBezTo>
                  <a:pt x="4966911" y="1480430"/>
                  <a:pt x="4974947" y="1471975"/>
                  <a:pt x="4985161" y="1465780"/>
                </a:cubicBezTo>
                <a:cubicBezTo>
                  <a:pt x="4995374" y="1459585"/>
                  <a:pt x="5006927" y="1456488"/>
                  <a:pt x="5019819" y="1456488"/>
                </a:cubicBezTo>
                <a:close/>
                <a:moveTo>
                  <a:pt x="4861643" y="1456488"/>
                </a:moveTo>
                <a:cubicBezTo>
                  <a:pt x="4871688" y="1456488"/>
                  <a:pt x="4880562" y="1458581"/>
                  <a:pt x="4888264" y="1462766"/>
                </a:cubicBezTo>
                <a:cubicBezTo>
                  <a:pt x="4895966" y="1466952"/>
                  <a:pt x="4901994" y="1472561"/>
                  <a:pt x="4906347" y="1479593"/>
                </a:cubicBezTo>
                <a:lnTo>
                  <a:pt x="4907351" y="1479593"/>
                </a:lnTo>
                <a:lnTo>
                  <a:pt x="4907351" y="1460757"/>
                </a:lnTo>
                <a:lnTo>
                  <a:pt x="4928197" y="1460757"/>
                </a:lnTo>
                <a:lnTo>
                  <a:pt x="4928197" y="1586833"/>
                </a:lnTo>
                <a:cubicBezTo>
                  <a:pt x="4928197" y="1607762"/>
                  <a:pt x="4922337" y="1623836"/>
                  <a:pt x="4910616" y="1635054"/>
                </a:cubicBezTo>
                <a:cubicBezTo>
                  <a:pt x="4899064" y="1646104"/>
                  <a:pt x="4883744" y="1651629"/>
                  <a:pt x="4864656" y="1651629"/>
                </a:cubicBezTo>
                <a:cubicBezTo>
                  <a:pt x="4849085" y="1651629"/>
                  <a:pt x="4836360" y="1648029"/>
                  <a:pt x="4826482" y="1640830"/>
                </a:cubicBezTo>
                <a:cubicBezTo>
                  <a:pt x="4816436" y="1633630"/>
                  <a:pt x="4809655" y="1624924"/>
                  <a:pt x="4806139" y="1614711"/>
                </a:cubicBezTo>
                <a:lnTo>
                  <a:pt x="4826231" y="1606172"/>
                </a:lnTo>
                <a:cubicBezTo>
                  <a:pt x="4829077" y="1613873"/>
                  <a:pt x="4833849" y="1620068"/>
                  <a:pt x="4840546" y="1624756"/>
                </a:cubicBezTo>
                <a:cubicBezTo>
                  <a:pt x="4847243" y="1629445"/>
                  <a:pt x="4855280" y="1631789"/>
                  <a:pt x="4864656" y="1631789"/>
                </a:cubicBezTo>
                <a:cubicBezTo>
                  <a:pt x="4878051" y="1631789"/>
                  <a:pt x="4888515" y="1627854"/>
                  <a:pt x="4896050" y="1619985"/>
                </a:cubicBezTo>
                <a:cubicBezTo>
                  <a:pt x="4903584" y="1612283"/>
                  <a:pt x="4907351" y="1601065"/>
                  <a:pt x="4907351" y="1586331"/>
                </a:cubicBezTo>
                <a:lnTo>
                  <a:pt x="4907351" y="1571764"/>
                </a:lnTo>
                <a:lnTo>
                  <a:pt x="4906347" y="1571764"/>
                </a:lnTo>
                <a:cubicBezTo>
                  <a:pt x="4902161" y="1578294"/>
                  <a:pt x="4896134" y="1583736"/>
                  <a:pt x="4888264" y="1588089"/>
                </a:cubicBezTo>
                <a:cubicBezTo>
                  <a:pt x="4880562" y="1592275"/>
                  <a:pt x="4871688" y="1594368"/>
                  <a:pt x="4861643" y="1594368"/>
                </a:cubicBezTo>
                <a:cubicBezTo>
                  <a:pt x="4850257" y="1594368"/>
                  <a:pt x="4839876" y="1591438"/>
                  <a:pt x="4830500" y="1585577"/>
                </a:cubicBezTo>
                <a:cubicBezTo>
                  <a:pt x="4821292" y="1579885"/>
                  <a:pt x="4813925" y="1571764"/>
                  <a:pt x="4808399" y="1561216"/>
                </a:cubicBezTo>
                <a:cubicBezTo>
                  <a:pt x="4802874" y="1550668"/>
                  <a:pt x="4800111" y="1538780"/>
                  <a:pt x="4800111" y="1525553"/>
                </a:cubicBezTo>
                <a:cubicBezTo>
                  <a:pt x="4800111" y="1512326"/>
                  <a:pt x="4802874" y="1500439"/>
                  <a:pt x="4808399" y="1489890"/>
                </a:cubicBezTo>
                <a:cubicBezTo>
                  <a:pt x="4814092" y="1479175"/>
                  <a:pt x="4821459" y="1470971"/>
                  <a:pt x="4830500" y="1465278"/>
                </a:cubicBezTo>
                <a:cubicBezTo>
                  <a:pt x="4839876" y="1459418"/>
                  <a:pt x="4850257" y="1456488"/>
                  <a:pt x="4861643" y="1456488"/>
                </a:cubicBezTo>
                <a:close/>
                <a:moveTo>
                  <a:pt x="4728562" y="1456488"/>
                </a:moveTo>
                <a:cubicBezTo>
                  <a:pt x="4744301" y="1456488"/>
                  <a:pt x="4756272" y="1461092"/>
                  <a:pt x="4764476" y="1470301"/>
                </a:cubicBezTo>
                <a:cubicBezTo>
                  <a:pt x="4772848" y="1479677"/>
                  <a:pt x="4777034" y="1492151"/>
                  <a:pt x="4777034" y="1507722"/>
                </a:cubicBezTo>
                <a:lnTo>
                  <a:pt x="4777034" y="1591856"/>
                </a:lnTo>
                <a:lnTo>
                  <a:pt x="4755184" y="1591856"/>
                </a:lnTo>
                <a:lnTo>
                  <a:pt x="4755184" y="1510987"/>
                </a:lnTo>
                <a:cubicBezTo>
                  <a:pt x="4755184" y="1498932"/>
                  <a:pt x="4752254" y="1490141"/>
                  <a:pt x="4746394" y="1484616"/>
                </a:cubicBezTo>
                <a:cubicBezTo>
                  <a:pt x="4740701" y="1479091"/>
                  <a:pt x="4732748" y="1476328"/>
                  <a:pt x="4722535" y="1476328"/>
                </a:cubicBezTo>
                <a:cubicBezTo>
                  <a:pt x="4715503" y="1476328"/>
                  <a:pt x="4709224" y="1478338"/>
                  <a:pt x="4703699" y="1482356"/>
                </a:cubicBezTo>
                <a:cubicBezTo>
                  <a:pt x="4697839" y="1486709"/>
                  <a:pt x="4693485" y="1491900"/>
                  <a:pt x="4690639" y="1497927"/>
                </a:cubicBezTo>
                <a:cubicBezTo>
                  <a:pt x="4687625" y="1504457"/>
                  <a:pt x="4686118" y="1511154"/>
                  <a:pt x="4686118" y="1518019"/>
                </a:cubicBezTo>
                <a:lnTo>
                  <a:pt x="4686118" y="1591856"/>
                </a:lnTo>
                <a:lnTo>
                  <a:pt x="4664269" y="1591856"/>
                </a:lnTo>
                <a:lnTo>
                  <a:pt x="4664269" y="1460757"/>
                </a:lnTo>
                <a:lnTo>
                  <a:pt x="4684863" y="1460757"/>
                </a:lnTo>
                <a:lnTo>
                  <a:pt x="4684863" y="1480096"/>
                </a:lnTo>
                <a:lnTo>
                  <a:pt x="4686118" y="1480096"/>
                </a:lnTo>
                <a:cubicBezTo>
                  <a:pt x="4689634" y="1473566"/>
                  <a:pt x="4695327" y="1468041"/>
                  <a:pt x="4703196" y="1463520"/>
                </a:cubicBezTo>
                <a:cubicBezTo>
                  <a:pt x="4711233" y="1458832"/>
                  <a:pt x="4719688" y="1456488"/>
                  <a:pt x="4728562" y="1456488"/>
                </a:cubicBezTo>
                <a:close/>
                <a:moveTo>
                  <a:pt x="4523514" y="1456488"/>
                </a:moveTo>
                <a:cubicBezTo>
                  <a:pt x="4537411" y="1456488"/>
                  <a:pt x="4549383" y="1459836"/>
                  <a:pt x="4559428" y="1466534"/>
                </a:cubicBezTo>
                <a:cubicBezTo>
                  <a:pt x="4569140" y="1473063"/>
                  <a:pt x="4576004" y="1481854"/>
                  <a:pt x="4580023" y="1492904"/>
                </a:cubicBezTo>
                <a:lnTo>
                  <a:pt x="4560182" y="1501192"/>
                </a:lnTo>
                <a:cubicBezTo>
                  <a:pt x="4556833" y="1492820"/>
                  <a:pt x="4552061" y="1486625"/>
                  <a:pt x="4545867" y="1482607"/>
                </a:cubicBezTo>
                <a:cubicBezTo>
                  <a:pt x="4539504" y="1478421"/>
                  <a:pt x="4531719" y="1476328"/>
                  <a:pt x="4522510" y="1476328"/>
                </a:cubicBezTo>
                <a:cubicBezTo>
                  <a:pt x="4514808" y="1476328"/>
                  <a:pt x="4507608" y="1478421"/>
                  <a:pt x="4500911" y="1482607"/>
                </a:cubicBezTo>
                <a:cubicBezTo>
                  <a:pt x="4494214" y="1486793"/>
                  <a:pt x="4488856" y="1492653"/>
                  <a:pt x="4484838" y="1500187"/>
                </a:cubicBezTo>
                <a:cubicBezTo>
                  <a:pt x="4480819" y="1507722"/>
                  <a:pt x="4478810" y="1516428"/>
                  <a:pt x="4478810" y="1526307"/>
                </a:cubicBezTo>
                <a:cubicBezTo>
                  <a:pt x="4478810" y="1536018"/>
                  <a:pt x="4480819" y="1544640"/>
                  <a:pt x="4484838" y="1552175"/>
                </a:cubicBezTo>
                <a:cubicBezTo>
                  <a:pt x="4488856" y="1559709"/>
                  <a:pt x="4494214" y="1565569"/>
                  <a:pt x="4500911" y="1569755"/>
                </a:cubicBezTo>
                <a:cubicBezTo>
                  <a:pt x="4507776" y="1574108"/>
                  <a:pt x="4514975" y="1576285"/>
                  <a:pt x="4522510" y="1576285"/>
                </a:cubicBezTo>
                <a:cubicBezTo>
                  <a:pt x="4531551" y="1576285"/>
                  <a:pt x="4539504" y="1574108"/>
                  <a:pt x="4546369" y="1569755"/>
                </a:cubicBezTo>
                <a:cubicBezTo>
                  <a:pt x="4553066" y="1565569"/>
                  <a:pt x="4558089" y="1559458"/>
                  <a:pt x="4561438" y="1551421"/>
                </a:cubicBezTo>
                <a:lnTo>
                  <a:pt x="4580776" y="1559709"/>
                </a:lnTo>
                <a:cubicBezTo>
                  <a:pt x="4576255" y="1570425"/>
                  <a:pt x="4569140" y="1579131"/>
                  <a:pt x="4559428" y="1585829"/>
                </a:cubicBezTo>
                <a:cubicBezTo>
                  <a:pt x="4549717" y="1592526"/>
                  <a:pt x="4537746" y="1595875"/>
                  <a:pt x="4523514" y="1595875"/>
                </a:cubicBezTo>
                <a:cubicBezTo>
                  <a:pt x="4510790" y="1595875"/>
                  <a:pt x="4499404" y="1592861"/>
                  <a:pt x="4489358" y="1586833"/>
                </a:cubicBezTo>
                <a:cubicBezTo>
                  <a:pt x="4479480" y="1580806"/>
                  <a:pt x="4471611" y="1572518"/>
                  <a:pt x="4465750" y="1561970"/>
                </a:cubicBezTo>
                <a:cubicBezTo>
                  <a:pt x="4460058" y="1551589"/>
                  <a:pt x="4457211" y="1539701"/>
                  <a:pt x="4457211" y="1526307"/>
                </a:cubicBezTo>
                <a:cubicBezTo>
                  <a:pt x="4457211" y="1512912"/>
                  <a:pt x="4460058" y="1501025"/>
                  <a:pt x="4465750" y="1490644"/>
                </a:cubicBezTo>
                <a:cubicBezTo>
                  <a:pt x="4471778" y="1479761"/>
                  <a:pt x="4479647" y="1471389"/>
                  <a:pt x="4489358" y="1465529"/>
                </a:cubicBezTo>
                <a:cubicBezTo>
                  <a:pt x="4499404" y="1459502"/>
                  <a:pt x="4510790" y="1456488"/>
                  <a:pt x="4523514" y="1456488"/>
                </a:cubicBezTo>
                <a:close/>
                <a:moveTo>
                  <a:pt x="4379868" y="1456488"/>
                </a:moveTo>
                <a:cubicBezTo>
                  <a:pt x="4397615" y="1456488"/>
                  <a:pt x="4411596" y="1461176"/>
                  <a:pt x="4421809" y="1470552"/>
                </a:cubicBezTo>
                <a:cubicBezTo>
                  <a:pt x="4431855" y="1479761"/>
                  <a:pt x="4436878" y="1492486"/>
                  <a:pt x="4436878" y="1508726"/>
                </a:cubicBezTo>
                <a:lnTo>
                  <a:pt x="4436878" y="1591856"/>
                </a:lnTo>
                <a:lnTo>
                  <a:pt x="4416033" y="1591856"/>
                </a:lnTo>
                <a:lnTo>
                  <a:pt x="4416033" y="1573020"/>
                </a:lnTo>
                <a:lnTo>
                  <a:pt x="4415028" y="1573020"/>
                </a:lnTo>
                <a:cubicBezTo>
                  <a:pt x="4411177" y="1579550"/>
                  <a:pt x="4405568" y="1584991"/>
                  <a:pt x="4398201" y="1589345"/>
                </a:cubicBezTo>
                <a:cubicBezTo>
                  <a:pt x="4391002" y="1593698"/>
                  <a:pt x="4382463" y="1595875"/>
                  <a:pt x="4372584" y="1595875"/>
                </a:cubicBezTo>
                <a:cubicBezTo>
                  <a:pt x="4362873" y="1595875"/>
                  <a:pt x="4354334" y="1594033"/>
                  <a:pt x="4346967" y="1590349"/>
                </a:cubicBezTo>
                <a:cubicBezTo>
                  <a:pt x="4339265" y="1586498"/>
                  <a:pt x="4333405" y="1581308"/>
                  <a:pt x="4329387" y="1574778"/>
                </a:cubicBezTo>
                <a:cubicBezTo>
                  <a:pt x="4325369" y="1568248"/>
                  <a:pt x="4323359" y="1560714"/>
                  <a:pt x="4323359" y="1552175"/>
                </a:cubicBezTo>
                <a:cubicBezTo>
                  <a:pt x="4323359" y="1538278"/>
                  <a:pt x="4328550" y="1527479"/>
                  <a:pt x="4338931" y="1519777"/>
                </a:cubicBezTo>
                <a:cubicBezTo>
                  <a:pt x="4349646" y="1511908"/>
                  <a:pt x="4362873" y="1507973"/>
                  <a:pt x="4378612" y="1507973"/>
                </a:cubicBezTo>
                <a:cubicBezTo>
                  <a:pt x="4386816" y="1507973"/>
                  <a:pt x="4394183" y="1508810"/>
                  <a:pt x="4400713" y="1510484"/>
                </a:cubicBezTo>
                <a:cubicBezTo>
                  <a:pt x="4407410" y="1512159"/>
                  <a:pt x="4412517" y="1514168"/>
                  <a:pt x="4416033" y="1516512"/>
                </a:cubicBezTo>
                <a:lnTo>
                  <a:pt x="4416033" y="1508475"/>
                </a:lnTo>
                <a:cubicBezTo>
                  <a:pt x="4416033" y="1498932"/>
                  <a:pt x="4412684" y="1491146"/>
                  <a:pt x="4405987" y="1485119"/>
                </a:cubicBezTo>
                <a:cubicBezTo>
                  <a:pt x="4399290" y="1479091"/>
                  <a:pt x="4390583" y="1476077"/>
                  <a:pt x="4379868" y="1476077"/>
                </a:cubicBezTo>
                <a:cubicBezTo>
                  <a:pt x="4372668" y="1476077"/>
                  <a:pt x="4365971" y="1477668"/>
                  <a:pt x="4359776" y="1480849"/>
                </a:cubicBezTo>
                <a:cubicBezTo>
                  <a:pt x="4353246" y="1484198"/>
                  <a:pt x="4348307" y="1488635"/>
                  <a:pt x="4344958" y="1494160"/>
                </a:cubicBezTo>
                <a:lnTo>
                  <a:pt x="4328382" y="1481854"/>
                </a:lnTo>
                <a:cubicBezTo>
                  <a:pt x="4333405" y="1474152"/>
                  <a:pt x="4340521" y="1467957"/>
                  <a:pt x="4349730" y="1463269"/>
                </a:cubicBezTo>
                <a:cubicBezTo>
                  <a:pt x="4358771" y="1458748"/>
                  <a:pt x="4368817" y="1456488"/>
                  <a:pt x="4379868" y="1456488"/>
                </a:cubicBezTo>
                <a:close/>
                <a:moveTo>
                  <a:pt x="4247290" y="1456488"/>
                </a:moveTo>
                <a:cubicBezTo>
                  <a:pt x="4261187" y="1456488"/>
                  <a:pt x="4273158" y="1459836"/>
                  <a:pt x="4283204" y="1466534"/>
                </a:cubicBezTo>
                <a:cubicBezTo>
                  <a:pt x="4292915" y="1473063"/>
                  <a:pt x="4299780" y="1481854"/>
                  <a:pt x="4303798" y="1492904"/>
                </a:cubicBezTo>
                <a:lnTo>
                  <a:pt x="4283957" y="1501192"/>
                </a:lnTo>
                <a:cubicBezTo>
                  <a:pt x="4280609" y="1492820"/>
                  <a:pt x="4275837" y="1486625"/>
                  <a:pt x="4269642" y="1482607"/>
                </a:cubicBezTo>
                <a:cubicBezTo>
                  <a:pt x="4263279" y="1478421"/>
                  <a:pt x="4255494" y="1476328"/>
                  <a:pt x="4246285" y="1476328"/>
                </a:cubicBezTo>
                <a:cubicBezTo>
                  <a:pt x="4238583" y="1476328"/>
                  <a:pt x="4231384" y="1478421"/>
                  <a:pt x="4224686" y="1482607"/>
                </a:cubicBezTo>
                <a:cubicBezTo>
                  <a:pt x="4217989" y="1486793"/>
                  <a:pt x="4212631" y="1492653"/>
                  <a:pt x="4208613" y="1500187"/>
                </a:cubicBezTo>
                <a:cubicBezTo>
                  <a:pt x="4204595" y="1507722"/>
                  <a:pt x="4202585" y="1516428"/>
                  <a:pt x="4202585" y="1526307"/>
                </a:cubicBezTo>
                <a:cubicBezTo>
                  <a:pt x="4202585" y="1536018"/>
                  <a:pt x="4204595" y="1544640"/>
                  <a:pt x="4208613" y="1552175"/>
                </a:cubicBezTo>
                <a:cubicBezTo>
                  <a:pt x="4212631" y="1559709"/>
                  <a:pt x="4217989" y="1565569"/>
                  <a:pt x="4224686" y="1569755"/>
                </a:cubicBezTo>
                <a:cubicBezTo>
                  <a:pt x="4231551" y="1574108"/>
                  <a:pt x="4238751" y="1576285"/>
                  <a:pt x="4246285" y="1576285"/>
                </a:cubicBezTo>
                <a:cubicBezTo>
                  <a:pt x="4255326" y="1576285"/>
                  <a:pt x="4263279" y="1574108"/>
                  <a:pt x="4270144" y="1569755"/>
                </a:cubicBezTo>
                <a:cubicBezTo>
                  <a:pt x="4276841" y="1565569"/>
                  <a:pt x="4281864" y="1559458"/>
                  <a:pt x="4285213" y="1551421"/>
                </a:cubicBezTo>
                <a:lnTo>
                  <a:pt x="4304551" y="1559709"/>
                </a:lnTo>
                <a:cubicBezTo>
                  <a:pt x="4300031" y="1570425"/>
                  <a:pt x="4292915" y="1579131"/>
                  <a:pt x="4283204" y="1585829"/>
                </a:cubicBezTo>
                <a:cubicBezTo>
                  <a:pt x="4273493" y="1592526"/>
                  <a:pt x="4261521" y="1595875"/>
                  <a:pt x="4247290" y="1595875"/>
                </a:cubicBezTo>
                <a:cubicBezTo>
                  <a:pt x="4234565" y="1595875"/>
                  <a:pt x="4223180" y="1592861"/>
                  <a:pt x="4213134" y="1586833"/>
                </a:cubicBezTo>
                <a:cubicBezTo>
                  <a:pt x="4203255" y="1580806"/>
                  <a:pt x="4195386" y="1572518"/>
                  <a:pt x="4189526" y="1561970"/>
                </a:cubicBezTo>
                <a:cubicBezTo>
                  <a:pt x="4183833" y="1551589"/>
                  <a:pt x="4180987" y="1539701"/>
                  <a:pt x="4180987" y="1526307"/>
                </a:cubicBezTo>
                <a:cubicBezTo>
                  <a:pt x="4180987" y="1512912"/>
                  <a:pt x="4183833" y="1501025"/>
                  <a:pt x="4189526" y="1490644"/>
                </a:cubicBezTo>
                <a:cubicBezTo>
                  <a:pt x="4195553" y="1479761"/>
                  <a:pt x="4203423" y="1471389"/>
                  <a:pt x="4213134" y="1465529"/>
                </a:cubicBezTo>
                <a:cubicBezTo>
                  <a:pt x="4223180" y="1459502"/>
                  <a:pt x="4234565" y="1456488"/>
                  <a:pt x="4247290" y="1456488"/>
                </a:cubicBezTo>
                <a:close/>
                <a:moveTo>
                  <a:pt x="3958777" y="1456488"/>
                </a:moveTo>
                <a:cubicBezTo>
                  <a:pt x="3971334" y="1456488"/>
                  <a:pt x="3982469" y="1459418"/>
                  <a:pt x="3992180" y="1465278"/>
                </a:cubicBezTo>
                <a:cubicBezTo>
                  <a:pt x="4001556" y="1470971"/>
                  <a:pt x="4008755" y="1478840"/>
                  <a:pt x="4013778" y="1488886"/>
                </a:cubicBezTo>
                <a:cubicBezTo>
                  <a:pt x="4018969" y="1499267"/>
                  <a:pt x="4021564" y="1510903"/>
                  <a:pt x="4021564" y="1523795"/>
                </a:cubicBezTo>
                <a:cubicBezTo>
                  <a:pt x="4021564" y="1524800"/>
                  <a:pt x="4021397" y="1526976"/>
                  <a:pt x="4021062" y="1530325"/>
                </a:cubicBezTo>
                <a:lnTo>
                  <a:pt x="3917087" y="1530325"/>
                </a:lnTo>
                <a:cubicBezTo>
                  <a:pt x="3917589" y="1540371"/>
                  <a:pt x="3920017" y="1548826"/>
                  <a:pt x="3924370" y="1555691"/>
                </a:cubicBezTo>
                <a:cubicBezTo>
                  <a:pt x="3928556" y="1562221"/>
                  <a:pt x="3933997" y="1567327"/>
                  <a:pt x="3940694" y="1571011"/>
                </a:cubicBezTo>
                <a:cubicBezTo>
                  <a:pt x="3947224" y="1574527"/>
                  <a:pt x="3954089" y="1576285"/>
                  <a:pt x="3961289" y="1576285"/>
                </a:cubicBezTo>
                <a:cubicBezTo>
                  <a:pt x="3978367" y="1576285"/>
                  <a:pt x="3991343" y="1568332"/>
                  <a:pt x="4000216" y="1552426"/>
                </a:cubicBezTo>
                <a:lnTo>
                  <a:pt x="4018550" y="1561467"/>
                </a:lnTo>
                <a:cubicBezTo>
                  <a:pt x="4013025" y="1572016"/>
                  <a:pt x="4005407" y="1580387"/>
                  <a:pt x="3995696" y="1586582"/>
                </a:cubicBezTo>
                <a:cubicBezTo>
                  <a:pt x="3985985" y="1592777"/>
                  <a:pt x="3974264" y="1595875"/>
                  <a:pt x="3960535" y="1595875"/>
                </a:cubicBezTo>
                <a:cubicBezTo>
                  <a:pt x="3947810" y="1595875"/>
                  <a:pt x="3936592" y="1592944"/>
                  <a:pt x="3926881" y="1587084"/>
                </a:cubicBezTo>
                <a:cubicBezTo>
                  <a:pt x="3916835" y="1581057"/>
                  <a:pt x="3909050" y="1572769"/>
                  <a:pt x="3903525" y="1562221"/>
                </a:cubicBezTo>
                <a:cubicBezTo>
                  <a:pt x="3897999" y="1551673"/>
                  <a:pt x="3895237" y="1539785"/>
                  <a:pt x="3895237" y="1526558"/>
                </a:cubicBezTo>
                <a:cubicBezTo>
                  <a:pt x="3895237" y="1513833"/>
                  <a:pt x="3897832" y="1502197"/>
                  <a:pt x="3903022" y="1491648"/>
                </a:cubicBezTo>
                <a:cubicBezTo>
                  <a:pt x="3908380" y="1480765"/>
                  <a:pt x="3915831" y="1472226"/>
                  <a:pt x="3925374" y="1466031"/>
                </a:cubicBezTo>
                <a:cubicBezTo>
                  <a:pt x="3935253" y="1459669"/>
                  <a:pt x="3946387" y="1456488"/>
                  <a:pt x="3958777" y="1456488"/>
                </a:cubicBezTo>
                <a:close/>
                <a:moveTo>
                  <a:pt x="3465468" y="1456488"/>
                </a:moveTo>
                <a:cubicBezTo>
                  <a:pt x="3483215" y="1456488"/>
                  <a:pt x="3497196" y="1461176"/>
                  <a:pt x="3507409" y="1470552"/>
                </a:cubicBezTo>
                <a:cubicBezTo>
                  <a:pt x="3517455" y="1479761"/>
                  <a:pt x="3522478" y="1492486"/>
                  <a:pt x="3522478" y="1508726"/>
                </a:cubicBezTo>
                <a:lnTo>
                  <a:pt x="3522478" y="1591856"/>
                </a:lnTo>
                <a:lnTo>
                  <a:pt x="3501633" y="1591856"/>
                </a:lnTo>
                <a:lnTo>
                  <a:pt x="3501633" y="1573020"/>
                </a:lnTo>
                <a:lnTo>
                  <a:pt x="3500628" y="1573020"/>
                </a:lnTo>
                <a:cubicBezTo>
                  <a:pt x="3496777" y="1579550"/>
                  <a:pt x="3491168" y="1584991"/>
                  <a:pt x="3483801" y="1589345"/>
                </a:cubicBezTo>
                <a:cubicBezTo>
                  <a:pt x="3476602" y="1593698"/>
                  <a:pt x="3468063" y="1595875"/>
                  <a:pt x="3458184" y="1595875"/>
                </a:cubicBezTo>
                <a:cubicBezTo>
                  <a:pt x="3448473" y="1595875"/>
                  <a:pt x="3439934" y="1594033"/>
                  <a:pt x="3432567" y="1590349"/>
                </a:cubicBezTo>
                <a:cubicBezTo>
                  <a:pt x="3424865" y="1586498"/>
                  <a:pt x="3419005" y="1581308"/>
                  <a:pt x="3414987" y="1574778"/>
                </a:cubicBezTo>
                <a:cubicBezTo>
                  <a:pt x="3410969" y="1568248"/>
                  <a:pt x="3408959" y="1560714"/>
                  <a:pt x="3408959" y="1552175"/>
                </a:cubicBezTo>
                <a:cubicBezTo>
                  <a:pt x="3408959" y="1538278"/>
                  <a:pt x="3414150" y="1527479"/>
                  <a:pt x="3424530" y="1519777"/>
                </a:cubicBezTo>
                <a:cubicBezTo>
                  <a:pt x="3435246" y="1511908"/>
                  <a:pt x="3448473" y="1507973"/>
                  <a:pt x="3464212" y="1507973"/>
                </a:cubicBezTo>
                <a:cubicBezTo>
                  <a:pt x="3472416" y="1507973"/>
                  <a:pt x="3479783" y="1508810"/>
                  <a:pt x="3486313" y="1510484"/>
                </a:cubicBezTo>
                <a:cubicBezTo>
                  <a:pt x="3493010" y="1512159"/>
                  <a:pt x="3498117" y="1514168"/>
                  <a:pt x="3501633" y="1516512"/>
                </a:cubicBezTo>
                <a:lnTo>
                  <a:pt x="3501633" y="1508475"/>
                </a:lnTo>
                <a:cubicBezTo>
                  <a:pt x="3501633" y="1498932"/>
                  <a:pt x="3498284" y="1491146"/>
                  <a:pt x="3491587" y="1485119"/>
                </a:cubicBezTo>
                <a:cubicBezTo>
                  <a:pt x="3484890" y="1479091"/>
                  <a:pt x="3476183" y="1476077"/>
                  <a:pt x="3465468" y="1476077"/>
                </a:cubicBezTo>
                <a:cubicBezTo>
                  <a:pt x="3458268" y="1476077"/>
                  <a:pt x="3451571" y="1477668"/>
                  <a:pt x="3445376" y="1480849"/>
                </a:cubicBezTo>
                <a:cubicBezTo>
                  <a:pt x="3438846" y="1484198"/>
                  <a:pt x="3433907" y="1488635"/>
                  <a:pt x="3430558" y="1494160"/>
                </a:cubicBezTo>
                <a:lnTo>
                  <a:pt x="3413982" y="1481854"/>
                </a:lnTo>
                <a:cubicBezTo>
                  <a:pt x="3419005" y="1474152"/>
                  <a:pt x="3426121" y="1467957"/>
                  <a:pt x="3435330" y="1463269"/>
                </a:cubicBezTo>
                <a:cubicBezTo>
                  <a:pt x="3444371" y="1458748"/>
                  <a:pt x="3454417" y="1456488"/>
                  <a:pt x="3465468" y="1456488"/>
                </a:cubicBezTo>
                <a:close/>
                <a:moveTo>
                  <a:pt x="3137888" y="1456488"/>
                </a:moveTo>
                <a:cubicBezTo>
                  <a:pt x="3153626" y="1456488"/>
                  <a:pt x="3165597" y="1461092"/>
                  <a:pt x="3173802" y="1470301"/>
                </a:cubicBezTo>
                <a:cubicBezTo>
                  <a:pt x="3182173" y="1479677"/>
                  <a:pt x="3186359" y="1492151"/>
                  <a:pt x="3186359" y="1507722"/>
                </a:cubicBezTo>
                <a:lnTo>
                  <a:pt x="3186359" y="1591856"/>
                </a:lnTo>
                <a:lnTo>
                  <a:pt x="3164509" y="1591856"/>
                </a:lnTo>
                <a:lnTo>
                  <a:pt x="3164509" y="1510987"/>
                </a:lnTo>
                <a:cubicBezTo>
                  <a:pt x="3164509" y="1498932"/>
                  <a:pt x="3161579" y="1490141"/>
                  <a:pt x="3155719" y="1484616"/>
                </a:cubicBezTo>
                <a:cubicBezTo>
                  <a:pt x="3150026" y="1479091"/>
                  <a:pt x="3142073" y="1476328"/>
                  <a:pt x="3131860" y="1476328"/>
                </a:cubicBezTo>
                <a:cubicBezTo>
                  <a:pt x="3124828" y="1476328"/>
                  <a:pt x="3118549" y="1478338"/>
                  <a:pt x="3113024" y="1482356"/>
                </a:cubicBezTo>
                <a:cubicBezTo>
                  <a:pt x="3107164" y="1486709"/>
                  <a:pt x="3102811" y="1491900"/>
                  <a:pt x="3099964" y="1497927"/>
                </a:cubicBezTo>
                <a:cubicBezTo>
                  <a:pt x="3096950" y="1504457"/>
                  <a:pt x="3095444" y="1511154"/>
                  <a:pt x="3095444" y="1518019"/>
                </a:cubicBezTo>
                <a:lnTo>
                  <a:pt x="3095444" y="1591856"/>
                </a:lnTo>
                <a:lnTo>
                  <a:pt x="3073594" y="1591856"/>
                </a:lnTo>
                <a:lnTo>
                  <a:pt x="3073594" y="1460757"/>
                </a:lnTo>
                <a:lnTo>
                  <a:pt x="3094188" y="1460757"/>
                </a:lnTo>
                <a:lnTo>
                  <a:pt x="3094188" y="1480096"/>
                </a:lnTo>
                <a:lnTo>
                  <a:pt x="3095444" y="1480096"/>
                </a:lnTo>
                <a:cubicBezTo>
                  <a:pt x="3098960" y="1473566"/>
                  <a:pt x="3104652" y="1468041"/>
                  <a:pt x="3112522" y="1463520"/>
                </a:cubicBezTo>
                <a:cubicBezTo>
                  <a:pt x="3120558" y="1458832"/>
                  <a:pt x="3129014" y="1456488"/>
                  <a:pt x="3137888" y="1456488"/>
                </a:cubicBezTo>
                <a:close/>
                <a:moveTo>
                  <a:pt x="2987227" y="1456488"/>
                </a:moveTo>
                <a:cubicBezTo>
                  <a:pt x="2999784" y="1456488"/>
                  <a:pt x="3010919" y="1459418"/>
                  <a:pt x="3020630" y="1465278"/>
                </a:cubicBezTo>
                <a:cubicBezTo>
                  <a:pt x="3030006" y="1470971"/>
                  <a:pt x="3037205" y="1478840"/>
                  <a:pt x="3042228" y="1488886"/>
                </a:cubicBezTo>
                <a:cubicBezTo>
                  <a:pt x="3047419" y="1499267"/>
                  <a:pt x="3050014" y="1510903"/>
                  <a:pt x="3050014" y="1523795"/>
                </a:cubicBezTo>
                <a:cubicBezTo>
                  <a:pt x="3050014" y="1524800"/>
                  <a:pt x="3049846" y="1526976"/>
                  <a:pt x="3049512" y="1530325"/>
                </a:cubicBezTo>
                <a:lnTo>
                  <a:pt x="2945536" y="1530325"/>
                </a:lnTo>
                <a:cubicBezTo>
                  <a:pt x="2946039" y="1540371"/>
                  <a:pt x="2948467" y="1548826"/>
                  <a:pt x="2952820" y="1555691"/>
                </a:cubicBezTo>
                <a:cubicBezTo>
                  <a:pt x="2957006" y="1562221"/>
                  <a:pt x="2962447" y="1567327"/>
                  <a:pt x="2969144" y="1571011"/>
                </a:cubicBezTo>
                <a:cubicBezTo>
                  <a:pt x="2975674" y="1574527"/>
                  <a:pt x="2982539" y="1576285"/>
                  <a:pt x="2989738" y="1576285"/>
                </a:cubicBezTo>
                <a:cubicBezTo>
                  <a:pt x="3006816" y="1576285"/>
                  <a:pt x="3019792" y="1568332"/>
                  <a:pt x="3028666" y="1552426"/>
                </a:cubicBezTo>
                <a:lnTo>
                  <a:pt x="3047000" y="1561467"/>
                </a:lnTo>
                <a:cubicBezTo>
                  <a:pt x="3041475" y="1572016"/>
                  <a:pt x="3033857" y="1580387"/>
                  <a:pt x="3024146" y="1586582"/>
                </a:cubicBezTo>
                <a:cubicBezTo>
                  <a:pt x="3014435" y="1592777"/>
                  <a:pt x="3002714" y="1595875"/>
                  <a:pt x="2988985" y="1595875"/>
                </a:cubicBezTo>
                <a:cubicBezTo>
                  <a:pt x="2976260" y="1595875"/>
                  <a:pt x="2965042" y="1592944"/>
                  <a:pt x="2955331" y="1587084"/>
                </a:cubicBezTo>
                <a:cubicBezTo>
                  <a:pt x="2945285" y="1581057"/>
                  <a:pt x="2937500" y="1572769"/>
                  <a:pt x="2931975" y="1562221"/>
                </a:cubicBezTo>
                <a:cubicBezTo>
                  <a:pt x="2926449" y="1551673"/>
                  <a:pt x="2923687" y="1539785"/>
                  <a:pt x="2923687" y="1526558"/>
                </a:cubicBezTo>
                <a:cubicBezTo>
                  <a:pt x="2923687" y="1513833"/>
                  <a:pt x="2926282" y="1502197"/>
                  <a:pt x="2931472" y="1491648"/>
                </a:cubicBezTo>
                <a:cubicBezTo>
                  <a:pt x="2936830" y="1480765"/>
                  <a:pt x="2944281" y="1472226"/>
                  <a:pt x="2953824" y="1466031"/>
                </a:cubicBezTo>
                <a:cubicBezTo>
                  <a:pt x="2963703" y="1459669"/>
                  <a:pt x="2974837" y="1456488"/>
                  <a:pt x="2987227" y="1456488"/>
                </a:cubicBezTo>
                <a:close/>
                <a:moveTo>
                  <a:pt x="2600469" y="1456488"/>
                </a:moveTo>
                <a:cubicBezTo>
                  <a:pt x="2613361" y="1456488"/>
                  <a:pt x="2624914" y="1459585"/>
                  <a:pt x="2635128" y="1465780"/>
                </a:cubicBezTo>
                <a:cubicBezTo>
                  <a:pt x="2645341" y="1471975"/>
                  <a:pt x="2653378" y="1480430"/>
                  <a:pt x="2659238" y="1491146"/>
                </a:cubicBezTo>
                <a:cubicBezTo>
                  <a:pt x="2664930" y="1501527"/>
                  <a:pt x="2667777" y="1513247"/>
                  <a:pt x="2667777" y="1526307"/>
                </a:cubicBezTo>
                <a:cubicBezTo>
                  <a:pt x="2667777" y="1539366"/>
                  <a:pt x="2664930" y="1551087"/>
                  <a:pt x="2659238" y="1561467"/>
                </a:cubicBezTo>
                <a:cubicBezTo>
                  <a:pt x="2653378" y="1572183"/>
                  <a:pt x="2645341" y="1580638"/>
                  <a:pt x="2635128" y="1586833"/>
                </a:cubicBezTo>
                <a:cubicBezTo>
                  <a:pt x="2625249" y="1592861"/>
                  <a:pt x="2613696" y="1595875"/>
                  <a:pt x="2600469" y="1595875"/>
                </a:cubicBezTo>
                <a:cubicBezTo>
                  <a:pt x="2587242" y="1595875"/>
                  <a:pt x="2575689" y="1592861"/>
                  <a:pt x="2565811" y="1586833"/>
                </a:cubicBezTo>
                <a:cubicBezTo>
                  <a:pt x="2555597" y="1580638"/>
                  <a:pt x="2547561" y="1572183"/>
                  <a:pt x="2541701" y="1561467"/>
                </a:cubicBezTo>
                <a:cubicBezTo>
                  <a:pt x="2536008" y="1551087"/>
                  <a:pt x="2533162" y="1539366"/>
                  <a:pt x="2533162" y="1526307"/>
                </a:cubicBezTo>
                <a:cubicBezTo>
                  <a:pt x="2533162" y="1513247"/>
                  <a:pt x="2536008" y="1501527"/>
                  <a:pt x="2541701" y="1491146"/>
                </a:cubicBezTo>
                <a:cubicBezTo>
                  <a:pt x="2547561" y="1480430"/>
                  <a:pt x="2555597" y="1471975"/>
                  <a:pt x="2565811" y="1465780"/>
                </a:cubicBezTo>
                <a:cubicBezTo>
                  <a:pt x="2576024" y="1459585"/>
                  <a:pt x="2587577" y="1456488"/>
                  <a:pt x="2600469" y="1456488"/>
                </a:cubicBezTo>
                <a:close/>
                <a:moveTo>
                  <a:pt x="2456590" y="1456488"/>
                </a:moveTo>
                <a:cubicBezTo>
                  <a:pt x="2470486" y="1456488"/>
                  <a:pt x="2482458" y="1459836"/>
                  <a:pt x="2492504" y="1466534"/>
                </a:cubicBezTo>
                <a:cubicBezTo>
                  <a:pt x="2502215" y="1473063"/>
                  <a:pt x="2509079" y="1481854"/>
                  <a:pt x="2513098" y="1492904"/>
                </a:cubicBezTo>
                <a:lnTo>
                  <a:pt x="2493257" y="1501192"/>
                </a:lnTo>
                <a:cubicBezTo>
                  <a:pt x="2489908" y="1492820"/>
                  <a:pt x="2485137" y="1486625"/>
                  <a:pt x="2478942" y="1482607"/>
                </a:cubicBezTo>
                <a:cubicBezTo>
                  <a:pt x="2472579" y="1478421"/>
                  <a:pt x="2464794" y="1476328"/>
                  <a:pt x="2455585" y="1476328"/>
                </a:cubicBezTo>
                <a:cubicBezTo>
                  <a:pt x="2447883" y="1476328"/>
                  <a:pt x="2440684" y="1478421"/>
                  <a:pt x="2433986" y="1482607"/>
                </a:cubicBezTo>
                <a:cubicBezTo>
                  <a:pt x="2427289" y="1486793"/>
                  <a:pt x="2421931" y="1492653"/>
                  <a:pt x="2417913" y="1500187"/>
                </a:cubicBezTo>
                <a:cubicBezTo>
                  <a:pt x="2413895" y="1507722"/>
                  <a:pt x="2411885" y="1516428"/>
                  <a:pt x="2411885" y="1526307"/>
                </a:cubicBezTo>
                <a:cubicBezTo>
                  <a:pt x="2411885" y="1536018"/>
                  <a:pt x="2413895" y="1544640"/>
                  <a:pt x="2417913" y="1552175"/>
                </a:cubicBezTo>
                <a:cubicBezTo>
                  <a:pt x="2421931" y="1559709"/>
                  <a:pt x="2427289" y="1565569"/>
                  <a:pt x="2433986" y="1569755"/>
                </a:cubicBezTo>
                <a:cubicBezTo>
                  <a:pt x="2440851" y="1574108"/>
                  <a:pt x="2448051" y="1576285"/>
                  <a:pt x="2455585" y="1576285"/>
                </a:cubicBezTo>
                <a:cubicBezTo>
                  <a:pt x="2464626" y="1576285"/>
                  <a:pt x="2472579" y="1574108"/>
                  <a:pt x="2479444" y="1569755"/>
                </a:cubicBezTo>
                <a:cubicBezTo>
                  <a:pt x="2486141" y="1565569"/>
                  <a:pt x="2491164" y="1559458"/>
                  <a:pt x="2494513" y="1551421"/>
                </a:cubicBezTo>
                <a:lnTo>
                  <a:pt x="2513851" y="1559709"/>
                </a:lnTo>
                <a:cubicBezTo>
                  <a:pt x="2509331" y="1570425"/>
                  <a:pt x="2502215" y="1579131"/>
                  <a:pt x="2492504" y="1585829"/>
                </a:cubicBezTo>
                <a:cubicBezTo>
                  <a:pt x="2482793" y="1592526"/>
                  <a:pt x="2470821" y="1595875"/>
                  <a:pt x="2456590" y="1595875"/>
                </a:cubicBezTo>
                <a:cubicBezTo>
                  <a:pt x="2443865" y="1595875"/>
                  <a:pt x="2432479" y="1592861"/>
                  <a:pt x="2422434" y="1586833"/>
                </a:cubicBezTo>
                <a:cubicBezTo>
                  <a:pt x="2412555" y="1580806"/>
                  <a:pt x="2404686" y="1572518"/>
                  <a:pt x="2398826" y="1561970"/>
                </a:cubicBezTo>
                <a:cubicBezTo>
                  <a:pt x="2393133" y="1551589"/>
                  <a:pt x="2390287" y="1539701"/>
                  <a:pt x="2390287" y="1526307"/>
                </a:cubicBezTo>
                <a:cubicBezTo>
                  <a:pt x="2390287" y="1512912"/>
                  <a:pt x="2393133" y="1501025"/>
                  <a:pt x="2398826" y="1490644"/>
                </a:cubicBezTo>
                <a:cubicBezTo>
                  <a:pt x="2404853" y="1479761"/>
                  <a:pt x="2412722" y="1471389"/>
                  <a:pt x="2422434" y="1465529"/>
                </a:cubicBezTo>
                <a:cubicBezTo>
                  <a:pt x="2432479" y="1459502"/>
                  <a:pt x="2443865" y="1456488"/>
                  <a:pt x="2456590" y="1456488"/>
                </a:cubicBezTo>
                <a:close/>
                <a:moveTo>
                  <a:pt x="2255793" y="1456488"/>
                </a:moveTo>
                <a:cubicBezTo>
                  <a:pt x="2273540" y="1456488"/>
                  <a:pt x="2287521" y="1461176"/>
                  <a:pt x="2297734" y="1470552"/>
                </a:cubicBezTo>
                <a:cubicBezTo>
                  <a:pt x="2307780" y="1479761"/>
                  <a:pt x="2312803" y="1492486"/>
                  <a:pt x="2312803" y="1508726"/>
                </a:cubicBezTo>
                <a:lnTo>
                  <a:pt x="2312803" y="1591856"/>
                </a:lnTo>
                <a:lnTo>
                  <a:pt x="2291958" y="1591856"/>
                </a:lnTo>
                <a:lnTo>
                  <a:pt x="2291958" y="1573020"/>
                </a:lnTo>
                <a:lnTo>
                  <a:pt x="2290953" y="1573020"/>
                </a:lnTo>
                <a:cubicBezTo>
                  <a:pt x="2287102" y="1579550"/>
                  <a:pt x="2281493" y="1584991"/>
                  <a:pt x="2274126" y="1589345"/>
                </a:cubicBezTo>
                <a:cubicBezTo>
                  <a:pt x="2266927" y="1593698"/>
                  <a:pt x="2258388" y="1595875"/>
                  <a:pt x="2248509" y="1595875"/>
                </a:cubicBezTo>
                <a:cubicBezTo>
                  <a:pt x="2238798" y="1595875"/>
                  <a:pt x="2230259" y="1594033"/>
                  <a:pt x="2222892" y="1590349"/>
                </a:cubicBezTo>
                <a:cubicBezTo>
                  <a:pt x="2215190" y="1586498"/>
                  <a:pt x="2209330" y="1581308"/>
                  <a:pt x="2205312" y="1574778"/>
                </a:cubicBezTo>
                <a:cubicBezTo>
                  <a:pt x="2201294" y="1568248"/>
                  <a:pt x="2199284" y="1560714"/>
                  <a:pt x="2199284" y="1552175"/>
                </a:cubicBezTo>
                <a:cubicBezTo>
                  <a:pt x="2199284" y="1538278"/>
                  <a:pt x="2204475" y="1527479"/>
                  <a:pt x="2214855" y="1519777"/>
                </a:cubicBezTo>
                <a:cubicBezTo>
                  <a:pt x="2225571" y="1511908"/>
                  <a:pt x="2238798" y="1507973"/>
                  <a:pt x="2254537" y="1507973"/>
                </a:cubicBezTo>
                <a:cubicBezTo>
                  <a:pt x="2262741" y="1507973"/>
                  <a:pt x="2270108" y="1508810"/>
                  <a:pt x="2276638" y="1510484"/>
                </a:cubicBezTo>
                <a:cubicBezTo>
                  <a:pt x="2283335" y="1512159"/>
                  <a:pt x="2288442" y="1514168"/>
                  <a:pt x="2291958" y="1516512"/>
                </a:cubicBezTo>
                <a:lnTo>
                  <a:pt x="2291958" y="1508475"/>
                </a:lnTo>
                <a:cubicBezTo>
                  <a:pt x="2291958" y="1498932"/>
                  <a:pt x="2288609" y="1491146"/>
                  <a:pt x="2281912" y="1485119"/>
                </a:cubicBezTo>
                <a:cubicBezTo>
                  <a:pt x="2275215" y="1479091"/>
                  <a:pt x="2266508" y="1476077"/>
                  <a:pt x="2255793" y="1476077"/>
                </a:cubicBezTo>
                <a:cubicBezTo>
                  <a:pt x="2248593" y="1476077"/>
                  <a:pt x="2241896" y="1477668"/>
                  <a:pt x="2235701" y="1480849"/>
                </a:cubicBezTo>
                <a:cubicBezTo>
                  <a:pt x="2229171" y="1484198"/>
                  <a:pt x="2224232" y="1488635"/>
                  <a:pt x="2220883" y="1494160"/>
                </a:cubicBezTo>
                <a:lnTo>
                  <a:pt x="2204307" y="1481854"/>
                </a:lnTo>
                <a:cubicBezTo>
                  <a:pt x="2209330" y="1474152"/>
                  <a:pt x="2216446" y="1467957"/>
                  <a:pt x="2225655" y="1463269"/>
                </a:cubicBezTo>
                <a:cubicBezTo>
                  <a:pt x="2234696" y="1458748"/>
                  <a:pt x="2244742" y="1456488"/>
                  <a:pt x="2255793" y="1456488"/>
                </a:cubicBezTo>
                <a:close/>
                <a:moveTo>
                  <a:pt x="1785339" y="1456488"/>
                </a:moveTo>
                <a:cubicBezTo>
                  <a:pt x="1801078" y="1456488"/>
                  <a:pt x="1813049" y="1461092"/>
                  <a:pt x="1821253" y="1470301"/>
                </a:cubicBezTo>
                <a:cubicBezTo>
                  <a:pt x="1829625" y="1479677"/>
                  <a:pt x="1833810" y="1492151"/>
                  <a:pt x="1833810" y="1507722"/>
                </a:cubicBezTo>
                <a:lnTo>
                  <a:pt x="1833810" y="1591856"/>
                </a:lnTo>
                <a:lnTo>
                  <a:pt x="1811961" y="1591856"/>
                </a:lnTo>
                <a:lnTo>
                  <a:pt x="1811961" y="1510987"/>
                </a:lnTo>
                <a:cubicBezTo>
                  <a:pt x="1811961" y="1498932"/>
                  <a:pt x="1809031" y="1490141"/>
                  <a:pt x="1803170" y="1484616"/>
                </a:cubicBezTo>
                <a:cubicBezTo>
                  <a:pt x="1797478" y="1479091"/>
                  <a:pt x="1789525" y="1476328"/>
                  <a:pt x="1779311" y="1476328"/>
                </a:cubicBezTo>
                <a:cubicBezTo>
                  <a:pt x="1772279" y="1476328"/>
                  <a:pt x="1766001" y="1478338"/>
                  <a:pt x="1760476" y="1482356"/>
                </a:cubicBezTo>
                <a:cubicBezTo>
                  <a:pt x="1754615" y="1486709"/>
                  <a:pt x="1750262" y="1491900"/>
                  <a:pt x="1747416" y="1497927"/>
                </a:cubicBezTo>
                <a:cubicBezTo>
                  <a:pt x="1744402" y="1504457"/>
                  <a:pt x="1742895" y="1511154"/>
                  <a:pt x="1742895" y="1518019"/>
                </a:cubicBezTo>
                <a:lnTo>
                  <a:pt x="1742895" y="1591856"/>
                </a:lnTo>
                <a:lnTo>
                  <a:pt x="1721046" y="1591856"/>
                </a:lnTo>
                <a:lnTo>
                  <a:pt x="1721046" y="1460757"/>
                </a:lnTo>
                <a:lnTo>
                  <a:pt x="1741639" y="1460757"/>
                </a:lnTo>
                <a:lnTo>
                  <a:pt x="1741639" y="1480096"/>
                </a:lnTo>
                <a:lnTo>
                  <a:pt x="1742895" y="1480096"/>
                </a:lnTo>
                <a:cubicBezTo>
                  <a:pt x="1746412" y="1473566"/>
                  <a:pt x="1752104" y="1468041"/>
                  <a:pt x="1759974" y="1463520"/>
                </a:cubicBezTo>
                <a:cubicBezTo>
                  <a:pt x="1768010" y="1458832"/>
                  <a:pt x="1776466" y="1456488"/>
                  <a:pt x="1785339" y="1456488"/>
                </a:cubicBezTo>
                <a:close/>
                <a:moveTo>
                  <a:pt x="1333646" y="1456488"/>
                </a:moveTo>
                <a:cubicBezTo>
                  <a:pt x="1346538" y="1456488"/>
                  <a:pt x="1358091" y="1459585"/>
                  <a:pt x="1368304" y="1465780"/>
                </a:cubicBezTo>
                <a:cubicBezTo>
                  <a:pt x="1378518" y="1471975"/>
                  <a:pt x="1386554" y="1480430"/>
                  <a:pt x="1392415" y="1491146"/>
                </a:cubicBezTo>
                <a:cubicBezTo>
                  <a:pt x="1398107" y="1501527"/>
                  <a:pt x="1400954" y="1513247"/>
                  <a:pt x="1400954" y="1526307"/>
                </a:cubicBezTo>
                <a:cubicBezTo>
                  <a:pt x="1400954" y="1539366"/>
                  <a:pt x="1398107" y="1551087"/>
                  <a:pt x="1392415" y="1561467"/>
                </a:cubicBezTo>
                <a:cubicBezTo>
                  <a:pt x="1386554" y="1572183"/>
                  <a:pt x="1378518" y="1580638"/>
                  <a:pt x="1368304" y="1586833"/>
                </a:cubicBezTo>
                <a:cubicBezTo>
                  <a:pt x="1358426" y="1592861"/>
                  <a:pt x="1346873" y="1595875"/>
                  <a:pt x="1333646" y="1595875"/>
                </a:cubicBezTo>
                <a:cubicBezTo>
                  <a:pt x="1320418" y="1595875"/>
                  <a:pt x="1308866" y="1592861"/>
                  <a:pt x="1298988" y="1586833"/>
                </a:cubicBezTo>
                <a:cubicBezTo>
                  <a:pt x="1288774" y="1580638"/>
                  <a:pt x="1280738" y="1572183"/>
                  <a:pt x="1274877" y="1561467"/>
                </a:cubicBezTo>
                <a:cubicBezTo>
                  <a:pt x="1269185" y="1551087"/>
                  <a:pt x="1266338" y="1539366"/>
                  <a:pt x="1266338" y="1526307"/>
                </a:cubicBezTo>
                <a:cubicBezTo>
                  <a:pt x="1266338" y="1513247"/>
                  <a:pt x="1269185" y="1501527"/>
                  <a:pt x="1274877" y="1491146"/>
                </a:cubicBezTo>
                <a:cubicBezTo>
                  <a:pt x="1280738" y="1480430"/>
                  <a:pt x="1288774" y="1471975"/>
                  <a:pt x="1298988" y="1465780"/>
                </a:cubicBezTo>
                <a:cubicBezTo>
                  <a:pt x="1309201" y="1459585"/>
                  <a:pt x="1320753" y="1456488"/>
                  <a:pt x="1333646" y="1456488"/>
                </a:cubicBezTo>
                <a:close/>
                <a:moveTo>
                  <a:pt x="1046892" y="1456488"/>
                </a:moveTo>
                <a:cubicBezTo>
                  <a:pt x="1060788" y="1456488"/>
                  <a:pt x="1072760" y="1459836"/>
                  <a:pt x="1082806" y="1466534"/>
                </a:cubicBezTo>
                <a:cubicBezTo>
                  <a:pt x="1092517" y="1473063"/>
                  <a:pt x="1099381" y="1481854"/>
                  <a:pt x="1103399" y="1492904"/>
                </a:cubicBezTo>
                <a:lnTo>
                  <a:pt x="1083559" y="1501192"/>
                </a:lnTo>
                <a:cubicBezTo>
                  <a:pt x="1080211" y="1492820"/>
                  <a:pt x="1075439" y="1486625"/>
                  <a:pt x="1069244" y="1482607"/>
                </a:cubicBezTo>
                <a:cubicBezTo>
                  <a:pt x="1062881" y="1478421"/>
                  <a:pt x="1055095" y="1476328"/>
                  <a:pt x="1045887" y="1476328"/>
                </a:cubicBezTo>
                <a:cubicBezTo>
                  <a:pt x="1038185" y="1476328"/>
                  <a:pt x="1030986" y="1478421"/>
                  <a:pt x="1024288" y="1482607"/>
                </a:cubicBezTo>
                <a:cubicBezTo>
                  <a:pt x="1017591" y="1486793"/>
                  <a:pt x="1012233" y="1492653"/>
                  <a:pt x="1008214" y="1500187"/>
                </a:cubicBezTo>
                <a:cubicBezTo>
                  <a:pt x="1004196" y="1507722"/>
                  <a:pt x="1002187" y="1516428"/>
                  <a:pt x="1002187" y="1526307"/>
                </a:cubicBezTo>
                <a:cubicBezTo>
                  <a:pt x="1002187" y="1536018"/>
                  <a:pt x="1004196" y="1544640"/>
                  <a:pt x="1008214" y="1552175"/>
                </a:cubicBezTo>
                <a:cubicBezTo>
                  <a:pt x="1012233" y="1559709"/>
                  <a:pt x="1017591" y="1565569"/>
                  <a:pt x="1024288" y="1569755"/>
                </a:cubicBezTo>
                <a:cubicBezTo>
                  <a:pt x="1031153" y="1574108"/>
                  <a:pt x="1038353" y="1576285"/>
                  <a:pt x="1045887" y="1576285"/>
                </a:cubicBezTo>
                <a:cubicBezTo>
                  <a:pt x="1054928" y="1576285"/>
                  <a:pt x="1062881" y="1574108"/>
                  <a:pt x="1069746" y="1569755"/>
                </a:cubicBezTo>
                <a:cubicBezTo>
                  <a:pt x="1076443" y="1565569"/>
                  <a:pt x="1081466" y="1559458"/>
                  <a:pt x="1084815" y="1551421"/>
                </a:cubicBezTo>
                <a:lnTo>
                  <a:pt x="1104153" y="1559709"/>
                </a:lnTo>
                <a:cubicBezTo>
                  <a:pt x="1099632" y="1570425"/>
                  <a:pt x="1092517" y="1579131"/>
                  <a:pt x="1082806" y="1585829"/>
                </a:cubicBezTo>
                <a:cubicBezTo>
                  <a:pt x="1073095" y="1592526"/>
                  <a:pt x="1061123" y="1595875"/>
                  <a:pt x="1046892" y="1595875"/>
                </a:cubicBezTo>
                <a:cubicBezTo>
                  <a:pt x="1034166" y="1595875"/>
                  <a:pt x="1022781" y="1592861"/>
                  <a:pt x="1012735" y="1586833"/>
                </a:cubicBezTo>
                <a:cubicBezTo>
                  <a:pt x="1002857" y="1580806"/>
                  <a:pt x="994988" y="1572518"/>
                  <a:pt x="989127" y="1561970"/>
                </a:cubicBezTo>
                <a:cubicBezTo>
                  <a:pt x="983435" y="1551589"/>
                  <a:pt x="980588" y="1539701"/>
                  <a:pt x="980588" y="1526307"/>
                </a:cubicBezTo>
                <a:cubicBezTo>
                  <a:pt x="980588" y="1512912"/>
                  <a:pt x="983435" y="1501025"/>
                  <a:pt x="989127" y="1490644"/>
                </a:cubicBezTo>
                <a:cubicBezTo>
                  <a:pt x="995154" y="1479761"/>
                  <a:pt x="1003024" y="1471389"/>
                  <a:pt x="1012735" y="1465529"/>
                </a:cubicBezTo>
                <a:cubicBezTo>
                  <a:pt x="1022781" y="1459502"/>
                  <a:pt x="1034166" y="1456488"/>
                  <a:pt x="1046892" y="1456488"/>
                </a:cubicBezTo>
                <a:close/>
                <a:moveTo>
                  <a:pt x="413740" y="1456488"/>
                </a:moveTo>
                <a:cubicBezTo>
                  <a:pt x="429478" y="1456488"/>
                  <a:pt x="441449" y="1461092"/>
                  <a:pt x="449654" y="1470301"/>
                </a:cubicBezTo>
                <a:cubicBezTo>
                  <a:pt x="458025" y="1479677"/>
                  <a:pt x="462211" y="1492151"/>
                  <a:pt x="462211" y="1507722"/>
                </a:cubicBezTo>
                <a:lnTo>
                  <a:pt x="462211" y="1591856"/>
                </a:lnTo>
                <a:lnTo>
                  <a:pt x="440361" y="1591856"/>
                </a:lnTo>
                <a:lnTo>
                  <a:pt x="440361" y="1510987"/>
                </a:lnTo>
                <a:cubicBezTo>
                  <a:pt x="440361" y="1498932"/>
                  <a:pt x="437431" y="1490141"/>
                  <a:pt x="431571" y="1484616"/>
                </a:cubicBezTo>
                <a:cubicBezTo>
                  <a:pt x="425878" y="1479091"/>
                  <a:pt x="417925" y="1476328"/>
                  <a:pt x="407712" y="1476328"/>
                </a:cubicBezTo>
                <a:cubicBezTo>
                  <a:pt x="400680" y="1476328"/>
                  <a:pt x="394401" y="1478338"/>
                  <a:pt x="388877" y="1482356"/>
                </a:cubicBezTo>
                <a:cubicBezTo>
                  <a:pt x="383016" y="1486709"/>
                  <a:pt x="378663" y="1491900"/>
                  <a:pt x="375816" y="1497927"/>
                </a:cubicBezTo>
                <a:cubicBezTo>
                  <a:pt x="372802" y="1504457"/>
                  <a:pt x="371296" y="1511154"/>
                  <a:pt x="371296" y="1518019"/>
                </a:cubicBezTo>
                <a:lnTo>
                  <a:pt x="371296" y="1591856"/>
                </a:lnTo>
                <a:lnTo>
                  <a:pt x="349446" y="1591856"/>
                </a:lnTo>
                <a:lnTo>
                  <a:pt x="349446" y="1460757"/>
                </a:lnTo>
                <a:lnTo>
                  <a:pt x="370040" y="1460757"/>
                </a:lnTo>
                <a:lnTo>
                  <a:pt x="370040" y="1480096"/>
                </a:lnTo>
                <a:lnTo>
                  <a:pt x="371296" y="1480096"/>
                </a:lnTo>
                <a:cubicBezTo>
                  <a:pt x="374812" y="1473566"/>
                  <a:pt x="380504" y="1468041"/>
                  <a:pt x="388374" y="1463520"/>
                </a:cubicBezTo>
                <a:cubicBezTo>
                  <a:pt x="396410" y="1458832"/>
                  <a:pt x="404866" y="1456488"/>
                  <a:pt x="413740" y="1456488"/>
                </a:cubicBezTo>
                <a:close/>
                <a:moveTo>
                  <a:pt x="263079" y="1456488"/>
                </a:moveTo>
                <a:cubicBezTo>
                  <a:pt x="275636" y="1456488"/>
                  <a:pt x="286771" y="1459418"/>
                  <a:pt x="296482" y="1465278"/>
                </a:cubicBezTo>
                <a:cubicBezTo>
                  <a:pt x="305858" y="1470971"/>
                  <a:pt x="313057" y="1478840"/>
                  <a:pt x="318081" y="1488886"/>
                </a:cubicBezTo>
                <a:cubicBezTo>
                  <a:pt x="323271" y="1499267"/>
                  <a:pt x="325865" y="1510903"/>
                  <a:pt x="325865" y="1523795"/>
                </a:cubicBezTo>
                <a:cubicBezTo>
                  <a:pt x="325865" y="1524800"/>
                  <a:pt x="325699" y="1526976"/>
                  <a:pt x="325364" y="1530325"/>
                </a:cubicBezTo>
                <a:lnTo>
                  <a:pt x="221388" y="1530325"/>
                </a:lnTo>
                <a:cubicBezTo>
                  <a:pt x="221891" y="1540371"/>
                  <a:pt x="224319" y="1548826"/>
                  <a:pt x="228672" y="1555691"/>
                </a:cubicBezTo>
                <a:cubicBezTo>
                  <a:pt x="232858" y="1562221"/>
                  <a:pt x="238299" y="1567327"/>
                  <a:pt x="244996" y="1571011"/>
                </a:cubicBezTo>
                <a:cubicBezTo>
                  <a:pt x="251526" y="1574527"/>
                  <a:pt x="258391" y="1576285"/>
                  <a:pt x="265591" y="1576285"/>
                </a:cubicBezTo>
                <a:cubicBezTo>
                  <a:pt x="282668" y="1576285"/>
                  <a:pt x="295645" y="1568332"/>
                  <a:pt x="304518" y="1552426"/>
                </a:cubicBezTo>
                <a:lnTo>
                  <a:pt x="322853" y="1561467"/>
                </a:lnTo>
                <a:cubicBezTo>
                  <a:pt x="317326" y="1572016"/>
                  <a:pt x="309708" y="1580387"/>
                  <a:pt x="299998" y="1586582"/>
                </a:cubicBezTo>
                <a:cubicBezTo>
                  <a:pt x="290287" y="1592777"/>
                  <a:pt x="278567" y="1595875"/>
                  <a:pt x="264837" y="1595875"/>
                </a:cubicBezTo>
                <a:cubicBezTo>
                  <a:pt x="252112" y="1595875"/>
                  <a:pt x="240894" y="1592944"/>
                  <a:pt x="231183" y="1587084"/>
                </a:cubicBezTo>
                <a:cubicBezTo>
                  <a:pt x="221137" y="1581057"/>
                  <a:pt x="213352" y="1572769"/>
                  <a:pt x="207827" y="1562221"/>
                </a:cubicBezTo>
                <a:cubicBezTo>
                  <a:pt x="202301" y="1551673"/>
                  <a:pt x="199538" y="1539785"/>
                  <a:pt x="199538" y="1526558"/>
                </a:cubicBezTo>
                <a:cubicBezTo>
                  <a:pt x="199538" y="1513833"/>
                  <a:pt x="202133" y="1502197"/>
                  <a:pt x="207324" y="1491648"/>
                </a:cubicBezTo>
                <a:cubicBezTo>
                  <a:pt x="212682" y="1480765"/>
                  <a:pt x="220133" y="1472226"/>
                  <a:pt x="229676" y="1466031"/>
                </a:cubicBezTo>
                <a:cubicBezTo>
                  <a:pt x="239555" y="1459669"/>
                  <a:pt x="250689" y="1456488"/>
                  <a:pt x="263079" y="1456488"/>
                </a:cubicBezTo>
                <a:close/>
                <a:moveTo>
                  <a:pt x="618787" y="1434387"/>
                </a:moveTo>
                <a:lnTo>
                  <a:pt x="611504" y="1454227"/>
                </a:lnTo>
                <a:lnTo>
                  <a:pt x="586891" y="1520530"/>
                </a:lnTo>
                <a:lnTo>
                  <a:pt x="651688" y="1520530"/>
                </a:lnTo>
                <a:lnTo>
                  <a:pt x="627075" y="1454227"/>
                </a:lnTo>
                <a:lnTo>
                  <a:pt x="619792" y="1434387"/>
                </a:lnTo>
                <a:close/>
                <a:moveTo>
                  <a:pt x="5731310" y="1432880"/>
                </a:moveTo>
                <a:lnTo>
                  <a:pt x="5748891" y="1432880"/>
                </a:lnTo>
                <a:lnTo>
                  <a:pt x="5748891" y="1450460"/>
                </a:lnTo>
                <a:cubicBezTo>
                  <a:pt x="5748891" y="1459669"/>
                  <a:pt x="5746630" y="1466366"/>
                  <a:pt x="5742110" y="1470552"/>
                </a:cubicBezTo>
                <a:cubicBezTo>
                  <a:pt x="5737422" y="1474905"/>
                  <a:pt x="5730641" y="1477082"/>
                  <a:pt x="5721767" y="1477082"/>
                </a:cubicBezTo>
                <a:lnTo>
                  <a:pt x="5719004" y="1477082"/>
                </a:lnTo>
                <a:lnTo>
                  <a:pt x="5719004" y="1591856"/>
                </a:lnTo>
                <a:lnTo>
                  <a:pt x="5698159" y="1591856"/>
                </a:lnTo>
                <a:lnTo>
                  <a:pt x="5698159" y="1572769"/>
                </a:lnTo>
                <a:lnTo>
                  <a:pt x="5697154" y="1572769"/>
                </a:lnTo>
                <a:cubicBezTo>
                  <a:pt x="5693806" y="1579131"/>
                  <a:pt x="5688029" y="1584657"/>
                  <a:pt x="5679825" y="1589345"/>
                </a:cubicBezTo>
                <a:cubicBezTo>
                  <a:pt x="5672291" y="1593698"/>
                  <a:pt x="5663919" y="1595875"/>
                  <a:pt x="5654710" y="1595875"/>
                </a:cubicBezTo>
                <a:cubicBezTo>
                  <a:pt x="5638804" y="1595875"/>
                  <a:pt x="5626749" y="1591270"/>
                  <a:pt x="5618545" y="1582061"/>
                </a:cubicBezTo>
                <a:cubicBezTo>
                  <a:pt x="5610174" y="1572685"/>
                  <a:pt x="5605988" y="1559709"/>
                  <a:pt x="5605988" y="1543134"/>
                </a:cubicBezTo>
                <a:lnTo>
                  <a:pt x="5605988" y="1460757"/>
                </a:lnTo>
                <a:lnTo>
                  <a:pt x="5627838" y="1460757"/>
                </a:lnTo>
                <a:lnTo>
                  <a:pt x="5627838" y="1539869"/>
                </a:lnTo>
                <a:cubicBezTo>
                  <a:pt x="5627838" y="1552593"/>
                  <a:pt x="5630684" y="1561802"/>
                  <a:pt x="5636377" y="1567495"/>
                </a:cubicBezTo>
                <a:cubicBezTo>
                  <a:pt x="5642237" y="1573355"/>
                  <a:pt x="5649855" y="1576285"/>
                  <a:pt x="5659231" y="1576285"/>
                </a:cubicBezTo>
                <a:cubicBezTo>
                  <a:pt x="5666598" y="1576285"/>
                  <a:pt x="5673212" y="1574276"/>
                  <a:pt x="5679072" y="1570257"/>
                </a:cubicBezTo>
                <a:cubicBezTo>
                  <a:pt x="5684597" y="1566407"/>
                  <a:pt x="5689034" y="1561300"/>
                  <a:pt x="5692383" y="1554937"/>
                </a:cubicBezTo>
                <a:cubicBezTo>
                  <a:pt x="5695564" y="1548743"/>
                  <a:pt x="5697154" y="1542045"/>
                  <a:pt x="5697154" y="1534846"/>
                </a:cubicBezTo>
                <a:lnTo>
                  <a:pt x="5697154" y="1460757"/>
                </a:lnTo>
                <a:lnTo>
                  <a:pt x="5721767" y="1460757"/>
                </a:lnTo>
                <a:cubicBezTo>
                  <a:pt x="5728129" y="1460757"/>
                  <a:pt x="5731310" y="1457325"/>
                  <a:pt x="5731310" y="1450460"/>
                </a:cubicBezTo>
                <a:close/>
                <a:moveTo>
                  <a:pt x="747040" y="1428610"/>
                </a:moveTo>
                <a:lnTo>
                  <a:pt x="747040" y="1495918"/>
                </a:lnTo>
                <a:lnTo>
                  <a:pt x="787726" y="1495918"/>
                </a:lnTo>
                <a:cubicBezTo>
                  <a:pt x="794591" y="1495918"/>
                  <a:pt x="800618" y="1494327"/>
                  <a:pt x="805809" y="1491146"/>
                </a:cubicBezTo>
                <a:cubicBezTo>
                  <a:pt x="810664" y="1488132"/>
                  <a:pt x="814766" y="1483863"/>
                  <a:pt x="818114" y="1478338"/>
                </a:cubicBezTo>
                <a:cubicBezTo>
                  <a:pt x="820961" y="1473649"/>
                  <a:pt x="822384" y="1468292"/>
                  <a:pt x="822384" y="1462264"/>
                </a:cubicBezTo>
                <a:cubicBezTo>
                  <a:pt x="822384" y="1456069"/>
                  <a:pt x="820961" y="1450628"/>
                  <a:pt x="818114" y="1445940"/>
                </a:cubicBezTo>
                <a:cubicBezTo>
                  <a:pt x="814933" y="1440749"/>
                  <a:pt x="810831" y="1436563"/>
                  <a:pt x="805809" y="1433382"/>
                </a:cubicBezTo>
                <a:cubicBezTo>
                  <a:pt x="800618" y="1430201"/>
                  <a:pt x="794591" y="1428610"/>
                  <a:pt x="787726" y="1428610"/>
                </a:cubicBezTo>
                <a:close/>
                <a:moveTo>
                  <a:pt x="4058957" y="1423587"/>
                </a:moveTo>
                <a:lnTo>
                  <a:pt x="4080807" y="1423587"/>
                </a:lnTo>
                <a:lnTo>
                  <a:pt x="4080807" y="1460757"/>
                </a:lnTo>
                <a:lnTo>
                  <a:pt x="4112954" y="1460757"/>
                </a:lnTo>
                <a:lnTo>
                  <a:pt x="4112954" y="1480598"/>
                </a:lnTo>
                <a:lnTo>
                  <a:pt x="4080807" y="1480598"/>
                </a:lnTo>
                <a:lnTo>
                  <a:pt x="4080807" y="1551924"/>
                </a:lnTo>
                <a:cubicBezTo>
                  <a:pt x="4080807" y="1559291"/>
                  <a:pt x="4082146" y="1564649"/>
                  <a:pt x="4084825" y="1567997"/>
                </a:cubicBezTo>
                <a:cubicBezTo>
                  <a:pt x="4088006" y="1571681"/>
                  <a:pt x="4092778" y="1573522"/>
                  <a:pt x="4099141" y="1573522"/>
                </a:cubicBezTo>
                <a:cubicBezTo>
                  <a:pt x="4104666" y="1573522"/>
                  <a:pt x="4109438" y="1572099"/>
                  <a:pt x="4113456" y="1569253"/>
                </a:cubicBezTo>
                <a:lnTo>
                  <a:pt x="4113456" y="1590600"/>
                </a:lnTo>
                <a:cubicBezTo>
                  <a:pt x="4111112" y="1591772"/>
                  <a:pt x="4108517" y="1592610"/>
                  <a:pt x="4105670" y="1593112"/>
                </a:cubicBezTo>
                <a:cubicBezTo>
                  <a:pt x="4102992" y="1593614"/>
                  <a:pt x="4099559" y="1593865"/>
                  <a:pt x="4095373" y="1593865"/>
                </a:cubicBezTo>
                <a:cubicBezTo>
                  <a:pt x="4089848" y="1593865"/>
                  <a:pt x="4084909" y="1593028"/>
                  <a:pt x="4080556" y="1591354"/>
                </a:cubicBezTo>
                <a:cubicBezTo>
                  <a:pt x="4075868" y="1589512"/>
                  <a:pt x="4072100" y="1587168"/>
                  <a:pt x="4069254" y="1584322"/>
                </a:cubicBezTo>
                <a:cubicBezTo>
                  <a:pt x="4062389" y="1577792"/>
                  <a:pt x="4058957" y="1568834"/>
                  <a:pt x="4058957" y="1557449"/>
                </a:cubicBezTo>
                <a:lnTo>
                  <a:pt x="4058957" y="1480598"/>
                </a:lnTo>
                <a:lnTo>
                  <a:pt x="4036103" y="1480598"/>
                </a:lnTo>
                <a:lnTo>
                  <a:pt x="4036103" y="1460757"/>
                </a:lnTo>
                <a:lnTo>
                  <a:pt x="4058957" y="1460757"/>
                </a:lnTo>
                <a:close/>
                <a:moveTo>
                  <a:pt x="2754032" y="1423587"/>
                </a:moveTo>
                <a:lnTo>
                  <a:pt x="2775882" y="1423587"/>
                </a:lnTo>
                <a:lnTo>
                  <a:pt x="2775882" y="1460757"/>
                </a:lnTo>
                <a:lnTo>
                  <a:pt x="2808029" y="1460757"/>
                </a:lnTo>
                <a:lnTo>
                  <a:pt x="2808029" y="1480598"/>
                </a:lnTo>
                <a:lnTo>
                  <a:pt x="2775882" y="1480598"/>
                </a:lnTo>
                <a:lnTo>
                  <a:pt x="2775882" y="1551924"/>
                </a:lnTo>
                <a:cubicBezTo>
                  <a:pt x="2775882" y="1559291"/>
                  <a:pt x="2777221" y="1564649"/>
                  <a:pt x="2779900" y="1567997"/>
                </a:cubicBezTo>
                <a:cubicBezTo>
                  <a:pt x="2783081" y="1571681"/>
                  <a:pt x="2787853" y="1573522"/>
                  <a:pt x="2794215" y="1573522"/>
                </a:cubicBezTo>
                <a:cubicBezTo>
                  <a:pt x="2799741" y="1573522"/>
                  <a:pt x="2804513" y="1572099"/>
                  <a:pt x="2808531" y="1569253"/>
                </a:cubicBezTo>
                <a:lnTo>
                  <a:pt x="2808531" y="1590600"/>
                </a:lnTo>
                <a:cubicBezTo>
                  <a:pt x="2806187" y="1591772"/>
                  <a:pt x="2803592" y="1592610"/>
                  <a:pt x="2800745" y="1593112"/>
                </a:cubicBezTo>
                <a:cubicBezTo>
                  <a:pt x="2798066" y="1593614"/>
                  <a:pt x="2794634" y="1593865"/>
                  <a:pt x="2790448" y="1593865"/>
                </a:cubicBezTo>
                <a:cubicBezTo>
                  <a:pt x="2784923" y="1593865"/>
                  <a:pt x="2779984" y="1593028"/>
                  <a:pt x="2775631" y="1591354"/>
                </a:cubicBezTo>
                <a:cubicBezTo>
                  <a:pt x="2770942" y="1589512"/>
                  <a:pt x="2767175" y="1587168"/>
                  <a:pt x="2764329" y="1584322"/>
                </a:cubicBezTo>
                <a:cubicBezTo>
                  <a:pt x="2757464" y="1577792"/>
                  <a:pt x="2754032" y="1568834"/>
                  <a:pt x="2754032" y="1557449"/>
                </a:cubicBezTo>
                <a:lnTo>
                  <a:pt x="2754032" y="1480598"/>
                </a:lnTo>
                <a:lnTo>
                  <a:pt x="2731177" y="1480598"/>
                </a:lnTo>
                <a:lnTo>
                  <a:pt x="2731177" y="1460757"/>
                </a:lnTo>
                <a:lnTo>
                  <a:pt x="2754032" y="1460757"/>
                </a:lnTo>
                <a:close/>
                <a:moveTo>
                  <a:pt x="5950144" y="1407765"/>
                </a:moveTo>
                <a:lnTo>
                  <a:pt x="5971993" y="1407765"/>
                </a:lnTo>
                <a:lnTo>
                  <a:pt x="5971993" y="1462013"/>
                </a:lnTo>
                <a:lnTo>
                  <a:pt x="5970738" y="1480096"/>
                </a:lnTo>
                <a:lnTo>
                  <a:pt x="5971993" y="1480096"/>
                </a:lnTo>
                <a:cubicBezTo>
                  <a:pt x="5975342" y="1473566"/>
                  <a:pt x="5981035" y="1467957"/>
                  <a:pt x="5989071" y="1463269"/>
                </a:cubicBezTo>
                <a:cubicBezTo>
                  <a:pt x="5996773" y="1458748"/>
                  <a:pt x="6005312" y="1456488"/>
                  <a:pt x="6014688" y="1456488"/>
                </a:cubicBezTo>
                <a:cubicBezTo>
                  <a:pt x="6030595" y="1456488"/>
                  <a:pt x="6042733" y="1461176"/>
                  <a:pt x="6051105" y="1470552"/>
                </a:cubicBezTo>
                <a:cubicBezTo>
                  <a:pt x="6059476" y="1479928"/>
                  <a:pt x="6063662" y="1492318"/>
                  <a:pt x="6063662" y="1507722"/>
                </a:cubicBezTo>
                <a:lnTo>
                  <a:pt x="6063662" y="1591856"/>
                </a:lnTo>
                <a:lnTo>
                  <a:pt x="6041812" y="1591856"/>
                </a:lnTo>
                <a:lnTo>
                  <a:pt x="6041812" y="1510987"/>
                </a:lnTo>
                <a:cubicBezTo>
                  <a:pt x="6041812" y="1499267"/>
                  <a:pt x="6038799" y="1490560"/>
                  <a:pt x="6032771" y="1484867"/>
                </a:cubicBezTo>
                <a:cubicBezTo>
                  <a:pt x="6026911" y="1479175"/>
                  <a:pt x="6019125" y="1476328"/>
                  <a:pt x="6009414" y="1476328"/>
                </a:cubicBezTo>
                <a:cubicBezTo>
                  <a:pt x="6002885" y="1476328"/>
                  <a:pt x="5996606" y="1478421"/>
                  <a:pt x="5990578" y="1482607"/>
                </a:cubicBezTo>
                <a:cubicBezTo>
                  <a:pt x="5984886" y="1486625"/>
                  <a:pt x="5980365" y="1491900"/>
                  <a:pt x="5977016" y="1498429"/>
                </a:cubicBezTo>
                <a:cubicBezTo>
                  <a:pt x="5973668" y="1505127"/>
                  <a:pt x="5971993" y="1511908"/>
                  <a:pt x="5971993" y="1518772"/>
                </a:cubicBezTo>
                <a:lnTo>
                  <a:pt x="5971993" y="1591856"/>
                </a:lnTo>
                <a:lnTo>
                  <a:pt x="5950144" y="1591856"/>
                </a:lnTo>
                <a:close/>
                <a:moveTo>
                  <a:pt x="5816794" y="1407765"/>
                </a:moveTo>
                <a:lnTo>
                  <a:pt x="5838643" y="1407765"/>
                </a:lnTo>
                <a:lnTo>
                  <a:pt x="5838643" y="1523544"/>
                </a:lnTo>
                <a:lnTo>
                  <a:pt x="5900175" y="1460757"/>
                </a:lnTo>
                <a:lnTo>
                  <a:pt x="5928052" y="1460757"/>
                </a:lnTo>
                <a:lnTo>
                  <a:pt x="5928052" y="1461762"/>
                </a:lnTo>
                <a:lnTo>
                  <a:pt x="5876567" y="1513749"/>
                </a:lnTo>
                <a:lnTo>
                  <a:pt x="5929559" y="1590852"/>
                </a:lnTo>
                <a:lnTo>
                  <a:pt x="5929559" y="1591856"/>
                </a:lnTo>
                <a:lnTo>
                  <a:pt x="5903439" y="1591856"/>
                </a:lnTo>
                <a:lnTo>
                  <a:pt x="5861247" y="1528818"/>
                </a:lnTo>
                <a:lnTo>
                  <a:pt x="5838643" y="1551421"/>
                </a:lnTo>
                <a:lnTo>
                  <a:pt x="5838643" y="1591856"/>
                </a:lnTo>
                <a:lnTo>
                  <a:pt x="5816794" y="1591856"/>
                </a:lnTo>
                <a:close/>
                <a:moveTo>
                  <a:pt x="3759394" y="1407765"/>
                </a:moveTo>
                <a:lnTo>
                  <a:pt x="3781244" y="1407765"/>
                </a:lnTo>
                <a:lnTo>
                  <a:pt x="3781244" y="1462013"/>
                </a:lnTo>
                <a:lnTo>
                  <a:pt x="3779988" y="1480096"/>
                </a:lnTo>
                <a:lnTo>
                  <a:pt x="3781244" y="1480096"/>
                </a:lnTo>
                <a:cubicBezTo>
                  <a:pt x="3784592" y="1473566"/>
                  <a:pt x="3790285" y="1467957"/>
                  <a:pt x="3798322" y="1463269"/>
                </a:cubicBezTo>
                <a:cubicBezTo>
                  <a:pt x="3806024" y="1458748"/>
                  <a:pt x="3814563" y="1456488"/>
                  <a:pt x="3823939" y="1456488"/>
                </a:cubicBezTo>
                <a:cubicBezTo>
                  <a:pt x="3839845" y="1456488"/>
                  <a:pt x="3851984" y="1461176"/>
                  <a:pt x="3860355" y="1470552"/>
                </a:cubicBezTo>
                <a:cubicBezTo>
                  <a:pt x="3868727" y="1479928"/>
                  <a:pt x="3872913" y="1492318"/>
                  <a:pt x="3872913" y="1507722"/>
                </a:cubicBezTo>
                <a:lnTo>
                  <a:pt x="3872913" y="1591856"/>
                </a:lnTo>
                <a:lnTo>
                  <a:pt x="3851063" y="1591856"/>
                </a:lnTo>
                <a:lnTo>
                  <a:pt x="3851063" y="1510987"/>
                </a:lnTo>
                <a:cubicBezTo>
                  <a:pt x="3851063" y="1499267"/>
                  <a:pt x="3848049" y="1490560"/>
                  <a:pt x="3842021" y="1484867"/>
                </a:cubicBezTo>
                <a:cubicBezTo>
                  <a:pt x="3836161" y="1479175"/>
                  <a:pt x="3828376" y="1476328"/>
                  <a:pt x="3818665" y="1476328"/>
                </a:cubicBezTo>
                <a:cubicBezTo>
                  <a:pt x="3812135" y="1476328"/>
                  <a:pt x="3805856" y="1478421"/>
                  <a:pt x="3799829" y="1482607"/>
                </a:cubicBezTo>
                <a:cubicBezTo>
                  <a:pt x="3794136" y="1486625"/>
                  <a:pt x="3789615" y="1491900"/>
                  <a:pt x="3786267" y="1498429"/>
                </a:cubicBezTo>
                <a:cubicBezTo>
                  <a:pt x="3782918" y="1505127"/>
                  <a:pt x="3781244" y="1511908"/>
                  <a:pt x="3781244" y="1518772"/>
                </a:cubicBezTo>
                <a:lnTo>
                  <a:pt x="3781244" y="1591856"/>
                </a:lnTo>
                <a:lnTo>
                  <a:pt x="3759394" y="1591856"/>
                </a:lnTo>
                <a:close/>
                <a:moveTo>
                  <a:pt x="3273619" y="1407765"/>
                </a:moveTo>
                <a:lnTo>
                  <a:pt x="3295469" y="1407765"/>
                </a:lnTo>
                <a:lnTo>
                  <a:pt x="3295469" y="1462013"/>
                </a:lnTo>
                <a:lnTo>
                  <a:pt x="3294213" y="1480096"/>
                </a:lnTo>
                <a:lnTo>
                  <a:pt x="3295469" y="1480096"/>
                </a:lnTo>
                <a:cubicBezTo>
                  <a:pt x="3298817" y="1473566"/>
                  <a:pt x="3304510" y="1467957"/>
                  <a:pt x="3312547" y="1463269"/>
                </a:cubicBezTo>
                <a:cubicBezTo>
                  <a:pt x="3320248" y="1458748"/>
                  <a:pt x="3328787" y="1456488"/>
                  <a:pt x="3338164" y="1456488"/>
                </a:cubicBezTo>
                <a:cubicBezTo>
                  <a:pt x="3354070" y="1456488"/>
                  <a:pt x="3366208" y="1461176"/>
                  <a:pt x="3374580" y="1470552"/>
                </a:cubicBezTo>
                <a:cubicBezTo>
                  <a:pt x="3382952" y="1479928"/>
                  <a:pt x="3387137" y="1492318"/>
                  <a:pt x="3387137" y="1507722"/>
                </a:cubicBezTo>
                <a:lnTo>
                  <a:pt x="3387137" y="1591856"/>
                </a:lnTo>
                <a:lnTo>
                  <a:pt x="3365288" y="1591856"/>
                </a:lnTo>
                <a:lnTo>
                  <a:pt x="3365288" y="1510987"/>
                </a:lnTo>
                <a:cubicBezTo>
                  <a:pt x="3365288" y="1499267"/>
                  <a:pt x="3362274" y="1490560"/>
                  <a:pt x="3356246" y="1484867"/>
                </a:cubicBezTo>
                <a:cubicBezTo>
                  <a:pt x="3350386" y="1479175"/>
                  <a:pt x="3342601" y="1476328"/>
                  <a:pt x="3332890" y="1476328"/>
                </a:cubicBezTo>
                <a:cubicBezTo>
                  <a:pt x="3326360" y="1476328"/>
                  <a:pt x="3320081" y="1478421"/>
                  <a:pt x="3314054" y="1482607"/>
                </a:cubicBezTo>
                <a:cubicBezTo>
                  <a:pt x="3308361" y="1486625"/>
                  <a:pt x="3303840" y="1491900"/>
                  <a:pt x="3300492" y="1498429"/>
                </a:cubicBezTo>
                <a:cubicBezTo>
                  <a:pt x="3297143" y="1505127"/>
                  <a:pt x="3295469" y="1511908"/>
                  <a:pt x="3295469" y="1518772"/>
                </a:cubicBezTo>
                <a:lnTo>
                  <a:pt x="3295469" y="1591856"/>
                </a:lnTo>
                <a:lnTo>
                  <a:pt x="3273619" y="1591856"/>
                </a:lnTo>
                <a:close/>
                <a:moveTo>
                  <a:pt x="2154878" y="1407765"/>
                </a:moveTo>
                <a:lnTo>
                  <a:pt x="2176728" y="1407765"/>
                </a:lnTo>
                <a:lnTo>
                  <a:pt x="2176728" y="1424592"/>
                </a:lnTo>
                <a:lnTo>
                  <a:pt x="2193052" y="1424592"/>
                </a:lnTo>
                <a:lnTo>
                  <a:pt x="2193052" y="1441921"/>
                </a:lnTo>
                <a:lnTo>
                  <a:pt x="2176728" y="1441921"/>
                </a:lnTo>
                <a:lnTo>
                  <a:pt x="2176728" y="1591856"/>
                </a:lnTo>
                <a:lnTo>
                  <a:pt x="2155882" y="1591856"/>
                </a:lnTo>
                <a:lnTo>
                  <a:pt x="2155882" y="1572518"/>
                </a:lnTo>
                <a:lnTo>
                  <a:pt x="2154878" y="1572518"/>
                </a:lnTo>
                <a:cubicBezTo>
                  <a:pt x="2151027" y="1578880"/>
                  <a:pt x="2144999" y="1584405"/>
                  <a:pt x="2136795" y="1589094"/>
                </a:cubicBezTo>
                <a:cubicBezTo>
                  <a:pt x="2128926" y="1593614"/>
                  <a:pt x="2120052" y="1595875"/>
                  <a:pt x="2110174" y="1595875"/>
                </a:cubicBezTo>
                <a:cubicBezTo>
                  <a:pt x="2097951" y="1595875"/>
                  <a:pt x="2087235" y="1592944"/>
                  <a:pt x="2078028" y="1587084"/>
                </a:cubicBezTo>
                <a:cubicBezTo>
                  <a:pt x="2068652" y="1581224"/>
                  <a:pt x="2061201" y="1572936"/>
                  <a:pt x="2055676" y="1562221"/>
                </a:cubicBezTo>
                <a:cubicBezTo>
                  <a:pt x="2050151" y="1551673"/>
                  <a:pt x="2047388" y="1539701"/>
                  <a:pt x="2047388" y="1526307"/>
                </a:cubicBezTo>
                <a:cubicBezTo>
                  <a:pt x="2047388" y="1513080"/>
                  <a:pt x="2050151" y="1501192"/>
                  <a:pt x="2055676" y="1490644"/>
                </a:cubicBezTo>
                <a:cubicBezTo>
                  <a:pt x="2061369" y="1479761"/>
                  <a:pt x="2068819" y="1471389"/>
                  <a:pt x="2078028" y="1465529"/>
                </a:cubicBezTo>
                <a:cubicBezTo>
                  <a:pt x="2087570" y="1459502"/>
                  <a:pt x="2098286" y="1456488"/>
                  <a:pt x="2110174" y="1456488"/>
                </a:cubicBezTo>
                <a:cubicBezTo>
                  <a:pt x="2119885" y="1456488"/>
                  <a:pt x="2128758" y="1458832"/>
                  <a:pt x="2136795" y="1463520"/>
                </a:cubicBezTo>
                <a:cubicBezTo>
                  <a:pt x="2144999" y="1468375"/>
                  <a:pt x="2151027" y="1473984"/>
                  <a:pt x="2154878" y="1480347"/>
                </a:cubicBezTo>
                <a:lnTo>
                  <a:pt x="2155882" y="1480347"/>
                </a:lnTo>
                <a:lnTo>
                  <a:pt x="2154878" y="1462766"/>
                </a:lnTo>
                <a:lnTo>
                  <a:pt x="2154878" y="1441921"/>
                </a:lnTo>
                <a:lnTo>
                  <a:pt x="2115196" y="1441921"/>
                </a:lnTo>
                <a:lnTo>
                  <a:pt x="2115196" y="1424592"/>
                </a:lnTo>
                <a:lnTo>
                  <a:pt x="2154878" y="1424592"/>
                </a:lnTo>
                <a:close/>
                <a:moveTo>
                  <a:pt x="1863921" y="1407765"/>
                </a:moveTo>
                <a:lnTo>
                  <a:pt x="1885770" y="1407765"/>
                </a:lnTo>
                <a:lnTo>
                  <a:pt x="1885770" y="1523544"/>
                </a:lnTo>
                <a:lnTo>
                  <a:pt x="1947301" y="1460757"/>
                </a:lnTo>
                <a:lnTo>
                  <a:pt x="1975179" y="1460757"/>
                </a:lnTo>
                <a:lnTo>
                  <a:pt x="1975179" y="1461762"/>
                </a:lnTo>
                <a:lnTo>
                  <a:pt x="1923693" y="1513749"/>
                </a:lnTo>
                <a:lnTo>
                  <a:pt x="1976686" y="1590852"/>
                </a:lnTo>
                <a:lnTo>
                  <a:pt x="1976686" y="1591856"/>
                </a:lnTo>
                <a:lnTo>
                  <a:pt x="1950566" y="1591856"/>
                </a:lnTo>
                <a:lnTo>
                  <a:pt x="1908373" y="1528818"/>
                </a:lnTo>
                <a:lnTo>
                  <a:pt x="1885770" y="1551421"/>
                </a:lnTo>
                <a:lnTo>
                  <a:pt x="1885770" y="1591856"/>
                </a:lnTo>
                <a:lnTo>
                  <a:pt x="1863921" y="1591856"/>
                </a:lnTo>
                <a:close/>
                <a:moveTo>
                  <a:pt x="1606745" y="1407765"/>
                </a:moveTo>
                <a:lnTo>
                  <a:pt x="1628595" y="1407765"/>
                </a:lnTo>
                <a:lnTo>
                  <a:pt x="1628595" y="1591856"/>
                </a:lnTo>
                <a:lnTo>
                  <a:pt x="1606745" y="1591856"/>
                </a:lnTo>
                <a:close/>
                <a:moveTo>
                  <a:pt x="1477665" y="1407765"/>
                </a:moveTo>
                <a:lnTo>
                  <a:pt x="1584151" y="1407765"/>
                </a:lnTo>
                <a:lnTo>
                  <a:pt x="1584151" y="1428610"/>
                </a:lnTo>
                <a:lnTo>
                  <a:pt x="1499515" y="1428610"/>
                </a:lnTo>
                <a:lnTo>
                  <a:pt x="1499515" y="1491648"/>
                </a:lnTo>
                <a:lnTo>
                  <a:pt x="1575864" y="1491648"/>
                </a:lnTo>
                <a:lnTo>
                  <a:pt x="1575864" y="1512242"/>
                </a:lnTo>
                <a:lnTo>
                  <a:pt x="1499515" y="1512242"/>
                </a:lnTo>
                <a:lnTo>
                  <a:pt x="1499515" y="1591856"/>
                </a:lnTo>
                <a:lnTo>
                  <a:pt x="1477665" y="1591856"/>
                </a:lnTo>
                <a:close/>
                <a:moveTo>
                  <a:pt x="1130496" y="1407765"/>
                </a:moveTo>
                <a:lnTo>
                  <a:pt x="1152346" y="1407765"/>
                </a:lnTo>
                <a:lnTo>
                  <a:pt x="1152346" y="1462013"/>
                </a:lnTo>
                <a:lnTo>
                  <a:pt x="1151090" y="1480096"/>
                </a:lnTo>
                <a:lnTo>
                  <a:pt x="1152346" y="1480096"/>
                </a:lnTo>
                <a:cubicBezTo>
                  <a:pt x="1155694" y="1473566"/>
                  <a:pt x="1161387" y="1467957"/>
                  <a:pt x="1169423" y="1463269"/>
                </a:cubicBezTo>
                <a:cubicBezTo>
                  <a:pt x="1177126" y="1458748"/>
                  <a:pt x="1185665" y="1456488"/>
                  <a:pt x="1195040" y="1456488"/>
                </a:cubicBezTo>
                <a:cubicBezTo>
                  <a:pt x="1210947" y="1456488"/>
                  <a:pt x="1223085" y="1461176"/>
                  <a:pt x="1231457" y="1470552"/>
                </a:cubicBezTo>
                <a:cubicBezTo>
                  <a:pt x="1239828" y="1479928"/>
                  <a:pt x="1244014" y="1492318"/>
                  <a:pt x="1244014" y="1507722"/>
                </a:cubicBezTo>
                <a:lnTo>
                  <a:pt x="1244014" y="1591856"/>
                </a:lnTo>
                <a:lnTo>
                  <a:pt x="1222164" y="1591856"/>
                </a:lnTo>
                <a:lnTo>
                  <a:pt x="1222164" y="1510987"/>
                </a:lnTo>
                <a:cubicBezTo>
                  <a:pt x="1222164" y="1499267"/>
                  <a:pt x="1219151" y="1490560"/>
                  <a:pt x="1213123" y="1484867"/>
                </a:cubicBezTo>
                <a:cubicBezTo>
                  <a:pt x="1207263" y="1479175"/>
                  <a:pt x="1199477" y="1476328"/>
                  <a:pt x="1189767" y="1476328"/>
                </a:cubicBezTo>
                <a:cubicBezTo>
                  <a:pt x="1183236" y="1476328"/>
                  <a:pt x="1176958" y="1478421"/>
                  <a:pt x="1170931" y="1482607"/>
                </a:cubicBezTo>
                <a:cubicBezTo>
                  <a:pt x="1165238" y="1486625"/>
                  <a:pt x="1160717" y="1491900"/>
                  <a:pt x="1157369" y="1498429"/>
                </a:cubicBezTo>
                <a:cubicBezTo>
                  <a:pt x="1154020" y="1505127"/>
                  <a:pt x="1152346" y="1511908"/>
                  <a:pt x="1152346" y="1518772"/>
                </a:cubicBezTo>
                <a:lnTo>
                  <a:pt x="1152346" y="1591856"/>
                </a:lnTo>
                <a:lnTo>
                  <a:pt x="1130496" y="1591856"/>
                </a:lnTo>
                <a:close/>
                <a:moveTo>
                  <a:pt x="877590" y="1407765"/>
                </a:moveTo>
                <a:lnTo>
                  <a:pt x="899440" y="1407765"/>
                </a:lnTo>
                <a:lnTo>
                  <a:pt x="899440" y="1591856"/>
                </a:lnTo>
                <a:lnTo>
                  <a:pt x="877590" y="1591856"/>
                </a:lnTo>
                <a:close/>
                <a:moveTo>
                  <a:pt x="725190" y="1407765"/>
                </a:moveTo>
                <a:lnTo>
                  <a:pt x="787223" y="1407765"/>
                </a:lnTo>
                <a:cubicBezTo>
                  <a:pt x="797437" y="1407765"/>
                  <a:pt x="806897" y="1410025"/>
                  <a:pt x="815603" y="1414546"/>
                </a:cubicBezTo>
                <a:cubicBezTo>
                  <a:pt x="824142" y="1418899"/>
                  <a:pt x="831174" y="1425429"/>
                  <a:pt x="836700" y="1434136"/>
                </a:cubicBezTo>
                <a:cubicBezTo>
                  <a:pt x="841890" y="1442340"/>
                  <a:pt x="844485" y="1451716"/>
                  <a:pt x="844485" y="1462264"/>
                </a:cubicBezTo>
                <a:cubicBezTo>
                  <a:pt x="844485" y="1472812"/>
                  <a:pt x="841890" y="1482188"/>
                  <a:pt x="836700" y="1490393"/>
                </a:cubicBezTo>
                <a:cubicBezTo>
                  <a:pt x="831342" y="1498764"/>
                  <a:pt x="824310" y="1505210"/>
                  <a:pt x="815603" y="1509731"/>
                </a:cubicBezTo>
                <a:cubicBezTo>
                  <a:pt x="806562" y="1514419"/>
                  <a:pt x="797102" y="1516763"/>
                  <a:pt x="787223" y="1516763"/>
                </a:cubicBezTo>
                <a:lnTo>
                  <a:pt x="747040" y="1516763"/>
                </a:lnTo>
                <a:lnTo>
                  <a:pt x="747040" y="1591856"/>
                </a:lnTo>
                <a:lnTo>
                  <a:pt x="725190" y="1591856"/>
                </a:lnTo>
                <a:close/>
                <a:moveTo>
                  <a:pt x="606983" y="1407765"/>
                </a:moveTo>
                <a:lnTo>
                  <a:pt x="631596" y="1407765"/>
                </a:lnTo>
                <a:lnTo>
                  <a:pt x="701666" y="1591856"/>
                </a:lnTo>
                <a:lnTo>
                  <a:pt x="677555" y="1591856"/>
                </a:lnTo>
                <a:lnTo>
                  <a:pt x="659222" y="1541124"/>
                </a:lnTo>
                <a:lnTo>
                  <a:pt x="579357" y="1541124"/>
                </a:lnTo>
                <a:lnTo>
                  <a:pt x="561024" y="1591856"/>
                </a:lnTo>
                <a:lnTo>
                  <a:pt x="536913" y="1591856"/>
                </a:lnTo>
                <a:close/>
                <a:moveTo>
                  <a:pt x="1676704" y="1405254"/>
                </a:moveTo>
                <a:cubicBezTo>
                  <a:pt x="1681225" y="1405254"/>
                  <a:pt x="1684908" y="1406677"/>
                  <a:pt x="1687755" y="1409523"/>
                </a:cubicBezTo>
                <a:cubicBezTo>
                  <a:pt x="1690768" y="1412537"/>
                  <a:pt x="1692275" y="1416304"/>
                  <a:pt x="1692275" y="1420825"/>
                </a:cubicBezTo>
                <a:cubicBezTo>
                  <a:pt x="1692275" y="1425178"/>
                  <a:pt x="1690768" y="1428862"/>
                  <a:pt x="1687755" y="1431875"/>
                </a:cubicBezTo>
                <a:cubicBezTo>
                  <a:pt x="1684574" y="1435056"/>
                  <a:pt x="1680890" y="1436647"/>
                  <a:pt x="1676704" y="1436647"/>
                </a:cubicBezTo>
                <a:cubicBezTo>
                  <a:pt x="1672518" y="1436647"/>
                  <a:pt x="1668835" y="1435056"/>
                  <a:pt x="1665654" y="1431875"/>
                </a:cubicBezTo>
                <a:cubicBezTo>
                  <a:pt x="1662473" y="1428694"/>
                  <a:pt x="1660882" y="1425011"/>
                  <a:pt x="1660882" y="1420825"/>
                </a:cubicBezTo>
                <a:cubicBezTo>
                  <a:pt x="1660882" y="1416472"/>
                  <a:pt x="1662473" y="1412704"/>
                  <a:pt x="1665654" y="1409523"/>
                </a:cubicBezTo>
                <a:cubicBezTo>
                  <a:pt x="1668500" y="1406677"/>
                  <a:pt x="1672183" y="1405254"/>
                  <a:pt x="1676704" y="1405254"/>
                </a:cubicBezTo>
                <a:close/>
                <a:moveTo>
                  <a:pt x="162229" y="1405254"/>
                </a:moveTo>
                <a:cubicBezTo>
                  <a:pt x="166750" y="1405254"/>
                  <a:pt x="170433" y="1406677"/>
                  <a:pt x="173280" y="1409523"/>
                </a:cubicBezTo>
                <a:cubicBezTo>
                  <a:pt x="176294" y="1412537"/>
                  <a:pt x="177800" y="1416304"/>
                  <a:pt x="177800" y="1420825"/>
                </a:cubicBezTo>
                <a:cubicBezTo>
                  <a:pt x="177800" y="1425178"/>
                  <a:pt x="176294" y="1428862"/>
                  <a:pt x="173280" y="1431875"/>
                </a:cubicBezTo>
                <a:cubicBezTo>
                  <a:pt x="170098" y="1435056"/>
                  <a:pt x="166415" y="1436647"/>
                  <a:pt x="162229" y="1436647"/>
                </a:cubicBezTo>
                <a:cubicBezTo>
                  <a:pt x="158044" y="1436647"/>
                  <a:pt x="154360" y="1435056"/>
                  <a:pt x="151179" y="1431875"/>
                </a:cubicBezTo>
                <a:cubicBezTo>
                  <a:pt x="147998" y="1428694"/>
                  <a:pt x="146407" y="1425011"/>
                  <a:pt x="146407" y="1420825"/>
                </a:cubicBezTo>
                <a:cubicBezTo>
                  <a:pt x="146407" y="1416472"/>
                  <a:pt x="147998" y="1412704"/>
                  <a:pt x="151179" y="1409523"/>
                </a:cubicBezTo>
                <a:cubicBezTo>
                  <a:pt x="154025" y="1406677"/>
                  <a:pt x="157709" y="1405254"/>
                  <a:pt x="162229" y="1405254"/>
                </a:cubicBezTo>
                <a:close/>
                <a:moveTo>
                  <a:pt x="3456929" y="1402742"/>
                </a:moveTo>
                <a:lnTo>
                  <a:pt x="3476267" y="1402742"/>
                </a:lnTo>
                <a:lnTo>
                  <a:pt x="3502888" y="1432629"/>
                </a:lnTo>
                <a:lnTo>
                  <a:pt x="3502888" y="1433884"/>
                </a:lnTo>
                <a:lnTo>
                  <a:pt x="3481792" y="1433884"/>
                </a:lnTo>
                <a:lnTo>
                  <a:pt x="3467477" y="1419318"/>
                </a:lnTo>
                <a:lnTo>
                  <a:pt x="3465468" y="1419318"/>
                </a:lnTo>
                <a:lnTo>
                  <a:pt x="3451906" y="1433884"/>
                </a:lnTo>
                <a:lnTo>
                  <a:pt x="3430809" y="1433884"/>
                </a:lnTo>
                <a:lnTo>
                  <a:pt x="3430809" y="1432629"/>
                </a:lnTo>
                <a:close/>
                <a:moveTo>
                  <a:pt x="6147266" y="1402491"/>
                </a:moveTo>
                <a:lnTo>
                  <a:pt x="6171125" y="1402491"/>
                </a:lnTo>
                <a:lnTo>
                  <a:pt x="6152792" y="1435140"/>
                </a:lnTo>
                <a:lnTo>
                  <a:pt x="6133704" y="1435140"/>
                </a:lnTo>
                <a:close/>
                <a:moveTo>
                  <a:pt x="5010275" y="1402491"/>
                </a:moveTo>
                <a:lnTo>
                  <a:pt x="5029614" y="1402491"/>
                </a:lnTo>
                <a:lnTo>
                  <a:pt x="5055984" y="1432629"/>
                </a:lnTo>
                <a:lnTo>
                  <a:pt x="5055984" y="1433884"/>
                </a:lnTo>
                <a:lnTo>
                  <a:pt x="5034888" y="1433884"/>
                </a:lnTo>
                <a:lnTo>
                  <a:pt x="5020824" y="1417560"/>
                </a:lnTo>
                <a:lnTo>
                  <a:pt x="5018814" y="1417560"/>
                </a:lnTo>
                <a:lnTo>
                  <a:pt x="5005252" y="1433884"/>
                </a:lnTo>
                <a:lnTo>
                  <a:pt x="4984156" y="1433884"/>
                </a:lnTo>
                <a:lnTo>
                  <a:pt x="4984156" y="1432629"/>
                </a:lnTo>
                <a:close/>
                <a:moveTo>
                  <a:pt x="4385142" y="1402491"/>
                </a:moveTo>
                <a:lnTo>
                  <a:pt x="4409001" y="1402491"/>
                </a:lnTo>
                <a:lnTo>
                  <a:pt x="4390667" y="1435140"/>
                </a:lnTo>
                <a:lnTo>
                  <a:pt x="4371580" y="1435140"/>
                </a:lnTo>
                <a:close/>
                <a:moveTo>
                  <a:pt x="3949485" y="1402491"/>
                </a:moveTo>
                <a:lnTo>
                  <a:pt x="3968823" y="1402491"/>
                </a:lnTo>
                <a:lnTo>
                  <a:pt x="3995193" y="1432629"/>
                </a:lnTo>
                <a:lnTo>
                  <a:pt x="3995193" y="1433884"/>
                </a:lnTo>
                <a:lnTo>
                  <a:pt x="3974097" y="1433884"/>
                </a:lnTo>
                <a:lnTo>
                  <a:pt x="3960033" y="1419067"/>
                </a:lnTo>
                <a:lnTo>
                  <a:pt x="3958024" y="1419067"/>
                </a:lnTo>
                <a:lnTo>
                  <a:pt x="3944211" y="1433884"/>
                </a:lnTo>
                <a:lnTo>
                  <a:pt x="3923114" y="1433884"/>
                </a:lnTo>
                <a:lnTo>
                  <a:pt x="3923114" y="1432629"/>
                </a:lnTo>
                <a:close/>
                <a:moveTo>
                  <a:pt x="2977934" y="1402491"/>
                </a:moveTo>
                <a:lnTo>
                  <a:pt x="2997273" y="1402491"/>
                </a:lnTo>
                <a:lnTo>
                  <a:pt x="3023392" y="1432629"/>
                </a:lnTo>
                <a:lnTo>
                  <a:pt x="3023392" y="1433884"/>
                </a:lnTo>
                <a:lnTo>
                  <a:pt x="3002296" y="1433884"/>
                </a:lnTo>
                <a:lnTo>
                  <a:pt x="2988483" y="1417560"/>
                </a:lnTo>
                <a:lnTo>
                  <a:pt x="2986474" y="1417560"/>
                </a:lnTo>
                <a:lnTo>
                  <a:pt x="2972660" y="1433884"/>
                </a:lnTo>
                <a:lnTo>
                  <a:pt x="2951564" y="1433884"/>
                </a:lnTo>
                <a:lnTo>
                  <a:pt x="2951564" y="1432629"/>
                </a:lnTo>
                <a:close/>
                <a:moveTo>
                  <a:pt x="2604488" y="1402491"/>
                </a:moveTo>
                <a:lnTo>
                  <a:pt x="2628347" y="1402491"/>
                </a:lnTo>
                <a:lnTo>
                  <a:pt x="2610013" y="1435140"/>
                </a:lnTo>
                <a:lnTo>
                  <a:pt x="2590926" y="1435140"/>
                </a:lnTo>
                <a:close/>
                <a:moveTo>
                  <a:pt x="253786" y="1402491"/>
                </a:moveTo>
                <a:lnTo>
                  <a:pt x="273125" y="1402491"/>
                </a:lnTo>
                <a:lnTo>
                  <a:pt x="299244" y="1432629"/>
                </a:lnTo>
                <a:lnTo>
                  <a:pt x="299244" y="1433884"/>
                </a:lnTo>
                <a:lnTo>
                  <a:pt x="278148" y="1433884"/>
                </a:lnTo>
                <a:lnTo>
                  <a:pt x="264334" y="1417560"/>
                </a:lnTo>
                <a:lnTo>
                  <a:pt x="262325" y="1417560"/>
                </a:lnTo>
                <a:lnTo>
                  <a:pt x="248512" y="1433884"/>
                </a:lnTo>
                <a:lnTo>
                  <a:pt x="227415" y="1433884"/>
                </a:lnTo>
                <a:lnTo>
                  <a:pt x="227415" y="1432629"/>
                </a:lnTo>
                <a:close/>
                <a:moveTo>
                  <a:pt x="5647176" y="1401738"/>
                </a:moveTo>
                <a:cubicBezTo>
                  <a:pt x="5652366" y="1401738"/>
                  <a:pt x="5659231" y="1404333"/>
                  <a:pt x="5667770" y="1409523"/>
                </a:cubicBezTo>
                <a:cubicBezTo>
                  <a:pt x="5672458" y="1412369"/>
                  <a:pt x="5675807" y="1413793"/>
                  <a:pt x="5677816" y="1413793"/>
                </a:cubicBezTo>
                <a:cubicBezTo>
                  <a:pt x="5683509" y="1413793"/>
                  <a:pt x="5686606" y="1410695"/>
                  <a:pt x="5687108" y="1404500"/>
                </a:cubicBezTo>
                <a:lnTo>
                  <a:pt x="5705191" y="1404500"/>
                </a:lnTo>
                <a:cubicBezTo>
                  <a:pt x="5705191" y="1413876"/>
                  <a:pt x="5702345" y="1421076"/>
                  <a:pt x="5696652" y="1426099"/>
                </a:cubicBezTo>
                <a:cubicBezTo>
                  <a:pt x="5691127" y="1430954"/>
                  <a:pt x="5684681" y="1433382"/>
                  <a:pt x="5677314" y="1433382"/>
                </a:cubicBezTo>
                <a:cubicBezTo>
                  <a:pt x="5674133" y="1433382"/>
                  <a:pt x="5671119" y="1432796"/>
                  <a:pt x="5668272" y="1431624"/>
                </a:cubicBezTo>
                <a:cubicBezTo>
                  <a:pt x="5664422" y="1430117"/>
                  <a:pt x="5660738" y="1428276"/>
                  <a:pt x="5657222" y="1426099"/>
                </a:cubicBezTo>
                <a:cubicBezTo>
                  <a:pt x="5651864" y="1422918"/>
                  <a:pt x="5648432" y="1421327"/>
                  <a:pt x="5646925" y="1421327"/>
                </a:cubicBezTo>
                <a:cubicBezTo>
                  <a:pt x="5641232" y="1421327"/>
                  <a:pt x="5638135" y="1424508"/>
                  <a:pt x="5637632" y="1430871"/>
                </a:cubicBezTo>
                <a:lnTo>
                  <a:pt x="5619801" y="1430871"/>
                </a:lnTo>
                <a:cubicBezTo>
                  <a:pt x="5619801" y="1421327"/>
                  <a:pt x="5622564" y="1414128"/>
                  <a:pt x="5628089" y="1409272"/>
                </a:cubicBezTo>
                <a:cubicBezTo>
                  <a:pt x="5633782" y="1404249"/>
                  <a:pt x="5640144" y="1401738"/>
                  <a:pt x="5647176" y="1401738"/>
                </a:cubicBezTo>
                <a:close/>
                <a:moveTo>
                  <a:pt x="2241979" y="1401738"/>
                </a:moveTo>
                <a:cubicBezTo>
                  <a:pt x="2247170" y="1401738"/>
                  <a:pt x="2254034" y="1404333"/>
                  <a:pt x="2262574" y="1409523"/>
                </a:cubicBezTo>
                <a:cubicBezTo>
                  <a:pt x="2267262" y="1412369"/>
                  <a:pt x="2270610" y="1413793"/>
                  <a:pt x="2272619" y="1413793"/>
                </a:cubicBezTo>
                <a:cubicBezTo>
                  <a:pt x="2278312" y="1413793"/>
                  <a:pt x="2281410" y="1410695"/>
                  <a:pt x="2281912" y="1404500"/>
                </a:cubicBezTo>
                <a:lnTo>
                  <a:pt x="2299743" y="1404500"/>
                </a:lnTo>
                <a:cubicBezTo>
                  <a:pt x="2299743" y="1413876"/>
                  <a:pt x="2296897" y="1421076"/>
                  <a:pt x="2291204" y="1426099"/>
                </a:cubicBezTo>
                <a:cubicBezTo>
                  <a:pt x="2285679" y="1430954"/>
                  <a:pt x="2279317" y="1433382"/>
                  <a:pt x="2272117" y="1433382"/>
                </a:cubicBezTo>
                <a:cubicBezTo>
                  <a:pt x="2268768" y="1433382"/>
                  <a:pt x="2265671" y="1432796"/>
                  <a:pt x="2262825" y="1431624"/>
                </a:cubicBezTo>
                <a:cubicBezTo>
                  <a:pt x="2259643" y="1430285"/>
                  <a:pt x="2256044" y="1428443"/>
                  <a:pt x="2252025" y="1426099"/>
                </a:cubicBezTo>
                <a:cubicBezTo>
                  <a:pt x="2246667" y="1422918"/>
                  <a:pt x="2243235" y="1421327"/>
                  <a:pt x="2241728" y="1421327"/>
                </a:cubicBezTo>
                <a:cubicBezTo>
                  <a:pt x="2236036" y="1421327"/>
                  <a:pt x="2232938" y="1424508"/>
                  <a:pt x="2232436" y="1430871"/>
                </a:cubicBezTo>
                <a:lnTo>
                  <a:pt x="2214353" y="1430871"/>
                </a:lnTo>
                <a:cubicBezTo>
                  <a:pt x="2214353" y="1421495"/>
                  <a:pt x="2217200" y="1414295"/>
                  <a:pt x="2222892" y="1409272"/>
                </a:cubicBezTo>
                <a:cubicBezTo>
                  <a:pt x="2228752" y="1404249"/>
                  <a:pt x="2235115" y="1401738"/>
                  <a:pt x="2241979" y="1401738"/>
                </a:cubicBezTo>
                <a:close/>
                <a:moveTo>
                  <a:pt x="3992180" y="1371600"/>
                </a:moveTo>
                <a:lnTo>
                  <a:pt x="4016039" y="1371600"/>
                </a:lnTo>
                <a:lnTo>
                  <a:pt x="3998207" y="1402993"/>
                </a:lnTo>
                <a:lnTo>
                  <a:pt x="3980627" y="1402993"/>
                </a:lnTo>
                <a:close/>
                <a:moveTo>
                  <a:pt x="3475513" y="1371600"/>
                </a:moveTo>
                <a:lnTo>
                  <a:pt x="3499372" y="1371600"/>
                </a:lnTo>
                <a:lnTo>
                  <a:pt x="3510925" y="1402993"/>
                </a:lnTo>
                <a:lnTo>
                  <a:pt x="3493345" y="1402993"/>
                </a:lnTo>
                <a:close/>
                <a:moveTo>
                  <a:pt x="6473376" y="1308906"/>
                </a:moveTo>
                <a:cubicBezTo>
                  <a:pt x="6477395" y="1308906"/>
                  <a:pt x="6480660" y="1310162"/>
                  <a:pt x="6483172" y="1312673"/>
                </a:cubicBezTo>
                <a:cubicBezTo>
                  <a:pt x="6485683" y="1315185"/>
                  <a:pt x="6486938" y="1318450"/>
                  <a:pt x="6486938" y="1322468"/>
                </a:cubicBezTo>
                <a:cubicBezTo>
                  <a:pt x="6486938" y="1326319"/>
                  <a:pt x="6485683" y="1329584"/>
                  <a:pt x="6483172" y="1332263"/>
                </a:cubicBezTo>
                <a:cubicBezTo>
                  <a:pt x="6480660" y="1335109"/>
                  <a:pt x="6477395" y="1336532"/>
                  <a:pt x="6473376" y="1336532"/>
                </a:cubicBezTo>
                <a:cubicBezTo>
                  <a:pt x="6469693" y="1336532"/>
                  <a:pt x="6466428" y="1335109"/>
                  <a:pt x="6463582" y="1332263"/>
                </a:cubicBezTo>
                <a:cubicBezTo>
                  <a:pt x="6460736" y="1329416"/>
                  <a:pt x="6459312" y="1326152"/>
                  <a:pt x="6459312" y="1322468"/>
                </a:cubicBezTo>
                <a:cubicBezTo>
                  <a:pt x="6459312" y="1318450"/>
                  <a:pt x="6460736" y="1315185"/>
                  <a:pt x="6463582" y="1312673"/>
                </a:cubicBezTo>
                <a:cubicBezTo>
                  <a:pt x="6466428" y="1310162"/>
                  <a:pt x="6469693" y="1308906"/>
                  <a:pt x="6473376" y="1308906"/>
                </a:cubicBezTo>
                <a:close/>
                <a:moveTo>
                  <a:pt x="3657474" y="1308906"/>
                </a:moveTo>
                <a:cubicBezTo>
                  <a:pt x="3661493" y="1308906"/>
                  <a:pt x="3664758" y="1310162"/>
                  <a:pt x="3667269" y="1312673"/>
                </a:cubicBezTo>
                <a:cubicBezTo>
                  <a:pt x="3669948" y="1315352"/>
                  <a:pt x="3671288" y="1318617"/>
                  <a:pt x="3671288" y="1322468"/>
                </a:cubicBezTo>
                <a:cubicBezTo>
                  <a:pt x="3671288" y="1325984"/>
                  <a:pt x="3669948" y="1329249"/>
                  <a:pt x="3667269" y="1332263"/>
                </a:cubicBezTo>
                <a:cubicBezTo>
                  <a:pt x="3664758" y="1335109"/>
                  <a:pt x="3661493" y="1336532"/>
                  <a:pt x="3657474" y="1336532"/>
                </a:cubicBezTo>
                <a:cubicBezTo>
                  <a:pt x="3653791" y="1336532"/>
                  <a:pt x="3650526" y="1335109"/>
                  <a:pt x="3647680" y="1332263"/>
                </a:cubicBezTo>
                <a:cubicBezTo>
                  <a:pt x="3645001" y="1329584"/>
                  <a:pt x="3643661" y="1326319"/>
                  <a:pt x="3643661" y="1322468"/>
                </a:cubicBezTo>
                <a:cubicBezTo>
                  <a:pt x="3643661" y="1318450"/>
                  <a:pt x="3645001" y="1315185"/>
                  <a:pt x="3647680" y="1312673"/>
                </a:cubicBezTo>
                <a:cubicBezTo>
                  <a:pt x="3650526" y="1310162"/>
                  <a:pt x="3653791" y="1308906"/>
                  <a:pt x="3657474" y="1308906"/>
                </a:cubicBezTo>
                <a:close/>
                <a:moveTo>
                  <a:pt x="409723" y="1308906"/>
                </a:moveTo>
                <a:cubicBezTo>
                  <a:pt x="413742" y="1308906"/>
                  <a:pt x="417007" y="1310162"/>
                  <a:pt x="419518" y="1312673"/>
                </a:cubicBezTo>
                <a:cubicBezTo>
                  <a:pt x="422029" y="1315185"/>
                  <a:pt x="423285" y="1318450"/>
                  <a:pt x="423285" y="1322468"/>
                </a:cubicBezTo>
                <a:cubicBezTo>
                  <a:pt x="423285" y="1326319"/>
                  <a:pt x="422029" y="1329584"/>
                  <a:pt x="419518" y="1332263"/>
                </a:cubicBezTo>
                <a:cubicBezTo>
                  <a:pt x="417007" y="1335109"/>
                  <a:pt x="413742" y="1336532"/>
                  <a:pt x="409723" y="1336532"/>
                </a:cubicBezTo>
                <a:cubicBezTo>
                  <a:pt x="406040" y="1336532"/>
                  <a:pt x="402775" y="1335109"/>
                  <a:pt x="399929" y="1332263"/>
                </a:cubicBezTo>
                <a:cubicBezTo>
                  <a:pt x="397250" y="1329584"/>
                  <a:pt x="395911" y="1326319"/>
                  <a:pt x="395911" y="1322468"/>
                </a:cubicBezTo>
                <a:cubicBezTo>
                  <a:pt x="395911" y="1318450"/>
                  <a:pt x="397250" y="1315185"/>
                  <a:pt x="399929" y="1312673"/>
                </a:cubicBezTo>
                <a:cubicBezTo>
                  <a:pt x="402608" y="1310162"/>
                  <a:pt x="405872" y="1308906"/>
                  <a:pt x="409723" y="1308906"/>
                </a:cubicBezTo>
                <a:close/>
                <a:moveTo>
                  <a:pt x="6078759" y="1255914"/>
                </a:moveTo>
                <a:cubicBezTo>
                  <a:pt x="6083280" y="1255914"/>
                  <a:pt x="6087131" y="1257505"/>
                  <a:pt x="6090312" y="1260686"/>
                </a:cubicBezTo>
                <a:cubicBezTo>
                  <a:pt x="6093493" y="1263867"/>
                  <a:pt x="6095084" y="1267718"/>
                  <a:pt x="6095084" y="1272239"/>
                </a:cubicBezTo>
                <a:cubicBezTo>
                  <a:pt x="6095084" y="1276759"/>
                  <a:pt x="6093493" y="1280610"/>
                  <a:pt x="6090312" y="1283791"/>
                </a:cubicBezTo>
                <a:cubicBezTo>
                  <a:pt x="6087131" y="1286973"/>
                  <a:pt x="6083280" y="1288563"/>
                  <a:pt x="6078759" y="1288563"/>
                </a:cubicBezTo>
                <a:cubicBezTo>
                  <a:pt x="6074071" y="1288563"/>
                  <a:pt x="6070136" y="1286973"/>
                  <a:pt x="6066955" y="1283791"/>
                </a:cubicBezTo>
                <a:cubicBezTo>
                  <a:pt x="6063774" y="1280610"/>
                  <a:pt x="6062183" y="1276759"/>
                  <a:pt x="6062183" y="1272239"/>
                </a:cubicBezTo>
                <a:cubicBezTo>
                  <a:pt x="6062183" y="1267718"/>
                  <a:pt x="6063774" y="1263867"/>
                  <a:pt x="6066955" y="1260686"/>
                </a:cubicBezTo>
                <a:cubicBezTo>
                  <a:pt x="6070136" y="1257505"/>
                  <a:pt x="6074071" y="1255914"/>
                  <a:pt x="6078759" y="1255914"/>
                </a:cubicBezTo>
                <a:close/>
                <a:moveTo>
                  <a:pt x="7420352" y="1221004"/>
                </a:moveTo>
                <a:cubicBezTo>
                  <a:pt x="7408296" y="1221004"/>
                  <a:pt x="7399255" y="1223516"/>
                  <a:pt x="7393228" y="1228539"/>
                </a:cubicBezTo>
                <a:cubicBezTo>
                  <a:pt x="7387200" y="1233562"/>
                  <a:pt x="7384186" y="1239924"/>
                  <a:pt x="7384186" y="1247626"/>
                </a:cubicBezTo>
                <a:cubicBezTo>
                  <a:pt x="7384186" y="1254826"/>
                  <a:pt x="7386948" y="1260686"/>
                  <a:pt x="7392474" y="1265206"/>
                </a:cubicBezTo>
                <a:cubicBezTo>
                  <a:pt x="7397999" y="1269727"/>
                  <a:pt x="7404948" y="1271987"/>
                  <a:pt x="7413319" y="1271987"/>
                </a:cubicBezTo>
                <a:cubicBezTo>
                  <a:pt x="7420686" y="1271987"/>
                  <a:pt x="7427551" y="1270062"/>
                  <a:pt x="7433913" y="1266211"/>
                </a:cubicBezTo>
                <a:cubicBezTo>
                  <a:pt x="7440276" y="1262360"/>
                  <a:pt x="7445298" y="1257337"/>
                  <a:pt x="7448982" y="1251142"/>
                </a:cubicBezTo>
                <a:cubicBezTo>
                  <a:pt x="7452666" y="1244947"/>
                  <a:pt x="7454508" y="1237999"/>
                  <a:pt x="7454508" y="1230297"/>
                </a:cubicBezTo>
                <a:cubicBezTo>
                  <a:pt x="7450489" y="1227618"/>
                  <a:pt x="7445466" y="1225358"/>
                  <a:pt x="7439438" y="1223516"/>
                </a:cubicBezTo>
                <a:cubicBezTo>
                  <a:pt x="7433746" y="1221842"/>
                  <a:pt x="7427384" y="1221004"/>
                  <a:pt x="7420352" y="1221004"/>
                </a:cubicBezTo>
                <a:close/>
                <a:moveTo>
                  <a:pt x="6953626" y="1221004"/>
                </a:moveTo>
                <a:cubicBezTo>
                  <a:pt x="6941571" y="1221004"/>
                  <a:pt x="6932530" y="1223516"/>
                  <a:pt x="6926502" y="1228539"/>
                </a:cubicBezTo>
                <a:cubicBezTo>
                  <a:pt x="6920475" y="1233562"/>
                  <a:pt x="6917461" y="1239924"/>
                  <a:pt x="6917461" y="1247626"/>
                </a:cubicBezTo>
                <a:cubicBezTo>
                  <a:pt x="6917461" y="1254826"/>
                  <a:pt x="6920224" y="1260686"/>
                  <a:pt x="6925749" y="1265206"/>
                </a:cubicBezTo>
                <a:cubicBezTo>
                  <a:pt x="6931274" y="1269727"/>
                  <a:pt x="6938222" y="1271987"/>
                  <a:pt x="6946594" y="1271987"/>
                </a:cubicBezTo>
                <a:cubicBezTo>
                  <a:pt x="6953961" y="1271987"/>
                  <a:pt x="6960826" y="1270062"/>
                  <a:pt x="6967188" y="1266211"/>
                </a:cubicBezTo>
                <a:cubicBezTo>
                  <a:pt x="6973550" y="1262360"/>
                  <a:pt x="6978574" y="1257337"/>
                  <a:pt x="6982257" y="1251142"/>
                </a:cubicBezTo>
                <a:cubicBezTo>
                  <a:pt x="6985940" y="1244947"/>
                  <a:pt x="6987782" y="1237999"/>
                  <a:pt x="6987782" y="1230297"/>
                </a:cubicBezTo>
                <a:cubicBezTo>
                  <a:pt x="6983764" y="1227618"/>
                  <a:pt x="6978741" y="1225358"/>
                  <a:pt x="6972714" y="1223516"/>
                </a:cubicBezTo>
                <a:cubicBezTo>
                  <a:pt x="6967021" y="1221842"/>
                  <a:pt x="6960658" y="1221004"/>
                  <a:pt x="6953626" y="1221004"/>
                </a:cubicBezTo>
                <a:close/>
                <a:moveTo>
                  <a:pt x="5982077" y="1221004"/>
                </a:moveTo>
                <a:cubicBezTo>
                  <a:pt x="5970021" y="1221004"/>
                  <a:pt x="5960980" y="1223516"/>
                  <a:pt x="5954953" y="1228539"/>
                </a:cubicBezTo>
                <a:cubicBezTo>
                  <a:pt x="5948925" y="1233562"/>
                  <a:pt x="5945911" y="1239924"/>
                  <a:pt x="5945911" y="1247626"/>
                </a:cubicBezTo>
                <a:cubicBezTo>
                  <a:pt x="5945911" y="1254826"/>
                  <a:pt x="5948674" y="1260686"/>
                  <a:pt x="5954199" y="1265206"/>
                </a:cubicBezTo>
                <a:cubicBezTo>
                  <a:pt x="5959724" y="1269727"/>
                  <a:pt x="5966673" y="1271987"/>
                  <a:pt x="5975044" y="1271987"/>
                </a:cubicBezTo>
                <a:cubicBezTo>
                  <a:pt x="5982411" y="1271987"/>
                  <a:pt x="5989276" y="1270062"/>
                  <a:pt x="5995638" y="1266211"/>
                </a:cubicBezTo>
                <a:cubicBezTo>
                  <a:pt x="6002001" y="1262360"/>
                  <a:pt x="6007024" y="1257337"/>
                  <a:pt x="6010707" y="1251142"/>
                </a:cubicBezTo>
                <a:cubicBezTo>
                  <a:pt x="6014391" y="1244947"/>
                  <a:pt x="6016233" y="1237999"/>
                  <a:pt x="6016233" y="1230297"/>
                </a:cubicBezTo>
                <a:cubicBezTo>
                  <a:pt x="6012214" y="1227618"/>
                  <a:pt x="6007191" y="1225358"/>
                  <a:pt x="6001164" y="1223516"/>
                </a:cubicBezTo>
                <a:cubicBezTo>
                  <a:pt x="5995471" y="1221842"/>
                  <a:pt x="5989109" y="1221004"/>
                  <a:pt x="5982077" y="1221004"/>
                </a:cubicBezTo>
                <a:close/>
                <a:moveTo>
                  <a:pt x="5791577" y="1221004"/>
                </a:moveTo>
                <a:cubicBezTo>
                  <a:pt x="5779521" y="1221004"/>
                  <a:pt x="5770480" y="1223516"/>
                  <a:pt x="5764453" y="1228539"/>
                </a:cubicBezTo>
                <a:cubicBezTo>
                  <a:pt x="5758425" y="1233562"/>
                  <a:pt x="5755411" y="1239924"/>
                  <a:pt x="5755411" y="1247626"/>
                </a:cubicBezTo>
                <a:cubicBezTo>
                  <a:pt x="5755411" y="1254826"/>
                  <a:pt x="5758174" y="1260686"/>
                  <a:pt x="5763699" y="1265206"/>
                </a:cubicBezTo>
                <a:cubicBezTo>
                  <a:pt x="5769224" y="1269727"/>
                  <a:pt x="5776173" y="1271987"/>
                  <a:pt x="5784544" y="1271987"/>
                </a:cubicBezTo>
                <a:cubicBezTo>
                  <a:pt x="5791911" y="1271987"/>
                  <a:pt x="5798776" y="1270062"/>
                  <a:pt x="5805138" y="1266211"/>
                </a:cubicBezTo>
                <a:cubicBezTo>
                  <a:pt x="5811501" y="1262360"/>
                  <a:pt x="5816524" y="1257337"/>
                  <a:pt x="5820207" y="1251142"/>
                </a:cubicBezTo>
                <a:cubicBezTo>
                  <a:pt x="5823891" y="1244947"/>
                  <a:pt x="5825733" y="1237999"/>
                  <a:pt x="5825733" y="1230297"/>
                </a:cubicBezTo>
                <a:cubicBezTo>
                  <a:pt x="5821714" y="1227618"/>
                  <a:pt x="5816691" y="1225358"/>
                  <a:pt x="5810664" y="1223516"/>
                </a:cubicBezTo>
                <a:cubicBezTo>
                  <a:pt x="5804971" y="1221842"/>
                  <a:pt x="5798609" y="1221004"/>
                  <a:pt x="5791577" y="1221004"/>
                </a:cubicBezTo>
                <a:close/>
                <a:moveTo>
                  <a:pt x="5315327" y="1221004"/>
                </a:moveTo>
                <a:cubicBezTo>
                  <a:pt x="5303271" y="1221004"/>
                  <a:pt x="5294230" y="1223516"/>
                  <a:pt x="5288203" y="1228539"/>
                </a:cubicBezTo>
                <a:cubicBezTo>
                  <a:pt x="5282175" y="1233562"/>
                  <a:pt x="5279161" y="1239924"/>
                  <a:pt x="5279161" y="1247626"/>
                </a:cubicBezTo>
                <a:cubicBezTo>
                  <a:pt x="5279161" y="1254826"/>
                  <a:pt x="5281924" y="1260686"/>
                  <a:pt x="5287449" y="1265206"/>
                </a:cubicBezTo>
                <a:cubicBezTo>
                  <a:pt x="5292974" y="1269727"/>
                  <a:pt x="5299923" y="1271987"/>
                  <a:pt x="5308294" y="1271987"/>
                </a:cubicBezTo>
                <a:cubicBezTo>
                  <a:pt x="5315661" y="1271987"/>
                  <a:pt x="5322526" y="1270062"/>
                  <a:pt x="5328888" y="1266211"/>
                </a:cubicBezTo>
                <a:cubicBezTo>
                  <a:pt x="5335251" y="1262360"/>
                  <a:pt x="5340274" y="1257337"/>
                  <a:pt x="5343957" y="1251142"/>
                </a:cubicBezTo>
                <a:cubicBezTo>
                  <a:pt x="5347641" y="1244947"/>
                  <a:pt x="5349483" y="1237999"/>
                  <a:pt x="5349483" y="1230297"/>
                </a:cubicBezTo>
                <a:cubicBezTo>
                  <a:pt x="5345464" y="1227618"/>
                  <a:pt x="5340441" y="1225358"/>
                  <a:pt x="5334414" y="1223516"/>
                </a:cubicBezTo>
                <a:cubicBezTo>
                  <a:pt x="5328721" y="1221842"/>
                  <a:pt x="5322359" y="1221004"/>
                  <a:pt x="5315327" y="1221004"/>
                </a:cubicBezTo>
                <a:close/>
                <a:moveTo>
                  <a:pt x="4991477" y="1221004"/>
                </a:moveTo>
                <a:cubicBezTo>
                  <a:pt x="4979421" y="1221004"/>
                  <a:pt x="4970380" y="1223516"/>
                  <a:pt x="4964353" y="1228539"/>
                </a:cubicBezTo>
                <a:cubicBezTo>
                  <a:pt x="4958325" y="1233562"/>
                  <a:pt x="4955311" y="1239924"/>
                  <a:pt x="4955311" y="1247626"/>
                </a:cubicBezTo>
                <a:cubicBezTo>
                  <a:pt x="4955311" y="1254826"/>
                  <a:pt x="4958074" y="1260686"/>
                  <a:pt x="4963599" y="1265206"/>
                </a:cubicBezTo>
                <a:cubicBezTo>
                  <a:pt x="4969124" y="1269727"/>
                  <a:pt x="4976073" y="1271987"/>
                  <a:pt x="4984444" y="1271987"/>
                </a:cubicBezTo>
                <a:cubicBezTo>
                  <a:pt x="4991811" y="1271987"/>
                  <a:pt x="4998676" y="1270062"/>
                  <a:pt x="5005038" y="1266211"/>
                </a:cubicBezTo>
                <a:cubicBezTo>
                  <a:pt x="5011401" y="1262360"/>
                  <a:pt x="5016424" y="1257337"/>
                  <a:pt x="5020107" y="1251142"/>
                </a:cubicBezTo>
                <a:cubicBezTo>
                  <a:pt x="5023791" y="1244947"/>
                  <a:pt x="5025633" y="1237999"/>
                  <a:pt x="5025633" y="1230297"/>
                </a:cubicBezTo>
                <a:cubicBezTo>
                  <a:pt x="5021614" y="1227618"/>
                  <a:pt x="5016591" y="1225358"/>
                  <a:pt x="5010564" y="1223516"/>
                </a:cubicBezTo>
                <a:cubicBezTo>
                  <a:pt x="5004871" y="1221842"/>
                  <a:pt x="4998509" y="1221004"/>
                  <a:pt x="4991477" y="1221004"/>
                </a:cubicBezTo>
                <a:close/>
                <a:moveTo>
                  <a:pt x="4724777" y="1221004"/>
                </a:moveTo>
                <a:cubicBezTo>
                  <a:pt x="4712721" y="1221004"/>
                  <a:pt x="4703680" y="1223516"/>
                  <a:pt x="4697653" y="1228539"/>
                </a:cubicBezTo>
                <a:cubicBezTo>
                  <a:pt x="4691625" y="1233562"/>
                  <a:pt x="4688611" y="1239924"/>
                  <a:pt x="4688611" y="1247626"/>
                </a:cubicBezTo>
                <a:cubicBezTo>
                  <a:pt x="4688611" y="1254826"/>
                  <a:pt x="4691374" y="1260686"/>
                  <a:pt x="4696899" y="1265206"/>
                </a:cubicBezTo>
                <a:cubicBezTo>
                  <a:pt x="4702424" y="1269727"/>
                  <a:pt x="4709373" y="1271987"/>
                  <a:pt x="4717744" y="1271987"/>
                </a:cubicBezTo>
                <a:cubicBezTo>
                  <a:pt x="4725111" y="1271987"/>
                  <a:pt x="4731976" y="1270062"/>
                  <a:pt x="4738338" y="1266211"/>
                </a:cubicBezTo>
                <a:cubicBezTo>
                  <a:pt x="4744701" y="1262360"/>
                  <a:pt x="4749724" y="1257337"/>
                  <a:pt x="4753407" y="1251142"/>
                </a:cubicBezTo>
                <a:cubicBezTo>
                  <a:pt x="4757091" y="1244947"/>
                  <a:pt x="4758933" y="1237999"/>
                  <a:pt x="4758933" y="1230297"/>
                </a:cubicBezTo>
                <a:cubicBezTo>
                  <a:pt x="4754914" y="1227618"/>
                  <a:pt x="4749891" y="1225358"/>
                  <a:pt x="4743864" y="1223516"/>
                </a:cubicBezTo>
                <a:cubicBezTo>
                  <a:pt x="4738171" y="1221842"/>
                  <a:pt x="4731809" y="1221004"/>
                  <a:pt x="4724777" y="1221004"/>
                </a:cubicBezTo>
                <a:close/>
                <a:moveTo>
                  <a:pt x="3657977" y="1221004"/>
                </a:moveTo>
                <a:cubicBezTo>
                  <a:pt x="3645922" y="1221004"/>
                  <a:pt x="3636880" y="1223516"/>
                  <a:pt x="3630853" y="1228539"/>
                </a:cubicBezTo>
                <a:cubicBezTo>
                  <a:pt x="3624825" y="1233562"/>
                  <a:pt x="3621811" y="1239924"/>
                  <a:pt x="3621811" y="1247626"/>
                </a:cubicBezTo>
                <a:cubicBezTo>
                  <a:pt x="3621811" y="1254826"/>
                  <a:pt x="3624574" y="1260686"/>
                  <a:pt x="3630099" y="1265206"/>
                </a:cubicBezTo>
                <a:cubicBezTo>
                  <a:pt x="3635625" y="1269727"/>
                  <a:pt x="3642573" y="1271987"/>
                  <a:pt x="3650945" y="1271987"/>
                </a:cubicBezTo>
                <a:cubicBezTo>
                  <a:pt x="3658312" y="1271987"/>
                  <a:pt x="3665176" y="1270062"/>
                  <a:pt x="3671539" y="1266211"/>
                </a:cubicBezTo>
                <a:cubicBezTo>
                  <a:pt x="3677901" y="1262360"/>
                  <a:pt x="3682924" y="1257337"/>
                  <a:pt x="3686608" y="1251142"/>
                </a:cubicBezTo>
                <a:cubicBezTo>
                  <a:pt x="3690291" y="1244947"/>
                  <a:pt x="3692133" y="1237999"/>
                  <a:pt x="3692133" y="1230297"/>
                </a:cubicBezTo>
                <a:cubicBezTo>
                  <a:pt x="3688114" y="1227618"/>
                  <a:pt x="3683091" y="1225358"/>
                  <a:pt x="3677064" y="1223516"/>
                </a:cubicBezTo>
                <a:cubicBezTo>
                  <a:pt x="3671371" y="1221842"/>
                  <a:pt x="3665009" y="1221004"/>
                  <a:pt x="3657977" y="1221004"/>
                </a:cubicBezTo>
                <a:close/>
                <a:moveTo>
                  <a:pt x="1038606" y="1221004"/>
                </a:moveTo>
                <a:cubicBezTo>
                  <a:pt x="1026552" y="1221004"/>
                  <a:pt x="1017510" y="1223516"/>
                  <a:pt x="1011482" y="1228539"/>
                </a:cubicBezTo>
                <a:cubicBezTo>
                  <a:pt x="1005455" y="1233562"/>
                  <a:pt x="1002441" y="1239924"/>
                  <a:pt x="1002441" y="1247626"/>
                </a:cubicBezTo>
                <a:cubicBezTo>
                  <a:pt x="1002441" y="1254826"/>
                  <a:pt x="1005204" y="1260686"/>
                  <a:pt x="1010728" y="1265206"/>
                </a:cubicBezTo>
                <a:cubicBezTo>
                  <a:pt x="1016254" y="1269727"/>
                  <a:pt x="1023202" y="1271987"/>
                  <a:pt x="1031574" y="1271987"/>
                </a:cubicBezTo>
                <a:cubicBezTo>
                  <a:pt x="1038941" y="1271987"/>
                  <a:pt x="1045805" y="1270062"/>
                  <a:pt x="1052168" y="1266211"/>
                </a:cubicBezTo>
                <a:cubicBezTo>
                  <a:pt x="1058531" y="1262360"/>
                  <a:pt x="1063554" y="1257337"/>
                  <a:pt x="1067238" y="1251142"/>
                </a:cubicBezTo>
                <a:cubicBezTo>
                  <a:pt x="1070920" y="1244947"/>
                  <a:pt x="1072762" y="1237999"/>
                  <a:pt x="1072762" y="1230297"/>
                </a:cubicBezTo>
                <a:cubicBezTo>
                  <a:pt x="1068744" y="1227618"/>
                  <a:pt x="1063722" y="1225358"/>
                  <a:pt x="1057694" y="1223516"/>
                </a:cubicBezTo>
                <a:cubicBezTo>
                  <a:pt x="1052001" y="1221842"/>
                  <a:pt x="1045639" y="1221004"/>
                  <a:pt x="1038606" y="1221004"/>
                </a:cubicBezTo>
                <a:close/>
                <a:moveTo>
                  <a:pt x="6473376" y="1171528"/>
                </a:moveTo>
                <a:cubicBezTo>
                  <a:pt x="6463330" y="1171528"/>
                  <a:pt x="6454540" y="1174877"/>
                  <a:pt x="6447006" y="1181574"/>
                </a:cubicBezTo>
                <a:cubicBezTo>
                  <a:pt x="6439974" y="1187937"/>
                  <a:pt x="6435286" y="1196643"/>
                  <a:pt x="6432942" y="1207694"/>
                </a:cubicBezTo>
                <a:lnTo>
                  <a:pt x="6512806" y="1207694"/>
                </a:lnTo>
                <a:cubicBezTo>
                  <a:pt x="6512640" y="1202168"/>
                  <a:pt x="6511132" y="1196643"/>
                  <a:pt x="6508286" y="1191118"/>
                </a:cubicBezTo>
                <a:cubicBezTo>
                  <a:pt x="6505607" y="1185760"/>
                  <a:pt x="6501338" y="1181156"/>
                  <a:pt x="6495478" y="1177305"/>
                </a:cubicBezTo>
                <a:cubicBezTo>
                  <a:pt x="6489618" y="1173454"/>
                  <a:pt x="6482250" y="1171528"/>
                  <a:pt x="6473376" y="1171528"/>
                </a:cubicBezTo>
                <a:close/>
                <a:moveTo>
                  <a:pt x="3803382" y="1171528"/>
                </a:moveTo>
                <a:cubicBezTo>
                  <a:pt x="3796015" y="1171528"/>
                  <a:pt x="3788899" y="1173621"/>
                  <a:pt x="3782034" y="1177807"/>
                </a:cubicBezTo>
                <a:cubicBezTo>
                  <a:pt x="3775337" y="1181993"/>
                  <a:pt x="3769979" y="1187769"/>
                  <a:pt x="3765961" y="1195136"/>
                </a:cubicBezTo>
                <a:cubicBezTo>
                  <a:pt x="3761943" y="1202671"/>
                  <a:pt x="3759933" y="1211461"/>
                  <a:pt x="3759933" y="1221507"/>
                </a:cubicBezTo>
                <a:cubicBezTo>
                  <a:pt x="3759933" y="1231385"/>
                  <a:pt x="3761943" y="1240092"/>
                  <a:pt x="3765961" y="1247626"/>
                </a:cubicBezTo>
                <a:cubicBezTo>
                  <a:pt x="3769979" y="1255328"/>
                  <a:pt x="3775337" y="1261188"/>
                  <a:pt x="3782034" y="1265206"/>
                </a:cubicBezTo>
                <a:cubicBezTo>
                  <a:pt x="3788899" y="1269392"/>
                  <a:pt x="3796015" y="1271485"/>
                  <a:pt x="3803382" y="1271485"/>
                </a:cubicBezTo>
                <a:cubicBezTo>
                  <a:pt x="3810581" y="1271485"/>
                  <a:pt x="3817697" y="1269392"/>
                  <a:pt x="3824729" y="1265206"/>
                </a:cubicBezTo>
                <a:cubicBezTo>
                  <a:pt x="3831259" y="1261355"/>
                  <a:pt x="3836617" y="1255495"/>
                  <a:pt x="3840803" y="1247626"/>
                </a:cubicBezTo>
                <a:cubicBezTo>
                  <a:pt x="3844654" y="1240427"/>
                  <a:pt x="3846579" y="1231720"/>
                  <a:pt x="3846579" y="1221507"/>
                </a:cubicBezTo>
                <a:cubicBezTo>
                  <a:pt x="3846579" y="1211126"/>
                  <a:pt x="3844654" y="1202336"/>
                  <a:pt x="3840803" y="1195136"/>
                </a:cubicBezTo>
                <a:cubicBezTo>
                  <a:pt x="3836785" y="1187602"/>
                  <a:pt x="3831427" y="1181825"/>
                  <a:pt x="3824729" y="1177807"/>
                </a:cubicBezTo>
                <a:cubicBezTo>
                  <a:pt x="3817697" y="1173621"/>
                  <a:pt x="3810581" y="1171528"/>
                  <a:pt x="3803382" y="1171528"/>
                </a:cubicBezTo>
                <a:close/>
                <a:moveTo>
                  <a:pt x="3245407" y="1171528"/>
                </a:moveTo>
                <a:cubicBezTo>
                  <a:pt x="3237537" y="1171528"/>
                  <a:pt x="3230338" y="1173538"/>
                  <a:pt x="3223808" y="1177556"/>
                </a:cubicBezTo>
                <a:cubicBezTo>
                  <a:pt x="3217111" y="1181742"/>
                  <a:pt x="3211920" y="1187351"/>
                  <a:pt x="3208237" y="1194383"/>
                </a:cubicBezTo>
                <a:cubicBezTo>
                  <a:pt x="3204386" y="1201750"/>
                  <a:pt x="3202460" y="1210540"/>
                  <a:pt x="3202460" y="1220753"/>
                </a:cubicBezTo>
                <a:cubicBezTo>
                  <a:pt x="3202460" y="1230632"/>
                  <a:pt x="3204386" y="1239422"/>
                  <a:pt x="3208237" y="1247124"/>
                </a:cubicBezTo>
                <a:cubicBezTo>
                  <a:pt x="3211920" y="1254491"/>
                  <a:pt x="3217111" y="1260100"/>
                  <a:pt x="3223808" y="1263951"/>
                </a:cubicBezTo>
                <a:cubicBezTo>
                  <a:pt x="3230505" y="1267802"/>
                  <a:pt x="3237705" y="1269727"/>
                  <a:pt x="3245407" y="1269727"/>
                </a:cubicBezTo>
                <a:cubicBezTo>
                  <a:pt x="3253443" y="1269727"/>
                  <a:pt x="3260559" y="1267802"/>
                  <a:pt x="3266754" y="1263951"/>
                </a:cubicBezTo>
                <a:cubicBezTo>
                  <a:pt x="3273284" y="1259932"/>
                  <a:pt x="3278474" y="1254240"/>
                  <a:pt x="3282325" y="1246873"/>
                </a:cubicBezTo>
                <a:cubicBezTo>
                  <a:pt x="3286176" y="1239506"/>
                  <a:pt x="3288102" y="1230799"/>
                  <a:pt x="3288102" y="1220753"/>
                </a:cubicBezTo>
                <a:cubicBezTo>
                  <a:pt x="3288102" y="1210373"/>
                  <a:pt x="3286176" y="1201499"/>
                  <a:pt x="3282325" y="1194132"/>
                </a:cubicBezTo>
                <a:cubicBezTo>
                  <a:pt x="3278474" y="1186597"/>
                  <a:pt x="3273284" y="1180988"/>
                  <a:pt x="3266754" y="1177305"/>
                </a:cubicBezTo>
                <a:cubicBezTo>
                  <a:pt x="3260057" y="1173454"/>
                  <a:pt x="3252941" y="1171528"/>
                  <a:pt x="3245407" y="1171528"/>
                </a:cubicBezTo>
                <a:close/>
                <a:moveTo>
                  <a:pt x="2752869" y="1171528"/>
                </a:moveTo>
                <a:cubicBezTo>
                  <a:pt x="2744832" y="1171528"/>
                  <a:pt x="2737298" y="1173538"/>
                  <a:pt x="2730266" y="1177556"/>
                </a:cubicBezTo>
                <a:cubicBezTo>
                  <a:pt x="2723401" y="1181574"/>
                  <a:pt x="2717792" y="1187351"/>
                  <a:pt x="2713439" y="1194885"/>
                </a:cubicBezTo>
                <a:cubicBezTo>
                  <a:pt x="2709253" y="1202252"/>
                  <a:pt x="2707160" y="1211126"/>
                  <a:pt x="2707160" y="1221507"/>
                </a:cubicBezTo>
                <a:cubicBezTo>
                  <a:pt x="2707160" y="1231720"/>
                  <a:pt x="2709253" y="1240510"/>
                  <a:pt x="2713439" y="1247877"/>
                </a:cubicBezTo>
                <a:cubicBezTo>
                  <a:pt x="2717792" y="1255412"/>
                  <a:pt x="2723401" y="1261188"/>
                  <a:pt x="2730266" y="1265206"/>
                </a:cubicBezTo>
                <a:cubicBezTo>
                  <a:pt x="2737633" y="1269392"/>
                  <a:pt x="2745167" y="1271485"/>
                  <a:pt x="2752869" y="1271485"/>
                </a:cubicBezTo>
                <a:cubicBezTo>
                  <a:pt x="2760571" y="1271485"/>
                  <a:pt x="2768105" y="1269392"/>
                  <a:pt x="2775472" y="1265206"/>
                </a:cubicBezTo>
                <a:cubicBezTo>
                  <a:pt x="2782170" y="1261355"/>
                  <a:pt x="2787695" y="1255579"/>
                  <a:pt x="2792048" y="1247877"/>
                </a:cubicBezTo>
                <a:cubicBezTo>
                  <a:pt x="2796234" y="1240510"/>
                  <a:pt x="2798327" y="1231720"/>
                  <a:pt x="2798327" y="1221507"/>
                </a:cubicBezTo>
                <a:cubicBezTo>
                  <a:pt x="2798327" y="1211126"/>
                  <a:pt x="2796234" y="1202252"/>
                  <a:pt x="2792048" y="1194885"/>
                </a:cubicBezTo>
                <a:cubicBezTo>
                  <a:pt x="2787695" y="1187183"/>
                  <a:pt x="2782170" y="1181407"/>
                  <a:pt x="2775472" y="1177556"/>
                </a:cubicBezTo>
                <a:cubicBezTo>
                  <a:pt x="2768440" y="1173538"/>
                  <a:pt x="2760906" y="1171528"/>
                  <a:pt x="2752869" y="1171528"/>
                </a:cubicBezTo>
                <a:close/>
                <a:moveTo>
                  <a:pt x="2597707" y="1171528"/>
                </a:moveTo>
                <a:cubicBezTo>
                  <a:pt x="2589837" y="1171528"/>
                  <a:pt x="2582638" y="1173538"/>
                  <a:pt x="2576108" y="1177556"/>
                </a:cubicBezTo>
                <a:cubicBezTo>
                  <a:pt x="2569411" y="1181742"/>
                  <a:pt x="2564220" y="1187351"/>
                  <a:pt x="2560537" y="1194383"/>
                </a:cubicBezTo>
                <a:cubicBezTo>
                  <a:pt x="2556686" y="1201750"/>
                  <a:pt x="2554760" y="1210540"/>
                  <a:pt x="2554760" y="1220753"/>
                </a:cubicBezTo>
                <a:cubicBezTo>
                  <a:pt x="2554760" y="1230632"/>
                  <a:pt x="2556686" y="1239422"/>
                  <a:pt x="2560537" y="1247124"/>
                </a:cubicBezTo>
                <a:cubicBezTo>
                  <a:pt x="2564220" y="1254491"/>
                  <a:pt x="2569411" y="1260100"/>
                  <a:pt x="2576108" y="1263951"/>
                </a:cubicBezTo>
                <a:cubicBezTo>
                  <a:pt x="2582805" y="1267802"/>
                  <a:pt x="2590005" y="1269727"/>
                  <a:pt x="2597707" y="1269727"/>
                </a:cubicBezTo>
                <a:cubicBezTo>
                  <a:pt x="2605743" y="1269727"/>
                  <a:pt x="2612859" y="1267802"/>
                  <a:pt x="2619054" y="1263951"/>
                </a:cubicBezTo>
                <a:cubicBezTo>
                  <a:pt x="2625584" y="1259932"/>
                  <a:pt x="2630774" y="1254240"/>
                  <a:pt x="2634625" y="1246873"/>
                </a:cubicBezTo>
                <a:cubicBezTo>
                  <a:pt x="2638476" y="1239506"/>
                  <a:pt x="2640402" y="1230799"/>
                  <a:pt x="2640402" y="1220753"/>
                </a:cubicBezTo>
                <a:cubicBezTo>
                  <a:pt x="2640402" y="1210373"/>
                  <a:pt x="2638476" y="1201499"/>
                  <a:pt x="2634625" y="1194132"/>
                </a:cubicBezTo>
                <a:cubicBezTo>
                  <a:pt x="2630774" y="1186597"/>
                  <a:pt x="2625584" y="1180988"/>
                  <a:pt x="2619054" y="1177305"/>
                </a:cubicBezTo>
                <a:cubicBezTo>
                  <a:pt x="2612357" y="1173454"/>
                  <a:pt x="2605241" y="1171528"/>
                  <a:pt x="2597707" y="1171528"/>
                </a:cubicBezTo>
                <a:close/>
                <a:moveTo>
                  <a:pt x="2110927" y="1171528"/>
                </a:moveTo>
                <a:cubicBezTo>
                  <a:pt x="2100881" y="1171528"/>
                  <a:pt x="2092091" y="1174877"/>
                  <a:pt x="2084556" y="1181574"/>
                </a:cubicBezTo>
                <a:cubicBezTo>
                  <a:pt x="2077528" y="1187937"/>
                  <a:pt x="2072840" y="1196643"/>
                  <a:pt x="2070496" y="1207694"/>
                </a:cubicBezTo>
                <a:lnTo>
                  <a:pt x="2150357" y="1207694"/>
                </a:lnTo>
                <a:cubicBezTo>
                  <a:pt x="2150190" y="1202168"/>
                  <a:pt x="2148683" y="1196643"/>
                  <a:pt x="2145836" y="1191118"/>
                </a:cubicBezTo>
                <a:cubicBezTo>
                  <a:pt x="2143158" y="1185760"/>
                  <a:pt x="2138888" y="1181156"/>
                  <a:pt x="2133028" y="1177305"/>
                </a:cubicBezTo>
                <a:cubicBezTo>
                  <a:pt x="2127168" y="1173454"/>
                  <a:pt x="2119801" y="1171528"/>
                  <a:pt x="2110927" y="1171528"/>
                </a:cubicBezTo>
                <a:close/>
                <a:moveTo>
                  <a:pt x="1577531" y="1171528"/>
                </a:moveTo>
                <a:cubicBezTo>
                  <a:pt x="1567484" y="1171528"/>
                  <a:pt x="1558695" y="1174877"/>
                  <a:pt x="1551160" y="1181574"/>
                </a:cubicBezTo>
                <a:cubicBezTo>
                  <a:pt x="1544127" y="1187937"/>
                  <a:pt x="1539439" y="1196643"/>
                  <a:pt x="1537095" y="1207694"/>
                </a:cubicBezTo>
                <a:lnTo>
                  <a:pt x="1616961" y="1207694"/>
                </a:lnTo>
                <a:cubicBezTo>
                  <a:pt x="1616794" y="1202168"/>
                  <a:pt x="1615287" y="1196643"/>
                  <a:pt x="1612441" y="1191118"/>
                </a:cubicBezTo>
                <a:cubicBezTo>
                  <a:pt x="1609762" y="1185760"/>
                  <a:pt x="1605492" y="1181156"/>
                  <a:pt x="1599632" y="1177305"/>
                </a:cubicBezTo>
                <a:cubicBezTo>
                  <a:pt x="1593772" y="1173454"/>
                  <a:pt x="1586405" y="1171528"/>
                  <a:pt x="1577531" y="1171528"/>
                </a:cubicBezTo>
                <a:close/>
                <a:moveTo>
                  <a:pt x="755385" y="1171528"/>
                </a:moveTo>
                <a:cubicBezTo>
                  <a:pt x="748019" y="1171528"/>
                  <a:pt x="740903" y="1173621"/>
                  <a:pt x="734038" y="1177807"/>
                </a:cubicBezTo>
                <a:cubicBezTo>
                  <a:pt x="727340" y="1181993"/>
                  <a:pt x="721983" y="1187769"/>
                  <a:pt x="717964" y="1195136"/>
                </a:cubicBezTo>
                <a:cubicBezTo>
                  <a:pt x="713946" y="1202671"/>
                  <a:pt x="711937" y="1211461"/>
                  <a:pt x="711937" y="1221507"/>
                </a:cubicBezTo>
                <a:cubicBezTo>
                  <a:pt x="711937" y="1231385"/>
                  <a:pt x="713946" y="1240092"/>
                  <a:pt x="717964" y="1247626"/>
                </a:cubicBezTo>
                <a:cubicBezTo>
                  <a:pt x="721983" y="1255328"/>
                  <a:pt x="727340" y="1261188"/>
                  <a:pt x="734038" y="1265206"/>
                </a:cubicBezTo>
                <a:cubicBezTo>
                  <a:pt x="740903" y="1269392"/>
                  <a:pt x="748019" y="1271485"/>
                  <a:pt x="755385" y="1271485"/>
                </a:cubicBezTo>
                <a:cubicBezTo>
                  <a:pt x="762584" y="1271485"/>
                  <a:pt x="769701" y="1269392"/>
                  <a:pt x="776733" y="1265206"/>
                </a:cubicBezTo>
                <a:cubicBezTo>
                  <a:pt x="783263" y="1261355"/>
                  <a:pt x="788621" y="1255495"/>
                  <a:pt x="792806" y="1247626"/>
                </a:cubicBezTo>
                <a:cubicBezTo>
                  <a:pt x="796657" y="1240427"/>
                  <a:pt x="798583" y="1231720"/>
                  <a:pt x="798583" y="1221507"/>
                </a:cubicBezTo>
                <a:cubicBezTo>
                  <a:pt x="798583" y="1211126"/>
                  <a:pt x="796657" y="1202336"/>
                  <a:pt x="792806" y="1195136"/>
                </a:cubicBezTo>
                <a:cubicBezTo>
                  <a:pt x="788788" y="1187602"/>
                  <a:pt x="783430" y="1181825"/>
                  <a:pt x="776733" y="1177807"/>
                </a:cubicBezTo>
                <a:cubicBezTo>
                  <a:pt x="769701" y="1173621"/>
                  <a:pt x="762584" y="1171528"/>
                  <a:pt x="755385" y="1171528"/>
                </a:cubicBezTo>
                <a:close/>
                <a:moveTo>
                  <a:pt x="409723" y="1171528"/>
                </a:moveTo>
                <a:cubicBezTo>
                  <a:pt x="401687" y="1171528"/>
                  <a:pt x="394152" y="1173538"/>
                  <a:pt x="387121" y="1177556"/>
                </a:cubicBezTo>
                <a:cubicBezTo>
                  <a:pt x="380255" y="1181574"/>
                  <a:pt x="374647" y="1187351"/>
                  <a:pt x="370293" y="1194885"/>
                </a:cubicBezTo>
                <a:cubicBezTo>
                  <a:pt x="366108" y="1202252"/>
                  <a:pt x="364015" y="1211126"/>
                  <a:pt x="364015" y="1221507"/>
                </a:cubicBezTo>
                <a:cubicBezTo>
                  <a:pt x="364015" y="1231720"/>
                  <a:pt x="366108" y="1240510"/>
                  <a:pt x="370293" y="1247877"/>
                </a:cubicBezTo>
                <a:cubicBezTo>
                  <a:pt x="374647" y="1255412"/>
                  <a:pt x="380255" y="1261188"/>
                  <a:pt x="387121" y="1265206"/>
                </a:cubicBezTo>
                <a:cubicBezTo>
                  <a:pt x="394487" y="1269392"/>
                  <a:pt x="402022" y="1271485"/>
                  <a:pt x="409723" y="1271485"/>
                </a:cubicBezTo>
                <a:cubicBezTo>
                  <a:pt x="417425" y="1271485"/>
                  <a:pt x="424959" y="1269392"/>
                  <a:pt x="432326" y="1265206"/>
                </a:cubicBezTo>
                <a:cubicBezTo>
                  <a:pt x="439024" y="1261355"/>
                  <a:pt x="444550" y="1255579"/>
                  <a:pt x="448903" y="1247877"/>
                </a:cubicBezTo>
                <a:cubicBezTo>
                  <a:pt x="453088" y="1240510"/>
                  <a:pt x="455181" y="1231720"/>
                  <a:pt x="455181" y="1221507"/>
                </a:cubicBezTo>
                <a:cubicBezTo>
                  <a:pt x="455181" y="1211126"/>
                  <a:pt x="453088" y="1202252"/>
                  <a:pt x="448903" y="1194885"/>
                </a:cubicBezTo>
                <a:cubicBezTo>
                  <a:pt x="444550" y="1187183"/>
                  <a:pt x="439024" y="1181407"/>
                  <a:pt x="432326" y="1177556"/>
                </a:cubicBezTo>
                <a:cubicBezTo>
                  <a:pt x="425294" y="1173538"/>
                  <a:pt x="417760" y="1171528"/>
                  <a:pt x="409723" y="1171528"/>
                </a:cubicBezTo>
                <a:close/>
                <a:moveTo>
                  <a:pt x="7021678" y="1155957"/>
                </a:moveTo>
                <a:lnTo>
                  <a:pt x="7045286" y="1155957"/>
                </a:lnTo>
                <a:lnTo>
                  <a:pt x="7086474" y="1253402"/>
                </a:lnTo>
                <a:lnTo>
                  <a:pt x="7086976" y="1253402"/>
                </a:lnTo>
                <a:lnTo>
                  <a:pt x="7126658" y="1155957"/>
                </a:lnTo>
                <a:lnTo>
                  <a:pt x="7150266" y="1155957"/>
                </a:lnTo>
                <a:lnTo>
                  <a:pt x="7069396" y="1342560"/>
                </a:lnTo>
                <a:lnTo>
                  <a:pt x="7046792" y="1342560"/>
                </a:lnTo>
                <a:lnTo>
                  <a:pt x="7075926" y="1278768"/>
                </a:lnTo>
                <a:close/>
                <a:moveTo>
                  <a:pt x="6361728" y="1155957"/>
                </a:moveTo>
                <a:lnTo>
                  <a:pt x="6383578" y="1155957"/>
                </a:lnTo>
                <a:lnTo>
                  <a:pt x="6383578" y="1287056"/>
                </a:lnTo>
                <a:lnTo>
                  <a:pt x="6361728" y="1287056"/>
                </a:lnTo>
                <a:close/>
                <a:moveTo>
                  <a:pt x="5116427" y="1155957"/>
                </a:moveTo>
                <a:lnTo>
                  <a:pt x="5139784" y="1155957"/>
                </a:lnTo>
                <a:lnTo>
                  <a:pt x="5180470" y="1261439"/>
                </a:lnTo>
                <a:lnTo>
                  <a:pt x="5180972" y="1261439"/>
                </a:lnTo>
                <a:lnTo>
                  <a:pt x="5222160" y="1155957"/>
                </a:lnTo>
                <a:lnTo>
                  <a:pt x="5245015" y="1155957"/>
                </a:lnTo>
                <a:lnTo>
                  <a:pt x="5191520" y="1287056"/>
                </a:lnTo>
                <a:lnTo>
                  <a:pt x="5169419" y="1287056"/>
                </a:lnTo>
                <a:close/>
                <a:moveTo>
                  <a:pt x="4792577" y="1155957"/>
                </a:moveTo>
                <a:lnTo>
                  <a:pt x="4815934" y="1155957"/>
                </a:lnTo>
                <a:lnTo>
                  <a:pt x="4856620" y="1261439"/>
                </a:lnTo>
                <a:lnTo>
                  <a:pt x="4857122" y="1261439"/>
                </a:lnTo>
                <a:lnTo>
                  <a:pt x="4898310" y="1155957"/>
                </a:lnTo>
                <a:lnTo>
                  <a:pt x="4921165" y="1155957"/>
                </a:lnTo>
                <a:lnTo>
                  <a:pt x="4867670" y="1287056"/>
                </a:lnTo>
                <a:lnTo>
                  <a:pt x="4845569" y="1287056"/>
                </a:lnTo>
                <a:close/>
                <a:moveTo>
                  <a:pt x="4142403" y="1155957"/>
                </a:moveTo>
                <a:lnTo>
                  <a:pt x="4164253" y="1155957"/>
                </a:lnTo>
                <a:lnTo>
                  <a:pt x="4164253" y="1287056"/>
                </a:lnTo>
                <a:lnTo>
                  <a:pt x="4142403" y="1287056"/>
                </a:lnTo>
                <a:close/>
                <a:moveTo>
                  <a:pt x="1465882" y="1155957"/>
                </a:moveTo>
                <a:lnTo>
                  <a:pt x="1487731" y="1155957"/>
                </a:lnTo>
                <a:lnTo>
                  <a:pt x="1487731" y="1287056"/>
                </a:lnTo>
                <a:lnTo>
                  <a:pt x="1465882" y="1287056"/>
                </a:lnTo>
                <a:close/>
                <a:moveTo>
                  <a:pt x="4104917" y="1151939"/>
                </a:moveTo>
                <a:cubicBezTo>
                  <a:pt x="4110777" y="1151939"/>
                  <a:pt x="4115967" y="1152860"/>
                  <a:pt x="4120488" y="1154702"/>
                </a:cubicBezTo>
                <a:lnTo>
                  <a:pt x="4120488" y="1178309"/>
                </a:lnTo>
                <a:cubicBezTo>
                  <a:pt x="4114795" y="1175463"/>
                  <a:pt x="4108600" y="1174040"/>
                  <a:pt x="4101903" y="1174040"/>
                </a:cubicBezTo>
                <a:cubicBezTo>
                  <a:pt x="4095708" y="1174040"/>
                  <a:pt x="4089848" y="1175882"/>
                  <a:pt x="4084323" y="1179565"/>
                </a:cubicBezTo>
                <a:cubicBezTo>
                  <a:pt x="4079133" y="1182914"/>
                  <a:pt x="4074863" y="1187769"/>
                  <a:pt x="4071514" y="1194132"/>
                </a:cubicBezTo>
                <a:cubicBezTo>
                  <a:pt x="4068501" y="1199657"/>
                  <a:pt x="4066994" y="1206187"/>
                  <a:pt x="4066994" y="1213721"/>
                </a:cubicBezTo>
                <a:lnTo>
                  <a:pt x="4066994" y="1287056"/>
                </a:lnTo>
                <a:lnTo>
                  <a:pt x="4045144" y="1287056"/>
                </a:lnTo>
                <a:lnTo>
                  <a:pt x="4045144" y="1155957"/>
                </a:lnTo>
                <a:lnTo>
                  <a:pt x="4065738" y="1155957"/>
                </a:lnTo>
                <a:lnTo>
                  <a:pt x="4065738" y="1177054"/>
                </a:lnTo>
                <a:lnTo>
                  <a:pt x="4066994" y="1177054"/>
                </a:lnTo>
                <a:cubicBezTo>
                  <a:pt x="4069338" y="1170021"/>
                  <a:pt x="4074277" y="1164078"/>
                  <a:pt x="4081811" y="1159222"/>
                </a:cubicBezTo>
                <a:cubicBezTo>
                  <a:pt x="4089178" y="1154367"/>
                  <a:pt x="4096880" y="1151939"/>
                  <a:pt x="4104917" y="1151939"/>
                </a:cubicBezTo>
                <a:close/>
                <a:moveTo>
                  <a:pt x="2018945" y="1151939"/>
                </a:moveTo>
                <a:cubicBezTo>
                  <a:pt x="2024806" y="1151939"/>
                  <a:pt x="2029996" y="1152860"/>
                  <a:pt x="2034517" y="1154702"/>
                </a:cubicBezTo>
                <a:lnTo>
                  <a:pt x="2034517" y="1178309"/>
                </a:lnTo>
                <a:cubicBezTo>
                  <a:pt x="2028824" y="1175463"/>
                  <a:pt x="2022629" y="1174040"/>
                  <a:pt x="2015932" y="1174040"/>
                </a:cubicBezTo>
                <a:cubicBezTo>
                  <a:pt x="2009737" y="1174040"/>
                  <a:pt x="2003877" y="1175882"/>
                  <a:pt x="1998352" y="1179565"/>
                </a:cubicBezTo>
                <a:cubicBezTo>
                  <a:pt x="1993161" y="1182914"/>
                  <a:pt x="1988892" y="1187769"/>
                  <a:pt x="1985543" y="1194132"/>
                </a:cubicBezTo>
                <a:cubicBezTo>
                  <a:pt x="1982529" y="1199657"/>
                  <a:pt x="1981022" y="1206187"/>
                  <a:pt x="1981022" y="1213721"/>
                </a:cubicBezTo>
                <a:lnTo>
                  <a:pt x="1981022" y="1287056"/>
                </a:lnTo>
                <a:lnTo>
                  <a:pt x="1959172" y="1287056"/>
                </a:lnTo>
                <a:lnTo>
                  <a:pt x="1959172" y="1155957"/>
                </a:lnTo>
                <a:lnTo>
                  <a:pt x="1979767" y="1155957"/>
                </a:lnTo>
                <a:lnTo>
                  <a:pt x="1979767" y="1177054"/>
                </a:lnTo>
                <a:lnTo>
                  <a:pt x="1981022" y="1177054"/>
                </a:lnTo>
                <a:cubicBezTo>
                  <a:pt x="1983366" y="1170021"/>
                  <a:pt x="1988306" y="1164078"/>
                  <a:pt x="1995840" y="1159222"/>
                </a:cubicBezTo>
                <a:cubicBezTo>
                  <a:pt x="2003207" y="1154367"/>
                  <a:pt x="2010909" y="1151939"/>
                  <a:pt x="2018945" y="1151939"/>
                </a:cubicBezTo>
                <a:close/>
                <a:moveTo>
                  <a:pt x="1428396" y="1151939"/>
                </a:moveTo>
                <a:cubicBezTo>
                  <a:pt x="1434256" y="1151939"/>
                  <a:pt x="1439446" y="1152860"/>
                  <a:pt x="1443967" y="1154702"/>
                </a:cubicBezTo>
                <a:lnTo>
                  <a:pt x="1443967" y="1178309"/>
                </a:lnTo>
                <a:cubicBezTo>
                  <a:pt x="1438274" y="1175463"/>
                  <a:pt x="1432079" y="1174040"/>
                  <a:pt x="1425382" y="1174040"/>
                </a:cubicBezTo>
                <a:cubicBezTo>
                  <a:pt x="1419187" y="1174040"/>
                  <a:pt x="1413327" y="1175882"/>
                  <a:pt x="1407802" y="1179565"/>
                </a:cubicBezTo>
                <a:cubicBezTo>
                  <a:pt x="1402612" y="1182914"/>
                  <a:pt x="1398342" y="1187769"/>
                  <a:pt x="1394993" y="1194132"/>
                </a:cubicBezTo>
                <a:cubicBezTo>
                  <a:pt x="1391979" y="1199657"/>
                  <a:pt x="1390473" y="1206187"/>
                  <a:pt x="1390473" y="1213721"/>
                </a:cubicBezTo>
                <a:lnTo>
                  <a:pt x="1390473" y="1287056"/>
                </a:lnTo>
                <a:lnTo>
                  <a:pt x="1368623" y="1287056"/>
                </a:lnTo>
                <a:lnTo>
                  <a:pt x="1368623" y="1155957"/>
                </a:lnTo>
                <a:lnTo>
                  <a:pt x="1389217" y="1155957"/>
                </a:lnTo>
                <a:lnTo>
                  <a:pt x="1389217" y="1177054"/>
                </a:lnTo>
                <a:lnTo>
                  <a:pt x="1390473" y="1177054"/>
                </a:lnTo>
                <a:cubicBezTo>
                  <a:pt x="1392816" y="1170021"/>
                  <a:pt x="1397756" y="1164078"/>
                  <a:pt x="1405290" y="1159222"/>
                </a:cubicBezTo>
                <a:cubicBezTo>
                  <a:pt x="1412657" y="1154367"/>
                  <a:pt x="1420359" y="1151939"/>
                  <a:pt x="1428396" y="1151939"/>
                </a:cubicBezTo>
                <a:close/>
                <a:moveTo>
                  <a:pt x="7561989" y="1151688"/>
                </a:moveTo>
                <a:cubicBezTo>
                  <a:pt x="7575886" y="1151688"/>
                  <a:pt x="7587858" y="1155036"/>
                  <a:pt x="7597903" y="1161734"/>
                </a:cubicBezTo>
                <a:cubicBezTo>
                  <a:pt x="7607614" y="1168263"/>
                  <a:pt x="7614479" y="1177054"/>
                  <a:pt x="7618498" y="1188104"/>
                </a:cubicBezTo>
                <a:lnTo>
                  <a:pt x="7598656" y="1196392"/>
                </a:lnTo>
                <a:cubicBezTo>
                  <a:pt x="7595308" y="1188020"/>
                  <a:pt x="7590536" y="1181825"/>
                  <a:pt x="7584342" y="1177807"/>
                </a:cubicBezTo>
                <a:cubicBezTo>
                  <a:pt x="7577979" y="1173621"/>
                  <a:pt x="7570194" y="1171528"/>
                  <a:pt x="7560984" y="1171528"/>
                </a:cubicBezTo>
                <a:cubicBezTo>
                  <a:pt x="7553282" y="1171528"/>
                  <a:pt x="7546083" y="1173621"/>
                  <a:pt x="7539386" y="1177807"/>
                </a:cubicBezTo>
                <a:cubicBezTo>
                  <a:pt x="7532688" y="1181993"/>
                  <a:pt x="7527331" y="1187853"/>
                  <a:pt x="7523312" y="1195387"/>
                </a:cubicBezTo>
                <a:cubicBezTo>
                  <a:pt x="7519294" y="1202922"/>
                  <a:pt x="7517285" y="1211628"/>
                  <a:pt x="7517285" y="1221507"/>
                </a:cubicBezTo>
                <a:cubicBezTo>
                  <a:pt x="7517285" y="1231218"/>
                  <a:pt x="7519294" y="1239840"/>
                  <a:pt x="7523312" y="1247375"/>
                </a:cubicBezTo>
                <a:cubicBezTo>
                  <a:pt x="7527331" y="1254909"/>
                  <a:pt x="7532688" y="1260769"/>
                  <a:pt x="7539386" y="1264955"/>
                </a:cubicBezTo>
                <a:cubicBezTo>
                  <a:pt x="7546250" y="1269308"/>
                  <a:pt x="7553450" y="1271485"/>
                  <a:pt x="7560984" y="1271485"/>
                </a:cubicBezTo>
                <a:cubicBezTo>
                  <a:pt x="7570026" y="1271485"/>
                  <a:pt x="7577979" y="1269308"/>
                  <a:pt x="7584844" y="1264955"/>
                </a:cubicBezTo>
                <a:cubicBezTo>
                  <a:pt x="7591541" y="1260769"/>
                  <a:pt x="7596564" y="1254658"/>
                  <a:pt x="7599912" y="1246621"/>
                </a:cubicBezTo>
                <a:lnTo>
                  <a:pt x="7619251" y="1254909"/>
                </a:lnTo>
                <a:cubicBezTo>
                  <a:pt x="7614730" y="1265625"/>
                  <a:pt x="7607614" y="1274331"/>
                  <a:pt x="7597903" y="1281029"/>
                </a:cubicBezTo>
                <a:cubicBezTo>
                  <a:pt x="7588192" y="1287726"/>
                  <a:pt x="7576221" y="1291075"/>
                  <a:pt x="7561989" y="1291075"/>
                </a:cubicBezTo>
                <a:cubicBezTo>
                  <a:pt x="7549264" y="1291075"/>
                  <a:pt x="7537879" y="1288061"/>
                  <a:pt x="7527833" y="1282033"/>
                </a:cubicBezTo>
                <a:cubicBezTo>
                  <a:pt x="7517954" y="1276006"/>
                  <a:pt x="7510086" y="1267718"/>
                  <a:pt x="7504225" y="1257170"/>
                </a:cubicBezTo>
                <a:cubicBezTo>
                  <a:pt x="7498532" y="1246789"/>
                  <a:pt x="7495686" y="1234901"/>
                  <a:pt x="7495686" y="1221507"/>
                </a:cubicBezTo>
                <a:cubicBezTo>
                  <a:pt x="7495686" y="1208112"/>
                  <a:pt x="7498532" y="1196225"/>
                  <a:pt x="7504225" y="1185844"/>
                </a:cubicBezTo>
                <a:cubicBezTo>
                  <a:pt x="7510253" y="1174961"/>
                  <a:pt x="7518122" y="1166589"/>
                  <a:pt x="7527833" y="1160729"/>
                </a:cubicBezTo>
                <a:cubicBezTo>
                  <a:pt x="7537879" y="1154702"/>
                  <a:pt x="7549264" y="1151688"/>
                  <a:pt x="7561989" y="1151688"/>
                </a:cubicBezTo>
                <a:close/>
                <a:moveTo>
                  <a:pt x="7418342" y="1151688"/>
                </a:moveTo>
                <a:cubicBezTo>
                  <a:pt x="7436090" y="1151688"/>
                  <a:pt x="7450070" y="1156376"/>
                  <a:pt x="7460284" y="1165752"/>
                </a:cubicBezTo>
                <a:cubicBezTo>
                  <a:pt x="7470330" y="1174961"/>
                  <a:pt x="7475352" y="1187686"/>
                  <a:pt x="7475352" y="1203926"/>
                </a:cubicBezTo>
                <a:lnTo>
                  <a:pt x="7475352" y="1287056"/>
                </a:lnTo>
                <a:lnTo>
                  <a:pt x="7454508" y="1287056"/>
                </a:lnTo>
                <a:lnTo>
                  <a:pt x="7454508" y="1268220"/>
                </a:lnTo>
                <a:lnTo>
                  <a:pt x="7453503" y="1268220"/>
                </a:lnTo>
                <a:cubicBezTo>
                  <a:pt x="7449652" y="1274750"/>
                  <a:pt x="7444043" y="1280192"/>
                  <a:pt x="7436676" y="1284545"/>
                </a:cubicBezTo>
                <a:cubicBezTo>
                  <a:pt x="7429476" y="1288898"/>
                  <a:pt x="7420938" y="1291075"/>
                  <a:pt x="7411059" y="1291075"/>
                </a:cubicBezTo>
                <a:cubicBezTo>
                  <a:pt x="7401348" y="1291075"/>
                  <a:pt x="7392809" y="1289233"/>
                  <a:pt x="7385442" y="1285549"/>
                </a:cubicBezTo>
                <a:cubicBezTo>
                  <a:pt x="7377740" y="1281698"/>
                  <a:pt x="7371880" y="1276508"/>
                  <a:pt x="7367862" y="1269978"/>
                </a:cubicBezTo>
                <a:cubicBezTo>
                  <a:pt x="7363843" y="1263448"/>
                  <a:pt x="7361834" y="1255914"/>
                  <a:pt x="7361834" y="1247375"/>
                </a:cubicBezTo>
                <a:cubicBezTo>
                  <a:pt x="7361834" y="1233478"/>
                  <a:pt x="7367024" y="1222679"/>
                  <a:pt x="7377405" y="1214977"/>
                </a:cubicBezTo>
                <a:cubicBezTo>
                  <a:pt x="7388120" y="1207108"/>
                  <a:pt x="7401348" y="1203173"/>
                  <a:pt x="7417086" y="1203173"/>
                </a:cubicBezTo>
                <a:cubicBezTo>
                  <a:pt x="7425290" y="1203173"/>
                  <a:pt x="7432658" y="1204010"/>
                  <a:pt x="7439188" y="1205684"/>
                </a:cubicBezTo>
                <a:cubicBezTo>
                  <a:pt x="7445884" y="1207359"/>
                  <a:pt x="7450992" y="1209368"/>
                  <a:pt x="7454508" y="1211712"/>
                </a:cubicBezTo>
                <a:lnTo>
                  <a:pt x="7454508" y="1203675"/>
                </a:lnTo>
                <a:cubicBezTo>
                  <a:pt x="7454508" y="1194132"/>
                  <a:pt x="7451158" y="1186346"/>
                  <a:pt x="7444462" y="1180319"/>
                </a:cubicBezTo>
                <a:cubicBezTo>
                  <a:pt x="7437764" y="1174291"/>
                  <a:pt x="7429058" y="1171277"/>
                  <a:pt x="7418342" y="1171277"/>
                </a:cubicBezTo>
                <a:cubicBezTo>
                  <a:pt x="7411142" y="1171277"/>
                  <a:pt x="7404446" y="1172868"/>
                  <a:pt x="7398250" y="1176049"/>
                </a:cubicBezTo>
                <a:cubicBezTo>
                  <a:pt x="7391720" y="1179398"/>
                  <a:pt x="7386781" y="1183835"/>
                  <a:pt x="7383432" y="1189360"/>
                </a:cubicBezTo>
                <a:lnTo>
                  <a:pt x="7366857" y="1177054"/>
                </a:lnTo>
                <a:cubicBezTo>
                  <a:pt x="7371880" y="1169352"/>
                  <a:pt x="7378996" y="1163157"/>
                  <a:pt x="7388204" y="1158469"/>
                </a:cubicBezTo>
                <a:cubicBezTo>
                  <a:pt x="7397246" y="1153948"/>
                  <a:pt x="7407292" y="1151688"/>
                  <a:pt x="7418342" y="1151688"/>
                </a:cubicBezTo>
                <a:close/>
                <a:moveTo>
                  <a:pt x="7285764" y="1151688"/>
                </a:moveTo>
                <a:cubicBezTo>
                  <a:pt x="7299661" y="1151688"/>
                  <a:pt x="7311632" y="1155036"/>
                  <a:pt x="7321678" y="1161734"/>
                </a:cubicBezTo>
                <a:cubicBezTo>
                  <a:pt x="7331390" y="1168263"/>
                  <a:pt x="7338254" y="1177054"/>
                  <a:pt x="7342272" y="1188104"/>
                </a:cubicBezTo>
                <a:lnTo>
                  <a:pt x="7322432" y="1196392"/>
                </a:lnTo>
                <a:cubicBezTo>
                  <a:pt x="7319083" y="1188020"/>
                  <a:pt x="7314311" y="1181825"/>
                  <a:pt x="7308116" y="1177807"/>
                </a:cubicBezTo>
                <a:cubicBezTo>
                  <a:pt x="7301754" y="1173621"/>
                  <a:pt x="7293968" y="1171528"/>
                  <a:pt x="7284760" y="1171528"/>
                </a:cubicBezTo>
                <a:cubicBezTo>
                  <a:pt x="7277058" y="1171528"/>
                  <a:pt x="7269858" y="1173621"/>
                  <a:pt x="7263161" y="1177807"/>
                </a:cubicBezTo>
                <a:cubicBezTo>
                  <a:pt x="7256464" y="1181993"/>
                  <a:pt x="7251106" y="1187853"/>
                  <a:pt x="7247088" y="1195387"/>
                </a:cubicBezTo>
                <a:cubicBezTo>
                  <a:pt x="7243069" y="1202922"/>
                  <a:pt x="7241060" y="1211628"/>
                  <a:pt x="7241060" y="1221507"/>
                </a:cubicBezTo>
                <a:cubicBezTo>
                  <a:pt x="7241060" y="1231218"/>
                  <a:pt x="7243069" y="1239840"/>
                  <a:pt x="7247088" y="1247375"/>
                </a:cubicBezTo>
                <a:cubicBezTo>
                  <a:pt x="7251106" y="1254909"/>
                  <a:pt x="7256464" y="1260769"/>
                  <a:pt x="7263161" y="1264955"/>
                </a:cubicBezTo>
                <a:cubicBezTo>
                  <a:pt x="7270026" y="1269308"/>
                  <a:pt x="7277225" y="1271485"/>
                  <a:pt x="7284760" y="1271485"/>
                </a:cubicBezTo>
                <a:cubicBezTo>
                  <a:pt x="7293801" y="1271485"/>
                  <a:pt x="7301754" y="1269308"/>
                  <a:pt x="7308618" y="1264955"/>
                </a:cubicBezTo>
                <a:cubicBezTo>
                  <a:pt x="7315316" y="1260769"/>
                  <a:pt x="7320339" y="1254658"/>
                  <a:pt x="7323688" y="1246621"/>
                </a:cubicBezTo>
                <a:lnTo>
                  <a:pt x="7343026" y="1254909"/>
                </a:lnTo>
                <a:cubicBezTo>
                  <a:pt x="7338505" y="1265625"/>
                  <a:pt x="7331390" y="1274331"/>
                  <a:pt x="7321678" y="1281029"/>
                </a:cubicBezTo>
                <a:cubicBezTo>
                  <a:pt x="7311967" y="1287726"/>
                  <a:pt x="7299996" y="1291075"/>
                  <a:pt x="7285764" y="1291075"/>
                </a:cubicBezTo>
                <a:cubicBezTo>
                  <a:pt x="7273040" y="1291075"/>
                  <a:pt x="7261654" y="1288061"/>
                  <a:pt x="7251608" y="1282033"/>
                </a:cubicBezTo>
                <a:cubicBezTo>
                  <a:pt x="7241730" y="1276006"/>
                  <a:pt x="7233860" y="1267718"/>
                  <a:pt x="7228000" y="1257170"/>
                </a:cubicBezTo>
                <a:cubicBezTo>
                  <a:pt x="7222308" y="1246789"/>
                  <a:pt x="7219461" y="1234901"/>
                  <a:pt x="7219461" y="1221507"/>
                </a:cubicBezTo>
                <a:cubicBezTo>
                  <a:pt x="7219461" y="1208112"/>
                  <a:pt x="7222308" y="1196225"/>
                  <a:pt x="7228000" y="1185844"/>
                </a:cubicBezTo>
                <a:cubicBezTo>
                  <a:pt x="7234028" y="1174961"/>
                  <a:pt x="7241897" y="1166589"/>
                  <a:pt x="7251608" y="1160729"/>
                </a:cubicBezTo>
                <a:cubicBezTo>
                  <a:pt x="7261654" y="1154702"/>
                  <a:pt x="7273040" y="1151688"/>
                  <a:pt x="7285764" y="1151688"/>
                </a:cubicBezTo>
                <a:close/>
                <a:moveTo>
                  <a:pt x="6951617" y="1151688"/>
                </a:moveTo>
                <a:cubicBezTo>
                  <a:pt x="6969365" y="1151688"/>
                  <a:pt x="6983346" y="1156376"/>
                  <a:pt x="6993558" y="1165752"/>
                </a:cubicBezTo>
                <a:cubicBezTo>
                  <a:pt x="7003604" y="1174961"/>
                  <a:pt x="7008628" y="1187686"/>
                  <a:pt x="7008628" y="1203926"/>
                </a:cubicBezTo>
                <a:lnTo>
                  <a:pt x="7008628" y="1287056"/>
                </a:lnTo>
                <a:lnTo>
                  <a:pt x="6987782" y="1287056"/>
                </a:lnTo>
                <a:lnTo>
                  <a:pt x="6987782" y="1268220"/>
                </a:lnTo>
                <a:lnTo>
                  <a:pt x="6986778" y="1268220"/>
                </a:lnTo>
                <a:cubicBezTo>
                  <a:pt x="6982927" y="1274750"/>
                  <a:pt x="6977318" y="1280192"/>
                  <a:pt x="6969951" y="1284545"/>
                </a:cubicBezTo>
                <a:cubicBezTo>
                  <a:pt x="6962752" y="1288898"/>
                  <a:pt x="6954212" y="1291075"/>
                  <a:pt x="6944334" y="1291075"/>
                </a:cubicBezTo>
                <a:cubicBezTo>
                  <a:pt x="6934623" y="1291075"/>
                  <a:pt x="6926084" y="1289233"/>
                  <a:pt x="6918717" y="1285549"/>
                </a:cubicBezTo>
                <a:cubicBezTo>
                  <a:pt x="6911015" y="1281698"/>
                  <a:pt x="6905155" y="1276508"/>
                  <a:pt x="6901136" y="1269978"/>
                </a:cubicBezTo>
                <a:cubicBezTo>
                  <a:pt x="6897118" y="1263448"/>
                  <a:pt x="6895109" y="1255914"/>
                  <a:pt x="6895109" y="1247375"/>
                </a:cubicBezTo>
                <a:cubicBezTo>
                  <a:pt x="6895109" y="1233478"/>
                  <a:pt x="6900300" y="1222679"/>
                  <a:pt x="6910680" y="1214977"/>
                </a:cubicBezTo>
                <a:cubicBezTo>
                  <a:pt x="6921396" y="1207108"/>
                  <a:pt x="6934623" y="1203173"/>
                  <a:pt x="6950362" y="1203173"/>
                </a:cubicBezTo>
                <a:cubicBezTo>
                  <a:pt x="6958566" y="1203173"/>
                  <a:pt x="6965932" y="1204010"/>
                  <a:pt x="6972462" y="1205684"/>
                </a:cubicBezTo>
                <a:cubicBezTo>
                  <a:pt x="6979160" y="1207359"/>
                  <a:pt x="6984266" y="1209368"/>
                  <a:pt x="6987782" y="1211712"/>
                </a:cubicBezTo>
                <a:lnTo>
                  <a:pt x="6987782" y="1203675"/>
                </a:lnTo>
                <a:cubicBezTo>
                  <a:pt x="6987782" y="1194132"/>
                  <a:pt x="6984434" y="1186346"/>
                  <a:pt x="6977736" y="1180319"/>
                </a:cubicBezTo>
                <a:cubicBezTo>
                  <a:pt x="6971039" y="1174291"/>
                  <a:pt x="6962332" y="1171277"/>
                  <a:pt x="6951617" y="1171277"/>
                </a:cubicBezTo>
                <a:cubicBezTo>
                  <a:pt x="6944418" y="1171277"/>
                  <a:pt x="6937720" y="1172868"/>
                  <a:pt x="6931526" y="1176049"/>
                </a:cubicBezTo>
                <a:cubicBezTo>
                  <a:pt x="6924996" y="1179398"/>
                  <a:pt x="6920056" y="1183835"/>
                  <a:pt x="6916708" y="1189360"/>
                </a:cubicBezTo>
                <a:lnTo>
                  <a:pt x="6900132" y="1177054"/>
                </a:lnTo>
                <a:cubicBezTo>
                  <a:pt x="6905155" y="1169352"/>
                  <a:pt x="6912270" y="1163157"/>
                  <a:pt x="6921480" y="1158469"/>
                </a:cubicBezTo>
                <a:cubicBezTo>
                  <a:pt x="6930520" y="1153948"/>
                  <a:pt x="6940566" y="1151688"/>
                  <a:pt x="6951617" y="1151688"/>
                </a:cubicBezTo>
                <a:close/>
                <a:moveTo>
                  <a:pt x="6824062" y="1151688"/>
                </a:moveTo>
                <a:cubicBezTo>
                  <a:pt x="6839800" y="1151688"/>
                  <a:pt x="6851772" y="1156292"/>
                  <a:pt x="6859976" y="1165501"/>
                </a:cubicBezTo>
                <a:cubicBezTo>
                  <a:pt x="6868348" y="1174877"/>
                  <a:pt x="6872534" y="1187351"/>
                  <a:pt x="6872534" y="1202922"/>
                </a:cubicBezTo>
                <a:lnTo>
                  <a:pt x="6872534" y="1287056"/>
                </a:lnTo>
                <a:lnTo>
                  <a:pt x="6850684" y="1287056"/>
                </a:lnTo>
                <a:lnTo>
                  <a:pt x="6850684" y="1206187"/>
                </a:lnTo>
                <a:cubicBezTo>
                  <a:pt x="6850684" y="1194132"/>
                  <a:pt x="6847754" y="1185341"/>
                  <a:pt x="6841894" y="1179816"/>
                </a:cubicBezTo>
                <a:cubicBezTo>
                  <a:pt x="6836201" y="1174291"/>
                  <a:pt x="6828248" y="1171528"/>
                  <a:pt x="6818034" y="1171528"/>
                </a:cubicBezTo>
                <a:cubicBezTo>
                  <a:pt x="6811002" y="1171528"/>
                  <a:pt x="6804724" y="1173538"/>
                  <a:pt x="6799198" y="1177556"/>
                </a:cubicBezTo>
                <a:cubicBezTo>
                  <a:pt x="6793338" y="1181909"/>
                  <a:pt x="6788985" y="1187100"/>
                  <a:pt x="6786139" y="1193127"/>
                </a:cubicBezTo>
                <a:cubicBezTo>
                  <a:pt x="6783125" y="1199657"/>
                  <a:pt x="6781618" y="1206354"/>
                  <a:pt x="6781618" y="1213219"/>
                </a:cubicBezTo>
                <a:lnTo>
                  <a:pt x="6781618" y="1287056"/>
                </a:lnTo>
                <a:lnTo>
                  <a:pt x="6759768" y="1287056"/>
                </a:lnTo>
                <a:lnTo>
                  <a:pt x="6759768" y="1155957"/>
                </a:lnTo>
                <a:lnTo>
                  <a:pt x="6780362" y="1155957"/>
                </a:lnTo>
                <a:lnTo>
                  <a:pt x="6780362" y="1175296"/>
                </a:lnTo>
                <a:lnTo>
                  <a:pt x="6781618" y="1175296"/>
                </a:lnTo>
                <a:cubicBezTo>
                  <a:pt x="6785134" y="1168766"/>
                  <a:pt x="6790827" y="1163241"/>
                  <a:pt x="6798696" y="1158720"/>
                </a:cubicBezTo>
                <a:cubicBezTo>
                  <a:pt x="6806733" y="1154032"/>
                  <a:pt x="6815188" y="1151688"/>
                  <a:pt x="6824062" y="1151688"/>
                </a:cubicBezTo>
                <a:close/>
                <a:moveTo>
                  <a:pt x="6624037" y="1151688"/>
                </a:moveTo>
                <a:cubicBezTo>
                  <a:pt x="6639776" y="1151688"/>
                  <a:pt x="6651747" y="1156292"/>
                  <a:pt x="6659951" y="1165501"/>
                </a:cubicBezTo>
                <a:cubicBezTo>
                  <a:pt x="6668323" y="1174877"/>
                  <a:pt x="6672508" y="1187351"/>
                  <a:pt x="6672508" y="1202922"/>
                </a:cubicBezTo>
                <a:lnTo>
                  <a:pt x="6672508" y="1287056"/>
                </a:lnTo>
                <a:lnTo>
                  <a:pt x="6650658" y="1287056"/>
                </a:lnTo>
                <a:lnTo>
                  <a:pt x="6650658" y="1206187"/>
                </a:lnTo>
                <a:cubicBezTo>
                  <a:pt x="6650658" y="1194132"/>
                  <a:pt x="6647728" y="1185341"/>
                  <a:pt x="6641868" y="1179816"/>
                </a:cubicBezTo>
                <a:cubicBezTo>
                  <a:pt x="6636176" y="1174291"/>
                  <a:pt x="6628223" y="1171528"/>
                  <a:pt x="6618010" y="1171528"/>
                </a:cubicBezTo>
                <a:cubicBezTo>
                  <a:pt x="6610978" y="1171528"/>
                  <a:pt x="6604698" y="1173538"/>
                  <a:pt x="6599174" y="1177556"/>
                </a:cubicBezTo>
                <a:cubicBezTo>
                  <a:pt x="6593314" y="1181909"/>
                  <a:pt x="6588960" y="1187100"/>
                  <a:pt x="6586114" y="1193127"/>
                </a:cubicBezTo>
                <a:cubicBezTo>
                  <a:pt x="6583100" y="1199657"/>
                  <a:pt x="6581593" y="1206354"/>
                  <a:pt x="6581593" y="1213219"/>
                </a:cubicBezTo>
                <a:lnTo>
                  <a:pt x="6581593" y="1287056"/>
                </a:lnTo>
                <a:lnTo>
                  <a:pt x="6559744" y="1287056"/>
                </a:lnTo>
                <a:lnTo>
                  <a:pt x="6559744" y="1155957"/>
                </a:lnTo>
                <a:lnTo>
                  <a:pt x="6580338" y="1155957"/>
                </a:lnTo>
                <a:lnTo>
                  <a:pt x="6580338" y="1175296"/>
                </a:lnTo>
                <a:lnTo>
                  <a:pt x="6581593" y="1175296"/>
                </a:lnTo>
                <a:cubicBezTo>
                  <a:pt x="6585109" y="1168766"/>
                  <a:pt x="6590802" y="1163241"/>
                  <a:pt x="6598671" y="1158720"/>
                </a:cubicBezTo>
                <a:cubicBezTo>
                  <a:pt x="6606708" y="1154032"/>
                  <a:pt x="6615163" y="1151688"/>
                  <a:pt x="6624037" y="1151688"/>
                </a:cubicBezTo>
                <a:close/>
                <a:moveTo>
                  <a:pt x="6473376" y="1151688"/>
                </a:moveTo>
                <a:cubicBezTo>
                  <a:pt x="6485934" y="1151688"/>
                  <a:pt x="6497068" y="1154618"/>
                  <a:pt x="6506779" y="1160478"/>
                </a:cubicBezTo>
                <a:cubicBezTo>
                  <a:pt x="6516156" y="1166171"/>
                  <a:pt x="6523355" y="1174040"/>
                  <a:pt x="6528378" y="1184086"/>
                </a:cubicBezTo>
                <a:cubicBezTo>
                  <a:pt x="6533568" y="1194467"/>
                  <a:pt x="6536164" y="1206103"/>
                  <a:pt x="6536164" y="1218995"/>
                </a:cubicBezTo>
                <a:cubicBezTo>
                  <a:pt x="6536164" y="1220000"/>
                  <a:pt x="6535996" y="1222176"/>
                  <a:pt x="6535661" y="1225525"/>
                </a:cubicBezTo>
                <a:lnTo>
                  <a:pt x="6431686" y="1225525"/>
                </a:lnTo>
                <a:cubicBezTo>
                  <a:pt x="6432188" y="1235571"/>
                  <a:pt x="6434616" y="1244026"/>
                  <a:pt x="6438970" y="1250891"/>
                </a:cubicBezTo>
                <a:cubicBezTo>
                  <a:pt x="6443155" y="1257421"/>
                  <a:pt x="6448596" y="1262527"/>
                  <a:pt x="6455294" y="1266211"/>
                </a:cubicBezTo>
                <a:cubicBezTo>
                  <a:pt x="6461824" y="1269727"/>
                  <a:pt x="6468688" y="1271485"/>
                  <a:pt x="6475888" y="1271485"/>
                </a:cubicBezTo>
                <a:cubicBezTo>
                  <a:pt x="6492966" y="1271485"/>
                  <a:pt x="6505942" y="1263532"/>
                  <a:pt x="6514816" y="1247626"/>
                </a:cubicBezTo>
                <a:lnTo>
                  <a:pt x="6533150" y="1256667"/>
                </a:lnTo>
                <a:cubicBezTo>
                  <a:pt x="6527624" y="1267216"/>
                  <a:pt x="6520006" y="1275587"/>
                  <a:pt x="6510295" y="1281782"/>
                </a:cubicBezTo>
                <a:cubicBezTo>
                  <a:pt x="6500584" y="1287977"/>
                  <a:pt x="6488864" y="1291075"/>
                  <a:pt x="6475134" y="1291075"/>
                </a:cubicBezTo>
                <a:cubicBezTo>
                  <a:pt x="6462410" y="1291075"/>
                  <a:pt x="6451192" y="1288145"/>
                  <a:pt x="6441481" y="1282284"/>
                </a:cubicBezTo>
                <a:cubicBezTo>
                  <a:pt x="6431435" y="1276257"/>
                  <a:pt x="6423650" y="1267969"/>
                  <a:pt x="6418124" y="1257421"/>
                </a:cubicBezTo>
                <a:cubicBezTo>
                  <a:pt x="6412599" y="1246873"/>
                  <a:pt x="6409836" y="1234985"/>
                  <a:pt x="6409836" y="1221758"/>
                </a:cubicBezTo>
                <a:cubicBezTo>
                  <a:pt x="6409836" y="1209033"/>
                  <a:pt x="6412432" y="1197397"/>
                  <a:pt x="6417622" y="1186848"/>
                </a:cubicBezTo>
                <a:cubicBezTo>
                  <a:pt x="6422980" y="1175965"/>
                  <a:pt x="6430430" y="1167426"/>
                  <a:pt x="6439974" y="1161231"/>
                </a:cubicBezTo>
                <a:cubicBezTo>
                  <a:pt x="6449852" y="1154869"/>
                  <a:pt x="6460986" y="1151688"/>
                  <a:pt x="6473376" y="1151688"/>
                </a:cubicBezTo>
                <a:close/>
                <a:moveTo>
                  <a:pt x="5980067" y="1151688"/>
                </a:moveTo>
                <a:cubicBezTo>
                  <a:pt x="5997815" y="1151688"/>
                  <a:pt x="6011796" y="1156376"/>
                  <a:pt x="6022009" y="1165752"/>
                </a:cubicBezTo>
                <a:cubicBezTo>
                  <a:pt x="6032055" y="1174961"/>
                  <a:pt x="6037078" y="1187686"/>
                  <a:pt x="6037078" y="1203926"/>
                </a:cubicBezTo>
                <a:lnTo>
                  <a:pt x="6037078" y="1287056"/>
                </a:lnTo>
                <a:lnTo>
                  <a:pt x="6016233" y="1287056"/>
                </a:lnTo>
                <a:lnTo>
                  <a:pt x="6016233" y="1268220"/>
                </a:lnTo>
                <a:lnTo>
                  <a:pt x="6015228" y="1268220"/>
                </a:lnTo>
                <a:cubicBezTo>
                  <a:pt x="6011377" y="1274750"/>
                  <a:pt x="6005768" y="1280192"/>
                  <a:pt x="5998401" y="1284545"/>
                </a:cubicBezTo>
                <a:cubicBezTo>
                  <a:pt x="5991202" y="1288898"/>
                  <a:pt x="5982663" y="1291075"/>
                  <a:pt x="5972784" y="1291075"/>
                </a:cubicBezTo>
                <a:cubicBezTo>
                  <a:pt x="5963073" y="1291075"/>
                  <a:pt x="5954534" y="1289233"/>
                  <a:pt x="5947167" y="1285549"/>
                </a:cubicBezTo>
                <a:cubicBezTo>
                  <a:pt x="5939465" y="1281698"/>
                  <a:pt x="5933605" y="1276508"/>
                  <a:pt x="5929587" y="1269978"/>
                </a:cubicBezTo>
                <a:cubicBezTo>
                  <a:pt x="5925568" y="1263448"/>
                  <a:pt x="5923559" y="1255914"/>
                  <a:pt x="5923559" y="1247375"/>
                </a:cubicBezTo>
                <a:cubicBezTo>
                  <a:pt x="5923559" y="1233478"/>
                  <a:pt x="5928750" y="1222679"/>
                  <a:pt x="5939130" y="1214977"/>
                </a:cubicBezTo>
                <a:cubicBezTo>
                  <a:pt x="5949846" y="1207108"/>
                  <a:pt x="5963073" y="1203173"/>
                  <a:pt x="5978812" y="1203173"/>
                </a:cubicBezTo>
                <a:cubicBezTo>
                  <a:pt x="5987016" y="1203173"/>
                  <a:pt x="5994383" y="1204010"/>
                  <a:pt x="6000913" y="1205684"/>
                </a:cubicBezTo>
                <a:cubicBezTo>
                  <a:pt x="6007610" y="1207359"/>
                  <a:pt x="6012717" y="1209368"/>
                  <a:pt x="6016233" y="1211712"/>
                </a:cubicBezTo>
                <a:lnTo>
                  <a:pt x="6016233" y="1203675"/>
                </a:lnTo>
                <a:cubicBezTo>
                  <a:pt x="6016233" y="1194132"/>
                  <a:pt x="6012884" y="1186346"/>
                  <a:pt x="6006187" y="1180319"/>
                </a:cubicBezTo>
                <a:cubicBezTo>
                  <a:pt x="5999489" y="1174291"/>
                  <a:pt x="5990783" y="1171277"/>
                  <a:pt x="5980067" y="1171277"/>
                </a:cubicBezTo>
                <a:cubicBezTo>
                  <a:pt x="5972868" y="1171277"/>
                  <a:pt x="5966171" y="1172868"/>
                  <a:pt x="5959976" y="1176049"/>
                </a:cubicBezTo>
                <a:cubicBezTo>
                  <a:pt x="5953446" y="1179398"/>
                  <a:pt x="5948506" y="1183835"/>
                  <a:pt x="5945158" y="1189360"/>
                </a:cubicBezTo>
                <a:lnTo>
                  <a:pt x="5928582" y="1177054"/>
                </a:lnTo>
                <a:cubicBezTo>
                  <a:pt x="5933605" y="1169352"/>
                  <a:pt x="5940721" y="1163157"/>
                  <a:pt x="5949930" y="1158469"/>
                </a:cubicBezTo>
                <a:cubicBezTo>
                  <a:pt x="5958971" y="1153948"/>
                  <a:pt x="5969017" y="1151688"/>
                  <a:pt x="5980067" y="1151688"/>
                </a:cubicBezTo>
                <a:close/>
                <a:moveTo>
                  <a:pt x="5789567" y="1151688"/>
                </a:moveTo>
                <a:cubicBezTo>
                  <a:pt x="5807315" y="1151688"/>
                  <a:pt x="5821296" y="1156376"/>
                  <a:pt x="5831509" y="1165752"/>
                </a:cubicBezTo>
                <a:cubicBezTo>
                  <a:pt x="5841555" y="1174961"/>
                  <a:pt x="5846578" y="1187686"/>
                  <a:pt x="5846578" y="1203926"/>
                </a:cubicBezTo>
                <a:lnTo>
                  <a:pt x="5846578" y="1287056"/>
                </a:lnTo>
                <a:lnTo>
                  <a:pt x="5825733" y="1287056"/>
                </a:lnTo>
                <a:lnTo>
                  <a:pt x="5825733" y="1268220"/>
                </a:lnTo>
                <a:lnTo>
                  <a:pt x="5824728" y="1268220"/>
                </a:lnTo>
                <a:cubicBezTo>
                  <a:pt x="5820877" y="1274750"/>
                  <a:pt x="5815268" y="1280192"/>
                  <a:pt x="5807901" y="1284545"/>
                </a:cubicBezTo>
                <a:cubicBezTo>
                  <a:pt x="5800702" y="1288898"/>
                  <a:pt x="5792163" y="1291075"/>
                  <a:pt x="5782284" y="1291075"/>
                </a:cubicBezTo>
                <a:cubicBezTo>
                  <a:pt x="5772573" y="1291075"/>
                  <a:pt x="5764034" y="1289233"/>
                  <a:pt x="5756667" y="1285549"/>
                </a:cubicBezTo>
                <a:cubicBezTo>
                  <a:pt x="5748965" y="1281698"/>
                  <a:pt x="5743105" y="1276508"/>
                  <a:pt x="5739087" y="1269978"/>
                </a:cubicBezTo>
                <a:cubicBezTo>
                  <a:pt x="5735068" y="1263448"/>
                  <a:pt x="5733059" y="1255914"/>
                  <a:pt x="5733059" y="1247375"/>
                </a:cubicBezTo>
                <a:cubicBezTo>
                  <a:pt x="5733059" y="1233478"/>
                  <a:pt x="5738250" y="1222679"/>
                  <a:pt x="5748630" y="1214977"/>
                </a:cubicBezTo>
                <a:cubicBezTo>
                  <a:pt x="5759346" y="1207108"/>
                  <a:pt x="5772573" y="1203173"/>
                  <a:pt x="5788312" y="1203173"/>
                </a:cubicBezTo>
                <a:cubicBezTo>
                  <a:pt x="5796516" y="1203173"/>
                  <a:pt x="5803883" y="1204010"/>
                  <a:pt x="5810413" y="1205684"/>
                </a:cubicBezTo>
                <a:cubicBezTo>
                  <a:pt x="5817110" y="1207359"/>
                  <a:pt x="5822217" y="1209368"/>
                  <a:pt x="5825733" y="1211712"/>
                </a:cubicBezTo>
                <a:lnTo>
                  <a:pt x="5825733" y="1203675"/>
                </a:lnTo>
                <a:cubicBezTo>
                  <a:pt x="5825733" y="1194132"/>
                  <a:pt x="5822384" y="1186346"/>
                  <a:pt x="5815687" y="1180319"/>
                </a:cubicBezTo>
                <a:cubicBezTo>
                  <a:pt x="5808989" y="1174291"/>
                  <a:pt x="5800283" y="1171277"/>
                  <a:pt x="5789567" y="1171277"/>
                </a:cubicBezTo>
                <a:cubicBezTo>
                  <a:pt x="5782368" y="1171277"/>
                  <a:pt x="5775671" y="1172868"/>
                  <a:pt x="5769476" y="1176049"/>
                </a:cubicBezTo>
                <a:cubicBezTo>
                  <a:pt x="5762946" y="1179398"/>
                  <a:pt x="5758006" y="1183835"/>
                  <a:pt x="5754658" y="1189360"/>
                </a:cubicBezTo>
                <a:lnTo>
                  <a:pt x="5738082" y="1177054"/>
                </a:lnTo>
                <a:cubicBezTo>
                  <a:pt x="5743105" y="1169352"/>
                  <a:pt x="5750221" y="1163157"/>
                  <a:pt x="5759430" y="1158469"/>
                </a:cubicBezTo>
                <a:cubicBezTo>
                  <a:pt x="5768471" y="1153948"/>
                  <a:pt x="5778517" y="1151688"/>
                  <a:pt x="5789567" y="1151688"/>
                </a:cubicBezTo>
                <a:close/>
                <a:moveTo>
                  <a:pt x="5656989" y="1151688"/>
                </a:moveTo>
                <a:cubicBezTo>
                  <a:pt x="5670886" y="1151688"/>
                  <a:pt x="5682858" y="1155036"/>
                  <a:pt x="5692903" y="1161734"/>
                </a:cubicBezTo>
                <a:cubicBezTo>
                  <a:pt x="5702615" y="1168263"/>
                  <a:pt x="5709479" y="1177054"/>
                  <a:pt x="5713498" y="1188104"/>
                </a:cubicBezTo>
                <a:lnTo>
                  <a:pt x="5693657" y="1196392"/>
                </a:lnTo>
                <a:cubicBezTo>
                  <a:pt x="5690308" y="1188020"/>
                  <a:pt x="5685536" y="1181825"/>
                  <a:pt x="5679342" y="1177807"/>
                </a:cubicBezTo>
                <a:cubicBezTo>
                  <a:pt x="5672979" y="1173621"/>
                  <a:pt x="5665194" y="1171528"/>
                  <a:pt x="5655985" y="1171528"/>
                </a:cubicBezTo>
                <a:cubicBezTo>
                  <a:pt x="5648283" y="1171528"/>
                  <a:pt x="5641083" y="1173621"/>
                  <a:pt x="5634386" y="1177807"/>
                </a:cubicBezTo>
                <a:cubicBezTo>
                  <a:pt x="5627689" y="1181993"/>
                  <a:pt x="5622331" y="1187853"/>
                  <a:pt x="5618313" y="1195387"/>
                </a:cubicBezTo>
                <a:cubicBezTo>
                  <a:pt x="5614294" y="1202922"/>
                  <a:pt x="5612285" y="1211628"/>
                  <a:pt x="5612285" y="1221507"/>
                </a:cubicBezTo>
                <a:cubicBezTo>
                  <a:pt x="5612285" y="1231218"/>
                  <a:pt x="5614294" y="1239840"/>
                  <a:pt x="5618313" y="1247375"/>
                </a:cubicBezTo>
                <a:cubicBezTo>
                  <a:pt x="5622331" y="1254909"/>
                  <a:pt x="5627689" y="1260769"/>
                  <a:pt x="5634386" y="1264955"/>
                </a:cubicBezTo>
                <a:cubicBezTo>
                  <a:pt x="5641251" y="1269308"/>
                  <a:pt x="5648450" y="1271485"/>
                  <a:pt x="5655985" y="1271485"/>
                </a:cubicBezTo>
                <a:cubicBezTo>
                  <a:pt x="5665026" y="1271485"/>
                  <a:pt x="5672979" y="1269308"/>
                  <a:pt x="5679844" y="1264955"/>
                </a:cubicBezTo>
                <a:cubicBezTo>
                  <a:pt x="5686541" y="1260769"/>
                  <a:pt x="5691564" y="1254658"/>
                  <a:pt x="5694913" y="1246621"/>
                </a:cubicBezTo>
                <a:lnTo>
                  <a:pt x="5714251" y="1254909"/>
                </a:lnTo>
                <a:cubicBezTo>
                  <a:pt x="5709730" y="1265625"/>
                  <a:pt x="5702615" y="1274331"/>
                  <a:pt x="5692903" y="1281029"/>
                </a:cubicBezTo>
                <a:cubicBezTo>
                  <a:pt x="5683192" y="1287726"/>
                  <a:pt x="5671221" y="1291075"/>
                  <a:pt x="5656989" y="1291075"/>
                </a:cubicBezTo>
                <a:cubicBezTo>
                  <a:pt x="5644265" y="1291075"/>
                  <a:pt x="5632879" y="1288061"/>
                  <a:pt x="5622833" y="1282033"/>
                </a:cubicBezTo>
                <a:cubicBezTo>
                  <a:pt x="5612955" y="1276006"/>
                  <a:pt x="5605086" y="1267718"/>
                  <a:pt x="5599225" y="1257170"/>
                </a:cubicBezTo>
                <a:cubicBezTo>
                  <a:pt x="5593533" y="1246789"/>
                  <a:pt x="5590686" y="1234901"/>
                  <a:pt x="5590686" y="1221507"/>
                </a:cubicBezTo>
                <a:cubicBezTo>
                  <a:pt x="5590686" y="1208112"/>
                  <a:pt x="5593533" y="1196225"/>
                  <a:pt x="5599225" y="1185844"/>
                </a:cubicBezTo>
                <a:cubicBezTo>
                  <a:pt x="5605253" y="1174961"/>
                  <a:pt x="5613122" y="1166589"/>
                  <a:pt x="5622833" y="1160729"/>
                </a:cubicBezTo>
                <a:cubicBezTo>
                  <a:pt x="5632879" y="1154702"/>
                  <a:pt x="5644265" y="1151688"/>
                  <a:pt x="5656989" y="1151688"/>
                </a:cubicBezTo>
                <a:close/>
                <a:moveTo>
                  <a:pt x="5313317" y="1151688"/>
                </a:moveTo>
                <a:cubicBezTo>
                  <a:pt x="5331065" y="1151688"/>
                  <a:pt x="5345046" y="1156376"/>
                  <a:pt x="5355259" y="1165752"/>
                </a:cubicBezTo>
                <a:cubicBezTo>
                  <a:pt x="5365305" y="1174961"/>
                  <a:pt x="5370328" y="1187686"/>
                  <a:pt x="5370328" y="1203926"/>
                </a:cubicBezTo>
                <a:lnTo>
                  <a:pt x="5370328" y="1287056"/>
                </a:lnTo>
                <a:lnTo>
                  <a:pt x="5349483" y="1287056"/>
                </a:lnTo>
                <a:lnTo>
                  <a:pt x="5349483" y="1268220"/>
                </a:lnTo>
                <a:lnTo>
                  <a:pt x="5348478" y="1268220"/>
                </a:lnTo>
                <a:cubicBezTo>
                  <a:pt x="5344627" y="1274750"/>
                  <a:pt x="5339018" y="1280192"/>
                  <a:pt x="5331651" y="1284545"/>
                </a:cubicBezTo>
                <a:cubicBezTo>
                  <a:pt x="5324452" y="1288898"/>
                  <a:pt x="5315913" y="1291075"/>
                  <a:pt x="5306034" y="1291075"/>
                </a:cubicBezTo>
                <a:cubicBezTo>
                  <a:pt x="5296323" y="1291075"/>
                  <a:pt x="5287784" y="1289233"/>
                  <a:pt x="5280417" y="1285549"/>
                </a:cubicBezTo>
                <a:cubicBezTo>
                  <a:pt x="5272715" y="1281698"/>
                  <a:pt x="5266855" y="1276508"/>
                  <a:pt x="5262837" y="1269978"/>
                </a:cubicBezTo>
                <a:cubicBezTo>
                  <a:pt x="5258818" y="1263448"/>
                  <a:pt x="5256809" y="1255914"/>
                  <a:pt x="5256809" y="1247375"/>
                </a:cubicBezTo>
                <a:cubicBezTo>
                  <a:pt x="5256809" y="1233478"/>
                  <a:pt x="5262000" y="1222679"/>
                  <a:pt x="5272380" y="1214977"/>
                </a:cubicBezTo>
                <a:cubicBezTo>
                  <a:pt x="5283096" y="1207108"/>
                  <a:pt x="5296323" y="1203173"/>
                  <a:pt x="5312062" y="1203173"/>
                </a:cubicBezTo>
                <a:cubicBezTo>
                  <a:pt x="5320266" y="1203173"/>
                  <a:pt x="5327633" y="1204010"/>
                  <a:pt x="5334163" y="1205684"/>
                </a:cubicBezTo>
                <a:cubicBezTo>
                  <a:pt x="5340860" y="1207359"/>
                  <a:pt x="5345967" y="1209368"/>
                  <a:pt x="5349483" y="1211712"/>
                </a:cubicBezTo>
                <a:lnTo>
                  <a:pt x="5349483" y="1203675"/>
                </a:lnTo>
                <a:cubicBezTo>
                  <a:pt x="5349483" y="1194132"/>
                  <a:pt x="5346134" y="1186346"/>
                  <a:pt x="5339437" y="1180319"/>
                </a:cubicBezTo>
                <a:cubicBezTo>
                  <a:pt x="5332739" y="1174291"/>
                  <a:pt x="5324033" y="1171277"/>
                  <a:pt x="5313317" y="1171277"/>
                </a:cubicBezTo>
                <a:cubicBezTo>
                  <a:pt x="5306118" y="1171277"/>
                  <a:pt x="5299421" y="1172868"/>
                  <a:pt x="5293226" y="1176049"/>
                </a:cubicBezTo>
                <a:cubicBezTo>
                  <a:pt x="5286696" y="1179398"/>
                  <a:pt x="5281756" y="1183835"/>
                  <a:pt x="5278408" y="1189360"/>
                </a:cubicBezTo>
                <a:lnTo>
                  <a:pt x="5261832" y="1177054"/>
                </a:lnTo>
                <a:cubicBezTo>
                  <a:pt x="5266855" y="1169352"/>
                  <a:pt x="5273971" y="1163157"/>
                  <a:pt x="5283180" y="1158469"/>
                </a:cubicBezTo>
                <a:cubicBezTo>
                  <a:pt x="5292221" y="1153948"/>
                  <a:pt x="5302267" y="1151688"/>
                  <a:pt x="5313317" y="1151688"/>
                </a:cubicBezTo>
                <a:close/>
                <a:moveTo>
                  <a:pt x="4989467" y="1151688"/>
                </a:moveTo>
                <a:cubicBezTo>
                  <a:pt x="5007215" y="1151688"/>
                  <a:pt x="5021196" y="1156376"/>
                  <a:pt x="5031409" y="1165752"/>
                </a:cubicBezTo>
                <a:cubicBezTo>
                  <a:pt x="5041455" y="1174961"/>
                  <a:pt x="5046478" y="1187686"/>
                  <a:pt x="5046478" y="1203926"/>
                </a:cubicBezTo>
                <a:lnTo>
                  <a:pt x="5046478" y="1287056"/>
                </a:lnTo>
                <a:lnTo>
                  <a:pt x="5025633" y="1287056"/>
                </a:lnTo>
                <a:lnTo>
                  <a:pt x="5025633" y="1268220"/>
                </a:lnTo>
                <a:lnTo>
                  <a:pt x="5024628" y="1268220"/>
                </a:lnTo>
                <a:cubicBezTo>
                  <a:pt x="5020777" y="1274750"/>
                  <a:pt x="5015168" y="1280192"/>
                  <a:pt x="5007801" y="1284545"/>
                </a:cubicBezTo>
                <a:cubicBezTo>
                  <a:pt x="5000602" y="1288898"/>
                  <a:pt x="4992063" y="1291075"/>
                  <a:pt x="4982184" y="1291075"/>
                </a:cubicBezTo>
                <a:cubicBezTo>
                  <a:pt x="4972473" y="1291075"/>
                  <a:pt x="4963934" y="1289233"/>
                  <a:pt x="4956567" y="1285549"/>
                </a:cubicBezTo>
                <a:cubicBezTo>
                  <a:pt x="4948865" y="1281698"/>
                  <a:pt x="4943005" y="1276508"/>
                  <a:pt x="4938987" y="1269978"/>
                </a:cubicBezTo>
                <a:cubicBezTo>
                  <a:pt x="4934968" y="1263448"/>
                  <a:pt x="4932959" y="1255914"/>
                  <a:pt x="4932959" y="1247375"/>
                </a:cubicBezTo>
                <a:cubicBezTo>
                  <a:pt x="4932959" y="1233478"/>
                  <a:pt x="4938150" y="1222679"/>
                  <a:pt x="4948530" y="1214977"/>
                </a:cubicBezTo>
                <a:cubicBezTo>
                  <a:pt x="4959246" y="1207108"/>
                  <a:pt x="4972473" y="1203173"/>
                  <a:pt x="4988212" y="1203173"/>
                </a:cubicBezTo>
                <a:cubicBezTo>
                  <a:pt x="4996416" y="1203173"/>
                  <a:pt x="5003783" y="1204010"/>
                  <a:pt x="5010313" y="1205684"/>
                </a:cubicBezTo>
                <a:cubicBezTo>
                  <a:pt x="5017010" y="1207359"/>
                  <a:pt x="5022117" y="1209368"/>
                  <a:pt x="5025633" y="1211712"/>
                </a:cubicBezTo>
                <a:lnTo>
                  <a:pt x="5025633" y="1203675"/>
                </a:lnTo>
                <a:cubicBezTo>
                  <a:pt x="5025633" y="1194132"/>
                  <a:pt x="5022284" y="1186346"/>
                  <a:pt x="5015587" y="1180319"/>
                </a:cubicBezTo>
                <a:cubicBezTo>
                  <a:pt x="5008889" y="1174291"/>
                  <a:pt x="5000183" y="1171277"/>
                  <a:pt x="4989467" y="1171277"/>
                </a:cubicBezTo>
                <a:cubicBezTo>
                  <a:pt x="4982268" y="1171277"/>
                  <a:pt x="4975571" y="1172868"/>
                  <a:pt x="4969376" y="1176049"/>
                </a:cubicBezTo>
                <a:cubicBezTo>
                  <a:pt x="4962846" y="1179398"/>
                  <a:pt x="4957906" y="1183835"/>
                  <a:pt x="4954558" y="1189360"/>
                </a:cubicBezTo>
                <a:lnTo>
                  <a:pt x="4937982" y="1177054"/>
                </a:lnTo>
                <a:cubicBezTo>
                  <a:pt x="4943005" y="1169352"/>
                  <a:pt x="4950121" y="1163157"/>
                  <a:pt x="4959330" y="1158469"/>
                </a:cubicBezTo>
                <a:cubicBezTo>
                  <a:pt x="4968371" y="1153948"/>
                  <a:pt x="4978417" y="1151688"/>
                  <a:pt x="4989467" y="1151688"/>
                </a:cubicBezTo>
                <a:close/>
                <a:moveTo>
                  <a:pt x="4722767" y="1151688"/>
                </a:moveTo>
                <a:cubicBezTo>
                  <a:pt x="4740515" y="1151688"/>
                  <a:pt x="4754496" y="1156376"/>
                  <a:pt x="4764709" y="1165752"/>
                </a:cubicBezTo>
                <a:cubicBezTo>
                  <a:pt x="4774755" y="1174961"/>
                  <a:pt x="4779778" y="1187686"/>
                  <a:pt x="4779778" y="1203926"/>
                </a:cubicBezTo>
                <a:lnTo>
                  <a:pt x="4779778" y="1287056"/>
                </a:lnTo>
                <a:lnTo>
                  <a:pt x="4758933" y="1287056"/>
                </a:lnTo>
                <a:lnTo>
                  <a:pt x="4758933" y="1268220"/>
                </a:lnTo>
                <a:lnTo>
                  <a:pt x="4757928" y="1268220"/>
                </a:lnTo>
                <a:cubicBezTo>
                  <a:pt x="4754077" y="1274750"/>
                  <a:pt x="4748468" y="1280192"/>
                  <a:pt x="4741101" y="1284545"/>
                </a:cubicBezTo>
                <a:cubicBezTo>
                  <a:pt x="4733902" y="1288898"/>
                  <a:pt x="4725363" y="1291075"/>
                  <a:pt x="4715484" y="1291075"/>
                </a:cubicBezTo>
                <a:cubicBezTo>
                  <a:pt x="4705773" y="1291075"/>
                  <a:pt x="4697234" y="1289233"/>
                  <a:pt x="4689867" y="1285549"/>
                </a:cubicBezTo>
                <a:cubicBezTo>
                  <a:pt x="4682165" y="1281698"/>
                  <a:pt x="4676305" y="1276508"/>
                  <a:pt x="4672287" y="1269978"/>
                </a:cubicBezTo>
                <a:cubicBezTo>
                  <a:pt x="4668268" y="1263448"/>
                  <a:pt x="4666259" y="1255914"/>
                  <a:pt x="4666259" y="1247375"/>
                </a:cubicBezTo>
                <a:cubicBezTo>
                  <a:pt x="4666259" y="1233478"/>
                  <a:pt x="4671450" y="1222679"/>
                  <a:pt x="4681830" y="1214977"/>
                </a:cubicBezTo>
                <a:cubicBezTo>
                  <a:pt x="4692546" y="1207108"/>
                  <a:pt x="4705773" y="1203173"/>
                  <a:pt x="4721512" y="1203173"/>
                </a:cubicBezTo>
                <a:cubicBezTo>
                  <a:pt x="4729716" y="1203173"/>
                  <a:pt x="4737083" y="1204010"/>
                  <a:pt x="4743613" y="1205684"/>
                </a:cubicBezTo>
                <a:cubicBezTo>
                  <a:pt x="4750310" y="1207359"/>
                  <a:pt x="4755417" y="1209368"/>
                  <a:pt x="4758933" y="1211712"/>
                </a:cubicBezTo>
                <a:lnTo>
                  <a:pt x="4758933" y="1203675"/>
                </a:lnTo>
                <a:cubicBezTo>
                  <a:pt x="4758933" y="1194132"/>
                  <a:pt x="4755584" y="1186346"/>
                  <a:pt x="4748887" y="1180319"/>
                </a:cubicBezTo>
                <a:cubicBezTo>
                  <a:pt x="4742189" y="1174291"/>
                  <a:pt x="4733483" y="1171277"/>
                  <a:pt x="4722767" y="1171277"/>
                </a:cubicBezTo>
                <a:cubicBezTo>
                  <a:pt x="4715568" y="1171277"/>
                  <a:pt x="4708871" y="1172868"/>
                  <a:pt x="4702676" y="1176049"/>
                </a:cubicBezTo>
                <a:cubicBezTo>
                  <a:pt x="4696146" y="1179398"/>
                  <a:pt x="4691206" y="1183835"/>
                  <a:pt x="4687858" y="1189360"/>
                </a:cubicBezTo>
                <a:lnTo>
                  <a:pt x="4671282" y="1177054"/>
                </a:lnTo>
                <a:cubicBezTo>
                  <a:pt x="4676305" y="1169352"/>
                  <a:pt x="4683421" y="1163157"/>
                  <a:pt x="4692630" y="1158469"/>
                </a:cubicBezTo>
                <a:cubicBezTo>
                  <a:pt x="4701671" y="1153948"/>
                  <a:pt x="4711717" y="1151688"/>
                  <a:pt x="4722767" y="1151688"/>
                </a:cubicBezTo>
                <a:close/>
                <a:moveTo>
                  <a:pt x="4261838" y="1151688"/>
                </a:moveTo>
                <a:cubicBezTo>
                  <a:pt x="4277576" y="1151688"/>
                  <a:pt x="4289548" y="1156292"/>
                  <a:pt x="4297752" y="1165501"/>
                </a:cubicBezTo>
                <a:cubicBezTo>
                  <a:pt x="4306123" y="1174877"/>
                  <a:pt x="4310309" y="1187351"/>
                  <a:pt x="4310309" y="1202922"/>
                </a:cubicBezTo>
                <a:lnTo>
                  <a:pt x="4310309" y="1287056"/>
                </a:lnTo>
                <a:lnTo>
                  <a:pt x="4288459" y="1287056"/>
                </a:lnTo>
                <a:lnTo>
                  <a:pt x="4288459" y="1206187"/>
                </a:lnTo>
                <a:cubicBezTo>
                  <a:pt x="4288459" y="1194132"/>
                  <a:pt x="4285529" y="1185341"/>
                  <a:pt x="4279669" y="1179816"/>
                </a:cubicBezTo>
                <a:cubicBezTo>
                  <a:pt x="4273976" y="1174291"/>
                  <a:pt x="4266023" y="1171528"/>
                  <a:pt x="4255810" y="1171528"/>
                </a:cubicBezTo>
                <a:cubicBezTo>
                  <a:pt x="4248778" y="1171528"/>
                  <a:pt x="4242499" y="1173538"/>
                  <a:pt x="4236974" y="1177556"/>
                </a:cubicBezTo>
                <a:cubicBezTo>
                  <a:pt x="4231114" y="1181909"/>
                  <a:pt x="4226761" y="1187100"/>
                  <a:pt x="4223914" y="1193127"/>
                </a:cubicBezTo>
                <a:cubicBezTo>
                  <a:pt x="4220901" y="1199657"/>
                  <a:pt x="4219394" y="1206354"/>
                  <a:pt x="4219394" y="1213219"/>
                </a:cubicBezTo>
                <a:lnTo>
                  <a:pt x="4219394" y="1287056"/>
                </a:lnTo>
                <a:lnTo>
                  <a:pt x="4197544" y="1287056"/>
                </a:lnTo>
                <a:lnTo>
                  <a:pt x="4197544" y="1155957"/>
                </a:lnTo>
                <a:lnTo>
                  <a:pt x="4218138" y="1155957"/>
                </a:lnTo>
                <a:lnTo>
                  <a:pt x="4218138" y="1175296"/>
                </a:lnTo>
                <a:lnTo>
                  <a:pt x="4219394" y="1175296"/>
                </a:lnTo>
                <a:cubicBezTo>
                  <a:pt x="4222910" y="1168766"/>
                  <a:pt x="4228602" y="1163241"/>
                  <a:pt x="4236472" y="1158720"/>
                </a:cubicBezTo>
                <a:cubicBezTo>
                  <a:pt x="4244508" y="1154032"/>
                  <a:pt x="4252964" y="1151688"/>
                  <a:pt x="4261838" y="1151688"/>
                </a:cubicBezTo>
                <a:close/>
                <a:moveTo>
                  <a:pt x="3805893" y="1151688"/>
                </a:moveTo>
                <a:cubicBezTo>
                  <a:pt x="3817614" y="1151688"/>
                  <a:pt x="3828246" y="1154702"/>
                  <a:pt x="3837789" y="1160729"/>
                </a:cubicBezTo>
                <a:cubicBezTo>
                  <a:pt x="3847165" y="1166757"/>
                  <a:pt x="3854700" y="1175128"/>
                  <a:pt x="3860392" y="1185844"/>
                </a:cubicBezTo>
                <a:cubicBezTo>
                  <a:pt x="3865750" y="1196057"/>
                  <a:pt x="3868429" y="1207945"/>
                  <a:pt x="3868429" y="1221507"/>
                </a:cubicBezTo>
                <a:cubicBezTo>
                  <a:pt x="3868429" y="1235236"/>
                  <a:pt x="3865750" y="1247207"/>
                  <a:pt x="3860392" y="1257421"/>
                </a:cubicBezTo>
                <a:cubicBezTo>
                  <a:pt x="3854867" y="1267969"/>
                  <a:pt x="3847333" y="1276257"/>
                  <a:pt x="3837789" y="1282284"/>
                </a:cubicBezTo>
                <a:cubicBezTo>
                  <a:pt x="3828580" y="1288145"/>
                  <a:pt x="3817948" y="1291075"/>
                  <a:pt x="3805893" y="1291075"/>
                </a:cubicBezTo>
                <a:cubicBezTo>
                  <a:pt x="3796015" y="1291075"/>
                  <a:pt x="3787057" y="1288814"/>
                  <a:pt x="3779021" y="1284294"/>
                </a:cubicBezTo>
                <a:cubicBezTo>
                  <a:pt x="3770984" y="1279773"/>
                  <a:pt x="3764956" y="1274248"/>
                  <a:pt x="3760938" y="1267718"/>
                </a:cubicBezTo>
                <a:lnTo>
                  <a:pt x="3759933" y="1267718"/>
                </a:lnTo>
                <a:lnTo>
                  <a:pt x="3760938" y="1285800"/>
                </a:lnTo>
                <a:lnTo>
                  <a:pt x="3760938" y="1342560"/>
                </a:lnTo>
                <a:lnTo>
                  <a:pt x="3739088" y="1342560"/>
                </a:lnTo>
                <a:lnTo>
                  <a:pt x="3739088" y="1155957"/>
                </a:lnTo>
                <a:lnTo>
                  <a:pt x="3759933" y="1155957"/>
                </a:lnTo>
                <a:lnTo>
                  <a:pt x="3759933" y="1175547"/>
                </a:lnTo>
                <a:lnTo>
                  <a:pt x="3760938" y="1175547"/>
                </a:lnTo>
                <a:cubicBezTo>
                  <a:pt x="3764956" y="1168849"/>
                  <a:pt x="3770984" y="1163241"/>
                  <a:pt x="3779021" y="1158720"/>
                </a:cubicBezTo>
                <a:cubicBezTo>
                  <a:pt x="3787392" y="1154032"/>
                  <a:pt x="3796350" y="1151688"/>
                  <a:pt x="3805893" y="1151688"/>
                </a:cubicBezTo>
                <a:close/>
                <a:moveTo>
                  <a:pt x="3655968" y="1151688"/>
                </a:moveTo>
                <a:cubicBezTo>
                  <a:pt x="3673715" y="1151688"/>
                  <a:pt x="3687696" y="1156376"/>
                  <a:pt x="3697909" y="1165752"/>
                </a:cubicBezTo>
                <a:cubicBezTo>
                  <a:pt x="3707955" y="1174961"/>
                  <a:pt x="3712978" y="1187686"/>
                  <a:pt x="3712978" y="1203926"/>
                </a:cubicBezTo>
                <a:lnTo>
                  <a:pt x="3712978" y="1287056"/>
                </a:lnTo>
                <a:lnTo>
                  <a:pt x="3692133" y="1287056"/>
                </a:lnTo>
                <a:lnTo>
                  <a:pt x="3692133" y="1268220"/>
                </a:lnTo>
                <a:lnTo>
                  <a:pt x="3691128" y="1268220"/>
                </a:lnTo>
                <a:cubicBezTo>
                  <a:pt x="3687277" y="1274750"/>
                  <a:pt x="3681668" y="1280192"/>
                  <a:pt x="3674301" y="1284545"/>
                </a:cubicBezTo>
                <a:cubicBezTo>
                  <a:pt x="3667102" y="1288898"/>
                  <a:pt x="3658563" y="1291075"/>
                  <a:pt x="3648684" y="1291075"/>
                </a:cubicBezTo>
                <a:cubicBezTo>
                  <a:pt x="3638973" y="1291075"/>
                  <a:pt x="3630434" y="1289233"/>
                  <a:pt x="3623067" y="1285549"/>
                </a:cubicBezTo>
                <a:cubicBezTo>
                  <a:pt x="3615365" y="1281698"/>
                  <a:pt x="3609505" y="1276508"/>
                  <a:pt x="3605487" y="1269978"/>
                </a:cubicBezTo>
                <a:cubicBezTo>
                  <a:pt x="3601469" y="1263448"/>
                  <a:pt x="3599459" y="1255914"/>
                  <a:pt x="3599459" y="1247375"/>
                </a:cubicBezTo>
                <a:cubicBezTo>
                  <a:pt x="3599459" y="1233478"/>
                  <a:pt x="3604650" y="1222679"/>
                  <a:pt x="3615030" y="1214977"/>
                </a:cubicBezTo>
                <a:cubicBezTo>
                  <a:pt x="3625746" y="1207108"/>
                  <a:pt x="3638973" y="1203173"/>
                  <a:pt x="3654712" y="1203173"/>
                </a:cubicBezTo>
                <a:cubicBezTo>
                  <a:pt x="3662916" y="1203173"/>
                  <a:pt x="3670283" y="1204010"/>
                  <a:pt x="3676813" y="1205684"/>
                </a:cubicBezTo>
                <a:cubicBezTo>
                  <a:pt x="3683510" y="1207359"/>
                  <a:pt x="3688617" y="1209368"/>
                  <a:pt x="3692133" y="1211712"/>
                </a:cubicBezTo>
                <a:lnTo>
                  <a:pt x="3692133" y="1203675"/>
                </a:lnTo>
                <a:cubicBezTo>
                  <a:pt x="3692133" y="1194132"/>
                  <a:pt x="3688784" y="1186346"/>
                  <a:pt x="3682087" y="1180319"/>
                </a:cubicBezTo>
                <a:cubicBezTo>
                  <a:pt x="3675390" y="1174291"/>
                  <a:pt x="3666683" y="1171277"/>
                  <a:pt x="3655968" y="1171277"/>
                </a:cubicBezTo>
                <a:cubicBezTo>
                  <a:pt x="3648768" y="1171277"/>
                  <a:pt x="3642071" y="1172868"/>
                  <a:pt x="3635876" y="1176049"/>
                </a:cubicBezTo>
                <a:cubicBezTo>
                  <a:pt x="3629346" y="1179398"/>
                  <a:pt x="3624407" y="1183835"/>
                  <a:pt x="3621058" y="1189360"/>
                </a:cubicBezTo>
                <a:lnTo>
                  <a:pt x="3604482" y="1177054"/>
                </a:lnTo>
                <a:cubicBezTo>
                  <a:pt x="3609505" y="1169352"/>
                  <a:pt x="3616621" y="1163157"/>
                  <a:pt x="3625830" y="1158469"/>
                </a:cubicBezTo>
                <a:cubicBezTo>
                  <a:pt x="3634871" y="1153948"/>
                  <a:pt x="3644917" y="1151688"/>
                  <a:pt x="3655968" y="1151688"/>
                </a:cubicBezTo>
                <a:close/>
                <a:moveTo>
                  <a:pt x="3242393" y="1151688"/>
                </a:moveTo>
                <a:cubicBezTo>
                  <a:pt x="3252439" y="1151688"/>
                  <a:pt x="3261313" y="1153781"/>
                  <a:pt x="3269014" y="1157966"/>
                </a:cubicBezTo>
                <a:cubicBezTo>
                  <a:pt x="3276716" y="1162152"/>
                  <a:pt x="3282744" y="1167761"/>
                  <a:pt x="3287097" y="1174793"/>
                </a:cubicBezTo>
                <a:lnTo>
                  <a:pt x="3288102" y="1174793"/>
                </a:lnTo>
                <a:lnTo>
                  <a:pt x="3288102" y="1155957"/>
                </a:lnTo>
                <a:lnTo>
                  <a:pt x="3308947" y="1155957"/>
                </a:lnTo>
                <a:lnTo>
                  <a:pt x="3308947" y="1282033"/>
                </a:lnTo>
                <a:cubicBezTo>
                  <a:pt x="3308947" y="1302962"/>
                  <a:pt x="3303087" y="1319036"/>
                  <a:pt x="3291367" y="1330254"/>
                </a:cubicBezTo>
                <a:cubicBezTo>
                  <a:pt x="3279814" y="1341304"/>
                  <a:pt x="3264494" y="1346829"/>
                  <a:pt x="3245407" y="1346829"/>
                </a:cubicBezTo>
                <a:cubicBezTo>
                  <a:pt x="3229835" y="1346829"/>
                  <a:pt x="3217111" y="1343230"/>
                  <a:pt x="3207232" y="1336030"/>
                </a:cubicBezTo>
                <a:cubicBezTo>
                  <a:pt x="3197186" y="1328830"/>
                  <a:pt x="3190405" y="1320124"/>
                  <a:pt x="3186889" y="1309911"/>
                </a:cubicBezTo>
                <a:lnTo>
                  <a:pt x="3206981" y="1301372"/>
                </a:lnTo>
                <a:cubicBezTo>
                  <a:pt x="3209827" y="1309073"/>
                  <a:pt x="3214599" y="1315268"/>
                  <a:pt x="3221296" y="1319957"/>
                </a:cubicBezTo>
                <a:cubicBezTo>
                  <a:pt x="3227994" y="1324645"/>
                  <a:pt x="3236030" y="1326989"/>
                  <a:pt x="3245407" y="1326989"/>
                </a:cubicBezTo>
                <a:cubicBezTo>
                  <a:pt x="3258801" y="1326989"/>
                  <a:pt x="3269266" y="1323054"/>
                  <a:pt x="3276800" y="1315185"/>
                </a:cubicBezTo>
                <a:cubicBezTo>
                  <a:pt x="3284334" y="1307483"/>
                  <a:pt x="3288102" y="1296265"/>
                  <a:pt x="3288102" y="1281531"/>
                </a:cubicBezTo>
                <a:lnTo>
                  <a:pt x="3288102" y="1266964"/>
                </a:lnTo>
                <a:lnTo>
                  <a:pt x="3287097" y="1266964"/>
                </a:lnTo>
                <a:cubicBezTo>
                  <a:pt x="3282911" y="1273494"/>
                  <a:pt x="3276884" y="1278936"/>
                  <a:pt x="3269014" y="1283289"/>
                </a:cubicBezTo>
                <a:cubicBezTo>
                  <a:pt x="3261313" y="1287475"/>
                  <a:pt x="3252439" y="1289568"/>
                  <a:pt x="3242393" y="1289568"/>
                </a:cubicBezTo>
                <a:cubicBezTo>
                  <a:pt x="3231007" y="1289568"/>
                  <a:pt x="3220627" y="1286638"/>
                  <a:pt x="3211250" y="1280778"/>
                </a:cubicBezTo>
                <a:cubicBezTo>
                  <a:pt x="3202042" y="1275085"/>
                  <a:pt x="3194675" y="1266964"/>
                  <a:pt x="3189150" y="1256416"/>
                </a:cubicBezTo>
                <a:cubicBezTo>
                  <a:pt x="3183624" y="1245868"/>
                  <a:pt x="3180862" y="1233980"/>
                  <a:pt x="3180862" y="1220753"/>
                </a:cubicBezTo>
                <a:cubicBezTo>
                  <a:pt x="3180862" y="1207526"/>
                  <a:pt x="3183624" y="1195639"/>
                  <a:pt x="3189150" y="1185090"/>
                </a:cubicBezTo>
                <a:cubicBezTo>
                  <a:pt x="3194842" y="1174375"/>
                  <a:pt x="3202209" y="1166171"/>
                  <a:pt x="3211250" y="1160478"/>
                </a:cubicBezTo>
                <a:cubicBezTo>
                  <a:pt x="3220627" y="1154618"/>
                  <a:pt x="3231007" y="1151688"/>
                  <a:pt x="3242393" y="1151688"/>
                </a:cubicBezTo>
                <a:close/>
                <a:moveTo>
                  <a:pt x="3109313" y="1151688"/>
                </a:moveTo>
                <a:cubicBezTo>
                  <a:pt x="3125051" y="1151688"/>
                  <a:pt x="3137022" y="1156292"/>
                  <a:pt x="3145227" y="1165501"/>
                </a:cubicBezTo>
                <a:cubicBezTo>
                  <a:pt x="3153598" y="1174877"/>
                  <a:pt x="3157784" y="1187351"/>
                  <a:pt x="3157784" y="1202922"/>
                </a:cubicBezTo>
                <a:lnTo>
                  <a:pt x="3157784" y="1287056"/>
                </a:lnTo>
                <a:lnTo>
                  <a:pt x="3135934" y="1287056"/>
                </a:lnTo>
                <a:lnTo>
                  <a:pt x="3135934" y="1206187"/>
                </a:lnTo>
                <a:cubicBezTo>
                  <a:pt x="3135934" y="1194132"/>
                  <a:pt x="3133004" y="1185341"/>
                  <a:pt x="3127144" y="1179816"/>
                </a:cubicBezTo>
                <a:cubicBezTo>
                  <a:pt x="3121451" y="1174291"/>
                  <a:pt x="3113498" y="1171528"/>
                  <a:pt x="3103285" y="1171528"/>
                </a:cubicBezTo>
                <a:cubicBezTo>
                  <a:pt x="3096253" y="1171528"/>
                  <a:pt x="3089974" y="1173538"/>
                  <a:pt x="3084449" y="1177556"/>
                </a:cubicBezTo>
                <a:cubicBezTo>
                  <a:pt x="3078589" y="1181909"/>
                  <a:pt x="3074236" y="1187100"/>
                  <a:pt x="3071389" y="1193127"/>
                </a:cubicBezTo>
                <a:cubicBezTo>
                  <a:pt x="3068375" y="1199657"/>
                  <a:pt x="3066869" y="1206354"/>
                  <a:pt x="3066869" y="1213219"/>
                </a:cubicBezTo>
                <a:lnTo>
                  <a:pt x="3066869" y="1287056"/>
                </a:lnTo>
                <a:lnTo>
                  <a:pt x="3045019" y="1287056"/>
                </a:lnTo>
                <a:lnTo>
                  <a:pt x="3045019" y="1155957"/>
                </a:lnTo>
                <a:lnTo>
                  <a:pt x="3065613" y="1155957"/>
                </a:lnTo>
                <a:lnTo>
                  <a:pt x="3065613" y="1175296"/>
                </a:lnTo>
                <a:lnTo>
                  <a:pt x="3066869" y="1175296"/>
                </a:lnTo>
                <a:cubicBezTo>
                  <a:pt x="3070385" y="1168766"/>
                  <a:pt x="3076077" y="1163241"/>
                  <a:pt x="3083947" y="1158720"/>
                </a:cubicBezTo>
                <a:cubicBezTo>
                  <a:pt x="3091983" y="1154032"/>
                  <a:pt x="3100439" y="1151688"/>
                  <a:pt x="3109313" y="1151688"/>
                </a:cubicBezTo>
                <a:close/>
                <a:moveTo>
                  <a:pt x="2909288" y="1151688"/>
                </a:moveTo>
                <a:cubicBezTo>
                  <a:pt x="2925026" y="1151688"/>
                  <a:pt x="2936997" y="1156292"/>
                  <a:pt x="2945202" y="1165501"/>
                </a:cubicBezTo>
                <a:cubicBezTo>
                  <a:pt x="2953573" y="1174877"/>
                  <a:pt x="2957759" y="1187351"/>
                  <a:pt x="2957759" y="1202922"/>
                </a:cubicBezTo>
                <a:lnTo>
                  <a:pt x="2957759" y="1287056"/>
                </a:lnTo>
                <a:lnTo>
                  <a:pt x="2935909" y="1287056"/>
                </a:lnTo>
                <a:lnTo>
                  <a:pt x="2935909" y="1206187"/>
                </a:lnTo>
                <a:cubicBezTo>
                  <a:pt x="2935909" y="1194132"/>
                  <a:pt x="2932979" y="1185341"/>
                  <a:pt x="2927119" y="1179816"/>
                </a:cubicBezTo>
                <a:cubicBezTo>
                  <a:pt x="2921426" y="1174291"/>
                  <a:pt x="2913473" y="1171528"/>
                  <a:pt x="2903260" y="1171528"/>
                </a:cubicBezTo>
                <a:cubicBezTo>
                  <a:pt x="2896228" y="1171528"/>
                  <a:pt x="2889949" y="1173538"/>
                  <a:pt x="2884424" y="1177556"/>
                </a:cubicBezTo>
                <a:cubicBezTo>
                  <a:pt x="2878564" y="1181909"/>
                  <a:pt x="2874211" y="1187100"/>
                  <a:pt x="2871364" y="1193127"/>
                </a:cubicBezTo>
                <a:cubicBezTo>
                  <a:pt x="2868350" y="1199657"/>
                  <a:pt x="2866844" y="1206354"/>
                  <a:pt x="2866844" y="1213219"/>
                </a:cubicBezTo>
                <a:lnTo>
                  <a:pt x="2866844" y="1287056"/>
                </a:lnTo>
                <a:lnTo>
                  <a:pt x="2844994" y="1287056"/>
                </a:lnTo>
                <a:lnTo>
                  <a:pt x="2844994" y="1155957"/>
                </a:lnTo>
                <a:lnTo>
                  <a:pt x="2865588" y="1155957"/>
                </a:lnTo>
                <a:lnTo>
                  <a:pt x="2865588" y="1175296"/>
                </a:lnTo>
                <a:lnTo>
                  <a:pt x="2866844" y="1175296"/>
                </a:lnTo>
                <a:cubicBezTo>
                  <a:pt x="2870360" y="1168766"/>
                  <a:pt x="2876052" y="1163241"/>
                  <a:pt x="2883922" y="1158720"/>
                </a:cubicBezTo>
                <a:cubicBezTo>
                  <a:pt x="2891958" y="1154032"/>
                  <a:pt x="2900414" y="1151688"/>
                  <a:pt x="2909288" y="1151688"/>
                </a:cubicBezTo>
                <a:close/>
                <a:moveTo>
                  <a:pt x="2752869" y="1151688"/>
                </a:moveTo>
                <a:cubicBezTo>
                  <a:pt x="2765761" y="1151688"/>
                  <a:pt x="2777314" y="1154785"/>
                  <a:pt x="2787528" y="1160980"/>
                </a:cubicBezTo>
                <a:cubicBezTo>
                  <a:pt x="2797741" y="1167175"/>
                  <a:pt x="2805778" y="1175630"/>
                  <a:pt x="2811638" y="1186346"/>
                </a:cubicBezTo>
                <a:cubicBezTo>
                  <a:pt x="2817330" y="1196727"/>
                  <a:pt x="2820177" y="1208447"/>
                  <a:pt x="2820177" y="1221507"/>
                </a:cubicBezTo>
                <a:cubicBezTo>
                  <a:pt x="2820177" y="1234566"/>
                  <a:pt x="2817330" y="1246287"/>
                  <a:pt x="2811638" y="1256667"/>
                </a:cubicBezTo>
                <a:cubicBezTo>
                  <a:pt x="2805778" y="1267383"/>
                  <a:pt x="2797741" y="1275838"/>
                  <a:pt x="2787528" y="1282033"/>
                </a:cubicBezTo>
                <a:cubicBezTo>
                  <a:pt x="2777649" y="1288061"/>
                  <a:pt x="2766096" y="1291075"/>
                  <a:pt x="2752869" y="1291075"/>
                </a:cubicBezTo>
                <a:cubicBezTo>
                  <a:pt x="2739642" y="1291075"/>
                  <a:pt x="2728089" y="1288061"/>
                  <a:pt x="2718211" y="1282033"/>
                </a:cubicBezTo>
                <a:cubicBezTo>
                  <a:pt x="2707997" y="1275838"/>
                  <a:pt x="2699961" y="1267383"/>
                  <a:pt x="2694101" y="1256667"/>
                </a:cubicBezTo>
                <a:cubicBezTo>
                  <a:pt x="2688408" y="1246287"/>
                  <a:pt x="2685562" y="1234566"/>
                  <a:pt x="2685562" y="1221507"/>
                </a:cubicBezTo>
                <a:cubicBezTo>
                  <a:pt x="2685562" y="1208447"/>
                  <a:pt x="2688408" y="1196727"/>
                  <a:pt x="2694101" y="1186346"/>
                </a:cubicBezTo>
                <a:cubicBezTo>
                  <a:pt x="2699961" y="1175630"/>
                  <a:pt x="2707997" y="1167175"/>
                  <a:pt x="2718211" y="1160980"/>
                </a:cubicBezTo>
                <a:cubicBezTo>
                  <a:pt x="2728424" y="1154785"/>
                  <a:pt x="2739977" y="1151688"/>
                  <a:pt x="2752869" y="1151688"/>
                </a:cubicBezTo>
                <a:close/>
                <a:moveTo>
                  <a:pt x="2594693" y="1151688"/>
                </a:moveTo>
                <a:cubicBezTo>
                  <a:pt x="2604739" y="1151688"/>
                  <a:pt x="2613613" y="1153781"/>
                  <a:pt x="2621314" y="1157966"/>
                </a:cubicBezTo>
                <a:cubicBezTo>
                  <a:pt x="2629016" y="1162152"/>
                  <a:pt x="2635044" y="1167761"/>
                  <a:pt x="2639397" y="1174793"/>
                </a:cubicBezTo>
                <a:lnTo>
                  <a:pt x="2640402" y="1174793"/>
                </a:lnTo>
                <a:lnTo>
                  <a:pt x="2640402" y="1155957"/>
                </a:lnTo>
                <a:lnTo>
                  <a:pt x="2661247" y="1155957"/>
                </a:lnTo>
                <a:lnTo>
                  <a:pt x="2661247" y="1282033"/>
                </a:lnTo>
                <a:cubicBezTo>
                  <a:pt x="2661247" y="1302962"/>
                  <a:pt x="2655387" y="1319036"/>
                  <a:pt x="2643667" y="1330254"/>
                </a:cubicBezTo>
                <a:cubicBezTo>
                  <a:pt x="2632114" y="1341304"/>
                  <a:pt x="2616794" y="1346829"/>
                  <a:pt x="2597707" y="1346829"/>
                </a:cubicBezTo>
                <a:cubicBezTo>
                  <a:pt x="2582135" y="1346829"/>
                  <a:pt x="2569411" y="1343230"/>
                  <a:pt x="2559532" y="1336030"/>
                </a:cubicBezTo>
                <a:cubicBezTo>
                  <a:pt x="2549486" y="1328830"/>
                  <a:pt x="2542705" y="1320124"/>
                  <a:pt x="2539189" y="1309911"/>
                </a:cubicBezTo>
                <a:lnTo>
                  <a:pt x="2559281" y="1301372"/>
                </a:lnTo>
                <a:cubicBezTo>
                  <a:pt x="2562127" y="1309073"/>
                  <a:pt x="2566899" y="1315268"/>
                  <a:pt x="2573596" y="1319957"/>
                </a:cubicBezTo>
                <a:cubicBezTo>
                  <a:pt x="2580294" y="1324645"/>
                  <a:pt x="2588330" y="1326989"/>
                  <a:pt x="2597707" y="1326989"/>
                </a:cubicBezTo>
                <a:cubicBezTo>
                  <a:pt x="2611101" y="1326989"/>
                  <a:pt x="2621566" y="1323054"/>
                  <a:pt x="2629100" y="1315185"/>
                </a:cubicBezTo>
                <a:cubicBezTo>
                  <a:pt x="2636634" y="1307483"/>
                  <a:pt x="2640402" y="1296265"/>
                  <a:pt x="2640402" y="1281531"/>
                </a:cubicBezTo>
                <a:lnTo>
                  <a:pt x="2640402" y="1266964"/>
                </a:lnTo>
                <a:lnTo>
                  <a:pt x="2639397" y="1266964"/>
                </a:lnTo>
                <a:cubicBezTo>
                  <a:pt x="2635211" y="1273494"/>
                  <a:pt x="2629184" y="1278936"/>
                  <a:pt x="2621314" y="1283289"/>
                </a:cubicBezTo>
                <a:cubicBezTo>
                  <a:pt x="2613613" y="1287475"/>
                  <a:pt x="2604739" y="1289568"/>
                  <a:pt x="2594693" y="1289568"/>
                </a:cubicBezTo>
                <a:cubicBezTo>
                  <a:pt x="2583307" y="1289568"/>
                  <a:pt x="2572927" y="1286638"/>
                  <a:pt x="2563550" y="1280778"/>
                </a:cubicBezTo>
                <a:cubicBezTo>
                  <a:pt x="2554342" y="1275085"/>
                  <a:pt x="2546975" y="1266964"/>
                  <a:pt x="2541450" y="1256416"/>
                </a:cubicBezTo>
                <a:cubicBezTo>
                  <a:pt x="2535924" y="1245868"/>
                  <a:pt x="2533162" y="1233980"/>
                  <a:pt x="2533162" y="1220753"/>
                </a:cubicBezTo>
                <a:cubicBezTo>
                  <a:pt x="2533162" y="1207526"/>
                  <a:pt x="2535924" y="1195639"/>
                  <a:pt x="2541450" y="1185090"/>
                </a:cubicBezTo>
                <a:cubicBezTo>
                  <a:pt x="2547142" y="1174375"/>
                  <a:pt x="2554509" y="1166171"/>
                  <a:pt x="2563550" y="1160478"/>
                </a:cubicBezTo>
                <a:cubicBezTo>
                  <a:pt x="2572927" y="1154618"/>
                  <a:pt x="2583307" y="1151688"/>
                  <a:pt x="2594693" y="1151688"/>
                </a:cubicBezTo>
                <a:close/>
                <a:moveTo>
                  <a:pt x="2461613" y="1151688"/>
                </a:moveTo>
                <a:cubicBezTo>
                  <a:pt x="2477351" y="1151688"/>
                  <a:pt x="2489322" y="1156292"/>
                  <a:pt x="2497527" y="1165501"/>
                </a:cubicBezTo>
                <a:cubicBezTo>
                  <a:pt x="2505898" y="1174877"/>
                  <a:pt x="2510084" y="1187351"/>
                  <a:pt x="2510084" y="1202922"/>
                </a:cubicBezTo>
                <a:lnTo>
                  <a:pt x="2510084" y="1287056"/>
                </a:lnTo>
                <a:lnTo>
                  <a:pt x="2488234" y="1287056"/>
                </a:lnTo>
                <a:lnTo>
                  <a:pt x="2488234" y="1206187"/>
                </a:lnTo>
                <a:cubicBezTo>
                  <a:pt x="2488234" y="1194132"/>
                  <a:pt x="2485304" y="1185341"/>
                  <a:pt x="2479444" y="1179816"/>
                </a:cubicBezTo>
                <a:cubicBezTo>
                  <a:pt x="2473751" y="1174291"/>
                  <a:pt x="2465798" y="1171528"/>
                  <a:pt x="2455585" y="1171528"/>
                </a:cubicBezTo>
                <a:cubicBezTo>
                  <a:pt x="2448553" y="1171528"/>
                  <a:pt x="2442274" y="1173538"/>
                  <a:pt x="2436749" y="1177556"/>
                </a:cubicBezTo>
                <a:cubicBezTo>
                  <a:pt x="2430889" y="1181909"/>
                  <a:pt x="2426536" y="1187100"/>
                  <a:pt x="2423689" y="1193127"/>
                </a:cubicBezTo>
                <a:cubicBezTo>
                  <a:pt x="2420675" y="1199657"/>
                  <a:pt x="2419169" y="1206354"/>
                  <a:pt x="2419169" y="1213219"/>
                </a:cubicBezTo>
                <a:lnTo>
                  <a:pt x="2419169" y="1287056"/>
                </a:lnTo>
                <a:lnTo>
                  <a:pt x="2397319" y="1287056"/>
                </a:lnTo>
                <a:lnTo>
                  <a:pt x="2397319" y="1155957"/>
                </a:lnTo>
                <a:lnTo>
                  <a:pt x="2417913" y="1155957"/>
                </a:lnTo>
                <a:lnTo>
                  <a:pt x="2417913" y="1175296"/>
                </a:lnTo>
                <a:lnTo>
                  <a:pt x="2419169" y="1175296"/>
                </a:lnTo>
                <a:cubicBezTo>
                  <a:pt x="2422685" y="1168766"/>
                  <a:pt x="2428377" y="1163241"/>
                  <a:pt x="2436247" y="1158720"/>
                </a:cubicBezTo>
                <a:cubicBezTo>
                  <a:pt x="2444283" y="1154032"/>
                  <a:pt x="2452739" y="1151688"/>
                  <a:pt x="2461613" y="1151688"/>
                </a:cubicBezTo>
                <a:close/>
                <a:moveTo>
                  <a:pt x="2261588" y="1151688"/>
                </a:moveTo>
                <a:cubicBezTo>
                  <a:pt x="2277326" y="1151688"/>
                  <a:pt x="2289297" y="1156292"/>
                  <a:pt x="2297502" y="1165501"/>
                </a:cubicBezTo>
                <a:cubicBezTo>
                  <a:pt x="2305873" y="1174877"/>
                  <a:pt x="2310059" y="1187351"/>
                  <a:pt x="2310059" y="1202922"/>
                </a:cubicBezTo>
                <a:lnTo>
                  <a:pt x="2310059" y="1287056"/>
                </a:lnTo>
                <a:lnTo>
                  <a:pt x="2288209" y="1287056"/>
                </a:lnTo>
                <a:lnTo>
                  <a:pt x="2288209" y="1206187"/>
                </a:lnTo>
                <a:cubicBezTo>
                  <a:pt x="2288209" y="1194132"/>
                  <a:pt x="2285279" y="1185341"/>
                  <a:pt x="2279419" y="1179816"/>
                </a:cubicBezTo>
                <a:cubicBezTo>
                  <a:pt x="2273726" y="1174291"/>
                  <a:pt x="2265773" y="1171528"/>
                  <a:pt x="2255560" y="1171528"/>
                </a:cubicBezTo>
                <a:cubicBezTo>
                  <a:pt x="2248528" y="1171528"/>
                  <a:pt x="2242249" y="1173538"/>
                  <a:pt x="2236724" y="1177556"/>
                </a:cubicBezTo>
                <a:cubicBezTo>
                  <a:pt x="2230864" y="1181909"/>
                  <a:pt x="2226511" y="1187100"/>
                  <a:pt x="2223664" y="1193127"/>
                </a:cubicBezTo>
                <a:cubicBezTo>
                  <a:pt x="2220650" y="1199657"/>
                  <a:pt x="2219144" y="1206354"/>
                  <a:pt x="2219144" y="1213219"/>
                </a:cubicBezTo>
                <a:lnTo>
                  <a:pt x="2219144" y="1287056"/>
                </a:lnTo>
                <a:lnTo>
                  <a:pt x="2197294" y="1287056"/>
                </a:lnTo>
                <a:lnTo>
                  <a:pt x="2197294" y="1155957"/>
                </a:lnTo>
                <a:lnTo>
                  <a:pt x="2217888" y="1155957"/>
                </a:lnTo>
                <a:lnTo>
                  <a:pt x="2217888" y="1175296"/>
                </a:lnTo>
                <a:lnTo>
                  <a:pt x="2219144" y="1175296"/>
                </a:lnTo>
                <a:cubicBezTo>
                  <a:pt x="2222660" y="1168766"/>
                  <a:pt x="2228352" y="1163241"/>
                  <a:pt x="2236222" y="1158720"/>
                </a:cubicBezTo>
                <a:cubicBezTo>
                  <a:pt x="2244258" y="1154032"/>
                  <a:pt x="2252714" y="1151688"/>
                  <a:pt x="2261588" y="1151688"/>
                </a:cubicBezTo>
                <a:close/>
                <a:moveTo>
                  <a:pt x="2110927" y="1151688"/>
                </a:moveTo>
                <a:cubicBezTo>
                  <a:pt x="2123484" y="1151688"/>
                  <a:pt x="2134619" y="1154618"/>
                  <a:pt x="2144330" y="1160478"/>
                </a:cubicBezTo>
                <a:cubicBezTo>
                  <a:pt x="2153706" y="1166171"/>
                  <a:pt x="2160905" y="1174040"/>
                  <a:pt x="2165928" y="1184086"/>
                </a:cubicBezTo>
                <a:cubicBezTo>
                  <a:pt x="2171119" y="1194467"/>
                  <a:pt x="2173714" y="1206103"/>
                  <a:pt x="2173714" y="1218995"/>
                </a:cubicBezTo>
                <a:cubicBezTo>
                  <a:pt x="2173714" y="1220000"/>
                  <a:pt x="2173546" y="1222176"/>
                  <a:pt x="2173212" y="1225525"/>
                </a:cubicBezTo>
                <a:lnTo>
                  <a:pt x="2069240" y="1225525"/>
                </a:lnTo>
                <a:cubicBezTo>
                  <a:pt x="2069742" y="1235571"/>
                  <a:pt x="2072170" y="1244026"/>
                  <a:pt x="2076523" y="1250891"/>
                </a:cubicBezTo>
                <a:cubicBezTo>
                  <a:pt x="2080706" y="1257421"/>
                  <a:pt x="2086147" y="1262527"/>
                  <a:pt x="2092844" y="1266211"/>
                </a:cubicBezTo>
                <a:cubicBezTo>
                  <a:pt x="2099374" y="1269727"/>
                  <a:pt x="2106239" y="1271485"/>
                  <a:pt x="2113438" y="1271485"/>
                </a:cubicBezTo>
                <a:cubicBezTo>
                  <a:pt x="2130516" y="1271485"/>
                  <a:pt x="2143492" y="1263532"/>
                  <a:pt x="2152366" y="1247626"/>
                </a:cubicBezTo>
                <a:lnTo>
                  <a:pt x="2170700" y="1256667"/>
                </a:lnTo>
                <a:cubicBezTo>
                  <a:pt x="2165175" y="1267216"/>
                  <a:pt x="2157557" y="1275587"/>
                  <a:pt x="2147846" y="1281782"/>
                </a:cubicBezTo>
                <a:cubicBezTo>
                  <a:pt x="2138135" y="1287977"/>
                  <a:pt x="2126414" y="1291075"/>
                  <a:pt x="2112685" y="1291075"/>
                </a:cubicBezTo>
                <a:cubicBezTo>
                  <a:pt x="2099960" y="1291075"/>
                  <a:pt x="2088742" y="1288145"/>
                  <a:pt x="2079035" y="1282284"/>
                </a:cubicBezTo>
                <a:cubicBezTo>
                  <a:pt x="2068989" y="1276257"/>
                  <a:pt x="2061203" y="1267969"/>
                  <a:pt x="2055678" y="1257421"/>
                </a:cubicBezTo>
                <a:cubicBezTo>
                  <a:pt x="2050153" y="1246873"/>
                  <a:pt x="2047390" y="1234985"/>
                  <a:pt x="2047390" y="1221758"/>
                </a:cubicBezTo>
                <a:cubicBezTo>
                  <a:pt x="2047390" y="1209033"/>
                  <a:pt x="2049986" y="1197397"/>
                  <a:pt x="2055176" y="1186848"/>
                </a:cubicBezTo>
                <a:cubicBezTo>
                  <a:pt x="2060534" y="1175965"/>
                  <a:pt x="2067984" y="1167426"/>
                  <a:pt x="2077528" y="1161231"/>
                </a:cubicBezTo>
                <a:cubicBezTo>
                  <a:pt x="2087403" y="1154869"/>
                  <a:pt x="2098537" y="1151688"/>
                  <a:pt x="2110927" y="1151688"/>
                </a:cubicBezTo>
                <a:close/>
                <a:moveTo>
                  <a:pt x="1728191" y="1151688"/>
                </a:moveTo>
                <a:cubicBezTo>
                  <a:pt x="1743930" y="1151688"/>
                  <a:pt x="1755901" y="1156292"/>
                  <a:pt x="1764105" y="1165501"/>
                </a:cubicBezTo>
                <a:cubicBezTo>
                  <a:pt x="1772477" y="1174877"/>
                  <a:pt x="1776662" y="1187351"/>
                  <a:pt x="1776662" y="1202922"/>
                </a:cubicBezTo>
                <a:lnTo>
                  <a:pt x="1776662" y="1287056"/>
                </a:lnTo>
                <a:lnTo>
                  <a:pt x="1754813" y="1287056"/>
                </a:lnTo>
                <a:lnTo>
                  <a:pt x="1754813" y="1206187"/>
                </a:lnTo>
                <a:cubicBezTo>
                  <a:pt x="1754813" y="1194132"/>
                  <a:pt x="1751883" y="1185341"/>
                  <a:pt x="1746023" y="1179816"/>
                </a:cubicBezTo>
                <a:cubicBezTo>
                  <a:pt x="1740330" y="1174291"/>
                  <a:pt x="1732377" y="1171528"/>
                  <a:pt x="1722163" y="1171528"/>
                </a:cubicBezTo>
                <a:cubicBezTo>
                  <a:pt x="1715132" y="1171528"/>
                  <a:pt x="1708853" y="1173538"/>
                  <a:pt x="1703327" y="1177556"/>
                </a:cubicBezTo>
                <a:cubicBezTo>
                  <a:pt x="1697467" y="1181909"/>
                  <a:pt x="1693114" y="1187100"/>
                  <a:pt x="1690268" y="1193127"/>
                </a:cubicBezTo>
                <a:cubicBezTo>
                  <a:pt x="1687254" y="1199657"/>
                  <a:pt x="1685747" y="1206354"/>
                  <a:pt x="1685747" y="1213219"/>
                </a:cubicBezTo>
                <a:lnTo>
                  <a:pt x="1685747" y="1287056"/>
                </a:lnTo>
                <a:lnTo>
                  <a:pt x="1663898" y="1287056"/>
                </a:lnTo>
                <a:lnTo>
                  <a:pt x="1663898" y="1155957"/>
                </a:lnTo>
                <a:lnTo>
                  <a:pt x="1684492" y="1155957"/>
                </a:lnTo>
                <a:lnTo>
                  <a:pt x="1684492" y="1175296"/>
                </a:lnTo>
                <a:lnTo>
                  <a:pt x="1685747" y="1175296"/>
                </a:lnTo>
                <a:cubicBezTo>
                  <a:pt x="1689264" y="1168766"/>
                  <a:pt x="1694956" y="1163241"/>
                  <a:pt x="1702826" y="1158720"/>
                </a:cubicBezTo>
                <a:cubicBezTo>
                  <a:pt x="1710862" y="1154032"/>
                  <a:pt x="1719318" y="1151688"/>
                  <a:pt x="1728191" y="1151688"/>
                </a:cubicBezTo>
                <a:close/>
                <a:moveTo>
                  <a:pt x="1577531" y="1151688"/>
                </a:moveTo>
                <a:cubicBezTo>
                  <a:pt x="1590088" y="1151688"/>
                  <a:pt x="1601223" y="1154618"/>
                  <a:pt x="1610934" y="1160478"/>
                </a:cubicBezTo>
                <a:cubicBezTo>
                  <a:pt x="1620310" y="1166171"/>
                  <a:pt x="1627509" y="1174040"/>
                  <a:pt x="1632532" y="1184086"/>
                </a:cubicBezTo>
                <a:cubicBezTo>
                  <a:pt x="1637723" y="1194467"/>
                  <a:pt x="1640318" y="1206103"/>
                  <a:pt x="1640318" y="1218995"/>
                </a:cubicBezTo>
                <a:cubicBezTo>
                  <a:pt x="1640318" y="1220000"/>
                  <a:pt x="1640150" y="1222176"/>
                  <a:pt x="1639815" y="1225525"/>
                </a:cubicBezTo>
                <a:lnTo>
                  <a:pt x="1535839" y="1225525"/>
                </a:lnTo>
                <a:cubicBezTo>
                  <a:pt x="1536342" y="1235571"/>
                  <a:pt x="1538770" y="1244026"/>
                  <a:pt x="1543123" y="1250891"/>
                </a:cubicBezTo>
                <a:cubicBezTo>
                  <a:pt x="1547309" y="1257421"/>
                  <a:pt x="1552750" y="1262527"/>
                  <a:pt x="1559448" y="1266211"/>
                </a:cubicBezTo>
                <a:cubicBezTo>
                  <a:pt x="1565978" y="1269727"/>
                  <a:pt x="1572843" y="1271485"/>
                  <a:pt x="1580042" y="1271485"/>
                </a:cubicBezTo>
                <a:cubicBezTo>
                  <a:pt x="1597120" y="1271485"/>
                  <a:pt x="1610096" y="1263532"/>
                  <a:pt x="1618970" y="1247626"/>
                </a:cubicBezTo>
                <a:lnTo>
                  <a:pt x="1637304" y="1256667"/>
                </a:lnTo>
                <a:cubicBezTo>
                  <a:pt x="1631779" y="1267216"/>
                  <a:pt x="1624161" y="1275587"/>
                  <a:pt x="1614450" y="1281782"/>
                </a:cubicBezTo>
                <a:cubicBezTo>
                  <a:pt x="1604738" y="1287977"/>
                  <a:pt x="1593019" y="1291075"/>
                  <a:pt x="1579289" y="1291075"/>
                </a:cubicBezTo>
                <a:cubicBezTo>
                  <a:pt x="1566563" y="1291075"/>
                  <a:pt x="1555345" y="1288145"/>
                  <a:pt x="1545634" y="1282284"/>
                </a:cubicBezTo>
                <a:cubicBezTo>
                  <a:pt x="1535589" y="1276257"/>
                  <a:pt x="1527803" y="1267969"/>
                  <a:pt x="1522278" y="1257421"/>
                </a:cubicBezTo>
                <a:cubicBezTo>
                  <a:pt x="1516753" y="1246873"/>
                  <a:pt x="1513990" y="1234985"/>
                  <a:pt x="1513990" y="1221758"/>
                </a:cubicBezTo>
                <a:cubicBezTo>
                  <a:pt x="1513990" y="1209033"/>
                  <a:pt x="1516585" y="1197397"/>
                  <a:pt x="1521776" y="1186848"/>
                </a:cubicBezTo>
                <a:cubicBezTo>
                  <a:pt x="1527133" y="1175965"/>
                  <a:pt x="1534584" y="1167426"/>
                  <a:pt x="1544127" y="1161231"/>
                </a:cubicBezTo>
                <a:cubicBezTo>
                  <a:pt x="1554006" y="1154869"/>
                  <a:pt x="1565141" y="1151688"/>
                  <a:pt x="1577531" y="1151688"/>
                </a:cubicBezTo>
                <a:close/>
                <a:moveTo>
                  <a:pt x="1036597" y="1151688"/>
                </a:moveTo>
                <a:cubicBezTo>
                  <a:pt x="1054344" y="1151688"/>
                  <a:pt x="1068325" y="1156376"/>
                  <a:pt x="1078538" y="1165752"/>
                </a:cubicBezTo>
                <a:cubicBezTo>
                  <a:pt x="1088584" y="1174961"/>
                  <a:pt x="1093608" y="1187686"/>
                  <a:pt x="1093608" y="1203926"/>
                </a:cubicBezTo>
                <a:lnTo>
                  <a:pt x="1093608" y="1287056"/>
                </a:lnTo>
                <a:lnTo>
                  <a:pt x="1072762" y="1287056"/>
                </a:lnTo>
                <a:lnTo>
                  <a:pt x="1072762" y="1268220"/>
                </a:lnTo>
                <a:lnTo>
                  <a:pt x="1071758" y="1268220"/>
                </a:lnTo>
                <a:cubicBezTo>
                  <a:pt x="1067906" y="1274750"/>
                  <a:pt x="1062298" y="1280192"/>
                  <a:pt x="1054931" y="1284545"/>
                </a:cubicBezTo>
                <a:cubicBezTo>
                  <a:pt x="1047731" y="1288898"/>
                  <a:pt x="1039192" y="1291075"/>
                  <a:pt x="1029313" y="1291075"/>
                </a:cubicBezTo>
                <a:cubicBezTo>
                  <a:pt x="1019602" y="1291075"/>
                  <a:pt x="1011063" y="1289233"/>
                  <a:pt x="1003696" y="1285549"/>
                </a:cubicBezTo>
                <a:cubicBezTo>
                  <a:pt x="995995" y="1281698"/>
                  <a:pt x="990134" y="1276508"/>
                  <a:pt x="986115" y="1269978"/>
                </a:cubicBezTo>
                <a:cubicBezTo>
                  <a:pt x="982096" y="1263448"/>
                  <a:pt x="980088" y="1255914"/>
                  <a:pt x="980088" y="1247375"/>
                </a:cubicBezTo>
                <a:cubicBezTo>
                  <a:pt x="980088" y="1233478"/>
                  <a:pt x="985279" y="1222679"/>
                  <a:pt x="995660" y="1214977"/>
                </a:cubicBezTo>
                <a:cubicBezTo>
                  <a:pt x="1006376" y="1207108"/>
                  <a:pt x="1019602" y="1203173"/>
                  <a:pt x="1035340" y="1203173"/>
                </a:cubicBezTo>
                <a:cubicBezTo>
                  <a:pt x="1043545" y="1203173"/>
                  <a:pt x="1050912" y="1204010"/>
                  <a:pt x="1057442" y="1205684"/>
                </a:cubicBezTo>
                <a:cubicBezTo>
                  <a:pt x="1064140" y="1207359"/>
                  <a:pt x="1069246" y="1209368"/>
                  <a:pt x="1072762" y="1211712"/>
                </a:cubicBezTo>
                <a:lnTo>
                  <a:pt x="1072762" y="1203675"/>
                </a:lnTo>
                <a:cubicBezTo>
                  <a:pt x="1072762" y="1194132"/>
                  <a:pt x="1069414" y="1186346"/>
                  <a:pt x="1062717" y="1180319"/>
                </a:cubicBezTo>
                <a:cubicBezTo>
                  <a:pt x="1056019" y="1174291"/>
                  <a:pt x="1047313" y="1171277"/>
                  <a:pt x="1036597" y="1171277"/>
                </a:cubicBezTo>
                <a:cubicBezTo>
                  <a:pt x="1029398" y="1171277"/>
                  <a:pt x="1022699" y="1172868"/>
                  <a:pt x="1016504" y="1176049"/>
                </a:cubicBezTo>
                <a:cubicBezTo>
                  <a:pt x="1009975" y="1179398"/>
                  <a:pt x="1005036" y="1183835"/>
                  <a:pt x="1001687" y="1189360"/>
                </a:cubicBezTo>
                <a:lnTo>
                  <a:pt x="985111" y="1177054"/>
                </a:lnTo>
                <a:cubicBezTo>
                  <a:pt x="990134" y="1169352"/>
                  <a:pt x="997250" y="1163157"/>
                  <a:pt x="1006459" y="1158469"/>
                </a:cubicBezTo>
                <a:cubicBezTo>
                  <a:pt x="1015500" y="1153948"/>
                  <a:pt x="1025546" y="1151688"/>
                  <a:pt x="1036597" y="1151688"/>
                </a:cubicBezTo>
                <a:close/>
                <a:moveTo>
                  <a:pt x="757897" y="1151688"/>
                </a:moveTo>
                <a:cubicBezTo>
                  <a:pt x="769617" y="1151688"/>
                  <a:pt x="780249" y="1154702"/>
                  <a:pt x="789793" y="1160729"/>
                </a:cubicBezTo>
                <a:cubicBezTo>
                  <a:pt x="799169" y="1166757"/>
                  <a:pt x="806703" y="1175128"/>
                  <a:pt x="812395" y="1185844"/>
                </a:cubicBezTo>
                <a:cubicBezTo>
                  <a:pt x="817753" y="1196057"/>
                  <a:pt x="820433" y="1207945"/>
                  <a:pt x="820433" y="1221507"/>
                </a:cubicBezTo>
                <a:cubicBezTo>
                  <a:pt x="820433" y="1235236"/>
                  <a:pt x="817753" y="1247207"/>
                  <a:pt x="812395" y="1257421"/>
                </a:cubicBezTo>
                <a:cubicBezTo>
                  <a:pt x="806871" y="1267969"/>
                  <a:pt x="799336" y="1276257"/>
                  <a:pt x="789793" y="1282284"/>
                </a:cubicBezTo>
                <a:cubicBezTo>
                  <a:pt x="780584" y="1288145"/>
                  <a:pt x="769952" y="1291075"/>
                  <a:pt x="757897" y="1291075"/>
                </a:cubicBezTo>
                <a:cubicBezTo>
                  <a:pt x="748019" y="1291075"/>
                  <a:pt x="739061" y="1288814"/>
                  <a:pt x="731024" y="1284294"/>
                </a:cubicBezTo>
                <a:cubicBezTo>
                  <a:pt x="722988" y="1279773"/>
                  <a:pt x="716960" y="1274248"/>
                  <a:pt x="712941" y="1267718"/>
                </a:cubicBezTo>
                <a:lnTo>
                  <a:pt x="711937" y="1267718"/>
                </a:lnTo>
                <a:lnTo>
                  <a:pt x="712941" y="1285800"/>
                </a:lnTo>
                <a:lnTo>
                  <a:pt x="712941" y="1342560"/>
                </a:lnTo>
                <a:lnTo>
                  <a:pt x="691092" y="1342560"/>
                </a:lnTo>
                <a:lnTo>
                  <a:pt x="691092" y="1155957"/>
                </a:lnTo>
                <a:lnTo>
                  <a:pt x="711937" y="1155957"/>
                </a:lnTo>
                <a:lnTo>
                  <a:pt x="711937" y="1175547"/>
                </a:lnTo>
                <a:lnTo>
                  <a:pt x="712941" y="1175547"/>
                </a:lnTo>
                <a:cubicBezTo>
                  <a:pt x="716960" y="1168849"/>
                  <a:pt x="722988" y="1163241"/>
                  <a:pt x="731024" y="1158720"/>
                </a:cubicBezTo>
                <a:cubicBezTo>
                  <a:pt x="739396" y="1154032"/>
                  <a:pt x="748353" y="1151688"/>
                  <a:pt x="757897" y="1151688"/>
                </a:cubicBezTo>
                <a:close/>
                <a:moveTo>
                  <a:pt x="561118" y="1151688"/>
                </a:moveTo>
                <a:cubicBezTo>
                  <a:pt x="575016" y="1151688"/>
                  <a:pt x="586986" y="1155036"/>
                  <a:pt x="597033" y="1161734"/>
                </a:cubicBezTo>
                <a:cubicBezTo>
                  <a:pt x="606744" y="1168263"/>
                  <a:pt x="613609" y="1177054"/>
                  <a:pt x="617627" y="1188104"/>
                </a:cubicBezTo>
                <a:lnTo>
                  <a:pt x="597787" y="1196392"/>
                </a:lnTo>
                <a:cubicBezTo>
                  <a:pt x="594437" y="1188020"/>
                  <a:pt x="589666" y="1181825"/>
                  <a:pt x="583471" y="1177807"/>
                </a:cubicBezTo>
                <a:cubicBezTo>
                  <a:pt x="577108" y="1173621"/>
                  <a:pt x="569323" y="1171528"/>
                  <a:pt x="560114" y="1171528"/>
                </a:cubicBezTo>
                <a:cubicBezTo>
                  <a:pt x="552411" y="1171528"/>
                  <a:pt x="545212" y="1173621"/>
                  <a:pt x="538514" y="1177807"/>
                </a:cubicBezTo>
                <a:cubicBezTo>
                  <a:pt x="531818" y="1181993"/>
                  <a:pt x="526460" y="1187853"/>
                  <a:pt x="522442" y="1195387"/>
                </a:cubicBezTo>
                <a:cubicBezTo>
                  <a:pt x="518424" y="1202922"/>
                  <a:pt x="516414" y="1211628"/>
                  <a:pt x="516414" y="1221507"/>
                </a:cubicBezTo>
                <a:cubicBezTo>
                  <a:pt x="516414" y="1231218"/>
                  <a:pt x="518424" y="1239840"/>
                  <a:pt x="522442" y="1247375"/>
                </a:cubicBezTo>
                <a:cubicBezTo>
                  <a:pt x="526460" y="1254909"/>
                  <a:pt x="531818" y="1260769"/>
                  <a:pt x="538514" y="1264955"/>
                </a:cubicBezTo>
                <a:cubicBezTo>
                  <a:pt x="545379" y="1269308"/>
                  <a:pt x="552579" y="1271485"/>
                  <a:pt x="560114" y="1271485"/>
                </a:cubicBezTo>
                <a:cubicBezTo>
                  <a:pt x="569155" y="1271485"/>
                  <a:pt x="577108" y="1269308"/>
                  <a:pt x="583973" y="1264955"/>
                </a:cubicBezTo>
                <a:cubicBezTo>
                  <a:pt x="590670" y="1260769"/>
                  <a:pt x="595693" y="1254658"/>
                  <a:pt x="599042" y="1246621"/>
                </a:cubicBezTo>
                <a:lnTo>
                  <a:pt x="618380" y="1254909"/>
                </a:lnTo>
                <a:cubicBezTo>
                  <a:pt x="613859" y="1265625"/>
                  <a:pt x="606744" y="1274331"/>
                  <a:pt x="597033" y="1281029"/>
                </a:cubicBezTo>
                <a:cubicBezTo>
                  <a:pt x="587321" y="1287726"/>
                  <a:pt x="575350" y="1291075"/>
                  <a:pt x="561118" y="1291075"/>
                </a:cubicBezTo>
                <a:cubicBezTo>
                  <a:pt x="548393" y="1291075"/>
                  <a:pt x="537008" y="1288061"/>
                  <a:pt x="526963" y="1282033"/>
                </a:cubicBezTo>
                <a:cubicBezTo>
                  <a:pt x="517084" y="1276006"/>
                  <a:pt x="509214" y="1267718"/>
                  <a:pt x="503355" y="1257170"/>
                </a:cubicBezTo>
                <a:cubicBezTo>
                  <a:pt x="497662" y="1246789"/>
                  <a:pt x="494816" y="1234901"/>
                  <a:pt x="494816" y="1221507"/>
                </a:cubicBezTo>
                <a:cubicBezTo>
                  <a:pt x="494816" y="1208112"/>
                  <a:pt x="497662" y="1196225"/>
                  <a:pt x="503355" y="1185844"/>
                </a:cubicBezTo>
                <a:cubicBezTo>
                  <a:pt x="509382" y="1174961"/>
                  <a:pt x="517251" y="1166589"/>
                  <a:pt x="526963" y="1160729"/>
                </a:cubicBezTo>
                <a:cubicBezTo>
                  <a:pt x="537008" y="1154702"/>
                  <a:pt x="548393" y="1151688"/>
                  <a:pt x="561118" y="1151688"/>
                </a:cubicBezTo>
                <a:close/>
                <a:moveTo>
                  <a:pt x="8055410" y="1128080"/>
                </a:moveTo>
                <a:lnTo>
                  <a:pt x="8072991" y="1128080"/>
                </a:lnTo>
                <a:lnTo>
                  <a:pt x="8072991" y="1145660"/>
                </a:lnTo>
                <a:cubicBezTo>
                  <a:pt x="8072991" y="1154869"/>
                  <a:pt x="8070730" y="1161566"/>
                  <a:pt x="8066210" y="1165752"/>
                </a:cubicBezTo>
                <a:cubicBezTo>
                  <a:pt x="8061521" y="1170105"/>
                  <a:pt x="8054740" y="1172282"/>
                  <a:pt x="8045867" y="1172282"/>
                </a:cubicBezTo>
                <a:lnTo>
                  <a:pt x="8043104" y="1172282"/>
                </a:lnTo>
                <a:lnTo>
                  <a:pt x="8043104" y="1287056"/>
                </a:lnTo>
                <a:lnTo>
                  <a:pt x="8022259" y="1287056"/>
                </a:lnTo>
                <a:lnTo>
                  <a:pt x="8022259" y="1267969"/>
                </a:lnTo>
                <a:lnTo>
                  <a:pt x="8021254" y="1267969"/>
                </a:lnTo>
                <a:cubicBezTo>
                  <a:pt x="8017906" y="1274331"/>
                  <a:pt x="8012129" y="1279857"/>
                  <a:pt x="8003925" y="1284545"/>
                </a:cubicBezTo>
                <a:cubicBezTo>
                  <a:pt x="7996391" y="1288898"/>
                  <a:pt x="7988019" y="1291075"/>
                  <a:pt x="7978810" y="1291075"/>
                </a:cubicBezTo>
                <a:cubicBezTo>
                  <a:pt x="7962904" y="1291075"/>
                  <a:pt x="7950849" y="1286470"/>
                  <a:pt x="7942645" y="1277261"/>
                </a:cubicBezTo>
                <a:cubicBezTo>
                  <a:pt x="7934274" y="1267885"/>
                  <a:pt x="7930088" y="1254909"/>
                  <a:pt x="7930088" y="1238334"/>
                </a:cubicBezTo>
                <a:lnTo>
                  <a:pt x="7930088" y="1155957"/>
                </a:lnTo>
                <a:lnTo>
                  <a:pt x="7951938" y="1155957"/>
                </a:lnTo>
                <a:lnTo>
                  <a:pt x="7951938" y="1235069"/>
                </a:lnTo>
                <a:cubicBezTo>
                  <a:pt x="7951938" y="1247793"/>
                  <a:pt x="7954784" y="1257002"/>
                  <a:pt x="7960476" y="1262695"/>
                </a:cubicBezTo>
                <a:cubicBezTo>
                  <a:pt x="7966337" y="1268555"/>
                  <a:pt x="7973955" y="1271485"/>
                  <a:pt x="7983331" y="1271485"/>
                </a:cubicBezTo>
                <a:cubicBezTo>
                  <a:pt x="7990698" y="1271485"/>
                  <a:pt x="7997311" y="1269476"/>
                  <a:pt x="8003172" y="1265458"/>
                </a:cubicBezTo>
                <a:cubicBezTo>
                  <a:pt x="8008697" y="1261607"/>
                  <a:pt x="8013134" y="1256500"/>
                  <a:pt x="8016482" y="1250138"/>
                </a:cubicBezTo>
                <a:cubicBezTo>
                  <a:pt x="8019664" y="1243943"/>
                  <a:pt x="8021254" y="1237245"/>
                  <a:pt x="8021254" y="1230046"/>
                </a:cubicBezTo>
                <a:lnTo>
                  <a:pt x="8021254" y="1155957"/>
                </a:lnTo>
                <a:lnTo>
                  <a:pt x="8045867" y="1155957"/>
                </a:lnTo>
                <a:cubicBezTo>
                  <a:pt x="8052229" y="1155957"/>
                  <a:pt x="8055410" y="1152525"/>
                  <a:pt x="8055410" y="1145660"/>
                </a:cubicBezTo>
                <a:close/>
                <a:moveTo>
                  <a:pt x="3464361" y="1128080"/>
                </a:moveTo>
                <a:lnTo>
                  <a:pt x="3481941" y="1128080"/>
                </a:lnTo>
                <a:lnTo>
                  <a:pt x="3481941" y="1145660"/>
                </a:lnTo>
                <a:cubicBezTo>
                  <a:pt x="3481941" y="1154869"/>
                  <a:pt x="3479681" y="1161566"/>
                  <a:pt x="3475160" y="1165752"/>
                </a:cubicBezTo>
                <a:cubicBezTo>
                  <a:pt x="3470472" y="1170105"/>
                  <a:pt x="3463691" y="1172282"/>
                  <a:pt x="3454817" y="1172282"/>
                </a:cubicBezTo>
                <a:lnTo>
                  <a:pt x="3452054" y="1172282"/>
                </a:lnTo>
                <a:lnTo>
                  <a:pt x="3452054" y="1287056"/>
                </a:lnTo>
                <a:lnTo>
                  <a:pt x="3431209" y="1287056"/>
                </a:lnTo>
                <a:lnTo>
                  <a:pt x="3431209" y="1267969"/>
                </a:lnTo>
                <a:lnTo>
                  <a:pt x="3430205" y="1267969"/>
                </a:lnTo>
                <a:cubicBezTo>
                  <a:pt x="3426856" y="1274331"/>
                  <a:pt x="3421080" y="1279857"/>
                  <a:pt x="3412875" y="1284545"/>
                </a:cubicBezTo>
                <a:cubicBezTo>
                  <a:pt x="3405341" y="1288898"/>
                  <a:pt x="3396969" y="1291075"/>
                  <a:pt x="3387761" y="1291075"/>
                </a:cubicBezTo>
                <a:cubicBezTo>
                  <a:pt x="3371855" y="1291075"/>
                  <a:pt x="3359800" y="1286470"/>
                  <a:pt x="3351595" y="1277261"/>
                </a:cubicBezTo>
                <a:cubicBezTo>
                  <a:pt x="3343224" y="1267885"/>
                  <a:pt x="3339038" y="1254909"/>
                  <a:pt x="3339038" y="1238334"/>
                </a:cubicBezTo>
                <a:lnTo>
                  <a:pt x="3339038" y="1155957"/>
                </a:lnTo>
                <a:lnTo>
                  <a:pt x="3360888" y="1155957"/>
                </a:lnTo>
                <a:lnTo>
                  <a:pt x="3360888" y="1235069"/>
                </a:lnTo>
                <a:cubicBezTo>
                  <a:pt x="3360888" y="1247793"/>
                  <a:pt x="3363734" y="1257002"/>
                  <a:pt x="3369427" y="1262695"/>
                </a:cubicBezTo>
                <a:cubicBezTo>
                  <a:pt x="3375287" y="1268555"/>
                  <a:pt x="3382905" y="1271485"/>
                  <a:pt x="3392281" y="1271485"/>
                </a:cubicBezTo>
                <a:cubicBezTo>
                  <a:pt x="3399648" y="1271485"/>
                  <a:pt x="3406262" y="1269476"/>
                  <a:pt x="3412122" y="1265458"/>
                </a:cubicBezTo>
                <a:cubicBezTo>
                  <a:pt x="3417647" y="1261607"/>
                  <a:pt x="3422084" y="1256500"/>
                  <a:pt x="3425433" y="1250138"/>
                </a:cubicBezTo>
                <a:cubicBezTo>
                  <a:pt x="3428614" y="1243943"/>
                  <a:pt x="3430205" y="1237245"/>
                  <a:pt x="3430205" y="1230046"/>
                </a:cubicBezTo>
                <a:lnTo>
                  <a:pt x="3430205" y="1155957"/>
                </a:lnTo>
                <a:lnTo>
                  <a:pt x="3454817" y="1155957"/>
                </a:lnTo>
                <a:cubicBezTo>
                  <a:pt x="3461179" y="1155957"/>
                  <a:pt x="3464361" y="1152525"/>
                  <a:pt x="3464361" y="1145660"/>
                </a:cubicBezTo>
                <a:close/>
                <a:moveTo>
                  <a:pt x="463218" y="1128080"/>
                </a:moveTo>
                <a:lnTo>
                  <a:pt x="480798" y="1128080"/>
                </a:lnTo>
                <a:lnTo>
                  <a:pt x="480798" y="1145660"/>
                </a:lnTo>
                <a:cubicBezTo>
                  <a:pt x="480798" y="1153195"/>
                  <a:pt x="479124" y="1159306"/>
                  <a:pt x="475775" y="1163994"/>
                </a:cubicBezTo>
                <a:cubicBezTo>
                  <a:pt x="472427" y="1168515"/>
                  <a:pt x="467487" y="1170775"/>
                  <a:pt x="460957" y="1170775"/>
                </a:cubicBezTo>
                <a:cubicBezTo>
                  <a:pt x="459116" y="1170775"/>
                  <a:pt x="457358" y="1170524"/>
                  <a:pt x="455684" y="1170021"/>
                </a:cubicBezTo>
                <a:lnTo>
                  <a:pt x="455684" y="1171026"/>
                </a:lnTo>
                <a:cubicBezTo>
                  <a:pt x="469914" y="1183583"/>
                  <a:pt x="477031" y="1200410"/>
                  <a:pt x="477031" y="1221507"/>
                </a:cubicBezTo>
                <a:cubicBezTo>
                  <a:pt x="477031" y="1234566"/>
                  <a:pt x="474184" y="1246287"/>
                  <a:pt x="468492" y="1256667"/>
                </a:cubicBezTo>
                <a:cubicBezTo>
                  <a:pt x="462632" y="1267383"/>
                  <a:pt x="454594" y="1275838"/>
                  <a:pt x="444382" y="1282033"/>
                </a:cubicBezTo>
                <a:cubicBezTo>
                  <a:pt x="434503" y="1288061"/>
                  <a:pt x="422950" y="1291075"/>
                  <a:pt x="409723" y="1291075"/>
                </a:cubicBezTo>
                <a:cubicBezTo>
                  <a:pt x="396496" y="1291075"/>
                  <a:pt x="384943" y="1288061"/>
                  <a:pt x="375066" y="1282033"/>
                </a:cubicBezTo>
                <a:cubicBezTo>
                  <a:pt x="364852" y="1275838"/>
                  <a:pt x="356816" y="1267383"/>
                  <a:pt x="350956" y="1256667"/>
                </a:cubicBezTo>
                <a:cubicBezTo>
                  <a:pt x="345262" y="1246287"/>
                  <a:pt x="342417" y="1234566"/>
                  <a:pt x="342417" y="1221507"/>
                </a:cubicBezTo>
                <a:cubicBezTo>
                  <a:pt x="342417" y="1208447"/>
                  <a:pt x="345262" y="1196727"/>
                  <a:pt x="350956" y="1186346"/>
                </a:cubicBezTo>
                <a:cubicBezTo>
                  <a:pt x="356816" y="1175630"/>
                  <a:pt x="364852" y="1167175"/>
                  <a:pt x="375066" y="1160980"/>
                </a:cubicBezTo>
                <a:cubicBezTo>
                  <a:pt x="385278" y="1154785"/>
                  <a:pt x="396831" y="1151688"/>
                  <a:pt x="409723" y="1151688"/>
                </a:cubicBezTo>
                <a:cubicBezTo>
                  <a:pt x="414077" y="1151688"/>
                  <a:pt x="420774" y="1152441"/>
                  <a:pt x="429815" y="1153948"/>
                </a:cubicBezTo>
                <a:cubicBezTo>
                  <a:pt x="437852" y="1155288"/>
                  <a:pt x="443963" y="1155957"/>
                  <a:pt x="448149" y="1155957"/>
                </a:cubicBezTo>
                <a:cubicBezTo>
                  <a:pt x="453507" y="1155957"/>
                  <a:pt x="457442" y="1155120"/>
                  <a:pt x="459953" y="1153446"/>
                </a:cubicBezTo>
                <a:cubicBezTo>
                  <a:pt x="462129" y="1151939"/>
                  <a:pt x="463218" y="1149344"/>
                  <a:pt x="463218" y="1145660"/>
                </a:cubicBezTo>
                <a:close/>
                <a:moveTo>
                  <a:pt x="321115" y="1128080"/>
                </a:moveTo>
                <a:lnTo>
                  <a:pt x="338696" y="1128080"/>
                </a:lnTo>
                <a:lnTo>
                  <a:pt x="338696" y="1145660"/>
                </a:lnTo>
                <a:cubicBezTo>
                  <a:pt x="338696" y="1154869"/>
                  <a:pt x="336435" y="1161566"/>
                  <a:pt x="331915" y="1165752"/>
                </a:cubicBezTo>
                <a:cubicBezTo>
                  <a:pt x="327226" y="1170105"/>
                  <a:pt x="320446" y="1172282"/>
                  <a:pt x="311572" y="1172282"/>
                </a:cubicBezTo>
                <a:lnTo>
                  <a:pt x="308808" y="1172282"/>
                </a:lnTo>
                <a:lnTo>
                  <a:pt x="308808" y="1287056"/>
                </a:lnTo>
                <a:lnTo>
                  <a:pt x="287963" y="1287056"/>
                </a:lnTo>
                <a:lnTo>
                  <a:pt x="287963" y="1267969"/>
                </a:lnTo>
                <a:lnTo>
                  <a:pt x="286959" y="1267969"/>
                </a:lnTo>
                <a:cubicBezTo>
                  <a:pt x="283610" y="1274331"/>
                  <a:pt x="277833" y="1279857"/>
                  <a:pt x="269629" y="1284545"/>
                </a:cubicBezTo>
                <a:cubicBezTo>
                  <a:pt x="262095" y="1288898"/>
                  <a:pt x="253723" y="1291075"/>
                  <a:pt x="244514" y="1291075"/>
                </a:cubicBezTo>
                <a:cubicBezTo>
                  <a:pt x="228608" y="1291075"/>
                  <a:pt x="216554" y="1286470"/>
                  <a:pt x="208349" y="1277261"/>
                </a:cubicBezTo>
                <a:cubicBezTo>
                  <a:pt x="199978" y="1267885"/>
                  <a:pt x="195792" y="1254909"/>
                  <a:pt x="195792" y="1238334"/>
                </a:cubicBezTo>
                <a:lnTo>
                  <a:pt x="195792" y="1155957"/>
                </a:lnTo>
                <a:lnTo>
                  <a:pt x="217642" y="1155957"/>
                </a:lnTo>
                <a:lnTo>
                  <a:pt x="217642" y="1235069"/>
                </a:lnTo>
                <a:cubicBezTo>
                  <a:pt x="217642" y="1247793"/>
                  <a:pt x="220488" y="1257002"/>
                  <a:pt x="226181" y="1262695"/>
                </a:cubicBezTo>
                <a:cubicBezTo>
                  <a:pt x="232041" y="1268555"/>
                  <a:pt x="239659" y="1271485"/>
                  <a:pt x="249035" y="1271485"/>
                </a:cubicBezTo>
                <a:cubicBezTo>
                  <a:pt x="256402" y="1271485"/>
                  <a:pt x="263015" y="1269476"/>
                  <a:pt x="268876" y="1265458"/>
                </a:cubicBezTo>
                <a:cubicBezTo>
                  <a:pt x="274401" y="1261607"/>
                  <a:pt x="278838" y="1256500"/>
                  <a:pt x="282187" y="1250138"/>
                </a:cubicBezTo>
                <a:cubicBezTo>
                  <a:pt x="285368" y="1243943"/>
                  <a:pt x="286959" y="1237245"/>
                  <a:pt x="286959" y="1230046"/>
                </a:cubicBezTo>
                <a:lnTo>
                  <a:pt x="286959" y="1155957"/>
                </a:lnTo>
                <a:lnTo>
                  <a:pt x="311572" y="1155957"/>
                </a:lnTo>
                <a:cubicBezTo>
                  <a:pt x="317934" y="1155957"/>
                  <a:pt x="321115" y="1152525"/>
                  <a:pt x="321115" y="1145660"/>
                </a:cubicBezTo>
                <a:close/>
                <a:moveTo>
                  <a:pt x="42695" y="1123810"/>
                </a:moveTo>
                <a:lnTo>
                  <a:pt x="42695" y="1182830"/>
                </a:lnTo>
                <a:lnTo>
                  <a:pt x="89910" y="1182830"/>
                </a:lnTo>
                <a:lnTo>
                  <a:pt x="89910" y="1199908"/>
                </a:lnTo>
                <a:lnTo>
                  <a:pt x="42695" y="1199908"/>
                </a:lnTo>
                <a:lnTo>
                  <a:pt x="42695" y="1266211"/>
                </a:lnTo>
                <a:lnTo>
                  <a:pt x="76348" y="1266211"/>
                </a:lnTo>
                <a:cubicBezTo>
                  <a:pt x="97947" y="1266211"/>
                  <a:pt x="115192" y="1259932"/>
                  <a:pt x="128085" y="1247375"/>
                </a:cubicBezTo>
                <a:cubicBezTo>
                  <a:pt x="140977" y="1234818"/>
                  <a:pt x="147423" y="1217321"/>
                  <a:pt x="147423" y="1194885"/>
                </a:cubicBezTo>
                <a:cubicBezTo>
                  <a:pt x="147423" y="1172617"/>
                  <a:pt x="140977" y="1155204"/>
                  <a:pt x="128085" y="1142646"/>
                </a:cubicBezTo>
                <a:cubicBezTo>
                  <a:pt x="115192" y="1130089"/>
                  <a:pt x="97947" y="1123810"/>
                  <a:pt x="76348" y="1123810"/>
                </a:cubicBezTo>
                <a:close/>
                <a:moveTo>
                  <a:pt x="7707032" y="1118787"/>
                </a:moveTo>
                <a:lnTo>
                  <a:pt x="7728882" y="1118787"/>
                </a:lnTo>
                <a:lnTo>
                  <a:pt x="7728882" y="1155957"/>
                </a:lnTo>
                <a:lnTo>
                  <a:pt x="7761028" y="1155957"/>
                </a:lnTo>
                <a:lnTo>
                  <a:pt x="7761028" y="1175798"/>
                </a:lnTo>
                <a:lnTo>
                  <a:pt x="7728882" y="1175798"/>
                </a:lnTo>
                <a:lnTo>
                  <a:pt x="7728882" y="1247124"/>
                </a:lnTo>
                <a:cubicBezTo>
                  <a:pt x="7728882" y="1254491"/>
                  <a:pt x="7730220" y="1259849"/>
                  <a:pt x="7732900" y="1263197"/>
                </a:cubicBezTo>
                <a:cubicBezTo>
                  <a:pt x="7736081" y="1266881"/>
                  <a:pt x="7740852" y="1268722"/>
                  <a:pt x="7747215" y="1268722"/>
                </a:cubicBezTo>
                <a:cubicBezTo>
                  <a:pt x="7752740" y="1268722"/>
                  <a:pt x="7757512" y="1267299"/>
                  <a:pt x="7761530" y="1264453"/>
                </a:cubicBezTo>
                <a:lnTo>
                  <a:pt x="7761530" y="1285800"/>
                </a:lnTo>
                <a:cubicBezTo>
                  <a:pt x="7759186" y="1286973"/>
                  <a:pt x="7756591" y="1287810"/>
                  <a:pt x="7753745" y="1288312"/>
                </a:cubicBezTo>
                <a:cubicBezTo>
                  <a:pt x="7751066" y="1288814"/>
                  <a:pt x="7747634" y="1289065"/>
                  <a:pt x="7743448" y="1289065"/>
                </a:cubicBezTo>
                <a:cubicBezTo>
                  <a:pt x="7737922" y="1289065"/>
                  <a:pt x="7732984" y="1288228"/>
                  <a:pt x="7728630" y="1286554"/>
                </a:cubicBezTo>
                <a:cubicBezTo>
                  <a:pt x="7723942" y="1284712"/>
                  <a:pt x="7720175" y="1282368"/>
                  <a:pt x="7717328" y="1279522"/>
                </a:cubicBezTo>
                <a:cubicBezTo>
                  <a:pt x="7710464" y="1272992"/>
                  <a:pt x="7707032" y="1264034"/>
                  <a:pt x="7707032" y="1252649"/>
                </a:cubicBezTo>
                <a:lnTo>
                  <a:pt x="7707032" y="1175798"/>
                </a:lnTo>
                <a:lnTo>
                  <a:pt x="7684177" y="1175798"/>
                </a:lnTo>
                <a:lnTo>
                  <a:pt x="7684177" y="1155957"/>
                </a:lnTo>
                <a:lnTo>
                  <a:pt x="7707032" y="1155957"/>
                </a:lnTo>
                <a:close/>
                <a:moveTo>
                  <a:pt x="3963707" y="1118787"/>
                </a:moveTo>
                <a:lnTo>
                  <a:pt x="3985557" y="1118787"/>
                </a:lnTo>
                <a:lnTo>
                  <a:pt x="3985557" y="1155957"/>
                </a:lnTo>
                <a:lnTo>
                  <a:pt x="4017704" y="1155957"/>
                </a:lnTo>
                <a:lnTo>
                  <a:pt x="4017704" y="1175798"/>
                </a:lnTo>
                <a:lnTo>
                  <a:pt x="3985557" y="1175798"/>
                </a:lnTo>
                <a:lnTo>
                  <a:pt x="3985557" y="1247124"/>
                </a:lnTo>
                <a:cubicBezTo>
                  <a:pt x="3985557" y="1254491"/>
                  <a:pt x="3986896" y="1259849"/>
                  <a:pt x="3989575" y="1263197"/>
                </a:cubicBezTo>
                <a:cubicBezTo>
                  <a:pt x="3992756" y="1266881"/>
                  <a:pt x="3997528" y="1268722"/>
                  <a:pt x="4003891" y="1268722"/>
                </a:cubicBezTo>
                <a:cubicBezTo>
                  <a:pt x="4009416" y="1268722"/>
                  <a:pt x="4014188" y="1267299"/>
                  <a:pt x="4018206" y="1264453"/>
                </a:cubicBezTo>
                <a:lnTo>
                  <a:pt x="4018206" y="1285800"/>
                </a:lnTo>
                <a:cubicBezTo>
                  <a:pt x="4015862" y="1286973"/>
                  <a:pt x="4013267" y="1287810"/>
                  <a:pt x="4010420" y="1288312"/>
                </a:cubicBezTo>
                <a:cubicBezTo>
                  <a:pt x="4007742" y="1288814"/>
                  <a:pt x="4004309" y="1289065"/>
                  <a:pt x="4000123" y="1289065"/>
                </a:cubicBezTo>
                <a:cubicBezTo>
                  <a:pt x="3994598" y="1289065"/>
                  <a:pt x="3989659" y="1288228"/>
                  <a:pt x="3985306" y="1286554"/>
                </a:cubicBezTo>
                <a:cubicBezTo>
                  <a:pt x="3980618" y="1284712"/>
                  <a:pt x="3976850" y="1282368"/>
                  <a:pt x="3974004" y="1279522"/>
                </a:cubicBezTo>
                <a:cubicBezTo>
                  <a:pt x="3967139" y="1272992"/>
                  <a:pt x="3963707" y="1264034"/>
                  <a:pt x="3963707" y="1252649"/>
                </a:cubicBezTo>
                <a:lnTo>
                  <a:pt x="3963707" y="1175798"/>
                </a:lnTo>
                <a:lnTo>
                  <a:pt x="3940853" y="1175798"/>
                </a:lnTo>
                <a:lnTo>
                  <a:pt x="3940853" y="1155957"/>
                </a:lnTo>
                <a:lnTo>
                  <a:pt x="3963707" y="1155957"/>
                </a:lnTo>
                <a:close/>
                <a:moveTo>
                  <a:pt x="1877735" y="1118787"/>
                </a:moveTo>
                <a:lnTo>
                  <a:pt x="1899585" y="1118787"/>
                </a:lnTo>
                <a:lnTo>
                  <a:pt x="1899585" y="1155957"/>
                </a:lnTo>
                <a:lnTo>
                  <a:pt x="1931732" y="1155957"/>
                </a:lnTo>
                <a:lnTo>
                  <a:pt x="1931732" y="1175798"/>
                </a:lnTo>
                <a:lnTo>
                  <a:pt x="1899585" y="1175798"/>
                </a:lnTo>
                <a:lnTo>
                  <a:pt x="1899585" y="1247124"/>
                </a:lnTo>
                <a:cubicBezTo>
                  <a:pt x="1899585" y="1254491"/>
                  <a:pt x="1900925" y="1259849"/>
                  <a:pt x="1903604" y="1263197"/>
                </a:cubicBezTo>
                <a:cubicBezTo>
                  <a:pt x="1906785" y="1266881"/>
                  <a:pt x="1911557" y="1268722"/>
                  <a:pt x="1917919" y="1268722"/>
                </a:cubicBezTo>
                <a:cubicBezTo>
                  <a:pt x="1923444" y="1268722"/>
                  <a:pt x="1928216" y="1267299"/>
                  <a:pt x="1932235" y="1264453"/>
                </a:cubicBezTo>
                <a:lnTo>
                  <a:pt x="1932235" y="1285800"/>
                </a:lnTo>
                <a:cubicBezTo>
                  <a:pt x="1929891" y="1286973"/>
                  <a:pt x="1927295" y="1287810"/>
                  <a:pt x="1924449" y="1288312"/>
                </a:cubicBezTo>
                <a:cubicBezTo>
                  <a:pt x="1921770" y="1288814"/>
                  <a:pt x="1918338" y="1289065"/>
                  <a:pt x="1914152" y="1289065"/>
                </a:cubicBezTo>
                <a:cubicBezTo>
                  <a:pt x="1908627" y="1289065"/>
                  <a:pt x="1903688" y="1288228"/>
                  <a:pt x="1899334" y="1286554"/>
                </a:cubicBezTo>
                <a:cubicBezTo>
                  <a:pt x="1894646" y="1284712"/>
                  <a:pt x="1890879" y="1282368"/>
                  <a:pt x="1888033" y="1279522"/>
                </a:cubicBezTo>
                <a:cubicBezTo>
                  <a:pt x="1881168" y="1272992"/>
                  <a:pt x="1877735" y="1264034"/>
                  <a:pt x="1877735" y="1252649"/>
                </a:cubicBezTo>
                <a:lnTo>
                  <a:pt x="1877735" y="1175798"/>
                </a:lnTo>
                <a:lnTo>
                  <a:pt x="1854881" y="1175798"/>
                </a:lnTo>
                <a:lnTo>
                  <a:pt x="1854881" y="1155957"/>
                </a:lnTo>
                <a:lnTo>
                  <a:pt x="1877735" y="1155957"/>
                </a:lnTo>
                <a:close/>
                <a:moveTo>
                  <a:pt x="1287186" y="1118787"/>
                </a:moveTo>
                <a:lnTo>
                  <a:pt x="1309035" y="1118787"/>
                </a:lnTo>
                <a:lnTo>
                  <a:pt x="1309035" y="1155957"/>
                </a:lnTo>
                <a:lnTo>
                  <a:pt x="1341182" y="1155957"/>
                </a:lnTo>
                <a:lnTo>
                  <a:pt x="1341182" y="1175798"/>
                </a:lnTo>
                <a:lnTo>
                  <a:pt x="1309035" y="1175798"/>
                </a:lnTo>
                <a:lnTo>
                  <a:pt x="1309035" y="1247124"/>
                </a:lnTo>
                <a:cubicBezTo>
                  <a:pt x="1309035" y="1254491"/>
                  <a:pt x="1310375" y="1259849"/>
                  <a:pt x="1313054" y="1263197"/>
                </a:cubicBezTo>
                <a:cubicBezTo>
                  <a:pt x="1316235" y="1266881"/>
                  <a:pt x="1321007" y="1268722"/>
                  <a:pt x="1327370" y="1268722"/>
                </a:cubicBezTo>
                <a:cubicBezTo>
                  <a:pt x="1332894" y="1268722"/>
                  <a:pt x="1337666" y="1267299"/>
                  <a:pt x="1341685" y="1264453"/>
                </a:cubicBezTo>
                <a:lnTo>
                  <a:pt x="1341685" y="1285800"/>
                </a:lnTo>
                <a:cubicBezTo>
                  <a:pt x="1339340" y="1286973"/>
                  <a:pt x="1336746" y="1287810"/>
                  <a:pt x="1333899" y="1288312"/>
                </a:cubicBezTo>
                <a:cubicBezTo>
                  <a:pt x="1331220" y="1288814"/>
                  <a:pt x="1327788" y="1289065"/>
                  <a:pt x="1323602" y="1289065"/>
                </a:cubicBezTo>
                <a:cubicBezTo>
                  <a:pt x="1318077" y="1289065"/>
                  <a:pt x="1313137" y="1288228"/>
                  <a:pt x="1308784" y="1286554"/>
                </a:cubicBezTo>
                <a:cubicBezTo>
                  <a:pt x="1304096" y="1284712"/>
                  <a:pt x="1300329" y="1282368"/>
                  <a:pt x="1297482" y="1279522"/>
                </a:cubicBezTo>
                <a:cubicBezTo>
                  <a:pt x="1290618" y="1272992"/>
                  <a:pt x="1287186" y="1264034"/>
                  <a:pt x="1287186" y="1252649"/>
                </a:cubicBezTo>
                <a:lnTo>
                  <a:pt x="1287186" y="1175798"/>
                </a:lnTo>
                <a:lnTo>
                  <a:pt x="1264332" y="1175798"/>
                </a:lnTo>
                <a:lnTo>
                  <a:pt x="1264332" y="1155957"/>
                </a:lnTo>
                <a:lnTo>
                  <a:pt x="1287186" y="1155957"/>
                </a:lnTo>
                <a:close/>
                <a:moveTo>
                  <a:pt x="1134786" y="1118787"/>
                </a:moveTo>
                <a:lnTo>
                  <a:pt x="1156636" y="1118787"/>
                </a:lnTo>
                <a:lnTo>
                  <a:pt x="1156636" y="1155957"/>
                </a:lnTo>
                <a:lnTo>
                  <a:pt x="1188782" y="1155957"/>
                </a:lnTo>
                <a:lnTo>
                  <a:pt x="1188782" y="1175798"/>
                </a:lnTo>
                <a:lnTo>
                  <a:pt x="1156636" y="1175798"/>
                </a:lnTo>
                <a:lnTo>
                  <a:pt x="1156636" y="1247124"/>
                </a:lnTo>
                <a:cubicBezTo>
                  <a:pt x="1156636" y="1254491"/>
                  <a:pt x="1157975" y="1259849"/>
                  <a:pt x="1160654" y="1263197"/>
                </a:cubicBezTo>
                <a:cubicBezTo>
                  <a:pt x="1163836" y="1266881"/>
                  <a:pt x="1168608" y="1268722"/>
                  <a:pt x="1174970" y="1268722"/>
                </a:cubicBezTo>
                <a:cubicBezTo>
                  <a:pt x="1180495" y="1268722"/>
                  <a:pt x="1185267" y="1267299"/>
                  <a:pt x="1189285" y="1264453"/>
                </a:cubicBezTo>
                <a:lnTo>
                  <a:pt x="1189285" y="1285800"/>
                </a:lnTo>
                <a:cubicBezTo>
                  <a:pt x="1186941" y="1286973"/>
                  <a:pt x="1184346" y="1287810"/>
                  <a:pt x="1181499" y="1288312"/>
                </a:cubicBezTo>
                <a:cubicBezTo>
                  <a:pt x="1178821" y="1288814"/>
                  <a:pt x="1175388" y="1289065"/>
                  <a:pt x="1171203" y="1289065"/>
                </a:cubicBezTo>
                <a:cubicBezTo>
                  <a:pt x="1165677" y="1289065"/>
                  <a:pt x="1160737" y="1288228"/>
                  <a:pt x="1156384" y="1286554"/>
                </a:cubicBezTo>
                <a:cubicBezTo>
                  <a:pt x="1151697" y="1284712"/>
                  <a:pt x="1147929" y="1282368"/>
                  <a:pt x="1145083" y="1279522"/>
                </a:cubicBezTo>
                <a:cubicBezTo>
                  <a:pt x="1138218" y="1272992"/>
                  <a:pt x="1134786" y="1264034"/>
                  <a:pt x="1134786" y="1252649"/>
                </a:cubicBezTo>
                <a:lnTo>
                  <a:pt x="1134786" y="1175798"/>
                </a:lnTo>
                <a:lnTo>
                  <a:pt x="1111932" y="1175798"/>
                </a:lnTo>
                <a:lnTo>
                  <a:pt x="1111932" y="1155957"/>
                </a:lnTo>
                <a:lnTo>
                  <a:pt x="1134786" y="1155957"/>
                </a:lnTo>
                <a:close/>
                <a:moveTo>
                  <a:pt x="7788468" y="1102965"/>
                </a:moveTo>
                <a:lnTo>
                  <a:pt x="7810318" y="1102965"/>
                </a:lnTo>
                <a:lnTo>
                  <a:pt x="7810318" y="1157213"/>
                </a:lnTo>
                <a:lnTo>
                  <a:pt x="7809062" y="1175296"/>
                </a:lnTo>
                <a:lnTo>
                  <a:pt x="7810318" y="1175296"/>
                </a:lnTo>
                <a:cubicBezTo>
                  <a:pt x="7813667" y="1168766"/>
                  <a:pt x="7819360" y="1163157"/>
                  <a:pt x="7827396" y="1158469"/>
                </a:cubicBezTo>
                <a:cubicBezTo>
                  <a:pt x="7835098" y="1153948"/>
                  <a:pt x="7843637" y="1151688"/>
                  <a:pt x="7853013" y="1151688"/>
                </a:cubicBezTo>
                <a:cubicBezTo>
                  <a:pt x="7868920" y="1151688"/>
                  <a:pt x="7881058" y="1156376"/>
                  <a:pt x="7889430" y="1165752"/>
                </a:cubicBezTo>
                <a:cubicBezTo>
                  <a:pt x="7897801" y="1175128"/>
                  <a:pt x="7901987" y="1187518"/>
                  <a:pt x="7901987" y="1202922"/>
                </a:cubicBezTo>
                <a:lnTo>
                  <a:pt x="7901987" y="1287056"/>
                </a:lnTo>
                <a:lnTo>
                  <a:pt x="7880137" y="1287056"/>
                </a:lnTo>
                <a:lnTo>
                  <a:pt x="7880137" y="1206187"/>
                </a:lnTo>
                <a:cubicBezTo>
                  <a:pt x="7880137" y="1194467"/>
                  <a:pt x="7877124" y="1185760"/>
                  <a:pt x="7871096" y="1180067"/>
                </a:cubicBezTo>
                <a:cubicBezTo>
                  <a:pt x="7865236" y="1174375"/>
                  <a:pt x="7857450" y="1171528"/>
                  <a:pt x="7847739" y="1171528"/>
                </a:cubicBezTo>
                <a:cubicBezTo>
                  <a:pt x="7841210" y="1171528"/>
                  <a:pt x="7834930" y="1173621"/>
                  <a:pt x="7828903" y="1177807"/>
                </a:cubicBezTo>
                <a:cubicBezTo>
                  <a:pt x="7823210" y="1181825"/>
                  <a:pt x="7818690" y="1187100"/>
                  <a:pt x="7815341" y="1193629"/>
                </a:cubicBezTo>
                <a:cubicBezTo>
                  <a:pt x="7811992" y="1200327"/>
                  <a:pt x="7810318" y="1207108"/>
                  <a:pt x="7810318" y="1213972"/>
                </a:cubicBezTo>
                <a:lnTo>
                  <a:pt x="7810318" y="1287056"/>
                </a:lnTo>
                <a:lnTo>
                  <a:pt x="7788468" y="1287056"/>
                </a:lnTo>
                <a:close/>
                <a:moveTo>
                  <a:pt x="6183013" y="1102965"/>
                </a:moveTo>
                <a:lnTo>
                  <a:pt x="6204863" y="1102965"/>
                </a:lnTo>
                <a:lnTo>
                  <a:pt x="6204863" y="1182328"/>
                </a:lnTo>
                <a:lnTo>
                  <a:pt x="6299546" y="1182328"/>
                </a:lnTo>
                <a:lnTo>
                  <a:pt x="6299546" y="1102965"/>
                </a:lnTo>
                <a:lnTo>
                  <a:pt x="6321395" y="1102965"/>
                </a:lnTo>
                <a:lnTo>
                  <a:pt x="6321395" y="1287056"/>
                </a:lnTo>
                <a:lnTo>
                  <a:pt x="6299546" y="1287056"/>
                </a:lnTo>
                <a:lnTo>
                  <a:pt x="6299546" y="1203173"/>
                </a:lnTo>
                <a:lnTo>
                  <a:pt x="6204863" y="1203173"/>
                </a:lnTo>
                <a:lnTo>
                  <a:pt x="6204863" y="1287056"/>
                </a:lnTo>
                <a:lnTo>
                  <a:pt x="6183013" y="1287056"/>
                </a:lnTo>
                <a:close/>
                <a:moveTo>
                  <a:pt x="5873944" y="1102965"/>
                </a:moveTo>
                <a:lnTo>
                  <a:pt x="5895793" y="1102965"/>
                </a:lnTo>
                <a:lnTo>
                  <a:pt x="5895793" y="1287056"/>
                </a:lnTo>
                <a:lnTo>
                  <a:pt x="5873944" y="1287056"/>
                </a:lnTo>
                <a:close/>
                <a:moveTo>
                  <a:pt x="4621062" y="1102965"/>
                </a:moveTo>
                <a:lnTo>
                  <a:pt x="4642912" y="1102965"/>
                </a:lnTo>
                <a:lnTo>
                  <a:pt x="4642912" y="1230297"/>
                </a:lnTo>
                <a:cubicBezTo>
                  <a:pt x="4642912" y="1243022"/>
                  <a:pt x="4640568" y="1253988"/>
                  <a:pt x="4635880" y="1263197"/>
                </a:cubicBezTo>
                <a:cubicBezTo>
                  <a:pt x="4631192" y="1272239"/>
                  <a:pt x="4624662" y="1279187"/>
                  <a:pt x="4616290" y="1284042"/>
                </a:cubicBezTo>
                <a:cubicBezTo>
                  <a:pt x="4608086" y="1288731"/>
                  <a:pt x="4598542" y="1291075"/>
                  <a:pt x="4587659" y="1291075"/>
                </a:cubicBezTo>
                <a:cubicBezTo>
                  <a:pt x="4573930" y="1291075"/>
                  <a:pt x="4562126" y="1287391"/>
                  <a:pt x="4552248" y="1280024"/>
                </a:cubicBezTo>
                <a:cubicBezTo>
                  <a:pt x="4542034" y="1272322"/>
                  <a:pt x="4534918" y="1261774"/>
                  <a:pt x="4530900" y="1248380"/>
                </a:cubicBezTo>
                <a:lnTo>
                  <a:pt x="4551494" y="1240092"/>
                </a:lnTo>
                <a:cubicBezTo>
                  <a:pt x="4557689" y="1260183"/>
                  <a:pt x="4569744" y="1270229"/>
                  <a:pt x="4587659" y="1270229"/>
                </a:cubicBezTo>
                <a:cubicBezTo>
                  <a:pt x="4597873" y="1270229"/>
                  <a:pt x="4605993" y="1266713"/>
                  <a:pt x="4612021" y="1259681"/>
                </a:cubicBezTo>
                <a:cubicBezTo>
                  <a:pt x="4618048" y="1252649"/>
                  <a:pt x="4621062" y="1243440"/>
                  <a:pt x="4621062" y="1232055"/>
                </a:cubicBezTo>
                <a:close/>
                <a:moveTo>
                  <a:pt x="4340419" y="1102965"/>
                </a:moveTo>
                <a:lnTo>
                  <a:pt x="4362269" y="1102965"/>
                </a:lnTo>
                <a:lnTo>
                  <a:pt x="4362269" y="1157213"/>
                </a:lnTo>
                <a:lnTo>
                  <a:pt x="4361013" y="1175296"/>
                </a:lnTo>
                <a:lnTo>
                  <a:pt x="4362269" y="1175296"/>
                </a:lnTo>
                <a:cubicBezTo>
                  <a:pt x="4365617" y="1168766"/>
                  <a:pt x="4371310" y="1163157"/>
                  <a:pt x="4379347" y="1158469"/>
                </a:cubicBezTo>
                <a:cubicBezTo>
                  <a:pt x="4387049" y="1153948"/>
                  <a:pt x="4395588" y="1151688"/>
                  <a:pt x="4404964" y="1151688"/>
                </a:cubicBezTo>
                <a:cubicBezTo>
                  <a:pt x="4420870" y="1151688"/>
                  <a:pt x="4433009" y="1156376"/>
                  <a:pt x="4441380" y="1165752"/>
                </a:cubicBezTo>
                <a:cubicBezTo>
                  <a:pt x="4449751" y="1175128"/>
                  <a:pt x="4453937" y="1187518"/>
                  <a:pt x="4453937" y="1202922"/>
                </a:cubicBezTo>
                <a:lnTo>
                  <a:pt x="4453937" y="1287056"/>
                </a:lnTo>
                <a:lnTo>
                  <a:pt x="4432088" y="1287056"/>
                </a:lnTo>
                <a:lnTo>
                  <a:pt x="4432088" y="1206187"/>
                </a:lnTo>
                <a:cubicBezTo>
                  <a:pt x="4432088" y="1194467"/>
                  <a:pt x="4429074" y="1185760"/>
                  <a:pt x="4423046" y="1180067"/>
                </a:cubicBezTo>
                <a:cubicBezTo>
                  <a:pt x="4417186" y="1174375"/>
                  <a:pt x="4409401" y="1171528"/>
                  <a:pt x="4399690" y="1171528"/>
                </a:cubicBezTo>
                <a:cubicBezTo>
                  <a:pt x="4393160" y="1171528"/>
                  <a:pt x="4386881" y="1173621"/>
                  <a:pt x="4380854" y="1177807"/>
                </a:cubicBezTo>
                <a:cubicBezTo>
                  <a:pt x="4375161" y="1181825"/>
                  <a:pt x="4370640" y="1187100"/>
                  <a:pt x="4367292" y="1193629"/>
                </a:cubicBezTo>
                <a:cubicBezTo>
                  <a:pt x="4363943" y="1200327"/>
                  <a:pt x="4362269" y="1207108"/>
                  <a:pt x="4362269" y="1213972"/>
                </a:cubicBezTo>
                <a:lnTo>
                  <a:pt x="4362269" y="1287056"/>
                </a:lnTo>
                <a:lnTo>
                  <a:pt x="4340419" y="1287056"/>
                </a:lnTo>
                <a:close/>
                <a:moveTo>
                  <a:pt x="3549844" y="1102965"/>
                </a:moveTo>
                <a:lnTo>
                  <a:pt x="3571694" y="1102965"/>
                </a:lnTo>
                <a:lnTo>
                  <a:pt x="3571694" y="1287056"/>
                </a:lnTo>
                <a:lnTo>
                  <a:pt x="3549844" y="1287056"/>
                </a:lnTo>
                <a:close/>
                <a:moveTo>
                  <a:pt x="844747" y="1102965"/>
                </a:moveTo>
                <a:lnTo>
                  <a:pt x="866597" y="1102965"/>
                </a:lnTo>
                <a:lnTo>
                  <a:pt x="866597" y="1157213"/>
                </a:lnTo>
                <a:lnTo>
                  <a:pt x="865341" y="1175296"/>
                </a:lnTo>
                <a:lnTo>
                  <a:pt x="866597" y="1175296"/>
                </a:lnTo>
                <a:cubicBezTo>
                  <a:pt x="869946" y="1168766"/>
                  <a:pt x="875638" y="1163157"/>
                  <a:pt x="883675" y="1158469"/>
                </a:cubicBezTo>
                <a:cubicBezTo>
                  <a:pt x="891377" y="1153948"/>
                  <a:pt x="899916" y="1151688"/>
                  <a:pt x="909291" y="1151688"/>
                </a:cubicBezTo>
                <a:cubicBezTo>
                  <a:pt x="925197" y="1151688"/>
                  <a:pt x="937336" y="1156376"/>
                  <a:pt x="945709" y="1165752"/>
                </a:cubicBezTo>
                <a:cubicBezTo>
                  <a:pt x="954080" y="1175128"/>
                  <a:pt x="958265" y="1187518"/>
                  <a:pt x="958265" y="1202922"/>
                </a:cubicBezTo>
                <a:lnTo>
                  <a:pt x="958265" y="1287056"/>
                </a:lnTo>
                <a:lnTo>
                  <a:pt x="936415" y="1287056"/>
                </a:lnTo>
                <a:lnTo>
                  <a:pt x="936415" y="1206187"/>
                </a:lnTo>
                <a:cubicBezTo>
                  <a:pt x="936415" y="1194467"/>
                  <a:pt x="933402" y="1185760"/>
                  <a:pt x="927374" y="1180067"/>
                </a:cubicBezTo>
                <a:cubicBezTo>
                  <a:pt x="921515" y="1174375"/>
                  <a:pt x="913728" y="1171528"/>
                  <a:pt x="904017" y="1171528"/>
                </a:cubicBezTo>
                <a:cubicBezTo>
                  <a:pt x="897488" y="1171528"/>
                  <a:pt x="891209" y="1173621"/>
                  <a:pt x="885182" y="1177807"/>
                </a:cubicBezTo>
                <a:cubicBezTo>
                  <a:pt x="879489" y="1181825"/>
                  <a:pt x="874969" y="1187100"/>
                  <a:pt x="871620" y="1193629"/>
                </a:cubicBezTo>
                <a:cubicBezTo>
                  <a:pt x="868272" y="1200327"/>
                  <a:pt x="866597" y="1207108"/>
                  <a:pt x="866597" y="1213972"/>
                </a:cubicBezTo>
                <a:lnTo>
                  <a:pt x="866597" y="1287056"/>
                </a:lnTo>
                <a:lnTo>
                  <a:pt x="844747" y="1287056"/>
                </a:lnTo>
                <a:close/>
                <a:moveTo>
                  <a:pt x="20844" y="1102965"/>
                </a:moveTo>
                <a:lnTo>
                  <a:pt x="76348" y="1102965"/>
                </a:lnTo>
                <a:cubicBezTo>
                  <a:pt x="95436" y="1102965"/>
                  <a:pt x="111928" y="1106816"/>
                  <a:pt x="125824" y="1114518"/>
                </a:cubicBezTo>
                <a:cubicBezTo>
                  <a:pt x="139721" y="1122220"/>
                  <a:pt x="150520" y="1133103"/>
                  <a:pt x="158222" y="1147167"/>
                </a:cubicBezTo>
                <a:cubicBezTo>
                  <a:pt x="165757" y="1161064"/>
                  <a:pt x="169524" y="1176970"/>
                  <a:pt x="169524" y="1194885"/>
                </a:cubicBezTo>
                <a:cubicBezTo>
                  <a:pt x="169524" y="1213135"/>
                  <a:pt x="165757" y="1229125"/>
                  <a:pt x="158222" y="1242854"/>
                </a:cubicBezTo>
                <a:cubicBezTo>
                  <a:pt x="150688" y="1256584"/>
                  <a:pt x="139888" y="1267383"/>
                  <a:pt x="125824" y="1275252"/>
                </a:cubicBezTo>
                <a:cubicBezTo>
                  <a:pt x="111593" y="1283122"/>
                  <a:pt x="95101" y="1287056"/>
                  <a:pt x="76348" y="1287056"/>
                </a:cubicBezTo>
                <a:lnTo>
                  <a:pt x="20844" y="1287056"/>
                </a:lnTo>
                <a:lnTo>
                  <a:pt x="20844" y="1199908"/>
                </a:lnTo>
                <a:lnTo>
                  <a:pt x="0" y="1199908"/>
                </a:lnTo>
                <a:lnTo>
                  <a:pt x="0" y="1182830"/>
                </a:lnTo>
                <a:lnTo>
                  <a:pt x="20844" y="1182830"/>
                </a:lnTo>
                <a:close/>
                <a:moveTo>
                  <a:pt x="6372527" y="1100454"/>
                </a:moveTo>
                <a:cubicBezTo>
                  <a:pt x="6377048" y="1100454"/>
                  <a:pt x="6380731" y="1101877"/>
                  <a:pt x="6383578" y="1104723"/>
                </a:cubicBezTo>
                <a:cubicBezTo>
                  <a:pt x="6386591" y="1107737"/>
                  <a:pt x="6388098" y="1111504"/>
                  <a:pt x="6388098" y="1116025"/>
                </a:cubicBezTo>
                <a:cubicBezTo>
                  <a:pt x="6388098" y="1120378"/>
                  <a:pt x="6386591" y="1124062"/>
                  <a:pt x="6383578" y="1127075"/>
                </a:cubicBezTo>
                <a:cubicBezTo>
                  <a:pt x="6380396" y="1130256"/>
                  <a:pt x="6376712" y="1131847"/>
                  <a:pt x="6372527" y="1131847"/>
                </a:cubicBezTo>
                <a:cubicBezTo>
                  <a:pt x="6368341" y="1131847"/>
                  <a:pt x="6364658" y="1130256"/>
                  <a:pt x="6361476" y="1127075"/>
                </a:cubicBezTo>
                <a:cubicBezTo>
                  <a:pt x="6358295" y="1123894"/>
                  <a:pt x="6356704" y="1120211"/>
                  <a:pt x="6356704" y="1116025"/>
                </a:cubicBezTo>
                <a:cubicBezTo>
                  <a:pt x="6356704" y="1111672"/>
                  <a:pt x="6358295" y="1107904"/>
                  <a:pt x="6361476" y="1104723"/>
                </a:cubicBezTo>
                <a:cubicBezTo>
                  <a:pt x="6364322" y="1101877"/>
                  <a:pt x="6368006" y="1100454"/>
                  <a:pt x="6372527" y="1100454"/>
                </a:cubicBezTo>
                <a:close/>
                <a:moveTo>
                  <a:pt x="1476681" y="1100454"/>
                </a:moveTo>
                <a:cubicBezTo>
                  <a:pt x="1481202" y="1100454"/>
                  <a:pt x="1484885" y="1101877"/>
                  <a:pt x="1487731" y="1104723"/>
                </a:cubicBezTo>
                <a:cubicBezTo>
                  <a:pt x="1490746" y="1107737"/>
                  <a:pt x="1492252" y="1111504"/>
                  <a:pt x="1492252" y="1116025"/>
                </a:cubicBezTo>
                <a:cubicBezTo>
                  <a:pt x="1492252" y="1120378"/>
                  <a:pt x="1490746" y="1124062"/>
                  <a:pt x="1487731" y="1127075"/>
                </a:cubicBezTo>
                <a:cubicBezTo>
                  <a:pt x="1484550" y="1130256"/>
                  <a:pt x="1480867" y="1131847"/>
                  <a:pt x="1476681" y="1131847"/>
                </a:cubicBezTo>
                <a:cubicBezTo>
                  <a:pt x="1472496" y="1131847"/>
                  <a:pt x="1468812" y="1130256"/>
                  <a:pt x="1465630" y="1127075"/>
                </a:cubicBezTo>
                <a:cubicBezTo>
                  <a:pt x="1462449" y="1123894"/>
                  <a:pt x="1460858" y="1120211"/>
                  <a:pt x="1460858" y="1116025"/>
                </a:cubicBezTo>
                <a:cubicBezTo>
                  <a:pt x="1460858" y="1111672"/>
                  <a:pt x="1462449" y="1107904"/>
                  <a:pt x="1465630" y="1104723"/>
                </a:cubicBezTo>
                <a:cubicBezTo>
                  <a:pt x="1468476" y="1101877"/>
                  <a:pt x="1472160" y="1100454"/>
                  <a:pt x="1476681" y="1100454"/>
                </a:cubicBezTo>
                <a:close/>
                <a:moveTo>
                  <a:pt x="5509343" y="1098696"/>
                </a:moveTo>
                <a:cubicBezTo>
                  <a:pt x="5520058" y="1098696"/>
                  <a:pt x="5529267" y="1100705"/>
                  <a:pt x="5536969" y="1104723"/>
                </a:cubicBezTo>
                <a:cubicBezTo>
                  <a:pt x="5545173" y="1108909"/>
                  <a:pt x="5551452" y="1113681"/>
                  <a:pt x="5555805" y="1119039"/>
                </a:cubicBezTo>
                <a:cubicBezTo>
                  <a:pt x="5560493" y="1124731"/>
                  <a:pt x="5563842" y="1130340"/>
                  <a:pt x="5565851" y="1135865"/>
                </a:cubicBezTo>
                <a:lnTo>
                  <a:pt x="5545508" y="1144656"/>
                </a:lnTo>
                <a:cubicBezTo>
                  <a:pt x="5543331" y="1137958"/>
                  <a:pt x="5539313" y="1132182"/>
                  <a:pt x="5533453" y="1127326"/>
                </a:cubicBezTo>
                <a:cubicBezTo>
                  <a:pt x="5527258" y="1122136"/>
                  <a:pt x="5519305" y="1119541"/>
                  <a:pt x="5509594" y="1119541"/>
                </a:cubicBezTo>
                <a:cubicBezTo>
                  <a:pt x="5500218" y="1119541"/>
                  <a:pt x="5492097" y="1122220"/>
                  <a:pt x="5485232" y="1127578"/>
                </a:cubicBezTo>
                <a:cubicBezTo>
                  <a:pt x="5478535" y="1132768"/>
                  <a:pt x="5475187" y="1139465"/>
                  <a:pt x="5475187" y="1147669"/>
                </a:cubicBezTo>
                <a:cubicBezTo>
                  <a:pt x="5475187" y="1154869"/>
                  <a:pt x="5478033" y="1160729"/>
                  <a:pt x="5483726" y="1165250"/>
                </a:cubicBezTo>
                <a:cubicBezTo>
                  <a:pt x="5489586" y="1169770"/>
                  <a:pt x="5498208" y="1174040"/>
                  <a:pt x="5509594" y="1178058"/>
                </a:cubicBezTo>
                <a:lnTo>
                  <a:pt x="5521649" y="1182077"/>
                </a:lnTo>
                <a:cubicBezTo>
                  <a:pt x="5537220" y="1187937"/>
                  <a:pt x="5549359" y="1195053"/>
                  <a:pt x="5558065" y="1203424"/>
                </a:cubicBezTo>
                <a:cubicBezTo>
                  <a:pt x="5566772" y="1211963"/>
                  <a:pt x="5571125" y="1223432"/>
                  <a:pt x="5571125" y="1237831"/>
                </a:cubicBezTo>
                <a:cubicBezTo>
                  <a:pt x="5571125" y="1249719"/>
                  <a:pt x="5568111" y="1259681"/>
                  <a:pt x="5562084" y="1267718"/>
                </a:cubicBezTo>
                <a:cubicBezTo>
                  <a:pt x="5556056" y="1275755"/>
                  <a:pt x="5548354" y="1281698"/>
                  <a:pt x="5538978" y="1285549"/>
                </a:cubicBezTo>
                <a:cubicBezTo>
                  <a:pt x="5529937" y="1289233"/>
                  <a:pt x="5520477" y="1291075"/>
                  <a:pt x="5510598" y="1291075"/>
                </a:cubicBezTo>
                <a:cubicBezTo>
                  <a:pt x="5501390" y="1291075"/>
                  <a:pt x="5492432" y="1289149"/>
                  <a:pt x="5483726" y="1285298"/>
                </a:cubicBezTo>
                <a:cubicBezTo>
                  <a:pt x="5474852" y="1281447"/>
                  <a:pt x="5467150" y="1275838"/>
                  <a:pt x="5460620" y="1268471"/>
                </a:cubicBezTo>
                <a:cubicBezTo>
                  <a:pt x="5454258" y="1261272"/>
                  <a:pt x="5449486" y="1252230"/>
                  <a:pt x="5446305" y="1241347"/>
                </a:cubicBezTo>
                <a:lnTo>
                  <a:pt x="5467150" y="1232808"/>
                </a:lnTo>
                <a:cubicBezTo>
                  <a:pt x="5470164" y="1243691"/>
                  <a:pt x="5475521" y="1252649"/>
                  <a:pt x="5483223" y="1259681"/>
                </a:cubicBezTo>
                <a:cubicBezTo>
                  <a:pt x="5490925" y="1266713"/>
                  <a:pt x="5500218" y="1270229"/>
                  <a:pt x="5511101" y="1270229"/>
                </a:cubicBezTo>
                <a:cubicBezTo>
                  <a:pt x="5521816" y="1270229"/>
                  <a:pt x="5530774" y="1267383"/>
                  <a:pt x="5537973" y="1261690"/>
                </a:cubicBezTo>
                <a:cubicBezTo>
                  <a:pt x="5545340" y="1255830"/>
                  <a:pt x="5549024" y="1247961"/>
                  <a:pt x="5549024" y="1238082"/>
                </a:cubicBezTo>
                <a:cubicBezTo>
                  <a:pt x="5549024" y="1229543"/>
                  <a:pt x="5545926" y="1222511"/>
                  <a:pt x="5539731" y="1216986"/>
                </a:cubicBezTo>
                <a:cubicBezTo>
                  <a:pt x="5533202" y="1211293"/>
                  <a:pt x="5522988" y="1206103"/>
                  <a:pt x="5509091" y="1201415"/>
                </a:cubicBezTo>
                <a:lnTo>
                  <a:pt x="5497288" y="1197397"/>
                </a:lnTo>
                <a:cubicBezTo>
                  <a:pt x="5484898" y="1193043"/>
                  <a:pt x="5474349" y="1186932"/>
                  <a:pt x="5465643" y="1179063"/>
                </a:cubicBezTo>
                <a:cubicBezTo>
                  <a:pt x="5457271" y="1171528"/>
                  <a:pt x="5453086" y="1161064"/>
                  <a:pt x="5453086" y="1147669"/>
                </a:cubicBezTo>
                <a:cubicBezTo>
                  <a:pt x="5453086" y="1139130"/>
                  <a:pt x="5455513" y="1131010"/>
                  <a:pt x="5460369" y="1123308"/>
                </a:cubicBezTo>
                <a:cubicBezTo>
                  <a:pt x="5464890" y="1116109"/>
                  <a:pt x="5471587" y="1110165"/>
                  <a:pt x="5480461" y="1105477"/>
                </a:cubicBezTo>
                <a:cubicBezTo>
                  <a:pt x="5489000" y="1100956"/>
                  <a:pt x="5498627" y="1098696"/>
                  <a:pt x="5509343" y="1098696"/>
                </a:cubicBezTo>
                <a:close/>
                <a:moveTo>
                  <a:pt x="1568239" y="1097942"/>
                </a:moveTo>
                <a:lnTo>
                  <a:pt x="1587576" y="1097942"/>
                </a:lnTo>
                <a:lnTo>
                  <a:pt x="1613948" y="1127829"/>
                </a:lnTo>
                <a:lnTo>
                  <a:pt x="1613948" y="1129084"/>
                </a:lnTo>
                <a:lnTo>
                  <a:pt x="1592851" y="1129084"/>
                </a:lnTo>
                <a:lnTo>
                  <a:pt x="1578787" y="1114518"/>
                </a:lnTo>
                <a:lnTo>
                  <a:pt x="1576778" y="1114518"/>
                </a:lnTo>
                <a:lnTo>
                  <a:pt x="1562963" y="1129084"/>
                </a:lnTo>
                <a:lnTo>
                  <a:pt x="1541868" y="1129084"/>
                </a:lnTo>
                <a:lnTo>
                  <a:pt x="1541868" y="1127829"/>
                </a:lnTo>
                <a:close/>
                <a:moveTo>
                  <a:pt x="7423616" y="1097691"/>
                </a:moveTo>
                <a:lnTo>
                  <a:pt x="7447475" y="1097691"/>
                </a:lnTo>
                <a:lnTo>
                  <a:pt x="7429142" y="1130340"/>
                </a:lnTo>
                <a:lnTo>
                  <a:pt x="7410054" y="1130340"/>
                </a:lnTo>
                <a:close/>
                <a:moveTo>
                  <a:pt x="6464084" y="1097691"/>
                </a:moveTo>
                <a:lnTo>
                  <a:pt x="6483422" y="1097691"/>
                </a:lnTo>
                <a:lnTo>
                  <a:pt x="6509542" y="1127829"/>
                </a:lnTo>
                <a:lnTo>
                  <a:pt x="6509542" y="1129084"/>
                </a:lnTo>
                <a:lnTo>
                  <a:pt x="6488446" y="1129084"/>
                </a:lnTo>
                <a:lnTo>
                  <a:pt x="6474632" y="1112760"/>
                </a:lnTo>
                <a:lnTo>
                  <a:pt x="6472623" y="1112760"/>
                </a:lnTo>
                <a:lnTo>
                  <a:pt x="6458810" y="1129084"/>
                </a:lnTo>
                <a:lnTo>
                  <a:pt x="6437714" y="1129084"/>
                </a:lnTo>
                <a:lnTo>
                  <a:pt x="6437714" y="1127829"/>
                </a:lnTo>
                <a:close/>
                <a:moveTo>
                  <a:pt x="5287198" y="1097691"/>
                </a:moveTo>
                <a:lnTo>
                  <a:pt x="5311057" y="1097691"/>
                </a:lnTo>
                <a:lnTo>
                  <a:pt x="5324368" y="1130340"/>
                </a:lnTo>
                <a:lnTo>
                  <a:pt x="5305029" y="1130340"/>
                </a:lnTo>
                <a:close/>
                <a:moveTo>
                  <a:pt x="4125827" y="1097691"/>
                </a:moveTo>
                <a:lnTo>
                  <a:pt x="4149686" y="1097691"/>
                </a:lnTo>
                <a:lnTo>
                  <a:pt x="4163248" y="1130340"/>
                </a:lnTo>
                <a:lnTo>
                  <a:pt x="4143910" y="1130340"/>
                </a:lnTo>
                <a:close/>
                <a:moveTo>
                  <a:pt x="3647680" y="1097691"/>
                </a:moveTo>
                <a:lnTo>
                  <a:pt x="3667018" y="1097691"/>
                </a:lnTo>
                <a:lnTo>
                  <a:pt x="3693388" y="1127829"/>
                </a:lnTo>
                <a:lnTo>
                  <a:pt x="3693388" y="1129084"/>
                </a:lnTo>
                <a:lnTo>
                  <a:pt x="3672292" y="1129084"/>
                </a:lnTo>
                <a:lnTo>
                  <a:pt x="3658228" y="1112760"/>
                </a:lnTo>
                <a:lnTo>
                  <a:pt x="3656219" y="1112760"/>
                </a:lnTo>
                <a:lnTo>
                  <a:pt x="3642657" y="1129084"/>
                </a:lnTo>
                <a:lnTo>
                  <a:pt x="3621560" y="1129084"/>
                </a:lnTo>
                <a:lnTo>
                  <a:pt x="3621560" y="1127829"/>
                </a:lnTo>
                <a:close/>
                <a:moveTo>
                  <a:pt x="2743326" y="1097691"/>
                </a:moveTo>
                <a:lnTo>
                  <a:pt x="2762664" y="1097691"/>
                </a:lnTo>
                <a:lnTo>
                  <a:pt x="2789034" y="1127829"/>
                </a:lnTo>
                <a:lnTo>
                  <a:pt x="2789034" y="1129084"/>
                </a:lnTo>
                <a:lnTo>
                  <a:pt x="2767938" y="1129084"/>
                </a:lnTo>
                <a:lnTo>
                  <a:pt x="2753874" y="1112760"/>
                </a:lnTo>
                <a:lnTo>
                  <a:pt x="2751865" y="1112760"/>
                </a:lnTo>
                <a:lnTo>
                  <a:pt x="2738303" y="1129084"/>
                </a:lnTo>
                <a:lnTo>
                  <a:pt x="2717206" y="1129084"/>
                </a:lnTo>
                <a:lnTo>
                  <a:pt x="2717206" y="1127829"/>
                </a:lnTo>
                <a:close/>
                <a:moveTo>
                  <a:pt x="2101634" y="1097691"/>
                </a:moveTo>
                <a:lnTo>
                  <a:pt x="2120973" y="1097691"/>
                </a:lnTo>
                <a:lnTo>
                  <a:pt x="2147092" y="1127829"/>
                </a:lnTo>
                <a:lnTo>
                  <a:pt x="2147092" y="1129084"/>
                </a:lnTo>
                <a:lnTo>
                  <a:pt x="2125996" y="1129084"/>
                </a:lnTo>
                <a:lnTo>
                  <a:pt x="2112183" y="1112760"/>
                </a:lnTo>
                <a:lnTo>
                  <a:pt x="2110174" y="1112760"/>
                </a:lnTo>
                <a:lnTo>
                  <a:pt x="2096360" y="1129084"/>
                </a:lnTo>
                <a:lnTo>
                  <a:pt x="2075268" y="1129084"/>
                </a:lnTo>
                <a:lnTo>
                  <a:pt x="2075268" y="1127829"/>
                </a:lnTo>
                <a:close/>
                <a:moveTo>
                  <a:pt x="1041871" y="1097691"/>
                </a:moveTo>
                <a:lnTo>
                  <a:pt x="1065730" y="1097691"/>
                </a:lnTo>
                <a:lnTo>
                  <a:pt x="1047396" y="1130340"/>
                </a:lnTo>
                <a:lnTo>
                  <a:pt x="1028309" y="1130340"/>
                </a:lnTo>
                <a:close/>
                <a:moveTo>
                  <a:pt x="3380226" y="1096938"/>
                </a:moveTo>
                <a:cubicBezTo>
                  <a:pt x="3385417" y="1096938"/>
                  <a:pt x="3392281" y="1099533"/>
                  <a:pt x="3400820" y="1104723"/>
                </a:cubicBezTo>
                <a:cubicBezTo>
                  <a:pt x="3405508" y="1107569"/>
                  <a:pt x="3408857" y="1108993"/>
                  <a:pt x="3410866" y="1108993"/>
                </a:cubicBezTo>
                <a:cubicBezTo>
                  <a:pt x="3416559" y="1108993"/>
                  <a:pt x="3419656" y="1105895"/>
                  <a:pt x="3420159" y="1099700"/>
                </a:cubicBezTo>
                <a:lnTo>
                  <a:pt x="3438241" y="1099700"/>
                </a:lnTo>
                <a:cubicBezTo>
                  <a:pt x="3438241" y="1109076"/>
                  <a:pt x="3435395" y="1116276"/>
                  <a:pt x="3429702" y="1121299"/>
                </a:cubicBezTo>
                <a:cubicBezTo>
                  <a:pt x="3424177" y="1126154"/>
                  <a:pt x="3417731" y="1128582"/>
                  <a:pt x="3410364" y="1128582"/>
                </a:cubicBezTo>
                <a:cubicBezTo>
                  <a:pt x="3407183" y="1128582"/>
                  <a:pt x="3404169" y="1127996"/>
                  <a:pt x="3401323" y="1126824"/>
                </a:cubicBezTo>
                <a:cubicBezTo>
                  <a:pt x="3397472" y="1125317"/>
                  <a:pt x="3393788" y="1123476"/>
                  <a:pt x="3390272" y="1121299"/>
                </a:cubicBezTo>
                <a:cubicBezTo>
                  <a:pt x="3384914" y="1118118"/>
                  <a:pt x="3381482" y="1116527"/>
                  <a:pt x="3379975" y="1116527"/>
                </a:cubicBezTo>
                <a:cubicBezTo>
                  <a:pt x="3374282" y="1116527"/>
                  <a:pt x="3371185" y="1119708"/>
                  <a:pt x="3370683" y="1126071"/>
                </a:cubicBezTo>
                <a:lnTo>
                  <a:pt x="3352851" y="1126071"/>
                </a:lnTo>
                <a:cubicBezTo>
                  <a:pt x="3352851" y="1116527"/>
                  <a:pt x="3355614" y="1109328"/>
                  <a:pt x="3361139" y="1104472"/>
                </a:cubicBezTo>
                <a:cubicBezTo>
                  <a:pt x="3366832" y="1099449"/>
                  <a:pt x="3373194" y="1096938"/>
                  <a:pt x="3380226" y="1096938"/>
                </a:cubicBezTo>
                <a:close/>
                <a:moveTo>
                  <a:pt x="1605659" y="1066800"/>
                </a:moveTo>
                <a:cubicBezTo>
                  <a:pt x="1613362" y="1066800"/>
                  <a:pt x="1619473" y="1068642"/>
                  <a:pt x="1623993" y="1072325"/>
                </a:cubicBezTo>
                <a:cubicBezTo>
                  <a:pt x="1628347" y="1075841"/>
                  <a:pt x="1630523" y="1081032"/>
                  <a:pt x="1630523" y="1087896"/>
                </a:cubicBezTo>
                <a:cubicBezTo>
                  <a:pt x="1630523" y="1092584"/>
                  <a:pt x="1629100" y="1097105"/>
                  <a:pt x="1626253" y="1101458"/>
                </a:cubicBezTo>
                <a:cubicBezTo>
                  <a:pt x="1623742" y="1105309"/>
                  <a:pt x="1619724" y="1109746"/>
                  <a:pt x="1614199" y="1114769"/>
                </a:cubicBezTo>
                <a:lnTo>
                  <a:pt x="1605659" y="1105225"/>
                </a:lnTo>
                <a:cubicBezTo>
                  <a:pt x="1610850" y="1098528"/>
                  <a:pt x="1613445" y="1093756"/>
                  <a:pt x="1613445" y="1090910"/>
                </a:cubicBezTo>
                <a:cubicBezTo>
                  <a:pt x="1613445" y="1087896"/>
                  <a:pt x="1612608" y="1085636"/>
                  <a:pt x="1610934" y="1084129"/>
                </a:cubicBezTo>
                <a:cubicBezTo>
                  <a:pt x="1609091" y="1082622"/>
                  <a:pt x="1606664" y="1081869"/>
                  <a:pt x="1603650" y="1081869"/>
                </a:cubicBezTo>
                <a:cubicBezTo>
                  <a:pt x="1600302" y="1081869"/>
                  <a:pt x="1597372" y="1082455"/>
                  <a:pt x="1594860" y="1083627"/>
                </a:cubicBezTo>
                <a:lnTo>
                  <a:pt x="1594860" y="1068056"/>
                </a:lnTo>
                <a:cubicBezTo>
                  <a:pt x="1599381" y="1067218"/>
                  <a:pt x="1602981" y="1066800"/>
                  <a:pt x="1605659" y="1066800"/>
                </a:cubicBezTo>
                <a:close/>
                <a:moveTo>
                  <a:pt x="4587427" y="927906"/>
                </a:moveTo>
                <a:cubicBezTo>
                  <a:pt x="4591445" y="927906"/>
                  <a:pt x="4594710" y="929162"/>
                  <a:pt x="4597222" y="931673"/>
                </a:cubicBezTo>
                <a:cubicBezTo>
                  <a:pt x="4599733" y="934185"/>
                  <a:pt x="4600989" y="937450"/>
                  <a:pt x="4600989" y="941468"/>
                </a:cubicBezTo>
                <a:cubicBezTo>
                  <a:pt x="4600989" y="945319"/>
                  <a:pt x="4599733" y="948584"/>
                  <a:pt x="4597222" y="951263"/>
                </a:cubicBezTo>
                <a:cubicBezTo>
                  <a:pt x="4594710" y="954109"/>
                  <a:pt x="4591445" y="955532"/>
                  <a:pt x="4587427" y="955532"/>
                </a:cubicBezTo>
                <a:cubicBezTo>
                  <a:pt x="4583743" y="955532"/>
                  <a:pt x="4580478" y="954109"/>
                  <a:pt x="4577632" y="951263"/>
                </a:cubicBezTo>
                <a:cubicBezTo>
                  <a:pt x="4574786" y="948416"/>
                  <a:pt x="4573363" y="945152"/>
                  <a:pt x="4573363" y="941468"/>
                </a:cubicBezTo>
                <a:cubicBezTo>
                  <a:pt x="4573363" y="937450"/>
                  <a:pt x="4574786" y="934185"/>
                  <a:pt x="4577632" y="931673"/>
                </a:cubicBezTo>
                <a:cubicBezTo>
                  <a:pt x="4580478" y="929162"/>
                  <a:pt x="4583743" y="927906"/>
                  <a:pt x="4587427" y="927906"/>
                </a:cubicBezTo>
                <a:close/>
                <a:moveTo>
                  <a:pt x="3771775" y="927906"/>
                </a:moveTo>
                <a:cubicBezTo>
                  <a:pt x="3775793" y="927906"/>
                  <a:pt x="3779058" y="929162"/>
                  <a:pt x="3781569" y="931673"/>
                </a:cubicBezTo>
                <a:cubicBezTo>
                  <a:pt x="3784248" y="934352"/>
                  <a:pt x="3785588" y="937617"/>
                  <a:pt x="3785588" y="941468"/>
                </a:cubicBezTo>
                <a:cubicBezTo>
                  <a:pt x="3785588" y="944984"/>
                  <a:pt x="3784248" y="948249"/>
                  <a:pt x="3781569" y="951263"/>
                </a:cubicBezTo>
                <a:cubicBezTo>
                  <a:pt x="3779058" y="954109"/>
                  <a:pt x="3775793" y="955532"/>
                  <a:pt x="3771775" y="955532"/>
                </a:cubicBezTo>
                <a:cubicBezTo>
                  <a:pt x="3768091" y="955532"/>
                  <a:pt x="3764826" y="954109"/>
                  <a:pt x="3761980" y="951263"/>
                </a:cubicBezTo>
                <a:cubicBezTo>
                  <a:pt x="3759301" y="948584"/>
                  <a:pt x="3757961" y="945319"/>
                  <a:pt x="3757961" y="941468"/>
                </a:cubicBezTo>
                <a:cubicBezTo>
                  <a:pt x="3757961" y="937450"/>
                  <a:pt x="3759301" y="934185"/>
                  <a:pt x="3761980" y="931673"/>
                </a:cubicBezTo>
                <a:cubicBezTo>
                  <a:pt x="3764826" y="929162"/>
                  <a:pt x="3768091" y="927906"/>
                  <a:pt x="3771775" y="927906"/>
                </a:cubicBezTo>
                <a:close/>
                <a:moveTo>
                  <a:pt x="2291902" y="927906"/>
                </a:moveTo>
                <a:cubicBezTo>
                  <a:pt x="2295920" y="927906"/>
                  <a:pt x="2299185" y="929162"/>
                  <a:pt x="2301697" y="931673"/>
                </a:cubicBezTo>
                <a:cubicBezTo>
                  <a:pt x="2304208" y="934185"/>
                  <a:pt x="2305464" y="937450"/>
                  <a:pt x="2305464" y="941468"/>
                </a:cubicBezTo>
                <a:cubicBezTo>
                  <a:pt x="2305464" y="945319"/>
                  <a:pt x="2304208" y="948584"/>
                  <a:pt x="2301697" y="951263"/>
                </a:cubicBezTo>
                <a:cubicBezTo>
                  <a:pt x="2299185" y="954109"/>
                  <a:pt x="2295920" y="955532"/>
                  <a:pt x="2291902" y="955532"/>
                </a:cubicBezTo>
                <a:cubicBezTo>
                  <a:pt x="2288218" y="955532"/>
                  <a:pt x="2284954" y="954109"/>
                  <a:pt x="2282107" y="951263"/>
                </a:cubicBezTo>
                <a:cubicBezTo>
                  <a:pt x="2279261" y="948416"/>
                  <a:pt x="2277838" y="945152"/>
                  <a:pt x="2277838" y="941468"/>
                </a:cubicBezTo>
                <a:cubicBezTo>
                  <a:pt x="2277838" y="937450"/>
                  <a:pt x="2279261" y="934185"/>
                  <a:pt x="2282107" y="931673"/>
                </a:cubicBezTo>
                <a:cubicBezTo>
                  <a:pt x="2284954" y="929162"/>
                  <a:pt x="2288218" y="927906"/>
                  <a:pt x="2291902" y="927906"/>
                </a:cubicBezTo>
                <a:close/>
                <a:moveTo>
                  <a:pt x="6059709" y="874914"/>
                </a:moveTo>
                <a:cubicBezTo>
                  <a:pt x="6064230" y="874914"/>
                  <a:pt x="6068081" y="876505"/>
                  <a:pt x="6071262" y="879686"/>
                </a:cubicBezTo>
                <a:cubicBezTo>
                  <a:pt x="6074443" y="882867"/>
                  <a:pt x="6076034" y="886718"/>
                  <a:pt x="6076034" y="891239"/>
                </a:cubicBezTo>
                <a:cubicBezTo>
                  <a:pt x="6076034" y="895759"/>
                  <a:pt x="6074443" y="899610"/>
                  <a:pt x="6071262" y="902791"/>
                </a:cubicBezTo>
                <a:cubicBezTo>
                  <a:pt x="6068081" y="905973"/>
                  <a:pt x="6064230" y="907563"/>
                  <a:pt x="6059709" y="907563"/>
                </a:cubicBezTo>
                <a:cubicBezTo>
                  <a:pt x="6055021" y="907563"/>
                  <a:pt x="6051086" y="905973"/>
                  <a:pt x="6047905" y="902791"/>
                </a:cubicBezTo>
                <a:cubicBezTo>
                  <a:pt x="6044724" y="899610"/>
                  <a:pt x="6043133" y="895759"/>
                  <a:pt x="6043133" y="891239"/>
                </a:cubicBezTo>
                <a:cubicBezTo>
                  <a:pt x="6043133" y="886718"/>
                  <a:pt x="6044724" y="882867"/>
                  <a:pt x="6047905" y="879686"/>
                </a:cubicBezTo>
                <a:cubicBezTo>
                  <a:pt x="6051086" y="876505"/>
                  <a:pt x="6055021" y="874914"/>
                  <a:pt x="6059709" y="874914"/>
                </a:cubicBezTo>
                <a:close/>
                <a:moveTo>
                  <a:pt x="5382002" y="840004"/>
                </a:moveTo>
                <a:cubicBezTo>
                  <a:pt x="5369946" y="840004"/>
                  <a:pt x="5360905" y="842516"/>
                  <a:pt x="5354878" y="847539"/>
                </a:cubicBezTo>
                <a:cubicBezTo>
                  <a:pt x="5348850" y="852562"/>
                  <a:pt x="5345836" y="858924"/>
                  <a:pt x="5345836" y="866626"/>
                </a:cubicBezTo>
                <a:cubicBezTo>
                  <a:pt x="5345836" y="873826"/>
                  <a:pt x="5348599" y="879686"/>
                  <a:pt x="5354124" y="884206"/>
                </a:cubicBezTo>
                <a:cubicBezTo>
                  <a:pt x="5359649" y="888727"/>
                  <a:pt x="5366598" y="890987"/>
                  <a:pt x="5374969" y="890987"/>
                </a:cubicBezTo>
                <a:cubicBezTo>
                  <a:pt x="5382336" y="890987"/>
                  <a:pt x="5389201" y="889062"/>
                  <a:pt x="5395563" y="885211"/>
                </a:cubicBezTo>
                <a:cubicBezTo>
                  <a:pt x="5401926" y="881360"/>
                  <a:pt x="5406949" y="876337"/>
                  <a:pt x="5410632" y="870142"/>
                </a:cubicBezTo>
                <a:cubicBezTo>
                  <a:pt x="5414316" y="863947"/>
                  <a:pt x="5416158" y="856999"/>
                  <a:pt x="5416158" y="849297"/>
                </a:cubicBezTo>
                <a:cubicBezTo>
                  <a:pt x="5412139" y="846618"/>
                  <a:pt x="5407116" y="844358"/>
                  <a:pt x="5401089" y="842516"/>
                </a:cubicBezTo>
                <a:cubicBezTo>
                  <a:pt x="5395396" y="840842"/>
                  <a:pt x="5389034" y="840004"/>
                  <a:pt x="5382002" y="840004"/>
                </a:cubicBezTo>
                <a:close/>
                <a:moveTo>
                  <a:pt x="3772277" y="840004"/>
                </a:moveTo>
                <a:cubicBezTo>
                  <a:pt x="3760222" y="840004"/>
                  <a:pt x="3751180" y="842516"/>
                  <a:pt x="3745153" y="847539"/>
                </a:cubicBezTo>
                <a:cubicBezTo>
                  <a:pt x="3739125" y="852562"/>
                  <a:pt x="3736111" y="858924"/>
                  <a:pt x="3736111" y="866626"/>
                </a:cubicBezTo>
                <a:cubicBezTo>
                  <a:pt x="3736111" y="873826"/>
                  <a:pt x="3738874" y="879686"/>
                  <a:pt x="3744399" y="884206"/>
                </a:cubicBezTo>
                <a:cubicBezTo>
                  <a:pt x="3749925" y="888727"/>
                  <a:pt x="3756873" y="890987"/>
                  <a:pt x="3765245" y="890987"/>
                </a:cubicBezTo>
                <a:cubicBezTo>
                  <a:pt x="3772612" y="890987"/>
                  <a:pt x="3779476" y="889062"/>
                  <a:pt x="3785839" y="885211"/>
                </a:cubicBezTo>
                <a:cubicBezTo>
                  <a:pt x="3792201" y="881360"/>
                  <a:pt x="3797224" y="876337"/>
                  <a:pt x="3800908" y="870142"/>
                </a:cubicBezTo>
                <a:cubicBezTo>
                  <a:pt x="3804591" y="863947"/>
                  <a:pt x="3806433" y="856999"/>
                  <a:pt x="3806433" y="849297"/>
                </a:cubicBezTo>
                <a:cubicBezTo>
                  <a:pt x="3802415" y="846618"/>
                  <a:pt x="3797392" y="844358"/>
                  <a:pt x="3791364" y="842516"/>
                </a:cubicBezTo>
                <a:cubicBezTo>
                  <a:pt x="3785671" y="840842"/>
                  <a:pt x="3779309" y="840004"/>
                  <a:pt x="3772277" y="840004"/>
                </a:cubicBezTo>
                <a:close/>
                <a:moveTo>
                  <a:pt x="1619633" y="840004"/>
                </a:moveTo>
                <a:cubicBezTo>
                  <a:pt x="1607577" y="840004"/>
                  <a:pt x="1598536" y="842516"/>
                  <a:pt x="1592508" y="847539"/>
                </a:cubicBezTo>
                <a:cubicBezTo>
                  <a:pt x="1586480" y="852562"/>
                  <a:pt x="1583467" y="858924"/>
                  <a:pt x="1583467" y="866626"/>
                </a:cubicBezTo>
                <a:cubicBezTo>
                  <a:pt x="1583467" y="873826"/>
                  <a:pt x="1586230" y="879686"/>
                  <a:pt x="1591755" y="884206"/>
                </a:cubicBezTo>
                <a:cubicBezTo>
                  <a:pt x="1597280" y="888727"/>
                  <a:pt x="1604229" y="890987"/>
                  <a:pt x="1612601" y="890987"/>
                </a:cubicBezTo>
                <a:cubicBezTo>
                  <a:pt x="1619968" y="890987"/>
                  <a:pt x="1626832" y="889062"/>
                  <a:pt x="1633194" y="885211"/>
                </a:cubicBezTo>
                <a:cubicBezTo>
                  <a:pt x="1639557" y="881360"/>
                  <a:pt x="1644580" y="876337"/>
                  <a:pt x="1648263" y="870142"/>
                </a:cubicBezTo>
                <a:cubicBezTo>
                  <a:pt x="1651947" y="863947"/>
                  <a:pt x="1653788" y="856999"/>
                  <a:pt x="1653788" y="849297"/>
                </a:cubicBezTo>
                <a:cubicBezTo>
                  <a:pt x="1649770" y="846618"/>
                  <a:pt x="1644747" y="844358"/>
                  <a:pt x="1638720" y="842516"/>
                </a:cubicBezTo>
                <a:cubicBezTo>
                  <a:pt x="1633027" y="840842"/>
                  <a:pt x="1626664" y="840004"/>
                  <a:pt x="1619633" y="840004"/>
                </a:cubicBezTo>
                <a:close/>
                <a:moveTo>
                  <a:pt x="5950506" y="790528"/>
                </a:moveTo>
                <a:cubicBezTo>
                  <a:pt x="5942637" y="790528"/>
                  <a:pt x="5935438" y="792538"/>
                  <a:pt x="5928908" y="796556"/>
                </a:cubicBezTo>
                <a:cubicBezTo>
                  <a:pt x="5922210" y="800742"/>
                  <a:pt x="5917020" y="806351"/>
                  <a:pt x="5913337" y="813383"/>
                </a:cubicBezTo>
                <a:cubicBezTo>
                  <a:pt x="5909486" y="820750"/>
                  <a:pt x="5907560" y="829540"/>
                  <a:pt x="5907560" y="839753"/>
                </a:cubicBezTo>
                <a:cubicBezTo>
                  <a:pt x="5907560" y="849632"/>
                  <a:pt x="5909486" y="858422"/>
                  <a:pt x="5913337" y="866124"/>
                </a:cubicBezTo>
                <a:cubicBezTo>
                  <a:pt x="5917020" y="873491"/>
                  <a:pt x="5922210" y="879100"/>
                  <a:pt x="5928908" y="882951"/>
                </a:cubicBezTo>
                <a:cubicBezTo>
                  <a:pt x="5935605" y="886802"/>
                  <a:pt x="5942805" y="888727"/>
                  <a:pt x="5950506" y="888727"/>
                </a:cubicBezTo>
                <a:cubicBezTo>
                  <a:pt x="5958543" y="888727"/>
                  <a:pt x="5965659" y="886802"/>
                  <a:pt x="5971854" y="882951"/>
                </a:cubicBezTo>
                <a:cubicBezTo>
                  <a:pt x="5978384" y="878932"/>
                  <a:pt x="5983574" y="873240"/>
                  <a:pt x="5987425" y="865873"/>
                </a:cubicBezTo>
                <a:cubicBezTo>
                  <a:pt x="5991276" y="858506"/>
                  <a:pt x="5993201" y="849799"/>
                  <a:pt x="5993201" y="839753"/>
                </a:cubicBezTo>
                <a:cubicBezTo>
                  <a:pt x="5993201" y="829373"/>
                  <a:pt x="5991276" y="820499"/>
                  <a:pt x="5987425" y="813132"/>
                </a:cubicBezTo>
                <a:cubicBezTo>
                  <a:pt x="5983574" y="805597"/>
                  <a:pt x="5978384" y="799988"/>
                  <a:pt x="5971854" y="796305"/>
                </a:cubicBezTo>
                <a:cubicBezTo>
                  <a:pt x="5965157" y="792454"/>
                  <a:pt x="5958041" y="790528"/>
                  <a:pt x="5950506" y="790528"/>
                </a:cubicBezTo>
                <a:close/>
                <a:moveTo>
                  <a:pt x="5244652" y="790528"/>
                </a:moveTo>
                <a:cubicBezTo>
                  <a:pt x="5234606" y="790528"/>
                  <a:pt x="5225816" y="793877"/>
                  <a:pt x="5218281" y="800574"/>
                </a:cubicBezTo>
                <a:cubicBezTo>
                  <a:pt x="5211249" y="806937"/>
                  <a:pt x="5206561" y="815643"/>
                  <a:pt x="5204217" y="826694"/>
                </a:cubicBezTo>
                <a:lnTo>
                  <a:pt x="5284082" y="826694"/>
                </a:lnTo>
                <a:cubicBezTo>
                  <a:pt x="5283915" y="821168"/>
                  <a:pt x="5282408" y="815643"/>
                  <a:pt x="5279561" y="810118"/>
                </a:cubicBezTo>
                <a:cubicBezTo>
                  <a:pt x="5276882" y="804760"/>
                  <a:pt x="5272613" y="800156"/>
                  <a:pt x="5266753" y="796305"/>
                </a:cubicBezTo>
                <a:cubicBezTo>
                  <a:pt x="5260893" y="792454"/>
                  <a:pt x="5253526" y="790528"/>
                  <a:pt x="5244652" y="790528"/>
                </a:cubicBezTo>
                <a:close/>
                <a:moveTo>
                  <a:pt x="4587427" y="790528"/>
                </a:moveTo>
                <a:cubicBezTo>
                  <a:pt x="4577381" y="790528"/>
                  <a:pt x="4568591" y="793877"/>
                  <a:pt x="4561056" y="800574"/>
                </a:cubicBezTo>
                <a:cubicBezTo>
                  <a:pt x="4554024" y="806937"/>
                  <a:pt x="4549336" y="815643"/>
                  <a:pt x="4546992" y="826694"/>
                </a:cubicBezTo>
                <a:lnTo>
                  <a:pt x="4626857" y="826694"/>
                </a:lnTo>
                <a:cubicBezTo>
                  <a:pt x="4626690" y="821168"/>
                  <a:pt x="4625183" y="815643"/>
                  <a:pt x="4622336" y="810118"/>
                </a:cubicBezTo>
                <a:cubicBezTo>
                  <a:pt x="4619657" y="804760"/>
                  <a:pt x="4615388" y="800156"/>
                  <a:pt x="4609528" y="796305"/>
                </a:cubicBezTo>
                <a:cubicBezTo>
                  <a:pt x="4603668" y="792454"/>
                  <a:pt x="4596301" y="790528"/>
                  <a:pt x="4587427" y="790528"/>
                </a:cubicBezTo>
                <a:close/>
                <a:moveTo>
                  <a:pt x="4112684" y="790528"/>
                </a:moveTo>
                <a:cubicBezTo>
                  <a:pt x="4105484" y="790528"/>
                  <a:pt x="4098369" y="792621"/>
                  <a:pt x="4091336" y="796807"/>
                </a:cubicBezTo>
                <a:cubicBezTo>
                  <a:pt x="4084807" y="800658"/>
                  <a:pt x="4079449" y="806518"/>
                  <a:pt x="4075263" y="814387"/>
                </a:cubicBezTo>
                <a:cubicBezTo>
                  <a:pt x="4071245" y="821922"/>
                  <a:pt x="4069235" y="830628"/>
                  <a:pt x="4069235" y="840507"/>
                </a:cubicBezTo>
                <a:cubicBezTo>
                  <a:pt x="4069235" y="850385"/>
                  <a:pt x="4071245" y="859092"/>
                  <a:pt x="4075263" y="866626"/>
                </a:cubicBezTo>
                <a:cubicBezTo>
                  <a:pt x="4079449" y="874495"/>
                  <a:pt x="4084807" y="880355"/>
                  <a:pt x="4091336" y="884206"/>
                </a:cubicBezTo>
                <a:cubicBezTo>
                  <a:pt x="4098369" y="888392"/>
                  <a:pt x="4105484" y="890485"/>
                  <a:pt x="4112684" y="890485"/>
                </a:cubicBezTo>
                <a:cubicBezTo>
                  <a:pt x="4120051" y="890485"/>
                  <a:pt x="4127167" y="888392"/>
                  <a:pt x="4134031" y="884206"/>
                </a:cubicBezTo>
                <a:cubicBezTo>
                  <a:pt x="4140729" y="880188"/>
                  <a:pt x="4146087" y="874328"/>
                  <a:pt x="4150105" y="866626"/>
                </a:cubicBezTo>
                <a:cubicBezTo>
                  <a:pt x="4154123" y="859092"/>
                  <a:pt x="4156132" y="850385"/>
                  <a:pt x="4156132" y="840507"/>
                </a:cubicBezTo>
                <a:cubicBezTo>
                  <a:pt x="4156132" y="830461"/>
                  <a:pt x="4154123" y="821671"/>
                  <a:pt x="4150105" y="814136"/>
                </a:cubicBezTo>
                <a:cubicBezTo>
                  <a:pt x="4146087" y="806769"/>
                  <a:pt x="4140729" y="800993"/>
                  <a:pt x="4134031" y="796807"/>
                </a:cubicBezTo>
                <a:cubicBezTo>
                  <a:pt x="4127167" y="792621"/>
                  <a:pt x="4120051" y="790528"/>
                  <a:pt x="4112684" y="790528"/>
                </a:cubicBezTo>
                <a:close/>
                <a:moveTo>
                  <a:pt x="3629169" y="790528"/>
                </a:moveTo>
                <a:cubicBezTo>
                  <a:pt x="3621132" y="790528"/>
                  <a:pt x="3613598" y="792538"/>
                  <a:pt x="3606566" y="796556"/>
                </a:cubicBezTo>
                <a:cubicBezTo>
                  <a:pt x="3599701" y="800574"/>
                  <a:pt x="3594092" y="806351"/>
                  <a:pt x="3589739" y="813885"/>
                </a:cubicBezTo>
                <a:cubicBezTo>
                  <a:pt x="3585553" y="821252"/>
                  <a:pt x="3583460" y="830126"/>
                  <a:pt x="3583460" y="840507"/>
                </a:cubicBezTo>
                <a:cubicBezTo>
                  <a:pt x="3583460" y="850720"/>
                  <a:pt x="3585553" y="859510"/>
                  <a:pt x="3589739" y="866877"/>
                </a:cubicBezTo>
                <a:cubicBezTo>
                  <a:pt x="3594092" y="874412"/>
                  <a:pt x="3599701" y="880188"/>
                  <a:pt x="3606566" y="884206"/>
                </a:cubicBezTo>
                <a:cubicBezTo>
                  <a:pt x="3613933" y="888392"/>
                  <a:pt x="3621467" y="890485"/>
                  <a:pt x="3629169" y="890485"/>
                </a:cubicBezTo>
                <a:cubicBezTo>
                  <a:pt x="3636871" y="890485"/>
                  <a:pt x="3644405" y="888392"/>
                  <a:pt x="3651772" y="884206"/>
                </a:cubicBezTo>
                <a:cubicBezTo>
                  <a:pt x="3658470" y="880355"/>
                  <a:pt x="3663995" y="874579"/>
                  <a:pt x="3668348" y="866877"/>
                </a:cubicBezTo>
                <a:cubicBezTo>
                  <a:pt x="3672534" y="859510"/>
                  <a:pt x="3674627" y="850720"/>
                  <a:pt x="3674627" y="840507"/>
                </a:cubicBezTo>
                <a:cubicBezTo>
                  <a:pt x="3674627" y="830126"/>
                  <a:pt x="3672534" y="821252"/>
                  <a:pt x="3668348" y="813885"/>
                </a:cubicBezTo>
                <a:cubicBezTo>
                  <a:pt x="3663995" y="806183"/>
                  <a:pt x="3658470" y="800407"/>
                  <a:pt x="3651772" y="796556"/>
                </a:cubicBezTo>
                <a:cubicBezTo>
                  <a:pt x="3644740" y="792538"/>
                  <a:pt x="3637206" y="790528"/>
                  <a:pt x="3629169" y="790528"/>
                </a:cubicBezTo>
                <a:close/>
                <a:moveTo>
                  <a:pt x="3286269" y="790528"/>
                </a:moveTo>
                <a:cubicBezTo>
                  <a:pt x="3278232" y="790528"/>
                  <a:pt x="3270698" y="792538"/>
                  <a:pt x="3263666" y="796556"/>
                </a:cubicBezTo>
                <a:cubicBezTo>
                  <a:pt x="3256801" y="800574"/>
                  <a:pt x="3251192" y="806351"/>
                  <a:pt x="3246839" y="813885"/>
                </a:cubicBezTo>
                <a:cubicBezTo>
                  <a:pt x="3242653" y="821252"/>
                  <a:pt x="3240560" y="830126"/>
                  <a:pt x="3240560" y="840507"/>
                </a:cubicBezTo>
                <a:cubicBezTo>
                  <a:pt x="3240560" y="850720"/>
                  <a:pt x="3242653" y="859510"/>
                  <a:pt x="3246839" y="866877"/>
                </a:cubicBezTo>
                <a:cubicBezTo>
                  <a:pt x="3251192" y="874412"/>
                  <a:pt x="3256801" y="880188"/>
                  <a:pt x="3263666" y="884206"/>
                </a:cubicBezTo>
                <a:cubicBezTo>
                  <a:pt x="3271033" y="888392"/>
                  <a:pt x="3278567" y="890485"/>
                  <a:pt x="3286269" y="890485"/>
                </a:cubicBezTo>
                <a:cubicBezTo>
                  <a:pt x="3293971" y="890485"/>
                  <a:pt x="3301505" y="888392"/>
                  <a:pt x="3308872" y="884206"/>
                </a:cubicBezTo>
                <a:cubicBezTo>
                  <a:pt x="3315570" y="880355"/>
                  <a:pt x="3321095" y="874579"/>
                  <a:pt x="3325448" y="866877"/>
                </a:cubicBezTo>
                <a:cubicBezTo>
                  <a:pt x="3329634" y="859510"/>
                  <a:pt x="3331727" y="850720"/>
                  <a:pt x="3331727" y="840507"/>
                </a:cubicBezTo>
                <a:cubicBezTo>
                  <a:pt x="3331727" y="830126"/>
                  <a:pt x="3329634" y="821252"/>
                  <a:pt x="3325448" y="813885"/>
                </a:cubicBezTo>
                <a:cubicBezTo>
                  <a:pt x="3321095" y="806183"/>
                  <a:pt x="3315570" y="800407"/>
                  <a:pt x="3308872" y="796556"/>
                </a:cubicBezTo>
                <a:cubicBezTo>
                  <a:pt x="3301840" y="792538"/>
                  <a:pt x="3294306" y="790528"/>
                  <a:pt x="3286269" y="790528"/>
                </a:cubicBezTo>
                <a:close/>
                <a:moveTo>
                  <a:pt x="3019569" y="790528"/>
                </a:moveTo>
                <a:cubicBezTo>
                  <a:pt x="3011532" y="790528"/>
                  <a:pt x="3003998" y="792538"/>
                  <a:pt x="2996966" y="796556"/>
                </a:cubicBezTo>
                <a:cubicBezTo>
                  <a:pt x="2990101" y="800574"/>
                  <a:pt x="2984492" y="806351"/>
                  <a:pt x="2980139" y="813885"/>
                </a:cubicBezTo>
                <a:cubicBezTo>
                  <a:pt x="2975953" y="821252"/>
                  <a:pt x="2973860" y="830126"/>
                  <a:pt x="2973860" y="840507"/>
                </a:cubicBezTo>
                <a:cubicBezTo>
                  <a:pt x="2973860" y="850720"/>
                  <a:pt x="2975953" y="859510"/>
                  <a:pt x="2980139" y="866877"/>
                </a:cubicBezTo>
                <a:cubicBezTo>
                  <a:pt x="2984492" y="874412"/>
                  <a:pt x="2990101" y="880188"/>
                  <a:pt x="2996966" y="884206"/>
                </a:cubicBezTo>
                <a:cubicBezTo>
                  <a:pt x="3004333" y="888392"/>
                  <a:pt x="3011867" y="890485"/>
                  <a:pt x="3019569" y="890485"/>
                </a:cubicBezTo>
                <a:cubicBezTo>
                  <a:pt x="3027271" y="890485"/>
                  <a:pt x="3034805" y="888392"/>
                  <a:pt x="3042172" y="884206"/>
                </a:cubicBezTo>
                <a:cubicBezTo>
                  <a:pt x="3048870" y="880355"/>
                  <a:pt x="3054395" y="874579"/>
                  <a:pt x="3058748" y="866877"/>
                </a:cubicBezTo>
                <a:cubicBezTo>
                  <a:pt x="3062934" y="859510"/>
                  <a:pt x="3065027" y="850720"/>
                  <a:pt x="3065027" y="840507"/>
                </a:cubicBezTo>
                <a:cubicBezTo>
                  <a:pt x="3065027" y="830126"/>
                  <a:pt x="3062934" y="821252"/>
                  <a:pt x="3058748" y="813885"/>
                </a:cubicBezTo>
                <a:cubicBezTo>
                  <a:pt x="3054395" y="806183"/>
                  <a:pt x="3048870" y="800407"/>
                  <a:pt x="3042172" y="796556"/>
                </a:cubicBezTo>
                <a:cubicBezTo>
                  <a:pt x="3035140" y="792538"/>
                  <a:pt x="3027606" y="790528"/>
                  <a:pt x="3019569" y="790528"/>
                </a:cubicBezTo>
                <a:close/>
                <a:moveTo>
                  <a:pt x="2872927" y="790528"/>
                </a:moveTo>
                <a:cubicBezTo>
                  <a:pt x="2862881" y="790528"/>
                  <a:pt x="2854091" y="793877"/>
                  <a:pt x="2846556" y="800574"/>
                </a:cubicBezTo>
                <a:cubicBezTo>
                  <a:pt x="2839524" y="806937"/>
                  <a:pt x="2834836" y="815643"/>
                  <a:pt x="2832492" y="826694"/>
                </a:cubicBezTo>
                <a:lnTo>
                  <a:pt x="2912357" y="826694"/>
                </a:lnTo>
                <a:cubicBezTo>
                  <a:pt x="2912190" y="821168"/>
                  <a:pt x="2910683" y="815643"/>
                  <a:pt x="2907836" y="810118"/>
                </a:cubicBezTo>
                <a:cubicBezTo>
                  <a:pt x="2905158" y="804760"/>
                  <a:pt x="2900888" y="800156"/>
                  <a:pt x="2895028" y="796305"/>
                </a:cubicBezTo>
                <a:cubicBezTo>
                  <a:pt x="2889168" y="792454"/>
                  <a:pt x="2881801" y="790528"/>
                  <a:pt x="2872927" y="790528"/>
                </a:cubicBezTo>
                <a:close/>
                <a:moveTo>
                  <a:pt x="2291902" y="790528"/>
                </a:moveTo>
                <a:cubicBezTo>
                  <a:pt x="2281856" y="790528"/>
                  <a:pt x="2273066" y="793877"/>
                  <a:pt x="2265531" y="800574"/>
                </a:cubicBezTo>
                <a:cubicBezTo>
                  <a:pt x="2258499" y="806937"/>
                  <a:pt x="2253811" y="815643"/>
                  <a:pt x="2251467" y="826694"/>
                </a:cubicBezTo>
                <a:lnTo>
                  <a:pt x="2331332" y="826694"/>
                </a:lnTo>
                <a:cubicBezTo>
                  <a:pt x="2331165" y="821168"/>
                  <a:pt x="2329658" y="815643"/>
                  <a:pt x="2326811" y="810118"/>
                </a:cubicBezTo>
                <a:cubicBezTo>
                  <a:pt x="2324133" y="804760"/>
                  <a:pt x="2319863" y="800156"/>
                  <a:pt x="2314003" y="796305"/>
                </a:cubicBezTo>
                <a:cubicBezTo>
                  <a:pt x="2308143" y="792454"/>
                  <a:pt x="2300776" y="790528"/>
                  <a:pt x="2291902" y="790528"/>
                </a:cubicBezTo>
                <a:close/>
                <a:moveTo>
                  <a:pt x="1817164" y="790528"/>
                </a:moveTo>
                <a:cubicBezTo>
                  <a:pt x="1809964" y="790528"/>
                  <a:pt x="1802848" y="792621"/>
                  <a:pt x="1795816" y="796807"/>
                </a:cubicBezTo>
                <a:cubicBezTo>
                  <a:pt x="1789287" y="800658"/>
                  <a:pt x="1783929" y="806518"/>
                  <a:pt x="1779743" y="814387"/>
                </a:cubicBezTo>
                <a:cubicBezTo>
                  <a:pt x="1775725" y="821922"/>
                  <a:pt x="1773715" y="830628"/>
                  <a:pt x="1773715" y="840507"/>
                </a:cubicBezTo>
                <a:cubicBezTo>
                  <a:pt x="1773715" y="850385"/>
                  <a:pt x="1775725" y="859092"/>
                  <a:pt x="1779743" y="866626"/>
                </a:cubicBezTo>
                <a:cubicBezTo>
                  <a:pt x="1783929" y="874495"/>
                  <a:pt x="1789287" y="880355"/>
                  <a:pt x="1795816" y="884206"/>
                </a:cubicBezTo>
                <a:cubicBezTo>
                  <a:pt x="1802848" y="888392"/>
                  <a:pt x="1809964" y="890485"/>
                  <a:pt x="1817164" y="890485"/>
                </a:cubicBezTo>
                <a:cubicBezTo>
                  <a:pt x="1824531" y="890485"/>
                  <a:pt x="1831646" y="888392"/>
                  <a:pt x="1838511" y="884206"/>
                </a:cubicBezTo>
                <a:cubicBezTo>
                  <a:pt x="1845209" y="880188"/>
                  <a:pt x="1850567" y="874328"/>
                  <a:pt x="1854586" y="866626"/>
                </a:cubicBezTo>
                <a:cubicBezTo>
                  <a:pt x="1858603" y="859092"/>
                  <a:pt x="1860612" y="850385"/>
                  <a:pt x="1860612" y="840507"/>
                </a:cubicBezTo>
                <a:cubicBezTo>
                  <a:pt x="1860612" y="830461"/>
                  <a:pt x="1858603" y="821671"/>
                  <a:pt x="1854586" y="814136"/>
                </a:cubicBezTo>
                <a:cubicBezTo>
                  <a:pt x="1850567" y="806769"/>
                  <a:pt x="1845209" y="800993"/>
                  <a:pt x="1838511" y="796807"/>
                </a:cubicBezTo>
                <a:cubicBezTo>
                  <a:pt x="1831646" y="792621"/>
                  <a:pt x="1824531" y="790528"/>
                  <a:pt x="1817164" y="790528"/>
                </a:cubicBezTo>
                <a:close/>
                <a:moveTo>
                  <a:pt x="710758" y="790528"/>
                </a:moveTo>
                <a:cubicBezTo>
                  <a:pt x="700712" y="790528"/>
                  <a:pt x="691921" y="793877"/>
                  <a:pt x="684387" y="800574"/>
                </a:cubicBezTo>
                <a:cubicBezTo>
                  <a:pt x="677355" y="806937"/>
                  <a:pt x="672667" y="815643"/>
                  <a:pt x="670323" y="826694"/>
                </a:cubicBezTo>
                <a:lnTo>
                  <a:pt x="750188" y="826694"/>
                </a:lnTo>
                <a:cubicBezTo>
                  <a:pt x="750021" y="821168"/>
                  <a:pt x="748513" y="815643"/>
                  <a:pt x="745668" y="810118"/>
                </a:cubicBezTo>
                <a:cubicBezTo>
                  <a:pt x="742988" y="804760"/>
                  <a:pt x="738719" y="800156"/>
                  <a:pt x="732859" y="796305"/>
                </a:cubicBezTo>
                <a:cubicBezTo>
                  <a:pt x="726998" y="792454"/>
                  <a:pt x="719631" y="790528"/>
                  <a:pt x="710758" y="790528"/>
                </a:cubicBezTo>
                <a:close/>
                <a:moveTo>
                  <a:pt x="266849" y="790528"/>
                </a:moveTo>
                <a:cubicBezTo>
                  <a:pt x="258813" y="790528"/>
                  <a:pt x="251279" y="792538"/>
                  <a:pt x="244246" y="796556"/>
                </a:cubicBezTo>
                <a:cubicBezTo>
                  <a:pt x="237382" y="800574"/>
                  <a:pt x="231773" y="806351"/>
                  <a:pt x="227420" y="813885"/>
                </a:cubicBezTo>
                <a:cubicBezTo>
                  <a:pt x="223234" y="821252"/>
                  <a:pt x="221141" y="830126"/>
                  <a:pt x="221141" y="840507"/>
                </a:cubicBezTo>
                <a:cubicBezTo>
                  <a:pt x="221141" y="850720"/>
                  <a:pt x="223234" y="859510"/>
                  <a:pt x="227420" y="866877"/>
                </a:cubicBezTo>
                <a:cubicBezTo>
                  <a:pt x="231773" y="874412"/>
                  <a:pt x="237382" y="880188"/>
                  <a:pt x="244246" y="884206"/>
                </a:cubicBezTo>
                <a:cubicBezTo>
                  <a:pt x="251613" y="888392"/>
                  <a:pt x="259148" y="890485"/>
                  <a:pt x="266849" y="890485"/>
                </a:cubicBezTo>
                <a:cubicBezTo>
                  <a:pt x="274552" y="890485"/>
                  <a:pt x="282086" y="888392"/>
                  <a:pt x="289453" y="884206"/>
                </a:cubicBezTo>
                <a:cubicBezTo>
                  <a:pt x="296150" y="880355"/>
                  <a:pt x="301675" y="874579"/>
                  <a:pt x="306029" y="866877"/>
                </a:cubicBezTo>
                <a:cubicBezTo>
                  <a:pt x="310215" y="859510"/>
                  <a:pt x="312308" y="850720"/>
                  <a:pt x="312308" y="840507"/>
                </a:cubicBezTo>
                <a:cubicBezTo>
                  <a:pt x="312308" y="830126"/>
                  <a:pt x="310215" y="821252"/>
                  <a:pt x="306029" y="813885"/>
                </a:cubicBezTo>
                <a:cubicBezTo>
                  <a:pt x="301675" y="806183"/>
                  <a:pt x="296150" y="800407"/>
                  <a:pt x="289453" y="796556"/>
                </a:cubicBezTo>
                <a:cubicBezTo>
                  <a:pt x="282421" y="792538"/>
                  <a:pt x="274886" y="790528"/>
                  <a:pt x="266849" y="790528"/>
                </a:cubicBezTo>
                <a:close/>
                <a:moveTo>
                  <a:pt x="5694978" y="774957"/>
                </a:moveTo>
                <a:lnTo>
                  <a:pt x="5716828" y="774957"/>
                </a:lnTo>
                <a:lnTo>
                  <a:pt x="5716828" y="906056"/>
                </a:lnTo>
                <a:lnTo>
                  <a:pt x="5694978" y="906056"/>
                </a:lnTo>
                <a:close/>
                <a:moveTo>
                  <a:pt x="4672538" y="774957"/>
                </a:moveTo>
                <a:lnTo>
                  <a:pt x="4694388" y="774957"/>
                </a:lnTo>
                <a:lnTo>
                  <a:pt x="4694388" y="854069"/>
                </a:lnTo>
                <a:cubicBezTo>
                  <a:pt x="4694388" y="866793"/>
                  <a:pt x="4697234" y="876002"/>
                  <a:pt x="4702927" y="881695"/>
                </a:cubicBezTo>
                <a:cubicBezTo>
                  <a:pt x="4708787" y="887555"/>
                  <a:pt x="4716405" y="890485"/>
                  <a:pt x="4725781" y="890485"/>
                </a:cubicBezTo>
                <a:cubicBezTo>
                  <a:pt x="4733148" y="890485"/>
                  <a:pt x="4739762" y="888476"/>
                  <a:pt x="4745622" y="884458"/>
                </a:cubicBezTo>
                <a:cubicBezTo>
                  <a:pt x="4751147" y="880607"/>
                  <a:pt x="4755584" y="875500"/>
                  <a:pt x="4758933" y="869138"/>
                </a:cubicBezTo>
                <a:cubicBezTo>
                  <a:pt x="4762114" y="862943"/>
                  <a:pt x="4763704" y="856245"/>
                  <a:pt x="4763704" y="849046"/>
                </a:cubicBezTo>
                <a:lnTo>
                  <a:pt x="4763704" y="774957"/>
                </a:lnTo>
                <a:lnTo>
                  <a:pt x="4785554" y="774957"/>
                </a:lnTo>
                <a:lnTo>
                  <a:pt x="4785554" y="906056"/>
                </a:lnTo>
                <a:lnTo>
                  <a:pt x="4764709" y="906056"/>
                </a:lnTo>
                <a:lnTo>
                  <a:pt x="4764709" y="886969"/>
                </a:lnTo>
                <a:lnTo>
                  <a:pt x="4763704" y="886969"/>
                </a:lnTo>
                <a:cubicBezTo>
                  <a:pt x="4760356" y="893331"/>
                  <a:pt x="4754579" y="898857"/>
                  <a:pt x="4746375" y="903545"/>
                </a:cubicBezTo>
                <a:cubicBezTo>
                  <a:pt x="4738841" y="907898"/>
                  <a:pt x="4730469" y="910075"/>
                  <a:pt x="4721260" y="910075"/>
                </a:cubicBezTo>
                <a:cubicBezTo>
                  <a:pt x="4705354" y="910075"/>
                  <a:pt x="4693299" y="905470"/>
                  <a:pt x="4685095" y="896261"/>
                </a:cubicBezTo>
                <a:cubicBezTo>
                  <a:pt x="4676724" y="886885"/>
                  <a:pt x="4672538" y="873909"/>
                  <a:pt x="4672538" y="857334"/>
                </a:cubicBezTo>
                <a:close/>
                <a:moveTo>
                  <a:pt x="4475778" y="774957"/>
                </a:moveTo>
                <a:lnTo>
                  <a:pt x="4497628" y="774957"/>
                </a:lnTo>
                <a:lnTo>
                  <a:pt x="4497628" y="906056"/>
                </a:lnTo>
                <a:lnTo>
                  <a:pt x="4475778" y="906056"/>
                </a:lnTo>
                <a:close/>
                <a:moveTo>
                  <a:pt x="2377013" y="774957"/>
                </a:moveTo>
                <a:lnTo>
                  <a:pt x="2398863" y="774957"/>
                </a:lnTo>
                <a:lnTo>
                  <a:pt x="2398863" y="854069"/>
                </a:lnTo>
                <a:cubicBezTo>
                  <a:pt x="2398863" y="866793"/>
                  <a:pt x="2401709" y="876002"/>
                  <a:pt x="2407402" y="881695"/>
                </a:cubicBezTo>
                <a:cubicBezTo>
                  <a:pt x="2413262" y="887555"/>
                  <a:pt x="2420880" y="890485"/>
                  <a:pt x="2430256" y="890485"/>
                </a:cubicBezTo>
                <a:cubicBezTo>
                  <a:pt x="2437623" y="890485"/>
                  <a:pt x="2444237" y="888476"/>
                  <a:pt x="2450097" y="884458"/>
                </a:cubicBezTo>
                <a:cubicBezTo>
                  <a:pt x="2455622" y="880607"/>
                  <a:pt x="2460059" y="875500"/>
                  <a:pt x="2463408" y="869138"/>
                </a:cubicBezTo>
                <a:cubicBezTo>
                  <a:pt x="2466589" y="862943"/>
                  <a:pt x="2468180" y="856245"/>
                  <a:pt x="2468180" y="849046"/>
                </a:cubicBezTo>
                <a:lnTo>
                  <a:pt x="2468180" y="774957"/>
                </a:lnTo>
                <a:lnTo>
                  <a:pt x="2490029" y="774957"/>
                </a:lnTo>
                <a:lnTo>
                  <a:pt x="2490029" y="906056"/>
                </a:lnTo>
                <a:lnTo>
                  <a:pt x="2469184" y="906056"/>
                </a:lnTo>
                <a:lnTo>
                  <a:pt x="2469184" y="886969"/>
                </a:lnTo>
                <a:lnTo>
                  <a:pt x="2468180" y="886969"/>
                </a:lnTo>
                <a:cubicBezTo>
                  <a:pt x="2464831" y="893331"/>
                  <a:pt x="2459055" y="898857"/>
                  <a:pt x="2450850" y="903545"/>
                </a:cubicBezTo>
                <a:cubicBezTo>
                  <a:pt x="2443316" y="907898"/>
                  <a:pt x="2434944" y="910075"/>
                  <a:pt x="2425736" y="910075"/>
                </a:cubicBezTo>
                <a:cubicBezTo>
                  <a:pt x="2409830" y="910075"/>
                  <a:pt x="2397775" y="905470"/>
                  <a:pt x="2389570" y="896261"/>
                </a:cubicBezTo>
                <a:cubicBezTo>
                  <a:pt x="2381199" y="886885"/>
                  <a:pt x="2377013" y="873909"/>
                  <a:pt x="2377013" y="857334"/>
                </a:cubicBezTo>
                <a:close/>
                <a:moveTo>
                  <a:pt x="2180253" y="774957"/>
                </a:moveTo>
                <a:lnTo>
                  <a:pt x="2202103" y="774957"/>
                </a:lnTo>
                <a:lnTo>
                  <a:pt x="2202103" y="906056"/>
                </a:lnTo>
                <a:lnTo>
                  <a:pt x="2180253" y="906056"/>
                </a:lnTo>
                <a:close/>
                <a:moveTo>
                  <a:pt x="1230484" y="774957"/>
                </a:moveTo>
                <a:lnTo>
                  <a:pt x="1254092" y="774957"/>
                </a:lnTo>
                <a:lnTo>
                  <a:pt x="1295280" y="872402"/>
                </a:lnTo>
                <a:lnTo>
                  <a:pt x="1295782" y="872402"/>
                </a:lnTo>
                <a:lnTo>
                  <a:pt x="1335464" y="774957"/>
                </a:lnTo>
                <a:lnTo>
                  <a:pt x="1359071" y="774957"/>
                </a:lnTo>
                <a:lnTo>
                  <a:pt x="1278202" y="961560"/>
                </a:lnTo>
                <a:lnTo>
                  <a:pt x="1255599" y="961560"/>
                </a:lnTo>
                <a:lnTo>
                  <a:pt x="1284732" y="897768"/>
                </a:lnTo>
                <a:close/>
                <a:moveTo>
                  <a:pt x="832694" y="774957"/>
                </a:moveTo>
                <a:lnTo>
                  <a:pt x="857557" y="774957"/>
                </a:lnTo>
                <a:lnTo>
                  <a:pt x="891210" y="823429"/>
                </a:lnTo>
                <a:lnTo>
                  <a:pt x="923861" y="774957"/>
                </a:lnTo>
                <a:lnTo>
                  <a:pt x="949476" y="774957"/>
                </a:lnTo>
                <a:lnTo>
                  <a:pt x="903517" y="839502"/>
                </a:lnTo>
                <a:lnTo>
                  <a:pt x="950232" y="906056"/>
                </a:lnTo>
                <a:lnTo>
                  <a:pt x="924865" y="906056"/>
                </a:lnTo>
                <a:lnTo>
                  <a:pt x="890960" y="855576"/>
                </a:lnTo>
                <a:lnTo>
                  <a:pt x="857306" y="906056"/>
                </a:lnTo>
                <a:lnTo>
                  <a:pt x="831690" y="906056"/>
                </a:lnTo>
                <a:lnTo>
                  <a:pt x="878151" y="839502"/>
                </a:lnTo>
                <a:close/>
                <a:moveTo>
                  <a:pt x="5152667" y="770939"/>
                </a:moveTo>
                <a:cubicBezTo>
                  <a:pt x="5158527" y="770939"/>
                  <a:pt x="5163717" y="771860"/>
                  <a:pt x="5168238" y="773702"/>
                </a:cubicBezTo>
                <a:lnTo>
                  <a:pt x="5168238" y="797309"/>
                </a:lnTo>
                <a:cubicBezTo>
                  <a:pt x="5162545" y="794463"/>
                  <a:pt x="5156350" y="793040"/>
                  <a:pt x="5149653" y="793040"/>
                </a:cubicBezTo>
                <a:cubicBezTo>
                  <a:pt x="5143458" y="793040"/>
                  <a:pt x="5137598" y="794882"/>
                  <a:pt x="5132073" y="798565"/>
                </a:cubicBezTo>
                <a:cubicBezTo>
                  <a:pt x="5126882" y="801914"/>
                  <a:pt x="5122613" y="806769"/>
                  <a:pt x="5119264" y="813132"/>
                </a:cubicBezTo>
                <a:cubicBezTo>
                  <a:pt x="5116250" y="818657"/>
                  <a:pt x="5114743" y="825187"/>
                  <a:pt x="5114743" y="832721"/>
                </a:cubicBezTo>
                <a:lnTo>
                  <a:pt x="5114743" y="906056"/>
                </a:lnTo>
                <a:lnTo>
                  <a:pt x="5092894" y="906056"/>
                </a:lnTo>
                <a:lnTo>
                  <a:pt x="5092894" y="774957"/>
                </a:lnTo>
                <a:lnTo>
                  <a:pt x="5113488" y="774957"/>
                </a:lnTo>
                <a:lnTo>
                  <a:pt x="5113488" y="796054"/>
                </a:lnTo>
                <a:lnTo>
                  <a:pt x="5114743" y="796054"/>
                </a:lnTo>
                <a:cubicBezTo>
                  <a:pt x="5117087" y="789021"/>
                  <a:pt x="5122027" y="783078"/>
                  <a:pt x="5129561" y="778222"/>
                </a:cubicBezTo>
                <a:cubicBezTo>
                  <a:pt x="5136928" y="773367"/>
                  <a:pt x="5144630" y="770939"/>
                  <a:pt x="5152667" y="770939"/>
                </a:cubicBezTo>
                <a:close/>
                <a:moveTo>
                  <a:pt x="5947493" y="770688"/>
                </a:moveTo>
                <a:cubicBezTo>
                  <a:pt x="5957538" y="770688"/>
                  <a:pt x="5966412" y="772781"/>
                  <a:pt x="5974114" y="776966"/>
                </a:cubicBezTo>
                <a:cubicBezTo>
                  <a:pt x="5981816" y="781152"/>
                  <a:pt x="5987844" y="786761"/>
                  <a:pt x="5992197" y="793793"/>
                </a:cubicBezTo>
                <a:lnTo>
                  <a:pt x="5993201" y="793793"/>
                </a:lnTo>
                <a:lnTo>
                  <a:pt x="5993201" y="774957"/>
                </a:lnTo>
                <a:lnTo>
                  <a:pt x="6014047" y="774957"/>
                </a:lnTo>
                <a:lnTo>
                  <a:pt x="6014047" y="901033"/>
                </a:lnTo>
                <a:cubicBezTo>
                  <a:pt x="6014047" y="921962"/>
                  <a:pt x="6008187" y="938036"/>
                  <a:pt x="5996466" y="949254"/>
                </a:cubicBezTo>
                <a:cubicBezTo>
                  <a:pt x="5984914" y="960304"/>
                  <a:pt x="5969594" y="965829"/>
                  <a:pt x="5950506" y="965829"/>
                </a:cubicBezTo>
                <a:cubicBezTo>
                  <a:pt x="5934935" y="965829"/>
                  <a:pt x="5922210" y="962230"/>
                  <a:pt x="5912332" y="955030"/>
                </a:cubicBezTo>
                <a:cubicBezTo>
                  <a:pt x="5902286" y="947830"/>
                  <a:pt x="5895505" y="939124"/>
                  <a:pt x="5891989" y="928911"/>
                </a:cubicBezTo>
                <a:lnTo>
                  <a:pt x="5912081" y="920372"/>
                </a:lnTo>
                <a:cubicBezTo>
                  <a:pt x="5914927" y="928073"/>
                  <a:pt x="5919699" y="934268"/>
                  <a:pt x="5926396" y="938957"/>
                </a:cubicBezTo>
                <a:cubicBezTo>
                  <a:pt x="5933093" y="943645"/>
                  <a:pt x="5941130" y="945989"/>
                  <a:pt x="5950506" y="945989"/>
                </a:cubicBezTo>
                <a:cubicBezTo>
                  <a:pt x="5963901" y="945989"/>
                  <a:pt x="5974365" y="942054"/>
                  <a:pt x="5981900" y="934185"/>
                </a:cubicBezTo>
                <a:cubicBezTo>
                  <a:pt x="5989434" y="926483"/>
                  <a:pt x="5993201" y="915265"/>
                  <a:pt x="5993201" y="900531"/>
                </a:cubicBezTo>
                <a:lnTo>
                  <a:pt x="5993201" y="885964"/>
                </a:lnTo>
                <a:lnTo>
                  <a:pt x="5992197" y="885964"/>
                </a:lnTo>
                <a:cubicBezTo>
                  <a:pt x="5988011" y="892494"/>
                  <a:pt x="5981984" y="897936"/>
                  <a:pt x="5974114" y="902289"/>
                </a:cubicBezTo>
                <a:cubicBezTo>
                  <a:pt x="5966412" y="906475"/>
                  <a:pt x="5957538" y="908568"/>
                  <a:pt x="5947493" y="908568"/>
                </a:cubicBezTo>
                <a:cubicBezTo>
                  <a:pt x="5936107" y="908568"/>
                  <a:pt x="5925726" y="905638"/>
                  <a:pt x="5916350" y="899778"/>
                </a:cubicBezTo>
                <a:cubicBezTo>
                  <a:pt x="5907142" y="894085"/>
                  <a:pt x="5899775" y="885964"/>
                  <a:pt x="5894249" y="875416"/>
                </a:cubicBezTo>
                <a:cubicBezTo>
                  <a:pt x="5888724" y="864868"/>
                  <a:pt x="5885961" y="852980"/>
                  <a:pt x="5885961" y="839753"/>
                </a:cubicBezTo>
                <a:cubicBezTo>
                  <a:pt x="5885961" y="826526"/>
                  <a:pt x="5888724" y="814639"/>
                  <a:pt x="5894249" y="804090"/>
                </a:cubicBezTo>
                <a:cubicBezTo>
                  <a:pt x="5899942" y="793375"/>
                  <a:pt x="5907309" y="785171"/>
                  <a:pt x="5916350" y="779478"/>
                </a:cubicBezTo>
                <a:cubicBezTo>
                  <a:pt x="5925726" y="773618"/>
                  <a:pt x="5936107" y="770688"/>
                  <a:pt x="5947493" y="770688"/>
                </a:cubicBezTo>
                <a:close/>
                <a:moveTo>
                  <a:pt x="5814412" y="770688"/>
                </a:moveTo>
                <a:cubicBezTo>
                  <a:pt x="5830151" y="770688"/>
                  <a:pt x="5842122" y="775292"/>
                  <a:pt x="5850326" y="784501"/>
                </a:cubicBezTo>
                <a:cubicBezTo>
                  <a:pt x="5858698" y="793877"/>
                  <a:pt x="5862884" y="806351"/>
                  <a:pt x="5862884" y="821922"/>
                </a:cubicBezTo>
                <a:lnTo>
                  <a:pt x="5862884" y="906056"/>
                </a:lnTo>
                <a:lnTo>
                  <a:pt x="5841034" y="906056"/>
                </a:lnTo>
                <a:lnTo>
                  <a:pt x="5841034" y="825187"/>
                </a:lnTo>
                <a:cubicBezTo>
                  <a:pt x="5841034" y="813132"/>
                  <a:pt x="5838104" y="804341"/>
                  <a:pt x="5832244" y="798816"/>
                </a:cubicBezTo>
                <a:cubicBezTo>
                  <a:pt x="5826551" y="793291"/>
                  <a:pt x="5818598" y="790528"/>
                  <a:pt x="5808385" y="790528"/>
                </a:cubicBezTo>
                <a:cubicBezTo>
                  <a:pt x="5801353" y="790528"/>
                  <a:pt x="5795074" y="792538"/>
                  <a:pt x="5789549" y="796556"/>
                </a:cubicBezTo>
                <a:cubicBezTo>
                  <a:pt x="5783689" y="800909"/>
                  <a:pt x="5779335" y="806100"/>
                  <a:pt x="5776489" y="812127"/>
                </a:cubicBezTo>
                <a:cubicBezTo>
                  <a:pt x="5773475" y="818657"/>
                  <a:pt x="5771968" y="825354"/>
                  <a:pt x="5771968" y="832219"/>
                </a:cubicBezTo>
                <a:lnTo>
                  <a:pt x="5771968" y="906056"/>
                </a:lnTo>
                <a:lnTo>
                  <a:pt x="5750119" y="906056"/>
                </a:lnTo>
                <a:lnTo>
                  <a:pt x="5750119" y="774957"/>
                </a:lnTo>
                <a:lnTo>
                  <a:pt x="5770713" y="774957"/>
                </a:lnTo>
                <a:lnTo>
                  <a:pt x="5770713" y="794296"/>
                </a:lnTo>
                <a:lnTo>
                  <a:pt x="5771968" y="794296"/>
                </a:lnTo>
                <a:cubicBezTo>
                  <a:pt x="5775484" y="787766"/>
                  <a:pt x="5781177" y="782241"/>
                  <a:pt x="5789046" y="777720"/>
                </a:cubicBezTo>
                <a:cubicBezTo>
                  <a:pt x="5797083" y="773032"/>
                  <a:pt x="5805538" y="770688"/>
                  <a:pt x="5814412" y="770688"/>
                </a:cubicBezTo>
                <a:close/>
                <a:moveTo>
                  <a:pt x="5526904" y="770688"/>
                </a:moveTo>
                <a:cubicBezTo>
                  <a:pt x="5536280" y="770688"/>
                  <a:pt x="5544652" y="773032"/>
                  <a:pt x="5552019" y="777720"/>
                </a:cubicBezTo>
                <a:cubicBezTo>
                  <a:pt x="5559219" y="782408"/>
                  <a:pt x="5564325" y="788603"/>
                  <a:pt x="5567339" y="796305"/>
                </a:cubicBezTo>
                <a:cubicBezTo>
                  <a:pt x="5571860" y="788603"/>
                  <a:pt x="5577971" y="782408"/>
                  <a:pt x="5585673" y="777720"/>
                </a:cubicBezTo>
                <a:cubicBezTo>
                  <a:pt x="5593542" y="773032"/>
                  <a:pt x="5602416" y="770688"/>
                  <a:pt x="5612294" y="770688"/>
                </a:cubicBezTo>
                <a:cubicBezTo>
                  <a:pt x="5627531" y="770688"/>
                  <a:pt x="5638916" y="775292"/>
                  <a:pt x="5646451" y="784501"/>
                </a:cubicBezTo>
                <a:cubicBezTo>
                  <a:pt x="5654152" y="794044"/>
                  <a:pt x="5658003" y="806518"/>
                  <a:pt x="5658003" y="821922"/>
                </a:cubicBezTo>
                <a:lnTo>
                  <a:pt x="5658003" y="906056"/>
                </a:lnTo>
                <a:lnTo>
                  <a:pt x="5636405" y="906056"/>
                </a:lnTo>
                <a:lnTo>
                  <a:pt x="5636405" y="825187"/>
                </a:lnTo>
                <a:cubicBezTo>
                  <a:pt x="5636405" y="813132"/>
                  <a:pt x="5633893" y="804341"/>
                  <a:pt x="5628870" y="798816"/>
                </a:cubicBezTo>
                <a:cubicBezTo>
                  <a:pt x="5623847" y="793291"/>
                  <a:pt x="5616480" y="790528"/>
                  <a:pt x="5606769" y="790528"/>
                </a:cubicBezTo>
                <a:cubicBezTo>
                  <a:pt x="5600239" y="790528"/>
                  <a:pt x="5594296" y="792454"/>
                  <a:pt x="5588938" y="796305"/>
                </a:cubicBezTo>
                <a:cubicBezTo>
                  <a:pt x="5583580" y="800156"/>
                  <a:pt x="5579394" y="805179"/>
                  <a:pt x="5576380" y="811374"/>
                </a:cubicBezTo>
                <a:cubicBezTo>
                  <a:pt x="5573534" y="817234"/>
                  <a:pt x="5572111" y="824098"/>
                  <a:pt x="5572111" y="831968"/>
                </a:cubicBezTo>
                <a:lnTo>
                  <a:pt x="5572111" y="906056"/>
                </a:lnTo>
                <a:lnTo>
                  <a:pt x="5550261" y="906056"/>
                </a:lnTo>
                <a:lnTo>
                  <a:pt x="5550261" y="825438"/>
                </a:lnTo>
                <a:cubicBezTo>
                  <a:pt x="5550261" y="813215"/>
                  <a:pt x="5547750" y="804341"/>
                  <a:pt x="5542727" y="798816"/>
                </a:cubicBezTo>
                <a:cubicBezTo>
                  <a:pt x="5537704" y="793291"/>
                  <a:pt x="5530420" y="790528"/>
                  <a:pt x="5520877" y="790528"/>
                </a:cubicBezTo>
                <a:cubicBezTo>
                  <a:pt x="5514347" y="790528"/>
                  <a:pt x="5508403" y="792454"/>
                  <a:pt x="5503045" y="796305"/>
                </a:cubicBezTo>
                <a:cubicBezTo>
                  <a:pt x="5497687" y="800156"/>
                  <a:pt x="5493502" y="805346"/>
                  <a:pt x="5490488" y="811876"/>
                </a:cubicBezTo>
                <a:cubicBezTo>
                  <a:pt x="5487642" y="818071"/>
                  <a:pt x="5486218" y="824936"/>
                  <a:pt x="5486218" y="832470"/>
                </a:cubicBezTo>
                <a:lnTo>
                  <a:pt x="5486218" y="906056"/>
                </a:lnTo>
                <a:lnTo>
                  <a:pt x="5464369" y="906056"/>
                </a:lnTo>
                <a:lnTo>
                  <a:pt x="5464369" y="774957"/>
                </a:lnTo>
                <a:lnTo>
                  <a:pt x="5484963" y="774957"/>
                </a:lnTo>
                <a:lnTo>
                  <a:pt x="5484963" y="794296"/>
                </a:lnTo>
                <a:lnTo>
                  <a:pt x="5486218" y="794296"/>
                </a:lnTo>
                <a:cubicBezTo>
                  <a:pt x="5489902" y="787598"/>
                  <a:pt x="5495511" y="781989"/>
                  <a:pt x="5503045" y="777469"/>
                </a:cubicBezTo>
                <a:cubicBezTo>
                  <a:pt x="5510580" y="772948"/>
                  <a:pt x="5518533" y="770688"/>
                  <a:pt x="5526904" y="770688"/>
                </a:cubicBezTo>
                <a:close/>
                <a:moveTo>
                  <a:pt x="5379992" y="770688"/>
                </a:moveTo>
                <a:cubicBezTo>
                  <a:pt x="5397740" y="770688"/>
                  <a:pt x="5411721" y="775376"/>
                  <a:pt x="5421934" y="784752"/>
                </a:cubicBezTo>
                <a:cubicBezTo>
                  <a:pt x="5431980" y="793961"/>
                  <a:pt x="5437003" y="806686"/>
                  <a:pt x="5437003" y="822926"/>
                </a:cubicBezTo>
                <a:lnTo>
                  <a:pt x="5437003" y="906056"/>
                </a:lnTo>
                <a:lnTo>
                  <a:pt x="5416158" y="906056"/>
                </a:lnTo>
                <a:lnTo>
                  <a:pt x="5416158" y="887220"/>
                </a:lnTo>
                <a:lnTo>
                  <a:pt x="5415153" y="887220"/>
                </a:lnTo>
                <a:cubicBezTo>
                  <a:pt x="5411302" y="893750"/>
                  <a:pt x="5405693" y="899192"/>
                  <a:pt x="5398326" y="903545"/>
                </a:cubicBezTo>
                <a:cubicBezTo>
                  <a:pt x="5391127" y="907898"/>
                  <a:pt x="5382588" y="910075"/>
                  <a:pt x="5372709" y="910075"/>
                </a:cubicBezTo>
                <a:cubicBezTo>
                  <a:pt x="5362998" y="910075"/>
                  <a:pt x="5354459" y="908233"/>
                  <a:pt x="5347092" y="904549"/>
                </a:cubicBezTo>
                <a:cubicBezTo>
                  <a:pt x="5339390" y="900698"/>
                  <a:pt x="5333530" y="895508"/>
                  <a:pt x="5329512" y="888978"/>
                </a:cubicBezTo>
                <a:cubicBezTo>
                  <a:pt x="5325493" y="882448"/>
                  <a:pt x="5323484" y="874914"/>
                  <a:pt x="5323484" y="866375"/>
                </a:cubicBezTo>
                <a:cubicBezTo>
                  <a:pt x="5323484" y="852478"/>
                  <a:pt x="5328675" y="841679"/>
                  <a:pt x="5339055" y="833977"/>
                </a:cubicBezTo>
                <a:cubicBezTo>
                  <a:pt x="5349771" y="826108"/>
                  <a:pt x="5362998" y="822173"/>
                  <a:pt x="5378737" y="822173"/>
                </a:cubicBezTo>
                <a:cubicBezTo>
                  <a:pt x="5386941" y="822173"/>
                  <a:pt x="5394308" y="823010"/>
                  <a:pt x="5400838" y="824684"/>
                </a:cubicBezTo>
                <a:cubicBezTo>
                  <a:pt x="5407535" y="826359"/>
                  <a:pt x="5412642" y="828368"/>
                  <a:pt x="5416158" y="830712"/>
                </a:cubicBezTo>
                <a:lnTo>
                  <a:pt x="5416158" y="822675"/>
                </a:lnTo>
                <a:cubicBezTo>
                  <a:pt x="5416158" y="813132"/>
                  <a:pt x="5412809" y="805346"/>
                  <a:pt x="5406112" y="799319"/>
                </a:cubicBezTo>
                <a:cubicBezTo>
                  <a:pt x="5399414" y="793291"/>
                  <a:pt x="5390708" y="790277"/>
                  <a:pt x="5379992" y="790277"/>
                </a:cubicBezTo>
                <a:cubicBezTo>
                  <a:pt x="5372793" y="790277"/>
                  <a:pt x="5366096" y="791868"/>
                  <a:pt x="5359901" y="795049"/>
                </a:cubicBezTo>
                <a:cubicBezTo>
                  <a:pt x="5353371" y="798398"/>
                  <a:pt x="5348431" y="802835"/>
                  <a:pt x="5345083" y="808360"/>
                </a:cubicBezTo>
                <a:lnTo>
                  <a:pt x="5328507" y="796054"/>
                </a:lnTo>
                <a:cubicBezTo>
                  <a:pt x="5333530" y="788352"/>
                  <a:pt x="5340646" y="782157"/>
                  <a:pt x="5349855" y="777469"/>
                </a:cubicBezTo>
                <a:cubicBezTo>
                  <a:pt x="5358896" y="772948"/>
                  <a:pt x="5368942" y="770688"/>
                  <a:pt x="5379992" y="770688"/>
                </a:cubicBezTo>
                <a:close/>
                <a:moveTo>
                  <a:pt x="5244652" y="770688"/>
                </a:moveTo>
                <a:cubicBezTo>
                  <a:pt x="5257209" y="770688"/>
                  <a:pt x="5268343" y="773618"/>
                  <a:pt x="5278054" y="779478"/>
                </a:cubicBezTo>
                <a:cubicBezTo>
                  <a:pt x="5287431" y="785171"/>
                  <a:pt x="5294630" y="793040"/>
                  <a:pt x="5299653" y="803086"/>
                </a:cubicBezTo>
                <a:cubicBezTo>
                  <a:pt x="5304843" y="813467"/>
                  <a:pt x="5307439" y="825103"/>
                  <a:pt x="5307439" y="837995"/>
                </a:cubicBezTo>
                <a:cubicBezTo>
                  <a:pt x="5307439" y="839000"/>
                  <a:pt x="5307271" y="841176"/>
                  <a:pt x="5306936" y="844525"/>
                </a:cubicBezTo>
                <a:lnTo>
                  <a:pt x="5202961" y="844525"/>
                </a:lnTo>
                <a:cubicBezTo>
                  <a:pt x="5203464" y="854571"/>
                  <a:pt x="5205891" y="863026"/>
                  <a:pt x="5210245" y="869891"/>
                </a:cubicBezTo>
                <a:cubicBezTo>
                  <a:pt x="5214430" y="876421"/>
                  <a:pt x="5219872" y="881527"/>
                  <a:pt x="5226569" y="885211"/>
                </a:cubicBezTo>
                <a:cubicBezTo>
                  <a:pt x="5233099" y="888727"/>
                  <a:pt x="5239964" y="890485"/>
                  <a:pt x="5247163" y="890485"/>
                </a:cubicBezTo>
                <a:cubicBezTo>
                  <a:pt x="5264241" y="890485"/>
                  <a:pt x="5277217" y="882532"/>
                  <a:pt x="5286091" y="866626"/>
                </a:cubicBezTo>
                <a:lnTo>
                  <a:pt x="5304425" y="875667"/>
                </a:lnTo>
                <a:cubicBezTo>
                  <a:pt x="5298900" y="886216"/>
                  <a:pt x="5291281" y="894587"/>
                  <a:pt x="5281570" y="900782"/>
                </a:cubicBezTo>
                <a:cubicBezTo>
                  <a:pt x="5271859" y="906977"/>
                  <a:pt x="5260139" y="910075"/>
                  <a:pt x="5246410" y="910075"/>
                </a:cubicBezTo>
                <a:cubicBezTo>
                  <a:pt x="5233685" y="910075"/>
                  <a:pt x="5222467" y="907145"/>
                  <a:pt x="5212756" y="901284"/>
                </a:cubicBezTo>
                <a:cubicBezTo>
                  <a:pt x="5202710" y="895257"/>
                  <a:pt x="5194925" y="886969"/>
                  <a:pt x="5189399" y="876421"/>
                </a:cubicBezTo>
                <a:cubicBezTo>
                  <a:pt x="5183874" y="865873"/>
                  <a:pt x="5181111" y="853985"/>
                  <a:pt x="5181111" y="840758"/>
                </a:cubicBezTo>
                <a:cubicBezTo>
                  <a:pt x="5181111" y="828033"/>
                  <a:pt x="5183707" y="816397"/>
                  <a:pt x="5188897" y="805848"/>
                </a:cubicBezTo>
                <a:cubicBezTo>
                  <a:pt x="5194255" y="794965"/>
                  <a:pt x="5201706" y="786426"/>
                  <a:pt x="5211249" y="780231"/>
                </a:cubicBezTo>
                <a:cubicBezTo>
                  <a:pt x="5221128" y="773869"/>
                  <a:pt x="5232262" y="770688"/>
                  <a:pt x="5244652" y="770688"/>
                </a:cubicBezTo>
                <a:close/>
                <a:moveTo>
                  <a:pt x="4918272" y="770688"/>
                </a:moveTo>
                <a:cubicBezTo>
                  <a:pt x="4929657" y="770688"/>
                  <a:pt x="4939870" y="773199"/>
                  <a:pt x="4948912" y="778222"/>
                </a:cubicBezTo>
                <a:cubicBezTo>
                  <a:pt x="4957786" y="783078"/>
                  <a:pt x="4964148" y="790026"/>
                  <a:pt x="4967999" y="799067"/>
                </a:cubicBezTo>
                <a:lnTo>
                  <a:pt x="4949163" y="807858"/>
                </a:lnTo>
                <a:cubicBezTo>
                  <a:pt x="4943303" y="796137"/>
                  <a:pt x="4932922" y="790277"/>
                  <a:pt x="4918021" y="790277"/>
                </a:cubicBezTo>
                <a:cubicBezTo>
                  <a:pt x="4910988" y="790277"/>
                  <a:pt x="4904626" y="791952"/>
                  <a:pt x="4898933" y="795300"/>
                </a:cubicBezTo>
                <a:cubicBezTo>
                  <a:pt x="4893576" y="798481"/>
                  <a:pt x="4890897" y="802751"/>
                  <a:pt x="4890897" y="808109"/>
                </a:cubicBezTo>
                <a:cubicBezTo>
                  <a:pt x="4890897" y="812797"/>
                  <a:pt x="4892822" y="816648"/>
                  <a:pt x="4896673" y="819661"/>
                </a:cubicBezTo>
                <a:cubicBezTo>
                  <a:pt x="4900524" y="822675"/>
                  <a:pt x="4906133" y="825187"/>
                  <a:pt x="4913500" y="827196"/>
                </a:cubicBezTo>
                <a:lnTo>
                  <a:pt x="4932587" y="831968"/>
                </a:lnTo>
                <a:cubicBezTo>
                  <a:pt x="4945647" y="835316"/>
                  <a:pt x="4955358" y="840172"/>
                  <a:pt x="4961720" y="846534"/>
                </a:cubicBezTo>
                <a:cubicBezTo>
                  <a:pt x="4968250" y="853064"/>
                  <a:pt x="4971515" y="860933"/>
                  <a:pt x="4971515" y="870142"/>
                </a:cubicBezTo>
                <a:cubicBezTo>
                  <a:pt x="4971515" y="878011"/>
                  <a:pt x="4969171" y="885044"/>
                  <a:pt x="4964483" y="891239"/>
                </a:cubicBezTo>
                <a:cubicBezTo>
                  <a:pt x="4959962" y="897266"/>
                  <a:pt x="4953683" y="901954"/>
                  <a:pt x="4945647" y="905303"/>
                </a:cubicBezTo>
                <a:cubicBezTo>
                  <a:pt x="4938112" y="908484"/>
                  <a:pt x="4929406" y="910075"/>
                  <a:pt x="4919527" y="910075"/>
                </a:cubicBezTo>
                <a:cubicBezTo>
                  <a:pt x="4905463" y="910075"/>
                  <a:pt x="4893659" y="906810"/>
                  <a:pt x="4884116" y="900280"/>
                </a:cubicBezTo>
                <a:cubicBezTo>
                  <a:pt x="4875074" y="894085"/>
                  <a:pt x="4868461" y="885630"/>
                  <a:pt x="4864275" y="874914"/>
                </a:cubicBezTo>
                <a:lnTo>
                  <a:pt x="4883613" y="866124"/>
                </a:lnTo>
                <a:cubicBezTo>
                  <a:pt x="4886962" y="874160"/>
                  <a:pt x="4891818" y="880272"/>
                  <a:pt x="4898180" y="884458"/>
                </a:cubicBezTo>
                <a:cubicBezTo>
                  <a:pt x="4904877" y="888811"/>
                  <a:pt x="4911993" y="890987"/>
                  <a:pt x="4919527" y="890987"/>
                </a:cubicBezTo>
                <a:cubicBezTo>
                  <a:pt x="4927732" y="890987"/>
                  <a:pt x="4934764" y="889313"/>
                  <a:pt x="4940624" y="885964"/>
                </a:cubicBezTo>
                <a:cubicBezTo>
                  <a:pt x="4946484" y="882616"/>
                  <a:pt x="4949414" y="877844"/>
                  <a:pt x="4949414" y="871649"/>
                </a:cubicBezTo>
                <a:cubicBezTo>
                  <a:pt x="4949414" y="866124"/>
                  <a:pt x="4947070" y="861687"/>
                  <a:pt x="4942382" y="858338"/>
                </a:cubicBezTo>
                <a:cubicBezTo>
                  <a:pt x="4938029" y="855157"/>
                  <a:pt x="4930745" y="852311"/>
                  <a:pt x="4920532" y="849799"/>
                </a:cubicBezTo>
                <a:lnTo>
                  <a:pt x="4904459" y="845530"/>
                </a:lnTo>
                <a:cubicBezTo>
                  <a:pt x="4894078" y="843018"/>
                  <a:pt x="4885539" y="838665"/>
                  <a:pt x="4878842" y="832470"/>
                </a:cubicBezTo>
                <a:cubicBezTo>
                  <a:pt x="4872144" y="826275"/>
                  <a:pt x="4868796" y="818322"/>
                  <a:pt x="4868796" y="808611"/>
                </a:cubicBezTo>
                <a:cubicBezTo>
                  <a:pt x="4868796" y="801244"/>
                  <a:pt x="4871056" y="794630"/>
                  <a:pt x="4875577" y="788770"/>
                </a:cubicBezTo>
                <a:cubicBezTo>
                  <a:pt x="4880265" y="782910"/>
                  <a:pt x="4886292" y="778473"/>
                  <a:pt x="4893659" y="775460"/>
                </a:cubicBezTo>
                <a:cubicBezTo>
                  <a:pt x="4901696" y="772278"/>
                  <a:pt x="4909900" y="770688"/>
                  <a:pt x="4918272" y="770688"/>
                </a:cubicBezTo>
                <a:close/>
                <a:moveTo>
                  <a:pt x="4587427" y="770688"/>
                </a:moveTo>
                <a:cubicBezTo>
                  <a:pt x="4599984" y="770688"/>
                  <a:pt x="4611118" y="773618"/>
                  <a:pt x="4620829" y="779478"/>
                </a:cubicBezTo>
                <a:cubicBezTo>
                  <a:pt x="4630206" y="785171"/>
                  <a:pt x="4637405" y="793040"/>
                  <a:pt x="4642428" y="803086"/>
                </a:cubicBezTo>
                <a:cubicBezTo>
                  <a:pt x="4647618" y="813467"/>
                  <a:pt x="4650214" y="825103"/>
                  <a:pt x="4650214" y="837995"/>
                </a:cubicBezTo>
                <a:cubicBezTo>
                  <a:pt x="4650214" y="839000"/>
                  <a:pt x="4650046" y="841176"/>
                  <a:pt x="4649711" y="844525"/>
                </a:cubicBezTo>
                <a:lnTo>
                  <a:pt x="4545736" y="844525"/>
                </a:lnTo>
                <a:cubicBezTo>
                  <a:pt x="4546239" y="854571"/>
                  <a:pt x="4548666" y="863026"/>
                  <a:pt x="4553020" y="869891"/>
                </a:cubicBezTo>
                <a:cubicBezTo>
                  <a:pt x="4557205" y="876421"/>
                  <a:pt x="4562647" y="881527"/>
                  <a:pt x="4569344" y="885211"/>
                </a:cubicBezTo>
                <a:cubicBezTo>
                  <a:pt x="4575874" y="888727"/>
                  <a:pt x="4582739" y="890485"/>
                  <a:pt x="4589938" y="890485"/>
                </a:cubicBezTo>
                <a:cubicBezTo>
                  <a:pt x="4607016" y="890485"/>
                  <a:pt x="4619992" y="882532"/>
                  <a:pt x="4628866" y="866626"/>
                </a:cubicBezTo>
                <a:lnTo>
                  <a:pt x="4647200" y="875667"/>
                </a:lnTo>
                <a:cubicBezTo>
                  <a:pt x="4641675" y="886216"/>
                  <a:pt x="4634056" y="894587"/>
                  <a:pt x="4624345" y="900782"/>
                </a:cubicBezTo>
                <a:cubicBezTo>
                  <a:pt x="4614634" y="906977"/>
                  <a:pt x="4602914" y="910075"/>
                  <a:pt x="4589185" y="910075"/>
                </a:cubicBezTo>
                <a:cubicBezTo>
                  <a:pt x="4576460" y="910075"/>
                  <a:pt x="4565242" y="907145"/>
                  <a:pt x="4555531" y="901284"/>
                </a:cubicBezTo>
                <a:cubicBezTo>
                  <a:pt x="4545485" y="895257"/>
                  <a:pt x="4537700" y="886969"/>
                  <a:pt x="4532174" y="876421"/>
                </a:cubicBezTo>
                <a:cubicBezTo>
                  <a:pt x="4526649" y="865873"/>
                  <a:pt x="4523886" y="853985"/>
                  <a:pt x="4523886" y="840758"/>
                </a:cubicBezTo>
                <a:cubicBezTo>
                  <a:pt x="4523886" y="828033"/>
                  <a:pt x="4526482" y="816397"/>
                  <a:pt x="4531672" y="805848"/>
                </a:cubicBezTo>
                <a:cubicBezTo>
                  <a:pt x="4537030" y="794965"/>
                  <a:pt x="4544481" y="786426"/>
                  <a:pt x="4554024" y="780231"/>
                </a:cubicBezTo>
                <a:cubicBezTo>
                  <a:pt x="4563903" y="773869"/>
                  <a:pt x="4575037" y="770688"/>
                  <a:pt x="4587427" y="770688"/>
                </a:cubicBezTo>
                <a:close/>
                <a:moveTo>
                  <a:pt x="3913915" y="770688"/>
                </a:moveTo>
                <a:cubicBezTo>
                  <a:pt x="3927812" y="770688"/>
                  <a:pt x="3939783" y="774036"/>
                  <a:pt x="3949829" y="780734"/>
                </a:cubicBezTo>
                <a:cubicBezTo>
                  <a:pt x="3959540" y="787263"/>
                  <a:pt x="3966405" y="796054"/>
                  <a:pt x="3970423" y="807104"/>
                </a:cubicBezTo>
                <a:lnTo>
                  <a:pt x="3950582" y="815392"/>
                </a:lnTo>
                <a:cubicBezTo>
                  <a:pt x="3947234" y="807020"/>
                  <a:pt x="3942462" y="800825"/>
                  <a:pt x="3936267" y="796807"/>
                </a:cubicBezTo>
                <a:cubicBezTo>
                  <a:pt x="3929904" y="792621"/>
                  <a:pt x="3922119" y="790528"/>
                  <a:pt x="3912910" y="790528"/>
                </a:cubicBezTo>
                <a:cubicBezTo>
                  <a:pt x="3905208" y="790528"/>
                  <a:pt x="3898009" y="792621"/>
                  <a:pt x="3891311" y="796807"/>
                </a:cubicBezTo>
                <a:cubicBezTo>
                  <a:pt x="3884614" y="800993"/>
                  <a:pt x="3879256" y="806853"/>
                  <a:pt x="3875238" y="814387"/>
                </a:cubicBezTo>
                <a:cubicBezTo>
                  <a:pt x="3871220" y="821922"/>
                  <a:pt x="3869210" y="830628"/>
                  <a:pt x="3869210" y="840507"/>
                </a:cubicBezTo>
                <a:cubicBezTo>
                  <a:pt x="3869210" y="850218"/>
                  <a:pt x="3871220" y="858840"/>
                  <a:pt x="3875238" y="866375"/>
                </a:cubicBezTo>
                <a:cubicBezTo>
                  <a:pt x="3879256" y="873909"/>
                  <a:pt x="3884614" y="879769"/>
                  <a:pt x="3891311" y="883955"/>
                </a:cubicBezTo>
                <a:cubicBezTo>
                  <a:pt x="3898176" y="888308"/>
                  <a:pt x="3905376" y="890485"/>
                  <a:pt x="3912910" y="890485"/>
                </a:cubicBezTo>
                <a:cubicBezTo>
                  <a:pt x="3921951" y="890485"/>
                  <a:pt x="3929904" y="888308"/>
                  <a:pt x="3936769" y="883955"/>
                </a:cubicBezTo>
                <a:cubicBezTo>
                  <a:pt x="3943466" y="879769"/>
                  <a:pt x="3948489" y="873658"/>
                  <a:pt x="3951838" y="865621"/>
                </a:cubicBezTo>
                <a:lnTo>
                  <a:pt x="3971176" y="873909"/>
                </a:lnTo>
                <a:cubicBezTo>
                  <a:pt x="3966656" y="884625"/>
                  <a:pt x="3959540" y="893331"/>
                  <a:pt x="3949829" y="900029"/>
                </a:cubicBezTo>
                <a:cubicBezTo>
                  <a:pt x="3940118" y="906726"/>
                  <a:pt x="3928146" y="910075"/>
                  <a:pt x="3913915" y="910075"/>
                </a:cubicBezTo>
                <a:cubicBezTo>
                  <a:pt x="3901190" y="910075"/>
                  <a:pt x="3889805" y="907061"/>
                  <a:pt x="3879759" y="901033"/>
                </a:cubicBezTo>
                <a:cubicBezTo>
                  <a:pt x="3869880" y="895006"/>
                  <a:pt x="3862011" y="886718"/>
                  <a:pt x="3856151" y="876170"/>
                </a:cubicBezTo>
                <a:cubicBezTo>
                  <a:pt x="3850458" y="865789"/>
                  <a:pt x="3847612" y="853901"/>
                  <a:pt x="3847612" y="840507"/>
                </a:cubicBezTo>
                <a:cubicBezTo>
                  <a:pt x="3847612" y="827112"/>
                  <a:pt x="3850458" y="815225"/>
                  <a:pt x="3856151" y="804844"/>
                </a:cubicBezTo>
                <a:cubicBezTo>
                  <a:pt x="3862178" y="793961"/>
                  <a:pt x="3870048" y="785589"/>
                  <a:pt x="3879759" y="779729"/>
                </a:cubicBezTo>
                <a:cubicBezTo>
                  <a:pt x="3889805" y="773702"/>
                  <a:pt x="3901190" y="770688"/>
                  <a:pt x="3913915" y="770688"/>
                </a:cubicBezTo>
                <a:close/>
                <a:moveTo>
                  <a:pt x="3770268" y="770688"/>
                </a:moveTo>
                <a:cubicBezTo>
                  <a:pt x="3788015" y="770688"/>
                  <a:pt x="3801996" y="775376"/>
                  <a:pt x="3812209" y="784752"/>
                </a:cubicBezTo>
                <a:cubicBezTo>
                  <a:pt x="3822255" y="793961"/>
                  <a:pt x="3827278" y="806686"/>
                  <a:pt x="3827278" y="822926"/>
                </a:cubicBezTo>
                <a:lnTo>
                  <a:pt x="3827278" y="906056"/>
                </a:lnTo>
                <a:lnTo>
                  <a:pt x="3806433" y="906056"/>
                </a:lnTo>
                <a:lnTo>
                  <a:pt x="3806433" y="887220"/>
                </a:lnTo>
                <a:lnTo>
                  <a:pt x="3805428" y="887220"/>
                </a:lnTo>
                <a:cubicBezTo>
                  <a:pt x="3801577" y="893750"/>
                  <a:pt x="3795968" y="899192"/>
                  <a:pt x="3788601" y="903545"/>
                </a:cubicBezTo>
                <a:cubicBezTo>
                  <a:pt x="3781402" y="907898"/>
                  <a:pt x="3772863" y="910075"/>
                  <a:pt x="3762984" y="910075"/>
                </a:cubicBezTo>
                <a:cubicBezTo>
                  <a:pt x="3753273" y="910075"/>
                  <a:pt x="3744734" y="908233"/>
                  <a:pt x="3737367" y="904549"/>
                </a:cubicBezTo>
                <a:cubicBezTo>
                  <a:pt x="3729665" y="900698"/>
                  <a:pt x="3723805" y="895508"/>
                  <a:pt x="3719787" y="888978"/>
                </a:cubicBezTo>
                <a:cubicBezTo>
                  <a:pt x="3715769" y="882448"/>
                  <a:pt x="3713759" y="874914"/>
                  <a:pt x="3713759" y="866375"/>
                </a:cubicBezTo>
                <a:cubicBezTo>
                  <a:pt x="3713759" y="852478"/>
                  <a:pt x="3718950" y="841679"/>
                  <a:pt x="3729330" y="833977"/>
                </a:cubicBezTo>
                <a:cubicBezTo>
                  <a:pt x="3740046" y="826108"/>
                  <a:pt x="3753273" y="822173"/>
                  <a:pt x="3769012" y="822173"/>
                </a:cubicBezTo>
                <a:cubicBezTo>
                  <a:pt x="3777216" y="822173"/>
                  <a:pt x="3784583" y="823010"/>
                  <a:pt x="3791113" y="824684"/>
                </a:cubicBezTo>
                <a:cubicBezTo>
                  <a:pt x="3797810" y="826359"/>
                  <a:pt x="3802917" y="828368"/>
                  <a:pt x="3806433" y="830712"/>
                </a:cubicBezTo>
                <a:lnTo>
                  <a:pt x="3806433" y="822675"/>
                </a:lnTo>
                <a:cubicBezTo>
                  <a:pt x="3806433" y="813132"/>
                  <a:pt x="3803084" y="805346"/>
                  <a:pt x="3796387" y="799319"/>
                </a:cubicBezTo>
                <a:cubicBezTo>
                  <a:pt x="3789690" y="793291"/>
                  <a:pt x="3780983" y="790277"/>
                  <a:pt x="3770268" y="790277"/>
                </a:cubicBezTo>
                <a:cubicBezTo>
                  <a:pt x="3763068" y="790277"/>
                  <a:pt x="3756371" y="791868"/>
                  <a:pt x="3750176" y="795049"/>
                </a:cubicBezTo>
                <a:cubicBezTo>
                  <a:pt x="3743646" y="798398"/>
                  <a:pt x="3738707" y="802835"/>
                  <a:pt x="3735358" y="808360"/>
                </a:cubicBezTo>
                <a:lnTo>
                  <a:pt x="3718782" y="796054"/>
                </a:lnTo>
                <a:cubicBezTo>
                  <a:pt x="3723805" y="788352"/>
                  <a:pt x="3730921" y="782157"/>
                  <a:pt x="3740130" y="777469"/>
                </a:cubicBezTo>
                <a:cubicBezTo>
                  <a:pt x="3749171" y="772948"/>
                  <a:pt x="3759217" y="770688"/>
                  <a:pt x="3770268" y="770688"/>
                </a:cubicBezTo>
                <a:close/>
                <a:moveTo>
                  <a:pt x="3629169" y="770688"/>
                </a:moveTo>
                <a:cubicBezTo>
                  <a:pt x="3642061" y="770688"/>
                  <a:pt x="3653614" y="773785"/>
                  <a:pt x="3663828" y="779980"/>
                </a:cubicBezTo>
                <a:cubicBezTo>
                  <a:pt x="3674041" y="786175"/>
                  <a:pt x="3682078" y="794630"/>
                  <a:pt x="3687938" y="805346"/>
                </a:cubicBezTo>
                <a:cubicBezTo>
                  <a:pt x="3693630" y="815727"/>
                  <a:pt x="3696477" y="827447"/>
                  <a:pt x="3696477" y="840507"/>
                </a:cubicBezTo>
                <a:cubicBezTo>
                  <a:pt x="3696477" y="853566"/>
                  <a:pt x="3693630" y="865287"/>
                  <a:pt x="3687938" y="875667"/>
                </a:cubicBezTo>
                <a:cubicBezTo>
                  <a:pt x="3682078" y="886383"/>
                  <a:pt x="3674041" y="894838"/>
                  <a:pt x="3663828" y="901033"/>
                </a:cubicBezTo>
                <a:cubicBezTo>
                  <a:pt x="3653949" y="907061"/>
                  <a:pt x="3642396" y="910075"/>
                  <a:pt x="3629169" y="910075"/>
                </a:cubicBezTo>
                <a:cubicBezTo>
                  <a:pt x="3615942" y="910075"/>
                  <a:pt x="3604389" y="907061"/>
                  <a:pt x="3594511" y="901033"/>
                </a:cubicBezTo>
                <a:cubicBezTo>
                  <a:pt x="3584297" y="894838"/>
                  <a:pt x="3576261" y="886383"/>
                  <a:pt x="3570401" y="875667"/>
                </a:cubicBezTo>
                <a:cubicBezTo>
                  <a:pt x="3564708" y="865287"/>
                  <a:pt x="3561862" y="853566"/>
                  <a:pt x="3561862" y="840507"/>
                </a:cubicBezTo>
                <a:cubicBezTo>
                  <a:pt x="3561862" y="827447"/>
                  <a:pt x="3564708" y="815727"/>
                  <a:pt x="3570401" y="805346"/>
                </a:cubicBezTo>
                <a:cubicBezTo>
                  <a:pt x="3576261" y="794630"/>
                  <a:pt x="3584297" y="786175"/>
                  <a:pt x="3594511" y="779980"/>
                </a:cubicBezTo>
                <a:cubicBezTo>
                  <a:pt x="3604724" y="773785"/>
                  <a:pt x="3616277" y="770688"/>
                  <a:pt x="3629169" y="770688"/>
                </a:cubicBezTo>
                <a:close/>
                <a:moveTo>
                  <a:pt x="3286269" y="770688"/>
                </a:moveTo>
                <a:cubicBezTo>
                  <a:pt x="3299161" y="770688"/>
                  <a:pt x="3310714" y="773785"/>
                  <a:pt x="3320928" y="779980"/>
                </a:cubicBezTo>
                <a:cubicBezTo>
                  <a:pt x="3331141" y="786175"/>
                  <a:pt x="3339178" y="794630"/>
                  <a:pt x="3345038" y="805346"/>
                </a:cubicBezTo>
                <a:cubicBezTo>
                  <a:pt x="3350730" y="815727"/>
                  <a:pt x="3353577" y="827447"/>
                  <a:pt x="3353577" y="840507"/>
                </a:cubicBezTo>
                <a:cubicBezTo>
                  <a:pt x="3353577" y="853566"/>
                  <a:pt x="3350730" y="865287"/>
                  <a:pt x="3345038" y="875667"/>
                </a:cubicBezTo>
                <a:cubicBezTo>
                  <a:pt x="3339178" y="886383"/>
                  <a:pt x="3331141" y="894838"/>
                  <a:pt x="3320928" y="901033"/>
                </a:cubicBezTo>
                <a:cubicBezTo>
                  <a:pt x="3311049" y="907061"/>
                  <a:pt x="3299496" y="910075"/>
                  <a:pt x="3286269" y="910075"/>
                </a:cubicBezTo>
                <a:cubicBezTo>
                  <a:pt x="3273042" y="910075"/>
                  <a:pt x="3261489" y="907061"/>
                  <a:pt x="3251611" y="901033"/>
                </a:cubicBezTo>
                <a:cubicBezTo>
                  <a:pt x="3241397" y="894838"/>
                  <a:pt x="3233361" y="886383"/>
                  <a:pt x="3227501" y="875667"/>
                </a:cubicBezTo>
                <a:cubicBezTo>
                  <a:pt x="3221808" y="865287"/>
                  <a:pt x="3218962" y="853566"/>
                  <a:pt x="3218962" y="840507"/>
                </a:cubicBezTo>
                <a:cubicBezTo>
                  <a:pt x="3218962" y="827447"/>
                  <a:pt x="3221808" y="815727"/>
                  <a:pt x="3227501" y="805346"/>
                </a:cubicBezTo>
                <a:cubicBezTo>
                  <a:pt x="3233361" y="794630"/>
                  <a:pt x="3241397" y="786175"/>
                  <a:pt x="3251611" y="779980"/>
                </a:cubicBezTo>
                <a:cubicBezTo>
                  <a:pt x="3261824" y="773785"/>
                  <a:pt x="3273377" y="770688"/>
                  <a:pt x="3286269" y="770688"/>
                </a:cubicBezTo>
                <a:close/>
                <a:moveTo>
                  <a:pt x="3019569" y="770688"/>
                </a:moveTo>
                <a:cubicBezTo>
                  <a:pt x="3032461" y="770688"/>
                  <a:pt x="3044014" y="773785"/>
                  <a:pt x="3054228" y="779980"/>
                </a:cubicBezTo>
                <a:cubicBezTo>
                  <a:pt x="3064441" y="786175"/>
                  <a:pt x="3072478" y="794630"/>
                  <a:pt x="3078338" y="805346"/>
                </a:cubicBezTo>
                <a:cubicBezTo>
                  <a:pt x="3084030" y="815727"/>
                  <a:pt x="3086877" y="827447"/>
                  <a:pt x="3086877" y="840507"/>
                </a:cubicBezTo>
                <a:cubicBezTo>
                  <a:pt x="3086877" y="853566"/>
                  <a:pt x="3084030" y="865287"/>
                  <a:pt x="3078338" y="875667"/>
                </a:cubicBezTo>
                <a:cubicBezTo>
                  <a:pt x="3072478" y="886383"/>
                  <a:pt x="3064441" y="894838"/>
                  <a:pt x="3054228" y="901033"/>
                </a:cubicBezTo>
                <a:cubicBezTo>
                  <a:pt x="3044349" y="907061"/>
                  <a:pt x="3032796" y="910075"/>
                  <a:pt x="3019569" y="910075"/>
                </a:cubicBezTo>
                <a:cubicBezTo>
                  <a:pt x="3006342" y="910075"/>
                  <a:pt x="2994789" y="907061"/>
                  <a:pt x="2984911" y="901033"/>
                </a:cubicBezTo>
                <a:cubicBezTo>
                  <a:pt x="2974697" y="894838"/>
                  <a:pt x="2966661" y="886383"/>
                  <a:pt x="2960801" y="875667"/>
                </a:cubicBezTo>
                <a:cubicBezTo>
                  <a:pt x="2955108" y="865287"/>
                  <a:pt x="2952262" y="853566"/>
                  <a:pt x="2952262" y="840507"/>
                </a:cubicBezTo>
                <a:cubicBezTo>
                  <a:pt x="2952262" y="827447"/>
                  <a:pt x="2955108" y="815727"/>
                  <a:pt x="2960801" y="805346"/>
                </a:cubicBezTo>
                <a:cubicBezTo>
                  <a:pt x="2966661" y="794630"/>
                  <a:pt x="2974697" y="786175"/>
                  <a:pt x="2984911" y="779980"/>
                </a:cubicBezTo>
                <a:cubicBezTo>
                  <a:pt x="2995124" y="773785"/>
                  <a:pt x="3006677" y="770688"/>
                  <a:pt x="3019569" y="770688"/>
                </a:cubicBezTo>
                <a:close/>
                <a:moveTo>
                  <a:pt x="2872927" y="770688"/>
                </a:moveTo>
                <a:cubicBezTo>
                  <a:pt x="2885484" y="770688"/>
                  <a:pt x="2896619" y="773618"/>
                  <a:pt x="2906330" y="779478"/>
                </a:cubicBezTo>
                <a:cubicBezTo>
                  <a:pt x="2915706" y="785171"/>
                  <a:pt x="2922905" y="793040"/>
                  <a:pt x="2927928" y="803086"/>
                </a:cubicBezTo>
                <a:cubicBezTo>
                  <a:pt x="2933119" y="813467"/>
                  <a:pt x="2935714" y="825103"/>
                  <a:pt x="2935714" y="837995"/>
                </a:cubicBezTo>
                <a:cubicBezTo>
                  <a:pt x="2935714" y="839000"/>
                  <a:pt x="2935546" y="841176"/>
                  <a:pt x="2935212" y="844525"/>
                </a:cubicBezTo>
                <a:lnTo>
                  <a:pt x="2831236" y="844525"/>
                </a:lnTo>
                <a:cubicBezTo>
                  <a:pt x="2831739" y="854571"/>
                  <a:pt x="2834167" y="863026"/>
                  <a:pt x="2838520" y="869891"/>
                </a:cubicBezTo>
                <a:cubicBezTo>
                  <a:pt x="2842706" y="876421"/>
                  <a:pt x="2848147" y="881527"/>
                  <a:pt x="2854844" y="885211"/>
                </a:cubicBezTo>
                <a:cubicBezTo>
                  <a:pt x="2861374" y="888727"/>
                  <a:pt x="2868239" y="890485"/>
                  <a:pt x="2875438" y="890485"/>
                </a:cubicBezTo>
                <a:cubicBezTo>
                  <a:pt x="2892516" y="890485"/>
                  <a:pt x="2905492" y="882532"/>
                  <a:pt x="2914366" y="866626"/>
                </a:cubicBezTo>
                <a:lnTo>
                  <a:pt x="2932700" y="875667"/>
                </a:lnTo>
                <a:cubicBezTo>
                  <a:pt x="2927175" y="886216"/>
                  <a:pt x="2919557" y="894587"/>
                  <a:pt x="2909846" y="900782"/>
                </a:cubicBezTo>
                <a:cubicBezTo>
                  <a:pt x="2900135" y="906977"/>
                  <a:pt x="2888414" y="910075"/>
                  <a:pt x="2874685" y="910075"/>
                </a:cubicBezTo>
                <a:cubicBezTo>
                  <a:pt x="2861960" y="910075"/>
                  <a:pt x="2850742" y="907145"/>
                  <a:pt x="2841031" y="901284"/>
                </a:cubicBezTo>
                <a:cubicBezTo>
                  <a:pt x="2830985" y="895257"/>
                  <a:pt x="2823200" y="886969"/>
                  <a:pt x="2817675" y="876421"/>
                </a:cubicBezTo>
                <a:cubicBezTo>
                  <a:pt x="2812149" y="865873"/>
                  <a:pt x="2809387" y="853985"/>
                  <a:pt x="2809387" y="840758"/>
                </a:cubicBezTo>
                <a:cubicBezTo>
                  <a:pt x="2809387" y="828033"/>
                  <a:pt x="2811982" y="816397"/>
                  <a:pt x="2817172" y="805848"/>
                </a:cubicBezTo>
                <a:cubicBezTo>
                  <a:pt x="2822530" y="794965"/>
                  <a:pt x="2829981" y="786426"/>
                  <a:pt x="2839524" y="780231"/>
                </a:cubicBezTo>
                <a:cubicBezTo>
                  <a:pt x="2849403" y="773869"/>
                  <a:pt x="2860537" y="770688"/>
                  <a:pt x="2872927" y="770688"/>
                </a:cubicBezTo>
                <a:close/>
                <a:moveTo>
                  <a:pt x="2291902" y="770688"/>
                </a:moveTo>
                <a:cubicBezTo>
                  <a:pt x="2304459" y="770688"/>
                  <a:pt x="2315594" y="773618"/>
                  <a:pt x="2325305" y="779478"/>
                </a:cubicBezTo>
                <a:cubicBezTo>
                  <a:pt x="2334681" y="785171"/>
                  <a:pt x="2341880" y="793040"/>
                  <a:pt x="2346903" y="803086"/>
                </a:cubicBezTo>
                <a:cubicBezTo>
                  <a:pt x="2352094" y="813467"/>
                  <a:pt x="2354689" y="825103"/>
                  <a:pt x="2354689" y="837995"/>
                </a:cubicBezTo>
                <a:cubicBezTo>
                  <a:pt x="2354689" y="839000"/>
                  <a:pt x="2354521" y="841176"/>
                  <a:pt x="2354187" y="844525"/>
                </a:cubicBezTo>
                <a:lnTo>
                  <a:pt x="2250211" y="844525"/>
                </a:lnTo>
                <a:cubicBezTo>
                  <a:pt x="2250714" y="854571"/>
                  <a:pt x="2253142" y="863026"/>
                  <a:pt x="2257495" y="869891"/>
                </a:cubicBezTo>
                <a:cubicBezTo>
                  <a:pt x="2261681" y="876421"/>
                  <a:pt x="2267122" y="881527"/>
                  <a:pt x="2273819" y="885211"/>
                </a:cubicBezTo>
                <a:cubicBezTo>
                  <a:pt x="2280349" y="888727"/>
                  <a:pt x="2287214" y="890485"/>
                  <a:pt x="2294413" y="890485"/>
                </a:cubicBezTo>
                <a:cubicBezTo>
                  <a:pt x="2311491" y="890485"/>
                  <a:pt x="2324467" y="882532"/>
                  <a:pt x="2333341" y="866626"/>
                </a:cubicBezTo>
                <a:lnTo>
                  <a:pt x="2351675" y="875667"/>
                </a:lnTo>
                <a:cubicBezTo>
                  <a:pt x="2346150" y="886216"/>
                  <a:pt x="2338532" y="894587"/>
                  <a:pt x="2328821" y="900782"/>
                </a:cubicBezTo>
                <a:cubicBezTo>
                  <a:pt x="2319110" y="906977"/>
                  <a:pt x="2307389" y="910075"/>
                  <a:pt x="2293660" y="910075"/>
                </a:cubicBezTo>
                <a:cubicBezTo>
                  <a:pt x="2280935" y="910075"/>
                  <a:pt x="2269717" y="907145"/>
                  <a:pt x="2260006" y="901284"/>
                </a:cubicBezTo>
                <a:cubicBezTo>
                  <a:pt x="2249960" y="895257"/>
                  <a:pt x="2242175" y="886969"/>
                  <a:pt x="2236650" y="876421"/>
                </a:cubicBezTo>
                <a:cubicBezTo>
                  <a:pt x="2231124" y="865873"/>
                  <a:pt x="2228362" y="853985"/>
                  <a:pt x="2228362" y="840758"/>
                </a:cubicBezTo>
                <a:cubicBezTo>
                  <a:pt x="2228362" y="828033"/>
                  <a:pt x="2230957" y="816397"/>
                  <a:pt x="2236147" y="805848"/>
                </a:cubicBezTo>
                <a:cubicBezTo>
                  <a:pt x="2241505" y="794965"/>
                  <a:pt x="2248956" y="786426"/>
                  <a:pt x="2258499" y="780231"/>
                </a:cubicBezTo>
                <a:cubicBezTo>
                  <a:pt x="2268378" y="773869"/>
                  <a:pt x="2279512" y="770688"/>
                  <a:pt x="2291902" y="770688"/>
                </a:cubicBezTo>
                <a:close/>
                <a:moveTo>
                  <a:pt x="1617624" y="770688"/>
                </a:moveTo>
                <a:cubicBezTo>
                  <a:pt x="1635371" y="770688"/>
                  <a:pt x="1649352" y="775376"/>
                  <a:pt x="1659565" y="784752"/>
                </a:cubicBezTo>
                <a:cubicBezTo>
                  <a:pt x="1669611" y="793961"/>
                  <a:pt x="1674634" y="806686"/>
                  <a:pt x="1674634" y="822926"/>
                </a:cubicBezTo>
                <a:lnTo>
                  <a:pt x="1674634" y="906056"/>
                </a:lnTo>
                <a:lnTo>
                  <a:pt x="1653788" y="906056"/>
                </a:lnTo>
                <a:lnTo>
                  <a:pt x="1653788" y="887220"/>
                </a:lnTo>
                <a:lnTo>
                  <a:pt x="1652784" y="887220"/>
                </a:lnTo>
                <a:cubicBezTo>
                  <a:pt x="1648933" y="893750"/>
                  <a:pt x="1643324" y="899192"/>
                  <a:pt x="1635957" y="903545"/>
                </a:cubicBezTo>
                <a:cubicBezTo>
                  <a:pt x="1628757" y="907898"/>
                  <a:pt x="1620219" y="910075"/>
                  <a:pt x="1610340" y="910075"/>
                </a:cubicBezTo>
                <a:cubicBezTo>
                  <a:pt x="1600629" y="910075"/>
                  <a:pt x="1592089" y="908233"/>
                  <a:pt x="1584723" y="904549"/>
                </a:cubicBezTo>
                <a:cubicBezTo>
                  <a:pt x="1577021" y="900698"/>
                  <a:pt x="1571160" y="895508"/>
                  <a:pt x="1567143" y="888978"/>
                </a:cubicBezTo>
                <a:cubicBezTo>
                  <a:pt x="1563124" y="882448"/>
                  <a:pt x="1561114" y="874914"/>
                  <a:pt x="1561114" y="866375"/>
                </a:cubicBezTo>
                <a:cubicBezTo>
                  <a:pt x="1561114" y="852478"/>
                  <a:pt x="1566305" y="841679"/>
                  <a:pt x="1576686" y="833977"/>
                </a:cubicBezTo>
                <a:cubicBezTo>
                  <a:pt x="1587402" y="826108"/>
                  <a:pt x="1600629" y="822173"/>
                  <a:pt x="1616368" y="822173"/>
                </a:cubicBezTo>
                <a:cubicBezTo>
                  <a:pt x="1624572" y="822173"/>
                  <a:pt x="1631939" y="823010"/>
                  <a:pt x="1638469" y="824684"/>
                </a:cubicBezTo>
                <a:cubicBezTo>
                  <a:pt x="1645166" y="826359"/>
                  <a:pt x="1650272" y="828368"/>
                  <a:pt x="1653788" y="830712"/>
                </a:cubicBezTo>
                <a:lnTo>
                  <a:pt x="1653788" y="822675"/>
                </a:lnTo>
                <a:cubicBezTo>
                  <a:pt x="1653788" y="813132"/>
                  <a:pt x="1650440" y="805346"/>
                  <a:pt x="1643743" y="799319"/>
                </a:cubicBezTo>
                <a:cubicBezTo>
                  <a:pt x="1637046" y="793291"/>
                  <a:pt x="1628339" y="790277"/>
                  <a:pt x="1617624" y="790277"/>
                </a:cubicBezTo>
                <a:cubicBezTo>
                  <a:pt x="1610424" y="790277"/>
                  <a:pt x="1603727" y="791868"/>
                  <a:pt x="1597532" y="795049"/>
                </a:cubicBezTo>
                <a:cubicBezTo>
                  <a:pt x="1591002" y="798398"/>
                  <a:pt x="1586062" y="802835"/>
                  <a:pt x="1582713" y="808360"/>
                </a:cubicBezTo>
                <a:lnTo>
                  <a:pt x="1566137" y="796054"/>
                </a:lnTo>
                <a:cubicBezTo>
                  <a:pt x="1571160" y="788352"/>
                  <a:pt x="1578277" y="782157"/>
                  <a:pt x="1587485" y="777469"/>
                </a:cubicBezTo>
                <a:cubicBezTo>
                  <a:pt x="1596527" y="772948"/>
                  <a:pt x="1606573" y="770688"/>
                  <a:pt x="1617624" y="770688"/>
                </a:cubicBezTo>
                <a:close/>
                <a:moveTo>
                  <a:pt x="1485044" y="770688"/>
                </a:moveTo>
                <a:cubicBezTo>
                  <a:pt x="1498942" y="770688"/>
                  <a:pt x="1510912" y="774036"/>
                  <a:pt x="1520959" y="780734"/>
                </a:cubicBezTo>
                <a:cubicBezTo>
                  <a:pt x="1530670" y="787263"/>
                  <a:pt x="1537534" y="796054"/>
                  <a:pt x="1541551" y="807104"/>
                </a:cubicBezTo>
                <a:lnTo>
                  <a:pt x="1521712" y="815392"/>
                </a:lnTo>
                <a:cubicBezTo>
                  <a:pt x="1518364" y="807020"/>
                  <a:pt x="1513592" y="800825"/>
                  <a:pt x="1507397" y="796807"/>
                </a:cubicBezTo>
                <a:cubicBezTo>
                  <a:pt x="1501034" y="792621"/>
                  <a:pt x="1493249" y="790528"/>
                  <a:pt x="1484040" y="790528"/>
                </a:cubicBezTo>
                <a:cubicBezTo>
                  <a:pt x="1476338" y="790528"/>
                  <a:pt x="1469139" y="792621"/>
                  <a:pt x="1462441" y="796807"/>
                </a:cubicBezTo>
                <a:cubicBezTo>
                  <a:pt x="1455745" y="800993"/>
                  <a:pt x="1450387" y="806853"/>
                  <a:pt x="1446368" y="814387"/>
                </a:cubicBezTo>
                <a:cubicBezTo>
                  <a:pt x="1442350" y="821922"/>
                  <a:pt x="1440341" y="830628"/>
                  <a:pt x="1440341" y="840507"/>
                </a:cubicBezTo>
                <a:cubicBezTo>
                  <a:pt x="1440341" y="850218"/>
                  <a:pt x="1442350" y="858840"/>
                  <a:pt x="1446368" y="866375"/>
                </a:cubicBezTo>
                <a:cubicBezTo>
                  <a:pt x="1450387" y="873909"/>
                  <a:pt x="1455745" y="879769"/>
                  <a:pt x="1462441" y="883955"/>
                </a:cubicBezTo>
                <a:cubicBezTo>
                  <a:pt x="1469307" y="888308"/>
                  <a:pt x="1476505" y="890485"/>
                  <a:pt x="1484040" y="890485"/>
                </a:cubicBezTo>
                <a:cubicBezTo>
                  <a:pt x="1493081" y="890485"/>
                  <a:pt x="1501034" y="888308"/>
                  <a:pt x="1507899" y="883955"/>
                </a:cubicBezTo>
                <a:cubicBezTo>
                  <a:pt x="1514597" y="879769"/>
                  <a:pt x="1519619" y="873658"/>
                  <a:pt x="1522968" y="865621"/>
                </a:cubicBezTo>
                <a:lnTo>
                  <a:pt x="1542305" y="873909"/>
                </a:lnTo>
                <a:cubicBezTo>
                  <a:pt x="1537785" y="884625"/>
                  <a:pt x="1530670" y="893331"/>
                  <a:pt x="1520959" y="900029"/>
                </a:cubicBezTo>
                <a:cubicBezTo>
                  <a:pt x="1511248" y="906726"/>
                  <a:pt x="1499277" y="910075"/>
                  <a:pt x="1485044" y="910075"/>
                </a:cubicBezTo>
                <a:cubicBezTo>
                  <a:pt x="1472320" y="910075"/>
                  <a:pt x="1460935" y="907061"/>
                  <a:pt x="1450889" y="901033"/>
                </a:cubicBezTo>
                <a:cubicBezTo>
                  <a:pt x="1441011" y="895006"/>
                  <a:pt x="1433142" y="886718"/>
                  <a:pt x="1427281" y="876170"/>
                </a:cubicBezTo>
                <a:cubicBezTo>
                  <a:pt x="1421589" y="865789"/>
                  <a:pt x="1418742" y="853901"/>
                  <a:pt x="1418742" y="840507"/>
                </a:cubicBezTo>
                <a:cubicBezTo>
                  <a:pt x="1418742" y="827112"/>
                  <a:pt x="1421589" y="815225"/>
                  <a:pt x="1427281" y="804844"/>
                </a:cubicBezTo>
                <a:cubicBezTo>
                  <a:pt x="1433309" y="793961"/>
                  <a:pt x="1441179" y="785589"/>
                  <a:pt x="1450889" y="779729"/>
                </a:cubicBezTo>
                <a:cubicBezTo>
                  <a:pt x="1460935" y="773702"/>
                  <a:pt x="1472320" y="770688"/>
                  <a:pt x="1485044" y="770688"/>
                </a:cubicBezTo>
                <a:close/>
                <a:moveTo>
                  <a:pt x="710758" y="770688"/>
                </a:moveTo>
                <a:cubicBezTo>
                  <a:pt x="723314" y="770688"/>
                  <a:pt x="734449" y="773618"/>
                  <a:pt x="744160" y="779478"/>
                </a:cubicBezTo>
                <a:cubicBezTo>
                  <a:pt x="753536" y="785171"/>
                  <a:pt x="760736" y="793040"/>
                  <a:pt x="765759" y="803086"/>
                </a:cubicBezTo>
                <a:cubicBezTo>
                  <a:pt x="770949" y="813467"/>
                  <a:pt x="773544" y="825103"/>
                  <a:pt x="773544" y="837995"/>
                </a:cubicBezTo>
                <a:cubicBezTo>
                  <a:pt x="773544" y="839000"/>
                  <a:pt x="773377" y="841176"/>
                  <a:pt x="773042" y="844525"/>
                </a:cubicBezTo>
                <a:lnTo>
                  <a:pt x="669067" y="844525"/>
                </a:lnTo>
                <a:cubicBezTo>
                  <a:pt x="669569" y="854571"/>
                  <a:pt x="671997" y="863026"/>
                  <a:pt x="676350" y="869891"/>
                </a:cubicBezTo>
                <a:cubicBezTo>
                  <a:pt x="680536" y="876421"/>
                  <a:pt x="685977" y="881527"/>
                  <a:pt x="692674" y="885211"/>
                </a:cubicBezTo>
                <a:cubicBezTo>
                  <a:pt x="699205" y="888727"/>
                  <a:pt x="706069" y="890485"/>
                  <a:pt x="713269" y="890485"/>
                </a:cubicBezTo>
                <a:cubicBezTo>
                  <a:pt x="730347" y="890485"/>
                  <a:pt x="743322" y="882532"/>
                  <a:pt x="752197" y="866626"/>
                </a:cubicBezTo>
                <a:lnTo>
                  <a:pt x="770531" y="875667"/>
                </a:lnTo>
                <a:cubicBezTo>
                  <a:pt x="765005" y="886216"/>
                  <a:pt x="757388" y="894587"/>
                  <a:pt x="747677" y="900782"/>
                </a:cubicBezTo>
                <a:cubicBezTo>
                  <a:pt x="737965" y="906977"/>
                  <a:pt x="726245" y="910075"/>
                  <a:pt x="712515" y="910075"/>
                </a:cubicBezTo>
                <a:cubicBezTo>
                  <a:pt x="699790" y="910075"/>
                  <a:pt x="688573" y="907145"/>
                  <a:pt x="678862" y="901284"/>
                </a:cubicBezTo>
                <a:cubicBezTo>
                  <a:pt x="668816" y="895257"/>
                  <a:pt x="661030" y="886969"/>
                  <a:pt x="655505" y="876421"/>
                </a:cubicBezTo>
                <a:cubicBezTo>
                  <a:pt x="649980" y="865873"/>
                  <a:pt x="647217" y="853985"/>
                  <a:pt x="647217" y="840758"/>
                </a:cubicBezTo>
                <a:cubicBezTo>
                  <a:pt x="647217" y="828033"/>
                  <a:pt x="649813" y="816397"/>
                  <a:pt x="655003" y="805848"/>
                </a:cubicBezTo>
                <a:cubicBezTo>
                  <a:pt x="660361" y="794965"/>
                  <a:pt x="667811" y="786426"/>
                  <a:pt x="677355" y="780231"/>
                </a:cubicBezTo>
                <a:cubicBezTo>
                  <a:pt x="687233" y="773869"/>
                  <a:pt x="698367" y="770688"/>
                  <a:pt x="710758" y="770688"/>
                </a:cubicBezTo>
                <a:close/>
                <a:moveTo>
                  <a:pt x="266849" y="770688"/>
                </a:moveTo>
                <a:cubicBezTo>
                  <a:pt x="279743" y="770688"/>
                  <a:pt x="291295" y="773785"/>
                  <a:pt x="301509" y="779980"/>
                </a:cubicBezTo>
                <a:cubicBezTo>
                  <a:pt x="311721" y="786175"/>
                  <a:pt x="319759" y="794630"/>
                  <a:pt x="325619" y="805346"/>
                </a:cubicBezTo>
                <a:cubicBezTo>
                  <a:pt x="331311" y="815727"/>
                  <a:pt x="334158" y="827447"/>
                  <a:pt x="334158" y="840507"/>
                </a:cubicBezTo>
                <a:cubicBezTo>
                  <a:pt x="334158" y="853566"/>
                  <a:pt x="331311" y="865287"/>
                  <a:pt x="325619" y="875667"/>
                </a:cubicBezTo>
                <a:cubicBezTo>
                  <a:pt x="319759" y="886383"/>
                  <a:pt x="311721" y="894838"/>
                  <a:pt x="301509" y="901033"/>
                </a:cubicBezTo>
                <a:cubicBezTo>
                  <a:pt x="291630" y="907061"/>
                  <a:pt x="280077" y="910075"/>
                  <a:pt x="266849" y="910075"/>
                </a:cubicBezTo>
                <a:cubicBezTo>
                  <a:pt x="253623" y="910075"/>
                  <a:pt x="242070" y="907061"/>
                  <a:pt x="232192" y="901033"/>
                </a:cubicBezTo>
                <a:cubicBezTo>
                  <a:pt x="221978" y="894838"/>
                  <a:pt x="213942" y="886383"/>
                  <a:pt x="208081" y="875667"/>
                </a:cubicBezTo>
                <a:cubicBezTo>
                  <a:pt x="202389" y="865287"/>
                  <a:pt x="199542" y="853566"/>
                  <a:pt x="199542" y="840507"/>
                </a:cubicBezTo>
                <a:cubicBezTo>
                  <a:pt x="199542" y="827447"/>
                  <a:pt x="202389" y="815727"/>
                  <a:pt x="208081" y="805346"/>
                </a:cubicBezTo>
                <a:cubicBezTo>
                  <a:pt x="213942" y="794630"/>
                  <a:pt x="221978" y="786175"/>
                  <a:pt x="232192" y="779980"/>
                </a:cubicBezTo>
                <a:cubicBezTo>
                  <a:pt x="242405" y="773785"/>
                  <a:pt x="253957" y="770688"/>
                  <a:pt x="266849" y="770688"/>
                </a:cubicBezTo>
                <a:close/>
                <a:moveTo>
                  <a:pt x="4331136" y="747080"/>
                </a:moveTo>
                <a:lnTo>
                  <a:pt x="4348716" y="747080"/>
                </a:lnTo>
                <a:lnTo>
                  <a:pt x="4348716" y="764660"/>
                </a:lnTo>
                <a:cubicBezTo>
                  <a:pt x="4348716" y="773869"/>
                  <a:pt x="4346456" y="780566"/>
                  <a:pt x="4341935" y="784752"/>
                </a:cubicBezTo>
                <a:cubicBezTo>
                  <a:pt x="4337247" y="789105"/>
                  <a:pt x="4330466" y="791282"/>
                  <a:pt x="4321592" y="791282"/>
                </a:cubicBezTo>
                <a:lnTo>
                  <a:pt x="4318830" y="791282"/>
                </a:lnTo>
                <a:lnTo>
                  <a:pt x="4318830" y="906056"/>
                </a:lnTo>
                <a:lnTo>
                  <a:pt x="4297984" y="906056"/>
                </a:lnTo>
                <a:lnTo>
                  <a:pt x="4297984" y="886969"/>
                </a:lnTo>
                <a:lnTo>
                  <a:pt x="4296980" y="886969"/>
                </a:lnTo>
                <a:cubicBezTo>
                  <a:pt x="4293631" y="893331"/>
                  <a:pt x="4287855" y="898857"/>
                  <a:pt x="4279651" y="903545"/>
                </a:cubicBezTo>
                <a:cubicBezTo>
                  <a:pt x="4272116" y="907898"/>
                  <a:pt x="4263745" y="910075"/>
                  <a:pt x="4254536" y="910075"/>
                </a:cubicBezTo>
                <a:cubicBezTo>
                  <a:pt x="4238630" y="910075"/>
                  <a:pt x="4226575" y="905470"/>
                  <a:pt x="4218371" y="896261"/>
                </a:cubicBezTo>
                <a:cubicBezTo>
                  <a:pt x="4209999" y="886885"/>
                  <a:pt x="4205813" y="873909"/>
                  <a:pt x="4205813" y="857334"/>
                </a:cubicBezTo>
                <a:lnTo>
                  <a:pt x="4205813" y="774957"/>
                </a:lnTo>
                <a:lnTo>
                  <a:pt x="4227663" y="774957"/>
                </a:lnTo>
                <a:lnTo>
                  <a:pt x="4227663" y="854069"/>
                </a:lnTo>
                <a:cubicBezTo>
                  <a:pt x="4227663" y="866793"/>
                  <a:pt x="4230509" y="876002"/>
                  <a:pt x="4236202" y="881695"/>
                </a:cubicBezTo>
                <a:cubicBezTo>
                  <a:pt x="4242062" y="887555"/>
                  <a:pt x="4249680" y="890485"/>
                  <a:pt x="4259056" y="890485"/>
                </a:cubicBezTo>
                <a:cubicBezTo>
                  <a:pt x="4266423" y="890485"/>
                  <a:pt x="4273037" y="888476"/>
                  <a:pt x="4278897" y="884458"/>
                </a:cubicBezTo>
                <a:cubicBezTo>
                  <a:pt x="4284422" y="880607"/>
                  <a:pt x="4288859" y="875500"/>
                  <a:pt x="4292208" y="869138"/>
                </a:cubicBezTo>
                <a:cubicBezTo>
                  <a:pt x="4295389" y="862943"/>
                  <a:pt x="4296980" y="856245"/>
                  <a:pt x="4296980" y="849046"/>
                </a:cubicBezTo>
                <a:lnTo>
                  <a:pt x="4296980" y="774957"/>
                </a:lnTo>
                <a:lnTo>
                  <a:pt x="4321592" y="774957"/>
                </a:lnTo>
                <a:cubicBezTo>
                  <a:pt x="4327955" y="774957"/>
                  <a:pt x="4331136" y="771525"/>
                  <a:pt x="4331136" y="764660"/>
                </a:cubicBezTo>
                <a:close/>
                <a:moveTo>
                  <a:pt x="2035616" y="747080"/>
                </a:moveTo>
                <a:lnTo>
                  <a:pt x="2053196" y="747080"/>
                </a:lnTo>
                <a:lnTo>
                  <a:pt x="2053196" y="764660"/>
                </a:lnTo>
                <a:cubicBezTo>
                  <a:pt x="2053196" y="773869"/>
                  <a:pt x="2050936" y="780566"/>
                  <a:pt x="2046415" y="784752"/>
                </a:cubicBezTo>
                <a:cubicBezTo>
                  <a:pt x="2041727" y="789105"/>
                  <a:pt x="2034946" y="791282"/>
                  <a:pt x="2026072" y="791282"/>
                </a:cubicBezTo>
                <a:lnTo>
                  <a:pt x="2023310" y="791282"/>
                </a:lnTo>
                <a:lnTo>
                  <a:pt x="2023310" y="906056"/>
                </a:lnTo>
                <a:lnTo>
                  <a:pt x="2002464" y="906056"/>
                </a:lnTo>
                <a:lnTo>
                  <a:pt x="2002464" y="886969"/>
                </a:lnTo>
                <a:lnTo>
                  <a:pt x="2001460" y="886969"/>
                </a:lnTo>
                <a:cubicBezTo>
                  <a:pt x="1998111" y="893331"/>
                  <a:pt x="1992335" y="898857"/>
                  <a:pt x="1984131" y="903545"/>
                </a:cubicBezTo>
                <a:cubicBezTo>
                  <a:pt x="1976596" y="907898"/>
                  <a:pt x="1968225" y="910075"/>
                  <a:pt x="1959016" y="910075"/>
                </a:cubicBezTo>
                <a:cubicBezTo>
                  <a:pt x="1943110" y="910075"/>
                  <a:pt x="1931055" y="905470"/>
                  <a:pt x="1922851" y="896261"/>
                </a:cubicBezTo>
                <a:cubicBezTo>
                  <a:pt x="1914479" y="886885"/>
                  <a:pt x="1910293" y="873909"/>
                  <a:pt x="1910293" y="857334"/>
                </a:cubicBezTo>
                <a:lnTo>
                  <a:pt x="1910293" y="774957"/>
                </a:lnTo>
                <a:lnTo>
                  <a:pt x="1932143" y="774957"/>
                </a:lnTo>
                <a:lnTo>
                  <a:pt x="1932143" y="854069"/>
                </a:lnTo>
                <a:cubicBezTo>
                  <a:pt x="1932143" y="866793"/>
                  <a:pt x="1934990" y="876002"/>
                  <a:pt x="1940682" y="881695"/>
                </a:cubicBezTo>
                <a:cubicBezTo>
                  <a:pt x="1946542" y="887555"/>
                  <a:pt x="1954160" y="890485"/>
                  <a:pt x="1963537" y="890485"/>
                </a:cubicBezTo>
                <a:cubicBezTo>
                  <a:pt x="1970903" y="890485"/>
                  <a:pt x="1977517" y="888476"/>
                  <a:pt x="1983377" y="884458"/>
                </a:cubicBezTo>
                <a:cubicBezTo>
                  <a:pt x="1988902" y="880607"/>
                  <a:pt x="1993339" y="875500"/>
                  <a:pt x="1996688" y="869138"/>
                </a:cubicBezTo>
                <a:cubicBezTo>
                  <a:pt x="1999869" y="862943"/>
                  <a:pt x="2001460" y="856245"/>
                  <a:pt x="2001460" y="849046"/>
                </a:cubicBezTo>
                <a:lnTo>
                  <a:pt x="2001460" y="774957"/>
                </a:lnTo>
                <a:lnTo>
                  <a:pt x="2026072" y="774957"/>
                </a:lnTo>
                <a:cubicBezTo>
                  <a:pt x="2032435" y="774957"/>
                  <a:pt x="2035616" y="771525"/>
                  <a:pt x="2035616" y="764660"/>
                </a:cubicBezTo>
                <a:close/>
                <a:moveTo>
                  <a:pt x="1092643" y="747080"/>
                </a:moveTo>
                <a:lnTo>
                  <a:pt x="1110222" y="747080"/>
                </a:lnTo>
                <a:lnTo>
                  <a:pt x="1110222" y="764660"/>
                </a:lnTo>
                <a:cubicBezTo>
                  <a:pt x="1110222" y="773869"/>
                  <a:pt x="1107962" y="780566"/>
                  <a:pt x="1103441" y="784752"/>
                </a:cubicBezTo>
                <a:cubicBezTo>
                  <a:pt x="1098753" y="789105"/>
                  <a:pt x="1091972" y="791282"/>
                  <a:pt x="1083099" y="791282"/>
                </a:cubicBezTo>
                <a:lnTo>
                  <a:pt x="1080336" y="791282"/>
                </a:lnTo>
                <a:lnTo>
                  <a:pt x="1080336" y="906056"/>
                </a:lnTo>
                <a:lnTo>
                  <a:pt x="1059490" y="906056"/>
                </a:lnTo>
                <a:lnTo>
                  <a:pt x="1059490" y="886969"/>
                </a:lnTo>
                <a:lnTo>
                  <a:pt x="1058486" y="886969"/>
                </a:lnTo>
                <a:cubicBezTo>
                  <a:pt x="1055138" y="893331"/>
                  <a:pt x="1049362" y="898857"/>
                  <a:pt x="1041157" y="903545"/>
                </a:cubicBezTo>
                <a:cubicBezTo>
                  <a:pt x="1033622" y="907898"/>
                  <a:pt x="1025250" y="910075"/>
                  <a:pt x="1016041" y="910075"/>
                </a:cubicBezTo>
                <a:cubicBezTo>
                  <a:pt x="1000135" y="910075"/>
                  <a:pt x="988081" y="905470"/>
                  <a:pt x="979876" y="896261"/>
                </a:cubicBezTo>
                <a:cubicBezTo>
                  <a:pt x="971505" y="886885"/>
                  <a:pt x="967318" y="873909"/>
                  <a:pt x="967318" y="857334"/>
                </a:cubicBezTo>
                <a:lnTo>
                  <a:pt x="967318" y="774957"/>
                </a:lnTo>
                <a:lnTo>
                  <a:pt x="989168" y="774957"/>
                </a:lnTo>
                <a:lnTo>
                  <a:pt x="989168" y="854069"/>
                </a:lnTo>
                <a:cubicBezTo>
                  <a:pt x="989168" y="866793"/>
                  <a:pt x="992014" y="876002"/>
                  <a:pt x="997708" y="881695"/>
                </a:cubicBezTo>
                <a:cubicBezTo>
                  <a:pt x="1003568" y="887555"/>
                  <a:pt x="1011186" y="890485"/>
                  <a:pt x="1020562" y="890485"/>
                </a:cubicBezTo>
                <a:cubicBezTo>
                  <a:pt x="1027929" y="890485"/>
                  <a:pt x="1034543" y="888476"/>
                  <a:pt x="1040404" y="884458"/>
                </a:cubicBezTo>
                <a:cubicBezTo>
                  <a:pt x="1045928" y="880607"/>
                  <a:pt x="1050366" y="875500"/>
                  <a:pt x="1053715" y="869138"/>
                </a:cubicBezTo>
                <a:cubicBezTo>
                  <a:pt x="1056895" y="862943"/>
                  <a:pt x="1058486" y="856245"/>
                  <a:pt x="1058486" y="849046"/>
                </a:cubicBezTo>
                <a:lnTo>
                  <a:pt x="1058486" y="774957"/>
                </a:lnTo>
                <a:lnTo>
                  <a:pt x="1083099" y="774957"/>
                </a:lnTo>
                <a:cubicBezTo>
                  <a:pt x="1089461" y="774957"/>
                  <a:pt x="1092643" y="771525"/>
                  <a:pt x="1092643" y="764660"/>
                </a:cubicBezTo>
                <a:close/>
                <a:moveTo>
                  <a:pt x="5011457" y="737787"/>
                </a:moveTo>
                <a:lnTo>
                  <a:pt x="5033307" y="737787"/>
                </a:lnTo>
                <a:lnTo>
                  <a:pt x="5033307" y="774957"/>
                </a:lnTo>
                <a:lnTo>
                  <a:pt x="5065453" y="774957"/>
                </a:lnTo>
                <a:lnTo>
                  <a:pt x="5065453" y="794798"/>
                </a:lnTo>
                <a:lnTo>
                  <a:pt x="5033307" y="794798"/>
                </a:lnTo>
                <a:lnTo>
                  <a:pt x="5033307" y="866124"/>
                </a:lnTo>
                <a:cubicBezTo>
                  <a:pt x="5033307" y="873491"/>
                  <a:pt x="5034646" y="878849"/>
                  <a:pt x="5037325" y="882197"/>
                </a:cubicBezTo>
                <a:cubicBezTo>
                  <a:pt x="5040506" y="885881"/>
                  <a:pt x="5045278" y="887722"/>
                  <a:pt x="5051640" y="887722"/>
                </a:cubicBezTo>
                <a:cubicBezTo>
                  <a:pt x="5057166" y="887722"/>
                  <a:pt x="5061937" y="886299"/>
                  <a:pt x="5065956" y="883453"/>
                </a:cubicBezTo>
                <a:lnTo>
                  <a:pt x="5065956" y="904800"/>
                </a:lnTo>
                <a:cubicBezTo>
                  <a:pt x="5063612" y="905973"/>
                  <a:pt x="5061016" y="906810"/>
                  <a:pt x="5058170" y="907312"/>
                </a:cubicBezTo>
                <a:cubicBezTo>
                  <a:pt x="5055491" y="907814"/>
                  <a:pt x="5052059" y="908065"/>
                  <a:pt x="5047873" y="908065"/>
                </a:cubicBezTo>
                <a:cubicBezTo>
                  <a:pt x="5042348" y="908065"/>
                  <a:pt x="5037409" y="907228"/>
                  <a:pt x="5033055" y="905554"/>
                </a:cubicBezTo>
                <a:cubicBezTo>
                  <a:pt x="5028367" y="903712"/>
                  <a:pt x="5024600" y="901368"/>
                  <a:pt x="5021754" y="898522"/>
                </a:cubicBezTo>
                <a:cubicBezTo>
                  <a:pt x="5014889" y="891992"/>
                  <a:pt x="5011457" y="883034"/>
                  <a:pt x="5011457" y="871649"/>
                </a:cubicBezTo>
                <a:lnTo>
                  <a:pt x="5011457" y="794798"/>
                </a:lnTo>
                <a:lnTo>
                  <a:pt x="4988602" y="794798"/>
                </a:lnTo>
                <a:lnTo>
                  <a:pt x="4988602" y="774957"/>
                </a:lnTo>
                <a:lnTo>
                  <a:pt x="5011457" y="774957"/>
                </a:lnTo>
                <a:close/>
                <a:moveTo>
                  <a:pt x="2592107" y="737787"/>
                </a:moveTo>
                <a:lnTo>
                  <a:pt x="2613957" y="737787"/>
                </a:lnTo>
                <a:lnTo>
                  <a:pt x="2613957" y="774957"/>
                </a:lnTo>
                <a:lnTo>
                  <a:pt x="2646104" y="774957"/>
                </a:lnTo>
                <a:lnTo>
                  <a:pt x="2646104" y="794798"/>
                </a:lnTo>
                <a:lnTo>
                  <a:pt x="2613957" y="794798"/>
                </a:lnTo>
                <a:lnTo>
                  <a:pt x="2613957" y="866124"/>
                </a:lnTo>
                <a:cubicBezTo>
                  <a:pt x="2613957" y="873491"/>
                  <a:pt x="2615296" y="878849"/>
                  <a:pt x="2617975" y="882197"/>
                </a:cubicBezTo>
                <a:cubicBezTo>
                  <a:pt x="2621156" y="885881"/>
                  <a:pt x="2625928" y="887722"/>
                  <a:pt x="2632290" y="887722"/>
                </a:cubicBezTo>
                <a:cubicBezTo>
                  <a:pt x="2637816" y="887722"/>
                  <a:pt x="2642588" y="886299"/>
                  <a:pt x="2646606" y="883453"/>
                </a:cubicBezTo>
                <a:lnTo>
                  <a:pt x="2646606" y="904800"/>
                </a:lnTo>
                <a:cubicBezTo>
                  <a:pt x="2644262" y="905973"/>
                  <a:pt x="2641667" y="906810"/>
                  <a:pt x="2638820" y="907312"/>
                </a:cubicBezTo>
                <a:cubicBezTo>
                  <a:pt x="2636141" y="907814"/>
                  <a:pt x="2632709" y="908065"/>
                  <a:pt x="2628523" y="908065"/>
                </a:cubicBezTo>
                <a:cubicBezTo>
                  <a:pt x="2622998" y="908065"/>
                  <a:pt x="2618059" y="907228"/>
                  <a:pt x="2613706" y="905554"/>
                </a:cubicBezTo>
                <a:cubicBezTo>
                  <a:pt x="2609017" y="903712"/>
                  <a:pt x="2605250" y="901368"/>
                  <a:pt x="2602404" y="898522"/>
                </a:cubicBezTo>
                <a:cubicBezTo>
                  <a:pt x="2595539" y="891992"/>
                  <a:pt x="2592107" y="883034"/>
                  <a:pt x="2592107" y="871649"/>
                </a:cubicBezTo>
                <a:lnTo>
                  <a:pt x="2592107" y="794798"/>
                </a:lnTo>
                <a:lnTo>
                  <a:pt x="2569252" y="794798"/>
                </a:lnTo>
                <a:lnTo>
                  <a:pt x="2569252" y="774957"/>
                </a:lnTo>
                <a:lnTo>
                  <a:pt x="2592107" y="774957"/>
                </a:lnTo>
                <a:close/>
                <a:moveTo>
                  <a:pt x="429937" y="737787"/>
                </a:moveTo>
                <a:lnTo>
                  <a:pt x="451787" y="737787"/>
                </a:lnTo>
                <a:lnTo>
                  <a:pt x="451787" y="774957"/>
                </a:lnTo>
                <a:lnTo>
                  <a:pt x="483934" y="774957"/>
                </a:lnTo>
                <a:lnTo>
                  <a:pt x="483934" y="794798"/>
                </a:lnTo>
                <a:lnTo>
                  <a:pt x="451787" y="794798"/>
                </a:lnTo>
                <a:lnTo>
                  <a:pt x="451787" y="866124"/>
                </a:lnTo>
                <a:cubicBezTo>
                  <a:pt x="451787" y="873491"/>
                  <a:pt x="453127" y="878849"/>
                  <a:pt x="455806" y="882197"/>
                </a:cubicBezTo>
                <a:cubicBezTo>
                  <a:pt x="458987" y="885881"/>
                  <a:pt x="463759" y="887722"/>
                  <a:pt x="470122" y="887722"/>
                </a:cubicBezTo>
                <a:cubicBezTo>
                  <a:pt x="475646" y="887722"/>
                  <a:pt x="480418" y="886299"/>
                  <a:pt x="484437" y="883453"/>
                </a:cubicBezTo>
                <a:lnTo>
                  <a:pt x="484437" y="904800"/>
                </a:lnTo>
                <a:cubicBezTo>
                  <a:pt x="482093" y="905973"/>
                  <a:pt x="479497" y="906810"/>
                  <a:pt x="476651" y="907312"/>
                </a:cubicBezTo>
                <a:cubicBezTo>
                  <a:pt x="473972" y="907814"/>
                  <a:pt x="470540" y="908065"/>
                  <a:pt x="466354" y="908065"/>
                </a:cubicBezTo>
                <a:cubicBezTo>
                  <a:pt x="460829" y="908065"/>
                  <a:pt x="455889" y="907228"/>
                  <a:pt x="451537" y="905554"/>
                </a:cubicBezTo>
                <a:cubicBezTo>
                  <a:pt x="446848" y="903712"/>
                  <a:pt x="443081" y="901368"/>
                  <a:pt x="440235" y="898522"/>
                </a:cubicBezTo>
                <a:cubicBezTo>
                  <a:pt x="433370" y="891992"/>
                  <a:pt x="429937" y="883034"/>
                  <a:pt x="429937" y="871649"/>
                </a:cubicBezTo>
                <a:lnTo>
                  <a:pt x="429937" y="794798"/>
                </a:lnTo>
                <a:lnTo>
                  <a:pt x="407083" y="794798"/>
                </a:lnTo>
                <a:lnTo>
                  <a:pt x="407083" y="774957"/>
                </a:lnTo>
                <a:lnTo>
                  <a:pt x="429937" y="774957"/>
                </a:lnTo>
                <a:close/>
                <a:moveTo>
                  <a:pt x="4416619" y="721965"/>
                </a:moveTo>
                <a:lnTo>
                  <a:pt x="4438469" y="721965"/>
                </a:lnTo>
                <a:lnTo>
                  <a:pt x="4438469" y="906056"/>
                </a:lnTo>
                <a:lnTo>
                  <a:pt x="4416619" y="906056"/>
                </a:lnTo>
                <a:close/>
                <a:moveTo>
                  <a:pt x="4155128" y="721965"/>
                </a:moveTo>
                <a:lnTo>
                  <a:pt x="4176978" y="721965"/>
                </a:lnTo>
                <a:lnTo>
                  <a:pt x="4176978" y="906056"/>
                </a:lnTo>
                <a:lnTo>
                  <a:pt x="4156132" y="906056"/>
                </a:lnTo>
                <a:lnTo>
                  <a:pt x="4156132" y="886718"/>
                </a:lnTo>
                <a:lnTo>
                  <a:pt x="4155128" y="886718"/>
                </a:lnTo>
                <a:cubicBezTo>
                  <a:pt x="4151277" y="893080"/>
                  <a:pt x="4145249" y="898606"/>
                  <a:pt x="4137045" y="903294"/>
                </a:cubicBezTo>
                <a:cubicBezTo>
                  <a:pt x="4129176" y="907814"/>
                  <a:pt x="4120302" y="910075"/>
                  <a:pt x="4110424" y="910075"/>
                </a:cubicBezTo>
                <a:cubicBezTo>
                  <a:pt x="4098201" y="910075"/>
                  <a:pt x="4087485" y="907145"/>
                  <a:pt x="4078277" y="901284"/>
                </a:cubicBezTo>
                <a:cubicBezTo>
                  <a:pt x="4068901" y="895424"/>
                  <a:pt x="4061450" y="887136"/>
                  <a:pt x="4055925" y="876421"/>
                </a:cubicBezTo>
                <a:cubicBezTo>
                  <a:pt x="4050399" y="865873"/>
                  <a:pt x="4047637" y="853901"/>
                  <a:pt x="4047637" y="840507"/>
                </a:cubicBezTo>
                <a:cubicBezTo>
                  <a:pt x="4047637" y="827280"/>
                  <a:pt x="4050399" y="815392"/>
                  <a:pt x="4055925" y="804844"/>
                </a:cubicBezTo>
                <a:cubicBezTo>
                  <a:pt x="4061617" y="793961"/>
                  <a:pt x="4069068" y="785589"/>
                  <a:pt x="4078277" y="779729"/>
                </a:cubicBezTo>
                <a:cubicBezTo>
                  <a:pt x="4087820" y="773702"/>
                  <a:pt x="4098536" y="770688"/>
                  <a:pt x="4110424" y="770688"/>
                </a:cubicBezTo>
                <a:cubicBezTo>
                  <a:pt x="4120135" y="770688"/>
                  <a:pt x="4129009" y="773032"/>
                  <a:pt x="4137045" y="777720"/>
                </a:cubicBezTo>
                <a:cubicBezTo>
                  <a:pt x="4145249" y="782575"/>
                  <a:pt x="4151277" y="788184"/>
                  <a:pt x="4155128" y="794547"/>
                </a:cubicBezTo>
                <a:lnTo>
                  <a:pt x="4156132" y="794547"/>
                </a:lnTo>
                <a:lnTo>
                  <a:pt x="4155128" y="776213"/>
                </a:lnTo>
                <a:close/>
                <a:moveTo>
                  <a:pt x="3426019" y="721965"/>
                </a:moveTo>
                <a:lnTo>
                  <a:pt x="3447869" y="721965"/>
                </a:lnTo>
                <a:lnTo>
                  <a:pt x="3447869" y="776213"/>
                </a:lnTo>
                <a:lnTo>
                  <a:pt x="3446613" y="794296"/>
                </a:lnTo>
                <a:lnTo>
                  <a:pt x="3447869" y="794296"/>
                </a:lnTo>
                <a:cubicBezTo>
                  <a:pt x="3451217" y="787766"/>
                  <a:pt x="3456910" y="782157"/>
                  <a:pt x="3464947" y="777469"/>
                </a:cubicBezTo>
                <a:cubicBezTo>
                  <a:pt x="3472648" y="772948"/>
                  <a:pt x="3481187" y="770688"/>
                  <a:pt x="3490564" y="770688"/>
                </a:cubicBezTo>
                <a:cubicBezTo>
                  <a:pt x="3506470" y="770688"/>
                  <a:pt x="3518608" y="775376"/>
                  <a:pt x="3526980" y="784752"/>
                </a:cubicBezTo>
                <a:cubicBezTo>
                  <a:pt x="3535352" y="794128"/>
                  <a:pt x="3539537" y="806518"/>
                  <a:pt x="3539537" y="821922"/>
                </a:cubicBezTo>
                <a:lnTo>
                  <a:pt x="3539537" y="906056"/>
                </a:lnTo>
                <a:lnTo>
                  <a:pt x="3517688" y="906056"/>
                </a:lnTo>
                <a:lnTo>
                  <a:pt x="3517688" y="825187"/>
                </a:lnTo>
                <a:cubicBezTo>
                  <a:pt x="3517688" y="813467"/>
                  <a:pt x="3514674" y="804760"/>
                  <a:pt x="3508646" y="799067"/>
                </a:cubicBezTo>
                <a:cubicBezTo>
                  <a:pt x="3502786" y="793375"/>
                  <a:pt x="3495001" y="790528"/>
                  <a:pt x="3485290" y="790528"/>
                </a:cubicBezTo>
                <a:cubicBezTo>
                  <a:pt x="3478760" y="790528"/>
                  <a:pt x="3472481" y="792621"/>
                  <a:pt x="3466454" y="796807"/>
                </a:cubicBezTo>
                <a:cubicBezTo>
                  <a:pt x="3460761" y="800825"/>
                  <a:pt x="3456240" y="806100"/>
                  <a:pt x="3452892" y="812629"/>
                </a:cubicBezTo>
                <a:cubicBezTo>
                  <a:pt x="3449543" y="819327"/>
                  <a:pt x="3447869" y="826108"/>
                  <a:pt x="3447869" y="832972"/>
                </a:cubicBezTo>
                <a:lnTo>
                  <a:pt x="3447869" y="906056"/>
                </a:lnTo>
                <a:lnTo>
                  <a:pt x="3426019" y="906056"/>
                </a:lnTo>
                <a:close/>
                <a:moveTo>
                  <a:pt x="3168844" y="721965"/>
                </a:moveTo>
                <a:lnTo>
                  <a:pt x="3190694" y="721965"/>
                </a:lnTo>
                <a:lnTo>
                  <a:pt x="3190694" y="906056"/>
                </a:lnTo>
                <a:lnTo>
                  <a:pt x="3168844" y="906056"/>
                </a:lnTo>
                <a:close/>
                <a:moveTo>
                  <a:pt x="2673544" y="721965"/>
                </a:moveTo>
                <a:lnTo>
                  <a:pt x="2695394" y="721965"/>
                </a:lnTo>
                <a:lnTo>
                  <a:pt x="2695394" y="776213"/>
                </a:lnTo>
                <a:lnTo>
                  <a:pt x="2694138" y="794296"/>
                </a:lnTo>
                <a:lnTo>
                  <a:pt x="2695394" y="794296"/>
                </a:lnTo>
                <a:cubicBezTo>
                  <a:pt x="2698742" y="787766"/>
                  <a:pt x="2704435" y="782157"/>
                  <a:pt x="2712472" y="777469"/>
                </a:cubicBezTo>
                <a:cubicBezTo>
                  <a:pt x="2720173" y="772948"/>
                  <a:pt x="2728712" y="770688"/>
                  <a:pt x="2738089" y="770688"/>
                </a:cubicBezTo>
                <a:cubicBezTo>
                  <a:pt x="2753995" y="770688"/>
                  <a:pt x="2766133" y="775376"/>
                  <a:pt x="2774505" y="784752"/>
                </a:cubicBezTo>
                <a:cubicBezTo>
                  <a:pt x="2782877" y="794128"/>
                  <a:pt x="2787062" y="806518"/>
                  <a:pt x="2787062" y="821922"/>
                </a:cubicBezTo>
                <a:lnTo>
                  <a:pt x="2787062" y="906056"/>
                </a:lnTo>
                <a:lnTo>
                  <a:pt x="2765213" y="906056"/>
                </a:lnTo>
                <a:lnTo>
                  <a:pt x="2765213" y="825187"/>
                </a:lnTo>
                <a:cubicBezTo>
                  <a:pt x="2765213" y="813467"/>
                  <a:pt x="2762199" y="804760"/>
                  <a:pt x="2756171" y="799067"/>
                </a:cubicBezTo>
                <a:cubicBezTo>
                  <a:pt x="2750311" y="793375"/>
                  <a:pt x="2742526" y="790528"/>
                  <a:pt x="2732815" y="790528"/>
                </a:cubicBezTo>
                <a:cubicBezTo>
                  <a:pt x="2726285" y="790528"/>
                  <a:pt x="2720006" y="792621"/>
                  <a:pt x="2713979" y="796807"/>
                </a:cubicBezTo>
                <a:cubicBezTo>
                  <a:pt x="2708286" y="800825"/>
                  <a:pt x="2703765" y="806100"/>
                  <a:pt x="2700417" y="812629"/>
                </a:cubicBezTo>
                <a:cubicBezTo>
                  <a:pt x="2697068" y="819327"/>
                  <a:pt x="2695394" y="826108"/>
                  <a:pt x="2695394" y="832972"/>
                </a:cubicBezTo>
                <a:lnTo>
                  <a:pt x="2695394" y="906056"/>
                </a:lnTo>
                <a:lnTo>
                  <a:pt x="2673544" y="906056"/>
                </a:lnTo>
                <a:close/>
                <a:moveTo>
                  <a:pt x="2121094" y="721965"/>
                </a:moveTo>
                <a:lnTo>
                  <a:pt x="2142944" y="721965"/>
                </a:lnTo>
                <a:lnTo>
                  <a:pt x="2142944" y="906056"/>
                </a:lnTo>
                <a:lnTo>
                  <a:pt x="2121094" y="906056"/>
                </a:lnTo>
                <a:close/>
                <a:moveTo>
                  <a:pt x="1859608" y="721965"/>
                </a:moveTo>
                <a:lnTo>
                  <a:pt x="1881458" y="721965"/>
                </a:lnTo>
                <a:lnTo>
                  <a:pt x="1881458" y="906056"/>
                </a:lnTo>
                <a:lnTo>
                  <a:pt x="1860612" y="906056"/>
                </a:lnTo>
                <a:lnTo>
                  <a:pt x="1860612" y="886718"/>
                </a:lnTo>
                <a:lnTo>
                  <a:pt x="1859608" y="886718"/>
                </a:lnTo>
                <a:cubicBezTo>
                  <a:pt x="1855758" y="893080"/>
                  <a:pt x="1849730" y="898606"/>
                  <a:pt x="1841525" y="903294"/>
                </a:cubicBezTo>
                <a:cubicBezTo>
                  <a:pt x="1833657" y="907814"/>
                  <a:pt x="1824782" y="910075"/>
                  <a:pt x="1814904" y="910075"/>
                </a:cubicBezTo>
                <a:cubicBezTo>
                  <a:pt x="1802681" y="910075"/>
                  <a:pt x="1791966" y="907145"/>
                  <a:pt x="1782758" y="901284"/>
                </a:cubicBezTo>
                <a:cubicBezTo>
                  <a:pt x="1773380" y="895424"/>
                  <a:pt x="1765930" y="887136"/>
                  <a:pt x="1760405" y="876421"/>
                </a:cubicBezTo>
                <a:cubicBezTo>
                  <a:pt x="1754880" y="865873"/>
                  <a:pt x="1752117" y="853901"/>
                  <a:pt x="1752117" y="840507"/>
                </a:cubicBezTo>
                <a:cubicBezTo>
                  <a:pt x="1752117" y="827280"/>
                  <a:pt x="1754880" y="815392"/>
                  <a:pt x="1760405" y="804844"/>
                </a:cubicBezTo>
                <a:cubicBezTo>
                  <a:pt x="1766098" y="793961"/>
                  <a:pt x="1773548" y="785589"/>
                  <a:pt x="1782758" y="779729"/>
                </a:cubicBezTo>
                <a:cubicBezTo>
                  <a:pt x="1792300" y="773702"/>
                  <a:pt x="1803016" y="770688"/>
                  <a:pt x="1814904" y="770688"/>
                </a:cubicBezTo>
                <a:cubicBezTo>
                  <a:pt x="1824615" y="770688"/>
                  <a:pt x="1833489" y="773032"/>
                  <a:pt x="1841525" y="777720"/>
                </a:cubicBezTo>
                <a:cubicBezTo>
                  <a:pt x="1849730" y="782575"/>
                  <a:pt x="1855758" y="788184"/>
                  <a:pt x="1859608" y="794547"/>
                </a:cubicBezTo>
                <a:lnTo>
                  <a:pt x="1860612" y="794547"/>
                </a:lnTo>
                <a:lnTo>
                  <a:pt x="1859608" y="776213"/>
                </a:lnTo>
                <a:close/>
                <a:moveTo>
                  <a:pt x="1187650" y="721965"/>
                </a:moveTo>
                <a:lnTo>
                  <a:pt x="1209499" y="721965"/>
                </a:lnTo>
                <a:lnTo>
                  <a:pt x="1209499" y="906056"/>
                </a:lnTo>
                <a:lnTo>
                  <a:pt x="1187650" y="906056"/>
                </a:lnTo>
                <a:close/>
                <a:moveTo>
                  <a:pt x="511375" y="721965"/>
                </a:moveTo>
                <a:lnTo>
                  <a:pt x="533224" y="721965"/>
                </a:lnTo>
                <a:lnTo>
                  <a:pt x="533224" y="776213"/>
                </a:lnTo>
                <a:lnTo>
                  <a:pt x="531968" y="794296"/>
                </a:lnTo>
                <a:lnTo>
                  <a:pt x="533224" y="794296"/>
                </a:lnTo>
                <a:cubicBezTo>
                  <a:pt x="536572" y="787766"/>
                  <a:pt x="542265" y="782157"/>
                  <a:pt x="550302" y="777469"/>
                </a:cubicBezTo>
                <a:cubicBezTo>
                  <a:pt x="558003" y="772948"/>
                  <a:pt x="566543" y="770688"/>
                  <a:pt x="575919" y="770688"/>
                </a:cubicBezTo>
                <a:cubicBezTo>
                  <a:pt x="591826" y="770688"/>
                  <a:pt x="603964" y="775376"/>
                  <a:pt x="612336" y="784752"/>
                </a:cubicBezTo>
                <a:cubicBezTo>
                  <a:pt x="620708" y="794128"/>
                  <a:pt x="624893" y="806518"/>
                  <a:pt x="624893" y="821922"/>
                </a:cubicBezTo>
                <a:lnTo>
                  <a:pt x="624893" y="906056"/>
                </a:lnTo>
                <a:lnTo>
                  <a:pt x="603044" y="906056"/>
                </a:lnTo>
                <a:lnTo>
                  <a:pt x="603044" y="825187"/>
                </a:lnTo>
                <a:cubicBezTo>
                  <a:pt x="603044" y="813467"/>
                  <a:pt x="600030" y="804760"/>
                  <a:pt x="594002" y="799067"/>
                </a:cubicBezTo>
                <a:cubicBezTo>
                  <a:pt x="588142" y="793375"/>
                  <a:pt x="580356" y="790528"/>
                  <a:pt x="570645" y="790528"/>
                </a:cubicBezTo>
                <a:cubicBezTo>
                  <a:pt x="564115" y="790528"/>
                  <a:pt x="557836" y="792621"/>
                  <a:pt x="551808" y="796807"/>
                </a:cubicBezTo>
                <a:cubicBezTo>
                  <a:pt x="546116" y="800825"/>
                  <a:pt x="541595" y="806100"/>
                  <a:pt x="538247" y="812629"/>
                </a:cubicBezTo>
                <a:cubicBezTo>
                  <a:pt x="534898" y="819327"/>
                  <a:pt x="533224" y="826108"/>
                  <a:pt x="533224" y="832972"/>
                </a:cubicBezTo>
                <a:lnTo>
                  <a:pt x="533224" y="906056"/>
                </a:lnTo>
                <a:lnTo>
                  <a:pt x="511375" y="906056"/>
                </a:lnTo>
                <a:close/>
                <a:moveTo>
                  <a:pt x="5705777" y="719454"/>
                </a:moveTo>
                <a:cubicBezTo>
                  <a:pt x="5710298" y="719454"/>
                  <a:pt x="5713981" y="720877"/>
                  <a:pt x="5716828" y="723723"/>
                </a:cubicBezTo>
                <a:cubicBezTo>
                  <a:pt x="5719841" y="726737"/>
                  <a:pt x="5721348" y="730504"/>
                  <a:pt x="5721348" y="735025"/>
                </a:cubicBezTo>
                <a:cubicBezTo>
                  <a:pt x="5721348" y="739378"/>
                  <a:pt x="5719841" y="743062"/>
                  <a:pt x="5716828" y="746075"/>
                </a:cubicBezTo>
                <a:cubicBezTo>
                  <a:pt x="5713646" y="749256"/>
                  <a:pt x="5709963" y="750847"/>
                  <a:pt x="5705777" y="750847"/>
                </a:cubicBezTo>
                <a:cubicBezTo>
                  <a:pt x="5701591" y="750847"/>
                  <a:pt x="5697908" y="749256"/>
                  <a:pt x="5694727" y="746075"/>
                </a:cubicBezTo>
                <a:cubicBezTo>
                  <a:pt x="5691545" y="742894"/>
                  <a:pt x="5689955" y="739211"/>
                  <a:pt x="5689955" y="735025"/>
                </a:cubicBezTo>
                <a:cubicBezTo>
                  <a:pt x="5689955" y="730672"/>
                  <a:pt x="5691545" y="726904"/>
                  <a:pt x="5694727" y="723723"/>
                </a:cubicBezTo>
                <a:cubicBezTo>
                  <a:pt x="5697573" y="720877"/>
                  <a:pt x="5701256" y="719454"/>
                  <a:pt x="5705777" y="719454"/>
                </a:cubicBezTo>
                <a:close/>
                <a:moveTo>
                  <a:pt x="4486577" y="719454"/>
                </a:moveTo>
                <a:cubicBezTo>
                  <a:pt x="4491098" y="719454"/>
                  <a:pt x="4494781" y="720877"/>
                  <a:pt x="4497628" y="723723"/>
                </a:cubicBezTo>
                <a:cubicBezTo>
                  <a:pt x="4500641" y="726737"/>
                  <a:pt x="4502148" y="730504"/>
                  <a:pt x="4502148" y="735025"/>
                </a:cubicBezTo>
                <a:cubicBezTo>
                  <a:pt x="4502148" y="739378"/>
                  <a:pt x="4500641" y="743062"/>
                  <a:pt x="4497628" y="746075"/>
                </a:cubicBezTo>
                <a:cubicBezTo>
                  <a:pt x="4494446" y="749256"/>
                  <a:pt x="4490763" y="750847"/>
                  <a:pt x="4486577" y="750847"/>
                </a:cubicBezTo>
                <a:cubicBezTo>
                  <a:pt x="4482391" y="750847"/>
                  <a:pt x="4478708" y="749256"/>
                  <a:pt x="4475527" y="746075"/>
                </a:cubicBezTo>
                <a:cubicBezTo>
                  <a:pt x="4472345" y="742894"/>
                  <a:pt x="4470755" y="739211"/>
                  <a:pt x="4470755" y="735025"/>
                </a:cubicBezTo>
                <a:cubicBezTo>
                  <a:pt x="4470755" y="730672"/>
                  <a:pt x="4472345" y="726904"/>
                  <a:pt x="4475527" y="723723"/>
                </a:cubicBezTo>
                <a:cubicBezTo>
                  <a:pt x="4478373" y="720877"/>
                  <a:pt x="4482056" y="719454"/>
                  <a:pt x="4486577" y="719454"/>
                </a:cubicBezTo>
                <a:close/>
                <a:moveTo>
                  <a:pt x="2191052" y="719454"/>
                </a:moveTo>
                <a:cubicBezTo>
                  <a:pt x="2195573" y="719454"/>
                  <a:pt x="2199256" y="720877"/>
                  <a:pt x="2202103" y="723723"/>
                </a:cubicBezTo>
                <a:cubicBezTo>
                  <a:pt x="2205117" y="726737"/>
                  <a:pt x="2206623" y="730504"/>
                  <a:pt x="2206623" y="735025"/>
                </a:cubicBezTo>
                <a:cubicBezTo>
                  <a:pt x="2206623" y="739378"/>
                  <a:pt x="2205117" y="743062"/>
                  <a:pt x="2202103" y="746075"/>
                </a:cubicBezTo>
                <a:cubicBezTo>
                  <a:pt x="2198922" y="749256"/>
                  <a:pt x="2195238" y="750847"/>
                  <a:pt x="2191052" y="750847"/>
                </a:cubicBezTo>
                <a:cubicBezTo>
                  <a:pt x="2186866" y="750847"/>
                  <a:pt x="2183183" y="749256"/>
                  <a:pt x="2180002" y="746075"/>
                </a:cubicBezTo>
                <a:cubicBezTo>
                  <a:pt x="2176821" y="742894"/>
                  <a:pt x="2175230" y="739211"/>
                  <a:pt x="2175230" y="735025"/>
                </a:cubicBezTo>
                <a:cubicBezTo>
                  <a:pt x="2175230" y="730672"/>
                  <a:pt x="2176821" y="726904"/>
                  <a:pt x="2180002" y="723723"/>
                </a:cubicBezTo>
                <a:cubicBezTo>
                  <a:pt x="2182848" y="720877"/>
                  <a:pt x="2186532" y="719454"/>
                  <a:pt x="2191052" y="719454"/>
                </a:cubicBezTo>
                <a:close/>
                <a:moveTo>
                  <a:pt x="3738874" y="717696"/>
                </a:moveTo>
                <a:lnTo>
                  <a:pt x="3756706" y="717696"/>
                </a:lnTo>
                <a:cubicBezTo>
                  <a:pt x="3756706" y="722216"/>
                  <a:pt x="3758045" y="725900"/>
                  <a:pt x="3760724" y="728746"/>
                </a:cubicBezTo>
                <a:cubicBezTo>
                  <a:pt x="3763570" y="731927"/>
                  <a:pt x="3767254" y="733518"/>
                  <a:pt x="3771775" y="733518"/>
                </a:cubicBezTo>
                <a:cubicBezTo>
                  <a:pt x="3775960" y="733518"/>
                  <a:pt x="3779476" y="731927"/>
                  <a:pt x="3782323" y="728746"/>
                </a:cubicBezTo>
                <a:cubicBezTo>
                  <a:pt x="3785169" y="725565"/>
                  <a:pt x="3786592" y="721881"/>
                  <a:pt x="3786592" y="717696"/>
                </a:cubicBezTo>
                <a:lnTo>
                  <a:pt x="3803921" y="717696"/>
                </a:lnTo>
                <a:cubicBezTo>
                  <a:pt x="3803921" y="723723"/>
                  <a:pt x="3802415" y="729165"/>
                  <a:pt x="3799401" y="734020"/>
                </a:cubicBezTo>
                <a:cubicBezTo>
                  <a:pt x="3796052" y="739378"/>
                  <a:pt x="3792117" y="743313"/>
                  <a:pt x="3787597" y="745824"/>
                </a:cubicBezTo>
                <a:cubicBezTo>
                  <a:pt x="3782741" y="748503"/>
                  <a:pt x="3777467" y="749842"/>
                  <a:pt x="3771775" y="749842"/>
                </a:cubicBezTo>
                <a:cubicBezTo>
                  <a:pt x="3765914" y="749842"/>
                  <a:pt x="3760557" y="748503"/>
                  <a:pt x="3755701" y="745824"/>
                </a:cubicBezTo>
                <a:cubicBezTo>
                  <a:pt x="3751013" y="743313"/>
                  <a:pt x="3746995" y="739378"/>
                  <a:pt x="3743646" y="734020"/>
                </a:cubicBezTo>
                <a:cubicBezTo>
                  <a:pt x="3740465" y="728997"/>
                  <a:pt x="3738874" y="723556"/>
                  <a:pt x="3738874" y="717696"/>
                </a:cubicBezTo>
                <a:close/>
                <a:moveTo>
                  <a:pt x="106739" y="717696"/>
                </a:moveTo>
                <a:cubicBezTo>
                  <a:pt x="120133" y="717696"/>
                  <a:pt x="132691" y="720291"/>
                  <a:pt x="144411" y="725481"/>
                </a:cubicBezTo>
                <a:cubicBezTo>
                  <a:pt x="155796" y="730504"/>
                  <a:pt x="165675" y="737955"/>
                  <a:pt x="174046" y="747833"/>
                </a:cubicBezTo>
                <a:lnTo>
                  <a:pt x="158475" y="763153"/>
                </a:lnTo>
                <a:cubicBezTo>
                  <a:pt x="151443" y="754782"/>
                  <a:pt x="143741" y="748587"/>
                  <a:pt x="135370" y="744568"/>
                </a:cubicBezTo>
                <a:cubicBezTo>
                  <a:pt x="126998" y="740550"/>
                  <a:pt x="117455" y="738541"/>
                  <a:pt x="106739" y="738541"/>
                </a:cubicBezTo>
                <a:cubicBezTo>
                  <a:pt x="93512" y="738541"/>
                  <a:pt x="81289" y="741722"/>
                  <a:pt x="70071" y="748084"/>
                </a:cubicBezTo>
                <a:cubicBezTo>
                  <a:pt x="58854" y="754447"/>
                  <a:pt x="49979" y="763237"/>
                  <a:pt x="43450" y="774455"/>
                </a:cubicBezTo>
                <a:cubicBezTo>
                  <a:pt x="36753" y="786008"/>
                  <a:pt x="33404" y="799151"/>
                  <a:pt x="33404" y="813885"/>
                </a:cubicBezTo>
                <a:cubicBezTo>
                  <a:pt x="33404" y="828787"/>
                  <a:pt x="36753" y="842014"/>
                  <a:pt x="43450" y="853566"/>
                </a:cubicBezTo>
                <a:cubicBezTo>
                  <a:pt x="49979" y="864784"/>
                  <a:pt x="58854" y="873574"/>
                  <a:pt x="70071" y="879937"/>
                </a:cubicBezTo>
                <a:cubicBezTo>
                  <a:pt x="80955" y="886132"/>
                  <a:pt x="93177" y="889229"/>
                  <a:pt x="106739" y="889229"/>
                </a:cubicBezTo>
                <a:cubicBezTo>
                  <a:pt x="129007" y="889229"/>
                  <a:pt x="147927" y="880104"/>
                  <a:pt x="163498" y="861854"/>
                </a:cubicBezTo>
                <a:lnTo>
                  <a:pt x="179572" y="877174"/>
                </a:lnTo>
                <a:cubicBezTo>
                  <a:pt x="171367" y="887053"/>
                  <a:pt x="160819" y="895089"/>
                  <a:pt x="147927" y="901284"/>
                </a:cubicBezTo>
                <a:cubicBezTo>
                  <a:pt x="135704" y="907145"/>
                  <a:pt x="121975" y="910075"/>
                  <a:pt x="106739" y="910075"/>
                </a:cubicBezTo>
                <a:cubicBezTo>
                  <a:pt x="88991" y="910075"/>
                  <a:pt x="72750" y="905889"/>
                  <a:pt x="58017" y="897517"/>
                </a:cubicBezTo>
                <a:cubicBezTo>
                  <a:pt x="43785" y="889480"/>
                  <a:pt x="32400" y="877928"/>
                  <a:pt x="23861" y="862859"/>
                </a:cubicBezTo>
                <a:cubicBezTo>
                  <a:pt x="15489" y="848125"/>
                  <a:pt x="11303" y="831800"/>
                  <a:pt x="11303" y="813885"/>
                </a:cubicBezTo>
                <a:cubicBezTo>
                  <a:pt x="11303" y="795970"/>
                  <a:pt x="15489" y="779645"/>
                  <a:pt x="23861" y="764911"/>
                </a:cubicBezTo>
                <a:cubicBezTo>
                  <a:pt x="32232" y="750177"/>
                  <a:pt x="43617" y="738708"/>
                  <a:pt x="58017" y="730504"/>
                </a:cubicBezTo>
                <a:cubicBezTo>
                  <a:pt x="73085" y="721965"/>
                  <a:pt x="89326" y="717696"/>
                  <a:pt x="106739" y="717696"/>
                </a:cubicBezTo>
                <a:close/>
                <a:moveTo>
                  <a:pt x="701465" y="716942"/>
                </a:moveTo>
                <a:lnTo>
                  <a:pt x="720803" y="716942"/>
                </a:lnTo>
                <a:lnTo>
                  <a:pt x="747174" y="746829"/>
                </a:lnTo>
                <a:lnTo>
                  <a:pt x="747174" y="748084"/>
                </a:lnTo>
                <a:lnTo>
                  <a:pt x="726078" y="748084"/>
                </a:lnTo>
                <a:lnTo>
                  <a:pt x="712013" y="733518"/>
                </a:lnTo>
                <a:lnTo>
                  <a:pt x="710004" y="733518"/>
                </a:lnTo>
                <a:lnTo>
                  <a:pt x="696190" y="748084"/>
                </a:lnTo>
                <a:lnTo>
                  <a:pt x="675094" y="748084"/>
                </a:lnTo>
                <a:lnTo>
                  <a:pt x="675094" y="746829"/>
                </a:lnTo>
                <a:close/>
                <a:moveTo>
                  <a:pt x="4578134" y="716691"/>
                </a:moveTo>
                <a:lnTo>
                  <a:pt x="4597473" y="716691"/>
                </a:lnTo>
                <a:lnTo>
                  <a:pt x="4623592" y="746829"/>
                </a:lnTo>
                <a:lnTo>
                  <a:pt x="4623592" y="748084"/>
                </a:lnTo>
                <a:lnTo>
                  <a:pt x="4602496" y="748084"/>
                </a:lnTo>
                <a:lnTo>
                  <a:pt x="4588683" y="731760"/>
                </a:lnTo>
                <a:lnTo>
                  <a:pt x="4586673" y="731760"/>
                </a:lnTo>
                <a:lnTo>
                  <a:pt x="4572860" y="748084"/>
                </a:lnTo>
                <a:lnTo>
                  <a:pt x="4551764" y="748084"/>
                </a:lnTo>
                <a:lnTo>
                  <a:pt x="4551764" y="746829"/>
                </a:lnTo>
                <a:close/>
                <a:moveTo>
                  <a:pt x="3276726" y="716691"/>
                </a:moveTo>
                <a:lnTo>
                  <a:pt x="3296064" y="716691"/>
                </a:lnTo>
                <a:lnTo>
                  <a:pt x="3322434" y="746829"/>
                </a:lnTo>
                <a:lnTo>
                  <a:pt x="3322434" y="748084"/>
                </a:lnTo>
                <a:lnTo>
                  <a:pt x="3301338" y="748084"/>
                </a:lnTo>
                <a:lnTo>
                  <a:pt x="3287274" y="731760"/>
                </a:lnTo>
                <a:lnTo>
                  <a:pt x="3285265" y="731760"/>
                </a:lnTo>
                <a:lnTo>
                  <a:pt x="3271703" y="748084"/>
                </a:lnTo>
                <a:lnTo>
                  <a:pt x="3250606" y="748084"/>
                </a:lnTo>
                <a:lnTo>
                  <a:pt x="3250606" y="746829"/>
                </a:lnTo>
                <a:close/>
                <a:moveTo>
                  <a:pt x="2282609" y="716691"/>
                </a:moveTo>
                <a:lnTo>
                  <a:pt x="2301948" y="716691"/>
                </a:lnTo>
                <a:lnTo>
                  <a:pt x="2328067" y="746829"/>
                </a:lnTo>
                <a:lnTo>
                  <a:pt x="2328067" y="748084"/>
                </a:lnTo>
                <a:lnTo>
                  <a:pt x="2306971" y="748084"/>
                </a:lnTo>
                <a:lnTo>
                  <a:pt x="2293158" y="731760"/>
                </a:lnTo>
                <a:lnTo>
                  <a:pt x="2291149" y="731760"/>
                </a:lnTo>
                <a:lnTo>
                  <a:pt x="2277335" y="748084"/>
                </a:lnTo>
                <a:lnTo>
                  <a:pt x="2256239" y="748084"/>
                </a:lnTo>
                <a:lnTo>
                  <a:pt x="2256239" y="746829"/>
                </a:lnTo>
                <a:close/>
                <a:moveTo>
                  <a:pt x="1298796" y="716691"/>
                </a:moveTo>
                <a:lnTo>
                  <a:pt x="1322655" y="716691"/>
                </a:lnTo>
                <a:lnTo>
                  <a:pt x="1304321" y="749340"/>
                </a:lnTo>
                <a:lnTo>
                  <a:pt x="1285234" y="749340"/>
                </a:lnTo>
                <a:close/>
                <a:moveTo>
                  <a:pt x="270868" y="716691"/>
                </a:moveTo>
                <a:lnTo>
                  <a:pt x="294727" y="716691"/>
                </a:lnTo>
                <a:lnTo>
                  <a:pt x="276393" y="749340"/>
                </a:lnTo>
                <a:lnTo>
                  <a:pt x="257306" y="749340"/>
                </a:lnTo>
                <a:close/>
                <a:moveTo>
                  <a:pt x="4247001" y="715938"/>
                </a:moveTo>
                <a:cubicBezTo>
                  <a:pt x="4252192" y="715938"/>
                  <a:pt x="4259056" y="718533"/>
                  <a:pt x="4267595" y="723723"/>
                </a:cubicBezTo>
                <a:cubicBezTo>
                  <a:pt x="4272284" y="726569"/>
                  <a:pt x="4275632" y="727993"/>
                  <a:pt x="4277641" y="727993"/>
                </a:cubicBezTo>
                <a:cubicBezTo>
                  <a:pt x="4283334" y="727993"/>
                  <a:pt x="4286431" y="724895"/>
                  <a:pt x="4286934" y="718700"/>
                </a:cubicBezTo>
                <a:lnTo>
                  <a:pt x="4305016" y="718700"/>
                </a:lnTo>
                <a:cubicBezTo>
                  <a:pt x="4305016" y="728076"/>
                  <a:pt x="4302170" y="735276"/>
                  <a:pt x="4296477" y="740299"/>
                </a:cubicBezTo>
                <a:cubicBezTo>
                  <a:pt x="4290952" y="745154"/>
                  <a:pt x="4284506" y="747582"/>
                  <a:pt x="4277139" y="747582"/>
                </a:cubicBezTo>
                <a:cubicBezTo>
                  <a:pt x="4273958" y="747582"/>
                  <a:pt x="4270944" y="746996"/>
                  <a:pt x="4268098" y="745824"/>
                </a:cubicBezTo>
                <a:cubicBezTo>
                  <a:pt x="4264247" y="744317"/>
                  <a:pt x="4260563" y="742476"/>
                  <a:pt x="4257047" y="740299"/>
                </a:cubicBezTo>
                <a:cubicBezTo>
                  <a:pt x="4251689" y="737118"/>
                  <a:pt x="4248257" y="735527"/>
                  <a:pt x="4246750" y="735527"/>
                </a:cubicBezTo>
                <a:cubicBezTo>
                  <a:pt x="4241058" y="735527"/>
                  <a:pt x="4237960" y="738708"/>
                  <a:pt x="4237458" y="745071"/>
                </a:cubicBezTo>
                <a:lnTo>
                  <a:pt x="4219626" y="745071"/>
                </a:lnTo>
                <a:cubicBezTo>
                  <a:pt x="4219626" y="735527"/>
                  <a:pt x="4222389" y="728328"/>
                  <a:pt x="4227914" y="723472"/>
                </a:cubicBezTo>
                <a:cubicBezTo>
                  <a:pt x="4233607" y="718449"/>
                  <a:pt x="4239969" y="715938"/>
                  <a:pt x="4247001" y="715938"/>
                </a:cubicBezTo>
                <a:close/>
                <a:moveTo>
                  <a:pt x="1951481" y="715938"/>
                </a:moveTo>
                <a:cubicBezTo>
                  <a:pt x="1956672" y="715938"/>
                  <a:pt x="1963537" y="718533"/>
                  <a:pt x="1972076" y="723723"/>
                </a:cubicBezTo>
                <a:cubicBezTo>
                  <a:pt x="1976764" y="726569"/>
                  <a:pt x="1980113" y="727993"/>
                  <a:pt x="1982122" y="727993"/>
                </a:cubicBezTo>
                <a:cubicBezTo>
                  <a:pt x="1987814" y="727993"/>
                  <a:pt x="1990912" y="724895"/>
                  <a:pt x="1991414" y="718700"/>
                </a:cubicBezTo>
                <a:lnTo>
                  <a:pt x="2009496" y="718700"/>
                </a:lnTo>
                <a:cubicBezTo>
                  <a:pt x="2009496" y="728076"/>
                  <a:pt x="2006650" y="735276"/>
                  <a:pt x="2000958" y="740299"/>
                </a:cubicBezTo>
                <a:cubicBezTo>
                  <a:pt x="1995432" y="745154"/>
                  <a:pt x="1988986" y="747582"/>
                  <a:pt x="1981619" y="747582"/>
                </a:cubicBezTo>
                <a:cubicBezTo>
                  <a:pt x="1978438" y="747582"/>
                  <a:pt x="1975424" y="746996"/>
                  <a:pt x="1972578" y="745824"/>
                </a:cubicBezTo>
                <a:cubicBezTo>
                  <a:pt x="1968727" y="744317"/>
                  <a:pt x="1965044" y="742476"/>
                  <a:pt x="1961527" y="740299"/>
                </a:cubicBezTo>
                <a:cubicBezTo>
                  <a:pt x="1956169" y="737118"/>
                  <a:pt x="1952737" y="735527"/>
                  <a:pt x="1951230" y="735527"/>
                </a:cubicBezTo>
                <a:cubicBezTo>
                  <a:pt x="1945538" y="735527"/>
                  <a:pt x="1942440" y="738708"/>
                  <a:pt x="1941938" y="745071"/>
                </a:cubicBezTo>
                <a:lnTo>
                  <a:pt x="1924106" y="745071"/>
                </a:lnTo>
                <a:cubicBezTo>
                  <a:pt x="1924106" y="735527"/>
                  <a:pt x="1926869" y="728328"/>
                  <a:pt x="1932395" y="723472"/>
                </a:cubicBezTo>
                <a:cubicBezTo>
                  <a:pt x="1938087" y="718449"/>
                  <a:pt x="1944450" y="715938"/>
                  <a:pt x="1951481" y="715938"/>
                </a:cubicBezTo>
                <a:close/>
                <a:moveTo>
                  <a:pt x="1613856" y="706896"/>
                </a:moveTo>
                <a:cubicBezTo>
                  <a:pt x="1622395" y="706896"/>
                  <a:pt x="1628925" y="708905"/>
                  <a:pt x="1633446" y="712924"/>
                </a:cubicBezTo>
                <a:cubicBezTo>
                  <a:pt x="1637967" y="716942"/>
                  <a:pt x="1640226" y="722802"/>
                  <a:pt x="1640226" y="730504"/>
                </a:cubicBezTo>
                <a:cubicBezTo>
                  <a:pt x="1640226" y="738541"/>
                  <a:pt x="1637715" y="744820"/>
                  <a:pt x="1632692" y="749340"/>
                </a:cubicBezTo>
                <a:cubicBezTo>
                  <a:pt x="1627334" y="754196"/>
                  <a:pt x="1620554" y="757209"/>
                  <a:pt x="1612349" y="758382"/>
                </a:cubicBezTo>
                <a:lnTo>
                  <a:pt x="1608331" y="744820"/>
                </a:lnTo>
                <a:cubicBezTo>
                  <a:pt x="1613856" y="743313"/>
                  <a:pt x="1617707" y="741555"/>
                  <a:pt x="1619884" y="739545"/>
                </a:cubicBezTo>
                <a:cubicBezTo>
                  <a:pt x="1622228" y="737536"/>
                  <a:pt x="1623400" y="734857"/>
                  <a:pt x="1623400" y="731509"/>
                </a:cubicBezTo>
                <a:cubicBezTo>
                  <a:pt x="1623400" y="728662"/>
                  <a:pt x="1622395" y="726318"/>
                  <a:pt x="1620386" y="724477"/>
                </a:cubicBezTo>
                <a:cubicBezTo>
                  <a:pt x="1618544" y="722802"/>
                  <a:pt x="1615698" y="721965"/>
                  <a:pt x="1611847" y="721965"/>
                </a:cubicBezTo>
                <a:cubicBezTo>
                  <a:pt x="1606991" y="721965"/>
                  <a:pt x="1602219" y="722970"/>
                  <a:pt x="1597532" y="724979"/>
                </a:cubicBezTo>
                <a:lnTo>
                  <a:pt x="1593262" y="711166"/>
                </a:lnTo>
                <a:cubicBezTo>
                  <a:pt x="1599792" y="708319"/>
                  <a:pt x="1606656" y="706896"/>
                  <a:pt x="1613856" y="706896"/>
                </a:cubicBezTo>
                <a:close/>
                <a:moveTo>
                  <a:pt x="1018553" y="706896"/>
                </a:moveTo>
                <a:cubicBezTo>
                  <a:pt x="1027093" y="706896"/>
                  <a:pt x="1033622" y="708905"/>
                  <a:pt x="1038142" y="712924"/>
                </a:cubicBezTo>
                <a:cubicBezTo>
                  <a:pt x="1042831" y="717110"/>
                  <a:pt x="1045175" y="722970"/>
                  <a:pt x="1045175" y="730504"/>
                </a:cubicBezTo>
                <a:cubicBezTo>
                  <a:pt x="1045175" y="738373"/>
                  <a:pt x="1042580" y="744652"/>
                  <a:pt x="1037389" y="749340"/>
                </a:cubicBezTo>
                <a:cubicBezTo>
                  <a:pt x="1032033" y="754196"/>
                  <a:pt x="1025250" y="757209"/>
                  <a:pt x="1017045" y="758382"/>
                </a:cubicBezTo>
                <a:lnTo>
                  <a:pt x="1013280" y="744820"/>
                </a:lnTo>
                <a:cubicBezTo>
                  <a:pt x="1018471" y="743313"/>
                  <a:pt x="1022236" y="741555"/>
                  <a:pt x="1024580" y="739545"/>
                </a:cubicBezTo>
                <a:cubicBezTo>
                  <a:pt x="1026925" y="737536"/>
                  <a:pt x="1028097" y="734857"/>
                  <a:pt x="1028097" y="731509"/>
                </a:cubicBezTo>
                <a:cubicBezTo>
                  <a:pt x="1028097" y="728662"/>
                  <a:pt x="1027093" y="726318"/>
                  <a:pt x="1025082" y="724477"/>
                </a:cubicBezTo>
                <a:cubicBezTo>
                  <a:pt x="1023242" y="722802"/>
                  <a:pt x="1020395" y="721965"/>
                  <a:pt x="1016543" y="721965"/>
                </a:cubicBezTo>
                <a:cubicBezTo>
                  <a:pt x="1011856" y="721965"/>
                  <a:pt x="1007168" y="722970"/>
                  <a:pt x="1002479" y="724979"/>
                </a:cubicBezTo>
                <a:lnTo>
                  <a:pt x="997958" y="711166"/>
                </a:lnTo>
                <a:cubicBezTo>
                  <a:pt x="1004489" y="708319"/>
                  <a:pt x="1011354" y="706896"/>
                  <a:pt x="1018553" y="706896"/>
                </a:cubicBezTo>
                <a:close/>
                <a:moveTo>
                  <a:pt x="738886" y="685800"/>
                </a:moveTo>
                <a:cubicBezTo>
                  <a:pt x="746588" y="685800"/>
                  <a:pt x="752699" y="687642"/>
                  <a:pt x="757220" y="691325"/>
                </a:cubicBezTo>
                <a:cubicBezTo>
                  <a:pt x="761573" y="694841"/>
                  <a:pt x="763749" y="700032"/>
                  <a:pt x="763749" y="706896"/>
                </a:cubicBezTo>
                <a:cubicBezTo>
                  <a:pt x="763749" y="711584"/>
                  <a:pt x="762326" y="716105"/>
                  <a:pt x="759480" y="720458"/>
                </a:cubicBezTo>
                <a:cubicBezTo>
                  <a:pt x="756969" y="724309"/>
                  <a:pt x="752951" y="728746"/>
                  <a:pt x="747425" y="733769"/>
                </a:cubicBezTo>
                <a:lnTo>
                  <a:pt x="738886" y="724225"/>
                </a:lnTo>
                <a:cubicBezTo>
                  <a:pt x="744076" y="717528"/>
                  <a:pt x="746672" y="712756"/>
                  <a:pt x="746672" y="709910"/>
                </a:cubicBezTo>
                <a:cubicBezTo>
                  <a:pt x="746672" y="706896"/>
                  <a:pt x="745835" y="704636"/>
                  <a:pt x="744160" y="703129"/>
                </a:cubicBezTo>
                <a:cubicBezTo>
                  <a:pt x="742318" y="701622"/>
                  <a:pt x="739891" y="700869"/>
                  <a:pt x="736877" y="700869"/>
                </a:cubicBezTo>
                <a:cubicBezTo>
                  <a:pt x="733528" y="700869"/>
                  <a:pt x="730598" y="701455"/>
                  <a:pt x="728086" y="702627"/>
                </a:cubicBezTo>
                <a:lnTo>
                  <a:pt x="728086" y="687056"/>
                </a:lnTo>
                <a:cubicBezTo>
                  <a:pt x="732606" y="686218"/>
                  <a:pt x="736208" y="685800"/>
                  <a:pt x="738886" y="685800"/>
                </a:cubicBezTo>
                <a:close/>
                <a:moveTo>
                  <a:pt x="2259234" y="493914"/>
                </a:moveTo>
                <a:cubicBezTo>
                  <a:pt x="2263755" y="493914"/>
                  <a:pt x="2267606" y="495505"/>
                  <a:pt x="2270787" y="498686"/>
                </a:cubicBezTo>
                <a:cubicBezTo>
                  <a:pt x="2273968" y="501867"/>
                  <a:pt x="2275559" y="505718"/>
                  <a:pt x="2275559" y="510239"/>
                </a:cubicBezTo>
                <a:cubicBezTo>
                  <a:pt x="2275559" y="514759"/>
                  <a:pt x="2273968" y="518610"/>
                  <a:pt x="2270787" y="521791"/>
                </a:cubicBezTo>
                <a:cubicBezTo>
                  <a:pt x="2267606" y="524973"/>
                  <a:pt x="2263755" y="526563"/>
                  <a:pt x="2259234" y="526563"/>
                </a:cubicBezTo>
                <a:cubicBezTo>
                  <a:pt x="2254546" y="526563"/>
                  <a:pt x="2250611" y="524973"/>
                  <a:pt x="2247430" y="521791"/>
                </a:cubicBezTo>
                <a:cubicBezTo>
                  <a:pt x="2244249" y="518610"/>
                  <a:pt x="2242658" y="514759"/>
                  <a:pt x="2242658" y="510239"/>
                </a:cubicBezTo>
                <a:cubicBezTo>
                  <a:pt x="2242658" y="505718"/>
                  <a:pt x="2244249" y="501867"/>
                  <a:pt x="2247430" y="498686"/>
                </a:cubicBezTo>
                <a:cubicBezTo>
                  <a:pt x="2250611" y="495505"/>
                  <a:pt x="2254546" y="493914"/>
                  <a:pt x="2259234" y="493914"/>
                </a:cubicBezTo>
                <a:close/>
                <a:moveTo>
                  <a:pt x="162308" y="459004"/>
                </a:moveTo>
                <a:cubicBezTo>
                  <a:pt x="150253" y="459004"/>
                  <a:pt x="141212" y="461516"/>
                  <a:pt x="135184" y="466539"/>
                </a:cubicBezTo>
                <a:cubicBezTo>
                  <a:pt x="129157" y="471562"/>
                  <a:pt x="126144" y="477924"/>
                  <a:pt x="126144" y="485626"/>
                </a:cubicBezTo>
                <a:cubicBezTo>
                  <a:pt x="126144" y="492826"/>
                  <a:pt x="128906" y="498686"/>
                  <a:pt x="134431" y="503206"/>
                </a:cubicBezTo>
                <a:cubicBezTo>
                  <a:pt x="139956" y="507727"/>
                  <a:pt x="146904" y="509987"/>
                  <a:pt x="155276" y="509987"/>
                </a:cubicBezTo>
                <a:cubicBezTo>
                  <a:pt x="162643" y="509987"/>
                  <a:pt x="169507" y="508062"/>
                  <a:pt x="175870" y="504211"/>
                </a:cubicBezTo>
                <a:cubicBezTo>
                  <a:pt x="182233" y="500360"/>
                  <a:pt x="187256" y="495337"/>
                  <a:pt x="190940" y="489142"/>
                </a:cubicBezTo>
                <a:cubicBezTo>
                  <a:pt x="194622" y="482947"/>
                  <a:pt x="196464" y="475999"/>
                  <a:pt x="196464" y="468297"/>
                </a:cubicBezTo>
                <a:cubicBezTo>
                  <a:pt x="192447" y="465618"/>
                  <a:pt x="187423" y="463358"/>
                  <a:pt x="181395" y="461516"/>
                </a:cubicBezTo>
                <a:cubicBezTo>
                  <a:pt x="175703" y="459842"/>
                  <a:pt x="169340" y="459004"/>
                  <a:pt x="162308" y="459004"/>
                </a:cubicBezTo>
                <a:close/>
                <a:moveTo>
                  <a:pt x="2009926" y="409528"/>
                </a:moveTo>
                <a:cubicBezTo>
                  <a:pt x="2001889" y="409528"/>
                  <a:pt x="1994354" y="411538"/>
                  <a:pt x="1987322" y="415556"/>
                </a:cubicBezTo>
                <a:cubicBezTo>
                  <a:pt x="1980457" y="419574"/>
                  <a:pt x="1974848" y="425351"/>
                  <a:pt x="1970496" y="432885"/>
                </a:cubicBezTo>
                <a:cubicBezTo>
                  <a:pt x="1966309" y="440252"/>
                  <a:pt x="1964217" y="449126"/>
                  <a:pt x="1964217" y="459507"/>
                </a:cubicBezTo>
                <a:cubicBezTo>
                  <a:pt x="1964217" y="469720"/>
                  <a:pt x="1966309" y="478510"/>
                  <a:pt x="1970496" y="485877"/>
                </a:cubicBezTo>
                <a:cubicBezTo>
                  <a:pt x="1974848" y="493412"/>
                  <a:pt x="1980457" y="499188"/>
                  <a:pt x="1987322" y="503206"/>
                </a:cubicBezTo>
                <a:cubicBezTo>
                  <a:pt x="1994689" y="507392"/>
                  <a:pt x="2002224" y="509485"/>
                  <a:pt x="2009926" y="509485"/>
                </a:cubicBezTo>
                <a:cubicBezTo>
                  <a:pt x="2017627" y="509485"/>
                  <a:pt x="2025161" y="507392"/>
                  <a:pt x="2032529" y="503206"/>
                </a:cubicBezTo>
                <a:cubicBezTo>
                  <a:pt x="2039226" y="499355"/>
                  <a:pt x="2044751" y="493579"/>
                  <a:pt x="2049105" y="485877"/>
                </a:cubicBezTo>
                <a:cubicBezTo>
                  <a:pt x="2053290" y="478510"/>
                  <a:pt x="2055383" y="469720"/>
                  <a:pt x="2055383" y="459507"/>
                </a:cubicBezTo>
                <a:cubicBezTo>
                  <a:pt x="2055383" y="449126"/>
                  <a:pt x="2053290" y="440252"/>
                  <a:pt x="2049105" y="432885"/>
                </a:cubicBezTo>
                <a:cubicBezTo>
                  <a:pt x="2044751" y="425183"/>
                  <a:pt x="2039226" y="419407"/>
                  <a:pt x="2032529" y="415556"/>
                </a:cubicBezTo>
                <a:cubicBezTo>
                  <a:pt x="2025497" y="411538"/>
                  <a:pt x="2017962" y="409528"/>
                  <a:pt x="2009926" y="409528"/>
                </a:cubicBezTo>
                <a:close/>
                <a:moveTo>
                  <a:pt x="1752751" y="409528"/>
                </a:moveTo>
                <a:cubicBezTo>
                  <a:pt x="1744714" y="409528"/>
                  <a:pt x="1737179" y="411538"/>
                  <a:pt x="1730147" y="415556"/>
                </a:cubicBezTo>
                <a:cubicBezTo>
                  <a:pt x="1723282" y="419574"/>
                  <a:pt x="1717673" y="425351"/>
                  <a:pt x="1713320" y="432885"/>
                </a:cubicBezTo>
                <a:cubicBezTo>
                  <a:pt x="1709135" y="440252"/>
                  <a:pt x="1707042" y="449126"/>
                  <a:pt x="1707042" y="459507"/>
                </a:cubicBezTo>
                <a:cubicBezTo>
                  <a:pt x="1707042" y="469720"/>
                  <a:pt x="1709135" y="478510"/>
                  <a:pt x="1713320" y="485877"/>
                </a:cubicBezTo>
                <a:cubicBezTo>
                  <a:pt x="1717673" y="493412"/>
                  <a:pt x="1723282" y="499188"/>
                  <a:pt x="1730147" y="503206"/>
                </a:cubicBezTo>
                <a:cubicBezTo>
                  <a:pt x="1737514" y="507392"/>
                  <a:pt x="1745049" y="509485"/>
                  <a:pt x="1752751" y="509485"/>
                </a:cubicBezTo>
                <a:cubicBezTo>
                  <a:pt x="1760453" y="509485"/>
                  <a:pt x="1767986" y="507392"/>
                  <a:pt x="1775354" y="503206"/>
                </a:cubicBezTo>
                <a:cubicBezTo>
                  <a:pt x="1782051" y="499355"/>
                  <a:pt x="1787576" y="493579"/>
                  <a:pt x="1791929" y="485877"/>
                </a:cubicBezTo>
                <a:cubicBezTo>
                  <a:pt x="1796116" y="478510"/>
                  <a:pt x="1798208" y="469720"/>
                  <a:pt x="1798208" y="459507"/>
                </a:cubicBezTo>
                <a:cubicBezTo>
                  <a:pt x="1798208" y="449126"/>
                  <a:pt x="1796116" y="440252"/>
                  <a:pt x="1791929" y="432885"/>
                </a:cubicBezTo>
                <a:cubicBezTo>
                  <a:pt x="1787576" y="425183"/>
                  <a:pt x="1782051" y="419407"/>
                  <a:pt x="1775354" y="415556"/>
                </a:cubicBezTo>
                <a:cubicBezTo>
                  <a:pt x="1768322" y="411538"/>
                  <a:pt x="1760787" y="409528"/>
                  <a:pt x="1752751" y="409528"/>
                </a:cubicBezTo>
                <a:close/>
                <a:moveTo>
                  <a:pt x="1036117" y="409528"/>
                </a:moveTo>
                <a:cubicBezTo>
                  <a:pt x="1028916" y="409528"/>
                  <a:pt x="1021800" y="411621"/>
                  <a:pt x="1014768" y="415807"/>
                </a:cubicBezTo>
                <a:cubicBezTo>
                  <a:pt x="1008237" y="419658"/>
                  <a:pt x="1002881" y="425518"/>
                  <a:pt x="998694" y="433387"/>
                </a:cubicBezTo>
                <a:cubicBezTo>
                  <a:pt x="994675" y="440922"/>
                  <a:pt x="992667" y="449628"/>
                  <a:pt x="992667" y="459507"/>
                </a:cubicBezTo>
                <a:cubicBezTo>
                  <a:pt x="992667" y="469385"/>
                  <a:pt x="994675" y="478092"/>
                  <a:pt x="998694" y="485626"/>
                </a:cubicBezTo>
                <a:cubicBezTo>
                  <a:pt x="1002881" y="493495"/>
                  <a:pt x="1008237" y="499355"/>
                  <a:pt x="1014768" y="503206"/>
                </a:cubicBezTo>
                <a:cubicBezTo>
                  <a:pt x="1021800" y="507392"/>
                  <a:pt x="1028916" y="509485"/>
                  <a:pt x="1036117" y="509485"/>
                </a:cubicBezTo>
                <a:cubicBezTo>
                  <a:pt x="1043484" y="509485"/>
                  <a:pt x="1050600" y="507392"/>
                  <a:pt x="1057464" y="503206"/>
                </a:cubicBezTo>
                <a:cubicBezTo>
                  <a:pt x="1064162" y="499188"/>
                  <a:pt x="1069518" y="493328"/>
                  <a:pt x="1073537" y="485626"/>
                </a:cubicBezTo>
                <a:cubicBezTo>
                  <a:pt x="1077555" y="478092"/>
                  <a:pt x="1079565" y="469385"/>
                  <a:pt x="1079565" y="459507"/>
                </a:cubicBezTo>
                <a:cubicBezTo>
                  <a:pt x="1079565" y="449461"/>
                  <a:pt x="1077555" y="440671"/>
                  <a:pt x="1073537" y="433136"/>
                </a:cubicBezTo>
                <a:cubicBezTo>
                  <a:pt x="1069518" y="425769"/>
                  <a:pt x="1064162" y="419993"/>
                  <a:pt x="1057464" y="415807"/>
                </a:cubicBezTo>
                <a:cubicBezTo>
                  <a:pt x="1050600" y="411621"/>
                  <a:pt x="1043484" y="409528"/>
                  <a:pt x="1036117" y="409528"/>
                </a:cubicBezTo>
                <a:close/>
                <a:moveTo>
                  <a:pt x="691709" y="409528"/>
                </a:moveTo>
                <a:cubicBezTo>
                  <a:pt x="681662" y="409528"/>
                  <a:pt x="672873" y="412877"/>
                  <a:pt x="665338" y="419574"/>
                </a:cubicBezTo>
                <a:cubicBezTo>
                  <a:pt x="658306" y="425937"/>
                  <a:pt x="653617" y="434643"/>
                  <a:pt x="651275" y="445694"/>
                </a:cubicBezTo>
                <a:lnTo>
                  <a:pt x="731139" y="445694"/>
                </a:lnTo>
                <a:cubicBezTo>
                  <a:pt x="730971" y="440168"/>
                  <a:pt x="729465" y="434643"/>
                  <a:pt x="726618" y="429118"/>
                </a:cubicBezTo>
                <a:cubicBezTo>
                  <a:pt x="723939" y="423760"/>
                  <a:pt x="719670" y="419156"/>
                  <a:pt x="713810" y="415305"/>
                </a:cubicBezTo>
                <a:cubicBezTo>
                  <a:pt x="707949" y="411454"/>
                  <a:pt x="700582" y="409528"/>
                  <a:pt x="691709" y="409528"/>
                </a:cubicBezTo>
                <a:close/>
                <a:moveTo>
                  <a:pt x="1259060" y="393957"/>
                </a:moveTo>
                <a:lnTo>
                  <a:pt x="1282667" y="393957"/>
                </a:lnTo>
                <a:lnTo>
                  <a:pt x="1323856" y="491402"/>
                </a:lnTo>
                <a:lnTo>
                  <a:pt x="1324358" y="491402"/>
                </a:lnTo>
                <a:lnTo>
                  <a:pt x="1364040" y="393957"/>
                </a:lnTo>
                <a:lnTo>
                  <a:pt x="1387648" y="393957"/>
                </a:lnTo>
                <a:lnTo>
                  <a:pt x="1306778" y="580560"/>
                </a:lnTo>
                <a:lnTo>
                  <a:pt x="1284175" y="580560"/>
                </a:lnTo>
                <a:lnTo>
                  <a:pt x="1313307" y="516768"/>
                </a:lnTo>
                <a:close/>
                <a:moveTo>
                  <a:pt x="1129245" y="393957"/>
                </a:moveTo>
                <a:lnTo>
                  <a:pt x="1151095" y="393957"/>
                </a:lnTo>
                <a:lnTo>
                  <a:pt x="1151095" y="473069"/>
                </a:lnTo>
                <a:cubicBezTo>
                  <a:pt x="1151095" y="485793"/>
                  <a:pt x="1153942" y="495002"/>
                  <a:pt x="1159634" y="500695"/>
                </a:cubicBezTo>
                <a:cubicBezTo>
                  <a:pt x="1165493" y="506555"/>
                  <a:pt x="1173112" y="509485"/>
                  <a:pt x="1182488" y="509485"/>
                </a:cubicBezTo>
                <a:cubicBezTo>
                  <a:pt x="1189855" y="509485"/>
                  <a:pt x="1196469" y="507476"/>
                  <a:pt x="1202329" y="503458"/>
                </a:cubicBezTo>
                <a:cubicBezTo>
                  <a:pt x="1207854" y="499607"/>
                  <a:pt x="1212291" y="494500"/>
                  <a:pt x="1215640" y="488138"/>
                </a:cubicBezTo>
                <a:cubicBezTo>
                  <a:pt x="1218821" y="481943"/>
                  <a:pt x="1220412" y="475245"/>
                  <a:pt x="1220412" y="468046"/>
                </a:cubicBezTo>
                <a:lnTo>
                  <a:pt x="1220412" y="393957"/>
                </a:lnTo>
                <a:lnTo>
                  <a:pt x="1242262" y="393957"/>
                </a:lnTo>
                <a:lnTo>
                  <a:pt x="1242262" y="525056"/>
                </a:lnTo>
                <a:lnTo>
                  <a:pt x="1221416" y="525056"/>
                </a:lnTo>
                <a:lnTo>
                  <a:pt x="1221416" y="505969"/>
                </a:lnTo>
                <a:lnTo>
                  <a:pt x="1220412" y="505969"/>
                </a:lnTo>
                <a:cubicBezTo>
                  <a:pt x="1217063" y="512331"/>
                  <a:pt x="1211287" y="517857"/>
                  <a:pt x="1203083" y="522545"/>
                </a:cubicBezTo>
                <a:cubicBezTo>
                  <a:pt x="1195548" y="526898"/>
                  <a:pt x="1187177" y="529075"/>
                  <a:pt x="1177968" y="529075"/>
                </a:cubicBezTo>
                <a:cubicBezTo>
                  <a:pt x="1162062" y="529075"/>
                  <a:pt x="1150006" y="524470"/>
                  <a:pt x="1141803" y="515261"/>
                </a:cubicBezTo>
                <a:cubicBezTo>
                  <a:pt x="1133431" y="505885"/>
                  <a:pt x="1129245" y="492909"/>
                  <a:pt x="1129245" y="476334"/>
                </a:cubicBezTo>
                <a:close/>
                <a:moveTo>
                  <a:pt x="599723" y="389939"/>
                </a:moveTo>
                <a:cubicBezTo>
                  <a:pt x="605584" y="389939"/>
                  <a:pt x="610774" y="390860"/>
                  <a:pt x="615295" y="392701"/>
                </a:cubicBezTo>
                <a:lnTo>
                  <a:pt x="615295" y="416309"/>
                </a:lnTo>
                <a:cubicBezTo>
                  <a:pt x="609602" y="413463"/>
                  <a:pt x="603407" y="412040"/>
                  <a:pt x="596710" y="412040"/>
                </a:cubicBezTo>
                <a:cubicBezTo>
                  <a:pt x="590515" y="412040"/>
                  <a:pt x="584654" y="413882"/>
                  <a:pt x="579129" y="417565"/>
                </a:cubicBezTo>
                <a:cubicBezTo>
                  <a:pt x="573939" y="420914"/>
                  <a:pt x="569668" y="425769"/>
                  <a:pt x="566320" y="432132"/>
                </a:cubicBezTo>
                <a:cubicBezTo>
                  <a:pt x="563306" y="437657"/>
                  <a:pt x="561800" y="444187"/>
                  <a:pt x="561800" y="451721"/>
                </a:cubicBezTo>
                <a:lnTo>
                  <a:pt x="561800" y="525056"/>
                </a:lnTo>
                <a:lnTo>
                  <a:pt x="539949" y="525056"/>
                </a:lnTo>
                <a:lnTo>
                  <a:pt x="539949" y="393957"/>
                </a:lnTo>
                <a:lnTo>
                  <a:pt x="560544" y="393957"/>
                </a:lnTo>
                <a:lnTo>
                  <a:pt x="560544" y="415054"/>
                </a:lnTo>
                <a:lnTo>
                  <a:pt x="561800" y="415054"/>
                </a:lnTo>
                <a:cubicBezTo>
                  <a:pt x="564144" y="408021"/>
                  <a:pt x="569083" y="402078"/>
                  <a:pt x="576617" y="397222"/>
                </a:cubicBezTo>
                <a:cubicBezTo>
                  <a:pt x="583984" y="392367"/>
                  <a:pt x="591687" y="389939"/>
                  <a:pt x="599723" y="389939"/>
                </a:cubicBezTo>
                <a:close/>
                <a:moveTo>
                  <a:pt x="2166338" y="389688"/>
                </a:moveTo>
                <a:cubicBezTo>
                  <a:pt x="2182076" y="389688"/>
                  <a:pt x="2194047" y="394292"/>
                  <a:pt x="2202252" y="403501"/>
                </a:cubicBezTo>
                <a:cubicBezTo>
                  <a:pt x="2210623" y="412877"/>
                  <a:pt x="2214809" y="425351"/>
                  <a:pt x="2214809" y="440922"/>
                </a:cubicBezTo>
                <a:lnTo>
                  <a:pt x="2214809" y="525056"/>
                </a:lnTo>
                <a:lnTo>
                  <a:pt x="2192959" y="525056"/>
                </a:lnTo>
                <a:lnTo>
                  <a:pt x="2192959" y="444187"/>
                </a:lnTo>
                <a:cubicBezTo>
                  <a:pt x="2192959" y="432132"/>
                  <a:pt x="2190029" y="423341"/>
                  <a:pt x="2184169" y="417816"/>
                </a:cubicBezTo>
                <a:cubicBezTo>
                  <a:pt x="2178476" y="412291"/>
                  <a:pt x="2170523" y="409528"/>
                  <a:pt x="2160310" y="409528"/>
                </a:cubicBezTo>
                <a:cubicBezTo>
                  <a:pt x="2153278" y="409528"/>
                  <a:pt x="2146999" y="411538"/>
                  <a:pt x="2141474" y="415556"/>
                </a:cubicBezTo>
                <a:cubicBezTo>
                  <a:pt x="2135614" y="419909"/>
                  <a:pt x="2131261" y="425099"/>
                  <a:pt x="2128414" y="431127"/>
                </a:cubicBezTo>
                <a:cubicBezTo>
                  <a:pt x="2125400" y="437657"/>
                  <a:pt x="2123894" y="444354"/>
                  <a:pt x="2123894" y="451219"/>
                </a:cubicBezTo>
                <a:lnTo>
                  <a:pt x="2123894" y="525056"/>
                </a:lnTo>
                <a:lnTo>
                  <a:pt x="2102044" y="525056"/>
                </a:lnTo>
                <a:lnTo>
                  <a:pt x="2102044" y="393957"/>
                </a:lnTo>
                <a:lnTo>
                  <a:pt x="2122638" y="393957"/>
                </a:lnTo>
                <a:lnTo>
                  <a:pt x="2122638" y="413296"/>
                </a:lnTo>
                <a:lnTo>
                  <a:pt x="2123894" y="413296"/>
                </a:lnTo>
                <a:cubicBezTo>
                  <a:pt x="2127410" y="406766"/>
                  <a:pt x="2133102" y="401240"/>
                  <a:pt x="2140972" y="396720"/>
                </a:cubicBezTo>
                <a:cubicBezTo>
                  <a:pt x="2149008" y="392032"/>
                  <a:pt x="2157464" y="389688"/>
                  <a:pt x="2166338" y="389688"/>
                </a:cubicBezTo>
                <a:close/>
                <a:moveTo>
                  <a:pt x="1752751" y="389688"/>
                </a:moveTo>
                <a:cubicBezTo>
                  <a:pt x="1765643" y="389688"/>
                  <a:pt x="1777196" y="392785"/>
                  <a:pt x="1787410" y="398980"/>
                </a:cubicBezTo>
                <a:cubicBezTo>
                  <a:pt x="1797622" y="405175"/>
                  <a:pt x="1805659" y="413630"/>
                  <a:pt x="1811519" y="424346"/>
                </a:cubicBezTo>
                <a:cubicBezTo>
                  <a:pt x="1817211" y="434727"/>
                  <a:pt x="1820058" y="446447"/>
                  <a:pt x="1820058" y="459507"/>
                </a:cubicBezTo>
                <a:cubicBezTo>
                  <a:pt x="1820058" y="472566"/>
                  <a:pt x="1817211" y="484287"/>
                  <a:pt x="1811519" y="494667"/>
                </a:cubicBezTo>
                <a:cubicBezTo>
                  <a:pt x="1805659" y="505383"/>
                  <a:pt x="1797622" y="513838"/>
                  <a:pt x="1787410" y="520033"/>
                </a:cubicBezTo>
                <a:cubicBezTo>
                  <a:pt x="1777530" y="526061"/>
                  <a:pt x="1765977" y="529075"/>
                  <a:pt x="1752751" y="529075"/>
                </a:cubicBezTo>
                <a:cubicBezTo>
                  <a:pt x="1739523" y="529075"/>
                  <a:pt x="1727971" y="526061"/>
                  <a:pt x="1718092" y="520033"/>
                </a:cubicBezTo>
                <a:cubicBezTo>
                  <a:pt x="1707879" y="513838"/>
                  <a:pt x="1699843" y="505383"/>
                  <a:pt x="1693982" y="494667"/>
                </a:cubicBezTo>
                <a:cubicBezTo>
                  <a:pt x="1688289" y="484287"/>
                  <a:pt x="1685444" y="472566"/>
                  <a:pt x="1685444" y="459507"/>
                </a:cubicBezTo>
                <a:cubicBezTo>
                  <a:pt x="1685444" y="446447"/>
                  <a:pt x="1688289" y="434727"/>
                  <a:pt x="1693982" y="424346"/>
                </a:cubicBezTo>
                <a:cubicBezTo>
                  <a:pt x="1699843" y="413630"/>
                  <a:pt x="1707879" y="405175"/>
                  <a:pt x="1718092" y="398980"/>
                </a:cubicBezTo>
                <a:cubicBezTo>
                  <a:pt x="1728306" y="392785"/>
                  <a:pt x="1739859" y="389688"/>
                  <a:pt x="1752751" y="389688"/>
                </a:cubicBezTo>
                <a:close/>
                <a:moveTo>
                  <a:pt x="1526410" y="389688"/>
                </a:moveTo>
                <a:cubicBezTo>
                  <a:pt x="1535786" y="389688"/>
                  <a:pt x="1544157" y="392032"/>
                  <a:pt x="1551525" y="396720"/>
                </a:cubicBezTo>
                <a:cubicBezTo>
                  <a:pt x="1558725" y="401408"/>
                  <a:pt x="1563832" y="407603"/>
                  <a:pt x="1566846" y="415305"/>
                </a:cubicBezTo>
                <a:cubicBezTo>
                  <a:pt x="1571366" y="407603"/>
                  <a:pt x="1577477" y="401408"/>
                  <a:pt x="1585180" y="396720"/>
                </a:cubicBezTo>
                <a:cubicBezTo>
                  <a:pt x="1593049" y="392032"/>
                  <a:pt x="1601923" y="389688"/>
                  <a:pt x="1611802" y="389688"/>
                </a:cubicBezTo>
                <a:cubicBezTo>
                  <a:pt x="1627038" y="389688"/>
                  <a:pt x="1638423" y="394292"/>
                  <a:pt x="1645958" y="403501"/>
                </a:cubicBezTo>
                <a:cubicBezTo>
                  <a:pt x="1653659" y="413044"/>
                  <a:pt x="1657510" y="425518"/>
                  <a:pt x="1657510" y="440922"/>
                </a:cubicBezTo>
                <a:lnTo>
                  <a:pt x="1657510" y="525056"/>
                </a:lnTo>
                <a:lnTo>
                  <a:pt x="1635911" y="525056"/>
                </a:lnTo>
                <a:lnTo>
                  <a:pt x="1635911" y="444187"/>
                </a:lnTo>
                <a:cubicBezTo>
                  <a:pt x="1635911" y="432132"/>
                  <a:pt x="1633400" y="423341"/>
                  <a:pt x="1628377" y="417816"/>
                </a:cubicBezTo>
                <a:cubicBezTo>
                  <a:pt x="1623354" y="412291"/>
                  <a:pt x="1615988" y="409528"/>
                  <a:pt x="1606276" y="409528"/>
                </a:cubicBezTo>
                <a:cubicBezTo>
                  <a:pt x="1599747" y="409528"/>
                  <a:pt x="1593803" y="411454"/>
                  <a:pt x="1588444" y="415305"/>
                </a:cubicBezTo>
                <a:cubicBezTo>
                  <a:pt x="1583087" y="419156"/>
                  <a:pt x="1578900" y="424179"/>
                  <a:pt x="1575887" y="430374"/>
                </a:cubicBezTo>
                <a:cubicBezTo>
                  <a:pt x="1573040" y="436234"/>
                  <a:pt x="1571617" y="443098"/>
                  <a:pt x="1571617" y="450968"/>
                </a:cubicBezTo>
                <a:lnTo>
                  <a:pt x="1571617" y="525056"/>
                </a:lnTo>
                <a:lnTo>
                  <a:pt x="1549767" y="525056"/>
                </a:lnTo>
                <a:lnTo>
                  <a:pt x="1549767" y="444438"/>
                </a:lnTo>
                <a:cubicBezTo>
                  <a:pt x="1549767" y="432215"/>
                  <a:pt x="1547256" y="423341"/>
                  <a:pt x="1542233" y="417816"/>
                </a:cubicBezTo>
                <a:cubicBezTo>
                  <a:pt x="1537209" y="412291"/>
                  <a:pt x="1529927" y="409528"/>
                  <a:pt x="1520383" y="409528"/>
                </a:cubicBezTo>
                <a:cubicBezTo>
                  <a:pt x="1513853" y="409528"/>
                  <a:pt x="1507910" y="411454"/>
                  <a:pt x="1502551" y="415305"/>
                </a:cubicBezTo>
                <a:cubicBezTo>
                  <a:pt x="1497194" y="419156"/>
                  <a:pt x="1493008" y="424346"/>
                  <a:pt x="1489995" y="430876"/>
                </a:cubicBezTo>
                <a:cubicBezTo>
                  <a:pt x="1487148" y="437071"/>
                  <a:pt x="1485725" y="443936"/>
                  <a:pt x="1485725" y="451470"/>
                </a:cubicBezTo>
                <a:lnTo>
                  <a:pt x="1485725" y="525056"/>
                </a:lnTo>
                <a:lnTo>
                  <a:pt x="1463875" y="525056"/>
                </a:lnTo>
                <a:lnTo>
                  <a:pt x="1463875" y="393957"/>
                </a:lnTo>
                <a:lnTo>
                  <a:pt x="1484469" y="393957"/>
                </a:lnTo>
                <a:lnTo>
                  <a:pt x="1484469" y="413296"/>
                </a:lnTo>
                <a:lnTo>
                  <a:pt x="1485725" y="413296"/>
                </a:lnTo>
                <a:cubicBezTo>
                  <a:pt x="1489408" y="406598"/>
                  <a:pt x="1495018" y="400989"/>
                  <a:pt x="1502551" y="396469"/>
                </a:cubicBezTo>
                <a:cubicBezTo>
                  <a:pt x="1510086" y="391948"/>
                  <a:pt x="1518039" y="389688"/>
                  <a:pt x="1526410" y="389688"/>
                </a:cubicBezTo>
                <a:close/>
                <a:moveTo>
                  <a:pt x="1033855" y="389688"/>
                </a:moveTo>
                <a:cubicBezTo>
                  <a:pt x="1043567" y="389688"/>
                  <a:pt x="1052440" y="392032"/>
                  <a:pt x="1060477" y="396720"/>
                </a:cubicBezTo>
                <a:cubicBezTo>
                  <a:pt x="1068682" y="401575"/>
                  <a:pt x="1074709" y="407184"/>
                  <a:pt x="1078559" y="413547"/>
                </a:cubicBezTo>
                <a:lnTo>
                  <a:pt x="1079565" y="413547"/>
                </a:lnTo>
                <a:lnTo>
                  <a:pt x="1079565" y="393957"/>
                </a:lnTo>
                <a:lnTo>
                  <a:pt x="1100410" y="393957"/>
                </a:lnTo>
                <a:lnTo>
                  <a:pt x="1100410" y="580560"/>
                </a:lnTo>
                <a:lnTo>
                  <a:pt x="1078559" y="580560"/>
                </a:lnTo>
                <a:lnTo>
                  <a:pt x="1078559" y="523800"/>
                </a:lnTo>
                <a:lnTo>
                  <a:pt x="1079565" y="505718"/>
                </a:lnTo>
                <a:lnTo>
                  <a:pt x="1078559" y="505718"/>
                </a:lnTo>
                <a:cubicBezTo>
                  <a:pt x="1074709" y="512080"/>
                  <a:pt x="1068682" y="517606"/>
                  <a:pt x="1060477" y="522294"/>
                </a:cubicBezTo>
                <a:cubicBezTo>
                  <a:pt x="1052608" y="526814"/>
                  <a:pt x="1043735" y="529075"/>
                  <a:pt x="1033855" y="529075"/>
                </a:cubicBezTo>
                <a:cubicBezTo>
                  <a:pt x="1021634" y="529075"/>
                  <a:pt x="1010918" y="526145"/>
                  <a:pt x="1001709" y="520284"/>
                </a:cubicBezTo>
                <a:cubicBezTo>
                  <a:pt x="992333" y="514424"/>
                  <a:pt x="984881" y="506136"/>
                  <a:pt x="979356" y="495421"/>
                </a:cubicBezTo>
                <a:cubicBezTo>
                  <a:pt x="973829" y="484873"/>
                  <a:pt x="971068" y="472901"/>
                  <a:pt x="971068" y="459507"/>
                </a:cubicBezTo>
                <a:cubicBezTo>
                  <a:pt x="971068" y="446280"/>
                  <a:pt x="973829" y="434392"/>
                  <a:pt x="979356" y="423844"/>
                </a:cubicBezTo>
                <a:cubicBezTo>
                  <a:pt x="985049" y="412961"/>
                  <a:pt x="992499" y="404589"/>
                  <a:pt x="1001709" y="398729"/>
                </a:cubicBezTo>
                <a:cubicBezTo>
                  <a:pt x="1011252" y="392701"/>
                  <a:pt x="1021968" y="389688"/>
                  <a:pt x="1033855" y="389688"/>
                </a:cubicBezTo>
                <a:close/>
                <a:moveTo>
                  <a:pt x="842369" y="389688"/>
                </a:moveTo>
                <a:cubicBezTo>
                  <a:pt x="858108" y="389688"/>
                  <a:pt x="870079" y="394292"/>
                  <a:pt x="878282" y="403501"/>
                </a:cubicBezTo>
                <a:cubicBezTo>
                  <a:pt x="886653" y="412877"/>
                  <a:pt x="890840" y="425351"/>
                  <a:pt x="890840" y="440922"/>
                </a:cubicBezTo>
                <a:lnTo>
                  <a:pt x="890840" y="525056"/>
                </a:lnTo>
                <a:lnTo>
                  <a:pt x="868990" y="525056"/>
                </a:lnTo>
                <a:lnTo>
                  <a:pt x="868990" y="444187"/>
                </a:lnTo>
                <a:cubicBezTo>
                  <a:pt x="868990" y="432132"/>
                  <a:pt x="866061" y="423341"/>
                  <a:pt x="860200" y="417816"/>
                </a:cubicBezTo>
                <a:cubicBezTo>
                  <a:pt x="854507" y="412291"/>
                  <a:pt x="846554" y="409528"/>
                  <a:pt x="836341" y="409528"/>
                </a:cubicBezTo>
                <a:cubicBezTo>
                  <a:pt x="829309" y="409528"/>
                  <a:pt x="823031" y="411538"/>
                  <a:pt x="817505" y="415556"/>
                </a:cubicBezTo>
                <a:cubicBezTo>
                  <a:pt x="811645" y="419909"/>
                  <a:pt x="807292" y="425099"/>
                  <a:pt x="804446" y="431127"/>
                </a:cubicBezTo>
                <a:cubicBezTo>
                  <a:pt x="801432" y="437657"/>
                  <a:pt x="799926" y="444354"/>
                  <a:pt x="799926" y="451219"/>
                </a:cubicBezTo>
                <a:lnTo>
                  <a:pt x="799926" y="525056"/>
                </a:lnTo>
                <a:lnTo>
                  <a:pt x="778076" y="525056"/>
                </a:lnTo>
                <a:lnTo>
                  <a:pt x="778076" y="393957"/>
                </a:lnTo>
                <a:lnTo>
                  <a:pt x="798669" y="393957"/>
                </a:lnTo>
                <a:lnTo>
                  <a:pt x="798669" y="413296"/>
                </a:lnTo>
                <a:lnTo>
                  <a:pt x="799926" y="413296"/>
                </a:lnTo>
                <a:cubicBezTo>
                  <a:pt x="803441" y="406766"/>
                  <a:pt x="809133" y="401240"/>
                  <a:pt x="817003" y="396720"/>
                </a:cubicBezTo>
                <a:cubicBezTo>
                  <a:pt x="825040" y="392032"/>
                  <a:pt x="833495" y="389688"/>
                  <a:pt x="842369" y="389688"/>
                </a:cubicBezTo>
                <a:close/>
                <a:moveTo>
                  <a:pt x="691709" y="389688"/>
                </a:moveTo>
                <a:cubicBezTo>
                  <a:pt x="704266" y="389688"/>
                  <a:pt x="715400" y="392618"/>
                  <a:pt x="725111" y="398478"/>
                </a:cubicBezTo>
                <a:cubicBezTo>
                  <a:pt x="734488" y="404171"/>
                  <a:pt x="741686" y="412040"/>
                  <a:pt x="746709" y="422086"/>
                </a:cubicBezTo>
                <a:cubicBezTo>
                  <a:pt x="751900" y="432466"/>
                  <a:pt x="754495" y="444103"/>
                  <a:pt x="754495" y="456995"/>
                </a:cubicBezTo>
                <a:cubicBezTo>
                  <a:pt x="754495" y="458000"/>
                  <a:pt x="754327" y="460176"/>
                  <a:pt x="753993" y="463525"/>
                </a:cubicBezTo>
                <a:lnTo>
                  <a:pt x="650018" y="463525"/>
                </a:lnTo>
                <a:cubicBezTo>
                  <a:pt x="650521" y="473571"/>
                  <a:pt x="652949" y="482026"/>
                  <a:pt x="657301" y="488891"/>
                </a:cubicBezTo>
                <a:cubicBezTo>
                  <a:pt x="661488" y="495421"/>
                  <a:pt x="666929" y="500527"/>
                  <a:pt x="673626" y="504211"/>
                </a:cubicBezTo>
                <a:cubicBezTo>
                  <a:pt x="680156" y="507727"/>
                  <a:pt x="687020" y="509485"/>
                  <a:pt x="694220" y="509485"/>
                </a:cubicBezTo>
                <a:cubicBezTo>
                  <a:pt x="711298" y="509485"/>
                  <a:pt x="724274" y="501532"/>
                  <a:pt x="733148" y="485626"/>
                </a:cubicBezTo>
                <a:lnTo>
                  <a:pt x="751481" y="494667"/>
                </a:lnTo>
                <a:cubicBezTo>
                  <a:pt x="745957" y="505216"/>
                  <a:pt x="738338" y="513587"/>
                  <a:pt x="728627" y="519782"/>
                </a:cubicBezTo>
                <a:cubicBezTo>
                  <a:pt x="718916" y="525977"/>
                  <a:pt x="707196" y="529075"/>
                  <a:pt x="693467" y="529075"/>
                </a:cubicBezTo>
                <a:cubicBezTo>
                  <a:pt x="680742" y="529075"/>
                  <a:pt x="669524" y="526145"/>
                  <a:pt x="659813" y="520284"/>
                </a:cubicBezTo>
                <a:cubicBezTo>
                  <a:pt x="649767" y="514257"/>
                  <a:pt x="641982" y="505969"/>
                  <a:pt x="636456" y="495421"/>
                </a:cubicBezTo>
                <a:cubicBezTo>
                  <a:pt x="630931" y="484873"/>
                  <a:pt x="628168" y="472985"/>
                  <a:pt x="628168" y="459758"/>
                </a:cubicBezTo>
                <a:cubicBezTo>
                  <a:pt x="628168" y="447033"/>
                  <a:pt x="630763" y="435397"/>
                  <a:pt x="635953" y="424848"/>
                </a:cubicBezTo>
                <a:cubicBezTo>
                  <a:pt x="641312" y="413965"/>
                  <a:pt x="648762" y="405426"/>
                  <a:pt x="658306" y="399231"/>
                </a:cubicBezTo>
                <a:cubicBezTo>
                  <a:pt x="668185" y="392869"/>
                  <a:pt x="679319" y="389688"/>
                  <a:pt x="691709" y="389688"/>
                </a:cubicBezTo>
                <a:close/>
                <a:moveTo>
                  <a:pt x="308969" y="389688"/>
                </a:moveTo>
                <a:cubicBezTo>
                  <a:pt x="324708" y="389688"/>
                  <a:pt x="336680" y="394292"/>
                  <a:pt x="344884" y="403501"/>
                </a:cubicBezTo>
                <a:cubicBezTo>
                  <a:pt x="353256" y="412877"/>
                  <a:pt x="357441" y="425351"/>
                  <a:pt x="357441" y="440922"/>
                </a:cubicBezTo>
                <a:lnTo>
                  <a:pt x="357441" y="525056"/>
                </a:lnTo>
                <a:lnTo>
                  <a:pt x="335592" y="525056"/>
                </a:lnTo>
                <a:lnTo>
                  <a:pt x="335592" y="444187"/>
                </a:lnTo>
                <a:cubicBezTo>
                  <a:pt x="335592" y="432132"/>
                  <a:pt x="332662" y="423341"/>
                  <a:pt x="326801" y="417816"/>
                </a:cubicBezTo>
                <a:cubicBezTo>
                  <a:pt x="321109" y="412291"/>
                  <a:pt x="313155" y="409528"/>
                  <a:pt x="302941" y="409528"/>
                </a:cubicBezTo>
                <a:cubicBezTo>
                  <a:pt x="295908" y="409528"/>
                  <a:pt x="289630" y="411538"/>
                  <a:pt x="284106" y="415556"/>
                </a:cubicBezTo>
                <a:cubicBezTo>
                  <a:pt x="278245" y="419909"/>
                  <a:pt x="273893" y="425099"/>
                  <a:pt x="271045" y="431127"/>
                </a:cubicBezTo>
                <a:cubicBezTo>
                  <a:pt x="268032" y="437657"/>
                  <a:pt x="266525" y="444354"/>
                  <a:pt x="266525" y="451219"/>
                </a:cubicBezTo>
                <a:lnTo>
                  <a:pt x="266525" y="525056"/>
                </a:lnTo>
                <a:lnTo>
                  <a:pt x="244675" y="525056"/>
                </a:lnTo>
                <a:lnTo>
                  <a:pt x="244675" y="393957"/>
                </a:lnTo>
                <a:lnTo>
                  <a:pt x="265269" y="393957"/>
                </a:lnTo>
                <a:lnTo>
                  <a:pt x="265269" y="413296"/>
                </a:lnTo>
                <a:lnTo>
                  <a:pt x="266525" y="413296"/>
                </a:lnTo>
                <a:cubicBezTo>
                  <a:pt x="270041" y="406766"/>
                  <a:pt x="275734" y="401240"/>
                  <a:pt x="283603" y="396720"/>
                </a:cubicBezTo>
                <a:cubicBezTo>
                  <a:pt x="291639" y="392032"/>
                  <a:pt x="300095" y="389688"/>
                  <a:pt x="308969" y="389688"/>
                </a:cubicBezTo>
                <a:close/>
                <a:moveTo>
                  <a:pt x="160299" y="389688"/>
                </a:moveTo>
                <a:cubicBezTo>
                  <a:pt x="178047" y="389688"/>
                  <a:pt x="192027" y="394376"/>
                  <a:pt x="202241" y="403752"/>
                </a:cubicBezTo>
                <a:cubicBezTo>
                  <a:pt x="212287" y="412961"/>
                  <a:pt x="217310" y="425686"/>
                  <a:pt x="217310" y="441926"/>
                </a:cubicBezTo>
                <a:lnTo>
                  <a:pt x="217310" y="525056"/>
                </a:lnTo>
                <a:lnTo>
                  <a:pt x="196464" y="525056"/>
                </a:lnTo>
                <a:lnTo>
                  <a:pt x="196464" y="506220"/>
                </a:lnTo>
                <a:lnTo>
                  <a:pt x="195460" y="506220"/>
                </a:lnTo>
                <a:cubicBezTo>
                  <a:pt x="191608" y="512750"/>
                  <a:pt x="186000" y="518192"/>
                  <a:pt x="178633" y="522545"/>
                </a:cubicBezTo>
                <a:cubicBezTo>
                  <a:pt x="171434" y="526898"/>
                  <a:pt x="162895" y="529075"/>
                  <a:pt x="153016" y="529075"/>
                </a:cubicBezTo>
                <a:cubicBezTo>
                  <a:pt x="143305" y="529075"/>
                  <a:pt x="134765" y="527233"/>
                  <a:pt x="127399" y="523549"/>
                </a:cubicBezTo>
                <a:cubicBezTo>
                  <a:pt x="119697" y="519698"/>
                  <a:pt x="113837" y="514508"/>
                  <a:pt x="109819" y="507978"/>
                </a:cubicBezTo>
                <a:cubicBezTo>
                  <a:pt x="105800" y="501448"/>
                  <a:pt x="103791" y="493914"/>
                  <a:pt x="103791" y="485375"/>
                </a:cubicBezTo>
                <a:cubicBezTo>
                  <a:pt x="103791" y="471478"/>
                  <a:pt x="108981" y="460679"/>
                  <a:pt x="119362" y="452977"/>
                </a:cubicBezTo>
                <a:cubicBezTo>
                  <a:pt x="130078" y="445108"/>
                  <a:pt x="143305" y="441173"/>
                  <a:pt x="159043" y="441173"/>
                </a:cubicBezTo>
                <a:cubicBezTo>
                  <a:pt x="167248" y="441173"/>
                  <a:pt x="174615" y="442010"/>
                  <a:pt x="181145" y="443684"/>
                </a:cubicBezTo>
                <a:cubicBezTo>
                  <a:pt x="187841" y="445359"/>
                  <a:pt x="192948" y="447368"/>
                  <a:pt x="196464" y="449712"/>
                </a:cubicBezTo>
                <a:lnTo>
                  <a:pt x="196464" y="441675"/>
                </a:lnTo>
                <a:cubicBezTo>
                  <a:pt x="196464" y="432132"/>
                  <a:pt x="193116" y="424346"/>
                  <a:pt x="186418" y="418319"/>
                </a:cubicBezTo>
                <a:cubicBezTo>
                  <a:pt x="179721" y="412291"/>
                  <a:pt x="171015" y="409277"/>
                  <a:pt x="160299" y="409277"/>
                </a:cubicBezTo>
                <a:cubicBezTo>
                  <a:pt x="153100" y="409277"/>
                  <a:pt x="146403" y="410868"/>
                  <a:pt x="140207" y="414049"/>
                </a:cubicBezTo>
                <a:cubicBezTo>
                  <a:pt x="133678" y="417398"/>
                  <a:pt x="128739" y="421835"/>
                  <a:pt x="125390" y="427360"/>
                </a:cubicBezTo>
                <a:lnTo>
                  <a:pt x="108814" y="415054"/>
                </a:lnTo>
                <a:cubicBezTo>
                  <a:pt x="113837" y="407352"/>
                  <a:pt x="120954" y="401157"/>
                  <a:pt x="130161" y="396469"/>
                </a:cubicBezTo>
                <a:cubicBezTo>
                  <a:pt x="139203" y="391948"/>
                  <a:pt x="149249" y="389688"/>
                  <a:pt x="160299" y="389688"/>
                </a:cubicBezTo>
                <a:close/>
                <a:moveTo>
                  <a:pt x="2063420" y="366080"/>
                </a:moveTo>
                <a:lnTo>
                  <a:pt x="2080994" y="366080"/>
                </a:lnTo>
                <a:lnTo>
                  <a:pt x="2080994" y="383660"/>
                </a:lnTo>
                <a:cubicBezTo>
                  <a:pt x="2080994" y="391195"/>
                  <a:pt x="2079326" y="397306"/>
                  <a:pt x="2075978" y="401994"/>
                </a:cubicBezTo>
                <a:cubicBezTo>
                  <a:pt x="2072629" y="406515"/>
                  <a:pt x="2067689" y="408775"/>
                  <a:pt x="2061160" y="408775"/>
                </a:cubicBezTo>
                <a:cubicBezTo>
                  <a:pt x="2059318" y="408775"/>
                  <a:pt x="2057560" y="408524"/>
                  <a:pt x="2055886" y="408021"/>
                </a:cubicBezTo>
                <a:lnTo>
                  <a:pt x="2055886" y="409026"/>
                </a:lnTo>
                <a:cubicBezTo>
                  <a:pt x="2070117" y="421583"/>
                  <a:pt x="2077233" y="438410"/>
                  <a:pt x="2077233" y="459507"/>
                </a:cubicBezTo>
                <a:cubicBezTo>
                  <a:pt x="2077233" y="472566"/>
                  <a:pt x="2074387" y="484287"/>
                  <a:pt x="2068694" y="494667"/>
                </a:cubicBezTo>
                <a:cubicBezTo>
                  <a:pt x="2062834" y="505383"/>
                  <a:pt x="2054797" y="513838"/>
                  <a:pt x="2044584" y="520033"/>
                </a:cubicBezTo>
                <a:cubicBezTo>
                  <a:pt x="2034705" y="526061"/>
                  <a:pt x="2023152" y="529075"/>
                  <a:pt x="2009926" y="529075"/>
                </a:cubicBezTo>
                <a:cubicBezTo>
                  <a:pt x="1996699" y="529075"/>
                  <a:pt x="1985146" y="526061"/>
                  <a:pt x="1975267" y="520033"/>
                </a:cubicBezTo>
                <a:cubicBezTo>
                  <a:pt x="1965053" y="513838"/>
                  <a:pt x="1957017" y="505383"/>
                  <a:pt x="1951157" y="494667"/>
                </a:cubicBezTo>
                <a:cubicBezTo>
                  <a:pt x="1945464" y="484287"/>
                  <a:pt x="1942618" y="472566"/>
                  <a:pt x="1942618" y="459507"/>
                </a:cubicBezTo>
                <a:cubicBezTo>
                  <a:pt x="1942618" y="446447"/>
                  <a:pt x="1945464" y="434727"/>
                  <a:pt x="1951157" y="424346"/>
                </a:cubicBezTo>
                <a:cubicBezTo>
                  <a:pt x="1957017" y="413630"/>
                  <a:pt x="1965053" y="405175"/>
                  <a:pt x="1975267" y="398980"/>
                </a:cubicBezTo>
                <a:cubicBezTo>
                  <a:pt x="1985480" y="392785"/>
                  <a:pt x="1997033" y="389688"/>
                  <a:pt x="2009926" y="389688"/>
                </a:cubicBezTo>
                <a:cubicBezTo>
                  <a:pt x="2014279" y="389688"/>
                  <a:pt x="2020976" y="390441"/>
                  <a:pt x="2030017" y="391948"/>
                </a:cubicBezTo>
                <a:cubicBezTo>
                  <a:pt x="2038054" y="393287"/>
                  <a:pt x="2044165" y="393957"/>
                  <a:pt x="2048351" y="393957"/>
                </a:cubicBezTo>
                <a:cubicBezTo>
                  <a:pt x="2053709" y="393957"/>
                  <a:pt x="2057644" y="393120"/>
                  <a:pt x="2060154" y="391446"/>
                </a:cubicBezTo>
                <a:cubicBezTo>
                  <a:pt x="2062331" y="389939"/>
                  <a:pt x="2063420" y="387344"/>
                  <a:pt x="2063420" y="383660"/>
                </a:cubicBezTo>
                <a:close/>
                <a:moveTo>
                  <a:pt x="458514" y="356787"/>
                </a:moveTo>
                <a:lnTo>
                  <a:pt x="480364" y="356787"/>
                </a:lnTo>
                <a:lnTo>
                  <a:pt x="480364" y="393957"/>
                </a:lnTo>
                <a:lnTo>
                  <a:pt x="512510" y="393957"/>
                </a:lnTo>
                <a:lnTo>
                  <a:pt x="512510" y="413798"/>
                </a:lnTo>
                <a:lnTo>
                  <a:pt x="480364" y="413798"/>
                </a:lnTo>
                <a:lnTo>
                  <a:pt x="480364" y="485124"/>
                </a:lnTo>
                <a:cubicBezTo>
                  <a:pt x="480364" y="492491"/>
                  <a:pt x="481703" y="497849"/>
                  <a:pt x="484383" y="501197"/>
                </a:cubicBezTo>
                <a:cubicBezTo>
                  <a:pt x="487563" y="504881"/>
                  <a:pt x="492335" y="506722"/>
                  <a:pt x="498697" y="506722"/>
                </a:cubicBezTo>
                <a:cubicBezTo>
                  <a:pt x="504222" y="506722"/>
                  <a:pt x="508994" y="505299"/>
                  <a:pt x="513013" y="502453"/>
                </a:cubicBezTo>
                <a:lnTo>
                  <a:pt x="513013" y="523800"/>
                </a:lnTo>
                <a:cubicBezTo>
                  <a:pt x="510669" y="524973"/>
                  <a:pt x="508073" y="525810"/>
                  <a:pt x="505226" y="526312"/>
                </a:cubicBezTo>
                <a:cubicBezTo>
                  <a:pt x="502547" y="526814"/>
                  <a:pt x="499116" y="527065"/>
                  <a:pt x="494930" y="527065"/>
                </a:cubicBezTo>
                <a:cubicBezTo>
                  <a:pt x="489404" y="527065"/>
                  <a:pt x="484465" y="526228"/>
                  <a:pt x="480112" y="524554"/>
                </a:cubicBezTo>
                <a:cubicBezTo>
                  <a:pt x="475424" y="522712"/>
                  <a:pt x="471657" y="520368"/>
                  <a:pt x="468811" y="517522"/>
                </a:cubicBezTo>
                <a:cubicBezTo>
                  <a:pt x="461946" y="510992"/>
                  <a:pt x="458514" y="502034"/>
                  <a:pt x="458514" y="490649"/>
                </a:cubicBezTo>
                <a:lnTo>
                  <a:pt x="458514" y="413798"/>
                </a:lnTo>
                <a:lnTo>
                  <a:pt x="435658" y="413798"/>
                </a:lnTo>
                <a:lnTo>
                  <a:pt x="435658" y="393957"/>
                </a:lnTo>
                <a:lnTo>
                  <a:pt x="458514" y="393957"/>
                </a:lnTo>
                <a:close/>
                <a:moveTo>
                  <a:pt x="29889" y="356787"/>
                </a:moveTo>
                <a:lnTo>
                  <a:pt x="51738" y="356787"/>
                </a:lnTo>
                <a:lnTo>
                  <a:pt x="51738" y="393957"/>
                </a:lnTo>
                <a:lnTo>
                  <a:pt x="83885" y="393957"/>
                </a:lnTo>
                <a:lnTo>
                  <a:pt x="83885" y="413798"/>
                </a:lnTo>
                <a:lnTo>
                  <a:pt x="51738" y="413798"/>
                </a:lnTo>
                <a:lnTo>
                  <a:pt x="51738" y="485124"/>
                </a:lnTo>
                <a:cubicBezTo>
                  <a:pt x="51738" y="492491"/>
                  <a:pt x="53078" y="497849"/>
                  <a:pt x="55757" y="501197"/>
                </a:cubicBezTo>
                <a:cubicBezTo>
                  <a:pt x="58938" y="504881"/>
                  <a:pt x="63710" y="506722"/>
                  <a:pt x="70072" y="506722"/>
                </a:cubicBezTo>
                <a:cubicBezTo>
                  <a:pt x="75598" y="506722"/>
                  <a:pt x="80369" y="505299"/>
                  <a:pt x="84388" y="502453"/>
                </a:cubicBezTo>
                <a:lnTo>
                  <a:pt x="84388" y="523800"/>
                </a:lnTo>
                <a:cubicBezTo>
                  <a:pt x="82044" y="524973"/>
                  <a:pt x="79449" y="525810"/>
                  <a:pt x="76602" y="526312"/>
                </a:cubicBezTo>
                <a:cubicBezTo>
                  <a:pt x="73924" y="526814"/>
                  <a:pt x="70491" y="527065"/>
                  <a:pt x="66305" y="527065"/>
                </a:cubicBezTo>
                <a:cubicBezTo>
                  <a:pt x="60780" y="527065"/>
                  <a:pt x="55840" y="526228"/>
                  <a:pt x="51488" y="524554"/>
                </a:cubicBezTo>
                <a:cubicBezTo>
                  <a:pt x="46800" y="522712"/>
                  <a:pt x="43032" y="520368"/>
                  <a:pt x="40186" y="517522"/>
                </a:cubicBezTo>
                <a:cubicBezTo>
                  <a:pt x="33321" y="510992"/>
                  <a:pt x="29889" y="502034"/>
                  <a:pt x="29889" y="490649"/>
                </a:cubicBezTo>
                <a:lnTo>
                  <a:pt x="29889" y="413798"/>
                </a:lnTo>
                <a:lnTo>
                  <a:pt x="7034" y="413798"/>
                </a:lnTo>
                <a:lnTo>
                  <a:pt x="7034" y="393957"/>
                </a:lnTo>
                <a:lnTo>
                  <a:pt x="29889" y="393957"/>
                </a:lnTo>
                <a:close/>
                <a:moveTo>
                  <a:pt x="1892500" y="340965"/>
                </a:moveTo>
                <a:lnTo>
                  <a:pt x="1914350" y="340965"/>
                </a:lnTo>
                <a:lnTo>
                  <a:pt x="1914350" y="525056"/>
                </a:lnTo>
                <a:lnTo>
                  <a:pt x="1892500" y="525056"/>
                </a:lnTo>
                <a:close/>
                <a:moveTo>
                  <a:pt x="2013944" y="335691"/>
                </a:moveTo>
                <a:lnTo>
                  <a:pt x="2037803" y="335691"/>
                </a:lnTo>
                <a:lnTo>
                  <a:pt x="2019469" y="368340"/>
                </a:lnTo>
                <a:lnTo>
                  <a:pt x="2000382" y="368340"/>
                </a:lnTo>
                <a:close/>
                <a:moveTo>
                  <a:pt x="1743207" y="335691"/>
                </a:moveTo>
                <a:lnTo>
                  <a:pt x="1762546" y="335691"/>
                </a:lnTo>
                <a:lnTo>
                  <a:pt x="1788916" y="365829"/>
                </a:lnTo>
                <a:lnTo>
                  <a:pt x="1788916" y="367084"/>
                </a:lnTo>
                <a:lnTo>
                  <a:pt x="1767820" y="367084"/>
                </a:lnTo>
                <a:lnTo>
                  <a:pt x="1753756" y="350760"/>
                </a:lnTo>
                <a:lnTo>
                  <a:pt x="1751746" y="350760"/>
                </a:lnTo>
                <a:lnTo>
                  <a:pt x="1738184" y="367084"/>
                </a:lnTo>
                <a:lnTo>
                  <a:pt x="1717087" y="367084"/>
                </a:lnTo>
                <a:lnTo>
                  <a:pt x="1717087" y="365829"/>
                </a:lnTo>
                <a:close/>
                <a:moveTo>
                  <a:pt x="682416" y="335691"/>
                </a:moveTo>
                <a:lnTo>
                  <a:pt x="701754" y="335691"/>
                </a:lnTo>
                <a:lnTo>
                  <a:pt x="727873" y="365829"/>
                </a:lnTo>
                <a:lnTo>
                  <a:pt x="727873" y="367084"/>
                </a:lnTo>
                <a:lnTo>
                  <a:pt x="706777" y="367084"/>
                </a:lnTo>
                <a:lnTo>
                  <a:pt x="692964" y="350760"/>
                </a:lnTo>
                <a:lnTo>
                  <a:pt x="690955" y="350760"/>
                </a:lnTo>
                <a:lnTo>
                  <a:pt x="677142" y="367084"/>
                </a:lnTo>
                <a:lnTo>
                  <a:pt x="656046" y="367084"/>
                </a:lnTo>
                <a:lnTo>
                  <a:pt x="656046" y="365829"/>
                </a:lnTo>
                <a:close/>
                <a:moveTo>
                  <a:pt x="165573" y="335691"/>
                </a:moveTo>
                <a:lnTo>
                  <a:pt x="189432" y="335691"/>
                </a:lnTo>
                <a:lnTo>
                  <a:pt x="171099" y="368340"/>
                </a:lnTo>
                <a:lnTo>
                  <a:pt x="152012" y="368340"/>
                </a:lnTo>
                <a:close/>
                <a:moveTo>
                  <a:pt x="7425876" y="242106"/>
                </a:moveTo>
                <a:cubicBezTo>
                  <a:pt x="7429895" y="242106"/>
                  <a:pt x="7433160" y="243362"/>
                  <a:pt x="7435672" y="245873"/>
                </a:cubicBezTo>
                <a:cubicBezTo>
                  <a:pt x="7438183" y="248385"/>
                  <a:pt x="7439438" y="251650"/>
                  <a:pt x="7439438" y="255668"/>
                </a:cubicBezTo>
                <a:cubicBezTo>
                  <a:pt x="7439438" y="259519"/>
                  <a:pt x="7438183" y="262784"/>
                  <a:pt x="7435672" y="265463"/>
                </a:cubicBezTo>
                <a:cubicBezTo>
                  <a:pt x="7433160" y="268309"/>
                  <a:pt x="7429895" y="269732"/>
                  <a:pt x="7425876" y="269732"/>
                </a:cubicBezTo>
                <a:cubicBezTo>
                  <a:pt x="7422193" y="269732"/>
                  <a:pt x="7418928" y="268309"/>
                  <a:pt x="7416082" y="265463"/>
                </a:cubicBezTo>
                <a:cubicBezTo>
                  <a:pt x="7413236" y="262616"/>
                  <a:pt x="7411812" y="259351"/>
                  <a:pt x="7411812" y="255668"/>
                </a:cubicBezTo>
                <a:cubicBezTo>
                  <a:pt x="7411812" y="251650"/>
                  <a:pt x="7413236" y="248385"/>
                  <a:pt x="7416082" y="245873"/>
                </a:cubicBezTo>
                <a:cubicBezTo>
                  <a:pt x="7418928" y="243362"/>
                  <a:pt x="7422193" y="242106"/>
                  <a:pt x="7425876" y="242106"/>
                </a:cubicBezTo>
                <a:close/>
                <a:moveTo>
                  <a:pt x="5510598" y="242106"/>
                </a:moveTo>
                <a:cubicBezTo>
                  <a:pt x="5514617" y="242106"/>
                  <a:pt x="5517882" y="243362"/>
                  <a:pt x="5520393" y="245873"/>
                </a:cubicBezTo>
                <a:cubicBezTo>
                  <a:pt x="5522905" y="248385"/>
                  <a:pt x="5524160" y="251650"/>
                  <a:pt x="5524160" y="255668"/>
                </a:cubicBezTo>
                <a:cubicBezTo>
                  <a:pt x="5524160" y="259519"/>
                  <a:pt x="5522905" y="262784"/>
                  <a:pt x="5520393" y="265463"/>
                </a:cubicBezTo>
                <a:cubicBezTo>
                  <a:pt x="5517882" y="268309"/>
                  <a:pt x="5514617" y="269732"/>
                  <a:pt x="5510598" y="269732"/>
                </a:cubicBezTo>
                <a:cubicBezTo>
                  <a:pt x="5506915" y="269732"/>
                  <a:pt x="5503650" y="268309"/>
                  <a:pt x="5500804" y="265463"/>
                </a:cubicBezTo>
                <a:cubicBezTo>
                  <a:pt x="5497957" y="262616"/>
                  <a:pt x="5496534" y="259351"/>
                  <a:pt x="5496534" y="255668"/>
                </a:cubicBezTo>
                <a:cubicBezTo>
                  <a:pt x="5496534" y="251650"/>
                  <a:pt x="5497957" y="248385"/>
                  <a:pt x="5500804" y="245873"/>
                </a:cubicBezTo>
                <a:cubicBezTo>
                  <a:pt x="5503482" y="243362"/>
                  <a:pt x="5506747" y="242106"/>
                  <a:pt x="5510598" y="242106"/>
                </a:cubicBezTo>
                <a:close/>
                <a:moveTo>
                  <a:pt x="4686444" y="242106"/>
                </a:moveTo>
                <a:cubicBezTo>
                  <a:pt x="4690462" y="242106"/>
                  <a:pt x="4693727" y="243362"/>
                  <a:pt x="4696239" y="245873"/>
                </a:cubicBezTo>
                <a:cubicBezTo>
                  <a:pt x="4698750" y="248385"/>
                  <a:pt x="4700006" y="251650"/>
                  <a:pt x="4700006" y="255668"/>
                </a:cubicBezTo>
                <a:cubicBezTo>
                  <a:pt x="4700006" y="259519"/>
                  <a:pt x="4698750" y="262784"/>
                  <a:pt x="4696239" y="265463"/>
                </a:cubicBezTo>
                <a:cubicBezTo>
                  <a:pt x="4693727" y="268309"/>
                  <a:pt x="4690462" y="269732"/>
                  <a:pt x="4686444" y="269732"/>
                </a:cubicBezTo>
                <a:cubicBezTo>
                  <a:pt x="4682760" y="269732"/>
                  <a:pt x="4679496" y="268309"/>
                  <a:pt x="4676649" y="265463"/>
                </a:cubicBezTo>
                <a:cubicBezTo>
                  <a:pt x="4673970" y="262784"/>
                  <a:pt x="4672631" y="259519"/>
                  <a:pt x="4672631" y="255668"/>
                </a:cubicBezTo>
                <a:cubicBezTo>
                  <a:pt x="4672631" y="251650"/>
                  <a:pt x="4673970" y="248385"/>
                  <a:pt x="4676649" y="245873"/>
                </a:cubicBezTo>
                <a:cubicBezTo>
                  <a:pt x="4679328" y="243362"/>
                  <a:pt x="4682593" y="242106"/>
                  <a:pt x="4686444" y="242106"/>
                </a:cubicBezTo>
                <a:close/>
                <a:moveTo>
                  <a:pt x="1124101" y="242106"/>
                </a:moveTo>
                <a:cubicBezTo>
                  <a:pt x="1128120" y="242106"/>
                  <a:pt x="1131385" y="243362"/>
                  <a:pt x="1133896" y="245873"/>
                </a:cubicBezTo>
                <a:cubicBezTo>
                  <a:pt x="1136408" y="248385"/>
                  <a:pt x="1137663" y="251650"/>
                  <a:pt x="1137663" y="255668"/>
                </a:cubicBezTo>
                <a:cubicBezTo>
                  <a:pt x="1137663" y="259519"/>
                  <a:pt x="1136408" y="262784"/>
                  <a:pt x="1133896" y="265463"/>
                </a:cubicBezTo>
                <a:cubicBezTo>
                  <a:pt x="1131385" y="268309"/>
                  <a:pt x="1128120" y="269732"/>
                  <a:pt x="1124101" y="269732"/>
                </a:cubicBezTo>
                <a:cubicBezTo>
                  <a:pt x="1120419" y="269732"/>
                  <a:pt x="1117154" y="268309"/>
                  <a:pt x="1114307" y="265463"/>
                </a:cubicBezTo>
                <a:cubicBezTo>
                  <a:pt x="1111629" y="262784"/>
                  <a:pt x="1110289" y="259519"/>
                  <a:pt x="1110289" y="255668"/>
                </a:cubicBezTo>
                <a:cubicBezTo>
                  <a:pt x="1110289" y="251650"/>
                  <a:pt x="1111629" y="248385"/>
                  <a:pt x="1114307" y="245873"/>
                </a:cubicBezTo>
                <a:cubicBezTo>
                  <a:pt x="1116986" y="243362"/>
                  <a:pt x="1120252" y="242106"/>
                  <a:pt x="1124101" y="242106"/>
                </a:cubicBezTo>
                <a:close/>
                <a:moveTo>
                  <a:pt x="8049001" y="154204"/>
                </a:moveTo>
                <a:cubicBezTo>
                  <a:pt x="8036946" y="154204"/>
                  <a:pt x="8027905" y="156716"/>
                  <a:pt x="8021877" y="161739"/>
                </a:cubicBezTo>
                <a:cubicBezTo>
                  <a:pt x="8015850" y="166762"/>
                  <a:pt x="8012836" y="173124"/>
                  <a:pt x="8012836" y="180826"/>
                </a:cubicBezTo>
                <a:cubicBezTo>
                  <a:pt x="8012836" y="188026"/>
                  <a:pt x="8015599" y="193886"/>
                  <a:pt x="8021124" y="198406"/>
                </a:cubicBezTo>
                <a:cubicBezTo>
                  <a:pt x="8026649" y="202927"/>
                  <a:pt x="8033598" y="205187"/>
                  <a:pt x="8041969" y="205187"/>
                </a:cubicBezTo>
                <a:cubicBezTo>
                  <a:pt x="8049336" y="205187"/>
                  <a:pt x="8056201" y="203262"/>
                  <a:pt x="8062563" y="199411"/>
                </a:cubicBezTo>
                <a:cubicBezTo>
                  <a:pt x="8068926" y="195560"/>
                  <a:pt x="8073949" y="190537"/>
                  <a:pt x="8077632" y="184342"/>
                </a:cubicBezTo>
                <a:cubicBezTo>
                  <a:pt x="8081316" y="178147"/>
                  <a:pt x="8083157" y="171199"/>
                  <a:pt x="8083157" y="163497"/>
                </a:cubicBezTo>
                <a:cubicBezTo>
                  <a:pt x="8079139" y="160818"/>
                  <a:pt x="8074116" y="158558"/>
                  <a:pt x="8068088" y="156716"/>
                </a:cubicBezTo>
                <a:cubicBezTo>
                  <a:pt x="8062396" y="155042"/>
                  <a:pt x="8056033" y="154204"/>
                  <a:pt x="8049001" y="154204"/>
                </a:cubicBezTo>
                <a:close/>
                <a:moveTo>
                  <a:pt x="2962652" y="154204"/>
                </a:moveTo>
                <a:cubicBezTo>
                  <a:pt x="2950597" y="154204"/>
                  <a:pt x="2941555" y="156716"/>
                  <a:pt x="2935528" y="161739"/>
                </a:cubicBezTo>
                <a:cubicBezTo>
                  <a:pt x="2929500" y="166762"/>
                  <a:pt x="2926486" y="173124"/>
                  <a:pt x="2926486" y="180826"/>
                </a:cubicBezTo>
                <a:cubicBezTo>
                  <a:pt x="2926486" y="188026"/>
                  <a:pt x="2929249" y="193886"/>
                  <a:pt x="2934774" y="198406"/>
                </a:cubicBezTo>
                <a:cubicBezTo>
                  <a:pt x="2940300" y="202927"/>
                  <a:pt x="2947248" y="205187"/>
                  <a:pt x="2955620" y="205187"/>
                </a:cubicBezTo>
                <a:cubicBezTo>
                  <a:pt x="2962987" y="205187"/>
                  <a:pt x="2969851" y="203262"/>
                  <a:pt x="2976214" y="199411"/>
                </a:cubicBezTo>
                <a:cubicBezTo>
                  <a:pt x="2982576" y="195560"/>
                  <a:pt x="2987599" y="190537"/>
                  <a:pt x="2991283" y="184342"/>
                </a:cubicBezTo>
                <a:cubicBezTo>
                  <a:pt x="2994966" y="178147"/>
                  <a:pt x="2996808" y="171199"/>
                  <a:pt x="2996808" y="163497"/>
                </a:cubicBezTo>
                <a:cubicBezTo>
                  <a:pt x="2992789" y="160818"/>
                  <a:pt x="2987766" y="158558"/>
                  <a:pt x="2981739" y="156716"/>
                </a:cubicBezTo>
                <a:cubicBezTo>
                  <a:pt x="2976046" y="155042"/>
                  <a:pt x="2969684" y="154204"/>
                  <a:pt x="2962652" y="154204"/>
                </a:cubicBezTo>
                <a:close/>
                <a:moveTo>
                  <a:pt x="1600585" y="154204"/>
                </a:moveTo>
                <a:cubicBezTo>
                  <a:pt x="1588529" y="154204"/>
                  <a:pt x="1579488" y="156716"/>
                  <a:pt x="1573460" y="161739"/>
                </a:cubicBezTo>
                <a:cubicBezTo>
                  <a:pt x="1567433" y="166762"/>
                  <a:pt x="1564419" y="173124"/>
                  <a:pt x="1564419" y="180826"/>
                </a:cubicBezTo>
                <a:cubicBezTo>
                  <a:pt x="1564419" y="188026"/>
                  <a:pt x="1567181" y="193886"/>
                  <a:pt x="1572706" y="198406"/>
                </a:cubicBezTo>
                <a:cubicBezTo>
                  <a:pt x="1578233" y="202927"/>
                  <a:pt x="1585180" y="205187"/>
                  <a:pt x="1593552" y="205187"/>
                </a:cubicBezTo>
                <a:cubicBezTo>
                  <a:pt x="1600919" y="205187"/>
                  <a:pt x="1607785" y="203262"/>
                  <a:pt x="1614147" y="199411"/>
                </a:cubicBezTo>
                <a:cubicBezTo>
                  <a:pt x="1620510" y="195560"/>
                  <a:pt x="1625532" y="190537"/>
                  <a:pt x="1629215" y="184342"/>
                </a:cubicBezTo>
                <a:cubicBezTo>
                  <a:pt x="1632900" y="178147"/>
                  <a:pt x="1634740" y="171199"/>
                  <a:pt x="1634740" y="163497"/>
                </a:cubicBezTo>
                <a:cubicBezTo>
                  <a:pt x="1630723" y="160818"/>
                  <a:pt x="1625699" y="158558"/>
                  <a:pt x="1619672" y="156716"/>
                </a:cubicBezTo>
                <a:cubicBezTo>
                  <a:pt x="1613979" y="155042"/>
                  <a:pt x="1607617" y="154204"/>
                  <a:pt x="1600585" y="154204"/>
                </a:cubicBezTo>
                <a:close/>
                <a:moveTo>
                  <a:pt x="695708" y="154204"/>
                </a:moveTo>
                <a:cubicBezTo>
                  <a:pt x="683654" y="154204"/>
                  <a:pt x="674613" y="156716"/>
                  <a:pt x="668585" y="161739"/>
                </a:cubicBezTo>
                <a:cubicBezTo>
                  <a:pt x="662557" y="166762"/>
                  <a:pt x="659544" y="173124"/>
                  <a:pt x="659544" y="180826"/>
                </a:cubicBezTo>
                <a:cubicBezTo>
                  <a:pt x="659544" y="188026"/>
                  <a:pt x="662307" y="193886"/>
                  <a:pt x="667832" y="198406"/>
                </a:cubicBezTo>
                <a:cubicBezTo>
                  <a:pt x="673356" y="202927"/>
                  <a:pt x="680305" y="205187"/>
                  <a:pt x="688677" y="205187"/>
                </a:cubicBezTo>
                <a:cubicBezTo>
                  <a:pt x="696044" y="205187"/>
                  <a:pt x="702908" y="203262"/>
                  <a:pt x="709271" y="199411"/>
                </a:cubicBezTo>
                <a:cubicBezTo>
                  <a:pt x="715633" y="195560"/>
                  <a:pt x="720656" y="190537"/>
                  <a:pt x="724341" y="184342"/>
                </a:cubicBezTo>
                <a:cubicBezTo>
                  <a:pt x="728023" y="178147"/>
                  <a:pt x="729865" y="171199"/>
                  <a:pt x="729865" y="163497"/>
                </a:cubicBezTo>
                <a:cubicBezTo>
                  <a:pt x="725846" y="160818"/>
                  <a:pt x="720824" y="158558"/>
                  <a:pt x="714797" y="156716"/>
                </a:cubicBezTo>
                <a:cubicBezTo>
                  <a:pt x="709103" y="155042"/>
                  <a:pt x="702741" y="154204"/>
                  <a:pt x="695708" y="154204"/>
                </a:cubicBezTo>
                <a:close/>
                <a:moveTo>
                  <a:pt x="7765782" y="104728"/>
                </a:moveTo>
                <a:cubicBezTo>
                  <a:pt x="7758414" y="104728"/>
                  <a:pt x="7751298" y="106821"/>
                  <a:pt x="7744434" y="111007"/>
                </a:cubicBezTo>
                <a:cubicBezTo>
                  <a:pt x="7737736" y="115193"/>
                  <a:pt x="7732379" y="120969"/>
                  <a:pt x="7728360" y="128336"/>
                </a:cubicBezTo>
                <a:cubicBezTo>
                  <a:pt x="7724342" y="135871"/>
                  <a:pt x="7722333" y="144661"/>
                  <a:pt x="7722333" y="154707"/>
                </a:cubicBezTo>
                <a:cubicBezTo>
                  <a:pt x="7722333" y="164585"/>
                  <a:pt x="7724342" y="173292"/>
                  <a:pt x="7728360" y="180826"/>
                </a:cubicBezTo>
                <a:cubicBezTo>
                  <a:pt x="7732379" y="188528"/>
                  <a:pt x="7737736" y="194388"/>
                  <a:pt x="7744434" y="198406"/>
                </a:cubicBezTo>
                <a:cubicBezTo>
                  <a:pt x="7751298" y="202592"/>
                  <a:pt x="7758414" y="204685"/>
                  <a:pt x="7765782" y="204685"/>
                </a:cubicBezTo>
                <a:cubicBezTo>
                  <a:pt x="7772981" y="204685"/>
                  <a:pt x="7780097" y="202592"/>
                  <a:pt x="7787129" y="198406"/>
                </a:cubicBezTo>
                <a:cubicBezTo>
                  <a:pt x="7793658" y="194555"/>
                  <a:pt x="7799016" y="188695"/>
                  <a:pt x="7803202" y="180826"/>
                </a:cubicBezTo>
                <a:cubicBezTo>
                  <a:pt x="7807054" y="173626"/>
                  <a:pt x="7808978" y="164920"/>
                  <a:pt x="7808978" y="154707"/>
                </a:cubicBezTo>
                <a:cubicBezTo>
                  <a:pt x="7808978" y="144326"/>
                  <a:pt x="7807054" y="135536"/>
                  <a:pt x="7803202" y="128336"/>
                </a:cubicBezTo>
                <a:cubicBezTo>
                  <a:pt x="7799184" y="120802"/>
                  <a:pt x="7793826" y="115025"/>
                  <a:pt x="7787129" y="111007"/>
                </a:cubicBezTo>
                <a:cubicBezTo>
                  <a:pt x="7780097" y="106821"/>
                  <a:pt x="7772981" y="104728"/>
                  <a:pt x="7765782" y="104728"/>
                </a:cubicBezTo>
                <a:close/>
                <a:moveTo>
                  <a:pt x="7425876" y="104728"/>
                </a:moveTo>
                <a:cubicBezTo>
                  <a:pt x="7415830" y="104728"/>
                  <a:pt x="7407040" y="108077"/>
                  <a:pt x="7399506" y="114774"/>
                </a:cubicBezTo>
                <a:cubicBezTo>
                  <a:pt x="7392474" y="121137"/>
                  <a:pt x="7387786" y="129843"/>
                  <a:pt x="7385442" y="140894"/>
                </a:cubicBezTo>
                <a:lnTo>
                  <a:pt x="7465306" y="140894"/>
                </a:lnTo>
                <a:cubicBezTo>
                  <a:pt x="7465140" y="135368"/>
                  <a:pt x="7463632" y="129843"/>
                  <a:pt x="7460786" y="124318"/>
                </a:cubicBezTo>
                <a:cubicBezTo>
                  <a:pt x="7458107" y="118960"/>
                  <a:pt x="7453838" y="114356"/>
                  <a:pt x="7447978" y="110505"/>
                </a:cubicBezTo>
                <a:cubicBezTo>
                  <a:pt x="7442118" y="106654"/>
                  <a:pt x="7434750" y="104728"/>
                  <a:pt x="7425876" y="104728"/>
                </a:cubicBezTo>
                <a:close/>
                <a:moveTo>
                  <a:pt x="6941608" y="104728"/>
                </a:moveTo>
                <a:cubicBezTo>
                  <a:pt x="6934409" y="104728"/>
                  <a:pt x="6927293" y="106821"/>
                  <a:pt x="6920261" y="111007"/>
                </a:cubicBezTo>
                <a:cubicBezTo>
                  <a:pt x="6913731" y="114858"/>
                  <a:pt x="6908373" y="120718"/>
                  <a:pt x="6904188" y="128587"/>
                </a:cubicBezTo>
                <a:cubicBezTo>
                  <a:pt x="6900169" y="136122"/>
                  <a:pt x="6898160" y="144828"/>
                  <a:pt x="6898160" y="154707"/>
                </a:cubicBezTo>
                <a:cubicBezTo>
                  <a:pt x="6898160" y="164585"/>
                  <a:pt x="6900169" y="173292"/>
                  <a:pt x="6904188" y="180826"/>
                </a:cubicBezTo>
                <a:cubicBezTo>
                  <a:pt x="6908373" y="188695"/>
                  <a:pt x="6913731" y="194555"/>
                  <a:pt x="6920261" y="198406"/>
                </a:cubicBezTo>
                <a:cubicBezTo>
                  <a:pt x="6927293" y="202592"/>
                  <a:pt x="6934409" y="204685"/>
                  <a:pt x="6941608" y="204685"/>
                </a:cubicBezTo>
                <a:cubicBezTo>
                  <a:pt x="6948976" y="204685"/>
                  <a:pt x="6956092" y="202592"/>
                  <a:pt x="6962956" y="198406"/>
                </a:cubicBezTo>
                <a:cubicBezTo>
                  <a:pt x="6969653" y="194388"/>
                  <a:pt x="6975011" y="188528"/>
                  <a:pt x="6979030" y="180826"/>
                </a:cubicBezTo>
                <a:cubicBezTo>
                  <a:pt x="6983048" y="173292"/>
                  <a:pt x="6985057" y="164585"/>
                  <a:pt x="6985057" y="154707"/>
                </a:cubicBezTo>
                <a:cubicBezTo>
                  <a:pt x="6985057" y="144661"/>
                  <a:pt x="6983048" y="135871"/>
                  <a:pt x="6979030" y="128336"/>
                </a:cubicBezTo>
                <a:cubicBezTo>
                  <a:pt x="6975011" y="120969"/>
                  <a:pt x="6969653" y="115193"/>
                  <a:pt x="6962956" y="111007"/>
                </a:cubicBezTo>
                <a:cubicBezTo>
                  <a:pt x="6956092" y="106821"/>
                  <a:pt x="6948976" y="104728"/>
                  <a:pt x="6941608" y="104728"/>
                </a:cubicBezTo>
                <a:close/>
                <a:moveTo>
                  <a:pt x="6159052" y="104728"/>
                </a:moveTo>
                <a:cubicBezTo>
                  <a:pt x="6149006" y="104728"/>
                  <a:pt x="6140216" y="108077"/>
                  <a:pt x="6132681" y="114774"/>
                </a:cubicBezTo>
                <a:cubicBezTo>
                  <a:pt x="6125649" y="121137"/>
                  <a:pt x="6120961" y="129843"/>
                  <a:pt x="6118617" y="140894"/>
                </a:cubicBezTo>
                <a:lnTo>
                  <a:pt x="6198482" y="140894"/>
                </a:lnTo>
                <a:cubicBezTo>
                  <a:pt x="6198315" y="135368"/>
                  <a:pt x="6196808" y="129843"/>
                  <a:pt x="6193961" y="124318"/>
                </a:cubicBezTo>
                <a:cubicBezTo>
                  <a:pt x="6191282" y="118960"/>
                  <a:pt x="6187013" y="114356"/>
                  <a:pt x="6181153" y="110505"/>
                </a:cubicBezTo>
                <a:cubicBezTo>
                  <a:pt x="6175293" y="106654"/>
                  <a:pt x="6167926" y="104728"/>
                  <a:pt x="6159052" y="104728"/>
                </a:cubicBezTo>
                <a:close/>
                <a:moveTo>
                  <a:pt x="6008159" y="104728"/>
                </a:moveTo>
                <a:cubicBezTo>
                  <a:pt x="6000959" y="104728"/>
                  <a:pt x="5993843" y="106821"/>
                  <a:pt x="5986811" y="111007"/>
                </a:cubicBezTo>
                <a:cubicBezTo>
                  <a:pt x="5980281" y="114858"/>
                  <a:pt x="5974923" y="120718"/>
                  <a:pt x="5970738" y="128587"/>
                </a:cubicBezTo>
                <a:cubicBezTo>
                  <a:pt x="5966719" y="136122"/>
                  <a:pt x="5964710" y="144828"/>
                  <a:pt x="5964710" y="154707"/>
                </a:cubicBezTo>
                <a:cubicBezTo>
                  <a:pt x="5964710" y="164585"/>
                  <a:pt x="5966719" y="173292"/>
                  <a:pt x="5970738" y="180826"/>
                </a:cubicBezTo>
                <a:cubicBezTo>
                  <a:pt x="5974923" y="188695"/>
                  <a:pt x="5980281" y="194555"/>
                  <a:pt x="5986811" y="198406"/>
                </a:cubicBezTo>
                <a:cubicBezTo>
                  <a:pt x="5993843" y="202592"/>
                  <a:pt x="6000959" y="204685"/>
                  <a:pt x="6008159" y="204685"/>
                </a:cubicBezTo>
                <a:cubicBezTo>
                  <a:pt x="6015526" y="204685"/>
                  <a:pt x="6022642" y="202592"/>
                  <a:pt x="6029506" y="198406"/>
                </a:cubicBezTo>
                <a:cubicBezTo>
                  <a:pt x="6036203" y="194388"/>
                  <a:pt x="6041561" y="188528"/>
                  <a:pt x="6045580" y="180826"/>
                </a:cubicBezTo>
                <a:cubicBezTo>
                  <a:pt x="6049598" y="173292"/>
                  <a:pt x="6051607" y="164585"/>
                  <a:pt x="6051607" y="154707"/>
                </a:cubicBezTo>
                <a:cubicBezTo>
                  <a:pt x="6051607" y="144661"/>
                  <a:pt x="6049598" y="135871"/>
                  <a:pt x="6045580" y="128336"/>
                </a:cubicBezTo>
                <a:cubicBezTo>
                  <a:pt x="6041561" y="120969"/>
                  <a:pt x="6036203" y="115193"/>
                  <a:pt x="6029506" y="111007"/>
                </a:cubicBezTo>
                <a:cubicBezTo>
                  <a:pt x="6022642" y="106821"/>
                  <a:pt x="6015526" y="104728"/>
                  <a:pt x="6008159" y="104728"/>
                </a:cubicBezTo>
                <a:close/>
                <a:moveTo>
                  <a:pt x="5798106" y="104728"/>
                </a:moveTo>
                <a:cubicBezTo>
                  <a:pt x="5790237" y="104728"/>
                  <a:pt x="5783038" y="106738"/>
                  <a:pt x="5776508" y="110756"/>
                </a:cubicBezTo>
                <a:cubicBezTo>
                  <a:pt x="5769810" y="114942"/>
                  <a:pt x="5764620" y="120551"/>
                  <a:pt x="5760937" y="127583"/>
                </a:cubicBezTo>
                <a:cubicBezTo>
                  <a:pt x="5757086" y="134950"/>
                  <a:pt x="5755160" y="143740"/>
                  <a:pt x="5755160" y="153953"/>
                </a:cubicBezTo>
                <a:cubicBezTo>
                  <a:pt x="5755160" y="163832"/>
                  <a:pt x="5757086" y="172622"/>
                  <a:pt x="5760937" y="180324"/>
                </a:cubicBezTo>
                <a:cubicBezTo>
                  <a:pt x="5764620" y="187691"/>
                  <a:pt x="5769810" y="193300"/>
                  <a:pt x="5776508" y="197151"/>
                </a:cubicBezTo>
                <a:cubicBezTo>
                  <a:pt x="5783205" y="201002"/>
                  <a:pt x="5790405" y="202927"/>
                  <a:pt x="5798106" y="202927"/>
                </a:cubicBezTo>
                <a:cubicBezTo>
                  <a:pt x="5806143" y="202927"/>
                  <a:pt x="5813259" y="201002"/>
                  <a:pt x="5819454" y="197151"/>
                </a:cubicBezTo>
                <a:cubicBezTo>
                  <a:pt x="5825984" y="193132"/>
                  <a:pt x="5831174" y="187440"/>
                  <a:pt x="5835025" y="180073"/>
                </a:cubicBezTo>
                <a:cubicBezTo>
                  <a:pt x="5838876" y="172706"/>
                  <a:pt x="5840801" y="163999"/>
                  <a:pt x="5840801" y="153953"/>
                </a:cubicBezTo>
                <a:cubicBezTo>
                  <a:pt x="5840801" y="143572"/>
                  <a:pt x="5838876" y="134699"/>
                  <a:pt x="5835025" y="127332"/>
                </a:cubicBezTo>
                <a:cubicBezTo>
                  <a:pt x="5831174" y="119797"/>
                  <a:pt x="5825984" y="114188"/>
                  <a:pt x="5819454" y="110505"/>
                </a:cubicBezTo>
                <a:cubicBezTo>
                  <a:pt x="5812757" y="106654"/>
                  <a:pt x="5805641" y="104728"/>
                  <a:pt x="5798106" y="104728"/>
                </a:cubicBezTo>
                <a:close/>
                <a:moveTo>
                  <a:pt x="5360459" y="104728"/>
                </a:moveTo>
                <a:cubicBezTo>
                  <a:pt x="5353259" y="104728"/>
                  <a:pt x="5346143" y="106821"/>
                  <a:pt x="5339111" y="111007"/>
                </a:cubicBezTo>
                <a:cubicBezTo>
                  <a:pt x="5332581" y="114858"/>
                  <a:pt x="5327223" y="120718"/>
                  <a:pt x="5323038" y="128587"/>
                </a:cubicBezTo>
                <a:cubicBezTo>
                  <a:pt x="5319019" y="136122"/>
                  <a:pt x="5317010" y="144828"/>
                  <a:pt x="5317010" y="154707"/>
                </a:cubicBezTo>
                <a:cubicBezTo>
                  <a:pt x="5317010" y="164585"/>
                  <a:pt x="5319019" y="173292"/>
                  <a:pt x="5323038" y="180826"/>
                </a:cubicBezTo>
                <a:cubicBezTo>
                  <a:pt x="5327223" y="188695"/>
                  <a:pt x="5332581" y="194555"/>
                  <a:pt x="5339111" y="198406"/>
                </a:cubicBezTo>
                <a:cubicBezTo>
                  <a:pt x="5346143" y="202592"/>
                  <a:pt x="5353259" y="204685"/>
                  <a:pt x="5360459" y="204685"/>
                </a:cubicBezTo>
                <a:cubicBezTo>
                  <a:pt x="5367826" y="204685"/>
                  <a:pt x="5374942" y="202592"/>
                  <a:pt x="5381806" y="198406"/>
                </a:cubicBezTo>
                <a:cubicBezTo>
                  <a:pt x="5388503" y="194388"/>
                  <a:pt x="5393861" y="188528"/>
                  <a:pt x="5397880" y="180826"/>
                </a:cubicBezTo>
                <a:cubicBezTo>
                  <a:pt x="5401898" y="173292"/>
                  <a:pt x="5403907" y="164585"/>
                  <a:pt x="5403907" y="154707"/>
                </a:cubicBezTo>
                <a:cubicBezTo>
                  <a:pt x="5403907" y="144661"/>
                  <a:pt x="5401898" y="135871"/>
                  <a:pt x="5397880" y="128336"/>
                </a:cubicBezTo>
                <a:cubicBezTo>
                  <a:pt x="5393861" y="120969"/>
                  <a:pt x="5388503" y="115193"/>
                  <a:pt x="5381806" y="111007"/>
                </a:cubicBezTo>
                <a:cubicBezTo>
                  <a:pt x="5374942" y="106821"/>
                  <a:pt x="5367826" y="104728"/>
                  <a:pt x="5360459" y="104728"/>
                </a:cubicBezTo>
                <a:close/>
                <a:moveTo>
                  <a:pt x="4686444" y="104728"/>
                </a:moveTo>
                <a:cubicBezTo>
                  <a:pt x="4678407" y="104728"/>
                  <a:pt x="4670873" y="106738"/>
                  <a:pt x="4663841" y="110756"/>
                </a:cubicBezTo>
                <a:cubicBezTo>
                  <a:pt x="4656976" y="114774"/>
                  <a:pt x="4651367" y="120551"/>
                  <a:pt x="4647014" y="128085"/>
                </a:cubicBezTo>
                <a:cubicBezTo>
                  <a:pt x="4642828" y="135452"/>
                  <a:pt x="4640735" y="144326"/>
                  <a:pt x="4640735" y="154707"/>
                </a:cubicBezTo>
                <a:cubicBezTo>
                  <a:pt x="4640735" y="164920"/>
                  <a:pt x="4642828" y="173710"/>
                  <a:pt x="4647014" y="181077"/>
                </a:cubicBezTo>
                <a:cubicBezTo>
                  <a:pt x="4651367" y="188612"/>
                  <a:pt x="4656976" y="194388"/>
                  <a:pt x="4663841" y="198406"/>
                </a:cubicBezTo>
                <a:cubicBezTo>
                  <a:pt x="4671208" y="202592"/>
                  <a:pt x="4678742" y="204685"/>
                  <a:pt x="4686444" y="204685"/>
                </a:cubicBezTo>
                <a:cubicBezTo>
                  <a:pt x="4694146" y="204685"/>
                  <a:pt x="4701680" y="202592"/>
                  <a:pt x="4709047" y="198406"/>
                </a:cubicBezTo>
                <a:cubicBezTo>
                  <a:pt x="4715745" y="194555"/>
                  <a:pt x="4721270" y="188779"/>
                  <a:pt x="4725623" y="181077"/>
                </a:cubicBezTo>
                <a:cubicBezTo>
                  <a:pt x="4729809" y="173710"/>
                  <a:pt x="4731902" y="164920"/>
                  <a:pt x="4731902" y="154707"/>
                </a:cubicBezTo>
                <a:cubicBezTo>
                  <a:pt x="4731902" y="144326"/>
                  <a:pt x="4729809" y="135452"/>
                  <a:pt x="4725623" y="128085"/>
                </a:cubicBezTo>
                <a:cubicBezTo>
                  <a:pt x="4721270" y="120383"/>
                  <a:pt x="4715745" y="114607"/>
                  <a:pt x="4709047" y="110756"/>
                </a:cubicBezTo>
                <a:cubicBezTo>
                  <a:pt x="4702015" y="106738"/>
                  <a:pt x="4694481" y="104728"/>
                  <a:pt x="4686444" y="104728"/>
                </a:cubicBezTo>
                <a:close/>
                <a:moveTo>
                  <a:pt x="4379384" y="104728"/>
                </a:moveTo>
                <a:cubicBezTo>
                  <a:pt x="4372184" y="104728"/>
                  <a:pt x="4365069" y="106821"/>
                  <a:pt x="4358036" y="111007"/>
                </a:cubicBezTo>
                <a:cubicBezTo>
                  <a:pt x="4351507" y="114858"/>
                  <a:pt x="4346149" y="120718"/>
                  <a:pt x="4341963" y="128587"/>
                </a:cubicBezTo>
                <a:cubicBezTo>
                  <a:pt x="4337945" y="136122"/>
                  <a:pt x="4335935" y="144828"/>
                  <a:pt x="4335935" y="154707"/>
                </a:cubicBezTo>
                <a:cubicBezTo>
                  <a:pt x="4335935" y="164585"/>
                  <a:pt x="4337945" y="173292"/>
                  <a:pt x="4341963" y="180826"/>
                </a:cubicBezTo>
                <a:cubicBezTo>
                  <a:pt x="4346149" y="188695"/>
                  <a:pt x="4351507" y="194555"/>
                  <a:pt x="4358036" y="198406"/>
                </a:cubicBezTo>
                <a:cubicBezTo>
                  <a:pt x="4365069" y="202592"/>
                  <a:pt x="4372184" y="204685"/>
                  <a:pt x="4379384" y="204685"/>
                </a:cubicBezTo>
                <a:cubicBezTo>
                  <a:pt x="4386751" y="204685"/>
                  <a:pt x="4393867" y="202592"/>
                  <a:pt x="4400731" y="198406"/>
                </a:cubicBezTo>
                <a:cubicBezTo>
                  <a:pt x="4407429" y="194388"/>
                  <a:pt x="4412787" y="188528"/>
                  <a:pt x="4416805" y="180826"/>
                </a:cubicBezTo>
                <a:cubicBezTo>
                  <a:pt x="4420823" y="173292"/>
                  <a:pt x="4422832" y="164585"/>
                  <a:pt x="4422832" y="154707"/>
                </a:cubicBezTo>
                <a:cubicBezTo>
                  <a:pt x="4422832" y="144661"/>
                  <a:pt x="4420823" y="135871"/>
                  <a:pt x="4416805" y="128336"/>
                </a:cubicBezTo>
                <a:cubicBezTo>
                  <a:pt x="4412787" y="120969"/>
                  <a:pt x="4407429" y="115193"/>
                  <a:pt x="4400731" y="111007"/>
                </a:cubicBezTo>
                <a:cubicBezTo>
                  <a:pt x="4393867" y="106821"/>
                  <a:pt x="4386751" y="104728"/>
                  <a:pt x="4379384" y="104728"/>
                </a:cubicBezTo>
                <a:close/>
                <a:moveTo>
                  <a:pt x="4181619" y="104728"/>
                </a:moveTo>
                <a:cubicBezTo>
                  <a:pt x="4173583" y="104728"/>
                  <a:pt x="4166048" y="106738"/>
                  <a:pt x="4159016" y="110756"/>
                </a:cubicBezTo>
                <a:cubicBezTo>
                  <a:pt x="4152151" y="114774"/>
                  <a:pt x="4146542" y="120551"/>
                  <a:pt x="4142189" y="128085"/>
                </a:cubicBezTo>
                <a:cubicBezTo>
                  <a:pt x="4138003" y="135452"/>
                  <a:pt x="4135910" y="144326"/>
                  <a:pt x="4135910" y="154707"/>
                </a:cubicBezTo>
                <a:cubicBezTo>
                  <a:pt x="4135910" y="164920"/>
                  <a:pt x="4138003" y="173710"/>
                  <a:pt x="4142189" y="181077"/>
                </a:cubicBezTo>
                <a:cubicBezTo>
                  <a:pt x="4146542" y="188612"/>
                  <a:pt x="4152151" y="194388"/>
                  <a:pt x="4159016" y="198406"/>
                </a:cubicBezTo>
                <a:cubicBezTo>
                  <a:pt x="4166383" y="202592"/>
                  <a:pt x="4173917" y="204685"/>
                  <a:pt x="4181619" y="204685"/>
                </a:cubicBezTo>
                <a:cubicBezTo>
                  <a:pt x="4189321" y="204685"/>
                  <a:pt x="4196856" y="202592"/>
                  <a:pt x="4204223" y="198406"/>
                </a:cubicBezTo>
                <a:cubicBezTo>
                  <a:pt x="4210920" y="194555"/>
                  <a:pt x="4216445" y="188779"/>
                  <a:pt x="4220798" y="181077"/>
                </a:cubicBezTo>
                <a:cubicBezTo>
                  <a:pt x="4224984" y="173710"/>
                  <a:pt x="4227077" y="164920"/>
                  <a:pt x="4227077" y="154707"/>
                </a:cubicBezTo>
                <a:cubicBezTo>
                  <a:pt x="4227077" y="144326"/>
                  <a:pt x="4224984" y="135452"/>
                  <a:pt x="4220798" y="128085"/>
                </a:cubicBezTo>
                <a:cubicBezTo>
                  <a:pt x="4216445" y="120383"/>
                  <a:pt x="4210920" y="114607"/>
                  <a:pt x="4204223" y="110756"/>
                </a:cubicBezTo>
                <a:cubicBezTo>
                  <a:pt x="4197190" y="106738"/>
                  <a:pt x="4189656" y="104728"/>
                  <a:pt x="4181619" y="104728"/>
                </a:cubicBezTo>
                <a:close/>
                <a:moveTo>
                  <a:pt x="3600594" y="104728"/>
                </a:moveTo>
                <a:cubicBezTo>
                  <a:pt x="3592557" y="104728"/>
                  <a:pt x="3585023" y="106738"/>
                  <a:pt x="3577991" y="110756"/>
                </a:cubicBezTo>
                <a:cubicBezTo>
                  <a:pt x="3571126" y="114774"/>
                  <a:pt x="3565517" y="120551"/>
                  <a:pt x="3561164" y="128085"/>
                </a:cubicBezTo>
                <a:cubicBezTo>
                  <a:pt x="3556978" y="135452"/>
                  <a:pt x="3554885" y="144326"/>
                  <a:pt x="3554885" y="154707"/>
                </a:cubicBezTo>
                <a:cubicBezTo>
                  <a:pt x="3554885" y="164920"/>
                  <a:pt x="3556978" y="173710"/>
                  <a:pt x="3561164" y="181077"/>
                </a:cubicBezTo>
                <a:cubicBezTo>
                  <a:pt x="3565517" y="188612"/>
                  <a:pt x="3571126" y="194388"/>
                  <a:pt x="3577991" y="198406"/>
                </a:cubicBezTo>
                <a:cubicBezTo>
                  <a:pt x="3585358" y="202592"/>
                  <a:pt x="3592892" y="204685"/>
                  <a:pt x="3600594" y="204685"/>
                </a:cubicBezTo>
                <a:cubicBezTo>
                  <a:pt x="3608296" y="204685"/>
                  <a:pt x="3615830" y="202592"/>
                  <a:pt x="3623197" y="198406"/>
                </a:cubicBezTo>
                <a:cubicBezTo>
                  <a:pt x="3629895" y="194555"/>
                  <a:pt x="3635420" y="188779"/>
                  <a:pt x="3639773" y="181077"/>
                </a:cubicBezTo>
                <a:cubicBezTo>
                  <a:pt x="3643959" y="173710"/>
                  <a:pt x="3646052" y="164920"/>
                  <a:pt x="3646052" y="154707"/>
                </a:cubicBezTo>
                <a:cubicBezTo>
                  <a:pt x="3646052" y="144326"/>
                  <a:pt x="3643959" y="135452"/>
                  <a:pt x="3639773" y="128085"/>
                </a:cubicBezTo>
                <a:cubicBezTo>
                  <a:pt x="3635420" y="120383"/>
                  <a:pt x="3629895" y="114607"/>
                  <a:pt x="3623197" y="110756"/>
                </a:cubicBezTo>
                <a:cubicBezTo>
                  <a:pt x="3616165" y="106738"/>
                  <a:pt x="3608631" y="104728"/>
                  <a:pt x="3600594" y="104728"/>
                </a:cubicBezTo>
                <a:close/>
                <a:moveTo>
                  <a:pt x="3302557" y="104728"/>
                </a:moveTo>
                <a:cubicBezTo>
                  <a:pt x="3294687" y="104728"/>
                  <a:pt x="3287488" y="106738"/>
                  <a:pt x="3280958" y="110756"/>
                </a:cubicBezTo>
                <a:cubicBezTo>
                  <a:pt x="3274261" y="114942"/>
                  <a:pt x="3269070" y="120551"/>
                  <a:pt x="3265387" y="127583"/>
                </a:cubicBezTo>
                <a:cubicBezTo>
                  <a:pt x="3261536" y="134950"/>
                  <a:pt x="3259610" y="143740"/>
                  <a:pt x="3259610" y="153953"/>
                </a:cubicBezTo>
                <a:cubicBezTo>
                  <a:pt x="3259610" y="163832"/>
                  <a:pt x="3261536" y="172622"/>
                  <a:pt x="3265387" y="180324"/>
                </a:cubicBezTo>
                <a:cubicBezTo>
                  <a:pt x="3269070" y="187691"/>
                  <a:pt x="3274261" y="193300"/>
                  <a:pt x="3280958" y="197151"/>
                </a:cubicBezTo>
                <a:cubicBezTo>
                  <a:pt x="3287655" y="201002"/>
                  <a:pt x="3294855" y="202927"/>
                  <a:pt x="3302557" y="202927"/>
                </a:cubicBezTo>
                <a:cubicBezTo>
                  <a:pt x="3310593" y="202927"/>
                  <a:pt x="3317709" y="201002"/>
                  <a:pt x="3323904" y="197151"/>
                </a:cubicBezTo>
                <a:cubicBezTo>
                  <a:pt x="3330434" y="193132"/>
                  <a:pt x="3335624" y="187440"/>
                  <a:pt x="3339475" y="180073"/>
                </a:cubicBezTo>
                <a:cubicBezTo>
                  <a:pt x="3343326" y="172706"/>
                  <a:pt x="3345252" y="163999"/>
                  <a:pt x="3345252" y="153953"/>
                </a:cubicBezTo>
                <a:cubicBezTo>
                  <a:pt x="3345252" y="143572"/>
                  <a:pt x="3343326" y="134699"/>
                  <a:pt x="3339475" y="127332"/>
                </a:cubicBezTo>
                <a:cubicBezTo>
                  <a:pt x="3335624" y="119797"/>
                  <a:pt x="3330434" y="114188"/>
                  <a:pt x="3323904" y="110505"/>
                </a:cubicBezTo>
                <a:cubicBezTo>
                  <a:pt x="3317207" y="106654"/>
                  <a:pt x="3310091" y="104728"/>
                  <a:pt x="3302557" y="104728"/>
                </a:cubicBezTo>
                <a:close/>
                <a:moveTo>
                  <a:pt x="2314719" y="104728"/>
                </a:moveTo>
                <a:cubicBezTo>
                  <a:pt x="2306682" y="104728"/>
                  <a:pt x="2299148" y="106738"/>
                  <a:pt x="2292116" y="110756"/>
                </a:cubicBezTo>
                <a:cubicBezTo>
                  <a:pt x="2285251" y="114774"/>
                  <a:pt x="2279642" y="120551"/>
                  <a:pt x="2275289" y="128085"/>
                </a:cubicBezTo>
                <a:cubicBezTo>
                  <a:pt x="2271103" y="135452"/>
                  <a:pt x="2269010" y="144326"/>
                  <a:pt x="2269010" y="154707"/>
                </a:cubicBezTo>
                <a:cubicBezTo>
                  <a:pt x="2269010" y="164920"/>
                  <a:pt x="2271103" y="173710"/>
                  <a:pt x="2275289" y="181077"/>
                </a:cubicBezTo>
                <a:cubicBezTo>
                  <a:pt x="2279642" y="188612"/>
                  <a:pt x="2285251" y="194388"/>
                  <a:pt x="2292116" y="198406"/>
                </a:cubicBezTo>
                <a:cubicBezTo>
                  <a:pt x="2299483" y="202592"/>
                  <a:pt x="2307017" y="204685"/>
                  <a:pt x="2314719" y="204685"/>
                </a:cubicBezTo>
                <a:cubicBezTo>
                  <a:pt x="2322421" y="204685"/>
                  <a:pt x="2329955" y="202592"/>
                  <a:pt x="2337322" y="198406"/>
                </a:cubicBezTo>
                <a:cubicBezTo>
                  <a:pt x="2344020" y="194555"/>
                  <a:pt x="2349545" y="188779"/>
                  <a:pt x="2353898" y="181077"/>
                </a:cubicBezTo>
                <a:cubicBezTo>
                  <a:pt x="2358084" y="173710"/>
                  <a:pt x="2360177" y="164920"/>
                  <a:pt x="2360177" y="154707"/>
                </a:cubicBezTo>
                <a:cubicBezTo>
                  <a:pt x="2360177" y="144326"/>
                  <a:pt x="2358084" y="135452"/>
                  <a:pt x="2353898" y="128085"/>
                </a:cubicBezTo>
                <a:cubicBezTo>
                  <a:pt x="2349545" y="120383"/>
                  <a:pt x="2344020" y="114607"/>
                  <a:pt x="2337322" y="110756"/>
                </a:cubicBezTo>
                <a:cubicBezTo>
                  <a:pt x="2330290" y="106738"/>
                  <a:pt x="2322756" y="104728"/>
                  <a:pt x="2314719" y="104728"/>
                </a:cubicBezTo>
                <a:close/>
                <a:moveTo>
                  <a:pt x="1968059" y="104728"/>
                </a:moveTo>
                <a:cubicBezTo>
                  <a:pt x="1958013" y="104728"/>
                  <a:pt x="1949223" y="108077"/>
                  <a:pt x="1941689" y="114774"/>
                </a:cubicBezTo>
                <a:cubicBezTo>
                  <a:pt x="1934657" y="121137"/>
                  <a:pt x="1929969" y="129843"/>
                  <a:pt x="1927625" y="140894"/>
                </a:cubicBezTo>
                <a:lnTo>
                  <a:pt x="2007490" y="140894"/>
                </a:lnTo>
                <a:cubicBezTo>
                  <a:pt x="2007322" y="135368"/>
                  <a:pt x="2005815" y="129843"/>
                  <a:pt x="2002969" y="124318"/>
                </a:cubicBezTo>
                <a:cubicBezTo>
                  <a:pt x="2000290" y="118960"/>
                  <a:pt x="1996021" y="114356"/>
                  <a:pt x="1990160" y="110505"/>
                </a:cubicBezTo>
                <a:cubicBezTo>
                  <a:pt x="1984301" y="106654"/>
                  <a:pt x="1976934" y="104728"/>
                  <a:pt x="1968059" y="104728"/>
                </a:cubicBezTo>
                <a:close/>
                <a:moveTo>
                  <a:pt x="1124101" y="104728"/>
                </a:moveTo>
                <a:cubicBezTo>
                  <a:pt x="1116066" y="104728"/>
                  <a:pt x="1108531" y="106738"/>
                  <a:pt x="1101499" y="110756"/>
                </a:cubicBezTo>
                <a:cubicBezTo>
                  <a:pt x="1094634" y="114774"/>
                  <a:pt x="1089026" y="120551"/>
                  <a:pt x="1084671" y="128085"/>
                </a:cubicBezTo>
                <a:cubicBezTo>
                  <a:pt x="1080485" y="135452"/>
                  <a:pt x="1078394" y="144326"/>
                  <a:pt x="1078394" y="154707"/>
                </a:cubicBezTo>
                <a:cubicBezTo>
                  <a:pt x="1078394" y="164920"/>
                  <a:pt x="1080485" y="173710"/>
                  <a:pt x="1084671" y="181077"/>
                </a:cubicBezTo>
                <a:cubicBezTo>
                  <a:pt x="1089026" y="188612"/>
                  <a:pt x="1094634" y="194388"/>
                  <a:pt x="1101499" y="198406"/>
                </a:cubicBezTo>
                <a:cubicBezTo>
                  <a:pt x="1108866" y="202592"/>
                  <a:pt x="1116401" y="204685"/>
                  <a:pt x="1124101" y="204685"/>
                </a:cubicBezTo>
                <a:cubicBezTo>
                  <a:pt x="1131804" y="204685"/>
                  <a:pt x="1139339" y="202592"/>
                  <a:pt x="1146706" y="198406"/>
                </a:cubicBezTo>
                <a:cubicBezTo>
                  <a:pt x="1153402" y="194555"/>
                  <a:pt x="1158928" y="188779"/>
                  <a:pt x="1163280" y="181077"/>
                </a:cubicBezTo>
                <a:cubicBezTo>
                  <a:pt x="1167467" y="173710"/>
                  <a:pt x="1169560" y="164920"/>
                  <a:pt x="1169560" y="154707"/>
                </a:cubicBezTo>
                <a:cubicBezTo>
                  <a:pt x="1169560" y="144326"/>
                  <a:pt x="1167467" y="135452"/>
                  <a:pt x="1163280" y="128085"/>
                </a:cubicBezTo>
                <a:cubicBezTo>
                  <a:pt x="1158928" y="120383"/>
                  <a:pt x="1153402" y="114607"/>
                  <a:pt x="1146706" y="110756"/>
                </a:cubicBezTo>
                <a:cubicBezTo>
                  <a:pt x="1139673" y="106738"/>
                  <a:pt x="1132139" y="104728"/>
                  <a:pt x="1124101" y="104728"/>
                </a:cubicBezTo>
                <a:close/>
                <a:moveTo>
                  <a:pt x="7510988" y="89157"/>
                </a:moveTo>
                <a:lnTo>
                  <a:pt x="7532838" y="89157"/>
                </a:lnTo>
                <a:lnTo>
                  <a:pt x="7532838" y="168269"/>
                </a:lnTo>
                <a:cubicBezTo>
                  <a:pt x="7532838" y="180993"/>
                  <a:pt x="7535684" y="190202"/>
                  <a:pt x="7541376" y="195895"/>
                </a:cubicBezTo>
                <a:cubicBezTo>
                  <a:pt x="7547236" y="201755"/>
                  <a:pt x="7554854" y="204685"/>
                  <a:pt x="7564231" y="204685"/>
                </a:cubicBezTo>
                <a:cubicBezTo>
                  <a:pt x="7571598" y="204685"/>
                  <a:pt x="7578212" y="202676"/>
                  <a:pt x="7584072" y="198658"/>
                </a:cubicBezTo>
                <a:cubicBezTo>
                  <a:pt x="7589597" y="194807"/>
                  <a:pt x="7594034" y="189700"/>
                  <a:pt x="7597382" y="183338"/>
                </a:cubicBezTo>
                <a:cubicBezTo>
                  <a:pt x="7600564" y="177143"/>
                  <a:pt x="7602154" y="170445"/>
                  <a:pt x="7602154" y="163246"/>
                </a:cubicBezTo>
                <a:lnTo>
                  <a:pt x="7602154" y="89157"/>
                </a:lnTo>
                <a:lnTo>
                  <a:pt x="7624004" y="89157"/>
                </a:lnTo>
                <a:lnTo>
                  <a:pt x="7624004" y="220256"/>
                </a:lnTo>
                <a:lnTo>
                  <a:pt x="7603158" y="220256"/>
                </a:lnTo>
                <a:lnTo>
                  <a:pt x="7603158" y="201169"/>
                </a:lnTo>
                <a:lnTo>
                  <a:pt x="7602154" y="201169"/>
                </a:lnTo>
                <a:cubicBezTo>
                  <a:pt x="7598806" y="207531"/>
                  <a:pt x="7593029" y="213057"/>
                  <a:pt x="7584825" y="217745"/>
                </a:cubicBezTo>
                <a:cubicBezTo>
                  <a:pt x="7577290" y="222098"/>
                  <a:pt x="7568919" y="224275"/>
                  <a:pt x="7559710" y="224275"/>
                </a:cubicBezTo>
                <a:cubicBezTo>
                  <a:pt x="7543804" y="224275"/>
                  <a:pt x="7531749" y="219670"/>
                  <a:pt x="7523545" y="210461"/>
                </a:cubicBezTo>
                <a:cubicBezTo>
                  <a:pt x="7515174" y="201085"/>
                  <a:pt x="7510988" y="188109"/>
                  <a:pt x="7510988" y="171534"/>
                </a:cubicBezTo>
                <a:close/>
                <a:moveTo>
                  <a:pt x="7314228" y="89157"/>
                </a:moveTo>
                <a:lnTo>
                  <a:pt x="7336078" y="89157"/>
                </a:lnTo>
                <a:lnTo>
                  <a:pt x="7336078" y="220256"/>
                </a:lnTo>
                <a:lnTo>
                  <a:pt x="7314228" y="220256"/>
                </a:lnTo>
                <a:close/>
                <a:moveTo>
                  <a:pt x="6688303" y="89157"/>
                </a:moveTo>
                <a:lnTo>
                  <a:pt x="6711911" y="89157"/>
                </a:lnTo>
                <a:lnTo>
                  <a:pt x="6753099" y="186602"/>
                </a:lnTo>
                <a:lnTo>
                  <a:pt x="6753602" y="186602"/>
                </a:lnTo>
                <a:lnTo>
                  <a:pt x="6793282" y="89157"/>
                </a:lnTo>
                <a:lnTo>
                  <a:pt x="6816890" y="89157"/>
                </a:lnTo>
                <a:lnTo>
                  <a:pt x="6736021" y="275760"/>
                </a:lnTo>
                <a:lnTo>
                  <a:pt x="6713418" y="275760"/>
                </a:lnTo>
                <a:lnTo>
                  <a:pt x="6742551" y="211968"/>
                </a:lnTo>
                <a:close/>
                <a:moveTo>
                  <a:pt x="6300038" y="89157"/>
                </a:moveTo>
                <a:lnTo>
                  <a:pt x="6324902" y="89157"/>
                </a:lnTo>
                <a:lnTo>
                  <a:pt x="6358556" y="137629"/>
                </a:lnTo>
                <a:lnTo>
                  <a:pt x="6391205" y="89157"/>
                </a:lnTo>
                <a:lnTo>
                  <a:pt x="6416822" y="89157"/>
                </a:lnTo>
                <a:lnTo>
                  <a:pt x="6370862" y="153702"/>
                </a:lnTo>
                <a:lnTo>
                  <a:pt x="6417576" y="220256"/>
                </a:lnTo>
                <a:lnTo>
                  <a:pt x="6392210" y="220256"/>
                </a:lnTo>
                <a:lnTo>
                  <a:pt x="6358304" y="169776"/>
                </a:lnTo>
                <a:lnTo>
                  <a:pt x="6324650" y="220256"/>
                </a:lnTo>
                <a:lnTo>
                  <a:pt x="6299034" y="220256"/>
                </a:lnTo>
                <a:lnTo>
                  <a:pt x="6345496" y="153702"/>
                </a:lnTo>
                <a:close/>
                <a:moveTo>
                  <a:pt x="5453588" y="89157"/>
                </a:moveTo>
                <a:lnTo>
                  <a:pt x="5475438" y="89157"/>
                </a:lnTo>
                <a:lnTo>
                  <a:pt x="5475438" y="168269"/>
                </a:lnTo>
                <a:cubicBezTo>
                  <a:pt x="5475438" y="180993"/>
                  <a:pt x="5478284" y="190202"/>
                  <a:pt x="5483977" y="195895"/>
                </a:cubicBezTo>
                <a:cubicBezTo>
                  <a:pt x="5489837" y="201755"/>
                  <a:pt x="5497455" y="204685"/>
                  <a:pt x="5506831" y="204685"/>
                </a:cubicBezTo>
                <a:cubicBezTo>
                  <a:pt x="5514198" y="204685"/>
                  <a:pt x="5520812" y="202676"/>
                  <a:pt x="5526672" y="198658"/>
                </a:cubicBezTo>
                <a:cubicBezTo>
                  <a:pt x="5532197" y="194807"/>
                  <a:pt x="5536634" y="189700"/>
                  <a:pt x="5539983" y="183338"/>
                </a:cubicBezTo>
                <a:cubicBezTo>
                  <a:pt x="5543164" y="177143"/>
                  <a:pt x="5544754" y="170445"/>
                  <a:pt x="5544754" y="163246"/>
                </a:cubicBezTo>
                <a:lnTo>
                  <a:pt x="5544754" y="89157"/>
                </a:lnTo>
                <a:lnTo>
                  <a:pt x="5566604" y="89157"/>
                </a:lnTo>
                <a:lnTo>
                  <a:pt x="5566604" y="220256"/>
                </a:lnTo>
                <a:lnTo>
                  <a:pt x="5545759" y="220256"/>
                </a:lnTo>
                <a:lnTo>
                  <a:pt x="5545759" y="201169"/>
                </a:lnTo>
                <a:lnTo>
                  <a:pt x="5544754" y="201169"/>
                </a:lnTo>
                <a:cubicBezTo>
                  <a:pt x="5541406" y="207531"/>
                  <a:pt x="5535629" y="213057"/>
                  <a:pt x="5527425" y="217745"/>
                </a:cubicBezTo>
                <a:cubicBezTo>
                  <a:pt x="5519891" y="222098"/>
                  <a:pt x="5511519" y="224275"/>
                  <a:pt x="5502310" y="224275"/>
                </a:cubicBezTo>
                <a:cubicBezTo>
                  <a:pt x="5486404" y="224275"/>
                  <a:pt x="5474349" y="219670"/>
                  <a:pt x="5466145" y="210461"/>
                </a:cubicBezTo>
                <a:cubicBezTo>
                  <a:pt x="5457774" y="201085"/>
                  <a:pt x="5453588" y="188109"/>
                  <a:pt x="5453588" y="171534"/>
                </a:cubicBezTo>
                <a:close/>
                <a:moveTo>
                  <a:pt x="3396188" y="89157"/>
                </a:moveTo>
                <a:lnTo>
                  <a:pt x="3418038" y="89157"/>
                </a:lnTo>
                <a:lnTo>
                  <a:pt x="3418038" y="168269"/>
                </a:lnTo>
                <a:cubicBezTo>
                  <a:pt x="3418038" y="180993"/>
                  <a:pt x="3420884" y="190202"/>
                  <a:pt x="3426577" y="195895"/>
                </a:cubicBezTo>
                <a:cubicBezTo>
                  <a:pt x="3432437" y="201755"/>
                  <a:pt x="3440055" y="204685"/>
                  <a:pt x="3449431" y="204685"/>
                </a:cubicBezTo>
                <a:cubicBezTo>
                  <a:pt x="3456798" y="204685"/>
                  <a:pt x="3463412" y="202676"/>
                  <a:pt x="3469272" y="198658"/>
                </a:cubicBezTo>
                <a:cubicBezTo>
                  <a:pt x="3474797" y="194807"/>
                  <a:pt x="3479234" y="189700"/>
                  <a:pt x="3482583" y="183338"/>
                </a:cubicBezTo>
                <a:cubicBezTo>
                  <a:pt x="3485764" y="177143"/>
                  <a:pt x="3487355" y="170445"/>
                  <a:pt x="3487355" y="163246"/>
                </a:cubicBezTo>
                <a:lnTo>
                  <a:pt x="3487355" y="89157"/>
                </a:lnTo>
                <a:lnTo>
                  <a:pt x="3509204" y="89157"/>
                </a:lnTo>
                <a:lnTo>
                  <a:pt x="3509204" y="220256"/>
                </a:lnTo>
                <a:lnTo>
                  <a:pt x="3488359" y="220256"/>
                </a:lnTo>
                <a:lnTo>
                  <a:pt x="3488359" y="201169"/>
                </a:lnTo>
                <a:lnTo>
                  <a:pt x="3487355" y="201169"/>
                </a:lnTo>
                <a:cubicBezTo>
                  <a:pt x="3484006" y="207531"/>
                  <a:pt x="3478230" y="213057"/>
                  <a:pt x="3470025" y="217745"/>
                </a:cubicBezTo>
                <a:cubicBezTo>
                  <a:pt x="3462491" y="222098"/>
                  <a:pt x="3454119" y="224275"/>
                  <a:pt x="3444911" y="224275"/>
                </a:cubicBezTo>
                <a:cubicBezTo>
                  <a:pt x="3429005" y="224275"/>
                  <a:pt x="3416950" y="219670"/>
                  <a:pt x="3408745" y="210461"/>
                </a:cubicBezTo>
                <a:cubicBezTo>
                  <a:pt x="3400374" y="201085"/>
                  <a:pt x="3396188" y="188109"/>
                  <a:pt x="3396188" y="171534"/>
                </a:cubicBezTo>
                <a:close/>
                <a:moveTo>
                  <a:pt x="2039860" y="89157"/>
                </a:moveTo>
                <a:lnTo>
                  <a:pt x="2062463" y="89157"/>
                </a:lnTo>
                <a:lnTo>
                  <a:pt x="2093598" y="192630"/>
                </a:lnTo>
                <a:lnTo>
                  <a:pt x="2093849" y="192630"/>
                </a:lnTo>
                <a:lnTo>
                  <a:pt x="2127000" y="89157"/>
                </a:lnTo>
                <a:lnTo>
                  <a:pt x="2149353" y="89157"/>
                </a:lnTo>
                <a:lnTo>
                  <a:pt x="2182504" y="192379"/>
                </a:lnTo>
                <a:lnTo>
                  <a:pt x="2183006" y="192379"/>
                </a:lnTo>
                <a:lnTo>
                  <a:pt x="2213897" y="89157"/>
                </a:lnTo>
                <a:lnTo>
                  <a:pt x="2235998" y="89157"/>
                </a:lnTo>
                <a:lnTo>
                  <a:pt x="2193806" y="220256"/>
                </a:lnTo>
                <a:lnTo>
                  <a:pt x="2171453" y="220256"/>
                </a:lnTo>
                <a:lnTo>
                  <a:pt x="2137549" y="115528"/>
                </a:lnTo>
                <a:lnTo>
                  <a:pt x="2103895" y="220256"/>
                </a:lnTo>
                <a:lnTo>
                  <a:pt x="2082045" y="220256"/>
                </a:lnTo>
                <a:close/>
                <a:moveTo>
                  <a:pt x="208586" y="89157"/>
                </a:moveTo>
                <a:lnTo>
                  <a:pt x="230435" y="89157"/>
                </a:lnTo>
                <a:lnTo>
                  <a:pt x="230435" y="220256"/>
                </a:lnTo>
                <a:lnTo>
                  <a:pt x="208586" y="220256"/>
                </a:lnTo>
                <a:close/>
                <a:moveTo>
                  <a:pt x="2466617" y="85139"/>
                </a:moveTo>
                <a:cubicBezTo>
                  <a:pt x="2472477" y="85139"/>
                  <a:pt x="2477667" y="86060"/>
                  <a:pt x="2482188" y="87901"/>
                </a:cubicBezTo>
                <a:lnTo>
                  <a:pt x="2482188" y="111509"/>
                </a:lnTo>
                <a:cubicBezTo>
                  <a:pt x="2476495" y="108663"/>
                  <a:pt x="2470300" y="107240"/>
                  <a:pt x="2463603" y="107240"/>
                </a:cubicBezTo>
                <a:cubicBezTo>
                  <a:pt x="2457408" y="107240"/>
                  <a:pt x="2451548" y="109082"/>
                  <a:pt x="2446023" y="112765"/>
                </a:cubicBezTo>
                <a:cubicBezTo>
                  <a:pt x="2440832" y="116114"/>
                  <a:pt x="2436563" y="120969"/>
                  <a:pt x="2433214" y="127332"/>
                </a:cubicBezTo>
                <a:cubicBezTo>
                  <a:pt x="2430200" y="132857"/>
                  <a:pt x="2428694" y="139387"/>
                  <a:pt x="2428694" y="146921"/>
                </a:cubicBezTo>
                <a:lnTo>
                  <a:pt x="2428694" y="220256"/>
                </a:lnTo>
                <a:lnTo>
                  <a:pt x="2406844" y="220256"/>
                </a:lnTo>
                <a:lnTo>
                  <a:pt x="2406844" y="89157"/>
                </a:lnTo>
                <a:lnTo>
                  <a:pt x="2427438" y="89157"/>
                </a:lnTo>
                <a:lnTo>
                  <a:pt x="2427438" y="110254"/>
                </a:lnTo>
                <a:lnTo>
                  <a:pt x="2428694" y="110254"/>
                </a:lnTo>
                <a:cubicBezTo>
                  <a:pt x="2431038" y="103221"/>
                  <a:pt x="2435977" y="97278"/>
                  <a:pt x="2443511" y="92422"/>
                </a:cubicBezTo>
                <a:cubicBezTo>
                  <a:pt x="2450878" y="87567"/>
                  <a:pt x="2458580" y="85139"/>
                  <a:pt x="2466617" y="85139"/>
                </a:cubicBezTo>
                <a:close/>
                <a:moveTo>
                  <a:pt x="1514124" y="85139"/>
                </a:moveTo>
                <a:cubicBezTo>
                  <a:pt x="1519983" y="85139"/>
                  <a:pt x="1525173" y="86060"/>
                  <a:pt x="1529695" y="87901"/>
                </a:cubicBezTo>
                <a:lnTo>
                  <a:pt x="1529695" y="111509"/>
                </a:lnTo>
                <a:cubicBezTo>
                  <a:pt x="1524003" y="108663"/>
                  <a:pt x="1517807" y="107240"/>
                  <a:pt x="1511110" y="107240"/>
                </a:cubicBezTo>
                <a:cubicBezTo>
                  <a:pt x="1504915" y="107240"/>
                  <a:pt x="1499055" y="109082"/>
                  <a:pt x="1493531" y="112765"/>
                </a:cubicBezTo>
                <a:cubicBezTo>
                  <a:pt x="1488339" y="116114"/>
                  <a:pt x="1484070" y="120969"/>
                  <a:pt x="1480722" y="127332"/>
                </a:cubicBezTo>
                <a:cubicBezTo>
                  <a:pt x="1477708" y="132857"/>
                  <a:pt x="1476202" y="139387"/>
                  <a:pt x="1476202" y="146921"/>
                </a:cubicBezTo>
                <a:lnTo>
                  <a:pt x="1476202" y="220256"/>
                </a:lnTo>
                <a:lnTo>
                  <a:pt x="1454352" y="220256"/>
                </a:lnTo>
                <a:lnTo>
                  <a:pt x="1454352" y="89157"/>
                </a:lnTo>
                <a:lnTo>
                  <a:pt x="1474946" y="89157"/>
                </a:lnTo>
                <a:lnTo>
                  <a:pt x="1474946" y="110254"/>
                </a:lnTo>
                <a:lnTo>
                  <a:pt x="1476202" y="110254"/>
                </a:lnTo>
                <a:cubicBezTo>
                  <a:pt x="1478544" y="103221"/>
                  <a:pt x="1483484" y="97278"/>
                  <a:pt x="1491019" y="92422"/>
                </a:cubicBezTo>
                <a:cubicBezTo>
                  <a:pt x="1498385" y="87567"/>
                  <a:pt x="1506088" y="85139"/>
                  <a:pt x="1514124" y="85139"/>
                </a:cubicBezTo>
                <a:close/>
                <a:moveTo>
                  <a:pt x="8195662" y="84888"/>
                </a:moveTo>
                <a:cubicBezTo>
                  <a:pt x="8211401" y="84888"/>
                  <a:pt x="8223372" y="89492"/>
                  <a:pt x="8231576" y="98701"/>
                </a:cubicBezTo>
                <a:cubicBezTo>
                  <a:pt x="8239948" y="108077"/>
                  <a:pt x="8244134" y="120551"/>
                  <a:pt x="8244134" y="136122"/>
                </a:cubicBezTo>
                <a:lnTo>
                  <a:pt x="8244134" y="220256"/>
                </a:lnTo>
                <a:lnTo>
                  <a:pt x="8222284" y="220256"/>
                </a:lnTo>
                <a:lnTo>
                  <a:pt x="8222284" y="139387"/>
                </a:lnTo>
                <a:cubicBezTo>
                  <a:pt x="8222284" y="127332"/>
                  <a:pt x="8219354" y="118541"/>
                  <a:pt x="8213494" y="113016"/>
                </a:cubicBezTo>
                <a:cubicBezTo>
                  <a:pt x="8207801" y="107491"/>
                  <a:pt x="8199848" y="104728"/>
                  <a:pt x="8189635" y="104728"/>
                </a:cubicBezTo>
                <a:cubicBezTo>
                  <a:pt x="8182602" y="104728"/>
                  <a:pt x="8176324" y="106738"/>
                  <a:pt x="8170799" y="110756"/>
                </a:cubicBezTo>
                <a:cubicBezTo>
                  <a:pt x="8164938" y="115109"/>
                  <a:pt x="8160585" y="120299"/>
                  <a:pt x="8157739" y="126327"/>
                </a:cubicBezTo>
                <a:cubicBezTo>
                  <a:pt x="8154725" y="132857"/>
                  <a:pt x="8153218" y="139554"/>
                  <a:pt x="8153218" y="146419"/>
                </a:cubicBezTo>
                <a:lnTo>
                  <a:pt x="8153218" y="220256"/>
                </a:lnTo>
                <a:lnTo>
                  <a:pt x="8131368" y="220256"/>
                </a:lnTo>
                <a:lnTo>
                  <a:pt x="8131368" y="89157"/>
                </a:lnTo>
                <a:lnTo>
                  <a:pt x="8151962" y="89157"/>
                </a:lnTo>
                <a:lnTo>
                  <a:pt x="8151962" y="108496"/>
                </a:lnTo>
                <a:lnTo>
                  <a:pt x="8153218" y="108496"/>
                </a:lnTo>
                <a:cubicBezTo>
                  <a:pt x="8156734" y="101966"/>
                  <a:pt x="8162427" y="96440"/>
                  <a:pt x="8170296" y="91920"/>
                </a:cubicBezTo>
                <a:cubicBezTo>
                  <a:pt x="8178333" y="87232"/>
                  <a:pt x="8186788" y="84888"/>
                  <a:pt x="8195662" y="84888"/>
                </a:cubicBezTo>
                <a:close/>
                <a:moveTo>
                  <a:pt x="8046992" y="84888"/>
                </a:moveTo>
                <a:cubicBezTo>
                  <a:pt x="8064740" y="84888"/>
                  <a:pt x="8078720" y="89576"/>
                  <a:pt x="8088934" y="98952"/>
                </a:cubicBezTo>
                <a:cubicBezTo>
                  <a:pt x="8098980" y="108161"/>
                  <a:pt x="8104003" y="120886"/>
                  <a:pt x="8104003" y="137126"/>
                </a:cubicBezTo>
                <a:lnTo>
                  <a:pt x="8104003" y="220256"/>
                </a:lnTo>
                <a:lnTo>
                  <a:pt x="8083157" y="220256"/>
                </a:lnTo>
                <a:lnTo>
                  <a:pt x="8083157" y="201420"/>
                </a:lnTo>
                <a:lnTo>
                  <a:pt x="8082153" y="201420"/>
                </a:lnTo>
                <a:cubicBezTo>
                  <a:pt x="8078302" y="207950"/>
                  <a:pt x="8072693" y="213391"/>
                  <a:pt x="8065326" y="217745"/>
                </a:cubicBezTo>
                <a:cubicBezTo>
                  <a:pt x="8058126" y="222098"/>
                  <a:pt x="8049587" y="224275"/>
                  <a:pt x="8039709" y="224275"/>
                </a:cubicBezTo>
                <a:cubicBezTo>
                  <a:pt x="8029998" y="224275"/>
                  <a:pt x="8021459" y="222433"/>
                  <a:pt x="8014092" y="218749"/>
                </a:cubicBezTo>
                <a:cubicBezTo>
                  <a:pt x="8006390" y="214898"/>
                  <a:pt x="8000530" y="209708"/>
                  <a:pt x="7996511" y="203178"/>
                </a:cubicBezTo>
                <a:cubicBezTo>
                  <a:pt x="7992493" y="196648"/>
                  <a:pt x="7990484" y="189114"/>
                  <a:pt x="7990484" y="180575"/>
                </a:cubicBezTo>
                <a:cubicBezTo>
                  <a:pt x="7990484" y="166678"/>
                  <a:pt x="7995674" y="155879"/>
                  <a:pt x="8006055" y="148177"/>
                </a:cubicBezTo>
                <a:cubicBezTo>
                  <a:pt x="8016771" y="140308"/>
                  <a:pt x="8029998" y="136373"/>
                  <a:pt x="8045736" y="136373"/>
                </a:cubicBezTo>
                <a:cubicBezTo>
                  <a:pt x="8053941" y="136373"/>
                  <a:pt x="8061308" y="137210"/>
                  <a:pt x="8067837" y="138884"/>
                </a:cubicBezTo>
                <a:cubicBezTo>
                  <a:pt x="8074535" y="140559"/>
                  <a:pt x="8079641" y="142568"/>
                  <a:pt x="8083157" y="144912"/>
                </a:cubicBezTo>
                <a:lnTo>
                  <a:pt x="8083157" y="136875"/>
                </a:lnTo>
                <a:cubicBezTo>
                  <a:pt x="8083157" y="127332"/>
                  <a:pt x="8079809" y="119546"/>
                  <a:pt x="8073111" y="113519"/>
                </a:cubicBezTo>
                <a:cubicBezTo>
                  <a:pt x="8066414" y="107491"/>
                  <a:pt x="8057708" y="104477"/>
                  <a:pt x="8046992" y="104477"/>
                </a:cubicBezTo>
                <a:cubicBezTo>
                  <a:pt x="8039793" y="104477"/>
                  <a:pt x="8033095" y="106068"/>
                  <a:pt x="8026900" y="109249"/>
                </a:cubicBezTo>
                <a:cubicBezTo>
                  <a:pt x="8020370" y="112598"/>
                  <a:pt x="8015431" y="117035"/>
                  <a:pt x="8012083" y="122560"/>
                </a:cubicBezTo>
                <a:lnTo>
                  <a:pt x="7995507" y="110254"/>
                </a:lnTo>
                <a:cubicBezTo>
                  <a:pt x="8000530" y="102552"/>
                  <a:pt x="8007646" y="96357"/>
                  <a:pt x="8016854" y="91669"/>
                </a:cubicBezTo>
                <a:cubicBezTo>
                  <a:pt x="8025896" y="87148"/>
                  <a:pt x="8035942" y="84888"/>
                  <a:pt x="8046992" y="84888"/>
                </a:cubicBezTo>
                <a:close/>
                <a:moveTo>
                  <a:pt x="7768293" y="84888"/>
                </a:moveTo>
                <a:cubicBezTo>
                  <a:pt x="7780013" y="84888"/>
                  <a:pt x="7790645" y="87901"/>
                  <a:pt x="7800188" y="93929"/>
                </a:cubicBezTo>
                <a:cubicBezTo>
                  <a:pt x="7809564" y="99957"/>
                  <a:pt x="7817099" y="108328"/>
                  <a:pt x="7822792" y="119044"/>
                </a:cubicBezTo>
                <a:cubicBezTo>
                  <a:pt x="7828150" y="129257"/>
                  <a:pt x="7830828" y="141145"/>
                  <a:pt x="7830828" y="154707"/>
                </a:cubicBezTo>
                <a:cubicBezTo>
                  <a:pt x="7830828" y="168436"/>
                  <a:pt x="7828150" y="180407"/>
                  <a:pt x="7822792" y="190621"/>
                </a:cubicBezTo>
                <a:cubicBezTo>
                  <a:pt x="7817266" y="201169"/>
                  <a:pt x="7809732" y="209457"/>
                  <a:pt x="7800188" y="215484"/>
                </a:cubicBezTo>
                <a:cubicBezTo>
                  <a:pt x="7790980" y="221344"/>
                  <a:pt x="7780348" y="224275"/>
                  <a:pt x="7768293" y="224275"/>
                </a:cubicBezTo>
                <a:cubicBezTo>
                  <a:pt x="7758414" y="224275"/>
                  <a:pt x="7749457" y="222014"/>
                  <a:pt x="7741420" y="217494"/>
                </a:cubicBezTo>
                <a:cubicBezTo>
                  <a:pt x="7733384" y="212973"/>
                  <a:pt x="7727356" y="207448"/>
                  <a:pt x="7723338" y="200918"/>
                </a:cubicBezTo>
                <a:lnTo>
                  <a:pt x="7722333" y="200918"/>
                </a:lnTo>
                <a:lnTo>
                  <a:pt x="7723338" y="219000"/>
                </a:lnTo>
                <a:lnTo>
                  <a:pt x="7723338" y="275760"/>
                </a:lnTo>
                <a:lnTo>
                  <a:pt x="7701488" y="275760"/>
                </a:lnTo>
                <a:lnTo>
                  <a:pt x="7701488" y="89157"/>
                </a:lnTo>
                <a:lnTo>
                  <a:pt x="7722333" y="89157"/>
                </a:lnTo>
                <a:lnTo>
                  <a:pt x="7722333" y="108747"/>
                </a:lnTo>
                <a:lnTo>
                  <a:pt x="7723338" y="108747"/>
                </a:lnTo>
                <a:cubicBezTo>
                  <a:pt x="7727356" y="102049"/>
                  <a:pt x="7733384" y="96440"/>
                  <a:pt x="7741420" y="91920"/>
                </a:cubicBezTo>
                <a:cubicBezTo>
                  <a:pt x="7749792" y="87232"/>
                  <a:pt x="7758749" y="84888"/>
                  <a:pt x="7768293" y="84888"/>
                </a:cubicBezTo>
                <a:close/>
                <a:moveTo>
                  <a:pt x="7425876" y="84888"/>
                </a:moveTo>
                <a:cubicBezTo>
                  <a:pt x="7438434" y="84888"/>
                  <a:pt x="7449568" y="87818"/>
                  <a:pt x="7459279" y="93678"/>
                </a:cubicBezTo>
                <a:cubicBezTo>
                  <a:pt x="7468656" y="99371"/>
                  <a:pt x="7475855" y="107240"/>
                  <a:pt x="7480878" y="117286"/>
                </a:cubicBezTo>
                <a:cubicBezTo>
                  <a:pt x="7486068" y="127666"/>
                  <a:pt x="7488664" y="139303"/>
                  <a:pt x="7488664" y="152195"/>
                </a:cubicBezTo>
                <a:cubicBezTo>
                  <a:pt x="7488664" y="153200"/>
                  <a:pt x="7488496" y="155376"/>
                  <a:pt x="7488161" y="158725"/>
                </a:cubicBezTo>
                <a:lnTo>
                  <a:pt x="7384186" y="158725"/>
                </a:lnTo>
                <a:cubicBezTo>
                  <a:pt x="7384688" y="168771"/>
                  <a:pt x="7387116" y="177226"/>
                  <a:pt x="7391470" y="184091"/>
                </a:cubicBezTo>
                <a:cubicBezTo>
                  <a:pt x="7395655" y="190621"/>
                  <a:pt x="7401096" y="195727"/>
                  <a:pt x="7407794" y="199411"/>
                </a:cubicBezTo>
                <a:cubicBezTo>
                  <a:pt x="7414324" y="202927"/>
                  <a:pt x="7421188" y="204685"/>
                  <a:pt x="7428388" y="204685"/>
                </a:cubicBezTo>
                <a:cubicBezTo>
                  <a:pt x="7445466" y="204685"/>
                  <a:pt x="7458442" y="196732"/>
                  <a:pt x="7467316" y="180826"/>
                </a:cubicBezTo>
                <a:lnTo>
                  <a:pt x="7485650" y="189867"/>
                </a:lnTo>
                <a:cubicBezTo>
                  <a:pt x="7480124" y="200416"/>
                  <a:pt x="7472506" y="208787"/>
                  <a:pt x="7462795" y="214982"/>
                </a:cubicBezTo>
                <a:cubicBezTo>
                  <a:pt x="7453084" y="221177"/>
                  <a:pt x="7441364" y="224275"/>
                  <a:pt x="7427634" y="224275"/>
                </a:cubicBezTo>
                <a:cubicBezTo>
                  <a:pt x="7414910" y="224275"/>
                  <a:pt x="7403692" y="221344"/>
                  <a:pt x="7393981" y="215484"/>
                </a:cubicBezTo>
                <a:cubicBezTo>
                  <a:pt x="7383935" y="209457"/>
                  <a:pt x="7376150" y="201169"/>
                  <a:pt x="7370624" y="190621"/>
                </a:cubicBezTo>
                <a:cubicBezTo>
                  <a:pt x="7365099" y="180073"/>
                  <a:pt x="7362336" y="168185"/>
                  <a:pt x="7362336" y="154958"/>
                </a:cubicBezTo>
                <a:cubicBezTo>
                  <a:pt x="7362336" y="142233"/>
                  <a:pt x="7364932" y="130597"/>
                  <a:pt x="7370122" y="120048"/>
                </a:cubicBezTo>
                <a:cubicBezTo>
                  <a:pt x="7375480" y="109165"/>
                  <a:pt x="7382930" y="100626"/>
                  <a:pt x="7392474" y="94431"/>
                </a:cubicBezTo>
                <a:cubicBezTo>
                  <a:pt x="7402352" y="88069"/>
                  <a:pt x="7413486" y="84888"/>
                  <a:pt x="7425876" y="84888"/>
                </a:cubicBezTo>
                <a:close/>
                <a:moveTo>
                  <a:pt x="6159052" y="84888"/>
                </a:moveTo>
                <a:cubicBezTo>
                  <a:pt x="6171609" y="84888"/>
                  <a:pt x="6182743" y="87818"/>
                  <a:pt x="6192454" y="93678"/>
                </a:cubicBezTo>
                <a:cubicBezTo>
                  <a:pt x="6201831" y="99371"/>
                  <a:pt x="6209030" y="107240"/>
                  <a:pt x="6214053" y="117286"/>
                </a:cubicBezTo>
                <a:cubicBezTo>
                  <a:pt x="6219243" y="127666"/>
                  <a:pt x="6221839" y="139303"/>
                  <a:pt x="6221839" y="152195"/>
                </a:cubicBezTo>
                <a:cubicBezTo>
                  <a:pt x="6221839" y="153200"/>
                  <a:pt x="6221671" y="155376"/>
                  <a:pt x="6221336" y="158725"/>
                </a:cubicBezTo>
                <a:lnTo>
                  <a:pt x="6117361" y="158725"/>
                </a:lnTo>
                <a:cubicBezTo>
                  <a:pt x="6117864" y="168771"/>
                  <a:pt x="6120291" y="177226"/>
                  <a:pt x="6124645" y="184091"/>
                </a:cubicBezTo>
                <a:cubicBezTo>
                  <a:pt x="6128830" y="190621"/>
                  <a:pt x="6134272" y="195727"/>
                  <a:pt x="6140969" y="199411"/>
                </a:cubicBezTo>
                <a:cubicBezTo>
                  <a:pt x="6147499" y="202927"/>
                  <a:pt x="6154364" y="204685"/>
                  <a:pt x="6161563" y="204685"/>
                </a:cubicBezTo>
                <a:cubicBezTo>
                  <a:pt x="6178641" y="204685"/>
                  <a:pt x="6191617" y="196732"/>
                  <a:pt x="6200491" y="180826"/>
                </a:cubicBezTo>
                <a:lnTo>
                  <a:pt x="6218825" y="189867"/>
                </a:lnTo>
                <a:cubicBezTo>
                  <a:pt x="6213300" y="200416"/>
                  <a:pt x="6205681" y="208787"/>
                  <a:pt x="6195970" y="214982"/>
                </a:cubicBezTo>
                <a:cubicBezTo>
                  <a:pt x="6186259" y="221177"/>
                  <a:pt x="6174539" y="224275"/>
                  <a:pt x="6160810" y="224275"/>
                </a:cubicBezTo>
                <a:cubicBezTo>
                  <a:pt x="6148085" y="224275"/>
                  <a:pt x="6136867" y="221344"/>
                  <a:pt x="6127156" y="215484"/>
                </a:cubicBezTo>
                <a:cubicBezTo>
                  <a:pt x="6117110" y="209457"/>
                  <a:pt x="6109325" y="201169"/>
                  <a:pt x="6103799" y="190621"/>
                </a:cubicBezTo>
                <a:cubicBezTo>
                  <a:pt x="6098274" y="180073"/>
                  <a:pt x="6095511" y="168185"/>
                  <a:pt x="6095511" y="154958"/>
                </a:cubicBezTo>
                <a:cubicBezTo>
                  <a:pt x="6095511" y="142233"/>
                  <a:pt x="6098107" y="130597"/>
                  <a:pt x="6103297" y="120048"/>
                </a:cubicBezTo>
                <a:cubicBezTo>
                  <a:pt x="6108655" y="109165"/>
                  <a:pt x="6116106" y="100626"/>
                  <a:pt x="6125649" y="94431"/>
                </a:cubicBezTo>
                <a:cubicBezTo>
                  <a:pt x="6135528" y="88069"/>
                  <a:pt x="6146662" y="84888"/>
                  <a:pt x="6159052" y="84888"/>
                </a:cubicBezTo>
                <a:close/>
                <a:moveTo>
                  <a:pt x="5795093" y="84888"/>
                </a:moveTo>
                <a:cubicBezTo>
                  <a:pt x="5805138" y="84888"/>
                  <a:pt x="5814012" y="86981"/>
                  <a:pt x="5821714" y="91166"/>
                </a:cubicBezTo>
                <a:cubicBezTo>
                  <a:pt x="5829416" y="95352"/>
                  <a:pt x="5835444" y="100961"/>
                  <a:pt x="5839797" y="107993"/>
                </a:cubicBezTo>
                <a:lnTo>
                  <a:pt x="5840801" y="107993"/>
                </a:lnTo>
                <a:lnTo>
                  <a:pt x="5840801" y="89157"/>
                </a:lnTo>
                <a:lnTo>
                  <a:pt x="5861647" y="89157"/>
                </a:lnTo>
                <a:lnTo>
                  <a:pt x="5861647" y="215233"/>
                </a:lnTo>
                <a:cubicBezTo>
                  <a:pt x="5861647" y="236162"/>
                  <a:pt x="5855787" y="252236"/>
                  <a:pt x="5844066" y="263454"/>
                </a:cubicBezTo>
                <a:cubicBezTo>
                  <a:pt x="5832514" y="274504"/>
                  <a:pt x="5817194" y="280029"/>
                  <a:pt x="5798106" y="280029"/>
                </a:cubicBezTo>
                <a:cubicBezTo>
                  <a:pt x="5782535" y="280029"/>
                  <a:pt x="5769810" y="276430"/>
                  <a:pt x="5759932" y="269230"/>
                </a:cubicBezTo>
                <a:cubicBezTo>
                  <a:pt x="5749886" y="262030"/>
                  <a:pt x="5743105" y="253324"/>
                  <a:pt x="5739589" y="243111"/>
                </a:cubicBezTo>
                <a:lnTo>
                  <a:pt x="5759681" y="234572"/>
                </a:lnTo>
                <a:cubicBezTo>
                  <a:pt x="5762527" y="242273"/>
                  <a:pt x="5767299" y="248468"/>
                  <a:pt x="5773996" y="253157"/>
                </a:cubicBezTo>
                <a:cubicBezTo>
                  <a:pt x="5780693" y="257845"/>
                  <a:pt x="5788730" y="260189"/>
                  <a:pt x="5798106" y="260189"/>
                </a:cubicBezTo>
                <a:cubicBezTo>
                  <a:pt x="5811501" y="260189"/>
                  <a:pt x="5821965" y="256254"/>
                  <a:pt x="5829500" y="248385"/>
                </a:cubicBezTo>
                <a:cubicBezTo>
                  <a:pt x="5837034" y="240683"/>
                  <a:pt x="5840801" y="229465"/>
                  <a:pt x="5840801" y="214731"/>
                </a:cubicBezTo>
                <a:lnTo>
                  <a:pt x="5840801" y="200164"/>
                </a:lnTo>
                <a:lnTo>
                  <a:pt x="5839797" y="200164"/>
                </a:lnTo>
                <a:cubicBezTo>
                  <a:pt x="5835611" y="206694"/>
                  <a:pt x="5829584" y="212136"/>
                  <a:pt x="5821714" y="216489"/>
                </a:cubicBezTo>
                <a:cubicBezTo>
                  <a:pt x="5814012" y="220675"/>
                  <a:pt x="5805138" y="222768"/>
                  <a:pt x="5795093" y="222768"/>
                </a:cubicBezTo>
                <a:cubicBezTo>
                  <a:pt x="5783707" y="222768"/>
                  <a:pt x="5773326" y="219838"/>
                  <a:pt x="5763950" y="213977"/>
                </a:cubicBezTo>
                <a:cubicBezTo>
                  <a:pt x="5754742" y="208285"/>
                  <a:pt x="5747375" y="200164"/>
                  <a:pt x="5741849" y="189616"/>
                </a:cubicBezTo>
                <a:cubicBezTo>
                  <a:pt x="5736324" y="179068"/>
                  <a:pt x="5733561" y="167180"/>
                  <a:pt x="5733561" y="153953"/>
                </a:cubicBezTo>
                <a:cubicBezTo>
                  <a:pt x="5733561" y="140726"/>
                  <a:pt x="5736324" y="128839"/>
                  <a:pt x="5741849" y="118290"/>
                </a:cubicBezTo>
                <a:cubicBezTo>
                  <a:pt x="5747542" y="107575"/>
                  <a:pt x="5754909" y="99371"/>
                  <a:pt x="5763950" y="93678"/>
                </a:cubicBezTo>
                <a:cubicBezTo>
                  <a:pt x="5773326" y="87818"/>
                  <a:pt x="5783707" y="84888"/>
                  <a:pt x="5795093" y="84888"/>
                </a:cubicBezTo>
                <a:close/>
                <a:moveTo>
                  <a:pt x="5662012" y="84888"/>
                </a:moveTo>
                <a:cubicBezTo>
                  <a:pt x="5677751" y="84888"/>
                  <a:pt x="5689722" y="89492"/>
                  <a:pt x="5697926" y="98701"/>
                </a:cubicBezTo>
                <a:cubicBezTo>
                  <a:pt x="5706298" y="108077"/>
                  <a:pt x="5710484" y="120551"/>
                  <a:pt x="5710484" y="136122"/>
                </a:cubicBezTo>
                <a:lnTo>
                  <a:pt x="5710484" y="220256"/>
                </a:lnTo>
                <a:lnTo>
                  <a:pt x="5688634" y="220256"/>
                </a:lnTo>
                <a:lnTo>
                  <a:pt x="5688634" y="139387"/>
                </a:lnTo>
                <a:cubicBezTo>
                  <a:pt x="5688634" y="127332"/>
                  <a:pt x="5685704" y="118541"/>
                  <a:pt x="5679844" y="113016"/>
                </a:cubicBezTo>
                <a:cubicBezTo>
                  <a:pt x="5674151" y="107491"/>
                  <a:pt x="5666198" y="104728"/>
                  <a:pt x="5655985" y="104728"/>
                </a:cubicBezTo>
                <a:cubicBezTo>
                  <a:pt x="5648953" y="104728"/>
                  <a:pt x="5642674" y="106738"/>
                  <a:pt x="5637149" y="110756"/>
                </a:cubicBezTo>
                <a:cubicBezTo>
                  <a:pt x="5631289" y="115109"/>
                  <a:pt x="5626935" y="120299"/>
                  <a:pt x="5624089" y="126327"/>
                </a:cubicBezTo>
                <a:cubicBezTo>
                  <a:pt x="5621075" y="132857"/>
                  <a:pt x="5619568" y="139554"/>
                  <a:pt x="5619568" y="146419"/>
                </a:cubicBezTo>
                <a:lnTo>
                  <a:pt x="5619568" y="220256"/>
                </a:lnTo>
                <a:lnTo>
                  <a:pt x="5597719" y="220256"/>
                </a:lnTo>
                <a:lnTo>
                  <a:pt x="5597719" y="89157"/>
                </a:lnTo>
                <a:lnTo>
                  <a:pt x="5618313" y="89157"/>
                </a:lnTo>
                <a:lnTo>
                  <a:pt x="5618313" y="108496"/>
                </a:lnTo>
                <a:lnTo>
                  <a:pt x="5619568" y="108496"/>
                </a:lnTo>
                <a:cubicBezTo>
                  <a:pt x="5623084" y="101966"/>
                  <a:pt x="5628777" y="96440"/>
                  <a:pt x="5636646" y="91920"/>
                </a:cubicBezTo>
                <a:cubicBezTo>
                  <a:pt x="5644683" y="87232"/>
                  <a:pt x="5653138" y="84888"/>
                  <a:pt x="5662012" y="84888"/>
                </a:cubicBezTo>
                <a:close/>
                <a:moveTo>
                  <a:pt x="5023047" y="84888"/>
                </a:moveTo>
                <a:cubicBezTo>
                  <a:pt x="5034432" y="84888"/>
                  <a:pt x="5044645" y="87399"/>
                  <a:pt x="5053687" y="92422"/>
                </a:cubicBezTo>
                <a:cubicBezTo>
                  <a:pt x="5062561" y="97278"/>
                  <a:pt x="5068923" y="104226"/>
                  <a:pt x="5072774" y="113267"/>
                </a:cubicBezTo>
                <a:lnTo>
                  <a:pt x="5053938" y="122058"/>
                </a:lnTo>
                <a:cubicBezTo>
                  <a:pt x="5048078" y="110337"/>
                  <a:pt x="5037697" y="104477"/>
                  <a:pt x="5022796" y="104477"/>
                </a:cubicBezTo>
                <a:cubicBezTo>
                  <a:pt x="5015763" y="104477"/>
                  <a:pt x="5009401" y="106152"/>
                  <a:pt x="5003708" y="109500"/>
                </a:cubicBezTo>
                <a:cubicBezTo>
                  <a:pt x="4998351" y="112681"/>
                  <a:pt x="4995672" y="116951"/>
                  <a:pt x="4995672" y="122309"/>
                </a:cubicBezTo>
                <a:cubicBezTo>
                  <a:pt x="4995672" y="126997"/>
                  <a:pt x="4997597" y="130848"/>
                  <a:pt x="5001448" y="133861"/>
                </a:cubicBezTo>
                <a:cubicBezTo>
                  <a:pt x="5005299" y="136875"/>
                  <a:pt x="5010908" y="139387"/>
                  <a:pt x="5018275" y="141396"/>
                </a:cubicBezTo>
                <a:lnTo>
                  <a:pt x="5037362" y="146168"/>
                </a:lnTo>
                <a:cubicBezTo>
                  <a:pt x="5050422" y="149516"/>
                  <a:pt x="5060133" y="154372"/>
                  <a:pt x="5066495" y="160734"/>
                </a:cubicBezTo>
                <a:cubicBezTo>
                  <a:pt x="5073025" y="167264"/>
                  <a:pt x="5076290" y="175133"/>
                  <a:pt x="5076290" y="184342"/>
                </a:cubicBezTo>
                <a:cubicBezTo>
                  <a:pt x="5076290" y="192211"/>
                  <a:pt x="5073946" y="199244"/>
                  <a:pt x="5069258" y="205438"/>
                </a:cubicBezTo>
                <a:cubicBezTo>
                  <a:pt x="5064737" y="211466"/>
                  <a:pt x="5058458" y="216154"/>
                  <a:pt x="5050422" y="219503"/>
                </a:cubicBezTo>
                <a:cubicBezTo>
                  <a:pt x="5042887" y="222684"/>
                  <a:pt x="5034181" y="224275"/>
                  <a:pt x="5024302" y="224275"/>
                </a:cubicBezTo>
                <a:cubicBezTo>
                  <a:pt x="5010238" y="224275"/>
                  <a:pt x="4998434" y="221010"/>
                  <a:pt x="4988891" y="214480"/>
                </a:cubicBezTo>
                <a:cubicBezTo>
                  <a:pt x="4979849" y="208285"/>
                  <a:pt x="4973236" y="199830"/>
                  <a:pt x="4969050" y="189114"/>
                </a:cubicBezTo>
                <a:lnTo>
                  <a:pt x="4988388" y="180324"/>
                </a:lnTo>
                <a:cubicBezTo>
                  <a:pt x="4991737" y="188360"/>
                  <a:pt x="4996593" y="194472"/>
                  <a:pt x="5002955" y="198658"/>
                </a:cubicBezTo>
                <a:cubicBezTo>
                  <a:pt x="5009652" y="203011"/>
                  <a:pt x="5016768" y="205187"/>
                  <a:pt x="5024302" y="205187"/>
                </a:cubicBezTo>
                <a:cubicBezTo>
                  <a:pt x="5032507" y="205187"/>
                  <a:pt x="5039539" y="203513"/>
                  <a:pt x="5045399" y="200164"/>
                </a:cubicBezTo>
                <a:cubicBezTo>
                  <a:pt x="5051259" y="196816"/>
                  <a:pt x="5054189" y="192044"/>
                  <a:pt x="5054189" y="185849"/>
                </a:cubicBezTo>
                <a:cubicBezTo>
                  <a:pt x="5054189" y="180324"/>
                  <a:pt x="5051845" y="175887"/>
                  <a:pt x="5047157" y="172538"/>
                </a:cubicBezTo>
                <a:cubicBezTo>
                  <a:pt x="5042804" y="169357"/>
                  <a:pt x="5035520" y="166511"/>
                  <a:pt x="5025307" y="163999"/>
                </a:cubicBezTo>
                <a:lnTo>
                  <a:pt x="5009234" y="159730"/>
                </a:lnTo>
                <a:cubicBezTo>
                  <a:pt x="4998853" y="157218"/>
                  <a:pt x="4990314" y="152865"/>
                  <a:pt x="4983617" y="146670"/>
                </a:cubicBezTo>
                <a:cubicBezTo>
                  <a:pt x="4976919" y="140475"/>
                  <a:pt x="4973571" y="132522"/>
                  <a:pt x="4973571" y="122811"/>
                </a:cubicBezTo>
                <a:cubicBezTo>
                  <a:pt x="4973571" y="115444"/>
                  <a:pt x="4975831" y="108830"/>
                  <a:pt x="4980352" y="102970"/>
                </a:cubicBezTo>
                <a:cubicBezTo>
                  <a:pt x="4985040" y="97110"/>
                  <a:pt x="4991067" y="92673"/>
                  <a:pt x="4998434" y="89660"/>
                </a:cubicBezTo>
                <a:cubicBezTo>
                  <a:pt x="5006471" y="86478"/>
                  <a:pt x="5014675" y="84888"/>
                  <a:pt x="5023047" y="84888"/>
                </a:cubicBezTo>
                <a:close/>
                <a:moveTo>
                  <a:pt x="4837839" y="84888"/>
                </a:moveTo>
                <a:cubicBezTo>
                  <a:pt x="4851736" y="84888"/>
                  <a:pt x="4863708" y="88236"/>
                  <a:pt x="4873753" y="94934"/>
                </a:cubicBezTo>
                <a:cubicBezTo>
                  <a:pt x="4883465" y="101463"/>
                  <a:pt x="4890329" y="110254"/>
                  <a:pt x="4894348" y="121304"/>
                </a:cubicBezTo>
                <a:lnTo>
                  <a:pt x="4874507" y="129592"/>
                </a:lnTo>
                <a:cubicBezTo>
                  <a:pt x="4871158" y="121220"/>
                  <a:pt x="4866386" y="115025"/>
                  <a:pt x="4860192" y="111007"/>
                </a:cubicBezTo>
                <a:cubicBezTo>
                  <a:pt x="4853829" y="106821"/>
                  <a:pt x="4846044" y="104728"/>
                  <a:pt x="4836835" y="104728"/>
                </a:cubicBezTo>
                <a:cubicBezTo>
                  <a:pt x="4829133" y="104728"/>
                  <a:pt x="4821933" y="106821"/>
                  <a:pt x="4815236" y="111007"/>
                </a:cubicBezTo>
                <a:cubicBezTo>
                  <a:pt x="4808539" y="115193"/>
                  <a:pt x="4803181" y="121053"/>
                  <a:pt x="4799163" y="128587"/>
                </a:cubicBezTo>
                <a:cubicBezTo>
                  <a:pt x="4795144" y="136122"/>
                  <a:pt x="4793135" y="144828"/>
                  <a:pt x="4793135" y="154707"/>
                </a:cubicBezTo>
                <a:cubicBezTo>
                  <a:pt x="4793135" y="164418"/>
                  <a:pt x="4795144" y="173040"/>
                  <a:pt x="4799163" y="180575"/>
                </a:cubicBezTo>
                <a:cubicBezTo>
                  <a:pt x="4803181" y="188109"/>
                  <a:pt x="4808539" y="193969"/>
                  <a:pt x="4815236" y="198155"/>
                </a:cubicBezTo>
                <a:cubicBezTo>
                  <a:pt x="4822101" y="202508"/>
                  <a:pt x="4829300" y="204685"/>
                  <a:pt x="4836835" y="204685"/>
                </a:cubicBezTo>
                <a:cubicBezTo>
                  <a:pt x="4845876" y="204685"/>
                  <a:pt x="4853829" y="202508"/>
                  <a:pt x="4860694" y="198155"/>
                </a:cubicBezTo>
                <a:cubicBezTo>
                  <a:pt x="4867391" y="193969"/>
                  <a:pt x="4872414" y="187858"/>
                  <a:pt x="4875763" y="179821"/>
                </a:cubicBezTo>
                <a:lnTo>
                  <a:pt x="4895101" y="188109"/>
                </a:lnTo>
                <a:cubicBezTo>
                  <a:pt x="4890580" y="198825"/>
                  <a:pt x="4883465" y="207531"/>
                  <a:pt x="4873753" y="214229"/>
                </a:cubicBezTo>
                <a:cubicBezTo>
                  <a:pt x="4864042" y="220926"/>
                  <a:pt x="4852071" y="224275"/>
                  <a:pt x="4837839" y="224275"/>
                </a:cubicBezTo>
                <a:cubicBezTo>
                  <a:pt x="4825115" y="224275"/>
                  <a:pt x="4813729" y="221261"/>
                  <a:pt x="4803683" y="215233"/>
                </a:cubicBezTo>
                <a:cubicBezTo>
                  <a:pt x="4793805" y="209206"/>
                  <a:pt x="4785936" y="200918"/>
                  <a:pt x="4780075" y="190370"/>
                </a:cubicBezTo>
                <a:cubicBezTo>
                  <a:pt x="4774383" y="179989"/>
                  <a:pt x="4771536" y="168101"/>
                  <a:pt x="4771536" y="154707"/>
                </a:cubicBezTo>
                <a:cubicBezTo>
                  <a:pt x="4771536" y="141312"/>
                  <a:pt x="4774383" y="129425"/>
                  <a:pt x="4780075" y="119044"/>
                </a:cubicBezTo>
                <a:cubicBezTo>
                  <a:pt x="4786103" y="108161"/>
                  <a:pt x="4793972" y="99789"/>
                  <a:pt x="4803683" y="93929"/>
                </a:cubicBezTo>
                <a:cubicBezTo>
                  <a:pt x="4813729" y="87901"/>
                  <a:pt x="4825115" y="84888"/>
                  <a:pt x="4837839" y="84888"/>
                </a:cubicBezTo>
                <a:close/>
                <a:moveTo>
                  <a:pt x="3955280" y="84888"/>
                </a:moveTo>
                <a:cubicBezTo>
                  <a:pt x="3964656" y="84888"/>
                  <a:pt x="3973027" y="87232"/>
                  <a:pt x="3980394" y="91920"/>
                </a:cubicBezTo>
                <a:cubicBezTo>
                  <a:pt x="3987594" y="96608"/>
                  <a:pt x="3992701" y="102803"/>
                  <a:pt x="3995714" y="110505"/>
                </a:cubicBezTo>
                <a:cubicBezTo>
                  <a:pt x="4000235" y="102803"/>
                  <a:pt x="4006346" y="96608"/>
                  <a:pt x="4014048" y="91920"/>
                </a:cubicBezTo>
                <a:cubicBezTo>
                  <a:pt x="4021917" y="87232"/>
                  <a:pt x="4030791" y="84888"/>
                  <a:pt x="4040670" y="84888"/>
                </a:cubicBezTo>
                <a:cubicBezTo>
                  <a:pt x="4055906" y="84888"/>
                  <a:pt x="4067291" y="89492"/>
                  <a:pt x="4074826" y="98701"/>
                </a:cubicBezTo>
                <a:cubicBezTo>
                  <a:pt x="4082528" y="108244"/>
                  <a:pt x="4086379" y="120718"/>
                  <a:pt x="4086379" y="136122"/>
                </a:cubicBezTo>
                <a:lnTo>
                  <a:pt x="4086379" y="220256"/>
                </a:lnTo>
                <a:lnTo>
                  <a:pt x="4064780" y="220256"/>
                </a:lnTo>
                <a:lnTo>
                  <a:pt x="4064780" y="139387"/>
                </a:lnTo>
                <a:cubicBezTo>
                  <a:pt x="4064780" y="127332"/>
                  <a:pt x="4062268" y="118541"/>
                  <a:pt x="4057245" y="113016"/>
                </a:cubicBezTo>
                <a:cubicBezTo>
                  <a:pt x="4052223" y="107491"/>
                  <a:pt x="4044856" y="104728"/>
                  <a:pt x="4035145" y="104728"/>
                </a:cubicBezTo>
                <a:cubicBezTo>
                  <a:pt x="4028615" y="104728"/>
                  <a:pt x="4022671" y="106654"/>
                  <a:pt x="4017313" y="110505"/>
                </a:cubicBezTo>
                <a:cubicBezTo>
                  <a:pt x="4011955" y="114356"/>
                  <a:pt x="4007769" y="119379"/>
                  <a:pt x="4004756" y="125574"/>
                </a:cubicBezTo>
                <a:cubicBezTo>
                  <a:pt x="4001909" y="131434"/>
                  <a:pt x="4000486" y="138298"/>
                  <a:pt x="4000486" y="146168"/>
                </a:cubicBezTo>
                <a:lnTo>
                  <a:pt x="4000486" y="220256"/>
                </a:lnTo>
                <a:lnTo>
                  <a:pt x="3978636" y="220256"/>
                </a:lnTo>
                <a:lnTo>
                  <a:pt x="3978636" y="139638"/>
                </a:lnTo>
                <a:cubicBezTo>
                  <a:pt x="3978636" y="127415"/>
                  <a:pt x="3976125" y="118541"/>
                  <a:pt x="3971102" y="113016"/>
                </a:cubicBezTo>
                <a:cubicBezTo>
                  <a:pt x="3966079" y="107491"/>
                  <a:pt x="3958796" y="104728"/>
                  <a:pt x="3949252" y="104728"/>
                </a:cubicBezTo>
                <a:cubicBezTo>
                  <a:pt x="3942722" y="104728"/>
                  <a:pt x="3936778" y="106654"/>
                  <a:pt x="3931421" y="110505"/>
                </a:cubicBezTo>
                <a:cubicBezTo>
                  <a:pt x="3926063" y="114356"/>
                  <a:pt x="3921877" y="119546"/>
                  <a:pt x="3918863" y="126076"/>
                </a:cubicBezTo>
                <a:cubicBezTo>
                  <a:pt x="3916017" y="132271"/>
                  <a:pt x="3914594" y="139136"/>
                  <a:pt x="3914594" y="146670"/>
                </a:cubicBezTo>
                <a:lnTo>
                  <a:pt x="3914594" y="220256"/>
                </a:lnTo>
                <a:lnTo>
                  <a:pt x="3892744" y="220256"/>
                </a:lnTo>
                <a:lnTo>
                  <a:pt x="3892744" y="89157"/>
                </a:lnTo>
                <a:lnTo>
                  <a:pt x="3913338" y="89157"/>
                </a:lnTo>
                <a:lnTo>
                  <a:pt x="3913338" y="108496"/>
                </a:lnTo>
                <a:lnTo>
                  <a:pt x="3914594" y="108496"/>
                </a:lnTo>
                <a:cubicBezTo>
                  <a:pt x="3918277" y="101798"/>
                  <a:pt x="3923886" y="96189"/>
                  <a:pt x="3931421" y="91669"/>
                </a:cubicBezTo>
                <a:cubicBezTo>
                  <a:pt x="3938955" y="87148"/>
                  <a:pt x="3946908" y="84888"/>
                  <a:pt x="3955280" y="84888"/>
                </a:cubicBezTo>
                <a:close/>
                <a:moveTo>
                  <a:pt x="3757013" y="84888"/>
                </a:moveTo>
                <a:cubicBezTo>
                  <a:pt x="3772751" y="84888"/>
                  <a:pt x="3784723" y="89492"/>
                  <a:pt x="3792927" y="98701"/>
                </a:cubicBezTo>
                <a:cubicBezTo>
                  <a:pt x="3801298" y="108077"/>
                  <a:pt x="3805484" y="120551"/>
                  <a:pt x="3805484" y="136122"/>
                </a:cubicBezTo>
                <a:lnTo>
                  <a:pt x="3805484" y="220256"/>
                </a:lnTo>
                <a:lnTo>
                  <a:pt x="3783634" y="220256"/>
                </a:lnTo>
                <a:lnTo>
                  <a:pt x="3783634" y="139387"/>
                </a:lnTo>
                <a:cubicBezTo>
                  <a:pt x="3783634" y="127332"/>
                  <a:pt x="3780704" y="118541"/>
                  <a:pt x="3774844" y="113016"/>
                </a:cubicBezTo>
                <a:cubicBezTo>
                  <a:pt x="3769151" y="107491"/>
                  <a:pt x="3761198" y="104728"/>
                  <a:pt x="3750985" y="104728"/>
                </a:cubicBezTo>
                <a:cubicBezTo>
                  <a:pt x="3743953" y="104728"/>
                  <a:pt x="3737674" y="106738"/>
                  <a:pt x="3732149" y="110756"/>
                </a:cubicBezTo>
                <a:cubicBezTo>
                  <a:pt x="3726289" y="115109"/>
                  <a:pt x="3721936" y="120299"/>
                  <a:pt x="3719089" y="126327"/>
                </a:cubicBezTo>
                <a:cubicBezTo>
                  <a:pt x="3716075" y="132857"/>
                  <a:pt x="3714569" y="139554"/>
                  <a:pt x="3714569" y="146419"/>
                </a:cubicBezTo>
                <a:lnTo>
                  <a:pt x="3714569" y="220256"/>
                </a:lnTo>
                <a:lnTo>
                  <a:pt x="3692719" y="220256"/>
                </a:lnTo>
                <a:lnTo>
                  <a:pt x="3692719" y="89157"/>
                </a:lnTo>
                <a:lnTo>
                  <a:pt x="3713313" y="89157"/>
                </a:lnTo>
                <a:lnTo>
                  <a:pt x="3713313" y="108496"/>
                </a:lnTo>
                <a:lnTo>
                  <a:pt x="3714569" y="108496"/>
                </a:lnTo>
                <a:cubicBezTo>
                  <a:pt x="3718085" y="101966"/>
                  <a:pt x="3723777" y="96440"/>
                  <a:pt x="3731647" y="91920"/>
                </a:cubicBezTo>
                <a:cubicBezTo>
                  <a:pt x="3739683" y="87232"/>
                  <a:pt x="3748139" y="84888"/>
                  <a:pt x="3757013" y="84888"/>
                </a:cubicBezTo>
                <a:close/>
                <a:moveTo>
                  <a:pt x="3600594" y="84888"/>
                </a:moveTo>
                <a:cubicBezTo>
                  <a:pt x="3613486" y="84888"/>
                  <a:pt x="3625039" y="87985"/>
                  <a:pt x="3635253" y="94180"/>
                </a:cubicBezTo>
                <a:cubicBezTo>
                  <a:pt x="3645466" y="100375"/>
                  <a:pt x="3653503" y="108830"/>
                  <a:pt x="3659363" y="119546"/>
                </a:cubicBezTo>
                <a:cubicBezTo>
                  <a:pt x="3665055" y="129927"/>
                  <a:pt x="3667902" y="141647"/>
                  <a:pt x="3667902" y="154707"/>
                </a:cubicBezTo>
                <a:cubicBezTo>
                  <a:pt x="3667902" y="167766"/>
                  <a:pt x="3665055" y="179487"/>
                  <a:pt x="3659363" y="189867"/>
                </a:cubicBezTo>
                <a:cubicBezTo>
                  <a:pt x="3653503" y="200583"/>
                  <a:pt x="3645466" y="209038"/>
                  <a:pt x="3635253" y="215233"/>
                </a:cubicBezTo>
                <a:cubicBezTo>
                  <a:pt x="3625374" y="221261"/>
                  <a:pt x="3613821" y="224275"/>
                  <a:pt x="3600594" y="224275"/>
                </a:cubicBezTo>
                <a:cubicBezTo>
                  <a:pt x="3587367" y="224275"/>
                  <a:pt x="3575814" y="221261"/>
                  <a:pt x="3565936" y="215233"/>
                </a:cubicBezTo>
                <a:cubicBezTo>
                  <a:pt x="3555722" y="209038"/>
                  <a:pt x="3547686" y="200583"/>
                  <a:pt x="3541826" y="189867"/>
                </a:cubicBezTo>
                <a:cubicBezTo>
                  <a:pt x="3536133" y="179487"/>
                  <a:pt x="3533287" y="167766"/>
                  <a:pt x="3533287" y="154707"/>
                </a:cubicBezTo>
                <a:cubicBezTo>
                  <a:pt x="3533287" y="141647"/>
                  <a:pt x="3536133" y="129927"/>
                  <a:pt x="3541826" y="119546"/>
                </a:cubicBezTo>
                <a:cubicBezTo>
                  <a:pt x="3547686" y="108830"/>
                  <a:pt x="3555722" y="100375"/>
                  <a:pt x="3565936" y="94180"/>
                </a:cubicBezTo>
                <a:cubicBezTo>
                  <a:pt x="3576149" y="87985"/>
                  <a:pt x="3587702" y="84888"/>
                  <a:pt x="3600594" y="84888"/>
                </a:cubicBezTo>
                <a:close/>
                <a:moveTo>
                  <a:pt x="3299543" y="84888"/>
                </a:moveTo>
                <a:cubicBezTo>
                  <a:pt x="3309589" y="84888"/>
                  <a:pt x="3318463" y="86981"/>
                  <a:pt x="3326164" y="91166"/>
                </a:cubicBezTo>
                <a:cubicBezTo>
                  <a:pt x="3333866" y="95352"/>
                  <a:pt x="3339894" y="100961"/>
                  <a:pt x="3344247" y="107993"/>
                </a:cubicBezTo>
                <a:lnTo>
                  <a:pt x="3345252" y="107993"/>
                </a:lnTo>
                <a:lnTo>
                  <a:pt x="3345252" y="89157"/>
                </a:lnTo>
                <a:lnTo>
                  <a:pt x="3366097" y="89157"/>
                </a:lnTo>
                <a:lnTo>
                  <a:pt x="3366097" y="215233"/>
                </a:lnTo>
                <a:cubicBezTo>
                  <a:pt x="3366097" y="236162"/>
                  <a:pt x="3360237" y="252236"/>
                  <a:pt x="3348517" y="263454"/>
                </a:cubicBezTo>
                <a:cubicBezTo>
                  <a:pt x="3336964" y="274504"/>
                  <a:pt x="3321644" y="280029"/>
                  <a:pt x="3302557" y="280029"/>
                </a:cubicBezTo>
                <a:cubicBezTo>
                  <a:pt x="3286985" y="280029"/>
                  <a:pt x="3274261" y="276430"/>
                  <a:pt x="3264382" y="269230"/>
                </a:cubicBezTo>
                <a:cubicBezTo>
                  <a:pt x="3254336" y="262030"/>
                  <a:pt x="3247555" y="253324"/>
                  <a:pt x="3244039" y="243111"/>
                </a:cubicBezTo>
                <a:lnTo>
                  <a:pt x="3264131" y="234572"/>
                </a:lnTo>
                <a:cubicBezTo>
                  <a:pt x="3266977" y="242273"/>
                  <a:pt x="3271749" y="248468"/>
                  <a:pt x="3278446" y="253157"/>
                </a:cubicBezTo>
                <a:cubicBezTo>
                  <a:pt x="3285144" y="257845"/>
                  <a:pt x="3293180" y="260189"/>
                  <a:pt x="3302557" y="260189"/>
                </a:cubicBezTo>
                <a:cubicBezTo>
                  <a:pt x="3315951" y="260189"/>
                  <a:pt x="3326416" y="256254"/>
                  <a:pt x="3333950" y="248385"/>
                </a:cubicBezTo>
                <a:cubicBezTo>
                  <a:pt x="3341484" y="240683"/>
                  <a:pt x="3345252" y="229465"/>
                  <a:pt x="3345252" y="214731"/>
                </a:cubicBezTo>
                <a:lnTo>
                  <a:pt x="3345252" y="200164"/>
                </a:lnTo>
                <a:lnTo>
                  <a:pt x="3344247" y="200164"/>
                </a:lnTo>
                <a:cubicBezTo>
                  <a:pt x="3340061" y="206694"/>
                  <a:pt x="3334034" y="212136"/>
                  <a:pt x="3326164" y="216489"/>
                </a:cubicBezTo>
                <a:cubicBezTo>
                  <a:pt x="3318463" y="220675"/>
                  <a:pt x="3309589" y="222768"/>
                  <a:pt x="3299543" y="222768"/>
                </a:cubicBezTo>
                <a:cubicBezTo>
                  <a:pt x="3288157" y="222768"/>
                  <a:pt x="3277777" y="219838"/>
                  <a:pt x="3268400" y="213977"/>
                </a:cubicBezTo>
                <a:cubicBezTo>
                  <a:pt x="3259192" y="208285"/>
                  <a:pt x="3251825" y="200164"/>
                  <a:pt x="3246300" y="189616"/>
                </a:cubicBezTo>
                <a:cubicBezTo>
                  <a:pt x="3240774" y="179068"/>
                  <a:pt x="3238012" y="167180"/>
                  <a:pt x="3238012" y="153953"/>
                </a:cubicBezTo>
                <a:cubicBezTo>
                  <a:pt x="3238012" y="140726"/>
                  <a:pt x="3240774" y="128839"/>
                  <a:pt x="3246300" y="118290"/>
                </a:cubicBezTo>
                <a:cubicBezTo>
                  <a:pt x="3251992" y="107575"/>
                  <a:pt x="3259359" y="99371"/>
                  <a:pt x="3268400" y="93678"/>
                </a:cubicBezTo>
                <a:cubicBezTo>
                  <a:pt x="3277777" y="87818"/>
                  <a:pt x="3288157" y="84888"/>
                  <a:pt x="3299543" y="84888"/>
                </a:cubicBezTo>
                <a:close/>
                <a:moveTo>
                  <a:pt x="3166463" y="84888"/>
                </a:moveTo>
                <a:cubicBezTo>
                  <a:pt x="3182201" y="84888"/>
                  <a:pt x="3194172" y="89492"/>
                  <a:pt x="3202377" y="98701"/>
                </a:cubicBezTo>
                <a:cubicBezTo>
                  <a:pt x="3210748" y="108077"/>
                  <a:pt x="3214934" y="120551"/>
                  <a:pt x="3214934" y="136122"/>
                </a:cubicBezTo>
                <a:lnTo>
                  <a:pt x="3214934" y="220256"/>
                </a:lnTo>
                <a:lnTo>
                  <a:pt x="3193084" y="220256"/>
                </a:lnTo>
                <a:lnTo>
                  <a:pt x="3193084" y="139387"/>
                </a:lnTo>
                <a:cubicBezTo>
                  <a:pt x="3193084" y="127332"/>
                  <a:pt x="3190154" y="118541"/>
                  <a:pt x="3184294" y="113016"/>
                </a:cubicBezTo>
                <a:cubicBezTo>
                  <a:pt x="3178601" y="107491"/>
                  <a:pt x="3170648" y="104728"/>
                  <a:pt x="3160435" y="104728"/>
                </a:cubicBezTo>
                <a:cubicBezTo>
                  <a:pt x="3153403" y="104728"/>
                  <a:pt x="3147124" y="106738"/>
                  <a:pt x="3141599" y="110756"/>
                </a:cubicBezTo>
                <a:cubicBezTo>
                  <a:pt x="3135739" y="115109"/>
                  <a:pt x="3131386" y="120299"/>
                  <a:pt x="3128539" y="126327"/>
                </a:cubicBezTo>
                <a:cubicBezTo>
                  <a:pt x="3125525" y="132857"/>
                  <a:pt x="3124019" y="139554"/>
                  <a:pt x="3124019" y="146419"/>
                </a:cubicBezTo>
                <a:lnTo>
                  <a:pt x="3124019" y="220256"/>
                </a:lnTo>
                <a:lnTo>
                  <a:pt x="3102169" y="220256"/>
                </a:lnTo>
                <a:lnTo>
                  <a:pt x="3102169" y="89157"/>
                </a:lnTo>
                <a:lnTo>
                  <a:pt x="3122763" y="89157"/>
                </a:lnTo>
                <a:lnTo>
                  <a:pt x="3122763" y="108496"/>
                </a:lnTo>
                <a:lnTo>
                  <a:pt x="3124019" y="108496"/>
                </a:lnTo>
                <a:cubicBezTo>
                  <a:pt x="3127535" y="101966"/>
                  <a:pt x="3133227" y="96440"/>
                  <a:pt x="3141097" y="91920"/>
                </a:cubicBezTo>
                <a:cubicBezTo>
                  <a:pt x="3149133" y="87232"/>
                  <a:pt x="3157589" y="84888"/>
                  <a:pt x="3166463" y="84888"/>
                </a:cubicBezTo>
                <a:close/>
                <a:moveTo>
                  <a:pt x="2960643" y="84888"/>
                </a:moveTo>
                <a:cubicBezTo>
                  <a:pt x="2978390" y="84888"/>
                  <a:pt x="2992371" y="89576"/>
                  <a:pt x="3002584" y="98952"/>
                </a:cubicBezTo>
                <a:cubicBezTo>
                  <a:pt x="3012630" y="108161"/>
                  <a:pt x="3017653" y="120886"/>
                  <a:pt x="3017653" y="137126"/>
                </a:cubicBezTo>
                <a:lnTo>
                  <a:pt x="3017653" y="220256"/>
                </a:lnTo>
                <a:lnTo>
                  <a:pt x="2996808" y="220256"/>
                </a:lnTo>
                <a:lnTo>
                  <a:pt x="2996808" y="201420"/>
                </a:lnTo>
                <a:lnTo>
                  <a:pt x="2995803" y="201420"/>
                </a:lnTo>
                <a:cubicBezTo>
                  <a:pt x="2991952" y="207950"/>
                  <a:pt x="2986343" y="213391"/>
                  <a:pt x="2978976" y="217745"/>
                </a:cubicBezTo>
                <a:cubicBezTo>
                  <a:pt x="2971777" y="222098"/>
                  <a:pt x="2963238" y="224275"/>
                  <a:pt x="2953359" y="224275"/>
                </a:cubicBezTo>
                <a:cubicBezTo>
                  <a:pt x="2943648" y="224275"/>
                  <a:pt x="2935109" y="222433"/>
                  <a:pt x="2927742" y="218749"/>
                </a:cubicBezTo>
                <a:cubicBezTo>
                  <a:pt x="2920040" y="214898"/>
                  <a:pt x="2914180" y="209708"/>
                  <a:pt x="2910162" y="203178"/>
                </a:cubicBezTo>
                <a:cubicBezTo>
                  <a:pt x="2906144" y="196648"/>
                  <a:pt x="2904134" y="189114"/>
                  <a:pt x="2904134" y="180575"/>
                </a:cubicBezTo>
                <a:cubicBezTo>
                  <a:pt x="2904134" y="166678"/>
                  <a:pt x="2909325" y="155879"/>
                  <a:pt x="2919705" y="148177"/>
                </a:cubicBezTo>
                <a:cubicBezTo>
                  <a:pt x="2930421" y="140308"/>
                  <a:pt x="2943648" y="136373"/>
                  <a:pt x="2959387" y="136373"/>
                </a:cubicBezTo>
                <a:cubicBezTo>
                  <a:pt x="2967591" y="136373"/>
                  <a:pt x="2974958" y="137210"/>
                  <a:pt x="2981488" y="138884"/>
                </a:cubicBezTo>
                <a:cubicBezTo>
                  <a:pt x="2988185" y="140559"/>
                  <a:pt x="2993292" y="142568"/>
                  <a:pt x="2996808" y="144912"/>
                </a:cubicBezTo>
                <a:lnTo>
                  <a:pt x="2996808" y="136875"/>
                </a:lnTo>
                <a:cubicBezTo>
                  <a:pt x="2996808" y="127332"/>
                  <a:pt x="2993459" y="119546"/>
                  <a:pt x="2986762" y="113519"/>
                </a:cubicBezTo>
                <a:cubicBezTo>
                  <a:pt x="2980065" y="107491"/>
                  <a:pt x="2971358" y="104477"/>
                  <a:pt x="2960643" y="104477"/>
                </a:cubicBezTo>
                <a:cubicBezTo>
                  <a:pt x="2953443" y="104477"/>
                  <a:pt x="2946746" y="106068"/>
                  <a:pt x="2940551" y="109249"/>
                </a:cubicBezTo>
                <a:cubicBezTo>
                  <a:pt x="2934021" y="112598"/>
                  <a:pt x="2929082" y="117035"/>
                  <a:pt x="2925733" y="122560"/>
                </a:cubicBezTo>
                <a:lnTo>
                  <a:pt x="2909157" y="110254"/>
                </a:lnTo>
                <a:cubicBezTo>
                  <a:pt x="2914180" y="102552"/>
                  <a:pt x="2921296" y="96357"/>
                  <a:pt x="2930505" y="91669"/>
                </a:cubicBezTo>
                <a:cubicBezTo>
                  <a:pt x="2939546" y="87148"/>
                  <a:pt x="2949592" y="84888"/>
                  <a:pt x="2960643" y="84888"/>
                </a:cubicBezTo>
                <a:close/>
                <a:moveTo>
                  <a:pt x="2745604" y="84888"/>
                </a:moveTo>
                <a:cubicBezTo>
                  <a:pt x="2754981" y="84888"/>
                  <a:pt x="2763352" y="87232"/>
                  <a:pt x="2770719" y="91920"/>
                </a:cubicBezTo>
                <a:cubicBezTo>
                  <a:pt x="2777919" y="96608"/>
                  <a:pt x="2783025" y="102803"/>
                  <a:pt x="2786039" y="110505"/>
                </a:cubicBezTo>
                <a:cubicBezTo>
                  <a:pt x="2790560" y="102803"/>
                  <a:pt x="2796671" y="96608"/>
                  <a:pt x="2804373" y="91920"/>
                </a:cubicBezTo>
                <a:cubicBezTo>
                  <a:pt x="2812242" y="87232"/>
                  <a:pt x="2821116" y="84888"/>
                  <a:pt x="2830995" y="84888"/>
                </a:cubicBezTo>
                <a:cubicBezTo>
                  <a:pt x="2846231" y="84888"/>
                  <a:pt x="2857616" y="89492"/>
                  <a:pt x="2865151" y="98701"/>
                </a:cubicBezTo>
                <a:cubicBezTo>
                  <a:pt x="2872853" y="108244"/>
                  <a:pt x="2876703" y="120718"/>
                  <a:pt x="2876703" y="136122"/>
                </a:cubicBezTo>
                <a:lnTo>
                  <a:pt x="2876703" y="220256"/>
                </a:lnTo>
                <a:lnTo>
                  <a:pt x="2855105" y="220256"/>
                </a:lnTo>
                <a:lnTo>
                  <a:pt x="2855105" y="139387"/>
                </a:lnTo>
                <a:cubicBezTo>
                  <a:pt x="2855105" y="127332"/>
                  <a:pt x="2852593" y="118541"/>
                  <a:pt x="2847570" y="113016"/>
                </a:cubicBezTo>
                <a:cubicBezTo>
                  <a:pt x="2842547" y="107491"/>
                  <a:pt x="2835180" y="104728"/>
                  <a:pt x="2825469" y="104728"/>
                </a:cubicBezTo>
                <a:cubicBezTo>
                  <a:pt x="2818940" y="104728"/>
                  <a:pt x="2812996" y="106654"/>
                  <a:pt x="2807638" y="110505"/>
                </a:cubicBezTo>
                <a:cubicBezTo>
                  <a:pt x="2802280" y="114356"/>
                  <a:pt x="2798094" y="119379"/>
                  <a:pt x="2795081" y="125574"/>
                </a:cubicBezTo>
                <a:cubicBezTo>
                  <a:pt x="2792234" y="131434"/>
                  <a:pt x="2790811" y="138298"/>
                  <a:pt x="2790811" y="146168"/>
                </a:cubicBezTo>
                <a:lnTo>
                  <a:pt x="2790811" y="220256"/>
                </a:lnTo>
                <a:lnTo>
                  <a:pt x="2768961" y="220256"/>
                </a:lnTo>
                <a:lnTo>
                  <a:pt x="2768961" y="139638"/>
                </a:lnTo>
                <a:cubicBezTo>
                  <a:pt x="2768961" y="127415"/>
                  <a:pt x="2766450" y="118541"/>
                  <a:pt x="2761427" y="113016"/>
                </a:cubicBezTo>
                <a:cubicBezTo>
                  <a:pt x="2756404" y="107491"/>
                  <a:pt x="2749121" y="104728"/>
                  <a:pt x="2739577" y="104728"/>
                </a:cubicBezTo>
                <a:cubicBezTo>
                  <a:pt x="2733047" y="104728"/>
                  <a:pt x="2727103" y="106654"/>
                  <a:pt x="2721745" y="110505"/>
                </a:cubicBezTo>
                <a:cubicBezTo>
                  <a:pt x="2716388" y="114356"/>
                  <a:pt x="2712202" y="119546"/>
                  <a:pt x="2709188" y="126076"/>
                </a:cubicBezTo>
                <a:cubicBezTo>
                  <a:pt x="2706342" y="132271"/>
                  <a:pt x="2704919" y="139136"/>
                  <a:pt x="2704919" y="146670"/>
                </a:cubicBezTo>
                <a:lnTo>
                  <a:pt x="2704919" y="220256"/>
                </a:lnTo>
                <a:lnTo>
                  <a:pt x="2683069" y="220256"/>
                </a:lnTo>
                <a:lnTo>
                  <a:pt x="2683069" y="89157"/>
                </a:lnTo>
                <a:lnTo>
                  <a:pt x="2703663" y="89157"/>
                </a:lnTo>
                <a:lnTo>
                  <a:pt x="2703663" y="108496"/>
                </a:lnTo>
                <a:lnTo>
                  <a:pt x="2704919" y="108496"/>
                </a:lnTo>
                <a:cubicBezTo>
                  <a:pt x="2708602" y="101798"/>
                  <a:pt x="2714211" y="96189"/>
                  <a:pt x="2721745" y="91669"/>
                </a:cubicBezTo>
                <a:cubicBezTo>
                  <a:pt x="2729280" y="87148"/>
                  <a:pt x="2737233" y="84888"/>
                  <a:pt x="2745604" y="84888"/>
                </a:cubicBezTo>
                <a:close/>
                <a:moveTo>
                  <a:pt x="2314719" y="84888"/>
                </a:moveTo>
                <a:cubicBezTo>
                  <a:pt x="2327611" y="84888"/>
                  <a:pt x="2339164" y="87985"/>
                  <a:pt x="2349378" y="94180"/>
                </a:cubicBezTo>
                <a:cubicBezTo>
                  <a:pt x="2359591" y="100375"/>
                  <a:pt x="2367628" y="108830"/>
                  <a:pt x="2373488" y="119546"/>
                </a:cubicBezTo>
                <a:cubicBezTo>
                  <a:pt x="2379180" y="129927"/>
                  <a:pt x="2382027" y="141647"/>
                  <a:pt x="2382027" y="154707"/>
                </a:cubicBezTo>
                <a:cubicBezTo>
                  <a:pt x="2382027" y="167766"/>
                  <a:pt x="2379180" y="179487"/>
                  <a:pt x="2373488" y="189867"/>
                </a:cubicBezTo>
                <a:cubicBezTo>
                  <a:pt x="2367628" y="200583"/>
                  <a:pt x="2359591" y="209038"/>
                  <a:pt x="2349378" y="215233"/>
                </a:cubicBezTo>
                <a:cubicBezTo>
                  <a:pt x="2339499" y="221261"/>
                  <a:pt x="2327946" y="224275"/>
                  <a:pt x="2314719" y="224275"/>
                </a:cubicBezTo>
                <a:cubicBezTo>
                  <a:pt x="2301492" y="224275"/>
                  <a:pt x="2289939" y="221261"/>
                  <a:pt x="2280061" y="215233"/>
                </a:cubicBezTo>
                <a:cubicBezTo>
                  <a:pt x="2269847" y="209038"/>
                  <a:pt x="2261811" y="200583"/>
                  <a:pt x="2255951" y="189867"/>
                </a:cubicBezTo>
                <a:cubicBezTo>
                  <a:pt x="2250258" y="179487"/>
                  <a:pt x="2247412" y="167766"/>
                  <a:pt x="2247412" y="154707"/>
                </a:cubicBezTo>
                <a:cubicBezTo>
                  <a:pt x="2247412" y="141647"/>
                  <a:pt x="2250258" y="129927"/>
                  <a:pt x="2255951" y="119546"/>
                </a:cubicBezTo>
                <a:cubicBezTo>
                  <a:pt x="2261811" y="108830"/>
                  <a:pt x="2269847" y="100375"/>
                  <a:pt x="2280061" y="94180"/>
                </a:cubicBezTo>
                <a:cubicBezTo>
                  <a:pt x="2290274" y="87985"/>
                  <a:pt x="2301827" y="84888"/>
                  <a:pt x="2314719" y="84888"/>
                </a:cubicBezTo>
                <a:close/>
                <a:moveTo>
                  <a:pt x="1968059" y="84888"/>
                </a:moveTo>
                <a:cubicBezTo>
                  <a:pt x="1980617" y="84888"/>
                  <a:pt x="1991752" y="87818"/>
                  <a:pt x="2001462" y="93678"/>
                </a:cubicBezTo>
                <a:cubicBezTo>
                  <a:pt x="2010839" y="99371"/>
                  <a:pt x="2018038" y="107240"/>
                  <a:pt x="2023061" y="117286"/>
                </a:cubicBezTo>
                <a:cubicBezTo>
                  <a:pt x="2028251" y="127666"/>
                  <a:pt x="2030846" y="139303"/>
                  <a:pt x="2030846" y="152195"/>
                </a:cubicBezTo>
                <a:cubicBezTo>
                  <a:pt x="2030846" y="153200"/>
                  <a:pt x="2030678" y="155376"/>
                  <a:pt x="2030344" y="158725"/>
                </a:cubicBezTo>
                <a:lnTo>
                  <a:pt x="1926369" y="158725"/>
                </a:lnTo>
                <a:cubicBezTo>
                  <a:pt x="1926871" y="168771"/>
                  <a:pt x="1929299" y="177226"/>
                  <a:pt x="1933652" y="184091"/>
                </a:cubicBezTo>
                <a:cubicBezTo>
                  <a:pt x="1937838" y="190621"/>
                  <a:pt x="1943280" y="195727"/>
                  <a:pt x="1949977" y="199411"/>
                </a:cubicBezTo>
                <a:cubicBezTo>
                  <a:pt x="1956507" y="202927"/>
                  <a:pt x="1963371" y="204685"/>
                  <a:pt x="1970571" y="204685"/>
                </a:cubicBezTo>
                <a:cubicBezTo>
                  <a:pt x="1987648" y="204685"/>
                  <a:pt x="2000625" y="196732"/>
                  <a:pt x="2009499" y="180826"/>
                </a:cubicBezTo>
                <a:lnTo>
                  <a:pt x="2027833" y="189867"/>
                </a:lnTo>
                <a:cubicBezTo>
                  <a:pt x="2022307" y="200416"/>
                  <a:pt x="2014689" y="208787"/>
                  <a:pt x="2004978" y="214982"/>
                </a:cubicBezTo>
                <a:cubicBezTo>
                  <a:pt x="1995267" y="221177"/>
                  <a:pt x="1983547" y="224275"/>
                  <a:pt x="1969817" y="224275"/>
                </a:cubicBezTo>
                <a:cubicBezTo>
                  <a:pt x="1957093" y="224275"/>
                  <a:pt x="1945874" y="221344"/>
                  <a:pt x="1936163" y="215484"/>
                </a:cubicBezTo>
                <a:cubicBezTo>
                  <a:pt x="1926117" y="209457"/>
                  <a:pt x="1918332" y="201169"/>
                  <a:pt x="1912806" y="190621"/>
                </a:cubicBezTo>
                <a:cubicBezTo>
                  <a:pt x="1907282" y="180073"/>
                  <a:pt x="1904519" y="168185"/>
                  <a:pt x="1904519" y="154958"/>
                </a:cubicBezTo>
                <a:cubicBezTo>
                  <a:pt x="1904519" y="142233"/>
                  <a:pt x="1907114" y="130597"/>
                  <a:pt x="1912304" y="120048"/>
                </a:cubicBezTo>
                <a:cubicBezTo>
                  <a:pt x="1917663" y="109165"/>
                  <a:pt x="1925113" y="100626"/>
                  <a:pt x="1934657" y="94431"/>
                </a:cubicBezTo>
                <a:cubicBezTo>
                  <a:pt x="1944536" y="88069"/>
                  <a:pt x="1955670" y="84888"/>
                  <a:pt x="1968059" y="84888"/>
                </a:cubicBezTo>
                <a:close/>
                <a:moveTo>
                  <a:pt x="1745487" y="84888"/>
                </a:moveTo>
                <a:cubicBezTo>
                  <a:pt x="1754864" y="84888"/>
                  <a:pt x="1763234" y="87232"/>
                  <a:pt x="1770602" y="91920"/>
                </a:cubicBezTo>
                <a:cubicBezTo>
                  <a:pt x="1777801" y="96608"/>
                  <a:pt x="1782907" y="102803"/>
                  <a:pt x="1785922" y="110505"/>
                </a:cubicBezTo>
                <a:cubicBezTo>
                  <a:pt x="1790441" y="102803"/>
                  <a:pt x="1796554" y="96608"/>
                  <a:pt x="1804254" y="91920"/>
                </a:cubicBezTo>
                <a:cubicBezTo>
                  <a:pt x="1812124" y="87232"/>
                  <a:pt x="1820999" y="84888"/>
                  <a:pt x="1830877" y="84888"/>
                </a:cubicBezTo>
                <a:cubicBezTo>
                  <a:pt x="1846114" y="84888"/>
                  <a:pt x="1857499" y="89492"/>
                  <a:pt x="1865033" y="98701"/>
                </a:cubicBezTo>
                <a:cubicBezTo>
                  <a:pt x="1872736" y="108244"/>
                  <a:pt x="1876586" y="120718"/>
                  <a:pt x="1876586" y="136122"/>
                </a:cubicBezTo>
                <a:lnTo>
                  <a:pt x="1876586" y="220256"/>
                </a:lnTo>
                <a:lnTo>
                  <a:pt x="1854987" y="220256"/>
                </a:lnTo>
                <a:lnTo>
                  <a:pt x="1854987" y="139387"/>
                </a:lnTo>
                <a:cubicBezTo>
                  <a:pt x="1854987" y="127332"/>
                  <a:pt x="1852476" y="118541"/>
                  <a:pt x="1847453" y="113016"/>
                </a:cubicBezTo>
                <a:cubicBezTo>
                  <a:pt x="1842429" y="107491"/>
                  <a:pt x="1835062" y="104728"/>
                  <a:pt x="1825352" y="104728"/>
                </a:cubicBezTo>
                <a:cubicBezTo>
                  <a:pt x="1818823" y="104728"/>
                  <a:pt x="1812878" y="106654"/>
                  <a:pt x="1807519" y="110505"/>
                </a:cubicBezTo>
                <a:cubicBezTo>
                  <a:pt x="1802161" y="114356"/>
                  <a:pt x="1797977" y="119379"/>
                  <a:pt x="1794964" y="125574"/>
                </a:cubicBezTo>
                <a:cubicBezTo>
                  <a:pt x="1792117" y="131434"/>
                  <a:pt x="1790693" y="138298"/>
                  <a:pt x="1790693" y="146168"/>
                </a:cubicBezTo>
                <a:lnTo>
                  <a:pt x="1790693" y="220256"/>
                </a:lnTo>
                <a:lnTo>
                  <a:pt x="1768843" y="220256"/>
                </a:lnTo>
                <a:lnTo>
                  <a:pt x="1768843" y="139638"/>
                </a:lnTo>
                <a:cubicBezTo>
                  <a:pt x="1768843" y="127415"/>
                  <a:pt x="1766332" y="118541"/>
                  <a:pt x="1761309" y="113016"/>
                </a:cubicBezTo>
                <a:cubicBezTo>
                  <a:pt x="1756286" y="107491"/>
                  <a:pt x="1749004" y="104728"/>
                  <a:pt x="1739460" y="104728"/>
                </a:cubicBezTo>
                <a:cubicBezTo>
                  <a:pt x="1732930" y="104728"/>
                  <a:pt x="1726986" y="106654"/>
                  <a:pt x="1721627" y="110505"/>
                </a:cubicBezTo>
                <a:cubicBezTo>
                  <a:pt x="1716270" y="114356"/>
                  <a:pt x="1712084" y="119546"/>
                  <a:pt x="1709071" y="126076"/>
                </a:cubicBezTo>
                <a:cubicBezTo>
                  <a:pt x="1706225" y="132271"/>
                  <a:pt x="1704802" y="139136"/>
                  <a:pt x="1704802" y="146670"/>
                </a:cubicBezTo>
                <a:lnTo>
                  <a:pt x="1704802" y="220256"/>
                </a:lnTo>
                <a:lnTo>
                  <a:pt x="1682952" y="220256"/>
                </a:lnTo>
                <a:lnTo>
                  <a:pt x="1682952" y="89157"/>
                </a:lnTo>
                <a:lnTo>
                  <a:pt x="1703545" y="89157"/>
                </a:lnTo>
                <a:lnTo>
                  <a:pt x="1703545" y="108496"/>
                </a:lnTo>
                <a:lnTo>
                  <a:pt x="1704802" y="108496"/>
                </a:lnTo>
                <a:cubicBezTo>
                  <a:pt x="1708485" y="101798"/>
                  <a:pt x="1714094" y="96189"/>
                  <a:pt x="1721627" y="91669"/>
                </a:cubicBezTo>
                <a:cubicBezTo>
                  <a:pt x="1729162" y="87148"/>
                  <a:pt x="1737116" y="84888"/>
                  <a:pt x="1745487" y="84888"/>
                </a:cubicBezTo>
                <a:close/>
                <a:moveTo>
                  <a:pt x="1598575" y="84888"/>
                </a:moveTo>
                <a:cubicBezTo>
                  <a:pt x="1616324" y="84888"/>
                  <a:pt x="1630304" y="89576"/>
                  <a:pt x="1640517" y="98952"/>
                </a:cubicBezTo>
                <a:cubicBezTo>
                  <a:pt x="1650562" y="108161"/>
                  <a:pt x="1655586" y="120886"/>
                  <a:pt x="1655586" y="137126"/>
                </a:cubicBezTo>
                <a:lnTo>
                  <a:pt x="1655586" y="220256"/>
                </a:lnTo>
                <a:lnTo>
                  <a:pt x="1634740" y="220256"/>
                </a:lnTo>
                <a:lnTo>
                  <a:pt x="1634740" y="201420"/>
                </a:lnTo>
                <a:lnTo>
                  <a:pt x="1633737" y="201420"/>
                </a:lnTo>
                <a:cubicBezTo>
                  <a:pt x="1629885" y="207950"/>
                  <a:pt x="1624275" y="213391"/>
                  <a:pt x="1616910" y="217745"/>
                </a:cubicBezTo>
                <a:cubicBezTo>
                  <a:pt x="1609710" y="222098"/>
                  <a:pt x="1601170" y="224275"/>
                  <a:pt x="1591292" y="224275"/>
                </a:cubicBezTo>
                <a:cubicBezTo>
                  <a:pt x="1581581" y="224275"/>
                  <a:pt x="1573043" y="222433"/>
                  <a:pt x="1565675" y="218749"/>
                </a:cubicBezTo>
                <a:cubicBezTo>
                  <a:pt x="1557973" y="214898"/>
                  <a:pt x="1552112" y="209708"/>
                  <a:pt x="1548094" y="203178"/>
                </a:cubicBezTo>
                <a:cubicBezTo>
                  <a:pt x="1544076" y="196648"/>
                  <a:pt x="1542066" y="189114"/>
                  <a:pt x="1542066" y="180575"/>
                </a:cubicBezTo>
                <a:cubicBezTo>
                  <a:pt x="1542066" y="166678"/>
                  <a:pt x="1547257" y="155879"/>
                  <a:pt x="1557638" y="148177"/>
                </a:cubicBezTo>
                <a:cubicBezTo>
                  <a:pt x="1568353" y="140308"/>
                  <a:pt x="1581581" y="136373"/>
                  <a:pt x="1597320" y="136373"/>
                </a:cubicBezTo>
                <a:cubicBezTo>
                  <a:pt x="1605525" y="136373"/>
                  <a:pt x="1612890" y="137210"/>
                  <a:pt x="1619420" y="138884"/>
                </a:cubicBezTo>
                <a:cubicBezTo>
                  <a:pt x="1626117" y="140559"/>
                  <a:pt x="1631225" y="142568"/>
                  <a:pt x="1634740" y="144912"/>
                </a:cubicBezTo>
                <a:lnTo>
                  <a:pt x="1634740" y="136875"/>
                </a:lnTo>
                <a:cubicBezTo>
                  <a:pt x="1634740" y="127332"/>
                  <a:pt x="1631392" y="119546"/>
                  <a:pt x="1624695" y="113519"/>
                </a:cubicBezTo>
                <a:cubicBezTo>
                  <a:pt x="1617998" y="107491"/>
                  <a:pt x="1609291" y="104477"/>
                  <a:pt x="1598575" y="104477"/>
                </a:cubicBezTo>
                <a:cubicBezTo>
                  <a:pt x="1591375" y="104477"/>
                  <a:pt x="1584679" y="106068"/>
                  <a:pt x="1578483" y="109249"/>
                </a:cubicBezTo>
                <a:cubicBezTo>
                  <a:pt x="1571954" y="112598"/>
                  <a:pt x="1567014" y="117035"/>
                  <a:pt x="1563665" y="122560"/>
                </a:cubicBezTo>
                <a:lnTo>
                  <a:pt x="1547089" y="110254"/>
                </a:lnTo>
                <a:cubicBezTo>
                  <a:pt x="1552112" y="102552"/>
                  <a:pt x="1559229" y="96357"/>
                  <a:pt x="1568437" y="91669"/>
                </a:cubicBezTo>
                <a:cubicBezTo>
                  <a:pt x="1577479" y="87148"/>
                  <a:pt x="1587526" y="84888"/>
                  <a:pt x="1598575" y="84888"/>
                </a:cubicBezTo>
                <a:close/>
                <a:moveTo>
                  <a:pt x="1124101" y="84888"/>
                </a:moveTo>
                <a:cubicBezTo>
                  <a:pt x="1136994" y="84888"/>
                  <a:pt x="1148548" y="87985"/>
                  <a:pt x="1158761" y="94180"/>
                </a:cubicBezTo>
                <a:cubicBezTo>
                  <a:pt x="1168974" y="100375"/>
                  <a:pt x="1177010" y="108830"/>
                  <a:pt x="1182871" y="119546"/>
                </a:cubicBezTo>
                <a:cubicBezTo>
                  <a:pt x="1188564" y="129927"/>
                  <a:pt x="1191410" y="141647"/>
                  <a:pt x="1191410" y="154707"/>
                </a:cubicBezTo>
                <a:cubicBezTo>
                  <a:pt x="1191410" y="167766"/>
                  <a:pt x="1188564" y="179487"/>
                  <a:pt x="1182871" y="189867"/>
                </a:cubicBezTo>
                <a:cubicBezTo>
                  <a:pt x="1177010" y="200583"/>
                  <a:pt x="1168974" y="209038"/>
                  <a:pt x="1158761" y="215233"/>
                </a:cubicBezTo>
                <a:cubicBezTo>
                  <a:pt x="1148882" y="221261"/>
                  <a:pt x="1137329" y="224275"/>
                  <a:pt x="1124101" y="224275"/>
                </a:cubicBezTo>
                <a:cubicBezTo>
                  <a:pt x="1110876" y="224275"/>
                  <a:pt x="1099322" y="221261"/>
                  <a:pt x="1089443" y="215233"/>
                </a:cubicBezTo>
                <a:cubicBezTo>
                  <a:pt x="1079232" y="209038"/>
                  <a:pt x="1071194" y="200583"/>
                  <a:pt x="1065334" y="189867"/>
                </a:cubicBezTo>
                <a:cubicBezTo>
                  <a:pt x="1059641" y="179487"/>
                  <a:pt x="1056795" y="167766"/>
                  <a:pt x="1056795" y="154707"/>
                </a:cubicBezTo>
                <a:cubicBezTo>
                  <a:pt x="1056795" y="141647"/>
                  <a:pt x="1059641" y="129927"/>
                  <a:pt x="1065334" y="119546"/>
                </a:cubicBezTo>
                <a:cubicBezTo>
                  <a:pt x="1071194" y="108830"/>
                  <a:pt x="1079232" y="100375"/>
                  <a:pt x="1089443" y="94180"/>
                </a:cubicBezTo>
                <a:cubicBezTo>
                  <a:pt x="1099657" y="87985"/>
                  <a:pt x="1111210" y="84888"/>
                  <a:pt x="1124101" y="84888"/>
                </a:cubicBezTo>
                <a:close/>
                <a:moveTo>
                  <a:pt x="897761" y="84888"/>
                </a:moveTo>
                <a:cubicBezTo>
                  <a:pt x="907138" y="84888"/>
                  <a:pt x="915509" y="87232"/>
                  <a:pt x="922876" y="91920"/>
                </a:cubicBezTo>
                <a:cubicBezTo>
                  <a:pt x="930075" y="96608"/>
                  <a:pt x="935182" y="102803"/>
                  <a:pt x="938195" y="110505"/>
                </a:cubicBezTo>
                <a:cubicBezTo>
                  <a:pt x="942716" y="102803"/>
                  <a:pt x="948828" y="96608"/>
                  <a:pt x="956531" y="91920"/>
                </a:cubicBezTo>
                <a:cubicBezTo>
                  <a:pt x="964398" y="87232"/>
                  <a:pt x="973273" y="84888"/>
                  <a:pt x="983153" y="84888"/>
                </a:cubicBezTo>
                <a:cubicBezTo>
                  <a:pt x="998387" y="84888"/>
                  <a:pt x="1009773" y="89492"/>
                  <a:pt x="1017308" y="98701"/>
                </a:cubicBezTo>
                <a:cubicBezTo>
                  <a:pt x="1025011" y="108244"/>
                  <a:pt x="1028862" y="120718"/>
                  <a:pt x="1028862" y="136122"/>
                </a:cubicBezTo>
                <a:lnTo>
                  <a:pt x="1028862" y="220256"/>
                </a:lnTo>
                <a:lnTo>
                  <a:pt x="1007262" y="220256"/>
                </a:lnTo>
                <a:lnTo>
                  <a:pt x="1007262" y="139387"/>
                </a:lnTo>
                <a:cubicBezTo>
                  <a:pt x="1007262" y="127332"/>
                  <a:pt x="1004750" y="118541"/>
                  <a:pt x="999727" y="113016"/>
                </a:cubicBezTo>
                <a:cubicBezTo>
                  <a:pt x="994705" y="107491"/>
                  <a:pt x="987338" y="104728"/>
                  <a:pt x="977626" y="104728"/>
                </a:cubicBezTo>
                <a:cubicBezTo>
                  <a:pt x="971097" y="104728"/>
                  <a:pt x="965153" y="106654"/>
                  <a:pt x="959794" y="110505"/>
                </a:cubicBezTo>
                <a:cubicBezTo>
                  <a:pt x="954437" y="114356"/>
                  <a:pt x="950251" y="119379"/>
                  <a:pt x="947238" y="125574"/>
                </a:cubicBezTo>
                <a:cubicBezTo>
                  <a:pt x="944390" y="131434"/>
                  <a:pt x="942967" y="138298"/>
                  <a:pt x="942967" y="146168"/>
                </a:cubicBezTo>
                <a:lnTo>
                  <a:pt x="942967" y="220256"/>
                </a:lnTo>
                <a:lnTo>
                  <a:pt x="921117" y="220256"/>
                </a:lnTo>
                <a:lnTo>
                  <a:pt x="921117" y="139638"/>
                </a:lnTo>
                <a:cubicBezTo>
                  <a:pt x="921117" y="127415"/>
                  <a:pt x="918607" y="118541"/>
                  <a:pt x="913584" y="113016"/>
                </a:cubicBezTo>
                <a:cubicBezTo>
                  <a:pt x="908561" y="107491"/>
                  <a:pt x="901277" y="104728"/>
                  <a:pt x="891734" y="104728"/>
                </a:cubicBezTo>
                <a:cubicBezTo>
                  <a:pt x="885203" y="104728"/>
                  <a:pt x="879260" y="106654"/>
                  <a:pt x="873903" y="110505"/>
                </a:cubicBezTo>
                <a:cubicBezTo>
                  <a:pt x="868545" y="114356"/>
                  <a:pt x="864360" y="119546"/>
                  <a:pt x="861346" y="126076"/>
                </a:cubicBezTo>
                <a:cubicBezTo>
                  <a:pt x="858498" y="132271"/>
                  <a:pt x="857076" y="139136"/>
                  <a:pt x="857076" y="146670"/>
                </a:cubicBezTo>
                <a:lnTo>
                  <a:pt x="857076" y="220256"/>
                </a:lnTo>
                <a:lnTo>
                  <a:pt x="835226" y="220256"/>
                </a:lnTo>
                <a:lnTo>
                  <a:pt x="835226" y="89157"/>
                </a:lnTo>
                <a:lnTo>
                  <a:pt x="855821" y="89157"/>
                </a:lnTo>
                <a:lnTo>
                  <a:pt x="855821" y="108496"/>
                </a:lnTo>
                <a:lnTo>
                  <a:pt x="857076" y="108496"/>
                </a:lnTo>
                <a:cubicBezTo>
                  <a:pt x="860759" y="101798"/>
                  <a:pt x="866368" y="96189"/>
                  <a:pt x="873903" y="91669"/>
                </a:cubicBezTo>
                <a:cubicBezTo>
                  <a:pt x="881436" y="87148"/>
                  <a:pt x="889390" y="84888"/>
                  <a:pt x="897761" y="84888"/>
                </a:cubicBezTo>
                <a:close/>
                <a:moveTo>
                  <a:pt x="693699" y="84888"/>
                </a:moveTo>
                <a:cubicBezTo>
                  <a:pt x="711447" y="84888"/>
                  <a:pt x="725428" y="89576"/>
                  <a:pt x="735641" y="98952"/>
                </a:cubicBezTo>
                <a:cubicBezTo>
                  <a:pt x="745688" y="108161"/>
                  <a:pt x="750711" y="120886"/>
                  <a:pt x="750711" y="137126"/>
                </a:cubicBezTo>
                <a:lnTo>
                  <a:pt x="750711" y="220256"/>
                </a:lnTo>
                <a:lnTo>
                  <a:pt x="729865" y="220256"/>
                </a:lnTo>
                <a:lnTo>
                  <a:pt x="729865" y="201420"/>
                </a:lnTo>
                <a:lnTo>
                  <a:pt x="728860" y="201420"/>
                </a:lnTo>
                <a:cubicBezTo>
                  <a:pt x="725010" y="207950"/>
                  <a:pt x="719400" y="213391"/>
                  <a:pt x="712033" y="217745"/>
                </a:cubicBezTo>
                <a:cubicBezTo>
                  <a:pt x="704834" y="222098"/>
                  <a:pt x="696295" y="224275"/>
                  <a:pt x="686416" y="224275"/>
                </a:cubicBezTo>
                <a:cubicBezTo>
                  <a:pt x="676706" y="224275"/>
                  <a:pt x="668166" y="222433"/>
                  <a:pt x="660800" y="218749"/>
                </a:cubicBezTo>
                <a:cubicBezTo>
                  <a:pt x="653097" y="214898"/>
                  <a:pt x="647238" y="209708"/>
                  <a:pt x="643220" y="203178"/>
                </a:cubicBezTo>
                <a:cubicBezTo>
                  <a:pt x="639201" y="196648"/>
                  <a:pt x="637192" y="189114"/>
                  <a:pt x="637192" y="180575"/>
                </a:cubicBezTo>
                <a:cubicBezTo>
                  <a:pt x="637192" y="166678"/>
                  <a:pt x="642382" y="155879"/>
                  <a:pt x="652762" y="148177"/>
                </a:cubicBezTo>
                <a:cubicBezTo>
                  <a:pt x="663479" y="140308"/>
                  <a:pt x="676706" y="136373"/>
                  <a:pt x="692445" y="136373"/>
                </a:cubicBezTo>
                <a:cubicBezTo>
                  <a:pt x="700648" y="136373"/>
                  <a:pt x="708014" y="137210"/>
                  <a:pt x="714544" y="138884"/>
                </a:cubicBezTo>
                <a:cubicBezTo>
                  <a:pt x="721243" y="140559"/>
                  <a:pt x="726349" y="142568"/>
                  <a:pt x="729865" y="144912"/>
                </a:cubicBezTo>
                <a:lnTo>
                  <a:pt x="729865" y="136875"/>
                </a:lnTo>
                <a:cubicBezTo>
                  <a:pt x="729865" y="127332"/>
                  <a:pt x="726516" y="119546"/>
                  <a:pt x="719819" y="113519"/>
                </a:cubicBezTo>
                <a:cubicBezTo>
                  <a:pt x="713122" y="107491"/>
                  <a:pt x="704415" y="104477"/>
                  <a:pt x="693699" y="104477"/>
                </a:cubicBezTo>
                <a:cubicBezTo>
                  <a:pt x="686501" y="104477"/>
                  <a:pt x="679804" y="106068"/>
                  <a:pt x="673608" y="109249"/>
                </a:cubicBezTo>
                <a:cubicBezTo>
                  <a:pt x="667078" y="112598"/>
                  <a:pt x="662139" y="117035"/>
                  <a:pt x="658790" y="122560"/>
                </a:cubicBezTo>
                <a:lnTo>
                  <a:pt x="642215" y="110254"/>
                </a:lnTo>
                <a:cubicBezTo>
                  <a:pt x="647238" y="102552"/>
                  <a:pt x="654353" y="96357"/>
                  <a:pt x="663562" y="91669"/>
                </a:cubicBezTo>
                <a:cubicBezTo>
                  <a:pt x="672603" y="87148"/>
                  <a:pt x="682651" y="84888"/>
                  <a:pt x="693699" y="84888"/>
                </a:cubicBezTo>
                <a:close/>
                <a:moveTo>
                  <a:pt x="328020" y="84888"/>
                </a:moveTo>
                <a:cubicBezTo>
                  <a:pt x="343759" y="84888"/>
                  <a:pt x="355731" y="89492"/>
                  <a:pt x="363934" y="98701"/>
                </a:cubicBezTo>
                <a:cubicBezTo>
                  <a:pt x="372307" y="108077"/>
                  <a:pt x="376492" y="120551"/>
                  <a:pt x="376492" y="136122"/>
                </a:cubicBezTo>
                <a:lnTo>
                  <a:pt x="376492" y="220256"/>
                </a:lnTo>
                <a:lnTo>
                  <a:pt x="354642" y="220256"/>
                </a:lnTo>
                <a:lnTo>
                  <a:pt x="354642" y="139387"/>
                </a:lnTo>
                <a:cubicBezTo>
                  <a:pt x="354642" y="127332"/>
                  <a:pt x="351713" y="118541"/>
                  <a:pt x="345852" y="113016"/>
                </a:cubicBezTo>
                <a:cubicBezTo>
                  <a:pt x="340159" y="107491"/>
                  <a:pt x="332206" y="104728"/>
                  <a:pt x="321992" y="104728"/>
                </a:cubicBezTo>
                <a:cubicBezTo>
                  <a:pt x="314961" y="104728"/>
                  <a:pt x="308681" y="106738"/>
                  <a:pt x="303156" y="110756"/>
                </a:cubicBezTo>
                <a:cubicBezTo>
                  <a:pt x="297297" y="115109"/>
                  <a:pt x="292942" y="120299"/>
                  <a:pt x="290096" y="126327"/>
                </a:cubicBezTo>
                <a:cubicBezTo>
                  <a:pt x="287084" y="132857"/>
                  <a:pt x="285576" y="139554"/>
                  <a:pt x="285576" y="146419"/>
                </a:cubicBezTo>
                <a:lnTo>
                  <a:pt x="285576" y="220256"/>
                </a:lnTo>
                <a:lnTo>
                  <a:pt x="263726" y="220256"/>
                </a:lnTo>
                <a:lnTo>
                  <a:pt x="263726" y="89157"/>
                </a:lnTo>
                <a:lnTo>
                  <a:pt x="284321" y="89157"/>
                </a:lnTo>
                <a:lnTo>
                  <a:pt x="284321" y="108496"/>
                </a:lnTo>
                <a:lnTo>
                  <a:pt x="285576" y="108496"/>
                </a:lnTo>
                <a:cubicBezTo>
                  <a:pt x="289092" y="101966"/>
                  <a:pt x="294784" y="96440"/>
                  <a:pt x="302653" y="91920"/>
                </a:cubicBezTo>
                <a:cubicBezTo>
                  <a:pt x="310691" y="87232"/>
                  <a:pt x="319146" y="84888"/>
                  <a:pt x="328020" y="84888"/>
                </a:cubicBezTo>
                <a:close/>
                <a:moveTo>
                  <a:pt x="7160060" y="61280"/>
                </a:moveTo>
                <a:lnTo>
                  <a:pt x="7177640" y="61280"/>
                </a:lnTo>
                <a:lnTo>
                  <a:pt x="7177640" y="78860"/>
                </a:lnTo>
                <a:cubicBezTo>
                  <a:pt x="7177640" y="88069"/>
                  <a:pt x="7175380" y="94766"/>
                  <a:pt x="7170860" y="98952"/>
                </a:cubicBezTo>
                <a:cubicBezTo>
                  <a:pt x="7166172" y="103305"/>
                  <a:pt x="7159390" y="105482"/>
                  <a:pt x="7150516" y="105482"/>
                </a:cubicBezTo>
                <a:lnTo>
                  <a:pt x="7147754" y="105482"/>
                </a:lnTo>
                <a:lnTo>
                  <a:pt x="7147754" y="220256"/>
                </a:lnTo>
                <a:lnTo>
                  <a:pt x="7126908" y="220256"/>
                </a:lnTo>
                <a:lnTo>
                  <a:pt x="7126908" y="201169"/>
                </a:lnTo>
                <a:lnTo>
                  <a:pt x="7125904" y="201169"/>
                </a:lnTo>
                <a:cubicBezTo>
                  <a:pt x="7122556" y="207531"/>
                  <a:pt x="7116779" y="213057"/>
                  <a:pt x="7108575" y="217745"/>
                </a:cubicBezTo>
                <a:cubicBezTo>
                  <a:pt x="7101040" y="222098"/>
                  <a:pt x="7092669" y="224275"/>
                  <a:pt x="7083460" y="224275"/>
                </a:cubicBezTo>
                <a:cubicBezTo>
                  <a:pt x="7067554" y="224275"/>
                  <a:pt x="7055499" y="219670"/>
                  <a:pt x="7047295" y="210461"/>
                </a:cubicBezTo>
                <a:cubicBezTo>
                  <a:pt x="7038924" y="201085"/>
                  <a:pt x="7034738" y="188109"/>
                  <a:pt x="7034738" y="171534"/>
                </a:cubicBezTo>
                <a:lnTo>
                  <a:pt x="7034738" y="89157"/>
                </a:lnTo>
                <a:lnTo>
                  <a:pt x="7056588" y="89157"/>
                </a:lnTo>
                <a:lnTo>
                  <a:pt x="7056588" y="168269"/>
                </a:lnTo>
                <a:cubicBezTo>
                  <a:pt x="7056588" y="180993"/>
                  <a:pt x="7059434" y="190202"/>
                  <a:pt x="7065126" y="195895"/>
                </a:cubicBezTo>
                <a:cubicBezTo>
                  <a:pt x="7070986" y="201755"/>
                  <a:pt x="7078604" y="204685"/>
                  <a:pt x="7087981" y="204685"/>
                </a:cubicBezTo>
                <a:cubicBezTo>
                  <a:pt x="7095348" y="204685"/>
                  <a:pt x="7101962" y="202676"/>
                  <a:pt x="7107822" y="198658"/>
                </a:cubicBezTo>
                <a:cubicBezTo>
                  <a:pt x="7113347" y="194807"/>
                  <a:pt x="7117784" y="189700"/>
                  <a:pt x="7121132" y="183338"/>
                </a:cubicBezTo>
                <a:cubicBezTo>
                  <a:pt x="7124314" y="177143"/>
                  <a:pt x="7125904" y="170445"/>
                  <a:pt x="7125904" y="163246"/>
                </a:cubicBezTo>
                <a:lnTo>
                  <a:pt x="7125904" y="89157"/>
                </a:lnTo>
                <a:lnTo>
                  <a:pt x="7150516" y="89157"/>
                </a:lnTo>
                <a:cubicBezTo>
                  <a:pt x="7156879" y="89157"/>
                  <a:pt x="7160060" y="85725"/>
                  <a:pt x="7160060" y="78860"/>
                </a:cubicBezTo>
                <a:close/>
                <a:moveTo>
                  <a:pt x="6559985" y="61280"/>
                </a:moveTo>
                <a:lnTo>
                  <a:pt x="6577566" y="61280"/>
                </a:lnTo>
                <a:lnTo>
                  <a:pt x="6577566" y="78860"/>
                </a:lnTo>
                <a:cubicBezTo>
                  <a:pt x="6577566" y="88069"/>
                  <a:pt x="6575305" y="94766"/>
                  <a:pt x="6570784" y="98952"/>
                </a:cubicBezTo>
                <a:cubicBezTo>
                  <a:pt x="6566096" y="103305"/>
                  <a:pt x="6559316" y="105482"/>
                  <a:pt x="6550442" y="105482"/>
                </a:cubicBezTo>
                <a:lnTo>
                  <a:pt x="6547679" y="105482"/>
                </a:lnTo>
                <a:lnTo>
                  <a:pt x="6547679" y="220256"/>
                </a:lnTo>
                <a:lnTo>
                  <a:pt x="6526834" y="220256"/>
                </a:lnTo>
                <a:lnTo>
                  <a:pt x="6526834" y="201169"/>
                </a:lnTo>
                <a:lnTo>
                  <a:pt x="6525829" y="201169"/>
                </a:lnTo>
                <a:cubicBezTo>
                  <a:pt x="6522480" y="207531"/>
                  <a:pt x="6516704" y="213057"/>
                  <a:pt x="6508500" y="217745"/>
                </a:cubicBezTo>
                <a:cubicBezTo>
                  <a:pt x="6500966" y="222098"/>
                  <a:pt x="6492594" y="224275"/>
                  <a:pt x="6483385" y="224275"/>
                </a:cubicBezTo>
                <a:cubicBezTo>
                  <a:pt x="6467479" y="224275"/>
                  <a:pt x="6455424" y="219670"/>
                  <a:pt x="6447220" y="210461"/>
                </a:cubicBezTo>
                <a:cubicBezTo>
                  <a:pt x="6438848" y="201085"/>
                  <a:pt x="6434662" y="188109"/>
                  <a:pt x="6434662" y="171534"/>
                </a:cubicBezTo>
                <a:lnTo>
                  <a:pt x="6434662" y="89157"/>
                </a:lnTo>
                <a:lnTo>
                  <a:pt x="6456512" y="89157"/>
                </a:lnTo>
                <a:lnTo>
                  <a:pt x="6456512" y="168269"/>
                </a:lnTo>
                <a:cubicBezTo>
                  <a:pt x="6456512" y="180993"/>
                  <a:pt x="6459359" y="190202"/>
                  <a:pt x="6465052" y="195895"/>
                </a:cubicBezTo>
                <a:cubicBezTo>
                  <a:pt x="6470912" y="201755"/>
                  <a:pt x="6478530" y="204685"/>
                  <a:pt x="6487906" y="204685"/>
                </a:cubicBezTo>
                <a:cubicBezTo>
                  <a:pt x="6495273" y="204685"/>
                  <a:pt x="6501886" y="202676"/>
                  <a:pt x="6507746" y="198658"/>
                </a:cubicBezTo>
                <a:cubicBezTo>
                  <a:pt x="6513272" y="194807"/>
                  <a:pt x="6517708" y="189700"/>
                  <a:pt x="6521058" y="183338"/>
                </a:cubicBezTo>
                <a:cubicBezTo>
                  <a:pt x="6524238" y="177143"/>
                  <a:pt x="6525829" y="170445"/>
                  <a:pt x="6525829" y="163246"/>
                </a:cubicBezTo>
                <a:lnTo>
                  <a:pt x="6525829" y="89157"/>
                </a:lnTo>
                <a:lnTo>
                  <a:pt x="6550442" y="89157"/>
                </a:lnTo>
                <a:cubicBezTo>
                  <a:pt x="6556804" y="89157"/>
                  <a:pt x="6559985" y="85725"/>
                  <a:pt x="6559985" y="78860"/>
                </a:cubicBezTo>
                <a:close/>
                <a:moveTo>
                  <a:pt x="5226485" y="61280"/>
                </a:moveTo>
                <a:lnTo>
                  <a:pt x="5244066" y="61280"/>
                </a:lnTo>
                <a:lnTo>
                  <a:pt x="5244066" y="78860"/>
                </a:lnTo>
                <a:cubicBezTo>
                  <a:pt x="5244066" y="88069"/>
                  <a:pt x="5241805" y="94766"/>
                  <a:pt x="5237285" y="98952"/>
                </a:cubicBezTo>
                <a:cubicBezTo>
                  <a:pt x="5232597" y="103305"/>
                  <a:pt x="5225816" y="105482"/>
                  <a:pt x="5216942" y="105482"/>
                </a:cubicBezTo>
                <a:lnTo>
                  <a:pt x="5214179" y="105482"/>
                </a:lnTo>
                <a:lnTo>
                  <a:pt x="5214179" y="220256"/>
                </a:lnTo>
                <a:lnTo>
                  <a:pt x="5193334" y="220256"/>
                </a:lnTo>
                <a:lnTo>
                  <a:pt x="5193334" y="201169"/>
                </a:lnTo>
                <a:lnTo>
                  <a:pt x="5192329" y="201169"/>
                </a:lnTo>
                <a:cubicBezTo>
                  <a:pt x="5188981" y="207531"/>
                  <a:pt x="5183204" y="213057"/>
                  <a:pt x="5175000" y="217745"/>
                </a:cubicBezTo>
                <a:cubicBezTo>
                  <a:pt x="5167466" y="222098"/>
                  <a:pt x="5159094" y="224275"/>
                  <a:pt x="5149885" y="224275"/>
                </a:cubicBezTo>
                <a:cubicBezTo>
                  <a:pt x="5133979" y="224275"/>
                  <a:pt x="5121924" y="219670"/>
                  <a:pt x="5113720" y="210461"/>
                </a:cubicBezTo>
                <a:cubicBezTo>
                  <a:pt x="5105349" y="201085"/>
                  <a:pt x="5101163" y="188109"/>
                  <a:pt x="5101163" y="171534"/>
                </a:cubicBezTo>
                <a:lnTo>
                  <a:pt x="5101163" y="89157"/>
                </a:lnTo>
                <a:lnTo>
                  <a:pt x="5123013" y="89157"/>
                </a:lnTo>
                <a:lnTo>
                  <a:pt x="5123013" y="168269"/>
                </a:lnTo>
                <a:cubicBezTo>
                  <a:pt x="5123013" y="180993"/>
                  <a:pt x="5125859" y="190202"/>
                  <a:pt x="5131552" y="195895"/>
                </a:cubicBezTo>
                <a:cubicBezTo>
                  <a:pt x="5137412" y="201755"/>
                  <a:pt x="5145030" y="204685"/>
                  <a:pt x="5154406" y="204685"/>
                </a:cubicBezTo>
                <a:cubicBezTo>
                  <a:pt x="5161773" y="204685"/>
                  <a:pt x="5168387" y="202676"/>
                  <a:pt x="5174247" y="198658"/>
                </a:cubicBezTo>
                <a:cubicBezTo>
                  <a:pt x="5179772" y="194807"/>
                  <a:pt x="5184209" y="189700"/>
                  <a:pt x="5187558" y="183338"/>
                </a:cubicBezTo>
                <a:cubicBezTo>
                  <a:pt x="5190739" y="177143"/>
                  <a:pt x="5192329" y="170445"/>
                  <a:pt x="5192329" y="163246"/>
                </a:cubicBezTo>
                <a:lnTo>
                  <a:pt x="5192329" y="89157"/>
                </a:lnTo>
                <a:lnTo>
                  <a:pt x="5216942" y="89157"/>
                </a:lnTo>
                <a:cubicBezTo>
                  <a:pt x="5223304" y="89157"/>
                  <a:pt x="5226485" y="85725"/>
                  <a:pt x="5226485" y="78860"/>
                </a:cubicBezTo>
                <a:close/>
                <a:moveTo>
                  <a:pt x="4739938" y="61280"/>
                </a:moveTo>
                <a:lnTo>
                  <a:pt x="4757519" y="61280"/>
                </a:lnTo>
                <a:lnTo>
                  <a:pt x="4757519" y="78860"/>
                </a:lnTo>
                <a:cubicBezTo>
                  <a:pt x="4757519" y="86395"/>
                  <a:pt x="4755844" y="92506"/>
                  <a:pt x="4752496" y="97194"/>
                </a:cubicBezTo>
                <a:cubicBezTo>
                  <a:pt x="4749147" y="101715"/>
                  <a:pt x="4744208" y="103975"/>
                  <a:pt x="4737678" y="103975"/>
                </a:cubicBezTo>
                <a:cubicBezTo>
                  <a:pt x="4735836" y="103975"/>
                  <a:pt x="4734078" y="103724"/>
                  <a:pt x="4732404" y="103221"/>
                </a:cubicBezTo>
                <a:lnTo>
                  <a:pt x="4732404" y="104226"/>
                </a:lnTo>
                <a:cubicBezTo>
                  <a:pt x="4746636" y="116783"/>
                  <a:pt x="4753752" y="133610"/>
                  <a:pt x="4753752" y="154707"/>
                </a:cubicBezTo>
                <a:cubicBezTo>
                  <a:pt x="4753752" y="167766"/>
                  <a:pt x="4750905" y="179487"/>
                  <a:pt x="4745212" y="189867"/>
                </a:cubicBezTo>
                <a:cubicBezTo>
                  <a:pt x="4739352" y="200583"/>
                  <a:pt x="4731316" y="209038"/>
                  <a:pt x="4721102" y="215233"/>
                </a:cubicBezTo>
                <a:cubicBezTo>
                  <a:pt x="4711224" y="221261"/>
                  <a:pt x="4699671" y="224275"/>
                  <a:pt x="4686444" y="224275"/>
                </a:cubicBezTo>
                <a:cubicBezTo>
                  <a:pt x="4673217" y="224275"/>
                  <a:pt x="4661664" y="221261"/>
                  <a:pt x="4651786" y="215233"/>
                </a:cubicBezTo>
                <a:cubicBezTo>
                  <a:pt x="4641572" y="209038"/>
                  <a:pt x="4633536" y="200583"/>
                  <a:pt x="4627675" y="189867"/>
                </a:cubicBezTo>
                <a:cubicBezTo>
                  <a:pt x="4621983" y="179487"/>
                  <a:pt x="4619136" y="167766"/>
                  <a:pt x="4619136" y="154707"/>
                </a:cubicBezTo>
                <a:cubicBezTo>
                  <a:pt x="4619136" y="141647"/>
                  <a:pt x="4621983" y="129927"/>
                  <a:pt x="4627675" y="119546"/>
                </a:cubicBezTo>
                <a:cubicBezTo>
                  <a:pt x="4633536" y="108830"/>
                  <a:pt x="4641572" y="100375"/>
                  <a:pt x="4651786" y="94180"/>
                </a:cubicBezTo>
                <a:cubicBezTo>
                  <a:pt x="4661999" y="87985"/>
                  <a:pt x="4673552" y="84888"/>
                  <a:pt x="4686444" y="84888"/>
                </a:cubicBezTo>
                <a:cubicBezTo>
                  <a:pt x="4690797" y="84888"/>
                  <a:pt x="4697494" y="85641"/>
                  <a:pt x="4706536" y="87148"/>
                </a:cubicBezTo>
                <a:cubicBezTo>
                  <a:pt x="4714573" y="88487"/>
                  <a:pt x="4720684" y="89157"/>
                  <a:pt x="4724870" y="89157"/>
                </a:cubicBezTo>
                <a:cubicBezTo>
                  <a:pt x="4730227" y="89157"/>
                  <a:pt x="4734162" y="88320"/>
                  <a:pt x="4736673" y="86646"/>
                </a:cubicBezTo>
                <a:cubicBezTo>
                  <a:pt x="4738850" y="85139"/>
                  <a:pt x="4739938" y="82544"/>
                  <a:pt x="4739938" y="78860"/>
                </a:cubicBezTo>
                <a:close/>
                <a:moveTo>
                  <a:pt x="4597835" y="61280"/>
                </a:moveTo>
                <a:lnTo>
                  <a:pt x="4615416" y="61280"/>
                </a:lnTo>
                <a:lnTo>
                  <a:pt x="4615416" y="78860"/>
                </a:lnTo>
                <a:cubicBezTo>
                  <a:pt x="4615416" y="88069"/>
                  <a:pt x="4613155" y="94766"/>
                  <a:pt x="4608635" y="98952"/>
                </a:cubicBezTo>
                <a:cubicBezTo>
                  <a:pt x="4603947" y="103305"/>
                  <a:pt x="4597166" y="105482"/>
                  <a:pt x="4588292" y="105482"/>
                </a:cubicBezTo>
                <a:lnTo>
                  <a:pt x="4585529" y="105482"/>
                </a:lnTo>
                <a:lnTo>
                  <a:pt x="4585529" y="220256"/>
                </a:lnTo>
                <a:lnTo>
                  <a:pt x="4564684" y="220256"/>
                </a:lnTo>
                <a:lnTo>
                  <a:pt x="4564684" y="201169"/>
                </a:lnTo>
                <a:lnTo>
                  <a:pt x="4563679" y="201169"/>
                </a:lnTo>
                <a:cubicBezTo>
                  <a:pt x="4560331" y="207531"/>
                  <a:pt x="4554554" y="213057"/>
                  <a:pt x="4546350" y="217745"/>
                </a:cubicBezTo>
                <a:cubicBezTo>
                  <a:pt x="4538816" y="222098"/>
                  <a:pt x="4530444" y="224275"/>
                  <a:pt x="4521235" y="224275"/>
                </a:cubicBezTo>
                <a:cubicBezTo>
                  <a:pt x="4505329" y="224275"/>
                  <a:pt x="4493274" y="219670"/>
                  <a:pt x="4485070" y="210461"/>
                </a:cubicBezTo>
                <a:cubicBezTo>
                  <a:pt x="4476699" y="201085"/>
                  <a:pt x="4472513" y="188109"/>
                  <a:pt x="4472513" y="171534"/>
                </a:cubicBezTo>
                <a:lnTo>
                  <a:pt x="4472513" y="89157"/>
                </a:lnTo>
                <a:lnTo>
                  <a:pt x="4494363" y="89157"/>
                </a:lnTo>
                <a:lnTo>
                  <a:pt x="4494363" y="168269"/>
                </a:lnTo>
                <a:cubicBezTo>
                  <a:pt x="4494363" y="180993"/>
                  <a:pt x="4497209" y="190202"/>
                  <a:pt x="4502902" y="195895"/>
                </a:cubicBezTo>
                <a:cubicBezTo>
                  <a:pt x="4508762" y="201755"/>
                  <a:pt x="4516380" y="204685"/>
                  <a:pt x="4525756" y="204685"/>
                </a:cubicBezTo>
                <a:cubicBezTo>
                  <a:pt x="4533123" y="204685"/>
                  <a:pt x="4539737" y="202676"/>
                  <a:pt x="4545597" y="198658"/>
                </a:cubicBezTo>
                <a:cubicBezTo>
                  <a:pt x="4551122" y="194807"/>
                  <a:pt x="4555559" y="189700"/>
                  <a:pt x="4558908" y="183338"/>
                </a:cubicBezTo>
                <a:cubicBezTo>
                  <a:pt x="4562089" y="177143"/>
                  <a:pt x="4563679" y="170445"/>
                  <a:pt x="4563679" y="163246"/>
                </a:cubicBezTo>
                <a:lnTo>
                  <a:pt x="4563679" y="89157"/>
                </a:lnTo>
                <a:lnTo>
                  <a:pt x="4588292" y="89157"/>
                </a:lnTo>
                <a:cubicBezTo>
                  <a:pt x="4594654" y="89157"/>
                  <a:pt x="4597835" y="85725"/>
                  <a:pt x="4597835" y="78860"/>
                </a:cubicBezTo>
                <a:close/>
                <a:moveTo>
                  <a:pt x="4235114" y="61280"/>
                </a:moveTo>
                <a:lnTo>
                  <a:pt x="4252694" y="61280"/>
                </a:lnTo>
                <a:lnTo>
                  <a:pt x="4252694" y="78860"/>
                </a:lnTo>
                <a:cubicBezTo>
                  <a:pt x="4252694" y="86395"/>
                  <a:pt x="4251020" y="92506"/>
                  <a:pt x="4247671" y="97194"/>
                </a:cubicBezTo>
                <a:cubicBezTo>
                  <a:pt x="4244322" y="101715"/>
                  <a:pt x="4239383" y="103975"/>
                  <a:pt x="4232853" y="103975"/>
                </a:cubicBezTo>
                <a:cubicBezTo>
                  <a:pt x="4231012" y="103975"/>
                  <a:pt x="4229254" y="103724"/>
                  <a:pt x="4227579" y="103221"/>
                </a:cubicBezTo>
                <a:lnTo>
                  <a:pt x="4227579" y="104226"/>
                </a:lnTo>
                <a:cubicBezTo>
                  <a:pt x="4241811" y="116783"/>
                  <a:pt x="4248927" y="133610"/>
                  <a:pt x="4248927" y="154707"/>
                </a:cubicBezTo>
                <a:cubicBezTo>
                  <a:pt x="4248927" y="167766"/>
                  <a:pt x="4246080" y="179487"/>
                  <a:pt x="4240388" y="189867"/>
                </a:cubicBezTo>
                <a:cubicBezTo>
                  <a:pt x="4234528" y="200583"/>
                  <a:pt x="4226491" y="209038"/>
                  <a:pt x="4216278" y="215233"/>
                </a:cubicBezTo>
                <a:cubicBezTo>
                  <a:pt x="4206399" y="221261"/>
                  <a:pt x="4194846" y="224275"/>
                  <a:pt x="4181619" y="224275"/>
                </a:cubicBezTo>
                <a:cubicBezTo>
                  <a:pt x="4168392" y="224275"/>
                  <a:pt x="4156839" y="221261"/>
                  <a:pt x="4146961" y="215233"/>
                </a:cubicBezTo>
                <a:cubicBezTo>
                  <a:pt x="4136748" y="209038"/>
                  <a:pt x="4128711" y="200583"/>
                  <a:pt x="4122851" y="189867"/>
                </a:cubicBezTo>
                <a:cubicBezTo>
                  <a:pt x="4117158" y="179487"/>
                  <a:pt x="4114312" y="167766"/>
                  <a:pt x="4114312" y="154707"/>
                </a:cubicBezTo>
                <a:cubicBezTo>
                  <a:pt x="4114312" y="141647"/>
                  <a:pt x="4117158" y="129927"/>
                  <a:pt x="4122851" y="119546"/>
                </a:cubicBezTo>
                <a:cubicBezTo>
                  <a:pt x="4128711" y="108830"/>
                  <a:pt x="4136748" y="100375"/>
                  <a:pt x="4146961" y="94180"/>
                </a:cubicBezTo>
                <a:cubicBezTo>
                  <a:pt x="4157174" y="87985"/>
                  <a:pt x="4168727" y="84888"/>
                  <a:pt x="4181619" y="84888"/>
                </a:cubicBezTo>
                <a:cubicBezTo>
                  <a:pt x="4185973" y="84888"/>
                  <a:pt x="4192670" y="85641"/>
                  <a:pt x="4201711" y="87148"/>
                </a:cubicBezTo>
                <a:cubicBezTo>
                  <a:pt x="4209748" y="88487"/>
                  <a:pt x="4215859" y="89157"/>
                  <a:pt x="4220045" y="89157"/>
                </a:cubicBezTo>
                <a:cubicBezTo>
                  <a:pt x="4225403" y="89157"/>
                  <a:pt x="4229337" y="88320"/>
                  <a:pt x="4231849" y="86646"/>
                </a:cubicBezTo>
                <a:cubicBezTo>
                  <a:pt x="4234025" y="85139"/>
                  <a:pt x="4235114" y="82544"/>
                  <a:pt x="4235114" y="78860"/>
                </a:cubicBezTo>
                <a:close/>
                <a:moveTo>
                  <a:pt x="1230040" y="51987"/>
                </a:moveTo>
                <a:lnTo>
                  <a:pt x="1251890" y="51987"/>
                </a:lnTo>
                <a:lnTo>
                  <a:pt x="1251890" y="89157"/>
                </a:lnTo>
                <a:lnTo>
                  <a:pt x="1284036" y="89157"/>
                </a:lnTo>
                <a:lnTo>
                  <a:pt x="1284036" y="108998"/>
                </a:lnTo>
                <a:lnTo>
                  <a:pt x="1251890" y="108998"/>
                </a:lnTo>
                <a:lnTo>
                  <a:pt x="1251890" y="180324"/>
                </a:lnTo>
                <a:cubicBezTo>
                  <a:pt x="1251890" y="187691"/>
                  <a:pt x="1253229" y="193049"/>
                  <a:pt x="1255908" y="196397"/>
                </a:cubicBezTo>
                <a:cubicBezTo>
                  <a:pt x="1259089" y="200081"/>
                  <a:pt x="1263861" y="201922"/>
                  <a:pt x="1270223" y="201922"/>
                </a:cubicBezTo>
                <a:cubicBezTo>
                  <a:pt x="1275748" y="201922"/>
                  <a:pt x="1280520" y="200499"/>
                  <a:pt x="1284538" y="197653"/>
                </a:cubicBezTo>
                <a:lnTo>
                  <a:pt x="1284538" y="219000"/>
                </a:lnTo>
                <a:cubicBezTo>
                  <a:pt x="1282194" y="220172"/>
                  <a:pt x="1279599" y="221010"/>
                  <a:pt x="1276753" y="221512"/>
                </a:cubicBezTo>
                <a:cubicBezTo>
                  <a:pt x="1274074" y="222014"/>
                  <a:pt x="1270642" y="222265"/>
                  <a:pt x="1266456" y="222265"/>
                </a:cubicBezTo>
                <a:cubicBezTo>
                  <a:pt x="1260931" y="222265"/>
                  <a:pt x="1255991" y="221428"/>
                  <a:pt x="1251639" y="219754"/>
                </a:cubicBezTo>
                <a:cubicBezTo>
                  <a:pt x="1246950" y="217912"/>
                  <a:pt x="1243183" y="215568"/>
                  <a:pt x="1240336" y="212722"/>
                </a:cubicBezTo>
                <a:cubicBezTo>
                  <a:pt x="1233471" y="206192"/>
                  <a:pt x="1230040" y="197234"/>
                  <a:pt x="1230040" y="185849"/>
                </a:cubicBezTo>
                <a:lnTo>
                  <a:pt x="1230040" y="108998"/>
                </a:lnTo>
                <a:lnTo>
                  <a:pt x="1207186" y="108998"/>
                </a:lnTo>
                <a:lnTo>
                  <a:pt x="1207186" y="89157"/>
                </a:lnTo>
                <a:lnTo>
                  <a:pt x="1230040" y="89157"/>
                </a:lnTo>
                <a:close/>
                <a:moveTo>
                  <a:pt x="7855144" y="36165"/>
                </a:moveTo>
                <a:lnTo>
                  <a:pt x="7876993" y="36165"/>
                </a:lnTo>
                <a:lnTo>
                  <a:pt x="7876993" y="90413"/>
                </a:lnTo>
                <a:lnTo>
                  <a:pt x="7875738" y="108496"/>
                </a:lnTo>
                <a:lnTo>
                  <a:pt x="7876993" y="108496"/>
                </a:lnTo>
                <a:cubicBezTo>
                  <a:pt x="7880342" y="101966"/>
                  <a:pt x="7886034" y="96357"/>
                  <a:pt x="7894071" y="91669"/>
                </a:cubicBezTo>
                <a:cubicBezTo>
                  <a:pt x="7901773" y="87148"/>
                  <a:pt x="7910312" y="84888"/>
                  <a:pt x="7919688" y="84888"/>
                </a:cubicBezTo>
                <a:cubicBezTo>
                  <a:pt x="7935594" y="84888"/>
                  <a:pt x="7947733" y="89576"/>
                  <a:pt x="7956105" y="98952"/>
                </a:cubicBezTo>
                <a:cubicBezTo>
                  <a:pt x="7964476" y="108328"/>
                  <a:pt x="7968662" y="120718"/>
                  <a:pt x="7968662" y="136122"/>
                </a:cubicBezTo>
                <a:lnTo>
                  <a:pt x="7968662" y="220256"/>
                </a:lnTo>
                <a:lnTo>
                  <a:pt x="7946812" y="220256"/>
                </a:lnTo>
                <a:lnTo>
                  <a:pt x="7946812" y="139387"/>
                </a:lnTo>
                <a:cubicBezTo>
                  <a:pt x="7946812" y="127666"/>
                  <a:pt x="7943798" y="118960"/>
                  <a:pt x="7937771" y="113267"/>
                </a:cubicBezTo>
                <a:cubicBezTo>
                  <a:pt x="7931911" y="107575"/>
                  <a:pt x="7924125" y="104728"/>
                  <a:pt x="7914414" y="104728"/>
                </a:cubicBezTo>
                <a:cubicBezTo>
                  <a:pt x="7907884" y="104728"/>
                  <a:pt x="7901606" y="106821"/>
                  <a:pt x="7895578" y="111007"/>
                </a:cubicBezTo>
                <a:cubicBezTo>
                  <a:pt x="7889886" y="115025"/>
                  <a:pt x="7885365" y="120299"/>
                  <a:pt x="7882016" y="126829"/>
                </a:cubicBezTo>
                <a:cubicBezTo>
                  <a:pt x="7878668" y="133527"/>
                  <a:pt x="7876993" y="140308"/>
                  <a:pt x="7876993" y="147172"/>
                </a:cubicBezTo>
                <a:lnTo>
                  <a:pt x="7876993" y="220256"/>
                </a:lnTo>
                <a:lnTo>
                  <a:pt x="7855144" y="220256"/>
                </a:lnTo>
                <a:close/>
                <a:moveTo>
                  <a:pt x="7255068" y="36165"/>
                </a:moveTo>
                <a:lnTo>
                  <a:pt x="7276918" y="36165"/>
                </a:lnTo>
                <a:lnTo>
                  <a:pt x="7276918" y="220256"/>
                </a:lnTo>
                <a:lnTo>
                  <a:pt x="7255068" y="220256"/>
                </a:lnTo>
                <a:close/>
                <a:moveTo>
                  <a:pt x="6984052" y="36165"/>
                </a:moveTo>
                <a:lnTo>
                  <a:pt x="7005902" y="36165"/>
                </a:lnTo>
                <a:lnTo>
                  <a:pt x="7005902" y="220256"/>
                </a:lnTo>
                <a:lnTo>
                  <a:pt x="6985057" y="220256"/>
                </a:lnTo>
                <a:lnTo>
                  <a:pt x="6985057" y="200918"/>
                </a:lnTo>
                <a:lnTo>
                  <a:pt x="6984052" y="200918"/>
                </a:lnTo>
                <a:cubicBezTo>
                  <a:pt x="6980202" y="207280"/>
                  <a:pt x="6974174" y="212805"/>
                  <a:pt x="6965970" y="217494"/>
                </a:cubicBezTo>
                <a:cubicBezTo>
                  <a:pt x="6958100" y="222014"/>
                  <a:pt x="6949226" y="224275"/>
                  <a:pt x="6939348" y="224275"/>
                </a:cubicBezTo>
                <a:cubicBezTo>
                  <a:pt x="6927126" y="224275"/>
                  <a:pt x="6916410" y="221344"/>
                  <a:pt x="6907201" y="215484"/>
                </a:cubicBezTo>
                <a:cubicBezTo>
                  <a:pt x="6897825" y="209624"/>
                  <a:pt x="6890374" y="201336"/>
                  <a:pt x="6884849" y="190621"/>
                </a:cubicBezTo>
                <a:cubicBezTo>
                  <a:pt x="6879324" y="180073"/>
                  <a:pt x="6876561" y="168101"/>
                  <a:pt x="6876561" y="154707"/>
                </a:cubicBezTo>
                <a:cubicBezTo>
                  <a:pt x="6876561" y="141480"/>
                  <a:pt x="6879324" y="129592"/>
                  <a:pt x="6884849" y="119044"/>
                </a:cubicBezTo>
                <a:cubicBezTo>
                  <a:pt x="6890542" y="108161"/>
                  <a:pt x="6897992" y="99789"/>
                  <a:pt x="6907201" y="93929"/>
                </a:cubicBezTo>
                <a:cubicBezTo>
                  <a:pt x="6916745" y="87901"/>
                  <a:pt x="6927460" y="84888"/>
                  <a:pt x="6939348" y="84888"/>
                </a:cubicBezTo>
                <a:cubicBezTo>
                  <a:pt x="6949059" y="84888"/>
                  <a:pt x="6957933" y="87232"/>
                  <a:pt x="6965970" y="91920"/>
                </a:cubicBezTo>
                <a:cubicBezTo>
                  <a:pt x="6974174" y="96775"/>
                  <a:pt x="6980202" y="102384"/>
                  <a:pt x="6984052" y="108747"/>
                </a:cubicBezTo>
                <a:lnTo>
                  <a:pt x="6985057" y="108747"/>
                </a:lnTo>
                <a:lnTo>
                  <a:pt x="6984052" y="90413"/>
                </a:lnTo>
                <a:close/>
                <a:moveTo>
                  <a:pt x="6645468" y="36165"/>
                </a:moveTo>
                <a:lnTo>
                  <a:pt x="6667318" y="36165"/>
                </a:lnTo>
                <a:lnTo>
                  <a:pt x="6667318" y="220256"/>
                </a:lnTo>
                <a:lnTo>
                  <a:pt x="6645468" y="220256"/>
                </a:lnTo>
                <a:close/>
                <a:moveTo>
                  <a:pt x="6050603" y="36165"/>
                </a:moveTo>
                <a:lnTo>
                  <a:pt x="6072452" y="36165"/>
                </a:lnTo>
                <a:lnTo>
                  <a:pt x="6072452" y="52992"/>
                </a:lnTo>
                <a:lnTo>
                  <a:pt x="6088777" y="52992"/>
                </a:lnTo>
                <a:lnTo>
                  <a:pt x="6088777" y="70321"/>
                </a:lnTo>
                <a:lnTo>
                  <a:pt x="6072452" y="70321"/>
                </a:lnTo>
                <a:lnTo>
                  <a:pt x="6072452" y="220256"/>
                </a:lnTo>
                <a:lnTo>
                  <a:pt x="6051607" y="220256"/>
                </a:lnTo>
                <a:lnTo>
                  <a:pt x="6051607" y="200918"/>
                </a:lnTo>
                <a:lnTo>
                  <a:pt x="6050603" y="200918"/>
                </a:lnTo>
                <a:cubicBezTo>
                  <a:pt x="6046752" y="207280"/>
                  <a:pt x="6040724" y="212805"/>
                  <a:pt x="6032520" y="217494"/>
                </a:cubicBezTo>
                <a:cubicBezTo>
                  <a:pt x="6024651" y="222014"/>
                  <a:pt x="6015777" y="224275"/>
                  <a:pt x="6005898" y="224275"/>
                </a:cubicBezTo>
                <a:cubicBezTo>
                  <a:pt x="5993676" y="224275"/>
                  <a:pt x="5982960" y="221344"/>
                  <a:pt x="5973751" y="215484"/>
                </a:cubicBezTo>
                <a:cubicBezTo>
                  <a:pt x="5964375" y="209624"/>
                  <a:pt x="5956925" y="201336"/>
                  <a:pt x="5951399" y="190621"/>
                </a:cubicBezTo>
                <a:cubicBezTo>
                  <a:pt x="5945874" y="180073"/>
                  <a:pt x="5943111" y="168101"/>
                  <a:pt x="5943111" y="154707"/>
                </a:cubicBezTo>
                <a:cubicBezTo>
                  <a:pt x="5943111" y="141480"/>
                  <a:pt x="5945874" y="129592"/>
                  <a:pt x="5951399" y="119044"/>
                </a:cubicBezTo>
                <a:cubicBezTo>
                  <a:pt x="5957092" y="108161"/>
                  <a:pt x="5964543" y="99789"/>
                  <a:pt x="5973751" y="93929"/>
                </a:cubicBezTo>
                <a:cubicBezTo>
                  <a:pt x="5983295" y="87901"/>
                  <a:pt x="5994011" y="84888"/>
                  <a:pt x="6005898" y="84888"/>
                </a:cubicBezTo>
                <a:cubicBezTo>
                  <a:pt x="6015609" y="84888"/>
                  <a:pt x="6024483" y="87232"/>
                  <a:pt x="6032520" y="91920"/>
                </a:cubicBezTo>
                <a:cubicBezTo>
                  <a:pt x="6040724" y="96775"/>
                  <a:pt x="6046752" y="102384"/>
                  <a:pt x="6050603" y="108747"/>
                </a:cubicBezTo>
                <a:lnTo>
                  <a:pt x="6051607" y="108747"/>
                </a:lnTo>
                <a:lnTo>
                  <a:pt x="6050603" y="91166"/>
                </a:lnTo>
                <a:lnTo>
                  <a:pt x="6050603" y="70321"/>
                </a:lnTo>
                <a:lnTo>
                  <a:pt x="6010921" y="70321"/>
                </a:lnTo>
                <a:lnTo>
                  <a:pt x="6010921" y="52992"/>
                </a:lnTo>
                <a:lnTo>
                  <a:pt x="6050603" y="52992"/>
                </a:lnTo>
                <a:close/>
                <a:moveTo>
                  <a:pt x="5402903" y="36165"/>
                </a:moveTo>
                <a:lnTo>
                  <a:pt x="5424752" y="36165"/>
                </a:lnTo>
                <a:lnTo>
                  <a:pt x="5424752" y="220256"/>
                </a:lnTo>
                <a:lnTo>
                  <a:pt x="5403907" y="220256"/>
                </a:lnTo>
                <a:lnTo>
                  <a:pt x="5403907" y="200918"/>
                </a:lnTo>
                <a:lnTo>
                  <a:pt x="5402903" y="200918"/>
                </a:lnTo>
                <a:cubicBezTo>
                  <a:pt x="5399052" y="207280"/>
                  <a:pt x="5393024" y="212805"/>
                  <a:pt x="5384820" y="217494"/>
                </a:cubicBezTo>
                <a:cubicBezTo>
                  <a:pt x="5376951" y="222014"/>
                  <a:pt x="5368077" y="224275"/>
                  <a:pt x="5358198" y="224275"/>
                </a:cubicBezTo>
                <a:cubicBezTo>
                  <a:pt x="5345976" y="224275"/>
                  <a:pt x="5335260" y="221344"/>
                  <a:pt x="5326051" y="215484"/>
                </a:cubicBezTo>
                <a:cubicBezTo>
                  <a:pt x="5316675" y="209624"/>
                  <a:pt x="5309225" y="201336"/>
                  <a:pt x="5303699" y="190621"/>
                </a:cubicBezTo>
                <a:cubicBezTo>
                  <a:pt x="5298174" y="180073"/>
                  <a:pt x="5295411" y="168101"/>
                  <a:pt x="5295411" y="154707"/>
                </a:cubicBezTo>
                <a:cubicBezTo>
                  <a:pt x="5295411" y="141480"/>
                  <a:pt x="5298174" y="129592"/>
                  <a:pt x="5303699" y="119044"/>
                </a:cubicBezTo>
                <a:cubicBezTo>
                  <a:pt x="5309392" y="108161"/>
                  <a:pt x="5316843" y="99789"/>
                  <a:pt x="5326051" y="93929"/>
                </a:cubicBezTo>
                <a:cubicBezTo>
                  <a:pt x="5335595" y="87901"/>
                  <a:pt x="5346311" y="84888"/>
                  <a:pt x="5358198" y="84888"/>
                </a:cubicBezTo>
                <a:cubicBezTo>
                  <a:pt x="5367909" y="84888"/>
                  <a:pt x="5376783" y="87232"/>
                  <a:pt x="5384820" y="91920"/>
                </a:cubicBezTo>
                <a:cubicBezTo>
                  <a:pt x="5393024" y="96775"/>
                  <a:pt x="5399052" y="102384"/>
                  <a:pt x="5402903" y="108747"/>
                </a:cubicBezTo>
                <a:lnTo>
                  <a:pt x="5403907" y="108747"/>
                </a:lnTo>
                <a:lnTo>
                  <a:pt x="5402903" y="90413"/>
                </a:lnTo>
                <a:close/>
                <a:moveTo>
                  <a:pt x="4421828" y="36165"/>
                </a:moveTo>
                <a:lnTo>
                  <a:pt x="4443677" y="36165"/>
                </a:lnTo>
                <a:lnTo>
                  <a:pt x="4443677" y="52992"/>
                </a:lnTo>
                <a:lnTo>
                  <a:pt x="4460002" y="52992"/>
                </a:lnTo>
                <a:lnTo>
                  <a:pt x="4460002" y="70321"/>
                </a:lnTo>
                <a:lnTo>
                  <a:pt x="4443677" y="70321"/>
                </a:lnTo>
                <a:lnTo>
                  <a:pt x="4443677" y="220256"/>
                </a:lnTo>
                <a:lnTo>
                  <a:pt x="4422832" y="220256"/>
                </a:lnTo>
                <a:lnTo>
                  <a:pt x="4422832" y="200918"/>
                </a:lnTo>
                <a:lnTo>
                  <a:pt x="4421828" y="200918"/>
                </a:lnTo>
                <a:cubicBezTo>
                  <a:pt x="4417977" y="207280"/>
                  <a:pt x="4411949" y="212805"/>
                  <a:pt x="4403745" y="217494"/>
                </a:cubicBezTo>
                <a:cubicBezTo>
                  <a:pt x="4395876" y="222014"/>
                  <a:pt x="4387002" y="224275"/>
                  <a:pt x="4377124" y="224275"/>
                </a:cubicBezTo>
                <a:cubicBezTo>
                  <a:pt x="4364901" y="224275"/>
                  <a:pt x="4354185" y="221344"/>
                  <a:pt x="4344977" y="215484"/>
                </a:cubicBezTo>
                <a:cubicBezTo>
                  <a:pt x="4335601" y="209624"/>
                  <a:pt x="4328150" y="201336"/>
                  <a:pt x="4322625" y="190621"/>
                </a:cubicBezTo>
                <a:cubicBezTo>
                  <a:pt x="4317099" y="180073"/>
                  <a:pt x="4314337" y="168101"/>
                  <a:pt x="4314337" y="154707"/>
                </a:cubicBezTo>
                <a:cubicBezTo>
                  <a:pt x="4314337" y="141480"/>
                  <a:pt x="4317099" y="129592"/>
                  <a:pt x="4322625" y="119044"/>
                </a:cubicBezTo>
                <a:cubicBezTo>
                  <a:pt x="4328317" y="108161"/>
                  <a:pt x="4335768" y="99789"/>
                  <a:pt x="4344977" y="93929"/>
                </a:cubicBezTo>
                <a:cubicBezTo>
                  <a:pt x="4354520" y="87901"/>
                  <a:pt x="4365236" y="84888"/>
                  <a:pt x="4377124" y="84888"/>
                </a:cubicBezTo>
                <a:cubicBezTo>
                  <a:pt x="4386835" y="84888"/>
                  <a:pt x="4395709" y="87232"/>
                  <a:pt x="4403745" y="91920"/>
                </a:cubicBezTo>
                <a:cubicBezTo>
                  <a:pt x="4411949" y="96775"/>
                  <a:pt x="4417977" y="102384"/>
                  <a:pt x="4421828" y="108747"/>
                </a:cubicBezTo>
                <a:lnTo>
                  <a:pt x="4422832" y="108747"/>
                </a:lnTo>
                <a:lnTo>
                  <a:pt x="4421828" y="91166"/>
                </a:lnTo>
                <a:lnTo>
                  <a:pt x="4421828" y="70321"/>
                </a:lnTo>
                <a:lnTo>
                  <a:pt x="4382147" y="70321"/>
                </a:lnTo>
                <a:lnTo>
                  <a:pt x="4382147" y="52992"/>
                </a:lnTo>
                <a:lnTo>
                  <a:pt x="4421828" y="52992"/>
                </a:lnTo>
                <a:close/>
                <a:moveTo>
                  <a:pt x="2502094" y="36165"/>
                </a:moveTo>
                <a:lnTo>
                  <a:pt x="2523944" y="36165"/>
                </a:lnTo>
                <a:lnTo>
                  <a:pt x="2523944" y="151944"/>
                </a:lnTo>
                <a:lnTo>
                  <a:pt x="2585475" y="89157"/>
                </a:lnTo>
                <a:lnTo>
                  <a:pt x="2613352" y="89157"/>
                </a:lnTo>
                <a:lnTo>
                  <a:pt x="2613352" y="90162"/>
                </a:lnTo>
                <a:lnTo>
                  <a:pt x="2561867" y="142149"/>
                </a:lnTo>
                <a:lnTo>
                  <a:pt x="2614859" y="219252"/>
                </a:lnTo>
                <a:lnTo>
                  <a:pt x="2614859" y="220256"/>
                </a:lnTo>
                <a:lnTo>
                  <a:pt x="2588740" y="220256"/>
                </a:lnTo>
                <a:lnTo>
                  <a:pt x="2546547" y="157218"/>
                </a:lnTo>
                <a:lnTo>
                  <a:pt x="2523944" y="179821"/>
                </a:lnTo>
                <a:lnTo>
                  <a:pt x="2523944" y="220256"/>
                </a:lnTo>
                <a:lnTo>
                  <a:pt x="2502094" y="220256"/>
                </a:lnTo>
                <a:close/>
                <a:moveTo>
                  <a:pt x="587576" y="36165"/>
                </a:moveTo>
                <a:lnTo>
                  <a:pt x="609427" y="36165"/>
                </a:lnTo>
                <a:lnTo>
                  <a:pt x="609427" y="220256"/>
                </a:lnTo>
                <a:lnTo>
                  <a:pt x="587576" y="220256"/>
                </a:lnTo>
                <a:close/>
                <a:moveTo>
                  <a:pt x="406601" y="36165"/>
                </a:moveTo>
                <a:lnTo>
                  <a:pt x="428452" y="36165"/>
                </a:lnTo>
                <a:lnTo>
                  <a:pt x="428452" y="151944"/>
                </a:lnTo>
                <a:lnTo>
                  <a:pt x="489982" y="89157"/>
                </a:lnTo>
                <a:lnTo>
                  <a:pt x="517860" y="89157"/>
                </a:lnTo>
                <a:lnTo>
                  <a:pt x="517860" y="90162"/>
                </a:lnTo>
                <a:lnTo>
                  <a:pt x="466373" y="142149"/>
                </a:lnTo>
                <a:lnTo>
                  <a:pt x="519366" y="219252"/>
                </a:lnTo>
                <a:lnTo>
                  <a:pt x="519366" y="220256"/>
                </a:lnTo>
                <a:lnTo>
                  <a:pt x="493248" y="220256"/>
                </a:lnTo>
                <a:lnTo>
                  <a:pt x="451055" y="157218"/>
                </a:lnTo>
                <a:lnTo>
                  <a:pt x="428452" y="179821"/>
                </a:lnTo>
                <a:lnTo>
                  <a:pt x="428452" y="220256"/>
                </a:lnTo>
                <a:lnTo>
                  <a:pt x="406601" y="220256"/>
                </a:lnTo>
                <a:close/>
                <a:moveTo>
                  <a:pt x="149426" y="36165"/>
                </a:moveTo>
                <a:lnTo>
                  <a:pt x="171276" y="36165"/>
                </a:lnTo>
                <a:lnTo>
                  <a:pt x="171276" y="220256"/>
                </a:lnTo>
                <a:lnTo>
                  <a:pt x="149426" y="220256"/>
                </a:lnTo>
                <a:close/>
                <a:moveTo>
                  <a:pt x="20345" y="36165"/>
                </a:moveTo>
                <a:lnTo>
                  <a:pt x="126833" y="36165"/>
                </a:lnTo>
                <a:lnTo>
                  <a:pt x="126833" y="57010"/>
                </a:lnTo>
                <a:lnTo>
                  <a:pt x="42196" y="57010"/>
                </a:lnTo>
                <a:lnTo>
                  <a:pt x="42196" y="120048"/>
                </a:lnTo>
                <a:lnTo>
                  <a:pt x="118544" y="120048"/>
                </a:lnTo>
                <a:lnTo>
                  <a:pt x="118544" y="140642"/>
                </a:lnTo>
                <a:lnTo>
                  <a:pt x="42196" y="140642"/>
                </a:lnTo>
                <a:lnTo>
                  <a:pt x="42196" y="220256"/>
                </a:lnTo>
                <a:lnTo>
                  <a:pt x="20345" y="220256"/>
                </a:lnTo>
                <a:close/>
                <a:moveTo>
                  <a:pt x="1416113" y="34156"/>
                </a:moveTo>
                <a:cubicBezTo>
                  <a:pt x="1423479" y="34156"/>
                  <a:pt x="1429924" y="35160"/>
                  <a:pt x="1435450" y="37170"/>
                </a:cubicBezTo>
                <a:lnTo>
                  <a:pt x="1435450" y="58517"/>
                </a:lnTo>
                <a:cubicBezTo>
                  <a:pt x="1432604" y="57345"/>
                  <a:pt x="1429674" y="56341"/>
                  <a:pt x="1426660" y="55503"/>
                </a:cubicBezTo>
                <a:cubicBezTo>
                  <a:pt x="1424148" y="54834"/>
                  <a:pt x="1420884" y="54499"/>
                  <a:pt x="1416865" y="54499"/>
                </a:cubicBezTo>
                <a:cubicBezTo>
                  <a:pt x="1411173" y="54499"/>
                  <a:pt x="1406317" y="56508"/>
                  <a:pt x="1402300" y="60526"/>
                </a:cubicBezTo>
                <a:cubicBezTo>
                  <a:pt x="1398112" y="64712"/>
                  <a:pt x="1396020" y="70321"/>
                  <a:pt x="1396020" y="77353"/>
                </a:cubicBezTo>
                <a:lnTo>
                  <a:pt x="1396020" y="89157"/>
                </a:lnTo>
                <a:lnTo>
                  <a:pt x="1429674" y="89157"/>
                </a:lnTo>
                <a:lnTo>
                  <a:pt x="1429674" y="108998"/>
                </a:lnTo>
                <a:lnTo>
                  <a:pt x="1396020" y="108998"/>
                </a:lnTo>
                <a:lnTo>
                  <a:pt x="1396020" y="220256"/>
                </a:lnTo>
                <a:lnTo>
                  <a:pt x="1374170" y="220256"/>
                </a:lnTo>
                <a:lnTo>
                  <a:pt x="1374170" y="108998"/>
                </a:lnTo>
                <a:lnTo>
                  <a:pt x="1350060" y="108998"/>
                </a:lnTo>
                <a:lnTo>
                  <a:pt x="1350060" y="89157"/>
                </a:lnTo>
                <a:lnTo>
                  <a:pt x="1374170" y="89157"/>
                </a:lnTo>
                <a:lnTo>
                  <a:pt x="1374170" y="74842"/>
                </a:lnTo>
                <a:cubicBezTo>
                  <a:pt x="1374170" y="66638"/>
                  <a:pt x="1376011" y="59438"/>
                  <a:pt x="1379695" y="53243"/>
                </a:cubicBezTo>
                <a:cubicBezTo>
                  <a:pt x="1383211" y="47383"/>
                  <a:pt x="1388318" y="42695"/>
                  <a:pt x="1395014" y="39179"/>
                </a:cubicBezTo>
                <a:cubicBezTo>
                  <a:pt x="1401378" y="35830"/>
                  <a:pt x="1408411" y="34156"/>
                  <a:pt x="1416113" y="34156"/>
                </a:cubicBezTo>
                <a:close/>
                <a:moveTo>
                  <a:pt x="7325027" y="33654"/>
                </a:moveTo>
                <a:cubicBezTo>
                  <a:pt x="7329548" y="33654"/>
                  <a:pt x="7333231" y="35077"/>
                  <a:pt x="7336078" y="37923"/>
                </a:cubicBezTo>
                <a:cubicBezTo>
                  <a:pt x="7339091" y="40937"/>
                  <a:pt x="7340598" y="44704"/>
                  <a:pt x="7340598" y="49225"/>
                </a:cubicBezTo>
                <a:cubicBezTo>
                  <a:pt x="7340598" y="53578"/>
                  <a:pt x="7339091" y="57261"/>
                  <a:pt x="7336078" y="60275"/>
                </a:cubicBezTo>
                <a:cubicBezTo>
                  <a:pt x="7332896" y="63456"/>
                  <a:pt x="7329212" y="65047"/>
                  <a:pt x="7325027" y="65047"/>
                </a:cubicBezTo>
                <a:cubicBezTo>
                  <a:pt x="7320841" y="65047"/>
                  <a:pt x="7317158" y="63456"/>
                  <a:pt x="7313976" y="60275"/>
                </a:cubicBezTo>
                <a:cubicBezTo>
                  <a:pt x="7310795" y="57094"/>
                  <a:pt x="7309204" y="53411"/>
                  <a:pt x="7309204" y="49225"/>
                </a:cubicBezTo>
                <a:cubicBezTo>
                  <a:pt x="7309204" y="44872"/>
                  <a:pt x="7310795" y="41104"/>
                  <a:pt x="7313976" y="37923"/>
                </a:cubicBezTo>
                <a:cubicBezTo>
                  <a:pt x="7316822" y="35077"/>
                  <a:pt x="7320506" y="33654"/>
                  <a:pt x="7325027" y="33654"/>
                </a:cubicBezTo>
                <a:close/>
                <a:moveTo>
                  <a:pt x="219385" y="33654"/>
                </a:moveTo>
                <a:cubicBezTo>
                  <a:pt x="223905" y="33654"/>
                  <a:pt x="227589" y="35077"/>
                  <a:pt x="230435" y="37923"/>
                </a:cubicBezTo>
                <a:cubicBezTo>
                  <a:pt x="233449" y="40937"/>
                  <a:pt x="234956" y="44704"/>
                  <a:pt x="234956" y="49225"/>
                </a:cubicBezTo>
                <a:cubicBezTo>
                  <a:pt x="234956" y="53578"/>
                  <a:pt x="233449" y="57261"/>
                  <a:pt x="230435" y="60275"/>
                </a:cubicBezTo>
                <a:cubicBezTo>
                  <a:pt x="227253" y="63456"/>
                  <a:pt x="223570" y="65047"/>
                  <a:pt x="219385" y="65047"/>
                </a:cubicBezTo>
                <a:cubicBezTo>
                  <a:pt x="215198" y="65047"/>
                  <a:pt x="211515" y="63456"/>
                  <a:pt x="208334" y="60275"/>
                </a:cubicBezTo>
                <a:cubicBezTo>
                  <a:pt x="205153" y="57094"/>
                  <a:pt x="203562" y="53411"/>
                  <a:pt x="203562" y="49225"/>
                </a:cubicBezTo>
                <a:cubicBezTo>
                  <a:pt x="203562" y="44872"/>
                  <a:pt x="205153" y="41104"/>
                  <a:pt x="208334" y="37923"/>
                </a:cubicBezTo>
                <a:cubicBezTo>
                  <a:pt x="211181" y="35077"/>
                  <a:pt x="214864" y="33654"/>
                  <a:pt x="219385" y="33654"/>
                </a:cubicBezTo>
                <a:close/>
                <a:moveTo>
                  <a:pt x="6149759" y="31142"/>
                </a:moveTo>
                <a:lnTo>
                  <a:pt x="6169098" y="31142"/>
                </a:lnTo>
                <a:lnTo>
                  <a:pt x="6195468" y="61029"/>
                </a:lnTo>
                <a:lnTo>
                  <a:pt x="6195468" y="62284"/>
                </a:lnTo>
                <a:lnTo>
                  <a:pt x="6174372" y="62284"/>
                </a:lnTo>
                <a:lnTo>
                  <a:pt x="6160308" y="47718"/>
                </a:lnTo>
                <a:lnTo>
                  <a:pt x="6158298" y="47718"/>
                </a:lnTo>
                <a:lnTo>
                  <a:pt x="6144485" y="62284"/>
                </a:lnTo>
                <a:lnTo>
                  <a:pt x="6123389" y="62284"/>
                </a:lnTo>
                <a:lnTo>
                  <a:pt x="6123389" y="61029"/>
                </a:lnTo>
                <a:close/>
                <a:moveTo>
                  <a:pt x="3590799" y="31142"/>
                </a:moveTo>
                <a:lnTo>
                  <a:pt x="3610138" y="31142"/>
                </a:lnTo>
                <a:lnTo>
                  <a:pt x="3636759" y="61029"/>
                </a:lnTo>
                <a:lnTo>
                  <a:pt x="3636759" y="62284"/>
                </a:lnTo>
                <a:lnTo>
                  <a:pt x="3615663" y="62284"/>
                </a:lnTo>
                <a:lnTo>
                  <a:pt x="3601348" y="47718"/>
                </a:lnTo>
                <a:lnTo>
                  <a:pt x="3599338" y="47718"/>
                </a:lnTo>
                <a:lnTo>
                  <a:pt x="3585776" y="62284"/>
                </a:lnTo>
                <a:lnTo>
                  <a:pt x="3564680" y="62284"/>
                </a:lnTo>
                <a:lnTo>
                  <a:pt x="3564680" y="61029"/>
                </a:lnTo>
                <a:close/>
                <a:moveTo>
                  <a:pt x="8038704" y="30891"/>
                </a:moveTo>
                <a:lnTo>
                  <a:pt x="8058043" y="30891"/>
                </a:lnTo>
                <a:lnTo>
                  <a:pt x="8084413" y="61029"/>
                </a:lnTo>
                <a:lnTo>
                  <a:pt x="8084413" y="62284"/>
                </a:lnTo>
                <a:lnTo>
                  <a:pt x="8063317" y="62284"/>
                </a:lnTo>
                <a:lnTo>
                  <a:pt x="8049252" y="45960"/>
                </a:lnTo>
                <a:lnTo>
                  <a:pt x="8047243" y="45960"/>
                </a:lnTo>
                <a:lnTo>
                  <a:pt x="8033681" y="62284"/>
                </a:lnTo>
                <a:lnTo>
                  <a:pt x="8012585" y="62284"/>
                </a:lnTo>
                <a:lnTo>
                  <a:pt x="8012585" y="61029"/>
                </a:lnTo>
                <a:close/>
                <a:moveTo>
                  <a:pt x="7416584" y="30891"/>
                </a:moveTo>
                <a:lnTo>
                  <a:pt x="7435922" y="30891"/>
                </a:lnTo>
                <a:lnTo>
                  <a:pt x="7462042" y="61029"/>
                </a:lnTo>
                <a:lnTo>
                  <a:pt x="7462042" y="62284"/>
                </a:lnTo>
                <a:lnTo>
                  <a:pt x="7440946" y="62284"/>
                </a:lnTo>
                <a:lnTo>
                  <a:pt x="7427132" y="45960"/>
                </a:lnTo>
                <a:lnTo>
                  <a:pt x="7425123" y="45960"/>
                </a:lnTo>
                <a:lnTo>
                  <a:pt x="7411310" y="62284"/>
                </a:lnTo>
                <a:lnTo>
                  <a:pt x="7390214" y="62284"/>
                </a:lnTo>
                <a:lnTo>
                  <a:pt x="7390214" y="61029"/>
                </a:lnTo>
                <a:close/>
                <a:moveTo>
                  <a:pt x="6756615" y="30891"/>
                </a:moveTo>
                <a:lnTo>
                  <a:pt x="6780474" y="30891"/>
                </a:lnTo>
                <a:lnTo>
                  <a:pt x="6762140" y="63540"/>
                </a:lnTo>
                <a:lnTo>
                  <a:pt x="6743053" y="63540"/>
                </a:lnTo>
                <a:close/>
                <a:moveTo>
                  <a:pt x="1114559" y="30891"/>
                </a:moveTo>
                <a:lnTo>
                  <a:pt x="1133896" y="30891"/>
                </a:lnTo>
                <a:lnTo>
                  <a:pt x="1160267" y="61029"/>
                </a:lnTo>
                <a:lnTo>
                  <a:pt x="1160267" y="62284"/>
                </a:lnTo>
                <a:lnTo>
                  <a:pt x="1139171" y="62284"/>
                </a:lnTo>
                <a:lnTo>
                  <a:pt x="1125108" y="45960"/>
                </a:lnTo>
                <a:lnTo>
                  <a:pt x="1123097" y="45960"/>
                </a:lnTo>
                <a:lnTo>
                  <a:pt x="1109536" y="62284"/>
                </a:lnTo>
                <a:lnTo>
                  <a:pt x="1088439" y="62284"/>
                </a:lnTo>
                <a:lnTo>
                  <a:pt x="1088439" y="61029"/>
                </a:lnTo>
                <a:close/>
                <a:moveTo>
                  <a:pt x="667580" y="30891"/>
                </a:moveTo>
                <a:lnTo>
                  <a:pt x="691439" y="30891"/>
                </a:lnTo>
                <a:lnTo>
                  <a:pt x="704750" y="63540"/>
                </a:lnTo>
                <a:lnTo>
                  <a:pt x="685412" y="63540"/>
                </a:lnTo>
                <a:close/>
                <a:moveTo>
                  <a:pt x="7075926" y="30138"/>
                </a:moveTo>
                <a:cubicBezTo>
                  <a:pt x="7081116" y="30138"/>
                  <a:pt x="7087981" y="32733"/>
                  <a:pt x="7096520" y="37923"/>
                </a:cubicBezTo>
                <a:cubicBezTo>
                  <a:pt x="7101208" y="40769"/>
                  <a:pt x="7104556" y="42193"/>
                  <a:pt x="7106566" y="42193"/>
                </a:cubicBezTo>
                <a:cubicBezTo>
                  <a:pt x="7112258" y="42193"/>
                  <a:pt x="7115356" y="39095"/>
                  <a:pt x="7115858" y="32900"/>
                </a:cubicBezTo>
                <a:lnTo>
                  <a:pt x="7133941" y="32900"/>
                </a:lnTo>
                <a:cubicBezTo>
                  <a:pt x="7133941" y="42276"/>
                  <a:pt x="7131094" y="49476"/>
                  <a:pt x="7125402" y="54499"/>
                </a:cubicBezTo>
                <a:cubicBezTo>
                  <a:pt x="7119876" y="59354"/>
                  <a:pt x="7113430" y="61782"/>
                  <a:pt x="7106064" y="61782"/>
                </a:cubicBezTo>
                <a:cubicBezTo>
                  <a:pt x="7102882" y="61782"/>
                  <a:pt x="7099868" y="61196"/>
                  <a:pt x="7097022" y="60024"/>
                </a:cubicBezTo>
                <a:cubicBezTo>
                  <a:pt x="7093172" y="58517"/>
                  <a:pt x="7089488" y="56675"/>
                  <a:pt x="7085972" y="54499"/>
                </a:cubicBezTo>
                <a:cubicBezTo>
                  <a:pt x="7080614" y="51318"/>
                  <a:pt x="7077182" y="49727"/>
                  <a:pt x="7075674" y="49727"/>
                </a:cubicBezTo>
                <a:cubicBezTo>
                  <a:pt x="7069982" y="49727"/>
                  <a:pt x="7066884" y="52908"/>
                  <a:pt x="7066382" y="59271"/>
                </a:cubicBezTo>
                <a:lnTo>
                  <a:pt x="7048550" y="59271"/>
                </a:lnTo>
                <a:cubicBezTo>
                  <a:pt x="7048550" y="49727"/>
                  <a:pt x="7051314" y="42527"/>
                  <a:pt x="7056838" y="37672"/>
                </a:cubicBezTo>
                <a:cubicBezTo>
                  <a:pt x="7062532" y="32649"/>
                  <a:pt x="7068894" y="30138"/>
                  <a:pt x="7075926" y="30138"/>
                </a:cubicBezTo>
                <a:close/>
                <a:moveTo>
                  <a:pt x="2946829" y="30138"/>
                </a:moveTo>
                <a:cubicBezTo>
                  <a:pt x="2952020" y="30138"/>
                  <a:pt x="2958884" y="32733"/>
                  <a:pt x="2967424" y="37923"/>
                </a:cubicBezTo>
                <a:cubicBezTo>
                  <a:pt x="2972112" y="40769"/>
                  <a:pt x="2975460" y="42193"/>
                  <a:pt x="2977469" y="42193"/>
                </a:cubicBezTo>
                <a:cubicBezTo>
                  <a:pt x="2983162" y="42193"/>
                  <a:pt x="2986260" y="39095"/>
                  <a:pt x="2986762" y="32900"/>
                </a:cubicBezTo>
                <a:lnTo>
                  <a:pt x="3004593" y="32900"/>
                </a:lnTo>
                <a:cubicBezTo>
                  <a:pt x="3004593" y="42276"/>
                  <a:pt x="3001747" y="49476"/>
                  <a:pt x="2996054" y="54499"/>
                </a:cubicBezTo>
                <a:cubicBezTo>
                  <a:pt x="2990529" y="59354"/>
                  <a:pt x="2984167" y="61782"/>
                  <a:pt x="2976967" y="61782"/>
                </a:cubicBezTo>
                <a:cubicBezTo>
                  <a:pt x="2973618" y="61782"/>
                  <a:pt x="2970521" y="61196"/>
                  <a:pt x="2967675" y="60024"/>
                </a:cubicBezTo>
                <a:cubicBezTo>
                  <a:pt x="2964493" y="58685"/>
                  <a:pt x="2960894" y="56843"/>
                  <a:pt x="2956875" y="54499"/>
                </a:cubicBezTo>
                <a:cubicBezTo>
                  <a:pt x="2951517" y="51318"/>
                  <a:pt x="2948085" y="49727"/>
                  <a:pt x="2946578" y="49727"/>
                </a:cubicBezTo>
                <a:cubicBezTo>
                  <a:pt x="2940886" y="49727"/>
                  <a:pt x="2937788" y="52908"/>
                  <a:pt x="2937286" y="59271"/>
                </a:cubicBezTo>
                <a:lnTo>
                  <a:pt x="2919203" y="59271"/>
                </a:lnTo>
                <a:cubicBezTo>
                  <a:pt x="2919203" y="49894"/>
                  <a:pt x="2922050" y="42695"/>
                  <a:pt x="2927742" y="37672"/>
                </a:cubicBezTo>
                <a:cubicBezTo>
                  <a:pt x="2933602" y="32649"/>
                  <a:pt x="2939965" y="30138"/>
                  <a:pt x="2946829" y="30138"/>
                </a:cubicBezTo>
                <a:close/>
                <a:moveTo>
                  <a:pt x="6485896" y="21096"/>
                </a:moveTo>
                <a:cubicBezTo>
                  <a:pt x="6494436" y="21096"/>
                  <a:pt x="6500966" y="23105"/>
                  <a:pt x="6505486" y="27124"/>
                </a:cubicBezTo>
                <a:cubicBezTo>
                  <a:pt x="6510174" y="31310"/>
                  <a:pt x="6512518" y="37170"/>
                  <a:pt x="6512518" y="44704"/>
                </a:cubicBezTo>
                <a:cubicBezTo>
                  <a:pt x="6512518" y="52573"/>
                  <a:pt x="6509923" y="58852"/>
                  <a:pt x="6504733" y="63540"/>
                </a:cubicBezTo>
                <a:cubicBezTo>
                  <a:pt x="6499375" y="68396"/>
                  <a:pt x="6492594" y="71409"/>
                  <a:pt x="6484390" y="72581"/>
                </a:cubicBezTo>
                <a:lnTo>
                  <a:pt x="6480622" y="59019"/>
                </a:lnTo>
                <a:cubicBezTo>
                  <a:pt x="6485813" y="57513"/>
                  <a:pt x="6489580" y="55755"/>
                  <a:pt x="6491924" y="53745"/>
                </a:cubicBezTo>
                <a:cubicBezTo>
                  <a:pt x="6494268" y="51736"/>
                  <a:pt x="6495440" y="49057"/>
                  <a:pt x="6495440" y="45709"/>
                </a:cubicBezTo>
                <a:cubicBezTo>
                  <a:pt x="6495440" y="42862"/>
                  <a:pt x="6494436" y="40518"/>
                  <a:pt x="6492426" y="38677"/>
                </a:cubicBezTo>
                <a:cubicBezTo>
                  <a:pt x="6490585" y="37002"/>
                  <a:pt x="6487738" y="36165"/>
                  <a:pt x="6483888" y="36165"/>
                </a:cubicBezTo>
                <a:cubicBezTo>
                  <a:pt x="6479200" y="36165"/>
                  <a:pt x="6474512" y="37170"/>
                  <a:pt x="6469824" y="39179"/>
                </a:cubicBezTo>
                <a:lnTo>
                  <a:pt x="6465302" y="25366"/>
                </a:lnTo>
                <a:cubicBezTo>
                  <a:pt x="6471832" y="22519"/>
                  <a:pt x="6478697" y="21096"/>
                  <a:pt x="6485896" y="21096"/>
                </a:cubicBezTo>
                <a:close/>
                <a:moveTo>
                  <a:pt x="5152397" y="21096"/>
                </a:moveTo>
                <a:cubicBezTo>
                  <a:pt x="5160936" y="21096"/>
                  <a:pt x="5167466" y="23105"/>
                  <a:pt x="5171986" y="27124"/>
                </a:cubicBezTo>
                <a:cubicBezTo>
                  <a:pt x="5176675" y="31310"/>
                  <a:pt x="5179019" y="37170"/>
                  <a:pt x="5179019" y="44704"/>
                </a:cubicBezTo>
                <a:cubicBezTo>
                  <a:pt x="5179019" y="52573"/>
                  <a:pt x="5176423" y="58852"/>
                  <a:pt x="5171233" y="63540"/>
                </a:cubicBezTo>
                <a:cubicBezTo>
                  <a:pt x="5165875" y="68396"/>
                  <a:pt x="5159094" y="71409"/>
                  <a:pt x="5150890" y="72581"/>
                </a:cubicBezTo>
                <a:lnTo>
                  <a:pt x="5147123" y="59019"/>
                </a:lnTo>
                <a:cubicBezTo>
                  <a:pt x="5152313" y="57513"/>
                  <a:pt x="5156080" y="55755"/>
                  <a:pt x="5158424" y="53745"/>
                </a:cubicBezTo>
                <a:cubicBezTo>
                  <a:pt x="5160769" y="51736"/>
                  <a:pt x="5161941" y="49057"/>
                  <a:pt x="5161941" y="45709"/>
                </a:cubicBezTo>
                <a:cubicBezTo>
                  <a:pt x="5161941" y="42862"/>
                  <a:pt x="5160936" y="40518"/>
                  <a:pt x="5158927" y="38677"/>
                </a:cubicBezTo>
                <a:cubicBezTo>
                  <a:pt x="5157085" y="37002"/>
                  <a:pt x="5154239" y="36165"/>
                  <a:pt x="5150388" y="36165"/>
                </a:cubicBezTo>
                <a:cubicBezTo>
                  <a:pt x="5145700" y="36165"/>
                  <a:pt x="5141012" y="37170"/>
                  <a:pt x="5136324" y="39179"/>
                </a:cubicBezTo>
                <a:lnTo>
                  <a:pt x="5131803" y="25366"/>
                </a:lnTo>
                <a:cubicBezTo>
                  <a:pt x="5138333" y="22519"/>
                  <a:pt x="5145197" y="21096"/>
                  <a:pt x="5152397" y="21096"/>
                </a:cubicBezTo>
                <a:close/>
                <a:moveTo>
                  <a:pt x="4176596" y="21096"/>
                </a:moveTo>
                <a:cubicBezTo>
                  <a:pt x="4184968" y="21096"/>
                  <a:pt x="4191414" y="23105"/>
                  <a:pt x="4195935" y="27124"/>
                </a:cubicBezTo>
                <a:cubicBezTo>
                  <a:pt x="4200623" y="31310"/>
                  <a:pt x="4202967" y="37170"/>
                  <a:pt x="4202967" y="44704"/>
                </a:cubicBezTo>
                <a:cubicBezTo>
                  <a:pt x="4202967" y="52741"/>
                  <a:pt x="4200455" y="59019"/>
                  <a:pt x="4195432" y="63540"/>
                </a:cubicBezTo>
                <a:cubicBezTo>
                  <a:pt x="4190075" y="68396"/>
                  <a:pt x="4183294" y="71409"/>
                  <a:pt x="4175089" y="72581"/>
                </a:cubicBezTo>
                <a:lnTo>
                  <a:pt x="4171071" y="59019"/>
                </a:lnTo>
                <a:cubicBezTo>
                  <a:pt x="4176596" y="57513"/>
                  <a:pt x="4180447" y="55755"/>
                  <a:pt x="4182624" y="53745"/>
                </a:cubicBezTo>
                <a:cubicBezTo>
                  <a:pt x="4184968" y="51736"/>
                  <a:pt x="4186140" y="49057"/>
                  <a:pt x="4186140" y="45709"/>
                </a:cubicBezTo>
                <a:cubicBezTo>
                  <a:pt x="4186140" y="42862"/>
                  <a:pt x="4185135" y="40518"/>
                  <a:pt x="4183126" y="38677"/>
                </a:cubicBezTo>
                <a:cubicBezTo>
                  <a:pt x="4181284" y="37002"/>
                  <a:pt x="4178354" y="36165"/>
                  <a:pt x="4174336" y="36165"/>
                </a:cubicBezTo>
                <a:cubicBezTo>
                  <a:pt x="4169648" y="36165"/>
                  <a:pt x="4164960" y="37170"/>
                  <a:pt x="4160272" y="39179"/>
                </a:cubicBezTo>
                <a:lnTo>
                  <a:pt x="4156002" y="25366"/>
                </a:lnTo>
                <a:cubicBezTo>
                  <a:pt x="4162532" y="22519"/>
                  <a:pt x="4169397" y="21096"/>
                  <a:pt x="4176596" y="21096"/>
                </a:cubicBezTo>
                <a:close/>
                <a:moveTo>
                  <a:pt x="6187180" y="0"/>
                </a:moveTo>
                <a:cubicBezTo>
                  <a:pt x="6194882" y="0"/>
                  <a:pt x="6200993" y="1842"/>
                  <a:pt x="6205514" y="5525"/>
                </a:cubicBezTo>
                <a:cubicBezTo>
                  <a:pt x="6209867" y="9041"/>
                  <a:pt x="6212044" y="14232"/>
                  <a:pt x="6212044" y="21096"/>
                </a:cubicBezTo>
                <a:cubicBezTo>
                  <a:pt x="6212044" y="25784"/>
                  <a:pt x="6210621" y="30305"/>
                  <a:pt x="6207774" y="34658"/>
                </a:cubicBezTo>
                <a:cubicBezTo>
                  <a:pt x="6205263" y="38509"/>
                  <a:pt x="6201245" y="42946"/>
                  <a:pt x="6195719" y="47969"/>
                </a:cubicBezTo>
                <a:lnTo>
                  <a:pt x="6187180" y="38425"/>
                </a:lnTo>
                <a:cubicBezTo>
                  <a:pt x="6192371" y="31728"/>
                  <a:pt x="6194966" y="26956"/>
                  <a:pt x="6194966" y="24110"/>
                </a:cubicBezTo>
                <a:cubicBezTo>
                  <a:pt x="6194966" y="21096"/>
                  <a:pt x="6194129" y="18836"/>
                  <a:pt x="6192454" y="17329"/>
                </a:cubicBezTo>
                <a:cubicBezTo>
                  <a:pt x="6190613" y="15822"/>
                  <a:pt x="6188185" y="15069"/>
                  <a:pt x="6185171" y="15069"/>
                </a:cubicBezTo>
                <a:cubicBezTo>
                  <a:pt x="6181822" y="15069"/>
                  <a:pt x="6178892" y="15655"/>
                  <a:pt x="6176381" y="16827"/>
                </a:cubicBezTo>
                <a:lnTo>
                  <a:pt x="6176381" y="1256"/>
                </a:lnTo>
                <a:cubicBezTo>
                  <a:pt x="6180902" y="418"/>
                  <a:pt x="6184501" y="0"/>
                  <a:pt x="6187180" y="0"/>
                </a:cubicBezTo>
                <a:close/>
                <a:moveTo>
                  <a:pt x="3609384" y="0"/>
                </a:moveTo>
                <a:lnTo>
                  <a:pt x="3633243" y="0"/>
                </a:lnTo>
                <a:lnTo>
                  <a:pt x="3644796" y="31393"/>
                </a:lnTo>
                <a:lnTo>
                  <a:pt x="3627216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83455D-203F-4574-9BE1-F476CFC183EF}"/>
              </a:ext>
            </a:extLst>
          </p:cNvPr>
          <p:cNvSpPr txBox="1"/>
          <p:nvPr/>
        </p:nvSpPr>
        <p:spPr>
          <a:xfrm>
            <a:off x="1785367" y="2416386"/>
            <a:ext cx="1278273" cy="1680809"/>
          </a:xfrm>
          <a:custGeom>
            <a:avLst/>
            <a:gdLst/>
            <a:ahLst/>
            <a:cxnLst/>
            <a:rect l="l" t="t" r="r" b="b"/>
            <a:pathLst>
              <a:path w="1278273" h="1680809">
                <a:moveTo>
                  <a:pt x="31771" y="1617143"/>
                </a:moveTo>
                <a:cubicBezTo>
                  <a:pt x="40561" y="1617143"/>
                  <a:pt x="48074" y="1620241"/>
                  <a:pt x="54311" y="1626436"/>
                </a:cubicBezTo>
                <a:cubicBezTo>
                  <a:pt x="60548" y="1632631"/>
                  <a:pt x="63666" y="1640123"/>
                  <a:pt x="63666" y="1648913"/>
                </a:cubicBezTo>
                <a:cubicBezTo>
                  <a:pt x="63666" y="1657703"/>
                  <a:pt x="60548" y="1665217"/>
                  <a:pt x="54311" y="1671454"/>
                </a:cubicBezTo>
                <a:cubicBezTo>
                  <a:pt x="48074" y="1677691"/>
                  <a:pt x="40561" y="1680809"/>
                  <a:pt x="31771" y="1680809"/>
                </a:cubicBezTo>
                <a:cubicBezTo>
                  <a:pt x="23064" y="1680809"/>
                  <a:pt x="15593" y="1677691"/>
                  <a:pt x="9356" y="1671454"/>
                </a:cubicBezTo>
                <a:cubicBezTo>
                  <a:pt x="3119" y="1665217"/>
                  <a:pt x="0" y="1657703"/>
                  <a:pt x="0" y="1648913"/>
                </a:cubicBezTo>
                <a:cubicBezTo>
                  <a:pt x="0" y="1640123"/>
                  <a:pt x="3119" y="1632631"/>
                  <a:pt x="9356" y="1626436"/>
                </a:cubicBezTo>
                <a:cubicBezTo>
                  <a:pt x="15593" y="1620241"/>
                  <a:pt x="23064" y="1617143"/>
                  <a:pt x="31771" y="1617143"/>
                </a:cubicBezTo>
                <a:close/>
                <a:moveTo>
                  <a:pt x="31773" y="1236143"/>
                </a:moveTo>
                <a:cubicBezTo>
                  <a:pt x="40563" y="1236143"/>
                  <a:pt x="48076" y="1239241"/>
                  <a:pt x="54313" y="1245436"/>
                </a:cubicBezTo>
                <a:cubicBezTo>
                  <a:pt x="60550" y="1251631"/>
                  <a:pt x="63668" y="1259123"/>
                  <a:pt x="63668" y="1267913"/>
                </a:cubicBezTo>
                <a:cubicBezTo>
                  <a:pt x="63668" y="1276703"/>
                  <a:pt x="60550" y="1284217"/>
                  <a:pt x="54313" y="1290454"/>
                </a:cubicBezTo>
                <a:cubicBezTo>
                  <a:pt x="48076" y="1296691"/>
                  <a:pt x="40563" y="1299809"/>
                  <a:pt x="31773" y="1299809"/>
                </a:cubicBezTo>
                <a:cubicBezTo>
                  <a:pt x="23066" y="1299809"/>
                  <a:pt x="15595" y="1296691"/>
                  <a:pt x="9358" y="1290454"/>
                </a:cubicBezTo>
                <a:cubicBezTo>
                  <a:pt x="3121" y="1284217"/>
                  <a:pt x="2" y="1276703"/>
                  <a:pt x="2" y="1267913"/>
                </a:cubicBezTo>
                <a:cubicBezTo>
                  <a:pt x="2" y="1259123"/>
                  <a:pt x="3121" y="1251631"/>
                  <a:pt x="9358" y="1245436"/>
                </a:cubicBezTo>
                <a:cubicBezTo>
                  <a:pt x="15595" y="1239241"/>
                  <a:pt x="23066" y="1236143"/>
                  <a:pt x="31773" y="1236143"/>
                </a:cubicBezTo>
                <a:close/>
                <a:moveTo>
                  <a:pt x="31775" y="550343"/>
                </a:moveTo>
                <a:cubicBezTo>
                  <a:pt x="40565" y="550343"/>
                  <a:pt x="48078" y="553441"/>
                  <a:pt x="54315" y="559636"/>
                </a:cubicBezTo>
                <a:cubicBezTo>
                  <a:pt x="60552" y="565831"/>
                  <a:pt x="63670" y="573323"/>
                  <a:pt x="63670" y="582113"/>
                </a:cubicBezTo>
                <a:cubicBezTo>
                  <a:pt x="63670" y="590903"/>
                  <a:pt x="60552" y="598417"/>
                  <a:pt x="54315" y="604654"/>
                </a:cubicBezTo>
                <a:cubicBezTo>
                  <a:pt x="48078" y="610891"/>
                  <a:pt x="40565" y="614009"/>
                  <a:pt x="31775" y="614009"/>
                </a:cubicBezTo>
                <a:cubicBezTo>
                  <a:pt x="23068" y="614009"/>
                  <a:pt x="15596" y="610891"/>
                  <a:pt x="9360" y="604654"/>
                </a:cubicBezTo>
                <a:cubicBezTo>
                  <a:pt x="3123" y="598417"/>
                  <a:pt x="4" y="590903"/>
                  <a:pt x="4" y="582113"/>
                </a:cubicBezTo>
                <a:cubicBezTo>
                  <a:pt x="4" y="573323"/>
                  <a:pt x="3123" y="565831"/>
                  <a:pt x="9360" y="559636"/>
                </a:cubicBezTo>
                <a:cubicBezTo>
                  <a:pt x="15596" y="553441"/>
                  <a:pt x="23068" y="550343"/>
                  <a:pt x="31775" y="550343"/>
                </a:cubicBezTo>
                <a:close/>
                <a:moveTo>
                  <a:pt x="962323" y="225242"/>
                </a:moveTo>
                <a:cubicBezTo>
                  <a:pt x="968077" y="225242"/>
                  <a:pt x="972932" y="227220"/>
                  <a:pt x="976889" y="231176"/>
                </a:cubicBezTo>
                <a:cubicBezTo>
                  <a:pt x="981025" y="235313"/>
                  <a:pt x="983093" y="240258"/>
                  <a:pt x="983093" y="246013"/>
                </a:cubicBezTo>
                <a:cubicBezTo>
                  <a:pt x="983093" y="251767"/>
                  <a:pt x="981025" y="256713"/>
                  <a:pt x="976889" y="260849"/>
                </a:cubicBezTo>
                <a:cubicBezTo>
                  <a:pt x="972932" y="264805"/>
                  <a:pt x="968077" y="266784"/>
                  <a:pt x="962323" y="266784"/>
                </a:cubicBezTo>
                <a:cubicBezTo>
                  <a:pt x="956388" y="266784"/>
                  <a:pt x="951441" y="264805"/>
                  <a:pt x="947486" y="260849"/>
                </a:cubicBezTo>
                <a:cubicBezTo>
                  <a:pt x="943349" y="256713"/>
                  <a:pt x="941282" y="251767"/>
                  <a:pt x="941282" y="246013"/>
                </a:cubicBezTo>
                <a:cubicBezTo>
                  <a:pt x="941282" y="240258"/>
                  <a:pt x="943349" y="235313"/>
                  <a:pt x="947486" y="231176"/>
                </a:cubicBezTo>
                <a:cubicBezTo>
                  <a:pt x="951441" y="227220"/>
                  <a:pt x="956388" y="225242"/>
                  <a:pt x="962323" y="225242"/>
                </a:cubicBezTo>
                <a:close/>
                <a:moveTo>
                  <a:pt x="412654" y="141349"/>
                </a:moveTo>
                <a:cubicBezTo>
                  <a:pt x="393951" y="141349"/>
                  <a:pt x="384599" y="148363"/>
                  <a:pt x="384599" y="162390"/>
                </a:cubicBezTo>
                <a:cubicBezTo>
                  <a:pt x="384599" y="168145"/>
                  <a:pt x="386667" y="172820"/>
                  <a:pt x="390804" y="176417"/>
                </a:cubicBezTo>
                <a:cubicBezTo>
                  <a:pt x="394940" y="180014"/>
                  <a:pt x="400695" y="181812"/>
                  <a:pt x="408068" y="181812"/>
                </a:cubicBezTo>
                <a:cubicBezTo>
                  <a:pt x="418678" y="181812"/>
                  <a:pt x="427040" y="178485"/>
                  <a:pt x="433154" y="171831"/>
                </a:cubicBezTo>
                <a:cubicBezTo>
                  <a:pt x="439269" y="165177"/>
                  <a:pt x="442326" y="157265"/>
                  <a:pt x="442326" y="148093"/>
                </a:cubicBezTo>
                <a:cubicBezTo>
                  <a:pt x="432435" y="143597"/>
                  <a:pt x="422544" y="141349"/>
                  <a:pt x="412654" y="141349"/>
                </a:cubicBezTo>
                <a:close/>
                <a:moveTo>
                  <a:pt x="964211" y="89827"/>
                </a:moveTo>
                <a:cubicBezTo>
                  <a:pt x="955578" y="89827"/>
                  <a:pt x="948205" y="92345"/>
                  <a:pt x="942090" y="97380"/>
                </a:cubicBezTo>
                <a:cubicBezTo>
                  <a:pt x="935796" y="102595"/>
                  <a:pt x="931301" y="109429"/>
                  <a:pt x="928603" y="117881"/>
                </a:cubicBezTo>
                <a:lnTo>
                  <a:pt x="998739" y="117881"/>
                </a:lnTo>
                <a:cubicBezTo>
                  <a:pt x="998378" y="113565"/>
                  <a:pt x="996760" y="109249"/>
                  <a:pt x="993883" y="104933"/>
                </a:cubicBezTo>
                <a:cubicBezTo>
                  <a:pt x="990826" y="100617"/>
                  <a:pt x="986869" y="97020"/>
                  <a:pt x="982014" y="94143"/>
                </a:cubicBezTo>
                <a:cubicBezTo>
                  <a:pt x="976978" y="91266"/>
                  <a:pt x="971044" y="89827"/>
                  <a:pt x="964211" y="89827"/>
                </a:cubicBezTo>
                <a:close/>
                <a:moveTo>
                  <a:pt x="825428" y="64740"/>
                </a:moveTo>
                <a:lnTo>
                  <a:pt x="861575" y="64740"/>
                </a:lnTo>
                <a:lnTo>
                  <a:pt x="861575" y="205550"/>
                </a:lnTo>
                <a:lnTo>
                  <a:pt x="825428" y="205550"/>
                </a:lnTo>
                <a:close/>
                <a:moveTo>
                  <a:pt x="511103" y="64740"/>
                </a:moveTo>
                <a:lnTo>
                  <a:pt x="547250" y="64740"/>
                </a:lnTo>
                <a:lnTo>
                  <a:pt x="547250" y="205550"/>
                </a:lnTo>
                <a:lnTo>
                  <a:pt x="511103" y="205550"/>
                </a:lnTo>
                <a:close/>
                <a:moveTo>
                  <a:pt x="1140163" y="60154"/>
                </a:moveTo>
                <a:cubicBezTo>
                  <a:pt x="1150232" y="60154"/>
                  <a:pt x="1158955" y="62492"/>
                  <a:pt x="1166328" y="67168"/>
                </a:cubicBezTo>
                <a:cubicBezTo>
                  <a:pt x="1173341" y="71664"/>
                  <a:pt x="1178556" y="77688"/>
                  <a:pt x="1181974" y="85241"/>
                </a:cubicBezTo>
                <a:cubicBezTo>
                  <a:pt x="1186828" y="77688"/>
                  <a:pt x="1193123" y="71664"/>
                  <a:pt x="1200855" y="67168"/>
                </a:cubicBezTo>
                <a:cubicBezTo>
                  <a:pt x="1209128" y="62492"/>
                  <a:pt x="1218568" y="60154"/>
                  <a:pt x="1229180" y="60154"/>
                </a:cubicBezTo>
                <a:cubicBezTo>
                  <a:pt x="1245364" y="60154"/>
                  <a:pt x="1257594" y="65100"/>
                  <a:pt x="1265864" y="74991"/>
                </a:cubicBezTo>
                <a:cubicBezTo>
                  <a:pt x="1274137" y="84882"/>
                  <a:pt x="1278273" y="98189"/>
                  <a:pt x="1278273" y="114914"/>
                </a:cubicBezTo>
                <a:lnTo>
                  <a:pt x="1278273" y="205550"/>
                </a:lnTo>
                <a:lnTo>
                  <a:pt x="1242396" y="205550"/>
                </a:lnTo>
                <a:lnTo>
                  <a:pt x="1242396" y="121658"/>
                </a:lnTo>
                <a:cubicBezTo>
                  <a:pt x="1242396" y="113026"/>
                  <a:pt x="1240328" y="106192"/>
                  <a:pt x="1236192" y="101156"/>
                </a:cubicBezTo>
                <a:cubicBezTo>
                  <a:pt x="1232237" y="96301"/>
                  <a:pt x="1226482" y="93873"/>
                  <a:pt x="1218928" y="93873"/>
                </a:cubicBezTo>
                <a:cubicBezTo>
                  <a:pt x="1209577" y="93873"/>
                  <a:pt x="1202115" y="97650"/>
                  <a:pt x="1196540" y="105203"/>
                </a:cubicBezTo>
                <a:cubicBezTo>
                  <a:pt x="1190964" y="112576"/>
                  <a:pt x="1188178" y="122377"/>
                  <a:pt x="1188178" y="134606"/>
                </a:cubicBezTo>
                <a:lnTo>
                  <a:pt x="1188178" y="205550"/>
                </a:lnTo>
                <a:lnTo>
                  <a:pt x="1151761" y="205550"/>
                </a:lnTo>
                <a:lnTo>
                  <a:pt x="1151761" y="121658"/>
                </a:lnTo>
                <a:cubicBezTo>
                  <a:pt x="1151761" y="112846"/>
                  <a:pt x="1149604" y="106012"/>
                  <a:pt x="1145287" y="101156"/>
                </a:cubicBezTo>
                <a:cubicBezTo>
                  <a:pt x="1140971" y="96301"/>
                  <a:pt x="1134857" y="93873"/>
                  <a:pt x="1126944" y="93873"/>
                </a:cubicBezTo>
                <a:cubicBezTo>
                  <a:pt x="1118133" y="93873"/>
                  <a:pt x="1111030" y="97650"/>
                  <a:pt x="1105634" y="105203"/>
                </a:cubicBezTo>
                <a:cubicBezTo>
                  <a:pt x="1100239" y="112756"/>
                  <a:pt x="1097541" y="122557"/>
                  <a:pt x="1097541" y="134606"/>
                </a:cubicBezTo>
                <a:lnTo>
                  <a:pt x="1097541" y="205550"/>
                </a:lnTo>
                <a:lnTo>
                  <a:pt x="1061394" y="205550"/>
                </a:lnTo>
                <a:lnTo>
                  <a:pt x="1061394" y="64740"/>
                </a:lnTo>
                <a:lnTo>
                  <a:pt x="1095114" y="64740"/>
                </a:lnTo>
                <a:lnTo>
                  <a:pt x="1095114" y="82274"/>
                </a:lnTo>
                <a:lnTo>
                  <a:pt x="1097541" y="82274"/>
                </a:lnTo>
                <a:cubicBezTo>
                  <a:pt x="1101858" y="75620"/>
                  <a:pt x="1107791" y="70225"/>
                  <a:pt x="1115346" y="66089"/>
                </a:cubicBezTo>
                <a:cubicBezTo>
                  <a:pt x="1122719" y="62133"/>
                  <a:pt x="1130990" y="60154"/>
                  <a:pt x="1140163" y="60154"/>
                </a:cubicBezTo>
                <a:close/>
                <a:moveTo>
                  <a:pt x="963941" y="60154"/>
                </a:moveTo>
                <a:cubicBezTo>
                  <a:pt x="978328" y="60154"/>
                  <a:pt x="990826" y="63301"/>
                  <a:pt x="1001436" y="69596"/>
                </a:cubicBezTo>
                <a:cubicBezTo>
                  <a:pt x="1012046" y="75890"/>
                  <a:pt x="1020048" y="84432"/>
                  <a:pt x="1025443" y="95222"/>
                </a:cubicBezTo>
                <a:cubicBezTo>
                  <a:pt x="1030839" y="106012"/>
                  <a:pt x="1033536" y="118151"/>
                  <a:pt x="1033536" y="131638"/>
                </a:cubicBezTo>
                <a:cubicBezTo>
                  <a:pt x="1033536" y="135954"/>
                  <a:pt x="1033266" y="140001"/>
                  <a:pt x="1032727" y="143777"/>
                </a:cubicBezTo>
                <a:lnTo>
                  <a:pt x="926985" y="143777"/>
                </a:lnTo>
                <a:cubicBezTo>
                  <a:pt x="928784" y="154567"/>
                  <a:pt x="933279" y="163019"/>
                  <a:pt x="940473" y="169134"/>
                </a:cubicBezTo>
                <a:cubicBezTo>
                  <a:pt x="947486" y="175068"/>
                  <a:pt x="955939" y="178036"/>
                  <a:pt x="965829" y="178036"/>
                </a:cubicBezTo>
                <a:cubicBezTo>
                  <a:pt x="974102" y="178036"/>
                  <a:pt x="981294" y="176237"/>
                  <a:pt x="987409" y="172641"/>
                </a:cubicBezTo>
                <a:cubicBezTo>
                  <a:pt x="993164" y="169224"/>
                  <a:pt x="997839" y="164368"/>
                  <a:pt x="1001436" y="158074"/>
                </a:cubicBezTo>
                <a:lnTo>
                  <a:pt x="1030839" y="172371"/>
                </a:lnTo>
                <a:cubicBezTo>
                  <a:pt x="1016632" y="197368"/>
                  <a:pt x="994782" y="209866"/>
                  <a:pt x="965290" y="209866"/>
                </a:cubicBezTo>
                <a:cubicBezTo>
                  <a:pt x="951083" y="209866"/>
                  <a:pt x="938494" y="206719"/>
                  <a:pt x="927524" y="200425"/>
                </a:cubicBezTo>
                <a:cubicBezTo>
                  <a:pt x="916375" y="194131"/>
                  <a:pt x="907563" y="185229"/>
                  <a:pt x="901088" y="173720"/>
                </a:cubicBezTo>
                <a:cubicBezTo>
                  <a:pt x="894795" y="162750"/>
                  <a:pt x="891646" y="149981"/>
                  <a:pt x="891646" y="135415"/>
                </a:cubicBezTo>
                <a:cubicBezTo>
                  <a:pt x="891646" y="122107"/>
                  <a:pt x="894795" y="109609"/>
                  <a:pt x="901088" y="97919"/>
                </a:cubicBezTo>
                <a:cubicBezTo>
                  <a:pt x="907203" y="86230"/>
                  <a:pt x="915836" y="77059"/>
                  <a:pt x="926985" y="70405"/>
                </a:cubicBezTo>
                <a:cubicBezTo>
                  <a:pt x="938134" y="63571"/>
                  <a:pt x="950453" y="60154"/>
                  <a:pt x="963941" y="60154"/>
                </a:cubicBezTo>
                <a:close/>
                <a:moveTo>
                  <a:pt x="740382" y="60154"/>
                </a:moveTo>
                <a:cubicBezTo>
                  <a:pt x="757287" y="60154"/>
                  <a:pt x="770235" y="65370"/>
                  <a:pt x="779226" y="75800"/>
                </a:cubicBezTo>
                <a:cubicBezTo>
                  <a:pt x="788038" y="85871"/>
                  <a:pt x="792444" y="99898"/>
                  <a:pt x="792444" y="117881"/>
                </a:cubicBezTo>
                <a:lnTo>
                  <a:pt x="792444" y="205550"/>
                </a:lnTo>
                <a:lnTo>
                  <a:pt x="756297" y="205550"/>
                </a:lnTo>
                <a:lnTo>
                  <a:pt x="756297" y="122467"/>
                </a:lnTo>
                <a:cubicBezTo>
                  <a:pt x="756297" y="113475"/>
                  <a:pt x="753960" y="106462"/>
                  <a:pt x="749284" y="101426"/>
                </a:cubicBezTo>
                <a:cubicBezTo>
                  <a:pt x="744609" y="96391"/>
                  <a:pt x="738225" y="93873"/>
                  <a:pt x="730131" y="93873"/>
                </a:cubicBezTo>
                <a:cubicBezTo>
                  <a:pt x="720241" y="93873"/>
                  <a:pt x="712329" y="97650"/>
                  <a:pt x="706395" y="105203"/>
                </a:cubicBezTo>
                <a:cubicBezTo>
                  <a:pt x="700459" y="112756"/>
                  <a:pt x="697493" y="122287"/>
                  <a:pt x="697493" y="133796"/>
                </a:cubicBezTo>
                <a:lnTo>
                  <a:pt x="697493" y="205550"/>
                </a:lnTo>
                <a:lnTo>
                  <a:pt x="661345" y="205550"/>
                </a:lnTo>
                <a:lnTo>
                  <a:pt x="661345" y="64740"/>
                </a:lnTo>
                <a:lnTo>
                  <a:pt x="695065" y="64740"/>
                </a:lnTo>
                <a:lnTo>
                  <a:pt x="695065" y="82274"/>
                </a:lnTo>
                <a:lnTo>
                  <a:pt x="697493" y="82274"/>
                </a:lnTo>
                <a:cubicBezTo>
                  <a:pt x="701988" y="75260"/>
                  <a:pt x="707922" y="69865"/>
                  <a:pt x="715295" y="66089"/>
                </a:cubicBezTo>
                <a:cubicBezTo>
                  <a:pt x="723029" y="62133"/>
                  <a:pt x="731391" y="60154"/>
                  <a:pt x="740382" y="60154"/>
                </a:cubicBezTo>
                <a:close/>
                <a:moveTo>
                  <a:pt x="411844" y="60154"/>
                </a:moveTo>
                <a:cubicBezTo>
                  <a:pt x="433244" y="60154"/>
                  <a:pt x="449700" y="65190"/>
                  <a:pt x="461208" y="75260"/>
                </a:cubicBezTo>
                <a:cubicBezTo>
                  <a:pt x="472358" y="85151"/>
                  <a:pt x="477933" y="99628"/>
                  <a:pt x="477933" y="118690"/>
                </a:cubicBezTo>
                <a:lnTo>
                  <a:pt x="477933" y="205550"/>
                </a:lnTo>
                <a:lnTo>
                  <a:pt x="442326" y="205550"/>
                </a:lnTo>
                <a:lnTo>
                  <a:pt x="442326" y="191253"/>
                </a:lnTo>
                <a:lnTo>
                  <a:pt x="440168" y="191253"/>
                </a:lnTo>
                <a:cubicBezTo>
                  <a:pt x="435672" y="197008"/>
                  <a:pt x="430097" y="201504"/>
                  <a:pt x="423444" y="204741"/>
                </a:cubicBezTo>
                <a:cubicBezTo>
                  <a:pt x="416610" y="208158"/>
                  <a:pt x="408607" y="209866"/>
                  <a:pt x="399435" y="209866"/>
                </a:cubicBezTo>
                <a:cubicBezTo>
                  <a:pt x="384510" y="209866"/>
                  <a:pt x="372281" y="205550"/>
                  <a:pt x="362750" y="196918"/>
                </a:cubicBezTo>
                <a:cubicBezTo>
                  <a:pt x="353218" y="188286"/>
                  <a:pt x="348453" y="176777"/>
                  <a:pt x="348453" y="162390"/>
                </a:cubicBezTo>
                <a:cubicBezTo>
                  <a:pt x="348453" y="153039"/>
                  <a:pt x="350881" y="144766"/>
                  <a:pt x="355736" y="137573"/>
                </a:cubicBezTo>
                <a:cubicBezTo>
                  <a:pt x="360412" y="130559"/>
                  <a:pt x="367246" y="125074"/>
                  <a:pt x="376237" y="121118"/>
                </a:cubicBezTo>
                <a:cubicBezTo>
                  <a:pt x="385229" y="117162"/>
                  <a:pt x="394850" y="115184"/>
                  <a:pt x="405100" y="115184"/>
                </a:cubicBezTo>
                <a:cubicBezTo>
                  <a:pt x="419667" y="115184"/>
                  <a:pt x="432076" y="117342"/>
                  <a:pt x="442326" y="121658"/>
                </a:cubicBezTo>
                <a:lnTo>
                  <a:pt x="442326" y="115453"/>
                </a:lnTo>
                <a:cubicBezTo>
                  <a:pt x="442326" y="107720"/>
                  <a:pt x="439449" y="101516"/>
                  <a:pt x="433694" y="96840"/>
                </a:cubicBezTo>
                <a:cubicBezTo>
                  <a:pt x="427760" y="91985"/>
                  <a:pt x="419937" y="89557"/>
                  <a:pt x="410226" y="89557"/>
                </a:cubicBezTo>
                <a:cubicBezTo>
                  <a:pt x="403931" y="89557"/>
                  <a:pt x="397547" y="91086"/>
                  <a:pt x="391074" y="94143"/>
                </a:cubicBezTo>
                <a:cubicBezTo>
                  <a:pt x="384959" y="97020"/>
                  <a:pt x="379835" y="100977"/>
                  <a:pt x="375698" y="106012"/>
                </a:cubicBezTo>
                <a:lnTo>
                  <a:pt x="352499" y="87939"/>
                </a:lnTo>
                <a:cubicBezTo>
                  <a:pt x="359153" y="79307"/>
                  <a:pt x="367695" y="72473"/>
                  <a:pt x="378125" y="67438"/>
                </a:cubicBezTo>
                <a:cubicBezTo>
                  <a:pt x="388376" y="62582"/>
                  <a:pt x="399615" y="60154"/>
                  <a:pt x="411844" y="60154"/>
                </a:cubicBezTo>
                <a:close/>
                <a:moveTo>
                  <a:pt x="194620" y="7823"/>
                </a:moveTo>
                <a:lnTo>
                  <a:pt x="230767" y="7823"/>
                </a:lnTo>
                <a:lnTo>
                  <a:pt x="230767" y="57727"/>
                </a:lnTo>
                <a:lnTo>
                  <a:pt x="228339" y="82274"/>
                </a:lnTo>
                <a:lnTo>
                  <a:pt x="230767" y="82274"/>
                </a:lnTo>
                <a:cubicBezTo>
                  <a:pt x="234724" y="75620"/>
                  <a:pt x="240568" y="70315"/>
                  <a:pt x="248301" y="66359"/>
                </a:cubicBezTo>
                <a:cubicBezTo>
                  <a:pt x="256214" y="62222"/>
                  <a:pt x="264576" y="60154"/>
                  <a:pt x="273388" y="60154"/>
                </a:cubicBezTo>
                <a:cubicBezTo>
                  <a:pt x="290472" y="60154"/>
                  <a:pt x="303600" y="65280"/>
                  <a:pt x="312772" y="75530"/>
                </a:cubicBezTo>
                <a:cubicBezTo>
                  <a:pt x="321943" y="85781"/>
                  <a:pt x="326528" y="99898"/>
                  <a:pt x="326528" y="117881"/>
                </a:cubicBezTo>
                <a:lnTo>
                  <a:pt x="326528" y="205550"/>
                </a:lnTo>
                <a:lnTo>
                  <a:pt x="290382" y="205550"/>
                </a:lnTo>
                <a:lnTo>
                  <a:pt x="290382" y="122467"/>
                </a:lnTo>
                <a:cubicBezTo>
                  <a:pt x="290382" y="113295"/>
                  <a:pt x="287954" y="106282"/>
                  <a:pt x="283099" y="101426"/>
                </a:cubicBezTo>
                <a:cubicBezTo>
                  <a:pt x="278063" y="96391"/>
                  <a:pt x="271589" y="93873"/>
                  <a:pt x="263677" y="93873"/>
                </a:cubicBezTo>
                <a:cubicBezTo>
                  <a:pt x="253966" y="93873"/>
                  <a:pt x="246053" y="97740"/>
                  <a:pt x="239938" y="105473"/>
                </a:cubicBezTo>
                <a:cubicBezTo>
                  <a:pt x="233824" y="113205"/>
                  <a:pt x="230767" y="122737"/>
                  <a:pt x="230767" y="134066"/>
                </a:cubicBezTo>
                <a:lnTo>
                  <a:pt x="230767" y="205550"/>
                </a:lnTo>
                <a:lnTo>
                  <a:pt x="194620" y="205550"/>
                </a:lnTo>
                <a:close/>
                <a:moveTo>
                  <a:pt x="8976" y="7823"/>
                </a:moveTo>
                <a:lnTo>
                  <a:pt x="46201" y="7823"/>
                </a:lnTo>
                <a:lnTo>
                  <a:pt x="46201" y="92524"/>
                </a:lnTo>
                <a:lnTo>
                  <a:pt x="48360" y="92524"/>
                </a:lnTo>
                <a:lnTo>
                  <a:pt x="120922" y="7823"/>
                </a:lnTo>
                <a:lnTo>
                  <a:pt x="165971" y="7823"/>
                </a:lnTo>
                <a:lnTo>
                  <a:pt x="165971" y="9981"/>
                </a:lnTo>
                <a:lnTo>
                  <a:pt x="94217" y="91715"/>
                </a:lnTo>
                <a:lnTo>
                  <a:pt x="173255" y="203392"/>
                </a:lnTo>
                <a:lnTo>
                  <a:pt x="173255" y="205550"/>
                </a:lnTo>
                <a:lnTo>
                  <a:pt x="127666" y="205550"/>
                </a:lnTo>
                <a:lnTo>
                  <a:pt x="68590" y="121388"/>
                </a:lnTo>
                <a:lnTo>
                  <a:pt x="46201" y="147554"/>
                </a:lnTo>
                <a:lnTo>
                  <a:pt x="46201" y="205550"/>
                </a:lnTo>
                <a:lnTo>
                  <a:pt x="8976" y="205550"/>
                </a:lnTo>
                <a:close/>
                <a:moveTo>
                  <a:pt x="843502" y="2428"/>
                </a:moveTo>
                <a:cubicBezTo>
                  <a:pt x="849975" y="2428"/>
                  <a:pt x="855461" y="4676"/>
                  <a:pt x="859956" y="9171"/>
                </a:cubicBezTo>
                <a:cubicBezTo>
                  <a:pt x="864452" y="13667"/>
                  <a:pt x="866699" y="19152"/>
                  <a:pt x="866699" y="25626"/>
                </a:cubicBezTo>
                <a:cubicBezTo>
                  <a:pt x="866699" y="32280"/>
                  <a:pt x="864452" y="37855"/>
                  <a:pt x="859956" y="42351"/>
                </a:cubicBezTo>
                <a:cubicBezTo>
                  <a:pt x="855461" y="46847"/>
                  <a:pt x="849975" y="49095"/>
                  <a:pt x="843502" y="49095"/>
                </a:cubicBezTo>
                <a:cubicBezTo>
                  <a:pt x="837028" y="49095"/>
                  <a:pt x="831543" y="46847"/>
                  <a:pt x="827047" y="42351"/>
                </a:cubicBezTo>
                <a:cubicBezTo>
                  <a:pt x="822371" y="37675"/>
                  <a:pt x="820034" y="32100"/>
                  <a:pt x="820034" y="25626"/>
                </a:cubicBezTo>
                <a:cubicBezTo>
                  <a:pt x="820034" y="19332"/>
                  <a:pt x="822371" y="13847"/>
                  <a:pt x="827047" y="9171"/>
                </a:cubicBezTo>
                <a:cubicBezTo>
                  <a:pt x="831543" y="4676"/>
                  <a:pt x="837028" y="2428"/>
                  <a:pt x="843502" y="2428"/>
                </a:cubicBezTo>
                <a:close/>
                <a:moveTo>
                  <a:pt x="529177" y="2428"/>
                </a:moveTo>
                <a:cubicBezTo>
                  <a:pt x="535650" y="2428"/>
                  <a:pt x="541135" y="4676"/>
                  <a:pt x="545630" y="9171"/>
                </a:cubicBezTo>
                <a:cubicBezTo>
                  <a:pt x="550127" y="13667"/>
                  <a:pt x="552375" y="19152"/>
                  <a:pt x="552375" y="25626"/>
                </a:cubicBezTo>
                <a:cubicBezTo>
                  <a:pt x="552375" y="32280"/>
                  <a:pt x="550127" y="37855"/>
                  <a:pt x="545630" y="42351"/>
                </a:cubicBezTo>
                <a:cubicBezTo>
                  <a:pt x="541135" y="46847"/>
                  <a:pt x="535650" y="49095"/>
                  <a:pt x="529177" y="49095"/>
                </a:cubicBezTo>
                <a:cubicBezTo>
                  <a:pt x="522702" y="49095"/>
                  <a:pt x="517218" y="46847"/>
                  <a:pt x="512721" y="42351"/>
                </a:cubicBezTo>
                <a:cubicBezTo>
                  <a:pt x="508046" y="37675"/>
                  <a:pt x="505708" y="32100"/>
                  <a:pt x="505708" y="25626"/>
                </a:cubicBezTo>
                <a:cubicBezTo>
                  <a:pt x="505708" y="19332"/>
                  <a:pt x="508046" y="13847"/>
                  <a:pt x="512721" y="9171"/>
                </a:cubicBezTo>
                <a:cubicBezTo>
                  <a:pt x="517218" y="4676"/>
                  <a:pt x="522702" y="2428"/>
                  <a:pt x="529177" y="2428"/>
                </a:cubicBezTo>
                <a:close/>
                <a:moveTo>
                  <a:pt x="948026" y="2158"/>
                </a:moveTo>
                <a:lnTo>
                  <a:pt x="979316" y="2158"/>
                </a:lnTo>
                <a:lnTo>
                  <a:pt x="1010877" y="36956"/>
                </a:lnTo>
                <a:lnTo>
                  <a:pt x="1010877" y="39384"/>
                </a:lnTo>
                <a:lnTo>
                  <a:pt x="976348" y="39384"/>
                </a:lnTo>
                <a:lnTo>
                  <a:pt x="965290" y="23198"/>
                </a:lnTo>
                <a:lnTo>
                  <a:pt x="962053" y="23198"/>
                </a:lnTo>
                <a:lnTo>
                  <a:pt x="950993" y="39384"/>
                </a:lnTo>
                <a:lnTo>
                  <a:pt x="916465" y="39384"/>
                </a:lnTo>
                <a:lnTo>
                  <a:pt x="916465" y="36956"/>
                </a:lnTo>
                <a:close/>
                <a:moveTo>
                  <a:pt x="409686" y="0"/>
                </a:moveTo>
                <a:lnTo>
                  <a:pt x="452036" y="0"/>
                </a:lnTo>
                <a:lnTo>
                  <a:pt x="427219" y="37495"/>
                </a:lnTo>
                <a:lnTo>
                  <a:pt x="398087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50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6A65EE-7679-421C-A9D1-A9E73EF33389}"/>
              </a:ext>
            </a:extLst>
          </p:cNvPr>
          <p:cNvSpPr txBox="1"/>
          <p:nvPr/>
        </p:nvSpPr>
        <p:spPr>
          <a:xfrm>
            <a:off x="797056" y="868274"/>
            <a:ext cx="3758208" cy="579834"/>
          </a:xfrm>
          <a:custGeom>
            <a:avLst/>
            <a:gdLst/>
            <a:ahLst/>
            <a:cxnLst/>
            <a:rect l="l" t="t" r="r" b="b"/>
            <a:pathLst>
              <a:path w="3758208" h="579834">
                <a:moveTo>
                  <a:pt x="973336" y="306586"/>
                </a:moveTo>
                <a:cubicBezTo>
                  <a:pt x="932061" y="306586"/>
                  <a:pt x="911423" y="322064"/>
                  <a:pt x="911423" y="353020"/>
                </a:cubicBezTo>
                <a:cubicBezTo>
                  <a:pt x="911423" y="365720"/>
                  <a:pt x="915987" y="376039"/>
                  <a:pt x="925116" y="383976"/>
                </a:cubicBezTo>
                <a:cubicBezTo>
                  <a:pt x="934244" y="391914"/>
                  <a:pt x="946944" y="395883"/>
                  <a:pt x="963216" y="395883"/>
                </a:cubicBezTo>
                <a:cubicBezTo>
                  <a:pt x="986631" y="395883"/>
                  <a:pt x="1005086" y="388540"/>
                  <a:pt x="1018580" y="373856"/>
                </a:cubicBezTo>
                <a:cubicBezTo>
                  <a:pt x="1032073" y="359172"/>
                  <a:pt x="1038820" y="341709"/>
                  <a:pt x="1038820" y="321469"/>
                </a:cubicBezTo>
                <a:cubicBezTo>
                  <a:pt x="1016992" y="311547"/>
                  <a:pt x="995164" y="306586"/>
                  <a:pt x="973336" y="306586"/>
                </a:cubicBezTo>
                <a:close/>
                <a:moveTo>
                  <a:pt x="625078" y="201811"/>
                </a:moveTo>
                <a:cubicBezTo>
                  <a:pt x="609997" y="201811"/>
                  <a:pt x="596106" y="205581"/>
                  <a:pt x="583406" y="213122"/>
                </a:cubicBezTo>
                <a:cubicBezTo>
                  <a:pt x="570706" y="220662"/>
                  <a:pt x="560388" y="231378"/>
                  <a:pt x="552450" y="245269"/>
                </a:cubicBezTo>
                <a:cubicBezTo>
                  <a:pt x="544512" y="259159"/>
                  <a:pt x="540544" y="275034"/>
                  <a:pt x="540544" y="292894"/>
                </a:cubicBezTo>
                <a:cubicBezTo>
                  <a:pt x="540544" y="310753"/>
                  <a:pt x="544512" y="326628"/>
                  <a:pt x="552450" y="340519"/>
                </a:cubicBezTo>
                <a:cubicBezTo>
                  <a:pt x="560388" y="354409"/>
                  <a:pt x="570706" y="365125"/>
                  <a:pt x="583406" y="372665"/>
                </a:cubicBezTo>
                <a:cubicBezTo>
                  <a:pt x="596106" y="380206"/>
                  <a:pt x="609997" y="383976"/>
                  <a:pt x="625078" y="383976"/>
                </a:cubicBezTo>
                <a:cubicBezTo>
                  <a:pt x="640159" y="383976"/>
                  <a:pt x="654050" y="380206"/>
                  <a:pt x="666750" y="372665"/>
                </a:cubicBezTo>
                <a:cubicBezTo>
                  <a:pt x="680244" y="364728"/>
                  <a:pt x="690761" y="354012"/>
                  <a:pt x="698302" y="340519"/>
                </a:cubicBezTo>
                <a:cubicBezTo>
                  <a:pt x="705842" y="327025"/>
                  <a:pt x="709612" y="311150"/>
                  <a:pt x="709612" y="292894"/>
                </a:cubicBezTo>
                <a:cubicBezTo>
                  <a:pt x="709612" y="274637"/>
                  <a:pt x="705842" y="258762"/>
                  <a:pt x="698302" y="245269"/>
                </a:cubicBezTo>
                <a:cubicBezTo>
                  <a:pt x="690761" y="231775"/>
                  <a:pt x="680244" y="221059"/>
                  <a:pt x="666750" y="213122"/>
                </a:cubicBezTo>
                <a:cubicBezTo>
                  <a:pt x="654050" y="205581"/>
                  <a:pt x="640159" y="201811"/>
                  <a:pt x="625078" y="201811"/>
                </a:cubicBezTo>
                <a:close/>
                <a:moveTo>
                  <a:pt x="2059186" y="192881"/>
                </a:moveTo>
                <a:cubicBezTo>
                  <a:pt x="2040136" y="192881"/>
                  <a:pt x="2023864" y="198437"/>
                  <a:pt x="2010370" y="209550"/>
                </a:cubicBezTo>
                <a:cubicBezTo>
                  <a:pt x="1996480" y="221059"/>
                  <a:pt x="1986558" y="236140"/>
                  <a:pt x="1980605" y="254794"/>
                </a:cubicBezTo>
                <a:lnTo>
                  <a:pt x="2135386" y="254794"/>
                </a:lnTo>
                <a:cubicBezTo>
                  <a:pt x="2134592" y="245269"/>
                  <a:pt x="2131020" y="235744"/>
                  <a:pt x="2124670" y="226219"/>
                </a:cubicBezTo>
                <a:cubicBezTo>
                  <a:pt x="2117923" y="216694"/>
                  <a:pt x="2109192" y="208756"/>
                  <a:pt x="2098476" y="202406"/>
                </a:cubicBezTo>
                <a:cubicBezTo>
                  <a:pt x="2087364" y="196056"/>
                  <a:pt x="2074267" y="192881"/>
                  <a:pt x="2059186" y="192881"/>
                </a:cubicBezTo>
                <a:close/>
                <a:moveTo>
                  <a:pt x="2930723" y="137517"/>
                </a:moveTo>
                <a:lnTo>
                  <a:pt x="3010495" y="137517"/>
                </a:lnTo>
                <a:lnTo>
                  <a:pt x="3010495" y="448270"/>
                </a:lnTo>
                <a:lnTo>
                  <a:pt x="2930723" y="448270"/>
                </a:lnTo>
                <a:close/>
                <a:moveTo>
                  <a:pt x="3271837" y="127397"/>
                </a:moveTo>
                <a:cubicBezTo>
                  <a:pt x="3309144" y="127397"/>
                  <a:pt x="3337719" y="138906"/>
                  <a:pt x="3357562" y="161925"/>
                </a:cubicBezTo>
                <a:cubicBezTo>
                  <a:pt x="3377009" y="184150"/>
                  <a:pt x="3386733" y="215106"/>
                  <a:pt x="3386733" y="254794"/>
                </a:cubicBezTo>
                <a:lnTo>
                  <a:pt x="3386733" y="448270"/>
                </a:lnTo>
                <a:lnTo>
                  <a:pt x="3306961" y="448270"/>
                </a:lnTo>
                <a:lnTo>
                  <a:pt x="3306961" y="264914"/>
                </a:lnTo>
                <a:cubicBezTo>
                  <a:pt x="3306961" y="245070"/>
                  <a:pt x="3301802" y="229592"/>
                  <a:pt x="3291483" y="218479"/>
                </a:cubicBezTo>
                <a:cubicBezTo>
                  <a:pt x="3281164" y="207367"/>
                  <a:pt x="3267075" y="201811"/>
                  <a:pt x="3249215" y="201811"/>
                </a:cubicBezTo>
                <a:cubicBezTo>
                  <a:pt x="3227387" y="201811"/>
                  <a:pt x="3209925" y="210145"/>
                  <a:pt x="3196828" y="226814"/>
                </a:cubicBezTo>
                <a:cubicBezTo>
                  <a:pt x="3183731" y="243483"/>
                  <a:pt x="3177183" y="264517"/>
                  <a:pt x="3177183" y="289917"/>
                </a:cubicBezTo>
                <a:lnTo>
                  <a:pt x="3177183" y="448270"/>
                </a:lnTo>
                <a:lnTo>
                  <a:pt x="3097411" y="448270"/>
                </a:lnTo>
                <a:lnTo>
                  <a:pt x="3097411" y="137517"/>
                </a:lnTo>
                <a:lnTo>
                  <a:pt x="3171825" y="137517"/>
                </a:lnTo>
                <a:lnTo>
                  <a:pt x="3171825" y="176212"/>
                </a:lnTo>
                <a:lnTo>
                  <a:pt x="3177183" y="176212"/>
                </a:lnTo>
                <a:cubicBezTo>
                  <a:pt x="3187104" y="160734"/>
                  <a:pt x="3200201" y="148828"/>
                  <a:pt x="3216473" y="140493"/>
                </a:cubicBezTo>
                <a:cubicBezTo>
                  <a:pt x="3233539" y="131762"/>
                  <a:pt x="3251994" y="127397"/>
                  <a:pt x="3271837" y="127397"/>
                </a:cubicBezTo>
                <a:close/>
                <a:moveTo>
                  <a:pt x="2058590" y="127397"/>
                </a:moveTo>
                <a:cubicBezTo>
                  <a:pt x="2090340" y="127397"/>
                  <a:pt x="2117923" y="134342"/>
                  <a:pt x="2141339" y="148233"/>
                </a:cubicBezTo>
                <a:cubicBezTo>
                  <a:pt x="2164755" y="162123"/>
                  <a:pt x="2182415" y="180975"/>
                  <a:pt x="2194322" y="204787"/>
                </a:cubicBezTo>
                <a:cubicBezTo>
                  <a:pt x="2206228" y="228600"/>
                  <a:pt x="2212181" y="255389"/>
                  <a:pt x="2212181" y="285154"/>
                </a:cubicBezTo>
                <a:cubicBezTo>
                  <a:pt x="2212181" y="294679"/>
                  <a:pt x="2211586" y="303609"/>
                  <a:pt x="2210395" y="311944"/>
                </a:cubicBezTo>
                <a:lnTo>
                  <a:pt x="1977033" y="311944"/>
                </a:lnTo>
                <a:cubicBezTo>
                  <a:pt x="1981002" y="335756"/>
                  <a:pt x="1990923" y="354409"/>
                  <a:pt x="2006798" y="367903"/>
                </a:cubicBezTo>
                <a:cubicBezTo>
                  <a:pt x="2022276" y="381000"/>
                  <a:pt x="2040930" y="387548"/>
                  <a:pt x="2062758" y="387548"/>
                </a:cubicBezTo>
                <a:cubicBezTo>
                  <a:pt x="2081014" y="387548"/>
                  <a:pt x="2096889" y="383579"/>
                  <a:pt x="2110383" y="375642"/>
                </a:cubicBezTo>
                <a:cubicBezTo>
                  <a:pt x="2123083" y="368101"/>
                  <a:pt x="2133401" y="357386"/>
                  <a:pt x="2141339" y="343495"/>
                </a:cubicBezTo>
                <a:lnTo>
                  <a:pt x="2206228" y="375047"/>
                </a:lnTo>
                <a:cubicBezTo>
                  <a:pt x="2174875" y="430212"/>
                  <a:pt x="2126655" y="457795"/>
                  <a:pt x="2061567" y="457795"/>
                </a:cubicBezTo>
                <a:cubicBezTo>
                  <a:pt x="2030214" y="457795"/>
                  <a:pt x="2002433" y="450850"/>
                  <a:pt x="1978223" y="436959"/>
                </a:cubicBezTo>
                <a:cubicBezTo>
                  <a:pt x="1953617" y="423069"/>
                  <a:pt x="1934170" y="403423"/>
                  <a:pt x="1919883" y="378023"/>
                </a:cubicBezTo>
                <a:cubicBezTo>
                  <a:pt x="1905992" y="353814"/>
                  <a:pt x="1899047" y="325636"/>
                  <a:pt x="1899047" y="293489"/>
                </a:cubicBezTo>
                <a:cubicBezTo>
                  <a:pt x="1899047" y="264120"/>
                  <a:pt x="1905992" y="236537"/>
                  <a:pt x="1919883" y="210740"/>
                </a:cubicBezTo>
                <a:cubicBezTo>
                  <a:pt x="1933377" y="184944"/>
                  <a:pt x="1952427" y="164703"/>
                  <a:pt x="1977033" y="150019"/>
                </a:cubicBezTo>
                <a:cubicBezTo>
                  <a:pt x="2001639" y="134937"/>
                  <a:pt x="2028825" y="127397"/>
                  <a:pt x="2058590" y="127397"/>
                </a:cubicBezTo>
                <a:close/>
                <a:moveTo>
                  <a:pt x="1338262" y="127397"/>
                </a:moveTo>
                <a:cubicBezTo>
                  <a:pt x="1372394" y="127397"/>
                  <a:pt x="1402159" y="134937"/>
                  <a:pt x="1427559" y="150019"/>
                </a:cubicBezTo>
                <a:cubicBezTo>
                  <a:pt x="1452562" y="165100"/>
                  <a:pt x="1470422" y="186134"/>
                  <a:pt x="1481137" y="213122"/>
                </a:cubicBezTo>
                <a:lnTo>
                  <a:pt x="1407914" y="243483"/>
                </a:lnTo>
                <a:cubicBezTo>
                  <a:pt x="1394817" y="215701"/>
                  <a:pt x="1371600" y="201811"/>
                  <a:pt x="1338262" y="201811"/>
                </a:cubicBezTo>
                <a:cubicBezTo>
                  <a:pt x="1313656" y="201811"/>
                  <a:pt x="1293614" y="210145"/>
                  <a:pt x="1278136" y="226814"/>
                </a:cubicBezTo>
                <a:cubicBezTo>
                  <a:pt x="1262658" y="243483"/>
                  <a:pt x="1254919" y="265509"/>
                  <a:pt x="1254919" y="292894"/>
                </a:cubicBezTo>
                <a:cubicBezTo>
                  <a:pt x="1254919" y="320278"/>
                  <a:pt x="1262658" y="342304"/>
                  <a:pt x="1278136" y="358973"/>
                </a:cubicBezTo>
                <a:cubicBezTo>
                  <a:pt x="1293614" y="375642"/>
                  <a:pt x="1313656" y="383976"/>
                  <a:pt x="1338262" y="383976"/>
                </a:cubicBezTo>
                <a:cubicBezTo>
                  <a:pt x="1372394" y="383976"/>
                  <a:pt x="1396801" y="369490"/>
                  <a:pt x="1411486" y="340519"/>
                </a:cubicBezTo>
                <a:lnTo>
                  <a:pt x="1484114" y="372070"/>
                </a:lnTo>
                <a:cubicBezTo>
                  <a:pt x="1470223" y="399851"/>
                  <a:pt x="1451173" y="420886"/>
                  <a:pt x="1426964" y="435173"/>
                </a:cubicBezTo>
                <a:cubicBezTo>
                  <a:pt x="1401564" y="450254"/>
                  <a:pt x="1371997" y="457795"/>
                  <a:pt x="1338262" y="457795"/>
                </a:cubicBezTo>
                <a:cubicBezTo>
                  <a:pt x="1306512" y="457795"/>
                  <a:pt x="1278533" y="450850"/>
                  <a:pt x="1254323" y="436959"/>
                </a:cubicBezTo>
                <a:cubicBezTo>
                  <a:pt x="1229717" y="423069"/>
                  <a:pt x="1210270" y="403423"/>
                  <a:pt x="1195983" y="378023"/>
                </a:cubicBezTo>
                <a:cubicBezTo>
                  <a:pt x="1182092" y="353814"/>
                  <a:pt x="1175147" y="325437"/>
                  <a:pt x="1175147" y="292894"/>
                </a:cubicBezTo>
                <a:cubicBezTo>
                  <a:pt x="1175147" y="260350"/>
                  <a:pt x="1182092" y="231973"/>
                  <a:pt x="1195983" y="207764"/>
                </a:cubicBezTo>
                <a:cubicBezTo>
                  <a:pt x="1210270" y="182364"/>
                  <a:pt x="1229717" y="162719"/>
                  <a:pt x="1254323" y="148828"/>
                </a:cubicBezTo>
                <a:cubicBezTo>
                  <a:pt x="1279326" y="134540"/>
                  <a:pt x="1307306" y="127397"/>
                  <a:pt x="1338262" y="127397"/>
                </a:cubicBezTo>
                <a:close/>
                <a:moveTo>
                  <a:pt x="971550" y="127397"/>
                </a:moveTo>
                <a:cubicBezTo>
                  <a:pt x="1018778" y="127397"/>
                  <a:pt x="1055092" y="138509"/>
                  <a:pt x="1080492" y="160734"/>
                </a:cubicBezTo>
                <a:cubicBezTo>
                  <a:pt x="1105098" y="182562"/>
                  <a:pt x="1117402" y="214511"/>
                  <a:pt x="1117402" y="256579"/>
                </a:cubicBezTo>
                <a:lnTo>
                  <a:pt x="1117402" y="448270"/>
                </a:lnTo>
                <a:lnTo>
                  <a:pt x="1038820" y="448270"/>
                </a:lnTo>
                <a:lnTo>
                  <a:pt x="1038820" y="416719"/>
                </a:lnTo>
                <a:lnTo>
                  <a:pt x="1034058" y="416719"/>
                </a:lnTo>
                <a:cubicBezTo>
                  <a:pt x="1024136" y="429419"/>
                  <a:pt x="1011833" y="439340"/>
                  <a:pt x="997148" y="446484"/>
                </a:cubicBezTo>
                <a:cubicBezTo>
                  <a:pt x="982067" y="454025"/>
                  <a:pt x="964406" y="457795"/>
                  <a:pt x="944165" y="457795"/>
                </a:cubicBezTo>
                <a:cubicBezTo>
                  <a:pt x="911225" y="457795"/>
                  <a:pt x="884237" y="448270"/>
                  <a:pt x="863203" y="429220"/>
                </a:cubicBezTo>
                <a:cubicBezTo>
                  <a:pt x="842169" y="410170"/>
                  <a:pt x="831651" y="384770"/>
                  <a:pt x="831651" y="353020"/>
                </a:cubicBezTo>
                <a:cubicBezTo>
                  <a:pt x="831651" y="332383"/>
                  <a:pt x="837009" y="314126"/>
                  <a:pt x="847725" y="298251"/>
                </a:cubicBezTo>
                <a:cubicBezTo>
                  <a:pt x="858044" y="282773"/>
                  <a:pt x="873125" y="270669"/>
                  <a:pt x="892969" y="261937"/>
                </a:cubicBezTo>
                <a:cubicBezTo>
                  <a:pt x="912812" y="253206"/>
                  <a:pt x="934045" y="248840"/>
                  <a:pt x="956667" y="248840"/>
                </a:cubicBezTo>
                <a:cubicBezTo>
                  <a:pt x="988814" y="248840"/>
                  <a:pt x="1016198" y="253603"/>
                  <a:pt x="1038820" y="263128"/>
                </a:cubicBezTo>
                <a:lnTo>
                  <a:pt x="1038820" y="249436"/>
                </a:lnTo>
                <a:cubicBezTo>
                  <a:pt x="1038820" y="232370"/>
                  <a:pt x="1032470" y="218678"/>
                  <a:pt x="1019770" y="208359"/>
                </a:cubicBezTo>
                <a:cubicBezTo>
                  <a:pt x="1006673" y="197644"/>
                  <a:pt x="989409" y="192286"/>
                  <a:pt x="967978" y="192286"/>
                </a:cubicBezTo>
                <a:cubicBezTo>
                  <a:pt x="954087" y="192286"/>
                  <a:pt x="939998" y="195659"/>
                  <a:pt x="925711" y="202406"/>
                </a:cubicBezTo>
                <a:cubicBezTo>
                  <a:pt x="912217" y="208756"/>
                  <a:pt x="900906" y="217487"/>
                  <a:pt x="891778" y="228600"/>
                </a:cubicBezTo>
                <a:lnTo>
                  <a:pt x="840581" y="188714"/>
                </a:lnTo>
                <a:cubicBezTo>
                  <a:pt x="855265" y="169664"/>
                  <a:pt x="874117" y="154583"/>
                  <a:pt x="897136" y="143470"/>
                </a:cubicBezTo>
                <a:cubicBezTo>
                  <a:pt x="919758" y="132754"/>
                  <a:pt x="944562" y="127397"/>
                  <a:pt x="971550" y="127397"/>
                </a:cubicBezTo>
                <a:close/>
                <a:moveTo>
                  <a:pt x="638770" y="127397"/>
                </a:moveTo>
                <a:cubicBezTo>
                  <a:pt x="666551" y="127397"/>
                  <a:pt x="692150" y="134540"/>
                  <a:pt x="715566" y="148828"/>
                </a:cubicBezTo>
                <a:cubicBezTo>
                  <a:pt x="737790" y="162719"/>
                  <a:pt x="755650" y="182364"/>
                  <a:pt x="769144" y="207764"/>
                </a:cubicBezTo>
                <a:cubicBezTo>
                  <a:pt x="782240" y="232767"/>
                  <a:pt x="788789" y="261144"/>
                  <a:pt x="788789" y="292894"/>
                </a:cubicBezTo>
                <a:cubicBezTo>
                  <a:pt x="788789" y="325040"/>
                  <a:pt x="782240" y="353615"/>
                  <a:pt x="769144" y="378619"/>
                </a:cubicBezTo>
                <a:cubicBezTo>
                  <a:pt x="756047" y="403622"/>
                  <a:pt x="738187" y="423069"/>
                  <a:pt x="715566" y="436959"/>
                </a:cubicBezTo>
                <a:cubicBezTo>
                  <a:pt x="692944" y="450850"/>
                  <a:pt x="667345" y="457795"/>
                  <a:pt x="638770" y="457795"/>
                </a:cubicBezTo>
                <a:cubicBezTo>
                  <a:pt x="617736" y="457795"/>
                  <a:pt x="599083" y="453429"/>
                  <a:pt x="582811" y="444698"/>
                </a:cubicBezTo>
                <a:cubicBezTo>
                  <a:pt x="566539" y="435967"/>
                  <a:pt x="554236" y="424854"/>
                  <a:pt x="545901" y="411361"/>
                </a:cubicBezTo>
                <a:lnTo>
                  <a:pt x="540544" y="411361"/>
                </a:lnTo>
                <a:lnTo>
                  <a:pt x="545901" y="454819"/>
                </a:lnTo>
                <a:lnTo>
                  <a:pt x="545901" y="579834"/>
                </a:lnTo>
                <a:lnTo>
                  <a:pt x="465534" y="579834"/>
                </a:lnTo>
                <a:lnTo>
                  <a:pt x="465534" y="137517"/>
                </a:lnTo>
                <a:lnTo>
                  <a:pt x="540544" y="137517"/>
                </a:lnTo>
                <a:lnTo>
                  <a:pt x="540544" y="175022"/>
                </a:lnTo>
                <a:lnTo>
                  <a:pt x="545901" y="175022"/>
                </a:lnTo>
                <a:cubicBezTo>
                  <a:pt x="554236" y="161528"/>
                  <a:pt x="566539" y="150217"/>
                  <a:pt x="582811" y="141089"/>
                </a:cubicBezTo>
                <a:cubicBezTo>
                  <a:pt x="599083" y="131961"/>
                  <a:pt x="617736" y="127397"/>
                  <a:pt x="638770" y="127397"/>
                </a:cubicBezTo>
                <a:close/>
                <a:moveTo>
                  <a:pt x="208955" y="106561"/>
                </a:moveTo>
                <a:lnTo>
                  <a:pt x="192881" y="158948"/>
                </a:lnTo>
                <a:lnTo>
                  <a:pt x="153591" y="268486"/>
                </a:lnTo>
                <a:lnTo>
                  <a:pt x="267890" y="268486"/>
                </a:lnTo>
                <a:lnTo>
                  <a:pt x="229195" y="158948"/>
                </a:lnTo>
                <a:lnTo>
                  <a:pt x="213717" y="106561"/>
                </a:lnTo>
                <a:close/>
                <a:moveTo>
                  <a:pt x="3459361" y="11906"/>
                </a:moveTo>
                <a:lnTo>
                  <a:pt x="3539133" y="11906"/>
                </a:lnTo>
                <a:lnTo>
                  <a:pt x="3539133" y="249436"/>
                </a:lnTo>
                <a:lnTo>
                  <a:pt x="3543300" y="249436"/>
                </a:lnTo>
                <a:lnTo>
                  <a:pt x="3654623" y="137517"/>
                </a:lnTo>
                <a:lnTo>
                  <a:pt x="3752850" y="137517"/>
                </a:lnTo>
                <a:lnTo>
                  <a:pt x="3752850" y="142279"/>
                </a:lnTo>
                <a:lnTo>
                  <a:pt x="3634978" y="257175"/>
                </a:lnTo>
                <a:lnTo>
                  <a:pt x="3758208" y="443508"/>
                </a:lnTo>
                <a:lnTo>
                  <a:pt x="3758208" y="448270"/>
                </a:lnTo>
                <a:lnTo>
                  <a:pt x="3664148" y="448270"/>
                </a:lnTo>
                <a:lnTo>
                  <a:pt x="3579019" y="312539"/>
                </a:lnTo>
                <a:lnTo>
                  <a:pt x="3539133" y="351829"/>
                </a:lnTo>
                <a:lnTo>
                  <a:pt x="3539133" y="448270"/>
                </a:lnTo>
                <a:lnTo>
                  <a:pt x="3459361" y="448270"/>
                </a:lnTo>
                <a:close/>
                <a:moveTo>
                  <a:pt x="2764036" y="11906"/>
                </a:moveTo>
                <a:lnTo>
                  <a:pt x="2843808" y="11906"/>
                </a:lnTo>
                <a:lnTo>
                  <a:pt x="2843808" y="448270"/>
                </a:lnTo>
                <a:lnTo>
                  <a:pt x="2764036" y="448270"/>
                </a:lnTo>
                <a:close/>
                <a:moveTo>
                  <a:pt x="2422326" y="11906"/>
                </a:moveTo>
                <a:lnTo>
                  <a:pt x="2699147" y="11906"/>
                </a:lnTo>
                <a:lnTo>
                  <a:pt x="2699147" y="89892"/>
                </a:lnTo>
                <a:lnTo>
                  <a:pt x="2504480" y="89892"/>
                </a:lnTo>
                <a:lnTo>
                  <a:pt x="2504480" y="195858"/>
                </a:lnTo>
                <a:lnTo>
                  <a:pt x="2679501" y="195858"/>
                </a:lnTo>
                <a:lnTo>
                  <a:pt x="2679501" y="273844"/>
                </a:lnTo>
                <a:lnTo>
                  <a:pt x="2504480" y="273844"/>
                </a:lnTo>
                <a:lnTo>
                  <a:pt x="2504480" y="448270"/>
                </a:lnTo>
                <a:lnTo>
                  <a:pt x="2422326" y="448270"/>
                </a:lnTo>
                <a:close/>
                <a:moveTo>
                  <a:pt x="1544836" y="11906"/>
                </a:moveTo>
                <a:lnTo>
                  <a:pt x="1624608" y="11906"/>
                </a:lnTo>
                <a:lnTo>
                  <a:pt x="1624608" y="122039"/>
                </a:lnTo>
                <a:lnTo>
                  <a:pt x="1619250" y="176212"/>
                </a:lnTo>
                <a:lnTo>
                  <a:pt x="1624608" y="176212"/>
                </a:lnTo>
                <a:cubicBezTo>
                  <a:pt x="1633339" y="161528"/>
                  <a:pt x="1646237" y="149820"/>
                  <a:pt x="1663303" y="141089"/>
                </a:cubicBezTo>
                <a:cubicBezTo>
                  <a:pt x="1680766" y="131961"/>
                  <a:pt x="1699220" y="127397"/>
                  <a:pt x="1718667" y="127397"/>
                </a:cubicBezTo>
                <a:cubicBezTo>
                  <a:pt x="1756370" y="127397"/>
                  <a:pt x="1785342" y="138708"/>
                  <a:pt x="1805583" y="161329"/>
                </a:cubicBezTo>
                <a:cubicBezTo>
                  <a:pt x="1825823" y="183951"/>
                  <a:pt x="1835944" y="215106"/>
                  <a:pt x="1835944" y="254794"/>
                </a:cubicBezTo>
                <a:lnTo>
                  <a:pt x="1835944" y="448270"/>
                </a:lnTo>
                <a:lnTo>
                  <a:pt x="1756172" y="448270"/>
                </a:lnTo>
                <a:lnTo>
                  <a:pt x="1756172" y="264914"/>
                </a:lnTo>
                <a:cubicBezTo>
                  <a:pt x="1756172" y="244673"/>
                  <a:pt x="1750814" y="229195"/>
                  <a:pt x="1740098" y="218479"/>
                </a:cubicBezTo>
                <a:cubicBezTo>
                  <a:pt x="1728986" y="207367"/>
                  <a:pt x="1714698" y="201811"/>
                  <a:pt x="1697236" y="201811"/>
                </a:cubicBezTo>
                <a:cubicBezTo>
                  <a:pt x="1675805" y="201811"/>
                  <a:pt x="1658342" y="210344"/>
                  <a:pt x="1644848" y="227409"/>
                </a:cubicBezTo>
                <a:cubicBezTo>
                  <a:pt x="1631355" y="244475"/>
                  <a:pt x="1624608" y="265509"/>
                  <a:pt x="1624608" y="290512"/>
                </a:cubicBezTo>
                <a:lnTo>
                  <a:pt x="1624608" y="448270"/>
                </a:lnTo>
                <a:lnTo>
                  <a:pt x="1544836" y="448270"/>
                </a:lnTo>
                <a:close/>
                <a:moveTo>
                  <a:pt x="163711" y="11906"/>
                </a:moveTo>
                <a:lnTo>
                  <a:pt x="258366" y="11906"/>
                </a:lnTo>
                <a:lnTo>
                  <a:pt x="422077" y="448270"/>
                </a:lnTo>
                <a:lnTo>
                  <a:pt x="330994" y="448270"/>
                </a:lnTo>
                <a:lnTo>
                  <a:pt x="294680" y="344090"/>
                </a:lnTo>
                <a:lnTo>
                  <a:pt x="127397" y="344090"/>
                </a:lnTo>
                <a:lnTo>
                  <a:pt x="91083" y="448270"/>
                </a:lnTo>
                <a:lnTo>
                  <a:pt x="0" y="448270"/>
                </a:lnTo>
                <a:close/>
                <a:moveTo>
                  <a:pt x="2970609" y="0"/>
                </a:moveTo>
                <a:cubicBezTo>
                  <a:pt x="2984897" y="0"/>
                  <a:pt x="2997002" y="4961"/>
                  <a:pt x="3006923" y="14883"/>
                </a:cubicBezTo>
                <a:cubicBezTo>
                  <a:pt x="3016845" y="24804"/>
                  <a:pt x="3021806" y="36909"/>
                  <a:pt x="3021806" y="51197"/>
                </a:cubicBezTo>
                <a:cubicBezTo>
                  <a:pt x="3021806" y="65881"/>
                  <a:pt x="3016845" y="78184"/>
                  <a:pt x="3006923" y="88106"/>
                </a:cubicBezTo>
                <a:cubicBezTo>
                  <a:pt x="2997002" y="98028"/>
                  <a:pt x="2984897" y="102989"/>
                  <a:pt x="2970609" y="102989"/>
                </a:cubicBezTo>
                <a:cubicBezTo>
                  <a:pt x="2956322" y="102989"/>
                  <a:pt x="2944217" y="98028"/>
                  <a:pt x="2934295" y="88106"/>
                </a:cubicBezTo>
                <a:cubicBezTo>
                  <a:pt x="2923976" y="77787"/>
                  <a:pt x="2918817" y="65484"/>
                  <a:pt x="2918817" y="51197"/>
                </a:cubicBezTo>
                <a:cubicBezTo>
                  <a:pt x="2918817" y="37306"/>
                  <a:pt x="2923976" y="25201"/>
                  <a:pt x="2934295" y="14883"/>
                </a:cubicBezTo>
                <a:cubicBezTo>
                  <a:pt x="2944217" y="4961"/>
                  <a:pt x="2956322" y="0"/>
                  <a:pt x="2970609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1A4B6B-4DD8-49B1-8D89-A9FDE16E0649}"/>
              </a:ext>
            </a:extLst>
          </p:cNvPr>
          <p:cNvSpPr txBox="1"/>
          <p:nvPr/>
        </p:nvSpPr>
        <p:spPr>
          <a:xfrm>
            <a:off x="2119097" y="5129817"/>
            <a:ext cx="6158284" cy="1042029"/>
          </a:xfrm>
          <a:custGeom>
            <a:avLst/>
            <a:gdLst/>
            <a:ahLst/>
            <a:cxnLst/>
            <a:rect l="l" t="t" r="r" b="b"/>
            <a:pathLst>
              <a:path w="6158284" h="1042029">
                <a:moveTo>
                  <a:pt x="1135113" y="1004106"/>
                </a:moveTo>
                <a:cubicBezTo>
                  <a:pt x="1139131" y="1004106"/>
                  <a:pt x="1142395" y="1005362"/>
                  <a:pt x="1144907" y="1007873"/>
                </a:cubicBezTo>
                <a:cubicBezTo>
                  <a:pt x="1147418" y="1010385"/>
                  <a:pt x="1148674" y="1013650"/>
                  <a:pt x="1148674" y="1017668"/>
                </a:cubicBezTo>
                <a:cubicBezTo>
                  <a:pt x="1148674" y="1021519"/>
                  <a:pt x="1147418" y="1024784"/>
                  <a:pt x="1144907" y="1027463"/>
                </a:cubicBezTo>
                <a:cubicBezTo>
                  <a:pt x="1142395" y="1030309"/>
                  <a:pt x="1139131" y="1031732"/>
                  <a:pt x="1135113" y="1031732"/>
                </a:cubicBezTo>
                <a:cubicBezTo>
                  <a:pt x="1131429" y="1031732"/>
                  <a:pt x="1128164" y="1030309"/>
                  <a:pt x="1125317" y="1027463"/>
                </a:cubicBezTo>
                <a:cubicBezTo>
                  <a:pt x="1122471" y="1024616"/>
                  <a:pt x="1121048" y="1021352"/>
                  <a:pt x="1121048" y="1017668"/>
                </a:cubicBezTo>
                <a:cubicBezTo>
                  <a:pt x="1121048" y="1013650"/>
                  <a:pt x="1122471" y="1010385"/>
                  <a:pt x="1125317" y="1007873"/>
                </a:cubicBezTo>
                <a:cubicBezTo>
                  <a:pt x="1128164" y="1005362"/>
                  <a:pt x="1131429" y="1004106"/>
                  <a:pt x="1135113" y="1004106"/>
                </a:cubicBezTo>
                <a:close/>
                <a:moveTo>
                  <a:pt x="3367962" y="916204"/>
                </a:moveTo>
                <a:cubicBezTo>
                  <a:pt x="3355907" y="916204"/>
                  <a:pt x="3346865" y="918716"/>
                  <a:pt x="3340838" y="923739"/>
                </a:cubicBezTo>
                <a:cubicBezTo>
                  <a:pt x="3334810" y="928762"/>
                  <a:pt x="3331796" y="935124"/>
                  <a:pt x="3331796" y="942826"/>
                </a:cubicBezTo>
                <a:cubicBezTo>
                  <a:pt x="3331796" y="950026"/>
                  <a:pt x="3334559" y="955886"/>
                  <a:pt x="3340084" y="960406"/>
                </a:cubicBezTo>
                <a:cubicBezTo>
                  <a:pt x="3345610" y="964927"/>
                  <a:pt x="3352558" y="967187"/>
                  <a:pt x="3360930" y="967187"/>
                </a:cubicBezTo>
                <a:cubicBezTo>
                  <a:pt x="3368297" y="967187"/>
                  <a:pt x="3375161" y="965262"/>
                  <a:pt x="3381524" y="961411"/>
                </a:cubicBezTo>
                <a:cubicBezTo>
                  <a:pt x="3387886" y="957560"/>
                  <a:pt x="3392909" y="952537"/>
                  <a:pt x="3396593" y="946342"/>
                </a:cubicBezTo>
                <a:cubicBezTo>
                  <a:pt x="3400276" y="940147"/>
                  <a:pt x="3402118" y="933199"/>
                  <a:pt x="3402118" y="925497"/>
                </a:cubicBezTo>
                <a:cubicBezTo>
                  <a:pt x="3398099" y="922818"/>
                  <a:pt x="3393076" y="920558"/>
                  <a:pt x="3387049" y="918716"/>
                </a:cubicBezTo>
                <a:cubicBezTo>
                  <a:pt x="3381356" y="917042"/>
                  <a:pt x="3374994" y="916204"/>
                  <a:pt x="3367962" y="916204"/>
                </a:cubicBezTo>
                <a:close/>
                <a:moveTo>
                  <a:pt x="1967787" y="916204"/>
                </a:moveTo>
                <a:cubicBezTo>
                  <a:pt x="1955732" y="916204"/>
                  <a:pt x="1946691" y="918716"/>
                  <a:pt x="1940663" y="923739"/>
                </a:cubicBezTo>
                <a:cubicBezTo>
                  <a:pt x="1934636" y="928762"/>
                  <a:pt x="1931621" y="935124"/>
                  <a:pt x="1931621" y="942826"/>
                </a:cubicBezTo>
                <a:cubicBezTo>
                  <a:pt x="1931621" y="950026"/>
                  <a:pt x="1934384" y="955886"/>
                  <a:pt x="1939909" y="960406"/>
                </a:cubicBezTo>
                <a:cubicBezTo>
                  <a:pt x="1945435" y="964927"/>
                  <a:pt x="1952383" y="967187"/>
                  <a:pt x="1960755" y="967187"/>
                </a:cubicBezTo>
                <a:cubicBezTo>
                  <a:pt x="1968122" y="967187"/>
                  <a:pt x="1974986" y="965262"/>
                  <a:pt x="1981349" y="961411"/>
                </a:cubicBezTo>
                <a:cubicBezTo>
                  <a:pt x="1987711" y="957560"/>
                  <a:pt x="1992734" y="952537"/>
                  <a:pt x="1996418" y="946342"/>
                </a:cubicBezTo>
                <a:cubicBezTo>
                  <a:pt x="2000102" y="940147"/>
                  <a:pt x="2001943" y="933199"/>
                  <a:pt x="2001943" y="925497"/>
                </a:cubicBezTo>
                <a:cubicBezTo>
                  <a:pt x="1997924" y="922818"/>
                  <a:pt x="1992901" y="920558"/>
                  <a:pt x="1986874" y="918716"/>
                </a:cubicBezTo>
                <a:cubicBezTo>
                  <a:pt x="1981181" y="917042"/>
                  <a:pt x="1974819" y="916204"/>
                  <a:pt x="1967787" y="916204"/>
                </a:cubicBezTo>
                <a:close/>
                <a:moveTo>
                  <a:pt x="367587" y="916204"/>
                </a:moveTo>
                <a:cubicBezTo>
                  <a:pt x="355532" y="916204"/>
                  <a:pt x="346490" y="918716"/>
                  <a:pt x="340463" y="923739"/>
                </a:cubicBezTo>
                <a:cubicBezTo>
                  <a:pt x="334436" y="928762"/>
                  <a:pt x="331421" y="935124"/>
                  <a:pt x="331421" y="942826"/>
                </a:cubicBezTo>
                <a:cubicBezTo>
                  <a:pt x="331421" y="950026"/>
                  <a:pt x="334184" y="955886"/>
                  <a:pt x="339710" y="960406"/>
                </a:cubicBezTo>
                <a:cubicBezTo>
                  <a:pt x="345235" y="964927"/>
                  <a:pt x="352183" y="967187"/>
                  <a:pt x="360555" y="967187"/>
                </a:cubicBezTo>
                <a:cubicBezTo>
                  <a:pt x="367923" y="967187"/>
                  <a:pt x="374786" y="965262"/>
                  <a:pt x="381149" y="961411"/>
                </a:cubicBezTo>
                <a:cubicBezTo>
                  <a:pt x="387511" y="957560"/>
                  <a:pt x="392534" y="952537"/>
                  <a:pt x="396218" y="946342"/>
                </a:cubicBezTo>
                <a:cubicBezTo>
                  <a:pt x="399901" y="940147"/>
                  <a:pt x="401743" y="933199"/>
                  <a:pt x="401743" y="925497"/>
                </a:cubicBezTo>
                <a:cubicBezTo>
                  <a:pt x="397725" y="922818"/>
                  <a:pt x="392702" y="920558"/>
                  <a:pt x="386675" y="918716"/>
                </a:cubicBezTo>
                <a:cubicBezTo>
                  <a:pt x="380981" y="917042"/>
                  <a:pt x="374619" y="916204"/>
                  <a:pt x="367587" y="916204"/>
                </a:cubicBezTo>
                <a:close/>
                <a:moveTo>
                  <a:pt x="2748604" y="866728"/>
                </a:moveTo>
                <a:cubicBezTo>
                  <a:pt x="2740567" y="866728"/>
                  <a:pt x="2733033" y="868738"/>
                  <a:pt x="2726001" y="872756"/>
                </a:cubicBezTo>
                <a:cubicBezTo>
                  <a:pt x="2719136" y="876774"/>
                  <a:pt x="2713527" y="882551"/>
                  <a:pt x="2709174" y="890085"/>
                </a:cubicBezTo>
                <a:cubicBezTo>
                  <a:pt x="2704988" y="897452"/>
                  <a:pt x="2702895" y="906326"/>
                  <a:pt x="2702895" y="916707"/>
                </a:cubicBezTo>
                <a:cubicBezTo>
                  <a:pt x="2702895" y="926920"/>
                  <a:pt x="2704988" y="935710"/>
                  <a:pt x="2709174" y="943077"/>
                </a:cubicBezTo>
                <a:cubicBezTo>
                  <a:pt x="2713527" y="950612"/>
                  <a:pt x="2719136" y="956388"/>
                  <a:pt x="2726001" y="960406"/>
                </a:cubicBezTo>
                <a:cubicBezTo>
                  <a:pt x="2733368" y="964592"/>
                  <a:pt x="2740902" y="966685"/>
                  <a:pt x="2748604" y="966685"/>
                </a:cubicBezTo>
                <a:cubicBezTo>
                  <a:pt x="2756306" y="966685"/>
                  <a:pt x="2763840" y="964592"/>
                  <a:pt x="2771207" y="960406"/>
                </a:cubicBezTo>
                <a:cubicBezTo>
                  <a:pt x="2777905" y="956555"/>
                  <a:pt x="2783430" y="950779"/>
                  <a:pt x="2787783" y="943077"/>
                </a:cubicBezTo>
                <a:cubicBezTo>
                  <a:pt x="2791969" y="935710"/>
                  <a:pt x="2794062" y="926920"/>
                  <a:pt x="2794062" y="916707"/>
                </a:cubicBezTo>
                <a:cubicBezTo>
                  <a:pt x="2794062" y="906326"/>
                  <a:pt x="2791969" y="897452"/>
                  <a:pt x="2787783" y="890085"/>
                </a:cubicBezTo>
                <a:cubicBezTo>
                  <a:pt x="2783430" y="882383"/>
                  <a:pt x="2777905" y="876607"/>
                  <a:pt x="2771207" y="872756"/>
                </a:cubicBezTo>
                <a:cubicBezTo>
                  <a:pt x="2764175" y="868738"/>
                  <a:pt x="2756641" y="866728"/>
                  <a:pt x="2748604" y="866728"/>
                </a:cubicBezTo>
                <a:close/>
                <a:moveTo>
                  <a:pt x="2450567" y="866728"/>
                </a:moveTo>
                <a:cubicBezTo>
                  <a:pt x="2442697" y="866728"/>
                  <a:pt x="2435498" y="868738"/>
                  <a:pt x="2428968" y="872756"/>
                </a:cubicBezTo>
                <a:cubicBezTo>
                  <a:pt x="2422271" y="876942"/>
                  <a:pt x="2417080" y="882551"/>
                  <a:pt x="2413397" y="889583"/>
                </a:cubicBezTo>
                <a:cubicBezTo>
                  <a:pt x="2409546" y="896950"/>
                  <a:pt x="2407620" y="905740"/>
                  <a:pt x="2407620" y="915953"/>
                </a:cubicBezTo>
                <a:cubicBezTo>
                  <a:pt x="2407620" y="925832"/>
                  <a:pt x="2409546" y="934622"/>
                  <a:pt x="2413397" y="942324"/>
                </a:cubicBezTo>
                <a:cubicBezTo>
                  <a:pt x="2417080" y="949691"/>
                  <a:pt x="2422271" y="955300"/>
                  <a:pt x="2428968" y="959151"/>
                </a:cubicBezTo>
                <a:cubicBezTo>
                  <a:pt x="2435665" y="963002"/>
                  <a:pt x="2442865" y="964927"/>
                  <a:pt x="2450567" y="964927"/>
                </a:cubicBezTo>
                <a:cubicBezTo>
                  <a:pt x="2458603" y="964927"/>
                  <a:pt x="2465719" y="963002"/>
                  <a:pt x="2471914" y="959151"/>
                </a:cubicBezTo>
                <a:cubicBezTo>
                  <a:pt x="2478444" y="955132"/>
                  <a:pt x="2483634" y="949440"/>
                  <a:pt x="2487485" y="942073"/>
                </a:cubicBezTo>
                <a:cubicBezTo>
                  <a:pt x="2491336" y="934706"/>
                  <a:pt x="2493262" y="925999"/>
                  <a:pt x="2493262" y="915953"/>
                </a:cubicBezTo>
                <a:cubicBezTo>
                  <a:pt x="2493262" y="905573"/>
                  <a:pt x="2491336" y="896699"/>
                  <a:pt x="2487485" y="889332"/>
                </a:cubicBezTo>
                <a:cubicBezTo>
                  <a:pt x="2483634" y="881797"/>
                  <a:pt x="2478444" y="876188"/>
                  <a:pt x="2471914" y="872505"/>
                </a:cubicBezTo>
                <a:cubicBezTo>
                  <a:pt x="2465217" y="868654"/>
                  <a:pt x="2458101" y="866728"/>
                  <a:pt x="2450567" y="866728"/>
                </a:cubicBezTo>
                <a:close/>
                <a:moveTo>
                  <a:pt x="1577029" y="866728"/>
                </a:moveTo>
                <a:cubicBezTo>
                  <a:pt x="1568993" y="866728"/>
                  <a:pt x="1561458" y="868738"/>
                  <a:pt x="1554426" y="872756"/>
                </a:cubicBezTo>
                <a:cubicBezTo>
                  <a:pt x="1547561" y="876774"/>
                  <a:pt x="1541952" y="882551"/>
                  <a:pt x="1537600" y="890085"/>
                </a:cubicBezTo>
                <a:cubicBezTo>
                  <a:pt x="1533413" y="897452"/>
                  <a:pt x="1531321" y="906326"/>
                  <a:pt x="1531321" y="916707"/>
                </a:cubicBezTo>
                <a:cubicBezTo>
                  <a:pt x="1531321" y="926920"/>
                  <a:pt x="1533413" y="935710"/>
                  <a:pt x="1537600" y="943077"/>
                </a:cubicBezTo>
                <a:cubicBezTo>
                  <a:pt x="1541952" y="950612"/>
                  <a:pt x="1547561" y="956388"/>
                  <a:pt x="1554426" y="960406"/>
                </a:cubicBezTo>
                <a:cubicBezTo>
                  <a:pt x="1561793" y="964592"/>
                  <a:pt x="1569327" y="966685"/>
                  <a:pt x="1577029" y="966685"/>
                </a:cubicBezTo>
                <a:cubicBezTo>
                  <a:pt x="1584732" y="966685"/>
                  <a:pt x="1592266" y="964592"/>
                  <a:pt x="1599633" y="960406"/>
                </a:cubicBezTo>
                <a:cubicBezTo>
                  <a:pt x="1606330" y="956555"/>
                  <a:pt x="1611855" y="950779"/>
                  <a:pt x="1616208" y="943077"/>
                </a:cubicBezTo>
                <a:cubicBezTo>
                  <a:pt x="1620394" y="935710"/>
                  <a:pt x="1622487" y="926920"/>
                  <a:pt x="1622487" y="916707"/>
                </a:cubicBezTo>
                <a:cubicBezTo>
                  <a:pt x="1622487" y="906326"/>
                  <a:pt x="1620394" y="897452"/>
                  <a:pt x="1616208" y="890085"/>
                </a:cubicBezTo>
                <a:cubicBezTo>
                  <a:pt x="1611855" y="882383"/>
                  <a:pt x="1606330" y="876607"/>
                  <a:pt x="1599633" y="872756"/>
                </a:cubicBezTo>
                <a:cubicBezTo>
                  <a:pt x="1592600" y="868738"/>
                  <a:pt x="1585066" y="866728"/>
                  <a:pt x="1577029" y="866728"/>
                </a:cubicBezTo>
                <a:close/>
                <a:moveTo>
                  <a:pt x="1135113" y="866728"/>
                </a:moveTo>
                <a:cubicBezTo>
                  <a:pt x="1125066" y="866728"/>
                  <a:pt x="1116276" y="870077"/>
                  <a:pt x="1108742" y="876774"/>
                </a:cubicBezTo>
                <a:cubicBezTo>
                  <a:pt x="1101710" y="883137"/>
                  <a:pt x="1097021" y="891843"/>
                  <a:pt x="1094677" y="902894"/>
                </a:cubicBezTo>
                <a:lnTo>
                  <a:pt x="1174542" y="902894"/>
                </a:lnTo>
                <a:cubicBezTo>
                  <a:pt x="1174375" y="897368"/>
                  <a:pt x="1172868" y="891843"/>
                  <a:pt x="1170022" y="886318"/>
                </a:cubicBezTo>
                <a:cubicBezTo>
                  <a:pt x="1167343" y="880960"/>
                  <a:pt x="1163074" y="876356"/>
                  <a:pt x="1157213" y="872505"/>
                </a:cubicBezTo>
                <a:cubicBezTo>
                  <a:pt x="1151353" y="868654"/>
                  <a:pt x="1143986" y="866728"/>
                  <a:pt x="1135113" y="866728"/>
                </a:cubicBezTo>
                <a:close/>
                <a:moveTo>
                  <a:pt x="660369" y="866728"/>
                </a:moveTo>
                <a:cubicBezTo>
                  <a:pt x="653170" y="866728"/>
                  <a:pt x="646054" y="868821"/>
                  <a:pt x="639021" y="873007"/>
                </a:cubicBezTo>
                <a:cubicBezTo>
                  <a:pt x="632492" y="876858"/>
                  <a:pt x="627134" y="882718"/>
                  <a:pt x="622948" y="890587"/>
                </a:cubicBezTo>
                <a:cubicBezTo>
                  <a:pt x="618930" y="898122"/>
                  <a:pt x="616920" y="906828"/>
                  <a:pt x="616920" y="916707"/>
                </a:cubicBezTo>
                <a:cubicBezTo>
                  <a:pt x="616920" y="926585"/>
                  <a:pt x="618930" y="935292"/>
                  <a:pt x="622948" y="942826"/>
                </a:cubicBezTo>
                <a:cubicBezTo>
                  <a:pt x="627134" y="950695"/>
                  <a:pt x="632492" y="956555"/>
                  <a:pt x="639021" y="960406"/>
                </a:cubicBezTo>
                <a:cubicBezTo>
                  <a:pt x="646054" y="964592"/>
                  <a:pt x="653170" y="966685"/>
                  <a:pt x="660369" y="966685"/>
                </a:cubicBezTo>
                <a:cubicBezTo>
                  <a:pt x="667736" y="966685"/>
                  <a:pt x="674852" y="964592"/>
                  <a:pt x="681716" y="960406"/>
                </a:cubicBezTo>
                <a:cubicBezTo>
                  <a:pt x="688414" y="956388"/>
                  <a:pt x="693772" y="950528"/>
                  <a:pt x="697790" y="942826"/>
                </a:cubicBezTo>
                <a:cubicBezTo>
                  <a:pt x="701808" y="935292"/>
                  <a:pt x="703818" y="926585"/>
                  <a:pt x="703818" y="916707"/>
                </a:cubicBezTo>
                <a:cubicBezTo>
                  <a:pt x="703818" y="906661"/>
                  <a:pt x="701808" y="897871"/>
                  <a:pt x="697790" y="890336"/>
                </a:cubicBezTo>
                <a:cubicBezTo>
                  <a:pt x="693772" y="882969"/>
                  <a:pt x="688414" y="877193"/>
                  <a:pt x="681716" y="873007"/>
                </a:cubicBezTo>
                <a:cubicBezTo>
                  <a:pt x="674852" y="868821"/>
                  <a:pt x="667736" y="866728"/>
                  <a:pt x="660369" y="866728"/>
                </a:cubicBezTo>
                <a:close/>
                <a:moveTo>
                  <a:pt x="2544198" y="851157"/>
                </a:moveTo>
                <a:lnTo>
                  <a:pt x="2566048" y="851157"/>
                </a:lnTo>
                <a:lnTo>
                  <a:pt x="2566048" y="930269"/>
                </a:lnTo>
                <a:cubicBezTo>
                  <a:pt x="2566048" y="942993"/>
                  <a:pt x="2568894" y="952202"/>
                  <a:pt x="2574587" y="957895"/>
                </a:cubicBezTo>
                <a:cubicBezTo>
                  <a:pt x="2580447" y="963755"/>
                  <a:pt x="2588065" y="966685"/>
                  <a:pt x="2597441" y="966685"/>
                </a:cubicBezTo>
                <a:cubicBezTo>
                  <a:pt x="2604808" y="966685"/>
                  <a:pt x="2611422" y="964676"/>
                  <a:pt x="2617282" y="960658"/>
                </a:cubicBezTo>
                <a:cubicBezTo>
                  <a:pt x="2622807" y="956807"/>
                  <a:pt x="2627244" y="951700"/>
                  <a:pt x="2630593" y="945338"/>
                </a:cubicBezTo>
                <a:cubicBezTo>
                  <a:pt x="2633774" y="939143"/>
                  <a:pt x="2635365" y="932445"/>
                  <a:pt x="2635365" y="925246"/>
                </a:cubicBezTo>
                <a:lnTo>
                  <a:pt x="2635365" y="851157"/>
                </a:lnTo>
                <a:lnTo>
                  <a:pt x="2657214" y="851157"/>
                </a:lnTo>
                <a:lnTo>
                  <a:pt x="2657214" y="982256"/>
                </a:lnTo>
                <a:lnTo>
                  <a:pt x="2636369" y="982256"/>
                </a:lnTo>
                <a:lnTo>
                  <a:pt x="2636369" y="963169"/>
                </a:lnTo>
                <a:lnTo>
                  <a:pt x="2635365" y="963169"/>
                </a:lnTo>
                <a:cubicBezTo>
                  <a:pt x="2632016" y="969531"/>
                  <a:pt x="2626240" y="975057"/>
                  <a:pt x="2618035" y="979745"/>
                </a:cubicBezTo>
                <a:cubicBezTo>
                  <a:pt x="2610501" y="984098"/>
                  <a:pt x="2602129" y="986275"/>
                  <a:pt x="2592921" y="986275"/>
                </a:cubicBezTo>
                <a:cubicBezTo>
                  <a:pt x="2577015" y="986275"/>
                  <a:pt x="2564960" y="981670"/>
                  <a:pt x="2556755" y="972461"/>
                </a:cubicBezTo>
                <a:cubicBezTo>
                  <a:pt x="2548384" y="963085"/>
                  <a:pt x="2544198" y="950109"/>
                  <a:pt x="2544198" y="933534"/>
                </a:cubicBezTo>
                <a:close/>
                <a:moveTo>
                  <a:pt x="1671163" y="851157"/>
                </a:moveTo>
                <a:lnTo>
                  <a:pt x="1693013" y="851157"/>
                </a:lnTo>
                <a:lnTo>
                  <a:pt x="1693013" y="982256"/>
                </a:lnTo>
                <a:lnTo>
                  <a:pt x="1671163" y="982256"/>
                </a:lnTo>
                <a:close/>
                <a:moveTo>
                  <a:pt x="1220224" y="851157"/>
                </a:moveTo>
                <a:lnTo>
                  <a:pt x="1242073" y="851157"/>
                </a:lnTo>
                <a:lnTo>
                  <a:pt x="1242073" y="930269"/>
                </a:lnTo>
                <a:cubicBezTo>
                  <a:pt x="1242073" y="942993"/>
                  <a:pt x="1244919" y="952202"/>
                  <a:pt x="1250613" y="957895"/>
                </a:cubicBezTo>
                <a:cubicBezTo>
                  <a:pt x="1256473" y="963755"/>
                  <a:pt x="1264090" y="966685"/>
                  <a:pt x="1273467" y="966685"/>
                </a:cubicBezTo>
                <a:cubicBezTo>
                  <a:pt x="1280833" y="966685"/>
                  <a:pt x="1287447" y="964676"/>
                  <a:pt x="1293307" y="960658"/>
                </a:cubicBezTo>
                <a:cubicBezTo>
                  <a:pt x="1298832" y="956807"/>
                  <a:pt x="1303269" y="951700"/>
                  <a:pt x="1306618" y="945338"/>
                </a:cubicBezTo>
                <a:cubicBezTo>
                  <a:pt x="1309800" y="939143"/>
                  <a:pt x="1311390" y="932445"/>
                  <a:pt x="1311390" y="925246"/>
                </a:cubicBezTo>
                <a:lnTo>
                  <a:pt x="1311390" y="851157"/>
                </a:lnTo>
                <a:lnTo>
                  <a:pt x="1333239" y="851157"/>
                </a:lnTo>
                <a:lnTo>
                  <a:pt x="1333239" y="982256"/>
                </a:lnTo>
                <a:lnTo>
                  <a:pt x="1312395" y="982256"/>
                </a:lnTo>
                <a:lnTo>
                  <a:pt x="1312395" y="963169"/>
                </a:lnTo>
                <a:lnTo>
                  <a:pt x="1311390" y="963169"/>
                </a:lnTo>
                <a:cubicBezTo>
                  <a:pt x="1308041" y="969531"/>
                  <a:pt x="1302265" y="975057"/>
                  <a:pt x="1294060" y="979745"/>
                </a:cubicBezTo>
                <a:cubicBezTo>
                  <a:pt x="1286527" y="984098"/>
                  <a:pt x="1278155" y="986275"/>
                  <a:pt x="1268946" y="986275"/>
                </a:cubicBezTo>
                <a:cubicBezTo>
                  <a:pt x="1253040" y="986275"/>
                  <a:pt x="1240985" y="981670"/>
                  <a:pt x="1232781" y="972461"/>
                </a:cubicBezTo>
                <a:cubicBezTo>
                  <a:pt x="1224409" y="963085"/>
                  <a:pt x="1220224" y="950109"/>
                  <a:pt x="1220224" y="933534"/>
                </a:cubicBezTo>
                <a:close/>
                <a:moveTo>
                  <a:pt x="1023463" y="851157"/>
                </a:moveTo>
                <a:lnTo>
                  <a:pt x="1045313" y="851157"/>
                </a:lnTo>
                <a:lnTo>
                  <a:pt x="1045313" y="982256"/>
                </a:lnTo>
                <a:lnTo>
                  <a:pt x="1023463" y="982256"/>
                </a:lnTo>
                <a:close/>
                <a:moveTo>
                  <a:pt x="172473" y="851157"/>
                </a:moveTo>
                <a:lnTo>
                  <a:pt x="194324" y="851157"/>
                </a:lnTo>
                <a:lnTo>
                  <a:pt x="194324" y="930269"/>
                </a:lnTo>
                <a:cubicBezTo>
                  <a:pt x="194324" y="942993"/>
                  <a:pt x="197169" y="952202"/>
                  <a:pt x="202862" y="957895"/>
                </a:cubicBezTo>
                <a:cubicBezTo>
                  <a:pt x="208723" y="963755"/>
                  <a:pt x="216340" y="966685"/>
                  <a:pt x="225716" y="966685"/>
                </a:cubicBezTo>
                <a:cubicBezTo>
                  <a:pt x="233084" y="966685"/>
                  <a:pt x="239697" y="964676"/>
                  <a:pt x="245557" y="960658"/>
                </a:cubicBezTo>
                <a:cubicBezTo>
                  <a:pt x="251083" y="956807"/>
                  <a:pt x="255520" y="951700"/>
                  <a:pt x="258869" y="945338"/>
                </a:cubicBezTo>
                <a:cubicBezTo>
                  <a:pt x="262050" y="939143"/>
                  <a:pt x="263640" y="932445"/>
                  <a:pt x="263640" y="925246"/>
                </a:cubicBezTo>
                <a:lnTo>
                  <a:pt x="263640" y="851157"/>
                </a:lnTo>
                <a:lnTo>
                  <a:pt x="285490" y="851157"/>
                </a:lnTo>
                <a:lnTo>
                  <a:pt x="285490" y="982256"/>
                </a:lnTo>
                <a:lnTo>
                  <a:pt x="264644" y="982256"/>
                </a:lnTo>
                <a:lnTo>
                  <a:pt x="264644" y="963169"/>
                </a:lnTo>
                <a:lnTo>
                  <a:pt x="263640" y="963169"/>
                </a:lnTo>
                <a:cubicBezTo>
                  <a:pt x="260291" y="969531"/>
                  <a:pt x="254514" y="975057"/>
                  <a:pt x="246311" y="979745"/>
                </a:cubicBezTo>
                <a:cubicBezTo>
                  <a:pt x="238776" y="984098"/>
                  <a:pt x="230405" y="986275"/>
                  <a:pt x="221196" y="986275"/>
                </a:cubicBezTo>
                <a:cubicBezTo>
                  <a:pt x="205290" y="986275"/>
                  <a:pt x="193235" y="981670"/>
                  <a:pt x="185031" y="972461"/>
                </a:cubicBezTo>
                <a:cubicBezTo>
                  <a:pt x="176659" y="963085"/>
                  <a:pt x="172473" y="950109"/>
                  <a:pt x="172473" y="933534"/>
                </a:cubicBezTo>
                <a:close/>
                <a:moveTo>
                  <a:pt x="3509600" y="846888"/>
                </a:moveTo>
                <a:cubicBezTo>
                  <a:pt x="3523496" y="846888"/>
                  <a:pt x="3535468" y="850236"/>
                  <a:pt x="3545514" y="856934"/>
                </a:cubicBezTo>
                <a:cubicBezTo>
                  <a:pt x="3555225" y="863463"/>
                  <a:pt x="3562089" y="872254"/>
                  <a:pt x="3566108" y="883304"/>
                </a:cubicBezTo>
                <a:lnTo>
                  <a:pt x="3546267" y="891592"/>
                </a:lnTo>
                <a:cubicBezTo>
                  <a:pt x="3542918" y="883220"/>
                  <a:pt x="3538147" y="877025"/>
                  <a:pt x="3531952" y="873007"/>
                </a:cubicBezTo>
                <a:cubicBezTo>
                  <a:pt x="3525589" y="868821"/>
                  <a:pt x="3517804" y="866728"/>
                  <a:pt x="3508595" y="866728"/>
                </a:cubicBezTo>
                <a:cubicBezTo>
                  <a:pt x="3500893" y="866728"/>
                  <a:pt x="3493694" y="868821"/>
                  <a:pt x="3486996" y="873007"/>
                </a:cubicBezTo>
                <a:cubicBezTo>
                  <a:pt x="3480299" y="877193"/>
                  <a:pt x="3474941" y="883053"/>
                  <a:pt x="3470923" y="890587"/>
                </a:cubicBezTo>
                <a:cubicBezTo>
                  <a:pt x="3466905" y="898122"/>
                  <a:pt x="3464895" y="906828"/>
                  <a:pt x="3464895" y="916707"/>
                </a:cubicBezTo>
                <a:cubicBezTo>
                  <a:pt x="3464895" y="926418"/>
                  <a:pt x="3466905" y="935040"/>
                  <a:pt x="3470923" y="942575"/>
                </a:cubicBezTo>
                <a:cubicBezTo>
                  <a:pt x="3474941" y="950109"/>
                  <a:pt x="3480299" y="955969"/>
                  <a:pt x="3486996" y="960155"/>
                </a:cubicBezTo>
                <a:cubicBezTo>
                  <a:pt x="3493861" y="964508"/>
                  <a:pt x="3501061" y="966685"/>
                  <a:pt x="3508595" y="966685"/>
                </a:cubicBezTo>
                <a:cubicBezTo>
                  <a:pt x="3517636" y="966685"/>
                  <a:pt x="3525589" y="964508"/>
                  <a:pt x="3532454" y="960155"/>
                </a:cubicBezTo>
                <a:cubicBezTo>
                  <a:pt x="3539151" y="955969"/>
                  <a:pt x="3544174" y="949858"/>
                  <a:pt x="3547523" y="941821"/>
                </a:cubicBezTo>
                <a:lnTo>
                  <a:pt x="3566861" y="950109"/>
                </a:lnTo>
                <a:cubicBezTo>
                  <a:pt x="3562341" y="960825"/>
                  <a:pt x="3555225" y="969531"/>
                  <a:pt x="3545514" y="976229"/>
                </a:cubicBezTo>
                <a:cubicBezTo>
                  <a:pt x="3535803" y="982926"/>
                  <a:pt x="3523831" y="986275"/>
                  <a:pt x="3509600" y="986275"/>
                </a:cubicBezTo>
                <a:cubicBezTo>
                  <a:pt x="3496875" y="986275"/>
                  <a:pt x="3485489" y="983261"/>
                  <a:pt x="3475444" y="977233"/>
                </a:cubicBezTo>
                <a:cubicBezTo>
                  <a:pt x="3465565" y="971206"/>
                  <a:pt x="3457696" y="962918"/>
                  <a:pt x="3451836" y="952370"/>
                </a:cubicBezTo>
                <a:cubicBezTo>
                  <a:pt x="3446143" y="941989"/>
                  <a:pt x="3443297" y="930101"/>
                  <a:pt x="3443297" y="916707"/>
                </a:cubicBezTo>
                <a:cubicBezTo>
                  <a:pt x="3443297" y="903312"/>
                  <a:pt x="3446143" y="891425"/>
                  <a:pt x="3451836" y="881044"/>
                </a:cubicBezTo>
                <a:cubicBezTo>
                  <a:pt x="3457863" y="870161"/>
                  <a:pt x="3465732" y="861789"/>
                  <a:pt x="3475444" y="855929"/>
                </a:cubicBezTo>
                <a:cubicBezTo>
                  <a:pt x="3485489" y="849902"/>
                  <a:pt x="3496875" y="846888"/>
                  <a:pt x="3509600" y="846888"/>
                </a:cubicBezTo>
                <a:close/>
                <a:moveTo>
                  <a:pt x="3365953" y="846888"/>
                </a:moveTo>
                <a:cubicBezTo>
                  <a:pt x="3383700" y="846888"/>
                  <a:pt x="3397681" y="851576"/>
                  <a:pt x="3407894" y="860952"/>
                </a:cubicBezTo>
                <a:cubicBezTo>
                  <a:pt x="3417940" y="870161"/>
                  <a:pt x="3422963" y="882886"/>
                  <a:pt x="3422963" y="899126"/>
                </a:cubicBezTo>
                <a:lnTo>
                  <a:pt x="3422963" y="982256"/>
                </a:lnTo>
                <a:lnTo>
                  <a:pt x="3402118" y="982256"/>
                </a:lnTo>
                <a:lnTo>
                  <a:pt x="3402118" y="963420"/>
                </a:lnTo>
                <a:lnTo>
                  <a:pt x="3401113" y="963420"/>
                </a:lnTo>
                <a:cubicBezTo>
                  <a:pt x="3397262" y="969950"/>
                  <a:pt x="3391653" y="975392"/>
                  <a:pt x="3384286" y="979745"/>
                </a:cubicBezTo>
                <a:cubicBezTo>
                  <a:pt x="3377087" y="984098"/>
                  <a:pt x="3368548" y="986275"/>
                  <a:pt x="3358669" y="986275"/>
                </a:cubicBezTo>
                <a:cubicBezTo>
                  <a:pt x="3348958" y="986275"/>
                  <a:pt x="3340419" y="984433"/>
                  <a:pt x="3333052" y="980749"/>
                </a:cubicBezTo>
                <a:cubicBezTo>
                  <a:pt x="3325350" y="976898"/>
                  <a:pt x="3319490" y="971708"/>
                  <a:pt x="3315472" y="965178"/>
                </a:cubicBezTo>
                <a:cubicBezTo>
                  <a:pt x="3311454" y="958648"/>
                  <a:pt x="3309444" y="951114"/>
                  <a:pt x="3309444" y="942575"/>
                </a:cubicBezTo>
                <a:cubicBezTo>
                  <a:pt x="3309444" y="928678"/>
                  <a:pt x="3314635" y="917879"/>
                  <a:pt x="3325015" y="910177"/>
                </a:cubicBezTo>
                <a:cubicBezTo>
                  <a:pt x="3335731" y="902308"/>
                  <a:pt x="3348958" y="898373"/>
                  <a:pt x="3364697" y="898373"/>
                </a:cubicBezTo>
                <a:cubicBezTo>
                  <a:pt x="3372901" y="898373"/>
                  <a:pt x="3380268" y="899210"/>
                  <a:pt x="3386798" y="900884"/>
                </a:cubicBezTo>
                <a:cubicBezTo>
                  <a:pt x="3393495" y="902559"/>
                  <a:pt x="3398602" y="904568"/>
                  <a:pt x="3402118" y="906912"/>
                </a:cubicBezTo>
                <a:lnTo>
                  <a:pt x="3402118" y="898875"/>
                </a:lnTo>
                <a:cubicBezTo>
                  <a:pt x="3402118" y="889332"/>
                  <a:pt x="3398769" y="881546"/>
                  <a:pt x="3392072" y="875519"/>
                </a:cubicBezTo>
                <a:cubicBezTo>
                  <a:pt x="3385375" y="869491"/>
                  <a:pt x="3376668" y="866477"/>
                  <a:pt x="3365953" y="866477"/>
                </a:cubicBezTo>
                <a:cubicBezTo>
                  <a:pt x="3358753" y="866477"/>
                  <a:pt x="3352056" y="868068"/>
                  <a:pt x="3345861" y="871249"/>
                </a:cubicBezTo>
                <a:cubicBezTo>
                  <a:pt x="3339331" y="874598"/>
                  <a:pt x="3334392" y="879035"/>
                  <a:pt x="3331043" y="884560"/>
                </a:cubicBezTo>
                <a:lnTo>
                  <a:pt x="3314467" y="872254"/>
                </a:lnTo>
                <a:cubicBezTo>
                  <a:pt x="3319490" y="864552"/>
                  <a:pt x="3326606" y="858357"/>
                  <a:pt x="3335815" y="853669"/>
                </a:cubicBezTo>
                <a:cubicBezTo>
                  <a:pt x="3344856" y="849148"/>
                  <a:pt x="3354902" y="846888"/>
                  <a:pt x="3365953" y="846888"/>
                </a:cubicBezTo>
                <a:close/>
                <a:moveTo>
                  <a:pt x="2905023" y="846888"/>
                </a:moveTo>
                <a:cubicBezTo>
                  <a:pt x="2920761" y="846888"/>
                  <a:pt x="2932732" y="851492"/>
                  <a:pt x="2940937" y="860701"/>
                </a:cubicBezTo>
                <a:cubicBezTo>
                  <a:pt x="2949308" y="870077"/>
                  <a:pt x="2953494" y="882551"/>
                  <a:pt x="2953494" y="898122"/>
                </a:cubicBezTo>
                <a:lnTo>
                  <a:pt x="2953494" y="982256"/>
                </a:lnTo>
                <a:lnTo>
                  <a:pt x="2931644" y="982256"/>
                </a:lnTo>
                <a:lnTo>
                  <a:pt x="2931644" y="901387"/>
                </a:lnTo>
                <a:cubicBezTo>
                  <a:pt x="2931644" y="889332"/>
                  <a:pt x="2928714" y="880541"/>
                  <a:pt x="2922854" y="875016"/>
                </a:cubicBezTo>
                <a:cubicBezTo>
                  <a:pt x="2917161" y="869491"/>
                  <a:pt x="2909208" y="866728"/>
                  <a:pt x="2898995" y="866728"/>
                </a:cubicBezTo>
                <a:cubicBezTo>
                  <a:pt x="2891963" y="866728"/>
                  <a:pt x="2885684" y="868738"/>
                  <a:pt x="2880159" y="872756"/>
                </a:cubicBezTo>
                <a:cubicBezTo>
                  <a:pt x="2874299" y="877109"/>
                  <a:pt x="2869946" y="882300"/>
                  <a:pt x="2867099" y="888327"/>
                </a:cubicBezTo>
                <a:cubicBezTo>
                  <a:pt x="2864085" y="894857"/>
                  <a:pt x="2862579" y="901554"/>
                  <a:pt x="2862579" y="908419"/>
                </a:cubicBezTo>
                <a:lnTo>
                  <a:pt x="2862579" y="982256"/>
                </a:lnTo>
                <a:lnTo>
                  <a:pt x="2840729" y="982256"/>
                </a:lnTo>
                <a:lnTo>
                  <a:pt x="2840729" y="851157"/>
                </a:lnTo>
                <a:lnTo>
                  <a:pt x="2861323" y="851157"/>
                </a:lnTo>
                <a:lnTo>
                  <a:pt x="2861323" y="870496"/>
                </a:lnTo>
                <a:lnTo>
                  <a:pt x="2862579" y="870496"/>
                </a:lnTo>
                <a:cubicBezTo>
                  <a:pt x="2866095" y="863966"/>
                  <a:pt x="2871787" y="858441"/>
                  <a:pt x="2879657" y="853920"/>
                </a:cubicBezTo>
                <a:cubicBezTo>
                  <a:pt x="2887693" y="849232"/>
                  <a:pt x="2896149" y="846888"/>
                  <a:pt x="2905023" y="846888"/>
                </a:cubicBezTo>
                <a:close/>
                <a:moveTo>
                  <a:pt x="2748604" y="846888"/>
                </a:moveTo>
                <a:cubicBezTo>
                  <a:pt x="2761496" y="846888"/>
                  <a:pt x="2773049" y="849985"/>
                  <a:pt x="2783263" y="856180"/>
                </a:cubicBezTo>
                <a:cubicBezTo>
                  <a:pt x="2793476" y="862375"/>
                  <a:pt x="2801513" y="870830"/>
                  <a:pt x="2807373" y="881546"/>
                </a:cubicBezTo>
                <a:cubicBezTo>
                  <a:pt x="2813065" y="891927"/>
                  <a:pt x="2815912" y="903647"/>
                  <a:pt x="2815912" y="916707"/>
                </a:cubicBezTo>
                <a:cubicBezTo>
                  <a:pt x="2815912" y="929766"/>
                  <a:pt x="2813065" y="941487"/>
                  <a:pt x="2807373" y="951867"/>
                </a:cubicBezTo>
                <a:cubicBezTo>
                  <a:pt x="2801513" y="962583"/>
                  <a:pt x="2793476" y="971038"/>
                  <a:pt x="2783263" y="977233"/>
                </a:cubicBezTo>
                <a:cubicBezTo>
                  <a:pt x="2773384" y="983261"/>
                  <a:pt x="2761831" y="986275"/>
                  <a:pt x="2748604" y="986275"/>
                </a:cubicBezTo>
                <a:cubicBezTo>
                  <a:pt x="2735377" y="986275"/>
                  <a:pt x="2723824" y="983261"/>
                  <a:pt x="2713946" y="977233"/>
                </a:cubicBezTo>
                <a:cubicBezTo>
                  <a:pt x="2703732" y="971038"/>
                  <a:pt x="2695696" y="962583"/>
                  <a:pt x="2689836" y="951867"/>
                </a:cubicBezTo>
                <a:cubicBezTo>
                  <a:pt x="2684143" y="941487"/>
                  <a:pt x="2681297" y="929766"/>
                  <a:pt x="2681297" y="916707"/>
                </a:cubicBezTo>
                <a:cubicBezTo>
                  <a:pt x="2681297" y="903647"/>
                  <a:pt x="2684143" y="891927"/>
                  <a:pt x="2689836" y="881546"/>
                </a:cubicBezTo>
                <a:cubicBezTo>
                  <a:pt x="2695696" y="870830"/>
                  <a:pt x="2703732" y="862375"/>
                  <a:pt x="2713946" y="856180"/>
                </a:cubicBezTo>
                <a:cubicBezTo>
                  <a:pt x="2724159" y="849985"/>
                  <a:pt x="2735712" y="846888"/>
                  <a:pt x="2748604" y="846888"/>
                </a:cubicBezTo>
                <a:close/>
                <a:moveTo>
                  <a:pt x="2447553" y="846888"/>
                </a:moveTo>
                <a:cubicBezTo>
                  <a:pt x="2457599" y="846888"/>
                  <a:pt x="2466473" y="848981"/>
                  <a:pt x="2474174" y="853166"/>
                </a:cubicBezTo>
                <a:cubicBezTo>
                  <a:pt x="2481876" y="857352"/>
                  <a:pt x="2487904" y="862961"/>
                  <a:pt x="2492257" y="869993"/>
                </a:cubicBezTo>
                <a:lnTo>
                  <a:pt x="2493262" y="869993"/>
                </a:lnTo>
                <a:lnTo>
                  <a:pt x="2493262" y="851157"/>
                </a:lnTo>
                <a:lnTo>
                  <a:pt x="2514107" y="851157"/>
                </a:lnTo>
                <a:lnTo>
                  <a:pt x="2514107" y="977233"/>
                </a:lnTo>
                <a:cubicBezTo>
                  <a:pt x="2514107" y="998162"/>
                  <a:pt x="2508247" y="1014236"/>
                  <a:pt x="2496527" y="1025454"/>
                </a:cubicBezTo>
                <a:cubicBezTo>
                  <a:pt x="2484974" y="1036504"/>
                  <a:pt x="2469654" y="1042029"/>
                  <a:pt x="2450567" y="1042029"/>
                </a:cubicBezTo>
                <a:cubicBezTo>
                  <a:pt x="2434995" y="1042029"/>
                  <a:pt x="2422271" y="1038430"/>
                  <a:pt x="2412392" y="1031230"/>
                </a:cubicBezTo>
                <a:cubicBezTo>
                  <a:pt x="2402346" y="1024030"/>
                  <a:pt x="2395565" y="1015324"/>
                  <a:pt x="2392049" y="1005111"/>
                </a:cubicBezTo>
                <a:lnTo>
                  <a:pt x="2412141" y="996572"/>
                </a:lnTo>
                <a:cubicBezTo>
                  <a:pt x="2414987" y="1004273"/>
                  <a:pt x="2419759" y="1010468"/>
                  <a:pt x="2426456" y="1015157"/>
                </a:cubicBezTo>
                <a:cubicBezTo>
                  <a:pt x="2433154" y="1019845"/>
                  <a:pt x="2441190" y="1022189"/>
                  <a:pt x="2450567" y="1022189"/>
                </a:cubicBezTo>
                <a:cubicBezTo>
                  <a:pt x="2463961" y="1022189"/>
                  <a:pt x="2474426" y="1018254"/>
                  <a:pt x="2481960" y="1010385"/>
                </a:cubicBezTo>
                <a:cubicBezTo>
                  <a:pt x="2489494" y="1002683"/>
                  <a:pt x="2493262" y="991465"/>
                  <a:pt x="2493262" y="976731"/>
                </a:cubicBezTo>
                <a:lnTo>
                  <a:pt x="2493262" y="962164"/>
                </a:lnTo>
                <a:lnTo>
                  <a:pt x="2492257" y="962164"/>
                </a:lnTo>
                <a:cubicBezTo>
                  <a:pt x="2488071" y="968694"/>
                  <a:pt x="2482044" y="974136"/>
                  <a:pt x="2474174" y="978489"/>
                </a:cubicBezTo>
                <a:cubicBezTo>
                  <a:pt x="2466473" y="982675"/>
                  <a:pt x="2457599" y="984768"/>
                  <a:pt x="2447553" y="984768"/>
                </a:cubicBezTo>
                <a:cubicBezTo>
                  <a:pt x="2436167" y="984768"/>
                  <a:pt x="2425787" y="981838"/>
                  <a:pt x="2416410" y="975978"/>
                </a:cubicBezTo>
                <a:cubicBezTo>
                  <a:pt x="2407202" y="970285"/>
                  <a:pt x="2399835" y="962164"/>
                  <a:pt x="2394310" y="951616"/>
                </a:cubicBezTo>
                <a:cubicBezTo>
                  <a:pt x="2388784" y="941068"/>
                  <a:pt x="2386022" y="929180"/>
                  <a:pt x="2386022" y="915953"/>
                </a:cubicBezTo>
                <a:cubicBezTo>
                  <a:pt x="2386022" y="902726"/>
                  <a:pt x="2388784" y="890839"/>
                  <a:pt x="2394310" y="880290"/>
                </a:cubicBezTo>
                <a:cubicBezTo>
                  <a:pt x="2400002" y="869575"/>
                  <a:pt x="2407369" y="861371"/>
                  <a:pt x="2416410" y="855678"/>
                </a:cubicBezTo>
                <a:cubicBezTo>
                  <a:pt x="2425787" y="849818"/>
                  <a:pt x="2436167" y="846888"/>
                  <a:pt x="2447553" y="846888"/>
                </a:cubicBezTo>
                <a:close/>
                <a:moveTo>
                  <a:pt x="2314473" y="846888"/>
                </a:moveTo>
                <a:cubicBezTo>
                  <a:pt x="2330211" y="846888"/>
                  <a:pt x="2342182" y="851492"/>
                  <a:pt x="2350387" y="860701"/>
                </a:cubicBezTo>
                <a:cubicBezTo>
                  <a:pt x="2358758" y="870077"/>
                  <a:pt x="2362944" y="882551"/>
                  <a:pt x="2362944" y="898122"/>
                </a:cubicBezTo>
                <a:lnTo>
                  <a:pt x="2362944" y="982256"/>
                </a:lnTo>
                <a:lnTo>
                  <a:pt x="2341094" y="982256"/>
                </a:lnTo>
                <a:lnTo>
                  <a:pt x="2341094" y="901387"/>
                </a:lnTo>
                <a:cubicBezTo>
                  <a:pt x="2341094" y="889332"/>
                  <a:pt x="2338164" y="880541"/>
                  <a:pt x="2332304" y="875016"/>
                </a:cubicBezTo>
                <a:cubicBezTo>
                  <a:pt x="2326611" y="869491"/>
                  <a:pt x="2318658" y="866728"/>
                  <a:pt x="2308445" y="866728"/>
                </a:cubicBezTo>
                <a:cubicBezTo>
                  <a:pt x="2301413" y="866728"/>
                  <a:pt x="2295134" y="868738"/>
                  <a:pt x="2289609" y="872756"/>
                </a:cubicBezTo>
                <a:cubicBezTo>
                  <a:pt x="2283749" y="877109"/>
                  <a:pt x="2279396" y="882300"/>
                  <a:pt x="2276549" y="888327"/>
                </a:cubicBezTo>
                <a:cubicBezTo>
                  <a:pt x="2273535" y="894857"/>
                  <a:pt x="2272029" y="901554"/>
                  <a:pt x="2272029" y="908419"/>
                </a:cubicBezTo>
                <a:lnTo>
                  <a:pt x="2272029" y="982256"/>
                </a:lnTo>
                <a:lnTo>
                  <a:pt x="2250179" y="982256"/>
                </a:lnTo>
                <a:lnTo>
                  <a:pt x="2250179" y="851157"/>
                </a:lnTo>
                <a:lnTo>
                  <a:pt x="2270773" y="851157"/>
                </a:lnTo>
                <a:lnTo>
                  <a:pt x="2270773" y="870496"/>
                </a:lnTo>
                <a:lnTo>
                  <a:pt x="2272029" y="870496"/>
                </a:lnTo>
                <a:cubicBezTo>
                  <a:pt x="2275545" y="863966"/>
                  <a:pt x="2281237" y="858441"/>
                  <a:pt x="2289107" y="853920"/>
                </a:cubicBezTo>
                <a:cubicBezTo>
                  <a:pt x="2297143" y="849232"/>
                  <a:pt x="2305599" y="846888"/>
                  <a:pt x="2314473" y="846888"/>
                </a:cubicBezTo>
                <a:close/>
                <a:moveTo>
                  <a:pt x="2109425" y="846888"/>
                </a:moveTo>
                <a:cubicBezTo>
                  <a:pt x="2123321" y="846888"/>
                  <a:pt x="2135293" y="850236"/>
                  <a:pt x="2145339" y="856934"/>
                </a:cubicBezTo>
                <a:cubicBezTo>
                  <a:pt x="2155050" y="863463"/>
                  <a:pt x="2161914" y="872254"/>
                  <a:pt x="2165933" y="883304"/>
                </a:cubicBezTo>
                <a:lnTo>
                  <a:pt x="2146092" y="891592"/>
                </a:lnTo>
                <a:cubicBezTo>
                  <a:pt x="2142743" y="883220"/>
                  <a:pt x="2137972" y="877025"/>
                  <a:pt x="2131777" y="873007"/>
                </a:cubicBezTo>
                <a:cubicBezTo>
                  <a:pt x="2125414" y="868821"/>
                  <a:pt x="2117629" y="866728"/>
                  <a:pt x="2108420" y="866728"/>
                </a:cubicBezTo>
                <a:cubicBezTo>
                  <a:pt x="2100718" y="866728"/>
                  <a:pt x="2093519" y="868821"/>
                  <a:pt x="2086821" y="873007"/>
                </a:cubicBezTo>
                <a:cubicBezTo>
                  <a:pt x="2080124" y="877193"/>
                  <a:pt x="2074766" y="883053"/>
                  <a:pt x="2070748" y="890587"/>
                </a:cubicBezTo>
                <a:cubicBezTo>
                  <a:pt x="2066730" y="898122"/>
                  <a:pt x="2064721" y="906828"/>
                  <a:pt x="2064721" y="916707"/>
                </a:cubicBezTo>
                <a:cubicBezTo>
                  <a:pt x="2064721" y="926418"/>
                  <a:pt x="2066730" y="935040"/>
                  <a:pt x="2070748" y="942575"/>
                </a:cubicBezTo>
                <a:cubicBezTo>
                  <a:pt x="2074766" y="950109"/>
                  <a:pt x="2080124" y="955969"/>
                  <a:pt x="2086821" y="960155"/>
                </a:cubicBezTo>
                <a:cubicBezTo>
                  <a:pt x="2093686" y="964508"/>
                  <a:pt x="2100886" y="966685"/>
                  <a:pt x="2108420" y="966685"/>
                </a:cubicBezTo>
                <a:cubicBezTo>
                  <a:pt x="2117461" y="966685"/>
                  <a:pt x="2125414" y="964508"/>
                  <a:pt x="2132279" y="960155"/>
                </a:cubicBezTo>
                <a:cubicBezTo>
                  <a:pt x="2138976" y="955969"/>
                  <a:pt x="2143999" y="949858"/>
                  <a:pt x="2147348" y="941821"/>
                </a:cubicBezTo>
                <a:lnTo>
                  <a:pt x="2166686" y="950109"/>
                </a:lnTo>
                <a:cubicBezTo>
                  <a:pt x="2162166" y="960825"/>
                  <a:pt x="2155050" y="969531"/>
                  <a:pt x="2145339" y="976229"/>
                </a:cubicBezTo>
                <a:cubicBezTo>
                  <a:pt x="2135628" y="982926"/>
                  <a:pt x="2123656" y="986275"/>
                  <a:pt x="2109425" y="986275"/>
                </a:cubicBezTo>
                <a:cubicBezTo>
                  <a:pt x="2096700" y="986275"/>
                  <a:pt x="2085314" y="983261"/>
                  <a:pt x="2075269" y="977233"/>
                </a:cubicBezTo>
                <a:cubicBezTo>
                  <a:pt x="2065390" y="971206"/>
                  <a:pt x="2057521" y="962918"/>
                  <a:pt x="2051661" y="952370"/>
                </a:cubicBezTo>
                <a:cubicBezTo>
                  <a:pt x="2045968" y="941989"/>
                  <a:pt x="2043122" y="930101"/>
                  <a:pt x="2043122" y="916707"/>
                </a:cubicBezTo>
                <a:cubicBezTo>
                  <a:pt x="2043122" y="903312"/>
                  <a:pt x="2045968" y="891425"/>
                  <a:pt x="2051661" y="881044"/>
                </a:cubicBezTo>
                <a:cubicBezTo>
                  <a:pt x="2057688" y="870161"/>
                  <a:pt x="2065558" y="861789"/>
                  <a:pt x="2075269" y="855929"/>
                </a:cubicBezTo>
                <a:cubicBezTo>
                  <a:pt x="2085314" y="849902"/>
                  <a:pt x="2096700" y="846888"/>
                  <a:pt x="2109425" y="846888"/>
                </a:cubicBezTo>
                <a:close/>
                <a:moveTo>
                  <a:pt x="1965778" y="846888"/>
                </a:moveTo>
                <a:cubicBezTo>
                  <a:pt x="1983526" y="846888"/>
                  <a:pt x="1997506" y="851576"/>
                  <a:pt x="2007719" y="860952"/>
                </a:cubicBezTo>
                <a:cubicBezTo>
                  <a:pt x="2017765" y="870161"/>
                  <a:pt x="2022788" y="882886"/>
                  <a:pt x="2022788" y="899126"/>
                </a:cubicBezTo>
                <a:lnTo>
                  <a:pt x="2022788" y="982256"/>
                </a:lnTo>
                <a:lnTo>
                  <a:pt x="2001943" y="982256"/>
                </a:lnTo>
                <a:lnTo>
                  <a:pt x="2001943" y="963420"/>
                </a:lnTo>
                <a:lnTo>
                  <a:pt x="2000938" y="963420"/>
                </a:lnTo>
                <a:cubicBezTo>
                  <a:pt x="1997087" y="969950"/>
                  <a:pt x="1991479" y="975392"/>
                  <a:pt x="1984111" y="979745"/>
                </a:cubicBezTo>
                <a:cubicBezTo>
                  <a:pt x="1976912" y="984098"/>
                  <a:pt x="1968373" y="986275"/>
                  <a:pt x="1958494" y="986275"/>
                </a:cubicBezTo>
                <a:cubicBezTo>
                  <a:pt x="1948783" y="986275"/>
                  <a:pt x="1940244" y="984433"/>
                  <a:pt x="1932877" y="980749"/>
                </a:cubicBezTo>
                <a:cubicBezTo>
                  <a:pt x="1925175" y="976898"/>
                  <a:pt x="1919315" y="971708"/>
                  <a:pt x="1915297" y="965178"/>
                </a:cubicBezTo>
                <a:cubicBezTo>
                  <a:pt x="1911279" y="958648"/>
                  <a:pt x="1909270" y="951114"/>
                  <a:pt x="1909270" y="942575"/>
                </a:cubicBezTo>
                <a:cubicBezTo>
                  <a:pt x="1909270" y="928678"/>
                  <a:pt x="1914460" y="917879"/>
                  <a:pt x="1924840" y="910177"/>
                </a:cubicBezTo>
                <a:cubicBezTo>
                  <a:pt x="1935556" y="902308"/>
                  <a:pt x="1948783" y="898373"/>
                  <a:pt x="1964522" y="898373"/>
                </a:cubicBezTo>
                <a:cubicBezTo>
                  <a:pt x="1972726" y="898373"/>
                  <a:pt x="1980093" y="899210"/>
                  <a:pt x="1986623" y="900884"/>
                </a:cubicBezTo>
                <a:cubicBezTo>
                  <a:pt x="1993320" y="902559"/>
                  <a:pt x="1998427" y="904568"/>
                  <a:pt x="2001943" y="906912"/>
                </a:cubicBezTo>
                <a:lnTo>
                  <a:pt x="2001943" y="898875"/>
                </a:lnTo>
                <a:cubicBezTo>
                  <a:pt x="2001943" y="889332"/>
                  <a:pt x="1998595" y="881546"/>
                  <a:pt x="1991897" y="875519"/>
                </a:cubicBezTo>
                <a:cubicBezTo>
                  <a:pt x="1985200" y="869491"/>
                  <a:pt x="1976494" y="866477"/>
                  <a:pt x="1965778" y="866477"/>
                </a:cubicBezTo>
                <a:cubicBezTo>
                  <a:pt x="1958578" y="866477"/>
                  <a:pt x="1951881" y="868068"/>
                  <a:pt x="1945686" y="871249"/>
                </a:cubicBezTo>
                <a:cubicBezTo>
                  <a:pt x="1939156" y="874598"/>
                  <a:pt x="1934217" y="879035"/>
                  <a:pt x="1930869" y="884560"/>
                </a:cubicBezTo>
                <a:lnTo>
                  <a:pt x="1914293" y="872254"/>
                </a:lnTo>
                <a:cubicBezTo>
                  <a:pt x="1919315" y="864552"/>
                  <a:pt x="1926431" y="858357"/>
                  <a:pt x="1935640" y="853669"/>
                </a:cubicBezTo>
                <a:cubicBezTo>
                  <a:pt x="1944682" y="849148"/>
                  <a:pt x="1954727" y="846888"/>
                  <a:pt x="1965778" y="846888"/>
                </a:cubicBezTo>
                <a:close/>
                <a:moveTo>
                  <a:pt x="1833200" y="846888"/>
                </a:moveTo>
                <a:cubicBezTo>
                  <a:pt x="1847097" y="846888"/>
                  <a:pt x="1859068" y="850236"/>
                  <a:pt x="1869114" y="856934"/>
                </a:cubicBezTo>
                <a:cubicBezTo>
                  <a:pt x="1878825" y="863463"/>
                  <a:pt x="1885689" y="872254"/>
                  <a:pt x="1889708" y="883304"/>
                </a:cubicBezTo>
                <a:lnTo>
                  <a:pt x="1869867" y="891592"/>
                </a:lnTo>
                <a:cubicBezTo>
                  <a:pt x="1866519" y="883220"/>
                  <a:pt x="1861747" y="877025"/>
                  <a:pt x="1855552" y="873007"/>
                </a:cubicBezTo>
                <a:cubicBezTo>
                  <a:pt x="1849190" y="868821"/>
                  <a:pt x="1841404" y="866728"/>
                  <a:pt x="1832195" y="866728"/>
                </a:cubicBezTo>
                <a:cubicBezTo>
                  <a:pt x="1824493" y="866728"/>
                  <a:pt x="1817294" y="868821"/>
                  <a:pt x="1810596" y="873007"/>
                </a:cubicBezTo>
                <a:cubicBezTo>
                  <a:pt x="1803899" y="877193"/>
                  <a:pt x="1798541" y="883053"/>
                  <a:pt x="1794523" y="890587"/>
                </a:cubicBezTo>
                <a:cubicBezTo>
                  <a:pt x="1790505" y="898122"/>
                  <a:pt x="1788495" y="906828"/>
                  <a:pt x="1788495" y="916707"/>
                </a:cubicBezTo>
                <a:cubicBezTo>
                  <a:pt x="1788495" y="926418"/>
                  <a:pt x="1790505" y="935040"/>
                  <a:pt x="1794523" y="942575"/>
                </a:cubicBezTo>
                <a:cubicBezTo>
                  <a:pt x="1798541" y="950109"/>
                  <a:pt x="1803899" y="955969"/>
                  <a:pt x="1810596" y="960155"/>
                </a:cubicBezTo>
                <a:cubicBezTo>
                  <a:pt x="1817461" y="964508"/>
                  <a:pt x="1824661" y="966685"/>
                  <a:pt x="1832195" y="966685"/>
                </a:cubicBezTo>
                <a:cubicBezTo>
                  <a:pt x="1841237" y="966685"/>
                  <a:pt x="1849190" y="964508"/>
                  <a:pt x="1856054" y="960155"/>
                </a:cubicBezTo>
                <a:cubicBezTo>
                  <a:pt x="1862752" y="955969"/>
                  <a:pt x="1867774" y="949858"/>
                  <a:pt x="1871123" y="941821"/>
                </a:cubicBezTo>
                <a:lnTo>
                  <a:pt x="1890461" y="950109"/>
                </a:lnTo>
                <a:cubicBezTo>
                  <a:pt x="1885941" y="960825"/>
                  <a:pt x="1878825" y="969531"/>
                  <a:pt x="1869114" y="976229"/>
                </a:cubicBezTo>
                <a:cubicBezTo>
                  <a:pt x="1859403" y="982926"/>
                  <a:pt x="1847432" y="986275"/>
                  <a:pt x="1833200" y="986275"/>
                </a:cubicBezTo>
                <a:cubicBezTo>
                  <a:pt x="1820475" y="986275"/>
                  <a:pt x="1809090" y="983261"/>
                  <a:pt x="1799044" y="977233"/>
                </a:cubicBezTo>
                <a:cubicBezTo>
                  <a:pt x="1789165" y="971206"/>
                  <a:pt x="1781296" y="962918"/>
                  <a:pt x="1775436" y="952370"/>
                </a:cubicBezTo>
                <a:cubicBezTo>
                  <a:pt x="1769743" y="941989"/>
                  <a:pt x="1766897" y="930101"/>
                  <a:pt x="1766897" y="916707"/>
                </a:cubicBezTo>
                <a:cubicBezTo>
                  <a:pt x="1766897" y="903312"/>
                  <a:pt x="1769743" y="891425"/>
                  <a:pt x="1775436" y="881044"/>
                </a:cubicBezTo>
                <a:cubicBezTo>
                  <a:pt x="1781463" y="870161"/>
                  <a:pt x="1789332" y="861789"/>
                  <a:pt x="1799044" y="855929"/>
                </a:cubicBezTo>
                <a:cubicBezTo>
                  <a:pt x="1809090" y="849902"/>
                  <a:pt x="1820475" y="846888"/>
                  <a:pt x="1833200" y="846888"/>
                </a:cubicBezTo>
                <a:close/>
                <a:moveTo>
                  <a:pt x="1135113" y="846888"/>
                </a:moveTo>
                <a:cubicBezTo>
                  <a:pt x="1147670" y="846888"/>
                  <a:pt x="1158804" y="849818"/>
                  <a:pt x="1168515" y="855678"/>
                </a:cubicBezTo>
                <a:cubicBezTo>
                  <a:pt x="1177891" y="861371"/>
                  <a:pt x="1185090" y="869240"/>
                  <a:pt x="1190114" y="879286"/>
                </a:cubicBezTo>
                <a:cubicBezTo>
                  <a:pt x="1195304" y="889667"/>
                  <a:pt x="1197899" y="901303"/>
                  <a:pt x="1197899" y="914195"/>
                </a:cubicBezTo>
                <a:cubicBezTo>
                  <a:pt x="1197899" y="915200"/>
                  <a:pt x="1197731" y="917376"/>
                  <a:pt x="1197397" y="920725"/>
                </a:cubicBezTo>
                <a:lnTo>
                  <a:pt x="1093422" y="920725"/>
                </a:lnTo>
                <a:cubicBezTo>
                  <a:pt x="1093924" y="930771"/>
                  <a:pt x="1096352" y="939226"/>
                  <a:pt x="1100705" y="946091"/>
                </a:cubicBezTo>
                <a:cubicBezTo>
                  <a:pt x="1104891" y="952621"/>
                  <a:pt x="1110332" y="957727"/>
                  <a:pt x="1117030" y="961411"/>
                </a:cubicBezTo>
                <a:cubicBezTo>
                  <a:pt x="1123559" y="964927"/>
                  <a:pt x="1130424" y="966685"/>
                  <a:pt x="1137623" y="966685"/>
                </a:cubicBezTo>
                <a:cubicBezTo>
                  <a:pt x="1154702" y="966685"/>
                  <a:pt x="1167677" y="958732"/>
                  <a:pt x="1176552" y="942826"/>
                </a:cubicBezTo>
                <a:lnTo>
                  <a:pt x="1194886" y="951867"/>
                </a:lnTo>
                <a:cubicBezTo>
                  <a:pt x="1189360" y="962416"/>
                  <a:pt x="1181742" y="970787"/>
                  <a:pt x="1172031" y="976982"/>
                </a:cubicBezTo>
                <a:cubicBezTo>
                  <a:pt x="1162320" y="983177"/>
                  <a:pt x="1150599" y="986275"/>
                  <a:pt x="1136870" y="986275"/>
                </a:cubicBezTo>
                <a:cubicBezTo>
                  <a:pt x="1124146" y="986275"/>
                  <a:pt x="1112928" y="983345"/>
                  <a:pt x="1103216" y="977484"/>
                </a:cubicBezTo>
                <a:cubicBezTo>
                  <a:pt x="1093170" y="971457"/>
                  <a:pt x="1085385" y="963169"/>
                  <a:pt x="1079860" y="952621"/>
                </a:cubicBezTo>
                <a:cubicBezTo>
                  <a:pt x="1074334" y="942073"/>
                  <a:pt x="1071572" y="930185"/>
                  <a:pt x="1071572" y="916958"/>
                </a:cubicBezTo>
                <a:cubicBezTo>
                  <a:pt x="1071572" y="904233"/>
                  <a:pt x="1074168" y="892597"/>
                  <a:pt x="1079357" y="882048"/>
                </a:cubicBezTo>
                <a:cubicBezTo>
                  <a:pt x="1084715" y="871165"/>
                  <a:pt x="1092166" y="862626"/>
                  <a:pt x="1101710" y="856431"/>
                </a:cubicBezTo>
                <a:cubicBezTo>
                  <a:pt x="1111588" y="850069"/>
                  <a:pt x="1122722" y="846888"/>
                  <a:pt x="1135113" y="846888"/>
                </a:cubicBezTo>
                <a:close/>
                <a:moveTo>
                  <a:pt x="365578" y="846888"/>
                </a:moveTo>
                <a:cubicBezTo>
                  <a:pt x="383326" y="846888"/>
                  <a:pt x="397306" y="851576"/>
                  <a:pt x="407519" y="860952"/>
                </a:cubicBezTo>
                <a:cubicBezTo>
                  <a:pt x="417566" y="870161"/>
                  <a:pt x="422588" y="882886"/>
                  <a:pt x="422588" y="899126"/>
                </a:cubicBezTo>
                <a:lnTo>
                  <a:pt x="422588" y="982256"/>
                </a:lnTo>
                <a:lnTo>
                  <a:pt x="401743" y="982256"/>
                </a:lnTo>
                <a:lnTo>
                  <a:pt x="401743" y="963420"/>
                </a:lnTo>
                <a:lnTo>
                  <a:pt x="400739" y="963420"/>
                </a:lnTo>
                <a:cubicBezTo>
                  <a:pt x="396887" y="969950"/>
                  <a:pt x="391278" y="975392"/>
                  <a:pt x="383911" y="979745"/>
                </a:cubicBezTo>
                <a:cubicBezTo>
                  <a:pt x="376712" y="984098"/>
                  <a:pt x="368173" y="986275"/>
                  <a:pt x="358295" y="986275"/>
                </a:cubicBezTo>
                <a:cubicBezTo>
                  <a:pt x="348583" y="986275"/>
                  <a:pt x="340044" y="984433"/>
                  <a:pt x="332677" y="980749"/>
                </a:cubicBezTo>
                <a:cubicBezTo>
                  <a:pt x="324976" y="976898"/>
                  <a:pt x="319116" y="971708"/>
                  <a:pt x="315097" y="965178"/>
                </a:cubicBezTo>
                <a:cubicBezTo>
                  <a:pt x="311079" y="958648"/>
                  <a:pt x="309070" y="951114"/>
                  <a:pt x="309070" y="942575"/>
                </a:cubicBezTo>
                <a:cubicBezTo>
                  <a:pt x="309070" y="928678"/>
                  <a:pt x="314260" y="917879"/>
                  <a:pt x="324640" y="910177"/>
                </a:cubicBezTo>
                <a:cubicBezTo>
                  <a:pt x="335357" y="902308"/>
                  <a:pt x="348583" y="898373"/>
                  <a:pt x="364322" y="898373"/>
                </a:cubicBezTo>
                <a:cubicBezTo>
                  <a:pt x="372526" y="898373"/>
                  <a:pt x="379893" y="899210"/>
                  <a:pt x="386423" y="900884"/>
                </a:cubicBezTo>
                <a:cubicBezTo>
                  <a:pt x="393120" y="902559"/>
                  <a:pt x="398227" y="904568"/>
                  <a:pt x="401743" y="906912"/>
                </a:cubicBezTo>
                <a:lnTo>
                  <a:pt x="401743" y="898875"/>
                </a:lnTo>
                <a:cubicBezTo>
                  <a:pt x="401743" y="889332"/>
                  <a:pt x="398394" y="881546"/>
                  <a:pt x="391697" y="875519"/>
                </a:cubicBezTo>
                <a:cubicBezTo>
                  <a:pt x="385000" y="869491"/>
                  <a:pt x="376293" y="866477"/>
                  <a:pt x="365578" y="866477"/>
                </a:cubicBezTo>
                <a:cubicBezTo>
                  <a:pt x="358378" y="866477"/>
                  <a:pt x="351681" y="868068"/>
                  <a:pt x="345487" y="871249"/>
                </a:cubicBezTo>
                <a:cubicBezTo>
                  <a:pt x="338956" y="874598"/>
                  <a:pt x="334017" y="879035"/>
                  <a:pt x="330668" y="884560"/>
                </a:cubicBezTo>
                <a:lnTo>
                  <a:pt x="314093" y="872254"/>
                </a:lnTo>
                <a:cubicBezTo>
                  <a:pt x="319116" y="864552"/>
                  <a:pt x="326232" y="858357"/>
                  <a:pt x="335440" y="853669"/>
                </a:cubicBezTo>
                <a:cubicBezTo>
                  <a:pt x="344481" y="849148"/>
                  <a:pt x="354527" y="846888"/>
                  <a:pt x="365578" y="846888"/>
                </a:cubicBezTo>
                <a:close/>
                <a:moveTo>
                  <a:pt x="1630524" y="823280"/>
                </a:moveTo>
                <a:lnTo>
                  <a:pt x="1648104" y="823280"/>
                </a:lnTo>
                <a:lnTo>
                  <a:pt x="1648104" y="840860"/>
                </a:lnTo>
                <a:cubicBezTo>
                  <a:pt x="1648104" y="848395"/>
                  <a:pt x="1646430" y="854506"/>
                  <a:pt x="1643081" y="859194"/>
                </a:cubicBezTo>
                <a:cubicBezTo>
                  <a:pt x="1639732" y="863715"/>
                  <a:pt x="1634793" y="865975"/>
                  <a:pt x="1628263" y="865975"/>
                </a:cubicBezTo>
                <a:cubicBezTo>
                  <a:pt x="1626422" y="865975"/>
                  <a:pt x="1624664" y="865724"/>
                  <a:pt x="1622990" y="865221"/>
                </a:cubicBezTo>
                <a:lnTo>
                  <a:pt x="1622990" y="866226"/>
                </a:lnTo>
                <a:cubicBezTo>
                  <a:pt x="1637221" y="878783"/>
                  <a:pt x="1644337" y="895610"/>
                  <a:pt x="1644337" y="916707"/>
                </a:cubicBezTo>
                <a:cubicBezTo>
                  <a:pt x="1644337" y="929766"/>
                  <a:pt x="1641491" y="941487"/>
                  <a:pt x="1635798" y="951867"/>
                </a:cubicBezTo>
                <a:cubicBezTo>
                  <a:pt x="1629938" y="962583"/>
                  <a:pt x="1621901" y="971038"/>
                  <a:pt x="1611688" y="977233"/>
                </a:cubicBezTo>
                <a:cubicBezTo>
                  <a:pt x="1601809" y="983261"/>
                  <a:pt x="1590256" y="986275"/>
                  <a:pt x="1577029" y="986275"/>
                </a:cubicBezTo>
                <a:cubicBezTo>
                  <a:pt x="1563803" y="986275"/>
                  <a:pt x="1552250" y="983261"/>
                  <a:pt x="1542371" y="977233"/>
                </a:cubicBezTo>
                <a:cubicBezTo>
                  <a:pt x="1532158" y="971038"/>
                  <a:pt x="1524121" y="962583"/>
                  <a:pt x="1518261" y="951867"/>
                </a:cubicBezTo>
                <a:cubicBezTo>
                  <a:pt x="1512568" y="941487"/>
                  <a:pt x="1509722" y="929766"/>
                  <a:pt x="1509722" y="916707"/>
                </a:cubicBezTo>
                <a:cubicBezTo>
                  <a:pt x="1509722" y="903647"/>
                  <a:pt x="1512568" y="891927"/>
                  <a:pt x="1518261" y="881546"/>
                </a:cubicBezTo>
                <a:cubicBezTo>
                  <a:pt x="1524121" y="870830"/>
                  <a:pt x="1532158" y="862375"/>
                  <a:pt x="1542371" y="856180"/>
                </a:cubicBezTo>
                <a:cubicBezTo>
                  <a:pt x="1552585" y="849985"/>
                  <a:pt x="1564137" y="846888"/>
                  <a:pt x="1577029" y="846888"/>
                </a:cubicBezTo>
                <a:cubicBezTo>
                  <a:pt x="1581383" y="846888"/>
                  <a:pt x="1588080" y="847641"/>
                  <a:pt x="1597121" y="849148"/>
                </a:cubicBezTo>
                <a:cubicBezTo>
                  <a:pt x="1605158" y="850488"/>
                  <a:pt x="1611269" y="851157"/>
                  <a:pt x="1615455" y="851157"/>
                </a:cubicBezTo>
                <a:cubicBezTo>
                  <a:pt x="1620813" y="851157"/>
                  <a:pt x="1624747" y="850320"/>
                  <a:pt x="1627259" y="848646"/>
                </a:cubicBezTo>
                <a:cubicBezTo>
                  <a:pt x="1629435" y="847139"/>
                  <a:pt x="1630524" y="844544"/>
                  <a:pt x="1630524" y="840860"/>
                </a:cubicBezTo>
                <a:close/>
                <a:moveTo>
                  <a:pt x="878821" y="823280"/>
                </a:moveTo>
                <a:lnTo>
                  <a:pt x="896401" y="823280"/>
                </a:lnTo>
                <a:lnTo>
                  <a:pt x="896401" y="840860"/>
                </a:lnTo>
                <a:cubicBezTo>
                  <a:pt x="896401" y="850069"/>
                  <a:pt x="894141" y="856766"/>
                  <a:pt x="889620" y="860952"/>
                </a:cubicBezTo>
                <a:cubicBezTo>
                  <a:pt x="884932" y="865305"/>
                  <a:pt x="878151" y="867482"/>
                  <a:pt x="869278" y="867482"/>
                </a:cubicBezTo>
                <a:lnTo>
                  <a:pt x="866515" y="867482"/>
                </a:lnTo>
                <a:lnTo>
                  <a:pt x="866515" y="982256"/>
                </a:lnTo>
                <a:lnTo>
                  <a:pt x="845669" y="982256"/>
                </a:lnTo>
                <a:lnTo>
                  <a:pt x="845669" y="963169"/>
                </a:lnTo>
                <a:lnTo>
                  <a:pt x="844665" y="963169"/>
                </a:lnTo>
                <a:cubicBezTo>
                  <a:pt x="841316" y="969531"/>
                  <a:pt x="835540" y="975057"/>
                  <a:pt x="827335" y="979745"/>
                </a:cubicBezTo>
                <a:cubicBezTo>
                  <a:pt x="819801" y="984098"/>
                  <a:pt x="811430" y="986275"/>
                  <a:pt x="802221" y="986275"/>
                </a:cubicBezTo>
                <a:cubicBezTo>
                  <a:pt x="786315" y="986275"/>
                  <a:pt x="774260" y="981670"/>
                  <a:pt x="766056" y="972461"/>
                </a:cubicBezTo>
                <a:cubicBezTo>
                  <a:pt x="757684" y="963085"/>
                  <a:pt x="753498" y="950109"/>
                  <a:pt x="753498" y="933534"/>
                </a:cubicBezTo>
                <a:lnTo>
                  <a:pt x="753498" y="851157"/>
                </a:lnTo>
                <a:lnTo>
                  <a:pt x="775348" y="851157"/>
                </a:lnTo>
                <a:lnTo>
                  <a:pt x="775348" y="930269"/>
                </a:lnTo>
                <a:cubicBezTo>
                  <a:pt x="775348" y="942993"/>
                  <a:pt x="778194" y="952202"/>
                  <a:pt x="783887" y="957895"/>
                </a:cubicBezTo>
                <a:cubicBezTo>
                  <a:pt x="789747" y="963755"/>
                  <a:pt x="797365" y="966685"/>
                  <a:pt x="806742" y="966685"/>
                </a:cubicBezTo>
                <a:cubicBezTo>
                  <a:pt x="814108" y="966685"/>
                  <a:pt x="820722" y="964676"/>
                  <a:pt x="826582" y="960658"/>
                </a:cubicBezTo>
                <a:cubicBezTo>
                  <a:pt x="832108" y="956807"/>
                  <a:pt x="836544" y="951700"/>
                  <a:pt x="839893" y="945338"/>
                </a:cubicBezTo>
                <a:cubicBezTo>
                  <a:pt x="843075" y="939143"/>
                  <a:pt x="844665" y="932445"/>
                  <a:pt x="844665" y="925246"/>
                </a:cubicBezTo>
                <a:lnTo>
                  <a:pt x="844665" y="851157"/>
                </a:lnTo>
                <a:lnTo>
                  <a:pt x="869278" y="851157"/>
                </a:lnTo>
                <a:cubicBezTo>
                  <a:pt x="875639" y="851157"/>
                  <a:pt x="878821" y="847725"/>
                  <a:pt x="878821" y="840860"/>
                </a:cubicBezTo>
                <a:close/>
                <a:moveTo>
                  <a:pt x="1435317" y="813987"/>
                </a:moveTo>
                <a:lnTo>
                  <a:pt x="1457167" y="813987"/>
                </a:lnTo>
                <a:lnTo>
                  <a:pt x="1457167" y="851157"/>
                </a:lnTo>
                <a:lnTo>
                  <a:pt x="1489314" y="851157"/>
                </a:lnTo>
                <a:lnTo>
                  <a:pt x="1489314" y="870998"/>
                </a:lnTo>
                <a:lnTo>
                  <a:pt x="1457167" y="870998"/>
                </a:lnTo>
                <a:lnTo>
                  <a:pt x="1457167" y="942324"/>
                </a:lnTo>
                <a:cubicBezTo>
                  <a:pt x="1457167" y="949691"/>
                  <a:pt x="1458506" y="955049"/>
                  <a:pt x="1461186" y="958397"/>
                </a:cubicBezTo>
                <a:cubicBezTo>
                  <a:pt x="1464366" y="962081"/>
                  <a:pt x="1469139" y="963922"/>
                  <a:pt x="1475501" y="963922"/>
                </a:cubicBezTo>
                <a:cubicBezTo>
                  <a:pt x="1481026" y="963922"/>
                  <a:pt x="1485798" y="962499"/>
                  <a:pt x="1489816" y="959653"/>
                </a:cubicBezTo>
                <a:lnTo>
                  <a:pt x="1489816" y="981000"/>
                </a:lnTo>
                <a:cubicBezTo>
                  <a:pt x="1487472" y="982173"/>
                  <a:pt x="1484877" y="983010"/>
                  <a:pt x="1482030" y="983512"/>
                </a:cubicBezTo>
                <a:cubicBezTo>
                  <a:pt x="1479352" y="984014"/>
                  <a:pt x="1475919" y="984265"/>
                  <a:pt x="1471734" y="984265"/>
                </a:cubicBezTo>
                <a:cubicBezTo>
                  <a:pt x="1466208" y="984265"/>
                  <a:pt x="1461269" y="983428"/>
                  <a:pt x="1456916" y="981754"/>
                </a:cubicBezTo>
                <a:cubicBezTo>
                  <a:pt x="1452228" y="979912"/>
                  <a:pt x="1448460" y="977568"/>
                  <a:pt x="1445614" y="974722"/>
                </a:cubicBezTo>
                <a:cubicBezTo>
                  <a:pt x="1438749" y="968192"/>
                  <a:pt x="1435317" y="959234"/>
                  <a:pt x="1435317" y="947849"/>
                </a:cubicBezTo>
                <a:lnTo>
                  <a:pt x="1435317" y="870998"/>
                </a:lnTo>
                <a:lnTo>
                  <a:pt x="1412463" y="870998"/>
                </a:lnTo>
                <a:lnTo>
                  <a:pt x="1412463" y="851157"/>
                </a:lnTo>
                <a:lnTo>
                  <a:pt x="1435317" y="851157"/>
                </a:lnTo>
                <a:close/>
                <a:moveTo>
                  <a:pt x="463767" y="813987"/>
                </a:moveTo>
                <a:lnTo>
                  <a:pt x="485617" y="813987"/>
                </a:lnTo>
                <a:lnTo>
                  <a:pt x="485617" y="851157"/>
                </a:lnTo>
                <a:lnTo>
                  <a:pt x="517764" y="851157"/>
                </a:lnTo>
                <a:lnTo>
                  <a:pt x="517764" y="870998"/>
                </a:lnTo>
                <a:lnTo>
                  <a:pt x="485617" y="870998"/>
                </a:lnTo>
                <a:lnTo>
                  <a:pt x="485617" y="942324"/>
                </a:lnTo>
                <a:cubicBezTo>
                  <a:pt x="485617" y="949691"/>
                  <a:pt x="486956" y="955049"/>
                  <a:pt x="489636" y="958397"/>
                </a:cubicBezTo>
                <a:cubicBezTo>
                  <a:pt x="492816" y="962081"/>
                  <a:pt x="497589" y="963922"/>
                  <a:pt x="503951" y="963922"/>
                </a:cubicBezTo>
                <a:cubicBezTo>
                  <a:pt x="509476" y="963922"/>
                  <a:pt x="514248" y="962499"/>
                  <a:pt x="518266" y="959653"/>
                </a:cubicBezTo>
                <a:lnTo>
                  <a:pt x="518266" y="981000"/>
                </a:lnTo>
                <a:cubicBezTo>
                  <a:pt x="515922" y="982173"/>
                  <a:pt x="513327" y="983010"/>
                  <a:pt x="510481" y="983512"/>
                </a:cubicBezTo>
                <a:cubicBezTo>
                  <a:pt x="507802" y="984014"/>
                  <a:pt x="504369" y="984265"/>
                  <a:pt x="500184" y="984265"/>
                </a:cubicBezTo>
                <a:cubicBezTo>
                  <a:pt x="494658" y="984265"/>
                  <a:pt x="489719" y="983428"/>
                  <a:pt x="485366" y="981754"/>
                </a:cubicBezTo>
                <a:cubicBezTo>
                  <a:pt x="480678" y="979912"/>
                  <a:pt x="476910" y="977568"/>
                  <a:pt x="474064" y="974722"/>
                </a:cubicBezTo>
                <a:cubicBezTo>
                  <a:pt x="467200" y="968192"/>
                  <a:pt x="463767" y="959234"/>
                  <a:pt x="463767" y="947849"/>
                </a:cubicBezTo>
                <a:lnTo>
                  <a:pt x="463767" y="870998"/>
                </a:lnTo>
                <a:lnTo>
                  <a:pt x="440913" y="870998"/>
                </a:lnTo>
                <a:lnTo>
                  <a:pt x="440913" y="851157"/>
                </a:lnTo>
                <a:lnTo>
                  <a:pt x="463767" y="851157"/>
                </a:lnTo>
                <a:close/>
                <a:moveTo>
                  <a:pt x="3174104" y="798165"/>
                </a:moveTo>
                <a:lnTo>
                  <a:pt x="3195954" y="798165"/>
                </a:lnTo>
                <a:lnTo>
                  <a:pt x="3195954" y="852413"/>
                </a:lnTo>
                <a:lnTo>
                  <a:pt x="3194698" y="870496"/>
                </a:lnTo>
                <a:lnTo>
                  <a:pt x="3195954" y="870496"/>
                </a:lnTo>
                <a:cubicBezTo>
                  <a:pt x="3199302" y="863966"/>
                  <a:pt x="3204995" y="858357"/>
                  <a:pt x="3213032" y="853669"/>
                </a:cubicBezTo>
                <a:cubicBezTo>
                  <a:pt x="3220733" y="849148"/>
                  <a:pt x="3229272" y="846888"/>
                  <a:pt x="3238649" y="846888"/>
                </a:cubicBezTo>
                <a:cubicBezTo>
                  <a:pt x="3254555" y="846888"/>
                  <a:pt x="3266693" y="851576"/>
                  <a:pt x="3275065" y="860952"/>
                </a:cubicBezTo>
                <a:cubicBezTo>
                  <a:pt x="3283437" y="870328"/>
                  <a:pt x="3287622" y="882718"/>
                  <a:pt x="3287622" y="898122"/>
                </a:cubicBezTo>
                <a:lnTo>
                  <a:pt x="3287622" y="982256"/>
                </a:lnTo>
                <a:lnTo>
                  <a:pt x="3265773" y="982256"/>
                </a:lnTo>
                <a:lnTo>
                  <a:pt x="3265773" y="901387"/>
                </a:lnTo>
                <a:cubicBezTo>
                  <a:pt x="3265773" y="889667"/>
                  <a:pt x="3262759" y="880960"/>
                  <a:pt x="3256731" y="875267"/>
                </a:cubicBezTo>
                <a:cubicBezTo>
                  <a:pt x="3250871" y="869575"/>
                  <a:pt x="3243086" y="866728"/>
                  <a:pt x="3233375" y="866728"/>
                </a:cubicBezTo>
                <a:cubicBezTo>
                  <a:pt x="3226845" y="866728"/>
                  <a:pt x="3220566" y="868821"/>
                  <a:pt x="3214539" y="873007"/>
                </a:cubicBezTo>
                <a:cubicBezTo>
                  <a:pt x="3208846" y="877025"/>
                  <a:pt x="3204325" y="882300"/>
                  <a:pt x="3200977" y="888829"/>
                </a:cubicBezTo>
                <a:cubicBezTo>
                  <a:pt x="3197628" y="895527"/>
                  <a:pt x="3195954" y="902308"/>
                  <a:pt x="3195954" y="909172"/>
                </a:cubicBezTo>
                <a:lnTo>
                  <a:pt x="3195954" y="982256"/>
                </a:lnTo>
                <a:lnTo>
                  <a:pt x="3174104" y="982256"/>
                </a:lnTo>
                <a:close/>
                <a:moveTo>
                  <a:pt x="3040754" y="798165"/>
                </a:moveTo>
                <a:lnTo>
                  <a:pt x="3062604" y="798165"/>
                </a:lnTo>
                <a:lnTo>
                  <a:pt x="3062604" y="913944"/>
                </a:lnTo>
                <a:lnTo>
                  <a:pt x="3124135" y="851157"/>
                </a:lnTo>
                <a:lnTo>
                  <a:pt x="3152012" y="851157"/>
                </a:lnTo>
                <a:lnTo>
                  <a:pt x="3152012" y="852162"/>
                </a:lnTo>
                <a:lnTo>
                  <a:pt x="3100527" y="904149"/>
                </a:lnTo>
                <a:lnTo>
                  <a:pt x="3153519" y="981252"/>
                </a:lnTo>
                <a:lnTo>
                  <a:pt x="3153519" y="982256"/>
                </a:lnTo>
                <a:lnTo>
                  <a:pt x="3127400" y="982256"/>
                </a:lnTo>
                <a:lnTo>
                  <a:pt x="3085207" y="919218"/>
                </a:lnTo>
                <a:lnTo>
                  <a:pt x="3062604" y="941821"/>
                </a:lnTo>
                <a:lnTo>
                  <a:pt x="3062604" y="982256"/>
                </a:lnTo>
                <a:lnTo>
                  <a:pt x="3040754" y="982256"/>
                </a:lnTo>
                <a:close/>
                <a:moveTo>
                  <a:pt x="964304" y="798165"/>
                </a:moveTo>
                <a:lnTo>
                  <a:pt x="986154" y="798165"/>
                </a:lnTo>
                <a:lnTo>
                  <a:pt x="986154" y="982256"/>
                </a:lnTo>
                <a:lnTo>
                  <a:pt x="964304" y="982256"/>
                </a:lnTo>
                <a:close/>
                <a:moveTo>
                  <a:pt x="702813" y="798165"/>
                </a:moveTo>
                <a:lnTo>
                  <a:pt x="724663" y="798165"/>
                </a:lnTo>
                <a:lnTo>
                  <a:pt x="724663" y="982256"/>
                </a:lnTo>
                <a:lnTo>
                  <a:pt x="703818" y="982256"/>
                </a:lnTo>
                <a:lnTo>
                  <a:pt x="703818" y="962918"/>
                </a:lnTo>
                <a:lnTo>
                  <a:pt x="702813" y="962918"/>
                </a:lnTo>
                <a:cubicBezTo>
                  <a:pt x="698962" y="969280"/>
                  <a:pt x="692934" y="974806"/>
                  <a:pt x="684730" y="979494"/>
                </a:cubicBezTo>
                <a:cubicBezTo>
                  <a:pt x="676861" y="984014"/>
                  <a:pt x="667987" y="986275"/>
                  <a:pt x="658109" y="986275"/>
                </a:cubicBezTo>
                <a:cubicBezTo>
                  <a:pt x="645886" y="986275"/>
                  <a:pt x="635171" y="983345"/>
                  <a:pt x="625962" y="977484"/>
                </a:cubicBezTo>
                <a:cubicBezTo>
                  <a:pt x="616586" y="971624"/>
                  <a:pt x="609135" y="963336"/>
                  <a:pt x="603610" y="952621"/>
                </a:cubicBezTo>
                <a:cubicBezTo>
                  <a:pt x="598085" y="942073"/>
                  <a:pt x="595322" y="930101"/>
                  <a:pt x="595322" y="916707"/>
                </a:cubicBezTo>
                <a:cubicBezTo>
                  <a:pt x="595322" y="903480"/>
                  <a:pt x="598085" y="891592"/>
                  <a:pt x="603610" y="881044"/>
                </a:cubicBezTo>
                <a:cubicBezTo>
                  <a:pt x="609303" y="870161"/>
                  <a:pt x="616753" y="861789"/>
                  <a:pt x="625962" y="855929"/>
                </a:cubicBezTo>
                <a:cubicBezTo>
                  <a:pt x="635506" y="849902"/>
                  <a:pt x="646221" y="846888"/>
                  <a:pt x="658109" y="846888"/>
                </a:cubicBezTo>
                <a:cubicBezTo>
                  <a:pt x="667820" y="846888"/>
                  <a:pt x="676694" y="849232"/>
                  <a:pt x="684730" y="853920"/>
                </a:cubicBezTo>
                <a:cubicBezTo>
                  <a:pt x="692934" y="858775"/>
                  <a:pt x="698962" y="864384"/>
                  <a:pt x="702813" y="870747"/>
                </a:cubicBezTo>
                <a:lnTo>
                  <a:pt x="703818" y="870747"/>
                </a:lnTo>
                <a:lnTo>
                  <a:pt x="702813" y="852413"/>
                </a:lnTo>
                <a:close/>
                <a:moveTo>
                  <a:pt x="3767" y="798165"/>
                </a:moveTo>
                <a:lnTo>
                  <a:pt x="29887" y="798165"/>
                </a:lnTo>
                <a:lnTo>
                  <a:pt x="76349" y="869993"/>
                </a:lnTo>
                <a:lnTo>
                  <a:pt x="77354" y="869993"/>
                </a:lnTo>
                <a:lnTo>
                  <a:pt x="123564" y="798165"/>
                </a:lnTo>
                <a:lnTo>
                  <a:pt x="149434" y="798165"/>
                </a:lnTo>
                <a:lnTo>
                  <a:pt x="90916" y="887071"/>
                </a:lnTo>
                <a:lnTo>
                  <a:pt x="153201" y="982256"/>
                </a:lnTo>
                <a:lnTo>
                  <a:pt x="127332" y="982256"/>
                </a:lnTo>
                <a:lnTo>
                  <a:pt x="77354" y="905405"/>
                </a:lnTo>
                <a:lnTo>
                  <a:pt x="76349" y="905405"/>
                </a:lnTo>
                <a:lnTo>
                  <a:pt x="25869" y="982256"/>
                </a:lnTo>
                <a:lnTo>
                  <a:pt x="0" y="982256"/>
                </a:lnTo>
                <a:lnTo>
                  <a:pt x="62285" y="887071"/>
                </a:lnTo>
                <a:close/>
                <a:moveTo>
                  <a:pt x="1681963" y="795654"/>
                </a:moveTo>
                <a:cubicBezTo>
                  <a:pt x="1686483" y="795654"/>
                  <a:pt x="1690167" y="797077"/>
                  <a:pt x="1693013" y="799923"/>
                </a:cubicBezTo>
                <a:cubicBezTo>
                  <a:pt x="1696027" y="802937"/>
                  <a:pt x="1697534" y="806704"/>
                  <a:pt x="1697534" y="811225"/>
                </a:cubicBezTo>
                <a:cubicBezTo>
                  <a:pt x="1697534" y="815578"/>
                  <a:pt x="1696027" y="819262"/>
                  <a:pt x="1693013" y="822275"/>
                </a:cubicBezTo>
                <a:cubicBezTo>
                  <a:pt x="1689832" y="825456"/>
                  <a:pt x="1686149" y="827047"/>
                  <a:pt x="1681963" y="827047"/>
                </a:cubicBezTo>
                <a:cubicBezTo>
                  <a:pt x="1677777" y="827047"/>
                  <a:pt x="1674093" y="825456"/>
                  <a:pt x="1670912" y="822275"/>
                </a:cubicBezTo>
                <a:cubicBezTo>
                  <a:pt x="1667731" y="819094"/>
                  <a:pt x="1666140" y="815411"/>
                  <a:pt x="1666140" y="811225"/>
                </a:cubicBezTo>
                <a:cubicBezTo>
                  <a:pt x="1666140" y="806872"/>
                  <a:pt x="1667731" y="803104"/>
                  <a:pt x="1670912" y="799923"/>
                </a:cubicBezTo>
                <a:cubicBezTo>
                  <a:pt x="1673758" y="797077"/>
                  <a:pt x="1677442" y="795654"/>
                  <a:pt x="1681963" y="795654"/>
                </a:cubicBezTo>
                <a:close/>
                <a:moveTo>
                  <a:pt x="1034262" y="795654"/>
                </a:moveTo>
                <a:cubicBezTo>
                  <a:pt x="1038783" y="795654"/>
                  <a:pt x="1042467" y="797077"/>
                  <a:pt x="1045313" y="799923"/>
                </a:cubicBezTo>
                <a:cubicBezTo>
                  <a:pt x="1048327" y="802937"/>
                  <a:pt x="1049834" y="806704"/>
                  <a:pt x="1049834" y="811225"/>
                </a:cubicBezTo>
                <a:cubicBezTo>
                  <a:pt x="1049834" y="815578"/>
                  <a:pt x="1048327" y="819262"/>
                  <a:pt x="1045313" y="822275"/>
                </a:cubicBezTo>
                <a:cubicBezTo>
                  <a:pt x="1042132" y="825456"/>
                  <a:pt x="1038448" y="827047"/>
                  <a:pt x="1034262" y="827047"/>
                </a:cubicBezTo>
                <a:cubicBezTo>
                  <a:pt x="1030077" y="827047"/>
                  <a:pt x="1026393" y="825456"/>
                  <a:pt x="1023212" y="822275"/>
                </a:cubicBezTo>
                <a:cubicBezTo>
                  <a:pt x="1020031" y="819094"/>
                  <a:pt x="1018441" y="815411"/>
                  <a:pt x="1018441" y="811225"/>
                </a:cubicBezTo>
                <a:cubicBezTo>
                  <a:pt x="1018441" y="806872"/>
                  <a:pt x="1020031" y="803104"/>
                  <a:pt x="1023212" y="799923"/>
                </a:cubicBezTo>
                <a:cubicBezTo>
                  <a:pt x="1026059" y="797077"/>
                  <a:pt x="1029742" y="795654"/>
                  <a:pt x="1034262" y="795654"/>
                </a:cubicBezTo>
                <a:close/>
                <a:moveTo>
                  <a:pt x="2738809" y="793142"/>
                </a:moveTo>
                <a:lnTo>
                  <a:pt x="2758148" y="793142"/>
                </a:lnTo>
                <a:lnTo>
                  <a:pt x="2784769" y="823029"/>
                </a:lnTo>
                <a:lnTo>
                  <a:pt x="2784769" y="824284"/>
                </a:lnTo>
                <a:lnTo>
                  <a:pt x="2763673" y="824284"/>
                </a:lnTo>
                <a:lnTo>
                  <a:pt x="2749358" y="809718"/>
                </a:lnTo>
                <a:lnTo>
                  <a:pt x="2747348" y="809718"/>
                </a:lnTo>
                <a:lnTo>
                  <a:pt x="2733786" y="824284"/>
                </a:lnTo>
                <a:lnTo>
                  <a:pt x="2712690" y="824284"/>
                </a:lnTo>
                <a:lnTo>
                  <a:pt x="2712690" y="823029"/>
                </a:lnTo>
                <a:close/>
                <a:moveTo>
                  <a:pt x="3371227" y="792891"/>
                </a:moveTo>
                <a:lnTo>
                  <a:pt x="3395086" y="792891"/>
                </a:lnTo>
                <a:lnTo>
                  <a:pt x="3376752" y="825540"/>
                </a:lnTo>
                <a:lnTo>
                  <a:pt x="3357665" y="825540"/>
                </a:lnTo>
                <a:close/>
                <a:moveTo>
                  <a:pt x="1971052" y="792891"/>
                </a:moveTo>
                <a:lnTo>
                  <a:pt x="1994911" y="792891"/>
                </a:lnTo>
                <a:lnTo>
                  <a:pt x="1976577" y="825540"/>
                </a:lnTo>
                <a:lnTo>
                  <a:pt x="1957490" y="825540"/>
                </a:lnTo>
                <a:close/>
                <a:moveTo>
                  <a:pt x="1581048" y="792891"/>
                </a:moveTo>
                <a:lnTo>
                  <a:pt x="1604907" y="792891"/>
                </a:lnTo>
                <a:lnTo>
                  <a:pt x="1586573" y="825540"/>
                </a:lnTo>
                <a:lnTo>
                  <a:pt x="1567486" y="825540"/>
                </a:lnTo>
                <a:close/>
                <a:moveTo>
                  <a:pt x="1125820" y="792891"/>
                </a:moveTo>
                <a:lnTo>
                  <a:pt x="1145158" y="792891"/>
                </a:lnTo>
                <a:lnTo>
                  <a:pt x="1171278" y="823029"/>
                </a:lnTo>
                <a:lnTo>
                  <a:pt x="1171278" y="824284"/>
                </a:lnTo>
                <a:lnTo>
                  <a:pt x="1150181" y="824284"/>
                </a:lnTo>
                <a:lnTo>
                  <a:pt x="1136368" y="807960"/>
                </a:lnTo>
                <a:lnTo>
                  <a:pt x="1134359" y="807960"/>
                </a:lnTo>
                <a:lnTo>
                  <a:pt x="1120546" y="824284"/>
                </a:lnTo>
                <a:lnTo>
                  <a:pt x="1099449" y="824284"/>
                </a:lnTo>
                <a:lnTo>
                  <a:pt x="1099449" y="823029"/>
                </a:lnTo>
                <a:close/>
                <a:moveTo>
                  <a:pt x="357290" y="792891"/>
                </a:moveTo>
                <a:lnTo>
                  <a:pt x="376628" y="792891"/>
                </a:lnTo>
                <a:lnTo>
                  <a:pt x="403250" y="823029"/>
                </a:lnTo>
                <a:lnTo>
                  <a:pt x="403250" y="824284"/>
                </a:lnTo>
                <a:lnTo>
                  <a:pt x="382153" y="824284"/>
                </a:lnTo>
                <a:lnTo>
                  <a:pt x="367838" y="809467"/>
                </a:lnTo>
                <a:lnTo>
                  <a:pt x="365829" y="809467"/>
                </a:lnTo>
                <a:lnTo>
                  <a:pt x="352267" y="824284"/>
                </a:lnTo>
                <a:lnTo>
                  <a:pt x="331170" y="824284"/>
                </a:lnTo>
                <a:lnTo>
                  <a:pt x="331170" y="823029"/>
                </a:lnTo>
                <a:close/>
                <a:moveTo>
                  <a:pt x="794687" y="792138"/>
                </a:moveTo>
                <a:cubicBezTo>
                  <a:pt x="799877" y="792138"/>
                  <a:pt x="806742" y="794733"/>
                  <a:pt x="815280" y="799923"/>
                </a:cubicBezTo>
                <a:cubicBezTo>
                  <a:pt x="819969" y="802769"/>
                  <a:pt x="823317" y="804193"/>
                  <a:pt x="825326" y="804193"/>
                </a:cubicBezTo>
                <a:cubicBezTo>
                  <a:pt x="831019" y="804193"/>
                  <a:pt x="834117" y="801095"/>
                  <a:pt x="834619" y="794900"/>
                </a:cubicBezTo>
                <a:lnTo>
                  <a:pt x="852702" y="794900"/>
                </a:lnTo>
                <a:cubicBezTo>
                  <a:pt x="852702" y="804276"/>
                  <a:pt x="849855" y="811476"/>
                  <a:pt x="844162" y="816499"/>
                </a:cubicBezTo>
                <a:cubicBezTo>
                  <a:pt x="838637" y="821354"/>
                  <a:pt x="832191" y="823782"/>
                  <a:pt x="824824" y="823782"/>
                </a:cubicBezTo>
                <a:cubicBezTo>
                  <a:pt x="821643" y="823782"/>
                  <a:pt x="818629" y="823196"/>
                  <a:pt x="815783" y="822024"/>
                </a:cubicBezTo>
                <a:cubicBezTo>
                  <a:pt x="811932" y="820517"/>
                  <a:pt x="808248" y="818676"/>
                  <a:pt x="804733" y="816499"/>
                </a:cubicBezTo>
                <a:cubicBezTo>
                  <a:pt x="799374" y="813318"/>
                  <a:pt x="795943" y="811727"/>
                  <a:pt x="794435" y="811727"/>
                </a:cubicBezTo>
                <a:cubicBezTo>
                  <a:pt x="788743" y="811727"/>
                  <a:pt x="785645" y="814908"/>
                  <a:pt x="785143" y="821271"/>
                </a:cubicBezTo>
                <a:lnTo>
                  <a:pt x="767312" y="821271"/>
                </a:lnTo>
                <a:cubicBezTo>
                  <a:pt x="767312" y="811727"/>
                  <a:pt x="770074" y="804528"/>
                  <a:pt x="775599" y="799672"/>
                </a:cubicBezTo>
                <a:cubicBezTo>
                  <a:pt x="781292" y="794649"/>
                  <a:pt x="787654" y="792138"/>
                  <a:pt x="794687" y="792138"/>
                </a:cubicBezTo>
                <a:close/>
                <a:moveTo>
                  <a:pt x="2757394" y="762000"/>
                </a:moveTo>
                <a:lnTo>
                  <a:pt x="2781253" y="762000"/>
                </a:lnTo>
                <a:lnTo>
                  <a:pt x="2792806" y="793393"/>
                </a:lnTo>
                <a:lnTo>
                  <a:pt x="2775226" y="793393"/>
                </a:lnTo>
                <a:close/>
                <a:moveTo>
                  <a:pt x="399985" y="762000"/>
                </a:moveTo>
                <a:lnTo>
                  <a:pt x="424096" y="762000"/>
                </a:lnTo>
                <a:lnTo>
                  <a:pt x="406264" y="793393"/>
                </a:lnTo>
                <a:lnTo>
                  <a:pt x="388432" y="793393"/>
                </a:lnTo>
                <a:close/>
                <a:moveTo>
                  <a:pt x="3249662" y="623106"/>
                </a:moveTo>
                <a:cubicBezTo>
                  <a:pt x="3253680" y="623106"/>
                  <a:pt x="3256945" y="624362"/>
                  <a:pt x="3259457" y="626873"/>
                </a:cubicBezTo>
                <a:cubicBezTo>
                  <a:pt x="3261968" y="629385"/>
                  <a:pt x="3263224" y="632650"/>
                  <a:pt x="3263224" y="636668"/>
                </a:cubicBezTo>
                <a:cubicBezTo>
                  <a:pt x="3263224" y="640519"/>
                  <a:pt x="3261968" y="643784"/>
                  <a:pt x="3259457" y="646463"/>
                </a:cubicBezTo>
                <a:cubicBezTo>
                  <a:pt x="3256945" y="649309"/>
                  <a:pt x="3253680" y="650732"/>
                  <a:pt x="3249662" y="650732"/>
                </a:cubicBezTo>
                <a:cubicBezTo>
                  <a:pt x="3245978" y="650732"/>
                  <a:pt x="3242714" y="649309"/>
                  <a:pt x="3239867" y="646463"/>
                </a:cubicBezTo>
                <a:cubicBezTo>
                  <a:pt x="3237021" y="643616"/>
                  <a:pt x="3235598" y="640352"/>
                  <a:pt x="3235598" y="636668"/>
                </a:cubicBezTo>
                <a:cubicBezTo>
                  <a:pt x="3235598" y="632650"/>
                  <a:pt x="3237021" y="629385"/>
                  <a:pt x="3239867" y="626873"/>
                </a:cubicBezTo>
                <a:cubicBezTo>
                  <a:pt x="3242714" y="624362"/>
                  <a:pt x="3245978" y="623106"/>
                  <a:pt x="3249662" y="623106"/>
                </a:cubicBezTo>
                <a:close/>
                <a:moveTo>
                  <a:pt x="896987" y="623106"/>
                </a:moveTo>
                <a:cubicBezTo>
                  <a:pt x="901006" y="623106"/>
                  <a:pt x="904271" y="624362"/>
                  <a:pt x="906782" y="626873"/>
                </a:cubicBezTo>
                <a:cubicBezTo>
                  <a:pt x="909294" y="629385"/>
                  <a:pt x="910550" y="632650"/>
                  <a:pt x="910550" y="636668"/>
                </a:cubicBezTo>
                <a:cubicBezTo>
                  <a:pt x="910550" y="640519"/>
                  <a:pt x="909294" y="643784"/>
                  <a:pt x="906782" y="646463"/>
                </a:cubicBezTo>
                <a:cubicBezTo>
                  <a:pt x="904271" y="649309"/>
                  <a:pt x="901006" y="650732"/>
                  <a:pt x="896987" y="650732"/>
                </a:cubicBezTo>
                <a:cubicBezTo>
                  <a:pt x="893304" y="650732"/>
                  <a:pt x="890039" y="649309"/>
                  <a:pt x="887193" y="646463"/>
                </a:cubicBezTo>
                <a:cubicBezTo>
                  <a:pt x="884347" y="643616"/>
                  <a:pt x="882923" y="640352"/>
                  <a:pt x="882923" y="636668"/>
                </a:cubicBezTo>
                <a:cubicBezTo>
                  <a:pt x="882923" y="632650"/>
                  <a:pt x="884347" y="629385"/>
                  <a:pt x="887193" y="626873"/>
                </a:cubicBezTo>
                <a:cubicBezTo>
                  <a:pt x="890039" y="624362"/>
                  <a:pt x="893304" y="623106"/>
                  <a:pt x="896987" y="623106"/>
                </a:cubicBezTo>
                <a:close/>
                <a:moveTo>
                  <a:pt x="353309" y="623106"/>
                </a:moveTo>
                <a:cubicBezTo>
                  <a:pt x="357327" y="623106"/>
                  <a:pt x="360592" y="624362"/>
                  <a:pt x="363104" y="626873"/>
                </a:cubicBezTo>
                <a:cubicBezTo>
                  <a:pt x="365615" y="629385"/>
                  <a:pt x="366871" y="632650"/>
                  <a:pt x="366871" y="636668"/>
                </a:cubicBezTo>
                <a:cubicBezTo>
                  <a:pt x="366871" y="640519"/>
                  <a:pt x="365615" y="643784"/>
                  <a:pt x="363104" y="646463"/>
                </a:cubicBezTo>
                <a:cubicBezTo>
                  <a:pt x="360592" y="649309"/>
                  <a:pt x="357327" y="650732"/>
                  <a:pt x="353309" y="650732"/>
                </a:cubicBezTo>
                <a:cubicBezTo>
                  <a:pt x="349626" y="650732"/>
                  <a:pt x="346360" y="649309"/>
                  <a:pt x="343514" y="646463"/>
                </a:cubicBezTo>
                <a:cubicBezTo>
                  <a:pt x="340668" y="643616"/>
                  <a:pt x="339244" y="640352"/>
                  <a:pt x="339244" y="636668"/>
                </a:cubicBezTo>
                <a:cubicBezTo>
                  <a:pt x="339244" y="632650"/>
                  <a:pt x="340668" y="629385"/>
                  <a:pt x="343514" y="626873"/>
                </a:cubicBezTo>
                <a:cubicBezTo>
                  <a:pt x="346193" y="624362"/>
                  <a:pt x="349458" y="623106"/>
                  <a:pt x="353309" y="623106"/>
                </a:cubicBezTo>
                <a:close/>
                <a:moveTo>
                  <a:pt x="6059937" y="570114"/>
                </a:moveTo>
                <a:cubicBezTo>
                  <a:pt x="6064625" y="570114"/>
                  <a:pt x="6068559" y="571705"/>
                  <a:pt x="6071741" y="574886"/>
                </a:cubicBezTo>
                <a:cubicBezTo>
                  <a:pt x="6074754" y="577900"/>
                  <a:pt x="6076261" y="581750"/>
                  <a:pt x="6076261" y="586439"/>
                </a:cubicBezTo>
                <a:cubicBezTo>
                  <a:pt x="6076261" y="591127"/>
                  <a:pt x="6074754" y="594978"/>
                  <a:pt x="6071741" y="597991"/>
                </a:cubicBezTo>
                <a:cubicBezTo>
                  <a:pt x="6068559" y="601173"/>
                  <a:pt x="6064625" y="602763"/>
                  <a:pt x="6059937" y="602763"/>
                </a:cubicBezTo>
                <a:cubicBezTo>
                  <a:pt x="6055249" y="602763"/>
                  <a:pt x="6051314" y="601173"/>
                  <a:pt x="6048133" y="597991"/>
                </a:cubicBezTo>
                <a:cubicBezTo>
                  <a:pt x="6044952" y="594810"/>
                  <a:pt x="6043361" y="590959"/>
                  <a:pt x="6043361" y="586439"/>
                </a:cubicBezTo>
                <a:cubicBezTo>
                  <a:pt x="6043361" y="581918"/>
                  <a:pt x="6044952" y="578067"/>
                  <a:pt x="6048133" y="574886"/>
                </a:cubicBezTo>
                <a:cubicBezTo>
                  <a:pt x="6051314" y="571705"/>
                  <a:pt x="6055249" y="570114"/>
                  <a:pt x="6059937" y="570114"/>
                </a:cubicBezTo>
                <a:close/>
                <a:moveTo>
                  <a:pt x="6000666" y="570114"/>
                </a:moveTo>
                <a:cubicBezTo>
                  <a:pt x="6005354" y="570114"/>
                  <a:pt x="6009289" y="571705"/>
                  <a:pt x="6012470" y="574886"/>
                </a:cubicBezTo>
                <a:cubicBezTo>
                  <a:pt x="6015651" y="578067"/>
                  <a:pt x="6017242" y="581918"/>
                  <a:pt x="6017242" y="586439"/>
                </a:cubicBezTo>
                <a:cubicBezTo>
                  <a:pt x="6017242" y="590959"/>
                  <a:pt x="6015651" y="594810"/>
                  <a:pt x="6012470" y="597991"/>
                </a:cubicBezTo>
                <a:cubicBezTo>
                  <a:pt x="6009289" y="601173"/>
                  <a:pt x="6005354" y="602763"/>
                  <a:pt x="6000666" y="602763"/>
                </a:cubicBezTo>
                <a:cubicBezTo>
                  <a:pt x="5996145" y="602763"/>
                  <a:pt x="5992294" y="601173"/>
                  <a:pt x="5989113" y="597991"/>
                </a:cubicBezTo>
                <a:cubicBezTo>
                  <a:pt x="5985932" y="594810"/>
                  <a:pt x="5984341" y="590959"/>
                  <a:pt x="5984341" y="586439"/>
                </a:cubicBezTo>
                <a:cubicBezTo>
                  <a:pt x="5984341" y="581918"/>
                  <a:pt x="5985932" y="578067"/>
                  <a:pt x="5989113" y="574886"/>
                </a:cubicBezTo>
                <a:cubicBezTo>
                  <a:pt x="5992294" y="571705"/>
                  <a:pt x="5996145" y="570114"/>
                  <a:pt x="6000666" y="570114"/>
                </a:cubicBezTo>
                <a:close/>
                <a:moveTo>
                  <a:pt x="5941646" y="570114"/>
                </a:moveTo>
                <a:cubicBezTo>
                  <a:pt x="5946167" y="570114"/>
                  <a:pt x="5950018" y="571705"/>
                  <a:pt x="5953199" y="574886"/>
                </a:cubicBezTo>
                <a:cubicBezTo>
                  <a:pt x="5956380" y="578067"/>
                  <a:pt x="5957971" y="581918"/>
                  <a:pt x="5957971" y="586439"/>
                </a:cubicBezTo>
                <a:cubicBezTo>
                  <a:pt x="5957971" y="590959"/>
                  <a:pt x="5956380" y="594810"/>
                  <a:pt x="5953199" y="597991"/>
                </a:cubicBezTo>
                <a:cubicBezTo>
                  <a:pt x="5950018" y="601173"/>
                  <a:pt x="5946167" y="602763"/>
                  <a:pt x="5941646" y="602763"/>
                </a:cubicBezTo>
                <a:cubicBezTo>
                  <a:pt x="5936959" y="602763"/>
                  <a:pt x="5933024" y="601173"/>
                  <a:pt x="5929842" y="597991"/>
                </a:cubicBezTo>
                <a:cubicBezTo>
                  <a:pt x="5926662" y="594810"/>
                  <a:pt x="5925071" y="590959"/>
                  <a:pt x="5925071" y="586439"/>
                </a:cubicBezTo>
                <a:cubicBezTo>
                  <a:pt x="5925071" y="581918"/>
                  <a:pt x="5926662" y="578067"/>
                  <a:pt x="5929842" y="574886"/>
                </a:cubicBezTo>
                <a:cubicBezTo>
                  <a:pt x="5933024" y="571705"/>
                  <a:pt x="5936959" y="570114"/>
                  <a:pt x="5941646" y="570114"/>
                </a:cubicBezTo>
                <a:close/>
                <a:moveTo>
                  <a:pt x="5837123" y="570114"/>
                </a:moveTo>
                <a:cubicBezTo>
                  <a:pt x="5841811" y="570114"/>
                  <a:pt x="5845745" y="571705"/>
                  <a:pt x="5848927" y="574886"/>
                </a:cubicBezTo>
                <a:cubicBezTo>
                  <a:pt x="5851941" y="577900"/>
                  <a:pt x="5853448" y="581750"/>
                  <a:pt x="5853448" y="586439"/>
                </a:cubicBezTo>
                <a:cubicBezTo>
                  <a:pt x="5853448" y="589452"/>
                  <a:pt x="5852861" y="592215"/>
                  <a:pt x="5851690" y="594726"/>
                </a:cubicBezTo>
                <a:cubicBezTo>
                  <a:pt x="5850350" y="597740"/>
                  <a:pt x="5848592" y="600754"/>
                  <a:pt x="5846415" y="603768"/>
                </a:cubicBezTo>
                <a:lnTo>
                  <a:pt x="5829337" y="629636"/>
                </a:lnTo>
                <a:lnTo>
                  <a:pt x="5818789" y="622604"/>
                </a:lnTo>
                <a:lnTo>
                  <a:pt x="5832854" y="601256"/>
                </a:lnTo>
                <a:cubicBezTo>
                  <a:pt x="5829504" y="600754"/>
                  <a:pt x="5826658" y="599163"/>
                  <a:pt x="5824315" y="596484"/>
                </a:cubicBezTo>
                <a:cubicBezTo>
                  <a:pt x="5821803" y="593638"/>
                  <a:pt x="5820547" y="590289"/>
                  <a:pt x="5820547" y="586439"/>
                </a:cubicBezTo>
                <a:cubicBezTo>
                  <a:pt x="5820547" y="581918"/>
                  <a:pt x="5822137" y="578067"/>
                  <a:pt x="5825319" y="574886"/>
                </a:cubicBezTo>
                <a:cubicBezTo>
                  <a:pt x="5828500" y="571705"/>
                  <a:pt x="5832434" y="570114"/>
                  <a:pt x="5837123" y="570114"/>
                </a:cubicBezTo>
                <a:close/>
                <a:moveTo>
                  <a:pt x="4846522" y="570114"/>
                </a:moveTo>
                <a:cubicBezTo>
                  <a:pt x="4851211" y="570114"/>
                  <a:pt x="4855145" y="571705"/>
                  <a:pt x="4858326" y="574886"/>
                </a:cubicBezTo>
                <a:cubicBezTo>
                  <a:pt x="4861340" y="577900"/>
                  <a:pt x="4862847" y="581750"/>
                  <a:pt x="4862847" y="586439"/>
                </a:cubicBezTo>
                <a:cubicBezTo>
                  <a:pt x="4862847" y="589452"/>
                  <a:pt x="4862261" y="592215"/>
                  <a:pt x="4861089" y="594726"/>
                </a:cubicBezTo>
                <a:cubicBezTo>
                  <a:pt x="4859750" y="597740"/>
                  <a:pt x="4857992" y="600754"/>
                  <a:pt x="4855815" y="603768"/>
                </a:cubicBezTo>
                <a:lnTo>
                  <a:pt x="4838737" y="629636"/>
                </a:lnTo>
                <a:lnTo>
                  <a:pt x="4828189" y="622604"/>
                </a:lnTo>
                <a:lnTo>
                  <a:pt x="4842253" y="601256"/>
                </a:lnTo>
                <a:cubicBezTo>
                  <a:pt x="4838904" y="600754"/>
                  <a:pt x="4836058" y="599163"/>
                  <a:pt x="4833714" y="596484"/>
                </a:cubicBezTo>
                <a:cubicBezTo>
                  <a:pt x="4831202" y="593638"/>
                  <a:pt x="4829947" y="590289"/>
                  <a:pt x="4829947" y="586439"/>
                </a:cubicBezTo>
                <a:cubicBezTo>
                  <a:pt x="4829947" y="581918"/>
                  <a:pt x="4831537" y="578067"/>
                  <a:pt x="4834719" y="574886"/>
                </a:cubicBezTo>
                <a:cubicBezTo>
                  <a:pt x="4837900" y="571705"/>
                  <a:pt x="4841834" y="570114"/>
                  <a:pt x="4846522" y="570114"/>
                </a:cubicBezTo>
                <a:close/>
                <a:moveTo>
                  <a:pt x="4141673" y="570114"/>
                </a:moveTo>
                <a:cubicBezTo>
                  <a:pt x="4146361" y="570114"/>
                  <a:pt x="4150295" y="571705"/>
                  <a:pt x="4153477" y="574886"/>
                </a:cubicBezTo>
                <a:cubicBezTo>
                  <a:pt x="4156490" y="577900"/>
                  <a:pt x="4157997" y="581750"/>
                  <a:pt x="4157997" y="586439"/>
                </a:cubicBezTo>
                <a:cubicBezTo>
                  <a:pt x="4157997" y="589452"/>
                  <a:pt x="4157411" y="592215"/>
                  <a:pt x="4156239" y="594726"/>
                </a:cubicBezTo>
                <a:cubicBezTo>
                  <a:pt x="4154900" y="597740"/>
                  <a:pt x="4153142" y="600754"/>
                  <a:pt x="4150965" y="603768"/>
                </a:cubicBezTo>
                <a:lnTo>
                  <a:pt x="4133887" y="629636"/>
                </a:lnTo>
                <a:lnTo>
                  <a:pt x="4123339" y="622604"/>
                </a:lnTo>
                <a:lnTo>
                  <a:pt x="4137403" y="601256"/>
                </a:lnTo>
                <a:cubicBezTo>
                  <a:pt x="4134055" y="600754"/>
                  <a:pt x="4131208" y="599163"/>
                  <a:pt x="4128864" y="596484"/>
                </a:cubicBezTo>
                <a:cubicBezTo>
                  <a:pt x="4126353" y="593638"/>
                  <a:pt x="4125097" y="590289"/>
                  <a:pt x="4125097" y="586439"/>
                </a:cubicBezTo>
                <a:cubicBezTo>
                  <a:pt x="4125097" y="581918"/>
                  <a:pt x="4126688" y="578067"/>
                  <a:pt x="4129869" y="574886"/>
                </a:cubicBezTo>
                <a:cubicBezTo>
                  <a:pt x="4133050" y="571705"/>
                  <a:pt x="4136985" y="570114"/>
                  <a:pt x="4141673" y="570114"/>
                </a:cubicBezTo>
                <a:close/>
                <a:moveTo>
                  <a:pt x="3891837" y="535204"/>
                </a:moveTo>
                <a:cubicBezTo>
                  <a:pt x="3879782" y="535204"/>
                  <a:pt x="3870740" y="537716"/>
                  <a:pt x="3864713" y="542739"/>
                </a:cubicBezTo>
                <a:cubicBezTo>
                  <a:pt x="3858685" y="547762"/>
                  <a:pt x="3855672" y="554124"/>
                  <a:pt x="3855672" y="561826"/>
                </a:cubicBezTo>
                <a:cubicBezTo>
                  <a:pt x="3855672" y="569026"/>
                  <a:pt x="3858434" y="574886"/>
                  <a:pt x="3863959" y="579406"/>
                </a:cubicBezTo>
                <a:cubicBezTo>
                  <a:pt x="3869485" y="583927"/>
                  <a:pt x="3876433" y="586187"/>
                  <a:pt x="3884805" y="586187"/>
                </a:cubicBezTo>
                <a:cubicBezTo>
                  <a:pt x="3892172" y="586187"/>
                  <a:pt x="3899036" y="584262"/>
                  <a:pt x="3905399" y="580411"/>
                </a:cubicBezTo>
                <a:cubicBezTo>
                  <a:pt x="3911761" y="576560"/>
                  <a:pt x="3916784" y="571537"/>
                  <a:pt x="3920468" y="565342"/>
                </a:cubicBezTo>
                <a:cubicBezTo>
                  <a:pt x="3924151" y="559147"/>
                  <a:pt x="3925993" y="552199"/>
                  <a:pt x="3925993" y="544497"/>
                </a:cubicBezTo>
                <a:cubicBezTo>
                  <a:pt x="3921975" y="541818"/>
                  <a:pt x="3916952" y="539558"/>
                  <a:pt x="3910924" y="537716"/>
                </a:cubicBezTo>
                <a:cubicBezTo>
                  <a:pt x="3905231" y="536042"/>
                  <a:pt x="3898869" y="535204"/>
                  <a:pt x="3891837" y="535204"/>
                </a:cubicBezTo>
                <a:close/>
                <a:moveTo>
                  <a:pt x="1910637" y="535204"/>
                </a:moveTo>
                <a:cubicBezTo>
                  <a:pt x="1898582" y="535204"/>
                  <a:pt x="1889541" y="537716"/>
                  <a:pt x="1883514" y="542739"/>
                </a:cubicBezTo>
                <a:cubicBezTo>
                  <a:pt x="1877486" y="547762"/>
                  <a:pt x="1874472" y="554124"/>
                  <a:pt x="1874472" y="561826"/>
                </a:cubicBezTo>
                <a:cubicBezTo>
                  <a:pt x="1874472" y="569026"/>
                  <a:pt x="1877235" y="574886"/>
                  <a:pt x="1882760" y="579406"/>
                </a:cubicBezTo>
                <a:cubicBezTo>
                  <a:pt x="1888285" y="583927"/>
                  <a:pt x="1895233" y="586187"/>
                  <a:pt x="1903605" y="586187"/>
                </a:cubicBezTo>
                <a:cubicBezTo>
                  <a:pt x="1910972" y="586187"/>
                  <a:pt x="1917837" y="584262"/>
                  <a:pt x="1924199" y="580411"/>
                </a:cubicBezTo>
                <a:cubicBezTo>
                  <a:pt x="1930562" y="576560"/>
                  <a:pt x="1935585" y="571537"/>
                  <a:pt x="1939268" y="565342"/>
                </a:cubicBezTo>
                <a:cubicBezTo>
                  <a:pt x="1942952" y="559147"/>
                  <a:pt x="1944794" y="552199"/>
                  <a:pt x="1944794" y="544497"/>
                </a:cubicBezTo>
                <a:cubicBezTo>
                  <a:pt x="1940775" y="541818"/>
                  <a:pt x="1935752" y="539558"/>
                  <a:pt x="1929724" y="537716"/>
                </a:cubicBezTo>
                <a:cubicBezTo>
                  <a:pt x="1924032" y="536042"/>
                  <a:pt x="1917669" y="535204"/>
                  <a:pt x="1910637" y="535204"/>
                </a:cubicBezTo>
                <a:close/>
                <a:moveTo>
                  <a:pt x="1472487" y="535204"/>
                </a:moveTo>
                <a:cubicBezTo>
                  <a:pt x="1460433" y="535204"/>
                  <a:pt x="1451391" y="537716"/>
                  <a:pt x="1445364" y="542739"/>
                </a:cubicBezTo>
                <a:cubicBezTo>
                  <a:pt x="1439336" y="547762"/>
                  <a:pt x="1436322" y="554124"/>
                  <a:pt x="1436322" y="561826"/>
                </a:cubicBezTo>
                <a:cubicBezTo>
                  <a:pt x="1436322" y="569026"/>
                  <a:pt x="1439085" y="574886"/>
                  <a:pt x="1444610" y="579406"/>
                </a:cubicBezTo>
                <a:cubicBezTo>
                  <a:pt x="1450135" y="583927"/>
                  <a:pt x="1457084" y="586187"/>
                  <a:pt x="1465456" y="586187"/>
                </a:cubicBezTo>
                <a:cubicBezTo>
                  <a:pt x="1472822" y="586187"/>
                  <a:pt x="1479687" y="584262"/>
                  <a:pt x="1486050" y="580411"/>
                </a:cubicBezTo>
                <a:cubicBezTo>
                  <a:pt x="1492412" y="576560"/>
                  <a:pt x="1497435" y="571537"/>
                  <a:pt x="1501118" y="565342"/>
                </a:cubicBezTo>
                <a:cubicBezTo>
                  <a:pt x="1504802" y="559147"/>
                  <a:pt x="1506643" y="552199"/>
                  <a:pt x="1506643" y="544497"/>
                </a:cubicBezTo>
                <a:cubicBezTo>
                  <a:pt x="1502625" y="541818"/>
                  <a:pt x="1497602" y="539558"/>
                  <a:pt x="1491574" y="537716"/>
                </a:cubicBezTo>
                <a:cubicBezTo>
                  <a:pt x="1485882" y="536042"/>
                  <a:pt x="1479519" y="535204"/>
                  <a:pt x="1472487" y="535204"/>
                </a:cubicBezTo>
                <a:close/>
                <a:moveTo>
                  <a:pt x="5735687" y="485728"/>
                </a:moveTo>
                <a:cubicBezTo>
                  <a:pt x="5725641" y="485728"/>
                  <a:pt x="5716851" y="489077"/>
                  <a:pt x="5709316" y="495774"/>
                </a:cubicBezTo>
                <a:cubicBezTo>
                  <a:pt x="5702284" y="502137"/>
                  <a:pt x="5697597" y="510843"/>
                  <a:pt x="5695252" y="521894"/>
                </a:cubicBezTo>
                <a:lnTo>
                  <a:pt x="5775117" y="521894"/>
                </a:lnTo>
                <a:cubicBezTo>
                  <a:pt x="5774950" y="516368"/>
                  <a:pt x="5773443" y="510843"/>
                  <a:pt x="5770596" y="505318"/>
                </a:cubicBezTo>
                <a:cubicBezTo>
                  <a:pt x="5767918" y="499960"/>
                  <a:pt x="5763648" y="495356"/>
                  <a:pt x="5757788" y="491505"/>
                </a:cubicBezTo>
                <a:cubicBezTo>
                  <a:pt x="5751928" y="487654"/>
                  <a:pt x="5744561" y="485728"/>
                  <a:pt x="5735687" y="485728"/>
                </a:cubicBezTo>
                <a:close/>
                <a:moveTo>
                  <a:pt x="5299044" y="485728"/>
                </a:moveTo>
                <a:cubicBezTo>
                  <a:pt x="5291844" y="485728"/>
                  <a:pt x="5284728" y="487821"/>
                  <a:pt x="5277696" y="492007"/>
                </a:cubicBezTo>
                <a:cubicBezTo>
                  <a:pt x="5271166" y="495858"/>
                  <a:pt x="5265808" y="501718"/>
                  <a:pt x="5261623" y="509587"/>
                </a:cubicBezTo>
                <a:cubicBezTo>
                  <a:pt x="5257604" y="517122"/>
                  <a:pt x="5255595" y="525828"/>
                  <a:pt x="5255595" y="535707"/>
                </a:cubicBezTo>
                <a:cubicBezTo>
                  <a:pt x="5255595" y="545585"/>
                  <a:pt x="5257604" y="554292"/>
                  <a:pt x="5261623" y="561826"/>
                </a:cubicBezTo>
                <a:cubicBezTo>
                  <a:pt x="5265808" y="569695"/>
                  <a:pt x="5271166" y="575555"/>
                  <a:pt x="5277696" y="579406"/>
                </a:cubicBezTo>
                <a:cubicBezTo>
                  <a:pt x="5284728" y="583592"/>
                  <a:pt x="5291844" y="585685"/>
                  <a:pt x="5299044" y="585685"/>
                </a:cubicBezTo>
                <a:cubicBezTo>
                  <a:pt x="5306411" y="585685"/>
                  <a:pt x="5313527" y="583592"/>
                  <a:pt x="5320391" y="579406"/>
                </a:cubicBezTo>
                <a:cubicBezTo>
                  <a:pt x="5327088" y="575388"/>
                  <a:pt x="5332446" y="569528"/>
                  <a:pt x="5336465" y="561826"/>
                </a:cubicBezTo>
                <a:cubicBezTo>
                  <a:pt x="5340483" y="554292"/>
                  <a:pt x="5342492" y="545585"/>
                  <a:pt x="5342492" y="535707"/>
                </a:cubicBezTo>
                <a:cubicBezTo>
                  <a:pt x="5342492" y="525661"/>
                  <a:pt x="5340483" y="516871"/>
                  <a:pt x="5336465" y="509336"/>
                </a:cubicBezTo>
                <a:cubicBezTo>
                  <a:pt x="5332446" y="501969"/>
                  <a:pt x="5327088" y="496193"/>
                  <a:pt x="5320391" y="492007"/>
                </a:cubicBezTo>
                <a:cubicBezTo>
                  <a:pt x="5313527" y="487821"/>
                  <a:pt x="5306411" y="485728"/>
                  <a:pt x="5299044" y="485728"/>
                </a:cubicBezTo>
                <a:close/>
                <a:moveTo>
                  <a:pt x="5154662" y="485728"/>
                </a:moveTo>
                <a:cubicBezTo>
                  <a:pt x="5144616" y="485728"/>
                  <a:pt x="5135826" y="489077"/>
                  <a:pt x="5128291" y="495774"/>
                </a:cubicBezTo>
                <a:cubicBezTo>
                  <a:pt x="5121259" y="502137"/>
                  <a:pt x="5116571" y="510843"/>
                  <a:pt x="5114227" y="521894"/>
                </a:cubicBezTo>
                <a:lnTo>
                  <a:pt x="5194092" y="521894"/>
                </a:lnTo>
                <a:cubicBezTo>
                  <a:pt x="5193925" y="516368"/>
                  <a:pt x="5192418" y="510843"/>
                  <a:pt x="5189571" y="505318"/>
                </a:cubicBezTo>
                <a:cubicBezTo>
                  <a:pt x="5186892" y="499960"/>
                  <a:pt x="5182623" y="495356"/>
                  <a:pt x="5176763" y="491505"/>
                </a:cubicBezTo>
                <a:cubicBezTo>
                  <a:pt x="5170903" y="487654"/>
                  <a:pt x="5163536" y="485728"/>
                  <a:pt x="5154662" y="485728"/>
                </a:cubicBezTo>
                <a:close/>
                <a:moveTo>
                  <a:pt x="4649837" y="485728"/>
                </a:moveTo>
                <a:cubicBezTo>
                  <a:pt x="4639791" y="485728"/>
                  <a:pt x="4631001" y="489077"/>
                  <a:pt x="4623467" y="495774"/>
                </a:cubicBezTo>
                <a:cubicBezTo>
                  <a:pt x="4616435" y="502137"/>
                  <a:pt x="4611747" y="510843"/>
                  <a:pt x="4609402" y="521894"/>
                </a:cubicBezTo>
                <a:lnTo>
                  <a:pt x="4689267" y="521894"/>
                </a:lnTo>
                <a:cubicBezTo>
                  <a:pt x="4689100" y="516368"/>
                  <a:pt x="4687593" y="510843"/>
                  <a:pt x="4684746" y="505318"/>
                </a:cubicBezTo>
                <a:cubicBezTo>
                  <a:pt x="4682068" y="499960"/>
                  <a:pt x="4677798" y="495356"/>
                  <a:pt x="4671938" y="491505"/>
                </a:cubicBezTo>
                <a:cubicBezTo>
                  <a:pt x="4666078" y="487654"/>
                  <a:pt x="4658711" y="485728"/>
                  <a:pt x="4649837" y="485728"/>
                </a:cubicBezTo>
                <a:close/>
                <a:moveTo>
                  <a:pt x="4037242" y="485728"/>
                </a:moveTo>
                <a:cubicBezTo>
                  <a:pt x="4029875" y="485728"/>
                  <a:pt x="4022759" y="487821"/>
                  <a:pt x="4015894" y="492007"/>
                </a:cubicBezTo>
                <a:cubicBezTo>
                  <a:pt x="4009197" y="496193"/>
                  <a:pt x="4003839" y="501969"/>
                  <a:pt x="3999821" y="509336"/>
                </a:cubicBezTo>
                <a:cubicBezTo>
                  <a:pt x="3995803" y="516871"/>
                  <a:pt x="3993793" y="525661"/>
                  <a:pt x="3993793" y="535707"/>
                </a:cubicBezTo>
                <a:cubicBezTo>
                  <a:pt x="3993793" y="545585"/>
                  <a:pt x="3995803" y="554292"/>
                  <a:pt x="3999821" y="561826"/>
                </a:cubicBezTo>
                <a:cubicBezTo>
                  <a:pt x="4003839" y="569528"/>
                  <a:pt x="4009197" y="575388"/>
                  <a:pt x="4015894" y="579406"/>
                </a:cubicBezTo>
                <a:cubicBezTo>
                  <a:pt x="4022759" y="583592"/>
                  <a:pt x="4029875" y="585685"/>
                  <a:pt x="4037242" y="585685"/>
                </a:cubicBezTo>
                <a:cubicBezTo>
                  <a:pt x="4044441" y="585685"/>
                  <a:pt x="4051557" y="583592"/>
                  <a:pt x="4058589" y="579406"/>
                </a:cubicBezTo>
                <a:cubicBezTo>
                  <a:pt x="4065119" y="575555"/>
                  <a:pt x="4070477" y="569695"/>
                  <a:pt x="4074663" y="561826"/>
                </a:cubicBezTo>
                <a:cubicBezTo>
                  <a:pt x="4078514" y="554627"/>
                  <a:pt x="4080439" y="545920"/>
                  <a:pt x="4080439" y="535707"/>
                </a:cubicBezTo>
                <a:cubicBezTo>
                  <a:pt x="4080439" y="525326"/>
                  <a:pt x="4078514" y="516536"/>
                  <a:pt x="4074663" y="509336"/>
                </a:cubicBezTo>
                <a:cubicBezTo>
                  <a:pt x="4070645" y="501802"/>
                  <a:pt x="4065287" y="496025"/>
                  <a:pt x="4058589" y="492007"/>
                </a:cubicBezTo>
                <a:cubicBezTo>
                  <a:pt x="4051557" y="487821"/>
                  <a:pt x="4044441" y="485728"/>
                  <a:pt x="4037242" y="485728"/>
                </a:cubicBezTo>
                <a:close/>
                <a:moveTo>
                  <a:pt x="3249662" y="485728"/>
                </a:moveTo>
                <a:cubicBezTo>
                  <a:pt x="3239616" y="485728"/>
                  <a:pt x="3230826" y="489077"/>
                  <a:pt x="3223291" y="495774"/>
                </a:cubicBezTo>
                <a:cubicBezTo>
                  <a:pt x="3216259" y="502137"/>
                  <a:pt x="3211571" y="510843"/>
                  <a:pt x="3209227" y="521894"/>
                </a:cubicBezTo>
                <a:lnTo>
                  <a:pt x="3289092" y="521894"/>
                </a:lnTo>
                <a:cubicBezTo>
                  <a:pt x="3288925" y="516368"/>
                  <a:pt x="3287418" y="510843"/>
                  <a:pt x="3284571" y="505318"/>
                </a:cubicBezTo>
                <a:cubicBezTo>
                  <a:pt x="3281893" y="499960"/>
                  <a:pt x="3277623" y="495356"/>
                  <a:pt x="3271763" y="491505"/>
                </a:cubicBezTo>
                <a:cubicBezTo>
                  <a:pt x="3265903" y="487654"/>
                  <a:pt x="3258536" y="485728"/>
                  <a:pt x="3249662" y="485728"/>
                </a:cubicBezTo>
                <a:close/>
                <a:moveTo>
                  <a:pt x="2774919" y="485728"/>
                </a:moveTo>
                <a:cubicBezTo>
                  <a:pt x="2767719" y="485728"/>
                  <a:pt x="2760603" y="487821"/>
                  <a:pt x="2753571" y="492007"/>
                </a:cubicBezTo>
                <a:cubicBezTo>
                  <a:pt x="2747041" y="495858"/>
                  <a:pt x="2741684" y="501718"/>
                  <a:pt x="2737498" y="509587"/>
                </a:cubicBezTo>
                <a:cubicBezTo>
                  <a:pt x="2733480" y="517122"/>
                  <a:pt x="2731470" y="525828"/>
                  <a:pt x="2731470" y="535707"/>
                </a:cubicBezTo>
                <a:cubicBezTo>
                  <a:pt x="2731470" y="545585"/>
                  <a:pt x="2733480" y="554292"/>
                  <a:pt x="2737498" y="561826"/>
                </a:cubicBezTo>
                <a:cubicBezTo>
                  <a:pt x="2741684" y="569695"/>
                  <a:pt x="2747041" y="575555"/>
                  <a:pt x="2753571" y="579406"/>
                </a:cubicBezTo>
                <a:cubicBezTo>
                  <a:pt x="2760603" y="583592"/>
                  <a:pt x="2767719" y="585685"/>
                  <a:pt x="2774919" y="585685"/>
                </a:cubicBezTo>
                <a:cubicBezTo>
                  <a:pt x="2782286" y="585685"/>
                  <a:pt x="2789402" y="583592"/>
                  <a:pt x="2796266" y="579406"/>
                </a:cubicBezTo>
                <a:cubicBezTo>
                  <a:pt x="2802964" y="575388"/>
                  <a:pt x="2808321" y="569528"/>
                  <a:pt x="2812340" y="561826"/>
                </a:cubicBezTo>
                <a:cubicBezTo>
                  <a:pt x="2816358" y="554292"/>
                  <a:pt x="2818367" y="545585"/>
                  <a:pt x="2818367" y="535707"/>
                </a:cubicBezTo>
                <a:cubicBezTo>
                  <a:pt x="2818367" y="525661"/>
                  <a:pt x="2816358" y="516871"/>
                  <a:pt x="2812340" y="509336"/>
                </a:cubicBezTo>
                <a:cubicBezTo>
                  <a:pt x="2808321" y="501969"/>
                  <a:pt x="2802964" y="496193"/>
                  <a:pt x="2796266" y="492007"/>
                </a:cubicBezTo>
                <a:cubicBezTo>
                  <a:pt x="2789402" y="487821"/>
                  <a:pt x="2782286" y="485728"/>
                  <a:pt x="2774919" y="485728"/>
                </a:cubicBezTo>
                <a:close/>
                <a:moveTo>
                  <a:pt x="2430512" y="485728"/>
                </a:moveTo>
                <a:cubicBezTo>
                  <a:pt x="2420466" y="485728"/>
                  <a:pt x="2411676" y="489077"/>
                  <a:pt x="2404141" y="495774"/>
                </a:cubicBezTo>
                <a:cubicBezTo>
                  <a:pt x="2397109" y="502137"/>
                  <a:pt x="2392421" y="510843"/>
                  <a:pt x="2390077" y="521894"/>
                </a:cubicBezTo>
                <a:lnTo>
                  <a:pt x="2469942" y="521894"/>
                </a:lnTo>
                <a:cubicBezTo>
                  <a:pt x="2469775" y="516368"/>
                  <a:pt x="2468268" y="510843"/>
                  <a:pt x="2465421" y="505318"/>
                </a:cubicBezTo>
                <a:cubicBezTo>
                  <a:pt x="2462743" y="499960"/>
                  <a:pt x="2458473" y="495356"/>
                  <a:pt x="2452613" y="491505"/>
                </a:cubicBezTo>
                <a:cubicBezTo>
                  <a:pt x="2446753" y="487654"/>
                  <a:pt x="2439386" y="485728"/>
                  <a:pt x="2430512" y="485728"/>
                </a:cubicBezTo>
                <a:close/>
                <a:moveTo>
                  <a:pt x="1615130" y="485728"/>
                </a:moveTo>
                <a:cubicBezTo>
                  <a:pt x="1607093" y="485728"/>
                  <a:pt x="1599559" y="487738"/>
                  <a:pt x="1592526" y="491756"/>
                </a:cubicBezTo>
                <a:cubicBezTo>
                  <a:pt x="1585662" y="495774"/>
                  <a:pt x="1580053" y="501551"/>
                  <a:pt x="1575700" y="509085"/>
                </a:cubicBezTo>
                <a:cubicBezTo>
                  <a:pt x="1571514" y="516452"/>
                  <a:pt x="1569420" y="525326"/>
                  <a:pt x="1569420" y="535707"/>
                </a:cubicBezTo>
                <a:cubicBezTo>
                  <a:pt x="1569420" y="545920"/>
                  <a:pt x="1571514" y="554710"/>
                  <a:pt x="1575700" y="562077"/>
                </a:cubicBezTo>
                <a:cubicBezTo>
                  <a:pt x="1580053" y="569612"/>
                  <a:pt x="1585662" y="575388"/>
                  <a:pt x="1592526" y="579406"/>
                </a:cubicBezTo>
                <a:cubicBezTo>
                  <a:pt x="1599893" y="583592"/>
                  <a:pt x="1607428" y="585685"/>
                  <a:pt x="1615130" y="585685"/>
                </a:cubicBezTo>
                <a:cubicBezTo>
                  <a:pt x="1622831" y="585685"/>
                  <a:pt x="1630366" y="583592"/>
                  <a:pt x="1637733" y="579406"/>
                </a:cubicBezTo>
                <a:cubicBezTo>
                  <a:pt x="1644430" y="575555"/>
                  <a:pt x="1649955" y="569779"/>
                  <a:pt x="1654309" y="562077"/>
                </a:cubicBezTo>
                <a:cubicBezTo>
                  <a:pt x="1658495" y="554710"/>
                  <a:pt x="1660587" y="545920"/>
                  <a:pt x="1660587" y="535707"/>
                </a:cubicBezTo>
                <a:cubicBezTo>
                  <a:pt x="1660587" y="525326"/>
                  <a:pt x="1658495" y="516452"/>
                  <a:pt x="1654309" y="509085"/>
                </a:cubicBezTo>
                <a:cubicBezTo>
                  <a:pt x="1649955" y="501383"/>
                  <a:pt x="1644430" y="495607"/>
                  <a:pt x="1637733" y="491756"/>
                </a:cubicBezTo>
                <a:cubicBezTo>
                  <a:pt x="1630701" y="487738"/>
                  <a:pt x="1623167" y="485728"/>
                  <a:pt x="1615130" y="485728"/>
                </a:cubicBezTo>
                <a:close/>
                <a:moveTo>
                  <a:pt x="896987" y="485728"/>
                </a:moveTo>
                <a:cubicBezTo>
                  <a:pt x="886941" y="485728"/>
                  <a:pt x="878151" y="489077"/>
                  <a:pt x="870617" y="495774"/>
                </a:cubicBezTo>
                <a:cubicBezTo>
                  <a:pt x="863585" y="502137"/>
                  <a:pt x="858897" y="510843"/>
                  <a:pt x="856553" y="521894"/>
                </a:cubicBezTo>
                <a:lnTo>
                  <a:pt x="936418" y="521894"/>
                </a:lnTo>
                <a:cubicBezTo>
                  <a:pt x="936250" y="516368"/>
                  <a:pt x="934744" y="510843"/>
                  <a:pt x="931897" y="505318"/>
                </a:cubicBezTo>
                <a:cubicBezTo>
                  <a:pt x="929218" y="499960"/>
                  <a:pt x="924949" y="495356"/>
                  <a:pt x="919088" y="491505"/>
                </a:cubicBezTo>
                <a:cubicBezTo>
                  <a:pt x="913228" y="487654"/>
                  <a:pt x="905861" y="485728"/>
                  <a:pt x="896987" y="485728"/>
                </a:cubicBezTo>
                <a:close/>
                <a:moveTo>
                  <a:pt x="5392173" y="470157"/>
                </a:moveTo>
                <a:lnTo>
                  <a:pt x="5414023" y="470157"/>
                </a:lnTo>
                <a:lnTo>
                  <a:pt x="5414023" y="549269"/>
                </a:lnTo>
                <a:cubicBezTo>
                  <a:pt x="5414023" y="561993"/>
                  <a:pt x="5416869" y="571202"/>
                  <a:pt x="5422562" y="576895"/>
                </a:cubicBezTo>
                <a:cubicBezTo>
                  <a:pt x="5428422" y="582755"/>
                  <a:pt x="5436040" y="585685"/>
                  <a:pt x="5445416" y="585685"/>
                </a:cubicBezTo>
                <a:cubicBezTo>
                  <a:pt x="5452783" y="585685"/>
                  <a:pt x="5459397" y="583676"/>
                  <a:pt x="5465257" y="579658"/>
                </a:cubicBezTo>
                <a:cubicBezTo>
                  <a:pt x="5470782" y="575807"/>
                  <a:pt x="5475219" y="570700"/>
                  <a:pt x="5478568" y="564338"/>
                </a:cubicBezTo>
                <a:cubicBezTo>
                  <a:pt x="5481749" y="558143"/>
                  <a:pt x="5483339" y="551445"/>
                  <a:pt x="5483339" y="544246"/>
                </a:cubicBezTo>
                <a:lnTo>
                  <a:pt x="5483339" y="470157"/>
                </a:lnTo>
                <a:lnTo>
                  <a:pt x="5505189" y="470157"/>
                </a:lnTo>
                <a:lnTo>
                  <a:pt x="5505189" y="601256"/>
                </a:lnTo>
                <a:lnTo>
                  <a:pt x="5484344" y="601256"/>
                </a:lnTo>
                <a:lnTo>
                  <a:pt x="5484344" y="582169"/>
                </a:lnTo>
                <a:lnTo>
                  <a:pt x="5483339" y="582169"/>
                </a:lnTo>
                <a:cubicBezTo>
                  <a:pt x="5479991" y="588531"/>
                  <a:pt x="5474214" y="594057"/>
                  <a:pt x="5466010" y="598745"/>
                </a:cubicBezTo>
                <a:cubicBezTo>
                  <a:pt x="5458476" y="603098"/>
                  <a:pt x="5450104" y="605275"/>
                  <a:pt x="5440895" y="605275"/>
                </a:cubicBezTo>
                <a:cubicBezTo>
                  <a:pt x="5424989" y="605275"/>
                  <a:pt x="5412934" y="600670"/>
                  <a:pt x="5404730" y="591461"/>
                </a:cubicBezTo>
                <a:cubicBezTo>
                  <a:pt x="5396359" y="582085"/>
                  <a:pt x="5392173" y="569109"/>
                  <a:pt x="5392173" y="552534"/>
                </a:cubicBezTo>
                <a:close/>
                <a:moveTo>
                  <a:pt x="4385788" y="470157"/>
                </a:moveTo>
                <a:lnTo>
                  <a:pt x="4407638" y="470157"/>
                </a:lnTo>
                <a:lnTo>
                  <a:pt x="4407638" y="601256"/>
                </a:lnTo>
                <a:lnTo>
                  <a:pt x="4385788" y="601256"/>
                </a:lnTo>
                <a:close/>
                <a:moveTo>
                  <a:pt x="3334773" y="470157"/>
                </a:moveTo>
                <a:lnTo>
                  <a:pt x="3356623" y="470157"/>
                </a:lnTo>
                <a:lnTo>
                  <a:pt x="3356623" y="549269"/>
                </a:lnTo>
                <a:cubicBezTo>
                  <a:pt x="3356623" y="561993"/>
                  <a:pt x="3359469" y="571202"/>
                  <a:pt x="3365162" y="576895"/>
                </a:cubicBezTo>
                <a:cubicBezTo>
                  <a:pt x="3371022" y="582755"/>
                  <a:pt x="3378640" y="585685"/>
                  <a:pt x="3388016" y="585685"/>
                </a:cubicBezTo>
                <a:cubicBezTo>
                  <a:pt x="3395383" y="585685"/>
                  <a:pt x="3401997" y="583676"/>
                  <a:pt x="3407857" y="579658"/>
                </a:cubicBezTo>
                <a:cubicBezTo>
                  <a:pt x="3413382" y="575807"/>
                  <a:pt x="3417819" y="570700"/>
                  <a:pt x="3421168" y="564338"/>
                </a:cubicBezTo>
                <a:cubicBezTo>
                  <a:pt x="3424349" y="558143"/>
                  <a:pt x="3425940" y="551445"/>
                  <a:pt x="3425940" y="544246"/>
                </a:cubicBezTo>
                <a:lnTo>
                  <a:pt x="3425940" y="470157"/>
                </a:lnTo>
                <a:lnTo>
                  <a:pt x="3447789" y="470157"/>
                </a:lnTo>
                <a:lnTo>
                  <a:pt x="3447789" y="601256"/>
                </a:lnTo>
                <a:lnTo>
                  <a:pt x="3426944" y="601256"/>
                </a:lnTo>
                <a:lnTo>
                  <a:pt x="3426944" y="582169"/>
                </a:lnTo>
                <a:lnTo>
                  <a:pt x="3425940" y="582169"/>
                </a:lnTo>
                <a:cubicBezTo>
                  <a:pt x="3422591" y="588531"/>
                  <a:pt x="3416815" y="594057"/>
                  <a:pt x="3408610" y="598745"/>
                </a:cubicBezTo>
                <a:cubicBezTo>
                  <a:pt x="3401076" y="603098"/>
                  <a:pt x="3392704" y="605275"/>
                  <a:pt x="3383496" y="605275"/>
                </a:cubicBezTo>
                <a:cubicBezTo>
                  <a:pt x="3367590" y="605275"/>
                  <a:pt x="3355535" y="600670"/>
                  <a:pt x="3347330" y="591461"/>
                </a:cubicBezTo>
                <a:cubicBezTo>
                  <a:pt x="3338959" y="582085"/>
                  <a:pt x="3334773" y="569109"/>
                  <a:pt x="3334773" y="552534"/>
                </a:cubicBezTo>
                <a:close/>
                <a:moveTo>
                  <a:pt x="3138013" y="470157"/>
                </a:moveTo>
                <a:lnTo>
                  <a:pt x="3159863" y="470157"/>
                </a:lnTo>
                <a:lnTo>
                  <a:pt x="3159863" y="601256"/>
                </a:lnTo>
                <a:lnTo>
                  <a:pt x="3138013" y="601256"/>
                </a:lnTo>
                <a:close/>
                <a:moveTo>
                  <a:pt x="785338" y="470157"/>
                </a:moveTo>
                <a:lnTo>
                  <a:pt x="807188" y="470157"/>
                </a:lnTo>
                <a:lnTo>
                  <a:pt x="807188" y="601256"/>
                </a:lnTo>
                <a:lnTo>
                  <a:pt x="785338" y="601256"/>
                </a:lnTo>
                <a:close/>
                <a:moveTo>
                  <a:pt x="4795977" y="466139"/>
                </a:moveTo>
                <a:cubicBezTo>
                  <a:pt x="4801837" y="466139"/>
                  <a:pt x="4807027" y="467060"/>
                  <a:pt x="4811548" y="468902"/>
                </a:cubicBezTo>
                <a:lnTo>
                  <a:pt x="4811548" y="492509"/>
                </a:lnTo>
                <a:cubicBezTo>
                  <a:pt x="4805855" y="489663"/>
                  <a:pt x="4799660" y="488240"/>
                  <a:pt x="4792963" y="488240"/>
                </a:cubicBezTo>
                <a:cubicBezTo>
                  <a:pt x="4786768" y="488240"/>
                  <a:pt x="4780908" y="490082"/>
                  <a:pt x="4775383" y="493765"/>
                </a:cubicBezTo>
                <a:cubicBezTo>
                  <a:pt x="4770192" y="497114"/>
                  <a:pt x="4765923" y="501969"/>
                  <a:pt x="4762574" y="508332"/>
                </a:cubicBezTo>
                <a:cubicBezTo>
                  <a:pt x="4759560" y="513857"/>
                  <a:pt x="4758053" y="520387"/>
                  <a:pt x="4758053" y="527921"/>
                </a:cubicBezTo>
                <a:lnTo>
                  <a:pt x="4758053" y="601256"/>
                </a:lnTo>
                <a:lnTo>
                  <a:pt x="4736204" y="601256"/>
                </a:lnTo>
                <a:lnTo>
                  <a:pt x="4736204" y="470157"/>
                </a:lnTo>
                <a:lnTo>
                  <a:pt x="4756798" y="470157"/>
                </a:lnTo>
                <a:lnTo>
                  <a:pt x="4756798" y="491254"/>
                </a:lnTo>
                <a:lnTo>
                  <a:pt x="4758053" y="491254"/>
                </a:lnTo>
                <a:cubicBezTo>
                  <a:pt x="4760397" y="484222"/>
                  <a:pt x="4765337" y="478278"/>
                  <a:pt x="4772871" y="473422"/>
                </a:cubicBezTo>
                <a:cubicBezTo>
                  <a:pt x="4780238" y="468567"/>
                  <a:pt x="4787940" y="466139"/>
                  <a:pt x="4795977" y="466139"/>
                </a:cubicBezTo>
                <a:close/>
                <a:moveTo>
                  <a:pt x="2338527" y="466139"/>
                </a:moveTo>
                <a:cubicBezTo>
                  <a:pt x="2344387" y="466139"/>
                  <a:pt x="2349577" y="467060"/>
                  <a:pt x="2354098" y="468902"/>
                </a:cubicBezTo>
                <a:lnTo>
                  <a:pt x="2354098" y="492509"/>
                </a:lnTo>
                <a:cubicBezTo>
                  <a:pt x="2348405" y="489663"/>
                  <a:pt x="2342210" y="488240"/>
                  <a:pt x="2335513" y="488240"/>
                </a:cubicBezTo>
                <a:cubicBezTo>
                  <a:pt x="2329318" y="488240"/>
                  <a:pt x="2323458" y="490082"/>
                  <a:pt x="2317933" y="493765"/>
                </a:cubicBezTo>
                <a:cubicBezTo>
                  <a:pt x="2312742" y="497114"/>
                  <a:pt x="2308473" y="501969"/>
                  <a:pt x="2305124" y="508332"/>
                </a:cubicBezTo>
                <a:cubicBezTo>
                  <a:pt x="2302110" y="513857"/>
                  <a:pt x="2300604" y="520387"/>
                  <a:pt x="2300604" y="527921"/>
                </a:cubicBezTo>
                <a:lnTo>
                  <a:pt x="2300604" y="601256"/>
                </a:lnTo>
                <a:lnTo>
                  <a:pt x="2278754" y="601256"/>
                </a:lnTo>
                <a:lnTo>
                  <a:pt x="2278754" y="470157"/>
                </a:lnTo>
                <a:lnTo>
                  <a:pt x="2299348" y="470157"/>
                </a:lnTo>
                <a:lnTo>
                  <a:pt x="2299348" y="491254"/>
                </a:lnTo>
                <a:lnTo>
                  <a:pt x="2300604" y="491254"/>
                </a:lnTo>
                <a:cubicBezTo>
                  <a:pt x="2302948" y="484222"/>
                  <a:pt x="2307887" y="478278"/>
                  <a:pt x="2315421" y="473422"/>
                </a:cubicBezTo>
                <a:cubicBezTo>
                  <a:pt x="2322788" y="468567"/>
                  <a:pt x="2330490" y="466139"/>
                  <a:pt x="2338527" y="466139"/>
                </a:cubicBezTo>
                <a:close/>
                <a:moveTo>
                  <a:pt x="5735687" y="465888"/>
                </a:moveTo>
                <a:cubicBezTo>
                  <a:pt x="5748244" y="465888"/>
                  <a:pt x="5759379" y="468818"/>
                  <a:pt x="5769089" y="474678"/>
                </a:cubicBezTo>
                <a:cubicBezTo>
                  <a:pt x="5778466" y="480371"/>
                  <a:pt x="5785665" y="488240"/>
                  <a:pt x="5790688" y="498286"/>
                </a:cubicBezTo>
                <a:cubicBezTo>
                  <a:pt x="5795878" y="508667"/>
                  <a:pt x="5798474" y="520303"/>
                  <a:pt x="5798474" y="533195"/>
                </a:cubicBezTo>
                <a:cubicBezTo>
                  <a:pt x="5798474" y="534200"/>
                  <a:pt x="5798307" y="536376"/>
                  <a:pt x="5797971" y="539725"/>
                </a:cubicBezTo>
                <a:lnTo>
                  <a:pt x="5693996" y="539725"/>
                </a:lnTo>
                <a:cubicBezTo>
                  <a:pt x="5694499" y="549771"/>
                  <a:pt x="5696926" y="558226"/>
                  <a:pt x="5701280" y="565091"/>
                </a:cubicBezTo>
                <a:cubicBezTo>
                  <a:pt x="5705465" y="571621"/>
                  <a:pt x="5710907" y="576727"/>
                  <a:pt x="5717604" y="580411"/>
                </a:cubicBezTo>
                <a:cubicBezTo>
                  <a:pt x="5724134" y="583927"/>
                  <a:pt x="5730999" y="585685"/>
                  <a:pt x="5738198" y="585685"/>
                </a:cubicBezTo>
                <a:cubicBezTo>
                  <a:pt x="5755276" y="585685"/>
                  <a:pt x="5768252" y="577732"/>
                  <a:pt x="5777126" y="561826"/>
                </a:cubicBezTo>
                <a:lnTo>
                  <a:pt x="5795460" y="570867"/>
                </a:lnTo>
                <a:cubicBezTo>
                  <a:pt x="5789935" y="581416"/>
                  <a:pt x="5782316" y="589787"/>
                  <a:pt x="5772605" y="595982"/>
                </a:cubicBezTo>
                <a:cubicBezTo>
                  <a:pt x="5762895" y="602177"/>
                  <a:pt x="5751174" y="605275"/>
                  <a:pt x="5737445" y="605275"/>
                </a:cubicBezTo>
                <a:cubicBezTo>
                  <a:pt x="5724721" y="605275"/>
                  <a:pt x="5713502" y="602345"/>
                  <a:pt x="5703791" y="596484"/>
                </a:cubicBezTo>
                <a:cubicBezTo>
                  <a:pt x="5693745" y="590457"/>
                  <a:pt x="5685960" y="582169"/>
                  <a:pt x="5680434" y="571621"/>
                </a:cubicBezTo>
                <a:cubicBezTo>
                  <a:pt x="5674909" y="561073"/>
                  <a:pt x="5672146" y="549185"/>
                  <a:pt x="5672146" y="535958"/>
                </a:cubicBezTo>
                <a:cubicBezTo>
                  <a:pt x="5672146" y="523233"/>
                  <a:pt x="5674742" y="511597"/>
                  <a:pt x="5679932" y="501048"/>
                </a:cubicBezTo>
                <a:cubicBezTo>
                  <a:pt x="5685290" y="490165"/>
                  <a:pt x="5692741" y="481626"/>
                  <a:pt x="5702284" y="475431"/>
                </a:cubicBezTo>
                <a:cubicBezTo>
                  <a:pt x="5712163" y="469069"/>
                  <a:pt x="5723297" y="465888"/>
                  <a:pt x="5735687" y="465888"/>
                </a:cubicBezTo>
                <a:close/>
                <a:moveTo>
                  <a:pt x="5595574" y="465888"/>
                </a:moveTo>
                <a:cubicBezTo>
                  <a:pt x="5609471" y="465888"/>
                  <a:pt x="5621443" y="469236"/>
                  <a:pt x="5631488" y="475934"/>
                </a:cubicBezTo>
                <a:cubicBezTo>
                  <a:pt x="5641200" y="482463"/>
                  <a:pt x="5648064" y="491254"/>
                  <a:pt x="5652083" y="502304"/>
                </a:cubicBezTo>
                <a:lnTo>
                  <a:pt x="5632242" y="510592"/>
                </a:lnTo>
                <a:cubicBezTo>
                  <a:pt x="5628893" y="502220"/>
                  <a:pt x="5624121" y="496025"/>
                  <a:pt x="5617927" y="492007"/>
                </a:cubicBezTo>
                <a:cubicBezTo>
                  <a:pt x="5611564" y="487821"/>
                  <a:pt x="5603779" y="485728"/>
                  <a:pt x="5594570" y="485728"/>
                </a:cubicBezTo>
                <a:cubicBezTo>
                  <a:pt x="5586868" y="485728"/>
                  <a:pt x="5579668" y="487821"/>
                  <a:pt x="5572971" y="492007"/>
                </a:cubicBezTo>
                <a:cubicBezTo>
                  <a:pt x="5566274" y="496193"/>
                  <a:pt x="5560916" y="502053"/>
                  <a:pt x="5556898" y="509587"/>
                </a:cubicBezTo>
                <a:cubicBezTo>
                  <a:pt x="5552879" y="517122"/>
                  <a:pt x="5550870" y="525828"/>
                  <a:pt x="5550870" y="535707"/>
                </a:cubicBezTo>
                <a:cubicBezTo>
                  <a:pt x="5550870" y="545418"/>
                  <a:pt x="5552879" y="554040"/>
                  <a:pt x="5556898" y="561575"/>
                </a:cubicBezTo>
                <a:cubicBezTo>
                  <a:pt x="5560916" y="569109"/>
                  <a:pt x="5566274" y="574969"/>
                  <a:pt x="5572971" y="579155"/>
                </a:cubicBezTo>
                <a:cubicBezTo>
                  <a:pt x="5579836" y="583508"/>
                  <a:pt x="5587035" y="585685"/>
                  <a:pt x="5594570" y="585685"/>
                </a:cubicBezTo>
                <a:cubicBezTo>
                  <a:pt x="5603611" y="585685"/>
                  <a:pt x="5611564" y="583508"/>
                  <a:pt x="5618429" y="579155"/>
                </a:cubicBezTo>
                <a:cubicBezTo>
                  <a:pt x="5625126" y="574969"/>
                  <a:pt x="5630149" y="568858"/>
                  <a:pt x="5633498" y="560821"/>
                </a:cubicBezTo>
                <a:lnTo>
                  <a:pt x="5652836" y="569109"/>
                </a:lnTo>
                <a:cubicBezTo>
                  <a:pt x="5648315" y="579825"/>
                  <a:pt x="5641200" y="588531"/>
                  <a:pt x="5631488" y="595229"/>
                </a:cubicBezTo>
                <a:cubicBezTo>
                  <a:pt x="5621777" y="601926"/>
                  <a:pt x="5609806" y="605275"/>
                  <a:pt x="5595574" y="605275"/>
                </a:cubicBezTo>
                <a:cubicBezTo>
                  <a:pt x="5582850" y="605275"/>
                  <a:pt x="5571464" y="602261"/>
                  <a:pt x="5561418" y="596233"/>
                </a:cubicBezTo>
                <a:cubicBezTo>
                  <a:pt x="5551540" y="590206"/>
                  <a:pt x="5543671" y="581918"/>
                  <a:pt x="5537810" y="571370"/>
                </a:cubicBezTo>
                <a:cubicBezTo>
                  <a:pt x="5532118" y="560989"/>
                  <a:pt x="5529271" y="549101"/>
                  <a:pt x="5529271" y="535707"/>
                </a:cubicBezTo>
                <a:cubicBezTo>
                  <a:pt x="5529271" y="522312"/>
                  <a:pt x="5532118" y="510425"/>
                  <a:pt x="5537810" y="500044"/>
                </a:cubicBezTo>
                <a:cubicBezTo>
                  <a:pt x="5543838" y="489161"/>
                  <a:pt x="5551707" y="480789"/>
                  <a:pt x="5561418" y="474929"/>
                </a:cubicBezTo>
                <a:cubicBezTo>
                  <a:pt x="5571464" y="468902"/>
                  <a:pt x="5582850" y="465888"/>
                  <a:pt x="5595574" y="465888"/>
                </a:cubicBezTo>
                <a:close/>
                <a:moveTo>
                  <a:pt x="5154662" y="465888"/>
                </a:moveTo>
                <a:cubicBezTo>
                  <a:pt x="5167219" y="465888"/>
                  <a:pt x="5178353" y="468818"/>
                  <a:pt x="5188064" y="474678"/>
                </a:cubicBezTo>
                <a:cubicBezTo>
                  <a:pt x="5197441" y="480371"/>
                  <a:pt x="5204640" y="488240"/>
                  <a:pt x="5209663" y="498286"/>
                </a:cubicBezTo>
                <a:cubicBezTo>
                  <a:pt x="5214853" y="508667"/>
                  <a:pt x="5217449" y="520303"/>
                  <a:pt x="5217449" y="533195"/>
                </a:cubicBezTo>
                <a:cubicBezTo>
                  <a:pt x="5217449" y="534200"/>
                  <a:pt x="5217281" y="536376"/>
                  <a:pt x="5216946" y="539725"/>
                </a:cubicBezTo>
                <a:lnTo>
                  <a:pt x="5112971" y="539725"/>
                </a:lnTo>
                <a:cubicBezTo>
                  <a:pt x="5113474" y="549771"/>
                  <a:pt x="5115901" y="558226"/>
                  <a:pt x="5120255" y="565091"/>
                </a:cubicBezTo>
                <a:cubicBezTo>
                  <a:pt x="5124440" y="571621"/>
                  <a:pt x="5129882" y="576727"/>
                  <a:pt x="5136579" y="580411"/>
                </a:cubicBezTo>
                <a:cubicBezTo>
                  <a:pt x="5143109" y="583927"/>
                  <a:pt x="5149974" y="585685"/>
                  <a:pt x="5157173" y="585685"/>
                </a:cubicBezTo>
                <a:cubicBezTo>
                  <a:pt x="5174251" y="585685"/>
                  <a:pt x="5187227" y="577732"/>
                  <a:pt x="5196101" y="561826"/>
                </a:cubicBezTo>
                <a:lnTo>
                  <a:pt x="5214435" y="570867"/>
                </a:lnTo>
                <a:cubicBezTo>
                  <a:pt x="5208910" y="581416"/>
                  <a:pt x="5201291" y="589787"/>
                  <a:pt x="5191580" y="595982"/>
                </a:cubicBezTo>
                <a:cubicBezTo>
                  <a:pt x="5181869" y="602177"/>
                  <a:pt x="5170149" y="605275"/>
                  <a:pt x="5156420" y="605275"/>
                </a:cubicBezTo>
                <a:cubicBezTo>
                  <a:pt x="5143695" y="605275"/>
                  <a:pt x="5132477" y="602345"/>
                  <a:pt x="5122766" y="596484"/>
                </a:cubicBezTo>
                <a:cubicBezTo>
                  <a:pt x="5112720" y="590457"/>
                  <a:pt x="5104935" y="582169"/>
                  <a:pt x="5099409" y="571621"/>
                </a:cubicBezTo>
                <a:cubicBezTo>
                  <a:pt x="5093884" y="561073"/>
                  <a:pt x="5091121" y="549185"/>
                  <a:pt x="5091121" y="535958"/>
                </a:cubicBezTo>
                <a:cubicBezTo>
                  <a:pt x="5091121" y="523233"/>
                  <a:pt x="5093717" y="511597"/>
                  <a:pt x="5098907" y="501048"/>
                </a:cubicBezTo>
                <a:cubicBezTo>
                  <a:pt x="5104265" y="490165"/>
                  <a:pt x="5111716" y="481626"/>
                  <a:pt x="5121259" y="475431"/>
                </a:cubicBezTo>
                <a:cubicBezTo>
                  <a:pt x="5131138" y="469069"/>
                  <a:pt x="5142272" y="465888"/>
                  <a:pt x="5154662" y="465888"/>
                </a:cubicBezTo>
                <a:close/>
                <a:moveTo>
                  <a:pt x="4649837" y="465888"/>
                </a:moveTo>
                <a:cubicBezTo>
                  <a:pt x="4662395" y="465888"/>
                  <a:pt x="4673529" y="468818"/>
                  <a:pt x="4683240" y="474678"/>
                </a:cubicBezTo>
                <a:cubicBezTo>
                  <a:pt x="4692616" y="480371"/>
                  <a:pt x="4699816" y="488240"/>
                  <a:pt x="4704838" y="498286"/>
                </a:cubicBezTo>
                <a:cubicBezTo>
                  <a:pt x="4710029" y="508667"/>
                  <a:pt x="4712624" y="520303"/>
                  <a:pt x="4712624" y="533195"/>
                </a:cubicBezTo>
                <a:cubicBezTo>
                  <a:pt x="4712624" y="534200"/>
                  <a:pt x="4712457" y="536376"/>
                  <a:pt x="4712122" y="539725"/>
                </a:cubicBezTo>
                <a:lnTo>
                  <a:pt x="4608146" y="539725"/>
                </a:lnTo>
                <a:cubicBezTo>
                  <a:pt x="4608649" y="549771"/>
                  <a:pt x="4611077" y="558226"/>
                  <a:pt x="4615430" y="565091"/>
                </a:cubicBezTo>
                <a:cubicBezTo>
                  <a:pt x="4619616" y="571621"/>
                  <a:pt x="4625057" y="576727"/>
                  <a:pt x="4631754" y="580411"/>
                </a:cubicBezTo>
                <a:cubicBezTo>
                  <a:pt x="4638285" y="583927"/>
                  <a:pt x="4645149" y="585685"/>
                  <a:pt x="4652348" y="585685"/>
                </a:cubicBezTo>
                <a:cubicBezTo>
                  <a:pt x="4669427" y="585685"/>
                  <a:pt x="4682403" y="577732"/>
                  <a:pt x="4691277" y="561826"/>
                </a:cubicBezTo>
                <a:lnTo>
                  <a:pt x="4709610" y="570867"/>
                </a:lnTo>
                <a:cubicBezTo>
                  <a:pt x="4704085" y="581416"/>
                  <a:pt x="4696466" y="589787"/>
                  <a:pt x="4686756" y="595982"/>
                </a:cubicBezTo>
                <a:cubicBezTo>
                  <a:pt x="4677045" y="602177"/>
                  <a:pt x="4665324" y="605275"/>
                  <a:pt x="4651595" y="605275"/>
                </a:cubicBezTo>
                <a:cubicBezTo>
                  <a:pt x="4638871" y="605275"/>
                  <a:pt x="4627653" y="602345"/>
                  <a:pt x="4617941" y="596484"/>
                </a:cubicBezTo>
                <a:cubicBezTo>
                  <a:pt x="4607896" y="590457"/>
                  <a:pt x="4600110" y="582169"/>
                  <a:pt x="4594585" y="571621"/>
                </a:cubicBezTo>
                <a:cubicBezTo>
                  <a:pt x="4589059" y="561073"/>
                  <a:pt x="4586296" y="549185"/>
                  <a:pt x="4586296" y="535958"/>
                </a:cubicBezTo>
                <a:cubicBezTo>
                  <a:pt x="4586296" y="523233"/>
                  <a:pt x="4588892" y="511597"/>
                  <a:pt x="4594083" y="501048"/>
                </a:cubicBezTo>
                <a:cubicBezTo>
                  <a:pt x="4599440" y="490165"/>
                  <a:pt x="4606891" y="481626"/>
                  <a:pt x="4616435" y="475431"/>
                </a:cubicBezTo>
                <a:cubicBezTo>
                  <a:pt x="4626313" y="469069"/>
                  <a:pt x="4637447" y="465888"/>
                  <a:pt x="4649837" y="465888"/>
                </a:cubicBezTo>
                <a:close/>
                <a:moveTo>
                  <a:pt x="4039753" y="465888"/>
                </a:moveTo>
                <a:cubicBezTo>
                  <a:pt x="4051474" y="465888"/>
                  <a:pt x="4062106" y="468902"/>
                  <a:pt x="4071649" y="474929"/>
                </a:cubicBezTo>
                <a:cubicBezTo>
                  <a:pt x="4081025" y="480957"/>
                  <a:pt x="4088560" y="489328"/>
                  <a:pt x="4094252" y="500044"/>
                </a:cubicBezTo>
                <a:cubicBezTo>
                  <a:pt x="4099610" y="510257"/>
                  <a:pt x="4102289" y="522145"/>
                  <a:pt x="4102289" y="535707"/>
                </a:cubicBezTo>
                <a:cubicBezTo>
                  <a:pt x="4102289" y="549436"/>
                  <a:pt x="4099610" y="561407"/>
                  <a:pt x="4094252" y="571621"/>
                </a:cubicBezTo>
                <a:cubicBezTo>
                  <a:pt x="4088727" y="582169"/>
                  <a:pt x="4081193" y="590457"/>
                  <a:pt x="4071649" y="596484"/>
                </a:cubicBezTo>
                <a:cubicBezTo>
                  <a:pt x="4062440" y="602345"/>
                  <a:pt x="4051808" y="605275"/>
                  <a:pt x="4039753" y="605275"/>
                </a:cubicBezTo>
                <a:cubicBezTo>
                  <a:pt x="4029875" y="605275"/>
                  <a:pt x="4020917" y="603014"/>
                  <a:pt x="4012881" y="598494"/>
                </a:cubicBezTo>
                <a:cubicBezTo>
                  <a:pt x="4004844" y="593973"/>
                  <a:pt x="3998816" y="588448"/>
                  <a:pt x="3994798" y="581918"/>
                </a:cubicBezTo>
                <a:lnTo>
                  <a:pt x="3993793" y="581918"/>
                </a:lnTo>
                <a:lnTo>
                  <a:pt x="3994798" y="600000"/>
                </a:lnTo>
                <a:lnTo>
                  <a:pt x="3994798" y="656760"/>
                </a:lnTo>
                <a:lnTo>
                  <a:pt x="3972948" y="656760"/>
                </a:lnTo>
                <a:lnTo>
                  <a:pt x="3972948" y="470157"/>
                </a:lnTo>
                <a:lnTo>
                  <a:pt x="3993793" y="470157"/>
                </a:lnTo>
                <a:lnTo>
                  <a:pt x="3993793" y="489747"/>
                </a:lnTo>
                <a:lnTo>
                  <a:pt x="3994798" y="489747"/>
                </a:lnTo>
                <a:cubicBezTo>
                  <a:pt x="3998816" y="483050"/>
                  <a:pt x="4004844" y="477441"/>
                  <a:pt x="4012881" y="472920"/>
                </a:cubicBezTo>
                <a:cubicBezTo>
                  <a:pt x="4021252" y="468232"/>
                  <a:pt x="4030210" y="465888"/>
                  <a:pt x="4039753" y="465888"/>
                </a:cubicBezTo>
                <a:close/>
                <a:moveTo>
                  <a:pt x="3889828" y="465888"/>
                </a:moveTo>
                <a:cubicBezTo>
                  <a:pt x="3907575" y="465888"/>
                  <a:pt x="3921556" y="470576"/>
                  <a:pt x="3931769" y="479952"/>
                </a:cubicBezTo>
                <a:cubicBezTo>
                  <a:pt x="3941815" y="489161"/>
                  <a:pt x="3946838" y="501886"/>
                  <a:pt x="3946838" y="518126"/>
                </a:cubicBezTo>
                <a:lnTo>
                  <a:pt x="3946838" y="601256"/>
                </a:lnTo>
                <a:lnTo>
                  <a:pt x="3925993" y="601256"/>
                </a:lnTo>
                <a:lnTo>
                  <a:pt x="3925993" y="582420"/>
                </a:lnTo>
                <a:lnTo>
                  <a:pt x="3924988" y="582420"/>
                </a:lnTo>
                <a:cubicBezTo>
                  <a:pt x="3921137" y="588950"/>
                  <a:pt x="3915528" y="594392"/>
                  <a:pt x="3908161" y="598745"/>
                </a:cubicBezTo>
                <a:cubicBezTo>
                  <a:pt x="3900962" y="603098"/>
                  <a:pt x="3892423" y="605275"/>
                  <a:pt x="3882544" y="605275"/>
                </a:cubicBezTo>
                <a:cubicBezTo>
                  <a:pt x="3872833" y="605275"/>
                  <a:pt x="3864294" y="603433"/>
                  <a:pt x="3856927" y="599749"/>
                </a:cubicBezTo>
                <a:cubicBezTo>
                  <a:pt x="3849225" y="595898"/>
                  <a:pt x="3843365" y="590708"/>
                  <a:pt x="3839347" y="584178"/>
                </a:cubicBezTo>
                <a:cubicBezTo>
                  <a:pt x="3835329" y="577648"/>
                  <a:pt x="3833319" y="570114"/>
                  <a:pt x="3833319" y="561575"/>
                </a:cubicBezTo>
                <a:cubicBezTo>
                  <a:pt x="3833319" y="547678"/>
                  <a:pt x="3838510" y="536879"/>
                  <a:pt x="3848891" y="529177"/>
                </a:cubicBezTo>
                <a:cubicBezTo>
                  <a:pt x="3859606" y="521308"/>
                  <a:pt x="3872833" y="517373"/>
                  <a:pt x="3888572" y="517373"/>
                </a:cubicBezTo>
                <a:cubicBezTo>
                  <a:pt x="3896776" y="517373"/>
                  <a:pt x="3904143" y="518210"/>
                  <a:pt x="3910673" y="519884"/>
                </a:cubicBezTo>
                <a:cubicBezTo>
                  <a:pt x="3917370" y="521559"/>
                  <a:pt x="3922477" y="523568"/>
                  <a:pt x="3925993" y="525912"/>
                </a:cubicBezTo>
                <a:lnTo>
                  <a:pt x="3925993" y="517875"/>
                </a:lnTo>
                <a:cubicBezTo>
                  <a:pt x="3925993" y="508332"/>
                  <a:pt x="3922644" y="500546"/>
                  <a:pt x="3915947" y="494519"/>
                </a:cubicBezTo>
                <a:cubicBezTo>
                  <a:pt x="3909250" y="488491"/>
                  <a:pt x="3900543" y="485477"/>
                  <a:pt x="3889828" y="485477"/>
                </a:cubicBezTo>
                <a:cubicBezTo>
                  <a:pt x="3882628" y="485477"/>
                  <a:pt x="3875931" y="487068"/>
                  <a:pt x="3869736" y="490249"/>
                </a:cubicBezTo>
                <a:cubicBezTo>
                  <a:pt x="3863206" y="493598"/>
                  <a:pt x="3858267" y="498035"/>
                  <a:pt x="3854918" y="503560"/>
                </a:cubicBezTo>
                <a:lnTo>
                  <a:pt x="3838342" y="491254"/>
                </a:lnTo>
                <a:cubicBezTo>
                  <a:pt x="3843365" y="483552"/>
                  <a:pt x="3850481" y="477357"/>
                  <a:pt x="3859690" y="472669"/>
                </a:cubicBezTo>
                <a:cubicBezTo>
                  <a:pt x="3868731" y="468148"/>
                  <a:pt x="3878777" y="465888"/>
                  <a:pt x="3889828" y="465888"/>
                </a:cubicBezTo>
                <a:close/>
                <a:moveTo>
                  <a:pt x="3249662" y="465888"/>
                </a:moveTo>
                <a:cubicBezTo>
                  <a:pt x="3262219" y="465888"/>
                  <a:pt x="3273354" y="468818"/>
                  <a:pt x="3283065" y="474678"/>
                </a:cubicBezTo>
                <a:cubicBezTo>
                  <a:pt x="3292441" y="480371"/>
                  <a:pt x="3299640" y="488240"/>
                  <a:pt x="3304663" y="498286"/>
                </a:cubicBezTo>
                <a:cubicBezTo>
                  <a:pt x="3309854" y="508667"/>
                  <a:pt x="3312449" y="520303"/>
                  <a:pt x="3312449" y="533195"/>
                </a:cubicBezTo>
                <a:cubicBezTo>
                  <a:pt x="3312449" y="534200"/>
                  <a:pt x="3312281" y="536376"/>
                  <a:pt x="3311947" y="539725"/>
                </a:cubicBezTo>
                <a:lnTo>
                  <a:pt x="3207971" y="539725"/>
                </a:lnTo>
                <a:cubicBezTo>
                  <a:pt x="3208474" y="549771"/>
                  <a:pt x="3210902" y="558226"/>
                  <a:pt x="3215255" y="565091"/>
                </a:cubicBezTo>
                <a:cubicBezTo>
                  <a:pt x="3219441" y="571621"/>
                  <a:pt x="3224882" y="576727"/>
                  <a:pt x="3231579" y="580411"/>
                </a:cubicBezTo>
                <a:cubicBezTo>
                  <a:pt x="3238109" y="583927"/>
                  <a:pt x="3244974" y="585685"/>
                  <a:pt x="3252173" y="585685"/>
                </a:cubicBezTo>
                <a:cubicBezTo>
                  <a:pt x="3269251" y="585685"/>
                  <a:pt x="3282227" y="577732"/>
                  <a:pt x="3291101" y="561826"/>
                </a:cubicBezTo>
                <a:lnTo>
                  <a:pt x="3309435" y="570867"/>
                </a:lnTo>
                <a:cubicBezTo>
                  <a:pt x="3303910" y="581416"/>
                  <a:pt x="3296292" y="589787"/>
                  <a:pt x="3286581" y="595982"/>
                </a:cubicBezTo>
                <a:cubicBezTo>
                  <a:pt x="3276870" y="602177"/>
                  <a:pt x="3265149" y="605275"/>
                  <a:pt x="3251420" y="605275"/>
                </a:cubicBezTo>
                <a:cubicBezTo>
                  <a:pt x="3238695" y="605275"/>
                  <a:pt x="3227477" y="602345"/>
                  <a:pt x="3217766" y="596484"/>
                </a:cubicBezTo>
                <a:cubicBezTo>
                  <a:pt x="3207720" y="590457"/>
                  <a:pt x="3199935" y="582169"/>
                  <a:pt x="3194410" y="571621"/>
                </a:cubicBezTo>
                <a:cubicBezTo>
                  <a:pt x="3188884" y="561073"/>
                  <a:pt x="3186122" y="549185"/>
                  <a:pt x="3186122" y="535958"/>
                </a:cubicBezTo>
                <a:cubicBezTo>
                  <a:pt x="3186122" y="523233"/>
                  <a:pt x="3188717" y="511597"/>
                  <a:pt x="3193907" y="501048"/>
                </a:cubicBezTo>
                <a:cubicBezTo>
                  <a:pt x="3199265" y="490165"/>
                  <a:pt x="3206716" y="481626"/>
                  <a:pt x="3216259" y="475431"/>
                </a:cubicBezTo>
                <a:cubicBezTo>
                  <a:pt x="3226138" y="469069"/>
                  <a:pt x="3237272" y="465888"/>
                  <a:pt x="3249662" y="465888"/>
                </a:cubicBezTo>
                <a:close/>
                <a:moveTo>
                  <a:pt x="2581173" y="465888"/>
                </a:moveTo>
                <a:cubicBezTo>
                  <a:pt x="2596911" y="465888"/>
                  <a:pt x="2608882" y="470492"/>
                  <a:pt x="2617087" y="479701"/>
                </a:cubicBezTo>
                <a:cubicBezTo>
                  <a:pt x="2625458" y="489077"/>
                  <a:pt x="2629644" y="501551"/>
                  <a:pt x="2629644" y="517122"/>
                </a:cubicBezTo>
                <a:lnTo>
                  <a:pt x="2629644" y="601256"/>
                </a:lnTo>
                <a:lnTo>
                  <a:pt x="2607794" y="601256"/>
                </a:lnTo>
                <a:lnTo>
                  <a:pt x="2607794" y="520387"/>
                </a:lnTo>
                <a:cubicBezTo>
                  <a:pt x="2607794" y="508332"/>
                  <a:pt x="2604864" y="499541"/>
                  <a:pt x="2599004" y="494016"/>
                </a:cubicBezTo>
                <a:cubicBezTo>
                  <a:pt x="2593311" y="488491"/>
                  <a:pt x="2585358" y="485728"/>
                  <a:pt x="2575145" y="485728"/>
                </a:cubicBezTo>
                <a:cubicBezTo>
                  <a:pt x="2568113" y="485728"/>
                  <a:pt x="2561834" y="487738"/>
                  <a:pt x="2556309" y="491756"/>
                </a:cubicBezTo>
                <a:cubicBezTo>
                  <a:pt x="2550449" y="496109"/>
                  <a:pt x="2546096" y="501300"/>
                  <a:pt x="2543249" y="507327"/>
                </a:cubicBezTo>
                <a:cubicBezTo>
                  <a:pt x="2540235" y="513857"/>
                  <a:pt x="2538729" y="520554"/>
                  <a:pt x="2538729" y="527419"/>
                </a:cubicBezTo>
                <a:lnTo>
                  <a:pt x="2538729" y="601256"/>
                </a:lnTo>
                <a:lnTo>
                  <a:pt x="2516879" y="601256"/>
                </a:lnTo>
                <a:lnTo>
                  <a:pt x="2516879" y="470157"/>
                </a:lnTo>
                <a:lnTo>
                  <a:pt x="2537473" y="470157"/>
                </a:lnTo>
                <a:lnTo>
                  <a:pt x="2537473" y="489496"/>
                </a:lnTo>
                <a:lnTo>
                  <a:pt x="2538729" y="489496"/>
                </a:lnTo>
                <a:cubicBezTo>
                  <a:pt x="2542245" y="482966"/>
                  <a:pt x="2547937" y="477441"/>
                  <a:pt x="2555807" y="472920"/>
                </a:cubicBezTo>
                <a:cubicBezTo>
                  <a:pt x="2563843" y="468232"/>
                  <a:pt x="2572299" y="465888"/>
                  <a:pt x="2581173" y="465888"/>
                </a:cubicBezTo>
                <a:close/>
                <a:moveTo>
                  <a:pt x="2430512" y="465888"/>
                </a:moveTo>
                <a:cubicBezTo>
                  <a:pt x="2443069" y="465888"/>
                  <a:pt x="2454204" y="468818"/>
                  <a:pt x="2463915" y="474678"/>
                </a:cubicBezTo>
                <a:cubicBezTo>
                  <a:pt x="2473291" y="480371"/>
                  <a:pt x="2480490" y="488240"/>
                  <a:pt x="2485513" y="498286"/>
                </a:cubicBezTo>
                <a:cubicBezTo>
                  <a:pt x="2490704" y="508667"/>
                  <a:pt x="2493299" y="520303"/>
                  <a:pt x="2493299" y="533195"/>
                </a:cubicBezTo>
                <a:cubicBezTo>
                  <a:pt x="2493299" y="534200"/>
                  <a:pt x="2493131" y="536376"/>
                  <a:pt x="2492797" y="539725"/>
                </a:cubicBezTo>
                <a:lnTo>
                  <a:pt x="2388821" y="539725"/>
                </a:lnTo>
                <a:cubicBezTo>
                  <a:pt x="2389324" y="549771"/>
                  <a:pt x="2391752" y="558226"/>
                  <a:pt x="2396105" y="565091"/>
                </a:cubicBezTo>
                <a:cubicBezTo>
                  <a:pt x="2400291" y="571621"/>
                  <a:pt x="2405732" y="576727"/>
                  <a:pt x="2412429" y="580411"/>
                </a:cubicBezTo>
                <a:cubicBezTo>
                  <a:pt x="2418959" y="583927"/>
                  <a:pt x="2425824" y="585685"/>
                  <a:pt x="2433023" y="585685"/>
                </a:cubicBezTo>
                <a:cubicBezTo>
                  <a:pt x="2450101" y="585685"/>
                  <a:pt x="2463077" y="577732"/>
                  <a:pt x="2471951" y="561826"/>
                </a:cubicBezTo>
                <a:lnTo>
                  <a:pt x="2490285" y="570867"/>
                </a:lnTo>
                <a:cubicBezTo>
                  <a:pt x="2484760" y="581416"/>
                  <a:pt x="2477142" y="589787"/>
                  <a:pt x="2467431" y="595982"/>
                </a:cubicBezTo>
                <a:cubicBezTo>
                  <a:pt x="2457720" y="602177"/>
                  <a:pt x="2445999" y="605275"/>
                  <a:pt x="2432270" y="605275"/>
                </a:cubicBezTo>
                <a:cubicBezTo>
                  <a:pt x="2419545" y="605275"/>
                  <a:pt x="2408327" y="602345"/>
                  <a:pt x="2398616" y="596484"/>
                </a:cubicBezTo>
                <a:cubicBezTo>
                  <a:pt x="2388570" y="590457"/>
                  <a:pt x="2380785" y="582169"/>
                  <a:pt x="2375260" y="571621"/>
                </a:cubicBezTo>
                <a:cubicBezTo>
                  <a:pt x="2369734" y="561073"/>
                  <a:pt x="2366972" y="549185"/>
                  <a:pt x="2366972" y="535958"/>
                </a:cubicBezTo>
                <a:cubicBezTo>
                  <a:pt x="2366972" y="523233"/>
                  <a:pt x="2369567" y="511597"/>
                  <a:pt x="2374757" y="501048"/>
                </a:cubicBezTo>
                <a:cubicBezTo>
                  <a:pt x="2380115" y="490165"/>
                  <a:pt x="2387566" y="481626"/>
                  <a:pt x="2397109" y="475431"/>
                </a:cubicBezTo>
                <a:cubicBezTo>
                  <a:pt x="2406988" y="469069"/>
                  <a:pt x="2418122" y="465888"/>
                  <a:pt x="2430512" y="465888"/>
                </a:cubicBezTo>
                <a:close/>
                <a:moveTo>
                  <a:pt x="2052275" y="465888"/>
                </a:moveTo>
                <a:cubicBezTo>
                  <a:pt x="2066172" y="465888"/>
                  <a:pt x="2078143" y="469236"/>
                  <a:pt x="2088189" y="475934"/>
                </a:cubicBezTo>
                <a:cubicBezTo>
                  <a:pt x="2097900" y="482463"/>
                  <a:pt x="2104764" y="491254"/>
                  <a:pt x="2108783" y="502304"/>
                </a:cubicBezTo>
                <a:lnTo>
                  <a:pt x="2088942" y="510592"/>
                </a:lnTo>
                <a:cubicBezTo>
                  <a:pt x="2085593" y="502220"/>
                  <a:pt x="2080822" y="496025"/>
                  <a:pt x="2074627" y="492007"/>
                </a:cubicBezTo>
                <a:cubicBezTo>
                  <a:pt x="2068265" y="487821"/>
                  <a:pt x="2060479" y="485728"/>
                  <a:pt x="2051270" y="485728"/>
                </a:cubicBezTo>
                <a:cubicBezTo>
                  <a:pt x="2043569" y="485728"/>
                  <a:pt x="2036369" y="487821"/>
                  <a:pt x="2029672" y="492007"/>
                </a:cubicBezTo>
                <a:cubicBezTo>
                  <a:pt x="2022975" y="496193"/>
                  <a:pt x="2017617" y="502053"/>
                  <a:pt x="2013598" y="509587"/>
                </a:cubicBezTo>
                <a:cubicBezTo>
                  <a:pt x="2009580" y="517122"/>
                  <a:pt x="2007571" y="525828"/>
                  <a:pt x="2007571" y="535707"/>
                </a:cubicBezTo>
                <a:cubicBezTo>
                  <a:pt x="2007571" y="545418"/>
                  <a:pt x="2009580" y="554040"/>
                  <a:pt x="2013598" y="561575"/>
                </a:cubicBezTo>
                <a:cubicBezTo>
                  <a:pt x="2017617" y="569109"/>
                  <a:pt x="2022975" y="574969"/>
                  <a:pt x="2029672" y="579155"/>
                </a:cubicBezTo>
                <a:cubicBezTo>
                  <a:pt x="2036536" y="583508"/>
                  <a:pt x="2043736" y="585685"/>
                  <a:pt x="2051270" y="585685"/>
                </a:cubicBezTo>
                <a:cubicBezTo>
                  <a:pt x="2060312" y="585685"/>
                  <a:pt x="2068265" y="583508"/>
                  <a:pt x="2075129" y="579155"/>
                </a:cubicBezTo>
                <a:cubicBezTo>
                  <a:pt x="2081826" y="574969"/>
                  <a:pt x="2086849" y="568858"/>
                  <a:pt x="2090198" y="560821"/>
                </a:cubicBezTo>
                <a:lnTo>
                  <a:pt x="2109536" y="569109"/>
                </a:lnTo>
                <a:cubicBezTo>
                  <a:pt x="2105016" y="579825"/>
                  <a:pt x="2097900" y="588531"/>
                  <a:pt x="2088189" y="595229"/>
                </a:cubicBezTo>
                <a:cubicBezTo>
                  <a:pt x="2078478" y="601926"/>
                  <a:pt x="2066507" y="605275"/>
                  <a:pt x="2052275" y="605275"/>
                </a:cubicBezTo>
                <a:cubicBezTo>
                  <a:pt x="2039550" y="605275"/>
                  <a:pt x="2028165" y="602261"/>
                  <a:pt x="2018119" y="596233"/>
                </a:cubicBezTo>
                <a:cubicBezTo>
                  <a:pt x="2008240" y="590206"/>
                  <a:pt x="2000372" y="581918"/>
                  <a:pt x="1994511" y="571370"/>
                </a:cubicBezTo>
                <a:cubicBezTo>
                  <a:pt x="1988819" y="560989"/>
                  <a:pt x="1985973" y="549101"/>
                  <a:pt x="1985973" y="535707"/>
                </a:cubicBezTo>
                <a:cubicBezTo>
                  <a:pt x="1985973" y="522312"/>
                  <a:pt x="1988819" y="510425"/>
                  <a:pt x="1994511" y="500044"/>
                </a:cubicBezTo>
                <a:cubicBezTo>
                  <a:pt x="2000539" y="489161"/>
                  <a:pt x="2008408" y="480789"/>
                  <a:pt x="2018119" y="474929"/>
                </a:cubicBezTo>
                <a:cubicBezTo>
                  <a:pt x="2028165" y="468902"/>
                  <a:pt x="2039550" y="465888"/>
                  <a:pt x="2052275" y="465888"/>
                </a:cubicBezTo>
                <a:close/>
                <a:moveTo>
                  <a:pt x="1908628" y="465888"/>
                </a:moveTo>
                <a:cubicBezTo>
                  <a:pt x="1926376" y="465888"/>
                  <a:pt x="1940356" y="470576"/>
                  <a:pt x="1950570" y="479952"/>
                </a:cubicBezTo>
                <a:cubicBezTo>
                  <a:pt x="1960616" y="489161"/>
                  <a:pt x="1965638" y="501886"/>
                  <a:pt x="1965638" y="518126"/>
                </a:cubicBezTo>
                <a:lnTo>
                  <a:pt x="1965638" y="601256"/>
                </a:lnTo>
                <a:lnTo>
                  <a:pt x="1944794" y="601256"/>
                </a:lnTo>
                <a:lnTo>
                  <a:pt x="1944794" y="582420"/>
                </a:lnTo>
                <a:lnTo>
                  <a:pt x="1943789" y="582420"/>
                </a:lnTo>
                <a:cubicBezTo>
                  <a:pt x="1939937" y="588950"/>
                  <a:pt x="1934329" y="594392"/>
                  <a:pt x="1926962" y="598745"/>
                </a:cubicBezTo>
                <a:cubicBezTo>
                  <a:pt x="1919762" y="603098"/>
                  <a:pt x="1911223" y="605275"/>
                  <a:pt x="1901345" y="605275"/>
                </a:cubicBezTo>
                <a:cubicBezTo>
                  <a:pt x="1891634" y="605275"/>
                  <a:pt x="1883094" y="603433"/>
                  <a:pt x="1875728" y="599749"/>
                </a:cubicBezTo>
                <a:cubicBezTo>
                  <a:pt x="1868026" y="595898"/>
                  <a:pt x="1862166" y="590708"/>
                  <a:pt x="1858147" y="584178"/>
                </a:cubicBezTo>
                <a:cubicBezTo>
                  <a:pt x="1854129" y="577648"/>
                  <a:pt x="1852120" y="570114"/>
                  <a:pt x="1852120" y="561575"/>
                </a:cubicBezTo>
                <a:cubicBezTo>
                  <a:pt x="1852120" y="547678"/>
                  <a:pt x="1857310" y="536879"/>
                  <a:pt x="1867691" y="529177"/>
                </a:cubicBezTo>
                <a:cubicBezTo>
                  <a:pt x="1878407" y="521308"/>
                  <a:pt x="1891634" y="517373"/>
                  <a:pt x="1907372" y="517373"/>
                </a:cubicBezTo>
                <a:cubicBezTo>
                  <a:pt x="1915577" y="517373"/>
                  <a:pt x="1922943" y="518210"/>
                  <a:pt x="1929473" y="519884"/>
                </a:cubicBezTo>
                <a:cubicBezTo>
                  <a:pt x="1936170" y="521559"/>
                  <a:pt x="1941277" y="523568"/>
                  <a:pt x="1944794" y="525912"/>
                </a:cubicBezTo>
                <a:lnTo>
                  <a:pt x="1944794" y="517875"/>
                </a:lnTo>
                <a:cubicBezTo>
                  <a:pt x="1944794" y="508332"/>
                  <a:pt x="1941445" y="500546"/>
                  <a:pt x="1934748" y="494519"/>
                </a:cubicBezTo>
                <a:cubicBezTo>
                  <a:pt x="1928050" y="488491"/>
                  <a:pt x="1919344" y="485477"/>
                  <a:pt x="1908628" y="485477"/>
                </a:cubicBezTo>
                <a:cubicBezTo>
                  <a:pt x="1901428" y="485477"/>
                  <a:pt x="1894731" y="487068"/>
                  <a:pt x="1888536" y="490249"/>
                </a:cubicBezTo>
                <a:cubicBezTo>
                  <a:pt x="1882007" y="493598"/>
                  <a:pt x="1877067" y="498035"/>
                  <a:pt x="1873719" y="503560"/>
                </a:cubicBezTo>
                <a:lnTo>
                  <a:pt x="1857143" y="491254"/>
                </a:lnTo>
                <a:cubicBezTo>
                  <a:pt x="1862166" y="483552"/>
                  <a:pt x="1869282" y="477357"/>
                  <a:pt x="1878491" y="472669"/>
                </a:cubicBezTo>
                <a:cubicBezTo>
                  <a:pt x="1887532" y="468148"/>
                  <a:pt x="1897578" y="465888"/>
                  <a:pt x="1908628" y="465888"/>
                </a:cubicBezTo>
                <a:close/>
                <a:moveTo>
                  <a:pt x="1615130" y="465888"/>
                </a:moveTo>
                <a:cubicBezTo>
                  <a:pt x="1628022" y="465888"/>
                  <a:pt x="1639575" y="468985"/>
                  <a:pt x="1649788" y="475180"/>
                </a:cubicBezTo>
                <a:cubicBezTo>
                  <a:pt x="1660002" y="481375"/>
                  <a:pt x="1668038" y="489830"/>
                  <a:pt x="1673898" y="500546"/>
                </a:cubicBezTo>
                <a:cubicBezTo>
                  <a:pt x="1679591" y="510927"/>
                  <a:pt x="1682438" y="522647"/>
                  <a:pt x="1682438" y="535707"/>
                </a:cubicBezTo>
                <a:cubicBezTo>
                  <a:pt x="1682438" y="548766"/>
                  <a:pt x="1679591" y="560487"/>
                  <a:pt x="1673898" y="570867"/>
                </a:cubicBezTo>
                <a:cubicBezTo>
                  <a:pt x="1668038" y="581583"/>
                  <a:pt x="1660002" y="590038"/>
                  <a:pt x="1649788" y="596233"/>
                </a:cubicBezTo>
                <a:cubicBezTo>
                  <a:pt x="1639910" y="602261"/>
                  <a:pt x="1628357" y="605275"/>
                  <a:pt x="1615130" y="605275"/>
                </a:cubicBezTo>
                <a:cubicBezTo>
                  <a:pt x="1601903" y="605275"/>
                  <a:pt x="1590350" y="602261"/>
                  <a:pt x="1580472" y="596233"/>
                </a:cubicBezTo>
                <a:cubicBezTo>
                  <a:pt x="1570258" y="590038"/>
                  <a:pt x="1562221" y="581583"/>
                  <a:pt x="1556361" y="570867"/>
                </a:cubicBezTo>
                <a:cubicBezTo>
                  <a:pt x="1550668" y="560487"/>
                  <a:pt x="1547822" y="548766"/>
                  <a:pt x="1547822" y="535707"/>
                </a:cubicBezTo>
                <a:cubicBezTo>
                  <a:pt x="1547822" y="522647"/>
                  <a:pt x="1550668" y="510927"/>
                  <a:pt x="1556361" y="500546"/>
                </a:cubicBezTo>
                <a:cubicBezTo>
                  <a:pt x="1562221" y="489830"/>
                  <a:pt x="1570258" y="481375"/>
                  <a:pt x="1580472" y="475180"/>
                </a:cubicBezTo>
                <a:cubicBezTo>
                  <a:pt x="1590685" y="468985"/>
                  <a:pt x="1602238" y="465888"/>
                  <a:pt x="1615130" y="465888"/>
                </a:cubicBezTo>
                <a:close/>
                <a:moveTo>
                  <a:pt x="1470479" y="465888"/>
                </a:moveTo>
                <a:cubicBezTo>
                  <a:pt x="1488225" y="465888"/>
                  <a:pt x="1502207" y="470576"/>
                  <a:pt x="1512420" y="479952"/>
                </a:cubicBezTo>
                <a:cubicBezTo>
                  <a:pt x="1522466" y="489161"/>
                  <a:pt x="1527489" y="501886"/>
                  <a:pt x="1527489" y="518126"/>
                </a:cubicBezTo>
                <a:lnTo>
                  <a:pt x="1527489" y="601256"/>
                </a:lnTo>
                <a:lnTo>
                  <a:pt x="1506643" y="601256"/>
                </a:lnTo>
                <a:lnTo>
                  <a:pt x="1506643" y="582420"/>
                </a:lnTo>
                <a:lnTo>
                  <a:pt x="1505639" y="582420"/>
                </a:lnTo>
                <a:cubicBezTo>
                  <a:pt x="1501788" y="588950"/>
                  <a:pt x="1496179" y="594392"/>
                  <a:pt x="1488812" y="598745"/>
                </a:cubicBezTo>
                <a:cubicBezTo>
                  <a:pt x="1481612" y="603098"/>
                  <a:pt x="1473073" y="605275"/>
                  <a:pt x="1463195" y="605275"/>
                </a:cubicBezTo>
                <a:cubicBezTo>
                  <a:pt x="1453484" y="605275"/>
                  <a:pt x="1444945" y="603433"/>
                  <a:pt x="1437577" y="599749"/>
                </a:cubicBezTo>
                <a:cubicBezTo>
                  <a:pt x="1429876" y="595898"/>
                  <a:pt x="1424016" y="590708"/>
                  <a:pt x="1419997" y="584178"/>
                </a:cubicBezTo>
                <a:cubicBezTo>
                  <a:pt x="1415979" y="577648"/>
                  <a:pt x="1413970" y="570114"/>
                  <a:pt x="1413970" y="561575"/>
                </a:cubicBezTo>
                <a:cubicBezTo>
                  <a:pt x="1413970" y="547678"/>
                  <a:pt x="1419161" y="536879"/>
                  <a:pt x="1429541" y="529177"/>
                </a:cubicBezTo>
                <a:cubicBezTo>
                  <a:pt x="1440257" y="521308"/>
                  <a:pt x="1453484" y="517373"/>
                  <a:pt x="1469223" y="517373"/>
                </a:cubicBezTo>
                <a:cubicBezTo>
                  <a:pt x="1477427" y="517373"/>
                  <a:pt x="1484793" y="518210"/>
                  <a:pt x="1491324" y="519884"/>
                </a:cubicBezTo>
                <a:cubicBezTo>
                  <a:pt x="1498021" y="521559"/>
                  <a:pt x="1503127" y="523568"/>
                  <a:pt x="1506643" y="525912"/>
                </a:cubicBezTo>
                <a:lnTo>
                  <a:pt x="1506643" y="517875"/>
                </a:lnTo>
                <a:cubicBezTo>
                  <a:pt x="1506643" y="508332"/>
                  <a:pt x="1503294" y="500546"/>
                  <a:pt x="1496598" y="494519"/>
                </a:cubicBezTo>
                <a:cubicBezTo>
                  <a:pt x="1489900" y="488491"/>
                  <a:pt x="1481194" y="485477"/>
                  <a:pt x="1470479" y="485477"/>
                </a:cubicBezTo>
                <a:cubicBezTo>
                  <a:pt x="1463279" y="485477"/>
                  <a:pt x="1456582" y="487068"/>
                  <a:pt x="1450387" y="490249"/>
                </a:cubicBezTo>
                <a:cubicBezTo>
                  <a:pt x="1443856" y="493598"/>
                  <a:pt x="1438917" y="498035"/>
                  <a:pt x="1435569" y="503560"/>
                </a:cubicBezTo>
                <a:lnTo>
                  <a:pt x="1418993" y="491254"/>
                </a:lnTo>
                <a:cubicBezTo>
                  <a:pt x="1424016" y="483552"/>
                  <a:pt x="1431132" y="477357"/>
                  <a:pt x="1440341" y="472669"/>
                </a:cubicBezTo>
                <a:cubicBezTo>
                  <a:pt x="1449381" y="468148"/>
                  <a:pt x="1459428" y="465888"/>
                  <a:pt x="1470479" y="465888"/>
                </a:cubicBezTo>
                <a:close/>
                <a:moveTo>
                  <a:pt x="1047648" y="465888"/>
                </a:moveTo>
                <a:cubicBezTo>
                  <a:pt x="1063386" y="465888"/>
                  <a:pt x="1075358" y="470492"/>
                  <a:pt x="1083562" y="479701"/>
                </a:cubicBezTo>
                <a:cubicBezTo>
                  <a:pt x="1091934" y="489077"/>
                  <a:pt x="1096119" y="501551"/>
                  <a:pt x="1096119" y="517122"/>
                </a:cubicBezTo>
                <a:lnTo>
                  <a:pt x="1096119" y="601256"/>
                </a:lnTo>
                <a:lnTo>
                  <a:pt x="1074270" y="601256"/>
                </a:lnTo>
                <a:lnTo>
                  <a:pt x="1074270" y="520387"/>
                </a:lnTo>
                <a:cubicBezTo>
                  <a:pt x="1074270" y="508332"/>
                  <a:pt x="1071339" y="499541"/>
                  <a:pt x="1065480" y="494016"/>
                </a:cubicBezTo>
                <a:cubicBezTo>
                  <a:pt x="1059787" y="488491"/>
                  <a:pt x="1051834" y="485728"/>
                  <a:pt x="1041621" y="485728"/>
                </a:cubicBezTo>
                <a:cubicBezTo>
                  <a:pt x="1034589" y="485728"/>
                  <a:pt x="1028310" y="487738"/>
                  <a:pt x="1022784" y="491756"/>
                </a:cubicBezTo>
                <a:cubicBezTo>
                  <a:pt x="1016924" y="496109"/>
                  <a:pt x="1012571" y="501300"/>
                  <a:pt x="1009725" y="507327"/>
                </a:cubicBezTo>
                <a:cubicBezTo>
                  <a:pt x="1006711" y="513857"/>
                  <a:pt x="1005204" y="520554"/>
                  <a:pt x="1005204" y="527419"/>
                </a:cubicBezTo>
                <a:lnTo>
                  <a:pt x="1005204" y="601256"/>
                </a:lnTo>
                <a:lnTo>
                  <a:pt x="983354" y="601256"/>
                </a:lnTo>
                <a:lnTo>
                  <a:pt x="983354" y="470157"/>
                </a:lnTo>
                <a:lnTo>
                  <a:pt x="1003948" y="470157"/>
                </a:lnTo>
                <a:lnTo>
                  <a:pt x="1003948" y="489496"/>
                </a:lnTo>
                <a:lnTo>
                  <a:pt x="1005204" y="489496"/>
                </a:lnTo>
                <a:cubicBezTo>
                  <a:pt x="1008720" y="482966"/>
                  <a:pt x="1014413" y="477441"/>
                  <a:pt x="1022282" y="472920"/>
                </a:cubicBezTo>
                <a:cubicBezTo>
                  <a:pt x="1030319" y="468232"/>
                  <a:pt x="1038774" y="465888"/>
                  <a:pt x="1047648" y="465888"/>
                </a:cubicBezTo>
                <a:close/>
                <a:moveTo>
                  <a:pt x="896987" y="465888"/>
                </a:moveTo>
                <a:cubicBezTo>
                  <a:pt x="909545" y="465888"/>
                  <a:pt x="920679" y="468818"/>
                  <a:pt x="930390" y="474678"/>
                </a:cubicBezTo>
                <a:cubicBezTo>
                  <a:pt x="939766" y="480371"/>
                  <a:pt x="946966" y="488240"/>
                  <a:pt x="951989" y="498286"/>
                </a:cubicBezTo>
                <a:cubicBezTo>
                  <a:pt x="957179" y="508667"/>
                  <a:pt x="959775" y="520303"/>
                  <a:pt x="959775" y="533195"/>
                </a:cubicBezTo>
                <a:cubicBezTo>
                  <a:pt x="959775" y="534200"/>
                  <a:pt x="959607" y="536376"/>
                  <a:pt x="959272" y="539725"/>
                </a:cubicBezTo>
                <a:lnTo>
                  <a:pt x="855297" y="539725"/>
                </a:lnTo>
                <a:cubicBezTo>
                  <a:pt x="855799" y="549771"/>
                  <a:pt x="858227" y="558226"/>
                  <a:pt x="862580" y="565091"/>
                </a:cubicBezTo>
                <a:cubicBezTo>
                  <a:pt x="866766" y="571621"/>
                  <a:pt x="872208" y="576727"/>
                  <a:pt x="878905" y="580411"/>
                </a:cubicBezTo>
                <a:cubicBezTo>
                  <a:pt x="885434" y="583927"/>
                  <a:pt x="892300" y="585685"/>
                  <a:pt x="899499" y="585685"/>
                </a:cubicBezTo>
                <a:cubicBezTo>
                  <a:pt x="916577" y="585685"/>
                  <a:pt x="929553" y="577732"/>
                  <a:pt x="938426" y="561826"/>
                </a:cubicBezTo>
                <a:lnTo>
                  <a:pt x="956761" y="570867"/>
                </a:lnTo>
                <a:cubicBezTo>
                  <a:pt x="951235" y="581416"/>
                  <a:pt x="943617" y="589787"/>
                  <a:pt x="933906" y="595982"/>
                </a:cubicBezTo>
                <a:cubicBezTo>
                  <a:pt x="924195" y="602177"/>
                  <a:pt x="912475" y="605275"/>
                  <a:pt x="898746" y="605275"/>
                </a:cubicBezTo>
                <a:cubicBezTo>
                  <a:pt x="886021" y="605275"/>
                  <a:pt x="874803" y="602345"/>
                  <a:pt x="865092" y="596484"/>
                </a:cubicBezTo>
                <a:cubicBezTo>
                  <a:pt x="855046" y="590457"/>
                  <a:pt x="847260" y="582169"/>
                  <a:pt x="841735" y="571621"/>
                </a:cubicBezTo>
                <a:cubicBezTo>
                  <a:pt x="836209" y="561073"/>
                  <a:pt x="833447" y="549185"/>
                  <a:pt x="833447" y="535958"/>
                </a:cubicBezTo>
                <a:cubicBezTo>
                  <a:pt x="833447" y="523233"/>
                  <a:pt x="836043" y="511597"/>
                  <a:pt x="841233" y="501048"/>
                </a:cubicBezTo>
                <a:cubicBezTo>
                  <a:pt x="846591" y="490165"/>
                  <a:pt x="854041" y="481626"/>
                  <a:pt x="863585" y="475431"/>
                </a:cubicBezTo>
                <a:cubicBezTo>
                  <a:pt x="873463" y="469069"/>
                  <a:pt x="884598" y="465888"/>
                  <a:pt x="896987" y="465888"/>
                </a:cubicBezTo>
                <a:close/>
                <a:moveTo>
                  <a:pt x="509225" y="465888"/>
                </a:moveTo>
                <a:cubicBezTo>
                  <a:pt x="523122" y="465888"/>
                  <a:pt x="535093" y="469236"/>
                  <a:pt x="545139" y="475934"/>
                </a:cubicBezTo>
                <a:cubicBezTo>
                  <a:pt x="554850" y="482463"/>
                  <a:pt x="561715" y="491254"/>
                  <a:pt x="565733" y="502304"/>
                </a:cubicBezTo>
                <a:lnTo>
                  <a:pt x="545892" y="510592"/>
                </a:lnTo>
                <a:cubicBezTo>
                  <a:pt x="542544" y="502220"/>
                  <a:pt x="537773" y="496025"/>
                  <a:pt x="531577" y="492007"/>
                </a:cubicBezTo>
                <a:cubicBezTo>
                  <a:pt x="525215" y="487821"/>
                  <a:pt x="517429" y="485728"/>
                  <a:pt x="508220" y="485728"/>
                </a:cubicBezTo>
                <a:cubicBezTo>
                  <a:pt x="500519" y="485728"/>
                  <a:pt x="493319" y="487821"/>
                  <a:pt x="486621" y="492007"/>
                </a:cubicBezTo>
                <a:cubicBezTo>
                  <a:pt x="479924" y="496193"/>
                  <a:pt x="474566" y="502053"/>
                  <a:pt x="470549" y="509587"/>
                </a:cubicBezTo>
                <a:cubicBezTo>
                  <a:pt x="466530" y="517122"/>
                  <a:pt x="464520" y="525828"/>
                  <a:pt x="464520" y="535707"/>
                </a:cubicBezTo>
                <a:cubicBezTo>
                  <a:pt x="464520" y="545418"/>
                  <a:pt x="466530" y="554040"/>
                  <a:pt x="470549" y="561575"/>
                </a:cubicBezTo>
                <a:cubicBezTo>
                  <a:pt x="474566" y="569109"/>
                  <a:pt x="479924" y="574969"/>
                  <a:pt x="486621" y="579155"/>
                </a:cubicBezTo>
                <a:cubicBezTo>
                  <a:pt x="493486" y="583508"/>
                  <a:pt x="500686" y="585685"/>
                  <a:pt x="508220" y="585685"/>
                </a:cubicBezTo>
                <a:cubicBezTo>
                  <a:pt x="517262" y="585685"/>
                  <a:pt x="525215" y="583508"/>
                  <a:pt x="532079" y="579155"/>
                </a:cubicBezTo>
                <a:cubicBezTo>
                  <a:pt x="538776" y="574969"/>
                  <a:pt x="543800" y="568858"/>
                  <a:pt x="547148" y="560821"/>
                </a:cubicBezTo>
                <a:lnTo>
                  <a:pt x="566487" y="569109"/>
                </a:lnTo>
                <a:cubicBezTo>
                  <a:pt x="561966" y="579825"/>
                  <a:pt x="554850" y="588531"/>
                  <a:pt x="545139" y="595229"/>
                </a:cubicBezTo>
                <a:cubicBezTo>
                  <a:pt x="535428" y="601926"/>
                  <a:pt x="523456" y="605275"/>
                  <a:pt x="509225" y="605275"/>
                </a:cubicBezTo>
                <a:cubicBezTo>
                  <a:pt x="496500" y="605275"/>
                  <a:pt x="485115" y="602261"/>
                  <a:pt x="475069" y="596233"/>
                </a:cubicBezTo>
                <a:cubicBezTo>
                  <a:pt x="465190" y="590206"/>
                  <a:pt x="457321" y="581918"/>
                  <a:pt x="451461" y="571370"/>
                </a:cubicBezTo>
                <a:cubicBezTo>
                  <a:pt x="445768" y="560989"/>
                  <a:pt x="442922" y="549101"/>
                  <a:pt x="442922" y="535707"/>
                </a:cubicBezTo>
                <a:cubicBezTo>
                  <a:pt x="442922" y="522312"/>
                  <a:pt x="445768" y="510425"/>
                  <a:pt x="451461" y="500044"/>
                </a:cubicBezTo>
                <a:cubicBezTo>
                  <a:pt x="457489" y="489161"/>
                  <a:pt x="465358" y="480789"/>
                  <a:pt x="475069" y="474929"/>
                </a:cubicBezTo>
                <a:cubicBezTo>
                  <a:pt x="485115" y="468902"/>
                  <a:pt x="496500" y="465888"/>
                  <a:pt x="509225" y="465888"/>
                </a:cubicBezTo>
                <a:close/>
                <a:moveTo>
                  <a:pt x="2993371" y="442280"/>
                </a:moveTo>
                <a:lnTo>
                  <a:pt x="3010951" y="442280"/>
                </a:lnTo>
                <a:lnTo>
                  <a:pt x="3010951" y="459860"/>
                </a:lnTo>
                <a:cubicBezTo>
                  <a:pt x="3010951" y="469069"/>
                  <a:pt x="3008691" y="475766"/>
                  <a:pt x="3004170" y="479952"/>
                </a:cubicBezTo>
                <a:cubicBezTo>
                  <a:pt x="2999482" y="484305"/>
                  <a:pt x="2992701" y="486482"/>
                  <a:pt x="2983827" y="486482"/>
                </a:cubicBezTo>
                <a:lnTo>
                  <a:pt x="2981064" y="486482"/>
                </a:lnTo>
                <a:lnTo>
                  <a:pt x="2981064" y="601256"/>
                </a:lnTo>
                <a:lnTo>
                  <a:pt x="2960219" y="601256"/>
                </a:lnTo>
                <a:lnTo>
                  <a:pt x="2960219" y="582169"/>
                </a:lnTo>
                <a:lnTo>
                  <a:pt x="2959215" y="582169"/>
                </a:lnTo>
                <a:cubicBezTo>
                  <a:pt x="2955866" y="588531"/>
                  <a:pt x="2950090" y="594057"/>
                  <a:pt x="2941885" y="598745"/>
                </a:cubicBezTo>
                <a:cubicBezTo>
                  <a:pt x="2934351" y="603098"/>
                  <a:pt x="2925979" y="605275"/>
                  <a:pt x="2916771" y="605275"/>
                </a:cubicBezTo>
                <a:cubicBezTo>
                  <a:pt x="2900865" y="605275"/>
                  <a:pt x="2888810" y="600670"/>
                  <a:pt x="2880605" y="591461"/>
                </a:cubicBezTo>
                <a:cubicBezTo>
                  <a:pt x="2872234" y="582085"/>
                  <a:pt x="2868048" y="569109"/>
                  <a:pt x="2868048" y="552534"/>
                </a:cubicBezTo>
                <a:lnTo>
                  <a:pt x="2868048" y="470157"/>
                </a:lnTo>
                <a:lnTo>
                  <a:pt x="2889898" y="470157"/>
                </a:lnTo>
                <a:lnTo>
                  <a:pt x="2889898" y="549269"/>
                </a:lnTo>
                <a:cubicBezTo>
                  <a:pt x="2889898" y="561993"/>
                  <a:pt x="2892744" y="571202"/>
                  <a:pt x="2898437" y="576895"/>
                </a:cubicBezTo>
                <a:cubicBezTo>
                  <a:pt x="2904297" y="582755"/>
                  <a:pt x="2911915" y="585685"/>
                  <a:pt x="2921291" y="585685"/>
                </a:cubicBezTo>
                <a:cubicBezTo>
                  <a:pt x="2928658" y="585685"/>
                  <a:pt x="2935272" y="583676"/>
                  <a:pt x="2941132" y="579658"/>
                </a:cubicBezTo>
                <a:cubicBezTo>
                  <a:pt x="2946657" y="575807"/>
                  <a:pt x="2951094" y="570700"/>
                  <a:pt x="2954443" y="564338"/>
                </a:cubicBezTo>
                <a:cubicBezTo>
                  <a:pt x="2957624" y="558143"/>
                  <a:pt x="2959215" y="551445"/>
                  <a:pt x="2959215" y="544246"/>
                </a:cubicBezTo>
                <a:lnTo>
                  <a:pt x="2959215" y="470157"/>
                </a:lnTo>
                <a:lnTo>
                  <a:pt x="2983827" y="470157"/>
                </a:lnTo>
                <a:cubicBezTo>
                  <a:pt x="2990189" y="470157"/>
                  <a:pt x="2993371" y="466725"/>
                  <a:pt x="2993371" y="459860"/>
                </a:cubicBezTo>
                <a:close/>
                <a:moveTo>
                  <a:pt x="421621" y="442280"/>
                </a:moveTo>
                <a:lnTo>
                  <a:pt x="439201" y="442280"/>
                </a:lnTo>
                <a:lnTo>
                  <a:pt x="439201" y="459860"/>
                </a:lnTo>
                <a:cubicBezTo>
                  <a:pt x="439201" y="469069"/>
                  <a:pt x="436941" y="475766"/>
                  <a:pt x="432420" y="479952"/>
                </a:cubicBezTo>
                <a:cubicBezTo>
                  <a:pt x="427732" y="484305"/>
                  <a:pt x="420952" y="486482"/>
                  <a:pt x="412077" y="486482"/>
                </a:cubicBezTo>
                <a:lnTo>
                  <a:pt x="409314" y="486482"/>
                </a:lnTo>
                <a:lnTo>
                  <a:pt x="409314" y="601256"/>
                </a:lnTo>
                <a:lnTo>
                  <a:pt x="388469" y="601256"/>
                </a:lnTo>
                <a:lnTo>
                  <a:pt x="388469" y="582169"/>
                </a:lnTo>
                <a:lnTo>
                  <a:pt x="387465" y="582169"/>
                </a:lnTo>
                <a:cubicBezTo>
                  <a:pt x="384116" y="588531"/>
                  <a:pt x="378340" y="594057"/>
                  <a:pt x="370135" y="598745"/>
                </a:cubicBezTo>
                <a:cubicBezTo>
                  <a:pt x="362601" y="603098"/>
                  <a:pt x="354229" y="605275"/>
                  <a:pt x="345021" y="605275"/>
                </a:cubicBezTo>
                <a:cubicBezTo>
                  <a:pt x="329115" y="605275"/>
                  <a:pt x="317060" y="600670"/>
                  <a:pt x="308856" y="591461"/>
                </a:cubicBezTo>
                <a:cubicBezTo>
                  <a:pt x="300484" y="582085"/>
                  <a:pt x="296299" y="569109"/>
                  <a:pt x="296299" y="552534"/>
                </a:cubicBezTo>
                <a:lnTo>
                  <a:pt x="296299" y="470157"/>
                </a:lnTo>
                <a:lnTo>
                  <a:pt x="318149" y="470157"/>
                </a:lnTo>
                <a:lnTo>
                  <a:pt x="318149" y="549269"/>
                </a:lnTo>
                <a:cubicBezTo>
                  <a:pt x="318149" y="561993"/>
                  <a:pt x="320995" y="571202"/>
                  <a:pt x="326687" y="576895"/>
                </a:cubicBezTo>
                <a:cubicBezTo>
                  <a:pt x="332547" y="582755"/>
                  <a:pt x="340165" y="585685"/>
                  <a:pt x="349541" y="585685"/>
                </a:cubicBezTo>
                <a:cubicBezTo>
                  <a:pt x="356908" y="585685"/>
                  <a:pt x="363522" y="583676"/>
                  <a:pt x="369382" y="579658"/>
                </a:cubicBezTo>
                <a:cubicBezTo>
                  <a:pt x="374908" y="575807"/>
                  <a:pt x="379344" y="570700"/>
                  <a:pt x="382693" y="564338"/>
                </a:cubicBezTo>
                <a:cubicBezTo>
                  <a:pt x="385874" y="558143"/>
                  <a:pt x="387465" y="551445"/>
                  <a:pt x="387465" y="544246"/>
                </a:cubicBezTo>
                <a:lnTo>
                  <a:pt x="387465" y="470157"/>
                </a:lnTo>
                <a:lnTo>
                  <a:pt x="412077" y="470157"/>
                </a:lnTo>
                <a:cubicBezTo>
                  <a:pt x="418439" y="470157"/>
                  <a:pt x="421621" y="466725"/>
                  <a:pt x="421621" y="459860"/>
                </a:cubicBezTo>
                <a:close/>
                <a:moveTo>
                  <a:pt x="4971873" y="438010"/>
                </a:moveTo>
                <a:lnTo>
                  <a:pt x="4971873" y="505820"/>
                </a:lnTo>
                <a:lnTo>
                  <a:pt x="5011052" y="505820"/>
                </a:lnTo>
                <a:cubicBezTo>
                  <a:pt x="5017749" y="505820"/>
                  <a:pt x="5023693" y="504397"/>
                  <a:pt x="5028883" y="501551"/>
                </a:cubicBezTo>
                <a:cubicBezTo>
                  <a:pt x="5034576" y="498370"/>
                  <a:pt x="5039013" y="494267"/>
                  <a:pt x="5042194" y="489244"/>
                </a:cubicBezTo>
                <a:cubicBezTo>
                  <a:pt x="5045543" y="483887"/>
                  <a:pt x="5047217" y="478027"/>
                  <a:pt x="5047217" y="471664"/>
                </a:cubicBezTo>
                <a:cubicBezTo>
                  <a:pt x="5047217" y="465469"/>
                  <a:pt x="5045794" y="460028"/>
                  <a:pt x="5042948" y="455340"/>
                </a:cubicBezTo>
                <a:cubicBezTo>
                  <a:pt x="5039766" y="450149"/>
                  <a:pt x="5035664" y="445963"/>
                  <a:pt x="5030641" y="442782"/>
                </a:cubicBezTo>
                <a:cubicBezTo>
                  <a:pt x="5025451" y="439601"/>
                  <a:pt x="5019424" y="438010"/>
                  <a:pt x="5012559" y="438010"/>
                </a:cubicBezTo>
                <a:close/>
                <a:moveTo>
                  <a:pt x="4511892" y="432987"/>
                </a:moveTo>
                <a:lnTo>
                  <a:pt x="4533742" y="432987"/>
                </a:lnTo>
                <a:lnTo>
                  <a:pt x="4533742" y="470157"/>
                </a:lnTo>
                <a:lnTo>
                  <a:pt x="4565889" y="470157"/>
                </a:lnTo>
                <a:lnTo>
                  <a:pt x="4565889" y="489998"/>
                </a:lnTo>
                <a:lnTo>
                  <a:pt x="4533742" y="489998"/>
                </a:lnTo>
                <a:lnTo>
                  <a:pt x="4533742" y="561324"/>
                </a:lnTo>
                <a:cubicBezTo>
                  <a:pt x="4533742" y="568691"/>
                  <a:pt x="4535081" y="574049"/>
                  <a:pt x="4537760" y="577397"/>
                </a:cubicBezTo>
                <a:cubicBezTo>
                  <a:pt x="4540942" y="581081"/>
                  <a:pt x="4545713" y="582922"/>
                  <a:pt x="4552076" y="582922"/>
                </a:cubicBezTo>
                <a:cubicBezTo>
                  <a:pt x="4557601" y="582922"/>
                  <a:pt x="4562372" y="581499"/>
                  <a:pt x="4566391" y="578653"/>
                </a:cubicBezTo>
                <a:lnTo>
                  <a:pt x="4566391" y="600000"/>
                </a:lnTo>
                <a:cubicBezTo>
                  <a:pt x="4564047" y="601173"/>
                  <a:pt x="4561452" y="602010"/>
                  <a:pt x="4558606" y="602512"/>
                </a:cubicBezTo>
                <a:cubicBezTo>
                  <a:pt x="4555927" y="603014"/>
                  <a:pt x="4552494" y="603265"/>
                  <a:pt x="4548309" y="603265"/>
                </a:cubicBezTo>
                <a:cubicBezTo>
                  <a:pt x="4542783" y="603265"/>
                  <a:pt x="4537844" y="602428"/>
                  <a:pt x="4533490" y="600754"/>
                </a:cubicBezTo>
                <a:cubicBezTo>
                  <a:pt x="4528802" y="598912"/>
                  <a:pt x="4525036" y="596568"/>
                  <a:pt x="4522189" y="593722"/>
                </a:cubicBezTo>
                <a:cubicBezTo>
                  <a:pt x="4515324" y="587192"/>
                  <a:pt x="4511892" y="578234"/>
                  <a:pt x="4511892" y="566849"/>
                </a:cubicBezTo>
                <a:lnTo>
                  <a:pt x="4511892" y="489998"/>
                </a:lnTo>
                <a:lnTo>
                  <a:pt x="4489038" y="489998"/>
                </a:lnTo>
                <a:lnTo>
                  <a:pt x="4489038" y="470157"/>
                </a:lnTo>
                <a:lnTo>
                  <a:pt x="4511892" y="470157"/>
                </a:lnTo>
                <a:close/>
                <a:moveTo>
                  <a:pt x="2197317" y="432987"/>
                </a:moveTo>
                <a:lnTo>
                  <a:pt x="2219167" y="432987"/>
                </a:lnTo>
                <a:lnTo>
                  <a:pt x="2219167" y="470157"/>
                </a:lnTo>
                <a:lnTo>
                  <a:pt x="2251314" y="470157"/>
                </a:lnTo>
                <a:lnTo>
                  <a:pt x="2251314" y="489998"/>
                </a:lnTo>
                <a:lnTo>
                  <a:pt x="2219167" y="489998"/>
                </a:lnTo>
                <a:lnTo>
                  <a:pt x="2219167" y="561324"/>
                </a:lnTo>
                <a:cubicBezTo>
                  <a:pt x="2219167" y="568691"/>
                  <a:pt x="2220506" y="574049"/>
                  <a:pt x="2223185" y="577397"/>
                </a:cubicBezTo>
                <a:cubicBezTo>
                  <a:pt x="2226366" y="581081"/>
                  <a:pt x="2231138" y="582922"/>
                  <a:pt x="2237500" y="582922"/>
                </a:cubicBezTo>
                <a:cubicBezTo>
                  <a:pt x="2243026" y="582922"/>
                  <a:pt x="2247798" y="581499"/>
                  <a:pt x="2251816" y="578653"/>
                </a:cubicBezTo>
                <a:lnTo>
                  <a:pt x="2251816" y="600000"/>
                </a:lnTo>
                <a:cubicBezTo>
                  <a:pt x="2249472" y="601173"/>
                  <a:pt x="2246877" y="602010"/>
                  <a:pt x="2244030" y="602512"/>
                </a:cubicBezTo>
                <a:cubicBezTo>
                  <a:pt x="2241351" y="603014"/>
                  <a:pt x="2237919" y="603265"/>
                  <a:pt x="2233733" y="603265"/>
                </a:cubicBezTo>
                <a:cubicBezTo>
                  <a:pt x="2228208" y="603265"/>
                  <a:pt x="2223269" y="602428"/>
                  <a:pt x="2218916" y="600754"/>
                </a:cubicBezTo>
                <a:cubicBezTo>
                  <a:pt x="2214227" y="598912"/>
                  <a:pt x="2210460" y="596568"/>
                  <a:pt x="2207614" y="593722"/>
                </a:cubicBezTo>
                <a:cubicBezTo>
                  <a:pt x="2200749" y="587192"/>
                  <a:pt x="2197317" y="578234"/>
                  <a:pt x="2197317" y="566849"/>
                </a:cubicBezTo>
                <a:lnTo>
                  <a:pt x="2197317" y="489998"/>
                </a:lnTo>
                <a:lnTo>
                  <a:pt x="2174462" y="489998"/>
                </a:lnTo>
                <a:lnTo>
                  <a:pt x="2174462" y="470157"/>
                </a:lnTo>
                <a:lnTo>
                  <a:pt x="2197317" y="470157"/>
                </a:lnTo>
                <a:close/>
                <a:moveTo>
                  <a:pt x="1778218" y="432987"/>
                </a:moveTo>
                <a:lnTo>
                  <a:pt x="1800067" y="432987"/>
                </a:lnTo>
                <a:lnTo>
                  <a:pt x="1800067" y="470157"/>
                </a:lnTo>
                <a:lnTo>
                  <a:pt x="1832214" y="470157"/>
                </a:lnTo>
                <a:lnTo>
                  <a:pt x="1832214" y="489998"/>
                </a:lnTo>
                <a:lnTo>
                  <a:pt x="1800067" y="489998"/>
                </a:lnTo>
                <a:lnTo>
                  <a:pt x="1800067" y="561324"/>
                </a:lnTo>
                <a:cubicBezTo>
                  <a:pt x="1800067" y="568691"/>
                  <a:pt x="1801406" y="574049"/>
                  <a:pt x="1804086" y="577397"/>
                </a:cubicBezTo>
                <a:cubicBezTo>
                  <a:pt x="1807267" y="581081"/>
                  <a:pt x="1812039" y="582922"/>
                  <a:pt x="1818401" y="582922"/>
                </a:cubicBezTo>
                <a:cubicBezTo>
                  <a:pt x="1823926" y="582922"/>
                  <a:pt x="1828698" y="581499"/>
                  <a:pt x="1832717" y="578653"/>
                </a:cubicBezTo>
                <a:lnTo>
                  <a:pt x="1832717" y="600000"/>
                </a:lnTo>
                <a:cubicBezTo>
                  <a:pt x="1830372" y="601173"/>
                  <a:pt x="1827777" y="602010"/>
                  <a:pt x="1824931" y="602512"/>
                </a:cubicBezTo>
                <a:cubicBezTo>
                  <a:pt x="1822252" y="603014"/>
                  <a:pt x="1818820" y="603265"/>
                  <a:pt x="1814634" y="603265"/>
                </a:cubicBezTo>
                <a:cubicBezTo>
                  <a:pt x="1809109" y="603265"/>
                  <a:pt x="1804169" y="602428"/>
                  <a:pt x="1799816" y="600754"/>
                </a:cubicBezTo>
                <a:cubicBezTo>
                  <a:pt x="1795128" y="598912"/>
                  <a:pt x="1791361" y="596568"/>
                  <a:pt x="1788514" y="593722"/>
                </a:cubicBezTo>
                <a:cubicBezTo>
                  <a:pt x="1781650" y="587192"/>
                  <a:pt x="1778218" y="578234"/>
                  <a:pt x="1778218" y="566849"/>
                </a:cubicBezTo>
                <a:lnTo>
                  <a:pt x="1778218" y="489998"/>
                </a:lnTo>
                <a:lnTo>
                  <a:pt x="1755363" y="489998"/>
                </a:lnTo>
                <a:lnTo>
                  <a:pt x="1755363" y="470157"/>
                </a:lnTo>
                <a:lnTo>
                  <a:pt x="1778218" y="470157"/>
                </a:lnTo>
                <a:close/>
                <a:moveTo>
                  <a:pt x="1197192" y="432987"/>
                </a:moveTo>
                <a:lnTo>
                  <a:pt x="1219042" y="432987"/>
                </a:lnTo>
                <a:lnTo>
                  <a:pt x="1219042" y="470157"/>
                </a:lnTo>
                <a:lnTo>
                  <a:pt x="1251189" y="470157"/>
                </a:lnTo>
                <a:lnTo>
                  <a:pt x="1251189" y="489998"/>
                </a:lnTo>
                <a:lnTo>
                  <a:pt x="1219042" y="489998"/>
                </a:lnTo>
                <a:lnTo>
                  <a:pt x="1219042" y="561324"/>
                </a:lnTo>
                <a:cubicBezTo>
                  <a:pt x="1219042" y="568691"/>
                  <a:pt x="1220382" y="574049"/>
                  <a:pt x="1223060" y="577397"/>
                </a:cubicBezTo>
                <a:cubicBezTo>
                  <a:pt x="1226241" y="581081"/>
                  <a:pt x="1231013" y="582922"/>
                  <a:pt x="1237376" y="582922"/>
                </a:cubicBezTo>
                <a:cubicBezTo>
                  <a:pt x="1242901" y="582922"/>
                  <a:pt x="1247673" y="581499"/>
                  <a:pt x="1251691" y="578653"/>
                </a:cubicBezTo>
                <a:lnTo>
                  <a:pt x="1251691" y="600000"/>
                </a:lnTo>
                <a:cubicBezTo>
                  <a:pt x="1249347" y="601173"/>
                  <a:pt x="1246752" y="602010"/>
                  <a:pt x="1243905" y="602512"/>
                </a:cubicBezTo>
                <a:cubicBezTo>
                  <a:pt x="1241226" y="603014"/>
                  <a:pt x="1237794" y="603265"/>
                  <a:pt x="1233609" y="603265"/>
                </a:cubicBezTo>
                <a:cubicBezTo>
                  <a:pt x="1228084" y="603265"/>
                  <a:pt x="1223144" y="602428"/>
                  <a:pt x="1218791" y="600754"/>
                </a:cubicBezTo>
                <a:cubicBezTo>
                  <a:pt x="1214103" y="598912"/>
                  <a:pt x="1210335" y="596568"/>
                  <a:pt x="1207490" y="593722"/>
                </a:cubicBezTo>
                <a:cubicBezTo>
                  <a:pt x="1200624" y="587192"/>
                  <a:pt x="1197192" y="578234"/>
                  <a:pt x="1197192" y="566849"/>
                </a:cubicBezTo>
                <a:lnTo>
                  <a:pt x="1197192" y="489998"/>
                </a:lnTo>
                <a:lnTo>
                  <a:pt x="1174338" y="489998"/>
                </a:lnTo>
                <a:lnTo>
                  <a:pt x="1174338" y="470157"/>
                </a:lnTo>
                <a:lnTo>
                  <a:pt x="1197192" y="470157"/>
                </a:lnTo>
                <a:close/>
                <a:moveTo>
                  <a:pt x="5341488" y="417165"/>
                </a:moveTo>
                <a:lnTo>
                  <a:pt x="5363337" y="417165"/>
                </a:lnTo>
                <a:lnTo>
                  <a:pt x="5363337" y="601256"/>
                </a:lnTo>
                <a:lnTo>
                  <a:pt x="5342492" y="601256"/>
                </a:lnTo>
                <a:lnTo>
                  <a:pt x="5342492" y="581918"/>
                </a:lnTo>
                <a:lnTo>
                  <a:pt x="5341488" y="581918"/>
                </a:lnTo>
                <a:cubicBezTo>
                  <a:pt x="5337637" y="588280"/>
                  <a:pt x="5331609" y="593806"/>
                  <a:pt x="5323405" y="598494"/>
                </a:cubicBezTo>
                <a:cubicBezTo>
                  <a:pt x="5315536" y="603014"/>
                  <a:pt x="5306662" y="605275"/>
                  <a:pt x="5296783" y="605275"/>
                </a:cubicBezTo>
                <a:cubicBezTo>
                  <a:pt x="5284561" y="605275"/>
                  <a:pt x="5273845" y="602345"/>
                  <a:pt x="5264636" y="596484"/>
                </a:cubicBezTo>
                <a:cubicBezTo>
                  <a:pt x="5255260" y="590624"/>
                  <a:pt x="5247810" y="582336"/>
                  <a:pt x="5242284" y="571621"/>
                </a:cubicBezTo>
                <a:cubicBezTo>
                  <a:pt x="5236759" y="561073"/>
                  <a:pt x="5233996" y="549101"/>
                  <a:pt x="5233996" y="535707"/>
                </a:cubicBezTo>
                <a:cubicBezTo>
                  <a:pt x="5233996" y="522480"/>
                  <a:pt x="5236759" y="510592"/>
                  <a:pt x="5242284" y="500044"/>
                </a:cubicBezTo>
                <a:cubicBezTo>
                  <a:pt x="5247977" y="489161"/>
                  <a:pt x="5255428" y="480789"/>
                  <a:pt x="5264636" y="474929"/>
                </a:cubicBezTo>
                <a:cubicBezTo>
                  <a:pt x="5274180" y="468902"/>
                  <a:pt x="5284896" y="465888"/>
                  <a:pt x="5296783" y="465888"/>
                </a:cubicBezTo>
                <a:cubicBezTo>
                  <a:pt x="5306494" y="465888"/>
                  <a:pt x="5315368" y="468232"/>
                  <a:pt x="5323405" y="472920"/>
                </a:cubicBezTo>
                <a:cubicBezTo>
                  <a:pt x="5331609" y="477775"/>
                  <a:pt x="5337637" y="483384"/>
                  <a:pt x="5341488" y="489747"/>
                </a:cubicBezTo>
                <a:lnTo>
                  <a:pt x="5342492" y="489747"/>
                </a:lnTo>
                <a:lnTo>
                  <a:pt x="5341488" y="471413"/>
                </a:lnTo>
                <a:close/>
                <a:moveTo>
                  <a:pt x="4950023" y="417165"/>
                </a:moveTo>
                <a:lnTo>
                  <a:pt x="5012308" y="417165"/>
                </a:lnTo>
                <a:cubicBezTo>
                  <a:pt x="5022354" y="417165"/>
                  <a:pt x="5031730" y="419425"/>
                  <a:pt x="5040436" y="423946"/>
                </a:cubicBezTo>
                <a:cubicBezTo>
                  <a:pt x="5048975" y="428299"/>
                  <a:pt x="5056007" y="434829"/>
                  <a:pt x="5061533" y="443536"/>
                </a:cubicBezTo>
                <a:cubicBezTo>
                  <a:pt x="5066723" y="451740"/>
                  <a:pt x="5069318" y="461116"/>
                  <a:pt x="5069318" y="471664"/>
                </a:cubicBezTo>
                <a:cubicBezTo>
                  <a:pt x="5069318" y="480203"/>
                  <a:pt x="5067393" y="488156"/>
                  <a:pt x="5063542" y="495523"/>
                </a:cubicBezTo>
                <a:cubicBezTo>
                  <a:pt x="5059691" y="502890"/>
                  <a:pt x="5054417" y="509085"/>
                  <a:pt x="5047719" y="514108"/>
                </a:cubicBezTo>
                <a:cubicBezTo>
                  <a:pt x="5041022" y="518964"/>
                  <a:pt x="5033488" y="522312"/>
                  <a:pt x="5025116" y="524154"/>
                </a:cubicBezTo>
                <a:lnTo>
                  <a:pt x="5024614" y="524907"/>
                </a:lnTo>
                <a:lnTo>
                  <a:pt x="5076601" y="600252"/>
                </a:lnTo>
                <a:lnTo>
                  <a:pt x="5076601" y="601256"/>
                </a:lnTo>
                <a:lnTo>
                  <a:pt x="5050733" y="601256"/>
                </a:lnTo>
                <a:lnTo>
                  <a:pt x="5000755" y="526163"/>
                </a:lnTo>
                <a:lnTo>
                  <a:pt x="4971873" y="526163"/>
                </a:lnTo>
                <a:lnTo>
                  <a:pt x="4971873" y="601256"/>
                </a:lnTo>
                <a:lnTo>
                  <a:pt x="4950023" y="601256"/>
                </a:lnTo>
                <a:close/>
                <a:moveTo>
                  <a:pt x="4440929" y="417165"/>
                </a:moveTo>
                <a:lnTo>
                  <a:pt x="4462779" y="417165"/>
                </a:lnTo>
                <a:lnTo>
                  <a:pt x="4462779" y="601256"/>
                </a:lnTo>
                <a:lnTo>
                  <a:pt x="4440929" y="601256"/>
                </a:lnTo>
                <a:close/>
                <a:moveTo>
                  <a:pt x="4254698" y="417165"/>
                </a:moveTo>
                <a:lnTo>
                  <a:pt x="4361185" y="417165"/>
                </a:lnTo>
                <a:lnTo>
                  <a:pt x="4361185" y="438010"/>
                </a:lnTo>
                <a:lnTo>
                  <a:pt x="4276548" y="438010"/>
                </a:lnTo>
                <a:lnTo>
                  <a:pt x="4276548" y="501048"/>
                </a:lnTo>
                <a:lnTo>
                  <a:pt x="4352897" y="501048"/>
                </a:lnTo>
                <a:lnTo>
                  <a:pt x="4352897" y="521642"/>
                </a:lnTo>
                <a:lnTo>
                  <a:pt x="4276548" y="521642"/>
                </a:lnTo>
                <a:lnTo>
                  <a:pt x="4276548" y="601256"/>
                </a:lnTo>
                <a:lnTo>
                  <a:pt x="4254698" y="601256"/>
                </a:lnTo>
                <a:close/>
                <a:moveTo>
                  <a:pt x="3626048" y="417165"/>
                </a:moveTo>
                <a:lnTo>
                  <a:pt x="3657693" y="417165"/>
                </a:lnTo>
                <a:lnTo>
                  <a:pt x="3716210" y="568105"/>
                </a:lnTo>
                <a:lnTo>
                  <a:pt x="3717215" y="568105"/>
                </a:lnTo>
                <a:lnTo>
                  <a:pt x="3775983" y="417165"/>
                </a:lnTo>
                <a:lnTo>
                  <a:pt x="3807628" y="417165"/>
                </a:lnTo>
                <a:lnTo>
                  <a:pt x="3807628" y="601256"/>
                </a:lnTo>
                <a:lnTo>
                  <a:pt x="3786029" y="601256"/>
                </a:lnTo>
                <a:lnTo>
                  <a:pt x="3786029" y="484222"/>
                </a:lnTo>
                <a:lnTo>
                  <a:pt x="3787034" y="449312"/>
                </a:lnTo>
                <a:lnTo>
                  <a:pt x="3786029" y="449312"/>
                </a:lnTo>
                <a:lnTo>
                  <a:pt x="3725754" y="601256"/>
                </a:lnTo>
                <a:lnTo>
                  <a:pt x="3707922" y="601256"/>
                </a:lnTo>
                <a:lnTo>
                  <a:pt x="3647647" y="449312"/>
                </a:lnTo>
                <a:lnTo>
                  <a:pt x="3646642" y="449312"/>
                </a:lnTo>
                <a:lnTo>
                  <a:pt x="3647647" y="484222"/>
                </a:lnTo>
                <a:lnTo>
                  <a:pt x="3647647" y="601256"/>
                </a:lnTo>
                <a:lnTo>
                  <a:pt x="3626048" y="601256"/>
                </a:lnTo>
                <a:close/>
                <a:moveTo>
                  <a:pt x="3078854" y="417165"/>
                </a:moveTo>
                <a:lnTo>
                  <a:pt x="3100704" y="417165"/>
                </a:lnTo>
                <a:lnTo>
                  <a:pt x="3100704" y="601256"/>
                </a:lnTo>
                <a:lnTo>
                  <a:pt x="3078854" y="601256"/>
                </a:lnTo>
                <a:close/>
                <a:moveTo>
                  <a:pt x="2817363" y="417165"/>
                </a:moveTo>
                <a:lnTo>
                  <a:pt x="2839213" y="417165"/>
                </a:lnTo>
                <a:lnTo>
                  <a:pt x="2839213" y="601256"/>
                </a:lnTo>
                <a:lnTo>
                  <a:pt x="2818367" y="601256"/>
                </a:lnTo>
                <a:lnTo>
                  <a:pt x="2818367" y="581918"/>
                </a:lnTo>
                <a:lnTo>
                  <a:pt x="2817363" y="581918"/>
                </a:lnTo>
                <a:cubicBezTo>
                  <a:pt x="2813512" y="588280"/>
                  <a:pt x="2807484" y="593806"/>
                  <a:pt x="2799280" y="598494"/>
                </a:cubicBezTo>
                <a:cubicBezTo>
                  <a:pt x="2791411" y="603014"/>
                  <a:pt x="2782537" y="605275"/>
                  <a:pt x="2772659" y="605275"/>
                </a:cubicBezTo>
                <a:cubicBezTo>
                  <a:pt x="2760436" y="605275"/>
                  <a:pt x="2749720" y="602345"/>
                  <a:pt x="2740512" y="596484"/>
                </a:cubicBezTo>
                <a:cubicBezTo>
                  <a:pt x="2731135" y="590624"/>
                  <a:pt x="2723685" y="582336"/>
                  <a:pt x="2718160" y="571621"/>
                </a:cubicBezTo>
                <a:cubicBezTo>
                  <a:pt x="2712634" y="561073"/>
                  <a:pt x="2709872" y="549101"/>
                  <a:pt x="2709872" y="535707"/>
                </a:cubicBezTo>
                <a:cubicBezTo>
                  <a:pt x="2709872" y="522480"/>
                  <a:pt x="2712634" y="510592"/>
                  <a:pt x="2718160" y="500044"/>
                </a:cubicBezTo>
                <a:cubicBezTo>
                  <a:pt x="2723852" y="489161"/>
                  <a:pt x="2731303" y="480789"/>
                  <a:pt x="2740512" y="474929"/>
                </a:cubicBezTo>
                <a:cubicBezTo>
                  <a:pt x="2750055" y="468902"/>
                  <a:pt x="2760771" y="465888"/>
                  <a:pt x="2772659" y="465888"/>
                </a:cubicBezTo>
                <a:cubicBezTo>
                  <a:pt x="2782370" y="465888"/>
                  <a:pt x="2791243" y="468232"/>
                  <a:pt x="2799280" y="472920"/>
                </a:cubicBezTo>
                <a:cubicBezTo>
                  <a:pt x="2807484" y="477775"/>
                  <a:pt x="2813512" y="483384"/>
                  <a:pt x="2817363" y="489747"/>
                </a:cubicBezTo>
                <a:lnTo>
                  <a:pt x="2818367" y="489747"/>
                </a:lnTo>
                <a:lnTo>
                  <a:pt x="2817363" y="471413"/>
                </a:lnTo>
                <a:close/>
                <a:moveTo>
                  <a:pt x="1278629" y="417165"/>
                </a:moveTo>
                <a:lnTo>
                  <a:pt x="1300479" y="417165"/>
                </a:lnTo>
                <a:lnTo>
                  <a:pt x="1300479" y="471413"/>
                </a:lnTo>
                <a:lnTo>
                  <a:pt x="1299223" y="489496"/>
                </a:lnTo>
                <a:lnTo>
                  <a:pt x="1300479" y="489496"/>
                </a:lnTo>
                <a:cubicBezTo>
                  <a:pt x="1303828" y="482966"/>
                  <a:pt x="1309521" y="477357"/>
                  <a:pt x="1317557" y="472669"/>
                </a:cubicBezTo>
                <a:cubicBezTo>
                  <a:pt x="1325259" y="468148"/>
                  <a:pt x="1333798" y="465888"/>
                  <a:pt x="1343175" y="465888"/>
                </a:cubicBezTo>
                <a:cubicBezTo>
                  <a:pt x="1359080" y="465888"/>
                  <a:pt x="1371220" y="470576"/>
                  <a:pt x="1379591" y="479952"/>
                </a:cubicBezTo>
                <a:cubicBezTo>
                  <a:pt x="1387962" y="489328"/>
                  <a:pt x="1392148" y="501718"/>
                  <a:pt x="1392148" y="517122"/>
                </a:cubicBezTo>
                <a:lnTo>
                  <a:pt x="1392148" y="601256"/>
                </a:lnTo>
                <a:lnTo>
                  <a:pt x="1370298" y="601256"/>
                </a:lnTo>
                <a:lnTo>
                  <a:pt x="1370298" y="520387"/>
                </a:lnTo>
                <a:cubicBezTo>
                  <a:pt x="1370298" y="508667"/>
                  <a:pt x="1367285" y="499960"/>
                  <a:pt x="1361257" y="494267"/>
                </a:cubicBezTo>
                <a:cubicBezTo>
                  <a:pt x="1355397" y="488575"/>
                  <a:pt x="1347611" y="485728"/>
                  <a:pt x="1337901" y="485728"/>
                </a:cubicBezTo>
                <a:cubicBezTo>
                  <a:pt x="1331370" y="485728"/>
                  <a:pt x="1325091" y="487821"/>
                  <a:pt x="1319065" y="492007"/>
                </a:cubicBezTo>
                <a:cubicBezTo>
                  <a:pt x="1313372" y="496025"/>
                  <a:pt x="1308851" y="501300"/>
                  <a:pt x="1305502" y="507829"/>
                </a:cubicBezTo>
                <a:cubicBezTo>
                  <a:pt x="1302154" y="514527"/>
                  <a:pt x="1300479" y="521308"/>
                  <a:pt x="1300479" y="528172"/>
                </a:cubicBezTo>
                <a:lnTo>
                  <a:pt x="1300479" y="601256"/>
                </a:lnTo>
                <a:lnTo>
                  <a:pt x="1278629" y="601256"/>
                </a:lnTo>
                <a:close/>
                <a:moveTo>
                  <a:pt x="640454" y="417165"/>
                </a:moveTo>
                <a:lnTo>
                  <a:pt x="662304" y="417165"/>
                </a:lnTo>
                <a:lnTo>
                  <a:pt x="662304" y="471413"/>
                </a:lnTo>
                <a:lnTo>
                  <a:pt x="661048" y="489496"/>
                </a:lnTo>
                <a:lnTo>
                  <a:pt x="662304" y="489496"/>
                </a:lnTo>
                <a:cubicBezTo>
                  <a:pt x="665653" y="482966"/>
                  <a:pt x="671345" y="477357"/>
                  <a:pt x="679382" y="472669"/>
                </a:cubicBezTo>
                <a:cubicBezTo>
                  <a:pt x="687083" y="468148"/>
                  <a:pt x="695623" y="465888"/>
                  <a:pt x="704999" y="465888"/>
                </a:cubicBezTo>
                <a:cubicBezTo>
                  <a:pt x="720905" y="465888"/>
                  <a:pt x="733044" y="470576"/>
                  <a:pt x="741415" y="479952"/>
                </a:cubicBezTo>
                <a:cubicBezTo>
                  <a:pt x="749787" y="489328"/>
                  <a:pt x="753973" y="501718"/>
                  <a:pt x="753973" y="517122"/>
                </a:cubicBezTo>
                <a:lnTo>
                  <a:pt x="753973" y="601256"/>
                </a:lnTo>
                <a:lnTo>
                  <a:pt x="732123" y="601256"/>
                </a:lnTo>
                <a:lnTo>
                  <a:pt x="732123" y="520387"/>
                </a:lnTo>
                <a:cubicBezTo>
                  <a:pt x="732123" y="508667"/>
                  <a:pt x="729109" y="499960"/>
                  <a:pt x="723082" y="494267"/>
                </a:cubicBezTo>
                <a:cubicBezTo>
                  <a:pt x="717221" y="488575"/>
                  <a:pt x="709436" y="485728"/>
                  <a:pt x="699725" y="485728"/>
                </a:cubicBezTo>
                <a:cubicBezTo>
                  <a:pt x="693195" y="485728"/>
                  <a:pt x="686917" y="487821"/>
                  <a:pt x="680889" y="492007"/>
                </a:cubicBezTo>
                <a:cubicBezTo>
                  <a:pt x="675196" y="496025"/>
                  <a:pt x="670676" y="501300"/>
                  <a:pt x="667327" y="507829"/>
                </a:cubicBezTo>
                <a:cubicBezTo>
                  <a:pt x="663978" y="514527"/>
                  <a:pt x="662304" y="521308"/>
                  <a:pt x="662304" y="528172"/>
                </a:cubicBezTo>
                <a:lnTo>
                  <a:pt x="662304" y="601256"/>
                </a:lnTo>
                <a:lnTo>
                  <a:pt x="640454" y="601256"/>
                </a:lnTo>
                <a:close/>
                <a:moveTo>
                  <a:pt x="154680" y="417165"/>
                </a:moveTo>
                <a:lnTo>
                  <a:pt x="176530" y="417165"/>
                </a:lnTo>
                <a:lnTo>
                  <a:pt x="176530" y="471413"/>
                </a:lnTo>
                <a:lnTo>
                  <a:pt x="175274" y="489496"/>
                </a:lnTo>
                <a:lnTo>
                  <a:pt x="176530" y="489496"/>
                </a:lnTo>
                <a:cubicBezTo>
                  <a:pt x="179878" y="482966"/>
                  <a:pt x="185571" y="477357"/>
                  <a:pt x="193607" y="472669"/>
                </a:cubicBezTo>
                <a:cubicBezTo>
                  <a:pt x="201309" y="468148"/>
                  <a:pt x="209849" y="465888"/>
                  <a:pt x="219224" y="465888"/>
                </a:cubicBezTo>
                <a:cubicBezTo>
                  <a:pt x="235130" y="465888"/>
                  <a:pt x="247269" y="470576"/>
                  <a:pt x="255640" y="479952"/>
                </a:cubicBezTo>
                <a:cubicBezTo>
                  <a:pt x="264012" y="489328"/>
                  <a:pt x="268198" y="501718"/>
                  <a:pt x="268198" y="517122"/>
                </a:cubicBezTo>
                <a:lnTo>
                  <a:pt x="268198" y="601256"/>
                </a:lnTo>
                <a:lnTo>
                  <a:pt x="246348" y="601256"/>
                </a:lnTo>
                <a:lnTo>
                  <a:pt x="246348" y="520387"/>
                </a:lnTo>
                <a:cubicBezTo>
                  <a:pt x="246348" y="508667"/>
                  <a:pt x="243334" y="499960"/>
                  <a:pt x="237306" y="494267"/>
                </a:cubicBezTo>
                <a:cubicBezTo>
                  <a:pt x="231447" y="488575"/>
                  <a:pt x="223662" y="485728"/>
                  <a:pt x="213951" y="485728"/>
                </a:cubicBezTo>
                <a:cubicBezTo>
                  <a:pt x="207421" y="485728"/>
                  <a:pt x="201141" y="487821"/>
                  <a:pt x="195114" y="492007"/>
                </a:cubicBezTo>
                <a:cubicBezTo>
                  <a:pt x="189421" y="496025"/>
                  <a:pt x="184900" y="501300"/>
                  <a:pt x="181553" y="507829"/>
                </a:cubicBezTo>
                <a:cubicBezTo>
                  <a:pt x="178204" y="514527"/>
                  <a:pt x="176530" y="521308"/>
                  <a:pt x="176530" y="528172"/>
                </a:cubicBezTo>
                <a:lnTo>
                  <a:pt x="176530" y="601256"/>
                </a:lnTo>
                <a:lnTo>
                  <a:pt x="154680" y="601256"/>
                </a:lnTo>
                <a:close/>
                <a:moveTo>
                  <a:pt x="2262" y="417165"/>
                </a:moveTo>
                <a:lnTo>
                  <a:pt x="127081" y="417165"/>
                </a:lnTo>
                <a:lnTo>
                  <a:pt x="127081" y="438010"/>
                </a:lnTo>
                <a:lnTo>
                  <a:pt x="75595" y="438010"/>
                </a:lnTo>
                <a:lnTo>
                  <a:pt x="75595" y="601256"/>
                </a:lnTo>
                <a:lnTo>
                  <a:pt x="53747" y="601256"/>
                </a:lnTo>
                <a:lnTo>
                  <a:pt x="53747" y="438010"/>
                </a:lnTo>
                <a:lnTo>
                  <a:pt x="2262" y="438010"/>
                </a:lnTo>
                <a:close/>
                <a:moveTo>
                  <a:pt x="4396587" y="414654"/>
                </a:moveTo>
                <a:cubicBezTo>
                  <a:pt x="4401108" y="414654"/>
                  <a:pt x="4404792" y="416077"/>
                  <a:pt x="4407638" y="418923"/>
                </a:cubicBezTo>
                <a:cubicBezTo>
                  <a:pt x="4410652" y="421937"/>
                  <a:pt x="4412159" y="425704"/>
                  <a:pt x="4412159" y="430225"/>
                </a:cubicBezTo>
                <a:cubicBezTo>
                  <a:pt x="4412159" y="434578"/>
                  <a:pt x="4410652" y="438262"/>
                  <a:pt x="4407638" y="441275"/>
                </a:cubicBezTo>
                <a:cubicBezTo>
                  <a:pt x="4404457" y="444457"/>
                  <a:pt x="4400773" y="446047"/>
                  <a:pt x="4396587" y="446047"/>
                </a:cubicBezTo>
                <a:cubicBezTo>
                  <a:pt x="4392402" y="446047"/>
                  <a:pt x="4388718" y="444457"/>
                  <a:pt x="4385537" y="441275"/>
                </a:cubicBezTo>
                <a:cubicBezTo>
                  <a:pt x="4382356" y="438094"/>
                  <a:pt x="4380765" y="434411"/>
                  <a:pt x="4380765" y="430225"/>
                </a:cubicBezTo>
                <a:cubicBezTo>
                  <a:pt x="4380765" y="425872"/>
                  <a:pt x="4382356" y="422104"/>
                  <a:pt x="4385537" y="418923"/>
                </a:cubicBezTo>
                <a:cubicBezTo>
                  <a:pt x="4388383" y="416077"/>
                  <a:pt x="4392067" y="414654"/>
                  <a:pt x="4396587" y="414654"/>
                </a:cubicBezTo>
                <a:close/>
                <a:moveTo>
                  <a:pt x="3148812" y="414654"/>
                </a:moveTo>
                <a:cubicBezTo>
                  <a:pt x="3153333" y="414654"/>
                  <a:pt x="3157016" y="416077"/>
                  <a:pt x="3159863" y="418923"/>
                </a:cubicBezTo>
                <a:cubicBezTo>
                  <a:pt x="3162877" y="421937"/>
                  <a:pt x="3164383" y="425704"/>
                  <a:pt x="3164383" y="430225"/>
                </a:cubicBezTo>
                <a:cubicBezTo>
                  <a:pt x="3164383" y="434578"/>
                  <a:pt x="3162877" y="438262"/>
                  <a:pt x="3159863" y="441275"/>
                </a:cubicBezTo>
                <a:cubicBezTo>
                  <a:pt x="3156682" y="444457"/>
                  <a:pt x="3152998" y="446047"/>
                  <a:pt x="3148812" y="446047"/>
                </a:cubicBezTo>
                <a:cubicBezTo>
                  <a:pt x="3144626" y="446047"/>
                  <a:pt x="3140943" y="444457"/>
                  <a:pt x="3137762" y="441275"/>
                </a:cubicBezTo>
                <a:cubicBezTo>
                  <a:pt x="3134581" y="438094"/>
                  <a:pt x="3132990" y="434411"/>
                  <a:pt x="3132990" y="430225"/>
                </a:cubicBezTo>
                <a:cubicBezTo>
                  <a:pt x="3132990" y="425872"/>
                  <a:pt x="3134581" y="422104"/>
                  <a:pt x="3137762" y="418923"/>
                </a:cubicBezTo>
                <a:cubicBezTo>
                  <a:pt x="3140608" y="416077"/>
                  <a:pt x="3144292" y="414654"/>
                  <a:pt x="3148812" y="414654"/>
                </a:cubicBezTo>
                <a:close/>
                <a:moveTo>
                  <a:pt x="796138" y="414654"/>
                </a:moveTo>
                <a:cubicBezTo>
                  <a:pt x="800658" y="414654"/>
                  <a:pt x="804342" y="416077"/>
                  <a:pt x="807188" y="418923"/>
                </a:cubicBezTo>
                <a:cubicBezTo>
                  <a:pt x="810202" y="421937"/>
                  <a:pt x="811709" y="425704"/>
                  <a:pt x="811709" y="430225"/>
                </a:cubicBezTo>
                <a:cubicBezTo>
                  <a:pt x="811709" y="434578"/>
                  <a:pt x="810202" y="438262"/>
                  <a:pt x="807188" y="441275"/>
                </a:cubicBezTo>
                <a:cubicBezTo>
                  <a:pt x="804007" y="444457"/>
                  <a:pt x="800323" y="446047"/>
                  <a:pt x="796138" y="446047"/>
                </a:cubicBezTo>
                <a:cubicBezTo>
                  <a:pt x="791952" y="446047"/>
                  <a:pt x="788269" y="444457"/>
                  <a:pt x="785087" y="441275"/>
                </a:cubicBezTo>
                <a:cubicBezTo>
                  <a:pt x="781906" y="438094"/>
                  <a:pt x="780315" y="434411"/>
                  <a:pt x="780315" y="430225"/>
                </a:cubicBezTo>
                <a:cubicBezTo>
                  <a:pt x="780315" y="425872"/>
                  <a:pt x="781906" y="422104"/>
                  <a:pt x="785087" y="418923"/>
                </a:cubicBezTo>
                <a:cubicBezTo>
                  <a:pt x="787934" y="416077"/>
                  <a:pt x="791617" y="414654"/>
                  <a:pt x="796138" y="414654"/>
                </a:cubicBezTo>
                <a:close/>
                <a:moveTo>
                  <a:pt x="3240369" y="411891"/>
                </a:moveTo>
                <a:lnTo>
                  <a:pt x="3259708" y="411891"/>
                </a:lnTo>
                <a:lnTo>
                  <a:pt x="3285827" y="442029"/>
                </a:lnTo>
                <a:lnTo>
                  <a:pt x="3285827" y="443284"/>
                </a:lnTo>
                <a:lnTo>
                  <a:pt x="3264731" y="443284"/>
                </a:lnTo>
                <a:lnTo>
                  <a:pt x="3250918" y="426960"/>
                </a:lnTo>
                <a:lnTo>
                  <a:pt x="3248909" y="426960"/>
                </a:lnTo>
                <a:lnTo>
                  <a:pt x="3235095" y="443284"/>
                </a:lnTo>
                <a:lnTo>
                  <a:pt x="3213999" y="443284"/>
                </a:lnTo>
                <a:lnTo>
                  <a:pt x="3213999" y="442029"/>
                </a:lnTo>
                <a:close/>
                <a:moveTo>
                  <a:pt x="2421219" y="411891"/>
                </a:moveTo>
                <a:lnTo>
                  <a:pt x="2440558" y="411891"/>
                </a:lnTo>
                <a:lnTo>
                  <a:pt x="2466677" y="442029"/>
                </a:lnTo>
                <a:lnTo>
                  <a:pt x="2466677" y="443284"/>
                </a:lnTo>
                <a:lnTo>
                  <a:pt x="2445581" y="443284"/>
                </a:lnTo>
                <a:lnTo>
                  <a:pt x="2431768" y="426960"/>
                </a:lnTo>
                <a:lnTo>
                  <a:pt x="2429759" y="426960"/>
                </a:lnTo>
                <a:lnTo>
                  <a:pt x="2415945" y="443284"/>
                </a:lnTo>
                <a:lnTo>
                  <a:pt x="2394849" y="443284"/>
                </a:lnTo>
                <a:lnTo>
                  <a:pt x="2394849" y="442029"/>
                </a:lnTo>
                <a:close/>
                <a:moveTo>
                  <a:pt x="1913902" y="411891"/>
                </a:moveTo>
                <a:lnTo>
                  <a:pt x="1937761" y="411891"/>
                </a:lnTo>
                <a:lnTo>
                  <a:pt x="1919427" y="444540"/>
                </a:lnTo>
                <a:lnTo>
                  <a:pt x="1900340" y="444540"/>
                </a:lnTo>
                <a:close/>
                <a:moveTo>
                  <a:pt x="887695" y="411891"/>
                </a:moveTo>
                <a:lnTo>
                  <a:pt x="907033" y="411891"/>
                </a:lnTo>
                <a:lnTo>
                  <a:pt x="933153" y="442029"/>
                </a:lnTo>
                <a:lnTo>
                  <a:pt x="933153" y="443284"/>
                </a:lnTo>
                <a:lnTo>
                  <a:pt x="912056" y="443284"/>
                </a:lnTo>
                <a:lnTo>
                  <a:pt x="898243" y="426960"/>
                </a:lnTo>
                <a:lnTo>
                  <a:pt x="896234" y="426960"/>
                </a:lnTo>
                <a:lnTo>
                  <a:pt x="882421" y="443284"/>
                </a:lnTo>
                <a:lnTo>
                  <a:pt x="861325" y="443284"/>
                </a:lnTo>
                <a:lnTo>
                  <a:pt x="861325" y="442029"/>
                </a:lnTo>
                <a:close/>
                <a:moveTo>
                  <a:pt x="2909236" y="411138"/>
                </a:moveTo>
                <a:cubicBezTo>
                  <a:pt x="2914427" y="411138"/>
                  <a:pt x="2921291" y="413733"/>
                  <a:pt x="2929830" y="418923"/>
                </a:cubicBezTo>
                <a:cubicBezTo>
                  <a:pt x="2934518" y="421770"/>
                  <a:pt x="2937867" y="423193"/>
                  <a:pt x="2939876" y="423193"/>
                </a:cubicBezTo>
                <a:cubicBezTo>
                  <a:pt x="2945569" y="423193"/>
                  <a:pt x="2948666" y="420095"/>
                  <a:pt x="2949169" y="413900"/>
                </a:cubicBezTo>
                <a:lnTo>
                  <a:pt x="2967251" y="413900"/>
                </a:lnTo>
                <a:cubicBezTo>
                  <a:pt x="2967251" y="423276"/>
                  <a:pt x="2964405" y="430476"/>
                  <a:pt x="2958712" y="435499"/>
                </a:cubicBezTo>
                <a:cubicBezTo>
                  <a:pt x="2953187" y="440354"/>
                  <a:pt x="2946741" y="442782"/>
                  <a:pt x="2939374" y="442782"/>
                </a:cubicBezTo>
                <a:cubicBezTo>
                  <a:pt x="2936193" y="442782"/>
                  <a:pt x="2933179" y="442196"/>
                  <a:pt x="2930333" y="441024"/>
                </a:cubicBezTo>
                <a:cubicBezTo>
                  <a:pt x="2926482" y="439517"/>
                  <a:pt x="2922798" y="437676"/>
                  <a:pt x="2919282" y="435499"/>
                </a:cubicBezTo>
                <a:cubicBezTo>
                  <a:pt x="2913924" y="432318"/>
                  <a:pt x="2910492" y="430727"/>
                  <a:pt x="2908985" y="430727"/>
                </a:cubicBezTo>
                <a:cubicBezTo>
                  <a:pt x="2903292" y="430727"/>
                  <a:pt x="2900195" y="433908"/>
                  <a:pt x="2899693" y="440271"/>
                </a:cubicBezTo>
                <a:lnTo>
                  <a:pt x="2881861" y="440271"/>
                </a:lnTo>
                <a:cubicBezTo>
                  <a:pt x="2881861" y="430727"/>
                  <a:pt x="2884624" y="423528"/>
                  <a:pt x="2890149" y="418672"/>
                </a:cubicBezTo>
                <a:cubicBezTo>
                  <a:pt x="2895842" y="413649"/>
                  <a:pt x="2902204" y="411138"/>
                  <a:pt x="2909236" y="411138"/>
                </a:cubicBezTo>
                <a:close/>
                <a:moveTo>
                  <a:pt x="6112575" y="400589"/>
                </a:moveTo>
                <a:cubicBezTo>
                  <a:pt x="6124798" y="414486"/>
                  <a:pt x="6135514" y="431983"/>
                  <a:pt x="6144722" y="453079"/>
                </a:cubicBezTo>
                <a:cubicBezTo>
                  <a:pt x="6153764" y="473673"/>
                  <a:pt x="6158284" y="495439"/>
                  <a:pt x="6158284" y="518378"/>
                </a:cubicBezTo>
                <a:cubicBezTo>
                  <a:pt x="6158284" y="541483"/>
                  <a:pt x="6153764" y="563333"/>
                  <a:pt x="6144722" y="583927"/>
                </a:cubicBezTo>
                <a:cubicBezTo>
                  <a:pt x="6135514" y="604689"/>
                  <a:pt x="6124798" y="622101"/>
                  <a:pt x="6112575" y="636166"/>
                </a:cubicBezTo>
                <a:lnTo>
                  <a:pt x="6096502" y="624864"/>
                </a:lnTo>
                <a:cubicBezTo>
                  <a:pt x="6108390" y="610632"/>
                  <a:pt x="6118017" y="594308"/>
                  <a:pt x="6125384" y="575890"/>
                </a:cubicBezTo>
                <a:cubicBezTo>
                  <a:pt x="6132918" y="556971"/>
                  <a:pt x="6136686" y="537800"/>
                  <a:pt x="6136686" y="518378"/>
                </a:cubicBezTo>
                <a:cubicBezTo>
                  <a:pt x="6136686" y="498956"/>
                  <a:pt x="6132918" y="479785"/>
                  <a:pt x="6125384" y="460865"/>
                </a:cubicBezTo>
                <a:cubicBezTo>
                  <a:pt x="6118017" y="442447"/>
                  <a:pt x="6108390" y="426123"/>
                  <a:pt x="6096502" y="411891"/>
                </a:cubicBezTo>
                <a:close/>
                <a:moveTo>
                  <a:pt x="3581763" y="400589"/>
                </a:moveTo>
                <a:lnTo>
                  <a:pt x="3597585" y="411891"/>
                </a:lnTo>
                <a:cubicBezTo>
                  <a:pt x="3586032" y="425620"/>
                  <a:pt x="3576489" y="441945"/>
                  <a:pt x="3568954" y="460865"/>
                </a:cubicBezTo>
                <a:cubicBezTo>
                  <a:pt x="3561420" y="479785"/>
                  <a:pt x="3557652" y="498956"/>
                  <a:pt x="3557652" y="518378"/>
                </a:cubicBezTo>
                <a:cubicBezTo>
                  <a:pt x="3557652" y="537800"/>
                  <a:pt x="3561420" y="556971"/>
                  <a:pt x="3568954" y="575890"/>
                </a:cubicBezTo>
                <a:cubicBezTo>
                  <a:pt x="3576489" y="594810"/>
                  <a:pt x="3586032" y="611135"/>
                  <a:pt x="3597585" y="624864"/>
                </a:cubicBezTo>
                <a:lnTo>
                  <a:pt x="3581763" y="636166"/>
                </a:lnTo>
                <a:cubicBezTo>
                  <a:pt x="3569205" y="621767"/>
                  <a:pt x="3558406" y="604354"/>
                  <a:pt x="3549365" y="583927"/>
                </a:cubicBezTo>
                <a:cubicBezTo>
                  <a:pt x="3540491" y="563668"/>
                  <a:pt x="3536054" y="541818"/>
                  <a:pt x="3536054" y="518378"/>
                </a:cubicBezTo>
                <a:cubicBezTo>
                  <a:pt x="3536054" y="495105"/>
                  <a:pt x="3540491" y="473338"/>
                  <a:pt x="3549365" y="453079"/>
                </a:cubicBezTo>
                <a:cubicBezTo>
                  <a:pt x="3558406" y="432318"/>
                  <a:pt x="3569205" y="414821"/>
                  <a:pt x="3581763" y="400589"/>
                </a:cubicBezTo>
                <a:close/>
                <a:moveTo>
                  <a:pt x="1211312" y="242106"/>
                </a:moveTo>
                <a:cubicBezTo>
                  <a:pt x="1215330" y="242106"/>
                  <a:pt x="1218595" y="243362"/>
                  <a:pt x="1221107" y="245873"/>
                </a:cubicBezTo>
                <a:cubicBezTo>
                  <a:pt x="1223619" y="248385"/>
                  <a:pt x="1224874" y="251650"/>
                  <a:pt x="1224874" y="255668"/>
                </a:cubicBezTo>
                <a:cubicBezTo>
                  <a:pt x="1224874" y="259519"/>
                  <a:pt x="1223619" y="262784"/>
                  <a:pt x="1221107" y="265463"/>
                </a:cubicBezTo>
                <a:cubicBezTo>
                  <a:pt x="1218595" y="268309"/>
                  <a:pt x="1215330" y="269732"/>
                  <a:pt x="1211312" y="269732"/>
                </a:cubicBezTo>
                <a:cubicBezTo>
                  <a:pt x="1207629" y="269732"/>
                  <a:pt x="1204364" y="268309"/>
                  <a:pt x="1201517" y="265463"/>
                </a:cubicBezTo>
                <a:cubicBezTo>
                  <a:pt x="1198671" y="262616"/>
                  <a:pt x="1197248" y="259352"/>
                  <a:pt x="1197248" y="255668"/>
                </a:cubicBezTo>
                <a:cubicBezTo>
                  <a:pt x="1197248" y="251650"/>
                  <a:pt x="1198671" y="248385"/>
                  <a:pt x="1201517" y="245873"/>
                </a:cubicBezTo>
                <a:cubicBezTo>
                  <a:pt x="1204364" y="243362"/>
                  <a:pt x="1207629" y="242106"/>
                  <a:pt x="1211312" y="242106"/>
                </a:cubicBezTo>
                <a:close/>
                <a:moveTo>
                  <a:pt x="386135" y="242106"/>
                </a:moveTo>
                <a:cubicBezTo>
                  <a:pt x="390153" y="242106"/>
                  <a:pt x="393418" y="243362"/>
                  <a:pt x="395929" y="245873"/>
                </a:cubicBezTo>
                <a:cubicBezTo>
                  <a:pt x="398609" y="248552"/>
                  <a:pt x="399948" y="251817"/>
                  <a:pt x="399948" y="255668"/>
                </a:cubicBezTo>
                <a:cubicBezTo>
                  <a:pt x="399948" y="259184"/>
                  <a:pt x="398609" y="262449"/>
                  <a:pt x="395929" y="265463"/>
                </a:cubicBezTo>
                <a:cubicBezTo>
                  <a:pt x="393418" y="268309"/>
                  <a:pt x="390153" y="269732"/>
                  <a:pt x="386135" y="269732"/>
                </a:cubicBezTo>
                <a:cubicBezTo>
                  <a:pt x="382451" y="269732"/>
                  <a:pt x="379187" y="268309"/>
                  <a:pt x="376341" y="265463"/>
                </a:cubicBezTo>
                <a:cubicBezTo>
                  <a:pt x="373661" y="262784"/>
                  <a:pt x="372321" y="259519"/>
                  <a:pt x="372321" y="255668"/>
                </a:cubicBezTo>
                <a:cubicBezTo>
                  <a:pt x="372321" y="251650"/>
                  <a:pt x="373661" y="248385"/>
                  <a:pt x="376341" y="245873"/>
                </a:cubicBezTo>
                <a:cubicBezTo>
                  <a:pt x="379187" y="243362"/>
                  <a:pt x="382451" y="242106"/>
                  <a:pt x="386135" y="242106"/>
                </a:cubicBezTo>
                <a:close/>
                <a:moveTo>
                  <a:pt x="4983612" y="189114"/>
                </a:moveTo>
                <a:cubicBezTo>
                  <a:pt x="4988300" y="189114"/>
                  <a:pt x="4992234" y="190705"/>
                  <a:pt x="4995416" y="193886"/>
                </a:cubicBezTo>
                <a:cubicBezTo>
                  <a:pt x="4998429" y="196900"/>
                  <a:pt x="4999936" y="200750"/>
                  <a:pt x="4999936" y="205439"/>
                </a:cubicBezTo>
                <a:cubicBezTo>
                  <a:pt x="4999936" y="210127"/>
                  <a:pt x="4998429" y="213978"/>
                  <a:pt x="4995416" y="216991"/>
                </a:cubicBezTo>
                <a:cubicBezTo>
                  <a:pt x="4992234" y="220173"/>
                  <a:pt x="4988300" y="221763"/>
                  <a:pt x="4983612" y="221763"/>
                </a:cubicBezTo>
                <a:cubicBezTo>
                  <a:pt x="4978924" y="221763"/>
                  <a:pt x="4974989" y="220173"/>
                  <a:pt x="4971808" y="216991"/>
                </a:cubicBezTo>
                <a:cubicBezTo>
                  <a:pt x="4968627" y="213810"/>
                  <a:pt x="4967036" y="209959"/>
                  <a:pt x="4967036" y="205439"/>
                </a:cubicBezTo>
                <a:cubicBezTo>
                  <a:pt x="4967036" y="200918"/>
                  <a:pt x="4968627" y="197067"/>
                  <a:pt x="4971808" y="193886"/>
                </a:cubicBezTo>
                <a:cubicBezTo>
                  <a:pt x="4974989" y="190705"/>
                  <a:pt x="4978924" y="189114"/>
                  <a:pt x="4983612" y="189114"/>
                </a:cubicBezTo>
                <a:close/>
                <a:moveTo>
                  <a:pt x="4924341" y="189114"/>
                </a:moveTo>
                <a:cubicBezTo>
                  <a:pt x="4929029" y="189114"/>
                  <a:pt x="4932964" y="190705"/>
                  <a:pt x="4936145" y="193886"/>
                </a:cubicBezTo>
                <a:cubicBezTo>
                  <a:pt x="4939326" y="197067"/>
                  <a:pt x="4940917" y="200918"/>
                  <a:pt x="4940917" y="205439"/>
                </a:cubicBezTo>
                <a:cubicBezTo>
                  <a:pt x="4940917" y="209959"/>
                  <a:pt x="4939326" y="213810"/>
                  <a:pt x="4936145" y="216991"/>
                </a:cubicBezTo>
                <a:cubicBezTo>
                  <a:pt x="4932964" y="220173"/>
                  <a:pt x="4929029" y="221763"/>
                  <a:pt x="4924341" y="221763"/>
                </a:cubicBezTo>
                <a:cubicBezTo>
                  <a:pt x="4919820" y="221763"/>
                  <a:pt x="4915969" y="220173"/>
                  <a:pt x="4912788" y="216991"/>
                </a:cubicBezTo>
                <a:cubicBezTo>
                  <a:pt x="4909607" y="213810"/>
                  <a:pt x="4908016" y="209959"/>
                  <a:pt x="4908016" y="205439"/>
                </a:cubicBezTo>
                <a:cubicBezTo>
                  <a:pt x="4908016" y="200918"/>
                  <a:pt x="4909607" y="197067"/>
                  <a:pt x="4912788" y="193886"/>
                </a:cubicBezTo>
                <a:cubicBezTo>
                  <a:pt x="4915969" y="190705"/>
                  <a:pt x="4919820" y="189114"/>
                  <a:pt x="4924341" y="189114"/>
                </a:cubicBezTo>
                <a:close/>
                <a:moveTo>
                  <a:pt x="4865321" y="189114"/>
                </a:moveTo>
                <a:cubicBezTo>
                  <a:pt x="4869842" y="189114"/>
                  <a:pt x="4873693" y="190705"/>
                  <a:pt x="4876874" y="193886"/>
                </a:cubicBezTo>
                <a:cubicBezTo>
                  <a:pt x="4880055" y="197067"/>
                  <a:pt x="4881646" y="200918"/>
                  <a:pt x="4881646" y="205439"/>
                </a:cubicBezTo>
                <a:cubicBezTo>
                  <a:pt x="4881646" y="209959"/>
                  <a:pt x="4880055" y="213810"/>
                  <a:pt x="4876874" y="216991"/>
                </a:cubicBezTo>
                <a:cubicBezTo>
                  <a:pt x="4873693" y="220173"/>
                  <a:pt x="4869842" y="221763"/>
                  <a:pt x="4865321" y="221763"/>
                </a:cubicBezTo>
                <a:cubicBezTo>
                  <a:pt x="4860633" y="221763"/>
                  <a:pt x="4856699" y="220173"/>
                  <a:pt x="4853517" y="216991"/>
                </a:cubicBezTo>
                <a:cubicBezTo>
                  <a:pt x="4850336" y="213810"/>
                  <a:pt x="4848746" y="209959"/>
                  <a:pt x="4848746" y="205439"/>
                </a:cubicBezTo>
                <a:cubicBezTo>
                  <a:pt x="4848746" y="200918"/>
                  <a:pt x="4850336" y="197067"/>
                  <a:pt x="4853517" y="193886"/>
                </a:cubicBezTo>
                <a:cubicBezTo>
                  <a:pt x="4856699" y="190705"/>
                  <a:pt x="4860633" y="189114"/>
                  <a:pt x="4865321" y="189114"/>
                </a:cubicBezTo>
                <a:close/>
                <a:moveTo>
                  <a:pt x="3951173" y="189114"/>
                </a:moveTo>
                <a:cubicBezTo>
                  <a:pt x="3955861" y="189114"/>
                  <a:pt x="3959795" y="190705"/>
                  <a:pt x="3962977" y="193886"/>
                </a:cubicBezTo>
                <a:cubicBezTo>
                  <a:pt x="3965990" y="196900"/>
                  <a:pt x="3967497" y="200750"/>
                  <a:pt x="3967497" y="205439"/>
                </a:cubicBezTo>
                <a:cubicBezTo>
                  <a:pt x="3967497" y="208452"/>
                  <a:pt x="3966911" y="211215"/>
                  <a:pt x="3965739" y="213726"/>
                </a:cubicBezTo>
                <a:cubicBezTo>
                  <a:pt x="3964400" y="216740"/>
                  <a:pt x="3962642" y="219754"/>
                  <a:pt x="3960465" y="222768"/>
                </a:cubicBezTo>
                <a:lnTo>
                  <a:pt x="3943387" y="248636"/>
                </a:lnTo>
                <a:lnTo>
                  <a:pt x="3932839" y="241604"/>
                </a:lnTo>
                <a:lnTo>
                  <a:pt x="3946903" y="220256"/>
                </a:lnTo>
                <a:cubicBezTo>
                  <a:pt x="3943555" y="219754"/>
                  <a:pt x="3940708" y="218163"/>
                  <a:pt x="3938364" y="215484"/>
                </a:cubicBezTo>
                <a:cubicBezTo>
                  <a:pt x="3935853" y="212638"/>
                  <a:pt x="3934597" y="209289"/>
                  <a:pt x="3934597" y="205439"/>
                </a:cubicBezTo>
                <a:cubicBezTo>
                  <a:pt x="3934597" y="200918"/>
                  <a:pt x="3936188" y="197067"/>
                  <a:pt x="3939369" y="193886"/>
                </a:cubicBezTo>
                <a:cubicBezTo>
                  <a:pt x="3942550" y="190705"/>
                  <a:pt x="3946485" y="189114"/>
                  <a:pt x="3951173" y="189114"/>
                </a:cubicBezTo>
                <a:close/>
                <a:moveTo>
                  <a:pt x="3046298" y="189114"/>
                </a:moveTo>
                <a:cubicBezTo>
                  <a:pt x="3050986" y="189114"/>
                  <a:pt x="3054920" y="190705"/>
                  <a:pt x="3058102" y="193886"/>
                </a:cubicBezTo>
                <a:cubicBezTo>
                  <a:pt x="3061115" y="196900"/>
                  <a:pt x="3062622" y="200750"/>
                  <a:pt x="3062622" y="205439"/>
                </a:cubicBezTo>
                <a:cubicBezTo>
                  <a:pt x="3062622" y="208452"/>
                  <a:pt x="3062036" y="211215"/>
                  <a:pt x="3060864" y="213726"/>
                </a:cubicBezTo>
                <a:cubicBezTo>
                  <a:pt x="3059525" y="216740"/>
                  <a:pt x="3057767" y="219754"/>
                  <a:pt x="3055590" y="222768"/>
                </a:cubicBezTo>
                <a:lnTo>
                  <a:pt x="3038512" y="248636"/>
                </a:lnTo>
                <a:lnTo>
                  <a:pt x="3027964" y="241604"/>
                </a:lnTo>
                <a:lnTo>
                  <a:pt x="3042028" y="220256"/>
                </a:lnTo>
                <a:cubicBezTo>
                  <a:pt x="3038679" y="219754"/>
                  <a:pt x="3035833" y="218163"/>
                  <a:pt x="3033489" y="215484"/>
                </a:cubicBezTo>
                <a:cubicBezTo>
                  <a:pt x="3030978" y="212638"/>
                  <a:pt x="3029722" y="209289"/>
                  <a:pt x="3029722" y="205439"/>
                </a:cubicBezTo>
                <a:cubicBezTo>
                  <a:pt x="3029722" y="200918"/>
                  <a:pt x="3031312" y="197067"/>
                  <a:pt x="3034494" y="193886"/>
                </a:cubicBezTo>
                <a:cubicBezTo>
                  <a:pt x="3037675" y="190705"/>
                  <a:pt x="3041610" y="189114"/>
                  <a:pt x="3046298" y="189114"/>
                </a:cubicBezTo>
                <a:close/>
                <a:moveTo>
                  <a:pt x="4539537" y="154204"/>
                </a:moveTo>
                <a:cubicBezTo>
                  <a:pt x="4527481" y="154204"/>
                  <a:pt x="4518440" y="156716"/>
                  <a:pt x="4512413" y="161739"/>
                </a:cubicBezTo>
                <a:cubicBezTo>
                  <a:pt x="4506385" y="166762"/>
                  <a:pt x="4503371" y="173124"/>
                  <a:pt x="4503371" y="180826"/>
                </a:cubicBezTo>
                <a:cubicBezTo>
                  <a:pt x="4503371" y="188026"/>
                  <a:pt x="4506134" y="193886"/>
                  <a:pt x="4511659" y="198406"/>
                </a:cubicBezTo>
                <a:cubicBezTo>
                  <a:pt x="4517184" y="202927"/>
                  <a:pt x="4524133" y="205187"/>
                  <a:pt x="4532504" y="205187"/>
                </a:cubicBezTo>
                <a:cubicBezTo>
                  <a:pt x="4539871" y="205187"/>
                  <a:pt x="4546736" y="203262"/>
                  <a:pt x="4553098" y="199411"/>
                </a:cubicBezTo>
                <a:cubicBezTo>
                  <a:pt x="4559461" y="195560"/>
                  <a:pt x="4564484" y="190537"/>
                  <a:pt x="4568167" y="184342"/>
                </a:cubicBezTo>
                <a:cubicBezTo>
                  <a:pt x="4571851" y="178147"/>
                  <a:pt x="4573693" y="171199"/>
                  <a:pt x="4573693" y="163497"/>
                </a:cubicBezTo>
                <a:cubicBezTo>
                  <a:pt x="4569674" y="160818"/>
                  <a:pt x="4564651" y="158558"/>
                  <a:pt x="4558624" y="156716"/>
                </a:cubicBezTo>
                <a:cubicBezTo>
                  <a:pt x="4552931" y="155042"/>
                  <a:pt x="4546569" y="154204"/>
                  <a:pt x="4539537" y="154204"/>
                </a:cubicBezTo>
                <a:close/>
                <a:moveTo>
                  <a:pt x="386637" y="154204"/>
                </a:moveTo>
                <a:cubicBezTo>
                  <a:pt x="374582" y="154204"/>
                  <a:pt x="365541" y="156716"/>
                  <a:pt x="359514" y="161739"/>
                </a:cubicBezTo>
                <a:cubicBezTo>
                  <a:pt x="353485" y="166762"/>
                  <a:pt x="350471" y="173124"/>
                  <a:pt x="350471" y="180826"/>
                </a:cubicBezTo>
                <a:cubicBezTo>
                  <a:pt x="350471" y="188026"/>
                  <a:pt x="353234" y="193886"/>
                  <a:pt x="358759" y="198406"/>
                </a:cubicBezTo>
                <a:cubicBezTo>
                  <a:pt x="364285" y="202927"/>
                  <a:pt x="371233" y="205187"/>
                  <a:pt x="379605" y="205187"/>
                </a:cubicBezTo>
                <a:cubicBezTo>
                  <a:pt x="386972" y="205187"/>
                  <a:pt x="393837" y="203262"/>
                  <a:pt x="400199" y="199411"/>
                </a:cubicBezTo>
                <a:cubicBezTo>
                  <a:pt x="406561" y="195560"/>
                  <a:pt x="411584" y="190537"/>
                  <a:pt x="415267" y="184342"/>
                </a:cubicBezTo>
                <a:cubicBezTo>
                  <a:pt x="418951" y="178147"/>
                  <a:pt x="420793" y="171199"/>
                  <a:pt x="420793" y="163497"/>
                </a:cubicBezTo>
                <a:cubicBezTo>
                  <a:pt x="416775" y="160818"/>
                  <a:pt x="411752" y="158558"/>
                  <a:pt x="405724" y="156716"/>
                </a:cubicBezTo>
                <a:cubicBezTo>
                  <a:pt x="400031" y="155042"/>
                  <a:pt x="393669" y="154204"/>
                  <a:pt x="386637" y="154204"/>
                </a:cubicBezTo>
                <a:close/>
                <a:moveTo>
                  <a:pt x="4402187" y="104728"/>
                </a:moveTo>
                <a:cubicBezTo>
                  <a:pt x="4392141" y="104728"/>
                  <a:pt x="4383351" y="108077"/>
                  <a:pt x="4375817" y="114774"/>
                </a:cubicBezTo>
                <a:cubicBezTo>
                  <a:pt x="4368784" y="121137"/>
                  <a:pt x="4364096" y="129843"/>
                  <a:pt x="4361752" y="140894"/>
                </a:cubicBezTo>
                <a:lnTo>
                  <a:pt x="4441617" y="140894"/>
                </a:lnTo>
                <a:cubicBezTo>
                  <a:pt x="4441450" y="135368"/>
                  <a:pt x="4439943" y="129843"/>
                  <a:pt x="4437097" y="124318"/>
                </a:cubicBezTo>
                <a:cubicBezTo>
                  <a:pt x="4434418" y="118960"/>
                  <a:pt x="4430148" y="114356"/>
                  <a:pt x="4424288" y="110505"/>
                </a:cubicBezTo>
                <a:cubicBezTo>
                  <a:pt x="4418428" y="106654"/>
                  <a:pt x="4411061" y="104728"/>
                  <a:pt x="4402187" y="104728"/>
                </a:cubicBezTo>
                <a:close/>
                <a:moveTo>
                  <a:pt x="3754487" y="104728"/>
                </a:moveTo>
                <a:cubicBezTo>
                  <a:pt x="3744441" y="104728"/>
                  <a:pt x="3735651" y="108077"/>
                  <a:pt x="3728116" y="114774"/>
                </a:cubicBezTo>
                <a:cubicBezTo>
                  <a:pt x="3721084" y="121137"/>
                  <a:pt x="3716396" y="129843"/>
                  <a:pt x="3714052" y="140894"/>
                </a:cubicBezTo>
                <a:lnTo>
                  <a:pt x="3793917" y="140894"/>
                </a:lnTo>
                <a:cubicBezTo>
                  <a:pt x="3793750" y="135368"/>
                  <a:pt x="3792243" y="129843"/>
                  <a:pt x="3789397" y="124318"/>
                </a:cubicBezTo>
                <a:cubicBezTo>
                  <a:pt x="3786718" y="118960"/>
                  <a:pt x="3782448" y="114356"/>
                  <a:pt x="3776588" y="110505"/>
                </a:cubicBezTo>
                <a:cubicBezTo>
                  <a:pt x="3770728" y="106654"/>
                  <a:pt x="3763361" y="104728"/>
                  <a:pt x="3754487" y="104728"/>
                </a:cubicBezTo>
                <a:close/>
                <a:moveTo>
                  <a:pt x="3329629" y="104728"/>
                </a:moveTo>
                <a:cubicBezTo>
                  <a:pt x="3321592" y="104728"/>
                  <a:pt x="3314058" y="106738"/>
                  <a:pt x="3307026" y="110756"/>
                </a:cubicBezTo>
                <a:cubicBezTo>
                  <a:pt x="3300161" y="114774"/>
                  <a:pt x="3294552" y="120551"/>
                  <a:pt x="3290199" y="128085"/>
                </a:cubicBezTo>
                <a:cubicBezTo>
                  <a:pt x="3286013" y="135452"/>
                  <a:pt x="3283920" y="144326"/>
                  <a:pt x="3283920" y="154707"/>
                </a:cubicBezTo>
                <a:cubicBezTo>
                  <a:pt x="3283920" y="164920"/>
                  <a:pt x="3286013" y="173710"/>
                  <a:pt x="3290199" y="181077"/>
                </a:cubicBezTo>
                <a:cubicBezTo>
                  <a:pt x="3294552" y="188612"/>
                  <a:pt x="3300161" y="194388"/>
                  <a:pt x="3307026" y="198406"/>
                </a:cubicBezTo>
                <a:cubicBezTo>
                  <a:pt x="3314393" y="202592"/>
                  <a:pt x="3321927" y="204685"/>
                  <a:pt x="3329629" y="204685"/>
                </a:cubicBezTo>
                <a:cubicBezTo>
                  <a:pt x="3337331" y="204685"/>
                  <a:pt x="3344865" y="202592"/>
                  <a:pt x="3352232" y="198406"/>
                </a:cubicBezTo>
                <a:cubicBezTo>
                  <a:pt x="3358930" y="194555"/>
                  <a:pt x="3364455" y="188779"/>
                  <a:pt x="3368808" y="181077"/>
                </a:cubicBezTo>
                <a:cubicBezTo>
                  <a:pt x="3372994" y="173710"/>
                  <a:pt x="3375087" y="164920"/>
                  <a:pt x="3375087" y="154707"/>
                </a:cubicBezTo>
                <a:cubicBezTo>
                  <a:pt x="3375087" y="144326"/>
                  <a:pt x="3372994" y="135452"/>
                  <a:pt x="3368808" y="128085"/>
                </a:cubicBezTo>
                <a:cubicBezTo>
                  <a:pt x="3364455" y="120383"/>
                  <a:pt x="3358930" y="114607"/>
                  <a:pt x="3352232" y="110756"/>
                </a:cubicBezTo>
                <a:cubicBezTo>
                  <a:pt x="3345200" y="106738"/>
                  <a:pt x="3337666" y="104728"/>
                  <a:pt x="3329629" y="104728"/>
                </a:cubicBezTo>
                <a:close/>
                <a:moveTo>
                  <a:pt x="2944862" y="104728"/>
                </a:moveTo>
                <a:cubicBezTo>
                  <a:pt x="2934816" y="104728"/>
                  <a:pt x="2926026" y="108077"/>
                  <a:pt x="2918491" y="114774"/>
                </a:cubicBezTo>
                <a:cubicBezTo>
                  <a:pt x="2911459" y="121137"/>
                  <a:pt x="2906771" y="129843"/>
                  <a:pt x="2904427" y="140894"/>
                </a:cubicBezTo>
                <a:lnTo>
                  <a:pt x="2984292" y="140894"/>
                </a:lnTo>
                <a:cubicBezTo>
                  <a:pt x="2984125" y="135368"/>
                  <a:pt x="2982618" y="129843"/>
                  <a:pt x="2979771" y="124318"/>
                </a:cubicBezTo>
                <a:cubicBezTo>
                  <a:pt x="2977093" y="118960"/>
                  <a:pt x="2972823" y="114356"/>
                  <a:pt x="2966963" y="110505"/>
                </a:cubicBezTo>
                <a:cubicBezTo>
                  <a:pt x="2961103" y="106654"/>
                  <a:pt x="2953736" y="104728"/>
                  <a:pt x="2944862" y="104728"/>
                </a:cubicBezTo>
                <a:close/>
                <a:moveTo>
                  <a:pt x="2300929" y="104728"/>
                </a:moveTo>
                <a:cubicBezTo>
                  <a:pt x="2292892" y="104728"/>
                  <a:pt x="2285358" y="106738"/>
                  <a:pt x="2278326" y="110756"/>
                </a:cubicBezTo>
                <a:cubicBezTo>
                  <a:pt x="2271461" y="114774"/>
                  <a:pt x="2265852" y="120551"/>
                  <a:pt x="2261499" y="128085"/>
                </a:cubicBezTo>
                <a:cubicBezTo>
                  <a:pt x="2257313" y="135452"/>
                  <a:pt x="2255220" y="144326"/>
                  <a:pt x="2255220" y="154707"/>
                </a:cubicBezTo>
                <a:cubicBezTo>
                  <a:pt x="2255220" y="164920"/>
                  <a:pt x="2257313" y="173710"/>
                  <a:pt x="2261499" y="181077"/>
                </a:cubicBezTo>
                <a:cubicBezTo>
                  <a:pt x="2265852" y="188612"/>
                  <a:pt x="2271461" y="194388"/>
                  <a:pt x="2278326" y="198406"/>
                </a:cubicBezTo>
                <a:cubicBezTo>
                  <a:pt x="2285693" y="202592"/>
                  <a:pt x="2293227" y="204685"/>
                  <a:pt x="2300929" y="204685"/>
                </a:cubicBezTo>
                <a:cubicBezTo>
                  <a:pt x="2308631" y="204685"/>
                  <a:pt x="2316165" y="202592"/>
                  <a:pt x="2323532" y="198406"/>
                </a:cubicBezTo>
                <a:cubicBezTo>
                  <a:pt x="2330230" y="194555"/>
                  <a:pt x="2335755" y="188779"/>
                  <a:pt x="2340108" y="181077"/>
                </a:cubicBezTo>
                <a:cubicBezTo>
                  <a:pt x="2344294" y="173710"/>
                  <a:pt x="2346387" y="164920"/>
                  <a:pt x="2346387" y="154707"/>
                </a:cubicBezTo>
                <a:cubicBezTo>
                  <a:pt x="2346387" y="144326"/>
                  <a:pt x="2344294" y="135452"/>
                  <a:pt x="2340108" y="128085"/>
                </a:cubicBezTo>
                <a:cubicBezTo>
                  <a:pt x="2335755" y="120383"/>
                  <a:pt x="2330230" y="114607"/>
                  <a:pt x="2323532" y="110756"/>
                </a:cubicBezTo>
                <a:cubicBezTo>
                  <a:pt x="2316500" y="106738"/>
                  <a:pt x="2308966" y="104728"/>
                  <a:pt x="2300929" y="104728"/>
                </a:cubicBezTo>
                <a:close/>
                <a:moveTo>
                  <a:pt x="2002892" y="104728"/>
                </a:moveTo>
                <a:cubicBezTo>
                  <a:pt x="1995022" y="104728"/>
                  <a:pt x="1987823" y="106738"/>
                  <a:pt x="1981293" y="110756"/>
                </a:cubicBezTo>
                <a:cubicBezTo>
                  <a:pt x="1974596" y="114942"/>
                  <a:pt x="1969406" y="120551"/>
                  <a:pt x="1965722" y="127583"/>
                </a:cubicBezTo>
                <a:cubicBezTo>
                  <a:pt x="1961871" y="134950"/>
                  <a:pt x="1959946" y="143740"/>
                  <a:pt x="1959946" y="153953"/>
                </a:cubicBezTo>
                <a:cubicBezTo>
                  <a:pt x="1959946" y="163832"/>
                  <a:pt x="1961871" y="172622"/>
                  <a:pt x="1965722" y="180324"/>
                </a:cubicBezTo>
                <a:cubicBezTo>
                  <a:pt x="1969406" y="187691"/>
                  <a:pt x="1974596" y="193300"/>
                  <a:pt x="1981293" y="197151"/>
                </a:cubicBezTo>
                <a:cubicBezTo>
                  <a:pt x="1987991" y="201002"/>
                  <a:pt x="1995190" y="202927"/>
                  <a:pt x="2002892" y="202927"/>
                </a:cubicBezTo>
                <a:cubicBezTo>
                  <a:pt x="2010929" y="202927"/>
                  <a:pt x="2018045" y="201002"/>
                  <a:pt x="2024239" y="197151"/>
                </a:cubicBezTo>
                <a:cubicBezTo>
                  <a:pt x="2030769" y="193132"/>
                  <a:pt x="2035960" y="187440"/>
                  <a:pt x="2039811" y="180073"/>
                </a:cubicBezTo>
                <a:cubicBezTo>
                  <a:pt x="2043661" y="172706"/>
                  <a:pt x="2045587" y="163999"/>
                  <a:pt x="2045587" y="153953"/>
                </a:cubicBezTo>
                <a:cubicBezTo>
                  <a:pt x="2045587" y="143573"/>
                  <a:pt x="2043661" y="134699"/>
                  <a:pt x="2039811" y="127332"/>
                </a:cubicBezTo>
                <a:cubicBezTo>
                  <a:pt x="2035960" y="119797"/>
                  <a:pt x="2030769" y="114188"/>
                  <a:pt x="2024239" y="110505"/>
                </a:cubicBezTo>
                <a:cubicBezTo>
                  <a:pt x="2017542" y="106654"/>
                  <a:pt x="2010426" y="104728"/>
                  <a:pt x="2002892" y="104728"/>
                </a:cubicBezTo>
                <a:close/>
                <a:moveTo>
                  <a:pt x="1211312" y="104728"/>
                </a:moveTo>
                <a:cubicBezTo>
                  <a:pt x="1201267" y="104728"/>
                  <a:pt x="1192476" y="108077"/>
                  <a:pt x="1184942" y="114774"/>
                </a:cubicBezTo>
                <a:cubicBezTo>
                  <a:pt x="1177910" y="121137"/>
                  <a:pt x="1173222" y="129843"/>
                  <a:pt x="1170878" y="140894"/>
                </a:cubicBezTo>
                <a:lnTo>
                  <a:pt x="1250742" y="140894"/>
                </a:lnTo>
                <a:cubicBezTo>
                  <a:pt x="1250575" y="135368"/>
                  <a:pt x="1249068" y="129843"/>
                  <a:pt x="1246222" y="124318"/>
                </a:cubicBezTo>
                <a:cubicBezTo>
                  <a:pt x="1243543" y="118960"/>
                  <a:pt x="1239273" y="114356"/>
                  <a:pt x="1233414" y="110505"/>
                </a:cubicBezTo>
                <a:cubicBezTo>
                  <a:pt x="1227553" y="106654"/>
                  <a:pt x="1220187" y="104728"/>
                  <a:pt x="1211312" y="104728"/>
                </a:cubicBezTo>
                <a:close/>
                <a:moveTo>
                  <a:pt x="736569" y="104728"/>
                </a:moveTo>
                <a:cubicBezTo>
                  <a:pt x="729369" y="104728"/>
                  <a:pt x="722254" y="106821"/>
                  <a:pt x="715222" y="111007"/>
                </a:cubicBezTo>
                <a:cubicBezTo>
                  <a:pt x="708692" y="114858"/>
                  <a:pt x="703334" y="120718"/>
                  <a:pt x="699148" y="128587"/>
                </a:cubicBezTo>
                <a:cubicBezTo>
                  <a:pt x="695130" y="136122"/>
                  <a:pt x="693120" y="144828"/>
                  <a:pt x="693120" y="154707"/>
                </a:cubicBezTo>
                <a:cubicBezTo>
                  <a:pt x="693120" y="164585"/>
                  <a:pt x="695130" y="173292"/>
                  <a:pt x="699148" y="180826"/>
                </a:cubicBezTo>
                <a:cubicBezTo>
                  <a:pt x="703334" y="188695"/>
                  <a:pt x="708692" y="194555"/>
                  <a:pt x="715222" y="198406"/>
                </a:cubicBezTo>
                <a:cubicBezTo>
                  <a:pt x="722254" y="202592"/>
                  <a:pt x="729369" y="204685"/>
                  <a:pt x="736569" y="204685"/>
                </a:cubicBezTo>
                <a:cubicBezTo>
                  <a:pt x="743936" y="204685"/>
                  <a:pt x="751052" y="202592"/>
                  <a:pt x="757917" y="198406"/>
                </a:cubicBezTo>
                <a:cubicBezTo>
                  <a:pt x="764614" y="194388"/>
                  <a:pt x="769972" y="188528"/>
                  <a:pt x="773990" y="180826"/>
                </a:cubicBezTo>
                <a:cubicBezTo>
                  <a:pt x="778009" y="173292"/>
                  <a:pt x="780018" y="164585"/>
                  <a:pt x="780018" y="154707"/>
                </a:cubicBezTo>
                <a:cubicBezTo>
                  <a:pt x="780018" y="144661"/>
                  <a:pt x="778009" y="135871"/>
                  <a:pt x="773990" y="128336"/>
                </a:cubicBezTo>
                <a:cubicBezTo>
                  <a:pt x="769972" y="120969"/>
                  <a:pt x="764614" y="115193"/>
                  <a:pt x="757917" y="111007"/>
                </a:cubicBezTo>
                <a:cubicBezTo>
                  <a:pt x="751052" y="106821"/>
                  <a:pt x="743936" y="104728"/>
                  <a:pt x="736569" y="104728"/>
                </a:cubicBezTo>
                <a:close/>
                <a:moveTo>
                  <a:pt x="532042" y="104728"/>
                </a:moveTo>
                <a:cubicBezTo>
                  <a:pt x="524675" y="104728"/>
                  <a:pt x="517559" y="106821"/>
                  <a:pt x="510694" y="111007"/>
                </a:cubicBezTo>
                <a:cubicBezTo>
                  <a:pt x="503997" y="115193"/>
                  <a:pt x="498640" y="120969"/>
                  <a:pt x="494621" y="128336"/>
                </a:cubicBezTo>
                <a:cubicBezTo>
                  <a:pt x="490603" y="135871"/>
                  <a:pt x="488593" y="144661"/>
                  <a:pt x="488593" y="154707"/>
                </a:cubicBezTo>
                <a:cubicBezTo>
                  <a:pt x="488593" y="164585"/>
                  <a:pt x="490603" y="173292"/>
                  <a:pt x="494621" y="180826"/>
                </a:cubicBezTo>
                <a:cubicBezTo>
                  <a:pt x="498640" y="188528"/>
                  <a:pt x="503997" y="194388"/>
                  <a:pt x="510694" y="198406"/>
                </a:cubicBezTo>
                <a:cubicBezTo>
                  <a:pt x="517559" y="202592"/>
                  <a:pt x="524675" y="204685"/>
                  <a:pt x="532042" y="204685"/>
                </a:cubicBezTo>
                <a:cubicBezTo>
                  <a:pt x="539242" y="204685"/>
                  <a:pt x="546358" y="202592"/>
                  <a:pt x="553389" y="198406"/>
                </a:cubicBezTo>
                <a:cubicBezTo>
                  <a:pt x="559919" y="194555"/>
                  <a:pt x="565278" y="188695"/>
                  <a:pt x="569463" y="180826"/>
                </a:cubicBezTo>
                <a:cubicBezTo>
                  <a:pt x="573314" y="173627"/>
                  <a:pt x="575240" y="164920"/>
                  <a:pt x="575240" y="154707"/>
                </a:cubicBezTo>
                <a:cubicBezTo>
                  <a:pt x="575240" y="144326"/>
                  <a:pt x="573314" y="135536"/>
                  <a:pt x="569463" y="128336"/>
                </a:cubicBezTo>
                <a:cubicBezTo>
                  <a:pt x="565445" y="120802"/>
                  <a:pt x="560087" y="115025"/>
                  <a:pt x="553389" y="111007"/>
                </a:cubicBezTo>
                <a:cubicBezTo>
                  <a:pt x="546358" y="106821"/>
                  <a:pt x="539242" y="104728"/>
                  <a:pt x="532042" y="104728"/>
                </a:cubicBezTo>
                <a:close/>
                <a:moveTo>
                  <a:pt x="2776063" y="89157"/>
                </a:moveTo>
                <a:lnTo>
                  <a:pt x="2797913" y="89157"/>
                </a:lnTo>
                <a:lnTo>
                  <a:pt x="2797913" y="220256"/>
                </a:lnTo>
                <a:lnTo>
                  <a:pt x="2776063" y="220256"/>
                </a:lnTo>
                <a:close/>
                <a:moveTo>
                  <a:pt x="2096523" y="89157"/>
                </a:moveTo>
                <a:lnTo>
                  <a:pt x="2118373" y="89157"/>
                </a:lnTo>
                <a:lnTo>
                  <a:pt x="2118373" y="168269"/>
                </a:lnTo>
                <a:cubicBezTo>
                  <a:pt x="2118373" y="180994"/>
                  <a:pt x="2121219" y="190202"/>
                  <a:pt x="2126912" y="195895"/>
                </a:cubicBezTo>
                <a:cubicBezTo>
                  <a:pt x="2132772" y="201755"/>
                  <a:pt x="2140390" y="204685"/>
                  <a:pt x="2149766" y="204685"/>
                </a:cubicBezTo>
                <a:cubicBezTo>
                  <a:pt x="2157133" y="204685"/>
                  <a:pt x="2163747" y="202676"/>
                  <a:pt x="2169607" y="198658"/>
                </a:cubicBezTo>
                <a:cubicBezTo>
                  <a:pt x="2175132" y="194807"/>
                  <a:pt x="2179569" y="189700"/>
                  <a:pt x="2182918" y="183338"/>
                </a:cubicBezTo>
                <a:cubicBezTo>
                  <a:pt x="2186099" y="177143"/>
                  <a:pt x="2187690" y="170445"/>
                  <a:pt x="2187690" y="163246"/>
                </a:cubicBezTo>
                <a:lnTo>
                  <a:pt x="2187690" y="89157"/>
                </a:lnTo>
                <a:lnTo>
                  <a:pt x="2209539" y="89157"/>
                </a:lnTo>
                <a:lnTo>
                  <a:pt x="2209539" y="220256"/>
                </a:lnTo>
                <a:lnTo>
                  <a:pt x="2188694" y="220256"/>
                </a:lnTo>
                <a:lnTo>
                  <a:pt x="2188694" y="201169"/>
                </a:lnTo>
                <a:lnTo>
                  <a:pt x="2187690" y="201169"/>
                </a:lnTo>
                <a:cubicBezTo>
                  <a:pt x="2184341" y="207531"/>
                  <a:pt x="2178565" y="213057"/>
                  <a:pt x="2170360" y="217745"/>
                </a:cubicBezTo>
                <a:cubicBezTo>
                  <a:pt x="2162826" y="222098"/>
                  <a:pt x="2154454" y="224275"/>
                  <a:pt x="2145246" y="224275"/>
                </a:cubicBezTo>
                <a:cubicBezTo>
                  <a:pt x="2129340" y="224275"/>
                  <a:pt x="2117285" y="219670"/>
                  <a:pt x="2109080" y="210461"/>
                </a:cubicBezTo>
                <a:cubicBezTo>
                  <a:pt x="2100709" y="201085"/>
                  <a:pt x="2096523" y="188109"/>
                  <a:pt x="2096523" y="171534"/>
                </a:cubicBezTo>
                <a:close/>
                <a:moveTo>
                  <a:pt x="1296423" y="89157"/>
                </a:moveTo>
                <a:lnTo>
                  <a:pt x="1318273" y="89157"/>
                </a:lnTo>
                <a:lnTo>
                  <a:pt x="1318273" y="168269"/>
                </a:lnTo>
                <a:cubicBezTo>
                  <a:pt x="1318273" y="180994"/>
                  <a:pt x="1321120" y="190202"/>
                  <a:pt x="1326812" y="195895"/>
                </a:cubicBezTo>
                <a:cubicBezTo>
                  <a:pt x="1332673" y="201755"/>
                  <a:pt x="1340291" y="204685"/>
                  <a:pt x="1349667" y="204685"/>
                </a:cubicBezTo>
                <a:cubicBezTo>
                  <a:pt x="1357034" y="204685"/>
                  <a:pt x="1363647" y="202676"/>
                  <a:pt x="1369508" y="198658"/>
                </a:cubicBezTo>
                <a:cubicBezTo>
                  <a:pt x="1375033" y="194807"/>
                  <a:pt x="1379470" y="189700"/>
                  <a:pt x="1382818" y="183338"/>
                </a:cubicBezTo>
                <a:cubicBezTo>
                  <a:pt x="1386000" y="177143"/>
                  <a:pt x="1387590" y="170445"/>
                  <a:pt x="1387590" y="163246"/>
                </a:cubicBezTo>
                <a:lnTo>
                  <a:pt x="1387590" y="89157"/>
                </a:lnTo>
                <a:lnTo>
                  <a:pt x="1409440" y="89157"/>
                </a:lnTo>
                <a:lnTo>
                  <a:pt x="1409440" y="220256"/>
                </a:lnTo>
                <a:lnTo>
                  <a:pt x="1388595" y="220256"/>
                </a:lnTo>
                <a:lnTo>
                  <a:pt x="1388595" y="201169"/>
                </a:lnTo>
                <a:lnTo>
                  <a:pt x="1387590" y="201169"/>
                </a:lnTo>
                <a:cubicBezTo>
                  <a:pt x="1384241" y="207531"/>
                  <a:pt x="1378465" y="213057"/>
                  <a:pt x="1370261" y="217745"/>
                </a:cubicBezTo>
                <a:cubicBezTo>
                  <a:pt x="1362727" y="222098"/>
                  <a:pt x="1354355" y="224275"/>
                  <a:pt x="1345146" y="224275"/>
                </a:cubicBezTo>
                <a:cubicBezTo>
                  <a:pt x="1329240" y="224275"/>
                  <a:pt x="1317185" y="219670"/>
                  <a:pt x="1308981" y="210461"/>
                </a:cubicBezTo>
                <a:cubicBezTo>
                  <a:pt x="1300609" y="201085"/>
                  <a:pt x="1296423" y="188109"/>
                  <a:pt x="1296423" y="171534"/>
                </a:cubicBezTo>
                <a:close/>
                <a:moveTo>
                  <a:pt x="1099664" y="89157"/>
                </a:moveTo>
                <a:lnTo>
                  <a:pt x="1121513" y="89157"/>
                </a:lnTo>
                <a:lnTo>
                  <a:pt x="1121513" y="220256"/>
                </a:lnTo>
                <a:lnTo>
                  <a:pt x="1099664" y="220256"/>
                </a:lnTo>
                <a:close/>
                <a:moveTo>
                  <a:pt x="4310202" y="85139"/>
                </a:moveTo>
                <a:cubicBezTo>
                  <a:pt x="4316062" y="85139"/>
                  <a:pt x="4321252" y="86060"/>
                  <a:pt x="4325773" y="87902"/>
                </a:cubicBezTo>
                <a:lnTo>
                  <a:pt x="4325773" y="111509"/>
                </a:lnTo>
                <a:cubicBezTo>
                  <a:pt x="4320080" y="108663"/>
                  <a:pt x="4313885" y="107240"/>
                  <a:pt x="4307188" y="107240"/>
                </a:cubicBezTo>
                <a:cubicBezTo>
                  <a:pt x="4300993" y="107240"/>
                  <a:pt x="4295133" y="109082"/>
                  <a:pt x="4289608" y="112765"/>
                </a:cubicBezTo>
                <a:cubicBezTo>
                  <a:pt x="4284418" y="116114"/>
                  <a:pt x="4280148" y="120969"/>
                  <a:pt x="4276799" y="127332"/>
                </a:cubicBezTo>
                <a:cubicBezTo>
                  <a:pt x="4273786" y="132857"/>
                  <a:pt x="4272279" y="139387"/>
                  <a:pt x="4272279" y="146921"/>
                </a:cubicBezTo>
                <a:lnTo>
                  <a:pt x="4272279" y="220256"/>
                </a:lnTo>
                <a:lnTo>
                  <a:pt x="4250429" y="220256"/>
                </a:lnTo>
                <a:lnTo>
                  <a:pt x="4250429" y="89157"/>
                </a:lnTo>
                <a:lnTo>
                  <a:pt x="4271023" y="89157"/>
                </a:lnTo>
                <a:lnTo>
                  <a:pt x="4271023" y="110254"/>
                </a:lnTo>
                <a:lnTo>
                  <a:pt x="4272279" y="110254"/>
                </a:lnTo>
                <a:cubicBezTo>
                  <a:pt x="4274623" y="103222"/>
                  <a:pt x="4279562" y="97278"/>
                  <a:pt x="4287096" y="92422"/>
                </a:cubicBezTo>
                <a:cubicBezTo>
                  <a:pt x="4294463" y="87567"/>
                  <a:pt x="4302165" y="85139"/>
                  <a:pt x="4310202" y="85139"/>
                </a:cubicBezTo>
                <a:close/>
                <a:moveTo>
                  <a:pt x="4684440" y="84888"/>
                </a:moveTo>
                <a:cubicBezTo>
                  <a:pt x="4693815" y="84888"/>
                  <a:pt x="4702187" y="87232"/>
                  <a:pt x="4709555" y="91920"/>
                </a:cubicBezTo>
                <a:cubicBezTo>
                  <a:pt x="4716754" y="96608"/>
                  <a:pt x="4721861" y="102803"/>
                  <a:pt x="4724875" y="110505"/>
                </a:cubicBezTo>
                <a:cubicBezTo>
                  <a:pt x="4729395" y="102803"/>
                  <a:pt x="4735506" y="96608"/>
                  <a:pt x="4743208" y="91920"/>
                </a:cubicBezTo>
                <a:cubicBezTo>
                  <a:pt x="4751077" y="87232"/>
                  <a:pt x="4759951" y="84888"/>
                  <a:pt x="4769830" y="84888"/>
                </a:cubicBezTo>
                <a:cubicBezTo>
                  <a:pt x="4785066" y="84888"/>
                  <a:pt x="4796452" y="89492"/>
                  <a:pt x="4803986" y="98701"/>
                </a:cubicBezTo>
                <a:cubicBezTo>
                  <a:pt x="4811687" y="108244"/>
                  <a:pt x="4815539" y="120718"/>
                  <a:pt x="4815539" y="136122"/>
                </a:cubicBezTo>
                <a:lnTo>
                  <a:pt x="4815539" y="220256"/>
                </a:lnTo>
                <a:lnTo>
                  <a:pt x="4793940" y="220256"/>
                </a:lnTo>
                <a:lnTo>
                  <a:pt x="4793940" y="139387"/>
                </a:lnTo>
                <a:cubicBezTo>
                  <a:pt x="4793940" y="127332"/>
                  <a:pt x="4791429" y="118542"/>
                  <a:pt x="4786406" y="113016"/>
                </a:cubicBezTo>
                <a:cubicBezTo>
                  <a:pt x="4781383" y="107491"/>
                  <a:pt x="4774015" y="104728"/>
                  <a:pt x="4764305" y="104728"/>
                </a:cubicBezTo>
                <a:cubicBezTo>
                  <a:pt x="4757775" y="104728"/>
                  <a:pt x="4751831" y="106654"/>
                  <a:pt x="4746473" y="110505"/>
                </a:cubicBezTo>
                <a:cubicBezTo>
                  <a:pt x="4741115" y="114356"/>
                  <a:pt x="4736930" y="119379"/>
                  <a:pt x="4733916" y="125574"/>
                </a:cubicBezTo>
                <a:cubicBezTo>
                  <a:pt x="4731069" y="131434"/>
                  <a:pt x="4729646" y="138298"/>
                  <a:pt x="4729646" y="146168"/>
                </a:cubicBezTo>
                <a:lnTo>
                  <a:pt x="4729646" y="220256"/>
                </a:lnTo>
                <a:lnTo>
                  <a:pt x="4707797" y="220256"/>
                </a:lnTo>
                <a:lnTo>
                  <a:pt x="4707797" y="139638"/>
                </a:lnTo>
                <a:cubicBezTo>
                  <a:pt x="4707797" y="127415"/>
                  <a:pt x="4705285" y="118542"/>
                  <a:pt x="4700262" y="113016"/>
                </a:cubicBezTo>
                <a:cubicBezTo>
                  <a:pt x="4695239" y="107491"/>
                  <a:pt x="4687956" y="104728"/>
                  <a:pt x="4678412" y="104728"/>
                </a:cubicBezTo>
                <a:cubicBezTo>
                  <a:pt x="4671883" y="104728"/>
                  <a:pt x="4665938" y="106654"/>
                  <a:pt x="4660581" y="110505"/>
                </a:cubicBezTo>
                <a:cubicBezTo>
                  <a:pt x="4655222" y="114356"/>
                  <a:pt x="4651037" y="119546"/>
                  <a:pt x="4648024" y="126076"/>
                </a:cubicBezTo>
                <a:cubicBezTo>
                  <a:pt x="4645177" y="132271"/>
                  <a:pt x="4643754" y="139136"/>
                  <a:pt x="4643754" y="146670"/>
                </a:cubicBezTo>
                <a:lnTo>
                  <a:pt x="4643754" y="220256"/>
                </a:lnTo>
                <a:lnTo>
                  <a:pt x="4621904" y="220256"/>
                </a:lnTo>
                <a:lnTo>
                  <a:pt x="4621904" y="89157"/>
                </a:lnTo>
                <a:lnTo>
                  <a:pt x="4642498" y="89157"/>
                </a:lnTo>
                <a:lnTo>
                  <a:pt x="4642498" y="108496"/>
                </a:lnTo>
                <a:lnTo>
                  <a:pt x="4643754" y="108496"/>
                </a:lnTo>
                <a:cubicBezTo>
                  <a:pt x="4647437" y="101798"/>
                  <a:pt x="4653046" y="96189"/>
                  <a:pt x="4660581" y="91669"/>
                </a:cubicBezTo>
                <a:cubicBezTo>
                  <a:pt x="4668115" y="87148"/>
                  <a:pt x="4676068" y="84888"/>
                  <a:pt x="4684440" y="84888"/>
                </a:cubicBezTo>
                <a:close/>
                <a:moveTo>
                  <a:pt x="4537527" y="84888"/>
                </a:moveTo>
                <a:cubicBezTo>
                  <a:pt x="4555275" y="84888"/>
                  <a:pt x="4569256" y="89576"/>
                  <a:pt x="4579469" y="98952"/>
                </a:cubicBezTo>
                <a:cubicBezTo>
                  <a:pt x="4589515" y="108161"/>
                  <a:pt x="4594538" y="120886"/>
                  <a:pt x="4594538" y="137126"/>
                </a:cubicBezTo>
                <a:lnTo>
                  <a:pt x="4594538" y="220256"/>
                </a:lnTo>
                <a:lnTo>
                  <a:pt x="4573693" y="220256"/>
                </a:lnTo>
                <a:lnTo>
                  <a:pt x="4573693" y="201420"/>
                </a:lnTo>
                <a:lnTo>
                  <a:pt x="4572688" y="201420"/>
                </a:lnTo>
                <a:cubicBezTo>
                  <a:pt x="4568837" y="207950"/>
                  <a:pt x="4563228" y="213392"/>
                  <a:pt x="4555861" y="217745"/>
                </a:cubicBezTo>
                <a:cubicBezTo>
                  <a:pt x="4548662" y="222098"/>
                  <a:pt x="4540123" y="224275"/>
                  <a:pt x="4530244" y="224275"/>
                </a:cubicBezTo>
                <a:cubicBezTo>
                  <a:pt x="4520533" y="224275"/>
                  <a:pt x="4511994" y="222433"/>
                  <a:pt x="4504627" y="218749"/>
                </a:cubicBezTo>
                <a:cubicBezTo>
                  <a:pt x="4496925" y="214898"/>
                  <a:pt x="4491065" y="209708"/>
                  <a:pt x="4487047" y="203178"/>
                </a:cubicBezTo>
                <a:cubicBezTo>
                  <a:pt x="4483028" y="196648"/>
                  <a:pt x="4481019" y="189114"/>
                  <a:pt x="4481019" y="180575"/>
                </a:cubicBezTo>
                <a:cubicBezTo>
                  <a:pt x="4481019" y="166678"/>
                  <a:pt x="4486210" y="155879"/>
                  <a:pt x="4496590" y="148177"/>
                </a:cubicBezTo>
                <a:cubicBezTo>
                  <a:pt x="4507306" y="140308"/>
                  <a:pt x="4520533" y="136373"/>
                  <a:pt x="4536272" y="136373"/>
                </a:cubicBezTo>
                <a:cubicBezTo>
                  <a:pt x="4544476" y="136373"/>
                  <a:pt x="4551843" y="137210"/>
                  <a:pt x="4558373" y="138884"/>
                </a:cubicBezTo>
                <a:cubicBezTo>
                  <a:pt x="4565070" y="140559"/>
                  <a:pt x="4570177" y="142568"/>
                  <a:pt x="4573693" y="144912"/>
                </a:cubicBezTo>
                <a:lnTo>
                  <a:pt x="4573693" y="136875"/>
                </a:lnTo>
                <a:cubicBezTo>
                  <a:pt x="4573693" y="127332"/>
                  <a:pt x="4570344" y="119546"/>
                  <a:pt x="4563647" y="113519"/>
                </a:cubicBezTo>
                <a:cubicBezTo>
                  <a:pt x="4556949" y="107491"/>
                  <a:pt x="4548243" y="104477"/>
                  <a:pt x="4537527" y="104477"/>
                </a:cubicBezTo>
                <a:cubicBezTo>
                  <a:pt x="4530328" y="104477"/>
                  <a:pt x="4523631" y="106068"/>
                  <a:pt x="4517436" y="109249"/>
                </a:cubicBezTo>
                <a:cubicBezTo>
                  <a:pt x="4510906" y="112598"/>
                  <a:pt x="4505966" y="117035"/>
                  <a:pt x="4502618" y="122560"/>
                </a:cubicBezTo>
                <a:lnTo>
                  <a:pt x="4486042" y="110254"/>
                </a:lnTo>
                <a:cubicBezTo>
                  <a:pt x="4491065" y="102552"/>
                  <a:pt x="4498181" y="96357"/>
                  <a:pt x="4507390" y="91669"/>
                </a:cubicBezTo>
                <a:cubicBezTo>
                  <a:pt x="4516431" y="87148"/>
                  <a:pt x="4526477" y="84888"/>
                  <a:pt x="4537527" y="84888"/>
                </a:cubicBezTo>
                <a:close/>
                <a:moveTo>
                  <a:pt x="4402187" y="84888"/>
                </a:moveTo>
                <a:cubicBezTo>
                  <a:pt x="4414744" y="84888"/>
                  <a:pt x="4425879" y="87818"/>
                  <a:pt x="4435590" y="93678"/>
                </a:cubicBezTo>
                <a:cubicBezTo>
                  <a:pt x="4444966" y="99371"/>
                  <a:pt x="4452165" y="107240"/>
                  <a:pt x="4457188" y="117286"/>
                </a:cubicBezTo>
                <a:cubicBezTo>
                  <a:pt x="4462378" y="127667"/>
                  <a:pt x="4464974" y="139303"/>
                  <a:pt x="4464974" y="152195"/>
                </a:cubicBezTo>
                <a:cubicBezTo>
                  <a:pt x="4464974" y="153200"/>
                  <a:pt x="4464806" y="155376"/>
                  <a:pt x="4464471" y="158725"/>
                </a:cubicBezTo>
                <a:lnTo>
                  <a:pt x="4360497" y="158725"/>
                </a:lnTo>
                <a:cubicBezTo>
                  <a:pt x="4360999" y="168771"/>
                  <a:pt x="4363427" y="177226"/>
                  <a:pt x="4367780" y="184091"/>
                </a:cubicBezTo>
                <a:cubicBezTo>
                  <a:pt x="4371966" y="190621"/>
                  <a:pt x="4377407" y="195728"/>
                  <a:pt x="4384104" y="199411"/>
                </a:cubicBezTo>
                <a:cubicBezTo>
                  <a:pt x="4390634" y="202927"/>
                  <a:pt x="4397499" y="204685"/>
                  <a:pt x="4404699" y="204685"/>
                </a:cubicBezTo>
                <a:cubicBezTo>
                  <a:pt x="4421777" y="204685"/>
                  <a:pt x="4434753" y="196732"/>
                  <a:pt x="4443626" y="180826"/>
                </a:cubicBezTo>
                <a:lnTo>
                  <a:pt x="4461960" y="189867"/>
                </a:lnTo>
                <a:cubicBezTo>
                  <a:pt x="4456435" y="200416"/>
                  <a:pt x="4448816" y="208787"/>
                  <a:pt x="4439105" y="214982"/>
                </a:cubicBezTo>
                <a:cubicBezTo>
                  <a:pt x="4429395" y="221177"/>
                  <a:pt x="4417674" y="224275"/>
                  <a:pt x="4403945" y="224275"/>
                </a:cubicBezTo>
                <a:cubicBezTo>
                  <a:pt x="4391220" y="224275"/>
                  <a:pt x="4380002" y="221345"/>
                  <a:pt x="4370291" y="215484"/>
                </a:cubicBezTo>
                <a:cubicBezTo>
                  <a:pt x="4360245" y="209457"/>
                  <a:pt x="4352460" y="201169"/>
                  <a:pt x="4346935" y="190621"/>
                </a:cubicBezTo>
                <a:cubicBezTo>
                  <a:pt x="4341409" y="180073"/>
                  <a:pt x="4338647" y="168185"/>
                  <a:pt x="4338647" y="154958"/>
                </a:cubicBezTo>
                <a:cubicBezTo>
                  <a:pt x="4338647" y="142233"/>
                  <a:pt x="4341242" y="130597"/>
                  <a:pt x="4346432" y="120048"/>
                </a:cubicBezTo>
                <a:cubicBezTo>
                  <a:pt x="4351790" y="109165"/>
                  <a:pt x="4359241" y="100626"/>
                  <a:pt x="4368784" y="94431"/>
                </a:cubicBezTo>
                <a:cubicBezTo>
                  <a:pt x="4378663" y="88069"/>
                  <a:pt x="4389797" y="84888"/>
                  <a:pt x="4402187" y="84888"/>
                </a:cubicBezTo>
                <a:close/>
                <a:moveTo>
                  <a:pt x="4075807" y="84888"/>
                </a:moveTo>
                <a:cubicBezTo>
                  <a:pt x="4087192" y="84888"/>
                  <a:pt x="4097406" y="87399"/>
                  <a:pt x="4106447" y="92422"/>
                </a:cubicBezTo>
                <a:cubicBezTo>
                  <a:pt x="4115321" y="97278"/>
                  <a:pt x="4121683" y="104226"/>
                  <a:pt x="4125534" y="113267"/>
                </a:cubicBezTo>
                <a:lnTo>
                  <a:pt x="4106698" y="122058"/>
                </a:lnTo>
                <a:cubicBezTo>
                  <a:pt x="4100838" y="110337"/>
                  <a:pt x="4090457" y="104477"/>
                  <a:pt x="4075556" y="104477"/>
                </a:cubicBezTo>
                <a:cubicBezTo>
                  <a:pt x="4068524" y="104477"/>
                  <a:pt x="4062161" y="106152"/>
                  <a:pt x="4056469" y="109500"/>
                </a:cubicBezTo>
                <a:cubicBezTo>
                  <a:pt x="4051111" y="112681"/>
                  <a:pt x="4048432" y="116951"/>
                  <a:pt x="4048432" y="122309"/>
                </a:cubicBezTo>
                <a:cubicBezTo>
                  <a:pt x="4048432" y="126997"/>
                  <a:pt x="4050357" y="130848"/>
                  <a:pt x="4054208" y="133862"/>
                </a:cubicBezTo>
                <a:cubicBezTo>
                  <a:pt x="4058059" y="136875"/>
                  <a:pt x="4063668" y="139387"/>
                  <a:pt x="4071035" y="141396"/>
                </a:cubicBezTo>
                <a:lnTo>
                  <a:pt x="4090122" y="146168"/>
                </a:lnTo>
                <a:cubicBezTo>
                  <a:pt x="4103182" y="149516"/>
                  <a:pt x="4112893" y="154372"/>
                  <a:pt x="4119256" y="160734"/>
                </a:cubicBezTo>
                <a:cubicBezTo>
                  <a:pt x="4125785" y="167264"/>
                  <a:pt x="4129050" y="175133"/>
                  <a:pt x="4129050" y="184342"/>
                </a:cubicBezTo>
                <a:cubicBezTo>
                  <a:pt x="4129050" y="192211"/>
                  <a:pt x="4126706" y="199244"/>
                  <a:pt x="4122018" y="205439"/>
                </a:cubicBezTo>
                <a:cubicBezTo>
                  <a:pt x="4117497" y="211466"/>
                  <a:pt x="4111219" y="216154"/>
                  <a:pt x="4103182" y="219503"/>
                </a:cubicBezTo>
                <a:cubicBezTo>
                  <a:pt x="4095648" y="222684"/>
                  <a:pt x="4086941" y="224275"/>
                  <a:pt x="4077063" y="224275"/>
                </a:cubicBezTo>
                <a:cubicBezTo>
                  <a:pt x="4062998" y="224275"/>
                  <a:pt x="4051195" y="221010"/>
                  <a:pt x="4041651" y="214480"/>
                </a:cubicBezTo>
                <a:cubicBezTo>
                  <a:pt x="4032610" y="208285"/>
                  <a:pt x="4025996" y="199830"/>
                  <a:pt x="4021810" y="189114"/>
                </a:cubicBezTo>
                <a:lnTo>
                  <a:pt x="4041149" y="180324"/>
                </a:lnTo>
                <a:cubicBezTo>
                  <a:pt x="4044497" y="188361"/>
                  <a:pt x="4049353" y="194472"/>
                  <a:pt x="4055715" y="198658"/>
                </a:cubicBezTo>
                <a:cubicBezTo>
                  <a:pt x="4062412" y="203011"/>
                  <a:pt x="4069528" y="205187"/>
                  <a:pt x="4077063" y="205187"/>
                </a:cubicBezTo>
                <a:cubicBezTo>
                  <a:pt x="4085267" y="205187"/>
                  <a:pt x="4092299" y="203513"/>
                  <a:pt x="4098159" y="200164"/>
                </a:cubicBezTo>
                <a:cubicBezTo>
                  <a:pt x="4104019" y="196816"/>
                  <a:pt x="4106949" y="192044"/>
                  <a:pt x="4106949" y="185849"/>
                </a:cubicBezTo>
                <a:cubicBezTo>
                  <a:pt x="4106949" y="180324"/>
                  <a:pt x="4104605" y="175887"/>
                  <a:pt x="4099917" y="172538"/>
                </a:cubicBezTo>
                <a:cubicBezTo>
                  <a:pt x="4095564" y="169357"/>
                  <a:pt x="4088281" y="166511"/>
                  <a:pt x="4078067" y="163999"/>
                </a:cubicBezTo>
                <a:lnTo>
                  <a:pt x="4061994" y="159730"/>
                </a:lnTo>
                <a:cubicBezTo>
                  <a:pt x="4051613" y="157218"/>
                  <a:pt x="4043074" y="152865"/>
                  <a:pt x="4036377" y="146670"/>
                </a:cubicBezTo>
                <a:cubicBezTo>
                  <a:pt x="4029680" y="140475"/>
                  <a:pt x="4026331" y="132522"/>
                  <a:pt x="4026331" y="122811"/>
                </a:cubicBezTo>
                <a:cubicBezTo>
                  <a:pt x="4026331" y="115444"/>
                  <a:pt x="4028591" y="108830"/>
                  <a:pt x="4033112" y="102970"/>
                </a:cubicBezTo>
                <a:cubicBezTo>
                  <a:pt x="4037800" y="97110"/>
                  <a:pt x="4043828" y="92673"/>
                  <a:pt x="4051195" y="89660"/>
                </a:cubicBezTo>
                <a:cubicBezTo>
                  <a:pt x="4059231" y="86478"/>
                  <a:pt x="4067435" y="84888"/>
                  <a:pt x="4075807" y="84888"/>
                </a:cubicBezTo>
                <a:close/>
                <a:moveTo>
                  <a:pt x="3754487" y="84888"/>
                </a:moveTo>
                <a:cubicBezTo>
                  <a:pt x="3767044" y="84888"/>
                  <a:pt x="3778179" y="87818"/>
                  <a:pt x="3787890" y="93678"/>
                </a:cubicBezTo>
                <a:cubicBezTo>
                  <a:pt x="3797266" y="99371"/>
                  <a:pt x="3804465" y="107240"/>
                  <a:pt x="3809488" y="117286"/>
                </a:cubicBezTo>
                <a:cubicBezTo>
                  <a:pt x="3814679" y="127667"/>
                  <a:pt x="3817274" y="139303"/>
                  <a:pt x="3817274" y="152195"/>
                </a:cubicBezTo>
                <a:cubicBezTo>
                  <a:pt x="3817274" y="153200"/>
                  <a:pt x="3817107" y="155376"/>
                  <a:pt x="3816772" y="158725"/>
                </a:cubicBezTo>
                <a:lnTo>
                  <a:pt x="3712796" y="158725"/>
                </a:lnTo>
                <a:cubicBezTo>
                  <a:pt x="3713299" y="168771"/>
                  <a:pt x="3715727" y="177226"/>
                  <a:pt x="3720080" y="184091"/>
                </a:cubicBezTo>
                <a:cubicBezTo>
                  <a:pt x="3724266" y="190621"/>
                  <a:pt x="3729707" y="195728"/>
                  <a:pt x="3736404" y="199411"/>
                </a:cubicBezTo>
                <a:cubicBezTo>
                  <a:pt x="3742934" y="202927"/>
                  <a:pt x="3749799" y="204685"/>
                  <a:pt x="3756999" y="204685"/>
                </a:cubicBezTo>
                <a:cubicBezTo>
                  <a:pt x="3774077" y="204685"/>
                  <a:pt x="3787053" y="196732"/>
                  <a:pt x="3795926" y="180826"/>
                </a:cubicBezTo>
                <a:lnTo>
                  <a:pt x="3814260" y="189867"/>
                </a:lnTo>
                <a:cubicBezTo>
                  <a:pt x="3808735" y="200416"/>
                  <a:pt x="3801117" y="208787"/>
                  <a:pt x="3791406" y="214982"/>
                </a:cubicBezTo>
                <a:cubicBezTo>
                  <a:pt x="3781695" y="221177"/>
                  <a:pt x="3769974" y="224275"/>
                  <a:pt x="3756245" y="224275"/>
                </a:cubicBezTo>
                <a:cubicBezTo>
                  <a:pt x="3743520" y="224275"/>
                  <a:pt x="3732302" y="221345"/>
                  <a:pt x="3722591" y="215484"/>
                </a:cubicBezTo>
                <a:cubicBezTo>
                  <a:pt x="3712545" y="209457"/>
                  <a:pt x="3704760" y="201169"/>
                  <a:pt x="3699235" y="190621"/>
                </a:cubicBezTo>
                <a:cubicBezTo>
                  <a:pt x="3693709" y="180073"/>
                  <a:pt x="3690947" y="168185"/>
                  <a:pt x="3690947" y="154958"/>
                </a:cubicBezTo>
                <a:cubicBezTo>
                  <a:pt x="3690947" y="142233"/>
                  <a:pt x="3693542" y="130597"/>
                  <a:pt x="3698732" y="120048"/>
                </a:cubicBezTo>
                <a:cubicBezTo>
                  <a:pt x="3704090" y="109165"/>
                  <a:pt x="3711541" y="100626"/>
                  <a:pt x="3721084" y="94431"/>
                </a:cubicBezTo>
                <a:cubicBezTo>
                  <a:pt x="3730963" y="88069"/>
                  <a:pt x="3742097" y="84888"/>
                  <a:pt x="3754487" y="84888"/>
                </a:cubicBezTo>
                <a:close/>
                <a:moveTo>
                  <a:pt x="3481025" y="84888"/>
                </a:moveTo>
                <a:cubicBezTo>
                  <a:pt x="3494921" y="84888"/>
                  <a:pt x="3506893" y="88236"/>
                  <a:pt x="3516939" y="94934"/>
                </a:cubicBezTo>
                <a:cubicBezTo>
                  <a:pt x="3526650" y="101463"/>
                  <a:pt x="3533514" y="110254"/>
                  <a:pt x="3537533" y="121304"/>
                </a:cubicBezTo>
                <a:lnTo>
                  <a:pt x="3517692" y="129592"/>
                </a:lnTo>
                <a:cubicBezTo>
                  <a:pt x="3514343" y="121220"/>
                  <a:pt x="3509572" y="115025"/>
                  <a:pt x="3503377" y="111007"/>
                </a:cubicBezTo>
                <a:cubicBezTo>
                  <a:pt x="3497014" y="106821"/>
                  <a:pt x="3489229" y="104728"/>
                  <a:pt x="3480020" y="104728"/>
                </a:cubicBezTo>
                <a:cubicBezTo>
                  <a:pt x="3472318" y="104728"/>
                  <a:pt x="3465119" y="106821"/>
                  <a:pt x="3458421" y="111007"/>
                </a:cubicBezTo>
                <a:cubicBezTo>
                  <a:pt x="3451724" y="115193"/>
                  <a:pt x="3446366" y="121053"/>
                  <a:pt x="3442348" y="128587"/>
                </a:cubicBezTo>
                <a:cubicBezTo>
                  <a:pt x="3438330" y="136122"/>
                  <a:pt x="3436320" y="144828"/>
                  <a:pt x="3436320" y="154707"/>
                </a:cubicBezTo>
                <a:cubicBezTo>
                  <a:pt x="3436320" y="164418"/>
                  <a:pt x="3438330" y="173041"/>
                  <a:pt x="3442348" y="180575"/>
                </a:cubicBezTo>
                <a:cubicBezTo>
                  <a:pt x="3446366" y="188109"/>
                  <a:pt x="3451724" y="193969"/>
                  <a:pt x="3458421" y="198155"/>
                </a:cubicBezTo>
                <a:cubicBezTo>
                  <a:pt x="3465286" y="202508"/>
                  <a:pt x="3472486" y="204685"/>
                  <a:pt x="3480020" y="204685"/>
                </a:cubicBezTo>
                <a:cubicBezTo>
                  <a:pt x="3489061" y="204685"/>
                  <a:pt x="3497014" y="202508"/>
                  <a:pt x="3503879" y="198155"/>
                </a:cubicBezTo>
                <a:cubicBezTo>
                  <a:pt x="3510576" y="193969"/>
                  <a:pt x="3515599" y="187858"/>
                  <a:pt x="3518948" y="179822"/>
                </a:cubicBezTo>
                <a:lnTo>
                  <a:pt x="3538286" y="188109"/>
                </a:lnTo>
                <a:cubicBezTo>
                  <a:pt x="3533766" y="198825"/>
                  <a:pt x="3526650" y="207531"/>
                  <a:pt x="3516939" y="214229"/>
                </a:cubicBezTo>
                <a:cubicBezTo>
                  <a:pt x="3507228" y="220926"/>
                  <a:pt x="3495256" y="224275"/>
                  <a:pt x="3481025" y="224275"/>
                </a:cubicBezTo>
                <a:cubicBezTo>
                  <a:pt x="3468300" y="224275"/>
                  <a:pt x="3456914" y="221261"/>
                  <a:pt x="3446869" y="215233"/>
                </a:cubicBezTo>
                <a:cubicBezTo>
                  <a:pt x="3436990" y="209206"/>
                  <a:pt x="3429121" y="200918"/>
                  <a:pt x="3423261" y="190370"/>
                </a:cubicBezTo>
                <a:cubicBezTo>
                  <a:pt x="3417568" y="179989"/>
                  <a:pt x="3414722" y="168101"/>
                  <a:pt x="3414722" y="154707"/>
                </a:cubicBezTo>
                <a:cubicBezTo>
                  <a:pt x="3414722" y="141312"/>
                  <a:pt x="3417568" y="129425"/>
                  <a:pt x="3423261" y="119044"/>
                </a:cubicBezTo>
                <a:cubicBezTo>
                  <a:pt x="3429288" y="108161"/>
                  <a:pt x="3437157" y="99789"/>
                  <a:pt x="3446869" y="93929"/>
                </a:cubicBezTo>
                <a:cubicBezTo>
                  <a:pt x="3456914" y="87902"/>
                  <a:pt x="3468300" y="84888"/>
                  <a:pt x="3481025" y="84888"/>
                </a:cubicBezTo>
                <a:close/>
                <a:moveTo>
                  <a:pt x="3329629" y="84888"/>
                </a:moveTo>
                <a:cubicBezTo>
                  <a:pt x="3342521" y="84888"/>
                  <a:pt x="3354074" y="87985"/>
                  <a:pt x="3364288" y="94180"/>
                </a:cubicBezTo>
                <a:cubicBezTo>
                  <a:pt x="3374501" y="100375"/>
                  <a:pt x="3382538" y="108830"/>
                  <a:pt x="3388398" y="119546"/>
                </a:cubicBezTo>
                <a:cubicBezTo>
                  <a:pt x="3394090" y="129927"/>
                  <a:pt x="3396937" y="141647"/>
                  <a:pt x="3396937" y="154707"/>
                </a:cubicBezTo>
                <a:cubicBezTo>
                  <a:pt x="3396937" y="167766"/>
                  <a:pt x="3394090" y="179487"/>
                  <a:pt x="3388398" y="189867"/>
                </a:cubicBezTo>
                <a:cubicBezTo>
                  <a:pt x="3382538" y="200583"/>
                  <a:pt x="3374501" y="209038"/>
                  <a:pt x="3364288" y="215233"/>
                </a:cubicBezTo>
                <a:cubicBezTo>
                  <a:pt x="3354409" y="221261"/>
                  <a:pt x="3342856" y="224275"/>
                  <a:pt x="3329629" y="224275"/>
                </a:cubicBezTo>
                <a:cubicBezTo>
                  <a:pt x="3316402" y="224275"/>
                  <a:pt x="3304849" y="221261"/>
                  <a:pt x="3294971" y="215233"/>
                </a:cubicBezTo>
                <a:cubicBezTo>
                  <a:pt x="3284757" y="209038"/>
                  <a:pt x="3276721" y="200583"/>
                  <a:pt x="3270861" y="189867"/>
                </a:cubicBezTo>
                <a:cubicBezTo>
                  <a:pt x="3265168" y="179487"/>
                  <a:pt x="3262322" y="167766"/>
                  <a:pt x="3262322" y="154707"/>
                </a:cubicBezTo>
                <a:cubicBezTo>
                  <a:pt x="3262322" y="141647"/>
                  <a:pt x="3265168" y="129927"/>
                  <a:pt x="3270861" y="119546"/>
                </a:cubicBezTo>
                <a:cubicBezTo>
                  <a:pt x="3276721" y="108830"/>
                  <a:pt x="3284757" y="100375"/>
                  <a:pt x="3294971" y="94180"/>
                </a:cubicBezTo>
                <a:cubicBezTo>
                  <a:pt x="3305184" y="87985"/>
                  <a:pt x="3316737" y="84888"/>
                  <a:pt x="3329629" y="84888"/>
                </a:cubicBezTo>
                <a:close/>
                <a:moveTo>
                  <a:pt x="3189982" y="84888"/>
                </a:moveTo>
                <a:cubicBezTo>
                  <a:pt x="3201367" y="84888"/>
                  <a:pt x="3211581" y="87399"/>
                  <a:pt x="3220622" y="92422"/>
                </a:cubicBezTo>
                <a:cubicBezTo>
                  <a:pt x="3229496" y="97278"/>
                  <a:pt x="3235858" y="104226"/>
                  <a:pt x="3239709" y="113267"/>
                </a:cubicBezTo>
                <a:lnTo>
                  <a:pt x="3220873" y="122058"/>
                </a:lnTo>
                <a:cubicBezTo>
                  <a:pt x="3215013" y="110337"/>
                  <a:pt x="3204632" y="104477"/>
                  <a:pt x="3189731" y="104477"/>
                </a:cubicBezTo>
                <a:cubicBezTo>
                  <a:pt x="3182699" y="104477"/>
                  <a:pt x="3176336" y="106152"/>
                  <a:pt x="3170644" y="109500"/>
                </a:cubicBezTo>
                <a:cubicBezTo>
                  <a:pt x="3165286" y="112681"/>
                  <a:pt x="3162607" y="116951"/>
                  <a:pt x="3162607" y="122309"/>
                </a:cubicBezTo>
                <a:cubicBezTo>
                  <a:pt x="3162607" y="126997"/>
                  <a:pt x="3164532" y="130848"/>
                  <a:pt x="3168383" y="133862"/>
                </a:cubicBezTo>
                <a:cubicBezTo>
                  <a:pt x="3172234" y="136875"/>
                  <a:pt x="3177843" y="139387"/>
                  <a:pt x="3185210" y="141396"/>
                </a:cubicBezTo>
                <a:lnTo>
                  <a:pt x="3204297" y="146168"/>
                </a:lnTo>
                <a:cubicBezTo>
                  <a:pt x="3217357" y="149516"/>
                  <a:pt x="3227068" y="154372"/>
                  <a:pt x="3233430" y="160734"/>
                </a:cubicBezTo>
                <a:cubicBezTo>
                  <a:pt x="3239960" y="167264"/>
                  <a:pt x="3243225" y="175133"/>
                  <a:pt x="3243225" y="184342"/>
                </a:cubicBezTo>
                <a:cubicBezTo>
                  <a:pt x="3243225" y="192211"/>
                  <a:pt x="3240881" y="199244"/>
                  <a:pt x="3236193" y="205439"/>
                </a:cubicBezTo>
                <a:cubicBezTo>
                  <a:pt x="3231672" y="211466"/>
                  <a:pt x="3225394" y="216154"/>
                  <a:pt x="3217357" y="219503"/>
                </a:cubicBezTo>
                <a:cubicBezTo>
                  <a:pt x="3209823" y="222684"/>
                  <a:pt x="3201116" y="224275"/>
                  <a:pt x="3191238" y="224275"/>
                </a:cubicBezTo>
                <a:cubicBezTo>
                  <a:pt x="3177173" y="224275"/>
                  <a:pt x="3165369" y="221010"/>
                  <a:pt x="3155826" y="214480"/>
                </a:cubicBezTo>
                <a:cubicBezTo>
                  <a:pt x="3146785" y="208285"/>
                  <a:pt x="3140171" y="199830"/>
                  <a:pt x="3135985" y="189114"/>
                </a:cubicBezTo>
                <a:lnTo>
                  <a:pt x="3155324" y="180324"/>
                </a:lnTo>
                <a:cubicBezTo>
                  <a:pt x="3158672" y="188361"/>
                  <a:pt x="3163528" y="194472"/>
                  <a:pt x="3169890" y="198658"/>
                </a:cubicBezTo>
                <a:cubicBezTo>
                  <a:pt x="3176587" y="203011"/>
                  <a:pt x="3183703" y="205187"/>
                  <a:pt x="3191238" y="205187"/>
                </a:cubicBezTo>
                <a:cubicBezTo>
                  <a:pt x="3199442" y="205187"/>
                  <a:pt x="3206474" y="203513"/>
                  <a:pt x="3212334" y="200164"/>
                </a:cubicBezTo>
                <a:cubicBezTo>
                  <a:pt x="3218194" y="196816"/>
                  <a:pt x="3221124" y="192044"/>
                  <a:pt x="3221124" y="185849"/>
                </a:cubicBezTo>
                <a:cubicBezTo>
                  <a:pt x="3221124" y="180324"/>
                  <a:pt x="3218780" y="175887"/>
                  <a:pt x="3214092" y="172538"/>
                </a:cubicBezTo>
                <a:cubicBezTo>
                  <a:pt x="3209739" y="169357"/>
                  <a:pt x="3202456" y="166511"/>
                  <a:pt x="3192242" y="163999"/>
                </a:cubicBezTo>
                <a:lnTo>
                  <a:pt x="3176169" y="159730"/>
                </a:lnTo>
                <a:cubicBezTo>
                  <a:pt x="3165788" y="157218"/>
                  <a:pt x="3157249" y="152865"/>
                  <a:pt x="3150552" y="146670"/>
                </a:cubicBezTo>
                <a:cubicBezTo>
                  <a:pt x="3143854" y="140475"/>
                  <a:pt x="3140506" y="132522"/>
                  <a:pt x="3140506" y="122811"/>
                </a:cubicBezTo>
                <a:cubicBezTo>
                  <a:pt x="3140506" y="115444"/>
                  <a:pt x="3142766" y="108830"/>
                  <a:pt x="3147287" y="102970"/>
                </a:cubicBezTo>
                <a:cubicBezTo>
                  <a:pt x="3151975" y="97110"/>
                  <a:pt x="3158002" y="92673"/>
                  <a:pt x="3165369" y="89660"/>
                </a:cubicBezTo>
                <a:cubicBezTo>
                  <a:pt x="3173406" y="86478"/>
                  <a:pt x="3181610" y="84888"/>
                  <a:pt x="3189982" y="84888"/>
                </a:cubicBezTo>
                <a:close/>
                <a:moveTo>
                  <a:pt x="2944862" y="84888"/>
                </a:moveTo>
                <a:cubicBezTo>
                  <a:pt x="2957419" y="84888"/>
                  <a:pt x="2968554" y="87818"/>
                  <a:pt x="2978265" y="93678"/>
                </a:cubicBezTo>
                <a:cubicBezTo>
                  <a:pt x="2987641" y="99371"/>
                  <a:pt x="2994840" y="107240"/>
                  <a:pt x="2999863" y="117286"/>
                </a:cubicBezTo>
                <a:cubicBezTo>
                  <a:pt x="3005054" y="127667"/>
                  <a:pt x="3007649" y="139303"/>
                  <a:pt x="3007649" y="152195"/>
                </a:cubicBezTo>
                <a:cubicBezTo>
                  <a:pt x="3007649" y="153200"/>
                  <a:pt x="3007481" y="155376"/>
                  <a:pt x="3007147" y="158725"/>
                </a:cubicBezTo>
                <a:lnTo>
                  <a:pt x="2903171" y="158725"/>
                </a:lnTo>
                <a:cubicBezTo>
                  <a:pt x="2903674" y="168771"/>
                  <a:pt x="2906102" y="177226"/>
                  <a:pt x="2910455" y="184091"/>
                </a:cubicBezTo>
                <a:cubicBezTo>
                  <a:pt x="2914641" y="190621"/>
                  <a:pt x="2920082" y="195728"/>
                  <a:pt x="2926779" y="199411"/>
                </a:cubicBezTo>
                <a:cubicBezTo>
                  <a:pt x="2933309" y="202927"/>
                  <a:pt x="2940174" y="204685"/>
                  <a:pt x="2947373" y="204685"/>
                </a:cubicBezTo>
                <a:cubicBezTo>
                  <a:pt x="2964451" y="204685"/>
                  <a:pt x="2977427" y="196732"/>
                  <a:pt x="2986301" y="180826"/>
                </a:cubicBezTo>
                <a:lnTo>
                  <a:pt x="3004635" y="189867"/>
                </a:lnTo>
                <a:cubicBezTo>
                  <a:pt x="2999110" y="200416"/>
                  <a:pt x="2991492" y="208787"/>
                  <a:pt x="2981781" y="214982"/>
                </a:cubicBezTo>
                <a:cubicBezTo>
                  <a:pt x="2972070" y="221177"/>
                  <a:pt x="2960349" y="224275"/>
                  <a:pt x="2946620" y="224275"/>
                </a:cubicBezTo>
                <a:cubicBezTo>
                  <a:pt x="2933895" y="224275"/>
                  <a:pt x="2922677" y="221345"/>
                  <a:pt x="2912966" y="215484"/>
                </a:cubicBezTo>
                <a:cubicBezTo>
                  <a:pt x="2902920" y="209457"/>
                  <a:pt x="2895135" y="201169"/>
                  <a:pt x="2889610" y="190621"/>
                </a:cubicBezTo>
                <a:cubicBezTo>
                  <a:pt x="2884084" y="180073"/>
                  <a:pt x="2881322" y="168185"/>
                  <a:pt x="2881322" y="154958"/>
                </a:cubicBezTo>
                <a:cubicBezTo>
                  <a:pt x="2881322" y="142233"/>
                  <a:pt x="2883917" y="130597"/>
                  <a:pt x="2889107" y="120048"/>
                </a:cubicBezTo>
                <a:cubicBezTo>
                  <a:pt x="2894465" y="109165"/>
                  <a:pt x="2901916" y="100626"/>
                  <a:pt x="2911459" y="94431"/>
                </a:cubicBezTo>
                <a:cubicBezTo>
                  <a:pt x="2921338" y="88069"/>
                  <a:pt x="2932472" y="84888"/>
                  <a:pt x="2944862" y="84888"/>
                </a:cubicBezTo>
                <a:close/>
                <a:moveTo>
                  <a:pt x="2457348" y="84888"/>
                </a:moveTo>
                <a:cubicBezTo>
                  <a:pt x="2473086" y="84888"/>
                  <a:pt x="2485057" y="89492"/>
                  <a:pt x="2493262" y="98701"/>
                </a:cubicBezTo>
                <a:cubicBezTo>
                  <a:pt x="2501633" y="108077"/>
                  <a:pt x="2505819" y="120551"/>
                  <a:pt x="2505819" y="136122"/>
                </a:cubicBezTo>
                <a:lnTo>
                  <a:pt x="2505819" y="220256"/>
                </a:lnTo>
                <a:lnTo>
                  <a:pt x="2483969" y="220256"/>
                </a:lnTo>
                <a:lnTo>
                  <a:pt x="2483969" y="139387"/>
                </a:lnTo>
                <a:cubicBezTo>
                  <a:pt x="2483969" y="127332"/>
                  <a:pt x="2481039" y="118542"/>
                  <a:pt x="2475179" y="113016"/>
                </a:cubicBezTo>
                <a:cubicBezTo>
                  <a:pt x="2469486" y="107491"/>
                  <a:pt x="2461533" y="104728"/>
                  <a:pt x="2451320" y="104728"/>
                </a:cubicBezTo>
                <a:cubicBezTo>
                  <a:pt x="2444288" y="104728"/>
                  <a:pt x="2438009" y="106738"/>
                  <a:pt x="2432484" y="110756"/>
                </a:cubicBezTo>
                <a:cubicBezTo>
                  <a:pt x="2426624" y="115109"/>
                  <a:pt x="2422271" y="120300"/>
                  <a:pt x="2419424" y="126327"/>
                </a:cubicBezTo>
                <a:cubicBezTo>
                  <a:pt x="2416410" y="132857"/>
                  <a:pt x="2414904" y="139554"/>
                  <a:pt x="2414904" y="146419"/>
                </a:cubicBezTo>
                <a:lnTo>
                  <a:pt x="2414904" y="220256"/>
                </a:lnTo>
                <a:lnTo>
                  <a:pt x="2393054" y="220256"/>
                </a:lnTo>
                <a:lnTo>
                  <a:pt x="2393054" y="89157"/>
                </a:lnTo>
                <a:lnTo>
                  <a:pt x="2413648" y="89157"/>
                </a:lnTo>
                <a:lnTo>
                  <a:pt x="2413648" y="108496"/>
                </a:lnTo>
                <a:lnTo>
                  <a:pt x="2414904" y="108496"/>
                </a:lnTo>
                <a:cubicBezTo>
                  <a:pt x="2418420" y="101966"/>
                  <a:pt x="2424112" y="96441"/>
                  <a:pt x="2431982" y="91920"/>
                </a:cubicBezTo>
                <a:cubicBezTo>
                  <a:pt x="2440018" y="87232"/>
                  <a:pt x="2448474" y="84888"/>
                  <a:pt x="2457348" y="84888"/>
                </a:cubicBezTo>
                <a:close/>
                <a:moveTo>
                  <a:pt x="2300929" y="84888"/>
                </a:moveTo>
                <a:cubicBezTo>
                  <a:pt x="2313821" y="84888"/>
                  <a:pt x="2325374" y="87985"/>
                  <a:pt x="2335588" y="94180"/>
                </a:cubicBezTo>
                <a:cubicBezTo>
                  <a:pt x="2345801" y="100375"/>
                  <a:pt x="2353838" y="108830"/>
                  <a:pt x="2359698" y="119546"/>
                </a:cubicBezTo>
                <a:cubicBezTo>
                  <a:pt x="2365390" y="129927"/>
                  <a:pt x="2368237" y="141647"/>
                  <a:pt x="2368237" y="154707"/>
                </a:cubicBezTo>
                <a:cubicBezTo>
                  <a:pt x="2368237" y="167766"/>
                  <a:pt x="2365390" y="179487"/>
                  <a:pt x="2359698" y="189867"/>
                </a:cubicBezTo>
                <a:cubicBezTo>
                  <a:pt x="2353838" y="200583"/>
                  <a:pt x="2345801" y="209038"/>
                  <a:pt x="2335588" y="215233"/>
                </a:cubicBezTo>
                <a:cubicBezTo>
                  <a:pt x="2325709" y="221261"/>
                  <a:pt x="2314156" y="224275"/>
                  <a:pt x="2300929" y="224275"/>
                </a:cubicBezTo>
                <a:cubicBezTo>
                  <a:pt x="2287702" y="224275"/>
                  <a:pt x="2276149" y="221261"/>
                  <a:pt x="2266271" y="215233"/>
                </a:cubicBezTo>
                <a:cubicBezTo>
                  <a:pt x="2256057" y="209038"/>
                  <a:pt x="2248021" y="200583"/>
                  <a:pt x="2242161" y="189867"/>
                </a:cubicBezTo>
                <a:cubicBezTo>
                  <a:pt x="2236468" y="179487"/>
                  <a:pt x="2233622" y="167766"/>
                  <a:pt x="2233622" y="154707"/>
                </a:cubicBezTo>
                <a:cubicBezTo>
                  <a:pt x="2233622" y="141647"/>
                  <a:pt x="2236468" y="129927"/>
                  <a:pt x="2242161" y="119546"/>
                </a:cubicBezTo>
                <a:cubicBezTo>
                  <a:pt x="2248021" y="108830"/>
                  <a:pt x="2256057" y="100375"/>
                  <a:pt x="2266271" y="94180"/>
                </a:cubicBezTo>
                <a:cubicBezTo>
                  <a:pt x="2276484" y="87985"/>
                  <a:pt x="2288037" y="84888"/>
                  <a:pt x="2300929" y="84888"/>
                </a:cubicBezTo>
                <a:close/>
                <a:moveTo>
                  <a:pt x="1999879" y="84888"/>
                </a:moveTo>
                <a:cubicBezTo>
                  <a:pt x="2009924" y="84888"/>
                  <a:pt x="2018798" y="86981"/>
                  <a:pt x="2026500" y="91166"/>
                </a:cubicBezTo>
                <a:cubicBezTo>
                  <a:pt x="2034202" y="95352"/>
                  <a:pt x="2040230" y="100961"/>
                  <a:pt x="2044583" y="107993"/>
                </a:cubicBezTo>
                <a:lnTo>
                  <a:pt x="2045587" y="107993"/>
                </a:lnTo>
                <a:lnTo>
                  <a:pt x="2045587" y="89157"/>
                </a:lnTo>
                <a:lnTo>
                  <a:pt x="2066432" y="89157"/>
                </a:lnTo>
                <a:lnTo>
                  <a:pt x="2066432" y="215233"/>
                </a:lnTo>
                <a:cubicBezTo>
                  <a:pt x="2066432" y="236162"/>
                  <a:pt x="2060572" y="252236"/>
                  <a:pt x="2048852" y="263454"/>
                </a:cubicBezTo>
                <a:cubicBezTo>
                  <a:pt x="2037299" y="274504"/>
                  <a:pt x="2021979" y="280029"/>
                  <a:pt x="2002892" y="280029"/>
                </a:cubicBezTo>
                <a:cubicBezTo>
                  <a:pt x="1987321" y="280029"/>
                  <a:pt x="1974596" y="276430"/>
                  <a:pt x="1964718" y="269230"/>
                </a:cubicBezTo>
                <a:cubicBezTo>
                  <a:pt x="1954672" y="262030"/>
                  <a:pt x="1947890" y="253324"/>
                  <a:pt x="1944375" y="243111"/>
                </a:cubicBezTo>
                <a:lnTo>
                  <a:pt x="1964466" y="234572"/>
                </a:lnTo>
                <a:cubicBezTo>
                  <a:pt x="1967313" y="242274"/>
                  <a:pt x="1972085" y="248468"/>
                  <a:pt x="1978782" y="253157"/>
                </a:cubicBezTo>
                <a:cubicBezTo>
                  <a:pt x="1985479" y="257845"/>
                  <a:pt x="1993516" y="260189"/>
                  <a:pt x="2002892" y="260189"/>
                </a:cubicBezTo>
                <a:cubicBezTo>
                  <a:pt x="2016287" y="260189"/>
                  <a:pt x="2026751" y="256254"/>
                  <a:pt x="2034285" y="248385"/>
                </a:cubicBezTo>
                <a:cubicBezTo>
                  <a:pt x="2041820" y="240683"/>
                  <a:pt x="2045587" y="229465"/>
                  <a:pt x="2045587" y="214731"/>
                </a:cubicBezTo>
                <a:lnTo>
                  <a:pt x="2045587" y="200164"/>
                </a:lnTo>
                <a:lnTo>
                  <a:pt x="2044583" y="200164"/>
                </a:lnTo>
                <a:cubicBezTo>
                  <a:pt x="2040396" y="206694"/>
                  <a:pt x="2034369" y="212136"/>
                  <a:pt x="2026500" y="216489"/>
                </a:cubicBezTo>
                <a:cubicBezTo>
                  <a:pt x="2018798" y="220675"/>
                  <a:pt x="2009924" y="222768"/>
                  <a:pt x="1999879" y="222768"/>
                </a:cubicBezTo>
                <a:cubicBezTo>
                  <a:pt x="1988493" y="222768"/>
                  <a:pt x="1978112" y="219838"/>
                  <a:pt x="1968736" y="213978"/>
                </a:cubicBezTo>
                <a:cubicBezTo>
                  <a:pt x="1959527" y="208285"/>
                  <a:pt x="1952160" y="200164"/>
                  <a:pt x="1946635" y="189616"/>
                </a:cubicBezTo>
                <a:cubicBezTo>
                  <a:pt x="1941110" y="179068"/>
                  <a:pt x="1938347" y="167180"/>
                  <a:pt x="1938347" y="153953"/>
                </a:cubicBezTo>
                <a:cubicBezTo>
                  <a:pt x="1938347" y="140726"/>
                  <a:pt x="1941110" y="128839"/>
                  <a:pt x="1946635" y="118290"/>
                </a:cubicBezTo>
                <a:cubicBezTo>
                  <a:pt x="1952327" y="107575"/>
                  <a:pt x="1959695" y="99371"/>
                  <a:pt x="1968736" y="93678"/>
                </a:cubicBezTo>
                <a:cubicBezTo>
                  <a:pt x="1978112" y="87818"/>
                  <a:pt x="1988493" y="84888"/>
                  <a:pt x="1999879" y="84888"/>
                </a:cubicBezTo>
                <a:close/>
                <a:moveTo>
                  <a:pt x="1866798" y="84888"/>
                </a:moveTo>
                <a:cubicBezTo>
                  <a:pt x="1882537" y="84888"/>
                  <a:pt x="1894508" y="89492"/>
                  <a:pt x="1902712" y="98701"/>
                </a:cubicBezTo>
                <a:cubicBezTo>
                  <a:pt x="1911083" y="108077"/>
                  <a:pt x="1915270" y="120551"/>
                  <a:pt x="1915270" y="136122"/>
                </a:cubicBezTo>
                <a:lnTo>
                  <a:pt x="1915270" y="220256"/>
                </a:lnTo>
                <a:lnTo>
                  <a:pt x="1893420" y="220256"/>
                </a:lnTo>
                <a:lnTo>
                  <a:pt x="1893420" y="139387"/>
                </a:lnTo>
                <a:cubicBezTo>
                  <a:pt x="1893420" y="127332"/>
                  <a:pt x="1890490" y="118542"/>
                  <a:pt x="1884629" y="113016"/>
                </a:cubicBezTo>
                <a:cubicBezTo>
                  <a:pt x="1878937" y="107491"/>
                  <a:pt x="1870984" y="104728"/>
                  <a:pt x="1860771" y="104728"/>
                </a:cubicBezTo>
                <a:cubicBezTo>
                  <a:pt x="1853739" y="104728"/>
                  <a:pt x="1847460" y="106738"/>
                  <a:pt x="1841934" y="110756"/>
                </a:cubicBezTo>
                <a:cubicBezTo>
                  <a:pt x="1836074" y="115109"/>
                  <a:pt x="1831721" y="120300"/>
                  <a:pt x="1828875" y="126327"/>
                </a:cubicBezTo>
                <a:cubicBezTo>
                  <a:pt x="1825861" y="132857"/>
                  <a:pt x="1824354" y="139554"/>
                  <a:pt x="1824354" y="146419"/>
                </a:cubicBezTo>
                <a:lnTo>
                  <a:pt x="1824354" y="220256"/>
                </a:lnTo>
                <a:lnTo>
                  <a:pt x="1802505" y="220256"/>
                </a:lnTo>
                <a:lnTo>
                  <a:pt x="1802505" y="89157"/>
                </a:lnTo>
                <a:lnTo>
                  <a:pt x="1823099" y="89157"/>
                </a:lnTo>
                <a:lnTo>
                  <a:pt x="1823099" y="108496"/>
                </a:lnTo>
                <a:lnTo>
                  <a:pt x="1824354" y="108496"/>
                </a:lnTo>
                <a:cubicBezTo>
                  <a:pt x="1827870" y="101966"/>
                  <a:pt x="1833563" y="96441"/>
                  <a:pt x="1841432" y="91920"/>
                </a:cubicBezTo>
                <a:cubicBezTo>
                  <a:pt x="1849469" y="87232"/>
                  <a:pt x="1857924" y="84888"/>
                  <a:pt x="1866798" y="84888"/>
                </a:cubicBezTo>
                <a:close/>
                <a:moveTo>
                  <a:pt x="1211312" y="84888"/>
                </a:moveTo>
                <a:cubicBezTo>
                  <a:pt x="1223870" y="84888"/>
                  <a:pt x="1235004" y="87818"/>
                  <a:pt x="1244715" y="93678"/>
                </a:cubicBezTo>
                <a:cubicBezTo>
                  <a:pt x="1254091" y="99371"/>
                  <a:pt x="1261290" y="107240"/>
                  <a:pt x="1266314" y="117286"/>
                </a:cubicBezTo>
                <a:cubicBezTo>
                  <a:pt x="1271504" y="127667"/>
                  <a:pt x="1274099" y="139303"/>
                  <a:pt x="1274099" y="152195"/>
                </a:cubicBezTo>
                <a:cubicBezTo>
                  <a:pt x="1274099" y="153200"/>
                  <a:pt x="1273932" y="155376"/>
                  <a:pt x="1273597" y="158725"/>
                </a:cubicBezTo>
                <a:lnTo>
                  <a:pt x="1169622" y="158725"/>
                </a:lnTo>
                <a:cubicBezTo>
                  <a:pt x="1170124" y="168771"/>
                  <a:pt x="1172552" y="177226"/>
                  <a:pt x="1176905" y="184091"/>
                </a:cubicBezTo>
                <a:cubicBezTo>
                  <a:pt x="1181091" y="190621"/>
                  <a:pt x="1186532" y="195728"/>
                  <a:pt x="1193230" y="199411"/>
                </a:cubicBezTo>
                <a:cubicBezTo>
                  <a:pt x="1199760" y="202927"/>
                  <a:pt x="1206624" y="204685"/>
                  <a:pt x="1213824" y="204685"/>
                </a:cubicBezTo>
                <a:cubicBezTo>
                  <a:pt x="1230902" y="204685"/>
                  <a:pt x="1243878" y="196732"/>
                  <a:pt x="1252751" y="180826"/>
                </a:cubicBezTo>
                <a:lnTo>
                  <a:pt x="1271085" y="189867"/>
                </a:lnTo>
                <a:cubicBezTo>
                  <a:pt x="1265560" y="200416"/>
                  <a:pt x="1257942" y="208787"/>
                  <a:pt x="1248231" y="214982"/>
                </a:cubicBezTo>
                <a:cubicBezTo>
                  <a:pt x="1238520" y="221177"/>
                  <a:pt x="1226800" y="224275"/>
                  <a:pt x="1213070" y="224275"/>
                </a:cubicBezTo>
                <a:cubicBezTo>
                  <a:pt x="1200345" y="224275"/>
                  <a:pt x="1189127" y="221345"/>
                  <a:pt x="1179416" y="215484"/>
                </a:cubicBezTo>
                <a:cubicBezTo>
                  <a:pt x="1169371" y="209457"/>
                  <a:pt x="1161585" y="201169"/>
                  <a:pt x="1156060" y="190621"/>
                </a:cubicBezTo>
                <a:cubicBezTo>
                  <a:pt x="1150535" y="180073"/>
                  <a:pt x="1147772" y="168185"/>
                  <a:pt x="1147772" y="154958"/>
                </a:cubicBezTo>
                <a:cubicBezTo>
                  <a:pt x="1147772" y="142233"/>
                  <a:pt x="1150367" y="130597"/>
                  <a:pt x="1155557" y="120048"/>
                </a:cubicBezTo>
                <a:cubicBezTo>
                  <a:pt x="1160916" y="109165"/>
                  <a:pt x="1168366" y="100626"/>
                  <a:pt x="1177910" y="94431"/>
                </a:cubicBezTo>
                <a:cubicBezTo>
                  <a:pt x="1187788" y="88069"/>
                  <a:pt x="1198923" y="84888"/>
                  <a:pt x="1211312" y="84888"/>
                </a:cubicBezTo>
                <a:close/>
                <a:moveTo>
                  <a:pt x="534554" y="84888"/>
                </a:moveTo>
                <a:cubicBezTo>
                  <a:pt x="546273" y="84888"/>
                  <a:pt x="556906" y="87902"/>
                  <a:pt x="566449" y="93929"/>
                </a:cubicBezTo>
                <a:cubicBezTo>
                  <a:pt x="575825" y="99957"/>
                  <a:pt x="583360" y="108328"/>
                  <a:pt x="589053" y="119044"/>
                </a:cubicBezTo>
                <a:cubicBezTo>
                  <a:pt x="594410" y="129257"/>
                  <a:pt x="597089" y="141145"/>
                  <a:pt x="597089" y="154707"/>
                </a:cubicBezTo>
                <a:cubicBezTo>
                  <a:pt x="597089" y="168436"/>
                  <a:pt x="594410" y="180408"/>
                  <a:pt x="589053" y="190621"/>
                </a:cubicBezTo>
                <a:cubicBezTo>
                  <a:pt x="583527" y="201169"/>
                  <a:pt x="575993" y="209457"/>
                  <a:pt x="566449" y="215484"/>
                </a:cubicBezTo>
                <a:cubicBezTo>
                  <a:pt x="557241" y="221345"/>
                  <a:pt x="546609" y="224275"/>
                  <a:pt x="534554" y="224275"/>
                </a:cubicBezTo>
                <a:cubicBezTo>
                  <a:pt x="524675" y="224275"/>
                  <a:pt x="515717" y="222014"/>
                  <a:pt x="507681" y="217494"/>
                </a:cubicBezTo>
                <a:cubicBezTo>
                  <a:pt x="499644" y="212973"/>
                  <a:pt x="493617" y="207448"/>
                  <a:pt x="489598" y="200918"/>
                </a:cubicBezTo>
                <a:lnTo>
                  <a:pt x="488593" y="200918"/>
                </a:lnTo>
                <a:lnTo>
                  <a:pt x="489598" y="219001"/>
                </a:lnTo>
                <a:lnTo>
                  <a:pt x="489598" y="275760"/>
                </a:lnTo>
                <a:lnTo>
                  <a:pt x="467749" y="275760"/>
                </a:lnTo>
                <a:lnTo>
                  <a:pt x="467749" y="89157"/>
                </a:lnTo>
                <a:lnTo>
                  <a:pt x="488593" y="89157"/>
                </a:lnTo>
                <a:lnTo>
                  <a:pt x="488593" y="108747"/>
                </a:lnTo>
                <a:lnTo>
                  <a:pt x="489598" y="108747"/>
                </a:lnTo>
                <a:cubicBezTo>
                  <a:pt x="493617" y="102050"/>
                  <a:pt x="499644" y="96441"/>
                  <a:pt x="507681" y="91920"/>
                </a:cubicBezTo>
                <a:cubicBezTo>
                  <a:pt x="516053" y="87232"/>
                  <a:pt x="525010" y="84888"/>
                  <a:pt x="534554" y="84888"/>
                </a:cubicBezTo>
                <a:close/>
                <a:moveTo>
                  <a:pt x="384628" y="84888"/>
                </a:moveTo>
                <a:cubicBezTo>
                  <a:pt x="402376" y="84888"/>
                  <a:pt x="416356" y="89576"/>
                  <a:pt x="426569" y="98952"/>
                </a:cubicBezTo>
                <a:cubicBezTo>
                  <a:pt x="436616" y="108161"/>
                  <a:pt x="441638" y="120886"/>
                  <a:pt x="441638" y="137126"/>
                </a:cubicBezTo>
                <a:lnTo>
                  <a:pt x="441638" y="220256"/>
                </a:lnTo>
                <a:lnTo>
                  <a:pt x="420793" y="220256"/>
                </a:lnTo>
                <a:lnTo>
                  <a:pt x="420793" y="201420"/>
                </a:lnTo>
                <a:lnTo>
                  <a:pt x="419789" y="201420"/>
                </a:lnTo>
                <a:cubicBezTo>
                  <a:pt x="415937" y="207950"/>
                  <a:pt x="410328" y="213392"/>
                  <a:pt x="402962" y="217745"/>
                </a:cubicBezTo>
                <a:cubicBezTo>
                  <a:pt x="395762" y="222098"/>
                  <a:pt x="387223" y="224275"/>
                  <a:pt x="377344" y="224275"/>
                </a:cubicBezTo>
                <a:cubicBezTo>
                  <a:pt x="367633" y="224275"/>
                  <a:pt x="359094" y="222433"/>
                  <a:pt x="351727" y="218749"/>
                </a:cubicBezTo>
                <a:cubicBezTo>
                  <a:pt x="344026" y="214898"/>
                  <a:pt x="338166" y="209708"/>
                  <a:pt x="334147" y="203178"/>
                </a:cubicBezTo>
                <a:cubicBezTo>
                  <a:pt x="330129" y="196648"/>
                  <a:pt x="328119" y="189114"/>
                  <a:pt x="328119" y="180575"/>
                </a:cubicBezTo>
                <a:cubicBezTo>
                  <a:pt x="328119" y="166678"/>
                  <a:pt x="333311" y="155879"/>
                  <a:pt x="343691" y="148177"/>
                </a:cubicBezTo>
                <a:cubicBezTo>
                  <a:pt x="354406" y="140308"/>
                  <a:pt x="367633" y="136373"/>
                  <a:pt x="383372" y="136373"/>
                </a:cubicBezTo>
                <a:cubicBezTo>
                  <a:pt x="391576" y="136373"/>
                  <a:pt x="398943" y="137210"/>
                  <a:pt x="405473" y="138884"/>
                </a:cubicBezTo>
                <a:cubicBezTo>
                  <a:pt x="412170" y="140559"/>
                  <a:pt x="417277" y="142568"/>
                  <a:pt x="420793" y="144912"/>
                </a:cubicBezTo>
                <a:lnTo>
                  <a:pt x="420793" y="136875"/>
                </a:lnTo>
                <a:cubicBezTo>
                  <a:pt x="420793" y="127332"/>
                  <a:pt x="417444" y="119546"/>
                  <a:pt x="410747" y="113519"/>
                </a:cubicBezTo>
                <a:cubicBezTo>
                  <a:pt x="404050" y="107491"/>
                  <a:pt x="395343" y="104477"/>
                  <a:pt x="384628" y="104477"/>
                </a:cubicBezTo>
                <a:cubicBezTo>
                  <a:pt x="377428" y="104477"/>
                  <a:pt x="370731" y="106068"/>
                  <a:pt x="364536" y="109249"/>
                </a:cubicBezTo>
                <a:cubicBezTo>
                  <a:pt x="358007" y="112598"/>
                  <a:pt x="353067" y="117035"/>
                  <a:pt x="349718" y="122560"/>
                </a:cubicBezTo>
                <a:lnTo>
                  <a:pt x="333143" y="110254"/>
                </a:lnTo>
                <a:cubicBezTo>
                  <a:pt x="338166" y="102552"/>
                  <a:pt x="345282" y="96357"/>
                  <a:pt x="354490" y="91669"/>
                </a:cubicBezTo>
                <a:cubicBezTo>
                  <a:pt x="363531" y="87148"/>
                  <a:pt x="373577" y="84888"/>
                  <a:pt x="384628" y="84888"/>
                </a:cubicBezTo>
                <a:close/>
                <a:moveTo>
                  <a:pt x="1717022" y="61280"/>
                </a:moveTo>
                <a:lnTo>
                  <a:pt x="1734601" y="61280"/>
                </a:lnTo>
                <a:lnTo>
                  <a:pt x="1734601" y="78860"/>
                </a:lnTo>
                <a:cubicBezTo>
                  <a:pt x="1734601" y="88069"/>
                  <a:pt x="1732342" y="94766"/>
                  <a:pt x="1727820" y="98952"/>
                </a:cubicBezTo>
                <a:cubicBezTo>
                  <a:pt x="1723133" y="103305"/>
                  <a:pt x="1716351" y="105482"/>
                  <a:pt x="1707477" y="105482"/>
                </a:cubicBezTo>
                <a:lnTo>
                  <a:pt x="1704715" y="105482"/>
                </a:lnTo>
                <a:lnTo>
                  <a:pt x="1704715" y="220256"/>
                </a:lnTo>
                <a:lnTo>
                  <a:pt x="1683870" y="220256"/>
                </a:lnTo>
                <a:lnTo>
                  <a:pt x="1683870" y="201169"/>
                </a:lnTo>
                <a:lnTo>
                  <a:pt x="1682865" y="201169"/>
                </a:lnTo>
                <a:cubicBezTo>
                  <a:pt x="1679516" y="207531"/>
                  <a:pt x="1673740" y="213057"/>
                  <a:pt x="1665536" y="217745"/>
                </a:cubicBezTo>
                <a:cubicBezTo>
                  <a:pt x="1658001" y="222098"/>
                  <a:pt x="1649630" y="224275"/>
                  <a:pt x="1640421" y="224275"/>
                </a:cubicBezTo>
                <a:cubicBezTo>
                  <a:pt x="1624515" y="224275"/>
                  <a:pt x="1612460" y="219670"/>
                  <a:pt x="1604256" y="210461"/>
                </a:cubicBezTo>
                <a:cubicBezTo>
                  <a:pt x="1595884" y="201085"/>
                  <a:pt x="1591699" y="188109"/>
                  <a:pt x="1591699" y="171534"/>
                </a:cubicBezTo>
                <a:lnTo>
                  <a:pt x="1591699" y="89157"/>
                </a:lnTo>
                <a:lnTo>
                  <a:pt x="1613548" y="89157"/>
                </a:lnTo>
                <a:lnTo>
                  <a:pt x="1613548" y="168269"/>
                </a:lnTo>
                <a:cubicBezTo>
                  <a:pt x="1613548" y="180994"/>
                  <a:pt x="1616395" y="190202"/>
                  <a:pt x="1622088" y="195895"/>
                </a:cubicBezTo>
                <a:cubicBezTo>
                  <a:pt x="1627947" y="201755"/>
                  <a:pt x="1635566" y="204685"/>
                  <a:pt x="1644942" y="204685"/>
                </a:cubicBezTo>
                <a:cubicBezTo>
                  <a:pt x="1652309" y="204685"/>
                  <a:pt x="1658922" y="202676"/>
                  <a:pt x="1664783" y="198658"/>
                </a:cubicBezTo>
                <a:cubicBezTo>
                  <a:pt x="1670308" y="194807"/>
                  <a:pt x="1674745" y="189700"/>
                  <a:pt x="1678093" y="183338"/>
                </a:cubicBezTo>
                <a:cubicBezTo>
                  <a:pt x="1681274" y="177143"/>
                  <a:pt x="1682865" y="170445"/>
                  <a:pt x="1682865" y="163246"/>
                </a:cubicBezTo>
                <a:lnTo>
                  <a:pt x="1682865" y="89157"/>
                </a:lnTo>
                <a:lnTo>
                  <a:pt x="1707477" y="89157"/>
                </a:lnTo>
                <a:cubicBezTo>
                  <a:pt x="1713840" y="89157"/>
                  <a:pt x="1717022" y="85725"/>
                  <a:pt x="1717022" y="78860"/>
                </a:cubicBezTo>
                <a:close/>
                <a:moveTo>
                  <a:pt x="955021" y="61280"/>
                </a:moveTo>
                <a:lnTo>
                  <a:pt x="972601" y="61280"/>
                </a:lnTo>
                <a:lnTo>
                  <a:pt x="972601" y="78860"/>
                </a:lnTo>
                <a:cubicBezTo>
                  <a:pt x="972601" y="88069"/>
                  <a:pt x="970341" y="94766"/>
                  <a:pt x="965820" y="98952"/>
                </a:cubicBezTo>
                <a:cubicBezTo>
                  <a:pt x="961132" y="103305"/>
                  <a:pt x="954351" y="105482"/>
                  <a:pt x="945478" y="105482"/>
                </a:cubicBezTo>
                <a:lnTo>
                  <a:pt x="942715" y="105482"/>
                </a:lnTo>
                <a:lnTo>
                  <a:pt x="942715" y="220256"/>
                </a:lnTo>
                <a:lnTo>
                  <a:pt x="921871" y="220256"/>
                </a:lnTo>
                <a:lnTo>
                  <a:pt x="921871" y="201169"/>
                </a:lnTo>
                <a:lnTo>
                  <a:pt x="920865" y="201169"/>
                </a:lnTo>
                <a:cubicBezTo>
                  <a:pt x="917516" y="207531"/>
                  <a:pt x="911740" y="213057"/>
                  <a:pt x="903536" y="217745"/>
                </a:cubicBezTo>
                <a:cubicBezTo>
                  <a:pt x="896002" y="222098"/>
                  <a:pt x="887630" y="224275"/>
                  <a:pt x="878421" y="224275"/>
                </a:cubicBezTo>
                <a:cubicBezTo>
                  <a:pt x="862515" y="224275"/>
                  <a:pt x="850460" y="219670"/>
                  <a:pt x="842256" y="210461"/>
                </a:cubicBezTo>
                <a:cubicBezTo>
                  <a:pt x="833884" y="201085"/>
                  <a:pt x="829699" y="188109"/>
                  <a:pt x="829699" y="171534"/>
                </a:cubicBezTo>
                <a:lnTo>
                  <a:pt x="829699" y="89157"/>
                </a:lnTo>
                <a:lnTo>
                  <a:pt x="851548" y="89157"/>
                </a:lnTo>
                <a:lnTo>
                  <a:pt x="851548" y="168269"/>
                </a:lnTo>
                <a:cubicBezTo>
                  <a:pt x="851548" y="180994"/>
                  <a:pt x="854395" y="190202"/>
                  <a:pt x="860087" y="195895"/>
                </a:cubicBezTo>
                <a:cubicBezTo>
                  <a:pt x="865948" y="201755"/>
                  <a:pt x="873566" y="204685"/>
                  <a:pt x="882942" y="204685"/>
                </a:cubicBezTo>
                <a:cubicBezTo>
                  <a:pt x="890309" y="204685"/>
                  <a:pt x="896922" y="202676"/>
                  <a:pt x="902783" y="198658"/>
                </a:cubicBezTo>
                <a:cubicBezTo>
                  <a:pt x="908308" y="194807"/>
                  <a:pt x="912745" y="189700"/>
                  <a:pt x="916093" y="183338"/>
                </a:cubicBezTo>
                <a:cubicBezTo>
                  <a:pt x="919275" y="177143"/>
                  <a:pt x="920865" y="170445"/>
                  <a:pt x="920865" y="163246"/>
                </a:cubicBezTo>
                <a:lnTo>
                  <a:pt x="920865" y="89157"/>
                </a:lnTo>
                <a:lnTo>
                  <a:pt x="945478" y="89157"/>
                </a:lnTo>
                <a:cubicBezTo>
                  <a:pt x="951839" y="89157"/>
                  <a:pt x="955021" y="85725"/>
                  <a:pt x="955021" y="78860"/>
                </a:cubicBezTo>
                <a:close/>
                <a:moveTo>
                  <a:pt x="4168992" y="51987"/>
                </a:moveTo>
                <a:lnTo>
                  <a:pt x="4190842" y="51987"/>
                </a:lnTo>
                <a:lnTo>
                  <a:pt x="4190842" y="89157"/>
                </a:lnTo>
                <a:lnTo>
                  <a:pt x="4222989" y="89157"/>
                </a:lnTo>
                <a:lnTo>
                  <a:pt x="4222989" y="108998"/>
                </a:lnTo>
                <a:lnTo>
                  <a:pt x="4190842" y="108998"/>
                </a:lnTo>
                <a:lnTo>
                  <a:pt x="4190842" y="180324"/>
                </a:lnTo>
                <a:cubicBezTo>
                  <a:pt x="4190842" y="187691"/>
                  <a:pt x="4192181" y="193049"/>
                  <a:pt x="4194860" y="196397"/>
                </a:cubicBezTo>
                <a:cubicBezTo>
                  <a:pt x="4198041" y="200081"/>
                  <a:pt x="4202813" y="201922"/>
                  <a:pt x="4209176" y="201922"/>
                </a:cubicBezTo>
                <a:cubicBezTo>
                  <a:pt x="4214701" y="201922"/>
                  <a:pt x="4219473" y="200499"/>
                  <a:pt x="4223491" y="197653"/>
                </a:cubicBezTo>
                <a:lnTo>
                  <a:pt x="4223491" y="219001"/>
                </a:lnTo>
                <a:cubicBezTo>
                  <a:pt x="4221147" y="220173"/>
                  <a:pt x="4218552" y="221010"/>
                  <a:pt x="4215705" y="221512"/>
                </a:cubicBezTo>
                <a:cubicBezTo>
                  <a:pt x="4213027" y="222014"/>
                  <a:pt x="4209594" y="222265"/>
                  <a:pt x="4205408" y="222265"/>
                </a:cubicBezTo>
                <a:cubicBezTo>
                  <a:pt x="4199883" y="222265"/>
                  <a:pt x="4194944" y="221428"/>
                  <a:pt x="4190591" y="219754"/>
                </a:cubicBezTo>
                <a:cubicBezTo>
                  <a:pt x="4185903" y="217912"/>
                  <a:pt x="4182135" y="215568"/>
                  <a:pt x="4179289" y="212722"/>
                </a:cubicBezTo>
                <a:cubicBezTo>
                  <a:pt x="4172424" y="206192"/>
                  <a:pt x="4168992" y="197234"/>
                  <a:pt x="4168992" y="185849"/>
                </a:cubicBezTo>
                <a:lnTo>
                  <a:pt x="4168992" y="108998"/>
                </a:lnTo>
                <a:lnTo>
                  <a:pt x="4146138" y="108998"/>
                </a:lnTo>
                <a:lnTo>
                  <a:pt x="4146138" y="89157"/>
                </a:lnTo>
                <a:lnTo>
                  <a:pt x="4168992" y="89157"/>
                </a:lnTo>
                <a:close/>
                <a:moveTo>
                  <a:pt x="3854667" y="51987"/>
                </a:moveTo>
                <a:lnTo>
                  <a:pt x="3876517" y="51987"/>
                </a:lnTo>
                <a:lnTo>
                  <a:pt x="3876517" y="89157"/>
                </a:lnTo>
                <a:lnTo>
                  <a:pt x="3908664" y="89157"/>
                </a:lnTo>
                <a:lnTo>
                  <a:pt x="3908664" y="108998"/>
                </a:lnTo>
                <a:lnTo>
                  <a:pt x="3876517" y="108998"/>
                </a:lnTo>
                <a:lnTo>
                  <a:pt x="3876517" y="180324"/>
                </a:lnTo>
                <a:cubicBezTo>
                  <a:pt x="3876517" y="187691"/>
                  <a:pt x="3877856" y="193049"/>
                  <a:pt x="3880535" y="196397"/>
                </a:cubicBezTo>
                <a:cubicBezTo>
                  <a:pt x="3883716" y="200081"/>
                  <a:pt x="3888488" y="201922"/>
                  <a:pt x="3894851" y="201922"/>
                </a:cubicBezTo>
                <a:cubicBezTo>
                  <a:pt x="3900376" y="201922"/>
                  <a:pt x="3905148" y="200499"/>
                  <a:pt x="3909166" y="197653"/>
                </a:cubicBezTo>
                <a:lnTo>
                  <a:pt x="3909166" y="219001"/>
                </a:lnTo>
                <a:cubicBezTo>
                  <a:pt x="3906822" y="220173"/>
                  <a:pt x="3904227" y="221010"/>
                  <a:pt x="3901380" y="221512"/>
                </a:cubicBezTo>
                <a:cubicBezTo>
                  <a:pt x="3898702" y="222014"/>
                  <a:pt x="3895269" y="222265"/>
                  <a:pt x="3891083" y="222265"/>
                </a:cubicBezTo>
                <a:cubicBezTo>
                  <a:pt x="3885558" y="222265"/>
                  <a:pt x="3880619" y="221428"/>
                  <a:pt x="3876266" y="219754"/>
                </a:cubicBezTo>
                <a:cubicBezTo>
                  <a:pt x="3871578" y="217912"/>
                  <a:pt x="3867810" y="215568"/>
                  <a:pt x="3864964" y="212722"/>
                </a:cubicBezTo>
                <a:cubicBezTo>
                  <a:pt x="3858099" y="206192"/>
                  <a:pt x="3854667" y="197234"/>
                  <a:pt x="3854667" y="185849"/>
                </a:cubicBezTo>
                <a:lnTo>
                  <a:pt x="3854667" y="108998"/>
                </a:lnTo>
                <a:lnTo>
                  <a:pt x="3831813" y="108998"/>
                </a:lnTo>
                <a:lnTo>
                  <a:pt x="3831813" y="89157"/>
                </a:lnTo>
                <a:lnTo>
                  <a:pt x="3854667" y="89157"/>
                </a:lnTo>
                <a:close/>
                <a:moveTo>
                  <a:pt x="1511517" y="51987"/>
                </a:moveTo>
                <a:lnTo>
                  <a:pt x="1533368" y="51987"/>
                </a:lnTo>
                <a:lnTo>
                  <a:pt x="1533368" y="89157"/>
                </a:lnTo>
                <a:lnTo>
                  <a:pt x="1565514" y="89157"/>
                </a:lnTo>
                <a:lnTo>
                  <a:pt x="1565514" y="108998"/>
                </a:lnTo>
                <a:lnTo>
                  <a:pt x="1533368" y="108998"/>
                </a:lnTo>
                <a:lnTo>
                  <a:pt x="1533368" y="180324"/>
                </a:lnTo>
                <a:cubicBezTo>
                  <a:pt x="1533368" y="187691"/>
                  <a:pt x="1534707" y="193049"/>
                  <a:pt x="1537386" y="196397"/>
                </a:cubicBezTo>
                <a:cubicBezTo>
                  <a:pt x="1540567" y="200081"/>
                  <a:pt x="1545339" y="201922"/>
                  <a:pt x="1551701" y="201922"/>
                </a:cubicBezTo>
                <a:cubicBezTo>
                  <a:pt x="1557227" y="201922"/>
                  <a:pt x="1561998" y="200499"/>
                  <a:pt x="1566017" y="197653"/>
                </a:cubicBezTo>
                <a:lnTo>
                  <a:pt x="1566017" y="219001"/>
                </a:lnTo>
                <a:cubicBezTo>
                  <a:pt x="1563672" y="220173"/>
                  <a:pt x="1561077" y="221010"/>
                  <a:pt x="1558231" y="221512"/>
                </a:cubicBezTo>
                <a:cubicBezTo>
                  <a:pt x="1555552" y="222014"/>
                  <a:pt x="1552120" y="222265"/>
                  <a:pt x="1547934" y="222265"/>
                </a:cubicBezTo>
                <a:cubicBezTo>
                  <a:pt x="1542408" y="222265"/>
                  <a:pt x="1537469" y="221428"/>
                  <a:pt x="1533116" y="219754"/>
                </a:cubicBezTo>
                <a:cubicBezTo>
                  <a:pt x="1528428" y="217912"/>
                  <a:pt x="1524661" y="215568"/>
                  <a:pt x="1521815" y="212722"/>
                </a:cubicBezTo>
                <a:cubicBezTo>
                  <a:pt x="1514950" y="206192"/>
                  <a:pt x="1511517" y="197234"/>
                  <a:pt x="1511517" y="185849"/>
                </a:cubicBezTo>
                <a:lnTo>
                  <a:pt x="1511517" y="108998"/>
                </a:lnTo>
                <a:lnTo>
                  <a:pt x="1488663" y="108998"/>
                </a:lnTo>
                <a:lnTo>
                  <a:pt x="1488663" y="89157"/>
                </a:lnTo>
                <a:lnTo>
                  <a:pt x="1511517" y="89157"/>
                </a:lnTo>
                <a:close/>
                <a:moveTo>
                  <a:pt x="3564629" y="36165"/>
                </a:moveTo>
                <a:lnTo>
                  <a:pt x="3586479" y="36165"/>
                </a:lnTo>
                <a:lnTo>
                  <a:pt x="3586479" y="151944"/>
                </a:lnTo>
                <a:lnTo>
                  <a:pt x="3648010" y="89157"/>
                </a:lnTo>
                <a:lnTo>
                  <a:pt x="3675887" y="89157"/>
                </a:lnTo>
                <a:lnTo>
                  <a:pt x="3675887" y="90162"/>
                </a:lnTo>
                <a:lnTo>
                  <a:pt x="3624402" y="142149"/>
                </a:lnTo>
                <a:lnTo>
                  <a:pt x="3677394" y="219252"/>
                </a:lnTo>
                <a:lnTo>
                  <a:pt x="3677394" y="220256"/>
                </a:lnTo>
                <a:lnTo>
                  <a:pt x="3651275" y="220256"/>
                </a:lnTo>
                <a:lnTo>
                  <a:pt x="3609082" y="157218"/>
                </a:lnTo>
                <a:lnTo>
                  <a:pt x="3586479" y="179822"/>
                </a:lnTo>
                <a:lnTo>
                  <a:pt x="3586479" y="220256"/>
                </a:lnTo>
                <a:lnTo>
                  <a:pt x="3564629" y="220256"/>
                </a:lnTo>
                <a:close/>
                <a:moveTo>
                  <a:pt x="2831204" y="36165"/>
                </a:moveTo>
                <a:lnTo>
                  <a:pt x="2853054" y="36165"/>
                </a:lnTo>
                <a:lnTo>
                  <a:pt x="2853054" y="220256"/>
                </a:lnTo>
                <a:lnTo>
                  <a:pt x="2831204" y="220256"/>
                </a:lnTo>
                <a:close/>
                <a:moveTo>
                  <a:pt x="1040504" y="36165"/>
                </a:moveTo>
                <a:lnTo>
                  <a:pt x="1062354" y="36165"/>
                </a:lnTo>
                <a:lnTo>
                  <a:pt x="1062354" y="220256"/>
                </a:lnTo>
                <a:lnTo>
                  <a:pt x="1040504" y="220256"/>
                </a:lnTo>
                <a:close/>
                <a:moveTo>
                  <a:pt x="779013" y="36165"/>
                </a:moveTo>
                <a:lnTo>
                  <a:pt x="800863" y="36165"/>
                </a:lnTo>
                <a:lnTo>
                  <a:pt x="800863" y="220256"/>
                </a:lnTo>
                <a:lnTo>
                  <a:pt x="780018" y="220256"/>
                </a:lnTo>
                <a:lnTo>
                  <a:pt x="780018" y="200918"/>
                </a:lnTo>
                <a:lnTo>
                  <a:pt x="779013" y="200918"/>
                </a:lnTo>
                <a:cubicBezTo>
                  <a:pt x="775162" y="207280"/>
                  <a:pt x="769135" y="212806"/>
                  <a:pt x="760931" y="217494"/>
                </a:cubicBezTo>
                <a:cubicBezTo>
                  <a:pt x="753061" y="222014"/>
                  <a:pt x="744187" y="224275"/>
                  <a:pt x="734309" y="224275"/>
                </a:cubicBezTo>
                <a:cubicBezTo>
                  <a:pt x="722087" y="224275"/>
                  <a:pt x="711370" y="221345"/>
                  <a:pt x="702162" y="215484"/>
                </a:cubicBezTo>
                <a:cubicBezTo>
                  <a:pt x="692786" y="209624"/>
                  <a:pt x="685335" y="201336"/>
                  <a:pt x="679810" y="190621"/>
                </a:cubicBezTo>
                <a:cubicBezTo>
                  <a:pt x="674284" y="180073"/>
                  <a:pt x="671522" y="168101"/>
                  <a:pt x="671522" y="154707"/>
                </a:cubicBezTo>
                <a:cubicBezTo>
                  <a:pt x="671522" y="141480"/>
                  <a:pt x="674284" y="129592"/>
                  <a:pt x="679810" y="119044"/>
                </a:cubicBezTo>
                <a:cubicBezTo>
                  <a:pt x="685502" y="108161"/>
                  <a:pt x="692953" y="99789"/>
                  <a:pt x="702162" y="93929"/>
                </a:cubicBezTo>
                <a:cubicBezTo>
                  <a:pt x="711706" y="87902"/>
                  <a:pt x="722421" y="84888"/>
                  <a:pt x="734309" y="84888"/>
                </a:cubicBezTo>
                <a:cubicBezTo>
                  <a:pt x="744020" y="84888"/>
                  <a:pt x="752894" y="87232"/>
                  <a:pt x="760931" y="91920"/>
                </a:cubicBezTo>
                <a:cubicBezTo>
                  <a:pt x="769135" y="96775"/>
                  <a:pt x="775162" y="102384"/>
                  <a:pt x="779013" y="108747"/>
                </a:cubicBezTo>
                <a:lnTo>
                  <a:pt x="780018" y="108747"/>
                </a:lnTo>
                <a:lnTo>
                  <a:pt x="779013" y="90413"/>
                </a:lnTo>
                <a:close/>
                <a:moveTo>
                  <a:pt x="192780" y="36165"/>
                </a:moveTo>
                <a:lnTo>
                  <a:pt x="214630" y="36165"/>
                </a:lnTo>
                <a:lnTo>
                  <a:pt x="214630" y="90413"/>
                </a:lnTo>
                <a:lnTo>
                  <a:pt x="213374" y="108496"/>
                </a:lnTo>
                <a:lnTo>
                  <a:pt x="214630" y="108496"/>
                </a:lnTo>
                <a:cubicBezTo>
                  <a:pt x="217977" y="101966"/>
                  <a:pt x="223671" y="96357"/>
                  <a:pt x="231707" y="91669"/>
                </a:cubicBezTo>
                <a:cubicBezTo>
                  <a:pt x="239409" y="87148"/>
                  <a:pt x="247947" y="84888"/>
                  <a:pt x="257325" y="84888"/>
                </a:cubicBezTo>
                <a:cubicBezTo>
                  <a:pt x="273230" y="84888"/>
                  <a:pt x="285368" y="89576"/>
                  <a:pt x="293740" y="98952"/>
                </a:cubicBezTo>
                <a:cubicBezTo>
                  <a:pt x="302113" y="108328"/>
                  <a:pt x="306297" y="120718"/>
                  <a:pt x="306297" y="136122"/>
                </a:cubicBezTo>
                <a:lnTo>
                  <a:pt x="306297" y="220256"/>
                </a:lnTo>
                <a:lnTo>
                  <a:pt x="284448" y="220256"/>
                </a:lnTo>
                <a:lnTo>
                  <a:pt x="284448" y="139387"/>
                </a:lnTo>
                <a:cubicBezTo>
                  <a:pt x="284448" y="127667"/>
                  <a:pt x="281434" y="118960"/>
                  <a:pt x="275406" y="113267"/>
                </a:cubicBezTo>
                <a:cubicBezTo>
                  <a:pt x="269547" y="107575"/>
                  <a:pt x="261761" y="104728"/>
                  <a:pt x="252050" y="104728"/>
                </a:cubicBezTo>
                <a:cubicBezTo>
                  <a:pt x="245520" y="104728"/>
                  <a:pt x="239241" y="106821"/>
                  <a:pt x="233215" y="111007"/>
                </a:cubicBezTo>
                <a:cubicBezTo>
                  <a:pt x="227521" y="115025"/>
                  <a:pt x="223000" y="120300"/>
                  <a:pt x="219652" y="126829"/>
                </a:cubicBezTo>
                <a:cubicBezTo>
                  <a:pt x="216303" y="133527"/>
                  <a:pt x="214630" y="140308"/>
                  <a:pt x="214630" y="147172"/>
                </a:cubicBezTo>
                <a:lnTo>
                  <a:pt x="214630" y="220256"/>
                </a:lnTo>
                <a:lnTo>
                  <a:pt x="192780" y="220256"/>
                </a:lnTo>
                <a:close/>
                <a:moveTo>
                  <a:pt x="16074" y="36165"/>
                </a:moveTo>
                <a:lnTo>
                  <a:pt x="42695" y="36165"/>
                </a:lnTo>
                <a:lnTo>
                  <a:pt x="135118" y="182584"/>
                </a:lnTo>
                <a:lnTo>
                  <a:pt x="136122" y="182584"/>
                </a:lnTo>
                <a:lnTo>
                  <a:pt x="135118" y="147172"/>
                </a:lnTo>
                <a:lnTo>
                  <a:pt x="135118" y="36165"/>
                </a:lnTo>
                <a:lnTo>
                  <a:pt x="156968" y="36165"/>
                </a:lnTo>
                <a:lnTo>
                  <a:pt x="156968" y="220256"/>
                </a:lnTo>
                <a:lnTo>
                  <a:pt x="134364" y="220256"/>
                </a:lnTo>
                <a:lnTo>
                  <a:pt x="37924" y="66805"/>
                </a:lnTo>
                <a:lnTo>
                  <a:pt x="36920" y="66805"/>
                </a:lnTo>
                <a:lnTo>
                  <a:pt x="37924" y="102217"/>
                </a:lnTo>
                <a:lnTo>
                  <a:pt x="37924" y="220256"/>
                </a:lnTo>
                <a:lnTo>
                  <a:pt x="16074" y="220256"/>
                </a:lnTo>
                <a:close/>
                <a:moveTo>
                  <a:pt x="2735814" y="34156"/>
                </a:moveTo>
                <a:cubicBezTo>
                  <a:pt x="2743181" y="34156"/>
                  <a:pt x="2749627" y="35161"/>
                  <a:pt x="2755153" y="37170"/>
                </a:cubicBezTo>
                <a:lnTo>
                  <a:pt x="2755153" y="58517"/>
                </a:lnTo>
                <a:cubicBezTo>
                  <a:pt x="2752306" y="57345"/>
                  <a:pt x="2749376" y="56341"/>
                  <a:pt x="2746362" y="55503"/>
                </a:cubicBezTo>
                <a:cubicBezTo>
                  <a:pt x="2743851" y="54834"/>
                  <a:pt x="2740586" y="54499"/>
                  <a:pt x="2736568" y="54499"/>
                </a:cubicBezTo>
                <a:cubicBezTo>
                  <a:pt x="2730875" y="54499"/>
                  <a:pt x="2726019" y="56508"/>
                  <a:pt x="2722001" y="60526"/>
                </a:cubicBezTo>
                <a:cubicBezTo>
                  <a:pt x="2717815" y="64712"/>
                  <a:pt x="2715722" y="70321"/>
                  <a:pt x="2715722" y="77353"/>
                </a:cubicBezTo>
                <a:lnTo>
                  <a:pt x="2715722" y="89157"/>
                </a:lnTo>
                <a:lnTo>
                  <a:pt x="2749376" y="89157"/>
                </a:lnTo>
                <a:lnTo>
                  <a:pt x="2749376" y="108998"/>
                </a:lnTo>
                <a:lnTo>
                  <a:pt x="2715722" y="108998"/>
                </a:lnTo>
                <a:lnTo>
                  <a:pt x="2715722" y="220256"/>
                </a:lnTo>
                <a:lnTo>
                  <a:pt x="2693873" y="220256"/>
                </a:lnTo>
                <a:lnTo>
                  <a:pt x="2693873" y="108998"/>
                </a:lnTo>
                <a:lnTo>
                  <a:pt x="2669762" y="108998"/>
                </a:lnTo>
                <a:lnTo>
                  <a:pt x="2669762" y="89157"/>
                </a:lnTo>
                <a:lnTo>
                  <a:pt x="2693873" y="89157"/>
                </a:lnTo>
                <a:lnTo>
                  <a:pt x="2693873" y="74842"/>
                </a:lnTo>
                <a:cubicBezTo>
                  <a:pt x="2693873" y="66638"/>
                  <a:pt x="2695714" y="59438"/>
                  <a:pt x="2699398" y="53243"/>
                </a:cubicBezTo>
                <a:cubicBezTo>
                  <a:pt x="2702914" y="47383"/>
                  <a:pt x="2708021" y="42695"/>
                  <a:pt x="2714718" y="39179"/>
                </a:cubicBezTo>
                <a:cubicBezTo>
                  <a:pt x="2721080" y="35830"/>
                  <a:pt x="2728112" y="34156"/>
                  <a:pt x="2735814" y="34156"/>
                </a:cubicBezTo>
                <a:close/>
                <a:moveTo>
                  <a:pt x="2786862" y="33654"/>
                </a:moveTo>
                <a:cubicBezTo>
                  <a:pt x="2791383" y="33654"/>
                  <a:pt x="2795066" y="35077"/>
                  <a:pt x="2797913" y="37923"/>
                </a:cubicBezTo>
                <a:cubicBezTo>
                  <a:pt x="2800927" y="40937"/>
                  <a:pt x="2802433" y="44704"/>
                  <a:pt x="2802433" y="49225"/>
                </a:cubicBezTo>
                <a:cubicBezTo>
                  <a:pt x="2802433" y="53578"/>
                  <a:pt x="2800927" y="57262"/>
                  <a:pt x="2797913" y="60275"/>
                </a:cubicBezTo>
                <a:cubicBezTo>
                  <a:pt x="2794732" y="63457"/>
                  <a:pt x="2791048" y="65047"/>
                  <a:pt x="2786862" y="65047"/>
                </a:cubicBezTo>
                <a:cubicBezTo>
                  <a:pt x="2782676" y="65047"/>
                  <a:pt x="2778993" y="63457"/>
                  <a:pt x="2775812" y="60275"/>
                </a:cubicBezTo>
                <a:cubicBezTo>
                  <a:pt x="2772631" y="57094"/>
                  <a:pt x="2771040" y="53411"/>
                  <a:pt x="2771040" y="49225"/>
                </a:cubicBezTo>
                <a:cubicBezTo>
                  <a:pt x="2771040" y="44872"/>
                  <a:pt x="2772631" y="41104"/>
                  <a:pt x="2775812" y="37923"/>
                </a:cubicBezTo>
                <a:cubicBezTo>
                  <a:pt x="2778658" y="35077"/>
                  <a:pt x="2782342" y="33654"/>
                  <a:pt x="2786862" y="33654"/>
                </a:cubicBezTo>
                <a:close/>
                <a:moveTo>
                  <a:pt x="1110463" y="33654"/>
                </a:moveTo>
                <a:cubicBezTo>
                  <a:pt x="1114984" y="33654"/>
                  <a:pt x="1118667" y="35077"/>
                  <a:pt x="1121513" y="37923"/>
                </a:cubicBezTo>
                <a:cubicBezTo>
                  <a:pt x="1124527" y="40937"/>
                  <a:pt x="1126033" y="44704"/>
                  <a:pt x="1126033" y="49225"/>
                </a:cubicBezTo>
                <a:cubicBezTo>
                  <a:pt x="1126033" y="53578"/>
                  <a:pt x="1124527" y="57262"/>
                  <a:pt x="1121513" y="60275"/>
                </a:cubicBezTo>
                <a:cubicBezTo>
                  <a:pt x="1118332" y="63457"/>
                  <a:pt x="1114649" y="65047"/>
                  <a:pt x="1110463" y="65047"/>
                </a:cubicBezTo>
                <a:cubicBezTo>
                  <a:pt x="1106277" y="65047"/>
                  <a:pt x="1102593" y="63457"/>
                  <a:pt x="1099412" y="60275"/>
                </a:cubicBezTo>
                <a:cubicBezTo>
                  <a:pt x="1096231" y="57094"/>
                  <a:pt x="1094641" y="53411"/>
                  <a:pt x="1094641" y="49225"/>
                </a:cubicBezTo>
                <a:cubicBezTo>
                  <a:pt x="1094641" y="44872"/>
                  <a:pt x="1096231" y="41104"/>
                  <a:pt x="1099412" y="37923"/>
                </a:cubicBezTo>
                <a:cubicBezTo>
                  <a:pt x="1102258" y="35077"/>
                  <a:pt x="1105942" y="33654"/>
                  <a:pt x="1110463" y="33654"/>
                </a:cubicBezTo>
                <a:close/>
                <a:moveTo>
                  <a:pt x="2291134" y="31142"/>
                </a:moveTo>
                <a:lnTo>
                  <a:pt x="2310473" y="31142"/>
                </a:lnTo>
                <a:lnTo>
                  <a:pt x="2337094" y="61029"/>
                </a:lnTo>
                <a:lnTo>
                  <a:pt x="2337094" y="62284"/>
                </a:lnTo>
                <a:lnTo>
                  <a:pt x="2315998" y="62284"/>
                </a:lnTo>
                <a:lnTo>
                  <a:pt x="2301683" y="47718"/>
                </a:lnTo>
                <a:lnTo>
                  <a:pt x="2299673" y="47718"/>
                </a:lnTo>
                <a:lnTo>
                  <a:pt x="2286111" y="62284"/>
                </a:lnTo>
                <a:lnTo>
                  <a:pt x="2265015" y="62284"/>
                </a:lnTo>
                <a:lnTo>
                  <a:pt x="2265015" y="61029"/>
                </a:lnTo>
                <a:close/>
                <a:moveTo>
                  <a:pt x="1620581" y="30891"/>
                </a:moveTo>
                <a:lnTo>
                  <a:pt x="1644440" y="30891"/>
                </a:lnTo>
                <a:lnTo>
                  <a:pt x="1658001" y="63540"/>
                </a:lnTo>
                <a:lnTo>
                  <a:pt x="1638663" y="63540"/>
                </a:lnTo>
                <a:close/>
                <a:moveTo>
                  <a:pt x="1202020" y="30891"/>
                </a:moveTo>
                <a:lnTo>
                  <a:pt x="1221358" y="30891"/>
                </a:lnTo>
                <a:lnTo>
                  <a:pt x="1247478" y="61029"/>
                </a:lnTo>
                <a:lnTo>
                  <a:pt x="1247478" y="62284"/>
                </a:lnTo>
                <a:lnTo>
                  <a:pt x="1226381" y="62284"/>
                </a:lnTo>
                <a:lnTo>
                  <a:pt x="1212568" y="45960"/>
                </a:lnTo>
                <a:lnTo>
                  <a:pt x="1210559" y="45960"/>
                </a:lnTo>
                <a:lnTo>
                  <a:pt x="1196746" y="62284"/>
                </a:lnTo>
                <a:lnTo>
                  <a:pt x="1175649" y="62284"/>
                </a:lnTo>
                <a:lnTo>
                  <a:pt x="1175649" y="61029"/>
                </a:lnTo>
                <a:close/>
                <a:moveTo>
                  <a:pt x="376341" y="30891"/>
                </a:moveTo>
                <a:lnTo>
                  <a:pt x="395678" y="30891"/>
                </a:lnTo>
                <a:lnTo>
                  <a:pt x="422049" y="61029"/>
                </a:lnTo>
                <a:lnTo>
                  <a:pt x="422049" y="62284"/>
                </a:lnTo>
                <a:lnTo>
                  <a:pt x="400952" y="62284"/>
                </a:lnTo>
                <a:lnTo>
                  <a:pt x="386888" y="45960"/>
                </a:lnTo>
                <a:lnTo>
                  <a:pt x="384879" y="45960"/>
                </a:lnTo>
                <a:lnTo>
                  <a:pt x="371317" y="62284"/>
                </a:lnTo>
                <a:lnTo>
                  <a:pt x="350220" y="62284"/>
                </a:lnTo>
                <a:lnTo>
                  <a:pt x="350220" y="61029"/>
                </a:lnTo>
                <a:close/>
                <a:moveTo>
                  <a:pt x="870887" y="30138"/>
                </a:moveTo>
                <a:cubicBezTo>
                  <a:pt x="876077" y="30138"/>
                  <a:pt x="882942" y="32733"/>
                  <a:pt x="891481" y="37923"/>
                </a:cubicBezTo>
                <a:cubicBezTo>
                  <a:pt x="896169" y="40769"/>
                  <a:pt x="899518" y="42193"/>
                  <a:pt x="901527" y="42193"/>
                </a:cubicBezTo>
                <a:cubicBezTo>
                  <a:pt x="907220" y="42193"/>
                  <a:pt x="910317" y="39095"/>
                  <a:pt x="910819" y="32900"/>
                </a:cubicBezTo>
                <a:lnTo>
                  <a:pt x="928902" y="32900"/>
                </a:lnTo>
                <a:cubicBezTo>
                  <a:pt x="928902" y="42276"/>
                  <a:pt x="926056" y="49476"/>
                  <a:pt x="920362" y="54499"/>
                </a:cubicBezTo>
                <a:cubicBezTo>
                  <a:pt x="914838" y="59354"/>
                  <a:pt x="908391" y="61782"/>
                  <a:pt x="901024" y="61782"/>
                </a:cubicBezTo>
                <a:cubicBezTo>
                  <a:pt x="897843" y="61782"/>
                  <a:pt x="894830" y="61196"/>
                  <a:pt x="891983" y="60024"/>
                </a:cubicBezTo>
                <a:cubicBezTo>
                  <a:pt x="888132" y="58517"/>
                  <a:pt x="884449" y="56675"/>
                  <a:pt x="880933" y="54499"/>
                </a:cubicBezTo>
                <a:cubicBezTo>
                  <a:pt x="875575" y="51318"/>
                  <a:pt x="872143" y="49727"/>
                  <a:pt x="870636" y="49727"/>
                </a:cubicBezTo>
                <a:cubicBezTo>
                  <a:pt x="864943" y="49727"/>
                  <a:pt x="861846" y="52908"/>
                  <a:pt x="861343" y="59271"/>
                </a:cubicBezTo>
                <a:lnTo>
                  <a:pt x="843512" y="59271"/>
                </a:lnTo>
                <a:cubicBezTo>
                  <a:pt x="843512" y="49727"/>
                  <a:pt x="846274" y="42528"/>
                  <a:pt x="851800" y="37672"/>
                </a:cubicBezTo>
                <a:cubicBezTo>
                  <a:pt x="857492" y="32649"/>
                  <a:pt x="863855" y="30138"/>
                  <a:pt x="870887" y="30138"/>
                </a:cubicBezTo>
                <a:close/>
                <a:moveTo>
                  <a:pt x="5036250" y="19589"/>
                </a:moveTo>
                <a:cubicBezTo>
                  <a:pt x="5048473" y="33486"/>
                  <a:pt x="5059189" y="50983"/>
                  <a:pt x="5068397" y="72079"/>
                </a:cubicBezTo>
                <a:cubicBezTo>
                  <a:pt x="5077439" y="92673"/>
                  <a:pt x="5081959" y="114439"/>
                  <a:pt x="5081959" y="137378"/>
                </a:cubicBezTo>
                <a:cubicBezTo>
                  <a:pt x="5081959" y="160483"/>
                  <a:pt x="5077439" y="182333"/>
                  <a:pt x="5068397" y="202927"/>
                </a:cubicBezTo>
                <a:cubicBezTo>
                  <a:pt x="5059189" y="223689"/>
                  <a:pt x="5048473" y="241101"/>
                  <a:pt x="5036250" y="255166"/>
                </a:cubicBezTo>
                <a:lnTo>
                  <a:pt x="5020177" y="243864"/>
                </a:lnTo>
                <a:cubicBezTo>
                  <a:pt x="5032065" y="229632"/>
                  <a:pt x="5041692" y="213308"/>
                  <a:pt x="5049059" y="194890"/>
                </a:cubicBezTo>
                <a:cubicBezTo>
                  <a:pt x="5056593" y="175971"/>
                  <a:pt x="5060361" y="156800"/>
                  <a:pt x="5060361" y="137378"/>
                </a:cubicBezTo>
                <a:cubicBezTo>
                  <a:pt x="5060361" y="117956"/>
                  <a:pt x="5056593" y="98785"/>
                  <a:pt x="5049059" y="79865"/>
                </a:cubicBezTo>
                <a:cubicBezTo>
                  <a:pt x="5041692" y="61447"/>
                  <a:pt x="5032065" y="45123"/>
                  <a:pt x="5020177" y="30891"/>
                </a:cubicBezTo>
                <a:close/>
                <a:moveTo>
                  <a:pt x="2638788" y="19589"/>
                </a:moveTo>
                <a:lnTo>
                  <a:pt x="2654610" y="30891"/>
                </a:lnTo>
                <a:cubicBezTo>
                  <a:pt x="2643057" y="44620"/>
                  <a:pt x="2633514" y="60945"/>
                  <a:pt x="2625979" y="79865"/>
                </a:cubicBezTo>
                <a:cubicBezTo>
                  <a:pt x="2618445" y="98785"/>
                  <a:pt x="2614677" y="117956"/>
                  <a:pt x="2614677" y="137378"/>
                </a:cubicBezTo>
                <a:cubicBezTo>
                  <a:pt x="2614677" y="156800"/>
                  <a:pt x="2618445" y="175971"/>
                  <a:pt x="2625979" y="194890"/>
                </a:cubicBezTo>
                <a:cubicBezTo>
                  <a:pt x="2633514" y="213810"/>
                  <a:pt x="2643057" y="230135"/>
                  <a:pt x="2654610" y="243864"/>
                </a:cubicBezTo>
                <a:lnTo>
                  <a:pt x="2638788" y="255166"/>
                </a:lnTo>
                <a:cubicBezTo>
                  <a:pt x="2626230" y="240767"/>
                  <a:pt x="2615431" y="223354"/>
                  <a:pt x="2606390" y="202927"/>
                </a:cubicBezTo>
                <a:cubicBezTo>
                  <a:pt x="2597516" y="182668"/>
                  <a:pt x="2593079" y="160818"/>
                  <a:pt x="2593079" y="137378"/>
                </a:cubicBezTo>
                <a:cubicBezTo>
                  <a:pt x="2593079" y="114105"/>
                  <a:pt x="2597516" y="92338"/>
                  <a:pt x="2606390" y="72079"/>
                </a:cubicBezTo>
                <a:cubicBezTo>
                  <a:pt x="2615431" y="51318"/>
                  <a:pt x="2626230" y="33821"/>
                  <a:pt x="2638788" y="19589"/>
                </a:cubicBezTo>
                <a:close/>
                <a:moveTo>
                  <a:pt x="2309719" y="0"/>
                </a:moveTo>
                <a:lnTo>
                  <a:pt x="2333578" y="0"/>
                </a:lnTo>
                <a:lnTo>
                  <a:pt x="2345131" y="31393"/>
                </a:lnTo>
                <a:lnTo>
                  <a:pt x="2327551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653551F-E1CD-46E7-B37B-0CEE1E9348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38" y="1772357"/>
            <a:ext cx="7952523" cy="255950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D813022-E122-4B1B-AAF8-A410E4117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686" y="4665276"/>
            <a:ext cx="643022" cy="64302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EDC8DE3-01B5-4845-AD1F-A31C2BE00A7F}"/>
              </a:ext>
            </a:extLst>
          </p:cNvPr>
          <p:cNvSpPr txBox="1"/>
          <p:nvPr/>
        </p:nvSpPr>
        <p:spPr>
          <a:xfrm>
            <a:off x="1785364" y="4647586"/>
            <a:ext cx="2226855" cy="1406221"/>
          </a:xfrm>
          <a:custGeom>
            <a:avLst/>
            <a:gdLst/>
            <a:ahLst/>
            <a:cxnLst/>
            <a:rect l="l" t="t" r="r" b="b"/>
            <a:pathLst>
              <a:path w="2226855" h="1406221">
                <a:moveTo>
                  <a:pt x="31771" y="1342555"/>
                </a:moveTo>
                <a:cubicBezTo>
                  <a:pt x="40561" y="1342555"/>
                  <a:pt x="48074" y="1345653"/>
                  <a:pt x="54311" y="1351848"/>
                </a:cubicBezTo>
                <a:cubicBezTo>
                  <a:pt x="60548" y="1358043"/>
                  <a:pt x="63667" y="1365535"/>
                  <a:pt x="63667" y="1374325"/>
                </a:cubicBezTo>
                <a:cubicBezTo>
                  <a:pt x="63667" y="1383115"/>
                  <a:pt x="60548" y="1390629"/>
                  <a:pt x="54311" y="1396866"/>
                </a:cubicBezTo>
                <a:cubicBezTo>
                  <a:pt x="48074" y="1403103"/>
                  <a:pt x="40561" y="1406221"/>
                  <a:pt x="31771" y="1406221"/>
                </a:cubicBezTo>
                <a:cubicBezTo>
                  <a:pt x="23064" y="1406221"/>
                  <a:pt x="15592" y="1403103"/>
                  <a:pt x="9355" y="1396866"/>
                </a:cubicBezTo>
                <a:cubicBezTo>
                  <a:pt x="3119" y="1390629"/>
                  <a:pt x="0" y="1383115"/>
                  <a:pt x="0" y="1374325"/>
                </a:cubicBezTo>
                <a:cubicBezTo>
                  <a:pt x="0" y="1365535"/>
                  <a:pt x="3119" y="1358043"/>
                  <a:pt x="9355" y="1351848"/>
                </a:cubicBezTo>
                <a:cubicBezTo>
                  <a:pt x="15592" y="1345653"/>
                  <a:pt x="23064" y="1342555"/>
                  <a:pt x="31771" y="1342555"/>
                </a:cubicBezTo>
                <a:close/>
                <a:moveTo>
                  <a:pt x="31771" y="961555"/>
                </a:moveTo>
                <a:cubicBezTo>
                  <a:pt x="40561" y="961555"/>
                  <a:pt x="48075" y="964653"/>
                  <a:pt x="54312" y="970848"/>
                </a:cubicBezTo>
                <a:cubicBezTo>
                  <a:pt x="60548" y="977043"/>
                  <a:pt x="63667" y="984535"/>
                  <a:pt x="63667" y="993325"/>
                </a:cubicBezTo>
                <a:cubicBezTo>
                  <a:pt x="63667" y="1002115"/>
                  <a:pt x="60548" y="1009629"/>
                  <a:pt x="54312" y="1015866"/>
                </a:cubicBezTo>
                <a:cubicBezTo>
                  <a:pt x="48075" y="1022103"/>
                  <a:pt x="40561" y="1025221"/>
                  <a:pt x="31771" y="1025221"/>
                </a:cubicBezTo>
                <a:cubicBezTo>
                  <a:pt x="23065" y="1025221"/>
                  <a:pt x="15593" y="1022103"/>
                  <a:pt x="9356" y="1015866"/>
                </a:cubicBezTo>
                <a:cubicBezTo>
                  <a:pt x="3119" y="1009629"/>
                  <a:pt x="1" y="1002115"/>
                  <a:pt x="1" y="993325"/>
                </a:cubicBezTo>
                <a:cubicBezTo>
                  <a:pt x="1" y="984535"/>
                  <a:pt x="3119" y="977043"/>
                  <a:pt x="9356" y="970848"/>
                </a:cubicBezTo>
                <a:cubicBezTo>
                  <a:pt x="15593" y="964653"/>
                  <a:pt x="23065" y="961555"/>
                  <a:pt x="31771" y="961555"/>
                </a:cubicBezTo>
                <a:close/>
                <a:moveTo>
                  <a:pt x="31771" y="580555"/>
                </a:moveTo>
                <a:cubicBezTo>
                  <a:pt x="40561" y="580555"/>
                  <a:pt x="48075" y="583653"/>
                  <a:pt x="54312" y="589848"/>
                </a:cubicBezTo>
                <a:cubicBezTo>
                  <a:pt x="60548" y="596043"/>
                  <a:pt x="63667" y="603535"/>
                  <a:pt x="63667" y="612325"/>
                </a:cubicBezTo>
                <a:cubicBezTo>
                  <a:pt x="63667" y="621115"/>
                  <a:pt x="60548" y="628629"/>
                  <a:pt x="54312" y="634866"/>
                </a:cubicBezTo>
                <a:cubicBezTo>
                  <a:pt x="48075" y="641103"/>
                  <a:pt x="40561" y="644221"/>
                  <a:pt x="31771" y="644221"/>
                </a:cubicBezTo>
                <a:cubicBezTo>
                  <a:pt x="23065" y="644221"/>
                  <a:pt x="15593" y="641103"/>
                  <a:pt x="9356" y="634866"/>
                </a:cubicBezTo>
                <a:cubicBezTo>
                  <a:pt x="3119" y="628629"/>
                  <a:pt x="1" y="621115"/>
                  <a:pt x="1" y="612325"/>
                </a:cubicBezTo>
                <a:cubicBezTo>
                  <a:pt x="1" y="603535"/>
                  <a:pt x="3119" y="596043"/>
                  <a:pt x="9356" y="589848"/>
                </a:cubicBezTo>
                <a:cubicBezTo>
                  <a:pt x="15593" y="583653"/>
                  <a:pt x="23065" y="580555"/>
                  <a:pt x="31771" y="580555"/>
                </a:cubicBezTo>
                <a:close/>
                <a:moveTo>
                  <a:pt x="1823884" y="255454"/>
                </a:moveTo>
                <a:cubicBezTo>
                  <a:pt x="1829819" y="255454"/>
                  <a:pt x="1834764" y="257432"/>
                  <a:pt x="1838721" y="261389"/>
                </a:cubicBezTo>
                <a:cubicBezTo>
                  <a:pt x="1842677" y="265345"/>
                  <a:pt x="1844656" y="270290"/>
                  <a:pt x="1844656" y="276225"/>
                </a:cubicBezTo>
                <a:cubicBezTo>
                  <a:pt x="1844656" y="282159"/>
                  <a:pt x="1842677" y="287105"/>
                  <a:pt x="1838721" y="291061"/>
                </a:cubicBezTo>
                <a:cubicBezTo>
                  <a:pt x="1834764" y="295018"/>
                  <a:pt x="1829819" y="296996"/>
                  <a:pt x="1823884" y="296996"/>
                </a:cubicBezTo>
                <a:cubicBezTo>
                  <a:pt x="1817950" y="296996"/>
                  <a:pt x="1813004" y="295018"/>
                  <a:pt x="1809048" y="291061"/>
                </a:cubicBezTo>
                <a:cubicBezTo>
                  <a:pt x="1805092" y="287105"/>
                  <a:pt x="1803114" y="282159"/>
                  <a:pt x="1803114" y="276225"/>
                </a:cubicBezTo>
                <a:cubicBezTo>
                  <a:pt x="1803114" y="270290"/>
                  <a:pt x="1805092" y="265345"/>
                  <a:pt x="1809048" y="261389"/>
                </a:cubicBezTo>
                <a:cubicBezTo>
                  <a:pt x="1813004" y="257432"/>
                  <a:pt x="1817950" y="255454"/>
                  <a:pt x="1823884" y="255454"/>
                </a:cubicBezTo>
                <a:close/>
                <a:moveTo>
                  <a:pt x="1288950" y="255454"/>
                </a:moveTo>
                <a:cubicBezTo>
                  <a:pt x="1294884" y="255454"/>
                  <a:pt x="1299829" y="257432"/>
                  <a:pt x="1303786" y="261389"/>
                </a:cubicBezTo>
                <a:cubicBezTo>
                  <a:pt x="1307742" y="265345"/>
                  <a:pt x="1309720" y="270290"/>
                  <a:pt x="1309720" y="276225"/>
                </a:cubicBezTo>
                <a:cubicBezTo>
                  <a:pt x="1309720" y="282159"/>
                  <a:pt x="1307742" y="287105"/>
                  <a:pt x="1303786" y="291061"/>
                </a:cubicBezTo>
                <a:cubicBezTo>
                  <a:pt x="1299829" y="295018"/>
                  <a:pt x="1294884" y="296996"/>
                  <a:pt x="1288950" y="296996"/>
                </a:cubicBezTo>
                <a:cubicBezTo>
                  <a:pt x="1283015" y="296996"/>
                  <a:pt x="1278070" y="295018"/>
                  <a:pt x="1274113" y="291061"/>
                </a:cubicBezTo>
                <a:cubicBezTo>
                  <a:pt x="1270157" y="287105"/>
                  <a:pt x="1268179" y="282159"/>
                  <a:pt x="1268179" y="276225"/>
                </a:cubicBezTo>
                <a:cubicBezTo>
                  <a:pt x="1268179" y="270290"/>
                  <a:pt x="1270157" y="265345"/>
                  <a:pt x="1274113" y="261389"/>
                </a:cubicBezTo>
                <a:cubicBezTo>
                  <a:pt x="1278070" y="257432"/>
                  <a:pt x="1283015" y="255454"/>
                  <a:pt x="1288950" y="255454"/>
                </a:cubicBezTo>
                <a:close/>
                <a:moveTo>
                  <a:pt x="1288950" y="171562"/>
                </a:moveTo>
                <a:cubicBezTo>
                  <a:pt x="1270247" y="171562"/>
                  <a:pt x="1260895" y="178575"/>
                  <a:pt x="1260895" y="192602"/>
                </a:cubicBezTo>
                <a:cubicBezTo>
                  <a:pt x="1260895" y="198357"/>
                  <a:pt x="1262964" y="203032"/>
                  <a:pt x="1267100" y="206629"/>
                </a:cubicBezTo>
                <a:cubicBezTo>
                  <a:pt x="1271236" y="210226"/>
                  <a:pt x="1276991" y="212024"/>
                  <a:pt x="1284364" y="212024"/>
                </a:cubicBezTo>
                <a:cubicBezTo>
                  <a:pt x="1294974" y="212024"/>
                  <a:pt x="1303336" y="208697"/>
                  <a:pt x="1309451" y="202043"/>
                </a:cubicBezTo>
                <a:cubicBezTo>
                  <a:pt x="1315565" y="195390"/>
                  <a:pt x="1318623" y="187477"/>
                  <a:pt x="1318623" y="178305"/>
                </a:cubicBezTo>
                <a:cubicBezTo>
                  <a:pt x="1308731" y="173809"/>
                  <a:pt x="1298840" y="171562"/>
                  <a:pt x="1288950" y="171562"/>
                </a:cubicBezTo>
                <a:close/>
                <a:moveTo>
                  <a:pt x="1823884" y="124085"/>
                </a:moveTo>
                <a:cubicBezTo>
                  <a:pt x="1817410" y="124085"/>
                  <a:pt x="1811027" y="125794"/>
                  <a:pt x="1804732" y="129211"/>
                </a:cubicBezTo>
                <a:cubicBezTo>
                  <a:pt x="1798797" y="132448"/>
                  <a:pt x="1794032" y="137213"/>
                  <a:pt x="1790435" y="143507"/>
                </a:cubicBezTo>
                <a:cubicBezTo>
                  <a:pt x="1786839" y="149802"/>
                  <a:pt x="1785040" y="157085"/>
                  <a:pt x="1785040" y="165357"/>
                </a:cubicBezTo>
                <a:cubicBezTo>
                  <a:pt x="1785040" y="173270"/>
                  <a:pt x="1786839" y="180553"/>
                  <a:pt x="1790435" y="187207"/>
                </a:cubicBezTo>
                <a:cubicBezTo>
                  <a:pt x="1793852" y="193681"/>
                  <a:pt x="1798618" y="198537"/>
                  <a:pt x="1804732" y="201774"/>
                </a:cubicBezTo>
                <a:cubicBezTo>
                  <a:pt x="1810666" y="205011"/>
                  <a:pt x="1817050" y="206629"/>
                  <a:pt x="1823884" y="206629"/>
                </a:cubicBezTo>
                <a:cubicBezTo>
                  <a:pt x="1830898" y="206629"/>
                  <a:pt x="1837372" y="205011"/>
                  <a:pt x="1843306" y="201774"/>
                </a:cubicBezTo>
                <a:cubicBezTo>
                  <a:pt x="1849061" y="198716"/>
                  <a:pt x="1853737" y="193951"/>
                  <a:pt x="1857334" y="187477"/>
                </a:cubicBezTo>
                <a:cubicBezTo>
                  <a:pt x="1860930" y="181183"/>
                  <a:pt x="1862728" y="173809"/>
                  <a:pt x="1862728" y="165357"/>
                </a:cubicBezTo>
                <a:cubicBezTo>
                  <a:pt x="1862728" y="157085"/>
                  <a:pt x="1860930" y="149802"/>
                  <a:pt x="1857334" y="143507"/>
                </a:cubicBezTo>
                <a:cubicBezTo>
                  <a:pt x="1853737" y="137033"/>
                  <a:pt x="1849061" y="132268"/>
                  <a:pt x="1843306" y="129211"/>
                </a:cubicBezTo>
                <a:cubicBezTo>
                  <a:pt x="1837013" y="125794"/>
                  <a:pt x="1830538" y="124085"/>
                  <a:pt x="1823884" y="124085"/>
                </a:cubicBezTo>
                <a:close/>
                <a:moveTo>
                  <a:pt x="1651625" y="124085"/>
                </a:moveTo>
                <a:cubicBezTo>
                  <a:pt x="1644971" y="124085"/>
                  <a:pt x="1638766" y="125794"/>
                  <a:pt x="1633012" y="129211"/>
                </a:cubicBezTo>
                <a:cubicBezTo>
                  <a:pt x="1626898" y="132807"/>
                  <a:pt x="1622132" y="137663"/>
                  <a:pt x="1618716" y="143777"/>
                </a:cubicBezTo>
                <a:cubicBezTo>
                  <a:pt x="1615299" y="149892"/>
                  <a:pt x="1613590" y="157085"/>
                  <a:pt x="1613590" y="165357"/>
                </a:cubicBezTo>
                <a:cubicBezTo>
                  <a:pt x="1613590" y="173630"/>
                  <a:pt x="1615299" y="180823"/>
                  <a:pt x="1618716" y="186937"/>
                </a:cubicBezTo>
                <a:cubicBezTo>
                  <a:pt x="1622132" y="193052"/>
                  <a:pt x="1626898" y="197907"/>
                  <a:pt x="1633012" y="201504"/>
                </a:cubicBezTo>
                <a:cubicBezTo>
                  <a:pt x="1638766" y="204921"/>
                  <a:pt x="1644971" y="206629"/>
                  <a:pt x="1651625" y="206629"/>
                </a:cubicBezTo>
                <a:cubicBezTo>
                  <a:pt x="1658638" y="206629"/>
                  <a:pt x="1665023" y="204921"/>
                  <a:pt x="1670777" y="201504"/>
                </a:cubicBezTo>
                <a:cubicBezTo>
                  <a:pt x="1676532" y="198087"/>
                  <a:pt x="1681207" y="193232"/>
                  <a:pt x="1684805" y="186937"/>
                </a:cubicBezTo>
                <a:cubicBezTo>
                  <a:pt x="1688401" y="180643"/>
                  <a:pt x="1690199" y="173450"/>
                  <a:pt x="1690199" y="165357"/>
                </a:cubicBezTo>
                <a:cubicBezTo>
                  <a:pt x="1690199" y="157265"/>
                  <a:pt x="1688401" y="150071"/>
                  <a:pt x="1684805" y="143777"/>
                </a:cubicBezTo>
                <a:cubicBezTo>
                  <a:pt x="1681207" y="137483"/>
                  <a:pt x="1676532" y="132627"/>
                  <a:pt x="1670777" y="129211"/>
                </a:cubicBezTo>
                <a:cubicBezTo>
                  <a:pt x="1665023" y="125794"/>
                  <a:pt x="1658638" y="124085"/>
                  <a:pt x="1651625" y="124085"/>
                </a:cubicBezTo>
                <a:close/>
                <a:moveTo>
                  <a:pt x="1128559" y="124085"/>
                </a:moveTo>
                <a:cubicBezTo>
                  <a:pt x="1122085" y="124085"/>
                  <a:pt x="1115701" y="125794"/>
                  <a:pt x="1109407" y="129211"/>
                </a:cubicBezTo>
                <a:cubicBezTo>
                  <a:pt x="1103472" y="132448"/>
                  <a:pt x="1098707" y="137213"/>
                  <a:pt x="1095111" y="143507"/>
                </a:cubicBezTo>
                <a:cubicBezTo>
                  <a:pt x="1091514" y="149802"/>
                  <a:pt x="1089715" y="157085"/>
                  <a:pt x="1089715" y="165357"/>
                </a:cubicBezTo>
                <a:cubicBezTo>
                  <a:pt x="1089715" y="173270"/>
                  <a:pt x="1091514" y="180553"/>
                  <a:pt x="1095111" y="187207"/>
                </a:cubicBezTo>
                <a:cubicBezTo>
                  <a:pt x="1098527" y="193681"/>
                  <a:pt x="1103293" y="198537"/>
                  <a:pt x="1109407" y="201774"/>
                </a:cubicBezTo>
                <a:cubicBezTo>
                  <a:pt x="1115342" y="205011"/>
                  <a:pt x="1121726" y="206629"/>
                  <a:pt x="1128559" y="206629"/>
                </a:cubicBezTo>
                <a:cubicBezTo>
                  <a:pt x="1135572" y="206629"/>
                  <a:pt x="1142047" y="205011"/>
                  <a:pt x="1147981" y="201774"/>
                </a:cubicBezTo>
                <a:cubicBezTo>
                  <a:pt x="1153736" y="198716"/>
                  <a:pt x="1158411" y="193951"/>
                  <a:pt x="1162008" y="187477"/>
                </a:cubicBezTo>
                <a:cubicBezTo>
                  <a:pt x="1165605" y="181183"/>
                  <a:pt x="1167403" y="173809"/>
                  <a:pt x="1167403" y="165357"/>
                </a:cubicBezTo>
                <a:cubicBezTo>
                  <a:pt x="1167403" y="157085"/>
                  <a:pt x="1165605" y="149802"/>
                  <a:pt x="1162008" y="143507"/>
                </a:cubicBezTo>
                <a:cubicBezTo>
                  <a:pt x="1158411" y="137033"/>
                  <a:pt x="1153736" y="132268"/>
                  <a:pt x="1147981" y="129211"/>
                </a:cubicBezTo>
                <a:cubicBezTo>
                  <a:pt x="1141687" y="125794"/>
                  <a:pt x="1135213" y="124085"/>
                  <a:pt x="1128559" y="124085"/>
                </a:cubicBezTo>
                <a:close/>
                <a:moveTo>
                  <a:pt x="385610" y="124085"/>
                </a:moveTo>
                <a:cubicBezTo>
                  <a:pt x="379136" y="124085"/>
                  <a:pt x="372751" y="125794"/>
                  <a:pt x="366457" y="129211"/>
                </a:cubicBezTo>
                <a:cubicBezTo>
                  <a:pt x="360524" y="132448"/>
                  <a:pt x="355757" y="137213"/>
                  <a:pt x="352160" y="143507"/>
                </a:cubicBezTo>
                <a:cubicBezTo>
                  <a:pt x="348564" y="149802"/>
                  <a:pt x="346765" y="157085"/>
                  <a:pt x="346765" y="165357"/>
                </a:cubicBezTo>
                <a:cubicBezTo>
                  <a:pt x="346765" y="173270"/>
                  <a:pt x="348564" y="180553"/>
                  <a:pt x="352160" y="187207"/>
                </a:cubicBezTo>
                <a:cubicBezTo>
                  <a:pt x="355577" y="193681"/>
                  <a:pt x="360342" y="198537"/>
                  <a:pt x="366457" y="201774"/>
                </a:cubicBezTo>
                <a:cubicBezTo>
                  <a:pt x="372391" y="205011"/>
                  <a:pt x="378776" y="206629"/>
                  <a:pt x="385610" y="206629"/>
                </a:cubicBezTo>
                <a:cubicBezTo>
                  <a:pt x="392623" y="206629"/>
                  <a:pt x="399097" y="205011"/>
                  <a:pt x="405032" y="201774"/>
                </a:cubicBezTo>
                <a:cubicBezTo>
                  <a:pt x="410787" y="198716"/>
                  <a:pt x="415461" y="193951"/>
                  <a:pt x="419059" y="187477"/>
                </a:cubicBezTo>
                <a:cubicBezTo>
                  <a:pt x="422656" y="181183"/>
                  <a:pt x="424453" y="173809"/>
                  <a:pt x="424453" y="165357"/>
                </a:cubicBezTo>
                <a:cubicBezTo>
                  <a:pt x="424453" y="157085"/>
                  <a:pt x="422656" y="149802"/>
                  <a:pt x="419059" y="143507"/>
                </a:cubicBezTo>
                <a:cubicBezTo>
                  <a:pt x="415461" y="137033"/>
                  <a:pt x="410787" y="132268"/>
                  <a:pt x="405032" y="129211"/>
                </a:cubicBezTo>
                <a:cubicBezTo>
                  <a:pt x="398738" y="125794"/>
                  <a:pt x="392263" y="124085"/>
                  <a:pt x="385610" y="124085"/>
                </a:cubicBezTo>
                <a:close/>
                <a:moveTo>
                  <a:pt x="2155371" y="123276"/>
                </a:moveTo>
                <a:cubicBezTo>
                  <a:pt x="2145300" y="123276"/>
                  <a:pt x="2136578" y="126783"/>
                  <a:pt x="2129205" y="133796"/>
                </a:cubicBezTo>
                <a:cubicBezTo>
                  <a:pt x="2122011" y="140810"/>
                  <a:pt x="2118416" y="150611"/>
                  <a:pt x="2118416" y="163199"/>
                </a:cubicBezTo>
                <a:cubicBezTo>
                  <a:pt x="2118416" y="175608"/>
                  <a:pt x="2122011" y="185319"/>
                  <a:pt x="2129205" y="192332"/>
                </a:cubicBezTo>
                <a:cubicBezTo>
                  <a:pt x="2136578" y="199346"/>
                  <a:pt x="2145300" y="202853"/>
                  <a:pt x="2155371" y="202853"/>
                </a:cubicBezTo>
                <a:cubicBezTo>
                  <a:pt x="2165442" y="202853"/>
                  <a:pt x="2174074" y="199346"/>
                  <a:pt x="2181267" y="192332"/>
                </a:cubicBezTo>
                <a:cubicBezTo>
                  <a:pt x="2188460" y="185319"/>
                  <a:pt x="2192057" y="175608"/>
                  <a:pt x="2192057" y="163199"/>
                </a:cubicBezTo>
                <a:cubicBezTo>
                  <a:pt x="2192057" y="150611"/>
                  <a:pt x="2188551" y="140810"/>
                  <a:pt x="2181537" y="133796"/>
                </a:cubicBezTo>
                <a:cubicBezTo>
                  <a:pt x="2174524" y="126783"/>
                  <a:pt x="2165802" y="123276"/>
                  <a:pt x="2155371" y="123276"/>
                </a:cubicBezTo>
                <a:close/>
                <a:moveTo>
                  <a:pt x="717096" y="123276"/>
                </a:moveTo>
                <a:cubicBezTo>
                  <a:pt x="707025" y="123276"/>
                  <a:pt x="698303" y="126783"/>
                  <a:pt x="690930" y="133796"/>
                </a:cubicBezTo>
                <a:cubicBezTo>
                  <a:pt x="683737" y="140810"/>
                  <a:pt x="680140" y="150611"/>
                  <a:pt x="680140" y="163199"/>
                </a:cubicBezTo>
                <a:cubicBezTo>
                  <a:pt x="680140" y="175608"/>
                  <a:pt x="683737" y="185319"/>
                  <a:pt x="690930" y="192332"/>
                </a:cubicBezTo>
                <a:cubicBezTo>
                  <a:pt x="698303" y="199346"/>
                  <a:pt x="707025" y="202853"/>
                  <a:pt x="717096" y="202853"/>
                </a:cubicBezTo>
                <a:cubicBezTo>
                  <a:pt x="727166" y="202853"/>
                  <a:pt x="735798" y="199346"/>
                  <a:pt x="742992" y="192332"/>
                </a:cubicBezTo>
                <a:cubicBezTo>
                  <a:pt x="750185" y="185319"/>
                  <a:pt x="753782" y="175608"/>
                  <a:pt x="753782" y="163199"/>
                </a:cubicBezTo>
                <a:cubicBezTo>
                  <a:pt x="753782" y="150611"/>
                  <a:pt x="750275" y="140810"/>
                  <a:pt x="743262" y="133796"/>
                </a:cubicBezTo>
                <a:cubicBezTo>
                  <a:pt x="736249" y="126783"/>
                  <a:pt x="727526" y="123276"/>
                  <a:pt x="717096" y="123276"/>
                </a:cubicBezTo>
                <a:close/>
                <a:moveTo>
                  <a:pt x="155169" y="94952"/>
                </a:moveTo>
                <a:lnTo>
                  <a:pt x="191585" y="94952"/>
                </a:lnTo>
                <a:lnTo>
                  <a:pt x="191585" y="176147"/>
                </a:lnTo>
                <a:cubicBezTo>
                  <a:pt x="191585" y="185858"/>
                  <a:pt x="193833" y="193321"/>
                  <a:pt x="198328" y="198537"/>
                </a:cubicBezTo>
                <a:cubicBezTo>
                  <a:pt x="202824" y="203932"/>
                  <a:pt x="208938" y="206629"/>
                  <a:pt x="216671" y="206629"/>
                </a:cubicBezTo>
                <a:cubicBezTo>
                  <a:pt x="226922" y="206629"/>
                  <a:pt x="235105" y="202853"/>
                  <a:pt x="241219" y="195300"/>
                </a:cubicBezTo>
                <a:cubicBezTo>
                  <a:pt x="247333" y="187926"/>
                  <a:pt x="250390" y="178395"/>
                  <a:pt x="250390" y="166706"/>
                </a:cubicBezTo>
                <a:lnTo>
                  <a:pt x="250390" y="94952"/>
                </a:lnTo>
                <a:lnTo>
                  <a:pt x="286537" y="94952"/>
                </a:lnTo>
                <a:lnTo>
                  <a:pt x="286537" y="235762"/>
                </a:lnTo>
                <a:lnTo>
                  <a:pt x="252549" y="235762"/>
                </a:lnTo>
                <a:lnTo>
                  <a:pt x="252549" y="217959"/>
                </a:lnTo>
                <a:lnTo>
                  <a:pt x="250390" y="217959"/>
                </a:lnTo>
                <a:cubicBezTo>
                  <a:pt x="246075" y="224792"/>
                  <a:pt x="240140" y="230187"/>
                  <a:pt x="232587" y="234144"/>
                </a:cubicBezTo>
                <a:cubicBezTo>
                  <a:pt x="225214" y="238100"/>
                  <a:pt x="216762" y="240078"/>
                  <a:pt x="207230" y="240078"/>
                </a:cubicBezTo>
                <a:cubicBezTo>
                  <a:pt x="190327" y="240078"/>
                  <a:pt x="177468" y="234863"/>
                  <a:pt x="168656" y="224433"/>
                </a:cubicBezTo>
                <a:cubicBezTo>
                  <a:pt x="159665" y="213822"/>
                  <a:pt x="155169" y="199166"/>
                  <a:pt x="155169" y="180463"/>
                </a:cubicBezTo>
                <a:close/>
                <a:moveTo>
                  <a:pt x="2148088" y="90366"/>
                </a:moveTo>
                <a:cubicBezTo>
                  <a:pt x="2156720" y="90366"/>
                  <a:pt x="2164902" y="92075"/>
                  <a:pt x="2172635" y="95492"/>
                </a:cubicBezTo>
                <a:cubicBezTo>
                  <a:pt x="2179649" y="98549"/>
                  <a:pt x="2185404" y="103315"/>
                  <a:pt x="2189899" y="109789"/>
                </a:cubicBezTo>
                <a:lnTo>
                  <a:pt x="2192057" y="109789"/>
                </a:lnTo>
                <a:lnTo>
                  <a:pt x="2192057" y="94952"/>
                </a:lnTo>
                <a:lnTo>
                  <a:pt x="2226855" y="94952"/>
                </a:lnTo>
                <a:lnTo>
                  <a:pt x="2226855" y="226051"/>
                </a:lnTo>
                <a:cubicBezTo>
                  <a:pt x="2226855" y="241517"/>
                  <a:pt x="2223978" y="254645"/>
                  <a:pt x="2218223" y="265435"/>
                </a:cubicBezTo>
                <a:cubicBezTo>
                  <a:pt x="2212468" y="276225"/>
                  <a:pt x="2204017" y="284677"/>
                  <a:pt x="2192867" y="290791"/>
                </a:cubicBezTo>
                <a:cubicBezTo>
                  <a:pt x="2181717" y="296906"/>
                  <a:pt x="2169038" y="299963"/>
                  <a:pt x="2154831" y="299963"/>
                </a:cubicBezTo>
                <a:cubicBezTo>
                  <a:pt x="2137028" y="299963"/>
                  <a:pt x="2122192" y="295917"/>
                  <a:pt x="2110323" y="287824"/>
                </a:cubicBezTo>
                <a:cubicBezTo>
                  <a:pt x="2098454" y="279732"/>
                  <a:pt x="2090541" y="270111"/>
                  <a:pt x="2086585" y="258961"/>
                </a:cubicBezTo>
                <a:lnTo>
                  <a:pt x="2120573" y="245204"/>
                </a:lnTo>
                <a:cubicBezTo>
                  <a:pt x="2123630" y="252217"/>
                  <a:pt x="2128126" y="257702"/>
                  <a:pt x="2134061" y="261658"/>
                </a:cubicBezTo>
                <a:cubicBezTo>
                  <a:pt x="2140355" y="265795"/>
                  <a:pt x="2147278" y="267863"/>
                  <a:pt x="2154831" y="267863"/>
                </a:cubicBezTo>
                <a:cubicBezTo>
                  <a:pt x="2166341" y="267863"/>
                  <a:pt x="2175422" y="264356"/>
                  <a:pt x="2182077" y="257342"/>
                </a:cubicBezTo>
                <a:cubicBezTo>
                  <a:pt x="2188730" y="250509"/>
                  <a:pt x="2192057" y="240528"/>
                  <a:pt x="2192057" y="227400"/>
                </a:cubicBezTo>
                <a:lnTo>
                  <a:pt x="2192057" y="216340"/>
                </a:lnTo>
                <a:lnTo>
                  <a:pt x="2189899" y="216340"/>
                </a:lnTo>
                <a:cubicBezTo>
                  <a:pt x="2185224" y="222994"/>
                  <a:pt x="2179469" y="227850"/>
                  <a:pt x="2172635" y="230907"/>
                </a:cubicBezTo>
                <a:cubicBezTo>
                  <a:pt x="2165442" y="234144"/>
                  <a:pt x="2157259" y="235762"/>
                  <a:pt x="2148088" y="235762"/>
                </a:cubicBezTo>
                <a:cubicBezTo>
                  <a:pt x="2136398" y="235762"/>
                  <a:pt x="2125518" y="232795"/>
                  <a:pt x="2115448" y="226860"/>
                </a:cubicBezTo>
                <a:cubicBezTo>
                  <a:pt x="2105737" y="221106"/>
                  <a:pt x="2097734" y="212654"/>
                  <a:pt x="2091440" y="201504"/>
                </a:cubicBezTo>
                <a:cubicBezTo>
                  <a:pt x="2085325" y="190534"/>
                  <a:pt x="2082268" y="177766"/>
                  <a:pt x="2082268" y="163199"/>
                </a:cubicBezTo>
                <a:cubicBezTo>
                  <a:pt x="2082268" y="148633"/>
                  <a:pt x="2085325" y="135864"/>
                  <a:pt x="2091440" y="124895"/>
                </a:cubicBezTo>
                <a:cubicBezTo>
                  <a:pt x="2097734" y="113745"/>
                  <a:pt x="2105737" y="105293"/>
                  <a:pt x="2115448" y="99538"/>
                </a:cubicBezTo>
                <a:cubicBezTo>
                  <a:pt x="2125699" y="93424"/>
                  <a:pt x="2136578" y="90366"/>
                  <a:pt x="2148088" y="90366"/>
                </a:cubicBezTo>
                <a:close/>
                <a:moveTo>
                  <a:pt x="2007203" y="90366"/>
                </a:moveTo>
                <a:cubicBezTo>
                  <a:pt x="2024108" y="90366"/>
                  <a:pt x="2037056" y="95582"/>
                  <a:pt x="2046048" y="106012"/>
                </a:cubicBezTo>
                <a:cubicBezTo>
                  <a:pt x="2054860" y="116083"/>
                  <a:pt x="2059265" y="130110"/>
                  <a:pt x="2059265" y="148093"/>
                </a:cubicBezTo>
                <a:lnTo>
                  <a:pt x="2059265" y="235762"/>
                </a:lnTo>
                <a:lnTo>
                  <a:pt x="2023119" y="235762"/>
                </a:lnTo>
                <a:lnTo>
                  <a:pt x="2023119" y="152679"/>
                </a:lnTo>
                <a:cubicBezTo>
                  <a:pt x="2023119" y="143687"/>
                  <a:pt x="2020781" y="136674"/>
                  <a:pt x="2016106" y="131638"/>
                </a:cubicBezTo>
                <a:cubicBezTo>
                  <a:pt x="2011430" y="126603"/>
                  <a:pt x="2005046" y="124085"/>
                  <a:pt x="1996953" y="124085"/>
                </a:cubicBezTo>
                <a:cubicBezTo>
                  <a:pt x="1987062" y="124085"/>
                  <a:pt x="1979149" y="127862"/>
                  <a:pt x="1973214" y="135415"/>
                </a:cubicBezTo>
                <a:cubicBezTo>
                  <a:pt x="1967281" y="142968"/>
                  <a:pt x="1964313" y="152499"/>
                  <a:pt x="1964313" y="164008"/>
                </a:cubicBezTo>
                <a:lnTo>
                  <a:pt x="1964313" y="235762"/>
                </a:lnTo>
                <a:lnTo>
                  <a:pt x="1928166" y="235762"/>
                </a:lnTo>
                <a:lnTo>
                  <a:pt x="1928166" y="94952"/>
                </a:lnTo>
                <a:lnTo>
                  <a:pt x="1961886" y="94952"/>
                </a:lnTo>
                <a:lnTo>
                  <a:pt x="1961886" y="112486"/>
                </a:lnTo>
                <a:lnTo>
                  <a:pt x="1964313" y="112486"/>
                </a:lnTo>
                <a:cubicBezTo>
                  <a:pt x="1968809" y="105473"/>
                  <a:pt x="1974743" y="100078"/>
                  <a:pt x="1982117" y="96301"/>
                </a:cubicBezTo>
                <a:cubicBezTo>
                  <a:pt x="1989849" y="92345"/>
                  <a:pt x="1998212" y="90366"/>
                  <a:pt x="2007203" y="90366"/>
                </a:cubicBezTo>
                <a:close/>
                <a:moveTo>
                  <a:pt x="1823884" y="90366"/>
                </a:moveTo>
                <a:cubicBezTo>
                  <a:pt x="1838091" y="90366"/>
                  <a:pt x="1851040" y="93693"/>
                  <a:pt x="1862728" y="100347"/>
                </a:cubicBezTo>
                <a:cubicBezTo>
                  <a:pt x="1873878" y="106821"/>
                  <a:pt x="1882780" y="115813"/>
                  <a:pt x="1889434" y="127322"/>
                </a:cubicBezTo>
                <a:cubicBezTo>
                  <a:pt x="1895728" y="138292"/>
                  <a:pt x="1898875" y="150971"/>
                  <a:pt x="1898875" y="165357"/>
                </a:cubicBezTo>
                <a:cubicBezTo>
                  <a:pt x="1898875" y="179924"/>
                  <a:pt x="1895728" y="192692"/>
                  <a:pt x="1889434" y="203662"/>
                </a:cubicBezTo>
                <a:cubicBezTo>
                  <a:pt x="1882960" y="214991"/>
                  <a:pt x="1874058" y="223893"/>
                  <a:pt x="1862728" y="230367"/>
                </a:cubicBezTo>
                <a:cubicBezTo>
                  <a:pt x="1851399" y="236841"/>
                  <a:pt x="1838450" y="240078"/>
                  <a:pt x="1823884" y="240078"/>
                </a:cubicBezTo>
                <a:cubicBezTo>
                  <a:pt x="1809318" y="240078"/>
                  <a:pt x="1796369" y="236841"/>
                  <a:pt x="1785040" y="230367"/>
                </a:cubicBezTo>
                <a:cubicBezTo>
                  <a:pt x="1773711" y="223893"/>
                  <a:pt x="1764809" y="214991"/>
                  <a:pt x="1758335" y="203662"/>
                </a:cubicBezTo>
                <a:cubicBezTo>
                  <a:pt x="1752041" y="192692"/>
                  <a:pt x="1748894" y="179924"/>
                  <a:pt x="1748894" y="165357"/>
                </a:cubicBezTo>
                <a:cubicBezTo>
                  <a:pt x="1748894" y="150971"/>
                  <a:pt x="1752041" y="138292"/>
                  <a:pt x="1758335" y="127322"/>
                </a:cubicBezTo>
                <a:cubicBezTo>
                  <a:pt x="1764989" y="115813"/>
                  <a:pt x="1773891" y="106821"/>
                  <a:pt x="1785040" y="100347"/>
                </a:cubicBezTo>
                <a:cubicBezTo>
                  <a:pt x="1796730" y="93693"/>
                  <a:pt x="1809677" y="90366"/>
                  <a:pt x="1823884" y="90366"/>
                </a:cubicBezTo>
                <a:close/>
                <a:moveTo>
                  <a:pt x="1288140" y="90366"/>
                </a:moveTo>
                <a:cubicBezTo>
                  <a:pt x="1309540" y="90366"/>
                  <a:pt x="1325995" y="95402"/>
                  <a:pt x="1337505" y="105473"/>
                </a:cubicBezTo>
                <a:cubicBezTo>
                  <a:pt x="1348654" y="115363"/>
                  <a:pt x="1354229" y="129840"/>
                  <a:pt x="1354229" y="148902"/>
                </a:cubicBezTo>
                <a:lnTo>
                  <a:pt x="1354229" y="235762"/>
                </a:lnTo>
                <a:lnTo>
                  <a:pt x="1318623" y="235762"/>
                </a:lnTo>
                <a:lnTo>
                  <a:pt x="1318623" y="221465"/>
                </a:lnTo>
                <a:lnTo>
                  <a:pt x="1316464" y="221465"/>
                </a:lnTo>
                <a:cubicBezTo>
                  <a:pt x="1311968" y="227220"/>
                  <a:pt x="1306393" y="231716"/>
                  <a:pt x="1299740" y="234953"/>
                </a:cubicBezTo>
                <a:cubicBezTo>
                  <a:pt x="1292906" y="238370"/>
                  <a:pt x="1284903" y="240078"/>
                  <a:pt x="1275732" y="240078"/>
                </a:cubicBezTo>
                <a:cubicBezTo>
                  <a:pt x="1260805" y="240078"/>
                  <a:pt x="1248577" y="235762"/>
                  <a:pt x="1239046" y="227130"/>
                </a:cubicBezTo>
                <a:cubicBezTo>
                  <a:pt x="1229514" y="218498"/>
                  <a:pt x="1224749" y="206989"/>
                  <a:pt x="1224749" y="192602"/>
                </a:cubicBezTo>
                <a:cubicBezTo>
                  <a:pt x="1224749" y="183251"/>
                  <a:pt x="1227177" y="174978"/>
                  <a:pt x="1232032" y="167785"/>
                </a:cubicBezTo>
                <a:cubicBezTo>
                  <a:pt x="1236707" y="160771"/>
                  <a:pt x="1243541" y="155287"/>
                  <a:pt x="1252533" y="151330"/>
                </a:cubicBezTo>
                <a:cubicBezTo>
                  <a:pt x="1261525" y="147374"/>
                  <a:pt x="1271146" y="145396"/>
                  <a:pt x="1281396" y="145396"/>
                </a:cubicBezTo>
                <a:cubicBezTo>
                  <a:pt x="1295963" y="145396"/>
                  <a:pt x="1308372" y="147554"/>
                  <a:pt x="1318623" y="151870"/>
                </a:cubicBezTo>
                <a:lnTo>
                  <a:pt x="1318623" y="145665"/>
                </a:lnTo>
                <a:cubicBezTo>
                  <a:pt x="1318623" y="137933"/>
                  <a:pt x="1315745" y="131728"/>
                  <a:pt x="1309990" y="127053"/>
                </a:cubicBezTo>
                <a:cubicBezTo>
                  <a:pt x="1304056" y="122197"/>
                  <a:pt x="1296232" y="119769"/>
                  <a:pt x="1286522" y="119769"/>
                </a:cubicBezTo>
                <a:cubicBezTo>
                  <a:pt x="1280228" y="119769"/>
                  <a:pt x="1273844" y="121298"/>
                  <a:pt x="1267369" y="124355"/>
                </a:cubicBezTo>
                <a:cubicBezTo>
                  <a:pt x="1261255" y="127232"/>
                  <a:pt x="1256130" y="131189"/>
                  <a:pt x="1251994" y="136224"/>
                </a:cubicBezTo>
                <a:lnTo>
                  <a:pt x="1228795" y="118151"/>
                </a:lnTo>
                <a:cubicBezTo>
                  <a:pt x="1235449" y="109519"/>
                  <a:pt x="1243991" y="102685"/>
                  <a:pt x="1254422" y="97650"/>
                </a:cubicBezTo>
                <a:cubicBezTo>
                  <a:pt x="1264672" y="92794"/>
                  <a:pt x="1275912" y="90366"/>
                  <a:pt x="1288140" y="90366"/>
                </a:cubicBezTo>
                <a:close/>
                <a:moveTo>
                  <a:pt x="1128559" y="90366"/>
                </a:moveTo>
                <a:cubicBezTo>
                  <a:pt x="1142766" y="90366"/>
                  <a:pt x="1155714" y="93693"/>
                  <a:pt x="1167403" y="100347"/>
                </a:cubicBezTo>
                <a:cubicBezTo>
                  <a:pt x="1178553" y="106821"/>
                  <a:pt x="1187454" y="115813"/>
                  <a:pt x="1194109" y="127322"/>
                </a:cubicBezTo>
                <a:cubicBezTo>
                  <a:pt x="1200403" y="138292"/>
                  <a:pt x="1203550" y="150971"/>
                  <a:pt x="1203550" y="165357"/>
                </a:cubicBezTo>
                <a:cubicBezTo>
                  <a:pt x="1203550" y="179924"/>
                  <a:pt x="1200403" y="192692"/>
                  <a:pt x="1194109" y="203662"/>
                </a:cubicBezTo>
                <a:cubicBezTo>
                  <a:pt x="1187635" y="214991"/>
                  <a:pt x="1178733" y="223893"/>
                  <a:pt x="1167403" y="230367"/>
                </a:cubicBezTo>
                <a:cubicBezTo>
                  <a:pt x="1156074" y="236841"/>
                  <a:pt x="1143126" y="240078"/>
                  <a:pt x="1128559" y="240078"/>
                </a:cubicBezTo>
                <a:cubicBezTo>
                  <a:pt x="1113992" y="240078"/>
                  <a:pt x="1101045" y="236841"/>
                  <a:pt x="1089715" y="230367"/>
                </a:cubicBezTo>
                <a:cubicBezTo>
                  <a:pt x="1078385" y="223893"/>
                  <a:pt x="1069484" y="214991"/>
                  <a:pt x="1063010" y="203662"/>
                </a:cubicBezTo>
                <a:cubicBezTo>
                  <a:pt x="1056716" y="192692"/>
                  <a:pt x="1053568" y="179924"/>
                  <a:pt x="1053568" y="165357"/>
                </a:cubicBezTo>
                <a:cubicBezTo>
                  <a:pt x="1053568" y="150971"/>
                  <a:pt x="1056716" y="138292"/>
                  <a:pt x="1063010" y="127322"/>
                </a:cubicBezTo>
                <a:cubicBezTo>
                  <a:pt x="1069664" y="115813"/>
                  <a:pt x="1078565" y="106821"/>
                  <a:pt x="1089715" y="100347"/>
                </a:cubicBezTo>
                <a:cubicBezTo>
                  <a:pt x="1101404" y="93693"/>
                  <a:pt x="1114352" y="90366"/>
                  <a:pt x="1128559" y="90366"/>
                </a:cubicBezTo>
                <a:close/>
                <a:moveTo>
                  <a:pt x="709812" y="90366"/>
                </a:moveTo>
                <a:cubicBezTo>
                  <a:pt x="718444" y="90366"/>
                  <a:pt x="726627" y="92075"/>
                  <a:pt x="734360" y="95492"/>
                </a:cubicBezTo>
                <a:cubicBezTo>
                  <a:pt x="741374" y="98549"/>
                  <a:pt x="747128" y="103315"/>
                  <a:pt x="751624" y="109789"/>
                </a:cubicBezTo>
                <a:lnTo>
                  <a:pt x="753782" y="109789"/>
                </a:lnTo>
                <a:lnTo>
                  <a:pt x="753782" y="94952"/>
                </a:lnTo>
                <a:lnTo>
                  <a:pt x="788579" y="94952"/>
                </a:lnTo>
                <a:lnTo>
                  <a:pt x="788579" y="226051"/>
                </a:lnTo>
                <a:cubicBezTo>
                  <a:pt x="788579" y="241517"/>
                  <a:pt x="785702" y="254645"/>
                  <a:pt x="779948" y="265435"/>
                </a:cubicBezTo>
                <a:cubicBezTo>
                  <a:pt x="774193" y="276225"/>
                  <a:pt x="765741" y="284677"/>
                  <a:pt x="754591" y="290791"/>
                </a:cubicBezTo>
                <a:cubicBezTo>
                  <a:pt x="743441" y="296906"/>
                  <a:pt x="730763" y="299963"/>
                  <a:pt x="716556" y="299963"/>
                </a:cubicBezTo>
                <a:cubicBezTo>
                  <a:pt x="698753" y="299963"/>
                  <a:pt x="683916" y="295917"/>
                  <a:pt x="672047" y="287824"/>
                </a:cubicBezTo>
                <a:cubicBezTo>
                  <a:pt x="660178" y="279732"/>
                  <a:pt x="652266" y="270111"/>
                  <a:pt x="648309" y="258961"/>
                </a:cubicBezTo>
                <a:lnTo>
                  <a:pt x="682298" y="245204"/>
                </a:lnTo>
                <a:cubicBezTo>
                  <a:pt x="685355" y="252217"/>
                  <a:pt x="689851" y="257702"/>
                  <a:pt x="695786" y="261658"/>
                </a:cubicBezTo>
                <a:cubicBezTo>
                  <a:pt x="702080" y="265795"/>
                  <a:pt x="709003" y="267863"/>
                  <a:pt x="716556" y="267863"/>
                </a:cubicBezTo>
                <a:cubicBezTo>
                  <a:pt x="728065" y="267863"/>
                  <a:pt x="737147" y="264356"/>
                  <a:pt x="743801" y="257342"/>
                </a:cubicBezTo>
                <a:cubicBezTo>
                  <a:pt x="750455" y="250509"/>
                  <a:pt x="753782" y="240528"/>
                  <a:pt x="753782" y="227400"/>
                </a:cubicBezTo>
                <a:lnTo>
                  <a:pt x="753782" y="216340"/>
                </a:lnTo>
                <a:lnTo>
                  <a:pt x="751624" y="216340"/>
                </a:lnTo>
                <a:cubicBezTo>
                  <a:pt x="746948" y="222994"/>
                  <a:pt x="741193" y="227850"/>
                  <a:pt x="734360" y="230907"/>
                </a:cubicBezTo>
                <a:cubicBezTo>
                  <a:pt x="727166" y="234144"/>
                  <a:pt x="718984" y="235762"/>
                  <a:pt x="709812" y="235762"/>
                </a:cubicBezTo>
                <a:cubicBezTo>
                  <a:pt x="698123" y="235762"/>
                  <a:pt x="687243" y="232795"/>
                  <a:pt x="677173" y="226860"/>
                </a:cubicBezTo>
                <a:cubicBezTo>
                  <a:pt x="667462" y="221106"/>
                  <a:pt x="659459" y="212654"/>
                  <a:pt x="653165" y="201504"/>
                </a:cubicBezTo>
                <a:cubicBezTo>
                  <a:pt x="647050" y="190534"/>
                  <a:pt x="643994" y="177766"/>
                  <a:pt x="643994" y="163199"/>
                </a:cubicBezTo>
                <a:cubicBezTo>
                  <a:pt x="643994" y="148633"/>
                  <a:pt x="647050" y="135864"/>
                  <a:pt x="653165" y="124895"/>
                </a:cubicBezTo>
                <a:cubicBezTo>
                  <a:pt x="659459" y="113745"/>
                  <a:pt x="667462" y="105293"/>
                  <a:pt x="677173" y="99538"/>
                </a:cubicBezTo>
                <a:cubicBezTo>
                  <a:pt x="687423" y="93424"/>
                  <a:pt x="698303" y="90366"/>
                  <a:pt x="709812" y="90366"/>
                </a:cubicBezTo>
                <a:close/>
                <a:moveTo>
                  <a:pt x="568929" y="90366"/>
                </a:moveTo>
                <a:cubicBezTo>
                  <a:pt x="585833" y="90366"/>
                  <a:pt x="598780" y="95582"/>
                  <a:pt x="607772" y="106012"/>
                </a:cubicBezTo>
                <a:cubicBezTo>
                  <a:pt x="616585" y="116083"/>
                  <a:pt x="620990" y="130110"/>
                  <a:pt x="620990" y="148093"/>
                </a:cubicBezTo>
                <a:lnTo>
                  <a:pt x="620990" y="235762"/>
                </a:lnTo>
                <a:lnTo>
                  <a:pt x="584844" y="235762"/>
                </a:lnTo>
                <a:lnTo>
                  <a:pt x="584844" y="152679"/>
                </a:lnTo>
                <a:cubicBezTo>
                  <a:pt x="584844" y="143687"/>
                  <a:pt x="582505" y="136674"/>
                  <a:pt x="577830" y="131638"/>
                </a:cubicBezTo>
                <a:cubicBezTo>
                  <a:pt x="573154" y="126603"/>
                  <a:pt x="566770" y="124085"/>
                  <a:pt x="558678" y="124085"/>
                </a:cubicBezTo>
                <a:cubicBezTo>
                  <a:pt x="548787" y="124085"/>
                  <a:pt x="540875" y="127862"/>
                  <a:pt x="534939" y="135415"/>
                </a:cubicBezTo>
                <a:cubicBezTo>
                  <a:pt x="529006" y="142968"/>
                  <a:pt x="526038" y="152499"/>
                  <a:pt x="526038" y="164008"/>
                </a:cubicBezTo>
                <a:lnTo>
                  <a:pt x="526038" y="235762"/>
                </a:lnTo>
                <a:lnTo>
                  <a:pt x="489891" y="235762"/>
                </a:lnTo>
                <a:lnTo>
                  <a:pt x="489891" y="94952"/>
                </a:lnTo>
                <a:lnTo>
                  <a:pt x="523610" y="94952"/>
                </a:lnTo>
                <a:lnTo>
                  <a:pt x="523610" y="112486"/>
                </a:lnTo>
                <a:lnTo>
                  <a:pt x="526038" y="112486"/>
                </a:lnTo>
                <a:cubicBezTo>
                  <a:pt x="530533" y="105473"/>
                  <a:pt x="536469" y="100077"/>
                  <a:pt x="543841" y="96301"/>
                </a:cubicBezTo>
                <a:cubicBezTo>
                  <a:pt x="551574" y="92345"/>
                  <a:pt x="559937" y="90366"/>
                  <a:pt x="568929" y="90366"/>
                </a:cubicBezTo>
                <a:close/>
                <a:moveTo>
                  <a:pt x="385610" y="90366"/>
                </a:moveTo>
                <a:cubicBezTo>
                  <a:pt x="399816" y="90366"/>
                  <a:pt x="412765" y="93693"/>
                  <a:pt x="424453" y="100347"/>
                </a:cubicBezTo>
                <a:cubicBezTo>
                  <a:pt x="435603" y="106821"/>
                  <a:pt x="444504" y="115813"/>
                  <a:pt x="451159" y="127322"/>
                </a:cubicBezTo>
                <a:cubicBezTo>
                  <a:pt x="457453" y="138292"/>
                  <a:pt x="460600" y="150971"/>
                  <a:pt x="460600" y="165357"/>
                </a:cubicBezTo>
                <a:cubicBezTo>
                  <a:pt x="460600" y="179924"/>
                  <a:pt x="457453" y="192692"/>
                  <a:pt x="451159" y="203662"/>
                </a:cubicBezTo>
                <a:cubicBezTo>
                  <a:pt x="444685" y="214991"/>
                  <a:pt x="435784" y="223893"/>
                  <a:pt x="424453" y="230367"/>
                </a:cubicBezTo>
                <a:cubicBezTo>
                  <a:pt x="413124" y="236841"/>
                  <a:pt x="400177" y="240078"/>
                  <a:pt x="385610" y="240078"/>
                </a:cubicBezTo>
                <a:cubicBezTo>
                  <a:pt x="371043" y="240078"/>
                  <a:pt x="358096" y="236841"/>
                  <a:pt x="346765" y="230367"/>
                </a:cubicBezTo>
                <a:cubicBezTo>
                  <a:pt x="335436" y="223893"/>
                  <a:pt x="326534" y="214991"/>
                  <a:pt x="320061" y="203662"/>
                </a:cubicBezTo>
                <a:cubicBezTo>
                  <a:pt x="313766" y="192692"/>
                  <a:pt x="310619" y="179924"/>
                  <a:pt x="310619" y="165357"/>
                </a:cubicBezTo>
                <a:cubicBezTo>
                  <a:pt x="310619" y="150971"/>
                  <a:pt x="313766" y="138292"/>
                  <a:pt x="320061" y="127322"/>
                </a:cubicBezTo>
                <a:cubicBezTo>
                  <a:pt x="326714" y="115813"/>
                  <a:pt x="335616" y="106821"/>
                  <a:pt x="346765" y="100347"/>
                </a:cubicBezTo>
                <a:cubicBezTo>
                  <a:pt x="358455" y="93693"/>
                  <a:pt x="371404" y="90366"/>
                  <a:pt x="385610" y="90366"/>
                </a:cubicBezTo>
                <a:close/>
                <a:moveTo>
                  <a:pt x="1399808" y="55029"/>
                </a:moveTo>
                <a:lnTo>
                  <a:pt x="1435954" y="55029"/>
                </a:lnTo>
                <a:lnTo>
                  <a:pt x="1435954" y="94952"/>
                </a:lnTo>
                <a:lnTo>
                  <a:pt x="1470483" y="94952"/>
                </a:lnTo>
                <a:lnTo>
                  <a:pt x="1470483" y="125704"/>
                </a:lnTo>
                <a:lnTo>
                  <a:pt x="1435954" y="125704"/>
                </a:lnTo>
                <a:lnTo>
                  <a:pt x="1435954" y="184240"/>
                </a:lnTo>
                <a:cubicBezTo>
                  <a:pt x="1435954" y="191433"/>
                  <a:pt x="1437483" y="196558"/>
                  <a:pt x="1440540" y="199616"/>
                </a:cubicBezTo>
                <a:cubicBezTo>
                  <a:pt x="1443238" y="202493"/>
                  <a:pt x="1447733" y="203932"/>
                  <a:pt x="1454027" y="203932"/>
                </a:cubicBezTo>
                <a:cubicBezTo>
                  <a:pt x="1457085" y="203932"/>
                  <a:pt x="1459962" y="203482"/>
                  <a:pt x="1462659" y="202583"/>
                </a:cubicBezTo>
                <a:cubicBezTo>
                  <a:pt x="1464098" y="202043"/>
                  <a:pt x="1467066" y="200515"/>
                  <a:pt x="1471562" y="197997"/>
                </a:cubicBezTo>
                <a:lnTo>
                  <a:pt x="1471562" y="233334"/>
                </a:lnTo>
                <a:cubicBezTo>
                  <a:pt x="1464188" y="236392"/>
                  <a:pt x="1455826" y="237920"/>
                  <a:pt x="1446475" y="237920"/>
                </a:cubicBezTo>
                <a:cubicBezTo>
                  <a:pt x="1439461" y="237920"/>
                  <a:pt x="1432987" y="236841"/>
                  <a:pt x="1427052" y="234683"/>
                </a:cubicBezTo>
                <a:cubicBezTo>
                  <a:pt x="1421118" y="232525"/>
                  <a:pt x="1416352" y="229648"/>
                  <a:pt x="1412756" y="226051"/>
                </a:cubicBezTo>
                <a:cubicBezTo>
                  <a:pt x="1404124" y="217779"/>
                  <a:pt x="1399808" y="206000"/>
                  <a:pt x="1399808" y="190714"/>
                </a:cubicBezTo>
                <a:lnTo>
                  <a:pt x="1399808" y="125704"/>
                </a:lnTo>
                <a:lnTo>
                  <a:pt x="1375261" y="125704"/>
                </a:lnTo>
                <a:lnTo>
                  <a:pt x="1375261" y="94952"/>
                </a:lnTo>
                <a:lnTo>
                  <a:pt x="1399808" y="94952"/>
                </a:lnTo>
                <a:close/>
                <a:moveTo>
                  <a:pt x="1687772" y="38035"/>
                </a:moveTo>
                <a:lnTo>
                  <a:pt x="1723918" y="38035"/>
                </a:lnTo>
                <a:lnTo>
                  <a:pt x="1723918" y="52871"/>
                </a:lnTo>
                <a:lnTo>
                  <a:pt x="1740374" y="52871"/>
                </a:lnTo>
                <a:lnTo>
                  <a:pt x="1740374" y="77958"/>
                </a:lnTo>
                <a:lnTo>
                  <a:pt x="1723918" y="77958"/>
                </a:lnTo>
                <a:lnTo>
                  <a:pt x="1723918" y="235762"/>
                </a:lnTo>
                <a:lnTo>
                  <a:pt x="1690199" y="235762"/>
                </a:lnTo>
                <a:lnTo>
                  <a:pt x="1690199" y="219038"/>
                </a:lnTo>
                <a:lnTo>
                  <a:pt x="1687772" y="219038"/>
                </a:lnTo>
                <a:cubicBezTo>
                  <a:pt x="1683996" y="225332"/>
                  <a:pt x="1678510" y="230367"/>
                  <a:pt x="1671317" y="234144"/>
                </a:cubicBezTo>
                <a:cubicBezTo>
                  <a:pt x="1663944" y="238100"/>
                  <a:pt x="1655401" y="240078"/>
                  <a:pt x="1645691" y="240078"/>
                </a:cubicBezTo>
                <a:cubicBezTo>
                  <a:pt x="1632743" y="240078"/>
                  <a:pt x="1621144" y="236931"/>
                  <a:pt x="1610892" y="230637"/>
                </a:cubicBezTo>
                <a:cubicBezTo>
                  <a:pt x="1600282" y="224163"/>
                  <a:pt x="1592100" y="215351"/>
                  <a:pt x="1586346" y="204201"/>
                </a:cubicBezTo>
                <a:cubicBezTo>
                  <a:pt x="1580411" y="192872"/>
                  <a:pt x="1577444" y="179924"/>
                  <a:pt x="1577444" y="165357"/>
                </a:cubicBezTo>
                <a:cubicBezTo>
                  <a:pt x="1577444" y="150971"/>
                  <a:pt x="1580411" y="138112"/>
                  <a:pt x="1586346" y="126783"/>
                </a:cubicBezTo>
                <a:cubicBezTo>
                  <a:pt x="1592279" y="115453"/>
                  <a:pt x="1600462" y="106552"/>
                  <a:pt x="1610892" y="100078"/>
                </a:cubicBezTo>
                <a:cubicBezTo>
                  <a:pt x="1621503" y="93603"/>
                  <a:pt x="1633102" y="90366"/>
                  <a:pt x="1645691" y="90366"/>
                </a:cubicBezTo>
                <a:cubicBezTo>
                  <a:pt x="1655221" y="90366"/>
                  <a:pt x="1663674" y="92435"/>
                  <a:pt x="1671047" y="96571"/>
                </a:cubicBezTo>
                <a:cubicBezTo>
                  <a:pt x="1678420" y="100707"/>
                  <a:pt x="1683996" y="105832"/>
                  <a:pt x="1687772" y="111947"/>
                </a:cubicBezTo>
                <a:lnTo>
                  <a:pt x="1690199" y="111947"/>
                </a:lnTo>
                <a:lnTo>
                  <a:pt x="1687772" y="93064"/>
                </a:lnTo>
                <a:lnTo>
                  <a:pt x="1687772" y="77958"/>
                </a:lnTo>
                <a:lnTo>
                  <a:pt x="1649468" y="77958"/>
                </a:lnTo>
                <a:lnTo>
                  <a:pt x="1649468" y="52871"/>
                </a:lnTo>
                <a:lnTo>
                  <a:pt x="1687772" y="52871"/>
                </a:lnTo>
                <a:close/>
                <a:moveTo>
                  <a:pt x="899466" y="38035"/>
                </a:moveTo>
                <a:lnTo>
                  <a:pt x="935613" y="38035"/>
                </a:lnTo>
                <a:lnTo>
                  <a:pt x="935613" y="87939"/>
                </a:lnTo>
                <a:lnTo>
                  <a:pt x="933185" y="112486"/>
                </a:lnTo>
                <a:lnTo>
                  <a:pt x="935613" y="112486"/>
                </a:lnTo>
                <a:cubicBezTo>
                  <a:pt x="939569" y="105832"/>
                  <a:pt x="945414" y="100527"/>
                  <a:pt x="953147" y="96571"/>
                </a:cubicBezTo>
                <a:cubicBezTo>
                  <a:pt x="961059" y="92435"/>
                  <a:pt x="969421" y="90366"/>
                  <a:pt x="978234" y="90366"/>
                </a:cubicBezTo>
                <a:cubicBezTo>
                  <a:pt x="995317" y="90366"/>
                  <a:pt x="1008446" y="95492"/>
                  <a:pt x="1017617" y="105742"/>
                </a:cubicBezTo>
                <a:cubicBezTo>
                  <a:pt x="1026788" y="115993"/>
                  <a:pt x="1031375" y="130110"/>
                  <a:pt x="1031375" y="148093"/>
                </a:cubicBezTo>
                <a:lnTo>
                  <a:pt x="1031375" y="235762"/>
                </a:lnTo>
                <a:lnTo>
                  <a:pt x="995228" y="235762"/>
                </a:lnTo>
                <a:lnTo>
                  <a:pt x="995228" y="152679"/>
                </a:lnTo>
                <a:cubicBezTo>
                  <a:pt x="995228" y="143507"/>
                  <a:pt x="992800" y="136494"/>
                  <a:pt x="987945" y="131638"/>
                </a:cubicBezTo>
                <a:cubicBezTo>
                  <a:pt x="982909" y="126603"/>
                  <a:pt x="976435" y="124085"/>
                  <a:pt x="968523" y="124085"/>
                </a:cubicBezTo>
                <a:cubicBezTo>
                  <a:pt x="958811" y="124085"/>
                  <a:pt x="950899" y="127952"/>
                  <a:pt x="944785" y="135685"/>
                </a:cubicBezTo>
                <a:cubicBezTo>
                  <a:pt x="938670" y="143417"/>
                  <a:pt x="935613" y="152949"/>
                  <a:pt x="935613" y="164278"/>
                </a:cubicBezTo>
                <a:lnTo>
                  <a:pt x="935613" y="235762"/>
                </a:lnTo>
                <a:lnTo>
                  <a:pt x="899466" y="235762"/>
                </a:lnTo>
                <a:close/>
                <a:moveTo>
                  <a:pt x="8973" y="38035"/>
                </a:moveTo>
                <a:lnTo>
                  <a:pt x="46198" y="38035"/>
                </a:lnTo>
                <a:lnTo>
                  <a:pt x="46198" y="200425"/>
                </a:lnTo>
                <a:lnTo>
                  <a:pt x="129821" y="200425"/>
                </a:lnTo>
                <a:lnTo>
                  <a:pt x="129821" y="235762"/>
                </a:lnTo>
                <a:lnTo>
                  <a:pt x="8973" y="235762"/>
                </a:lnTo>
                <a:close/>
                <a:moveTo>
                  <a:pt x="1808239" y="32370"/>
                </a:moveTo>
                <a:lnTo>
                  <a:pt x="1839800" y="32370"/>
                </a:lnTo>
                <a:lnTo>
                  <a:pt x="1871091" y="67168"/>
                </a:lnTo>
                <a:lnTo>
                  <a:pt x="1871091" y="69596"/>
                </a:lnTo>
                <a:lnTo>
                  <a:pt x="1836563" y="69596"/>
                </a:lnTo>
                <a:lnTo>
                  <a:pt x="1825773" y="53411"/>
                </a:lnTo>
                <a:lnTo>
                  <a:pt x="1822266" y="53411"/>
                </a:lnTo>
                <a:lnTo>
                  <a:pt x="1811207" y="69596"/>
                </a:lnTo>
                <a:lnTo>
                  <a:pt x="1776678" y="69596"/>
                </a:lnTo>
                <a:lnTo>
                  <a:pt x="1776678" y="67168"/>
                </a:lnTo>
                <a:close/>
                <a:moveTo>
                  <a:pt x="369963" y="32370"/>
                </a:moveTo>
                <a:lnTo>
                  <a:pt x="401524" y="32370"/>
                </a:lnTo>
                <a:lnTo>
                  <a:pt x="432816" y="67168"/>
                </a:lnTo>
                <a:lnTo>
                  <a:pt x="432816" y="69596"/>
                </a:lnTo>
                <a:lnTo>
                  <a:pt x="398287" y="69596"/>
                </a:lnTo>
                <a:lnTo>
                  <a:pt x="387498" y="53411"/>
                </a:lnTo>
                <a:lnTo>
                  <a:pt x="383990" y="53411"/>
                </a:lnTo>
                <a:lnTo>
                  <a:pt x="372931" y="69596"/>
                </a:lnTo>
                <a:lnTo>
                  <a:pt x="338403" y="69596"/>
                </a:lnTo>
                <a:lnTo>
                  <a:pt x="338403" y="67168"/>
                </a:lnTo>
                <a:close/>
                <a:moveTo>
                  <a:pt x="390735" y="0"/>
                </a:moveTo>
                <a:lnTo>
                  <a:pt x="432006" y="0"/>
                </a:lnTo>
                <a:lnTo>
                  <a:pt x="443876" y="34798"/>
                </a:lnTo>
                <a:lnTo>
                  <a:pt x="417710" y="3479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3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157">
            <a:extLst>
              <a:ext uri="{FF2B5EF4-FFF2-40B4-BE49-F238E27FC236}">
                <a16:creationId xmlns:a16="http://schemas.microsoft.com/office/drawing/2014/main" id="{2E69FF2F-0698-4704-B379-3CFB7F0D0D79}"/>
              </a:ext>
            </a:extLst>
          </p:cNvPr>
          <p:cNvSpPr txBox="1"/>
          <p:nvPr/>
        </p:nvSpPr>
        <p:spPr>
          <a:xfrm>
            <a:off x="3731090" y="827793"/>
            <a:ext cx="5785247" cy="664964"/>
          </a:xfrm>
          <a:custGeom>
            <a:avLst/>
            <a:gdLst/>
            <a:ahLst/>
            <a:cxnLst/>
            <a:rect l="l" t="t" r="r" b="b"/>
            <a:pathLst>
              <a:path w="5785247" h="664964">
                <a:moveTo>
                  <a:pt x="2508647" y="381596"/>
                </a:moveTo>
                <a:cubicBezTo>
                  <a:pt x="2467372" y="381596"/>
                  <a:pt x="2446734" y="397074"/>
                  <a:pt x="2446734" y="428030"/>
                </a:cubicBezTo>
                <a:cubicBezTo>
                  <a:pt x="2446734" y="440730"/>
                  <a:pt x="2451298" y="451049"/>
                  <a:pt x="2460426" y="458986"/>
                </a:cubicBezTo>
                <a:cubicBezTo>
                  <a:pt x="2469555" y="466924"/>
                  <a:pt x="2482255" y="470893"/>
                  <a:pt x="2498526" y="470893"/>
                </a:cubicBezTo>
                <a:cubicBezTo>
                  <a:pt x="2521942" y="470893"/>
                  <a:pt x="2540397" y="463550"/>
                  <a:pt x="2553891" y="448866"/>
                </a:cubicBezTo>
                <a:cubicBezTo>
                  <a:pt x="2567384" y="434182"/>
                  <a:pt x="2574131" y="416719"/>
                  <a:pt x="2574131" y="396479"/>
                </a:cubicBezTo>
                <a:cubicBezTo>
                  <a:pt x="2552303" y="386557"/>
                  <a:pt x="2530475" y="381596"/>
                  <a:pt x="2508647" y="381596"/>
                </a:cubicBezTo>
                <a:close/>
                <a:moveTo>
                  <a:pt x="1788319" y="276821"/>
                </a:moveTo>
                <a:cubicBezTo>
                  <a:pt x="1773634" y="276821"/>
                  <a:pt x="1759942" y="280591"/>
                  <a:pt x="1747242" y="288132"/>
                </a:cubicBezTo>
                <a:cubicBezTo>
                  <a:pt x="1733748" y="296069"/>
                  <a:pt x="1723231" y="306785"/>
                  <a:pt x="1715691" y="320279"/>
                </a:cubicBezTo>
                <a:cubicBezTo>
                  <a:pt x="1708150" y="333772"/>
                  <a:pt x="1704380" y="349647"/>
                  <a:pt x="1704380" y="367904"/>
                </a:cubicBezTo>
                <a:cubicBezTo>
                  <a:pt x="1704380" y="386160"/>
                  <a:pt x="1708150" y="402035"/>
                  <a:pt x="1715691" y="415529"/>
                </a:cubicBezTo>
                <a:cubicBezTo>
                  <a:pt x="1723231" y="429022"/>
                  <a:pt x="1733748" y="439738"/>
                  <a:pt x="1747242" y="447675"/>
                </a:cubicBezTo>
                <a:cubicBezTo>
                  <a:pt x="1759942" y="455216"/>
                  <a:pt x="1773634" y="458986"/>
                  <a:pt x="1788319" y="458986"/>
                </a:cubicBezTo>
                <a:cubicBezTo>
                  <a:pt x="1803797" y="458986"/>
                  <a:pt x="1817886" y="455216"/>
                  <a:pt x="1830586" y="447675"/>
                </a:cubicBezTo>
                <a:cubicBezTo>
                  <a:pt x="1843286" y="440135"/>
                  <a:pt x="1853605" y="429419"/>
                  <a:pt x="1861542" y="415529"/>
                </a:cubicBezTo>
                <a:cubicBezTo>
                  <a:pt x="1869480" y="401638"/>
                  <a:pt x="1873448" y="385763"/>
                  <a:pt x="1873448" y="367904"/>
                </a:cubicBezTo>
                <a:cubicBezTo>
                  <a:pt x="1873448" y="350044"/>
                  <a:pt x="1869480" y="334169"/>
                  <a:pt x="1861542" y="320279"/>
                </a:cubicBezTo>
                <a:cubicBezTo>
                  <a:pt x="1853605" y="306388"/>
                  <a:pt x="1843286" y="295672"/>
                  <a:pt x="1830586" y="288132"/>
                </a:cubicBezTo>
                <a:cubicBezTo>
                  <a:pt x="1817886" y="280591"/>
                  <a:pt x="1803797" y="276821"/>
                  <a:pt x="1788319" y="276821"/>
                </a:cubicBezTo>
                <a:close/>
                <a:moveTo>
                  <a:pt x="532805" y="276821"/>
                </a:moveTo>
                <a:cubicBezTo>
                  <a:pt x="518517" y="276821"/>
                  <a:pt x="504428" y="280591"/>
                  <a:pt x="490537" y="288132"/>
                </a:cubicBezTo>
                <a:cubicBezTo>
                  <a:pt x="477441" y="295275"/>
                  <a:pt x="466923" y="305793"/>
                  <a:pt x="458986" y="319683"/>
                </a:cubicBezTo>
                <a:cubicBezTo>
                  <a:pt x="451048" y="333574"/>
                  <a:pt x="447080" y="349647"/>
                  <a:pt x="447080" y="367904"/>
                </a:cubicBezTo>
                <a:cubicBezTo>
                  <a:pt x="447080" y="385366"/>
                  <a:pt x="451048" y="401439"/>
                  <a:pt x="458986" y="416124"/>
                </a:cubicBezTo>
                <a:cubicBezTo>
                  <a:pt x="466527" y="430411"/>
                  <a:pt x="477044" y="441127"/>
                  <a:pt x="490537" y="448271"/>
                </a:cubicBezTo>
                <a:cubicBezTo>
                  <a:pt x="503634" y="455414"/>
                  <a:pt x="517723" y="458986"/>
                  <a:pt x="532805" y="458986"/>
                </a:cubicBezTo>
                <a:cubicBezTo>
                  <a:pt x="548283" y="458986"/>
                  <a:pt x="562570" y="455414"/>
                  <a:pt x="575667" y="448271"/>
                </a:cubicBezTo>
                <a:cubicBezTo>
                  <a:pt x="588367" y="441524"/>
                  <a:pt x="598686" y="431007"/>
                  <a:pt x="606623" y="416719"/>
                </a:cubicBezTo>
                <a:cubicBezTo>
                  <a:pt x="614561" y="402829"/>
                  <a:pt x="618530" y="386557"/>
                  <a:pt x="618530" y="367904"/>
                </a:cubicBezTo>
                <a:cubicBezTo>
                  <a:pt x="618530" y="349647"/>
                  <a:pt x="614561" y="333574"/>
                  <a:pt x="606623" y="319683"/>
                </a:cubicBezTo>
                <a:cubicBezTo>
                  <a:pt x="598686" y="305396"/>
                  <a:pt x="588367" y="294879"/>
                  <a:pt x="575667" y="288132"/>
                </a:cubicBezTo>
                <a:cubicBezTo>
                  <a:pt x="561776" y="280591"/>
                  <a:pt x="547489" y="276821"/>
                  <a:pt x="532805" y="276821"/>
                </a:cubicBezTo>
                <a:close/>
                <a:moveTo>
                  <a:pt x="1262062" y="275035"/>
                </a:moveTo>
                <a:cubicBezTo>
                  <a:pt x="1239838" y="275035"/>
                  <a:pt x="1220589" y="282774"/>
                  <a:pt x="1204317" y="298252"/>
                </a:cubicBezTo>
                <a:cubicBezTo>
                  <a:pt x="1188442" y="313730"/>
                  <a:pt x="1180505" y="335360"/>
                  <a:pt x="1180505" y="363141"/>
                </a:cubicBezTo>
                <a:cubicBezTo>
                  <a:pt x="1180505" y="390525"/>
                  <a:pt x="1188442" y="411957"/>
                  <a:pt x="1204317" y="427435"/>
                </a:cubicBezTo>
                <a:cubicBezTo>
                  <a:pt x="1220589" y="442913"/>
                  <a:pt x="1239838" y="450652"/>
                  <a:pt x="1262062" y="450652"/>
                </a:cubicBezTo>
                <a:cubicBezTo>
                  <a:pt x="1284287" y="450652"/>
                  <a:pt x="1303337" y="442913"/>
                  <a:pt x="1319212" y="427435"/>
                </a:cubicBezTo>
                <a:cubicBezTo>
                  <a:pt x="1335088" y="411957"/>
                  <a:pt x="1343025" y="390525"/>
                  <a:pt x="1343025" y="363141"/>
                </a:cubicBezTo>
                <a:cubicBezTo>
                  <a:pt x="1343025" y="335360"/>
                  <a:pt x="1335286" y="313730"/>
                  <a:pt x="1319808" y="298252"/>
                </a:cubicBezTo>
                <a:cubicBezTo>
                  <a:pt x="1304330" y="282774"/>
                  <a:pt x="1285081" y="275035"/>
                  <a:pt x="1262062" y="275035"/>
                </a:cubicBezTo>
                <a:close/>
                <a:moveTo>
                  <a:pt x="5375671" y="267891"/>
                </a:moveTo>
                <a:cubicBezTo>
                  <a:pt x="5356621" y="267891"/>
                  <a:pt x="5340349" y="273447"/>
                  <a:pt x="5326856" y="284560"/>
                </a:cubicBezTo>
                <a:cubicBezTo>
                  <a:pt x="5312965" y="296069"/>
                  <a:pt x="5303043" y="311150"/>
                  <a:pt x="5297090" y="329804"/>
                </a:cubicBezTo>
                <a:lnTo>
                  <a:pt x="5451871" y="329804"/>
                </a:lnTo>
                <a:cubicBezTo>
                  <a:pt x="5451078" y="320279"/>
                  <a:pt x="5447506" y="310754"/>
                  <a:pt x="5441156" y="301229"/>
                </a:cubicBezTo>
                <a:cubicBezTo>
                  <a:pt x="5434409" y="291704"/>
                  <a:pt x="5425677" y="283766"/>
                  <a:pt x="5414962" y="277416"/>
                </a:cubicBezTo>
                <a:cubicBezTo>
                  <a:pt x="5403850" y="271066"/>
                  <a:pt x="5390753" y="267891"/>
                  <a:pt x="5375671" y="267891"/>
                </a:cubicBezTo>
                <a:close/>
                <a:moveTo>
                  <a:pt x="4845843" y="212527"/>
                </a:moveTo>
                <a:lnTo>
                  <a:pt x="4936926" y="212527"/>
                </a:lnTo>
                <a:lnTo>
                  <a:pt x="5017293" y="405408"/>
                </a:lnTo>
                <a:lnTo>
                  <a:pt x="5022056" y="405408"/>
                </a:lnTo>
                <a:lnTo>
                  <a:pt x="5099447" y="212527"/>
                </a:lnTo>
                <a:lnTo>
                  <a:pt x="5188743" y="212527"/>
                </a:lnTo>
                <a:lnTo>
                  <a:pt x="4996457" y="654844"/>
                </a:lnTo>
                <a:lnTo>
                  <a:pt x="4910733" y="654844"/>
                </a:lnTo>
                <a:lnTo>
                  <a:pt x="4976812" y="508397"/>
                </a:lnTo>
                <a:close/>
                <a:moveTo>
                  <a:pt x="4515445" y="212527"/>
                </a:moveTo>
                <a:lnTo>
                  <a:pt x="4595813" y="212527"/>
                </a:lnTo>
                <a:lnTo>
                  <a:pt x="4595813" y="391716"/>
                </a:lnTo>
                <a:cubicBezTo>
                  <a:pt x="4595813" y="413147"/>
                  <a:pt x="4600774" y="429618"/>
                  <a:pt x="4610695" y="441127"/>
                </a:cubicBezTo>
                <a:cubicBezTo>
                  <a:pt x="4620617" y="453033"/>
                  <a:pt x="4634111" y="458986"/>
                  <a:pt x="4651177" y="458986"/>
                </a:cubicBezTo>
                <a:cubicBezTo>
                  <a:pt x="4673798" y="458986"/>
                  <a:pt x="4691856" y="450652"/>
                  <a:pt x="4705350" y="433983"/>
                </a:cubicBezTo>
                <a:cubicBezTo>
                  <a:pt x="4718843" y="417711"/>
                  <a:pt x="4725591" y="396677"/>
                  <a:pt x="4725591" y="370880"/>
                </a:cubicBezTo>
                <a:lnTo>
                  <a:pt x="4725591" y="212527"/>
                </a:lnTo>
                <a:lnTo>
                  <a:pt x="4805362" y="212527"/>
                </a:lnTo>
                <a:lnTo>
                  <a:pt x="4805362" y="523280"/>
                </a:lnTo>
                <a:lnTo>
                  <a:pt x="4730353" y="523280"/>
                </a:lnTo>
                <a:lnTo>
                  <a:pt x="4730353" y="483989"/>
                </a:lnTo>
                <a:lnTo>
                  <a:pt x="4725591" y="483989"/>
                </a:lnTo>
                <a:cubicBezTo>
                  <a:pt x="4716065" y="499071"/>
                  <a:pt x="4702969" y="510977"/>
                  <a:pt x="4686300" y="519708"/>
                </a:cubicBezTo>
                <a:cubicBezTo>
                  <a:pt x="4670028" y="528439"/>
                  <a:pt x="4651375" y="532805"/>
                  <a:pt x="4630341" y="532805"/>
                </a:cubicBezTo>
                <a:cubicBezTo>
                  <a:pt x="4593035" y="532805"/>
                  <a:pt x="4564658" y="521296"/>
                  <a:pt x="4545211" y="498277"/>
                </a:cubicBezTo>
                <a:cubicBezTo>
                  <a:pt x="4525367" y="474861"/>
                  <a:pt x="4515445" y="442516"/>
                  <a:pt x="4515445" y="401241"/>
                </a:cubicBezTo>
                <a:close/>
                <a:moveTo>
                  <a:pt x="3369469" y="212527"/>
                </a:moveTo>
                <a:lnTo>
                  <a:pt x="3460551" y="212527"/>
                </a:lnTo>
                <a:lnTo>
                  <a:pt x="3540919" y="405408"/>
                </a:lnTo>
                <a:lnTo>
                  <a:pt x="3545681" y="405408"/>
                </a:lnTo>
                <a:lnTo>
                  <a:pt x="3623072" y="212527"/>
                </a:lnTo>
                <a:lnTo>
                  <a:pt x="3712369" y="212527"/>
                </a:lnTo>
                <a:lnTo>
                  <a:pt x="3520083" y="654844"/>
                </a:lnTo>
                <a:lnTo>
                  <a:pt x="3434358" y="654844"/>
                </a:lnTo>
                <a:lnTo>
                  <a:pt x="3500437" y="508397"/>
                </a:lnTo>
                <a:close/>
                <a:moveTo>
                  <a:pt x="2019895" y="212527"/>
                </a:moveTo>
                <a:lnTo>
                  <a:pt x="2100262" y="212527"/>
                </a:lnTo>
                <a:lnTo>
                  <a:pt x="2100262" y="391716"/>
                </a:lnTo>
                <a:cubicBezTo>
                  <a:pt x="2100262" y="413147"/>
                  <a:pt x="2105223" y="429618"/>
                  <a:pt x="2115145" y="441127"/>
                </a:cubicBezTo>
                <a:cubicBezTo>
                  <a:pt x="2125067" y="453033"/>
                  <a:pt x="2138561" y="458986"/>
                  <a:pt x="2155626" y="458986"/>
                </a:cubicBezTo>
                <a:cubicBezTo>
                  <a:pt x="2178248" y="458986"/>
                  <a:pt x="2196306" y="450652"/>
                  <a:pt x="2209800" y="433983"/>
                </a:cubicBezTo>
                <a:cubicBezTo>
                  <a:pt x="2223294" y="417711"/>
                  <a:pt x="2230041" y="396677"/>
                  <a:pt x="2230041" y="370880"/>
                </a:cubicBezTo>
                <a:lnTo>
                  <a:pt x="2230041" y="212527"/>
                </a:lnTo>
                <a:lnTo>
                  <a:pt x="2309812" y="212527"/>
                </a:lnTo>
                <a:lnTo>
                  <a:pt x="2309812" y="523280"/>
                </a:lnTo>
                <a:lnTo>
                  <a:pt x="2234803" y="523280"/>
                </a:lnTo>
                <a:lnTo>
                  <a:pt x="2234803" y="483989"/>
                </a:lnTo>
                <a:lnTo>
                  <a:pt x="2230041" y="483989"/>
                </a:lnTo>
                <a:cubicBezTo>
                  <a:pt x="2220516" y="499071"/>
                  <a:pt x="2207419" y="510977"/>
                  <a:pt x="2190750" y="519708"/>
                </a:cubicBezTo>
                <a:cubicBezTo>
                  <a:pt x="2174478" y="528439"/>
                  <a:pt x="2155825" y="532805"/>
                  <a:pt x="2134791" y="532805"/>
                </a:cubicBezTo>
                <a:cubicBezTo>
                  <a:pt x="2097484" y="532805"/>
                  <a:pt x="2069108" y="521296"/>
                  <a:pt x="2049661" y="498277"/>
                </a:cubicBezTo>
                <a:cubicBezTo>
                  <a:pt x="2029817" y="474861"/>
                  <a:pt x="2019895" y="442516"/>
                  <a:pt x="2019895" y="401241"/>
                </a:cubicBezTo>
                <a:close/>
                <a:moveTo>
                  <a:pt x="5375076" y="202407"/>
                </a:moveTo>
                <a:cubicBezTo>
                  <a:pt x="5406827" y="202407"/>
                  <a:pt x="5434409" y="209352"/>
                  <a:pt x="5457825" y="223243"/>
                </a:cubicBezTo>
                <a:cubicBezTo>
                  <a:pt x="5481241" y="237133"/>
                  <a:pt x="5498901" y="255985"/>
                  <a:pt x="5510807" y="279797"/>
                </a:cubicBezTo>
                <a:cubicBezTo>
                  <a:pt x="5522713" y="303610"/>
                  <a:pt x="5528667" y="330399"/>
                  <a:pt x="5528667" y="360164"/>
                </a:cubicBezTo>
                <a:cubicBezTo>
                  <a:pt x="5528667" y="369689"/>
                  <a:pt x="5528071" y="378619"/>
                  <a:pt x="5526881" y="386954"/>
                </a:cubicBezTo>
                <a:lnTo>
                  <a:pt x="5293519" y="386954"/>
                </a:lnTo>
                <a:cubicBezTo>
                  <a:pt x="5297487" y="410766"/>
                  <a:pt x="5307409" y="429419"/>
                  <a:pt x="5323284" y="442913"/>
                </a:cubicBezTo>
                <a:cubicBezTo>
                  <a:pt x="5338762" y="456010"/>
                  <a:pt x="5357415" y="462558"/>
                  <a:pt x="5379243" y="462558"/>
                </a:cubicBezTo>
                <a:cubicBezTo>
                  <a:pt x="5397499" y="462558"/>
                  <a:pt x="5413375" y="458589"/>
                  <a:pt x="5426869" y="450652"/>
                </a:cubicBezTo>
                <a:cubicBezTo>
                  <a:pt x="5439569" y="443111"/>
                  <a:pt x="5449887" y="432396"/>
                  <a:pt x="5457825" y="418505"/>
                </a:cubicBezTo>
                <a:lnTo>
                  <a:pt x="5522713" y="450057"/>
                </a:lnTo>
                <a:cubicBezTo>
                  <a:pt x="5491361" y="505222"/>
                  <a:pt x="5443141" y="532805"/>
                  <a:pt x="5378053" y="532805"/>
                </a:cubicBezTo>
                <a:cubicBezTo>
                  <a:pt x="5346700" y="532805"/>
                  <a:pt x="5318919" y="525860"/>
                  <a:pt x="5294709" y="511969"/>
                </a:cubicBezTo>
                <a:cubicBezTo>
                  <a:pt x="5270103" y="498079"/>
                  <a:pt x="5250656" y="478433"/>
                  <a:pt x="5236369" y="453033"/>
                </a:cubicBezTo>
                <a:cubicBezTo>
                  <a:pt x="5222478" y="428824"/>
                  <a:pt x="5215533" y="400646"/>
                  <a:pt x="5215533" y="368499"/>
                </a:cubicBezTo>
                <a:cubicBezTo>
                  <a:pt x="5215533" y="339130"/>
                  <a:pt x="5222478" y="311547"/>
                  <a:pt x="5236369" y="285750"/>
                </a:cubicBezTo>
                <a:cubicBezTo>
                  <a:pt x="5249862" y="259954"/>
                  <a:pt x="5268912" y="239713"/>
                  <a:pt x="5293519" y="225029"/>
                </a:cubicBezTo>
                <a:cubicBezTo>
                  <a:pt x="5318125" y="209947"/>
                  <a:pt x="5345311" y="202407"/>
                  <a:pt x="5375076" y="202407"/>
                </a:cubicBezTo>
                <a:close/>
                <a:moveTo>
                  <a:pt x="2902148" y="202407"/>
                </a:moveTo>
                <a:cubicBezTo>
                  <a:pt x="2939455" y="202407"/>
                  <a:pt x="2968030" y="213916"/>
                  <a:pt x="2987873" y="236935"/>
                </a:cubicBezTo>
                <a:cubicBezTo>
                  <a:pt x="3007320" y="259160"/>
                  <a:pt x="3017044" y="290116"/>
                  <a:pt x="3017044" y="329804"/>
                </a:cubicBezTo>
                <a:lnTo>
                  <a:pt x="3017044" y="523280"/>
                </a:lnTo>
                <a:lnTo>
                  <a:pt x="2937272" y="523280"/>
                </a:lnTo>
                <a:lnTo>
                  <a:pt x="2937272" y="339924"/>
                </a:lnTo>
                <a:cubicBezTo>
                  <a:pt x="2937272" y="320080"/>
                  <a:pt x="2932112" y="304602"/>
                  <a:pt x="2921794" y="293489"/>
                </a:cubicBezTo>
                <a:cubicBezTo>
                  <a:pt x="2911475" y="282377"/>
                  <a:pt x="2897386" y="276821"/>
                  <a:pt x="2879526" y="276821"/>
                </a:cubicBezTo>
                <a:cubicBezTo>
                  <a:pt x="2857698" y="276821"/>
                  <a:pt x="2840236" y="285155"/>
                  <a:pt x="2827139" y="301824"/>
                </a:cubicBezTo>
                <a:cubicBezTo>
                  <a:pt x="2814042" y="318493"/>
                  <a:pt x="2807494" y="339527"/>
                  <a:pt x="2807494" y="364927"/>
                </a:cubicBezTo>
                <a:lnTo>
                  <a:pt x="2807494" y="523280"/>
                </a:lnTo>
                <a:lnTo>
                  <a:pt x="2727722" y="523280"/>
                </a:lnTo>
                <a:lnTo>
                  <a:pt x="2727722" y="212527"/>
                </a:lnTo>
                <a:lnTo>
                  <a:pt x="2802136" y="212527"/>
                </a:lnTo>
                <a:lnTo>
                  <a:pt x="2802136" y="251222"/>
                </a:lnTo>
                <a:lnTo>
                  <a:pt x="2807494" y="251222"/>
                </a:lnTo>
                <a:cubicBezTo>
                  <a:pt x="2817415" y="235744"/>
                  <a:pt x="2830512" y="223838"/>
                  <a:pt x="2846784" y="215503"/>
                </a:cubicBezTo>
                <a:cubicBezTo>
                  <a:pt x="2863850" y="206772"/>
                  <a:pt x="2882305" y="202407"/>
                  <a:pt x="2902148" y="202407"/>
                </a:cubicBezTo>
                <a:close/>
                <a:moveTo>
                  <a:pt x="2506861" y="202407"/>
                </a:moveTo>
                <a:cubicBezTo>
                  <a:pt x="2554089" y="202407"/>
                  <a:pt x="2590403" y="213519"/>
                  <a:pt x="2615803" y="235744"/>
                </a:cubicBezTo>
                <a:cubicBezTo>
                  <a:pt x="2640409" y="257572"/>
                  <a:pt x="2652712" y="289521"/>
                  <a:pt x="2652712" y="331589"/>
                </a:cubicBezTo>
                <a:lnTo>
                  <a:pt x="2652712" y="523280"/>
                </a:lnTo>
                <a:lnTo>
                  <a:pt x="2574131" y="523280"/>
                </a:lnTo>
                <a:lnTo>
                  <a:pt x="2574131" y="491729"/>
                </a:lnTo>
                <a:lnTo>
                  <a:pt x="2569369" y="491729"/>
                </a:lnTo>
                <a:cubicBezTo>
                  <a:pt x="2559447" y="504429"/>
                  <a:pt x="2547144" y="514350"/>
                  <a:pt x="2532459" y="521494"/>
                </a:cubicBezTo>
                <a:cubicBezTo>
                  <a:pt x="2517378" y="529035"/>
                  <a:pt x="2499717" y="532805"/>
                  <a:pt x="2479476" y="532805"/>
                </a:cubicBezTo>
                <a:cubicBezTo>
                  <a:pt x="2446536" y="532805"/>
                  <a:pt x="2419548" y="523280"/>
                  <a:pt x="2398514" y="504230"/>
                </a:cubicBezTo>
                <a:cubicBezTo>
                  <a:pt x="2377480" y="485180"/>
                  <a:pt x="2366962" y="459780"/>
                  <a:pt x="2366962" y="428030"/>
                </a:cubicBezTo>
                <a:cubicBezTo>
                  <a:pt x="2366962" y="407393"/>
                  <a:pt x="2372320" y="389136"/>
                  <a:pt x="2383036" y="373261"/>
                </a:cubicBezTo>
                <a:cubicBezTo>
                  <a:pt x="2393355" y="357783"/>
                  <a:pt x="2408436" y="345679"/>
                  <a:pt x="2428280" y="336947"/>
                </a:cubicBezTo>
                <a:cubicBezTo>
                  <a:pt x="2448123" y="328216"/>
                  <a:pt x="2469356" y="323850"/>
                  <a:pt x="2491978" y="323850"/>
                </a:cubicBezTo>
                <a:cubicBezTo>
                  <a:pt x="2524125" y="323850"/>
                  <a:pt x="2551509" y="328613"/>
                  <a:pt x="2574131" y="338138"/>
                </a:cubicBezTo>
                <a:lnTo>
                  <a:pt x="2574131" y="324446"/>
                </a:lnTo>
                <a:cubicBezTo>
                  <a:pt x="2574131" y="307380"/>
                  <a:pt x="2567781" y="293688"/>
                  <a:pt x="2555081" y="283369"/>
                </a:cubicBezTo>
                <a:cubicBezTo>
                  <a:pt x="2541984" y="272654"/>
                  <a:pt x="2524720" y="267296"/>
                  <a:pt x="2503289" y="267296"/>
                </a:cubicBezTo>
                <a:cubicBezTo>
                  <a:pt x="2489398" y="267296"/>
                  <a:pt x="2475309" y="270669"/>
                  <a:pt x="2461022" y="277416"/>
                </a:cubicBezTo>
                <a:cubicBezTo>
                  <a:pt x="2447528" y="283766"/>
                  <a:pt x="2436217" y="292497"/>
                  <a:pt x="2427089" y="303610"/>
                </a:cubicBezTo>
                <a:lnTo>
                  <a:pt x="2375892" y="263724"/>
                </a:lnTo>
                <a:cubicBezTo>
                  <a:pt x="2390576" y="244674"/>
                  <a:pt x="2409428" y="229593"/>
                  <a:pt x="2432447" y="218480"/>
                </a:cubicBezTo>
                <a:cubicBezTo>
                  <a:pt x="2455069" y="207764"/>
                  <a:pt x="2479873" y="202407"/>
                  <a:pt x="2506861" y="202407"/>
                </a:cubicBezTo>
                <a:close/>
                <a:moveTo>
                  <a:pt x="1775222" y="202407"/>
                </a:moveTo>
                <a:cubicBezTo>
                  <a:pt x="1796256" y="202407"/>
                  <a:pt x="1814909" y="206971"/>
                  <a:pt x="1831181" y="216099"/>
                </a:cubicBezTo>
                <a:cubicBezTo>
                  <a:pt x="1847453" y="225227"/>
                  <a:pt x="1859756" y="236538"/>
                  <a:pt x="1868091" y="250032"/>
                </a:cubicBezTo>
                <a:lnTo>
                  <a:pt x="1873448" y="250032"/>
                </a:lnTo>
                <a:lnTo>
                  <a:pt x="1873448" y="212527"/>
                </a:lnTo>
                <a:lnTo>
                  <a:pt x="1947862" y="212527"/>
                </a:lnTo>
                <a:lnTo>
                  <a:pt x="1947862" y="654844"/>
                </a:lnTo>
                <a:lnTo>
                  <a:pt x="1868091" y="654844"/>
                </a:lnTo>
                <a:lnTo>
                  <a:pt x="1868091" y="529829"/>
                </a:lnTo>
                <a:lnTo>
                  <a:pt x="1873448" y="486371"/>
                </a:lnTo>
                <a:lnTo>
                  <a:pt x="1868091" y="486371"/>
                </a:lnTo>
                <a:cubicBezTo>
                  <a:pt x="1859756" y="500261"/>
                  <a:pt x="1847651" y="511374"/>
                  <a:pt x="1831777" y="519708"/>
                </a:cubicBezTo>
                <a:cubicBezTo>
                  <a:pt x="1815505" y="528439"/>
                  <a:pt x="1796653" y="532805"/>
                  <a:pt x="1775222" y="532805"/>
                </a:cubicBezTo>
                <a:cubicBezTo>
                  <a:pt x="1746647" y="532805"/>
                  <a:pt x="1721048" y="525860"/>
                  <a:pt x="1698427" y="511969"/>
                </a:cubicBezTo>
                <a:cubicBezTo>
                  <a:pt x="1675011" y="497682"/>
                  <a:pt x="1656953" y="478235"/>
                  <a:pt x="1644253" y="453629"/>
                </a:cubicBezTo>
                <a:cubicBezTo>
                  <a:pt x="1631156" y="428625"/>
                  <a:pt x="1624608" y="400050"/>
                  <a:pt x="1624608" y="367904"/>
                </a:cubicBezTo>
                <a:cubicBezTo>
                  <a:pt x="1624608" y="336154"/>
                  <a:pt x="1631156" y="307777"/>
                  <a:pt x="1644253" y="282774"/>
                </a:cubicBezTo>
                <a:cubicBezTo>
                  <a:pt x="1657350" y="257771"/>
                  <a:pt x="1675408" y="238125"/>
                  <a:pt x="1698427" y="223838"/>
                </a:cubicBezTo>
                <a:cubicBezTo>
                  <a:pt x="1721842" y="209550"/>
                  <a:pt x="1747441" y="202407"/>
                  <a:pt x="1775222" y="202407"/>
                </a:cubicBezTo>
                <a:close/>
                <a:moveTo>
                  <a:pt x="1245989" y="202407"/>
                </a:moveTo>
                <a:cubicBezTo>
                  <a:pt x="1265039" y="202407"/>
                  <a:pt x="1283097" y="206177"/>
                  <a:pt x="1300162" y="213718"/>
                </a:cubicBezTo>
                <a:cubicBezTo>
                  <a:pt x="1315641" y="220464"/>
                  <a:pt x="1328341" y="230982"/>
                  <a:pt x="1338262" y="245269"/>
                </a:cubicBezTo>
                <a:lnTo>
                  <a:pt x="1343025" y="245269"/>
                </a:lnTo>
                <a:lnTo>
                  <a:pt x="1343025" y="212527"/>
                </a:lnTo>
                <a:lnTo>
                  <a:pt x="1419820" y="212527"/>
                </a:lnTo>
                <a:lnTo>
                  <a:pt x="1419820" y="501849"/>
                </a:lnTo>
                <a:cubicBezTo>
                  <a:pt x="1419820" y="535980"/>
                  <a:pt x="1413470" y="564952"/>
                  <a:pt x="1400770" y="588764"/>
                </a:cubicBezTo>
                <a:cubicBezTo>
                  <a:pt x="1388070" y="612577"/>
                  <a:pt x="1369417" y="631230"/>
                  <a:pt x="1344811" y="644724"/>
                </a:cubicBezTo>
                <a:cubicBezTo>
                  <a:pt x="1320205" y="658218"/>
                  <a:pt x="1292225" y="664964"/>
                  <a:pt x="1260872" y="664964"/>
                </a:cubicBezTo>
                <a:cubicBezTo>
                  <a:pt x="1221581" y="664964"/>
                  <a:pt x="1188839" y="656035"/>
                  <a:pt x="1162645" y="638175"/>
                </a:cubicBezTo>
                <a:cubicBezTo>
                  <a:pt x="1136452" y="620316"/>
                  <a:pt x="1118989" y="599083"/>
                  <a:pt x="1110258" y="574477"/>
                </a:cubicBezTo>
                <a:lnTo>
                  <a:pt x="1185267" y="544116"/>
                </a:lnTo>
                <a:cubicBezTo>
                  <a:pt x="1192014" y="559594"/>
                  <a:pt x="1201936" y="571699"/>
                  <a:pt x="1215033" y="580430"/>
                </a:cubicBezTo>
                <a:cubicBezTo>
                  <a:pt x="1228923" y="589558"/>
                  <a:pt x="1244203" y="594122"/>
                  <a:pt x="1260872" y="594122"/>
                </a:cubicBezTo>
                <a:cubicBezTo>
                  <a:pt x="1286272" y="594122"/>
                  <a:pt x="1306314" y="586383"/>
                  <a:pt x="1320998" y="570905"/>
                </a:cubicBezTo>
                <a:cubicBezTo>
                  <a:pt x="1335683" y="555824"/>
                  <a:pt x="1343025" y="533797"/>
                  <a:pt x="1343025" y="504825"/>
                </a:cubicBezTo>
                <a:lnTo>
                  <a:pt x="1343025" y="480418"/>
                </a:lnTo>
                <a:lnTo>
                  <a:pt x="1338262" y="480418"/>
                </a:lnTo>
                <a:cubicBezTo>
                  <a:pt x="1327944" y="495102"/>
                  <a:pt x="1315244" y="505818"/>
                  <a:pt x="1300162" y="512564"/>
                </a:cubicBezTo>
                <a:cubicBezTo>
                  <a:pt x="1284287" y="519708"/>
                  <a:pt x="1266230" y="523280"/>
                  <a:pt x="1245989" y="523280"/>
                </a:cubicBezTo>
                <a:cubicBezTo>
                  <a:pt x="1220192" y="523280"/>
                  <a:pt x="1196181" y="516732"/>
                  <a:pt x="1173956" y="503635"/>
                </a:cubicBezTo>
                <a:cubicBezTo>
                  <a:pt x="1152525" y="490935"/>
                  <a:pt x="1134864" y="472282"/>
                  <a:pt x="1120973" y="447675"/>
                </a:cubicBezTo>
                <a:cubicBezTo>
                  <a:pt x="1107480" y="423466"/>
                  <a:pt x="1100733" y="395288"/>
                  <a:pt x="1100733" y="363141"/>
                </a:cubicBezTo>
                <a:cubicBezTo>
                  <a:pt x="1100733" y="330994"/>
                  <a:pt x="1107480" y="302816"/>
                  <a:pt x="1120973" y="278607"/>
                </a:cubicBezTo>
                <a:cubicBezTo>
                  <a:pt x="1134864" y="254000"/>
                  <a:pt x="1152525" y="235347"/>
                  <a:pt x="1173956" y="222647"/>
                </a:cubicBezTo>
                <a:cubicBezTo>
                  <a:pt x="1196578" y="209153"/>
                  <a:pt x="1220589" y="202407"/>
                  <a:pt x="1245989" y="202407"/>
                </a:cubicBezTo>
                <a:close/>
                <a:moveTo>
                  <a:pt x="930473" y="202407"/>
                </a:moveTo>
                <a:cubicBezTo>
                  <a:pt x="967780" y="202407"/>
                  <a:pt x="996355" y="213916"/>
                  <a:pt x="1016198" y="236935"/>
                </a:cubicBezTo>
                <a:cubicBezTo>
                  <a:pt x="1035645" y="259160"/>
                  <a:pt x="1045369" y="290116"/>
                  <a:pt x="1045369" y="329804"/>
                </a:cubicBezTo>
                <a:lnTo>
                  <a:pt x="1045369" y="523280"/>
                </a:lnTo>
                <a:lnTo>
                  <a:pt x="965597" y="523280"/>
                </a:lnTo>
                <a:lnTo>
                  <a:pt x="965597" y="339924"/>
                </a:lnTo>
                <a:cubicBezTo>
                  <a:pt x="965597" y="320080"/>
                  <a:pt x="960437" y="304602"/>
                  <a:pt x="950119" y="293489"/>
                </a:cubicBezTo>
                <a:cubicBezTo>
                  <a:pt x="939800" y="282377"/>
                  <a:pt x="925711" y="276821"/>
                  <a:pt x="907852" y="276821"/>
                </a:cubicBezTo>
                <a:cubicBezTo>
                  <a:pt x="886023" y="276821"/>
                  <a:pt x="868561" y="285155"/>
                  <a:pt x="855464" y="301824"/>
                </a:cubicBezTo>
                <a:cubicBezTo>
                  <a:pt x="842367" y="318493"/>
                  <a:pt x="835819" y="339527"/>
                  <a:pt x="835819" y="364927"/>
                </a:cubicBezTo>
                <a:lnTo>
                  <a:pt x="835819" y="523280"/>
                </a:lnTo>
                <a:lnTo>
                  <a:pt x="756047" y="523280"/>
                </a:lnTo>
                <a:lnTo>
                  <a:pt x="756047" y="212527"/>
                </a:lnTo>
                <a:lnTo>
                  <a:pt x="830461" y="212527"/>
                </a:lnTo>
                <a:lnTo>
                  <a:pt x="830461" y="251222"/>
                </a:lnTo>
                <a:lnTo>
                  <a:pt x="835819" y="251222"/>
                </a:lnTo>
                <a:cubicBezTo>
                  <a:pt x="845741" y="235744"/>
                  <a:pt x="858837" y="223838"/>
                  <a:pt x="875109" y="215503"/>
                </a:cubicBezTo>
                <a:cubicBezTo>
                  <a:pt x="892175" y="206772"/>
                  <a:pt x="910630" y="202407"/>
                  <a:pt x="930473" y="202407"/>
                </a:cubicBezTo>
                <a:close/>
                <a:moveTo>
                  <a:pt x="532805" y="202407"/>
                </a:moveTo>
                <a:cubicBezTo>
                  <a:pt x="564158" y="202407"/>
                  <a:pt x="592733" y="209749"/>
                  <a:pt x="618530" y="224433"/>
                </a:cubicBezTo>
                <a:cubicBezTo>
                  <a:pt x="643136" y="238721"/>
                  <a:pt x="662781" y="258564"/>
                  <a:pt x="677466" y="283964"/>
                </a:cubicBezTo>
                <a:cubicBezTo>
                  <a:pt x="691356" y="308174"/>
                  <a:pt x="698302" y="336154"/>
                  <a:pt x="698302" y="367904"/>
                </a:cubicBezTo>
                <a:cubicBezTo>
                  <a:pt x="698302" y="400050"/>
                  <a:pt x="691356" y="428228"/>
                  <a:pt x="677466" y="452438"/>
                </a:cubicBezTo>
                <a:cubicBezTo>
                  <a:pt x="663178" y="477441"/>
                  <a:pt x="643533" y="497086"/>
                  <a:pt x="618530" y="511374"/>
                </a:cubicBezTo>
                <a:cubicBezTo>
                  <a:pt x="593527" y="525661"/>
                  <a:pt x="564952" y="532805"/>
                  <a:pt x="532805" y="532805"/>
                </a:cubicBezTo>
                <a:cubicBezTo>
                  <a:pt x="500658" y="532805"/>
                  <a:pt x="472083" y="525661"/>
                  <a:pt x="447080" y="511374"/>
                </a:cubicBezTo>
                <a:cubicBezTo>
                  <a:pt x="422077" y="497086"/>
                  <a:pt x="402431" y="477441"/>
                  <a:pt x="388144" y="452438"/>
                </a:cubicBezTo>
                <a:cubicBezTo>
                  <a:pt x="374253" y="428228"/>
                  <a:pt x="367308" y="400050"/>
                  <a:pt x="367308" y="367904"/>
                </a:cubicBezTo>
                <a:cubicBezTo>
                  <a:pt x="367308" y="336154"/>
                  <a:pt x="374253" y="308174"/>
                  <a:pt x="388144" y="283964"/>
                </a:cubicBezTo>
                <a:cubicBezTo>
                  <a:pt x="402828" y="258564"/>
                  <a:pt x="422473" y="238721"/>
                  <a:pt x="447080" y="224433"/>
                </a:cubicBezTo>
                <a:cubicBezTo>
                  <a:pt x="472877" y="209749"/>
                  <a:pt x="501452" y="202407"/>
                  <a:pt x="532805" y="202407"/>
                </a:cubicBezTo>
                <a:close/>
                <a:moveTo>
                  <a:pt x="5626893" y="124421"/>
                </a:moveTo>
                <a:lnTo>
                  <a:pt x="5706665" y="124421"/>
                </a:lnTo>
                <a:lnTo>
                  <a:pt x="5706665" y="212527"/>
                </a:lnTo>
                <a:lnTo>
                  <a:pt x="5782865" y="212527"/>
                </a:lnTo>
                <a:lnTo>
                  <a:pt x="5782865" y="280393"/>
                </a:lnTo>
                <a:lnTo>
                  <a:pt x="5706665" y="280393"/>
                </a:lnTo>
                <a:lnTo>
                  <a:pt x="5706665" y="409575"/>
                </a:lnTo>
                <a:cubicBezTo>
                  <a:pt x="5706665" y="425450"/>
                  <a:pt x="5710039" y="436761"/>
                  <a:pt x="5716785" y="443508"/>
                </a:cubicBezTo>
                <a:cubicBezTo>
                  <a:pt x="5722739" y="449858"/>
                  <a:pt x="5732661" y="453033"/>
                  <a:pt x="5746551" y="453033"/>
                </a:cubicBezTo>
                <a:cubicBezTo>
                  <a:pt x="5753299" y="453033"/>
                  <a:pt x="5759648" y="452041"/>
                  <a:pt x="5765601" y="450057"/>
                </a:cubicBezTo>
                <a:cubicBezTo>
                  <a:pt x="5768777" y="448866"/>
                  <a:pt x="5775325" y="445493"/>
                  <a:pt x="5785247" y="439936"/>
                </a:cubicBezTo>
                <a:lnTo>
                  <a:pt x="5785247" y="517922"/>
                </a:lnTo>
                <a:cubicBezTo>
                  <a:pt x="5768975" y="524669"/>
                  <a:pt x="5750520" y="528043"/>
                  <a:pt x="5729883" y="528043"/>
                </a:cubicBezTo>
                <a:cubicBezTo>
                  <a:pt x="5714404" y="528043"/>
                  <a:pt x="5700117" y="525661"/>
                  <a:pt x="5687020" y="520899"/>
                </a:cubicBezTo>
                <a:cubicBezTo>
                  <a:pt x="5673923" y="516136"/>
                  <a:pt x="5663406" y="509786"/>
                  <a:pt x="5655469" y="501849"/>
                </a:cubicBezTo>
                <a:cubicBezTo>
                  <a:pt x="5636419" y="483593"/>
                  <a:pt x="5626893" y="457597"/>
                  <a:pt x="5626893" y="423863"/>
                </a:cubicBezTo>
                <a:lnTo>
                  <a:pt x="5626893" y="280393"/>
                </a:lnTo>
                <a:lnTo>
                  <a:pt x="5572720" y="280393"/>
                </a:lnTo>
                <a:lnTo>
                  <a:pt x="5572720" y="212527"/>
                </a:lnTo>
                <a:lnTo>
                  <a:pt x="5626893" y="212527"/>
                </a:lnTo>
                <a:close/>
                <a:moveTo>
                  <a:pt x="3921919" y="124421"/>
                </a:moveTo>
                <a:lnTo>
                  <a:pt x="4001691" y="124421"/>
                </a:lnTo>
                <a:lnTo>
                  <a:pt x="4001691" y="212527"/>
                </a:lnTo>
                <a:lnTo>
                  <a:pt x="4077891" y="212527"/>
                </a:lnTo>
                <a:lnTo>
                  <a:pt x="4077891" y="280393"/>
                </a:lnTo>
                <a:lnTo>
                  <a:pt x="4001691" y="280393"/>
                </a:lnTo>
                <a:lnTo>
                  <a:pt x="4001691" y="409575"/>
                </a:lnTo>
                <a:cubicBezTo>
                  <a:pt x="4001691" y="425450"/>
                  <a:pt x="4005064" y="436761"/>
                  <a:pt x="4011811" y="443508"/>
                </a:cubicBezTo>
                <a:cubicBezTo>
                  <a:pt x="4017764" y="449858"/>
                  <a:pt x="4027686" y="453033"/>
                  <a:pt x="4041576" y="453033"/>
                </a:cubicBezTo>
                <a:cubicBezTo>
                  <a:pt x="4048323" y="453033"/>
                  <a:pt x="4054673" y="452041"/>
                  <a:pt x="4060626" y="450057"/>
                </a:cubicBezTo>
                <a:cubicBezTo>
                  <a:pt x="4063802" y="448866"/>
                  <a:pt x="4070350" y="445493"/>
                  <a:pt x="4080272" y="439936"/>
                </a:cubicBezTo>
                <a:lnTo>
                  <a:pt x="4080272" y="517922"/>
                </a:lnTo>
                <a:cubicBezTo>
                  <a:pt x="4064000" y="524669"/>
                  <a:pt x="4045545" y="528043"/>
                  <a:pt x="4024908" y="528043"/>
                </a:cubicBezTo>
                <a:cubicBezTo>
                  <a:pt x="4009430" y="528043"/>
                  <a:pt x="3995142" y="525661"/>
                  <a:pt x="3982045" y="520899"/>
                </a:cubicBezTo>
                <a:cubicBezTo>
                  <a:pt x="3968948" y="516136"/>
                  <a:pt x="3958431" y="509786"/>
                  <a:pt x="3950494" y="501849"/>
                </a:cubicBezTo>
                <a:cubicBezTo>
                  <a:pt x="3931444" y="483593"/>
                  <a:pt x="3921919" y="457597"/>
                  <a:pt x="3921919" y="423863"/>
                </a:cubicBezTo>
                <a:lnTo>
                  <a:pt x="3921919" y="280393"/>
                </a:lnTo>
                <a:lnTo>
                  <a:pt x="3867745" y="280393"/>
                </a:lnTo>
                <a:lnTo>
                  <a:pt x="3867745" y="212527"/>
                </a:lnTo>
                <a:lnTo>
                  <a:pt x="3921919" y="212527"/>
                </a:lnTo>
                <a:close/>
                <a:moveTo>
                  <a:pt x="4146947" y="86916"/>
                </a:moveTo>
                <a:lnTo>
                  <a:pt x="4226719" y="86916"/>
                </a:lnTo>
                <a:lnTo>
                  <a:pt x="4226719" y="197049"/>
                </a:lnTo>
                <a:lnTo>
                  <a:pt x="4221361" y="251222"/>
                </a:lnTo>
                <a:lnTo>
                  <a:pt x="4226719" y="251222"/>
                </a:lnTo>
                <a:cubicBezTo>
                  <a:pt x="4235450" y="236538"/>
                  <a:pt x="4248349" y="224830"/>
                  <a:pt x="4265414" y="216099"/>
                </a:cubicBezTo>
                <a:cubicBezTo>
                  <a:pt x="4282877" y="206971"/>
                  <a:pt x="4301331" y="202407"/>
                  <a:pt x="4320778" y="202407"/>
                </a:cubicBezTo>
                <a:cubicBezTo>
                  <a:pt x="4358481" y="202407"/>
                  <a:pt x="4387453" y="213718"/>
                  <a:pt x="4407694" y="236339"/>
                </a:cubicBezTo>
                <a:cubicBezTo>
                  <a:pt x="4427934" y="258961"/>
                  <a:pt x="4438055" y="290116"/>
                  <a:pt x="4438055" y="329804"/>
                </a:cubicBezTo>
                <a:lnTo>
                  <a:pt x="4438055" y="523280"/>
                </a:lnTo>
                <a:lnTo>
                  <a:pt x="4358283" y="523280"/>
                </a:lnTo>
                <a:lnTo>
                  <a:pt x="4358283" y="339924"/>
                </a:lnTo>
                <a:cubicBezTo>
                  <a:pt x="4358283" y="319683"/>
                  <a:pt x="4352925" y="304205"/>
                  <a:pt x="4342209" y="293489"/>
                </a:cubicBezTo>
                <a:cubicBezTo>
                  <a:pt x="4331097" y="282377"/>
                  <a:pt x="4316810" y="276821"/>
                  <a:pt x="4299347" y="276821"/>
                </a:cubicBezTo>
                <a:cubicBezTo>
                  <a:pt x="4277916" y="276821"/>
                  <a:pt x="4260453" y="285354"/>
                  <a:pt x="4246959" y="302419"/>
                </a:cubicBezTo>
                <a:cubicBezTo>
                  <a:pt x="4233466" y="319485"/>
                  <a:pt x="4226719" y="340519"/>
                  <a:pt x="4226719" y="365522"/>
                </a:cubicBezTo>
                <a:lnTo>
                  <a:pt x="4226719" y="523280"/>
                </a:lnTo>
                <a:lnTo>
                  <a:pt x="4146947" y="523280"/>
                </a:lnTo>
                <a:close/>
                <a:moveTo>
                  <a:pt x="3242072" y="86916"/>
                </a:moveTo>
                <a:lnTo>
                  <a:pt x="3321844" y="86916"/>
                </a:lnTo>
                <a:lnTo>
                  <a:pt x="3321844" y="523280"/>
                </a:lnTo>
                <a:lnTo>
                  <a:pt x="3242072" y="523280"/>
                </a:lnTo>
                <a:close/>
                <a:moveTo>
                  <a:pt x="0" y="86916"/>
                </a:moveTo>
                <a:lnTo>
                  <a:pt x="325636" y="86916"/>
                </a:lnTo>
                <a:lnTo>
                  <a:pt x="325636" y="164902"/>
                </a:lnTo>
                <a:lnTo>
                  <a:pt x="204192" y="164902"/>
                </a:lnTo>
                <a:lnTo>
                  <a:pt x="204192" y="523280"/>
                </a:lnTo>
                <a:lnTo>
                  <a:pt x="121444" y="523280"/>
                </a:lnTo>
                <a:lnTo>
                  <a:pt x="121444" y="164902"/>
                </a:lnTo>
                <a:lnTo>
                  <a:pt x="0" y="164902"/>
                </a:lnTo>
                <a:close/>
                <a:moveTo>
                  <a:pt x="5339953" y="74414"/>
                </a:moveTo>
                <a:lnTo>
                  <a:pt x="5409009" y="74414"/>
                </a:lnTo>
                <a:lnTo>
                  <a:pt x="5478661" y="151210"/>
                </a:lnTo>
                <a:lnTo>
                  <a:pt x="5478661" y="156568"/>
                </a:lnTo>
                <a:lnTo>
                  <a:pt x="5402461" y="156568"/>
                </a:lnTo>
                <a:lnTo>
                  <a:pt x="5378053" y="120849"/>
                </a:lnTo>
                <a:lnTo>
                  <a:pt x="5370909" y="120849"/>
                </a:lnTo>
                <a:lnTo>
                  <a:pt x="5346501" y="156568"/>
                </a:lnTo>
                <a:lnTo>
                  <a:pt x="5270301" y="156568"/>
                </a:lnTo>
                <a:lnTo>
                  <a:pt x="5270301" y="151210"/>
                </a:lnTo>
                <a:close/>
                <a:moveTo>
                  <a:pt x="498277" y="74414"/>
                </a:moveTo>
                <a:lnTo>
                  <a:pt x="567928" y="74414"/>
                </a:lnTo>
                <a:lnTo>
                  <a:pt x="636984" y="151210"/>
                </a:lnTo>
                <a:lnTo>
                  <a:pt x="636984" y="156568"/>
                </a:lnTo>
                <a:lnTo>
                  <a:pt x="560784" y="156568"/>
                </a:lnTo>
                <a:lnTo>
                  <a:pt x="536972" y="120849"/>
                </a:lnTo>
                <a:lnTo>
                  <a:pt x="529233" y="120849"/>
                </a:lnTo>
                <a:lnTo>
                  <a:pt x="504825" y="156568"/>
                </a:lnTo>
                <a:lnTo>
                  <a:pt x="428625" y="156568"/>
                </a:lnTo>
                <a:lnTo>
                  <a:pt x="428625" y="151210"/>
                </a:lnTo>
                <a:close/>
                <a:moveTo>
                  <a:pt x="3534966" y="69652"/>
                </a:moveTo>
                <a:lnTo>
                  <a:pt x="3627834" y="69652"/>
                </a:lnTo>
                <a:lnTo>
                  <a:pt x="3573066" y="152400"/>
                </a:lnTo>
                <a:lnTo>
                  <a:pt x="3509367" y="152400"/>
                </a:lnTo>
                <a:close/>
                <a:moveTo>
                  <a:pt x="626864" y="5358"/>
                </a:moveTo>
                <a:cubicBezTo>
                  <a:pt x="648295" y="5358"/>
                  <a:pt x="664369" y="10121"/>
                  <a:pt x="675084" y="19646"/>
                </a:cubicBezTo>
                <a:cubicBezTo>
                  <a:pt x="686197" y="29568"/>
                  <a:pt x="691753" y="43260"/>
                  <a:pt x="691753" y="60722"/>
                </a:cubicBezTo>
                <a:cubicBezTo>
                  <a:pt x="691753" y="77391"/>
                  <a:pt x="687784" y="91877"/>
                  <a:pt x="679847" y="104180"/>
                </a:cubicBezTo>
                <a:cubicBezTo>
                  <a:pt x="671909" y="116483"/>
                  <a:pt x="661194" y="125810"/>
                  <a:pt x="647700" y="132160"/>
                </a:cubicBezTo>
                <a:lnTo>
                  <a:pt x="616744" y="97632"/>
                </a:lnTo>
                <a:cubicBezTo>
                  <a:pt x="631428" y="89297"/>
                  <a:pt x="638770" y="78978"/>
                  <a:pt x="638770" y="66675"/>
                </a:cubicBezTo>
                <a:cubicBezTo>
                  <a:pt x="638770" y="61516"/>
                  <a:pt x="636786" y="57349"/>
                  <a:pt x="632817" y="54174"/>
                </a:cubicBezTo>
                <a:cubicBezTo>
                  <a:pt x="628451" y="50602"/>
                  <a:pt x="623094" y="48816"/>
                  <a:pt x="616744" y="48816"/>
                </a:cubicBezTo>
                <a:cubicBezTo>
                  <a:pt x="607616" y="48816"/>
                  <a:pt x="598289" y="50999"/>
                  <a:pt x="588764" y="55364"/>
                </a:cubicBezTo>
                <a:lnTo>
                  <a:pt x="588764" y="10716"/>
                </a:lnTo>
                <a:cubicBezTo>
                  <a:pt x="601067" y="7144"/>
                  <a:pt x="613767" y="5358"/>
                  <a:pt x="626864" y="5358"/>
                </a:cubicBezTo>
                <a:close/>
                <a:moveTo>
                  <a:pt x="5468540" y="0"/>
                </a:moveTo>
                <a:lnTo>
                  <a:pt x="5559623" y="0"/>
                </a:lnTo>
                <a:lnTo>
                  <a:pt x="5500091" y="76796"/>
                </a:lnTo>
                <a:lnTo>
                  <a:pt x="5442347" y="76796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C90497-ACA5-4D1F-B760-299738472787}"/>
              </a:ext>
            </a:extLst>
          </p:cNvPr>
          <p:cNvSpPr txBox="1"/>
          <p:nvPr/>
        </p:nvSpPr>
        <p:spPr>
          <a:xfrm>
            <a:off x="1874622" y="896820"/>
            <a:ext cx="1300190" cy="1043183"/>
          </a:xfrm>
          <a:custGeom>
            <a:avLst/>
            <a:gdLst/>
            <a:ahLst/>
            <a:cxnLst/>
            <a:rect l="l" t="t" r="r" b="b"/>
            <a:pathLst>
              <a:path w="1300190" h="1043183">
                <a:moveTo>
                  <a:pt x="398487" y="118123"/>
                </a:moveTo>
                <a:cubicBezTo>
                  <a:pt x="343458" y="118123"/>
                  <a:pt x="295070" y="136150"/>
                  <a:pt x="253324" y="172203"/>
                </a:cubicBezTo>
                <a:cubicBezTo>
                  <a:pt x="211577" y="208257"/>
                  <a:pt x="180268" y="256170"/>
                  <a:pt x="159394" y="315943"/>
                </a:cubicBezTo>
                <a:cubicBezTo>
                  <a:pt x="137573" y="378563"/>
                  <a:pt x="126662" y="447349"/>
                  <a:pt x="126662" y="522303"/>
                </a:cubicBezTo>
                <a:cubicBezTo>
                  <a:pt x="126662" y="596308"/>
                  <a:pt x="137573" y="664620"/>
                  <a:pt x="159394" y="727239"/>
                </a:cubicBezTo>
                <a:cubicBezTo>
                  <a:pt x="180268" y="787961"/>
                  <a:pt x="211577" y="836349"/>
                  <a:pt x="253324" y="872403"/>
                </a:cubicBezTo>
                <a:cubicBezTo>
                  <a:pt x="294121" y="907507"/>
                  <a:pt x="342509" y="925060"/>
                  <a:pt x="398487" y="925060"/>
                </a:cubicBezTo>
                <a:cubicBezTo>
                  <a:pt x="453516" y="925060"/>
                  <a:pt x="501429" y="907507"/>
                  <a:pt x="542227" y="872403"/>
                </a:cubicBezTo>
                <a:cubicBezTo>
                  <a:pt x="583024" y="837298"/>
                  <a:pt x="614809" y="788910"/>
                  <a:pt x="637579" y="727239"/>
                </a:cubicBezTo>
                <a:cubicBezTo>
                  <a:pt x="659401" y="668415"/>
                  <a:pt x="670312" y="600103"/>
                  <a:pt x="670312" y="522303"/>
                </a:cubicBezTo>
                <a:cubicBezTo>
                  <a:pt x="670312" y="443554"/>
                  <a:pt x="659401" y="374768"/>
                  <a:pt x="637579" y="315943"/>
                </a:cubicBezTo>
                <a:cubicBezTo>
                  <a:pt x="614809" y="255222"/>
                  <a:pt x="583024" y="207308"/>
                  <a:pt x="542227" y="172203"/>
                </a:cubicBezTo>
                <a:cubicBezTo>
                  <a:pt x="500481" y="136150"/>
                  <a:pt x="452567" y="118123"/>
                  <a:pt x="398487" y="118123"/>
                </a:cubicBezTo>
                <a:close/>
                <a:moveTo>
                  <a:pt x="1221916" y="24194"/>
                </a:moveTo>
                <a:lnTo>
                  <a:pt x="1300190" y="24194"/>
                </a:lnTo>
                <a:lnTo>
                  <a:pt x="1300190" y="1020412"/>
                </a:lnTo>
                <a:lnTo>
                  <a:pt x="1176374" y="1020412"/>
                </a:lnTo>
                <a:lnTo>
                  <a:pt x="1176374" y="196397"/>
                </a:lnTo>
                <a:lnTo>
                  <a:pt x="1001325" y="323059"/>
                </a:lnTo>
                <a:lnTo>
                  <a:pt x="937282" y="227707"/>
                </a:lnTo>
                <a:close/>
                <a:moveTo>
                  <a:pt x="398487" y="0"/>
                </a:moveTo>
                <a:cubicBezTo>
                  <a:pt x="477236" y="0"/>
                  <a:pt x="546971" y="23245"/>
                  <a:pt x="607693" y="69735"/>
                </a:cubicBezTo>
                <a:cubicBezTo>
                  <a:pt x="668415" y="116225"/>
                  <a:pt x="714905" y="178845"/>
                  <a:pt x="747163" y="257594"/>
                </a:cubicBezTo>
                <a:cubicBezTo>
                  <a:pt x="780371" y="338240"/>
                  <a:pt x="796974" y="426476"/>
                  <a:pt x="796974" y="522303"/>
                </a:cubicBezTo>
                <a:cubicBezTo>
                  <a:pt x="796974" y="618130"/>
                  <a:pt x="780371" y="706366"/>
                  <a:pt x="747163" y="787012"/>
                </a:cubicBezTo>
                <a:cubicBezTo>
                  <a:pt x="713956" y="867659"/>
                  <a:pt x="667466" y="930278"/>
                  <a:pt x="607693" y="974871"/>
                </a:cubicBezTo>
                <a:cubicBezTo>
                  <a:pt x="546022" y="1020412"/>
                  <a:pt x="476287" y="1043183"/>
                  <a:pt x="398487" y="1043183"/>
                </a:cubicBezTo>
                <a:cubicBezTo>
                  <a:pt x="320687" y="1043183"/>
                  <a:pt x="250952" y="1020412"/>
                  <a:pt x="189281" y="974871"/>
                </a:cubicBezTo>
                <a:cubicBezTo>
                  <a:pt x="127610" y="929329"/>
                  <a:pt x="80646" y="866710"/>
                  <a:pt x="48387" y="787012"/>
                </a:cubicBezTo>
                <a:cubicBezTo>
                  <a:pt x="16129" y="708264"/>
                  <a:pt x="0" y="620027"/>
                  <a:pt x="0" y="522303"/>
                </a:cubicBezTo>
                <a:cubicBezTo>
                  <a:pt x="0" y="424579"/>
                  <a:pt x="16129" y="336342"/>
                  <a:pt x="48387" y="257594"/>
                </a:cubicBezTo>
                <a:cubicBezTo>
                  <a:pt x="80646" y="178845"/>
                  <a:pt x="127136" y="116225"/>
                  <a:pt x="187858" y="69735"/>
                </a:cubicBezTo>
                <a:cubicBezTo>
                  <a:pt x="248580" y="23245"/>
                  <a:pt x="318789" y="0"/>
                  <a:pt x="398487" y="0"/>
                </a:cubicBezTo>
                <a:close/>
              </a:path>
            </a:pathLst>
          </a:custGeom>
          <a:solidFill>
            <a:srgbClr val="FFD23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1500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A4B793-AA8C-4457-9538-D871835E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06" y="2508474"/>
            <a:ext cx="3836987" cy="383698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2C031D5A-CB58-4989-833F-1A01DA3C95C0}"/>
              </a:ext>
            </a:extLst>
          </p:cNvPr>
          <p:cNvSpPr txBox="1"/>
          <p:nvPr/>
        </p:nvSpPr>
        <p:spPr>
          <a:xfrm>
            <a:off x="3729703" y="1528628"/>
            <a:ext cx="6121784" cy="487077"/>
          </a:xfrm>
          <a:custGeom>
            <a:avLst/>
            <a:gdLst/>
            <a:ahLst/>
            <a:cxnLst/>
            <a:rect l="l" t="t" r="r" b="b"/>
            <a:pathLst>
              <a:path w="6121784" h="487077">
                <a:moveTo>
                  <a:pt x="3345814" y="240088"/>
                </a:moveTo>
                <a:cubicBezTo>
                  <a:pt x="3322151" y="240088"/>
                  <a:pt x="3304403" y="245018"/>
                  <a:pt x="3292571" y="254878"/>
                </a:cubicBezTo>
                <a:cubicBezTo>
                  <a:pt x="3280739" y="264738"/>
                  <a:pt x="3274823" y="277227"/>
                  <a:pt x="3274823" y="292345"/>
                </a:cubicBezTo>
                <a:cubicBezTo>
                  <a:pt x="3274823" y="306478"/>
                  <a:pt x="3280246" y="317981"/>
                  <a:pt x="3291092" y="326855"/>
                </a:cubicBezTo>
                <a:cubicBezTo>
                  <a:pt x="3301938" y="335729"/>
                  <a:pt x="3315577" y="340165"/>
                  <a:pt x="3332011" y="340165"/>
                </a:cubicBezTo>
                <a:cubicBezTo>
                  <a:pt x="3346472" y="340165"/>
                  <a:pt x="3359947" y="336386"/>
                  <a:pt x="3372436" y="328827"/>
                </a:cubicBezTo>
                <a:cubicBezTo>
                  <a:pt x="3384925" y="321267"/>
                  <a:pt x="3394785" y="311408"/>
                  <a:pt x="3402016" y="299247"/>
                </a:cubicBezTo>
                <a:cubicBezTo>
                  <a:pt x="3409246" y="287087"/>
                  <a:pt x="3412861" y="273447"/>
                  <a:pt x="3412861" y="258329"/>
                </a:cubicBezTo>
                <a:cubicBezTo>
                  <a:pt x="3404974" y="253070"/>
                  <a:pt x="3395114" y="248633"/>
                  <a:pt x="3383282" y="245018"/>
                </a:cubicBezTo>
                <a:cubicBezTo>
                  <a:pt x="3372108" y="241731"/>
                  <a:pt x="3359618" y="240088"/>
                  <a:pt x="3345814" y="240088"/>
                </a:cubicBezTo>
                <a:close/>
                <a:moveTo>
                  <a:pt x="2898139" y="240088"/>
                </a:moveTo>
                <a:cubicBezTo>
                  <a:pt x="2874476" y="240088"/>
                  <a:pt x="2856728" y="245018"/>
                  <a:pt x="2844896" y="254878"/>
                </a:cubicBezTo>
                <a:cubicBezTo>
                  <a:pt x="2833064" y="264738"/>
                  <a:pt x="2827148" y="277227"/>
                  <a:pt x="2827148" y="292345"/>
                </a:cubicBezTo>
                <a:cubicBezTo>
                  <a:pt x="2827148" y="306478"/>
                  <a:pt x="2832571" y="317981"/>
                  <a:pt x="2843417" y="326855"/>
                </a:cubicBezTo>
                <a:cubicBezTo>
                  <a:pt x="2854263" y="335729"/>
                  <a:pt x="2867903" y="340165"/>
                  <a:pt x="2884336" y="340165"/>
                </a:cubicBezTo>
                <a:cubicBezTo>
                  <a:pt x="2898797" y="340165"/>
                  <a:pt x="2912272" y="336386"/>
                  <a:pt x="2924761" y="328827"/>
                </a:cubicBezTo>
                <a:cubicBezTo>
                  <a:pt x="2937250" y="321267"/>
                  <a:pt x="2947110" y="311408"/>
                  <a:pt x="2954341" y="299247"/>
                </a:cubicBezTo>
                <a:cubicBezTo>
                  <a:pt x="2961571" y="287087"/>
                  <a:pt x="2965186" y="273447"/>
                  <a:pt x="2965186" y="258329"/>
                </a:cubicBezTo>
                <a:cubicBezTo>
                  <a:pt x="2957299" y="253070"/>
                  <a:pt x="2947439" y="248633"/>
                  <a:pt x="2935607" y="245018"/>
                </a:cubicBezTo>
                <a:cubicBezTo>
                  <a:pt x="2924432" y="241731"/>
                  <a:pt x="2911943" y="240088"/>
                  <a:pt x="2898139" y="240088"/>
                </a:cubicBezTo>
                <a:close/>
                <a:moveTo>
                  <a:pt x="1059814" y="240088"/>
                </a:moveTo>
                <a:cubicBezTo>
                  <a:pt x="1036151" y="240088"/>
                  <a:pt x="1018403" y="245018"/>
                  <a:pt x="1006571" y="254878"/>
                </a:cubicBezTo>
                <a:cubicBezTo>
                  <a:pt x="994739" y="264738"/>
                  <a:pt x="988823" y="277227"/>
                  <a:pt x="988823" y="292345"/>
                </a:cubicBezTo>
                <a:cubicBezTo>
                  <a:pt x="988823" y="306478"/>
                  <a:pt x="994246" y="317981"/>
                  <a:pt x="1005092" y="326855"/>
                </a:cubicBezTo>
                <a:cubicBezTo>
                  <a:pt x="1015938" y="335729"/>
                  <a:pt x="1029578" y="340165"/>
                  <a:pt x="1046011" y="340165"/>
                </a:cubicBezTo>
                <a:cubicBezTo>
                  <a:pt x="1060472" y="340165"/>
                  <a:pt x="1073947" y="336386"/>
                  <a:pt x="1086436" y="328827"/>
                </a:cubicBezTo>
                <a:cubicBezTo>
                  <a:pt x="1098925" y="321267"/>
                  <a:pt x="1108785" y="311408"/>
                  <a:pt x="1116016" y="299247"/>
                </a:cubicBezTo>
                <a:cubicBezTo>
                  <a:pt x="1123246" y="287087"/>
                  <a:pt x="1126861" y="273447"/>
                  <a:pt x="1126861" y="258329"/>
                </a:cubicBezTo>
                <a:cubicBezTo>
                  <a:pt x="1118974" y="253070"/>
                  <a:pt x="1109114" y="248633"/>
                  <a:pt x="1097282" y="245018"/>
                </a:cubicBezTo>
                <a:cubicBezTo>
                  <a:pt x="1086107" y="241731"/>
                  <a:pt x="1073618" y="240088"/>
                  <a:pt x="1059814" y="240088"/>
                </a:cubicBezTo>
                <a:close/>
                <a:moveTo>
                  <a:pt x="5997057" y="142968"/>
                </a:moveTo>
                <a:cubicBezTo>
                  <a:pt x="5981610" y="142968"/>
                  <a:pt x="5967477" y="146912"/>
                  <a:pt x="5954659" y="154800"/>
                </a:cubicBezTo>
                <a:cubicBezTo>
                  <a:pt x="5941513" y="163017"/>
                  <a:pt x="5931325" y="174027"/>
                  <a:pt x="5924094" y="187831"/>
                </a:cubicBezTo>
                <a:cubicBezTo>
                  <a:pt x="5916535" y="202292"/>
                  <a:pt x="5912755" y="219546"/>
                  <a:pt x="5912755" y="239595"/>
                </a:cubicBezTo>
                <a:cubicBezTo>
                  <a:pt x="5912755" y="258986"/>
                  <a:pt x="5916535" y="276241"/>
                  <a:pt x="5924094" y="291359"/>
                </a:cubicBezTo>
                <a:cubicBezTo>
                  <a:pt x="5931325" y="305820"/>
                  <a:pt x="5941513" y="316830"/>
                  <a:pt x="5954659" y="324390"/>
                </a:cubicBezTo>
                <a:cubicBezTo>
                  <a:pt x="5967806" y="331949"/>
                  <a:pt x="5981938" y="335729"/>
                  <a:pt x="5997057" y="335729"/>
                </a:cubicBezTo>
                <a:cubicBezTo>
                  <a:pt x="6012833" y="335729"/>
                  <a:pt x="6026801" y="331949"/>
                  <a:pt x="6038961" y="324390"/>
                </a:cubicBezTo>
                <a:cubicBezTo>
                  <a:pt x="6051779" y="316502"/>
                  <a:pt x="6061968" y="305327"/>
                  <a:pt x="6069527" y="290866"/>
                </a:cubicBezTo>
                <a:cubicBezTo>
                  <a:pt x="6077085" y="276405"/>
                  <a:pt x="6080865" y="259315"/>
                  <a:pt x="6080865" y="239595"/>
                </a:cubicBezTo>
                <a:cubicBezTo>
                  <a:pt x="6080865" y="219218"/>
                  <a:pt x="6077085" y="201799"/>
                  <a:pt x="6069527" y="187338"/>
                </a:cubicBezTo>
                <a:cubicBezTo>
                  <a:pt x="6061968" y="172548"/>
                  <a:pt x="6051779" y="161538"/>
                  <a:pt x="6038961" y="154307"/>
                </a:cubicBezTo>
                <a:cubicBezTo>
                  <a:pt x="6025815" y="146748"/>
                  <a:pt x="6011847" y="142968"/>
                  <a:pt x="5997057" y="142968"/>
                </a:cubicBezTo>
                <a:close/>
                <a:moveTo>
                  <a:pt x="4833035" y="142968"/>
                </a:moveTo>
                <a:cubicBezTo>
                  <a:pt x="4813315" y="142968"/>
                  <a:pt x="4796061" y="149541"/>
                  <a:pt x="4781271" y="162688"/>
                </a:cubicBezTo>
                <a:cubicBezTo>
                  <a:pt x="4767467" y="175177"/>
                  <a:pt x="4758265" y="192268"/>
                  <a:pt x="4753663" y="213959"/>
                </a:cubicBezTo>
                <a:lnTo>
                  <a:pt x="4910435" y="213959"/>
                </a:lnTo>
                <a:cubicBezTo>
                  <a:pt x="4910106" y="203113"/>
                  <a:pt x="4907149" y="192268"/>
                  <a:pt x="4901561" y="181422"/>
                </a:cubicBezTo>
                <a:cubicBezTo>
                  <a:pt x="4896303" y="170905"/>
                  <a:pt x="4887921" y="161866"/>
                  <a:pt x="4876418" y="154307"/>
                </a:cubicBezTo>
                <a:cubicBezTo>
                  <a:pt x="4864915" y="146748"/>
                  <a:pt x="4850454" y="142968"/>
                  <a:pt x="4833035" y="142968"/>
                </a:cubicBezTo>
                <a:close/>
                <a:moveTo>
                  <a:pt x="4259405" y="142968"/>
                </a:moveTo>
                <a:cubicBezTo>
                  <a:pt x="4243629" y="142968"/>
                  <a:pt x="4228840" y="146912"/>
                  <a:pt x="4215036" y="154800"/>
                </a:cubicBezTo>
                <a:cubicBezTo>
                  <a:pt x="4201561" y="162688"/>
                  <a:pt x="4190550" y="174027"/>
                  <a:pt x="4182005" y="188817"/>
                </a:cubicBezTo>
                <a:cubicBezTo>
                  <a:pt x="4173789" y="203278"/>
                  <a:pt x="4169680" y="220697"/>
                  <a:pt x="4169680" y="241074"/>
                </a:cubicBezTo>
                <a:cubicBezTo>
                  <a:pt x="4169680" y="261122"/>
                  <a:pt x="4173789" y="278377"/>
                  <a:pt x="4182005" y="292838"/>
                </a:cubicBezTo>
                <a:cubicBezTo>
                  <a:pt x="4190550" y="307628"/>
                  <a:pt x="4201561" y="318967"/>
                  <a:pt x="4215036" y="326855"/>
                </a:cubicBezTo>
                <a:cubicBezTo>
                  <a:pt x="4229497" y="335071"/>
                  <a:pt x="4244287" y="339179"/>
                  <a:pt x="4259405" y="339179"/>
                </a:cubicBezTo>
                <a:cubicBezTo>
                  <a:pt x="4274524" y="339179"/>
                  <a:pt x="4289314" y="335071"/>
                  <a:pt x="4303775" y="326855"/>
                </a:cubicBezTo>
                <a:cubicBezTo>
                  <a:pt x="4316921" y="319295"/>
                  <a:pt x="4327767" y="307957"/>
                  <a:pt x="4336312" y="292838"/>
                </a:cubicBezTo>
                <a:cubicBezTo>
                  <a:pt x="4344529" y="278377"/>
                  <a:pt x="4348637" y="261122"/>
                  <a:pt x="4348637" y="241074"/>
                </a:cubicBezTo>
                <a:cubicBezTo>
                  <a:pt x="4348637" y="220697"/>
                  <a:pt x="4344529" y="203278"/>
                  <a:pt x="4336312" y="188817"/>
                </a:cubicBezTo>
                <a:cubicBezTo>
                  <a:pt x="4327767" y="173698"/>
                  <a:pt x="4316921" y="162359"/>
                  <a:pt x="4303775" y="154800"/>
                </a:cubicBezTo>
                <a:cubicBezTo>
                  <a:pt x="4289971" y="146912"/>
                  <a:pt x="4275181" y="142968"/>
                  <a:pt x="4259405" y="142968"/>
                </a:cubicBezTo>
                <a:close/>
                <a:moveTo>
                  <a:pt x="3769528" y="142968"/>
                </a:moveTo>
                <a:cubicBezTo>
                  <a:pt x="3755067" y="142968"/>
                  <a:pt x="3741099" y="147077"/>
                  <a:pt x="3727624" y="155293"/>
                </a:cubicBezTo>
                <a:cubicBezTo>
                  <a:pt x="3714477" y="163510"/>
                  <a:pt x="3703960" y="174848"/>
                  <a:pt x="3696072" y="189310"/>
                </a:cubicBezTo>
                <a:cubicBezTo>
                  <a:pt x="3688184" y="204099"/>
                  <a:pt x="3684240" y="221354"/>
                  <a:pt x="3684240" y="241074"/>
                </a:cubicBezTo>
                <a:cubicBezTo>
                  <a:pt x="3684240" y="260465"/>
                  <a:pt x="3688184" y="277555"/>
                  <a:pt x="3696072" y="292345"/>
                </a:cubicBezTo>
                <a:cubicBezTo>
                  <a:pt x="3703960" y="307464"/>
                  <a:pt x="3714477" y="318967"/>
                  <a:pt x="3727624" y="326855"/>
                </a:cubicBezTo>
                <a:cubicBezTo>
                  <a:pt x="3741099" y="335071"/>
                  <a:pt x="3755067" y="339179"/>
                  <a:pt x="3769528" y="339179"/>
                </a:cubicBezTo>
                <a:cubicBezTo>
                  <a:pt x="3783660" y="339179"/>
                  <a:pt x="3797629" y="335071"/>
                  <a:pt x="3811432" y="326855"/>
                </a:cubicBezTo>
                <a:cubicBezTo>
                  <a:pt x="3824250" y="319295"/>
                  <a:pt x="3834768" y="307792"/>
                  <a:pt x="3842984" y="292345"/>
                </a:cubicBezTo>
                <a:cubicBezTo>
                  <a:pt x="3850543" y="278213"/>
                  <a:pt x="3854323" y="261122"/>
                  <a:pt x="3854323" y="241074"/>
                </a:cubicBezTo>
                <a:cubicBezTo>
                  <a:pt x="3854323" y="220697"/>
                  <a:pt x="3850543" y="203442"/>
                  <a:pt x="3842984" y="189310"/>
                </a:cubicBezTo>
                <a:cubicBezTo>
                  <a:pt x="3835096" y="174520"/>
                  <a:pt x="3824579" y="163181"/>
                  <a:pt x="3811432" y="155293"/>
                </a:cubicBezTo>
                <a:cubicBezTo>
                  <a:pt x="3797629" y="147077"/>
                  <a:pt x="3783660" y="142968"/>
                  <a:pt x="3769528" y="142968"/>
                </a:cubicBezTo>
                <a:close/>
                <a:moveTo>
                  <a:pt x="2607143" y="142968"/>
                </a:moveTo>
                <a:cubicBezTo>
                  <a:pt x="2593011" y="142968"/>
                  <a:pt x="2579043" y="147077"/>
                  <a:pt x="2565239" y="155293"/>
                </a:cubicBezTo>
                <a:cubicBezTo>
                  <a:pt x="2552421" y="162852"/>
                  <a:pt x="2541904" y="174355"/>
                  <a:pt x="2533687" y="189803"/>
                </a:cubicBezTo>
                <a:cubicBezTo>
                  <a:pt x="2525799" y="204592"/>
                  <a:pt x="2521855" y="221683"/>
                  <a:pt x="2521855" y="241074"/>
                </a:cubicBezTo>
                <a:cubicBezTo>
                  <a:pt x="2521855" y="260465"/>
                  <a:pt x="2525799" y="277555"/>
                  <a:pt x="2533687" y="292345"/>
                </a:cubicBezTo>
                <a:cubicBezTo>
                  <a:pt x="2541904" y="307792"/>
                  <a:pt x="2552421" y="319295"/>
                  <a:pt x="2565239" y="326855"/>
                </a:cubicBezTo>
                <a:cubicBezTo>
                  <a:pt x="2579043" y="335071"/>
                  <a:pt x="2593011" y="339179"/>
                  <a:pt x="2607143" y="339179"/>
                </a:cubicBezTo>
                <a:cubicBezTo>
                  <a:pt x="2621604" y="339179"/>
                  <a:pt x="2635573" y="335071"/>
                  <a:pt x="2649048" y="326855"/>
                </a:cubicBezTo>
                <a:cubicBezTo>
                  <a:pt x="2662194" y="318967"/>
                  <a:pt x="2672711" y="307464"/>
                  <a:pt x="2680599" y="292345"/>
                </a:cubicBezTo>
                <a:cubicBezTo>
                  <a:pt x="2688487" y="277555"/>
                  <a:pt x="2692431" y="260465"/>
                  <a:pt x="2692431" y="241074"/>
                </a:cubicBezTo>
                <a:cubicBezTo>
                  <a:pt x="2692431" y="221354"/>
                  <a:pt x="2688487" y="204099"/>
                  <a:pt x="2680599" y="189310"/>
                </a:cubicBezTo>
                <a:cubicBezTo>
                  <a:pt x="2672711" y="174848"/>
                  <a:pt x="2662194" y="163510"/>
                  <a:pt x="2649048" y="155293"/>
                </a:cubicBezTo>
                <a:cubicBezTo>
                  <a:pt x="2635573" y="147077"/>
                  <a:pt x="2621604" y="142968"/>
                  <a:pt x="2607143" y="142968"/>
                </a:cubicBezTo>
                <a:close/>
                <a:moveTo>
                  <a:pt x="2177532" y="142968"/>
                </a:moveTo>
                <a:cubicBezTo>
                  <a:pt x="2162085" y="142968"/>
                  <a:pt x="2147953" y="146912"/>
                  <a:pt x="2135135" y="154800"/>
                </a:cubicBezTo>
                <a:cubicBezTo>
                  <a:pt x="2121988" y="163017"/>
                  <a:pt x="2111800" y="174027"/>
                  <a:pt x="2104569" y="187831"/>
                </a:cubicBezTo>
                <a:cubicBezTo>
                  <a:pt x="2097010" y="202292"/>
                  <a:pt x="2093230" y="219546"/>
                  <a:pt x="2093230" y="239595"/>
                </a:cubicBezTo>
                <a:cubicBezTo>
                  <a:pt x="2093230" y="258986"/>
                  <a:pt x="2097010" y="276241"/>
                  <a:pt x="2104569" y="291359"/>
                </a:cubicBezTo>
                <a:cubicBezTo>
                  <a:pt x="2111800" y="305820"/>
                  <a:pt x="2121988" y="316830"/>
                  <a:pt x="2135135" y="324390"/>
                </a:cubicBezTo>
                <a:cubicBezTo>
                  <a:pt x="2148281" y="331949"/>
                  <a:pt x="2162414" y="335729"/>
                  <a:pt x="2177532" y="335729"/>
                </a:cubicBezTo>
                <a:cubicBezTo>
                  <a:pt x="2193308" y="335729"/>
                  <a:pt x="2207276" y="331949"/>
                  <a:pt x="2219437" y="324390"/>
                </a:cubicBezTo>
                <a:cubicBezTo>
                  <a:pt x="2232255" y="316502"/>
                  <a:pt x="2242443" y="305327"/>
                  <a:pt x="2250002" y="290866"/>
                </a:cubicBezTo>
                <a:cubicBezTo>
                  <a:pt x="2257561" y="276405"/>
                  <a:pt x="2261341" y="259315"/>
                  <a:pt x="2261341" y="239595"/>
                </a:cubicBezTo>
                <a:cubicBezTo>
                  <a:pt x="2261341" y="219218"/>
                  <a:pt x="2257561" y="201799"/>
                  <a:pt x="2250002" y="187338"/>
                </a:cubicBezTo>
                <a:cubicBezTo>
                  <a:pt x="2242443" y="172548"/>
                  <a:pt x="2232255" y="161538"/>
                  <a:pt x="2219437" y="154307"/>
                </a:cubicBezTo>
                <a:cubicBezTo>
                  <a:pt x="2206290" y="146748"/>
                  <a:pt x="2192322" y="142968"/>
                  <a:pt x="2177532" y="142968"/>
                </a:cubicBezTo>
                <a:close/>
                <a:moveTo>
                  <a:pt x="784910" y="142968"/>
                </a:moveTo>
                <a:cubicBezTo>
                  <a:pt x="765191" y="142968"/>
                  <a:pt x="747936" y="149541"/>
                  <a:pt x="733146" y="162688"/>
                </a:cubicBezTo>
                <a:cubicBezTo>
                  <a:pt x="719342" y="175177"/>
                  <a:pt x="710140" y="192268"/>
                  <a:pt x="705538" y="213959"/>
                </a:cubicBezTo>
                <a:lnTo>
                  <a:pt x="862310" y="213959"/>
                </a:lnTo>
                <a:cubicBezTo>
                  <a:pt x="861982" y="203113"/>
                  <a:pt x="859024" y="192268"/>
                  <a:pt x="853436" y="181422"/>
                </a:cubicBezTo>
                <a:cubicBezTo>
                  <a:pt x="848178" y="170905"/>
                  <a:pt x="839797" y="161866"/>
                  <a:pt x="828294" y="154307"/>
                </a:cubicBezTo>
                <a:cubicBezTo>
                  <a:pt x="816791" y="146748"/>
                  <a:pt x="802329" y="142968"/>
                  <a:pt x="784910" y="142968"/>
                </a:cubicBezTo>
                <a:close/>
                <a:moveTo>
                  <a:pt x="5488055" y="112403"/>
                </a:moveTo>
                <a:lnTo>
                  <a:pt x="5530945" y="112403"/>
                </a:lnTo>
                <a:lnTo>
                  <a:pt x="5530945" y="369745"/>
                </a:lnTo>
                <a:lnTo>
                  <a:pt x="5488055" y="369745"/>
                </a:lnTo>
                <a:close/>
                <a:moveTo>
                  <a:pt x="1668531" y="112403"/>
                </a:moveTo>
                <a:lnTo>
                  <a:pt x="1711421" y="112403"/>
                </a:lnTo>
                <a:lnTo>
                  <a:pt x="1711421" y="369745"/>
                </a:lnTo>
                <a:lnTo>
                  <a:pt x="1668531" y="369745"/>
                </a:lnTo>
                <a:close/>
                <a:moveTo>
                  <a:pt x="4067919" y="104515"/>
                </a:moveTo>
                <a:cubicBezTo>
                  <a:pt x="4079422" y="104515"/>
                  <a:pt x="4089611" y="106322"/>
                  <a:pt x="4098485" y="109938"/>
                </a:cubicBezTo>
                <a:lnTo>
                  <a:pt x="4098485" y="156279"/>
                </a:lnTo>
                <a:cubicBezTo>
                  <a:pt x="4087310" y="150692"/>
                  <a:pt x="4075150" y="147898"/>
                  <a:pt x="4062003" y="147898"/>
                </a:cubicBezTo>
                <a:cubicBezTo>
                  <a:pt x="4049843" y="147898"/>
                  <a:pt x="4038340" y="151513"/>
                  <a:pt x="4027494" y="158744"/>
                </a:cubicBezTo>
                <a:cubicBezTo>
                  <a:pt x="4017305" y="165317"/>
                  <a:pt x="4008924" y="174848"/>
                  <a:pt x="4002351" y="187338"/>
                </a:cubicBezTo>
                <a:cubicBezTo>
                  <a:pt x="3996435" y="198183"/>
                  <a:pt x="3993477" y="211001"/>
                  <a:pt x="3993477" y="225791"/>
                </a:cubicBezTo>
                <a:lnTo>
                  <a:pt x="3993477" y="369745"/>
                </a:lnTo>
                <a:lnTo>
                  <a:pt x="3950587" y="369745"/>
                </a:lnTo>
                <a:lnTo>
                  <a:pt x="3950587" y="112403"/>
                </a:lnTo>
                <a:lnTo>
                  <a:pt x="3991012" y="112403"/>
                </a:lnTo>
                <a:lnTo>
                  <a:pt x="3991012" y="153814"/>
                </a:lnTo>
                <a:lnTo>
                  <a:pt x="3993477" y="153814"/>
                </a:lnTo>
                <a:cubicBezTo>
                  <a:pt x="3998079" y="140010"/>
                  <a:pt x="4007774" y="128343"/>
                  <a:pt x="4022564" y="118812"/>
                </a:cubicBezTo>
                <a:cubicBezTo>
                  <a:pt x="4037025" y="109280"/>
                  <a:pt x="4052143" y="104515"/>
                  <a:pt x="4067919" y="104515"/>
                </a:cubicBezTo>
                <a:close/>
                <a:moveTo>
                  <a:pt x="600819" y="104515"/>
                </a:moveTo>
                <a:cubicBezTo>
                  <a:pt x="612322" y="104515"/>
                  <a:pt x="622511" y="106322"/>
                  <a:pt x="631385" y="109938"/>
                </a:cubicBezTo>
                <a:lnTo>
                  <a:pt x="631385" y="156279"/>
                </a:lnTo>
                <a:cubicBezTo>
                  <a:pt x="620210" y="150692"/>
                  <a:pt x="608050" y="147898"/>
                  <a:pt x="594903" y="147898"/>
                </a:cubicBezTo>
                <a:cubicBezTo>
                  <a:pt x="582743" y="147898"/>
                  <a:pt x="571240" y="151513"/>
                  <a:pt x="560394" y="158744"/>
                </a:cubicBezTo>
                <a:cubicBezTo>
                  <a:pt x="550205" y="165317"/>
                  <a:pt x="541824" y="174848"/>
                  <a:pt x="535251" y="187338"/>
                </a:cubicBezTo>
                <a:cubicBezTo>
                  <a:pt x="529335" y="198183"/>
                  <a:pt x="526377" y="211001"/>
                  <a:pt x="526377" y="225791"/>
                </a:cubicBezTo>
                <a:lnTo>
                  <a:pt x="526377" y="369745"/>
                </a:lnTo>
                <a:lnTo>
                  <a:pt x="483487" y="369745"/>
                </a:lnTo>
                <a:lnTo>
                  <a:pt x="483487" y="112403"/>
                </a:lnTo>
                <a:lnTo>
                  <a:pt x="523912" y="112403"/>
                </a:lnTo>
                <a:lnTo>
                  <a:pt x="523912" y="153814"/>
                </a:lnTo>
                <a:lnTo>
                  <a:pt x="526377" y="153814"/>
                </a:lnTo>
                <a:cubicBezTo>
                  <a:pt x="530979" y="140010"/>
                  <a:pt x="540674" y="128343"/>
                  <a:pt x="555464" y="118812"/>
                </a:cubicBezTo>
                <a:cubicBezTo>
                  <a:pt x="569925" y="109280"/>
                  <a:pt x="585043" y="104515"/>
                  <a:pt x="600819" y="104515"/>
                </a:cubicBezTo>
                <a:close/>
                <a:moveTo>
                  <a:pt x="5991141" y="104022"/>
                </a:moveTo>
                <a:cubicBezTo>
                  <a:pt x="6010861" y="104022"/>
                  <a:pt x="6028279" y="108130"/>
                  <a:pt x="6043398" y="116347"/>
                </a:cubicBezTo>
                <a:cubicBezTo>
                  <a:pt x="6058517" y="124563"/>
                  <a:pt x="6070349" y="135573"/>
                  <a:pt x="6078893" y="149377"/>
                </a:cubicBezTo>
                <a:lnTo>
                  <a:pt x="6080865" y="149377"/>
                </a:lnTo>
                <a:lnTo>
                  <a:pt x="6080865" y="112403"/>
                </a:lnTo>
                <a:lnTo>
                  <a:pt x="6121784" y="112403"/>
                </a:lnTo>
                <a:lnTo>
                  <a:pt x="6121784" y="359885"/>
                </a:lnTo>
                <a:cubicBezTo>
                  <a:pt x="6121784" y="400968"/>
                  <a:pt x="6110281" y="432520"/>
                  <a:pt x="6087275" y="454540"/>
                </a:cubicBezTo>
                <a:cubicBezTo>
                  <a:pt x="6064597" y="476232"/>
                  <a:pt x="6034524" y="487077"/>
                  <a:pt x="5997057" y="487077"/>
                </a:cubicBezTo>
                <a:cubicBezTo>
                  <a:pt x="5966491" y="487077"/>
                  <a:pt x="5941513" y="480011"/>
                  <a:pt x="5922122" y="465879"/>
                </a:cubicBezTo>
                <a:cubicBezTo>
                  <a:pt x="5902402" y="451746"/>
                  <a:pt x="5889091" y="434656"/>
                  <a:pt x="5882189" y="414607"/>
                </a:cubicBezTo>
                <a:lnTo>
                  <a:pt x="5921629" y="397846"/>
                </a:lnTo>
                <a:cubicBezTo>
                  <a:pt x="5927215" y="412964"/>
                  <a:pt x="5936583" y="425125"/>
                  <a:pt x="5949729" y="434327"/>
                </a:cubicBezTo>
                <a:cubicBezTo>
                  <a:pt x="5962877" y="443530"/>
                  <a:pt x="5978652" y="448131"/>
                  <a:pt x="5997057" y="448131"/>
                </a:cubicBezTo>
                <a:cubicBezTo>
                  <a:pt x="6023349" y="448131"/>
                  <a:pt x="6043891" y="440407"/>
                  <a:pt x="6058681" y="424960"/>
                </a:cubicBezTo>
                <a:cubicBezTo>
                  <a:pt x="6073471" y="409842"/>
                  <a:pt x="6080865" y="387822"/>
                  <a:pt x="6080865" y="358899"/>
                </a:cubicBezTo>
                <a:lnTo>
                  <a:pt x="6080865" y="330306"/>
                </a:lnTo>
                <a:lnTo>
                  <a:pt x="6078893" y="330306"/>
                </a:lnTo>
                <a:cubicBezTo>
                  <a:pt x="6070677" y="343123"/>
                  <a:pt x="6058845" y="353805"/>
                  <a:pt x="6043398" y="362350"/>
                </a:cubicBezTo>
                <a:cubicBezTo>
                  <a:pt x="6028279" y="370567"/>
                  <a:pt x="6010861" y="374675"/>
                  <a:pt x="5991141" y="374675"/>
                </a:cubicBezTo>
                <a:cubicBezTo>
                  <a:pt x="5968792" y="374675"/>
                  <a:pt x="5948415" y="368923"/>
                  <a:pt x="5930009" y="357420"/>
                </a:cubicBezTo>
                <a:cubicBezTo>
                  <a:pt x="5911933" y="346246"/>
                  <a:pt x="5897472" y="330306"/>
                  <a:pt x="5886627" y="309600"/>
                </a:cubicBezTo>
                <a:cubicBezTo>
                  <a:pt x="5875781" y="288894"/>
                  <a:pt x="5870357" y="265559"/>
                  <a:pt x="5870357" y="239595"/>
                </a:cubicBezTo>
                <a:cubicBezTo>
                  <a:pt x="5870357" y="213631"/>
                  <a:pt x="5875781" y="190296"/>
                  <a:pt x="5886627" y="169590"/>
                </a:cubicBezTo>
                <a:cubicBezTo>
                  <a:pt x="5897801" y="148555"/>
                  <a:pt x="5912262" y="132451"/>
                  <a:pt x="5930009" y="121277"/>
                </a:cubicBezTo>
                <a:cubicBezTo>
                  <a:pt x="5948415" y="109773"/>
                  <a:pt x="5968792" y="104022"/>
                  <a:pt x="5991141" y="104022"/>
                </a:cubicBezTo>
                <a:close/>
                <a:moveTo>
                  <a:pt x="5724617" y="104022"/>
                </a:moveTo>
                <a:cubicBezTo>
                  <a:pt x="5755511" y="104022"/>
                  <a:pt x="5779011" y="113060"/>
                  <a:pt x="5795115" y="131136"/>
                </a:cubicBezTo>
                <a:cubicBezTo>
                  <a:pt x="5811549" y="149541"/>
                  <a:pt x="5819765" y="174027"/>
                  <a:pt x="5819765" y="204592"/>
                </a:cubicBezTo>
                <a:lnTo>
                  <a:pt x="5819765" y="369745"/>
                </a:lnTo>
                <a:lnTo>
                  <a:pt x="5776875" y="369745"/>
                </a:lnTo>
                <a:lnTo>
                  <a:pt x="5776875" y="211001"/>
                </a:lnTo>
                <a:cubicBezTo>
                  <a:pt x="5776875" y="187338"/>
                  <a:pt x="5771123" y="170083"/>
                  <a:pt x="5759620" y="159237"/>
                </a:cubicBezTo>
                <a:cubicBezTo>
                  <a:pt x="5748446" y="148391"/>
                  <a:pt x="5732834" y="142968"/>
                  <a:pt x="5712785" y="142968"/>
                </a:cubicBezTo>
                <a:cubicBezTo>
                  <a:pt x="5698982" y="142968"/>
                  <a:pt x="5686657" y="146912"/>
                  <a:pt x="5675811" y="154800"/>
                </a:cubicBezTo>
                <a:cubicBezTo>
                  <a:pt x="5664308" y="163345"/>
                  <a:pt x="5655763" y="173534"/>
                  <a:pt x="5650175" y="185366"/>
                </a:cubicBezTo>
                <a:cubicBezTo>
                  <a:pt x="5644259" y="198183"/>
                  <a:pt x="5641301" y="211330"/>
                  <a:pt x="5641301" y="224805"/>
                </a:cubicBezTo>
                <a:lnTo>
                  <a:pt x="5641301" y="369745"/>
                </a:lnTo>
                <a:lnTo>
                  <a:pt x="5598411" y="369745"/>
                </a:lnTo>
                <a:lnTo>
                  <a:pt x="5598411" y="112403"/>
                </a:lnTo>
                <a:lnTo>
                  <a:pt x="5638837" y="112403"/>
                </a:lnTo>
                <a:lnTo>
                  <a:pt x="5638837" y="150363"/>
                </a:lnTo>
                <a:lnTo>
                  <a:pt x="5641301" y="150363"/>
                </a:lnTo>
                <a:cubicBezTo>
                  <a:pt x="5648203" y="137545"/>
                  <a:pt x="5659378" y="126699"/>
                  <a:pt x="5674825" y="117826"/>
                </a:cubicBezTo>
                <a:cubicBezTo>
                  <a:pt x="5690601" y="108623"/>
                  <a:pt x="5707199" y="104022"/>
                  <a:pt x="5724617" y="104022"/>
                </a:cubicBezTo>
                <a:close/>
                <a:moveTo>
                  <a:pt x="5333246" y="104022"/>
                </a:moveTo>
                <a:cubicBezTo>
                  <a:pt x="5355595" y="104022"/>
                  <a:pt x="5375643" y="108952"/>
                  <a:pt x="5393391" y="118812"/>
                </a:cubicBezTo>
                <a:cubicBezTo>
                  <a:pt x="5410811" y="128343"/>
                  <a:pt x="5423299" y="141982"/>
                  <a:pt x="5430859" y="159730"/>
                </a:cubicBezTo>
                <a:lnTo>
                  <a:pt x="5393885" y="176985"/>
                </a:lnTo>
                <a:cubicBezTo>
                  <a:pt x="5382381" y="153978"/>
                  <a:pt x="5362004" y="142475"/>
                  <a:pt x="5332753" y="142475"/>
                </a:cubicBezTo>
                <a:cubicBezTo>
                  <a:pt x="5318949" y="142475"/>
                  <a:pt x="5306460" y="145762"/>
                  <a:pt x="5295285" y="152335"/>
                </a:cubicBezTo>
                <a:cubicBezTo>
                  <a:pt x="5284769" y="158580"/>
                  <a:pt x="5279510" y="166961"/>
                  <a:pt x="5279510" y="177478"/>
                </a:cubicBezTo>
                <a:cubicBezTo>
                  <a:pt x="5279510" y="186680"/>
                  <a:pt x="5283289" y="194240"/>
                  <a:pt x="5290849" y="200155"/>
                </a:cubicBezTo>
                <a:cubicBezTo>
                  <a:pt x="5298408" y="206071"/>
                  <a:pt x="5309418" y="211001"/>
                  <a:pt x="5323879" y="214945"/>
                </a:cubicBezTo>
                <a:lnTo>
                  <a:pt x="5361347" y="224312"/>
                </a:lnTo>
                <a:cubicBezTo>
                  <a:pt x="5386983" y="230885"/>
                  <a:pt x="5406045" y="240417"/>
                  <a:pt x="5418534" y="252906"/>
                </a:cubicBezTo>
                <a:cubicBezTo>
                  <a:pt x="5431352" y="265724"/>
                  <a:pt x="5437761" y="281171"/>
                  <a:pt x="5437761" y="299247"/>
                </a:cubicBezTo>
                <a:cubicBezTo>
                  <a:pt x="5437761" y="314694"/>
                  <a:pt x="5433159" y="328498"/>
                  <a:pt x="5423957" y="340658"/>
                </a:cubicBezTo>
                <a:cubicBezTo>
                  <a:pt x="5415083" y="352490"/>
                  <a:pt x="5402758" y="361693"/>
                  <a:pt x="5386983" y="368266"/>
                </a:cubicBezTo>
                <a:cubicBezTo>
                  <a:pt x="5372193" y="374511"/>
                  <a:pt x="5355103" y="377633"/>
                  <a:pt x="5335711" y="377633"/>
                </a:cubicBezTo>
                <a:cubicBezTo>
                  <a:pt x="5308103" y="377633"/>
                  <a:pt x="5284933" y="371224"/>
                  <a:pt x="5266199" y="358406"/>
                </a:cubicBezTo>
                <a:cubicBezTo>
                  <a:pt x="5248451" y="346246"/>
                  <a:pt x="5235469" y="329648"/>
                  <a:pt x="5227253" y="308614"/>
                </a:cubicBezTo>
                <a:lnTo>
                  <a:pt x="5265213" y="291359"/>
                </a:lnTo>
                <a:cubicBezTo>
                  <a:pt x="5271787" y="307135"/>
                  <a:pt x="5281317" y="319131"/>
                  <a:pt x="5293807" y="327348"/>
                </a:cubicBezTo>
                <a:cubicBezTo>
                  <a:pt x="5306953" y="335893"/>
                  <a:pt x="5320921" y="340165"/>
                  <a:pt x="5335711" y="340165"/>
                </a:cubicBezTo>
                <a:cubicBezTo>
                  <a:pt x="5351815" y="340165"/>
                  <a:pt x="5365619" y="336879"/>
                  <a:pt x="5377123" y="330306"/>
                </a:cubicBezTo>
                <a:cubicBezTo>
                  <a:pt x="5388626" y="323732"/>
                  <a:pt x="5394377" y="314365"/>
                  <a:pt x="5394377" y="302205"/>
                </a:cubicBezTo>
                <a:cubicBezTo>
                  <a:pt x="5394377" y="291359"/>
                  <a:pt x="5389776" y="282650"/>
                  <a:pt x="5380573" y="276076"/>
                </a:cubicBezTo>
                <a:cubicBezTo>
                  <a:pt x="5372028" y="269832"/>
                  <a:pt x="5357731" y="264245"/>
                  <a:pt x="5337683" y="259315"/>
                </a:cubicBezTo>
                <a:lnTo>
                  <a:pt x="5306131" y="250934"/>
                </a:lnTo>
                <a:cubicBezTo>
                  <a:pt x="5285754" y="246004"/>
                  <a:pt x="5268993" y="237459"/>
                  <a:pt x="5255846" y="225298"/>
                </a:cubicBezTo>
                <a:cubicBezTo>
                  <a:pt x="5242700" y="213138"/>
                  <a:pt x="5236127" y="197526"/>
                  <a:pt x="5236127" y="178464"/>
                </a:cubicBezTo>
                <a:cubicBezTo>
                  <a:pt x="5236127" y="164003"/>
                  <a:pt x="5240563" y="151020"/>
                  <a:pt x="5249437" y="139517"/>
                </a:cubicBezTo>
                <a:cubicBezTo>
                  <a:pt x="5258639" y="128014"/>
                  <a:pt x="5270471" y="119305"/>
                  <a:pt x="5284933" y="113389"/>
                </a:cubicBezTo>
                <a:cubicBezTo>
                  <a:pt x="5300709" y="107144"/>
                  <a:pt x="5316813" y="104022"/>
                  <a:pt x="5333246" y="104022"/>
                </a:cubicBezTo>
                <a:close/>
                <a:moveTo>
                  <a:pt x="5095121" y="104022"/>
                </a:moveTo>
                <a:cubicBezTo>
                  <a:pt x="5117471" y="104022"/>
                  <a:pt x="5137519" y="108952"/>
                  <a:pt x="5155267" y="118812"/>
                </a:cubicBezTo>
                <a:cubicBezTo>
                  <a:pt x="5172685" y="128343"/>
                  <a:pt x="5185175" y="141982"/>
                  <a:pt x="5192734" y="159730"/>
                </a:cubicBezTo>
                <a:lnTo>
                  <a:pt x="5155759" y="176985"/>
                </a:lnTo>
                <a:cubicBezTo>
                  <a:pt x="5144256" y="153978"/>
                  <a:pt x="5123879" y="142475"/>
                  <a:pt x="5094628" y="142475"/>
                </a:cubicBezTo>
                <a:cubicBezTo>
                  <a:pt x="5080825" y="142475"/>
                  <a:pt x="5068335" y="145762"/>
                  <a:pt x="5057161" y="152335"/>
                </a:cubicBezTo>
                <a:cubicBezTo>
                  <a:pt x="5046643" y="158580"/>
                  <a:pt x="5041385" y="166961"/>
                  <a:pt x="5041385" y="177478"/>
                </a:cubicBezTo>
                <a:cubicBezTo>
                  <a:pt x="5041385" y="186680"/>
                  <a:pt x="5045165" y="194240"/>
                  <a:pt x="5052723" y="200155"/>
                </a:cubicBezTo>
                <a:cubicBezTo>
                  <a:pt x="5060283" y="206071"/>
                  <a:pt x="5071293" y="211001"/>
                  <a:pt x="5085754" y="214945"/>
                </a:cubicBezTo>
                <a:lnTo>
                  <a:pt x="5123221" y="224312"/>
                </a:lnTo>
                <a:cubicBezTo>
                  <a:pt x="5148857" y="230885"/>
                  <a:pt x="5167919" y="240417"/>
                  <a:pt x="5180409" y="252906"/>
                </a:cubicBezTo>
                <a:cubicBezTo>
                  <a:pt x="5193227" y="265724"/>
                  <a:pt x="5199635" y="281171"/>
                  <a:pt x="5199635" y="299247"/>
                </a:cubicBezTo>
                <a:cubicBezTo>
                  <a:pt x="5199635" y="314694"/>
                  <a:pt x="5195034" y="328498"/>
                  <a:pt x="5185832" y="340658"/>
                </a:cubicBezTo>
                <a:cubicBezTo>
                  <a:pt x="5176958" y="352490"/>
                  <a:pt x="5164633" y="361693"/>
                  <a:pt x="5148857" y="368266"/>
                </a:cubicBezTo>
                <a:cubicBezTo>
                  <a:pt x="5134067" y="374511"/>
                  <a:pt x="5116977" y="377633"/>
                  <a:pt x="5097586" y="377633"/>
                </a:cubicBezTo>
                <a:cubicBezTo>
                  <a:pt x="5069979" y="377633"/>
                  <a:pt x="5046808" y="371224"/>
                  <a:pt x="5028074" y="358406"/>
                </a:cubicBezTo>
                <a:cubicBezTo>
                  <a:pt x="5010327" y="346246"/>
                  <a:pt x="4997344" y="329648"/>
                  <a:pt x="4989127" y="308614"/>
                </a:cubicBezTo>
                <a:lnTo>
                  <a:pt x="5027088" y="291359"/>
                </a:lnTo>
                <a:cubicBezTo>
                  <a:pt x="5033661" y="307135"/>
                  <a:pt x="5043193" y="319131"/>
                  <a:pt x="5055681" y="327348"/>
                </a:cubicBezTo>
                <a:cubicBezTo>
                  <a:pt x="5068828" y="335893"/>
                  <a:pt x="5082797" y="340165"/>
                  <a:pt x="5097586" y="340165"/>
                </a:cubicBezTo>
                <a:cubicBezTo>
                  <a:pt x="5113691" y="340165"/>
                  <a:pt x="5127494" y="336879"/>
                  <a:pt x="5138997" y="330306"/>
                </a:cubicBezTo>
                <a:cubicBezTo>
                  <a:pt x="5150501" y="323732"/>
                  <a:pt x="5156253" y="314365"/>
                  <a:pt x="5156253" y="302205"/>
                </a:cubicBezTo>
                <a:cubicBezTo>
                  <a:pt x="5156253" y="291359"/>
                  <a:pt x="5151651" y="282650"/>
                  <a:pt x="5142449" y="276076"/>
                </a:cubicBezTo>
                <a:cubicBezTo>
                  <a:pt x="5133903" y="269832"/>
                  <a:pt x="5119606" y="264245"/>
                  <a:pt x="5099558" y="259315"/>
                </a:cubicBezTo>
                <a:lnTo>
                  <a:pt x="5068007" y="250934"/>
                </a:lnTo>
                <a:cubicBezTo>
                  <a:pt x="5047629" y="246004"/>
                  <a:pt x="5030867" y="237459"/>
                  <a:pt x="5017721" y="225298"/>
                </a:cubicBezTo>
                <a:cubicBezTo>
                  <a:pt x="5004575" y="213138"/>
                  <a:pt x="4998001" y="197526"/>
                  <a:pt x="4998001" y="178464"/>
                </a:cubicBezTo>
                <a:cubicBezTo>
                  <a:pt x="4998001" y="164003"/>
                  <a:pt x="5002439" y="151020"/>
                  <a:pt x="5011313" y="139517"/>
                </a:cubicBezTo>
                <a:cubicBezTo>
                  <a:pt x="5020515" y="128014"/>
                  <a:pt x="5032347" y="119305"/>
                  <a:pt x="5046808" y="113389"/>
                </a:cubicBezTo>
                <a:cubicBezTo>
                  <a:pt x="5062583" y="107144"/>
                  <a:pt x="5078688" y="104022"/>
                  <a:pt x="5095121" y="104022"/>
                </a:cubicBezTo>
                <a:close/>
                <a:moveTo>
                  <a:pt x="4833035" y="104022"/>
                </a:moveTo>
                <a:cubicBezTo>
                  <a:pt x="4857685" y="104022"/>
                  <a:pt x="4879541" y="109773"/>
                  <a:pt x="4898603" y="121277"/>
                </a:cubicBezTo>
                <a:cubicBezTo>
                  <a:pt x="4917008" y="132451"/>
                  <a:pt x="4931141" y="147898"/>
                  <a:pt x="4941001" y="167618"/>
                </a:cubicBezTo>
                <a:cubicBezTo>
                  <a:pt x="4951189" y="187995"/>
                  <a:pt x="4956283" y="210837"/>
                  <a:pt x="4956283" y="236144"/>
                </a:cubicBezTo>
                <a:cubicBezTo>
                  <a:pt x="4956283" y="238116"/>
                  <a:pt x="4955955" y="242389"/>
                  <a:pt x="4955297" y="248962"/>
                </a:cubicBezTo>
                <a:lnTo>
                  <a:pt x="4751198" y="248962"/>
                </a:lnTo>
                <a:cubicBezTo>
                  <a:pt x="4752184" y="268681"/>
                  <a:pt x="4756949" y="285279"/>
                  <a:pt x="4765495" y="298754"/>
                </a:cubicBezTo>
                <a:cubicBezTo>
                  <a:pt x="4773711" y="311572"/>
                  <a:pt x="4784393" y="321596"/>
                  <a:pt x="4797539" y="328827"/>
                </a:cubicBezTo>
                <a:cubicBezTo>
                  <a:pt x="4810357" y="335729"/>
                  <a:pt x="4823833" y="339179"/>
                  <a:pt x="4837965" y="339179"/>
                </a:cubicBezTo>
                <a:cubicBezTo>
                  <a:pt x="4871489" y="339179"/>
                  <a:pt x="4896959" y="323568"/>
                  <a:pt x="4914379" y="292345"/>
                </a:cubicBezTo>
                <a:lnTo>
                  <a:pt x="4950367" y="310093"/>
                </a:lnTo>
                <a:cubicBezTo>
                  <a:pt x="4939521" y="330799"/>
                  <a:pt x="4924567" y="347232"/>
                  <a:pt x="4905505" y="359392"/>
                </a:cubicBezTo>
                <a:cubicBezTo>
                  <a:pt x="4886443" y="371553"/>
                  <a:pt x="4863436" y="377633"/>
                  <a:pt x="4836485" y="377633"/>
                </a:cubicBezTo>
                <a:cubicBezTo>
                  <a:pt x="4811507" y="377633"/>
                  <a:pt x="4789487" y="371881"/>
                  <a:pt x="4770425" y="360378"/>
                </a:cubicBezTo>
                <a:cubicBezTo>
                  <a:pt x="4750705" y="348546"/>
                  <a:pt x="4735423" y="332278"/>
                  <a:pt x="4724577" y="311572"/>
                </a:cubicBezTo>
                <a:cubicBezTo>
                  <a:pt x="4713731" y="290866"/>
                  <a:pt x="4708308" y="267531"/>
                  <a:pt x="4708308" y="241567"/>
                </a:cubicBezTo>
                <a:cubicBezTo>
                  <a:pt x="4708308" y="216589"/>
                  <a:pt x="4713402" y="193747"/>
                  <a:pt x="4723591" y="173041"/>
                </a:cubicBezTo>
                <a:cubicBezTo>
                  <a:pt x="4734107" y="151678"/>
                  <a:pt x="4748733" y="134916"/>
                  <a:pt x="4767467" y="122755"/>
                </a:cubicBezTo>
                <a:cubicBezTo>
                  <a:pt x="4786858" y="110266"/>
                  <a:pt x="4808713" y="104022"/>
                  <a:pt x="4833035" y="104022"/>
                </a:cubicBezTo>
                <a:close/>
                <a:moveTo>
                  <a:pt x="4562234" y="104022"/>
                </a:moveTo>
                <a:cubicBezTo>
                  <a:pt x="4589512" y="104022"/>
                  <a:pt x="4613012" y="110595"/>
                  <a:pt x="4632732" y="123741"/>
                </a:cubicBezTo>
                <a:cubicBezTo>
                  <a:pt x="4651793" y="136559"/>
                  <a:pt x="4665269" y="153814"/>
                  <a:pt x="4673157" y="175506"/>
                </a:cubicBezTo>
                <a:lnTo>
                  <a:pt x="4634211" y="191775"/>
                </a:lnTo>
                <a:cubicBezTo>
                  <a:pt x="4627637" y="175341"/>
                  <a:pt x="4618270" y="163181"/>
                  <a:pt x="4606110" y="155293"/>
                </a:cubicBezTo>
                <a:cubicBezTo>
                  <a:pt x="4593620" y="147077"/>
                  <a:pt x="4578338" y="142968"/>
                  <a:pt x="4560262" y="142968"/>
                </a:cubicBezTo>
                <a:cubicBezTo>
                  <a:pt x="4545143" y="142968"/>
                  <a:pt x="4531010" y="147077"/>
                  <a:pt x="4517864" y="155293"/>
                </a:cubicBezTo>
                <a:cubicBezTo>
                  <a:pt x="4504718" y="163510"/>
                  <a:pt x="4494200" y="175013"/>
                  <a:pt x="4486313" y="189803"/>
                </a:cubicBezTo>
                <a:cubicBezTo>
                  <a:pt x="4478425" y="204592"/>
                  <a:pt x="4474481" y="221683"/>
                  <a:pt x="4474481" y="241074"/>
                </a:cubicBezTo>
                <a:cubicBezTo>
                  <a:pt x="4474481" y="260136"/>
                  <a:pt x="4478425" y="277062"/>
                  <a:pt x="4486313" y="291852"/>
                </a:cubicBezTo>
                <a:cubicBezTo>
                  <a:pt x="4494200" y="306642"/>
                  <a:pt x="4504718" y="318145"/>
                  <a:pt x="4517864" y="326362"/>
                </a:cubicBezTo>
                <a:cubicBezTo>
                  <a:pt x="4531339" y="334907"/>
                  <a:pt x="4545472" y="339179"/>
                  <a:pt x="4560262" y="339179"/>
                </a:cubicBezTo>
                <a:cubicBezTo>
                  <a:pt x="4578009" y="339179"/>
                  <a:pt x="4593620" y="334907"/>
                  <a:pt x="4607096" y="326362"/>
                </a:cubicBezTo>
                <a:cubicBezTo>
                  <a:pt x="4620242" y="318145"/>
                  <a:pt x="4630102" y="306149"/>
                  <a:pt x="4636676" y="290373"/>
                </a:cubicBezTo>
                <a:lnTo>
                  <a:pt x="4674635" y="306642"/>
                </a:lnTo>
                <a:cubicBezTo>
                  <a:pt x="4665762" y="327676"/>
                  <a:pt x="4651793" y="344767"/>
                  <a:pt x="4632732" y="357913"/>
                </a:cubicBezTo>
                <a:cubicBezTo>
                  <a:pt x="4613669" y="371060"/>
                  <a:pt x="4590169" y="377633"/>
                  <a:pt x="4562234" y="377633"/>
                </a:cubicBezTo>
                <a:cubicBezTo>
                  <a:pt x="4537255" y="377633"/>
                  <a:pt x="4514906" y="371717"/>
                  <a:pt x="4495186" y="359885"/>
                </a:cubicBezTo>
                <a:cubicBezTo>
                  <a:pt x="4475795" y="348053"/>
                  <a:pt x="4460348" y="331785"/>
                  <a:pt x="4448845" y="311079"/>
                </a:cubicBezTo>
                <a:cubicBezTo>
                  <a:pt x="4437671" y="290702"/>
                  <a:pt x="4432083" y="267367"/>
                  <a:pt x="4432083" y="241074"/>
                </a:cubicBezTo>
                <a:cubicBezTo>
                  <a:pt x="4432083" y="214781"/>
                  <a:pt x="4437671" y="191446"/>
                  <a:pt x="4448845" y="171069"/>
                </a:cubicBezTo>
                <a:cubicBezTo>
                  <a:pt x="4460677" y="149706"/>
                  <a:pt x="4476124" y="133273"/>
                  <a:pt x="4495186" y="121770"/>
                </a:cubicBezTo>
                <a:cubicBezTo>
                  <a:pt x="4514906" y="109938"/>
                  <a:pt x="4537255" y="104022"/>
                  <a:pt x="4562234" y="104022"/>
                </a:cubicBezTo>
                <a:close/>
                <a:moveTo>
                  <a:pt x="4259405" y="104022"/>
                </a:moveTo>
                <a:cubicBezTo>
                  <a:pt x="4284712" y="104022"/>
                  <a:pt x="4307390" y="110102"/>
                  <a:pt x="4327438" y="122263"/>
                </a:cubicBezTo>
                <a:cubicBezTo>
                  <a:pt x="4347487" y="134423"/>
                  <a:pt x="4363263" y="151020"/>
                  <a:pt x="4374766" y="172055"/>
                </a:cubicBezTo>
                <a:cubicBezTo>
                  <a:pt x="4385940" y="192432"/>
                  <a:pt x="4391527" y="215438"/>
                  <a:pt x="4391527" y="241074"/>
                </a:cubicBezTo>
                <a:cubicBezTo>
                  <a:pt x="4391527" y="266709"/>
                  <a:pt x="4385940" y="289716"/>
                  <a:pt x="4374766" y="310093"/>
                </a:cubicBezTo>
                <a:cubicBezTo>
                  <a:pt x="4363263" y="331127"/>
                  <a:pt x="4347487" y="347725"/>
                  <a:pt x="4327438" y="359885"/>
                </a:cubicBezTo>
                <a:cubicBezTo>
                  <a:pt x="4308047" y="371717"/>
                  <a:pt x="4285370" y="377633"/>
                  <a:pt x="4259405" y="377633"/>
                </a:cubicBezTo>
                <a:cubicBezTo>
                  <a:pt x="4233441" y="377633"/>
                  <a:pt x="4210763" y="371717"/>
                  <a:pt x="4191372" y="359885"/>
                </a:cubicBezTo>
                <a:cubicBezTo>
                  <a:pt x="4171324" y="347725"/>
                  <a:pt x="4155548" y="331127"/>
                  <a:pt x="4144045" y="310093"/>
                </a:cubicBezTo>
                <a:cubicBezTo>
                  <a:pt x="4132870" y="289716"/>
                  <a:pt x="4127283" y="266709"/>
                  <a:pt x="4127283" y="241074"/>
                </a:cubicBezTo>
                <a:cubicBezTo>
                  <a:pt x="4127283" y="215438"/>
                  <a:pt x="4132870" y="192432"/>
                  <a:pt x="4144045" y="172055"/>
                </a:cubicBezTo>
                <a:cubicBezTo>
                  <a:pt x="4155548" y="151020"/>
                  <a:pt x="4171324" y="134423"/>
                  <a:pt x="4191372" y="122263"/>
                </a:cubicBezTo>
                <a:cubicBezTo>
                  <a:pt x="4211421" y="110102"/>
                  <a:pt x="4234098" y="104022"/>
                  <a:pt x="4259405" y="104022"/>
                </a:cubicBezTo>
                <a:close/>
                <a:moveTo>
                  <a:pt x="3774458" y="104022"/>
                </a:moveTo>
                <a:cubicBezTo>
                  <a:pt x="3797464" y="104022"/>
                  <a:pt x="3818334" y="109938"/>
                  <a:pt x="3837068" y="121770"/>
                </a:cubicBezTo>
                <a:cubicBezTo>
                  <a:pt x="3855473" y="133601"/>
                  <a:pt x="3870263" y="150034"/>
                  <a:pt x="3881437" y="171069"/>
                </a:cubicBezTo>
                <a:cubicBezTo>
                  <a:pt x="3891955" y="191117"/>
                  <a:pt x="3897213" y="214452"/>
                  <a:pt x="3897213" y="241074"/>
                </a:cubicBezTo>
                <a:cubicBezTo>
                  <a:pt x="3897213" y="268024"/>
                  <a:pt x="3891955" y="291524"/>
                  <a:pt x="3881437" y="311572"/>
                </a:cubicBezTo>
                <a:cubicBezTo>
                  <a:pt x="3870592" y="332278"/>
                  <a:pt x="3855802" y="348546"/>
                  <a:pt x="3837068" y="360378"/>
                </a:cubicBezTo>
                <a:cubicBezTo>
                  <a:pt x="3818992" y="371881"/>
                  <a:pt x="3798122" y="377633"/>
                  <a:pt x="3774458" y="377633"/>
                </a:cubicBezTo>
                <a:cubicBezTo>
                  <a:pt x="3755067" y="377633"/>
                  <a:pt x="3737483" y="373196"/>
                  <a:pt x="3721708" y="364322"/>
                </a:cubicBezTo>
                <a:cubicBezTo>
                  <a:pt x="3705932" y="355448"/>
                  <a:pt x="3694100" y="344602"/>
                  <a:pt x="3686212" y="331785"/>
                </a:cubicBezTo>
                <a:lnTo>
                  <a:pt x="3684240" y="331785"/>
                </a:lnTo>
                <a:lnTo>
                  <a:pt x="3686212" y="367280"/>
                </a:lnTo>
                <a:lnTo>
                  <a:pt x="3686212" y="478697"/>
                </a:lnTo>
                <a:lnTo>
                  <a:pt x="3643322" y="478697"/>
                </a:lnTo>
                <a:lnTo>
                  <a:pt x="3643322" y="112403"/>
                </a:lnTo>
                <a:lnTo>
                  <a:pt x="3684240" y="112403"/>
                </a:lnTo>
                <a:lnTo>
                  <a:pt x="3684240" y="150856"/>
                </a:lnTo>
                <a:lnTo>
                  <a:pt x="3686212" y="150856"/>
                </a:lnTo>
                <a:cubicBezTo>
                  <a:pt x="3694100" y="137710"/>
                  <a:pt x="3705932" y="126699"/>
                  <a:pt x="3721708" y="117826"/>
                </a:cubicBezTo>
                <a:cubicBezTo>
                  <a:pt x="3738141" y="108623"/>
                  <a:pt x="3755724" y="104022"/>
                  <a:pt x="3774458" y="104022"/>
                </a:cubicBezTo>
                <a:close/>
                <a:moveTo>
                  <a:pt x="3341870" y="104022"/>
                </a:moveTo>
                <a:cubicBezTo>
                  <a:pt x="3376708" y="104022"/>
                  <a:pt x="3404152" y="113224"/>
                  <a:pt x="3424200" y="131629"/>
                </a:cubicBezTo>
                <a:cubicBezTo>
                  <a:pt x="3443920" y="149706"/>
                  <a:pt x="3453780" y="174684"/>
                  <a:pt x="3453780" y="206564"/>
                </a:cubicBezTo>
                <a:lnTo>
                  <a:pt x="3453780" y="369745"/>
                </a:lnTo>
                <a:lnTo>
                  <a:pt x="3412861" y="369745"/>
                </a:lnTo>
                <a:lnTo>
                  <a:pt x="3412861" y="332771"/>
                </a:lnTo>
                <a:lnTo>
                  <a:pt x="3410889" y="332771"/>
                </a:lnTo>
                <a:cubicBezTo>
                  <a:pt x="3403330" y="345588"/>
                  <a:pt x="3392320" y="356270"/>
                  <a:pt x="3377859" y="364815"/>
                </a:cubicBezTo>
                <a:cubicBezTo>
                  <a:pt x="3363727" y="373360"/>
                  <a:pt x="3346965" y="377633"/>
                  <a:pt x="3327574" y="377633"/>
                </a:cubicBezTo>
                <a:cubicBezTo>
                  <a:pt x="3308511" y="377633"/>
                  <a:pt x="3291750" y="374018"/>
                  <a:pt x="3277288" y="366787"/>
                </a:cubicBezTo>
                <a:cubicBezTo>
                  <a:pt x="3262170" y="359228"/>
                  <a:pt x="3250667" y="349039"/>
                  <a:pt x="3242779" y="336222"/>
                </a:cubicBezTo>
                <a:cubicBezTo>
                  <a:pt x="3234891" y="323404"/>
                  <a:pt x="3230947" y="308614"/>
                  <a:pt x="3230947" y="291852"/>
                </a:cubicBezTo>
                <a:cubicBezTo>
                  <a:pt x="3230947" y="264573"/>
                  <a:pt x="3241135" y="243375"/>
                  <a:pt x="3261513" y="228256"/>
                </a:cubicBezTo>
                <a:cubicBezTo>
                  <a:pt x="3282547" y="212809"/>
                  <a:pt x="3308511" y="205085"/>
                  <a:pt x="3339405" y="205085"/>
                </a:cubicBezTo>
                <a:cubicBezTo>
                  <a:pt x="3355510" y="205085"/>
                  <a:pt x="3369971" y="206729"/>
                  <a:pt x="3382789" y="210015"/>
                </a:cubicBezTo>
                <a:cubicBezTo>
                  <a:pt x="3395935" y="213302"/>
                  <a:pt x="3405960" y="217246"/>
                  <a:pt x="3412861" y="221847"/>
                </a:cubicBezTo>
                <a:lnTo>
                  <a:pt x="3412861" y="206071"/>
                </a:lnTo>
                <a:cubicBezTo>
                  <a:pt x="3412861" y="187338"/>
                  <a:pt x="3406288" y="172055"/>
                  <a:pt x="3393142" y="160223"/>
                </a:cubicBezTo>
                <a:cubicBezTo>
                  <a:pt x="3379995" y="148391"/>
                  <a:pt x="3362905" y="142475"/>
                  <a:pt x="3341870" y="142475"/>
                </a:cubicBezTo>
                <a:cubicBezTo>
                  <a:pt x="3327738" y="142475"/>
                  <a:pt x="3314591" y="145598"/>
                  <a:pt x="3302431" y="151842"/>
                </a:cubicBezTo>
                <a:cubicBezTo>
                  <a:pt x="3289613" y="158415"/>
                  <a:pt x="3279918" y="167125"/>
                  <a:pt x="3273344" y="177971"/>
                </a:cubicBezTo>
                <a:lnTo>
                  <a:pt x="3240807" y="153814"/>
                </a:lnTo>
                <a:cubicBezTo>
                  <a:pt x="3250667" y="138696"/>
                  <a:pt x="3264635" y="126535"/>
                  <a:pt x="3282711" y="117333"/>
                </a:cubicBezTo>
                <a:cubicBezTo>
                  <a:pt x="3300459" y="108459"/>
                  <a:pt x="3320179" y="104022"/>
                  <a:pt x="3341870" y="104022"/>
                </a:cubicBezTo>
                <a:close/>
                <a:moveTo>
                  <a:pt x="2894195" y="104022"/>
                </a:moveTo>
                <a:cubicBezTo>
                  <a:pt x="2929034" y="104022"/>
                  <a:pt x="2956477" y="113224"/>
                  <a:pt x="2976525" y="131629"/>
                </a:cubicBezTo>
                <a:cubicBezTo>
                  <a:pt x="2996245" y="149706"/>
                  <a:pt x="3006105" y="174684"/>
                  <a:pt x="3006105" y="206564"/>
                </a:cubicBezTo>
                <a:lnTo>
                  <a:pt x="3006105" y="369745"/>
                </a:lnTo>
                <a:lnTo>
                  <a:pt x="2965186" y="369745"/>
                </a:lnTo>
                <a:lnTo>
                  <a:pt x="2965186" y="332771"/>
                </a:lnTo>
                <a:lnTo>
                  <a:pt x="2963214" y="332771"/>
                </a:lnTo>
                <a:cubicBezTo>
                  <a:pt x="2955655" y="345588"/>
                  <a:pt x="2944645" y="356270"/>
                  <a:pt x="2930184" y="364815"/>
                </a:cubicBezTo>
                <a:cubicBezTo>
                  <a:pt x="2916051" y="373360"/>
                  <a:pt x="2899290" y="377633"/>
                  <a:pt x="2879899" y="377633"/>
                </a:cubicBezTo>
                <a:cubicBezTo>
                  <a:pt x="2860836" y="377633"/>
                  <a:pt x="2844074" y="374018"/>
                  <a:pt x="2829613" y="366787"/>
                </a:cubicBezTo>
                <a:cubicBezTo>
                  <a:pt x="2814495" y="359228"/>
                  <a:pt x="2802992" y="349039"/>
                  <a:pt x="2795104" y="336222"/>
                </a:cubicBezTo>
                <a:cubicBezTo>
                  <a:pt x="2787216" y="323404"/>
                  <a:pt x="2783272" y="308614"/>
                  <a:pt x="2783272" y="291852"/>
                </a:cubicBezTo>
                <a:cubicBezTo>
                  <a:pt x="2783272" y="264573"/>
                  <a:pt x="2793461" y="243375"/>
                  <a:pt x="2813838" y="228256"/>
                </a:cubicBezTo>
                <a:cubicBezTo>
                  <a:pt x="2834872" y="212809"/>
                  <a:pt x="2860836" y="205085"/>
                  <a:pt x="2891730" y="205085"/>
                </a:cubicBezTo>
                <a:cubicBezTo>
                  <a:pt x="2907835" y="205085"/>
                  <a:pt x="2922296" y="206729"/>
                  <a:pt x="2935114" y="210015"/>
                </a:cubicBezTo>
                <a:cubicBezTo>
                  <a:pt x="2948260" y="213302"/>
                  <a:pt x="2958285" y="217246"/>
                  <a:pt x="2965186" y="221847"/>
                </a:cubicBezTo>
                <a:lnTo>
                  <a:pt x="2965186" y="206071"/>
                </a:lnTo>
                <a:cubicBezTo>
                  <a:pt x="2965186" y="187338"/>
                  <a:pt x="2958613" y="172055"/>
                  <a:pt x="2945467" y="160223"/>
                </a:cubicBezTo>
                <a:cubicBezTo>
                  <a:pt x="2932320" y="148391"/>
                  <a:pt x="2915230" y="142475"/>
                  <a:pt x="2894195" y="142475"/>
                </a:cubicBezTo>
                <a:cubicBezTo>
                  <a:pt x="2880063" y="142475"/>
                  <a:pt x="2866917" y="145598"/>
                  <a:pt x="2854756" y="151842"/>
                </a:cubicBezTo>
                <a:cubicBezTo>
                  <a:pt x="2841938" y="158415"/>
                  <a:pt x="2832243" y="167125"/>
                  <a:pt x="2825669" y="177971"/>
                </a:cubicBezTo>
                <a:lnTo>
                  <a:pt x="2793132" y="153814"/>
                </a:lnTo>
                <a:cubicBezTo>
                  <a:pt x="2802992" y="138696"/>
                  <a:pt x="2816960" y="126535"/>
                  <a:pt x="2835036" y="117333"/>
                </a:cubicBezTo>
                <a:cubicBezTo>
                  <a:pt x="2852784" y="108459"/>
                  <a:pt x="2872504" y="104022"/>
                  <a:pt x="2894195" y="104022"/>
                </a:cubicBezTo>
                <a:close/>
                <a:moveTo>
                  <a:pt x="2171616" y="104022"/>
                </a:moveTo>
                <a:cubicBezTo>
                  <a:pt x="2191336" y="104022"/>
                  <a:pt x="2208755" y="108130"/>
                  <a:pt x="2223874" y="116347"/>
                </a:cubicBezTo>
                <a:cubicBezTo>
                  <a:pt x="2238992" y="124563"/>
                  <a:pt x="2250824" y="135573"/>
                  <a:pt x="2259369" y="149377"/>
                </a:cubicBezTo>
                <a:lnTo>
                  <a:pt x="2261341" y="149377"/>
                </a:lnTo>
                <a:lnTo>
                  <a:pt x="2261341" y="112403"/>
                </a:lnTo>
                <a:lnTo>
                  <a:pt x="2302259" y="112403"/>
                </a:lnTo>
                <a:lnTo>
                  <a:pt x="2302259" y="359885"/>
                </a:lnTo>
                <a:cubicBezTo>
                  <a:pt x="2302259" y="400968"/>
                  <a:pt x="2290756" y="432520"/>
                  <a:pt x="2267750" y="454540"/>
                </a:cubicBezTo>
                <a:cubicBezTo>
                  <a:pt x="2245072" y="476232"/>
                  <a:pt x="2215000" y="487077"/>
                  <a:pt x="2177532" y="487077"/>
                </a:cubicBezTo>
                <a:cubicBezTo>
                  <a:pt x="2146967" y="487077"/>
                  <a:pt x="2121988" y="480011"/>
                  <a:pt x="2102597" y="465879"/>
                </a:cubicBezTo>
                <a:cubicBezTo>
                  <a:pt x="2082878" y="451746"/>
                  <a:pt x="2069567" y="434656"/>
                  <a:pt x="2062665" y="414607"/>
                </a:cubicBezTo>
                <a:lnTo>
                  <a:pt x="2102104" y="397846"/>
                </a:lnTo>
                <a:cubicBezTo>
                  <a:pt x="2107692" y="412964"/>
                  <a:pt x="2117058" y="425125"/>
                  <a:pt x="2130205" y="434327"/>
                </a:cubicBezTo>
                <a:cubicBezTo>
                  <a:pt x="2143351" y="443530"/>
                  <a:pt x="2159127" y="448131"/>
                  <a:pt x="2177532" y="448131"/>
                </a:cubicBezTo>
                <a:cubicBezTo>
                  <a:pt x="2203825" y="448131"/>
                  <a:pt x="2224367" y="440407"/>
                  <a:pt x="2239156" y="424960"/>
                </a:cubicBezTo>
                <a:cubicBezTo>
                  <a:pt x="2253946" y="409842"/>
                  <a:pt x="2261341" y="387822"/>
                  <a:pt x="2261341" y="358899"/>
                </a:cubicBezTo>
                <a:lnTo>
                  <a:pt x="2261341" y="330306"/>
                </a:lnTo>
                <a:lnTo>
                  <a:pt x="2259369" y="330306"/>
                </a:lnTo>
                <a:cubicBezTo>
                  <a:pt x="2251152" y="343123"/>
                  <a:pt x="2239321" y="353805"/>
                  <a:pt x="2223874" y="362350"/>
                </a:cubicBezTo>
                <a:cubicBezTo>
                  <a:pt x="2208755" y="370567"/>
                  <a:pt x="2191336" y="374675"/>
                  <a:pt x="2171616" y="374675"/>
                </a:cubicBezTo>
                <a:cubicBezTo>
                  <a:pt x="2149267" y="374675"/>
                  <a:pt x="2128890" y="368923"/>
                  <a:pt x="2110485" y="357420"/>
                </a:cubicBezTo>
                <a:cubicBezTo>
                  <a:pt x="2092409" y="346246"/>
                  <a:pt x="2077948" y="330306"/>
                  <a:pt x="2067102" y="309600"/>
                </a:cubicBezTo>
                <a:cubicBezTo>
                  <a:pt x="2056256" y="288894"/>
                  <a:pt x="2050833" y="265559"/>
                  <a:pt x="2050833" y="239595"/>
                </a:cubicBezTo>
                <a:cubicBezTo>
                  <a:pt x="2050833" y="213631"/>
                  <a:pt x="2056256" y="190296"/>
                  <a:pt x="2067102" y="169590"/>
                </a:cubicBezTo>
                <a:cubicBezTo>
                  <a:pt x="2078276" y="148555"/>
                  <a:pt x="2092737" y="132451"/>
                  <a:pt x="2110485" y="121277"/>
                </a:cubicBezTo>
                <a:cubicBezTo>
                  <a:pt x="2128890" y="109773"/>
                  <a:pt x="2149267" y="104022"/>
                  <a:pt x="2171616" y="104022"/>
                </a:cubicBezTo>
                <a:close/>
                <a:moveTo>
                  <a:pt x="1905093" y="104022"/>
                </a:moveTo>
                <a:cubicBezTo>
                  <a:pt x="1935988" y="104022"/>
                  <a:pt x="1959487" y="113060"/>
                  <a:pt x="1975591" y="131136"/>
                </a:cubicBezTo>
                <a:cubicBezTo>
                  <a:pt x="1992024" y="149541"/>
                  <a:pt x="2000241" y="174027"/>
                  <a:pt x="2000241" y="204592"/>
                </a:cubicBezTo>
                <a:lnTo>
                  <a:pt x="2000241" y="369745"/>
                </a:lnTo>
                <a:lnTo>
                  <a:pt x="1957350" y="369745"/>
                </a:lnTo>
                <a:lnTo>
                  <a:pt x="1957350" y="211001"/>
                </a:lnTo>
                <a:cubicBezTo>
                  <a:pt x="1957350" y="187338"/>
                  <a:pt x="1951599" y="170083"/>
                  <a:pt x="1940096" y="159237"/>
                </a:cubicBezTo>
                <a:cubicBezTo>
                  <a:pt x="1928921" y="148391"/>
                  <a:pt x="1913310" y="142968"/>
                  <a:pt x="1893261" y="142968"/>
                </a:cubicBezTo>
                <a:cubicBezTo>
                  <a:pt x="1879458" y="142968"/>
                  <a:pt x="1867133" y="146912"/>
                  <a:pt x="1856287" y="154800"/>
                </a:cubicBezTo>
                <a:cubicBezTo>
                  <a:pt x="1844784" y="163345"/>
                  <a:pt x="1836238" y="173534"/>
                  <a:pt x="1830651" y="185366"/>
                </a:cubicBezTo>
                <a:cubicBezTo>
                  <a:pt x="1824735" y="198183"/>
                  <a:pt x="1821777" y="211330"/>
                  <a:pt x="1821777" y="224805"/>
                </a:cubicBezTo>
                <a:lnTo>
                  <a:pt x="1821777" y="369745"/>
                </a:lnTo>
                <a:lnTo>
                  <a:pt x="1778887" y="369745"/>
                </a:lnTo>
                <a:lnTo>
                  <a:pt x="1778887" y="112403"/>
                </a:lnTo>
                <a:lnTo>
                  <a:pt x="1819312" y="112403"/>
                </a:lnTo>
                <a:lnTo>
                  <a:pt x="1819312" y="150363"/>
                </a:lnTo>
                <a:lnTo>
                  <a:pt x="1821777" y="150363"/>
                </a:lnTo>
                <a:cubicBezTo>
                  <a:pt x="1828679" y="137545"/>
                  <a:pt x="1839854" y="126699"/>
                  <a:pt x="1855301" y="117826"/>
                </a:cubicBezTo>
                <a:cubicBezTo>
                  <a:pt x="1871077" y="108623"/>
                  <a:pt x="1887674" y="104022"/>
                  <a:pt x="1905093" y="104022"/>
                </a:cubicBezTo>
                <a:close/>
                <a:moveTo>
                  <a:pt x="1349192" y="104022"/>
                </a:moveTo>
                <a:cubicBezTo>
                  <a:pt x="1367597" y="104022"/>
                  <a:pt x="1384030" y="108623"/>
                  <a:pt x="1398492" y="117826"/>
                </a:cubicBezTo>
                <a:cubicBezTo>
                  <a:pt x="1412624" y="127028"/>
                  <a:pt x="1422648" y="139189"/>
                  <a:pt x="1428564" y="154307"/>
                </a:cubicBezTo>
                <a:cubicBezTo>
                  <a:pt x="1437438" y="139189"/>
                  <a:pt x="1449434" y="127028"/>
                  <a:pt x="1464552" y="117826"/>
                </a:cubicBezTo>
                <a:cubicBezTo>
                  <a:pt x="1480000" y="108623"/>
                  <a:pt x="1497419" y="104022"/>
                  <a:pt x="1516810" y="104022"/>
                </a:cubicBezTo>
                <a:cubicBezTo>
                  <a:pt x="1546718" y="104022"/>
                  <a:pt x="1569067" y="113060"/>
                  <a:pt x="1583857" y="131136"/>
                </a:cubicBezTo>
                <a:cubicBezTo>
                  <a:pt x="1598976" y="149870"/>
                  <a:pt x="1606535" y="174355"/>
                  <a:pt x="1606535" y="204592"/>
                </a:cubicBezTo>
                <a:lnTo>
                  <a:pt x="1606535" y="369745"/>
                </a:lnTo>
                <a:lnTo>
                  <a:pt x="1564137" y="369745"/>
                </a:lnTo>
                <a:lnTo>
                  <a:pt x="1564137" y="211001"/>
                </a:lnTo>
                <a:cubicBezTo>
                  <a:pt x="1564137" y="187338"/>
                  <a:pt x="1559207" y="170083"/>
                  <a:pt x="1549347" y="159237"/>
                </a:cubicBezTo>
                <a:cubicBezTo>
                  <a:pt x="1539488" y="148391"/>
                  <a:pt x="1525027" y="142968"/>
                  <a:pt x="1505964" y="142968"/>
                </a:cubicBezTo>
                <a:cubicBezTo>
                  <a:pt x="1493146" y="142968"/>
                  <a:pt x="1481479" y="146748"/>
                  <a:pt x="1470962" y="154307"/>
                </a:cubicBezTo>
                <a:cubicBezTo>
                  <a:pt x="1460444" y="161866"/>
                  <a:pt x="1452228" y="171726"/>
                  <a:pt x="1446312" y="183887"/>
                </a:cubicBezTo>
                <a:cubicBezTo>
                  <a:pt x="1440725" y="195390"/>
                  <a:pt x="1437931" y="208865"/>
                  <a:pt x="1437931" y="224312"/>
                </a:cubicBezTo>
                <a:lnTo>
                  <a:pt x="1437931" y="369745"/>
                </a:lnTo>
                <a:lnTo>
                  <a:pt x="1395040" y="369745"/>
                </a:lnTo>
                <a:lnTo>
                  <a:pt x="1395040" y="211494"/>
                </a:lnTo>
                <a:cubicBezTo>
                  <a:pt x="1395040" y="187502"/>
                  <a:pt x="1390111" y="170083"/>
                  <a:pt x="1380251" y="159237"/>
                </a:cubicBezTo>
                <a:cubicBezTo>
                  <a:pt x="1370391" y="148391"/>
                  <a:pt x="1356094" y="142968"/>
                  <a:pt x="1337360" y="142968"/>
                </a:cubicBezTo>
                <a:cubicBezTo>
                  <a:pt x="1324542" y="142968"/>
                  <a:pt x="1312875" y="146748"/>
                  <a:pt x="1302358" y="154307"/>
                </a:cubicBezTo>
                <a:cubicBezTo>
                  <a:pt x="1291841" y="161866"/>
                  <a:pt x="1283624" y="172055"/>
                  <a:pt x="1277708" y="184873"/>
                </a:cubicBezTo>
                <a:cubicBezTo>
                  <a:pt x="1272121" y="197033"/>
                  <a:pt x="1269327" y="210508"/>
                  <a:pt x="1269327" y="225298"/>
                </a:cubicBezTo>
                <a:lnTo>
                  <a:pt x="1269327" y="369745"/>
                </a:lnTo>
                <a:lnTo>
                  <a:pt x="1226437" y="369745"/>
                </a:lnTo>
                <a:lnTo>
                  <a:pt x="1226437" y="112403"/>
                </a:lnTo>
                <a:lnTo>
                  <a:pt x="1266862" y="112403"/>
                </a:lnTo>
                <a:lnTo>
                  <a:pt x="1266862" y="150363"/>
                </a:lnTo>
                <a:lnTo>
                  <a:pt x="1269327" y="150363"/>
                </a:lnTo>
                <a:cubicBezTo>
                  <a:pt x="1276558" y="137217"/>
                  <a:pt x="1287568" y="126206"/>
                  <a:pt x="1302358" y="117333"/>
                </a:cubicBezTo>
                <a:cubicBezTo>
                  <a:pt x="1317148" y="108459"/>
                  <a:pt x="1332759" y="104022"/>
                  <a:pt x="1349192" y="104022"/>
                </a:cubicBezTo>
                <a:close/>
                <a:moveTo>
                  <a:pt x="1055870" y="104022"/>
                </a:moveTo>
                <a:cubicBezTo>
                  <a:pt x="1090709" y="104022"/>
                  <a:pt x="1118152" y="113224"/>
                  <a:pt x="1138200" y="131629"/>
                </a:cubicBezTo>
                <a:cubicBezTo>
                  <a:pt x="1157920" y="149706"/>
                  <a:pt x="1167780" y="174684"/>
                  <a:pt x="1167780" y="206564"/>
                </a:cubicBezTo>
                <a:lnTo>
                  <a:pt x="1167780" y="369745"/>
                </a:lnTo>
                <a:lnTo>
                  <a:pt x="1126861" y="369745"/>
                </a:lnTo>
                <a:lnTo>
                  <a:pt x="1126861" y="332771"/>
                </a:lnTo>
                <a:lnTo>
                  <a:pt x="1124890" y="332771"/>
                </a:lnTo>
                <a:cubicBezTo>
                  <a:pt x="1117330" y="345588"/>
                  <a:pt x="1106320" y="356270"/>
                  <a:pt x="1091859" y="364815"/>
                </a:cubicBezTo>
                <a:cubicBezTo>
                  <a:pt x="1077727" y="373360"/>
                  <a:pt x="1060965" y="377633"/>
                  <a:pt x="1041574" y="377633"/>
                </a:cubicBezTo>
                <a:cubicBezTo>
                  <a:pt x="1022511" y="377633"/>
                  <a:pt x="1005750" y="374018"/>
                  <a:pt x="991288" y="366787"/>
                </a:cubicBezTo>
                <a:cubicBezTo>
                  <a:pt x="976170" y="359228"/>
                  <a:pt x="964667" y="349039"/>
                  <a:pt x="956779" y="336222"/>
                </a:cubicBezTo>
                <a:cubicBezTo>
                  <a:pt x="948891" y="323404"/>
                  <a:pt x="944947" y="308614"/>
                  <a:pt x="944947" y="291852"/>
                </a:cubicBezTo>
                <a:cubicBezTo>
                  <a:pt x="944947" y="264573"/>
                  <a:pt x="955136" y="243375"/>
                  <a:pt x="975513" y="228256"/>
                </a:cubicBezTo>
                <a:cubicBezTo>
                  <a:pt x="996547" y="212809"/>
                  <a:pt x="1022511" y="205085"/>
                  <a:pt x="1053405" y="205085"/>
                </a:cubicBezTo>
                <a:cubicBezTo>
                  <a:pt x="1069510" y="205085"/>
                  <a:pt x="1083971" y="206729"/>
                  <a:pt x="1096789" y="210015"/>
                </a:cubicBezTo>
                <a:cubicBezTo>
                  <a:pt x="1109935" y="213302"/>
                  <a:pt x="1119960" y="217246"/>
                  <a:pt x="1126861" y="221847"/>
                </a:cubicBezTo>
                <a:lnTo>
                  <a:pt x="1126861" y="206071"/>
                </a:lnTo>
                <a:cubicBezTo>
                  <a:pt x="1126861" y="187338"/>
                  <a:pt x="1120288" y="172055"/>
                  <a:pt x="1107142" y="160223"/>
                </a:cubicBezTo>
                <a:cubicBezTo>
                  <a:pt x="1093995" y="148391"/>
                  <a:pt x="1076905" y="142475"/>
                  <a:pt x="1055870" y="142475"/>
                </a:cubicBezTo>
                <a:cubicBezTo>
                  <a:pt x="1041738" y="142475"/>
                  <a:pt x="1028592" y="145598"/>
                  <a:pt x="1016431" y="151842"/>
                </a:cubicBezTo>
                <a:cubicBezTo>
                  <a:pt x="1003613" y="158415"/>
                  <a:pt x="993918" y="167125"/>
                  <a:pt x="987344" y="177971"/>
                </a:cubicBezTo>
                <a:lnTo>
                  <a:pt x="954807" y="153814"/>
                </a:lnTo>
                <a:cubicBezTo>
                  <a:pt x="964667" y="138696"/>
                  <a:pt x="978635" y="126535"/>
                  <a:pt x="996711" y="117333"/>
                </a:cubicBezTo>
                <a:cubicBezTo>
                  <a:pt x="1014459" y="108459"/>
                  <a:pt x="1034179" y="104022"/>
                  <a:pt x="1055870" y="104022"/>
                </a:cubicBezTo>
                <a:close/>
                <a:moveTo>
                  <a:pt x="784910" y="104022"/>
                </a:moveTo>
                <a:cubicBezTo>
                  <a:pt x="809560" y="104022"/>
                  <a:pt x="831416" y="109773"/>
                  <a:pt x="850478" y="121277"/>
                </a:cubicBezTo>
                <a:cubicBezTo>
                  <a:pt x="868884" y="132451"/>
                  <a:pt x="883016" y="147898"/>
                  <a:pt x="892876" y="167618"/>
                </a:cubicBezTo>
                <a:cubicBezTo>
                  <a:pt x="903064" y="187995"/>
                  <a:pt x="908159" y="210837"/>
                  <a:pt x="908159" y="236144"/>
                </a:cubicBezTo>
                <a:cubicBezTo>
                  <a:pt x="908159" y="238116"/>
                  <a:pt x="907830" y="242389"/>
                  <a:pt x="907173" y="248962"/>
                </a:cubicBezTo>
                <a:lnTo>
                  <a:pt x="703074" y="248962"/>
                </a:lnTo>
                <a:cubicBezTo>
                  <a:pt x="704059" y="268681"/>
                  <a:pt x="708825" y="285279"/>
                  <a:pt x="717370" y="298754"/>
                </a:cubicBezTo>
                <a:cubicBezTo>
                  <a:pt x="725587" y="311572"/>
                  <a:pt x="736268" y="321596"/>
                  <a:pt x="749415" y="328827"/>
                </a:cubicBezTo>
                <a:cubicBezTo>
                  <a:pt x="762233" y="335729"/>
                  <a:pt x="775708" y="339179"/>
                  <a:pt x="789840" y="339179"/>
                </a:cubicBezTo>
                <a:cubicBezTo>
                  <a:pt x="823364" y="339179"/>
                  <a:pt x="848835" y="323568"/>
                  <a:pt x="866254" y="292345"/>
                </a:cubicBezTo>
                <a:lnTo>
                  <a:pt x="902243" y="310093"/>
                </a:lnTo>
                <a:cubicBezTo>
                  <a:pt x="891397" y="330799"/>
                  <a:pt x="876443" y="347232"/>
                  <a:pt x="857380" y="359392"/>
                </a:cubicBezTo>
                <a:cubicBezTo>
                  <a:pt x="838318" y="371553"/>
                  <a:pt x="815311" y="377633"/>
                  <a:pt x="788361" y="377633"/>
                </a:cubicBezTo>
                <a:cubicBezTo>
                  <a:pt x="763383" y="377633"/>
                  <a:pt x="741363" y="371881"/>
                  <a:pt x="722300" y="360378"/>
                </a:cubicBezTo>
                <a:cubicBezTo>
                  <a:pt x="702580" y="348546"/>
                  <a:pt x="687298" y="332278"/>
                  <a:pt x="676452" y="311572"/>
                </a:cubicBezTo>
                <a:cubicBezTo>
                  <a:pt x="665606" y="290866"/>
                  <a:pt x="660183" y="267531"/>
                  <a:pt x="660183" y="241567"/>
                </a:cubicBezTo>
                <a:cubicBezTo>
                  <a:pt x="660183" y="216589"/>
                  <a:pt x="665277" y="193747"/>
                  <a:pt x="675466" y="173041"/>
                </a:cubicBezTo>
                <a:cubicBezTo>
                  <a:pt x="685983" y="151678"/>
                  <a:pt x="700608" y="134916"/>
                  <a:pt x="719342" y="122755"/>
                </a:cubicBezTo>
                <a:cubicBezTo>
                  <a:pt x="738733" y="110266"/>
                  <a:pt x="760589" y="104022"/>
                  <a:pt x="784910" y="104022"/>
                </a:cubicBezTo>
                <a:close/>
                <a:moveTo>
                  <a:pt x="3091876" y="39440"/>
                </a:moveTo>
                <a:lnTo>
                  <a:pt x="3134767" y="39440"/>
                </a:lnTo>
                <a:lnTo>
                  <a:pt x="3134767" y="112403"/>
                </a:lnTo>
                <a:lnTo>
                  <a:pt x="3197870" y="112403"/>
                </a:lnTo>
                <a:lnTo>
                  <a:pt x="3197870" y="151349"/>
                </a:lnTo>
                <a:lnTo>
                  <a:pt x="3134767" y="151349"/>
                </a:lnTo>
                <a:lnTo>
                  <a:pt x="3134767" y="291359"/>
                </a:lnTo>
                <a:cubicBezTo>
                  <a:pt x="3134767" y="305820"/>
                  <a:pt x="3137396" y="316338"/>
                  <a:pt x="3142655" y="322911"/>
                </a:cubicBezTo>
                <a:cubicBezTo>
                  <a:pt x="3148899" y="330141"/>
                  <a:pt x="3158266" y="333757"/>
                  <a:pt x="3170755" y="333757"/>
                </a:cubicBezTo>
                <a:cubicBezTo>
                  <a:pt x="3181601" y="333757"/>
                  <a:pt x="3190968" y="330963"/>
                  <a:pt x="3198856" y="325376"/>
                </a:cubicBezTo>
                <a:lnTo>
                  <a:pt x="3198856" y="367280"/>
                </a:lnTo>
                <a:cubicBezTo>
                  <a:pt x="3194255" y="369581"/>
                  <a:pt x="3189160" y="371224"/>
                  <a:pt x="3183573" y="372210"/>
                </a:cubicBezTo>
                <a:cubicBezTo>
                  <a:pt x="3178314" y="373196"/>
                  <a:pt x="3171577" y="373689"/>
                  <a:pt x="3163360" y="373689"/>
                </a:cubicBezTo>
                <a:cubicBezTo>
                  <a:pt x="3152515" y="373689"/>
                  <a:pt x="3142819" y="372046"/>
                  <a:pt x="3134274" y="368759"/>
                </a:cubicBezTo>
                <a:cubicBezTo>
                  <a:pt x="3125071" y="365144"/>
                  <a:pt x="3117676" y="360543"/>
                  <a:pt x="3112089" y="354955"/>
                </a:cubicBezTo>
                <a:cubicBezTo>
                  <a:pt x="3098614" y="342137"/>
                  <a:pt x="3091876" y="324554"/>
                  <a:pt x="3091876" y="302205"/>
                </a:cubicBezTo>
                <a:lnTo>
                  <a:pt x="3091876" y="151349"/>
                </a:lnTo>
                <a:lnTo>
                  <a:pt x="3047014" y="151349"/>
                </a:lnTo>
                <a:lnTo>
                  <a:pt x="3047014" y="112403"/>
                </a:lnTo>
                <a:lnTo>
                  <a:pt x="3091876" y="112403"/>
                </a:lnTo>
                <a:close/>
                <a:moveTo>
                  <a:pt x="329627" y="39440"/>
                </a:moveTo>
                <a:lnTo>
                  <a:pt x="372517" y="39440"/>
                </a:lnTo>
                <a:lnTo>
                  <a:pt x="372517" y="112403"/>
                </a:lnTo>
                <a:lnTo>
                  <a:pt x="435620" y="112403"/>
                </a:lnTo>
                <a:lnTo>
                  <a:pt x="435620" y="151349"/>
                </a:lnTo>
                <a:lnTo>
                  <a:pt x="372517" y="151349"/>
                </a:lnTo>
                <a:lnTo>
                  <a:pt x="372517" y="291359"/>
                </a:lnTo>
                <a:cubicBezTo>
                  <a:pt x="372517" y="305820"/>
                  <a:pt x="375146" y="316338"/>
                  <a:pt x="380405" y="322911"/>
                </a:cubicBezTo>
                <a:cubicBezTo>
                  <a:pt x="386649" y="330141"/>
                  <a:pt x="396016" y="333757"/>
                  <a:pt x="408505" y="333757"/>
                </a:cubicBezTo>
                <a:cubicBezTo>
                  <a:pt x="419351" y="333757"/>
                  <a:pt x="428718" y="330963"/>
                  <a:pt x="436606" y="325376"/>
                </a:cubicBezTo>
                <a:lnTo>
                  <a:pt x="436606" y="367280"/>
                </a:lnTo>
                <a:cubicBezTo>
                  <a:pt x="432005" y="369581"/>
                  <a:pt x="426910" y="371224"/>
                  <a:pt x="421323" y="372210"/>
                </a:cubicBezTo>
                <a:cubicBezTo>
                  <a:pt x="416065" y="373196"/>
                  <a:pt x="409327" y="373689"/>
                  <a:pt x="401110" y="373689"/>
                </a:cubicBezTo>
                <a:cubicBezTo>
                  <a:pt x="390265" y="373689"/>
                  <a:pt x="380569" y="372046"/>
                  <a:pt x="372024" y="368759"/>
                </a:cubicBezTo>
                <a:cubicBezTo>
                  <a:pt x="362821" y="365144"/>
                  <a:pt x="355426" y="360543"/>
                  <a:pt x="349839" y="354955"/>
                </a:cubicBezTo>
                <a:cubicBezTo>
                  <a:pt x="336364" y="342137"/>
                  <a:pt x="329627" y="324554"/>
                  <a:pt x="329627" y="302205"/>
                </a:cubicBezTo>
                <a:lnTo>
                  <a:pt x="329627" y="151349"/>
                </a:lnTo>
                <a:lnTo>
                  <a:pt x="284764" y="151349"/>
                </a:lnTo>
                <a:lnTo>
                  <a:pt x="284764" y="112403"/>
                </a:lnTo>
                <a:lnTo>
                  <a:pt x="329627" y="112403"/>
                </a:lnTo>
                <a:close/>
                <a:moveTo>
                  <a:pt x="2690459" y="8381"/>
                </a:moveTo>
                <a:lnTo>
                  <a:pt x="2733349" y="8381"/>
                </a:lnTo>
                <a:lnTo>
                  <a:pt x="2733349" y="369745"/>
                </a:lnTo>
                <a:lnTo>
                  <a:pt x="2692431" y="369745"/>
                </a:lnTo>
                <a:lnTo>
                  <a:pt x="2692431" y="331785"/>
                </a:lnTo>
                <a:lnTo>
                  <a:pt x="2690459" y="331785"/>
                </a:lnTo>
                <a:cubicBezTo>
                  <a:pt x="2682900" y="344274"/>
                  <a:pt x="2671068" y="355120"/>
                  <a:pt x="2654963" y="364322"/>
                </a:cubicBezTo>
                <a:cubicBezTo>
                  <a:pt x="2639516" y="373196"/>
                  <a:pt x="2622097" y="377633"/>
                  <a:pt x="2602706" y="377633"/>
                </a:cubicBezTo>
                <a:cubicBezTo>
                  <a:pt x="2578714" y="377633"/>
                  <a:pt x="2557680" y="371881"/>
                  <a:pt x="2539603" y="360378"/>
                </a:cubicBezTo>
                <a:cubicBezTo>
                  <a:pt x="2521198" y="348875"/>
                  <a:pt x="2506573" y="332606"/>
                  <a:pt x="2495727" y="311572"/>
                </a:cubicBezTo>
                <a:cubicBezTo>
                  <a:pt x="2484881" y="290866"/>
                  <a:pt x="2479458" y="267367"/>
                  <a:pt x="2479458" y="241074"/>
                </a:cubicBezTo>
                <a:cubicBezTo>
                  <a:pt x="2479458" y="215110"/>
                  <a:pt x="2484881" y="191775"/>
                  <a:pt x="2495727" y="171069"/>
                </a:cubicBezTo>
                <a:cubicBezTo>
                  <a:pt x="2506901" y="149706"/>
                  <a:pt x="2521527" y="133273"/>
                  <a:pt x="2539603" y="121770"/>
                </a:cubicBezTo>
                <a:cubicBezTo>
                  <a:pt x="2558337" y="109938"/>
                  <a:pt x="2579371" y="104022"/>
                  <a:pt x="2602706" y="104022"/>
                </a:cubicBezTo>
                <a:cubicBezTo>
                  <a:pt x="2621769" y="104022"/>
                  <a:pt x="2639188" y="108623"/>
                  <a:pt x="2654963" y="117826"/>
                </a:cubicBezTo>
                <a:cubicBezTo>
                  <a:pt x="2671068" y="127357"/>
                  <a:pt x="2682900" y="138367"/>
                  <a:pt x="2690459" y="150856"/>
                </a:cubicBezTo>
                <a:lnTo>
                  <a:pt x="2692431" y="150856"/>
                </a:lnTo>
                <a:lnTo>
                  <a:pt x="2690459" y="114868"/>
                </a:lnTo>
                <a:close/>
                <a:moveTo>
                  <a:pt x="5509254" y="3451"/>
                </a:moveTo>
                <a:cubicBezTo>
                  <a:pt x="5518128" y="3451"/>
                  <a:pt x="5525359" y="6245"/>
                  <a:pt x="5530945" y="11832"/>
                </a:cubicBezTo>
                <a:cubicBezTo>
                  <a:pt x="5536861" y="17748"/>
                  <a:pt x="5539819" y="25143"/>
                  <a:pt x="5539819" y="34017"/>
                </a:cubicBezTo>
                <a:cubicBezTo>
                  <a:pt x="5539819" y="42562"/>
                  <a:pt x="5536861" y="49792"/>
                  <a:pt x="5530945" y="55708"/>
                </a:cubicBezTo>
                <a:cubicBezTo>
                  <a:pt x="5524701" y="61953"/>
                  <a:pt x="5517471" y="65075"/>
                  <a:pt x="5509254" y="65075"/>
                </a:cubicBezTo>
                <a:cubicBezTo>
                  <a:pt x="5501037" y="65075"/>
                  <a:pt x="5493807" y="61953"/>
                  <a:pt x="5487563" y="55708"/>
                </a:cubicBezTo>
                <a:cubicBezTo>
                  <a:pt x="5481317" y="49464"/>
                  <a:pt x="5478195" y="42233"/>
                  <a:pt x="5478195" y="34017"/>
                </a:cubicBezTo>
                <a:cubicBezTo>
                  <a:pt x="5478195" y="25472"/>
                  <a:pt x="5481317" y="18077"/>
                  <a:pt x="5487563" y="11832"/>
                </a:cubicBezTo>
                <a:cubicBezTo>
                  <a:pt x="5493149" y="6245"/>
                  <a:pt x="5500380" y="3451"/>
                  <a:pt x="5509254" y="3451"/>
                </a:cubicBezTo>
                <a:close/>
                <a:moveTo>
                  <a:pt x="1689730" y="3451"/>
                </a:moveTo>
                <a:cubicBezTo>
                  <a:pt x="1698603" y="3451"/>
                  <a:pt x="1705834" y="6245"/>
                  <a:pt x="1711421" y="11832"/>
                </a:cubicBezTo>
                <a:cubicBezTo>
                  <a:pt x="1717337" y="17748"/>
                  <a:pt x="1720295" y="25143"/>
                  <a:pt x="1720295" y="34017"/>
                </a:cubicBezTo>
                <a:cubicBezTo>
                  <a:pt x="1720295" y="42562"/>
                  <a:pt x="1717337" y="49792"/>
                  <a:pt x="1711421" y="55708"/>
                </a:cubicBezTo>
                <a:cubicBezTo>
                  <a:pt x="1705177" y="61953"/>
                  <a:pt x="1697946" y="65075"/>
                  <a:pt x="1689730" y="65075"/>
                </a:cubicBezTo>
                <a:cubicBezTo>
                  <a:pt x="1681513" y="65075"/>
                  <a:pt x="1674282" y="61953"/>
                  <a:pt x="1668038" y="55708"/>
                </a:cubicBezTo>
                <a:cubicBezTo>
                  <a:pt x="1661793" y="49464"/>
                  <a:pt x="1658671" y="42233"/>
                  <a:pt x="1658671" y="34017"/>
                </a:cubicBezTo>
                <a:cubicBezTo>
                  <a:pt x="1658671" y="25472"/>
                  <a:pt x="1661793" y="18077"/>
                  <a:pt x="1668038" y="11832"/>
                </a:cubicBezTo>
                <a:cubicBezTo>
                  <a:pt x="1673625" y="6245"/>
                  <a:pt x="1680856" y="3451"/>
                  <a:pt x="1689730" y="3451"/>
                </a:cubicBezTo>
                <a:close/>
                <a:moveTo>
                  <a:pt x="123741" y="0"/>
                </a:moveTo>
                <a:cubicBezTo>
                  <a:pt x="144776" y="0"/>
                  <a:pt x="162852" y="3944"/>
                  <a:pt x="177971" y="11832"/>
                </a:cubicBezTo>
                <a:cubicBezTo>
                  <a:pt x="194075" y="20049"/>
                  <a:pt x="206400" y="29415"/>
                  <a:pt x="214945" y="39933"/>
                </a:cubicBezTo>
                <a:cubicBezTo>
                  <a:pt x="224148" y="51107"/>
                  <a:pt x="230721" y="62117"/>
                  <a:pt x="234665" y="72963"/>
                </a:cubicBezTo>
                <a:lnTo>
                  <a:pt x="194733" y="90218"/>
                </a:lnTo>
                <a:cubicBezTo>
                  <a:pt x="190460" y="77071"/>
                  <a:pt x="182572" y="65733"/>
                  <a:pt x="171069" y="56201"/>
                </a:cubicBezTo>
                <a:cubicBezTo>
                  <a:pt x="158908" y="46013"/>
                  <a:pt x="143297" y="40919"/>
                  <a:pt x="124234" y="40919"/>
                </a:cubicBezTo>
                <a:cubicBezTo>
                  <a:pt x="105829" y="40919"/>
                  <a:pt x="89889" y="46177"/>
                  <a:pt x="76414" y="56694"/>
                </a:cubicBezTo>
                <a:cubicBezTo>
                  <a:pt x="63268" y="66883"/>
                  <a:pt x="56694" y="80029"/>
                  <a:pt x="56694" y="96134"/>
                </a:cubicBezTo>
                <a:cubicBezTo>
                  <a:pt x="56694" y="110266"/>
                  <a:pt x="62282" y="121770"/>
                  <a:pt x="73456" y="130643"/>
                </a:cubicBezTo>
                <a:cubicBezTo>
                  <a:pt x="84959" y="139517"/>
                  <a:pt x="101886" y="147898"/>
                  <a:pt x="124234" y="155786"/>
                </a:cubicBezTo>
                <a:lnTo>
                  <a:pt x="147898" y="163674"/>
                </a:lnTo>
                <a:cubicBezTo>
                  <a:pt x="178464" y="175177"/>
                  <a:pt x="202292" y="189145"/>
                  <a:pt x="219382" y="205578"/>
                </a:cubicBezTo>
                <a:cubicBezTo>
                  <a:pt x="236472" y="222340"/>
                  <a:pt x="245018" y="244853"/>
                  <a:pt x="245018" y="273118"/>
                </a:cubicBezTo>
                <a:cubicBezTo>
                  <a:pt x="245018" y="296453"/>
                  <a:pt x="239102" y="316009"/>
                  <a:pt x="227270" y="331785"/>
                </a:cubicBezTo>
                <a:cubicBezTo>
                  <a:pt x="215438" y="347560"/>
                  <a:pt x="200320" y="359228"/>
                  <a:pt x="181914" y="366787"/>
                </a:cubicBezTo>
                <a:cubicBezTo>
                  <a:pt x="164167" y="374018"/>
                  <a:pt x="145597" y="377633"/>
                  <a:pt x="126206" y="377633"/>
                </a:cubicBezTo>
                <a:cubicBezTo>
                  <a:pt x="108130" y="377633"/>
                  <a:pt x="90547" y="373853"/>
                  <a:pt x="73456" y="366294"/>
                </a:cubicBezTo>
                <a:cubicBezTo>
                  <a:pt x="56037" y="358735"/>
                  <a:pt x="40919" y="347725"/>
                  <a:pt x="28101" y="333264"/>
                </a:cubicBezTo>
                <a:cubicBezTo>
                  <a:pt x="15611" y="319131"/>
                  <a:pt x="6245" y="301383"/>
                  <a:pt x="0" y="280020"/>
                </a:cubicBezTo>
                <a:lnTo>
                  <a:pt x="40919" y="263259"/>
                </a:lnTo>
                <a:cubicBezTo>
                  <a:pt x="46834" y="284622"/>
                  <a:pt x="57352" y="302205"/>
                  <a:pt x="72470" y="316009"/>
                </a:cubicBezTo>
                <a:cubicBezTo>
                  <a:pt x="87588" y="329813"/>
                  <a:pt x="105829" y="336715"/>
                  <a:pt x="127192" y="336715"/>
                </a:cubicBezTo>
                <a:cubicBezTo>
                  <a:pt x="148227" y="336715"/>
                  <a:pt x="165810" y="331127"/>
                  <a:pt x="179943" y="319953"/>
                </a:cubicBezTo>
                <a:cubicBezTo>
                  <a:pt x="194404" y="308450"/>
                  <a:pt x="201634" y="293002"/>
                  <a:pt x="201634" y="273611"/>
                </a:cubicBezTo>
                <a:cubicBezTo>
                  <a:pt x="201634" y="256850"/>
                  <a:pt x="195554" y="243046"/>
                  <a:pt x="183394" y="232200"/>
                </a:cubicBezTo>
                <a:cubicBezTo>
                  <a:pt x="170576" y="221025"/>
                  <a:pt x="150527" y="210837"/>
                  <a:pt x="123249" y="201634"/>
                </a:cubicBezTo>
                <a:lnTo>
                  <a:pt x="100078" y="193747"/>
                </a:lnTo>
                <a:cubicBezTo>
                  <a:pt x="75757" y="185201"/>
                  <a:pt x="55051" y="173205"/>
                  <a:pt x="37960" y="157758"/>
                </a:cubicBezTo>
                <a:cubicBezTo>
                  <a:pt x="21527" y="142968"/>
                  <a:pt x="13311" y="122427"/>
                  <a:pt x="13311" y="96134"/>
                </a:cubicBezTo>
                <a:cubicBezTo>
                  <a:pt x="13311" y="79372"/>
                  <a:pt x="18076" y="63432"/>
                  <a:pt x="27608" y="48314"/>
                </a:cubicBezTo>
                <a:cubicBezTo>
                  <a:pt x="36482" y="34181"/>
                  <a:pt x="49628" y="22514"/>
                  <a:pt x="67047" y="13311"/>
                </a:cubicBezTo>
                <a:cubicBezTo>
                  <a:pt x="83809" y="4437"/>
                  <a:pt x="102707" y="0"/>
                  <a:pt x="1237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0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A21300C7-82B6-41DC-8110-1171DA235E36}"/>
              </a:ext>
            </a:extLst>
          </p:cNvPr>
          <p:cNvSpPr txBox="1"/>
          <p:nvPr/>
        </p:nvSpPr>
        <p:spPr>
          <a:xfrm>
            <a:off x="816107" y="862916"/>
            <a:ext cx="5875139" cy="595312"/>
          </a:xfrm>
          <a:custGeom>
            <a:avLst/>
            <a:gdLst/>
            <a:ahLst/>
            <a:cxnLst/>
            <a:rect l="l" t="t" r="r" b="b"/>
            <a:pathLst>
              <a:path w="5875139" h="595312">
                <a:moveTo>
                  <a:pt x="4169569" y="497086"/>
                </a:moveTo>
                <a:cubicBezTo>
                  <a:pt x="4182269" y="497086"/>
                  <a:pt x="4192984" y="501452"/>
                  <a:pt x="4201716" y="510183"/>
                </a:cubicBezTo>
                <a:cubicBezTo>
                  <a:pt x="4210844" y="519311"/>
                  <a:pt x="4215408" y="530225"/>
                  <a:pt x="4215408" y="542925"/>
                </a:cubicBezTo>
                <a:cubicBezTo>
                  <a:pt x="4215408" y="555625"/>
                  <a:pt x="4210844" y="566539"/>
                  <a:pt x="4201716" y="575667"/>
                </a:cubicBezTo>
                <a:cubicBezTo>
                  <a:pt x="4192984" y="584398"/>
                  <a:pt x="4182269" y="588764"/>
                  <a:pt x="4169569" y="588764"/>
                </a:cubicBezTo>
                <a:cubicBezTo>
                  <a:pt x="4156472" y="588764"/>
                  <a:pt x="4145558" y="584398"/>
                  <a:pt x="4136827" y="575667"/>
                </a:cubicBezTo>
                <a:cubicBezTo>
                  <a:pt x="4127698" y="566539"/>
                  <a:pt x="4123134" y="555625"/>
                  <a:pt x="4123134" y="542925"/>
                </a:cubicBezTo>
                <a:cubicBezTo>
                  <a:pt x="4123134" y="530225"/>
                  <a:pt x="4127698" y="519311"/>
                  <a:pt x="4136827" y="510183"/>
                </a:cubicBezTo>
                <a:cubicBezTo>
                  <a:pt x="4145558" y="501452"/>
                  <a:pt x="4156472" y="497086"/>
                  <a:pt x="4169569" y="497086"/>
                </a:cubicBezTo>
                <a:close/>
                <a:moveTo>
                  <a:pt x="5364361" y="311944"/>
                </a:moveTo>
                <a:cubicBezTo>
                  <a:pt x="5323086" y="311944"/>
                  <a:pt x="5302448" y="327422"/>
                  <a:pt x="5302448" y="358378"/>
                </a:cubicBezTo>
                <a:cubicBezTo>
                  <a:pt x="5302448" y="371078"/>
                  <a:pt x="5307012" y="381397"/>
                  <a:pt x="5316140" y="389334"/>
                </a:cubicBezTo>
                <a:cubicBezTo>
                  <a:pt x="5325269" y="397272"/>
                  <a:pt x="5337969" y="401241"/>
                  <a:pt x="5354240" y="401241"/>
                </a:cubicBezTo>
                <a:cubicBezTo>
                  <a:pt x="5377656" y="401241"/>
                  <a:pt x="5396111" y="393898"/>
                  <a:pt x="5409604" y="379214"/>
                </a:cubicBezTo>
                <a:cubicBezTo>
                  <a:pt x="5423098" y="364530"/>
                  <a:pt x="5429845" y="347067"/>
                  <a:pt x="5429845" y="326827"/>
                </a:cubicBezTo>
                <a:cubicBezTo>
                  <a:pt x="5408017" y="316905"/>
                  <a:pt x="5386189" y="311944"/>
                  <a:pt x="5364361" y="311944"/>
                </a:cubicBezTo>
                <a:close/>
                <a:moveTo>
                  <a:pt x="592336" y="311944"/>
                </a:moveTo>
                <a:cubicBezTo>
                  <a:pt x="551061" y="311944"/>
                  <a:pt x="530423" y="327422"/>
                  <a:pt x="530423" y="358378"/>
                </a:cubicBezTo>
                <a:cubicBezTo>
                  <a:pt x="530423" y="371078"/>
                  <a:pt x="534988" y="381397"/>
                  <a:pt x="544115" y="389334"/>
                </a:cubicBezTo>
                <a:cubicBezTo>
                  <a:pt x="553244" y="397272"/>
                  <a:pt x="565944" y="401241"/>
                  <a:pt x="582215" y="401241"/>
                </a:cubicBezTo>
                <a:cubicBezTo>
                  <a:pt x="605631" y="401241"/>
                  <a:pt x="624086" y="393898"/>
                  <a:pt x="637580" y="379214"/>
                </a:cubicBezTo>
                <a:cubicBezTo>
                  <a:pt x="651073" y="364530"/>
                  <a:pt x="657820" y="347067"/>
                  <a:pt x="657820" y="326827"/>
                </a:cubicBezTo>
                <a:cubicBezTo>
                  <a:pt x="635992" y="316905"/>
                  <a:pt x="614164" y="311944"/>
                  <a:pt x="592336" y="311944"/>
                </a:cubicBezTo>
                <a:close/>
                <a:moveTo>
                  <a:pt x="1797844" y="207169"/>
                </a:moveTo>
                <a:cubicBezTo>
                  <a:pt x="1783556" y="207169"/>
                  <a:pt x="1769467" y="210939"/>
                  <a:pt x="1755576" y="218480"/>
                </a:cubicBezTo>
                <a:cubicBezTo>
                  <a:pt x="1742480" y="225623"/>
                  <a:pt x="1731962" y="236141"/>
                  <a:pt x="1724025" y="250031"/>
                </a:cubicBezTo>
                <a:cubicBezTo>
                  <a:pt x="1716087" y="263922"/>
                  <a:pt x="1712119" y="279995"/>
                  <a:pt x="1712119" y="298252"/>
                </a:cubicBezTo>
                <a:cubicBezTo>
                  <a:pt x="1712119" y="315714"/>
                  <a:pt x="1716087" y="331787"/>
                  <a:pt x="1724025" y="346472"/>
                </a:cubicBezTo>
                <a:cubicBezTo>
                  <a:pt x="1731566" y="360759"/>
                  <a:pt x="1742083" y="371475"/>
                  <a:pt x="1755576" y="378619"/>
                </a:cubicBezTo>
                <a:cubicBezTo>
                  <a:pt x="1768673" y="385762"/>
                  <a:pt x="1782762" y="389334"/>
                  <a:pt x="1797844" y="389334"/>
                </a:cubicBezTo>
                <a:cubicBezTo>
                  <a:pt x="1813322" y="389334"/>
                  <a:pt x="1827609" y="385762"/>
                  <a:pt x="1840706" y="378619"/>
                </a:cubicBezTo>
                <a:cubicBezTo>
                  <a:pt x="1853406" y="371872"/>
                  <a:pt x="1863725" y="361355"/>
                  <a:pt x="1871663" y="347067"/>
                </a:cubicBezTo>
                <a:cubicBezTo>
                  <a:pt x="1879600" y="333177"/>
                  <a:pt x="1883569" y="316905"/>
                  <a:pt x="1883569" y="298252"/>
                </a:cubicBezTo>
                <a:cubicBezTo>
                  <a:pt x="1883569" y="279995"/>
                  <a:pt x="1879600" y="263922"/>
                  <a:pt x="1871663" y="250031"/>
                </a:cubicBezTo>
                <a:cubicBezTo>
                  <a:pt x="1863725" y="235744"/>
                  <a:pt x="1853406" y="225227"/>
                  <a:pt x="1840706" y="218480"/>
                </a:cubicBezTo>
                <a:cubicBezTo>
                  <a:pt x="1826816" y="210939"/>
                  <a:pt x="1812528" y="207169"/>
                  <a:pt x="1797844" y="207169"/>
                </a:cubicBezTo>
                <a:close/>
                <a:moveTo>
                  <a:pt x="3422451" y="205383"/>
                </a:moveTo>
                <a:cubicBezTo>
                  <a:pt x="3400226" y="205383"/>
                  <a:pt x="3380978" y="213122"/>
                  <a:pt x="3364706" y="228600"/>
                </a:cubicBezTo>
                <a:cubicBezTo>
                  <a:pt x="3348831" y="244078"/>
                  <a:pt x="3340894" y="265708"/>
                  <a:pt x="3340894" y="293489"/>
                </a:cubicBezTo>
                <a:cubicBezTo>
                  <a:pt x="3340894" y="320873"/>
                  <a:pt x="3348831" y="342305"/>
                  <a:pt x="3364706" y="357783"/>
                </a:cubicBezTo>
                <a:cubicBezTo>
                  <a:pt x="3380978" y="373261"/>
                  <a:pt x="3400226" y="381000"/>
                  <a:pt x="3422451" y="381000"/>
                </a:cubicBezTo>
                <a:cubicBezTo>
                  <a:pt x="3444677" y="381000"/>
                  <a:pt x="3463727" y="373261"/>
                  <a:pt x="3479601" y="357783"/>
                </a:cubicBezTo>
                <a:cubicBezTo>
                  <a:pt x="3495476" y="342305"/>
                  <a:pt x="3503414" y="320873"/>
                  <a:pt x="3503414" y="293489"/>
                </a:cubicBezTo>
                <a:cubicBezTo>
                  <a:pt x="3503414" y="265708"/>
                  <a:pt x="3495675" y="244078"/>
                  <a:pt x="3480197" y="228600"/>
                </a:cubicBezTo>
                <a:cubicBezTo>
                  <a:pt x="3464719" y="213122"/>
                  <a:pt x="3445470" y="205383"/>
                  <a:pt x="3422451" y="205383"/>
                </a:cubicBezTo>
                <a:close/>
                <a:moveTo>
                  <a:pt x="2527101" y="205383"/>
                </a:moveTo>
                <a:cubicBezTo>
                  <a:pt x="2504877" y="205383"/>
                  <a:pt x="2485628" y="213122"/>
                  <a:pt x="2469356" y="228600"/>
                </a:cubicBezTo>
                <a:cubicBezTo>
                  <a:pt x="2453481" y="244078"/>
                  <a:pt x="2445544" y="265708"/>
                  <a:pt x="2445544" y="293489"/>
                </a:cubicBezTo>
                <a:cubicBezTo>
                  <a:pt x="2445544" y="320873"/>
                  <a:pt x="2453481" y="342305"/>
                  <a:pt x="2469356" y="357783"/>
                </a:cubicBezTo>
                <a:cubicBezTo>
                  <a:pt x="2485628" y="373261"/>
                  <a:pt x="2504877" y="381000"/>
                  <a:pt x="2527101" y="381000"/>
                </a:cubicBezTo>
                <a:cubicBezTo>
                  <a:pt x="2549327" y="381000"/>
                  <a:pt x="2568376" y="373261"/>
                  <a:pt x="2584252" y="357783"/>
                </a:cubicBezTo>
                <a:cubicBezTo>
                  <a:pt x="2600127" y="342305"/>
                  <a:pt x="2608064" y="320873"/>
                  <a:pt x="2608064" y="293489"/>
                </a:cubicBezTo>
                <a:cubicBezTo>
                  <a:pt x="2608064" y="265708"/>
                  <a:pt x="2600325" y="244078"/>
                  <a:pt x="2584847" y="228600"/>
                </a:cubicBezTo>
                <a:cubicBezTo>
                  <a:pt x="2569369" y="213122"/>
                  <a:pt x="2550120" y="205383"/>
                  <a:pt x="2527101" y="205383"/>
                </a:cubicBezTo>
                <a:close/>
                <a:moveTo>
                  <a:pt x="4173736" y="198239"/>
                </a:moveTo>
                <a:cubicBezTo>
                  <a:pt x="4154686" y="198239"/>
                  <a:pt x="4138414" y="203795"/>
                  <a:pt x="4124920" y="214908"/>
                </a:cubicBezTo>
                <a:cubicBezTo>
                  <a:pt x="4111030" y="226417"/>
                  <a:pt x="4101108" y="241498"/>
                  <a:pt x="4095155" y="260152"/>
                </a:cubicBezTo>
                <a:lnTo>
                  <a:pt x="4249936" y="260152"/>
                </a:lnTo>
                <a:cubicBezTo>
                  <a:pt x="4249142" y="250627"/>
                  <a:pt x="4245570" y="241102"/>
                  <a:pt x="4239220" y="231577"/>
                </a:cubicBezTo>
                <a:cubicBezTo>
                  <a:pt x="4232473" y="222052"/>
                  <a:pt x="4223742" y="214114"/>
                  <a:pt x="4213027" y="207764"/>
                </a:cubicBezTo>
                <a:cubicBezTo>
                  <a:pt x="4201914" y="201414"/>
                  <a:pt x="4188817" y="198239"/>
                  <a:pt x="4173736" y="198239"/>
                </a:cubicBezTo>
                <a:close/>
                <a:moveTo>
                  <a:pt x="5729287" y="132755"/>
                </a:moveTo>
                <a:cubicBezTo>
                  <a:pt x="5763419" y="132755"/>
                  <a:pt x="5793184" y="140295"/>
                  <a:pt x="5818584" y="155376"/>
                </a:cubicBezTo>
                <a:cubicBezTo>
                  <a:pt x="5843587" y="170458"/>
                  <a:pt x="5861447" y="191492"/>
                  <a:pt x="5872162" y="218480"/>
                </a:cubicBezTo>
                <a:lnTo>
                  <a:pt x="5798939" y="248841"/>
                </a:lnTo>
                <a:cubicBezTo>
                  <a:pt x="5785842" y="221059"/>
                  <a:pt x="5762625" y="207169"/>
                  <a:pt x="5729287" y="207169"/>
                </a:cubicBezTo>
                <a:cubicBezTo>
                  <a:pt x="5704681" y="207169"/>
                  <a:pt x="5684639" y="215503"/>
                  <a:pt x="5669161" y="232172"/>
                </a:cubicBezTo>
                <a:cubicBezTo>
                  <a:pt x="5653683" y="248841"/>
                  <a:pt x="5645943" y="270867"/>
                  <a:pt x="5645943" y="298252"/>
                </a:cubicBezTo>
                <a:cubicBezTo>
                  <a:pt x="5645943" y="325636"/>
                  <a:pt x="5653683" y="347662"/>
                  <a:pt x="5669161" y="364331"/>
                </a:cubicBezTo>
                <a:cubicBezTo>
                  <a:pt x="5684639" y="381000"/>
                  <a:pt x="5704681" y="389334"/>
                  <a:pt x="5729287" y="389334"/>
                </a:cubicBezTo>
                <a:cubicBezTo>
                  <a:pt x="5763419" y="389334"/>
                  <a:pt x="5787827" y="374848"/>
                  <a:pt x="5802511" y="345877"/>
                </a:cubicBezTo>
                <a:lnTo>
                  <a:pt x="5875139" y="377428"/>
                </a:lnTo>
                <a:cubicBezTo>
                  <a:pt x="5861248" y="405209"/>
                  <a:pt x="5842198" y="426244"/>
                  <a:pt x="5817989" y="440531"/>
                </a:cubicBezTo>
                <a:cubicBezTo>
                  <a:pt x="5792589" y="455612"/>
                  <a:pt x="5763022" y="463153"/>
                  <a:pt x="5729287" y="463153"/>
                </a:cubicBezTo>
                <a:cubicBezTo>
                  <a:pt x="5697537" y="463153"/>
                  <a:pt x="5669558" y="456208"/>
                  <a:pt x="5645348" y="442317"/>
                </a:cubicBezTo>
                <a:cubicBezTo>
                  <a:pt x="5620742" y="428427"/>
                  <a:pt x="5601295" y="408781"/>
                  <a:pt x="5587008" y="383381"/>
                </a:cubicBezTo>
                <a:cubicBezTo>
                  <a:pt x="5573117" y="359172"/>
                  <a:pt x="5566172" y="330795"/>
                  <a:pt x="5566172" y="298252"/>
                </a:cubicBezTo>
                <a:cubicBezTo>
                  <a:pt x="5566172" y="265708"/>
                  <a:pt x="5573117" y="237331"/>
                  <a:pt x="5587008" y="213122"/>
                </a:cubicBezTo>
                <a:cubicBezTo>
                  <a:pt x="5601295" y="187722"/>
                  <a:pt x="5620742" y="168077"/>
                  <a:pt x="5645348" y="154186"/>
                </a:cubicBezTo>
                <a:cubicBezTo>
                  <a:pt x="5670351" y="139898"/>
                  <a:pt x="5698331" y="132755"/>
                  <a:pt x="5729287" y="132755"/>
                </a:cubicBezTo>
                <a:close/>
                <a:moveTo>
                  <a:pt x="5362575" y="132755"/>
                </a:moveTo>
                <a:cubicBezTo>
                  <a:pt x="5409803" y="132755"/>
                  <a:pt x="5446117" y="143867"/>
                  <a:pt x="5471517" y="166092"/>
                </a:cubicBezTo>
                <a:cubicBezTo>
                  <a:pt x="5496124" y="187920"/>
                  <a:pt x="5508426" y="219869"/>
                  <a:pt x="5508426" y="261937"/>
                </a:cubicBezTo>
                <a:lnTo>
                  <a:pt x="5508426" y="453628"/>
                </a:lnTo>
                <a:lnTo>
                  <a:pt x="5429845" y="453628"/>
                </a:lnTo>
                <a:lnTo>
                  <a:pt x="5429845" y="422077"/>
                </a:lnTo>
                <a:lnTo>
                  <a:pt x="5425083" y="422077"/>
                </a:lnTo>
                <a:cubicBezTo>
                  <a:pt x="5415161" y="434777"/>
                  <a:pt x="5402858" y="444698"/>
                  <a:pt x="5388173" y="451842"/>
                </a:cubicBezTo>
                <a:cubicBezTo>
                  <a:pt x="5373092" y="459383"/>
                  <a:pt x="5355431" y="463153"/>
                  <a:pt x="5335190" y="463153"/>
                </a:cubicBezTo>
                <a:cubicBezTo>
                  <a:pt x="5302250" y="463153"/>
                  <a:pt x="5275263" y="453628"/>
                  <a:pt x="5254228" y="434578"/>
                </a:cubicBezTo>
                <a:cubicBezTo>
                  <a:pt x="5233194" y="415528"/>
                  <a:pt x="5222676" y="390128"/>
                  <a:pt x="5222676" y="358378"/>
                </a:cubicBezTo>
                <a:cubicBezTo>
                  <a:pt x="5222676" y="337741"/>
                  <a:pt x="5228034" y="319484"/>
                  <a:pt x="5238750" y="303609"/>
                </a:cubicBezTo>
                <a:cubicBezTo>
                  <a:pt x="5249069" y="288131"/>
                  <a:pt x="5264150" y="276027"/>
                  <a:pt x="5283993" y="267295"/>
                </a:cubicBezTo>
                <a:cubicBezTo>
                  <a:pt x="5303838" y="258564"/>
                  <a:pt x="5325070" y="254198"/>
                  <a:pt x="5347692" y="254198"/>
                </a:cubicBezTo>
                <a:cubicBezTo>
                  <a:pt x="5379839" y="254198"/>
                  <a:pt x="5407223" y="258961"/>
                  <a:pt x="5429845" y="268486"/>
                </a:cubicBezTo>
                <a:lnTo>
                  <a:pt x="5429845" y="254794"/>
                </a:lnTo>
                <a:cubicBezTo>
                  <a:pt x="5429845" y="237728"/>
                  <a:pt x="5423495" y="224036"/>
                  <a:pt x="5410795" y="213717"/>
                </a:cubicBezTo>
                <a:cubicBezTo>
                  <a:pt x="5397698" y="203002"/>
                  <a:pt x="5380434" y="197644"/>
                  <a:pt x="5359003" y="197644"/>
                </a:cubicBezTo>
                <a:cubicBezTo>
                  <a:pt x="5345112" y="197644"/>
                  <a:pt x="5331023" y="201017"/>
                  <a:pt x="5316736" y="207764"/>
                </a:cubicBezTo>
                <a:cubicBezTo>
                  <a:pt x="5303242" y="214114"/>
                  <a:pt x="5291931" y="222845"/>
                  <a:pt x="5282803" y="233958"/>
                </a:cubicBezTo>
                <a:lnTo>
                  <a:pt x="5231606" y="194072"/>
                </a:lnTo>
                <a:cubicBezTo>
                  <a:pt x="5246291" y="175022"/>
                  <a:pt x="5265142" y="159941"/>
                  <a:pt x="5288161" y="148828"/>
                </a:cubicBezTo>
                <a:cubicBezTo>
                  <a:pt x="5310783" y="138112"/>
                  <a:pt x="5335587" y="132755"/>
                  <a:pt x="5362575" y="132755"/>
                </a:cubicBezTo>
                <a:close/>
                <a:moveTo>
                  <a:pt x="4173141" y="132755"/>
                </a:moveTo>
                <a:cubicBezTo>
                  <a:pt x="4204890" y="132755"/>
                  <a:pt x="4232473" y="139700"/>
                  <a:pt x="4255889" y="153591"/>
                </a:cubicBezTo>
                <a:cubicBezTo>
                  <a:pt x="4279304" y="167481"/>
                  <a:pt x="4296966" y="186333"/>
                  <a:pt x="4308872" y="210145"/>
                </a:cubicBezTo>
                <a:cubicBezTo>
                  <a:pt x="4320778" y="233958"/>
                  <a:pt x="4326731" y="260747"/>
                  <a:pt x="4326731" y="290512"/>
                </a:cubicBezTo>
                <a:cubicBezTo>
                  <a:pt x="4326731" y="300037"/>
                  <a:pt x="4326136" y="308967"/>
                  <a:pt x="4324945" y="317302"/>
                </a:cubicBezTo>
                <a:lnTo>
                  <a:pt x="4091583" y="317302"/>
                </a:lnTo>
                <a:cubicBezTo>
                  <a:pt x="4095551" y="341114"/>
                  <a:pt x="4105473" y="359767"/>
                  <a:pt x="4121348" y="373261"/>
                </a:cubicBezTo>
                <a:cubicBezTo>
                  <a:pt x="4136827" y="386358"/>
                  <a:pt x="4155479" y="392906"/>
                  <a:pt x="4177308" y="392906"/>
                </a:cubicBezTo>
                <a:cubicBezTo>
                  <a:pt x="4195564" y="392906"/>
                  <a:pt x="4211439" y="388937"/>
                  <a:pt x="4224933" y="381000"/>
                </a:cubicBezTo>
                <a:cubicBezTo>
                  <a:pt x="4237633" y="373459"/>
                  <a:pt x="4247951" y="362744"/>
                  <a:pt x="4255889" y="348853"/>
                </a:cubicBezTo>
                <a:lnTo>
                  <a:pt x="4320778" y="380405"/>
                </a:lnTo>
                <a:cubicBezTo>
                  <a:pt x="4289425" y="435570"/>
                  <a:pt x="4241204" y="463153"/>
                  <a:pt x="4176117" y="463153"/>
                </a:cubicBezTo>
                <a:cubicBezTo>
                  <a:pt x="4144764" y="463153"/>
                  <a:pt x="4116983" y="456208"/>
                  <a:pt x="4092773" y="442317"/>
                </a:cubicBezTo>
                <a:cubicBezTo>
                  <a:pt x="4068167" y="428427"/>
                  <a:pt x="4048720" y="408781"/>
                  <a:pt x="4034433" y="383381"/>
                </a:cubicBezTo>
                <a:cubicBezTo>
                  <a:pt x="4020542" y="359172"/>
                  <a:pt x="4013597" y="330994"/>
                  <a:pt x="4013597" y="298847"/>
                </a:cubicBezTo>
                <a:cubicBezTo>
                  <a:pt x="4013597" y="269478"/>
                  <a:pt x="4020542" y="241895"/>
                  <a:pt x="4034433" y="216098"/>
                </a:cubicBezTo>
                <a:cubicBezTo>
                  <a:pt x="4047926" y="190302"/>
                  <a:pt x="4066976" y="170061"/>
                  <a:pt x="4091583" y="155377"/>
                </a:cubicBezTo>
                <a:cubicBezTo>
                  <a:pt x="4116189" y="140295"/>
                  <a:pt x="4143375" y="132755"/>
                  <a:pt x="4173141" y="132755"/>
                </a:cubicBezTo>
                <a:close/>
                <a:moveTo>
                  <a:pt x="3406378" y="132755"/>
                </a:moveTo>
                <a:cubicBezTo>
                  <a:pt x="3425428" y="132755"/>
                  <a:pt x="3443486" y="136525"/>
                  <a:pt x="3460551" y="144066"/>
                </a:cubicBezTo>
                <a:cubicBezTo>
                  <a:pt x="3476030" y="150812"/>
                  <a:pt x="3488730" y="161330"/>
                  <a:pt x="3498651" y="175617"/>
                </a:cubicBezTo>
                <a:lnTo>
                  <a:pt x="3503414" y="175617"/>
                </a:lnTo>
                <a:lnTo>
                  <a:pt x="3503414" y="142875"/>
                </a:lnTo>
                <a:lnTo>
                  <a:pt x="3580209" y="142875"/>
                </a:lnTo>
                <a:lnTo>
                  <a:pt x="3580209" y="432197"/>
                </a:lnTo>
                <a:cubicBezTo>
                  <a:pt x="3580209" y="466328"/>
                  <a:pt x="3573859" y="495300"/>
                  <a:pt x="3561159" y="519112"/>
                </a:cubicBezTo>
                <a:cubicBezTo>
                  <a:pt x="3548459" y="542925"/>
                  <a:pt x="3529806" y="561578"/>
                  <a:pt x="3505200" y="575072"/>
                </a:cubicBezTo>
                <a:cubicBezTo>
                  <a:pt x="3480594" y="588566"/>
                  <a:pt x="3452614" y="595312"/>
                  <a:pt x="3421261" y="595312"/>
                </a:cubicBezTo>
                <a:cubicBezTo>
                  <a:pt x="3381970" y="595312"/>
                  <a:pt x="3349228" y="586383"/>
                  <a:pt x="3323034" y="568523"/>
                </a:cubicBezTo>
                <a:cubicBezTo>
                  <a:pt x="3296840" y="550664"/>
                  <a:pt x="3279378" y="529431"/>
                  <a:pt x="3270647" y="504825"/>
                </a:cubicBezTo>
                <a:lnTo>
                  <a:pt x="3345656" y="474464"/>
                </a:lnTo>
                <a:cubicBezTo>
                  <a:pt x="3352403" y="489942"/>
                  <a:pt x="3362325" y="502047"/>
                  <a:pt x="3375422" y="510778"/>
                </a:cubicBezTo>
                <a:cubicBezTo>
                  <a:pt x="3389312" y="519906"/>
                  <a:pt x="3404592" y="524470"/>
                  <a:pt x="3421261" y="524470"/>
                </a:cubicBezTo>
                <a:cubicBezTo>
                  <a:pt x="3446661" y="524470"/>
                  <a:pt x="3466703" y="516731"/>
                  <a:pt x="3481387" y="501253"/>
                </a:cubicBezTo>
                <a:cubicBezTo>
                  <a:pt x="3496072" y="486172"/>
                  <a:pt x="3503414" y="464145"/>
                  <a:pt x="3503414" y="435173"/>
                </a:cubicBezTo>
                <a:lnTo>
                  <a:pt x="3503414" y="410766"/>
                </a:lnTo>
                <a:lnTo>
                  <a:pt x="3498651" y="410766"/>
                </a:lnTo>
                <a:cubicBezTo>
                  <a:pt x="3488333" y="425450"/>
                  <a:pt x="3475633" y="436166"/>
                  <a:pt x="3460551" y="442912"/>
                </a:cubicBezTo>
                <a:cubicBezTo>
                  <a:pt x="3444677" y="450056"/>
                  <a:pt x="3426619" y="453628"/>
                  <a:pt x="3406378" y="453628"/>
                </a:cubicBezTo>
                <a:cubicBezTo>
                  <a:pt x="3380581" y="453628"/>
                  <a:pt x="3356570" y="447080"/>
                  <a:pt x="3334345" y="433983"/>
                </a:cubicBezTo>
                <a:cubicBezTo>
                  <a:pt x="3312914" y="421283"/>
                  <a:pt x="3295253" y="402630"/>
                  <a:pt x="3281362" y="378023"/>
                </a:cubicBezTo>
                <a:cubicBezTo>
                  <a:pt x="3267869" y="353814"/>
                  <a:pt x="3261122" y="325636"/>
                  <a:pt x="3261122" y="293489"/>
                </a:cubicBezTo>
                <a:cubicBezTo>
                  <a:pt x="3261122" y="261342"/>
                  <a:pt x="3267869" y="233164"/>
                  <a:pt x="3281362" y="208955"/>
                </a:cubicBezTo>
                <a:cubicBezTo>
                  <a:pt x="3295253" y="184348"/>
                  <a:pt x="3312914" y="165695"/>
                  <a:pt x="3334345" y="152995"/>
                </a:cubicBezTo>
                <a:cubicBezTo>
                  <a:pt x="3356967" y="139501"/>
                  <a:pt x="3380978" y="132755"/>
                  <a:pt x="3406378" y="132755"/>
                </a:cubicBezTo>
                <a:close/>
                <a:moveTo>
                  <a:pt x="3090862" y="132755"/>
                </a:moveTo>
                <a:cubicBezTo>
                  <a:pt x="3128169" y="132755"/>
                  <a:pt x="3156744" y="144264"/>
                  <a:pt x="3176587" y="167283"/>
                </a:cubicBezTo>
                <a:cubicBezTo>
                  <a:pt x="3196034" y="189508"/>
                  <a:pt x="3205758" y="220464"/>
                  <a:pt x="3205758" y="260152"/>
                </a:cubicBezTo>
                <a:lnTo>
                  <a:pt x="3205758" y="453628"/>
                </a:lnTo>
                <a:lnTo>
                  <a:pt x="3125986" y="453628"/>
                </a:lnTo>
                <a:lnTo>
                  <a:pt x="3125986" y="270272"/>
                </a:lnTo>
                <a:cubicBezTo>
                  <a:pt x="3125986" y="250428"/>
                  <a:pt x="3120827" y="234950"/>
                  <a:pt x="3110508" y="223837"/>
                </a:cubicBezTo>
                <a:cubicBezTo>
                  <a:pt x="3100189" y="212725"/>
                  <a:pt x="3086100" y="207169"/>
                  <a:pt x="3068241" y="207169"/>
                </a:cubicBezTo>
                <a:cubicBezTo>
                  <a:pt x="3046412" y="207169"/>
                  <a:pt x="3028950" y="215503"/>
                  <a:pt x="3015853" y="232172"/>
                </a:cubicBezTo>
                <a:cubicBezTo>
                  <a:pt x="3002756" y="248841"/>
                  <a:pt x="2996208" y="269875"/>
                  <a:pt x="2996208" y="295275"/>
                </a:cubicBezTo>
                <a:lnTo>
                  <a:pt x="2996208" y="453628"/>
                </a:lnTo>
                <a:lnTo>
                  <a:pt x="2916436" y="453628"/>
                </a:lnTo>
                <a:lnTo>
                  <a:pt x="2916436" y="142875"/>
                </a:lnTo>
                <a:lnTo>
                  <a:pt x="2990850" y="142875"/>
                </a:lnTo>
                <a:lnTo>
                  <a:pt x="2990850" y="181570"/>
                </a:lnTo>
                <a:lnTo>
                  <a:pt x="2996208" y="181570"/>
                </a:lnTo>
                <a:cubicBezTo>
                  <a:pt x="3006130" y="166092"/>
                  <a:pt x="3019226" y="154186"/>
                  <a:pt x="3035499" y="145851"/>
                </a:cubicBezTo>
                <a:cubicBezTo>
                  <a:pt x="3052564" y="137120"/>
                  <a:pt x="3071019" y="132755"/>
                  <a:pt x="3090862" y="132755"/>
                </a:cubicBezTo>
                <a:close/>
                <a:moveTo>
                  <a:pt x="2511028" y="132755"/>
                </a:moveTo>
                <a:cubicBezTo>
                  <a:pt x="2530078" y="132755"/>
                  <a:pt x="2548136" y="136525"/>
                  <a:pt x="2565202" y="144066"/>
                </a:cubicBezTo>
                <a:cubicBezTo>
                  <a:pt x="2580680" y="150812"/>
                  <a:pt x="2593380" y="161330"/>
                  <a:pt x="2603302" y="175617"/>
                </a:cubicBezTo>
                <a:lnTo>
                  <a:pt x="2608064" y="175617"/>
                </a:lnTo>
                <a:lnTo>
                  <a:pt x="2608064" y="142875"/>
                </a:lnTo>
                <a:lnTo>
                  <a:pt x="2684859" y="142875"/>
                </a:lnTo>
                <a:lnTo>
                  <a:pt x="2684859" y="432197"/>
                </a:lnTo>
                <a:cubicBezTo>
                  <a:pt x="2684859" y="466328"/>
                  <a:pt x="2678509" y="495300"/>
                  <a:pt x="2665809" y="519112"/>
                </a:cubicBezTo>
                <a:cubicBezTo>
                  <a:pt x="2653109" y="542925"/>
                  <a:pt x="2634456" y="561578"/>
                  <a:pt x="2609850" y="575072"/>
                </a:cubicBezTo>
                <a:cubicBezTo>
                  <a:pt x="2585244" y="588566"/>
                  <a:pt x="2557264" y="595312"/>
                  <a:pt x="2525911" y="595312"/>
                </a:cubicBezTo>
                <a:cubicBezTo>
                  <a:pt x="2486620" y="595312"/>
                  <a:pt x="2453878" y="586383"/>
                  <a:pt x="2427684" y="568523"/>
                </a:cubicBezTo>
                <a:cubicBezTo>
                  <a:pt x="2401490" y="550664"/>
                  <a:pt x="2384028" y="529431"/>
                  <a:pt x="2375297" y="504825"/>
                </a:cubicBezTo>
                <a:lnTo>
                  <a:pt x="2450306" y="474464"/>
                </a:lnTo>
                <a:cubicBezTo>
                  <a:pt x="2457053" y="489942"/>
                  <a:pt x="2466975" y="502047"/>
                  <a:pt x="2480072" y="510778"/>
                </a:cubicBezTo>
                <a:cubicBezTo>
                  <a:pt x="2493962" y="519906"/>
                  <a:pt x="2509242" y="524470"/>
                  <a:pt x="2525911" y="524470"/>
                </a:cubicBezTo>
                <a:cubicBezTo>
                  <a:pt x="2551311" y="524470"/>
                  <a:pt x="2571353" y="516731"/>
                  <a:pt x="2586037" y="501253"/>
                </a:cubicBezTo>
                <a:cubicBezTo>
                  <a:pt x="2600722" y="486172"/>
                  <a:pt x="2608064" y="464145"/>
                  <a:pt x="2608064" y="435173"/>
                </a:cubicBezTo>
                <a:lnTo>
                  <a:pt x="2608064" y="410766"/>
                </a:lnTo>
                <a:lnTo>
                  <a:pt x="2603302" y="410766"/>
                </a:lnTo>
                <a:cubicBezTo>
                  <a:pt x="2592983" y="425450"/>
                  <a:pt x="2580282" y="436166"/>
                  <a:pt x="2565202" y="442912"/>
                </a:cubicBezTo>
                <a:cubicBezTo>
                  <a:pt x="2549327" y="450056"/>
                  <a:pt x="2531269" y="453628"/>
                  <a:pt x="2511028" y="453628"/>
                </a:cubicBezTo>
                <a:cubicBezTo>
                  <a:pt x="2485231" y="453628"/>
                  <a:pt x="2461221" y="447080"/>
                  <a:pt x="2438995" y="433983"/>
                </a:cubicBezTo>
                <a:cubicBezTo>
                  <a:pt x="2417564" y="421283"/>
                  <a:pt x="2399903" y="402630"/>
                  <a:pt x="2386013" y="378023"/>
                </a:cubicBezTo>
                <a:cubicBezTo>
                  <a:pt x="2372519" y="353814"/>
                  <a:pt x="2365772" y="325636"/>
                  <a:pt x="2365772" y="293489"/>
                </a:cubicBezTo>
                <a:cubicBezTo>
                  <a:pt x="2365772" y="261342"/>
                  <a:pt x="2372519" y="233164"/>
                  <a:pt x="2386013" y="208955"/>
                </a:cubicBezTo>
                <a:cubicBezTo>
                  <a:pt x="2399903" y="184348"/>
                  <a:pt x="2417564" y="165695"/>
                  <a:pt x="2438995" y="152995"/>
                </a:cubicBezTo>
                <a:cubicBezTo>
                  <a:pt x="2461617" y="139501"/>
                  <a:pt x="2485628" y="132755"/>
                  <a:pt x="2511028" y="132755"/>
                </a:cubicBezTo>
                <a:close/>
                <a:moveTo>
                  <a:pt x="2195512" y="132755"/>
                </a:moveTo>
                <a:cubicBezTo>
                  <a:pt x="2232819" y="132755"/>
                  <a:pt x="2261394" y="144264"/>
                  <a:pt x="2281238" y="167283"/>
                </a:cubicBezTo>
                <a:cubicBezTo>
                  <a:pt x="2300684" y="189508"/>
                  <a:pt x="2310408" y="220464"/>
                  <a:pt x="2310408" y="260152"/>
                </a:cubicBezTo>
                <a:lnTo>
                  <a:pt x="2310408" y="453628"/>
                </a:lnTo>
                <a:lnTo>
                  <a:pt x="2230636" y="453628"/>
                </a:lnTo>
                <a:lnTo>
                  <a:pt x="2230636" y="270272"/>
                </a:lnTo>
                <a:cubicBezTo>
                  <a:pt x="2230636" y="250428"/>
                  <a:pt x="2225476" y="234950"/>
                  <a:pt x="2215158" y="223837"/>
                </a:cubicBezTo>
                <a:cubicBezTo>
                  <a:pt x="2204839" y="212725"/>
                  <a:pt x="2190750" y="207169"/>
                  <a:pt x="2172890" y="207169"/>
                </a:cubicBezTo>
                <a:cubicBezTo>
                  <a:pt x="2151062" y="207169"/>
                  <a:pt x="2133600" y="215503"/>
                  <a:pt x="2120503" y="232172"/>
                </a:cubicBezTo>
                <a:cubicBezTo>
                  <a:pt x="2107406" y="248841"/>
                  <a:pt x="2100858" y="269875"/>
                  <a:pt x="2100858" y="295275"/>
                </a:cubicBezTo>
                <a:lnTo>
                  <a:pt x="2100858" y="453628"/>
                </a:lnTo>
                <a:lnTo>
                  <a:pt x="2021086" y="453628"/>
                </a:lnTo>
                <a:lnTo>
                  <a:pt x="2021086" y="142875"/>
                </a:lnTo>
                <a:lnTo>
                  <a:pt x="2095500" y="142875"/>
                </a:lnTo>
                <a:lnTo>
                  <a:pt x="2095500" y="181570"/>
                </a:lnTo>
                <a:lnTo>
                  <a:pt x="2100858" y="181570"/>
                </a:lnTo>
                <a:cubicBezTo>
                  <a:pt x="2110779" y="166092"/>
                  <a:pt x="2123877" y="154186"/>
                  <a:pt x="2140148" y="145851"/>
                </a:cubicBezTo>
                <a:cubicBezTo>
                  <a:pt x="2157214" y="137120"/>
                  <a:pt x="2175669" y="132755"/>
                  <a:pt x="2195512" y="132755"/>
                </a:cubicBezTo>
                <a:close/>
                <a:moveTo>
                  <a:pt x="1797844" y="132755"/>
                </a:moveTo>
                <a:cubicBezTo>
                  <a:pt x="1829197" y="132755"/>
                  <a:pt x="1857772" y="140097"/>
                  <a:pt x="1883569" y="154781"/>
                </a:cubicBezTo>
                <a:cubicBezTo>
                  <a:pt x="1908175" y="169069"/>
                  <a:pt x="1927821" y="188912"/>
                  <a:pt x="1942505" y="214312"/>
                </a:cubicBezTo>
                <a:cubicBezTo>
                  <a:pt x="1956395" y="238522"/>
                  <a:pt x="1963341" y="266502"/>
                  <a:pt x="1963341" y="298252"/>
                </a:cubicBezTo>
                <a:cubicBezTo>
                  <a:pt x="1963341" y="330398"/>
                  <a:pt x="1956395" y="358576"/>
                  <a:pt x="1942505" y="382786"/>
                </a:cubicBezTo>
                <a:cubicBezTo>
                  <a:pt x="1928217" y="407789"/>
                  <a:pt x="1908572" y="427434"/>
                  <a:pt x="1883569" y="441722"/>
                </a:cubicBezTo>
                <a:cubicBezTo>
                  <a:pt x="1858566" y="456009"/>
                  <a:pt x="1829991" y="463153"/>
                  <a:pt x="1797844" y="463153"/>
                </a:cubicBezTo>
                <a:cubicBezTo>
                  <a:pt x="1765697" y="463153"/>
                  <a:pt x="1737122" y="456009"/>
                  <a:pt x="1712119" y="441722"/>
                </a:cubicBezTo>
                <a:cubicBezTo>
                  <a:pt x="1687116" y="427434"/>
                  <a:pt x="1667470" y="407789"/>
                  <a:pt x="1653183" y="382786"/>
                </a:cubicBezTo>
                <a:cubicBezTo>
                  <a:pt x="1639292" y="358576"/>
                  <a:pt x="1632347" y="330398"/>
                  <a:pt x="1632347" y="298252"/>
                </a:cubicBezTo>
                <a:cubicBezTo>
                  <a:pt x="1632347" y="266502"/>
                  <a:pt x="1639292" y="238522"/>
                  <a:pt x="1653183" y="214312"/>
                </a:cubicBezTo>
                <a:cubicBezTo>
                  <a:pt x="1667867" y="188912"/>
                  <a:pt x="1687513" y="169069"/>
                  <a:pt x="1712119" y="154781"/>
                </a:cubicBezTo>
                <a:cubicBezTo>
                  <a:pt x="1737916" y="140097"/>
                  <a:pt x="1766491" y="132755"/>
                  <a:pt x="1797844" y="132755"/>
                </a:cubicBezTo>
                <a:close/>
                <a:moveTo>
                  <a:pt x="1443038" y="132755"/>
                </a:moveTo>
                <a:cubicBezTo>
                  <a:pt x="1477169" y="132755"/>
                  <a:pt x="1506934" y="140295"/>
                  <a:pt x="1532334" y="155377"/>
                </a:cubicBezTo>
                <a:cubicBezTo>
                  <a:pt x="1557338" y="170458"/>
                  <a:pt x="1575197" y="191492"/>
                  <a:pt x="1585913" y="218480"/>
                </a:cubicBezTo>
                <a:lnTo>
                  <a:pt x="1512689" y="248841"/>
                </a:lnTo>
                <a:cubicBezTo>
                  <a:pt x="1499592" y="221059"/>
                  <a:pt x="1476375" y="207169"/>
                  <a:pt x="1443038" y="207169"/>
                </a:cubicBezTo>
                <a:cubicBezTo>
                  <a:pt x="1418431" y="207169"/>
                  <a:pt x="1398389" y="215503"/>
                  <a:pt x="1382911" y="232172"/>
                </a:cubicBezTo>
                <a:cubicBezTo>
                  <a:pt x="1367433" y="248841"/>
                  <a:pt x="1359694" y="270867"/>
                  <a:pt x="1359694" y="298252"/>
                </a:cubicBezTo>
                <a:cubicBezTo>
                  <a:pt x="1359694" y="325636"/>
                  <a:pt x="1367433" y="347662"/>
                  <a:pt x="1382911" y="364331"/>
                </a:cubicBezTo>
                <a:cubicBezTo>
                  <a:pt x="1398389" y="381000"/>
                  <a:pt x="1418431" y="389334"/>
                  <a:pt x="1443038" y="389334"/>
                </a:cubicBezTo>
                <a:cubicBezTo>
                  <a:pt x="1477169" y="389334"/>
                  <a:pt x="1501577" y="374848"/>
                  <a:pt x="1516261" y="345877"/>
                </a:cubicBezTo>
                <a:lnTo>
                  <a:pt x="1588889" y="377428"/>
                </a:lnTo>
                <a:cubicBezTo>
                  <a:pt x="1574998" y="405209"/>
                  <a:pt x="1555948" y="426244"/>
                  <a:pt x="1531739" y="440531"/>
                </a:cubicBezTo>
                <a:cubicBezTo>
                  <a:pt x="1506339" y="455612"/>
                  <a:pt x="1476772" y="463153"/>
                  <a:pt x="1443038" y="463153"/>
                </a:cubicBezTo>
                <a:cubicBezTo>
                  <a:pt x="1411287" y="463153"/>
                  <a:pt x="1383308" y="456208"/>
                  <a:pt x="1359098" y="442317"/>
                </a:cubicBezTo>
                <a:cubicBezTo>
                  <a:pt x="1334492" y="428427"/>
                  <a:pt x="1315045" y="408781"/>
                  <a:pt x="1300758" y="383381"/>
                </a:cubicBezTo>
                <a:cubicBezTo>
                  <a:pt x="1286867" y="359172"/>
                  <a:pt x="1279922" y="330795"/>
                  <a:pt x="1279922" y="298252"/>
                </a:cubicBezTo>
                <a:cubicBezTo>
                  <a:pt x="1279922" y="265708"/>
                  <a:pt x="1286867" y="237331"/>
                  <a:pt x="1300758" y="213122"/>
                </a:cubicBezTo>
                <a:cubicBezTo>
                  <a:pt x="1315045" y="187722"/>
                  <a:pt x="1334492" y="168077"/>
                  <a:pt x="1359098" y="154186"/>
                </a:cubicBezTo>
                <a:cubicBezTo>
                  <a:pt x="1384101" y="139898"/>
                  <a:pt x="1412081" y="132755"/>
                  <a:pt x="1443038" y="132755"/>
                </a:cubicBezTo>
                <a:close/>
                <a:moveTo>
                  <a:pt x="957262" y="132755"/>
                </a:moveTo>
                <a:cubicBezTo>
                  <a:pt x="991394" y="132755"/>
                  <a:pt x="1021160" y="140295"/>
                  <a:pt x="1046559" y="155376"/>
                </a:cubicBezTo>
                <a:cubicBezTo>
                  <a:pt x="1071563" y="170458"/>
                  <a:pt x="1089422" y="191492"/>
                  <a:pt x="1100137" y="218480"/>
                </a:cubicBezTo>
                <a:lnTo>
                  <a:pt x="1026914" y="248841"/>
                </a:lnTo>
                <a:cubicBezTo>
                  <a:pt x="1013817" y="221059"/>
                  <a:pt x="990600" y="207169"/>
                  <a:pt x="957262" y="207169"/>
                </a:cubicBezTo>
                <a:cubicBezTo>
                  <a:pt x="932656" y="207169"/>
                  <a:pt x="912614" y="215503"/>
                  <a:pt x="897136" y="232172"/>
                </a:cubicBezTo>
                <a:cubicBezTo>
                  <a:pt x="881658" y="248841"/>
                  <a:pt x="873919" y="270867"/>
                  <a:pt x="873919" y="298252"/>
                </a:cubicBezTo>
                <a:cubicBezTo>
                  <a:pt x="873919" y="325636"/>
                  <a:pt x="881658" y="347662"/>
                  <a:pt x="897136" y="364331"/>
                </a:cubicBezTo>
                <a:cubicBezTo>
                  <a:pt x="912614" y="381000"/>
                  <a:pt x="932656" y="389334"/>
                  <a:pt x="957262" y="389334"/>
                </a:cubicBezTo>
                <a:cubicBezTo>
                  <a:pt x="991394" y="389334"/>
                  <a:pt x="1015801" y="374848"/>
                  <a:pt x="1030486" y="345877"/>
                </a:cubicBezTo>
                <a:lnTo>
                  <a:pt x="1103114" y="377428"/>
                </a:lnTo>
                <a:cubicBezTo>
                  <a:pt x="1089223" y="405209"/>
                  <a:pt x="1070173" y="426244"/>
                  <a:pt x="1045964" y="440531"/>
                </a:cubicBezTo>
                <a:cubicBezTo>
                  <a:pt x="1020564" y="455612"/>
                  <a:pt x="990997" y="463153"/>
                  <a:pt x="957262" y="463153"/>
                </a:cubicBezTo>
                <a:cubicBezTo>
                  <a:pt x="925513" y="463153"/>
                  <a:pt x="897533" y="456208"/>
                  <a:pt x="873323" y="442317"/>
                </a:cubicBezTo>
                <a:cubicBezTo>
                  <a:pt x="848717" y="428427"/>
                  <a:pt x="829270" y="408781"/>
                  <a:pt x="814983" y="383381"/>
                </a:cubicBezTo>
                <a:cubicBezTo>
                  <a:pt x="801092" y="359172"/>
                  <a:pt x="794147" y="330795"/>
                  <a:pt x="794147" y="298252"/>
                </a:cubicBezTo>
                <a:cubicBezTo>
                  <a:pt x="794147" y="265708"/>
                  <a:pt x="801092" y="237331"/>
                  <a:pt x="814983" y="213122"/>
                </a:cubicBezTo>
                <a:cubicBezTo>
                  <a:pt x="829270" y="187722"/>
                  <a:pt x="848717" y="168077"/>
                  <a:pt x="873323" y="154186"/>
                </a:cubicBezTo>
                <a:cubicBezTo>
                  <a:pt x="898327" y="139898"/>
                  <a:pt x="926306" y="132755"/>
                  <a:pt x="957262" y="132755"/>
                </a:cubicBezTo>
                <a:close/>
                <a:moveTo>
                  <a:pt x="590550" y="132755"/>
                </a:moveTo>
                <a:cubicBezTo>
                  <a:pt x="637778" y="132755"/>
                  <a:pt x="674092" y="143867"/>
                  <a:pt x="699492" y="166092"/>
                </a:cubicBezTo>
                <a:cubicBezTo>
                  <a:pt x="724099" y="187920"/>
                  <a:pt x="736402" y="219869"/>
                  <a:pt x="736402" y="261937"/>
                </a:cubicBezTo>
                <a:lnTo>
                  <a:pt x="736402" y="453628"/>
                </a:lnTo>
                <a:lnTo>
                  <a:pt x="657820" y="453628"/>
                </a:lnTo>
                <a:lnTo>
                  <a:pt x="657820" y="422077"/>
                </a:lnTo>
                <a:lnTo>
                  <a:pt x="653058" y="422077"/>
                </a:lnTo>
                <a:cubicBezTo>
                  <a:pt x="643136" y="434777"/>
                  <a:pt x="630833" y="444698"/>
                  <a:pt x="616148" y="451842"/>
                </a:cubicBezTo>
                <a:cubicBezTo>
                  <a:pt x="601067" y="459383"/>
                  <a:pt x="583406" y="463153"/>
                  <a:pt x="563165" y="463153"/>
                </a:cubicBezTo>
                <a:cubicBezTo>
                  <a:pt x="530225" y="463153"/>
                  <a:pt x="503238" y="453628"/>
                  <a:pt x="482203" y="434578"/>
                </a:cubicBezTo>
                <a:cubicBezTo>
                  <a:pt x="461169" y="415528"/>
                  <a:pt x="450651" y="390128"/>
                  <a:pt x="450651" y="358378"/>
                </a:cubicBezTo>
                <a:cubicBezTo>
                  <a:pt x="450651" y="337741"/>
                  <a:pt x="456009" y="319484"/>
                  <a:pt x="466725" y="303609"/>
                </a:cubicBezTo>
                <a:cubicBezTo>
                  <a:pt x="477044" y="288131"/>
                  <a:pt x="492125" y="276027"/>
                  <a:pt x="511969" y="267295"/>
                </a:cubicBezTo>
                <a:cubicBezTo>
                  <a:pt x="531813" y="258564"/>
                  <a:pt x="553045" y="254198"/>
                  <a:pt x="575667" y="254198"/>
                </a:cubicBezTo>
                <a:cubicBezTo>
                  <a:pt x="607814" y="254198"/>
                  <a:pt x="635198" y="258961"/>
                  <a:pt x="657820" y="268486"/>
                </a:cubicBezTo>
                <a:lnTo>
                  <a:pt x="657820" y="254794"/>
                </a:lnTo>
                <a:cubicBezTo>
                  <a:pt x="657820" y="237728"/>
                  <a:pt x="651470" y="224036"/>
                  <a:pt x="638770" y="213717"/>
                </a:cubicBezTo>
                <a:cubicBezTo>
                  <a:pt x="625674" y="203002"/>
                  <a:pt x="608409" y="197644"/>
                  <a:pt x="586978" y="197644"/>
                </a:cubicBezTo>
                <a:cubicBezTo>
                  <a:pt x="573088" y="197644"/>
                  <a:pt x="558999" y="201017"/>
                  <a:pt x="544711" y="207764"/>
                </a:cubicBezTo>
                <a:cubicBezTo>
                  <a:pt x="531217" y="214114"/>
                  <a:pt x="519906" y="222845"/>
                  <a:pt x="510778" y="233958"/>
                </a:cubicBezTo>
                <a:lnTo>
                  <a:pt x="459581" y="194072"/>
                </a:lnTo>
                <a:cubicBezTo>
                  <a:pt x="474266" y="175022"/>
                  <a:pt x="493117" y="159941"/>
                  <a:pt x="516136" y="148828"/>
                </a:cubicBezTo>
                <a:cubicBezTo>
                  <a:pt x="538758" y="138112"/>
                  <a:pt x="563563" y="132755"/>
                  <a:pt x="590550" y="132755"/>
                </a:cubicBezTo>
                <a:close/>
                <a:moveTo>
                  <a:pt x="4869061" y="17264"/>
                </a:moveTo>
                <a:lnTo>
                  <a:pt x="4948833" y="17264"/>
                </a:lnTo>
                <a:lnTo>
                  <a:pt x="4948833" y="127397"/>
                </a:lnTo>
                <a:lnTo>
                  <a:pt x="4943475" y="181570"/>
                </a:lnTo>
                <a:lnTo>
                  <a:pt x="4948833" y="181570"/>
                </a:lnTo>
                <a:cubicBezTo>
                  <a:pt x="4957564" y="166886"/>
                  <a:pt x="4970463" y="155178"/>
                  <a:pt x="4987528" y="146447"/>
                </a:cubicBezTo>
                <a:cubicBezTo>
                  <a:pt x="5004991" y="137319"/>
                  <a:pt x="5023445" y="132755"/>
                  <a:pt x="5042892" y="132755"/>
                </a:cubicBezTo>
                <a:cubicBezTo>
                  <a:pt x="5080595" y="132755"/>
                  <a:pt x="5109567" y="144066"/>
                  <a:pt x="5129808" y="166687"/>
                </a:cubicBezTo>
                <a:cubicBezTo>
                  <a:pt x="5150048" y="189309"/>
                  <a:pt x="5160168" y="220464"/>
                  <a:pt x="5160168" y="260152"/>
                </a:cubicBezTo>
                <a:lnTo>
                  <a:pt x="5160168" y="453628"/>
                </a:lnTo>
                <a:lnTo>
                  <a:pt x="5080397" y="453628"/>
                </a:lnTo>
                <a:lnTo>
                  <a:pt x="5080397" y="270272"/>
                </a:lnTo>
                <a:cubicBezTo>
                  <a:pt x="5080397" y="250031"/>
                  <a:pt x="5075039" y="234553"/>
                  <a:pt x="5064323" y="223837"/>
                </a:cubicBezTo>
                <a:cubicBezTo>
                  <a:pt x="5053211" y="212725"/>
                  <a:pt x="5038924" y="207169"/>
                  <a:pt x="5021461" y="207169"/>
                </a:cubicBezTo>
                <a:cubicBezTo>
                  <a:pt x="5000029" y="207169"/>
                  <a:pt x="4982567" y="215702"/>
                  <a:pt x="4969073" y="232767"/>
                </a:cubicBezTo>
                <a:cubicBezTo>
                  <a:pt x="4955580" y="249833"/>
                  <a:pt x="4948833" y="270867"/>
                  <a:pt x="4948833" y="295870"/>
                </a:cubicBezTo>
                <a:lnTo>
                  <a:pt x="4948833" y="453628"/>
                </a:lnTo>
                <a:lnTo>
                  <a:pt x="4869061" y="453628"/>
                </a:lnTo>
                <a:close/>
                <a:moveTo>
                  <a:pt x="4526161" y="17264"/>
                </a:moveTo>
                <a:lnTo>
                  <a:pt x="4605933" y="17264"/>
                </a:lnTo>
                <a:lnTo>
                  <a:pt x="4605933" y="254794"/>
                </a:lnTo>
                <a:lnTo>
                  <a:pt x="4610100" y="254794"/>
                </a:lnTo>
                <a:lnTo>
                  <a:pt x="4721423" y="142875"/>
                </a:lnTo>
                <a:lnTo>
                  <a:pt x="4819650" y="142875"/>
                </a:lnTo>
                <a:lnTo>
                  <a:pt x="4819650" y="147637"/>
                </a:lnTo>
                <a:lnTo>
                  <a:pt x="4701778" y="262533"/>
                </a:lnTo>
                <a:lnTo>
                  <a:pt x="4825008" y="448866"/>
                </a:lnTo>
                <a:lnTo>
                  <a:pt x="4825008" y="453628"/>
                </a:lnTo>
                <a:lnTo>
                  <a:pt x="4730948" y="453628"/>
                </a:lnTo>
                <a:lnTo>
                  <a:pt x="4645819" y="317897"/>
                </a:lnTo>
                <a:lnTo>
                  <a:pt x="4605933" y="357187"/>
                </a:lnTo>
                <a:lnTo>
                  <a:pt x="4605933" y="453628"/>
                </a:lnTo>
                <a:lnTo>
                  <a:pt x="4526161" y="453628"/>
                </a:lnTo>
                <a:close/>
                <a:moveTo>
                  <a:pt x="3659386" y="17264"/>
                </a:moveTo>
                <a:lnTo>
                  <a:pt x="3739158" y="17264"/>
                </a:lnTo>
                <a:lnTo>
                  <a:pt x="3739158" y="127397"/>
                </a:lnTo>
                <a:lnTo>
                  <a:pt x="3733800" y="181570"/>
                </a:lnTo>
                <a:lnTo>
                  <a:pt x="3739158" y="181570"/>
                </a:lnTo>
                <a:cubicBezTo>
                  <a:pt x="3747889" y="166886"/>
                  <a:pt x="3760787" y="155178"/>
                  <a:pt x="3777853" y="146447"/>
                </a:cubicBezTo>
                <a:cubicBezTo>
                  <a:pt x="3795316" y="137319"/>
                  <a:pt x="3813770" y="132755"/>
                  <a:pt x="3833217" y="132755"/>
                </a:cubicBezTo>
                <a:cubicBezTo>
                  <a:pt x="3870920" y="132755"/>
                  <a:pt x="3899892" y="144066"/>
                  <a:pt x="3920133" y="166687"/>
                </a:cubicBezTo>
                <a:cubicBezTo>
                  <a:pt x="3940373" y="189309"/>
                  <a:pt x="3950494" y="220464"/>
                  <a:pt x="3950494" y="260152"/>
                </a:cubicBezTo>
                <a:lnTo>
                  <a:pt x="3950494" y="453628"/>
                </a:lnTo>
                <a:lnTo>
                  <a:pt x="3870722" y="453628"/>
                </a:lnTo>
                <a:lnTo>
                  <a:pt x="3870722" y="270272"/>
                </a:lnTo>
                <a:cubicBezTo>
                  <a:pt x="3870722" y="250031"/>
                  <a:pt x="3865364" y="234553"/>
                  <a:pt x="3854648" y="223837"/>
                </a:cubicBezTo>
                <a:cubicBezTo>
                  <a:pt x="3843536" y="212725"/>
                  <a:pt x="3829248" y="207169"/>
                  <a:pt x="3811786" y="207169"/>
                </a:cubicBezTo>
                <a:cubicBezTo>
                  <a:pt x="3790355" y="207169"/>
                  <a:pt x="3772892" y="215702"/>
                  <a:pt x="3759398" y="232767"/>
                </a:cubicBezTo>
                <a:cubicBezTo>
                  <a:pt x="3745905" y="249833"/>
                  <a:pt x="3739158" y="270867"/>
                  <a:pt x="3739158" y="295870"/>
                </a:cubicBezTo>
                <a:lnTo>
                  <a:pt x="3739158" y="453628"/>
                </a:lnTo>
                <a:lnTo>
                  <a:pt x="3659386" y="453628"/>
                </a:lnTo>
                <a:close/>
                <a:moveTo>
                  <a:pt x="228600" y="7144"/>
                </a:moveTo>
                <a:cubicBezTo>
                  <a:pt x="294878" y="7144"/>
                  <a:pt x="349448" y="30956"/>
                  <a:pt x="392311" y="78581"/>
                </a:cubicBezTo>
                <a:lnTo>
                  <a:pt x="333970" y="134541"/>
                </a:lnTo>
                <a:cubicBezTo>
                  <a:pt x="306189" y="101997"/>
                  <a:pt x="271264" y="85725"/>
                  <a:pt x="229195" y="85725"/>
                </a:cubicBezTo>
                <a:cubicBezTo>
                  <a:pt x="201811" y="85725"/>
                  <a:pt x="177006" y="91876"/>
                  <a:pt x="154781" y="104180"/>
                </a:cubicBezTo>
                <a:cubicBezTo>
                  <a:pt x="133350" y="116086"/>
                  <a:pt x="115888" y="133548"/>
                  <a:pt x="102394" y="156567"/>
                </a:cubicBezTo>
                <a:cubicBezTo>
                  <a:pt x="89297" y="179189"/>
                  <a:pt x="82748" y="205383"/>
                  <a:pt x="82748" y="235148"/>
                </a:cubicBezTo>
                <a:cubicBezTo>
                  <a:pt x="82748" y="265311"/>
                  <a:pt x="89297" y="291703"/>
                  <a:pt x="102394" y="314325"/>
                </a:cubicBezTo>
                <a:cubicBezTo>
                  <a:pt x="115888" y="337344"/>
                  <a:pt x="133350" y="354806"/>
                  <a:pt x="154781" y="366712"/>
                </a:cubicBezTo>
                <a:cubicBezTo>
                  <a:pt x="177006" y="379016"/>
                  <a:pt x="201811" y="385167"/>
                  <a:pt x="229195" y="385167"/>
                </a:cubicBezTo>
                <a:cubicBezTo>
                  <a:pt x="275233" y="385167"/>
                  <a:pt x="313730" y="366117"/>
                  <a:pt x="344686" y="328017"/>
                </a:cubicBezTo>
                <a:lnTo>
                  <a:pt x="403027" y="383381"/>
                </a:lnTo>
                <a:cubicBezTo>
                  <a:pt x="382389" y="408781"/>
                  <a:pt x="356791" y="428625"/>
                  <a:pt x="326231" y="442912"/>
                </a:cubicBezTo>
                <a:cubicBezTo>
                  <a:pt x="297656" y="456406"/>
                  <a:pt x="265112" y="463153"/>
                  <a:pt x="228600" y="463153"/>
                </a:cubicBezTo>
                <a:cubicBezTo>
                  <a:pt x="186135" y="463153"/>
                  <a:pt x="147638" y="453231"/>
                  <a:pt x="113109" y="433387"/>
                </a:cubicBezTo>
                <a:cubicBezTo>
                  <a:pt x="78581" y="413544"/>
                  <a:pt x="50999" y="385961"/>
                  <a:pt x="30361" y="350639"/>
                </a:cubicBezTo>
                <a:cubicBezTo>
                  <a:pt x="10120" y="316111"/>
                  <a:pt x="0" y="277614"/>
                  <a:pt x="0" y="235148"/>
                </a:cubicBezTo>
                <a:cubicBezTo>
                  <a:pt x="0" y="192683"/>
                  <a:pt x="10120" y="154186"/>
                  <a:pt x="30361" y="119658"/>
                </a:cubicBezTo>
                <a:cubicBezTo>
                  <a:pt x="50602" y="85130"/>
                  <a:pt x="78184" y="57745"/>
                  <a:pt x="113109" y="37505"/>
                </a:cubicBezTo>
                <a:cubicBezTo>
                  <a:pt x="148431" y="17264"/>
                  <a:pt x="186928" y="7144"/>
                  <a:pt x="228600" y="7144"/>
                </a:cubicBezTo>
                <a:close/>
                <a:moveTo>
                  <a:pt x="4138017" y="4762"/>
                </a:moveTo>
                <a:lnTo>
                  <a:pt x="4207073" y="4762"/>
                </a:lnTo>
                <a:lnTo>
                  <a:pt x="4276725" y="81558"/>
                </a:lnTo>
                <a:lnTo>
                  <a:pt x="4276725" y="86916"/>
                </a:lnTo>
                <a:lnTo>
                  <a:pt x="4200525" y="86916"/>
                </a:lnTo>
                <a:lnTo>
                  <a:pt x="4176117" y="51197"/>
                </a:lnTo>
                <a:lnTo>
                  <a:pt x="4168973" y="51197"/>
                </a:lnTo>
                <a:lnTo>
                  <a:pt x="4144566" y="86916"/>
                </a:lnTo>
                <a:lnTo>
                  <a:pt x="4068365" y="86916"/>
                </a:lnTo>
                <a:lnTo>
                  <a:pt x="4068365" y="81558"/>
                </a:lnTo>
                <a:close/>
                <a:moveTo>
                  <a:pt x="1763316" y="4762"/>
                </a:moveTo>
                <a:lnTo>
                  <a:pt x="1832967" y="4762"/>
                </a:lnTo>
                <a:lnTo>
                  <a:pt x="1902023" y="81558"/>
                </a:lnTo>
                <a:lnTo>
                  <a:pt x="1902023" y="86916"/>
                </a:lnTo>
                <a:lnTo>
                  <a:pt x="1825823" y="86916"/>
                </a:lnTo>
                <a:lnTo>
                  <a:pt x="1802011" y="51197"/>
                </a:lnTo>
                <a:lnTo>
                  <a:pt x="1794272" y="51197"/>
                </a:lnTo>
                <a:lnTo>
                  <a:pt x="1769864" y="86916"/>
                </a:lnTo>
                <a:lnTo>
                  <a:pt x="1693664" y="86916"/>
                </a:lnTo>
                <a:lnTo>
                  <a:pt x="1693664" y="81558"/>
                </a:lnTo>
                <a:close/>
                <a:moveTo>
                  <a:pt x="5357812" y="0"/>
                </a:moveTo>
                <a:lnTo>
                  <a:pt x="5451276" y="0"/>
                </a:lnTo>
                <a:lnTo>
                  <a:pt x="5396508" y="82748"/>
                </a:lnTo>
                <a:lnTo>
                  <a:pt x="5332214" y="82748"/>
                </a:lnTo>
                <a:close/>
                <a:moveTo>
                  <a:pt x="585788" y="0"/>
                </a:moveTo>
                <a:lnTo>
                  <a:pt x="679252" y="0"/>
                </a:lnTo>
                <a:lnTo>
                  <a:pt x="624483" y="82748"/>
                </a:lnTo>
                <a:lnTo>
                  <a:pt x="560189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4" name="Picture 73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BB729B8B-B176-4EE1-8264-8ED2622DA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94" y="2170147"/>
            <a:ext cx="732242" cy="73224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B5119DC-86F1-4A8C-BA52-0723CC4806A0}"/>
              </a:ext>
            </a:extLst>
          </p:cNvPr>
          <p:cNvSpPr txBox="1"/>
          <p:nvPr/>
        </p:nvSpPr>
        <p:spPr>
          <a:xfrm>
            <a:off x="1820778" y="2744905"/>
            <a:ext cx="9451446" cy="3480299"/>
          </a:xfrm>
          <a:custGeom>
            <a:avLst/>
            <a:gdLst>
              <a:gd name="connsiteX0" fmla="*/ 478863 w 9451446"/>
              <a:gd name="connsiteY0" fmla="*/ 3380761 h 3480299"/>
              <a:gd name="connsiteX1" fmla="*/ 566533 w 9451446"/>
              <a:gd name="connsiteY1" fmla="*/ 3380761 h 3480299"/>
              <a:gd name="connsiteX2" fmla="*/ 566533 w 9451446"/>
              <a:gd name="connsiteY2" fmla="*/ 3399913 h 3480299"/>
              <a:gd name="connsiteX3" fmla="*/ 478863 w 9451446"/>
              <a:gd name="connsiteY3" fmla="*/ 3399913 h 3480299"/>
              <a:gd name="connsiteX4" fmla="*/ 949672 w 9451446"/>
              <a:gd name="connsiteY4" fmla="*/ 3351898 h 3480299"/>
              <a:gd name="connsiteX5" fmla="*/ 921348 w 9451446"/>
              <a:gd name="connsiteY5" fmla="*/ 3362688 h 3480299"/>
              <a:gd name="connsiteX6" fmla="*/ 906243 w 9451446"/>
              <a:gd name="connsiteY6" fmla="*/ 3390742 h 3480299"/>
              <a:gd name="connsiteX7" fmla="*/ 992023 w 9451446"/>
              <a:gd name="connsiteY7" fmla="*/ 3390742 h 3480299"/>
              <a:gd name="connsiteX8" fmla="*/ 987167 w 9451446"/>
              <a:gd name="connsiteY8" fmla="*/ 3372938 h 3480299"/>
              <a:gd name="connsiteX9" fmla="*/ 973410 w 9451446"/>
              <a:gd name="connsiteY9" fmla="*/ 3358102 h 3480299"/>
              <a:gd name="connsiteX10" fmla="*/ 949672 w 9451446"/>
              <a:gd name="connsiteY10" fmla="*/ 3351898 h 3480299"/>
              <a:gd name="connsiteX11" fmla="*/ 379790 w 9451446"/>
              <a:gd name="connsiteY11" fmla="*/ 3351898 h 3480299"/>
              <a:gd name="connsiteX12" fmla="*/ 356862 w 9451446"/>
              <a:gd name="connsiteY12" fmla="*/ 3358642 h 3480299"/>
              <a:gd name="connsiteX13" fmla="*/ 339598 w 9451446"/>
              <a:gd name="connsiteY13" fmla="*/ 3377524 h 3480299"/>
              <a:gd name="connsiteX14" fmla="*/ 333124 w 9451446"/>
              <a:gd name="connsiteY14" fmla="*/ 3405578 h 3480299"/>
              <a:gd name="connsiteX15" fmla="*/ 339598 w 9451446"/>
              <a:gd name="connsiteY15" fmla="*/ 3433632 h 3480299"/>
              <a:gd name="connsiteX16" fmla="*/ 356862 w 9451446"/>
              <a:gd name="connsiteY16" fmla="*/ 3452515 h 3480299"/>
              <a:gd name="connsiteX17" fmla="*/ 379790 w 9451446"/>
              <a:gd name="connsiteY17" fmla="*/ 3459259 h 3480299"/>
              <a:gd name="connsiteX18" fmla="*/ 402719 w 9451446"/>
              <a:gd name="connsiteY18" fmla="*/ 3452515 h 3480299"/>
              <a:gd name="connsiteX19" fmla="*/ 419984 w 9451446"/>
              <a:gd name="connsiteY19" fmla="*/ 3433632 h 3480299"/>
              <a:gd name="connsiteX20" fmla="*/ 426458 w 9451446"/>
              <a:gd name="connsiteY20" fmla="*/ 3405578 h 3480299"/>
              <a:gd name="connsiteX21" fmla="*/ 419984 w 9451446"/>
              <a:gd name="connsiteY21" fmla="*/ 3377254 h 3480299"/>
              <a:gd name="connsiteX22" fmla="*/ 402719 w 9451446"/>
              <a:gd name="connsiteY22" fmla="*/ 3358642 h 3480299"/>
              <a:gd name="connsiteX23" fmla="*/ 379790 w 9451446"/>
              <a:gd name="connsiteY23" fmla="*/ 3351898 h 3480299"/>
              <a:gd name="connsiteX24" fmla="*/ 73372 w 9451446"/>
              <a:gd name="connsiteY24" fmla="*/ 3351898 h 3480299"/>
              <a:gd name="connsiteX25" fmla="*/ 45048 w 9451446"/>
              <a:gd name="connsiteY25" fmla="*/ 3362688 h 3480299"/>
              <a:gd name="connsiteX26" fmla="*/ 29942 w 9451446"/>
              <a:gd name="connsiteY26" fmla="*/ 3390742 h 3480299"/>
              <a:gd name="connsiteX27" fmla="*/ 115723 w 9451446"/>
              <a:gd name="connsiteY27" fmla="*/ 3390742 h 3480299"/>
              <a:gd name="connsiteX28" fmla="*/ 110867 w 9451446"/>
              <a:gd name="connsiteY28" fmla="*/ 3372938 h 3480299"/>
              <a:gd name="connsiteX29" fmla="*/ 97110 w 9451446"/>
              <a:gd name="connsiteY29" fmla="*/ 3358102 h 3480299"/>
              <a:gd name="connsiteX30" fmla="*/ 73372 w 9451446"/>
              <a:gd name="connsiteY30" fmla="*/ 3351898 h 3480299"/>
              <a:gd name="connsiteX31" fmla="*/ 601880 w 9451446"/>
              <a:gd name="connsiteY31" fmla="*/ 3335173 h 3480299"/>
              <a:gd name="connsiteX32" fmla="*/ 625348 w 9451446"/>
              <a:gd name="connsiteY32" fmla="*/ 3335173 h 3480299"/>
              <a:gd name="connsiteX33" fmla="*/ 625348 w 9451446"/>
              <a:gd name="connsiteY33" fmla="*/ 3420145 h 3480299"/>
              <a:gd name="connsiteX34" fmla="*/ 634519 w 9451446"/>
              <a:gd name="connsiteY34" fmla="*/ 3449817 h 3480299"/>
              <a:gd name="connsiteX35" fmla="*/ 659066 w 9451446"/>
              <a:gd name="connsiteY35" fmla="*/ 3459259 h 3480299"/>
              <a:gd name="connsiteX36" fmla="*/ 680377 w 9451446"/>
              <a:gd name="connsiteY36" fmla="*/ 3452785 h 3480299"/>
              <a:gd name="connsiteX37" fmla="*/ 694674 w 9451446"/>
              <a:gd name="connsiteY37" fmla="*/ 3436330 h 3480299"/>
              <a:gd name="connsiteX38" fmla="*/ 699799 w 9451446"/>
              <a:gd name="connsiteY38" fmla="*/ 3414750 h 3480299"/>
              <a:gd name="connsiteX39" fmla="*/ 699799 w 9451446"/>
              <a:gd name="connsiteY39" fmla="*/ 3335173 h 3480299"/>
              <a:gd name="connsiteX40" fmla="*/ 723268 w 9451446"/>
              <a:gd name="connsiteY40" fmla="*/ 3335173 h 3480299"/>
              <a:gd name="connsiteX41" fmla="*/ 723268 w 9451446"/>
              <a:gd name="connsiteY41" fmla="*/ 3475983 h 3480299"/>
              <a:gd name="connsiteX42" fmla="*/ 700878 w 9451446"/>
              <a:gd name="connsiteY42" fmla="*/ 3475983 h 3480299"/>
              <a:gd name="connsiteX43" fmla="*/ 700878 w 9451446"/>
              <a:gd name="connsiteY43" fmla="*/ 3455482 h 3480299"/>
              <a:gd name="connsiteX44" fmla="*/ 699799 w 9451446"/>
              <a:gd name="connsiteY44" fmla="*/ 3455482 h 3480299"/>
              <a:gd name="connsiteX45" fmla="*/ 681186 w 9451446"/>
              <a:gd name="connsiteY45" fmla="*/ 3473286 h 3480299"/>
              <a:gd name="connsiteX46" fmla="*/ 654211 w 9451446"/>
              <a:gd name="connsiteY46" fmla="*/ 3480299 h 3480299"/>
              <a:gd name="connsiteX47" fmla="*/ 615367 w 9451446"/>
              <a:gd name="connsiteY47" fmla="*/ 3465463 h 3480299"/>
              <a:gd name="connsiteX48" fmla="*/ 601880 w 9451446"/>
              <a:gd name="connsiteY48" fmla="*/ 3423652 h 3480299"/>
              <a:gd name="connsiteX49" fmla="*/ 1105579 w 9451446"/>
              <a:gd name="connsiteY49" fmla="*/ 3330857 h 3480299"/>
              <a:gd name="connsiteX50" fmla="*/ 1122303 w 9451446"/>
              <a:gd name="connsiteY50" fmla="*/ 3333824 h 3480299"/>
              <a:gd name="connsiteX51" fmla="*/ 1122303 w 9451446"/>
              <a:gd name="connsiteY51" fmla="*/ 3359181 h 3480299"/>
              <a:gd name="connsiteX52" fmla="*/ 1102342 w 9451446"/>
              <a:gd name="connsiteY52" fmla="*/ 3354595 h 3480299"/>
              <a:gd name="connsiteX53" fmla="*/ 1083459 w 9451446"/>
              <a:gd name="connsiteY53" fmla="*/ 3360530 h 3480299"/>
              <a:gd name="connsiteX54" fmla="*/ 1069702 w 9451446"/>
              <a:gd name="connsiteY54" fmla="*/ 3376175 h 3480299"/>
              <a:gd name="connsiteX55" fmla="*/ 1064847 w 9451446"/>
              <a:gd name="connsiteY55" fmla="*/ 3397216 h 3480299"/>
              <a:gd name="connsiteX56" fmla="*/ 1064847 w 9451446"/>
              <a:gd name="connsiteY56" fmla="*/ 3475983 h 3480299"/>
              <a:gd name="connsiteX57" fmla="*/ 1041378 w 9451446"/>
              <a:gd name="connsiteY57" fmla="*/ 3475983 h 3480299"/>
              <a:gd name="connsiteX58" fmla="*/ 1041378 w 9451446"/>
              <a:gd name="connsiteY58" fmla="*/ 3335173 h 3480299"/>
              <a:gd name="connsiteX59" fmla="*/ 1063498 w 9451446"/>
              <a:gd name="connsiteY59" fmla="*/ 3335173 h 3480299"/>
              <a:gd name="connsiteX60" fmla="*/ 1063498 w 9451446"/>
              <a:gd name="connsiteY60" fmla="*/ 3357832 h 3480299"/>
              <a:gd name="connsiteX61" fmla="*/ 1064847 w 9451446"/>
              <a:gd name="connsiteY61" fmla="*/ 3357832 h 3480299"/>
              <a:gd name="connsiteX62" fmla="*/ 1080762 w 9451446"/>
              <a:gd name="connsiteY62" fmla="*/ 3338680 h 3480299"/>
              <a:gd name="connsiteX63" fmla="*/ 1105579 w 9451446"/>
              <a:gd name="connsiteY63" fmla="*/ 3330857 h 3480299"/>
              <a:gd name="connsiteX64" fmla="*/ 949672 w 9451446"/>
              <a:gd name="connsiteY64" fmla="*/ 3330587 h 3480299"/>
              <a:gd name="connsiteX65" fmla="*/ 985549 w 9451446"/>
              <a:gd name="connsiteY65" fmla="*/ 3340029 h 3480299"/>
              <a:gd name="connsiteX66" fmla="*/ 1008747 w 9451446"/>
              <a:gd name="connsiteY66" fmla="*/ 3365385 h 3480299"/>
              <a:gd name="connsiteX67" fmla="*/ 1017110 w 9451446"/>
              <a:gd name="connsiteY67" fmla="*/ 3402881 h 3480299"/>
              <a:gd name="connsiteX68" fmla="*/ 1016571 w 9451446"/>
              <a:gd name="connsiteY68" fmla="*/ 3409894 h 3480299"/>
              <a:gd name="connsiteX69" fmla="*/ 904893 w 9451446"/>
              <a:gd name="connsiteY69" fmla="*/ 3409894 h 3480299"/>
              <a:gd name="connsiteX70" fmla="*/ 912717 w 9451446"/>
              <a:gd name="connsiteY70" fmla="*/ 3437139 h 3480299"/>
              <a:gd name="connsiteX71" fmla="*/ 930250 w 9451446"/>
              <a:gd name="connsiteY71" fmla="*/ 3453594 h 3480299"/>
              <a:gd name="connsiteX72" fmla="*/ 952370 w 9451446"/>
              <a:gd name="connsiteY72" fmla="*/ 3459259 h 3480299"/>
              <a:gd name="connsiteX73" fmla="*/ 994181 w 9451446"/>
              <a:gd name="connsiteY73" fmla="*/ 3433632 h 3480299"/>
              <a:gd name="connsiteX74" fmla="*/ 1013873 w 9451446"/>
              <a:gd name="connsiteY74" fmla="*/ 3443343 h 3480299"/>
              <a:gd name="connsiteX75" fmla="*/ 989326 w 9451446"/>
              <a:gd name="connsiteY75" fmla="*/ 3470318 h 3480299"/>
              <a:gd name="connsiteX76" fmla="*/ 951561 w 9451446"/>
              <a:gd name="connsiteY76" fmla="*/ 3480299 h 3480299"/>
              <a:gd name="connsiteX77" fmla="*/ 915414 w 9451446"/>
              <a:gd name="connsiteY77" fmla="*/ 3470858 h 3480299"/>
              <a:gd name="connsiteX78" fmla="*/ 890327 w 9451446"/>
              <a:gd name="connsiteY78" fmla="*/ 3444153 h 3480299"/>
              <a:gd name="connsiteX79" fmla="*/ 881425 w 9451446"/>
              <a:gd name="connsiteY79" fmla="*/ 3405848 h 3480299"/>
              <a:gd name="connsiteX80" fmla="*/ 889787 w 9451446"/>
              <a:gd name="connsiteY80" fmla="*/ 3368353 h 3480299"/>
              <a:gd name="connsiteX81" fmla="*/ 913795 w 9451446"/>
              <a:gd name="connsiteY81" fmla="*/ 3340838 h 3480299"/>
              <a:gd name="connsiteX82" fmla="*/ 949672 w 9451446"/>
              <a:gd name="connsiteY82" fmla="*/ 3330587 h 3480299"/>
              <a:gd name="connsiteX83" fmla="*/ 803374 w 9451446"/>
              <a:gd name="connsiteY83" fmla="*/ 3330587 h 3480299"/>
              <a:gd name="connsiteX84" fmla="*/ 836283 w 9451446"/>
              <a:gd name="connsiteY84" fmla="*/ 3338680 h 3480299"/>
              <a:gd name="connsiteX85" fmla="*/ 856785 w 9451446"/>
              <a:gd name="connsiteY85" fmla="*/ 3361069 h 3480299"/>
              <a:gd name="connsiteX86" fmla="*/ 836553 w 9451446"/>
              <a:gd name="connsiteY86" fmla="*/ 3370511 h 3480299"/>
              <a:gd name="connsiteX87" fmla="*/ 803105 w 9451446"/>
              <a:gd name="connsiteY87" fmla="*/ 3351628 h 3480299"/>
              <a:gd name="connsiteX88" fmla="*/ 782603 w 9451446"/>
              <a:gd name="connsiteY88" fmla="*/ 3357023 h 3480299"/>
              <a:gd name="connsiteX89" fmla="*/ 773971 w 9451446"/>
              <a:gd name="connsiteY89" fmla="*/ 3370780 h 3480299"/>
              <a:gd name="connsiteX90" fmla="*/ 780175 w 9451446"/>
              <a:gd name="connsiteY90" fmla="*/ 3383189 h 3480299"/>
              <a:gd name="connsiteX91" fmla="*/ 798249 w 9451446"/>
              <a:gd name="connsiteY91" fmla="*/ 3391281 h 3480299"/>
              <a:gd name="connsiteX92" fmla="*/ 818750 w 9451446"/>
              <a:gd name="connsiteY92" fmla="*/ 3396407 h 3480299"/>
              <a:gd name="connsiteX93" fmla="*/ 850041 w 9451446"/>
              <a:gd name="connsiteY93" fmla="*/ 3412052 h 3480299"/>
              <a:gd name="connsiteX94" fmla="*/ 860561 w 9451446"/>
              <a:gd name="connsiteY94" fmla="*/ 3437409 h 3480299"/>
              <a:gd name="connsiteX95" fmla="*/ 853008 w 9451446"/>
              <a:gd name="connsiteY95" fmla="*/ 3460068 h 3480299"/>
              <a:gd name="connsiteX96" fmla="*/ 832777 w 9451446"/>
              <a:gd name="connsiteY96" fmla="*/ 3475174 h 3480299"/>
              <a:gd name="connsiteX97" fmla="*/ 804723 w 9451446"/>
              <a:gd name="connsiteY97" fmla="*/ 3480299 h 3480299"/>
              <a:gd name="connsiteX98" fmla="*/ 766688 w 9451446"/>
              <a:gd name="connsiteY98" fmla="*/ 3469779 h 3480299"/>
              <a:gd name="connsiteX99" fmla="*/ 745377 w 9451446"/>
              <a:gd name="connsiteY99" fmla="*/ 3442534 h 3480299"/>
              <a:gd name="connsiteX100" fmla="*/ 766148 w 9451446"/>
              <a:gd name="connsiteY100" fmla="*/ 3433093 h 3480299"/>
              <a:gd name="connsiteX101" fmla="*/ 781794 w 9451446"/>
              <a:gd name="connsiteY101" fmla="*/ 3452785 h 3480299"/>
              <a:gd name="connsiteX102" fmla="*/ 804723 w 9451446"/>
              <a:gd name="connsiteY102" fmla="*/ 3459798 h 3480299"/>
              <a:gd name="connsiteX103" fmla="*/ 827382 w 9451446"/>
              <a:gd name="connsiteY103" fmla="*/ 3454403 h 3480299"/>
              <a:gd name="connsiteX104" fmla="*/ 836823 w 9451446"/>
              <a:gd name="connsiteY104" fmla="*/ 3439027 h 3480299"/>
              <a:gd name="connsiteX105" fmla="*/ 829270 w 9451446"/>
              <a:gd name="connsiteY105" fmla="*/ 3424731 h 3480299"/>
              <a:gd name="connsiteX106" fmla="*/ 805802 w 9451446"/>
              <a:gd name="connsiteY106" fmla="*/ 3415559 h 3480299"/>
              <a:gd name="connsiteX107" fmla="*/ 788538 w 9451446"/>
              <a:gd name="connsiteY107" fmla="*/ 3410973 h 3480299"/>
              <a:gd name="connsiteX108" fmla="*/ 761023 w 9451446"/>
              <a:gd name="connsiteY108" fmla="*/ 3396946 h 3480299"/>
              <a:gd name="connsiteX109" fmla="*/ 750233 w 9451446"/>
              <a:gd name="connsiteY109" fmla="*/ 3371320 h 3480299"/>
              <a:gd name="connsiteX110" fmla="*/ 757517 w 9451446"/>
              <a:gd name="connsiteY110" fmla="*/ 3350010 h 3480299"/>
              <a:gd name="connsiteX111" fmla="*/ 776938 w 9451446"/>
              <a:gd name="connsiteY111" fmla="*/ 3335713 h 3480299"/>
              <a:gd name="connsiteX112" fmla="*/ 803374 w 9451446"/>
              <a:gd name="connsiteY112" fmla="*/ 3330587 h 3480299"/>
              <a:gd name="connsiteX113" fmla="*/ 234134 w 9451446"/>
              <a:gd name="connsiteY113" fmla="*/ 3330587 h 3480299"/>
              <a:gd name="connsiteX114" fmla="*/ 272709 w 9451446"/>
              <a:gd name="connsiteY114" fmla="*/ 3345424 h 3480299"/>
              <a:gd name="connsiteX115" fmla="*/ 286196 w 9451446"/>
              <a:gd name="connsiteY115" fmla="*/ 3385617 h 3480299"/>
              <a:gd name="connsiteX116" fmla="*/ 286196 w 9451446"/>
              <a:gd name="connsiteY116" fmla="*/ 3475983 h 3480299"/>
              <a:gd name="connsiteX117" fmla="*/ 262728 w 9451446"/>
              <a:gd name="connsiteY117" fmla="*/ 3475983 h 3480299"/>
              <a:gd name="connsiteX118" fmla="*/ 262728 w 9451446"/>
              <a:gd name="connsiteY118" fmla="*/ 3389123 h 3480299"/>
              <a:gd name="connsiteX119" fmla="*/ 253287 w 9451446"/>
              <a:gd name="connsiteY119" fmla="*/ 3360800 h 3480299"/>
              <a:gd name="connsiteX120" fmla="*/ 227661 w 9451446"/>
              <a:gd name="connsiteY120" fmla="*/ 3351898 h 3480299"/>
              <a:gd name="connsiteX121" fmla="*/ 207429 w 9451446"/>
              <a:gd name="connsiteY121" fmla="*/ 3358372 h 3480299"/>
              <a:gd name="connsiteX122" fmla="*/ 193402 w 9451446"/>
              <a:gd name="connsiteY122" fmla="*/ 3375096 h 3480299"/>
              <a:gd name="connsiteX123" fmla="*/ 188546 w 9451446"/>
              <a:gd name="connsiteY123" fmla="*/ 3396676 h 3480299"/>
              <a:gd name="connsiteX124" fmla="*/ 188546 w 9451446"/>
              <a:gd name="connsiteY124" fmla="*/ 3475983 h 3480299"/>
              <a:gd name="connsiteX125" fmla="*/ 165078 w 9451446"/>
              <a:gd name="connsiteY125" fmla="*/ 3475983 h 3480299"/>
              <a:gd name="connsiteX126" fmla="*/ 165078 w 9451446"/>
              <a:gd name="connsiteY126" fmla="*/ 3335173 h 3480299"/>
              <a:gd name="connsiteX127" fmla="*/ 187198 w 9451446"/>
              <a:gd name="connsiteY127" fmla="*/ 3335173 h 3480299"/>
              <a:gd name="connsiteX128" fmla="*/ 187198 w 9451446"/>
              <a:gd name="connsiteY128" fmla="*/ 3355944 h 3480299"/>
              <a:gd name="connsiteX129" fmla="*/ 188546 w 9451446"/>
              <a:gd name="connsiteY129" fmla="*/ 3355944 h 3480299"/>
              <a:gd name="connsiteX130" fmla="*/ 206890 w 9451446"/>
              <a:gd name="connsiteY130" fmla="*/ 3338140 h 3480299"/>
              <a:gd name="connsiteX131" fmla="*/ 234134 w 9451446"/>
              <a:gd name="connsiteY131" fmla="*/ 3330587 h 3480299"/>
              <a:gd name="connsiteX132" fmla="*/ 73372 w 9451446"/>
              <a:gd name="connsiteY132" fmla="*/ 3330587 h 3480299"/>
              <a:gd name="connsiteX133" fmla="*/ 109249 w 9451446"/>
              <a:gd name="connsiteY133" fmla="*/ 3340029 h 3480299"/>
              <a:gd name="connsiteX134" fmla="*/ 132448 w 9451446"/>
              <a:gd name="connsiteY134" fmla="*/ 3365385 h 3480299"/>
              <a:gd name="connsiteX135" fmla="*/ 140810 w 9451446"/>
              <a:gd name="connsiteY135" fmla="*/ 3402881 h 3480299"/>
              <a:gd name="connsiteX136" fmla="*/ 140270 w 9451446"/>
              <a:gd name="connsiteY136" fmla="*/ 3409894 h 3480299"/>
              <a:gd name="connsiteX137" fmla="*/ 28593 w 9451446"/>
              <a:gd name="connsiteY137" fmla="*/ 3409894 h 3480299"/>
              <a:gd name="connsiteX138" fmla="*/ 36416 w 9451446"/>
              <a:gd name="connsiteY138" fmla="*/ 3437139 h 3480299"/>
              <a:gd name="connsiteX139" fmla="*/ 53950 w 9451446"/>
              <a:gd name="connsiteY139" fmla="*/ 3453594 h 3480299"/>
              <a:gd name="connsiteX140" fmla="*/ 76070 w 9451446"/>
              <a:gd name="connsiteY140" fmla="*/ 3459259 h 3480299"/>
              <a:gd name="connsiteX141" fmla="*/ 117881 w 9451446"/>
              <a:gd name="connsiteY141" fmla="*/ 3433632 h 3480299"/>
              <a:gd name="connsiteX142" fmla="*/ 137573 w 9451446"/>
              <a:gd name="connsiteY142" fmla="*/ 3443343 h 3480299"/>
              <a:gd name="connsiteX143" fmla="*/ 113026 w 9451446"/>
              <a:gd name="connsiteY143" fmla="*/ 3470318 h 3480299"/>
              <a:gd name="connsiteX144" fmla="*/ 75260 w 9451446"/>
              <a:gd name="connsiteY144" fmla="*/ 3480299 h 3480299"/>
              <a:gd name="connsiteX145" fmla="*/ 39114 w 9451446"/>
              <a:gd name="connsiteY145" fmla="*/ 3470858 h 3480299"/>
              <a:gd name="connsiteX146" fmla="*/ 14027 w 9451446"/>
              <a:gd name="connsiteY146" fmla="*/ 3444153 h 3480299"/>
              <a:gd name="connsiteX147" fmla="*/ 5125 w 9451446"/>
              <a:gd name="connsiteY147" fmla="*/ 3405848 h 3480299"/>
              <a:gd name="connsiteX148" fmla="*/ 13487 w 9451446"/>
              <a:gd name="connsiteY148" fmla="*/ 3368353 h 3480299"/>
              <a:gd name="connsiteX149" fmla="*/ 37495 w 9451446"/>
              <a:gd name="connsiteY149" fmla="*/ 3340838 h 3480299"/>
              <a:gd name="connsiteX150" fmla="*/ 73372 w 9451446"/>
              <a:gd name="connsiteY150" fmla="*/ 3330587 h 3480299"/>
              <a:gd name="connsiteX151" fmla="*/ 425379 w 9451446"/>
              <a:gd name="connsiteY151" fmla="*/ 3278256 h 3480299"/>
              <a:gd name="connsiteX152" fmla="*/ 448847 w 9451446"/>
              <a:gd name="connsiteY152" fmla="*/ 3278256 h 3480299"/>
              <a:gd name="connsiteX153" fmla="*/ 448847 w 9451446"/>
              <a:gd name="connsiteY153" fmla="*/ 3475983 h 3480299"/>
              <a:gd name="connsiteX154" fmla="*/ 426458 w 9451446"/>
              <a:gd name="connsiteY154" fmla="*/ 3475983 h 3480299"/>
              <a:gd name="connsiteX155" fmla="*/ 426458 w 9451446"/>
              <a:gd name="connsiteY155" fmla="*/ 3455212 h 3480299"/>
              <a:gd name="connsiteX156" fmla="*/ 425379 w 9451446"/>
              <a:gd name="connsiteY156" fmla="*/ 3455212 h 3480299"/>
              <a:gd name="connsiteX157" fmla="*/ 405956 w 9451446"/>
              <a:gd name="connsiteY157" fmla="*/ 3473016 h 3480299"/>
              <a:gd name="connsiteX158" fmla="*/ 377363 w 9451446"/>
              <a:gd name="connsiteY158" fmla="*/ 3480299 h 3480299"/>
              <a:gd name="connsiteX159" fmla="*/ 342835 w 9451446"/>
              <a:gd name="connsiteY159" fmla="*/ 3470858 h 3480299"/>
              <a:gd name="connsiteX160" fmla="*/ 318827 w 9451446"/>
              <a:gd name="connsiteY160" fmla="*/ 3444153 h 3480299"/>
              <a:gd name="connsiteX161" fmla="*/ 309925 w 9451446"/>
              <a:gd name="connsiteY161" fmla="*/ 3405578 h 3480299"/>
              <a:gd name="connsiteX162" fmla="*/ 318827 w 9451446"/>
              <a:gd name="connsiteY162" fmla="*/ 3367274 h 3480299"/>
              <a:gd name="connsiteX163" fmla="*/ 342835 w 9451446"/>
              <a:gd name="connsiteY163" fmla="*/ 3340299 h 3480299"/>
              <a:gd name="connsiteX164" fmla="*/ 377363 w 9451446"/>
              <a:gd name="connsiteY164" fmla="*/ 3330587 h 3480299"/>
              <a:gd name="connsiteX165" fmla="*/ 405956 w 9451446"/>
              <a:gd name="connsiteY165" fmla="*/ 3338140 h 3480299"/>
              <a:gd name="connsiteX166" fmla="*/ 425379 w 9451446"/>
              <a:gd name="connsiteY166" fmla="*/ 3356214 h 3480299"/>
              <a:gd name="connsiteX167" fmla="*/ 426458 w 9451446"/>
              <a:gd name="connsiteY167" fmla="*/ 3356214 h 3480299"/>
              <a:gd name="connsiteX168" fmla="*/ 425379 w 9451446"/>
              <a:gd name="connsiteY168" fmla="*/ 3336522 h 3480299"/>
              <a:gd name="connsiteX169" fmla="*/ 7629519 w 9451446"/>
              <a:gd name="connsiteY169" fmla="*/ 3156552 h 3480299"/>
              <a:gd name="connsiteX170" fmla="*/ 7640039 w 9451446"/>
              <a:gd name="connsiteY170" fmla="*/ 3160598 h 3480299"/>
              <a:gd name="connsiteX171" fmla="*/ 7644085 w 9451446"/>
              <a:gd name="connsiteY171" fmla="*/ 3171118 h 3480299"/>
              <a:gd name="connsiteX172" fmla="*/ 7640039 w 9451446"/>
              <a:gd name="connsiteY172" fmla="*/ 3181638 h 3480299"/>
              <a:gd name="connsiteX173" fmla="*/ 7629519 w 9451446"/>
              <a:gd name="connsiteY173" fmla="*/ 3186224 h 3480299"/>
              <a:gd name="connsiteX174" fmla="*/ 7618999 w 9451446"/>
              <a:gd name="connsiteY174" fmla="*/ 3181638 h 3480299"/>
              <a:gd name="connsiteX175" fmla="*/ 7614413 w 9451446"/>
              <a:gd name="connsiteY175" fmla="*/ 3171118 h 3480299"/>
              <a:gd name="connsiteX176" fmla="*/ 7618999 w 9451446"/>
              <a:gd name="connsiteY176" fmla="*/ 3160598 h 3480299"/>
              <a:gd name="connsiteX177" fmla="*/ 7629519 w 9451446"/>
              <a:gd name="connsiteY177" fmla="*/ 3156552 h 3480299"/>
              <a:gd name="connsiteX178" fmla="*/ 767888 w 9451446"/>
              <a:gd name="connsiteY178" fmla="*/ 3156552 h 3480299"/>
              <a:gd name="connsiteX179" fmla="*/ 778408 w 9451446"/>
              <a:gd name="connsiteY179" fmla="*/ 3160598 h 3480299"/>
              <a:gd name="connsiteX180" fmla="*/ 782454 w 9451446"/>
              <a:gd name="connsiteY180" fmla="*/ 3171118 h 3480299"/>
              <a:gd name="connsiteX181" fmla="*/ 778408 w 9451446"/>
              <a:gd name="connsiteY181" fmla="*/ 3181638 h 3480299"/>
              <a:gd name="connsiteX182" fmla="*/ 767888 w 9451446"/>
              <a:gd name="connsiteY182" fmla="*/ 3186224 h 3480299"/>
              <a:gd name="connsiteX183" fmla="*/ 757368 w 9451446"/>
              <a:gd name="connsiteY183" fmla="*/ 3181638 h 3480299"/>
              <a:gd name="connsiteX184" fmla="*/ 752782 w 9451446"/>
              <a:gd name="connsiteY184" fmla="*/ 3171118 h 3480299"/>
              <a:gd name="connsiteX185" fmla="*/ 757368 w 9451446"/>
              <a:gd name="connsiteY185" fmla="*/ 3160598 h 3480299"/>
              <a:gd name="connsiteX186" fmla="*/ 767888 w 9451446"/>
              <a:gd name="connsiteY186" fmla="*/ 3156552 h 3480299"/>
              <a:gd name="connsiteX187" fmla="*/ 6461534 w 9451446"/>
              <a:gd name="connsiteY187" fmla="*/ 3062139 h 3480299"/>
              <a:gd name="connsiteX188" fmla="*/ 6432401 w 9451446"/>
              <a:gd name="connsiteY188" fmla="*/ 3070231 h 3480299"/>
              <a:gd name="connsiteX189" fmla="*/ 6422690 w 9451446"/>
              <a:gd name="connsiteY189" fmla="*/ 3090732 h 3480299"/>
              <a:gd name="connsiteX190" fmla="*/ 6431592 w 9451446"/>
              <a:gd name="connsiteY190" fmla="*/ 3109615 h 3480299"/>
              <a:gd name="connsiteX191" fmla="*/ 6453981 w 9451446"/>
              <a:gd name="connsiteY191" fmla="*/ 3116898 h 3480299"/>
              <a:gd name="connsiteX192" fmla="*/ 6476101 w 9451446"/>
              <a:gd name="connsiteY192" fmla="*/ 3110694 h 3480299"/>
              <a:gd name="connsiteX193" fmla="*/ 6492286 w 9451446"/>
              <a:gd name="connsiteY193" fmla="*/ 3094509 h 3480299"/>
              <a:gd name="connsiteX194" fmla="*/ 6498221 w 9451446"/>
              <a:gd name="connsiteY194" fmla="*/ 3072120 h 3480299"/>
              <a:gd name="connsiteX195" fmla="*/ 6482036 w 9451446"/>
              <a:gd name="connsiteY195" fmla="*/ 3064836 h 3480299"/>
              <a:gd name="connsiteX196" fmla="*/ 6461534 w 9451446"/>
              <a:gd name="connsiteY196" fmla="*/ 3062139 h 3480299"/>
              <a:gd name="connsiteX197" fmla="*/ 238888 w 9451446"/>
              <a:gd name="connsiteY197" fmla="*/ 3062139 h 3480299"/>
              <a:gd name="connsiteX198" fmla="*/ 209754 w 9451446"/>
              <a:gd name="connsiteY198" fmla="*/ 3070231 h 3480299"/>
              <a:gd name="connsiteX199" fmla="*/ 200043 w 9451446"/>
              <a:gd name="connsiteY199" fmla="*/ 3090732 h 3480299"/>
              <a:gd name="connsiteX200" fmla="*/ 208945 w 9451446"/>
              <a:gd name="connsiteY200" fmla="*/ 3109615 h 3480299"/>
              <a:gd name="connsiteX201" fmla="*/ 231335 w 9451446"/>
              <a:gd name="connsiteY201" fmla="*/ 3116898 h 3480299"/>
              <a:gd name="connsiteX202" fmla="*/ 253454 w 9451446"/>
              <a:gd name="connsiteY202" fmla="*/ 3110694 h 3480299"/>
              <a:gd name="connsiteX203" fmla="*/ 269639 w 9451446"/>
              <a:gd name="connsiteY203" fmla="*/ 3094509 h 3480299"/>
              <a:gd name="connsiteX204" fmla="*/ 275574 w 9451446"/>
              <a:gd name="connsiteY204" fmla="*/ 3072120 h 3480299"/>
              <a:gd name="connsiteX205" fmla="*/ 259389 w 9451446"/>
              <a:gd name="connsiteY205" fmla="*/ 3064836 h 3480299"/>
              <a:gd name="connsiteX206" fmla="*/ 238888 w 9451446"/>
              <a:gd name="connsiteY206" fmla="*/ 3062139 h 3480299"/>
              <a:gd name="connsiteX207" fmla="*/ 7629519 w 9451446"/>
              <a:gd name="connsiteY207" fmla="*/ 3008998 h 3480299"/>
              <a:gd name="connsiteX208" fmla="*/ 7601195 w 9451446"/>
              <a:gd name="connsiteY208" fmla="*/ 3019788 h 3480299"/>
              <a:gd name="connsiteX209" fmla="*/ 7586089 w 9451446"/>
              <a:gd name="connsiteY209" fmla="*/ 3047842 h 3480299"/>
              <a:gd name="connsiteX210" fmla="*/ 7671870 w 9451446"/>
              <a:gd name="connsiteY210" fmla="*/ 3047842 h 3480299"/>
              <a:gd name="connsiteX211" fmla="*/ 7667014 w 9451446"/>
              <a:gd name="connsiteY211" fmla="*/ 3030038 h 3480299"/>
              <a:gd name="connsiteX212" fmla="*/ 7653257 w 9451446"/>
              <a:gd name="connsiteY212" fmla="*/ 3015202 h 3480299"/>
              <a:gd name="connsiteX213" fmla="*/ 7629519 w 9451446"/>
              <a:gd name="connsiteY213" fmla="*/ 3008998 h 3480299"/>
              <a:gd name="connsiteX214" fmla="*/ 7097737 w 9451446"/>
              <a:gd name="connsiteY214" fmla="*/ 3008998 h 3480299"/>
              <a:gd name="connsiteX215" fmla="*/ 7074809 w 9451446"/>
              <a:gd name="connsiteY215" fmla="*/ 3015742 h 3480299"/>
              <a:gd name="connsiteX216" fmla="*/ 7057545 w 9451446"/>
              <a:gd name="connsiteY216" fmla="*/ 3034624 h 3480299"/>
              <a:gd name="connsiteX217" fmla="*/ 7051070 w 9451446"/>
              <a:gd name="connsiteY217" fmla="*/ 3062678 h 3480299"/>
              <a:gd name="connsiteX218" fmla="*/ 7057545 w 9451446"/>
              <a:gd name="connsiteY218" fmla="*/ 3090732 h 3480299"/>
              <a:gd name="connsiteX219" fmla="*/ 7074809 w 9451446"/>
              <a:gd name="connsiteY219" fmla="*/ 3109615 h 3480299"/>
              <a:gd name="connsiteX220" fmla="*/ 7097737 w 9451446"/>
              <a:gd name="connsiteY220" fmla="*/ 3116359 h 3480299"/>
              <a:gd name="connsiteX221" fmla="*/ 7120666 w 9451446"/>
              <a:gd name="connsiteY221" fmla="*/ 3109615 h 3480299"/>
              <a:gd name="connsiteX222" fmla="*/ 7137930 w 9451446"/>
              <a:gd name="connsiteY222" fmla="*/ 3090732 h 3480299"/>
              <a:gd name="connsiteX223" fmla="*/ 7144404 w 9451446"/>
              <a:gd name="connsiteY223" fmla="*/ 3062678 h 3480299"/>
              <a:gd name="connsiteX224" fmla="*/ 7137930 w 9451446"/>
              <a:gd name="connsiteY224" fmla="*/ 3034354 h 3480299"/>
              <a:gd name="connsiteX225" fmla="*/ 7120666 w 9451446"/>
              <a:gd name="connsiteY225" fmla="*/ 3015742 h 3480299"/>
              <a:gd name="connsiteX226" fmla="*/ 7097737 w 9451446"/>
              <a:gd name="connsiteY226" fmla="*/ 3008998 h 3480299"/>
              <a:gd name="connsiteX227" fmla="*/ 6867519 w 9451446"/>
              <a:gd name="connsiteY227" fmla="*/ 3008998 h 3480299"/>
              <a:gd name="connsiteX228" fmla="*/ 6839195 w 9451446"/>
              <a:gd name="connsiteY228" fmla="*/ 3019788 h 3480299"/>
              <a:gd name="connsiteX229" fmla="*/ 6824089 w 9451446"/>
              <a:gd name="connsiteY229" fmla="*/ 3047842 h 3480299"/>
              <a:gd name="connsiteX230" fmla="*/ 6909870 w 9451446"/>
              <a:gd name="connsiteY230" fmla="*/ 3047842 h 3480299"/>
              <a:gd name="connsiteX231" fmla="*/ 6905014 w 9451446"/>
              <a:gd name="connsiteY231" fmla="*/ 3030038 h 3480299"/>
              <a:gd name="connsiteX232" fmla="*/ 6891257 w 9451446"/>
              <a:gd name="connsiteY232" fmla="*/ 3015202 h 3480299"/>
              <a:gd name="connsiteX233" fmla="*/ 6867519 w 9451446"/>
              <a:gd name="connsiteY233" fmla="*/ 3008998 h 3480299"/>
              <a:gd name="connsiteX234" fmla="*/ 3001593 w 9451446"/>
              <a:gd name="connsiteY234" fmla="*/ 3008998 h 3480299"/>
              <a:gd name="connsiteX235" fmla="*/ 2977316 w 9451446"/>
              <a:gd name="connsiteY235" fmla="*/ 3015472 h 3480299"/>
              <a:gd name="connsiteX236" fmla="*/ 2959242 w 9451446"/>
              <a:gd name="connsiteY236" fmla="*/ 3034085 h 3480299"/>
              <a:gd name="connsiteX237" fmla="*/ 2952499 w 9451446"/>
              <a:gd name="connsiteY237" fmla="*/ 3062678 h 3480299"/>
              <a:gd name="connsiteX238" fmla="*/ 2959242 w 9451446"/>
              <a:gd name="connsiteY238" fmla="*/ 3091002 h 3480299"/>
              <a:gd name="connsiteX239" fmla="*/ 2977316 w 9451446"/>
              <a:gd name="connsiteY239" fmla="*/ 3109615 h 3480299"/>
              <a:gd name="connsiteX240" fmla="*/ 3001593 w 9451446"/>
              <a:gd name="connsiteY240" fmla="*/ 3116359 h 3480299"/>
              <a:gd name="connsiteX241" fmla="*/ 3025871 w 9451446"/>
              <a:gd name="connsiteY241" fmla="*/ 3109615 h 3480299"/>
              <a:gd name="connsiteX242" fmla="*/ 3043674 w 9451446"/>
              <a:gd name="connsiteY242" fmla="*/ 3091002 h 3480299"/>
              <a:gd name="connsiteX243" fmla="*/ 3050418 w 9451446"/>
              <a:gd name="connsiteY243" fmla="*/ 3062678 h 3480299"/>
              <a:gd name="connsiteX244" fmla="*/ 3043674 w 9451446"/>
              <a:gd name="connsiteY244" fmla="*/ 3034085 h 3480299"/>
              <a:gd name="connsiteX245" fmla="*/ 3025871 w 9451446"/>
              <a:gd name="connsiteY245" fmla="*/ 3015472 h 3480299"/>
              <a:gd name="connsiteX246" fmla="*/ 3001593 w 9451446"/>
              <a:gd name="connsiteY246" fmla="*/ 3008998 h 3480299"/>
              <a:gd name="connsiteX247" fmla="*/ 2216497 w 9451446"/>
              <a:gd name="connsiteY247" fmla="*/ 3008998 h 3480299"/>
              <a:gd name="connsiteX248" fmla="*/ 2188173 w 9451446"/>
              <a:gd name="connsiteY248" fmla="*/ 3019788 h 3480299"/>
              <a:gd name="connsiteX249" fmla="*/ 2173067 w 9451446"/>
              <a:gd name="connsiteY249" fmla="*/ 3047842 h 3480299"/>
              <a:gd name="connsiteX250" fmla="*/ 2258848 w 9451446"/>
              <a:gd name="connsiteY250" fmla="*/ 3047842 h 3480299"/>
              <a:gd name="connsiteX251" fmla="*/ 2253992 w 9451446"/>
              <a:gd name="connsiteY251" fmla="*/ 3030038 h 3480299"/>
              <a:gd name="connsiteX252" fmla="*/ 2240235 w 9451446"/>
              <a:gd name="connsiteY252" fmla="*/ 3015202 h 3480299"/>
              <a:gd name="connsiteX253" fmla="*/ 2216497 w 9451446"/>
              <a:gd name="connsiteY253" fmla="*/ 3008998 h 3480299"/>
              <a:gd name="connsiteX254" fmla="*/ 1710509 w 9451446"/>
              <a:gd name="connsiteY254" fmla="*/ 3008998 h 3480299"/>
              <a:gd name="connsiteX255" fmla="*/ 1687311 w 9451446"/>
              <a:gd name="connsiteY255" fmla="*/ 3015742 h 3480299"/>
              <a:gd name="connsiteX256" fmla="*/ 1670317 w 9451446"/>
              <a:gd name="connsiteY256" fmla="*/ 3034354 h 3480299"/>
              <a:gd name="connsiteX257" fmla="*/ 1663573 w 9451446"/>
              <a:gd name="connsiteY257" fmla="*/ 3062678 h 3480299"/>
              <a:gd name="connsiteX258" fmla="*/ 1670317 w 9451446"/>
              <a:gd name="connsiteY258" fmla="*/ 3090732 h 3480299"/>
              <a:gd name="connsiteX259" fmla="*/ 1687311 w 9451446"/>
              <a:gd name="connsiteY259" fmla="*/ 3109615 h 3480299"/>
              <a:gd name="connsiteX260" fmla="*/ 1710509 w 9451446"/>
              <a:gd name="connsiteY260" fmla="*/ 3116359 h 3480299"/>
              <a:gd name="connsiteX261" fmla="*/ 1733438 w 9451446"/>
              <a:gd name="connsiteY261" fmla="*/ 3109615 h 3480299"/>
              <a:gd name="connsiteX262" fmla="*/ 1750433 w 9451446"/>
              <a:gd name="connsiteY262" fmla="*/ 3090732 h 3480299"/>
              <a:gd name="connsiteX263" fmla="*/ 1756907 w 9451446"/>
              <a:gd name="connsiteY263" fmla="*/ 3062678 h 3480299"/>
              <a:gd name="connsiteX264" fmla="*/ 1750433 w 9451446"/>
              <a:gd name="connsiteY264" fmla="*/ 3034354 h 3480299"/>
              <a:gd name="connsiteX265" fmla="*/ 1733438 w 9451446"/>
              <a:gd name="connsiteY265" fmla="*/ 3015742 h 3480299"/>
              <a:gd name="connsiteX266" fmla="*/ 1710509 w 9451446"/>
              <a:gd name="connsiteY266" fmla="*/ 3008998 h 3480299"/>
              <a:gd name="connsiteX267" fmla="*/ 1549747 w 9451446"/>
              <a:gd name="connsiteY267" fmla="*/ 3008998 h 3480299"/>
              <a:gd name="connsiteX268" fmla="*/ 1521424 w 9451446"/>
              <a:gd name="connsiteY268" fmla="*/ 3019788 h 3480299"/>
              <a:gd name="connsiteX269" fmla="*/ 1506317 w 9451446"/>
              <a:gd name="connsiteY269" fmla="*/ 3047842 h 3480299"/>
              <a:gd name="connsiteX270" fmla="*/ 1592098 w 9451446"/>
              <a:gd name="connsiteY270" fmla="*/ 3047842 h 3480299"/>
              <a:gd name="connsiteX271" fmla="*/ 1587243 w 9451446"/>
              <a:gd name="connsiteY271" fmla="*/ 3030038 h 3480299"/>
              <a:gd name="connsiteX272" fmla="*/ 1573486 w 9451446"/>
              <a:gd name="connsiteY272" fmla="*/ 3015202 h 3480299"/>
              <a:gd name="connsiteX273" fmla="*/ 1549747 w 9451446"/>
              <a:gd name="connsiteY273" fmla="*/ 3008998 h 3480299"/>
              <a:gd name="connsiteX274" fmla="*/ 1084101 w 9451446"/>
              <a:gd name="connsiteY274" fmla="*/ 3008998 h 3480299"/>
              <a:gd name="connsiteX275" fmla="*/ 1060903 w 9451446"/>
              <a:gd name="connsiteY275" fmla="*/ 3015472 h 3480299"/>
              <a:gd name="connsiteX276" fmla="*/ 1044178 w 9451446"/>
              <a:gd name="connsiteY276" fmla="*/ 3033545 h 3480299"/>
              <a:gd name="connsiteX277" fmla="*/ 1037974 w 9451446"/>
              <a:gd name="connsiteY277" fmla="*/ 3061869 h 3480299"/>
              <a:gd name="connsiteX278" fmla="*/ 1044178 w 9451446"/>
              <a:gd name="connsiteY278" fmla="*/ 3090193 h 3480299"/>
              <a:gd name="connsiteX279" fmla="*/ 1060903 w 9451446"/>
              <a:gd name="connsiteY279" fmla="*/ 3108266 h 3480299"/>
              <a:gd name="connsiteX280" fmla="*/ 1084101 w 9451446"/>
              <a:gd name="connsiteY280" fmla="*/ 3114470 h 3480299"/>
              <a:gd name="connsiteX281" fmla="*/ 1107030 w 9451446"/>
              <a:gd name="connsiteY281" fmla="*/ 3108266 h 3480299"/>
              <a:gd name="connsiteX282" fmla="*/ 1123755 w 9451446"/>
              <a:gd name="connsiteY282" fmla="*/ 3089923 h 3480299"/>
              <a:gd name="connsiteX283" fmla="*/ 1129959 w 9451446"/>
              <a:gd name="connsiteY283" fmla="*/ 3061869 h 3480299"/>
              <a:gd name="connsiteX284" fmla="*/ 1123755 w 9451446"/>
              <a:gd name="connsiteY284" fmla="*/ 3033275 h 3480299"/>
              <a:gd name="connsiteX285" fmla="*/ 1107030 w 9451446"/>
              <a:gd name="connsiteY285" fmla="*/ 3015202 h 3480299"/>
              <a:gd name="connsiteX286" fmla="*/ 1084101 w 9451446"/>
              <a:gd name="connsiteY286" fmla="*/ 3008998 h 3480299"/>
              <a:gd name="connsiteX287" fmla="*/ 608390 w 9451446"/>
              <a:gd name="connsiteY287" fmla="*/ 3008998 h 3480299"/>
              <a:gd name="connsiteX288" fmla="*/ 585462 w 9451446"/>
              <a:gd name="connsiteY288" fmla="*/ 3015742 h 3480299"/>
              <a:gd name="connsiteX289" fmla="*/ 568198 w 9451446"/>
              <a:gd name="connsiteY289" fmla="*/ 3034624 h 3480299"/>
              <a:gd name="connsiteX290" fmla="*/ 561724 w 9451446"/>
              <a:gd name="connsiteY290" fmla="*/ 3062678 h 3480299"/>
              <a:gd name="connsiteX291" fmla="*/ 568198 w 9451446"/>
              <a:gd name="connsiteY291" fmla="*/ 3090732 h 3480299"/>
              <a:gd name="connsiteX292" fmla="*/ 585462 w 9451446"/>
              <a:gd name="connsiteY292" fmla="*/ 3109615 h 3480299"/>
              <a:gd name="connsiteX293" fmla="*/ 608390 w 9451446"/>
              <a:gd name="connsiteY293" fmla="*/ 3116359 h 3480299"/>
              <a:gd name="connsiteX294" fmla="*/ 631319 w 9451446"/>
              <a:gd name="connsiteY294" fmla="*/ 3109615 h 3480299"/>
              <a:gd name="connsiteX295" fmla="*/ 648584 w 9451446"/>
              <a:gd name="connsiteY295" fmla="*/ 3090732 h 3480299"/>
              <a:gd name="connsiteX296" fmla="*/ 655058 w 9451446"/>
              <a:gd name="connsiteY296" fmla="*/ 3062678 h 3480299"/>
              <a:gd name="connsiteX297" fmla="*/ 648584 w 9451446"/>
              <a:gd name="connsiteY297" fmla="*/ 3034354 h 3480299"/>
              <a:gd name="connsiteX298" fmla="*/ 631319 w 9451446"/>
              <a:gd name="connsiteY298" fmla="*/ 3015742 h 3480299"/>
              <a:gd name="connsiteX299" fmla="*/ 608390 w 9451446"/>
              <a:gd name="connsiteY299" fmla="*/ 3008998 h 3480299"/>
              <a:gd name="connsiteX300" fmla="*/ 7719876 w 9451446"/>
              <a:gd name="connsiteY300" fmla="*/ 2992273 h 3480299"/>
              <a:gd name="connsiteX301" fmla="*/ 7743345 w 9451446"/>
              <a:gd name="connsiteY301" fmla="*/ 2992273 h 3480299"/>
              <a:gd name="connsiteX302" fmla="*/ 7743345 w 9451446"/>
              <a:gd name="connsiteY302" fmla="*/ 3077245 h 3480299"/>
              <a:gd name="connsiteX303" fmla="*/ 7752516 w 9451446"/>
              <a:gd name="connsiteY303" fmla="*/ 3106917 h 3480299"/>
              <a:gd name="connsiteX304" fmla="*/ 7777063 w 9451446"/>
              <a:gd name="connsiteY304" fmla="*/ 3116359 h 3480299"/>
              <a:gd name="connsiteX305" fmla="*/ 7798374 w 9451446"/>
              <a:gd name="connsiteY305" fmla="*/ 3109885 h 3480299"/>
              <a:gd name="connsiteX306" fmla="*/ 7812671 w 9451446"/>
              <a:gd name="connsiteY306" fmla="*/ 3093430 h 3480299"/>
              <a:gd name="connsiteX307" fmla="*/ 7817796 w 9451446"/>
              <a:gd name="connsiteY307" fmla="*/ 3071850 h 3480299"/>
              <a:gd name="connsiteX308" fmla="*/ 7817796 w 9451446"/>
              <a:gd name="connsiteY308" fmla="*/ 2992273 h 3480299"/>
              <a:gd name="connsiteX309" fmla="*/ 7841264 w 9451446"/>
              <a:gd name="connsiteY309" fmla="*/ 2992273 h 3480299"/>
              <a:gd name="connsiteX310" fmla="*/ 7841264 w 9451446"/>
              <a:gd name="connsiteY310" fmla="*/ 3133083 h 3480299"/>
              <a:gd name="connsiteX311" fmla="*/ 7818875 w 9451446"/>
              <a:gd name="connsiteY311" fmla="*/ 3133083 h 3480299"/>
              <a:gd name="connsiteX312" fmla="*/ 7818875 w 9451446"/>
              <a:gd name="connsiteY312" fmla="*/ 3112582 h 3480299"/>
              <a:gd name="connsiteX313" fmla="*/ 7817796 w 9451446"/>
              <a:gd name="connsiteY313" fmla="*/ 3112582 h 3480299"/>
              <a:gd name="connsiteX314" fmla="*/ 7799183 w 9451446"/>
              <a:gd name="connsiteY314" fmla="*/ 3130386 h 3480299"/>
              <a:gd name="connsiteX315" fmla="*/ 7772208 w 9451446"/>
              <a:gd name="connsiteY315" fmla="*/ 3137399 h 3480299"/>
              <a:gd name="connsiteX316" fmla="*/ 7733364 w 9451446"/>
              <a:gd name="connsiteY316" fmla="*/ 3122563 h 3480299"/>
              <a:gd name="connsiteX317" fmla="*/ 7719876 w 9451446"/>
              <a:gd name="connsiteY317" fmla="*/ 3080752 h 3480299"/>
              <a:gd name="connsiteX318" fmla="*/ 7504308 w 9451446"/>
              <a:gd name="connsiteY318" fmla="*/ 2992273 h 3480299"/>
              <a:gd name="connsiteX319" fmla="*/ 7527776 w 9451446"/>
              <a:gd name="connsiteY319" fmla="*/ 2992273 h 3480299"/>
              <a:gd name="connsiteX320" fmla="*/ 7527776 w 9451446"/>
              <a:gd name="connsiteY320" fmla="*/ 3133083 h 3480299"/>
              <a:gd name="connsiteX321" fmla="*/ 7504308 w 9451446"/>
              <a:gd name="connsiteY321" fmla="*/ 3133083 h 3480299"/>
              <a:gd name="connsiteX322" fmla="*/ 6668619 w 9451446"/>
              <a:gd name="connsiteY322" fmla="*/ 2992273 h 3480299"/>
              <a:gd name="connsiteX323" fmla="*/ 6778138 w 9451446"/>
              <a:gd name="connsiteY323" fmla="*/ 2992273 h 3480299"/>
              <a:gd name="connsiteX324" fmla="*/ 6778138 w 9451446"/>
              <a:gd name="connsiteY324" fmla="*/ 3012505 h 3480299"/>
              <a:gd name="connsiteX325" fmla="*/ 6694785 w 9451446"/>
              <a:gd name="connsiteY325" fmla="*/ 3111773 h 3480299"/>
              <a:gd name="connsiteX326" fmla="*/ 6780296 w 9451446"/>
              <a:gd name="connsiteY326" fmla="*/ 3111773 h 3480299"/>
              <a:gd name="connsiteX327" fmla="*/ 6780296 w 9451446"/>
              <a:gd name="connsiteY327" fmla="*/ 3133083 h 3480299"/>
              <a:gd name="connsiteX328" fmla="*/ 6666191 w 9451446"/>
              <a:gd name="connsiteY328" fmla="*/ 3133083 h 3480299"/>
              <a:gd name="connsiteX329" fmla="*/ 6666191 w 9451446"/>
              <a:gd name="connsiteY329" fmla="*/ 3112852 h 3480299"/>
              <a:gd name="connsiteX330" fmla="*/ 6749275 w 9451446"/>
              <a:gd name="connsiteY330" fmla="*/ 3013584 h 3480299"/>
              <a:gd name="connsiteX331" fmla="*/ 6668619 w 9451446"/>
              <a:gd name="connsiteY331" fmla="*/ 3013584 h 3480299"/>
              <a:gd name="connsiteX332" fmla="*/ 6608958 w 9451446"/>
              <a:gd name="connsiteY332" fmla="*/ 2992273 h 3480299"/>
              <a:gd name="connsiteX333" fmla="*/ 6632426 w 9451446"/>
              <a:gd name="connsiteY333" fmla="*/ 2992273 h 3480299"/>
              <a:gd name="connsiteX334" fmla="*/ 6632426 w 9451446"/>
              <a:gd name="connsiteY334" fmla="*/ 3133083 h 3480299"/>
              <a:gd name="connsiteX335" fmla="*/ 6608958 w 9451446"/>
              <a:gd name="connsiteY335" fmla="*/ 3133083 h 3480299"/>
              <a:gd name="connsiteX336" fmla="*/ 6253026 w 9451446"/>
              <a:gd name="connsiteY336" fmla="*/ 2992273 h 3480299"/>
              <a:gd name="connsiteX337" fmla="*/ 6276495 w 9451446"/>
              <a:gd name="connsiteY337" fmla="*/ 2992273 h 3480299"/>
              <a:gd name="connsiteX338" fmla="*/ 6276495 w 9451446"/>
              <a:gd name="connsiteY338" fmla="*/ 3077245 h 3480299"/>
              <a:gd name="connsiteX339" fmla="*/ 6285666 w 9451446"/>
              <a:gd name="connsiteY339" fmla="*/ 3106917 h 3480299"/>
              <a:gd name="connsiteX340" fmla="*/ 6310213 w 9451446"/>
              <a:gd name="connsiteY340" fmla="*/ 3116359 h 3480299"/>
              <a:gd name="connsiteX341" fmla="*/ 6331524 w 9451446"/>
              <a:gd name="connsiteY341" fmla="*/ 3109885 h 3480299"/>
              <a:gd name="connsiteX342" fmla="*/ 6345821 w 9451446"/>
              <a:gd name="connsiteY342" fmla="*/ 3093430 h 3480299"/>
              <a:gd name="connsiteX343" fmla="*/ 6350946 w 9451446"/>
              <a:gd name="connsiteY343" fmla="*/ 3071850 h 3480299"/>
              <a:gd name="connsiteX344" fmla="*/ 6350946 w 9451446"/>
              <a:gd name="connsiteY344" fmla="*/ 2992273 h 3480299"/>
              <a:gd name="connsiteX345" fmla="*/ 6374414 w 9451446"/>
              <a:gd name="connsiteY345" fmla="*/ 2992273 h 3480299"/>
              <a:gd name="connsiteX346" fmla="*/ 6374414 w 9451446"/>
              <a:gd name="connsiteY346" fmla="*/ 3133083 h 3480299"/>
              <a:gd name="connsiteX347" fmla="*/ 6352025 w 9451446"/>
              <a:gd name="connsiteY347" fmla="*/ 3133083 h 3480299"/>
              <a:gd name="connsiteX348" fmla="*/ 6352025 w 9451446"/>
              <a:gd name="connsiteY348" fmla="*/ 3112582 h 3480299"/>
              <a:gd name="connsiteX349" fmla="*/ 6350946 w 9451446"/>
              <a:gd name="connsiteY349" fmla="*/ 3112582 h 3480299"/>
              <a:gd name="connsiteX350" fmla="*/ 6332333 w 9451446"/>
              <a:gd name="connsiteY350" fmla="*/ 3130386 h 3480299"/>
              <a:gd name="connsiteX351" fmla="*/ 6305358 w 9451446"/>
              <a:gd name="connsiteY351" fmla="*/ 3137399 h 3480299"/>
              <a:gd name="connsiteX352" fmla="*/ 6266514 w 9451446"/>
              <a:gd name="connsiteY352" fmla="*/ 3122563 h 3480299"/>
              <a:gd name="connsiteX353" fmla="*/ 6253026 w 9451446"/>
              <a:gd name="connsiteY353" fmla="*/ 3080752 h 3480299"/>
              <a:gd name="connsiteX354" fmla="*/ 6056508 w 9451446"/>
              <a:gd name="connsiteY354" fmla="*/ 2992273 h 3480299"/>
              <a:gd name="connsiteX355" fmla="*/ 6079976 w 9451446"/>
              <a:gd name="connsiteY355" fmla="*/ 2992273 h 3480299"/>
              <a:gd name="connsiteX356" fmla="*/ 6079976 w 9451446"/>
              <a:gd name="connsiteY356" fmla="*/ 3133083 h 3480299"/>
              <a:gd name="connsiteX357" fmla="*/ 6056508 w 9451446"/>
              <a:gd name="connsiteY357" fmla="*/ 3133083 h 3480299"/>
              <a:gd name="connsiteX358" fmla="*/ 2091287 w 9451446"/>
              <a:gd name="connsiteY358" fmla="*/ 2992273 h 3480299"/>
              <a:gd name="connsiteX359" fmla="*/ 2114755 w 9451446"/>
              <a:gd name="connsiteY359" fmla="*/ 2992273 h 3480299"/>
              <a:gd name="connsiteX360" fmla="*/ 2114755 w 9451446"/>
              <a:gd name="connsiteY360" fmla="*/ 3133083 h 3480299"/>
              <a:gd name="connsiteX361" fmla="*/ 2091287 w 9451446"/>
              <a:gd name="connsiteY361" fmla="*/ 3133083 h 3480299"/>
              <a:gd name="connsiteX362" fmla="*/ 1254333 w 9451446"/>
              <a:gd name="connsiteY362" fmla="*/ 2992273 h 3480299"/>
              <a:gd name="connsiteX363" fmla="*/ 1278610 w 9451446"/>
              <a:gd name="connsiteY363" fmla="*/ 2992273 h 3480299"/>
              <a:gd name="connsiteX364" fmla="*/ 1312060 w 9451446"/>
              <a:gd name="connsiteY364" fmla="*/ 3103411 h 3480299"/>
              <a:gd name="connsiteX365" fmla="*/ 1312329 w 9451446"/>
              <a:gd name="connsiteY365" fmla="*/ 3103411 h 3480299"/>
              <a:gd name="connsiteX366" fmla="*/ 1347936 w 9451446"/>
              <a:gd name="connsiteY366" fmla="*/ 2992273 h 3480299"/>
              <a:gd name="connsiteX367" fmla="*/ 1371944 w 9451446"/>
              <a:gd name="connsiteY367" fmla="*/ 2992273 h 3480299"/>
              <a:gd name="connsiteX368" fmla="*/ 1407551 w 9451446"/>
              <a:gd name="connsiteY368" fmla="*/ 3103141 h 3480299"/>
              <a:gd name="connsiteX369" fmla="*/ 1408091 w 9451446"/>
              <a:gd name="connsiteY369" fmla="*/ 3103141 h 3480299"/>
              <a:gd name="connsiteX370" fmla="*/ 1441270 w 9451446"/>
              <a:gd name="connsiteY370" fmla="*/ 2992273 h 3480299"/>
              <a:gd name="connsiteX371" fmla="*/ 1465009 w 9451446"/>
              <a:gd name="connsiteY371" fmla="*/ 2992273 h 3480299"/>
              <a:gd name="connsiteX372" fmla="*/ 1419690 w 9451446"/>
              <a:gd name="connsiteY372" fmla="*/ 3133083 h 3480299"/>
              <a:gd name="connsiteX373" fmla="*/ 1395682 w 9451446"/>
              <a:gd name="connsiteY373" fmla="*/ 3133083 h 3480299"/>
              <a:gd name="connsiteX374" fmla="*/ 1359266 w 9451446"/>
              <a:gd name="connsiteY374" fmla="*/ 3020597 h 3480299"/>
              <a:gd name="connsiteX375" fmla="*/ 1323119 w 9451446"/>
              <a:gd name="connsiteY375" fmla="*/ 3133083 h 3480299"/>
              <a:gd name="connsiteX376" fmla="*/ 1299651 w 9451446"/>
              <a:gd name="connsiteY376" fmla="*/ 3133083 h 3480299"/>
              <a:gd name="connsiteX377" fmla="*/ 311627 w 9451446"/>
              <a:gd name="connsiteY377" fmla="*/ 2992273 h 3480299"/>
              <a:gd name="connsiteX378" fmla="*/ 336984 w 9451446"/>
              <a:gd name="connsiteY378" fmla="*/ 2992273 h 3480299"/>
              <a:gd name="connsiteX379" fmla="*/ 381223 w 9451446"/>
              <a:gd name="connsiteY379" fmla="*/ 3096937 h 3480299"/>
              <a:gd name="connsiteX380" fmla="*/ 381762 w 9451446"/>
              <a:gd name="connsiteY380" fmla="*/ 3096937 h 3480299"/>
              <a:gd name="connsiteX381" fmla="*/ 424384 w 9451446"/>
              <a:gd name="connsiteY381" fmla="*/ 2992273 h 3480299"/>
              <a:gd name="connsiteX382" fmla="*/ 449740 w 9451446"/>
              <a:gd name="connsiteY382" fmla="*/ 2992273 h 3480299"/>
              <a:gd name="connsiteX383" fmla="*/ 362880 w 9451446"/>
              <a:gd name="connsiteY383" fmla="*/ 3192698 h 3480299"/>
              <a:gd name="connsiteX384" fmla="*/ 338602 w 9451446"/>
              <a:gd name="connsiteY384" fmla="*/ 3192698 h 3480299"/>
              <a:gd name="connsiteX385" fmla="*/ 369894 w 9451446"/>
              <a:gd name="connsiteY385" fmla="*/ 3124181 h 3480299"/>
              <a:gd name="connsiteX386" fmla="*/ 7629519 w 9451446"/>
              <a:gd name="connsiteY386" fmla="*/ 2987687 h 3480299"/>
              <a:gd name="connsiteX387" fmla="*/ 7665396 w 9451446"/>
              <a:gd name="connsiteY387" fmla="*/ 2997129 h 3480299"/>
              <a:gd name="connsiteX388" fmla="*/ 7688594 w 9451446"/>
              <a:gd name="connsiteY388" fmla="*/ 3022485 h 3480299"/>
              <a:gd name="connsiteX389" fmla="*/ 7696957 w 9451446"/>
              <a:gd name="connsiteY389" fmla="*/ 3059981 h 3480299"/>
              <a:gd name="connsiteX390" fmla="*/ 7696417 w 9451446"/>
              <a:gd name="connsiteY390" fmla="*/ 3066994 h 3480299"/>
              <a:gd name="connsiteX391" fmla="*/ 7584740 w 9451446"/>
              <a:gd name="connsiteY391" fmla="*/ 3066994 h 3480299"/>
              <a:gd name="connsiteX392" fmla="*/ 7592563 w 9451446"/>
              <a:gd name="connsiteY392" fmla="*/ 3094239 h 3480299"/>
              <a:gd name="connsiteX393" fmla="*/ 7610097 w 9451446"/>
              <a:gd name="connsiteY393" fmla="*/ 3110694 h 3480299"/>
              <a:gd name="connsiteX394" fmla="*/ 7632216 w 9451446"/>
              <a:gd name="connsiteY394" fmla="*/ 3116359 h 3480299"/>
              <a:gd name="connsiteX395" fmla="*/ 7674028 w 9451446"/>
              <a:gd name="connsiteY395" fmla="*/ 3090732 h 3480299"/>
              <a:gd name="connsiteX396" fmla="*/ 7693720 w 9451446"/>
              <a:gd name="connsiteY396" fmla="*/ 3100443 h 3480299"/>
              <a:gd name="connsiteX397" fmla="*/ 7669172 w 9451446"/>
              <a:gd name="connsiteY397" fmla="*/ 3127418 h 3480299"/>
              <a:gd name="connsiteX398" fmla="*/ 7631407 w 9451446"/>
              <a:gd name="connsiteY398" fmla="*/ 3137399 h 3480299"/>
              <a:gd name="connsiteX399" fmla="*/ 7595261 w 9451446"/>
              <a:gd name="connsiteY399" fmla="*/ 3127958 h 3480299"/>
              <a:gd name="connsiteX400" fmla="*/ 7570174 w 9451446"/>
              <a:gd name="connsiteY400" fmla="*/ 3101253 h 3480299"/>
              <a:gd name="connsiteX401" fmla="*/ 7561272 w 9451446"/>
              <a:gd name="connsiteY401" fmla="*/ 3062948 h 3480299"/>
              <a:gd name="connsiteX402" fmla="*/ 7569634 w 9451446"/>
              <a:gd name="connsiteY402" fmla="*/ 3025453 h 3480299"/>
              <a:gd name="connsiteX403" fmla="*/ 7593642 w 9451446"/>
              <a:gd name="connsiteY403" fmla="*/ 2997938 h 3480299"/>
              <a:gd name="connsiteX404" fmla="*/ 7629519 w 9451446"/>
              <a:gd name="connsiteY404" fmla="*/ 2987687 h 3480299"/>
              <a:gd name="connsiteX405" fmla="*/ 6867519 w 9451446"/>
              <a:gd name="connsiteY405" fmla="*/ 2987687 h 3480299"/>
              <a:gd name="connsiteX406" fmla="*/ 6903396 w 9451446"/>
              <a:gd name="connsiteY406" fmla="*/ 2997129 h 3480299"/>
              <a:gd name="connsiteX407" fmla="*/ 6926594 w 9451446"/>
              <a:gd name="connsiteY407" fmla="*/ 3022485 h 3480299"/>
              <a:gd name="connsiteX408" fmla="*/ 6934957 w 9451446"/>
              <a:gd name="connsiteY408" fmla="*/ 3059981 h 3480299"/>
              <a:gd name="connsiteX409" fmla="*/ 6934417 w 9451446"/>
              <a:gd name="connsiteY409" fmla="*/ 3066994 h 3480299"/>
              <a:gd name="connsiteX410" fmla="*/ 6822740 w 9451446"/>
              <a:gd name="connsiteY410" fmla="*/ 3066994 h 3480299"/>
              <a:gd name="connsiteX411" fmla="*/ 6830563 w 9451446"/>
              <a:gd name="connsiteY411" fmla="*/ 3094239 h 3480299"/>
              <a:gd name="connsiteX412" fmla="*/ 6848097 w 9451446"/>
              <a:gd name="connsiteY412" fmla="*/ 3110694 h 3480299"/>
              <a:gd name="connsiteX413" fmla="*/ 6870216 w 9451446"/>
              <a:gd name="connsiteY413" fmla="*/ 3116359 h 3480299"/>
              <a:gd name="connsiteX414" fmla="*/ 6912028 w 9451446"/>
              <a:gd name="connsiteY414" fmla="*/ 3090732 h 3480299"/>
              <a:gd name="connsiteX415" fmla="*/ 6931719 w 9451446"/>
              <a:gd name="connsiteY415" fmla="*/ 3100443 h 3480299"/>
              <a:gd name="connsiteX416" fmla="*/ 6907172 w 9451446"/>
              <a:gd name="connsiteY416" fmla="*/ 3127418 h 3480299"/>
              <a:gd name="connsiteX417" fmla="*/ 6869407 w 9451446"/>
              <a:gd name="connsiteY417" fmla="*/ 3137399 h 3480299"/>
              <a:gd name="connsiteX418" fmla="*/ 6833260 w 9451446"/>
              <a:gd name="connsiteY418" fmla="*/ 3127958 h 3480299"/>
              <a:gd name="connsiteX419" fmla="*/ 6808174 w 9451446"/>
              <a:gd name="connsiteY419" fmla="*/ 3101253 h 3480299"/>
              <a:gd name="connsiteX420" fmla="*/ 6799272 w 9451446"/>
              <a:gd name="connsiteY420" fmla="*/ 3062948 h 3480299"/>
              <a:gd name="connsiteX421" fmla="*/ 6807634 w 9451446"/>
              <a:gd name="connsiteY421" fmla="*/ 3025453 h 3480299"/>
              <a:gd name="connsiteX422" fmla="*/ 6831642 w 9451446"/>
              <a:gd name="connsiteY422" fmla="*/ 2997938 h 3480299"/>
              <a:gd name="connsiteX423" fmla="*/ 6867519 w 9451446"/>
              <a:gd name="connsiteY423" fmla="*/ 2987687 h 3480299"/>
              <a:gd name="connsiteX424" fmla="*/ 6459376 w 9451446"/>
              <a:gd name="connsiteY424" fmla="*/ 2987687 h 3480299"/>
              <a:gd name="connsiteX425" fmla="*/ 6504425 w 9451446"/>
              <a:gd name="connsiteY425" fmla="*/ 3002794 h 3480299"/>
              <a:gd name="connsiteX426" fmla="*/ 6520610 w 9451446"/>
              <a:gd name="connsiteY426" fmla="*/ 3043796 h 3480299"/>
              <a:gd name="connsiteX427" fmla="*/ 6520610 w 9451446"/>
              <a:gd name="connsiteY427" fmla="*/ 3133083 h 3480299"/>
              <a:gd name="connsiteX428" fmla="*/ 6498221 w 9451446"/>
              <a:gd name="connsiteY428" fmla="*/ 3133083 h 3480299"/>
              <a:gd name="connsiteX429" fmla="*/ 6498221 w 9451446"/>
              <a:gd name="connsiteY429" fmla="*/ 3112852 h 3480299"/>
              <a:gd name="connsiteX430" fmla="*/ 6497142 w 9451446"/>
              <a:gd name="connsiteY430" fmla="*/ 3112852 h 3480299"/>
              <a:gd name="connsiteX431" fmla="*/ 6479068 w 9451446"/>
              <a:gd name="connsiteY431" fmla="*/ 3130386 h 3480299"/>
              <a:gd name="connsiteX432" fmla="*/ 6451554 w 9451446"/>
              <a:gd name="connsiteY432" fmla="*/ 3137399 h 3480299"/>
              <a:gd name="connsiteX433" fmla="*/ 6424039 w 9451446"/>
              <a:gd name="connsiteY433" fmla="*/ 3131465 h 3480299"/>
              <a:gd name="connsiteX434" fmla="*/ 6405157 w 9451446"/>
              <a:gd name="connsiteY434" fmla="*/ 3114740 h 3480299"/>
              <a:gd name="connsiteX435" fmla="*/ 6398682 w 9451446"/>
              <a:gd name="connsiteY435" fmla="*/ 3090463 h 3480299"/>
              <a:gd name="connsiteX436" fmla="*/ 6415407 w 9451446"/>
              <a:gd name="connsiteY436" fmla="*/ 3055665 h 3480299"/>
              <a:gd name="connsiteX437" fmla="*/ 6458028 w 9451446"/>
              <a:gd name="connsiteY437" fmla="*/ 3042986 h 3480299"/>
              <a:gd name="connsiteX438" fmla="*/ 6481766 w 9451446"/>
              <a:gd name="connsiteY438" fmla="*/ 3045684 h 3480299"/>
              <a:gd name="connsiteX439" fmla="*/ 6498221 w 9451446"/>
              <a:gd name="connsiteY439" fmla="*/ 3052158 h 3480299"/>
              <a:gd name="connsiteX440" fmla="*/ 6498221 w 9451446"/>
              <a:gd name="connsiteY440" fmla="*/ 3043526 h 3480299"/>
              <a:gd name="connsiteX441" fmla="*/ 6487431 w 9451446"/>
              <a:gd name="connsiteY441" fmla="*/ 3018439 h 3480299"/>
              <a:gd name="connsiteX442" fmla="*/ 6459376 w 9451446"/>
              <a:gd name="connsiteY442" fmla="*/ 3008728 h 3480299"/>
              <a:gd name="connsiteX443" fmla="*/ 6437796 w 9451446"/>
              <a:gd name="connsiteY443" fmla="*/ 3013853 h 3480299"/>
              <a:gd name="connsiteX444" fmla="*/ 6421881 w 9451446"/>
              <a:gd name="connsiteY444" fmla="*/ 3028150 h 3480299"/>
              <a:gd name="connsiteX445" fmla="*/ 6404078 w 9451446"/>
              <a:gd name="connsiteY445" fmla="*/ 3014932 h 3480299"/>
              <a:gd name="connsiteX446" fmla="*/ 6427006 w 9451446"/>
              <a:gd name="connsiteY446" fmla="*/ 2994971 h 3480299"/>
              <a:gd name="connsiteX447" fmla="*/ 6459376 w 9451446"/>
              <a:gd name="connsiteY447" fmla="*/ 2987687 h 3480299"/>
              <a:gd name="connsiteX448" fmla="*/ 6168771 w 9451446"/>
              <a:gd name="connsiteY448" fmla="*/ 2987687 h 3480299"/>
              <a:gd name="connsiteX449" fmla="*/ 6201681 w 9451446"/>
              <a:gd name="connsiteY449" fmla="*/ 2995780 h 3480299"/>
              <a:gd name="connsiteX450" fmla="*/ 6222182 w 9451446"/>
              <a:gd name="connsiteY450" fmla="*/ 3018169 h 3480299"/>
              <a:gd name="connsiteX451" fmla="*/ 6201950 w 9451446"/>
              <a:gd name="connsiteY451" fmla="*/ 3027611 h 3480299"/>
              <a:gd name="connsiteX452" fmla="*/ 6168501 w 9451446"/>
              <a:gd name="connsiteY452" fmla="*/ 3008728 h 3480299"/>
              <a:gd name="connsiteX453" fmla="*/ 6148000 w 9451446"/>
              <a:gd name="connsiteY453" fmla="*/ 3014123 h 3480299"/>
              <a:gd name="connsiteX454" fmla="*/ 6139368 w 9451446"/>
              <a:gd name="connsiteY454" fmla="*/ 3027880 h 3480299"/>
              <a:gd name="connsiteX455" fmla="*/ 6145572 w 9451446"/>
              <a:gd name="connsiteY455" fmla="*/ 3040289 h 3480299"/>
              <a:gd name="connsiteX456" fmla="*/ 6163646 w 9451446"/>
              <a:gd name="connsiteY456" fmla="*/ 3048381 h 3480299"/>
              <a:gd name="connsiteX457" fmla="*/ 6184147 w 9451446"/>
              <a:gd name="connsiteY457" fmla="*/ 3053507 h 3480299"/>
              <a:gd name="connsiteX458" fmla="*/ 6215438 w 9451446"/>
              <a:gd name="connsiteY458" fmla="*/ 3069152 h 3480299"/>
              <a:gd name="connsiteX459" fmla="*/ 6225958 w 9451446"/>
              <a:gd name="connsiteY459" fmla="*/ 3094509 h 3480299"/>
              <a:gd name="connsiteX460" fmla="*/ 6218405 w 9451446"/>
              <a:gd name="connsiteY460" fmla="*/ 3117168 h 3480299"/>
              <a:gd name="connsiteX461" fmla="*/ 6198174 w 9451446"/>
              <a:gd name="connsiteY461" fmla="*/ 3132274 h 3480299"/>
              <a:gd name="connsiteX462" fmla="*/ 6170120 w 9451446"/>
              <a:gd name="connsiteY462" fmla="*/ 3137399 h 3480299"/>
              <a:gd name="connsiteX463" fmla="*/ 6132085 w 9451446"/>
              <a:gd name="connsiteY463" fmla="*/ 3126879 h 3480299"/>
              <a:gd name="connsiteX464" fmla="*/ 6110775 w 9451446"/>
              <a:gd name="connsiteY464" fmla="*/ 3099634 h 3480299"/>
              <a:gd name="connsiteX465" fmla="*/ 6131545 w 9451446"/>
              <a:gd name="connsiteY465" fmla="*/ 3090193 h 3480299"/>
              <a:gd name="connsiteX466" fmla="*/ 6147191 w 9451446"/>
              <a:gd name="connsiteY466" fmla="*/ 3109885 h 3480299"/>
              <a:gd name="connsiteX467" fmla="*/ 6170120 w 9451446"/>
              <a:gd name="connsiteY467" fmla="*/ 3116898 h 3480299"/>
              <a:gd name="connsiteX468" fmla="*/ 6192779 w 9451446"/>
              <a:gd name="connsiteY468" fmla="*/ 3111503 h 3480299"/>
              <a:gd name="connsiteX469" fmla="*/ 6202220 w 9451446"/>
              <a:gd name="connsiteY469" fmla="*/ 3096127 h 3480299"/>
              <a:gd name="connsiteX470" fmla="*/ 6194667 w 9451446"/>
              <a:gd name="connsiteY470" fmla="*/ 3081831 h 3480299"/>
              <a:gd name="connsiteX471" fmla="*/ 6171199 w 9451446"/>
              <a:gd name="connsiteY471" fmla="*/ 3072659 h 3480299"/>
              <a:gd name="connsiteX472" fmla="*/ 6153935 w 9451446"/>
              <a:gd name="connsiteY472" fmla="*/ 3068073 h 3480299"/>
              <a:gd name="connsiteX473" fmla="*/ 6126420 w 9451446"/>
              <a:gd name="connsiteY473" fmla="*/ 3054046 h 3480299"/>
              <a:gd name="connsiteX474" fmla="*/ 6115630 w 9451446"/>
              <a:gd name="connsiteY474" fmla="*/ 3028420 h 3480299"/>
              <a:gd name="connsiteX475" fmla="*/ 6122913 w 9451446"/>
              <a:gd name="connsiteY475" fmla="*/ 3007110 h 3480299"/>
              <a:gd name="connsiteX476" fmla="*/ 6142335 w 9451446"/>
              <a:gd name="connsiteY476" fmla="*/ 2992813 h 3480299"/>
              <a:gd name="connsiteX477" fmla="*/ 6168771 w 9451446"/>
              <a:gd name="connsiteY477" fmla="*/ 2987687 h 3480299"/>
              <a:gd name="connsiteX478" fmla="*/ 3001593 w 9451446"/>
              <a:gd name="connsiteY478" fmla="*/ 2987687 h 3480299"/>
              <a:gd name="connsiteX479" fmla="*/ 3038819 w 9451446"/>
              <a:gd name="connsiteY479" fmla="*/ 2997668 h 3480299"/>
              <a:gd name="connsiteX480" fmla="*/ 3064715 w 9451446"/>
              <a:gd name="connsiteY480" fmla="*/ 3024913 h 3480299"/>
              <a:gd name="connsiteX481" fmla="*/ 3073886 w 9451446"/>
              <a:gd name="connsiteY481" fmla="*/ 3062678 h 3480299"/>
              <a:gd name="connsiteX482" fmla="*/ 3064715 w 9451446"/>
              <a:gd name="connsiteY482" fmla="*/ 3100443 h 3480299"/>
              <a:gd name="connsiteX483" fmla="*/ 3038819 w 9451446"/>
              <a:gd name="connsiteY483" fmla="*/ 3127688 h 3480299"/>
              <a:gd name="connsiteX484" fmla="*/ 3001593 w 9451446"/>
              <a:gd name="connsiteY484" fmla="*/ 3137399 h 3480299"/>
              <a:gd name="connsiteX485" fmla="*/ 2964368 w 9451446"/>
              <a:gd name="connsiteY485" fmla="*/ 3127688 h 3480299"/>
              <a:gd name="connsiteX486" fmla="*/ 2938472 w 9451446"/>
              <a:gd name="connsiteY486" fmla="*/ 3100443 h 3480299"/>
              <a:gd name="connsiteX487" fmla="*/ 2929300 w 9451446"/>
              <a:gd name="connsiteY487" fmla="*/ 3062678 h 3480299"/>
              <a:gd name="connsiteX488" fmla="*/ 2938472 w 9451446"/>
              <a:gd name="connsiteY488" fmla="*/ 3024913 h 3480299"/>
              <a:gd name="connsiteX489" fmla="*/ 2964368 w 9451446"/>
              <a:gd name="connsiteY489" fmla="*/ 2997668 h 3480299"/>
              <a:gd name="connsiteX490" fmla="*/ 3001593 w 9451446"/>
              <a:gd name="connsiteY490" fmla="*/ 2987687 h 3480299"/>
              <a:gd name="connsiteX491" fmla="*/ 2695714 w 9451446"/>
              <a:gd name="connsiteY491" fmla="*/ 2987687 h 3480299"/>
              <a:gd name="connsiteX492" fmla="*/ 2734289 w 9451446"/>
              <a:gd name="connsiteY492" fmla="*/ 2998478 h 3480299"/>
              <a:gd name="connsiteX493" fmla="*/ 2756408 w 9451446"/>
              <a:gd name="connsiteY493" fmla="*/ 3026801 h 3480299"/>
              <a:gd name="connsiteX494" fmla="*/ 2735098 w 9451446"/>
              <a:gd name="connsiteY494" fmla="*/ 3035703 h 3480299"/>
              <a:gd name="connsiteX495" fmla="*/ 2719722 w 9451446"/>
              <a:gd name="connsiteY495" fmla="*/ 3015742 h 3480299"/>
              <a:gd name="connsiteX496" fmla="*/ 2694635 w 9451446"/>
              <a:gd name="connsiteY496" fmla="*/ 3008998 h 3480299"/>
              <a:gd name="connsiteX497" fmla="*/ 2671437 w 9451446"/>
              <a:gd name="connsiteY497" fmla="*/ 3015742 h 3480299"/>
              <a:gd name="connsiteX498" fmla="*/ 2654173 w 9451446"/>
              <a:gd name="connsiteY498" fmla="*/ 3034624 h 3480299"/>
              <a:gd name="connsiteX499" fmla="*/ 2647699 w 9451446"/>
              <a:gd name="connsiteY499" fmla="*/ 3062678 h 3480299"/>
              <a:gd name="connsiteX500" fmla="*/ 2654173 w 9451446"/>
              <a:gd name="connsiteY500" fmla="*/ 3090463 h 3480299"/>
              <a:gd name="connsiteX501" fmla="*/ 2671437 w 9451446"/>
              <a:gd name="connsiteY501" fmla="*/ 3109345 h 3480299"/>
              <a:gd name="connsiteX502" fmla="*/ 2694635 w 9451446"/>
              <a:gd name="connsiteY502" fmla="*/ 3116359 h 3480299"/>
              <a:gd name="connsiteX503" fmla="*/ 2720262 w 9451446"/>
              <a:gd name="connsiteY503" fmla="*/ 3109345 h 3480299"/>
              <a:gd name="connsiteX504" fmla="*/ 2736447 w 9451446"/>
              <a:gd name="connsiteY504" fmla="*/ 3089653 h 3480299"/>
              <a:gd name="connsiteX505" fmla="*/ 2757217 w 9451446"/>
              <a:gd name="connsiteY505" fmla="*/ 3098555 h 3480299"/>
              <a:gd name="connsiteX506" fmla="*/ 2734289 w 9451446"/>
              <a:gd name="connsiteY506" fmla="*/ 3126609 h 3480299"/>
              <a:gd name="connsiteX507" fmla="*/ 2695714 w 9451446"/>
              <a:gd name="connsiteY507" fmla="*/ 3137399 h 3480299"/>
              <a:gd name="connsiteX508" fmla="*/ 2659028 w 9451446"/>
              <a:gd name="connsiteY508" fmla="*/ 3127688 h 3480299"/>
              <a:gd name="connsiteX509" fmla="*/ 2633672 w 9451446"/>
              <a:gd name="connsiteY509" fmla="*/ 3100983 h 3480299"/>
              <a:gd name="connsiteX510" fmla="*/ 2624500 w 9451446"/>
              <a:gd name="connsiteY510" fmla="*/ 3062678 h 3480299"/>
              <a:gd name="connsiteX511" fmla="*/ 2633672 w 9451446"/>
              <a:gd name="connsiteY511" fmla="*/ 3024374 h 3480299"/>
              <a:gd name="connsiteX512" fmla="*/ 2659028 w 9451446"/>
              <a:gd name="connsiteY512" fmla="*/ 2997399 h 3480299"/>
              <a:gd name="connsiteX513" fmla="*/ 2695714 w 9451446"/>
              <a:gd name="connsiteY513" fmla="*/ 2987687 h 3480299"/>
              <a:gd name="connsiteX514" fmla="*/ 2377259 w 9451446"/>
              <a:gd name="connsiteY514" fmla="*/ 2987687 h 3480299"/>
              <a:gd name="connsiteX515" fmla="*/ 2415834 w 9451446"/>
              <a:gd name="connsiteY515" fmla="*/ 3002524 h 3480299"/>
              <a:gd name="connsiteX516" fmla="*/ 2429321 w 9451446"/>
              <a:gd name="connsiteY516" fmla="*/ 3042717 h 3480299"/>
              <a:gd name="connsiteX517" fmla="*/ 2429321 w 9451446"/>
              <a:gd name="connsiteY517" fmla="*/ 3133083 h 3480299"/>
              <a:gd name="connsiteX518" fmla="*/ 2405853 w 9451446"/>
              <a:gd name="connsiteY518" fmla="*/ 3133083 h 3480299"/>
              <a:gd name="connsiteX519" fmla="*/ 2405853 w 9451446"/>
              <a:gd name="connsiteY519" fmla="*/ 3046223 h 3480299"/>
              <a:gd name="connsiteX520" fmla="*/ 2396412 w 9451446"/>
              <a:gd name="connsiteY520" fmla="*/ 3017900 h 3480299"/>
              <a:gd name="connsiteX521" fmla="*/ 2370785 w 9451446"/>
              <a:gd name="connsiteY521" fmla="*/ 3008998 h 3480299"/>
              <a:gd name="connsiteX522" fmla="*/ 2350554 w 9451446"/>
              <a:gd name="connsiteY522" fmla="*/ 3015472 h 3480299"/>
              <a:gd name="connsiteX523" fmla="*/ 2336527 w 9451446"/>
              <a:gd name="connsiteY523" fmla="*/ 3032196 h 3480299"/>
              <a:gd name="connsiteX524" fmla="*/ 2331672 w 9451446"/>
              <a:gd name="connsiteY524" fmla="*/ 3053776 h 3480299"/>
              <a:gd name="connsiteX525" fmla="*/ 2331672 w 9451446"/>
              <a:gd name="connsiteY525" fmla="*/ 3133083 h 3480299"/>
              <a:gd name="connsiteX526" fmla="*/ 2308203 w 9451446"/>
              <a:gd name="connsiteY526" fmla="*/ 3133083 h 3480299"/>
              <a:gd name="connsiteX527" fmla="*/ 2308203 w 9451446"/>
              <a:gd name="connsiteY527" fmla="*/ 2992273 h 3480299"/>
              <a:gd name="connsiteX528" fmla="*/ 2330323 w 9451446"/>
              <a:gd name="connsiteY528" fmla="*/ 2992273 h 3480299"/>
              <a:gd name="connsiteX529" fmla="*/ 2330323 w 9451446"/>
              <a:gd name="connsiteY529" fmla="*/ 3013044 h 3480299"/>
              <a:gd name="connsiteX530" fmla="*/ 2331672 w 9451446"/>
              <a:gd name="connsiteY530" fmla="*/ 3013044 h 3480299"/>
              <a:gd name="connsiteX531" fmla="*/ 2350015 w 9451446"/>
              <a:gd name="connsiteY531" fmla="*/ 2995240 h 3480299"/>
              <a:gd name="connsiteX532" fmla="*/ 2377259 w 9451446"/>
              <a:gd name="connsiteY532" fmla="*/ 2987687 h 3480299"/>
              <a:gd name="connsiteX533" fmla="*/ 2216497 w 9451446"/>
              <a:gd name="connsiteY533" fmla="*/ 2987687 h 3480299"/>
              <a:gd name="connsiteX534" fmla="*/ 2252374 w 9451446"/>
              <a:gd name="connsiteY534" fmla="*/ 2997129 h 3480299"/>
              <a:gd name="connsiteX535" fmla="*/ 2275572 w 9451446"/>
              <a:gd name="connsiteY535" fmla="*/ 3022485 h 3480299"/>
              <a:gd name="connsiteX536" fmla="*/ 2283935 w 9451446"/>
              <a:gd name="connsiteY536" fmla="*/ 3059981 h 3480299"/>
              <a:gd name="connsiteX537" fmla="*/ 2283396 w 9451446"/>
              <a:gd name="connsiteY537" fmla="*/ 3066994 h 3480299"/>
              <a:gd name="connsiteX538" fmla="*/ 2171719 w 9451446"/>
              <a:gd name="connsiteY538" fmla="*/ 3066994 h 3480299"/>
              <a:gd name="connsiteX539" fmla="*/ 2179542 w 9451446"/>
              <a:gd name="connsiteY539" fmla="*/ 3094239 h 3480299"/>
              <a:gd name="connsiteX540" fmla="*/ 2197075 w 9451446"/>
              <a:gd name="connsiteY540" fmla="*/ 3110694 h 3480299"/>
              <a:gd name="connsiteX541" fmla="*/ 2219194 w 9451446"/>
              <a:gd name="connsiteY541" fmla="*/ 3116359 h 3480299"/>
              <a:gd name="connsiteX542" fmla="*/ 2261006 w 9451446"/>
              <a:gd name="connsiteY542" fmla="*/ 3090732 h 3480299"/>
              <a:gd name="connsiteX543" fmla="*/ 2280698 w 9451446"/>
              <a:gd name="connsiteY543" fmla="*/ 3100443 h 3480299"/>
              <a:gd name="connsiteX544" fmla="*/ 2256151 w 9451446"/>
              <a:gd name="connsiteY544" fmla="*/ 3127418 h 3480299"/>
              <a:gd name="connsiteX545" fmla="*/ 2218385 w 9451446"/>
              <a:gd name="connsiteY545" fmla="*/ 3137399 h 3480299"/>
              <a:gd name="connsiteX546" fmla="*/ 2182239 w 9451446"/>
              <a:gd name="connsiteY546" fmla="*/ 3127958 h 3480299"/>
              <a:gd name="connsiteX547" fmla="*/ 2157152 w 9451446"/>
              <a:gd name="connsiteY547" fmla="*/ 3101253 h 3480299"/>
              <a:gd name="connsiteX548" fmla="*/ 2148250 w 9451446"/>
              <a:gd name="connsiteY548" fmla="*/ 3062948 h 3480299"/>
              <a:gd name="connsiteX549" fmla="*/ 2156612 w 9451446"/>
              <a:gd name="connsiteY549" fmla="*/ 3025453 h 3480299"/>
              <a:gd name="connsiteX550" fmla="*/ 2180620 w 9451446"/>
              <a:gd name="connsiteY550" fmla="*/ 2997938 h 3480299"/>
              <a:gd name="connsiteX551" fmla="*/ 2216497 w 9451446"/>
              <a:gd name="connsiteY551" fmla="*/ 2987687 h 3480299"/>
              <a:gd name="connsiteX552" fmla="*/ 1943240 w 9451446"/>
              <a:gd name="connsiteY552" fmla="*/ 2987687 h 3480299"/>
              <a:gd name="connsiteX553" fmla="*/ 1981814 w 9451446"/>
              <a:gd name="connsiteY553" fmla="*/ 2998478 h 3480299"/>
              <a:gd name="connsiteX554" fmla="*/ 2003933 w 9451446"/>
              <a:gd name="connsiteY554" fmla="*/ 3026801 h 3480299"/>
              <a:gd name="connsiteX555" fmla="*/ 1982623 w 9451446"/>
              <a:gd name="connsiteY555" fmla="*/ 3035703 h 3480299"/>
              <a:gd name="connsiteX556" fmla="*/ 1967248 w 9451446"/>
              <a:gd name="connsiteY556" fmla="*/ 3015742 h 3480299"/>
              <a:gd name="connsiteX557" fmla="*/ 1942161 w 9451446"/>
              <a:gd name="connsiteY557" fmla="*/ 3008998 h 3480299"/>
              <a:gd name="connsiteX558" fmla="*/ 1918962 w 9451446"/>
              <a:gd name="connsiteY558" fmla="*/ 3015742 h 3480299"/>
              <a:gd name="connsiteX559" fmla="*/ 1901698 w 9451446"/>
              <a:gd name="connsiteY559" fmla="*/ 3034624 h 3480299"/>
              <a:gd name="connsiteX560" fmla="*/ 1895224 w 9451446"/>
              <a:gd name="connsiteY560" fmla="*/ 3062678 h 3480299"/>
              <a:gd name="connsiteX561" fmla="*/ 1901698 w 9451446"/>
              <a:gd name="connsiteY561" fmla="*/ 3090463 h 3480299"/>
              <a:gd name="connsiteX562" fmla="*/ 1918962 w 9451446"/>
              <a:gd name="connsiteY562" fmla="*/ 3109345 h 3480299"/>
              <a:gd name="connsiteX563" fmla="*/ 1942161 w 9451446"/>
              <a:gd name="connsiteY563" fmla="*/ 3116359 h 3480299"/>
              <a:gd name="connsiteX564" fmla="*/ 1967787 w 9451446"/>
              <a:gd name="connsiteY564" fmla="*/ 3109345 h 3480299"/>
              <a:gd name="connsiteX565" fmla="*/ 1983972 w 9451446"/>
              <a:gd name="connsiteY565" fmla="*/ 3089653 h 3480299"/>
              <a:gd name="connsiteX566" fmla="*/ 2004743 w 9451446"/>
              <a:gd name="connsiteY566" fmla="*/ 3098555 h 3480299"/>
              <a:gd name="connsiteX567" fmla="*/ 1981814 w 9451446"/>
              <a:gd name="connsiteY567" fmla="*/ 3126609 h 3480299"/>
              <a:gd name="connsiteX568" fmla="*/ 1943240 w 9451446"/>
              <a:gd name="connsiteY568" fmla="*/ 3137399 h 3480299"/>
              <a:gd name="connsiteX569" fmla="*/ 1906553 w 9451446"/>
              <a:gd name="connsiteY569" fmla="*/ 3127688 h 3480299"/>
              <a:gd name="connsiteX570" fmla="*/ 1881197 w 9451446"/>
              <a:gd name="connsiteY570" fmla="*/ 3100983 h 3480299"/>
              <a:gd name="connsiteX571" fmla="*/ 1872025 w 9451446"/>
              <a:gd name="connsiteY571" fmla="*/ 3062678 h 3480299"/>
              <a:gd name="connsiteX572" fmla="*/ 1881197 w 9451446"/>
              <a:gd name="connsiteY572" fmla="*/ 3024374 h 3480299"/>
              <a:gd name="connsiteX573" fmla="*/ 1906553 w 9451446"/>
              <a:gd name="connsiteY573" fmla="*/ 2997399 h 3480299"/>
              <a:gd name="connsiteX574" fmla="*/ 1943240 w 9451446"/>
              <a:gd name="connsiteY574" fmla="*/ 2987687 h 3480299"/>
              <a:gd name="connsiteX575" fmla="*/ 1549747 w 9451446"/>
              <a:gd name="connsiteY575" fmla="*/ 2987687 h 3480299"/>
              <a:gd name="connsiteX576" fmla="*/ 1585624 w 9451446"/>
              <a:gd name="connsiteY576" fmla="*/ 2997129 h 3480299"/>
              <a:gd name="connsiteX577" fmla="*/ 1608823 w 9451446"/>
              <a:gd name="connsiteY577" fmla="*/ 3022485 h 3480299"/>
              <a:gd name="connsiteX578" fmla="*/ 1617185 w 9451446"/>
              <a:gd name="connsiteY578" fmla="*/ 3059981 h 3480299"/>
              <a:gd name="connsiteX579" fmla="*/ 1616645 w 9451446"/>
              <a:gd name="connsiteY579" fmla="*/ 3066994 h 3480299"/>
              <a:gd name="connsiteX580" fmla="*/ 1504968 w 9451446"/>
              <a:gd name="connsiteY580" fmla="*/ 3066994 h 3480299"/>
              <a:gd name="connsiteX581" fmla="*/ 1512791 w 9451446"/>
              <a:gd name="connsiteY581" fmla="*/ 3094239 h 3480299"/>
              <a:gd name="connsiteX582" fmla="*/ 1530325 w 9451446"/>
              <a:gd name="connsiteY582" fmla="*/ 3110694 h 3480299"/>
              <a:gd name="connsiteX583" fmla="*/ 1552445 w 9451446"/>
              <a:gd name="connsiteY583" fmla="*/ 3116359 h 3480299"/>
              <a:gd name="connsiteX584" fmla="*/ 1594256 w 9451446"/>
              <a:gd name="connsiteY584" fmla="*/ 3090732 h 3480299"/>
              <a:gd name="connsiteX585" fmla="*/ 1613948 w 9451446"/>
              <a:gd name="connsiteY585" fmla="*/ 3100443 h 3480299"/>
              <a:gd name="connsiteX586" fmla="*/ 1589400 w 9451446"/>
              <a:gd name="connsiteY586" fmla="*/ 3127418 h 3480299"/>
              <a:gd name="connsiteX587" fmla="*/ 1551636 w 9451446"/>
              <a:gd name="connsiteY587" fmla="*/ 3137399 h 3480299"/>
              <a:gd name="connsiteX588" fmla="*/ 1515489 w 9451446"/>
              <a:gd name="connsiteY588" fmla="*/ 3127958 h 3480299"/>
              <a:gd name="connsiteX589" fmla="*/ 1490402 w 9451446"/>
              <a:gd name="connsiteY589" fmla="*/ 3101253 h 3480299"/>
              <a:gd name="connsiteX590" fmla="*/ 1481500 w 9451446"/>
              <a:gd name="connsiteY590" fmla="*/ 3062948 h 3480299"/>
              <a:gd name="connsiteX591" fmla="*/ 1489863 w 9451446"/>
              <a:gd name="connsiteY591" fmla="*/ 3025453 h 3480299"/>
              <a:gd name="connsiteX592" fmla="*/ 1513871 w 9451446"/>
              <a:gd name="connsiteY592" fmla="*/ 2997938 h 3480299"/>
              <a:gd name="connsiteX593" fmla="*/ 1549747 w 9451446"/>
              <a:gd name="connsiteY593" fmla="*/ 2987687 h 3480299"/>
              <a:gd name="connsiteX594" fmla="*/ 1080864 w 9451446"/>
              <a:gd name="connsiteY594" fmla="*/ 2987687 h 3480299"/>
              <a:gd name="connsiteX595" fmla="*/ 1109458 w 9451446"/>
              <a:gd name="connsiteY595" fmla="*/ 2994431 h 3480299"/>
              <a:gd name="connsiteX596" fmla="*/ 1128880 w 9451446"/>
              <a:gd name="connsiteY596" fmla="*/ 3012505 h 3480299"/>
              <a:gd name="connsiteX597" fmla="*/ 1129959 w 9451446"/>
              <a:gd name="connsiteY597" fmla="*/ 3012505 h 3480299"/>
              <a:gd name="connsiteX598" fmla="*/ 1129959 w 9451446"/>
              <a:gd name="connsiteY598" fmla="*/ 2992273 h 3480299"/>
              <a:gd name="connsiteX599" fmla="*/ 1152348 w 9451446"/>
              <a:gd name="connsiteY599" fmla="*/ 2992273 h 3480299"/>
              <a:gd name="connsiteX600" fmla="*/ 1152348 w 9451446"/>
              <a:gd name="connsiteY600" fmla="*/ 3127688 h 3480299"/>
              <a:gd name="connsiteX601" fmla="*/ 1133466 w 9451446"/>
              <a:gd name="connsiteY601" fmla="*/ 3179480 h 3480299"/>
              <a:gd name="connsiteX602" fmla="*/ 1084101 w 9451446"/>
              <a:gd name="connsiteY602" fmla="*/ 3197284 h 3480299"/>
              <a:gd name="connsiteX603" fmla="*/ 1043099 w 9451446"/>
              <a:gd name="connsiteY603" fmla="*/ 3185685 h 3480299"/>
              <a:gd name="connsiteX604" fmla="*/ 1021249 w 9451446"/>
              <a:gd name="connsiteY604" fmla="*/ 3157631 h 3480299"/>
              <a:gd name="connsiteX605" fmla="*/ 1042829 w 9451446"/>
              <a:gd name="connsiteY605" fmla="*/ 3148459 h 3480299"/>
              <a:gd name="connsiteX606" fmla="*/ 1058205 w 9451446"/>
              <a:gd name="connsiteY606" fmla="*/ 3168421 h 3480299"/>
              <a:gd name="connsiteX607" fmla="*/ 1084101 w 9451446"/>
              <a:gd name="connsiteY607" fmla="*/ 3175974 h 3480299"/>
              <a:gd name="connsiteX608" fmla="*/ 1117820 w 9451446"/>
              <a:gd name="connsiteY608" fmla="*/ 3163295 h 3480299"/>
              <a:gd name="connsiteX609" fmla="*/ 1129959 w 9451446"/>
              <a:gd name="connsiteY609" fmla="*/ 3127149 h 3480299"/>
              <a:gd name="connsiteX610" fmla="*/ 1129959 w 9451446"/>
              <a:gd name="connsiteY610" fmla="*/ 3111503 h 3480299"/>
              <a:gd name="connsiteX611" fmla="*/ 1128880 w 9451446"/>
              <a:gd name="connsiteY611" fmla="*/ 3111503 h 3480299"/>
              <a:gd name="connsiteX612" fmla="*/ 1109458 w 9451446"/>
              <a:gd name="connsiteY612" fmla="*/ 3129037 h 3480299"/>
              <a:gd name="connsiteX613" fmla="*/ 1080864 w 9451446"/>
              <a:gd name="connsiteY613" fmla="*/ 3135781 h 3480299"/>
              <a:gd name="connsiteX614" fmla="*/ 1047415 w 9451446"/>
              <a:gd name="connsiteY614" fmla="*/ 3126339 h 3480299"/>
              <a:gd name="connsiteX615" fmla="*/ 1023677 w 9451446"/>
              <a:gd name="connsiteY615" fmla="*/ 3100174 h 3480299"/>
              <a:gd name="connsiteX616" fmla="*/ 1014775 w 9451446"/>
              <a:gd name="connsiteY616" fmla="*/ 3061869 h 3480299"/>
              <a:gd name="connsiteX617" fmla="*/ 1023677 w 9451446"/>
              <a:gd name="connsiteY617" fmla="*/ 3023564 h 3480299"/>
              <a:gd name="connsiteX618" fmla="*/ 1047415 w 9451446"/>
              <a:gd name="connsiteY618" fmla="*/ 2997129 h 3480299"/>
              <a:gd name="connsiteX619" fmla="*/ 1080864 w 9451446"/>
              <a:gd name="connsiteY619" fmla="*/ 2987687 h 3480299"/>
              <a:gd name="connsiteX620" fmla="*/ 938984 w 9451446"/>
              <a:gd name="connsiteY620" fmla="*/ 2987687 h 3480299"/>
              <a:gd name="connsiteX621" fmla="*/ 977559 w 9451446"/>
              <a:gd name="connsiteY621" fmla="*/ 3002524 h 3480299"/>
              <a:gd name="connsiteX622" fmla="*/ 991046 w 9451446"/>
              <a:gd name="connsiteY622" fmla="*/ 3042717 h 3480299"/>
              <a:gd name="connsiteX623" fmla="*/ 991046 w 9451446"/>
              <a:gd name="connsiteY623" fmla="*/ 3133083 h 3480299"/>
              <a:gd name="connsiteX624" fmla="*/ 967578 w 9451446"/>
              <a:gd name="connsiteY624" fmla="*/ 3133083 h 3480299"/>
              <a:gd name="connsiteX625" fmla="*/ 967578 w 9451446"/>
              <a:gd name="connsiteY625" fmla="*/ 3046223 h 3480299"/>
              <a:gd name="connsiteX626" fmla="*/ 958137 w 9451446"/>
              <a:gd name="connsiteY626" fmla="*/ 3017900 h 3480299"/>
              <a:gd name="connsiteX627" fmla="*/ 932511 w 9451446"/>
              <a:gd name="connsiteY627" fmla="*/ 3008998 h 3480299"/>
              <a:gd name="connsiteX628" fmla="*/ 912279 w 9451446"/>
              <a:gd name="connsiteY628" fmla="*/ 3015472 h 3480299"/>
              <a:gd name="connsiteX629" fmla="*/ 898252 w 9451446"/>
              <a:gd name="connsiteY629" fmla="*/ 3032196 h 3480299"/>
              <a:gd name="connsiteX630" fmla="*/ 893396 w 9451446"/>
              <a:gd name="connsiteY630" fmla="*/ 3053776 h 3480299"/>
              <a:gd name="connsiteX631" fmla="*/ 893396 w 9451446"/>
              <a:gd name="connsiteY631" fmla="*/ 3133083 h 3480299"/>
              <a:gd name="connsiteX632" fmla="*/ 869928 w 9451446"/>
              <a:gd name="connsiteY632" fmla="*/ 3133083 h 3480299"/>
              <a:gd name="connsiteX633" fmla="*/ 869928 w 9451446"/>
              <a:gd name="connsiteY633" fmla="*/ 2992273 h 3480299"/>
              <a:gd name="connsiteX634" fmla="*/ 892048 w 9451446"/>
              <a:gd name="connsiteY634" fmla="*/ 2992273 h 3480299"/>
              <a:gd name="connsiteX635" fmla="*/ 892048 w 9451446"/>
              <a:gd name="connsiteY635" fmla="*/ 3013044 h 3480299"/>
              <a:gd name="connsiteX636" fmla="*/ 893396 w 9451446"/>
              <a:gd name="connsiteY636" fmla="*/ 3013044 h 3480299"/>
              <a:gd name="connsiteX637" fmla="*/ 911740 w 9451446"/>
              <a:gd name="connsiteY637" fmla="*/ 2995240 h 3480299"/>
              <a:gd name="connsiteX638" fmla="*/ 938984 w 9451446"/>
              <a:gd name="connsiteY638" fmla="*/ 2987687 h 3480299"/>
              <a:gd name="connsiteX639" fmla="*/ 236730 w 9451446"/>
              <a:gd name="connsiteY639" fmla="*/ 2987687 h 3480299"/>
              <a:gd name="connsiteX640" fmla="*/ 281778 w 9451446"/>
              <a:gd name="connsiteY640" fmla="*/ 3002794 h 3480299"/>
              <a:gd name="connsiteX641" fmla="*/ 297963 w 9451446"/>
              <a:gd name="connsiteY641" fmla="*/ 3043796 h 3480299"/>
              <a:gd name="connsiteX642" fmla="*/ 297963 w 9451446"/>
              <a:gd name="connsiteY642" fmla="*/ 3133083 h 3480299"/>
              <a:gd name="connsiteX643" fmla="*/ 275574 w 9451446"/>
              <a:gd name="connsiteY643" fmla="*/ 3133083 h 3480299"/>
              <a:gd name="connsiteX644" fmla="*/ 275574 w 9451446"/>
              <a:gd name="connsiteY644" fmla="*/ 3112852 h 3480299"/>
              <a:gd name="connsiteX645" fmla="*/ 274495 w 9451446"/>
              <a:gd name="connsiteY645" fmla="*/ 3112852 h 3480299"/>
              <a:gd name="connsiteX646" fmla="*/ 256422 w 9451446"/>
              <a:gd name="connsiteY646" fmla="*/ 3130386 h 3480299"/>
              <a:gd name="connsiteX647" fmla="*/ 228907 w 9451446"/>
              <a:gd name="connsiteY647" fmla="*/ 3137399 h 3480299"/>
              <a:gd name="connsiteX648" fmla="*/ 201392 w 9451446"/>
              <a:gd name="connsiteY648" fmla="*/ 3131465 h 3480299"/>
              <a:gd name="connsiteX649" fmla="*/ 182510 w 9451446"/>
              <a:gd name="connsiteY649" fmla="*/ 3114740 h 3480299"/>
              <a:gd name="connsiteX650" fmla="*/ 176036 w 9451446"/>
              <a:gd name="connsiteY650" fmla="*/ 3090463 h 3480299"/>
              <a:gd name="connsiteX651" fmla="*/ 192760 w 9451446"/>
              <a:gd name="connsiteY651" fmla="*/ 3055665 h 3480299"/>
              <a:gd name="connsiteX652" fmla="*/ 235381 w 9451446"/>
              <a:gd name="connsiteY652" fmla="*/ 3042986 h 3480299"/>
              <a:gd name="connsiteX653" fmla="*/ 259119 w 9451446"/>
              <a:gd name="connsiteY653" fmla="*/ 3045684 h 3480299"/>
              <a:gd name="connsiteX654" fmla="*/ 275574 w 9451446"/>
              <a:gd name="connsiteY654" fmla="*/ 3052158 h 3480299"/>
              <a:gd name="connsiteX655" fmla="*/ 275574 w 9451446"/>
              <a:gd name="connsiteY655" fmla="*/ 3043526 h 3480299"/>
              <a:gd name="connsiteX656" fmla="*/ 264784 w 9451446"/>
              <a:gd name="connsiteY656" fmla="*/ 3018439 h 3480299"/>
              <a:gd name="connsiteX657" fmla="*/ 236730 w 9451446"/>
              <a:gd name="connsiteY657" fmla="*/ 3008728 h 3480299"/>
              <a:gd name="connsiteX658" fmla="*/ 215149 w 9451446"/>
              <a:gd name="connsiteY658" fmla="*/ 3013853 h 3480299"/>
              <a:gd name="connsiteX659" fmla="*/ 199234 w 9451446"/>
              <a:gd name="connsiteY659" fmla="*/ 3028150 h 3480299"/>
              <a:gd name="connsiteX660" fmla="*/ 181431 w 9451446"/>
              <a:gd name="connsiteY660" fmla="*/ 3014932 h 3480299"/>
              <a:gd name="connsiteX661" fmla="*/ 204360 w 9451446"/>
              <a:gd name="connsiteY661" fmla="*/ 2994971 h 3480299"/>
              <a:gd name="connsiteX662" fmla="*/ 236730 w 9451446"/>
              <a:gd name="connsiteY662" fmla="*/ 2987687 h 3480299"/>
              <a:gd name="connsiteX663" fmla="*/ 7330607 w 9451446"/>
              <a:gd name="connsiteY663" fmla="*/ 2962331 h 3480299"/>
              <a:gd name="connsiteX664" fmla="*/ 7349489 w 9451446"/>
              <a:gd name="connsiteY664" fmla="*/ 2962331 h 3480299"/>
              <a:gd name="connsiteX665" fmla="*/ 7349489 w 9451446"/>
              <a:gd name="connsiteY665" fmla="*/ 2981213 h 3480299"/>
              <a:gd name="connsiteX666" fmla="*/ 7342206 w 9451446"/>
              <a:gd name="connsiteY666" fmla="*/ 3002794 h 3480299"/>
              <a:gd name="connsiteX667" fmla="*/ 7320356 w 9451446"/>
              <a:gd name="connsiteY667" fmla="*/ 3009807 h 3480299"/>
              <a:gd name="connsiteX668" fmla="*/ 7317389 w 9451446"/>
              <a:gd name="connsiteY668" fmla="*/ 3009807 h 3480299"/>
              <a:gd name="connsiteX669" fmla="*/ 7317389 w 9451446"/>
              <a:gd name="connsiteY669" fmla="*/ 3133083 h 3480299"/>
              <a:gd name="connsiteX670" fmla="*/ 7295000 w 9451446"/>
              <a:gd name="connsiteY670" fmla="*/ 3133083 h 3480299"/>
              <a:gd name="connsiteX671" fmla="*/ 7295000 w 9451446"/>
              <a:gd name="connsiteY671" fmla="*/ 3112582 h 3480299"/>
              <a:gd name="connsiteX672" fmla="*/ 7293921 w 9451446"/>
              <a:gd name="connsiteY672" fmla="*/ 3112582 h 3480299"/>
              <a:gd name="connsiteX673" fmla="*/ 7275308 w 9451446"/>
              <a:gd name="connsiteY673" fmla="*/ 3130386 h 3480299"/>
              <a:gd name="connsiteX674" fmla="*/ 7248333 w 9451446"/>
              <a:gd name="connsiteY674" fmla="*/ 3137399 h 3480299"/>
              <a:gd name="connsiteX675" fmla="*/ 7209489 w 9451446"/>
              <a:gd name="connsiteY675" fmla="*/ 3122563 h 3480299"/>
              <a:gd name="connsiteX676" fmla="*/ 7196001 w 9451446"/>
              <a:gd name="connsiteY676" fmla="*/ 3080752 h 3480299"/>
              <a:gd name="connsiteX677" fmla="*/ 7196001 w 9451446"/>
              <a:gd name="connsiteY677" fmla="*/ 2992273 h 3480299"/>
              <a:gd name="connsiteX678" fmla="*/ 7219469 w 9451446"/>
              <a:gd name="connsiteY678" fmla="*/ 2992273 h 3480299"/>
              <a:gd name="connsiteX679" fmla="*/ 7219469 w 9451446"/>
              <a:gd name="connsiteY679" fmla="*/ 3077245 h 3480299"/>
              <a:gd name="connsiteX680" fmla="*/ 7228641 w 9451446"/>
              <a:gd name="connsiteY680" fmla="*/ 3106917 h 3480299"/>
              <a:gd name="connsiteX681" fmla="*/ 7253188 w 9451446"/>
              <a:gd name="connsiteY681" fmla="*/ 3116359 h 3480299"/>
              <a:gd name="connsiteX682" fmla="*/ 7274499 w 9451446"/>
              <a:gd name="connsiteY682" fmla="*/ 3109885 h 3480299"/>
              <a:gd name="connsiteX683" fmla="*/ 7288795 w 9451446"/>
              <a:gd name="connsiteY683" fmla="*/ 3093430 h 3480299"/>
              <a:gd name="connsiteX684" fmla="*/ 7293921 w 9451446"/>
              <a:gd name="connsiteY684" fmla="*/ 3071850 h 3480299"/>
              <a:gd name="connsiteX685" fmla="*/ 7293921 w 9451446"/>
              <a:gd name="connsiteY685" fmla="*/ 2992273 h 3480299"/>
              <a:gd name="connsiteX686" fmla="*/ 7320356 w 9451446"/>
              <a:gd name="connsiteY686" fmla="*/ 2992273 h 3480299"/>
              <a:gd name="connsiteX687" fmla="*/ 7330607 w 9451446"/>
              <a:gd name="connsiteY687" fmla="*/ 2981213 h 3480299"/>
              <a:gd name="connsiteX688" fmla="*/ 841260 w 9451446"/>
              <a:gd name="connsiteY688" fmla="*/ 2962331 h 3480299"/>
              <a:gd name="connsiteX689" fmla="*/ 860143 w 9451446"/>
              <a:gd name="connsiteY689" fmla="*/ 2962331 h 3480299"/>
              <a:gd name="connsiteX690" fmla="*/ 860143 w 9451446"/>
              <a:gd name="connsiteY690" fmla="*/ 2981213 h 3480299"/>
              <a:gd name="connsiteX691" fmla="*/ 852859 w 9451446"/>
              <a:gd name="connsiteY691" fmla="*/ 3002794 h 3480299"/>
              <a:gd name="connsiteX692" fmla="*/ 831010 w 9451446"/>
              <a:gd name="connsiteY692" fmla="*/ 3009807 h 3480299"/>
              <a:gd name="connsiteX693" fmla="*/ 828042 w 9451446"/>
              <a:gd name="connsiteY693" fmla="*/ 3009807 h 3480299"/>
              <a:gd name="connsiteX694" fmla="*/ 828042 w 9451446"/>
              <a:gd name="connsiteY694" fmla="*/ 3133083 h 3480299"/>
              <a:gd name="connsiteX695" fmla="*/ 805653 w 9451446"/>
              <a:gd name="connsiteY695" fmla="*/ 3133083 h 3480299"/>
              <a:gd name="connsiteX696" fmla="*/ 805653 w 9451446"/>
              <a:gd name="connsiteY696" fmla="*/ 3112582 h 3480299"/>
              <a:gd name="connsiteX697" fmla="*/ 804574 w 9451446"/>
              <a:gd name="connsiteY697" fmla="*/ 3112582 h 3480299"/>
              <a:gd name="connsiteX698" fmla="*/ 785961 w 9451446"/>
              <a:gd name="connsiteY698" fmla="*/ 3130386 h 3480299"/>
              <a:gd name="connsiteX699" fmla="*/ 758986 w 9451446"/>
              <a:gd name="connsiteY699" fmla="*/ 3137399 h 3480299"/>
              <a:gd name="connsiteX700" fmla="*/ 720142 w 9451446"/>
              <a:gd name="connsiteY700" fmla="*/ 3122563 h 3480299"/>
              <a:gd name="connsiteX701" fmla="*/ 706654 w 9451446"/>
              <a:gd name="connsiteY701" fmla="*/ 3080752 h 3480299"/>
              <a:gd name="connsiteX702" fmla="*/ 706654 w 9451446"/>
              <a:gd name="connsiteY702" fmla="*/ 2992273 h 3480299"/>
              <a:gd name="connsiteX703" fmla="*/ 730123 w 9451446"/>
              <a:gd name="connsiteY703" fmla="*/ 2992273 h 3480299"/>
              <a:gd name="connsiteX704" fmla="*/ 730123 w 9451446"/>
              <a:gd name="connsiteY704" fmla="*/ 3077245 h 3480299"/>
              <a:gd name="connsiteX705" fmla="*/ 739295 w 9451446"/>
              <a:gd name="connsiteY705" fmla="*/ 3106917 h 3480299"/>
              <a:gd name="connsiteX706" fmla="*/ 763842 w 9451446"/>
              <a:gd name="connsiteY706" fmla="*/ 3116359 h 3480299"/>
              <a:gd name="connsiteX707" fmla="*/ 785152 w 9451446"/>
              <a:gd name="connsiteY707" fmla="*/ 3109885 h 3480299"/>
              <a:gd name="connsiteX708" fmla="*/ 799449 w 9451446"/>
              <a:gd name="connsiteY708" fmla="*/ 3093430 h 3480299"/>
              <a:gd name="connsiteX709" fmla="*/ 804574 w 9451446"/>
              <a:gd name="connsiteY709" fmla="*/ 3071850 h 3480299"/>
              <a:gd name="connsiteX710" fmla="*/ 804574 w 9451446"/>
              <a:gd name="connsiteY710" fmla="*/ 2992273 h 3480299"/>
              <a:gd name="connsiteX711" fmla="*/ 831010 w 9451446"/>
              <a:gd name="connsiteY711" fmla="*/ 2992273 h 3480299"/>
              <a:gd name="connsiteX712" fmla="*/ 841260 w 9451446"/>
              <a:gd name="connsiteY712" fmla="*/ 2981213 h 3480299"/>
              <a:gd name="connsiteX713" fmla="*/ 2475439 w 9451446"/>
              <a:gd name="connsiteY713" fmla="*/ 2952350 h 3480299"/>
              <a:gd name="connsiteX714" fmla="*/ 2498908 w 9451446"/>
              <a:gd name="connsiteY714" fmla="*/ 2952350 h 3480299"/>
              <a:gd name="connsiteX715" fmla="*/ 2498908 w 9451446"/>
              <a:gd name="connsiteY715" fmla="*/ 2992273 h 3480299"/>
              <a:gd name="connsiteX716" fmla="*/ 2533436 w 9451446"/>
              <a:gd name="connsiteY716" fmla="*/ 2992273 h 3480299"/>
              <a:gd name="connsiteX717" fmla="*/ 2533436 w 9451446"/>
              <a:gd name="connsiteY717" fmla="*/ 3013584 h 3480299"/>
              <a:gd name="connsiteX718" fmla="*/ 2498908 w 9451446"/>
              <a:gd name="connsiteY718" fmla="*/ 3013584 h 3480299"/>
              <a:gd name="connsiteX719" fmla="*/ 2498908 w 9451446"/>
              <a:gd name="connsiteY719" fmla="*/ 3090193 h 3480299"/>
              <a:gd name="connsiteX720" fmla="*/ 2503224 w 9451446"/>
              <a:gd name="connsiteY720" fmla="*/ 3107457 h 3480299"/>
              <a:gd name="connsiteX721" fmla="*/ 2518599 w 9451446"/>
              <a:gd name="connsiteY721" fmla="*/ 3113391 h 3480299"/>
              <a:gd name="connsiteX722" fmla="*/ 2533975 w 9451446"/>
              <a:gd name="connsiteY722" fmla="*/ 3108806 h 3480299"/>
              <a:gd name="connsiteX723" fmla="*/ 2533975 w 9451446"/>
              <a:gd name="connsiteY723" fmla="*/ 3131734 h 3480299"/>
              <a:gd name="connsiteX724" fmla="*/ 2525613 w 9451446"/>
              <a:gd name="connsiteY724" fmla="*/ 3134432 h 3480299"/>
              <a:gd name="connsiteX725" fmla="*/ 2514553 w 9451446"/>
              <a:gd name="connsiteY725" fmla="*/ 3135241 h 3480299"/>
              <a:gd name="connsiteX726" fmla="*/ 2498638 w 9451446"/>
              <a:gd name="connsiteY726" fmla="*/ 3132544 h 3480299"/>
              <a:gd name="connsiteX727" fmla="*/ 2486499 w 9451446"/>
              <a:gd name="connsiteY727" fmla="*/ 3124991 h 3480299"/>
              <a:gd name="connsiteX728" fmla="*/ 2475439 w 9451446"/>
              <a:gd name="connsiteY728" fmla="*/ 3096127 h 3480299"/>
              <a:gd name="connsiteX729" fmla="*/ 2475439 w 9451446"/>
              <a:gd name="connsiteY729" fmla="*/ 3013584 h 3480299"/>
              <a:gd name="connsiteX730" fmla="*/ 2450892 w 9451446"/>
              <a:gd name="connsiteY730" fmla="*/ 3013584 h 3480299"/>
              <a:gd name="connsiteX731" fmla="*/ 2450892 w 9451446"/>
              <a:gd name="connsiteY731" fmla="*/ 2992273 h 3480299"/>
              <a:gd name="connsiteX732" fmla="*/ 2475439 w 9451446"/>
              <a:gd name="connsiteY732" fmla="*/ 2992273 h 3480299"/>
              <a:gd name="connsiteX733" fmla="*/ 7445000 w 9451446"/>
              <a:gd name="connsiteY733" fmla="*/ 2935356 h 3480299"/>
              <a:gd name="connsiteX734" fmla="*/ 7468468 w 9451446"/>
              <a:gd name="connsiteY734" fmla="*/ 2935356 h 3480299"/>
              <a:gd name="connsiteX735" fmla="*/ 7468468 w 9451446"/>
              <a:gd name="connsiteY735" fmla="*/ 3133083 h 3480299"/>
              <a:gd name="connsiteX736" fmla="*/ 7445000 w 9451446"/>
              <a:gd name="connsiteY736" fmla="*/ 3133083 h 3480299"/>
              <a:gd name="connsiteX737" fmla="*/ 7143325 w 9451446"/>
              <a:gd name="connsiteY737" fmla="*/ 2935356 h 3480299"/>
              <a:gd name="connsiteX738" fmla="*/ 7166794 w 9451446"/>
              <a:gd name="connsiteY738" fmla="*/ 2935356 h 3480299"/>
              <a:gd name="connsiteX739" fmla="*/ 7166794 w 9451446"/>
              <a:gd name="connsiteY739" fmla="*/ 3133083 h 3480299"/>
              <a:gd name="connsiteX740" fmla="*/ 7144404 w 9451446"/>
              <a:gd name="connsiteY740" fmla="*/ 3133083 h 3480299"/>
              <a:gd name="connsiteX741" fmla="*/ 7144404 w 9451446"/>
              <a:gd name="connsiteY741" fmla="*/ 3112312 h 3480299"/>
              <a:gd name="connsiteX742" fmla="*/ 7143325 w 9451446"/>
              <a:gd name="connsiteY742" fmla="*/ 3112312 h 3480299"/>
              <a:gd name="connsiteX743" fmla="*/ 7123903 w 9451446"/>
              <a:gd name="connsiteY743" fmla="*/ 3130116 h 3480299"/>
              <a:gd name="connsiteX744" fmla="*/ 7095310 w 9451446"/>
              <a:gd name="connsiteY744" fmla="*/ 3137399 h 3480299"/>
              <a:gd name="connsiteX745" fmla="*/ 7060781 w 9451446"/>
              <a:gd name="connsiteY745" fmla="*/ 3127958 h 3480299"/>
              <a:gd name="connsiteX746" fmla="*/ 7036774 w 9451446"/>
              <a:gd name="connsiteY746" fmla="*/ 3101253 h 3480299"/>
              <a:gd name="connsiteX747" fmla="*/ 7027872 w 9451446"/>
              <a:gd name="connsiteY747" fmla="*/ 3062678 h 3480299"/>
              <a:gd name="connsiteX748" fmla="*/ 7036774 w 9451446"/>
              <a:gd name="connsiteY748" fmla="*/ 3024374 h 3480299"/>
              <a:gd name="connsiteX749" fmla="*/ 7060781 w 9451446"/>
              <a:gd name="connsiteY749" fmla="*/ 2997399 h 3480299"/>
              <a:gd name="connsiteX750" fmla="*/ 7095310 w 9451446"/>
              <a:gd name="connsiteY750" fmla="*/ 2987687 h 3480299"/>
              <a:gd name="connsiteX751" fmla="*/ 7123903 w 9451446"/>
              <a:gd name="connsiteY751" fmla="*/ 2995240 h 3480299"/>
              <a:gd name="connsiteX752" fmla="*/ 7143325 w 9451446"/>
              <a:gd name="connsiteY752" fmla="*/ 3013314 h 3480299"/>
              <a:gd name="connsiteX753" fmla="*/ 7144404 w 9451446"/>
              <a:gd name="connsiteY753" fmla="*/ 3013314 h 3480299"/>
              <a:gd name="connsiteX754" fmla="*/ 7143325 w 9451446"/>
              <a:gd name="connsiteY754" fmla="*/ 2993622 h 3480299"/>
              <a:gd name="connsiteX755" fmla="*/ 6549650 w 9451446"/>
              <a:gd name="connsiteY755" fmla="*/ 2935356 h 3480299"/>
              <a:gd name="connsiteX756" fmla="*/ 6573118 w 9451446"/>
              <a:gd name="connsiteY756" fmla="*/ 2935356 h 3480299"/>
              <a:gd name="connsiteX757" fmla="*/ 6573118 w 9451446"/>
              <a:gd name="connsiteY757" fmla="*/ 3133083 h 3480299"/>
              <a:gd name="connsiteX758" fmla="*/ 6549650 w 9451446"/>
              <a:gd name="connsiteY758" fmla="*/ 3133083 h 3480299"/>
              <a:gd name="connsiteX759" fmla="*/ 5869143 w 9451446"/>
              <a:gd name="connsiteY759" fmla="*/ 2935356 h 3480299"/>
              <a:gd name="connsiteX760" fmla="*/ 5895309 w 9451446"/>
              <a:gd name="connsiteY760" fmla="*/ 2935356 h 3480299"/>
              <a:gd name="connsiteX761" fmla="*/ 5944134 w 9451446"/>
              <a:gd name="connsiteY761" fmla="*/ 3078594 h 3480299"/>
              <a:gd name="connsiteX762" fmla="*/ 5950608 w 9451446"/>
              <a:gd name="connsiteY762" fmla="*/ 3098285 h 3480299"/>
              <a:gd name="connsiteX763" fmla="*/ 5951956 w 9451446"/>
              <a:gd name="connsiteY763" fmla="*/ 3098285 h 3480299"/>
              <a:gd name="connsiteX764" fmla="*/ 5958700 w 9451446"/>
              <a:gd name="connsiteY764" fmla="*/ 3078594 h 3480299"/>
              <a:gd name="connsiteX765" fmla="*/ 6009953 w 9451446"/>
              <a:gd name="connsiteY765" fmla="*/ 2935356 h 3480299"/>
              <a:gd name="connsiteX766" fmla="*/ 6035849 w 9451446"/>
              <a:gd name="connsiteY766" fmla="*/ 2935356 h 3480299"/>
              <a:gd name="connsiteX767" fmla="*/ 5963556 w 9451446"/>
              <a:gd name="connsiteY767" fmla="*/ 3133083 h 3480299"/>
              <a:gd name="connsiteX768" fmla="*/ 5939278 w 9451446"/>
              <a:gd name="connsiteY768" fmla="*/ 3133083 h 3480299"/>
              <a:gd name="connsiteX769" fmla="*/ 2784453 w 9451446"/>
              <a:gd name="connsiteY769" fmla="*/ 2935356 h 3480299"/>
              <a:gd name="connsiteX770" fmla="*/ 2807921 w 9451446"/>
              <a:gd name="connsiteY770" fmla="*/ 2935356 h 3480299"/>
              <a:gd name="connsiteX771" fmla="*/ 2807921 w 9451446"/>
              <a:gd name="connsiteY771" fmla="*/ 2993622 h 3480299"/>
              <a:gd name="connsiteX772" fmla="*/ 2806573 w 9451446"/>
              <a:gd name="connsiteY772" fmla="*/ 3013044 h 3480299"/>
              <a:gd name="connsiteX773" fmla="*/ 2807921 w 9451446"/>
              <a:gd name="connsiteY773" fmla="*/ 3013044 h 3480299"/>
              <a:gd name="connsiteX774" fmla="*/ 2826264 w 9451446"/>
              <a:gd name="connsiteY774" fmla="*/ 2994971 h 3480299"/>
              <a:gd name="connsiteX775" fmla="*/ 2853779 w 9451446"/>
              <a:gd name="connsiteY775" fmla="*/ 2987687 h 3480299"/>
              <a:gd name="connsiteX776" fmla="*/ 2892893 w 9451446"/>
              <a:gd name="connsiteY776" fmla="*/ 3002794 h 3480299"/>
              <a:gd name="connsiteX777" fmla="*/ 2906380 w 9451446"/>
              <a:gd name="connsiteY777" fmla="*/ 3042717 h 3480299"/>
              <a:gd name="connsiteX778" fmla="*/ 2906380 w 9451446"/>
              <a:gd name="connsiteY778" fmla="*/ 3133083 h 3480299"/>
              <a:gd name="connsiteX779" fmla="*/ 2882912 w 9451446"/>
              <a:gd name="connsiteY779" fmla="*/ 3133083 h 3480299"/>
              <a:gd name="connsiteX780" fmla="*/ 2882912 w 9451446"/>
              <a:gd name="connsiteY780" fmla="*/ 3046223 h 3480299"/>
              <a:gd name="connsiteX781" fmla="*/ 2873201 w 9451446"/>
              <a:gd name="connsiteY781" fmla="*/ 3018169 h 3480299"/>
              <a:gd name="connsiteX782" fmla="*/ 2848114 w 9451446"/>
              <a:gd name="connsiteY782" fmla="*/ 3008998 h 3480299"/>
              <a:gd name="connsiteX783" fmla="*/ 2827883 w 9451446"/>
              <a:gd name="connsiteY783" fmla="*/ 3015742 h 3480299"/>
              <a:gd name="connsiteX784" fmla="*/ 2813316 w 9451446"/>
              <a:gd name="connsiteY784" fmla="*/ 3032736 h 3480299"/>
              <a:gd name="connsiteX785" fmla="*/ 2807921 w 9451446"/>
              <a:gd name="connsiteY785" fmla="*/ 3054586 h 3480299"/>
              <a:gd name="connsiteX786" fmla="*/ 2807921 w 9451446"/>
              <a:gd name="connsiteY786" fmla="*/ 3133083 h 3480299"/>
              <a:gd name="connsiteX787" fmla="*/ 2784453 w 9451446"/>
              <a:gd name="connsiteY787" fmla="*/ 3133083 h 3480299"/>
              <a:gd name="connsiteX788" fmla="*/ 2031978 w 9451446"/>
              <a:gd name="connsiteY788" fmla="*/ 2935356 h 3480299"/>
              <a:gd name="connsiteX789" fmla="*/ 2055446 w 9451446"/>
              <a:gd name="connsiteY789" fmla="*/ 2935356 h 3480299"/>
              <a:gd name="connsiteX790" fmla="*/ 2055446 w 9451446"/>
              <a:gd name="connsiteY790" fmla="*/ 3133083 h 3480299"/>
              <a:gd name="connsiteX791" fmla="*/ 2031978 w 9451446"/>
              <a:gd name="connsiteY791" fmla="*/ 3133083 h 3480299"/>
              <a:gd name="connsiteX792" fmla="*/ 1641453 w 9451446"/>
              <a:gd name="connsiteY792" fmla="*/ 2935356 h 3480299"/>
              <a:gd name="connsiteX793" fmla="*/ 1664921 w 9451446"/>
              <a:gd name="connsiteY793" fmla="*/ 2935356 h 3480299"/>
              <a:gd name="connsiteX794" fmla="*/ 1664921 w 9451446"/>
              <a:gd name="connsiteY794" fmla="*/ 2993622 h 3480299"/>
              <a:gd name="connsiteX795" fmla="*/ 1663573 w 9451446"/>
              <a:gd name="connsiteY795" fmla="*/ 3013314 h 3480299"/>
              <a:gd name="connsiteX796" fmla="*/ 1664921 w 9451446"/>
              <a:gd name="connsiteY796" fmla="*/ 3013314 h 3480299"/>
              <a:gd name="connsiteX797" fmla="*/ 1684074 w 9451446"/>
              <a:gd name="connsiteY797" fmla="*/ 2995240 h 3480299"/>
              <a:gd name="connsiteX798" fmla="*/ 1712937 w 9451446"/>
              <a:gd name="connsiteY798" fmla="*/ 2987687 h 3480299"/>
              <a:gd name="connsiteX799" fmla="*/ 1747196 w 9451446"/>
              <a:gd name="connsiteY799" fmla="*/ 2997399 h 3480299"/>
              <a:gd name="connsiteX800" fmla="*/ 1771473 w 9451446"/>
              <a:gd name="connsiteY800" fmla="*/ 3024374 h 3480299"/>
              <a:gd name="connsiteX801" fmla="*/ 1780375 w 9451446"/>
              <a:gd name="connsiteY801" fmla="*/ 3062678 h 3480299"/>
              <a:gd name="connsiteX802" fmla="*/ 1771473 w 9451446"/>
              <a:gd name="connsiteY802" fmla="*/ 3101253 h 3480299"/>
              <a:gd name="connsiteX803" fmla="*/ 1747196 w 9451446"/>
              <a:gd name="connsiteY803" fmla="*/ 3127958 h 3480299"/>
              <a:gd name="connsiteX804" fmla="*/ 1712937 w 9451446"/>
              <a:gd name="connsiteY804" fmla="*/ 3137399 h 3480299"/>
              <a:gd name="connsiteX805" fmla="*/ 1684074 w 9451446"/>
              <a:gd name="connsiteY805" fmla="*/ 3130116 h 3480299"/>
              <a:gd name="connsiteX806" fmla="*/ 1664921 w 9451446"/>
              <a:gd name="connsiteY806" fmla="*/ 3112312 h 3480299"/>
              <a:gd name="connsiteX807" fmla="*/ 1663573 w 9451446"/>
              <a:gd name="connsiteY807" fmla="*/ 3112312 h 3480299"/>
              <a:gd name="connsiteX808" fmla="*/ 1663573 w 9451446"/>
              <a:gd name="connsiteY808" fmla="*/ 3133083 h 3480299"/>
              <a:gd name="connsiteX809" fmla="*/ 1641453 w 9451446"/>
              <a:gd name="connsiteY809" fmla="*/ 3133083 h 3480299"/>
              <a:gd name="connsiteX810" fmla="*/ 653978 w 9451446"/>
              <a:gd name="connsiteY810" fmla="*/ 2935356 h 3480299"/>
              <a:gd name="connsiteX811" fmla="*/ 677447 w 9451446"/>
              <a:gd name="connsiteY811" fmla="*/ 2935356 h 3480299"/>
              <a:gd name="connsiteX812" fmla="*/ 677447 w 9451446"/>
              <a:gd name="connsiteY812" fmla="*/ 3133083 h 3480299"/>
              <a:gd name="connsiteX813" fmla="*/ 655058 w 9451446"/>
              <a:gd name="connsiteY813" fmla="*/ 3133083 h 3480299"/>
              <a:gd name="connsiteX814" fmla="*/ 655058 w 9451446"/>
              <a:gd name="connsiteY814" fmla="*/ 3112312 h 3480299"/>
              <a:gd name="connsiteX815" fmla="*/ 653978 w 9451446"/>
              <a:gd name="connsiteY815" fmla="*/ 3112312 h 3480299"/>
              <a:gd name="connsiteX816" fmla="*/ 634556 w 9451446"/>
              <a:gd name="connsiteY816" fmla="*/ 3130116 h 3480299"/>
              <a:gd name="connsiteX817" fmla="*/ 605963 w 9451446"/>
              <a:gd name="connsiteY817" fmla="*/ 3137399 h 3480299"/>
              <a:gd name="connsiteX818" fmla="*/ 571435 w 9451446"/>
              <a:gd name="connsiteY818" fmla="*/ 3127958 h 3480299"/>
              <a:gd name="connsiteX819" fmla="*/ 547427 w 9451446"/>
              <a:gd name="connsiteY819" fmla="*/ 3101253 h 3480299"/>
              <a:gd name="connsiteX820" fmla="*/ 538525 w 9451446"/>
              <a:gd name="connsiteY820" fmla="*/ 3062678 h 3480299"/>
              <a:gd name="connsiteX821" fmla="*/ 547427 w 9451446"/>
              <a:gd name="connsiteY821" fmla="*/ 3024374 h 3480299"/>
              <a:gd name="connsiteX822" fmla="*/ 571435 w 9451446"/>
              <a:gd name="connsiteY822" fmla="*/ 2997399 h 3480299"/>
              <a:gd name="connsiteX823" fmla="*/ 605963 w 9451446"/>
              <a:gd name="connsiteY823" fmla="*/ 2987687 h 3480299"/>
              <a:gd name="connsiteX824" fmla="*/ 634556 w 9451446"/>
              <a:gd name="connsiteY824" fmla="*/ 2995240 h 3480299"/>
              <a:gd name="connsiteX825" fmla="*/ 653978 w 9451446"/>
              <a:gd name="connsiteY825" fmla="*/ 3013314 h 3480299"/>
              <a:gd name="connsiteX826" fmla="*/ 655058 w 9451446"/>
              <a:gd name="connsiteY826" fmla="*/ 3013314 h 3480299"/>
              <a:gd name="connsiteX827" fmla="*/ 653978 w 9451446"/>
              <a:gd name="connsiteY827" fmla="*/ 2993622 h 3480299"/>
              <a:gd name="connsiteX828" fmla="*/ 4046 w 9451446"/>
              <a:gd name="connsiteY828" fmla="*/ 2935356 h 3480299"/>
              <a:gd name="connsiteX829" fmla="*/ 32100 w 9451446"/>
              <a:gd name="connsiteY829" fmla="*/ 2935356 h 3480299"/>
              <a:gd name="connsiteX830" fmla="*/ 82004 w 9451446"/>
              <a:gd name="connsiteY830" fmla="*/ 3012505 h 3480299"/>
              <a:gd name="connsiteX831" fmla="*/ 83083 w 9451446"/>
              <a:gd name="connsiteY831" fmla="*/ 3012505 h 3480299"/>
              <a:gd name="connsiteX832" fmla="*/ 132717 w 9451446"/>
              <a:gd name="connsiteY832" fmla="*/ 2935356 h 3480299"/>
              <a:gd name="connsiteX833" fmla="*/ 160502 w 9451446"/>
              <a:gd name="connsiteY833" fmla="*/ 2935356 h 3480299"/>
              <a:gd name="connsiteX834" fmla="*/ 97650 w 9451446"/>
              <a:gd name="connsiteY834" fmla="*/ 3030848 h 3480299"/>
              <a:gd name="connsiteX835" fmla="*/ 164548 w 9451446"/>
              <a:gd name="connsiteY835" fmla="*/ 3133083 h 3480299"/>
              <a:gd name="connsiteX836" fmla="*/ 136764 w 9451446"/>
              <a:gd name="connsiteY836" fmla="*/ 3133083 h 3480299"/>
              <a:gd name="connsiteX837" fmla="*/ 83083 w 9451446"/>
              <a:gd name="connsiteY837" fmla="*/ 3050539 h 3480299"/>
              <a:gd name="connsiteX838" fmla="*/ 82004 w 9451446"/>
              <a:gd name="connsiteY838" fmla="*/ 3050539 h 3480299"/>
              <a:gd name="connsiteX839" fmla="*/ 27784 w 9451446"/>
              <a:gd name="connsiteY839" fmla="*/ 3133083 h 3480299"/>
              <a:gd name="connsiteX840" fmla="*/ 0 w 9451446"/>
              <a:gd name="connsiteY840" fmla="*/ 3133083 h 3480299"/>
              <a:gd name="connsiteX841" fmla="*/ 66898 w 9451446"/>
              <a:gd name="connsiteY841" fmla="*/ 3030848 h 3480299"/>
              <a:gd name="connsiteX842" fmla="*/ 7515907 w 9451446"/>
              <a:gd name="connsiteY842" fmla="*/ 2932658 h 3480299"/>
              <a:gd name="connsiteX843" fmla="*/ 7527776 w 9451446"/>
              <a:gd name="connsiteY843" fmla="*/ 2937244 h 3480299"/>
              <a:gd name="connsiteX844" fmla="*/ 7532632 w 9451446"/>
              <a:gd name="connsiteY844" fmla="*/ 2949383 h 3480299"/>
              <a:gd name="connsiteX845" fmla="*/ 7527776 w 9451446"/>
              <a:gd name="connsiteY845" fmla="*/ 2961252 h 3480299"/>
              <a:gd name="connsiteX846" fmla="*/ 7515907 w 9451446"/>
              <a:gd name="connsiteY846" fmla="*/ 2966377 h 3480299"/>
              <a:gd name="connsiteX847" fmla="*/ 7504038 w 9451446"/>
              <a:gd name="connsiteY847" fmla="*/ 2961252 h 3480299"/>
              <a:gd name="connsiteX848" fmla="*/ 7498913 w 9451446"/>
              <a:gd name="connsiteY848" fmla="*/ 2949383 h 3480299"/>
              <a:gd name="connsiteX849" fmla="*/ 7504038 w 9451446"/>
              <a:gd name="connsiteY849" fmla="*/ 2937244 h 3480299"/>
              <a:gd name="connsiteX850" fmla="*/ 7515907 w 9451446"/>
              <a:gd name="connsiteY850" fmla="*/ 2932658 h 3480299"/>
              <a:gd name="connsiteX851" fmla="*/ 6620557 w 9451446"/>
              <a:gd name="connsiteY851" fmla="*/ 2932658 h 3480299"/>
              <a:gd name="connsiteX852" fmla="*/ 6632426 w 9451446"/>
              <a:gd name="connsiteY852" fmla="*/ 2937244 h 3480299"/>
              <a:gd name="connsiteX853" fmla="*/ 6637282 w 9451446"/>
              <a:gd name="connsiteY853" fmla="*/ 2949383 h 3480299"/>
              <a:gd name="connsiteX854" fmla="*/ 6632426 w 9451446"/>
              <a:gd name="connsiteY854" fmla="*/ 2961252 h 3480299"/>
              <a:gd name="connsiteX855" fmla="*/ 6620557 w 9451446"/>
              <a:gd name="connsiteY855" fmla="*/ 2966377 h 3480299"/>
              <a:gd name="connsiteX856" fmla="*/ 6608688 w 9451446"/>
              <a:gd name="connsiteY856" fmla="*/ 2961252 h 3480299"/>
              <a:gd name="connsiteX857" fmla="*/ 6603563 w 9451446"/>
              <a:gd name="connsiteY857" fmla="*/ 2949383 h 3480299"/>
              <a:gd name="connsiteX858" fmla="*/ 6608688 w 9451446"/>
              <a:gd name="connsiteY858" fmla="*/ 2937244 h 3480299"/>
              <a:gd name="connsiteX859" fmla="*/ 6620557 w 9451446"/>
              <a:gd name="connsiteY859" fmla="*/ 2932658 h 3480299"/>
              <a:gd name="connsiteX860" fmla="*/ 6068107 w 9451446"/>
              <a:gd name="connsiteY860" fmla="*/ 2932658 h 3480299"/>
              <a:gd name="connsiteX861" fmla="*/ 6079976 w 9451446"/>
              <a:gd name="connsiteY861" fmla="*/ 2937244 h 3480299"/>
              <a:gd name="connsiteX862" fmla="*/ 6084832 w 9451446"/>
              <a:gd name="connsiteY862" fmla="*/ 2949383 h 3480299"/>
              <a:gd name="connsiteX863" fmla="*/ 6079976 w 9451446"/>
              <a:gd name="connsiteY863" fmla="*/ 2961252 h 3480299"/>
              <a:gd name="connsiteX864" fmla="*/ 6068107 w 9451446"/>
              <a:gd name="connsiteY864" fmla="*/ 2966377 h 3480299"/>
              <a:gd name="connsiteX865" fmla="*/ 6056238 w 9451446"/>
              <a:gd name="connsiteY865" fmla="*/ 2961252 h 3480299"/>
              <a:gd name="connsiteX866" fmla="*/ 6051113 w 9451446"/>
              <a:gd name="connsiteY866" fmla="*/ 2949383 h 3480299"/>
              <a:gd name="connsiteX867" fmla="*/ 6056238 w 9451446"/>
              <a:gd name="connsiteY867" fmla="*/ 2937244 h 3480299"/>
              <a:gd name="connsiteX868" fmla="*/ 6068107 w 9451446"/>
              <a:gd name="connsiteY868" fmla="*/ 2932658 h 3480299"/>
              <a:gd name="connsiteX869" fmla="*/ 2102885 w 9451446"/>
              <a:gd name="connsiteY869" fmla="*/ 2932658 h 3480299"/>
              <a:gd name="connsiteX870" fmla="*/ 2114755 w 9451446"/>
              <a:gd name="connsiteY870" fmla="*/ 2937244 h 3480299"/>
              <a:gd name="connsiteX871" fmla="*/ 2119610 w 9451446"/>
              <a:gd name="connsiteY871" fmla="*/ 2949383 h 3480299"/>
              <a:gd name="connsiteX872" fmla="*/ 2114755 w 9451446"/>
              <a:gd name="connsiteY872" fmla="*/ 2961252 h 3480299"/>
              <a:gd name="connsiteX873" fmla="*/ 2102885 w 9451446"/>
              <a:gd name="connsiteY873" fmla="*/ 2966377 h 3480299"/>
              <a:gd name="connsiteX874" fmla="*/ 2091017 w 9451446"/>
              <a:gd name="connsiteY874" fmla="*/ 2961252 h 3480299"/>
              <a:gd name="connsiteX875" fmla="*/ 2085891 w 9451446"/>
              <a:gd name="connsiteY875" fmla="*/ 2949383 h 3480299"/>
              <a:gd name="connsiteX876" fmla="*/ 2091017 w 9451446"/>
              <a:gd name="connsiteY876" fmla="*/ 2937244 h 3480299"/>
              <a:gd name="connsiteX877" fmla="*/ 2102885 w 9451446"/>
              <a:gd name="connsiteY877" fmla="*/ 2932658 h 3480299"/>
              <a:gd name="connsiteX878" fmla="*/ 7619538 w 9451446"/>
              <a:gd name="connsiteY878" fmla="*/ 2929691 h 3480299"/>
              <a:gd name="connsiteX879" fmla="*/ 7640309 w 9451446"/>
              <a:gd name="connsiteY879" fmla="*/ 2929691 h 3480299"/>
              <a:gd name="connsiteX880" fmla="*/ 7668363 w 9451446"/>
              <a:gd name="connsiteY880" fmla="*/ 2962061 h 3480299"/>
              <a:gd name="connsiteX881" fmla="*/ 7668363 w 9451446"/>
              <a:gd name="connsiteY881" fmla="*/ 2963410 h 3480299"/>
              <a:gd name="connsiteX882" fmla="*/ 7645704 w 9451446"/>
              <a:gd name="connsiteY882" fmla="*/ 2963410 h 3480299"/>
              <a:gd name="connsiteX883" fmla="*/ 7630868 w 9451446"/>
              <a:gd name="connsiteY883" fmla="*/ 2945876 h 3480299"/>
              <a:gd name="connsiteX884" fmla="*/ 7628710 w 9451446"/>
              <a:gd name="connsiteY884" fmla="*/ 2945876 h 3480299"/>
              <a:gd name="connsiteX885" fmla="*/ 7613873 w 9451446"/>
              <a:gd name="connsiteY885" fmla="*/ 2963410 h 3480299"/>
              <a:gd name="connsiteX886" fmla="*/ 7591214 w 9451446"/>
              <a:gd name="connsiteY886" fmla="*/ 2963410 h 3480299"/>
              <a:gd name="connsiteX887" fmla="*/ 7591214 w 9451446"/>
              <a:gd name="connsiteY887" fmla="*/ 2962061 h 3480299"/>
              <a:gd name="connsiteX888" fmla="*/ 227828 w 9451446"/>
              <a:gd name="connsiteY888" fmla="*/ 2929691 h 3480299"/>
              <a:gd name="connsiteX889" fmla="*/ 248599 w 9451446"/>
              <a:gd name="connsiteY889" fmla="*/ 2929691 h 3480299"/>
              <a:gd name="connsiteX890" fmla="*/ 276923 w 9451446"/>
              <a:gd name="connsiteY890" fmla="*/ 2962061 h 3480299"/>
              <a:gd name="connsiteX891" fmla="*/ 276923 w 9451446"/>
              <a:gd name="connsiteY891" fmla="*/ 2963410 h 3480299"/>
              <a:gd name="connsiteX892" fmla="*/ 254263 w 9451446"/>
              <a:gd name="connsiteY892" fmla="*/ 2963410 h 3480299"/>
              <a:gd name="connsiteX893" fmla="*/ 239157 w 9451446"/>
              <a:gd name="connsiteY893" fmla="*/ 2945876 h 3480299"/>
              <a:gd name="connsiteX894" fmla="*/ 236999 w 9451446"/>
              <a:gd name="connsiteY894" fmla="*/ 2945876 h 3480299"/>
              <a:gd name="connsiteX895" fmla="*/ 222433 w 9451446"/>
              <a:gd name="connsiteY895" fmla="*/ 2963410 h 3480299"/>
              <a:gd name="connsiteX896" fmla="*/ 199774 w 9451446"/>
              <a:gd name="connsiteY896" fmla="*/ 2963410 h 3480299"/>
              <a:gd name="connsiteX897" fmla="*/ 199774 w 9451446"/>
              <a:gd name="connsiteY897" fmla="*/ 2962061 h 3480299"/>
              <a:gd name="connsiteX898" fmla="*/ 7240240 w 9451446"/>
              <a:gd name="connsiteY898" fmla="*/ 2928882 h 3480299"/>
              <a:gd name="connsiteX899" fmla="*/ 7262360 w 9451446"/>
              <a:gd name="connsiteY899" fmla="*/ 2937244 h 3480299"/>
              <a:gd name="connsiteX900" fmla="*/ 7273150 w 9451446"/>
              <a:gd name="connsiteY900" fmla="*/ 2941830 h 3480299"/>
              <a:gd name="connsiteX901" fmla="*/ 7283131 w 9451446"/>
              <a:gd name="connsiteY901" fmla="*/ 2931849 h 3480299"/>
              <a:gd name="connsiteX902" fmla="*/ 7302553 w 9451446"/>
              <a:gd name="connsiteY902" fmla="*/ 2931849 h 3480299"/>
              <a:gd name="connsiteX903" fmla="*/ 7293381 w 9451446"/>
              <a:gd name="connsiteY903" fmla="*/ 2955048 h 3480299"/>
              <a:gd name="connsiteX904" fmla="*/ 7272610 w 9451446"/>
              <a:gd name="connsiteY904" fmla="*/ 2962870 h 3480299"/>
              <a:gd name="connsiteX905" fmla="*/ 7262899 w 9451446"/>
              <a:gd name="connsiteY905" fmla="*/ 2960982 h 3480299"/>
              <a:gd name="connsiteX906" fmla="*/ 7251030 w 9451446"/>
              <a:gd name="connsiteY906" fmla="*/ 2955048 h 3480299"/>
              <a:gd name="connsiteX907" fmla="*/ 7239971 w 9451446"/>
              <a:gd name="connsiteY907" fmla="*/ 2949922 h 3480299"/>
              <a:gd name="connsiteX908" fmla="*/ 7229990 w 9451446"/>
              <a:gd name="connsiteY908" fmla="*/ 2960173 h 3480299"/>
              <a:gd name="connsiteX909" fmla="*/ 7210837 w 9451446"/>
              <a:gd name="connsiteY909" fmla="*/ 2960173 h 3480299"/>
              <a:gd name="connsiteX910" fmla="*/ 7219739 w 9451446"/>
              <a:gd name="connsiteY910" fmla="*/ 2936974 h 3480299"/>
              <a:gd name="connsiteX911" fmla="*/ 7240240 w 9451446"/>
              <a:gd name="connsiteY911" fmla="*/ 2928882 h 3480299"/>
              <a:gd name="connsiteX912" fmla="*/ 6432960 w 9451446"/>
              <a:gd name="connsiteY912" fmla="*/ 2007189 h 3480299"/>
              <a:gd name="connsiteX913" fmla="*/ 6403826 w 9451446"/>
              <a:gd name="connsiteY913" fmla="*/ 2015281 h 3480299"/>
              <a:gd name="connsiteX914" fmla="*/ 6394115 w 9451446"/>
              <a:gd name="connsiteY914" fmla="*/ 2035782 h 3480299"/>
              <a:gd name="connsiteX915" fmla="*/ 6403017 w 9451446"/>
              <a:gd name="connsiteY915" fmla="*/ 2054665 h 3480299"/>
              <a:gd name="connsiteX916" fmla="*/ 6425407 w 9451446"/>
              <a:gd name="connsiteY916" fmla="*/ 2061948 h 3480299"/>
              <a:gd name="connsiteX917" fmla="*/ 6447526 w 9451446"/>
              <a:gd name="connsiteY917" fmla="*/ 2055744 h 3480299"/>
              <a:gd name="connsiteX918" fmla="*/ 6463711 w 9451446"/>
              <a:gd name="connsiteY918" fmla="*/ 2039559 h 3480299"/>
              <a:gd name="connsiteX919" fmla="*/ 6469646 w 9451446"/>
              <a:gd name="connsiteY919" fmla="*/ 2017169 h 3480299"/>
              <a:gd name="connsiteX920" fmla="*/ 6453461 w 9451446"/>
              <a:gd name="connsiteY920" fmla="*/ 2009886 h 3480299"/>
              <a:gd name="connsiteX921" fmla="*/ 6432960 w 9451446"/>
              <a:gd name="connsiteY921" fmla="*/ 2007189 h 3480299"/>
              <a:gd name="connsiteX922" fmla="*/ 478863 w 9451446"/>
              <a:gd name="connsiteY922" fmla="*/ 1982911 h 3480299"/>
              <a:gd name="connsiteX923" fmla="*/ 566533 w 9451446"/>
              <a:gd name="connsiteY923" fmla="*/ 1982911 h 3480299"/>
              <a:gd name="connsiteX924" fmla="*/ 566533 w 9451446"/>
              <a:gd name="connsiteY924" fmla="*/ 2002063 h 3480299"/>
              <a:gd name="connsiteX925" fmla="*/ 478863 w 9451446"/>
              <a:gd name="connsiteY925" fmla="*/ 2002063 h 3480299"/>
              <a:gd name="connsiteX926" fmla="*/ 8116373 w 9451446"/>
              <a:gd name="connsiteY926" fmla="*/ 1954048 h 3480299"/>
              <a:gd name="connsiteX927" fmla="*/ 8093174 w 9451446"/>
              <a:gd name="connsiteY927" fmla="*/ 1960522 h 3480299"/>
              <a:gd name="connsiteX928" fmla="*/ 8076450 w 9451446"/>
              <a:gd name="connsiteY928" fmla="*/ 1978595 h 3480299"/>
              <a:gd name="connsiteX929" fmla="*/ 8070245 w 9451446"/>
              <a:gd name="connsiteY929" fmla="*/ 2006919 h 3480299"/>
              <a:gd name="connsiteX930" fmla="*/ 8076450 w 9451446"/>
              <a:gd name="connsiteY930" fmla="*/ 2035243 h 3480299"/>
              <a:gd name="connsiteX931" fmla="*/ 8093174 w 9451446"/>
              <a:gd name="connsiteY931" fmla="*/ 2053316 h 3480299"/>
              <a:gd name="connsiteX932" fmla="*/ 8116373 w 9451446"/>
              <a:gd name="connsiteY932" fmla="*/ 2059520 h 3480299"/>
              <a:gd name="connsiteX933" fmla="*/ 8139302 w 9451446"/>
              <a:gd name="connsiteY933" fmla="*/ 2053316 h 3480299"/>
              <a:gd name="connsiteX934" fmla="*/ 8156026 w 9451446"/>
              <a:gd name="connsiteY934" fmla="*/ 2034973 h 3480299"/>
              <a:gd name="connsiteX935" fmla="*/ 8162231 w 9451446"/>
              <a:gd name="connsiteY935" fmla="*/ 2006919 h 3480299"/>
              <a:gd name="connsiteX936" fmla="*/ 8156026 w 9451446"/>
              <a:gd name="connsiteY936" fmla="*/ 1978325 h 3480299"/>
              <a:gd name="connsiteX937" fmla="*/ 8139302 w 9451446"/>
              <a:gd name="connsiteY937" fmla="*/ 1960252 h 3480299"/>
              <a:gd name="connsiteX938" fmla="*/ 8116373 w 9451446"/>
              <a:gd name="connsiteY938" fmla="*/ 1954048 h 3480299"/>
              <a:gd name="connsiteX939" fmla="*/ 7477119 w 9451446"/>
              <a:gd name="connsiteY939" fmla="*/ 1954048 h 3480299"/>
              <a:gd name="connsiteX940" fmla="*/ 7448795 w 9451446"/>
              <a:gd name="connsiteY940" fmla="*/ 1964838 h 3480299"/>
              <a:gd name="connsiteX941" fmla="*/ 7433689 w 9451446"/>
              <a:gd name="connsiteY941" fmla="*/ 1992892 h 3480299"/>
              <a:gd name="connsiteX942" fmla="*/ 7519470 w 9451446"/>
              <a:gd name="connsiteY942" fmla="*/ 1992892 h 3480299"/>
              <a:gd name="connsiteX943" fmla="*/ 7514614 w 9451446"/>
              <a:gd name="connsiteY943" fmla="*/ 1975088 h 3480299"/>
              <a:gd name="connsiteX944" fmla="*/ 7500857 w 9451446"/>
              <a:gd name="connsiteY944" fmla="*/ 1960252 h 3480299"/>
              <a:gd name="connsiteX945" fmla="*/ 7477119 w 9451446"/>
              <a:gd name="connsiteY945" fmla="*/ 1954048 h 3480299"/>
              <a:gd name="connsiteX946" fmla="*/ 7166840 w 9451446"/>
              <a:gd name="connsiteY946" fmla="*/ 1954048 h 3480299"/>
              <a:gd name="connsiteX947" fmla="*/ 7142563 w 9451446"/>
              <a:gd name="connsiteY947" fmla="*/ 1960522 h 3480299"/>
              <a:gd name="connsiteX948" fmla="*/ 7124489 w 9451446"/>
              <a:gd name="connsiteY948" fmla="*/ 1979135 h 3480299"/>
              <a:gd name="connsiteX949" fmla="*/ 7117745 w 9451446"/>
              <a:gd name="connsiteY949" fmla="*/ 2007728 h 3480299"/>
              <a:gd name="connsiteX950" fmla="*/ 7124489 w 9451446"/>
              <a:gd name="connsiteY950" fmla="*/ 2036052 h 3480299"/>
              <a:gd name="connsiteX951" fmla="*/ 7142563 w 9451446"/>
              <a:gd name="connsiteY951" fmla="*/ 2054665 h 3480299"/>
              <a:gd name="connsiteX952" fmla="*/ 7166840 w 9451446"/>
              <a:gd name="connsiteY952" fmla="*/ 2061409 h 3480299"/>
              <a:gd name="connsiteX953" fmla="*/ 7191118 w 9451446"/>
              <a:gd name="connsiteY953" fmla="*/ 2054665 h 3480299"/>
              <a:gd name="connsiteX954" fmla="*/ 7208921 w 9451446"/>
              <a:gd name="connsiteY954" fmla="*/ 2036052 h 3480299"/>
              <a:gd name="connsiteX955" fmla="*/ 7215665 w 9451446"/>
              <a:gd name="connsiteY955" fmla="*/ 2007728 h 3480299"/>
              <a:gd name="connsiteX956" fmla="*/ 7208921 w 9451446"/>
              <a:gd name="connsiteY956" fmla="*/ 1979135 h 3480299"/>
              <a:gd name="connsiteX957" fmla="*/ 7191118 w 9451446"/>
              <a:gd name="connsiteY957" fmla="*/ 1960522 h 3480299"/>
              <a:gd name="connsiteX958" fmla="*/ 7166840 w 9451446"/>
              <a:gd name="connsiteY958" fmla="*/ 1954048 h 3480299"/>
              <a:gd name="connsiteX959" fmla="*/ 6903107 w 9451446"/>
              <a:gd name="connsiteY959" fmla="*/ 1954048 h 3480299"/>
              <a:gd name="connsiteX960" fmla="*/ 6880179 w 9451446"/>
              <a:gd name="connsiteY960" fmla="*/ 1960792 h 3480299"/>
              <a:gd name="connsiteX961" fmla="*/ 6862914 w 9451446"/>
              <a:gd name="connsiteY961" fmla="*/ 1979404 h 3480299"/>
              <a:gd name="connsiteX962" fmla="*/ 6856441 w 9451446"/>
              <a:gd name="connsiteY962" fmla="*/ 2007728 h 3480299"/>
              <a:gd name="connsiteX963" fmla="*/ 6862914 w 9451446"/>
              <a:gd name="connsiteY963" fmla="*/ 2035782 h 3480299"/>
              <a:gd name="connsiteX964" fmla="*/ 6880179 w 9451446"/>
              <a:gd name="connsiteY964" fmla="*/ 2054665 h 3480299"/>
              <a:gd name="connsiteX965" fmla="*/ 6903107 w 9451446"/>
              <a:gd name="connsiteY965" fmla="*/ 2061409 h 3480299"/>
              <a:gd name="connsiteX966" fmla="*/ 6926036 w 9451446"/>
              <a:gd name="connsiteY966" fmla="*/ 2054665 h 3480299"/>
              <a:gd name="connsiteX967" fmla="*/ 6943300 w 9451446"/>
              <a:gd name="connsiteY967" fmla="*/ 2035782 h 3480299"/>
              <a:gd name="connsiteX968" fmla="*/ 6949505 w 9451446"/>
              <a:gd name="connsiteY968" fmla="*/ 2007728 h 3480299"/>
              <a:gd name="connsiteX969" fmla="*/ 6943300 w 9451446"/>
              <a:gd name="connsiteY969" fmla="*/ 1979404 h 3480299"/>
              <a:gd name="connsiteX970" fmla="*/ 6926036 w 9451446"/>
              <a:gd name="connsiteY970" fmla="*/ 1960792 h 3480299"/>
              <a:gd name="connsiteX971" fmla="*/ 6903107 w 9451446"/>
              <a:gd name="connsiteY971" fmla="*/ 1954048 h 3480299"/>
              <a:gd name="connsiteX972" fmla="*/ 6286494 w 9451446"/>
              <a:gd name="connsiteY972" fmla="*/ 1954048 h 3480299"/>
              <a:gd name="connsiteX973" fmla="*/ 6258170 w 9451446"/>
              <a:gd name="connsiteY973" fmla="*/ 1964838 h 3480299"/>
              <a:gd name="connsiteX974" fmla="*/ 6243064 w 9451446"/>
              <a:gd name="connsiteY974" fmla="*/ 1992892 h 3480299"/>
              <a:gd name="connsiteX975" fmla="*/ 6328845 w 9451446"/>
              <a:gd name="connsiteY975" fmla="*/ 1992892 h 3480299"/>
              <a:gd name="connsiteX976" fmla="*/ 6323989 w 9451446"/>
              <a:gd name="connsiteY976" fmla="*/ 1975088 h 3480299"/>
              <a:gd name="connsiteX977" fmla="*/ 6310232 w 9451446"/>
              <a:gd name="connsiteY977" fmla="*/ 1960252 h 3480299"/>
              <a:gd name="connsiteX978" fmla="*/ 6286494 w 9451446"/>
              <a:gd name="connsiteY978" fmla="*/ 1954048 h 3480299"/>
              <a:gd name="connsiteX979" fmla="*/ 949672 w 9451446"/>
              <a:gd name="connsiteY979" fmla="*/ 1954048 h 3480299"/>
              <a:gd name="connsiteX980" fmla="*/ 921348 w 9451446"/>
              <a:gd name="connsiteY980" fmla="*/ 1964838 h 3480299"/>
              <a:gd name="connsiteX981" fmla="*/ 906242 w 9451446"/>
              <a:gd name="connsiteY981" fmla="*/ 1992892 h 3480299"/>
              <a:gd name="connsiteX982" fmla="*/ 992023 w 9451446"/>
              <a:gd name="connsiteY982" fmla="*/ 1992892 h 3480299"/>
              <a:gd name="connsiteX983" fmla="*/ 987167 w 9451446"/>
              <a:gd name="connsiteY983" fmla="*/ 1975088 h 3480299"/>
              <a:gd name="connsiteX984" fmla="*/ 973410 w 9451446"/>
              <a:gd name="connsiteY984" fmla="*/ 1960252 h 3480299"/>
              <a:gd name="connsiteX985" fmla="*/ 949672 w 9451446"/>
              <a:gd name="connsiteY985" fmla="*/ 1954048 h 3480299"/>
              <a:gd name="connsiteX986" fmla="*/ 379790 w 9451446"/>
              <a:gd name="connsiteY986" fmla="*/ 1954048 h 3480299"/>
              <a:gd name="connsiteX987" fmla="*/ 356862 w 9451446"/>
              <a:gd name="connsiteY987" fmla="*/ 1960792 h 3480299"/>
              <a:gd name="connsiteX988" fmla="*/ 339598 w 9451446"/>
              <a:gd name="connsiteY988" fmla="*/ 1979674 h 3480299"/>
              <a:gd name="connsiteX989" fmla="*/ 333124 w 9451446"/>
              <a:gd name="connsiteY989" fmla="*/ 2007728 h 3480299"/>
              <a:gd name="connsiteX990" fmla="*/ 339598 w 9451446"/>
              <a:gd name="connsiteY990" fmla="*/ 2035782 h 3480299"/>
              <a:gd name="connsiteX991" fmla="*/ 356862 w 9451446"/>
              <a:gd name="connsiteY991" fmla="*/ 2054665 h 3480299"/>
              <a:gd name="connsiteX992" fmla="*/ 379790 w 9451446"/>
              <a:gd name="connsiteY992" fmla="*/ 2061409 h 3480299"/>
              <a:gd name="connsiteX993" fmla="*/ 402719 w 9451446"/>
              <a:gd name="connsiteY993" fmla="*/ 2054665 h 3480299"/>
              <a:gd name="connsiteX994" fmla="*/ 419984 w 9451446"/>
              <a:gd name="connsiteY994" fmla="*/ 2035782 h 3480299"/>
              <a:gd name="connsiteX995" fmla="*/ 426458 w 9451446"/>
              <a:gd name="connsiteY995" fmla="*/ 2007728 h 3480299"/>
              <a:gd name="connsiteX996" fmla="*/ 419984 w 9451446"/>
              <a:gd name="connsiteY996" fmla="*/ 1979404 h 3480299"/>
              <a:gd name="connsiteX997" fmla="*/ 402719 w 9451446"/>
              <a:gd name="connsiteY997" fmla="*/ 1960792 h 3480299"/>
              <a:gd name="connsiteX998" fmla="*/ 379790 w 9451446"/>
              <a:gd name="connsiteY998" fmla="*/ 1954048 h 3480299"/>
              <a:gd name="connsiteX999" fmla="*/ 73372 w 9451446"/>
              <a:gd name="connsiteY999" fmla="*/ 1954048 h 3480299"/>
              <a:gd name="connsiteX1000" fmla="*/ 45048 w 9451446"/>
              <a:gd name="connsiteY1000" fmla="*/ 1964838 h 3480299"/>
              <a:gd name="connsiteX1001" fmla="*/ 29942 w 9451446"/>
              <a:gd name="connsiteY1001" fmla="*/ 1992892 h 3480299"/>
              <a:gd name="connsiteX1002" fmla="*/ 115723 w 9451446"/>
              <a:gd name="connsiteY1002" fmla="*/ 1992892 h 3480299"/>
              <a:gd name="connsiteX1003" fmla="*/ 110867 w 9451446"/>
              <a:gd name="connsiteY1003" fmla="*/ 1975088 h 3480299"/>
              <a:gd name="connsiteX1004" fmla="*/ 97110 w 9451446"/>
              <a:gd name="connsiteY1004" fmla="*/ 1960252 h 3480299"/>
              <a:gd name="connsiteX1005" fmla="*/ 73372 w 9451446"/>
              <a:gd name="connsiteY1005" fmla="*/ 1954048 h 3480299"/>
              <a:gd name="connsiteX1006" fmla="*/ 7837683 w 9451446"/>
              <a:gd name="connsiteY1006" fmla="*/ 1937323 h 3480299"/>
              <a:gd name="connsiteX1007" fmla="*/ 7861151 w 9451446"/>
              <a:gd name="connsiteY1007" fmla="*/ 1937323 h 3480299"/>
              <a:gd name="connsiteX1008" fmla="*/ 7861151 w 9451446"/>
              <a:gd name="connsiteY1008" fmla="*/ 2078133 h 3480299"/>
              <a:gd name="connsiteX1009" fmla="*/ 7837683 w 9451446"/>
              <a:gd name="connsiteY1009" fmla="*/ 2078133 h 3480299"/>
              <a:gd name="connsiteX1010" fmla="*/ 601879 w 9451446"/>
              <a:gd name="connsiteY1010" fmla="*/ 1937323 h 3480299"/>
              <a:gd name="connsiteX1011" fmla="*/ 625348 w 9451446"/>
              <a:gd name="connsiteY1011" fmla="*/ 1937323 h 3480299"/>
              <a:gd name="connsiteX1012" fmla="*/ 625348 w 9451446"/>
              <a:gd name="connsiteY1012" fmla="*/ 2022295 h 3480299"/>
              <a:gd name="connsiteX1013" fmla="*/ 634519 w 9451446"/>
              <a:gd name="connsiteY1013" fmla="*/ 2051967 h 3480299"/>
              <a:gd name="connsiteX1014" fmla="*/ 659066 w 9451446"/>
              <a:gd name="connsiteY1014" fmla="*/ 2061409 h 3480299"/>
              <a:gd name="connsiteX1015" fmla="*/ 680377 w 9451446"/>
              <a:gd name="connsiteY1015" fmla="*/ 2054935 h 3480299"/>
              <a:gd name="connsiteX1016" fmla="*/ 694674 w 9451446"/>
              <a:gd name="connsiteY1016" fmla="*/ 2038480 h 3480299"/>
              <a:gd name="connsiteX1017" fmla="*/ 699799 w 9451446"/>
              <a:gd name="connsiteY1017" fmla="*/ 2016900 h 3480299"/>
              <a:gd name="connsiteX1018" fmla="*/ 699799 w 9451446"/>
              <a:gd name="connsiteY1018" fmla="*/ 1937323 h 3480299"/>
              <a:gd name="connsiteX1019" fmla="*/ 723267 w 9451446"/>
              <a:gd name="connsiteY1019" fmla="*/ 1937323 h 3480299"/>
              <a:gd name="connsiteX1020" fmla="*/ 723267 w 9451446"/>
              <a:gd name="connsiteY1020" fmla="*/ 2078133 h 3480299"/>
              <a:gd name="connsiteX1021" fmla="*/ 700878 w 9451446"/>
              <a:gd name="connsiteY1021" fmla="*/ 2078133 h 3480299"/>
              <a:gd name="connsiteX1022" fmla="*/ 700878 w 9451446"/>
              <a:gd name="connsiteY1022" fmla="*/ 2057632 h 3480299"/>
              <a:gd name="connsiteX1023" fmla="*/ 699799 w 9451446"/>
              <a:gd name="connsiteY1023" fmla="*/ 2057632 h 3480299"/>
              <a:gd name="connsiteX1024" fmla="*/ 681186 w 9451446"/>
              <a:gd name="connsiteY1024" fmla="*/ 2075436 h 3480299"/>
              <a:gd name="connsiteX1025" fmla="*/ 654211 w 9451446"/>
              <a:gd name="connsiteY1025" fmla="*/ 2082449 h 3480299"/>
              <a:gd name="connsiteX1026" fmla="*/ 615367 w 9451446"/>
              <a:gd name="connsiteY1026" fmla="*/ 2067613 h 3480299"/>
              <a:gd name="connsiteX1027" fmla="*/ 601879 w 9451446"/>
              <a:gd name="connsiteY1027" fmla="*/ 2025802 h 3480299"/>
              <a:gd name="connsiteX1028" fmla="*/ 7061526 w 9451446"/>
              <a:gd name="connsiteY1028" fmla="*/ 1933007 h 3480299"/>
              <a:gd name="connsiteX1029" fmla="*/ 7078250 w 9451446"/>
              <a:gd name="connsiteY1029" fmla="*/ 1935974 h 3480299"/>
              <a:gd name="connsiteX1030" fmla="*/ 7078250 w 9451446"/>
              <a:gd name="connsiteY1030" fmla="*/ 1961331 h 3480299"/>
              <a:gd name="connsiteX1031" fmla="*/ 7058289 w 9451446"/>
              <a:gd name="connsiteY1031" fmla="*/ 1956745 h 3480299"/>
              <a:gd name="connsiteX1032" fmla="*/ 7039406 w 9451446"/>
              <a:gd name="connsiteY1032" fmla="*/ 1962680 h 3480299"/>
              <a:gd name="connsiteX1033" fmla="*/ 7025649 w 9451446"/>
              <a:gd name="connsiteY1033" fmla="*/ 1978325 h 3480299"/>
              <a:gd name="connsiteX1034" fmla="*/ 7020793 w 9451446"/>
              <a:gd name="connsiteY1034" fmla="*/ 1999366 h 3480299"/>
              <a:gd name="connsiteX1035" fmla="*/ 7020793 w 9451446"/>
              <a:gd name="connsiteY1035" fmla="*/ 2078133 h 3480299"/>
              <a:gd name="connsiteX1036" fmla="*/ 6997325 w 9451446"/>
              <a:gd name="connsiteY1036" fmla="*/ 2078133 h 3480299"/>
              <a:gd name="connsiteX1037" fmla="*/ 6997325 w 9451446"/>
              <a:gd name="connsiteY1037" fmla="*/ 1937323 h 3480299"/>
              <a:gd name="connsiteX1038" fmla="*/ 7019445 w 9451446"/>
              <a:gd name="connsiteY1038" fmla="*/ 1937323 h 3480299"/>
              <a:gd name="connsiteX1039" fmla="*/ 7019445 w 9451446"/>
              <a:gd name="connsiteY1039" fmla="*/ 1959982 h 3480299"/>
              <a:gd name="connsiteX1040" fmla="*/ 7020793 w 9451446"/>
              <a:gd name="connsiteY1040" fmla="*/ 1959982 h 3480299"/>
              <a:gd name="connsiteX1041" fmla="*/ 7036709 w 9451446"/>
              <a:gd name="connsiteY1041" fmla="*/ 1940830 h 3480299"/>
              <a:gd name="connsiteX1042" fmla="*/ 7061526 w 9451446"/>
              <a:gd name="connsiteY1042" fmla="*/ 1933007 h 3480299"/>
              <a:gd name="connsiteX1043" fmla="*/ 6185226 w 9451446"/>
              <a:gd name="connsiteY1043" fmla="*/ 1933007 h 3480299"/>
              <a:gd name="connsiteX1044" fmla="*/ 6201950 w 9451446"/>
              <a:gd name="connsiteY1044" fmla="*/ 1935974 h 3480299"/>
              <a:gd name="connsiteX1045" fmla="*/ 6201950 w 9451446"/>
              <a:gd name="connsiteY1045" fmla="*/ 1961331 h 3480299"/>
              <a:gd name="connsiteX1046" fmla="*/ 6181989 w 9451446"/>
              <a:gd name="connsiteY1046" fmla="*/ 1956745 h 3480299"/>
              <a:gd name="connsiteX1047" fmla="*/ 6163106 w 9451446"/>
              <a:gd name="connsiteY1047" fmla="*/ 1962680 h 3480299"/>
              <a:gd name="connsiteX1048" fmla="*/ 6149349 w 9451446"/>
              <a:gd name="connsiteY1048" fmla="*/ 1978325 h 3480299"/>
              <a:gd name="connsiteX1049" fmla="*/ 6144493 w 9451446"/>
              <a:gd name="connsiteY1049" fmla="*/ 1999366 h 3480299"/>
              <a:gd name="connsiteX1050" fmla="*/ 6144493 w 9451446"/>
              <a:gd name="connsiteY1050" fmla="*/ 2078133 h 3480299"/>
              <a:gd name="connsiteX1051" fmla="*/ 6121025 w 9451446"/>
              <a:gd name="connsiteY1051" fmla="*/ 2078133 h 3480299"/>
              <a:gd name="connsiteX1052" fmla="*/ 6121025 w 9451446"/>
              <a:gd name="connsiteY1052" fmla="*/ 1937323 h 3480299"/>
              <a:gd name="connsiteX1053" fmla="*/ 6143145 w 9451446"/>
              <a:gd name="connsiteY1053" fmla="*/ 1937323 h 3480299"/>
              <a:gd name="connsiteX1054" fmla="*/ 6143145 w 9451446"/>
              <a:gd name="connsiteY1054" fmla="*/ 1959982 h 3480299"/>
              <a:gd name="connsiteX1055" fmla="*/ 6144493 w 9451446"/>
              <a:gd name="connsiteY1055" fmla="*/ 1959982 h 3480299"/>
              <a:gd name="connsiteX1056" fmla="*/ 6160409 w 9451446"/>
              <a:gd name="connsiteY1056" fmla="*/ 1940830 h 3480299"/>
              <a:gd name="connsiteX1057" fmla="*/ 6185226 w 9451446"/>
              <a:gd name="connsiteY1057" fmla="*/ 1933007 h 3480299"/>
              <a:gd name="connsiteX1058" fmla="*/ 1105579 w 9451446"/>
              <a:gd name="connsiteY1058" fmla="*/ 1933007 h 3480299"/>
              <a:gd name="connsiteX1059" fmla="*/ 1122303 w 9451446"/>
              <a:gd name="connsiteY1059" fmla="*/ 1935974 h 3480299"/>
              <a:gd name="connsiteX1060" fmla="*/ 1122303 w 9451446"/>
              <a:gd name="connsiteY1060" fmla="*/ 1961331 h 3480299"/>
              <a:gd name="connsiteX1061" fmla="*/ 1102342 w 9451446"/>
              <a:gd name="connsiteY1061" fmla="*/ 1956745 h 3480299"/>
              <a:gd name="connsiteX1062" fmla="*/ 1083459 w 9451446"/>
              <a:gd name="connsiteY1062" fmla="*/ 1962680 h 3480299"/>
              <a:gd name="connsiteX1063" fmla="*/ 1069702 w 9451446"/>
              <a:gd name="connsiteY1063" fmla="*/ 1978325 h 3480299"/>
              <a:gd name="connsiteX1064" fmla="*/ 1064846 w 9451446"/>
              <a:gd name="connsiteY1064" fmla="*/ 1999366 h 3480299"/>
              <a:gd name="connsiteX1065" fmla="*/ 1064846 w 9451446"/>
              <a:gd name="connsiteY1065" fmla="*/ 2078133 h 3480299"/>
              <a:gd name="connsiteX1066" fmla="*/ 1041378 w 9451446"/>
              <a:gd name="connsiteY1066" fmla="*/ 2078133 h 3480299"/>
              <a:gd name="connsiteX1067" fmla="*/ 1041378 w 9451446"/>
              <a:gd name="connsiteY1067" fmla="*/ 1937323 h 3480299"/>
              <a:gd name="connsiteX1068" fmla="*/ 1063498 w 9451446"/>
              <a:gd name="connsiteY1068" fmla="*/ 1937323 h 3480299"/>
              <a:gd name="connsiteX1069" fmla="*/ 1063498 w 9451446"/>
              <a:gd name="connsiteY1069" fmla="*/ 1959982 h 3480299"/>
              <a:gd name="connsiteX1070" fmla="*/ 1064846 w 9451446"/>
              <a:gd name="connsiteY1070" fmla="*/ 1959982 h 3480299"/>
              <a:gd name="connsiteX1071" fmla="*/ 1080762 w 9451446"/>
              <a:gd name="connsiteY1071" fmla="*/ 1940830 h 3480299"/>
              <a:gd name="connsiteX1072" fmla="*/ 1105579 w 9451446"/>
              <a:gd name="connsiteY1072" fmla="*/ 1933007 h 3480299"/>
              <a:gd name="connsiteX1073" fmla="*/ 8113136 w 9451446"/>
              <a:gd name="connsiteY1073" fmla="*/ 1932737 h 3480299"/>
              <a:gd name="connsiteX1074" fmla="*/ 8141729 w 9451446"/>
              <a:gd name="connsiteY1074" fmla="*/ 1939481 h 3480299"/>
              <a:gd name="connsiteX1075" fmla="*/ 8161151 w 9451446"/>
              <a:gd name="connsiteY1075" fmla="*/ 1957555 h 3480299"/>
              <a:gd name="connsiteX1076" fmla="*/ 8162231 w 9451446"/>
              <a:gd name="connsiteY1076" fmla="*/ 1957555 h 3480299"/>
              <a:gd name="connsiteX1077" fmla="*/ 8162231 w 9451446"/>
              <a:gd name="connsiteY1077" fmla="*/ 1937323 h 3480299"/>
              <a:gd name="connsiteX1078" fmla="*/ 8184620 w 9451446"/>
              <a:gd name="connsiteY1078" fmla="*/ 1937323 h 3480299"/>
              <a:gd name="connsiteX1079" fmla="*/ 8184620 w 9451446"/>
              <a:gd name="connsiteY1079" fmla="*/ 2072738 h 3480299"/>
              <a:gd name="connsiteX1080" fmla="*/ 8165737 w 9451446"/>
              <a:gd name="connsiteY1080" fmla="*/ 2124530 h 3480299"/>
              <a:gd name="connsiteX1081" fmla="*/ 8116373 w 9451446"/>
              <a:gd name="connsiteY1081" fmla="*/ 2142334 h 3480299"/>
              <a:gd name="connsiteX1082" fmla="*/ 8075371 w 9451446"/>
              <a:gd name="connsiteY1082" fmla="*/ 2130735 h 3480299"/>
              <a:gd name="connsiteX1083" fmla="*/ 8053521 w 9451446"/>
              <a:gd name="connsiteY1083" fmla="*/ 2102681 h 3480299"/>
              <a:gd name="connsiteX1084" fmla="*/ 8075101 w 9451446"/>
              <a:gd name="connsiteY1084" fmla="*/ 2093509 h 3480299"/>
              <a:gd name="connsiteX1085" fmla="*/ 8090477 w 9451446"/>
              <a:gd name="connsiteY1085" fmla="*/ 2113471 h 3480299"/>
              <a:gd name="connsiteX1086" fmla="*/ 8116373 w 9451446"/>
              <a:gd name="connsiteY1086" fmla="*/ 2121024 h 3480299"/>
              <a:gd name="connsiteX1087" fmla="*/ 8150092 w 9451446"/>
              <a:gd name="connsiteY1087" fmla="*/ 2108345 h 3480299"/>
              <a:gd name="connsiteX1088" fmla="*/ 8162231 w 9451446"/>
              <a:gd name="connsiteY1088" fmla="*/ 2072199 h 3480299"/>
              <a:gd name="connsiteX1089" fmla="*/ 8162231 w 9451446"/>
              <a:gd name="connsiteY1089" fmla="*/ 2056553 h 3480299"/>
              <a:gd name="connsiteX1090" fmla="*/ 8161151 w 9451446"/>
              <a:gd name="connsiteY1090" fmla="*/ 2056553 h 3480299"/>
              <a:gd name="connsiteX1091" fmla="*/ 8141729 w 9451446"/>
              <a:gd name="connsiteY1091" fmla="*/ 2074087 h 3480299"/>
              <a:gd name="connsiteX1092" fmla="*/ 8113136 w 9451446"/>
              <a:gd name="connsiteY1092" fmla="*/ 2080831 h 3480299"/>
              <a:gd name="connsiteX1093" fmla="*/ 8079687 w 9451446"/>
              <a:gd name="connsiteY1093" fmla="*/ 2071389 h 3480299"/>
              <a:gd name="connsiteX1094" fmla="*/ 8055949 w 9451446"/>
              <a:gd name="connsiteY1094" fmla="*/ 2045224 h 3480299"/>
              <a:gd name="connsiteX1095" fmla="*/ 8047047 w 9451446"/>
              <a:gd name="connsiteY1095" fmla="*/ 2006919 h 3480299"/>
              <a:gd name="connsiteX1096" fmla="*/ 8055949 w 9451446"/>
              <a:gd name="connsiteY1096" fmla="*/ 1968614 h 3480299"/>
              <a:gd name="connsiteX1097" fmla="*/ 8079687 w 9451446"/>
              <a:gd name="connsiteY1097" fmla="*/ 1942179 h 3480299"/>
              <a:gd name="connsiteX1098" fmla="*/ 8113136 w 9451446"/>
              <a:gd name="connsiteY1098" fmla="*/ 1932737 h 3480299"/>
              <a:gd name="connsiteX1099" fmla="*/ 7971256 w 9451446"/>
              <a:gd name="connsiteY1099" fmla="*/ 1932737 h 3480299"/>
              <a:gd name="connsiteX1100" fmla="*/ 8009831 w 9451446"/>
              <a:gd name="connsiteY1100" fmla="*/ 1947574 h 3480299"/>
              <a:gd name="connsiteX1101" fmla="*/ 8023318 w 9451446"/>
              <a:gd name="connsiteY1101" fmla="*/ 1987767 h 3480299"/>
              <a:gd name="connsiteX1102" fmla="*/ 8023318 w 9451446"/>
              <a:gd name="connsiteY1102" fmla="*/ 2078133 h 3480299"/>
              <a:gd name="connsiteX1103" fmla="*/ 7999850 w 9451446"/>
              <a:gd name="connsiteY1103" fmla="*/ 2078133 h 3480299"/>
              <a:gd name="connsiteX1104" fmla="*/ 7999850 w 9451446"/>
              <a:gd name="connsiteY1104" fmla="*/ 1991273 h 3480299"/>
              <a:gd name="connsiteX1105" fmla="*/ 7990409 w 9451446"/>
              <a:gd name="connsiteY1105" fmla="*/ 1962950 h 3480299"/>
              <a:gd name="connsiteX1106" fmla="*/ 7964782 w 9451446"/>
              <a:gd name="connsiteY1106" fmla="*/ 1954048 h 3480299"/>
              <a:gd name="connsiteX1107" fmla="*/ 7944551 w 9451446"/>
              <a:gd name="connsiteY1107" fmla="*/ 1960522 h 3480299"/>
              <a:gd name="connsiteX1108" fmla="*/ 7930524 w 9451446"/>
              <a:gd name="connsiteY1108" fmla="*/ 1977246 h 3480299"/>
              <a:gd name="connsiteX1109" fmla="*/ 7925668 w 9451446"/>
              <a:gd name="connsiteY1109" fmla="*/ 1998826 h 3480299"/>
              <a:gd name="connsiteX1110" fmla="*/ 7925668 w 9451446"/>
              <a:gd name="connsiteY1110" fmla="*/ 2078133 h 3480299"/>
              <a:gd name="connsiteX1111" fmla="*/ 7902200 w 9451446"/>
              <a:gd name="connsiteY1111" fmla="*/ 2078133 h 3480299"/>
              <a:gd name="connsiteX1112" fmla="*/ 7902200 w 9451446"/>
              <a:gd name="connsiteY1112" fmla="*/ 1937323 h 3480299"/>
              <a:gd name="connsiteX1113" fmla="*/ 7924319 w 9451446"/>
              <a:gd name="connsiteY1113" fmla="*/ 1937323 h 3480299"/>
              <a:gd name="connsiteX1114" fmla="*/ 7924319 w 9451446"/>
              <a:gd name="connsiteY1114" fmla="*/ 1958094 h 3480299"/>
              <a:gd name="connsiteX1115" fmla="*/ 7925668 w 9451446"/>
              <a:gd name="connsiteY1115" fmla="*/ 1958094 h 3480299"/>
              <a:gd name="connsiteX1116" fmla="*/ 7944011 w 9451446"/>
              <a:gd name="connsiteY1116" fmla="*/ 1940290 h 3480299"/>
              <a:gd name="connsiteX1117" fmla="*/ 7971256 w 9451446"/>
              <a:gd name="connsiteY1117" fmla="*/ 1932737 h 3480299"/>
              <a:gd name="connsiteX1118" fmla="*/ 7749921 w 9451446"/>
              <a:gd name="connsiteY1118" fmla="*/ 1932737 h 3480299"/>
              <a:gd name="connsiteX1119" fmla="*/ 7782830 w 9451446"/>
              <a:gd name="connsiteY1119" fmla="*/ 1940830 h 3480299"/>
              <a:gd name="connsiteX1120" fmla="*/ 7803331 w 9451446"/>
              <a:gd name="connsiteY1120" fmla="*/ 1963219 h 3480299"/>
              <a:gd name="connsiteX1121" fmla="*/ 7783100 w 9451446"/>
              <a:gd name="connsiteY1121" fmla="*/ 1972661 h 3480299"/>
              <a:gd name="connsiteX1122" fmla="*/ 7749651 w 9451446"/>
              <a:gd name="connsiteY1122" fmla="*/ 1953778 h 3480299"/>
              <a:gd name="connsiteX1123" fmla="*/ 7729150 w 9451446"/>
              <a:gd name="connsiteY1123" fmla="*/ 1959173 h 3480299"/>
              <a:gd name="connsiteX1124" fmla="*/ 7720518 w 9451446"/>
              <a:gd name="connsiteY1124" fmla="*/ 1972930 h 3480299"/>
              <a:gd name="connsiteX1125" fmla="*/ 7726722 w 9451446"/>
              <a:gd name="connsiteY1125" fmla="*/ 1985339 h 3480299"/>
              <a:gd name="connsiteX1126" fmla="*/ 7744795 w 9451446"/>
              <a:gd name="connsiteY1126" fmla="*/ 1993431 h 3480299"/>
              <a:gd name="connsiteX1127" fmla="*/ 7765297 w 9451446"/>
              <a:gd name="connsiteY1127" fmla="*/ 1998557 h 3480299"/>
              <a:gd name="connsiteX1128" fmla="*/ 7796588 w 9451446"/>
              <a:gd name="connsiteY1128" fmla="*/ 2014202 h 3480299"/>
              <a:gd name="connsiteX1129" fmla="*/ 7807108 w 9451446"/>
              <a:gd name="connsiteY1129" fmla="*/ 2039559 h 3480299"/>
              <a:gd name="connsiteX1130" fmla="*/ 7799555 w 9451446"/>
              <a:gd name="connsiteY1130" fmla="*/ 2062218 h 3480299"/>
              <a:gd name="connsiteX1131" fmla="*/ 7779324 w 9451446"/>
              <a:gd name="connsiteY1131" fmla="*/ 2077324 h 3480299"/>
              <a:gd name="connsiteX1132" fmla="*/ 7751269 w 9451446"/>
              <a:gd name="connsiteY1132" fmla="*/ 2082449 h 3480299"/>
              <a:gd name="connsiteX1133" fmla="*/ 7713235 w 9451446"/>
              <a:gd name="connsiteY1133" fmla="*/ 2071929 h 3480299"/>
              <a:gd name="connsiteX1134" fmla="*/ 7691924 w 9451446"/>
              <a:gd name="connsiteY1134" fmla="*/ 2044684 h 3480299"/>
              <a:gd name="connsiteX1135" fmla="*/ 7712695 w 9451446"/>
              <a:gd name="connsiteY1135" fmla="*/ 2035243 h 3480299"/>
              <a:gd name="connsiteX1136" fmla="*/ 7728341 w 9451446"/>
              <a:gd name="connsiteY1136" fmla="*/ 2054935 h 3480299"/>
              <a:gd name="connsiteX1137" fmla="*/ 7751269 w 9451446"/>
              <a:gd name="connsiteY1137" fmla="*/ 2061948 h 3480299"/>
              <a:gd name="connsiteX1138" fmla="*/ 7773929 w 9451446"/>
              <a:gd name="connsiteY1138" fmla="*/ 2056553 h 3480299"/>
              <a:gd name="connsiteX1139" fmla="*/ 7783370 w 9451446"/>
              <a:gd name="connsiteY1139" fmla="*/ 2041177 h 3480299"/>
              <a:gd name="connsiteX1140" fmla="*/ 7775817 w 9451446"/>
              <a:gd name="connsiteY1140" fmla="*/ 2026881 h 3480299"/>
              <a:gd name="connsiteX1141" fmla="*/ 7752349 w 9451446"/>
              <a:gd name="connsiteY1141" fmla="*/ 2017709 h 3480299"/>
              <a:gd name="connsiteX1142" fmla="*/ 7735085 w 9451446"/>
              <a:gd name="connsiteY1142" fmla="*/ 2013123 h 3480299"/>
              <a:gd name="connsiteX1143" fmla="*/ 7707570 w 9451446"/>
              <a:gd name="connsiteY1143" fmla="*/ 1999096 h 3480299"/>
              <a:gd name="connsiteX1144" fmla="*/ 7696780 w 9451446"/>
              <a:gd name="connsiteY1144" fmla="*/ 1973470 h 3480299"/>
              <a:gd name="connsiteX1145" fmla="*/ 7704063 w 9451446"/>
              <a:gd name="connsiteY1145" fmla="*/ 1952160 h 3480299"/>
              <a:gd name="connsiteX1146" fmla="*/ 7723485 w 9451446"/>
              <a:gd name="connsiteY1146" fmla="*/ 1937863 h 3480299"/>
              <a:gd name="connsiteX1147" fmla="*/ 7749921 w 9451446"/>
              <a:gd name="connsiteY1147" fmla="*/ 1932737 h 3480299"/>
              <a:gd name="connsiteX1148" fmla="*/ 7616571 w 9451446"/>
              <a:gd name="connsiteY1148" fmla="*/ 1932737 h 3480299"/>
              <a:gd name="connsiteX1149" fmla="*/ 7649480 w 9451446"/>
              <a:gd name="connsiteY1149" fmla="*/ 1940830 h 3480299"/>
              <a:gd name="connsiteX1150" fmla="*/ 7669981 w 9451446"/>
              <a:gd name="connsiteY1150" fmla="*/ 1963219 h 3480299"/>
              <a:gd name="connsiteX1151" fmla="*/ 7649750 w 9451446"/>
              <a:gd name="connsiteY1151" fmla="*/ 1972661 h 3480299"/>
              <a:gd name="connsiteX1152" fmla="*/ 7616301 w 9451446"/>
              <a:gd name="connsiteY1152" fmla="*/ 1953778 h 3480299"/>
              <a:gd name="connsiteX1153" fmla="*/ 7595800 w 9451446"/>
              <a:gd name="connsiteY1153" fmla="*/ 1959173 h 3480299"/>
              <a:gd name="connsiteX1154" fmla="*/ 7587168 w 9451446"/>
              <a:gd name="connsiteY1154" fmla="*/ 1972930 h 3480299"/>
              <a:gd name="connsiteX1155" fmla="*/ 7593372 w 9451446"/>
              <a:gd name="connsiteY1155" fmla="*/ 1985339 h 3480299"/>
              <a:gd name="connsiteX1156" fmla="*/ 7611445 w 9451446"/>
              <a:gd name="connsiteY1156" fmla="*/ 1993431 h 3480299"/>
              <a:gd name="connsiteX1157" fmla="*/ 7631947 w 9451446"/>
              <a:gd name="connsiteY1157" fmla="*/ 1998557 h 3480299"/>
              <a:gd name="connsiteX1158" fmla="*/ 7663238 w 9451446"/>
              <a:gd name="connsiteY1158" fmla="*/ 2014202 h 3480299"/>
              <a:gd name="connsiteX1159" fmla="*/ 7673758 w 9451446"/>
              <a:gd name="connsiteY1159" fmla="*/ 2039559 h 3480299"/>
              <a:gd name="connsiteX1160" fmla="*/ 7666205 w 9451446"/>
              <a:gd name="connsiteY1160" fmla="*/ 2062218 h 3480299"/>
              <a:gd name="connsiteX1161" fmla="*/ 7645974 w 9451446"/>
              <a:gd name="connsiteY1161" fmla="*/ 2077324 h 3480299"/>
              <a:gd name="connsiteX1162" fmla="*/ 7617919 w 9451446"/>
              <a:gd name="connsiteY1162" fmla="*/ 2082449 h 3480299"/>
              <a:gd name="connsiteX1163" fmla="*/ 7579885 w 9451446"/>
              <a:gd name="connsiteY1163" fmla="*/ 2071929 h 3480299"/>
              <a:gd name="connsiteX1164" fmla="*/ 7558574 w 9451446"/>
              <a:gd name="connsiteY1164" fmla="*/ 2044684 h 3480299"/>
              <a:gd name="connsiteX1165" fmla="*/ 7579345 w 9451446"/>
              <a:gd name="connsiteY1165" fmla="*/ 2035243 h 3480299"/>
              <a:gd name="connsiteX1166" fmla="*/ 7594991 w 9451446"/>
              <a:gd name="connsiteY1166" fmla="*/ 2054935 h 3480299"/>
              <a:gd name="connsiteX1167" fmla="*/ 7617919 w 9451446"/>
              <a:gd name="connsiteY1167" fmla="*/ 2061948 h 3480299"/>
              <a:gd name="connsiteX1168" fmla="*/ 7640579 w 9451446"/>
              <a:gd name="connsiteY1168" fmla="*/ 2056553 h 3480299"/>
              <a:gd name="connsiteX1169" fmla="*/ 7650020 w 9451446"/>
              <a:gd name="connsiteY1169" fmla="*/ 2041177 h 3480299"/>
              <a:gd name="connsiteX1170" fmla="*/ 7642467 w 9451446"/>
              <a:gd name="connsiteY1170" fmla="*/ 2026881 h 3480299"/>
              <a:gd name="connsiteX1171" fmla="*/ 7618999 w 9451446"/>
              <a:gd name="connsiteY1171" fmla="*/ 2017709 h 3480299"/>
              <a:gd name="connsiteX1172" fmla="*/ 7601735 w 9451446"/>
              <a:gd name="connsiteY1172" fmla="*/ 2013123 h 3480299"/>
              <a:gd name="connsiteX1173" fmla="*/ 7574220 w 9451446"/>
              <a:gd name="connsiteY1173" fmla="*/ 1999096 h 3480299"/>
              <a:gd name="connsiteX1174" fmla="*/ 7563430 w 9451446"/>
              <a:gd name="connsiteY1174" fmla="*/ 1973470 h 3480299"/>
              <a:gd name="connsiteX1175" fmla="*/ 7570713 w 9451446"/>
              <a:gd name="connsiteY1175" fmla="*/ 1952160 h 3480299"/>
              <a:gd name="connsiteX1176" fmla="*/ 7590135 w 9451446"/>
              <a:gd name="connsiteY1176" fmla="*/ 1937863 h 3480299"/>
              <a:gd name="connsiteX1177" fmla="*/ 7616571 w 9451446"/>
              <a:gd name="connsiteY1177" fmla="*/ 1932737 h 3480299"/>
              <a:gd name="connsiteX1178" fmla="*/ 7477119 w 9451446"/>
              <a:gd name="connsiteY1178" fmla="*/ 1932737 h 3480299"/>
              <a:gd name="connsiteX1179" fmla="*/ 7512996 w 9451446"/>
              <a:gd name="connsiteY1179" fmla="*/ 1942179 h 3480299"/>
              <a:gd name="connsiteX1180" fmla="*/ 7536194 w 9451446"/>
              <a:gd name="connsiteY1180" fmla="*/ 1967535 h 3480299"/>
              <a:gd name="connsiteX1181" fmla="*/ 7544557 w 9451446"/>
              <a:gd name="connsiteY1181" fmla="*/ 2005031 h 3480299"/>
              <a:gd name="connsiteX1182" fmla="*/ 7544017 w 9451446"/>
              <a:gd name="connsiteY1182" fmla="*/ 2012044 h 3480299"/>
              <a:gd name="connsiteX1183" fmla="*/ 7432340 w 9451446"/>
              <a:gd name="connsiteY1183" fmla="*/ 2012044 h 3480299"/>
              <a:gd name="connsiteX1184" fmla="*/ 7440163 w 9451446"/>
              <a:gd name="connsiteY1184" fmla="*/ 2039289 h 3480299"/>
              <a:gd name="connsiteX1185" fmla="*/ 7457697 w 9451446"/>
              <a:gd name="connsiteY1185" fmla="*/ 2055744 h 3480299"/>
              <a:gd name="connsiteX1186" fmla="*/ 7479816 w 9451446"/>
              <a:gd name="connsiteY1186" fmla="*/ 2061409 h 3480299"/>
              <a:gd name="connsiteX1187" fmla="*/ 7521628 w 9451446"/>
              <a:gd name="connsiteY1187" fmla="*/ 2035782 h 3480299"/>
              <a:gd name="connsiteX1188" fmla="*/ 7541320 w 9451446"/>
              <a:gd name="connsiteY1188" fmla="*/ 2045493 h 3480299"/>
              <a:gd name="connsiteX1189" fmla="*/ 7516772 w 9451446"/>
              <a:gd name="connsiteY1189" fmla="*/ 2072468 h 3480299"/>
              <a:gd name="connsiteX1190" fmla="*/ 7479007 w 9451446"/>
              <a:gd name="connsiteY1190" fmla="*/ 2082449 h 3480299"/>
              <a:gd name="connsiteX1191" fmla="*/ 7442861 w 9451446"/>
              <a:gd name="connsiteY1191" fmla="*/ 2073008 h 3480299"/>
              <a:gd name="connsiteX1192" fmla="*/ 7417774 w 9451446"/>
              <a:gd name="connsiteY1192" fmla="*/ 2046303 h 3480299"/>
              <a:gd name="connsiteX1193" fmla="*/ 7408872 w 9451446"/>
              <a:gd name="connsiteY1193" fmla="*/ 2007998 h 3480299"/>
              <a:gd name="connsiteX1194" fmla="*/ 7417234 w 9451446"/>
              <a:gd name="connsiteY1194" fmla="*/ 1970503 h 3480299"/>
              <a:gd name="connsiteX1195" fmla="*/ 7441242 w 9451446"/>
              <a:gd name="connsiteY1195" fmla="*/ 1942988 h 3480299"/>
              <a:gd name="connsiteX1196" fmla="*/ 7477119 w 9451446"/>
              <a:gd name="connsiteY1196" fmla="*/ 1932737 h 3480299"/>
              <a:gd name="connsiteX1197" fmla="*/ 7327686 w 9451446"/>
              <a:gd name="connsiteY1197" fmla="*/ 1932737 h 3480299"/>
              <a:gd name="connsiteX1198" fmla="*/ 7366261 w 9451446"/>
              <a:gd name="connsiteY1198" fmla="*/ 1943528 h 3480299"/>
              <a:gd name="connsiteX1199" fmla="*/ 7388380 w 9451446"/>
              <a:gd name="connsiteY1199" fmla="*/ 1971851 h 3480299"/>
              <a:gd name="connsiteX1200" fmla="*/ 7367070 w 9451446"/>
              <a:gd name="connsiteY1200" fmla="*/ 1980753 h 3480299"/>
              <a:gd name="connsiteX1201" fmla="*/ 7351694 w 9451446"/>
              <a:gd name="connsiteY1201" fmla="*/ 1960792 h 3480299"/>
              <a:gd name="connsiteX1202" fmla="*/ 7326607 w 9451446"/>
              <a:gd name="connsiteY1202" fmla="*/ 1954048 h 3480299"/>
              <a:gd name="connsiteX1203" fmla="*/ 7303409 w 9451446"/>
              <a:gd name="connsiteY1203" fmla="*/ 1960792 h 3480299"/>
              <a:gd name="connsiteX1204" fmla="*/ 7286145 w 9451446"/>
              <a:gd name="connsiteY1204" fmla="*/ 1979674 h 3480299"/>
              <a:gd name="connsiteX1205" fmla="*/ 7279670 w 9451446"/>
              <a:gd name="connsiteY1205" fmla="*/ 2007728 h 3480299"/>
              <a:gd name="connsiteX1206" fmla="*/ 7286145 w 9451446"/>
              <a:gd name="connsiteY1206" fmla="*/ 2035513 h 3480299"/>
              <a:gd name="connsiteX1207" fmla="*/ 7303409 w 9451446"/>
              <a:gd name="connsiteY1207" fmla="*/ 2054395 h 3480299"/>
              <a:gd name="connsiteX1208" fmla="*/ 7326607 w 9451446"/>
              <a:gd name="connsiteY1208" fmla="*/ 2061409 h 3480299"/>
              <a:gd name="connsiteX1209" fmla="*/ 7352233 w 9451446"/>
              <a:gd name="connsiteY1209" fmla="*/ 2054395 h 3480299"/>
              <a:gd name="connsiteX1210" fmla="*/ 7368419 w 9451446"/>
              <a:gd name="connsiteY1210" fmla="*/ 2034703 h 3480299"/>
              <a:gd name="connsiteX1211" fmla="*/ 7389189 w 9451446"/>
              <a:gd name="connsiteY1211" fmla="*/ 2043605 h 3480299"/>
              <a:gd name="connsiteX1212" fmla="*/ 7366261 w 9451446"/>
              <a:gd name="connsiteY1212" fmla="*/ 2071659 h 3480299"/>
              <a:gd name="connsiteX1213" fmla="*/ 7327686 w 9451446"/>
              <a:gd name="connsiteY1213" fmla="*/ 2082449 h 3480299"/>
              <a:gd name="connsiteX1214" fmla="*/ 7291000 w 9451446"/>
              <a:gd name="connsiteY1214" fmla="*/ 2072738 h 3480299"/>
              <a:gd name="connsiteX1215" fmla="*/ 7265643 w 9451446"/>
              <a:gd name="connsiteY1215" fmla="*/ 2046033 h 3480299"/>
              <a:gd name="connsiteX1216" fmla="*/ 7256472 w 9451446"/>
              <a:gd name="connsiteY1216" fmla="*/ 2007728 h 3480299"/>
              <a:gd name="connsiteX1217" fmla="*/ 7265643 w 9451446"/>
              <a:gd name="connsiteY1217" fmla="*/ 1969424 h 3480299"/>
              <a:gd name="connsiteX1218" fmla="*/ 7291000 w 9451446"/>
              <a:gd name="connsiteY1218" fmla="*/ 1942449 h 3480299"/>
              <a:gd name="connsiteX1219" fmla="*/ 7327686 w 9451446"/>
              <a:gd name="connsiteY1219" fmla="*/ 1932737 h 3480299"/>
              <a:gd name="connsiteX1220" fmla="*/ 7166840 w 9451446"/>
              <a:gd name="connsiteY1220" fmla="*/ 1932737 h 3480299"/>
              <a:gd name="connsiteX1221" fmla="*/ 7204066 w 9451446"/>
              <a:gd name="connsiteY1221" fmla="*/ 1942718 h 3480299"/>
              <a:gd name="connsiteX1222" fmla="*/ 7229962 w 9451446"/>
              <a:gd name="connsiteY1222" fmla="*/ 1969963 h 3480299"/>
              <a:gd name="connsiteX1223" fmla="*/ 7239133 w 9451446"/>
              <a:gd name="connsiteY1223" fmla="*/ 2007728 h 3480299"/>
              <a:gd name="connsiteX1224" fmla="*/ 7229962 w 9451446"/>
              <a:gd name="connsiteY1224" fmla="*/ 2045493 h 3480299"/>
              <a:gd name="connsiteX1225" fmla="*/ 7204066 w 9451446"/>
              <a:gd name="connsiteY1225" fmla="*/ 2072738 h 3480299"/>
              <a:gd name="connsiteX1226" fmla="*/ 7166840 w 9451446"/>
              <a:gd name="connsiteY1226" fmla="*/ 2082449 h 3480299"/>
              <a:gd name="connsiteX1227" fmla="*/ 7129615 w 9451446"/>
              <a:gd name="connsiteY1227" fmla="*/ 2072738 h 3480299"/>
              <a:gd name="connsiteX1228" fmla="*/ 7103718 w 9451446"/>
              <a:gd name="connsiteY1228" fmla="*/ 2045493 h 3480299"/>
              <a:gd name="connsiteX1229" fmla="*/ 7094547 w 9451446"/>
              <a:gd name="connsiteY1229" fmla="*/ 2007728 h 3480299"/>
              <a:gd name="connsiteX1230" fmla="*/ 7103718 w 9451446"/>
              <a:gd name="connsiteY1230" fmla="*/ 1969963 h 3480299"/>
              <a:gd name="connsiteX1231" fmla="*/ 7129615 w 9451446"/>
              <a:gd name="connsiteY1231" fmla="*/ 1942718 h 3480299"/>
              <a:gd name="connsiteX1232" fmla="*/ 7166840 w 9451446"/>
              <a:gd name="connsiteY1232" fmla="*/ 1932737 h 3480299"/>
              <a:gd name="connsiteX1233" fmla="*/ 6905805 w 9451446"/>
              <a:gd name="connsiteY1233" fmla="*/ 1932737 h 3480299"/>
              <a:gd name="connsiteX1234" fmla="*/ 6940063 w 9451446"/>
              <a:gd name="connsiteY1234" fmla="*/ 1942449 h 3480299"/>
              <a:gd name="connsiteX1235" fmla="*/ 6964341 w 9451446"/>
              <a:gd name="connsiteY1235" fmla="*/ 1969424 h 3480299"/>
              <a:gd name="connsiteX1236" fmla="*/ 6972973 w 9451446"/>
              <a:gd name="connsiteY1236" fmla="*/ 2007728 h 3480299"/>
              <a:gd name="connsiteX1237" fmla="*/ 6964341 w 9451446"/>
              <a:gd name="connsiteY1237" fmla="*/ 2046303 h 3480299"/>
              <a:gd name="connsiteX1238" fmla="*/ 6940063 w 9451446"/>
              <a:gd name="connsiteY1238" fmla="*/ 2073008 h 3480299"/>
              <a:gd name="connsiteX1239" fmla="*/ 6905805 w 9451446"/>
              <a:gd name="connsiteY1239" fmla="*/ 2082449 h 3480299"/>
              <a:gd name="connsiteX1240" fmla="*/ 6876941 w 9451446"/>
              <a:gd name="connsiteY1240" fmla="*/ 2075166 h 3480299"/>
              <a:gd name="connsiteX1241" fmla="*/ 6857519 w 9451446"/>
              <a:gd name="connsiteY1241" fmla="*/ 2057362 h 3480299"/>
              <a:gd name="connsiteX1242" fmla="*/ 6856441 w 9451446"/>
              <a:gd name="connsiteY1242" fmla="*/ 2057362 h 3480299"/>
              <a:gd name="connsiteX1243" fmla="*/ 6857519 w 9451446"/>
              <a:gd name="connsiteY1243" fmla="*/ 2076784 h 3480299"/>
              <a:gd name="connsiteX1244" fmla="*/ 6857519 w 9451446"/>
              <a:gd name="connsiteY1244" fmla="*/ 2137748 h 3480299"/>
              <a:gd name="connsiteX1245" fmla="*/ 6834051 w 9451446"/>
              <a:gd name="connsiteY1245" fmla="*/ 2137748 h 3480299"/>
              <a:gd name="connsiteX1246" fmla="*/ 6834051 w 9451446"/>
              <a:gd name="connsiteY1246" fmla="*/ 1937323 h 3480299"/>
              <a:gd name="connsiteX1247" fmla="*/ 6856441 w 9451446"/>
              <a:gd name="connsiteY1247" fmla="*/ 1937323 h 3480299"/>
              <a:gd name="connsiteX1248" fmla="*/ 6856441 w 9451446"/>
              <a:gd name="connsiteY1248" fmla="*/ 1958364 h 3480299"/>
              <a:gd name="connsiteX1249" fmla="*/ 6857519 w 9451446"/>
              <a:gd name="connsiteY1249" fmla="*/ 1958364 h 3480299"/>
              <a:gd name="connsiteX1250" fmla="*/ 6876941 w 9451446"/>
              <a:gd name="connsiteY1250" fmla="*/ 1940290 h 3480299"/>
              <a:gd name="connsiteX1251" fmla="*/ 6905805 w 9451446"/>
              <a:gd name="connsiteY1251" fmla="*/ 1932737 h 3480299"/>
              <a:gd name="connsiteX1252" fmla="*/ 6588243 w 9451446"/>
              <a:gd name="connsiteY1252" fmla="*/ 1932737 h 3480299"/>
              <a:gd name="connsiteX1253" fmla="*/ 6615218 w 9451446"/>
              <a:gd name="connsiteY1253" fmla="*/ 1940290 h 3480299"/>
              <a:gd name="connsiteX1254" fmla="*/ 6631673 w 9451446"/>
              <a:gd name="connsiteY1254" fmla="*/ 1960252 h 3480299"/>
              <a:gd name="connsiteX1255" fmla="*/ 6651365 w 9451446"/>
              <a:gd name="connsiteY1255" fmla="*/ 1940290 h 3480299"/>
              <a:gd name="connsiteX1256" fmla="*/ 6679958 w 9451446"/>
              <a:gd name="connsiteY1256" fmla="*/ 1932737 h 3480299"/>
              <a:gd name="connsiteX1257" fmla="*/ 6716644 w 9451446"/>
              <a:gd name="connsiteY1257" fmla="*/ 1947574 h 3480299"/>
              <a:gd name="connsiteX1258" fmla="*/ 6729053 w 9451446"/>
              <a:gd name="connsiteY1258" fmla="*/ 1987767 h 3480299"/>
              <a:gd name="connsiteX1259" fmla="*/ 6729053 w 9451446"/>
              <a:gd name="connsiteY1259" fmla="*/ 2078133 h 3480299"/>
              <a:gd name="connsiteX1260" fmla="*/ 6705854 w 9451446"/>
              <a:gd name="connsiteY1260" fmla="*/ 2078133 h 3480299"/>
              <a:gd name="connsiteX1261" fmla="*/ 6705854 w 9451446"/>
              <a:gd name="connsiteY1261" fmla="*/ 1991273 h 3480299"/>
              <a:gd name="connsiteX1262" fmla="*/ 6697762 w 9451446"/>
              <a:gd name="connsiteY1262" fmla="*/ 1962950 h 3480299"/>
              <a:gd name="connsiteX1263" fmla="*/ 6674024 w 9451446"/>
              <a:gd name="connsiteY1263" fmla="*/ 1954048 h 3480299"/>
              <a:gd name="connsiteX1264" fmla="*/ 6654871 w 9451446"/>
              <a:gd name="connsiteY1264" fmla="*/ 1960252 h 3480299"/>
              <a:gd name="connsiteX1265" fmla="*/ 6641384 w 9451446"/>
              <a:gd name="connsiteY1265" fmla="*/ 1976437 h 3480299"/>
              <a:gd name="connsiteX1266" fmla="*/ 6636798 w 9451446"/>
              <a:gd name="connsiteY1266" fmla="*/ 1998557 h 3480299"/>
              <a:gd name="connsiteX1267" fmla="*/ 6636798 w 9451446"/>
              <a:gd name="connsiteY1267" fmla="*/ 2078133 h 3480299"/>
              <a:gd name="connsiteX1268" fmla="*/ 6613330 w 9451446"/>
              <a:gd name="connsiteY1268" fmla="*/ 2078133 h 3480299"/>
              <a:gd name="connsiteX1269" fmla="*/ 6613330 w 9451446"/>
              <a:gd name="connsiteY1269" fmla="*/ 1991543 h 3480299"/>
              <a:gd name="connsiteX1270" fmla="*/ 6605237 w 9451446"/>
              <a:gd name="connsiteY1270" fmla="*/ 1962950 h 3480299"/>
              <a:gd name="connsiteX1271" fmla="*/ 6581769 w 9451446"/>
              <a:gd name="connsiteY1271" fmla="*/ 1954048 h 3480299"/>
              <a:gd name="connsiteX1272" fmla="*/ 6562617 w 9451446"/>
              <a:gd name="connsiteY1272" fmla="*/ 1960252 h 3480299"/>
              <a:gd name="connsiteX1273" fmla="*/ 6549129 w 9451446"/>
              <a:gd name="connsiteY1273" fmla="*/ 1976977 h 3480299"/>
              <a:gd name="connsiteX1274" fmla="*/ 6544543 w 9451446"/>
              <a:gd name="connsiteY1274" fmla="*/ 1999096 h 3480299"/>
              <a:gd name="connsiteX1275" fmla="*/ 6544543 w 9451446"/>
              <a:gd name="connsiteY1275" fmla="*/ 2078133 h 3480299"/>
              <a:gd name="connsiteX1276" fmla="*/ 6521075 w 9451446"/>
              <a:gd name="connsiteY1276" fmla="*/ 2078133 h 3480299"/>
              <a:gd name="connsiteX1277" fmla="*/ 6521075 w 9451446"/>
              <a:gd name="connsiteY1277" fmla="*/ 1937323 h 3480299"/>
              <a:gd name="connsiteX1278" fmla="*/ 6543195 w 9451446"/>
              <a:gd name="connsiteY1278" fmla="*/ 1937323 h 3480299"/>
              <a:gd name="connsiteX1279" fmla="*/ 6543195 w 9451446"/>
              <a:gd name="connsiteY1279" fmla="*/ 1958094 h 3480299"/>
              <a:gd name="connsiteX1280" fmla="*/ 6544543 w 9451446"/>
              <a:gd name="connsiteY1280" fmla="*/ 1958094 h 3480299"/>
              <a:gd name="connsiteX1281" fmla="*/ 6562617 w 9451446"/>
              <a:gd name="connsiteY1281" fmla="*/ 1940021 h 3480299"/>
              <a:gd name="connsiteX1282" fmla="*/ 6588243 w 9451446"/>
              <a:gd name="connsiteY1282" fmla="*/ 1932737 h 3480299"/>
              <a:gd name="connsiteX1283" fmla="*/ 6430802 w 9451446"/>
              <a:gd name="connsiteY1283" fmla="*/ 1932737 h 3480299"/>
              <a:gd name="connsiteX1284" fmla="*/ 6475850 w 9451446"/>
              <a:gd name="connsiteY1284" fmla="*/ 1947844 h 3480299"/>
              <a:gd name="connsiteX1285" fmla="*/ 6492035 w 9451446"/>
              <a:gd name="connsiteY1285" fmla="*/ 1988846 h 3480299"/>
              <a:gd name="connsiteX1286" fmla="*/ 6492035 w 9451446"/>
              <a:gd name="connsiteY1286" fmla="*/ 2078133 h 3480299"/>
              <a:gd name="connsiteX1287" fmla="*/ 6469646 w 9451446"/>
              <a:gd name="connsiteY1287" fmla="*/ 2078133 h 3480299"/>
              <a:gd name="connsiteX1288" fmla="*/ 6469646 w 9451446"/>
              <a:gd name="connsiteY1288" fmla="*/ 2057902 h 3480299"/>
              <a:gd name="connsiteX1289" fmla="*/ 6468567 w 9451446"/>
              <a:gd name="connsiteY1289" fmla="*/ 2057902 h 3480299"/>
              <a:gd name="connsiteX1290" fmla="*/ 6450493 w 9451446"/>
              <a:gd name="connsiteY1290" fmla="*/ 2075436 h 3480299"/>
              <a:gd name="connsiteX1291" fmla="*/ 6422979 w 9451446"/>
              <a:gd name="connsiteY1291" fmla="*/ 2082449 h 3480299"/>
              <a:gd name="connsiteX1292" fmla="*/ 6395464 w 9451446"/>
              <a:gd name="connsiteY1292" fmla="*/ 2076515 h 3480299"/>
              <a:gd name="connsiteX1293" fmla="*/ 6376582 w 9451446"/>
              <a:gd name="connsiteY1293" fmla="*/ 2059790 h 3480299"/>
              <a:gd name="connsiteX1294" fmla="*/ 6370108 w 9451446"/>
              <a:gd name="connsiteY1294" fmla="*/ 2035513 h 3480299"/>
              <a:gd name="connsiteX1295" fmla="*/ 6386832 w 9451446"/>
              <a:gd name="connsiteY1295" fmla="*/ 2000715 h 3480299"/>
              <a:gd name="connsiteX1296" fmla="*/ 6429453 w 9451446"/>
              <a:gd name="connsiteY1296" fmla="*/ 1988036 h 3480299"/>
              <a:gd name="connsiteX1297" fmla="*/ 6453191 w 9451446"/>
              <a:gd name="connsiteY1297" fmla="*/ 1990734 h 3480299"/>
              <a:gd name="connsiteX1298" fmla="*/ 6469646 w 9451446"/>
              <a:gd name="connsiteY1298" fmla="*/ 1997208 h 3480299"/>
              <a:gd name="connsiteX1299" fmla="*/ 6469646 w 9451446"/>
              <a:gd name="connsiteY1299" fmla="*/ 1988576 h 3480299"/>
              <a:gd name="connsiteX1300" fmla="*/ 6458856 w 9451446"/>
              <a:gd name="connsiteY1300" fmla="*/ 1963489 h 3480299"/>
              <a:gd name="connsiteX1301" fmla="*/ 6430802 w 9451446"/>
              <a:gd name="connsiteY1301" fmla="*/ 1953778 h 3480299"/>
              <a:gd name="connsiteX1302" fmla="*/ 6409221 w 9451446"/>
              <a:gd name="connsiteY1302" fmla="*/ 1958903 h 3480299"/>
              <a:gd name="connsiteX1303" fmla="*/ 6393306 w 9451446"/>
              <a:gd name="connsiteY1303" fmla="*/ 1973200 h 3480299"/>
              <a:gd name="connsiteX1304" fmla="*/ 6375503 w 9451446"/>
              <a:gd name="connsiteY1304" fmla="*/ 1959982 h 3480299"/>
              <a:gd name="connsiteX1305" fmla="*/ 6398431 w 9451446"/>
              <a:gd name="connsiteY1305" fmla="*/ 1940021 h 3480299"/>
              <a:gd name="connsiteX1306" fmla="*/ 6430802 w 9451446"/>
              <a:gd name="connsiteY1306" fmla="*/ 1932737 h 3480299"/>
              <a:gd name="connsiteX1307" fmla="*/ 6286494 w 9451446"/>
              <a:gd name="connsiteY1307" fmla="*/ 1932737 h 3480299"/>
              <a:gd name="connsiteX1308" fmla="*/ 6322371 w 9451446"/>
              <a:gd name="connsiteY1308" fmla="*/ 1942179 h 3480299"/>
              <a:gd name="connsiteX1309" fmla="*/ 6345569 w 9451446"/>
              <a:gd name="connsiteY1309" fmla="*/ 1967535 h 3480299"/>
              <a:gd name="connsiteX1310" fmla="*/ 6353932 w 9451446"/>
              <a:gd name="connsiteY1310" fmla="*/ 2005031 h 3480299"/>
              <a:gd name="connsiteX1311" fmla="*/ 6353392 w 9451446"/>
              <a:gd name="connsiteY1311" fmla="*/ 2012044 h 3480299"/>
              <a:gd name="connsiteX1312" fmla="*/ 6241715 w 9451446"/>
              <a:gd name="connsiteY1312" fmla="*/ 2012044 h 3480299"/>
              <a:gd name="connsiteX1313" fmla="*/ 6249538 w 9451446"/>
              <a:gd name="connsiteY1313" fmla="*/ 2039289 h 3480299"/>
              <a:gd name="connsiteX1314" fmla="*/ 6267072 w 9451446"/>
              <a:gd name="connsiteY1314" fmla="*/ 2055744 h 3480299"/>
              <a:gd name="connsiteX1315" fmla="*/ 6289192 w 9451446"/>
              <a:gd name="connsiteY1315" fmla="*/ 2061409 h 3480299"/>
              <a:gd name="connsiteX1316" fmla="*/ 6331003 w 9451446"/>
              <a:gd name="connsiteY1316" fmla="*/ 2035782 h 3480299"/>
              <a:gd name="connsiteX1317" fmla="*/ 6350695 w 9451446"/>
              <a:gd name="connsiteY1317" fmla="*/ 2045493 h 3480299"/>
              <a:gd name="connsiteX1318" fmla="*/ 6326147 w 9451446"/>
              <a:gd name="connsiteY1318" fmla="*/ 2072468 h 3480299"/>
              <a:gd name="connsiteX1319" fmla="*/ 6288382 w 9451446"/>
              <a:gd name="connsiteY1319" fmla="*/ 2082449 h 3480299"/>
              <a:gd name="connsiteX1320" fmla="*/ 6252236 w 9451446"/>
              <a:gd name="connsiteY1320" fmla="*/ 2073008 h 3480299"/>
              <a:gd name="connsiteX1321" fmla="*/ 6227149 w 9451446"/>
              <a:gd name="connsiteY1321" fmla="*/ 2046303 h 3480299"/>
              <a:gd name="connsiteX1322" fmla="*/ 6218247 w 9451446"/>
              <a:gd name="connsiteY1322" fmla="*/ 2007998 h 3480299"/>
              <a:gd name="connsiteX1323" fmla="*/ 6226609 w 9451446"/>
              <a:gd name="connsiteY1323" fmla="*/ 1970503 h 3480299"/>
              <a:gd name="connsiteX1324" fmla="*/ 6250617 w 9451446"/>
              <a:gd name="connsiteY1324" fmla="*/ 1942988 h 3480299"/>
              <a:gd name="connsiteX1325" fmla="*/ 6286494 w 9451446"/>
              <a:gd name="connsiteY1325" fmla="*/ 1932737 h 3480299"/>
              <a:gd name="connsiteX1326" fmla="*/ 5930646 w 9451446"/>
              <a:gd name="connsiteY1326" fmla="*/ 1932737 h 3480299"/>
              <a:gd name="connsiteX1327" fmla="*/ 5963556 w 9451446"/>
              <a:gd name="connsiteY1327" fmla="*/ 1940830 h 3480299"/>
              <a:gd name="connsiteX1328" fmla="*/ 5984057 w 9451446"/>
              <a:gd name="connsiteY1328" fmla="*/ 1963219 h 3480299"/>
              <a:gd name="connsiteX1329" fmla="*/ 5963825 w 9451446"/>
              <a:gd name="connsiteY1329" fmla="*/ 1972661 h 3480299"/>
              <a:gd name="connsiteX1330" fmla="*/ 5930376 w 9451446"/>
              <a:gd name="connsiteY1330" fmla="*/ 1953778 h 3480299"/>
              <a:gd name="connsiteX1331" fmla="*/ 5909875 w 9451446"/>
              <a:gd name="connsiteY1331" fmla="*/ 1959173 h 3480299"/>
              <a:gd name="connsiteX1332" fmla="*/ 5901243 w 9451446"/>
              <a:gd name="connsiteY1332" fmla="*/ 1972930 h 3480299"/>
              <a:gd name="connsiteX1333" fmla="*/ 5907447 w 9451446"/>
              <a:gd name="connsiteY1333" fmla="*/ 1985339 h 3480299"/>
              <a:gd name="connsiteX1334" fmla="*/ 5925521 w 9451446"/>
              <a:gd name="connsiteY1334" fmla="*/ 1993431 h 3480299"/>
              <a:gd name="connsiteX1335" fmla="*/ 5946022 w 9451446"/>
              <a:gd name="connsiteY1335" fmla="*/ 1998557 h 3480299"/>
              <a:gd name="connsiteX1336" fmla="*/ 5977313 w 9451446"/>
              <a:gd name="connsiteY1336" fmla="*/ 2014202 h 3480299"/>
              <a:gd name="connsiteX1337" fmla="*/ 5987833 w 9451446"/>
              <a:gd name="connsiteY1337" fmla="*/ 2039559 h 3480299"/>
              <a:gd name="connsiteX1338" fmla="*/ 5980280 w 9451446"/>
              <a:gd name="connsiteY1338" fmla="*/ 2062218 h 3480299"/>
              <a:gd name="connsiteX1339" fmla="*/ 5960049 w 9451446"/>
              <a:gd name="connsiteY1339" fmla="*/ 2077324 h 3480299"/>
              <a:gd name="connsiteX1340" fmla="*/ 5931995 w 9451446"/>
              <a:gd name="connsiteY1340" fmla="*/ 2082449 h 3480299"/>
              <a:gd name="connsiteX1341" fmla="*/ 5893960 w 9451446"/>
              <a:gd name="connsiteY1341" fmla="*/ 2071929 h 3480299"/>
              <a:gd name="connsiteX1342" fmla="*/ 5872650 w 9451446"/>
              <a:gd name="connsiteY1342" fmla="*/ 2044684 h 3480299"/>
              <a:gd name="connsiteX1343" fmla="*/ 5893420 w 9451446"/>
              <a:gd name="connsiteY1343" fmla="*/ 2035243 h 3480299"/>
              <a:gd name="connsiteX1344" fmla="*/ 5909066 w 9451446"/>
              <a:gd name="connsiteY1344" fmla="*/ 2054935 h 3480299"/>
              <a:gd name="connsiteX1345" fmla="*/ 5931995 w 9451446"/>
              <a:gd name="connsiteY1345" fmla="*/ 2061948 h 3480299"/>
              <a:gd name="connsiteX1346" fmla="*/ 5954654 w 9451446"/>
              <a:gd name="connsiteY1346" fmla="*/ 2056553 h 3480299"/>
              <a:gd name="connsiteX1347" fmla="*/ 5964095 w 9451446"/>
              <a:gd name="connsiteY1347" fmla="*/ 2041177 h 3480299"/>
              <a:gd name="connsiteX1348" fmla="*/ 5956542 w 9451446"/>
              <a:gd name="connsiteY1348" fmla="*/ 2026881 h 3480299"/>
              <a:gd name="connsiteX1349" fmla="*/ 5933074 w 9451446"/>
              <a:gd name="connsiteY1349" fmla="*/ 2017709 h 3480299"/>
              <a:gd name="connsiteX1350" fmla="*/ 5915810 w 9451446"/>
              <a:gd name="connsiteY1350" fmla="*/ 2013123 h 3480299"/>
              <a:gd name="connsiteX1351" fmla="*/ 5888295 w 9451446"/>
              <a:gd name="connsiteY1351" fmla="*/ 1999096 h 3480299"/>
              <a:gd name="connsiteX1352" fmla="*/ 5877505 w 9451446"/>
              <a:gd name="connsiteY1352" fmla="*/ 1973470 h 3480299"/>
              <a:gd name="connsiteX1353" fmla="*/ 5884788 w 9451446"/>
              <a:gd name="connsiteY1353" fmla="*/ 1952160 h 3480299"/>
              <a:gd name="connsiteX1354" fmla="*/ 5904210 w 9451446"/>
              <a:gd name="connsiteY1354" fmla="*/ 1937863 h 3480299"/>
              <a:gd name="connsiteX1355" fmla="*/ 5930646 w 9451446"/>
              <a:gd name="connsiteY1355" fmla="*/ 1932737 h 3480299"/>
              <a:gd name="connsiteX1356" fmla="*/ 949672 w 9451446"/>
              <a:gd name="connsiteY1356" fmla="*/ 1932737 h 3480299"/>
              <a:gd name="connsiteX1357" fmla="*/ 985549 w 9451446"/>
              <a:gd name="connsiteY1357" fmla="*/ 1942179 h 3480299"/>
              <a:gd name="connsiteX1358" fmla="*/ 1008747 w 9451446"/>
              <a:gd name="connsiteY1358" fmla="*/ 1967535 h 3480299"/>
              <a:gd name="connsiteX1359" fmla="*/ 1017110 w 9451446"/>
              <a:gd name="connsiteY1359" fmla="*/ 2005031 h 3480299"/>
              <a:gd name="connsiteX1360" fmla="*/ 1016570 w 9451446"/>
              <a:gd name="connsiteY1360" fmla="*/ 2012044 h 3480299"/>
              <a:gd name="connsiteX1361" fmla="*/ 904893 w 9451446"/>
              <a:gd name="connsiteY1361" fmla="*/ 2012044 h 3480299"/>
              <a:gd name="connsiteX1362" fmla="*/ 912716 w 9451446"/>
              <a:gd name="connsiteY1362" fmla="*/ 2039289 h 3480299"/>
              <a:gd name="connsiteX1363" fmla="*/ 930250 w 9451446"/>
              <a:gd name="connsiteY1363" fmla="*/ 2055744 h 3480299"/>
              <a:gd name="connsiteX1364" fmla="*/ 952370 w 9451446"/>
              <a:gd name="connsiteY1364" fmla="*/ 2061409 h 3480299"/>
              <a:gd name="connsiteX1365" fmla="*/ 994181 w 9451446"/>
              <a:gd name="connsiteY1365" fmla="*/ 2035782 h 3480299"/>
              <a:gd name="connsiteX1366" fmla="*/ 1013873 w 9451446"/>
              <a:gd name="connsiteY1366" fmla="*/ 2045493 h 3480299"/>
              <a:gd name="connsiteX1367" fmla="*/ 989325 w 9451446"/>
              <a:gd name="connsiteY1367" fmla="*/ 2072468 h 3480299"/>
              <a:gd name="connsiteX1368" fmla="*/ 951560 w 9451446"/>
              <a:gd name="connsiteY1368" fmla="*/ 2082449 h 3480299"/>
              <a:gd name="connsiteX1369" fmla="*/ 915414 w 9451446"/>
              <a:gd name="connsiteY1369" fmla="*/ 2073008 h 3480299"/>
              <a:gd name="connsiteX1370" fmla="*/ 890327 w 9451446"/>
              <a:gd name="connsiteY1370" fmla="*/ 2046303 h 3480299"/>
              <a:gd name="connsiteX1371" fmla="*/ 881425 w 9451446"/>
              <a:gd name="connsiteY1371" fmla="*/ 2007998 h 3480299"/>
              <a:gd name="connsiteX1372" fmla="*/ 889787 w 9451446"/>
              <a:gd name="connsiteY1372" fmla="*/ 1970503 h 3480299"/>
              <a:gd name="connsiteX1373" fmla="*/ 913795 w 9451446"/>
              <a:gd name="connsiteY1373" fmla="*/ 1942988 h 3480299"/>
              <a:gd name="connsiteX1374" fmla="*/ 949672 w 9451446"/>
              <a:gd name="connsiteY1374" fmla="*/ 1932737 h 3480299"/>
              <a:gd name="connsiteX1375" fmla="*/ 803374 w 9451446"/>
              <a:gd name="connsiteY1375" fmla="*/ 1932737 h 3480299"/>
              <a:gd name="connsiteX1376" fmla="*/ 836283 w 9451446"/>
              <a:gd name="connsiteY1376" fmla="*/ 1940830 h 3480299"/>
              <a:gd name="connsiteX1377" fmla="*/ 856785 w 9451446"/>
              <a:gd name="connsiteY1377" fmla="*/ 1963219 h 3480299"/>
              <a:gd name="connsiteX1378" fmla="*/ 836553 w 9451446"/>
              <a:gd name="connsiteY1378" fmla="*/ 1972661 h 3480299"/>
              <a:gd name="connsiteX1379" fmla="*/ 803104 w 9451446"/>
              <a:gd name="connsiteY1379" fmla="*/ 1953778 h 3480299"/>
              <a:gd name="connsiteX1380" fmla="*/ 782603 w 9451446"/>
              <a:gd name="connsiteY1380" fmla="*/ 1959173 h 3480299"/>
              <a:gd name="connsiteX1381" fmla="*/ 773971 w 9451446"/>
              <a:gd name="connsiteY1381" fmla="*/ 1972930 h 3480299"/>
              <a:gd name="connsiteX1382" fmla="*/ 780175 w 9451446"/>
              <a:gd name="connsiteY1382" fmla="*/ 1985339 h 3480299"/>
              <a:gd name="connsiteX1383" fmla="*/ 798249 w 9451446"/>
              <a:gd name="connsiteY1383" fmla="*/ 1993431 h 3480299"/>
              <a:gd name="connsiteX1384" fmla="*/ 818750 w 9451446"/>
              <a:gd name="connsiteY1384" fmla="*/ 1998557 h 3480299"/>
              <a:gd name="connsiteX1385" fmla="*/ 850041 w 9451446"/>
              <a:gd name="connsiteY1385" fmla="*/ 2014202 h 3480299"/>
              <a:gd name="connsiteX1386" fmla="*/ 860561 w 9451446"/>
              <a:gd name="connsiteY1386" fmla="*/ 2039559 h 3480299"/>
              <a:gd name="connsiteX1387" fmla="*/ 853008 w 9451446"/>
              <a:gd name="connsiteY1387" fmla="*/ 2062218 h 3480299"/>
              <a:gd name="connsiteX1388" fmla="*/ 832777 w 9451446"/>
              <a:gd name="connsiteY1388" fmla="*/ 2077324 h 3480299"/>
              <a:gd name="connsiteX1389" fmla="*/ 804723 w 9451446"/>
              <a:gd name="connsiteY1389" fmla="*/ 2082449 h 3480299"/>
              <a:gd name="connsiteX1390" fmla="*/ 766688 w 9451446"/>
              <a:gd name="connsiteY1390" fmla="*/ 2071929 h 3480299"/>
              <a:gd name="connsiteX1391" fmla="*/ 745377 w 9451446"/>
              <a:gd name="connsiteY1391" fmla="*/ 2044684 h 3480299"/>
              <a:gd name="connsiteX1392" fmla="*/ 766148 w 9451446"/>
              <a:gd name="connsiteY1392" fmla="*/ 2035243 h 3480299"/>
              <a:gd name="connsiteX1393" fmla="*/ 781794 w 9451446"/>
              <a:gd name="connsiteY1393" fmla="*/ 2054935 h 3480299"/>
              <a:gd name="connsiteX1394" fmla="*/ 804723 w 9451446"/>
              <a:gd name="connsiteY1394" fmla="*/ 2061948 h 3480299"/>
              <a:gd name="connsiteX1395" fmla="*/ 827382 w 9451446"/>
              <a:gd name="connsiteY1395" fmla="*/ 2056553 h 3480299"/>
              <a:gd name="connsiteX1396" fmla="*/ 836823 w 9451446"/>
              <a:gd name="connsiteY1396" fmla="*/ 2041177 h 3480299"/>
              <a:gd name="connsiteX1397" fmla="*/ 829270 w 9451446"/>
              <a:gd name="connsiteY1397" fmla="*/ 2026881 h 3480299"/>
              <a:gd name="connsiteX1398" fmla="*/ 805802 w 9451446"/>
              <a:gd name="connsiteY1398" fmla="*/ 2017709 h 3480299"/>
              <a:gd name="connsiteX1399" fmla="*/ 788538 w 9451446"/>
              <a:gd name="connsiteY1399" fmla="*/ 2013123 h 3480299"/>
              <a:gd name="connsiteX1400" fmla="*/ 761023 w 9451446"/>
              <a:gd name="connsiteY1400" fmla="*/ 1999096 h 3480299"/>
              <a:gd name="connsiteX1401" fmla="*/ 750233 w 9451446"/>
              <a:gd name="connsiteY1401" fmla="*/ 1973470 h 3480299"/>
              <a:gd name="connsiteX1402" fmla="*/ 757516 w 9451446"/>
              <a:gd name="connsiteY1402" fmla="*/ 1952160 h 3480299"/>
              <a:gd name="connsiteX1403" fmla="*/ 776938 w 9451446"/>
              <a:gd name="connsiteY1403" fmla="*/ 1937863 h 3480299"/>
              <a:gd name="connsiteX1404" fmla="*/ 803374 w 9451446"/>
              <a:gd name="connsiteY1404" fmla="*/ 1932737 h 3480299"/>
              <a:gd name="connsiteX1405" fmla="*/ 234134 w 9451446"/>
              <a:gd name="connsiteY1405" fmla="*/ 1932737 h 3480299"/>
              <a:gd name="connsiteX1406" fmla="*/ 272709 w 9451446"/>
              <a:gd name="connsiteY1406" fmla="*/ 1947574 h 3480299"/>
              <a:gd name="connsiteX1407" fmla="*/ 286196 w 9451446"/>
              <a:gd name="connsiteY1407" fmla="*/ 1987767 h 3480299"/>
              <a:gd name="connsiteX1408" fmla="*/ 286196 w 9451446"/>
              <a:gd name="connsiteY1408" fmla="*/ 2078133 h 3480299"/>
              <a:gd name="connsiteX1409" fmla="*/ 262728 w 9451446"/>
              <a:gd name="connsiteY1409" fmla="*/ 2078133 h 3480299"/>
              <a:gd name="connsiteX1410" fmla="*/ 262728 w 9451446"/>
              <a:gd name="connsiteY1410" fmla="*/ 1991273 h 3480299"/>
              <a:gd name="connsiteX1411" fmla="*/ 253287 w 9451446"/>
              <a:gd name="connsiteY1411" fmla="*/ 1962950 h 3480299"/>
              <a:gd name="connsiteX1412" fmla="*/ 227660 w 9451446"/>
              <a:gd name="connsiteY1412" fmla="*/ 1954048 h 3480299"/>
              <a:gd name="connsiteX1413" fmla="*/ 207429 w 9451446"/>
              <a:gd name="connsiteY1413" fmla="*/ 1960522 h 3480299"/>
              <a:gd name="connsiteX1414" fmla="*/ 193402 w 9451446"/>
              <a:gd name="connsiteY1414" fmla="*/ 1977246 h 3480299"/>
              <a:gd name="connsiteX1415" fmla="*/ 188546 w 9451446"/>
              <a:gd name="connsiteY1415" fmla="*/ 1998826 h 3480299"/>
              <a:gd name="connsiteX1416" fmla="*/ 188546 w 9451446"/>
              <a:gd name="connsiteY1416" fmla="*/ 2078133 h 3480299"/>
              <a:gd name="connsiteX1417" fmla="*/ 165078 w 9451446"/>
              <a:gd name="connsiteY1417" fmla="*/ 2078133 h 3480299"/>
              <a:gd name="connsiteX1418" fmla="*/ 165078 w 9451446"/>
              <a:gd name="connsiteY1418" fmla="*/ 1937323 h 3480299"/>
              <a:gd name="connsiteX1419" fmla="*/ 187198 w 9451446"/>
              <a:gd name="connsiteY1419" fmla="*/ 1937323 h 3480299"/>
              <a:gd name="connsiteX1420" fmla="*/ 187198 w 9451446"/>
              <a:gd name="connsiteY1420" fmla="*/ 1958094 h 3480299"/>
              <a:gd name="connsiteX1421" fmla="*/ 188546 w 9451446"/>
              <a:gd name="connsiteY1421" fmla="*/ 1958094 h 3480299"/>
              <a:gd name="connsiteX1422" fmla="*/ 206890 w 9451446"/>
              <a:gd name="connsiteY1422" fmla="*/ 1940290 h 3480299"/>
              <a:gd name="connsiteX1423" fmla="*/ 234134 w 9451446"/>
              <a:gd name="connsiteY1423" fmla="*/ 1932737 h 3480299"/>
              <a:gd name="connsiteX1424" fmla="*/ 73372 w 9451446"/>
              <a:gd name="connsiteY1424" fmla="*/ 1932737 h 3480299"/>
              <a:gd name="connsiteX1425" fmla="*/ 109249 w 9451446"/>
              <a:gd name="connsiteY1425" fmla="*/ 1942179 h 3480299"/>
              <a:gd name="connsiteX1426" fmla="*/ 132447 w 9451446"/>
              <a:gd name="connsiteY1426" fmla="*/ 1967535 h 3480299"/>
              <a:gd name="connsiteX1427" fmla="*/ 140810 w 9451446"/>
              <a:gd name="connsiteY1427" fmla="*/ 2005031 h 3480299"/>
              <a:gd name="connsiteX1428" fmla="*/ 140270 w 9451446"/>
              <a:gd name="connsiteY1428" fmla="*/ 2012044 h 3480299"/>
              <a:gd name="connsiteX1429" fmla="*/ 28593 w 9451446"/>
              <a:gd name="connsiteY1429" fmla="*/ 2012044 h 3480299"/>
              <a:gd name="connsiteX1430" fmla="*/ 36416 w 9451446"/>
              <a:gd name="connsiteY1430" fmla="*/ 2039289 h 3480299"/>
              <a:gd name="connsiteX1431" fmla="*/ 53950 w 9451446"/>
              <a:gd name="connsiteY1431" fmla="*/ 2055744 h 3480299"/>
              <a:gd name="connsiteX1432" fmla="*/ 76069 w 9451446"/>
              <a:gd name="connsiteY1432" fmla="*/ 2061409 h 3480299"/>
              <a:gd name="connsiteX1433" fmla="*/ 117881 w 9451446"/>
              <a:gd name="connsiteY1433" fmla="*/ 2035782 h 3480299"/>
              <a:gd name="connsiteX1434" fmla="*/ 137573 w 9451446"/>
              <a:gd name="connsiteY1434" fmla="*/ 2045493 h 3480299"/>
              <a:gd name="connsiteX1435" fmla="*/ 113025 w 9451446"/>
              <a:gd name="connsiteY1435" fmla="*/ 2072468 h 3480299"/>
              <a:gd name="connsiteX1436" fmla="*/ 75260 w 9451446"/>
              <a:gd name="connsiteY1436" fmla="*/ 2082449 h 3480299"/>
              <a:gd name="connsiteX1437" fmla="*/ 39114 w 9451446"/>
              <a:gd name="connsiteY1437" fmla="*/ 2073008 h 3480299"/>
              <a:gd name="connsiteX1438" fmla="*/ 14027 w 9451446"/>
              <a:gd name="connsiteY1438" fmla="*/ 2046303 h 3480299"/>
              <a:gd name="connsiteX1439" fmla="*/ 5125 w 9451446"/>
              <a:gd name="connsiteY1439" fmla="*/ 2007998 h 3480299"/>
              <a:gd name="connsiteX1440" fmla="*/ 13487 w 9451446"/>
              <a:gd name="connsiteY1440" fmla="*/ 1970503 h 3480299"/>
              <a:gd name="connsiteX1441" fmla="*/ 37495 w 9451446"/>
              <a:gd name="connsiteY1441" fmla="*/ 1942988 h 3480299"/>
              <a:gd name="connsiteX1442" fmla="*/ 73372 w 9451446"/>
              <a:gd name="connsiteY1442" fmla="*/ 1932737 h 3480299"/>
              <a:gd name="connsiteX1443" fmla="*/ 6031086 w 9451446"/>
              <a:gd name="connsiteY1443" fmla="*/ 1897400 h 3480299"/>
              <a:gd name="connsiteX1444" fmla="*/ 6054555 w 9451446"/>
              <a:gd name="connsiteY1444" fmla="*/ 1897400 h 3480299"/>
              <a:gd name="connsiteX1445" fmla="*/ 6054555 w 9451446"/>
              <a:gd name="connsiteY1445" fmla="*/ 1937323 h 3480299"/>
              <a:gd name="connsiteX1446" fmla="*/ 6089083 w 9451446"/>
              <a:gd name="connsiteY1446" fmla="*/ 1937323 h 3480299"/>
              <a:gd name="connsiteX1447" fmla="*/ 6089083 w 9451446"/>
              <a:gd name="connsiteY1447" fmla="*/ 1958634 h 3480299"/>
              <a:gd name="connsiteX1448" fmla="*/ 6054555 w 9451446"/>
              <a:gd name="connsiteY1448" fmla="*/ 1958634 h 3480299"/>
              <a:gd name="connsiteX1449" fmla="*/ 6054555 w 9451446"/>
              <a:gd name="connsiteY1449" fmla="*/ 2035243 h 3480299"/>
              <a:gd name="connsiteX1450" fmla="*/ 6058871 w 9451446"/>
              <a:gd name="connsiteY1450" fmla="*/ 2052507 h 3480299"/>
              <a:gd name="connsiteX1451" fmla="*/ 6074247 w 9451446"/>
              <a:gd name="connsiteY1451" fmla="*/ 2058441 h 3480299"/>
              <a:gd name="connsiteX1452" fmla="*/ 6089622 w 9451446"/>
              <a:gd name="connsiteY1452" fmla="*/ 2053856 h 3480299"/>
              <a:gd name="connsiteX1453" fmla="*/ 6089622 w 9451446"/>
              <a:gd name="connsiteY1453" fmla="*/ 2076784 h 3480299"/>
              <a:gd name="connsiteX1454" fmla="*/ 6081260 w 9451446"/>
              <a:gd name="connsiteY1454" fmla="*/ 2079482 h 3480299"/>
              <a:gd name="connsiteX1455" fmla="*/ 6070200 w 9451446"/>
              <a:gd name="connsiteY1455" fmla="*/ 2080291 h 3480299"/>
              <a:gd name="connsiteX1456" fmla="*/ 6054285 w 9451446"/>
              <a:gd name="connsiteY1456" fmla="*/ 2077594 h 3480299"/>
              <a:gd name="connsiteX1457" fmla="*/ 6042146 w 9451446"/>
              <a:gd name="connsiteY1457" fmla="*/ 2070041 h 3480299"/>
              <a:gd name="connsiteX1458" fmla="*/ 6031086 w 9451446"/>
              <a:gd name="connsiteY1458" fmla="*/ 2041177 h 3480299"/>
              <a:gd name="connsiteX1459" fmla="*/ 6031086 w 9451446"/>
              <a:gd name="connsiteY1459" fmla="*/ 1958634 h 3480299"/>
              <a:gd name="connsiteX1460" fmla="*/ 6006539 w 9451446"/>
              <a:gd name="connsiteY1460" fmla="*/ 1958634 h 3480299"/>
              <a:gd name="connsiteX1461" fmla="*/ 6006539 w 9451446"/>
              <a:gd name="connsiteY1461" fmla="*/ 1937323 h 3480299"/>
              <a:gd name="connsiteX1462" fmla="*/ 6031086 w 9451446"/>
              <a:gd name="connsiteY1462" fmla="*/ 1937323 h 3480299"/>
              <a:gd name="connsiteX1463" fmla="*/ 425379 w 9451446"/>
              <a:gd name="connsiteY1463" fmla="*/ 1880406 h 3480299"/>
              <a:gd name="connsiteX1464" fmla="*/ 448847 w 9451446"/>
              <a:gd name="connsiteY1464" fmla="*/ 1880406 h 3480299"/>
              <a:gd name="connsiteX1465" fmla="*/ 448847 w 9451446"/>
              <a:gd name="connsiteY1465" fmla="*/ 2078133 h 3480299"/>
              <a:gd name="connsiteX1466" fmla="*/ 426458 w 9451446"/>
              <a:gd name="connsiteY1466" fmla="*/ 2078133 h 3480299"/>
              <a:gd name="connsiteX1467" fmla="*/ 426458 w 9451446"/>
              <a:gd name="connsiteY1467" fmla="*/ 2057362 h 3480299"/>
              <a:gd name="connsiteX1468" fmla="*/ 425379 w 9451446"/>
              <a:gd name="connsiteY1468" fmla="*/ 2057362 h 3480299"/>
              <a:gd name="connsiteX1469" fmla="*/ 405956 w 9451446"/>
              <a:gd name="connsiteY1469" fmla="*/ 2075166 h 3480299"/>
              <a:gd name="connsiteX1470" fmla="*/ 377363 w 9451446"/>
              <a:gd name="connsiteY1470" fmla="*/ 2082449 h 3480299"/>
              <a:gd name="connsiteX1471" fmla="*/ 342835 w 9451446"/>
              <a:gd name="connsiteY1471" fmla="*/ 2073008 h 3480299"/>
              <a:gd name="connsiteX1472" fmla="*/ 318827 w 9451446"/>
              <a:gd name="connsiteY1472" fmla="*/ 2046303 h 3480299"/>
              <a:gd name="connsiteX1473" fmla="*/ 309925 w 9451446"/>
              <a:gd name="connsiteY1473" fmla="*/ 2007728 h 3480299"/>
              <a:gd name="connsiteX1474" fmla="*/ 318827 w 9451446"/>
              <a:gd name="connsiteY1474" fmla="*/ 1969424 h 3480299"/>
              <a:gd name="connsiteX1475" fmla="*/ 342835 w 9451446"/>
              <a:gd name="connsiteY1475" fmla="*/ 1942449 h 3480299"/>
              <a:gd name="connsiteX1476" fmla="*/ 377363 w 9451446"/>
              <a:gd name="connsiteY1476" fmla="*/ 1932737 h 3480299"/>
              <a:gd name="connsiteX1477" fmla="*/ 405956 w 9451446"/>
              <a:gd name="connsiteY1477" fmla="*/ 1940290 h 3480299"/>
              <a:gd name="connsiteX1478" fmla="*/ 425379 w 9451446"/>
              <a:gd name="connsiteY1478" fmla="*/ 1958364 h 3480299"/>
              <a:gd name="connsiteX1479" fmla="*/ 426458 w 9451446"/>
              <a:gd name="connsiteY1479" fmla="*/ 1958364 h 3480299"/>
              <a:gd name="connsiteX1480" fmla="*/ 425379 w 9451446"/>
              <a:gd name="connsiteY1480" fmla="*/ 1938672 h 3480299"/>
              <a:gd name="connsiteX1481" fmla="*/ 7849282 w 9451446"/>
              <a:gd name="connsiteY1481" fmla="*/ 1877708 h 3480299"/>
              <a:gd name="connsiteX1482" fmla="*/ 7861151 w 9451446"/>
              <a:gd name="connsiteY1482" fmla="*/ 1882294 h 3480299"/>
              <a:gd name="connsiteX1483" fmla="*/ 7866007 w 9451446"/>
              <a:gd name="connsiteY1483" fmla="*/ 1894433 h 3480299"/>
              <a:gd name="connsiteX1484" fmla="*/ 7861151 w 9451446"/>
              <a:gd name="connsiteY1484" fmla="*/ 1906302 h 3480299"/>
              <a:gd name="connsiteX1485" fmla="*/ 7849282 w 9451446"/>
              <a:gd name="connsiteY1485" fmla="*/ 1911427 h 3480299"/>
              <a:gd name="connsiteX1486" fmla="*/ 7837413 w 9451446"/>
              <a:gd name="connsiteY1486" fmla="*/ 1906302 h 3480299"/>
              <a:gd name="connsiteX1487" fmla="*/ 7832288 w 9451446"/>
              <a:gd name="connsiteY1487" fmla="*/ 1894433 h 3480299"/>
              <a:gd name="connsiteX1488" fmla="*/ 7837413 w 9451446"/>
              <a:gd name="connsiteY1488" fmla="*/ 1882294 h 3480299"/>
              <a:gd name="connsiteX1489" fmla="*/ 7849282 w 9451446"/>
              <a:gd name="connsiteY1489" fmla="*/ 1877708 h 3480299"/>
              <a:gd name="connsiteX1490" fmla="*/ 7219944 w 9451446"/>
              <a:gd name="connsiteY1490" fmla="*/ 1758702 h 3480299"/>
              <a:gd name="connsiteX1491" fmla="*/ 7230464 w 9451446"/>
              <a:gd name="connsiteY1491" fmla="*/ 1762748 h 3480299"/>
              <a:gd name="connsiteX1492" fmla="*/ 7234510 w 9451446"/>
              <a:gd name="connsiteY1492" fmla="*/ 1773268 h 3480299"/>
              <a:gd name="connsiteX1493" fmla="*/ 7230464 w 9451446"/>
              <a:gd name="connsiteY1493" fmla="*/ 1783788 h 3480299"/>
              <a:gd name="connsiteX1494" fmla="*/ 7219944 w 9451446"/>
              <a:gd name="connsiteY1494" fmla="*/ 1788374 h 3480299"/>
              <a:gd name="connsiteX1495" fmla="*/ 7209423 w 9451446"/>
              <a:gd name="connsiteY1495" fmla="*/ 1783788 h 3480299"/>
              <a:gd name="connsiteX1496" fmla="*/ 7204838 w 9451446"/>
              <a:gd name="connsiteY1496" fmla="*/ 1773268 h 3480299"/>
              <a:gd name="connsiteX1497" fmla="*/ 7209423 w 9451446"/>
              <a:gd name="connsiteY1497" fmla="*/ 1762748 h 3480299"/>
              <a:gd name="connsiteX1498" fmla="*/ 7219944 w 9451446"/>
              <a:gd name="connsiteY1498" fmla="*/ 1758702 h 3480299"/>
              <a:gd name="connsiteX1499" fmla="*/ 767888 w 9451446"/>
              <a:gd name="connsiteY1499" fmla="*/ 1758702 h 3480299"/>
              <a:gd name="connsiteX1500" fmla="*/ 778408 w 9451446"/>
              <a:gd name="connsiteY1500" fmla="*/ 1762748 h 3480299"/>
              <a:gd name="connsiteX1501" fmla="*/ 782454 w 9451446"/>
              <a:gd name="connsiteY1501" fmla="*/ 1773268 h 3480299"/>
              <a:gd name="connsiteX1502" fmla="*/ 778408 w 9451446"/>
              <a:gd name="connsiteY1502" fmla="*/ 1783788 h 3480299"/>
              <a:gd name="connsiteX1503" fmla="*/ 767888 w 9451446"/>
              <a:gd name="connsiteY1503" fmla="*/ 1788374 h 3480299"/>
              <a:gd name="connsiteX1504" fmla="*/ 757368 w 9451446"/>
              <a:gd name="connsiteY1504" fmla="*/ 1783788 h 3480299"/>
              <a:gd name="connsiteX1505" fmla="*/ 752782 w 9451446"/>
              <a:gd name="connsiteY1505" fmla="*/ 1773268 h 3480299"/>
              <a:gd name="connsiteX1506" fmla="*/ 757368 w 9451446"/>
              <a:gd name="connsiteY1506" fmla="*/ 1762748 h 3480299"/>
              <a:gd name="connsiteX1507" fmla="*/ 767888 w 9451446"/>
              <a:gd name="connsiteY1507" fmla="*/ 1758702 h 3480299"/>
              <a:gd name="connsiteX1508" fmla="*/ 8833259 w 9451446"/>
              <a:gd name="connsiteY1508" fmla="*/ 1664289 h 3480299"/>
              <a:gd name="connsiteX1509" fmla="*/ 8804126 w 9451446"/>
              <a:gd name="connsiteY1509" fmla="*/ 1672381 h 3480299"/>
              <a:gd name="connsiteX1510" fmla="*/ 8794415 w 9451446"/>
              <a:gd name="connsiteY1510" fmla="*/ 1692882 h 3480299"/>
              <a:gd name="connsiteX1511" fmla="*/ 8803317 w 9451446"/>
              <a:gd name="connsiteY1511" fmla="*/ 1711765 h 3480299"/>
              <a:gd name="connsiteX1512" fmla="*/ 8825706 w 9451446"/>
              <a:gd name="connsiteY1512" fmla="*/ 1719048 h 3480299"/>
              <a:gd name="connsiteX1513" fmla="*/ 8847826 w 9451446"/>
              <a:gd name="connsiteY1513" fmla="*/ 1712844 h 3480299"/>
              <a:gd name="connsiteX1514" fmla="*/ 8864011 w 9451446"/>
              <a:gd name="connsiteY1514" fmla="*/ 1696659 h 3480299"/>
              <a:gd name="connsiteX1515" fmla="*/ 8869945 w 9451446"/>
              <a:gd name="connsiteY1515" fmla="*/ 1674270 h 3480299"/>
              <a:gd name="connsiteX1516" fmla="*/ 8853761 w 9451446"/>
              <a:gd name="connsiteY1516" fmla="*/ 1666986 h 3480299"/>
              <a:gd name="connsiteX1517" fmla="*/ 8833259 w 9451446"/>
              <a:gd name="connsiteY1517" fmla="*/ 1664289 h 3480299"/>
              <a:gd name="connsiteX1518" fmla="*/ 7728359 w 9451446"/>
              <a:gd name="connsiteY1518" fmla="*/ 1664289 h 3480299"/>
              <a:gd name="connsiteX1519" fmla="*/ 7699226 w 9451446"/>
              <a:gd name="connsiteY1519" fmla="*/ 1672381 h 3480299"/>
              <a:gd name="connsiteX1520" fmla="*/ 7689515 w 9451446"/>
              <a:gd name="connsiteY1520" fmla="*/ 1692882 h 3480299"/>
              <a:gd name="connsiteX1521" fmla="*/ 7698417 w 9451446"/>
              <a:gd name="connsiteY1521" fmla="*/ 1711765 h 3480299"/>
              <a:gd name="connsiteX1522" fmla="*/ 7720806 w 9451446"/>
              <a:gd name="connsiteY1522" fmla="*/ 1719048 h 3480299"/>
              <a:gd name="connsiteX1523" fmla="*/ 7742926 w 9451446"/>
              <a:gd name="connsiteY1523" fmla="*/ 1712844 h 3480299"/>
              <a:gd name="connsiteX1524" fmla="*/ 7759111 w 9451446"/>
              <a:gd name="connsiteY1524" fmla="*/ 1696659 h 3480299"/>
              <a:gd name="connsiteX1525" fmla="*/ 7765045 w 9451446"/>
              <a:gd name="connsiteY1525" fmla="*/ 1674270 h 3480299"/>
              <a:gd name="connsiteX1526" fmla="*/ 7748860 w 9451446"/>
              <a:gd name="connsiteY1526" fmla="*/ 1666986 h 3480299"/>
              <a:gd name="connsiteX1527" fmla="*/ 7728359 w 9451446"/>
              <a:gd name="connsiteY1527" fmla="*/ 1664289 h 3480299"/>
              <a:gd name="connsiteX1528" fmla="*/ 238888 w 9451446"/>
              <a:gd name="connsiteY1528" fmla="*/ 1664289 h 3480299"/>
              <a:gd name="connsiteX1529" fmla="*/ 209754 w 9451446"/>
              <a:gd name="connsiteY1529" fmla="*/ 1672381 h 3480299"/>
              <a:gd name="connsiteX1530" fmla="*/ 200043 w 9451446"/>
              <a:gd name="connsiteY1530" fmla="*/ 1692882 h 3480299"/>
              <a:gd name="connsiteX1531" fmla="*/ 208945 w 9451446"/>
              <a:gd name="connsiteY1531" fmla="*/ 1711765 h 3480299"/>
              <a:gd name="connsiteX1532" fmla="*/ 231334 w 9451446"/>
              <a:gd name="connsiteY1532" fmla="*/ 1719048 h 3480299"/>
              <a:gd name="connsiteX1533" fmla="*/ 253454 w 9451446"/>
              <a:gd name="connsiteY1533" fmla="*/ 1712844 h 3480299"/>
              <a:gd name="connsiteX1534" fmla="*/ 269639 w 9451446"/>
              <a:gd name="connsiteY1534" fmla="*/ 1696659 h 3480299"/>
              <a:gd name="connsiteX1535" fmla="*/ 275574 w 9451446"/>
              <a:gd name="connsiteY1535" fmla="*/ 1674270 h 3480299"/>
              <a:gd name="connsiteX1536" fmla="*/ 259388 w 9451446"/>
              <a:gd name="connsiteY1536" fmla="*/ 1666986 h 3480299"/>
              <a:gd name="connsiteX1537" fmla="*/ 238888 w 9451446"/>
              <a:gd name="connsiteY1537" fmla="*/ 1664289 h 3480299"/>
              <a:gd name="connsiteX1538" fmla="*/ 8526487 w 9451446"/>
              <a:gd name="connsiteY1538" fmla="*/ 1611148 h 3480299"/>
              <a:gd name="connsiteX1539" fmla="*/ 8503559 w 9451446"/>
              <a:gd name="connsiteY1539" fmla="*/ 1617892 h 3480299"/>
              <a:gd name="connsiteX1540" fmla="*/ 8486295 w 9451446"/>
              <a:gd name="connsiteY1540" fmla="*/ 1636774 h 3480299"/>
              <a:gd name="connsiteX1541" fmla="*/ 8479821 w 9451446"/>
              <a:gd name="connsiteY1541" fmla="*/ 1664828 h 3480299"/>
              <a:gd name="connsiteX1542" fmla="*/ 8486295 w 9451446"/>
              <a:gd name="connsiteY1542" fmla="*/ 1692882 h 3480299"/>
              <a:gd name="connsiteX1543" fmla="*/ 8503559 w 9451446"/>
              <a:gd name="connsiteY1543" fmla="*/ 1711765 h 3480299"/>
              <a:gd name="connsiteX1544" fmla="*/ 8526487 w 9451446"/>
              <a:gd name="connsiteY1544" fmla="*/ 1718509 h 3480299"/>
              <a:gd name="connsiteX1545" fmla="*/ 8549416 w 9451446"/>
              <a:gd name="connsiteY1545" fmla="*/ 1711765 h 3480299"/>
              <a:gd name="connsiteX1546" fmla="*/ 8566680 w 9451446"/>
              <a:gd name="connsiteY1546" fmla="*/ 1692882 h 3480299"/>
              <a:gd name="connsiteX1547" fmla="*/ 8573154 w 9451446"/>
              <a:gd name="connsiteY1547" fmla="*/ 1664828 h 3480299"/>
              <a:gd name="connsiteX1548" fmla="*/ 8566680 w 9451446"/>
              <a:gd name="connsiteY1548" fmla="*/ 1636504 h 3480299"/>
              <a:gd name="connsiteX1549" fmla="*/ 8549416 w 9451446"/>
              <a:gd name="connsiteY1549" fmla="*/ 1617892 h 3480299"/>
              <a:gd name="connsiteX1550" fmla="*/ 8526487 w 9451446"/>
              <a:gd name="connsiteY1550" fmla="*/ 1611148 h 3480299"/>
              <a:gd name="connsiteX1551" fmla="*/ 7219944 w 9451446"/>
              <a:gd name="connsiteY1551" fmla="*/ 1611148 h 3480299"/>
              <a:gd name="connsiteX1552" fmla="*/ 7191620 w 9451446"/>
              <a:gd name="connsiteY1552" fmla="*/ 1621938 h 3480299"/>
              <a:gd name="connsiteX1553" fmla="*/ 7176514 w 9451446"/>
              <a:gd name="connsiteY1553" fmla="*/ 1649992 h 3480299"/>
              <a:gd name="connsiteX1554" fmla="*/ 7262295 w 9451446"/>
              <a:gd name="connsiteY1554" fmla="*/ 1649992 h 3480299"/>
              <a:gd name="connsiteX1555" fmla="*/ 7257439 w 9451446"/>
              <a:gd name="connsiteY1555" fmla="*/ 1632188 h 3480299"/>
              <a:gd name="connsiteX1556" fmla="*/ 7243682 w 9451446"/>
              <a:gd name="connsiteY1556" fmla="*/ 1617352 h 3480299"/>
              <a:gd name="connsiteX1557" fmla="*/ 7219944 w 9451446"/>
              <a:gd name="connsiteY1557" fmla="*/ 1611148 h 3480299"/>
              <a:gd name="connsiteX1558" fmla="*/ 6697687 w 9451446"/>
              <a:gd name="connsiteY1558" fmla="*/ 1611148 h 3480299"/>
              <a:gd name="connsiteX1559" fmla="*/ 6674758 w 9451446"/>
              <a:gd name="connsiteY1559" fmla="*/ 1617892 h 3480299"/>
              <a:gd name="connsiteX1560" fmla="*/ 6657494 w 9451446"/>
              <a:gd name="connsiteY1560" fmla="*/ 1636774 h 3480299"/>
              <a:gd name="connsiteX1561" fmla="*/ 6651020 w 9451446"/>
              <a:gd name="connsiteY1561" fmla="*/ 1664828 h 3480299"/>
              <a:gd name="connsiteX1562" fmla="*/ 6657494 w 9451446"/>
              <a:gd name="connsiteY1562" fmla="*/ 1692882 h 3480299"/>
              <a:gd name="connsiteX1563" fmla="*/ 6674758 w 9451446"/>
              <a:gd name="connsiteY1563" fmla="*/ 1711765 h 3480299"/>
              <a:gd name="connsiteX1564" fmla="*/ 6697687 w 9451446"/>
              <a:gd name="connsiteY1564" fmla="*/ 1718509 h 3480299"/>
              <a:gd name="connsiteX1565" fmla="*/ 6720616 w 9451446"/>
              <a:gd name="connsiteY1565" fmla="*/ 1711765 h 3480299"/>
              <a:gd name="connsiteX1566" fmla="*/ 6737880 w 9451446"/>
              <a:gd name="connsiteY1566" fmla="*/ 1692882 h 3480299"/>
              <a:gd name="connsiteX1567" fmla="*/ 6744354 w 9451446"/>
              <a:gd name="connsiteY1567" fmla="*/ 1664828 h 3480299"/>
              <a:gd name="connsiteX1568" fmla="*/ 6737880 w 9451446"/>
              <a:gd name="connsiteY1568" fmla="*/ 1636504 h 3480299"/>
              <a:gd name="connsiteX1569" fmla="*/ 6720616 w 9451446"/>
              <a:gd name="connsiteY1569" fmla="*/ 1617892 h 3480299"/>
              <a:gd name="connsiteX1570" fmla="*/ 6697687 w 9451446"/>
              <a:gd name="connsiteY1570" fmla="*/ 1611148 h 3480299"/>
              <a:gd name="connsiteX1571" fmla="*/ 6324594 w 9451446"/>
              <a:gd name="connsiteY1571" fmla="*/ 1611148 h 3480299"/>
              <a:gd name="connsiteX1572" fmla="*/ 6296270 w 9451446"/>
              <a:gd name="connsiteY1572" fmla="*/ 1621938 h 3480299"/>
              <a:gd name="connsiteX1573" fmla="*/ 6281164 w 9451446"/>
              <a:gd name="connsiteY1573" fmla="*/ 1649992 h 3480299"/>
              <a:gd name="connsiteX1574" fmla="*/ 6366945 w 9451446"/>
              <a:gd name="connsiteY1574" fmla="*/ 1649992 h 3480299"/>
              <a:gd name="connsiteX1575" fmla="*/ 6362089 w 9451446"/>
              <a:gd name="connsiteY1575" fmla="*/ 1632188 h 3480299"/>
              <a:gd name="connsiteX1576" fmla="*/ 6348332 w 9451446"/>
              <a:gd name="connsiteY1576" fmla="*/ 1617352 h 3480299"/>
              <a:gd name="connsiteX1577" fmla="*/ 6324594 w 9451446"/>
              <a:gd name="connsiteY1577" fmla="*/ 1611148 h 3480299"/>
              <a:gd name="connsiteX1578" fmla="*/ 6164288 w 9451446"/>
              <a:gd name="connsiteY1578" fmla="*/ 1611148 h 3480299"/>
              <a:gd name="connsiteX1579" fmla="*/ 6141359 w 9451446"/>
              <a:gd name="connsiteY1579" fmla="*/ 1617892 h 3480299"/>
              <a:gd name="connsiteX1580" fmla="*/ 6124095 w 9451446"/>
              <a:gd name="connsiteY1580" fmla="*/ 1636774 h 3480299"/>
              <a:gd name="connsiteX1581" fmla="*/ 6117621 w 9451446"/>
              <a:gd name="connsiteY1581" fmla="*/ 1664828 h 3480299"/>
              <a:gd name="connsiteX1582" fmla="*/ 6124095 w 9451446"/>
              <a:gd name="connsiteY1582" fmla="*/ 1692882 h 3480299"/>
              <a:gd name="connsiteX1583" fmla="*/ 6141359 w 9451446"/>
              <a:gd name="connsiteY1583" fmla="*/ 1711765 h 3480299"/>
              <a:gd name="connsiteX1584" fmla="*/ 6164288 w 9451446"/>
              <a:gd name="connsiteY1584" fmla="*/ 1718509 h 3480299"/>
              <a:gd name="connsiteX1585" fmla="*/ 6187216 w 9451446"/>
              <a:gd name="connsiteY1585" fmla="*/ 1711765 h 3480299"/>
              <a:gd name="connsiteX1586" fmla="*/ 6204480 w 9451446"/>
              <a:gd name="connsiteY1586" fmla="*/ 1692882 h 3480299"/>
              <a:gd name="connsiteX1587" fmla="*/ 6210954 w 9451446"/>
              <a:gd name="connsiteY1587" fmla="*/ 1664828 h 3480299"/>
              <a:gd name="connsiteX1588" fmla="*/ 6204480 w 9451446"/>
              <a:gd name="connsiteY1588" fmla="*/ 1636504 h 3480299"/>
              <a:gd name="connsiteX1589" fmla="*/ 6187216 w 9451446"/>
              <a:gd name="connsiteY1589" fmla="*/ 1617892 h 3480299"/>
              <a:gd name="connsiteX1590" fmla="*/ 6164288 w 9451446"/>
              <a:gd name="connsiteY1590" fmla="*/ 1611148 h 3480299"/>
              <a:gd name="connsiteX1591" fmla="*/ 3115893 w 9451446"/>
              <a:gd name="connsiteY1591" fmla="*/ 1611148 h 3480299"/>
              <a:gd name="connsiteX1592" fmla="*/ 3091616 w 9451446"/>
              <a:gd name="connsiteY1592" fmla="*/ 1617622 h 3480299"/>
              <a:gd name="connsiteX1593" fmla="*/ 3073542 w 9451446"/>
              <a:gd name="connsiteY1593" fmla="*/ 1636235 h 3480299"/>
              <a:gd name="connsiteX1594" fmla="*/ 3066799 w 9451446"/>
              <a:gd name="connsiteY1594" fmla="*/ 1664828 h 3480299"/>
              <a:gd name="connsiteX1595" fmla="*/ 3073542 w 9451446"/>
              <a:gd name="connsiteY1595" fmla="*/ 1693152 h 3480299"/>
              <a:gd name="connsiteX1596" fmla="*/ 3091616 w 9451446"/>
              <a:gd name="connsiteY1596" fmla="*/ 1711765 h 3480299"/>
              <a:gd name="connsiteX1597" fmla="*/ 3115893 w 9451446"/>
              <a:gd name="connsiteY1597" fmla="*/ 1718509 h 3480299"/>
              <a:gd name="connsiteX1598" fmla="*/ 3140171 w 9451446"/>
              <a:gd name="connsiteY1598" fmla="*/ 1711765 h 3480299"/>
              <a:gd name="connsiteX1599" fmla="*/ 3157974 w 9451446"/>
              <a:gd name="connsiteY1599" fmla="*/ 1693152 h 3480299"/>
              <a:gd name="connsiteX1600" fmla="*/ 3164718 w 9451446"/>
              <a:gd name="connsiteY1600" fmla="*/ 1664828 h 3480299"/>
              <a:gd name="connsiteX1601" fmla="*/ 3157974 w 9451446"/>
              <a:gd name="connsiteY1601" fmla="*/ 1636235 h 3480299"/>
              <a:gd name="connsiteX1602" fmla="*/ 3140171 w 9451446"/>
              <a:gd name="connsiteY1602" fmla="*/ 1617622 h 3480299"/>
              <a:gd name="connsiteX1603" fmla="*/ 3115893 w 9451446"/>
              <a:gd name="connsiteY1603" fmla="*/ 1611148 h 3480299"/>
              <a:gd name="connsiteX1604" fmla="*/ 2473672 w 9451446"/>
              <a:gd name="connsiteY1604" fmla="*/ 1611148 h 3480299"/>
              <a:gd name="connsiteX1605" fmla="*/ 2445348 w 9451446"/>
              <a:gd name="connsiteY1605" fmla="*/ 1621938 h 3480299"/>
              <a:gd name="connsiteX1606" fmla="*/ 2430242 w 9451446"/>
              <a:gd name="connsiteY1606" fmla="*/ 1649992 h 3480299"/>
              <a:gd name="connsiteX1607" fmla="*/ 2516023 w 9451446"/>
              <a:gd name="connsiteY1607" fmla="*/ 1649992 h 3480299"/>
              <a:gd name="connsiteX1608" fmla="*/ 2511167 w 9451446"/>
              <a:gd name="connsiteY1608" fmla="*/ 1632188 h 3480299"/>
              <a:gd name="connsiteX1609" fmla="*/ 2497410 w 9451446"/>
              <a:gd name="connsiteY1609" fmla="*/ 1617352 h 3480299"/>
              <a:gd name="connsiteX1610" fmla="*/ 2473672 w 9451446"/>
              <a:gd name="connsiteY1610" fmla="*/ 1611148 h 3480299"/>
              <a:gd name="connsiteX1611" fmla="*/ 2073622 w 9451446"/>
              <a:gd name="connsiteY1611" fmla="*/ 1611148 h 3480299"/>
              <a:gd name="connsiteX1612" fmla="*/ 2045298 w 9451446"/>
              <a:gd name="connsiteY1612" fmla="*/ 1621938 h 3480299"/>
              <a:gd name="connsiteX1613" fmla="*/ 2030192 w 9451446"/>
              <a:gd name="connsiteY1613" fmla="*/ 1649992 h 3480299"/>
              <a:gd name="connsiteX1614" fmla="*/ 2115973 w 9451446"/>
              <a:gd name="connsiteY1614" fmla="*/ 1649992 h 3480299"/>
              <a:gd name="connsiteX1615" fmla="*/ 2111117 w 9451446"/>
              <a:gd name="connsiteY1615" fmla="*/ 1632188 h 3480299"/>
              <a:gd name="connsiteX1616" fmla="*/ 2097360 w 9451446"/>
              <a:gd name="connsiteY1616" fmla="*/ 1617352 h 3480299"/>
              <a:gd name="connsiteX1617" fmla="*/ 2073622 w 9451446"/>
              <a:gd name="connsiteY1617" fmla="*/ 1611148 h 3480299"/>
              <a:gd name="connsiteX1618" fmla="*/ 1710509 w 9451446"/>
              <a:gd name="connsiteY1618" fmla="*/ 1611148 h 3480299"/>
              <a:gd name="connsiteX1619" fmla="*/ 1687311 w 9451446"/>
              <a:gd name="connsiteY1619" fmla="*/ 1617892 h 3480299"/>
              <a:gd name="connsiteX1620" fmla="*/ 1670317 w 9451446"/>
              <a:gd name="connsiteY1620" fmla="*/ 1636504 h 3480299"/>
              <a:gd name="connsiteX1621" fmla="*/ 1663573 w 9451446"/>
              <a:gd name="connsiteY1621" fmla="*/ 1664828 h 3480299"/>
              <a:gd name="connsiteX1622" fmla="*/ 1670317 w 9451446"/>
              <a:gd name="connsiteY1622" fmla="*/ 1692882 h 3480299"/>
              <a:gd name="connsiteX1623" fmla="*/ 1687311 w 9451446"/>
              <a:gd name="connsiteY1623" fmla="*/ 1711765 h 3480299"/>
              <a:gd name="connsiteX1624" fmla="*/ 1710509 w 9451446"/>
              <a:gd name="connsiteY1624" fmla="*/ 1718509 h 3480299"/>
              <a:gd name="connsiteX1625" fmla="*/ 1733438 w 9451446"/>
              <a:gd name="connsiteY1625" fmla="*/ 1711765 h 3480299"/>
              <a:gd name="connsiteX1626" fmla="*/ 1750433 w 9451446"/>
              <a:gd name="connsiteY1626" fmla="*/ 1692882 h 3480299"/>
              <a:gd name="connsiteX1627" fmla="*/ 1756907 w 9451446"/>
              <a:gd name="connsiteY1627" fmla="*/ 1664828 h 3480299"/>
              <a:gd name="connsiteX1628" fmla="*/ 1750433 w 9451446"/>
              <a:gd name="connsiteY1628" fmla="*/ 1636504 h 3480299"/>
              <a:gd name="connsiteX1629" fmla="*/ 1733438 w 9451446"/>
              <a:gd name="connsiteY1629" fmla="*/ 1617892 h 3480299"/>
              <a:gd name="connsiteX1630" fmla="*/ 1710509 w 9451446"/>
              <a:gd name="connsiteY1630" fmla="*/ 1611148 h 3480299"/>
              <a:gd name="connsiteX1631" fmla="*/ 1549747 w 9451446"/>
              <a:gd name="connsiteY1631" fmla="*/ 1611148 h 3480299"/>
              <a:gd name="connsiteX1632" fmla="*/ 1521423 w 9451446"/>
              <a:gd name="connsiteY1632" fmla="*/ 1621938 h 3480299"/>
              <a:gd name="connsiteX1633" fmla="*/ 1506317 w 9451446"/>
              <a:gd name="connsiteY1633" fmla="*/ 1649992 h 3480299"/>
              <a:gd name="connsiteX1634" fmla="*/ 1592098 w 9451446"/>
              <a:gd name="connsiteY1634" fmla="*/ 1649992 h 3480299"/>
              <a:gd name="connsiteX1635" fmla="*/ 1587243 w 9451446"/>
              <a:gd name="connsiteY1635" fmla="*/ 1632188 h 3480299"/>
              <a:gd name="connsiteX1636" fmla="*/ 1573485 w 9451446"/>
              <a:gd name="connsiteY1636" fmla="*/ 1617352 h 3480299"/>
              <a:gd name="connsiteX1637" fmla="*/ 1549747 w 9451446"/>
              <a:gd name="connsiteY1637" fmla="*/ 1611148 h 3480299"/>
              <a:gd name="connsiteX1638" fmla="*/ 1084101 w 9451446"/>
              <a:gd name="connsiteY1638" fmla="*/ 1611148 h 3480299"/>
              <a:gd name="connsiteX1639" fmla="*/ 1060903 w 9451446"/>
              <a:gd name="connsiteY1639" fmla="*/ 1617622 h 3480299"/>
              <a:gd name="connsiteX1640" fmla="*/ 1044178 w 9451446"/>
              <a:gd name="connsiteY1640" fmla="*/ 1635695 h 3480299"/>
              <a:gd name="connsiteX1641" fmla="*/ 1037974 w 9451446"/>
              <a:gd name="connsiteY1641" fmla="*/ 1664019 h 3480299"/>
              <a:gd name="connsiteX1642" fmla="*/ 1044178 w 9451446"/>
              <a:gd name="connsiteY1642" fmla="*/ 1692343 h 3480299"/>
              <a:gd name="connsiteX1643" fmla="*/ 1060903 w 9451446"/>
              <a:gd name="connsiteY1643" fmla="*/ 1710416 h 3480299"/>
              <a:gd name="connsiteX1644" fmla="*/ 1084101 w 9451446"/>
              <a:gd name="connsiteY1644" fmla="*/ 1716620 h 3480299"/>
              <a:gd name="connsiteX1645" fmla="*/ 1107030 w 9451446"/>
              <a:gd name="connsiteY1645" fmla="*/ 1710416 h 3480299"/>
              <a:gd name="connsiteX1646" fmla="*/ 1123755 w 9451446"/>
              <a:gd name="connsiteY1646" fmla="*/ 1692073 h 3480299"/>
              <a:gd name="connsiteX1647" fmla="*/ 1129959 w 9451446"/>
              <a:gd name="connsiteY1647" fmla="*/ 1664019 h 3480299"/>
              <a:gd name="connsiteX1648" fmla="*/ 1123755 w 9451446"/>
              <a:gd name="connsiteY1648" fmla="*/ 1635425 h 3480299"/>
              <a:gd name="connsiteX1649" fmla="*/ 1107030 w 9451446"/>
              <a:gd name="connsiteY1649" fmla="*/ 1617352 h 3480299"/>
              <a:gd name="connsiteX1650" fmla="*/ 1084101 w 9451446"/>
              <a:gd name="connsiteY1650" fmla="*/ 1611148 h 3480299"/>
              <a:gd name="connsiteX1651" fmla="*/ 608390 w 9451446"/>
              <a:gd name="connsiteY1651" fmla="*/ 1611148 h 3480299"/>
              <a:gd name="connsiteX1652" fmla="*/ 585462 w 9451446"/>
              <a:gd name="connsiteY1652" fmla="*/ 1617892 h 3480299"/>
              <a:gd name="connsiteX1653" fmla="*/ 568198 w 9451446"/>
              <a:gd name="connsiteY1653" fmla="*/ 1636774 h 3480299"/>
              <a:gd name="connsiteX1654" fmla="*/ 561724 w 9451446"/>
              <a:gd name="connsiteY1654" fmla="*/ 1664828 h 3480299"/>
              <a:gd name="connsiteX1655" fmla="*/ 568198 w 9451446"/>
              <a:gd name="connsiteY1655" fmla="*/ 1692882 h 3480299"/>
              <a:gd name="connsiteX1656" fmla="*/ 585462 w 9451446"/>
              <a:gd name="connsiteY1656" fmla="*/ 1711765 h 3480299"/>
              <a:gd name="connsiteX1657" fmla="*/ 608390 w 9451446"/>
              <a:gd name="connsiteY1657" fmla="*/ 1718509 h 3480299"/>
              <a:gd name="connsiteX1658" fmla="*/ 631319 w 9451446"/>
              <a:gd name="connsiteY1658" fmla="*/ 1711765 h 3480299"/>
              <a:gd name="connsiteX1659" fmla="*/ 648584 w 9451446"/>
              <a:gd name="connsiteY1659" fmla="*/ 1692882 h 3480299"/>
              <a:gd name="connsiteX1660" fmla="*/ 655058 w 9451446"/>
              <a:gd name="connsiteY1660" fmla="*/ 1664828 h 3480299"/>
              <a:gd name="connsiteX1661" fmla="*/ 648584 w 9451446"/>
              <a:gd name="connsiteY1661" fmla="*/ 1636504 h 3480299"/>
              <a:gd name="connsiteX1662" fmla="*/ 631319 w 9451446"/>
              <a:gd name="connsiteY1662" fmla="*/ 1617892 h 3480299"/>
              <a:gd name="connsiteX1663" fmla="*/ 608390 w 9451446"/>
              <a:gd name="connsiteY1663" fmla="*/ 1611148 h 3480299"/>
              <a:gd name="connsiteX1664" fmla="*/ 8624751 w 9451446"/>
              <a:gd name="connsiteY1664" fmla="*/ 1594423 h 3480299"/>
              <a:gd name="connsiteX1665" fmla="*/ 8648219 w 9451446"/>
              <a:gd name="connsiteY1665" fmla="*/ 1594423 h 3480299"/>
              <a:gd name="connsiteX1666" fmla="*/ 8648219 w 9451446"/>
              <a:gd name="connsiteY1666" fmla="*/ 1679395 h 3480299"/>
              <a:gd name="connsiteX1667" fmla="*/ 8657391 w 9451446"/>
              <a:gd name="connsiteY1667" fmla="*/ 1709067 h 3480299"/>
              <a:gd name="connsiteX1668" fmla="*/ 8681938 w 9451446"/>
              <a:gd name="connsiteY1668" fmla="*/ 1718509 h 3480299"/>
              <a:gd name="connsiteX1669" fmla="*/ 8703249 w 9451446"/>
              <a:gd name="connsiteY1669" fmla="*/ 1712035 h 3480299"/>
              <a:gd name="connsiteX1670" fmla="*/ 8717545 w 9451446"/>
              <a:gd name="connsiteY1670" fmla="*/ 1695580 h 3480299"/>
              <a:gd name="connsiteX1671" fmla="*/ 8722671 w 9451446"/>
              <a:gd name="connsiteY1671" fmla="*/ 1674000 h 3480299"/>
              <a:gd name="connsiteX1672" fmla="*/ 8722671 w 9451446"/>
              <a:gd name="connsiteY1672" fmla="*/ 1594423 h 3480299"/>
              <a:gd name="connsiteX1673" fmla="*/ 8746139 w 9451446"/>
              <a:gd name="connsiteY1673" fmla="*/ 1594423 h 3480299"/>
              <a:gd name="connsiteX1674" fmla="*/ 8746139 w 9451446"/>
              <a:gd name="connsiteY1674" fmla="*/ 1735233 h 3480299"/>
              <a:gd name="connsiteX1675" fmla="*/ 8723750 w 9451446"/>
              <a:gd name="connsiteY1675" fmla="*/ 1735233 h 3480299"/>
              <a:gd name="connsiteX1676" fmla="*/ 8723750 w 9451446"/>
              <a:gd name="connsiteY1676" fmla="*/ 1714732 h 3480299"/>
              <a:gd name="connsiteX1677" fmla="*/ 8722671 w 9451446"/>
              <a:gd name="connsiteY1677" fmla="*/ 1714732 h 3480299"/>
              <a:gd name="connsiteX1678" fmla="*/ 8704058 w 9451446"/>
              <a:gd name="connsiteY1678" fmla="*/ 1732536 h 3480299"/>
              <a:gd name="connsiteX1679" fmla="*/ 8677083 w 9451446"/>
              <a:gd name="connsiteY1679" fmla="*/ 1739549 h 3480299"/>
              <a:gd name="connsiteX1680" fmla="*/ 8638239 w 9451446"/>
              <a:gd name="connsiteY1680" fmla="*/ 1724713 h 3480299"/>
              <a:gd name="connsiteX1681" fmla="*/ 8624751 w 9451446"/>
              <a:gd name="connsiteY1681" fmla="*/ 1682902 h 3480299"/>
              <a:gd name="connsiteX1682" fmla="*/ 8332983 w 9451446"/>
              <a:gd name="connsiteY1682" fmla="*/ 1594423 h 3480299"/>
              <a:gd name="connsiteX1683" fmla="*/ 8356451 w 9451446"/>
              <a:gd name="connsiteY1683" fmla="*/ 1594423 h 3480299"/>
              <a:gd name="connsiteX1684" fmla="*/ 8356451 w 9451446"/>
              <a:gd name="connsiteY1684" fmla="*/ 1735233 h 3480299"/>
              <a:gd name="connsiteX1685" fmla="*/ 8332983 w 9451446"/>
              <a:gd name="connsiteY1685" fmla="*/ 1735233 h 3480299"/>
              <a:gd name="connsiteX1686" fmla="*/ 7815126 w 9451446"/>
              <a:gd name="connsiteY1686" fmla="*/ 1594423 h 3480299"/>
              <a:gd name="connsiteX1687" fmla="*/ 7838595 w 9451446"/>
              <a:gd name="connsiteY1687" fmla="*/ 1594423 h 3480299"/>
              <a:gd name="connsiteX1688" fmla="*/ 7838595 w 9451446"/>
              <a:gd name="connsiteY1688" fmla="*/ 1679395 h 3480299"/>
              <a:gd name="connsiteX1689" fmla="*/ 7847766 w 9451446"/>
              <a:gd name="connsiteY1689" fmla="*/ 1709067 h 3480299"/>
              <a:gd name="connsiteX1690" fmla="*/ 7872313 w 9451446"/>
              <a:gd name="connsiteY1690" fmla="*/ 1718509 h 3480299"/>
              <a:gd name="connsiteX1691" fmla="*/ 7893624 w 9451446"/>
              <a:gd name="connsiteY1691" fmla="*/ 1712035 h 3480299"/>
              <a:gd name="connsiteX1692" fmla="*/ 7907921 w 9451446"/>
              <a:gd name="connsiteY1692" fmla="*/ 1695580 h 3480299"/>
              <a:gd name="connsiteX1693" fmla="*/ 7913046 w 9451446"/>
              <a:gd name="connsiteY1693" fmla="*/ 1674000 h 3480299"/>
              <a:gd name="connsiteX1694" fmla="*/ 7913046 w 9451446"/>
              <a:gd name="connsiteY1694" fmla="*/ 1594423 h 3480299"/>
              <a:gd name="connsiteX1695" fmla="*/ 7936514 w 9451446"/>
              <a:gd name="connsiteY1695" fmla="*/ 1594423 h 3480299"/>
              <a:gd name="connsiteX1696" fmla="*/ 7936514 w 9451446"/>
              <a:gd name="connsiteY1696" fmla="*/ 1735233 h 3480299"/>
              <a:gd name="connsiteX1697" fmla="*/ 7914125 w 9451446"/>
              <a:gd name="connsiteY1697" fmla="*/ 1735233 h 3480299"/>
              <a:gd name="connsiteX1698" fmla="*/ 7914125 w 9451446"/>
              <a:gd name="connsiteY1698" fmla="*/ 1714732 h 3480299"/>
              <a:gd name="connsiteX1699" fmla="*/ 7913046 w 9451446"/>
              <a:gd name="connsiteY1699" fmla="*/ 1714732 h 3480299"/>
              <a:gd name="connsiteX1700" fmla="*/ 7894433 w 9451446"/>
              <a:gd name="connsiteY1700" fmla="*/ 1732536 h 3480299"/>
              <a:gd name="connsiteX1701" fmla="*/ 7867458 w 9451446"/>
              <a:gd name="connsiteY1701" fmla="*/ 1739549 h 3480299"/>
              <a:gd name="connsiteX1702" fmla="*/ 7828614 w 9451446"/>
              <a:gd name="connsiteY1702" fmla="*/ 1724713 h 3480299"/>
              <a:gd name="connsiteX1703" fmla="*/ 7815126 w 9451446"/>
              <a:gd name="connsiteY1703" fmla="*/ 1682902 h 3480299"/>
              <a:gd name="connsiteX1704" fmla="*/ 7310301 w 9451446"/>
              <a:gd name="connsiteY1704" fmla="*/ 1594423 h 3480299"/>
              <a:gd name="connsiteX1705" fmla="*/ 7333769 w 9451446"/>
              <a:gd name="connsiteY1705" fmla="*/ 1594423 h 3480299"/>
              <a:gd name="connsiteX1706" fmla="*/ 7333769 w 9451446"/>
              <a:gd name="connsiteY1706" fmla="*/ 1679395 h 3480299"/>
              <a:gd name="connsiteX1707" fmla="*/ 7342941 w 9451446"/>
              <a:gd name="connsiteY1707" fmla="*/ 1709067 h 3480299"/>
              <a:gd name="connsiteX1708" fmla="*/ 7367488 w 9451446"/>
              <a:gd name="connsiteY1708" fmla="*/ 1718509 h 3480299"/>
              <a:gd name="connsiteX1709" fmla="*/ 7388799 w 9451446"/>
              <a:gd name="connsiteY1709" fmla="*/ 1712035 h 3480299"/>
              <a:gd name="connsiteX1710" fmla="*/ 7403095 w 9451446"/>
              <a:gd name="connsiteY1710" fmla="*/ 1695580 h 3480299"/>
              <a:gd name="connsiteX1711" fmla="*/ 7408221 w 9451446"/>
              <a:gd name="connsiteY1711" fmla="*/ 1674000 h 3480299"/>
              <a:gd name="connsiteX1712" fmla="*/ 7408221 w 9451446"/>
              <a:gd name="connsiteY1712" fmla="*/ 1594423 h 3480299"/>
              <a:gd name="connsiteX1713" fmla="*/ 7431689 w 9451446"/>
              <a:gd name="connsiteY1713" fmla="*/ 1594423 h 3480299"/>
              <a:gd name="connsiteX1714" fmla="*/ 7431689 w 9451446"/>
              <a:gd name="connsiteY1714" fmla="*/ 1735233 h 3480299"/>
              <a:gd name="connsiteX1715" fmla="*/ 7409300 w 9451446"/>
              <a:gd name="connsiteY1715" fmla="*/ 1735233 h 3480299"/>
              <a:gd name="connsiteX1716" fmla="*/ 7409300 w 9451446"/>
              <a:gd name="connsiteY1716" fmla="*/ 1714732 h 3480299"/>
              <a:gd name="connsiteX1717" fmla="*/ 7408221 w 9451446"/>
              <a:gd name="connsiteY1717" fmla="*/ 1714732 h 3480299"/>
              <a:gd name="connsiteX1718" fmla="*/ 7389608 w 9451446"/>
              <a:gd name="connsiteY1718" fmla="*/ 1732536 h 3480299"/>
              <a:gd name="connsiteX1719" fmla="*/ 7362633 w 9451446"/>
              <a:gd name="connsiteY1719" fmla="*/ 1739549 h 3480299"/>
              <a:gd name="connsiteX1720" fmla="*/ 7323789 w 9451446"/>
              <a:gd name="connsiteY1720" fmla="*/ 1724713 h 3480299"/>
              <a:gd name="connsiteX1721" fmla="*/ 7310301 w 9451446"/>
              <a:gd name="connsiteY1721" fmla="*/ 1682902 h 3480299"/>
              <a:gd name="connsiteX1722" fmla="*/ 7094733 w 9451446"/>
              <a:gd name="connsiteY1722" fmla="*/ 1594423 h 3480299"/>
              <a:gd name="connsiteX1723" fmla="*/ 7118201 w 9451446"/>
              <a:gd name="connsiteY1723" fmla="*/ 1594423 h 3480299"/>
              <a:gd name="connsiteX1724" fmla="*/ 7118201 w 9451446"/>
              <a:gd name="connsiteY1724" fmla="*/ 1735233 h 3480299"/>
              <a:gd name="connsiteX1725" fmla="*/ 7094733 w 9451446"/>
              <a:gd name="connsiteY1725" fmla="*/ 1735233 h 3480299"/>
              <a:gd name="connsiteX1726" fmla="*/ 6403352 w 9451446"/>
              <a:gd name="connsiteY1726" fmla="*/ 1594423 h 3480299"/>
              <a:gd name="connsiteX1727" fmla="*/ 6430057 w 9451446"/>
              <a:gd name="connsiteY1727" fmla="*/ 1594423 h 3480299"/>
              <a:gd name="connsiteX1728" fmla="*/ 6466204 w 9451446"/>
              <a:gd name="connsiteY1728" fmla="*/ 1646485 h 3480299"/>
              <a:gd name="connsiteX1729" fmla="*/ 6501272 w 9451446"/>
              <a:gd name="connsiteY1729" fmla="*/ 1594423 h 3480299"/>
              <a:gd name="connsiteX1730" fmla="*/ 6528786 w 9451446"/>
              <a:gd name="connsiteY1730" fmla="*/ 1594423 h 3480299"/>
              <a:gd name="connsiteX1731" fmla="*/ 6479422 w 9451446"/>
              <a:gd name="connsiteY1731" fmla="*/ 1663749 h 3480299"/>
              <a:gd name="connsiteX1732" fmla="*/ 6529595 w 9451446"/>
              <a:gd name="connsiteY1732" fmla="*/ 1735233 h 3480299"/>
              <a:gd name="connsiteX1733" fmla="*/ 6502351 w 9451446"/>
              <a:gd name="connsiteY1733" fmla="*/ 1735233 h 3480299"/>
              <a:gd name="connsiteX1734" fmla="*/ 6465934 w 9451446"/>
              <a:gd name="connsiteY1734" fmla="*/ 1681013 h 3480299"/>
              <a:gd name="connsiteX1735" fmla="*/ 6429788 w 9451446"/>
              <a:gd name="connsiteY1735" fmla="*/ 1735233 h 3480299"/>
              <a:gd name="connsiteX1736" fmla="*/ 6402273 w 9451446"/>
              <a:gd name="connsiteY1736" fmla="*/ 1735233 h 3480299"/>
              <a:gd name="connsiteX1737" fmla="*/ 6452177 w 9451446"/>
              <a:gd name="connsiteY1737" fmla="*/ 1663749 h 3480299"/>
              <a:gd name="connsiteX1738" fmla="*/ 2254458 w 9451446"/>
              <a:gd name="connsiteY1738" fmla="*/ 1594423 h 3480299"/>
              <a:gd name="connsiteX1739" fmla="*/ 2279544 w 9451446"/>
              <a:gd name="connsiteY1739" fmla="*/ 1594423 h 3480299"/>
              <a:gd name="connsiteX1740" fmla="*/ 2323244 w 9451446"/>
              <a:gd name="connsiteY1740" fmla="*/ 1707719 h 3480299"/>
              <a:gd name="connsiteX1741" fmla="*/ 2323784 w 9451446"/>
              <a:gd name="connsiteY1741" fmla="*/ 1707719 h 3480299"/>
              <a:gd name="connsiteX1742" fmla="*/ 2368023 w 9451446"/>
              <a:gd name="connsiteY1742" fmla="*/ 1594423 h 3480299"/>
              <a:gd name="connsiteX1743" fmla="*/ 2392570 w 9451446"/>
              <a:gd name="connsiteY1743" fmla="*/ 1594423 h 3480299"/>
              <a:gd name="connsiteX1744" fmla="*/ 2335113 w 9451446"/>
              <a:gd name="connsiteY1744" fmla="*/ 1735233 h 3480299"/>
              <a:gd name="connsiteX1745" fmla="*/ 2311375 w 9451446"/>
              <a:gd name="connsiteY1745" fmla="*/ 1735233 h 3480299"/>
              <a:gd name="connsiteX1746" fmla="*/ 1254333 w 9451446"/>
              <a:gd name="connsiteY1746" fmla="*/ 1594423 h 3480299"/>
              <a:gd name="connsiteX1747" fmla="*/ 1278610 w 9451446"/>
              <a:gd name="connsiteY1747" fmla="*/ 1594423 h 3480299"/>
              <a:gd name="connsiteX1748" fmla="*/ 1312059 w 9451446"/>
              <a:gd name="connsiteY1748" fmla="*/ 1705561 h 3480299"/>
              <a:gd name="connsiteX1749" fmla="*/ 1312329 w 9451446"/>
              <a:gd name="connsiteY1749" fmla="*/ 1705561 h 3480299"/>
              <a:gd name="connsiteX1750" fmla="*/ 1347936 w 9451446"/>
              <a:gd name="connsiteY1750" fmla="*/ 1594423 h 3480299"/>
              <a:gd name="connsiteX1751" fmla="*/ 1371944 w 9451446"/>
              <a:gd name="connsiteY1751" fmla="*/ 1594423 h 3480299"/>
              <a:gd name="connsiteX1752" fmla="*/ 1407551 w 9451446"/>
              <a:gd name="connsiteY1752" fmla="*/ 1705291 h 3480299"/>
              <a:gd name="connsiteX1753" fmla="*/ 1408091 w 9451446"/>
              <a:gd name="connsiteY1753" fmla="*/ 1705291 h 3480299"/>
              <a:gd name="connsiteX1754" fmla="*/ 1441270 w 9451446"/>
              <a:gd name="connsiteY1754" fmla="*/ 1594423 h 3480299"/>
              <a:gd name="connsiteX1755" fmla="*/ 1465008 w 9451446"/>
              <a:gd name="connsiteY1755" fmla="*/ 1594423 h 3480299"/>
              <a:gd name="connsiteX1756" fmla="*/ 1419690 w 9451446"/>
              <a:gd name="connsiteY1756" fmla="*/ 1735233 h 3480299"/>
              <a:gd name="connsiteX1757" fmla="*/ 1395682 w 9451446"/>
              <a:gd name="connsiteY1757" fmla="*/ 1735233 h 3480299"/>
              <a:gd name="connsiteX1758" fmla="*/ 1359266 w 9451446"/>
              <a:gd name="connsiteY1758" fmla="*/ 1622747 h 3480299"/>
              <a:gd name="connsiteX1759" fmla="*/ 1323119 w 9451446"/>
              <a:gd name="connsiteY1759" fmla="*/ 1735233 h 3480299"/>
              <a:gd name="connsiteX1760" fmla="*/ 1299651 w 9451446"/>
              <a:gd name="connsiteY1760" fmla="*/ 1735233 h 3480299"/>
              <a:gd name="connsiteX1761" fmla="*/ 311627 w 9451446"/>
              <a:gd name="connsiteY1761" fmla="*/ 1594423 h 3480299"/>
              <a:gd name="connsiteX1762" fmla="*/ 336984 w 9451446"/>
              <a:gd name="connsiteY1762" fmla="*/ 1594423 h 3480299"/>
              <a:gd name="connsiteX1763" fmla="*/ 381223 w 9451446"/>
              <a:gd name="connsiteY1763" fmla="*/ 1699087 h 3480299"/>
              <a:gd name="connsiteX1764" fmla="*/ 381762 w 9451446"/>
              <a:gd name="connsiteY1764" fmla="*/ 1699087 h 3480299"/>
              <a:gd name="connsiteX1765" fmla="*/ 424383 w 9451446"/>
              <a:gd name="connsiteY1765" fmla="*/ 1594423 h 3480299"/>
              <a:gd name="connsiteX1766" fmla="*/ 449740 w 9451446"/>
              <a:gd name="connsiteY1766" fmla="*/ 1594423 h 3480299"/>
              <a:gd name="connsiteX1767" fmla="*/ 362880 w 9451446"/>
              <a:gd name="connsiteY1767" fmla="*/ 1794848 h 3480299"/>
              <a:gd name="connsiteX1768" fmla="*/ 338602 w 9451446"/>
              <a:gd name="connsiteY1768" fmla="*/ 1794848 h 3480299"/>
              <a:gd name="connsiteX1769" fmla="*/ 369894 w 9451446"/>
              <a:gd name="connsiteY1769" fmla="*/ 1726331 h 3480299"/>
              <a:gd name="connsiteX1770" fmla="*/ 2629579 w 9451446"/>
              <a:gd name="connsiteY1770" fmla="*/ 1590107 h 3480299"/>
              <a:gd name="connsiteX1771" fmla="*/ 2646303 w 9451446"/>
              <a:gd name="connsiteY1771" fmla="*/ 1593074 h 3480299"/>
              <a:gd name="connsiteX1772" fmla="*/ 2646303 w 9451446"/>
              <a:gd name="connsiteY1772" fmla="*/ 1618431 h 3480299"/>
              <a:gd name="connsiteX1773" fmla="*/ 2626342 w 9451446"/>
              <a:gd name="connsiteY1773" fmla="*/ 1613845 h 3480299"/>
              <a:gd name="connsiteX1774" fmla="*/ 2607459 w 9451446"/>
              <a:gd name="connsiteY1774" fmla="*/ 1619780 h 3480299"/>
              <a:gd name="connsiteX1775" fmla="*/ 2593702 w 9451446"/>
              <a:gd name="connsiteY1775" fmla="*/ 1635425 h 3480299"/>
              <a:gd name="connsiteX1776" fmla="*/ 2588846 w 9451446"/>
              <a:gd name="connsiteY1776" fmla="*/ 1656466 h 3480299"/>
              <a:gd name="connsiteX1777" fmla="*/ 2588846 w 9451446"/>
              <a:gd name="connsiteY1777" fmla="*/ 1735233 h 3480299"/>
              <a:gd name="connsiteX1778" fmla="*/ 2565378 w 9451446"/>
              <a:gd name="connsiteY1778" fmla="*/ 1735233 h 3480299"/>
              <a:gd name="connsiteX1779" fmla="*/ 2565378 w 9451446"/>
              <a:gd name="connsiteY1779" fmla="*/ 1594423 h 3480299"/>
              <a:gd name="connsiteX1780" fmla="*/ 2587498 w 9451446"/>
              <a:gd name="connsiteY1780" fmla="*/ 1594423 h 3480299"/>
              <a:gd name="connsiteX1781" fmla="*/ 2587498 w 9451446"/>
              <a:gd name="connsiteY1781" fmla="*/ 1617082 h 3480299"/>
              <a:gd name="connsiteX1782" fmla="*/ 2588846 w 9451446"/>
              <a:gd name="connsiteY1782" fmla="*/ 1617082 h 3480299"/>
              <a:gd name="connsiteX1783" fmla="*/ 2604762 w 9451446"/>
              <a:gd name="connsiteY1783" fmla="*/ 1597930 h 3480299"/>
              <a:gd name="connsiteX1784" fmla="*/ 2629579 w 9451446"/>
              <a:gd name="connsiteY1784" fmla="*/ 1590107 h 3480299"/>
              <a:gd name="connsiteX1785" fmla="*/ 2229529 w 9451446"/>
              <a:gd name="connsiteY1785" fmla="*/ 1590107 h 3480299"/>
              <a:gd name="connsiteX1786" fmla="*/ 2246253 w 9451446"/>
              <a:gd name="connsiteY1786" fmla="*/ 1593074 h 3480299"/>
              <a:gd name="connsiteX1787" fmla="*/ 2246253 w 9451446"/>
              <a:gd name="connsiteY1787" fmla="*/ 1618431 h 3480299"/>
              <a:gd name="connsiteX1788" fmla="*/ 2226292 w 9451446"/>
              <a:gd name="connsiteY1788" fmla="*/ 1613845 h 3480299"/>
              <a:gd name="connsiteX1789" fmla="*/ 2207409 w 9451446"/>
              <a:gd name="connsiteY1789" fmla="*/ 1619780 h 3480299"/>
              <a:gd name="connsiteX1790" fmla="*/ 2193652 w 9451446"/>
              <a:gd name="connsiteY1790" fmla="*/ 1635425 h 3480299"/>
              <a:gd name="connsiteX1791" fmla="*/ 2188797 w 9451446"/>
              <a:gd name="connsiteY1791" fmla="*/ 1656466 h 3480299"/>
              <a:gd name="connsiteX1792" fmla="*/ 2188797 w 9451446"/>
              <a:gd name="connsiteY1792" fmla="*/ 1735233 h 3480299"/>
              <a:gd name="connsiteX1793" fmla="*/ 2165328 w 9451446"/>
              <a:gd name="connsiteY1793" fmla="*/ 1735233 h 3480299"/>
              <a:gd name="connsiteX1794" fmla="*/ 2165328 w 9451446"/>
              <a:gd name="connsiteY1794" fmla="*/ 1594423 h 3480299"/>
              <a:gd name="connsiteX1795" fmla="*/ 2187448 w 9451446"/>
              <a:gd name="connsiteY1795" fmla="*/ 1594423 h 3480299"/>
              <a:gd name="connsiteX1796" fmla="*/ 2187448 w 9451446"/>
              <a:gd name="connsiteY1796" fmla="*/ 1617082 h 3480299"/>
              <a:gd name="connsiteX1797" fmla="*/ 2188797 w 9451446"/>
              <a:gd name="connsiteY1797" fmla="*/ 1617082 h 3480299"/>
              <a:gd name="connsiteX1798" fmla="*/ 2204712 w 9451446"/>
              <a:gd name="connsiteY1798" fmla="*/ 1597930 h 3480299"/>
              <a:gd name="connsiteX1799" fmla="*/ 2229529 w 9451446"/>
              <a:gd name="connsiteY1799" fmla="*/ 1590107 h 3480299"/>
              <a:gd name="connsiteX1800" fmla="*/ 8831101 w 9451446"/>
              <a:gd name="connsiteY1800" fmla="*/ 1589837 h 3480299"/>
              <a:gd name="connsiteX1801" fmla="*/ 8876150 w 9451446"/>
              <a:gd name="connsiteY1801" fmla="*/ 1604944 h 3480299"/>
              <a:gd name="connsiteX1802" fmla="*/ 8892335 w 9451446"/>
              <a:gd name="connsiteY1802" fmla="*/ 1645946 h 3480299"/>
              <a:gd name="connsiteX1803" fmla="*/ 8892335 w 9451446"/>
              <a:gd name="connsiteY1803" fmla="*/ 1735233 h 3480299"/>
              <a:gd name="connsiteX1804" fmla="*/ 8869945 w 9451446"/>
              <a:gd name="connsiteY1804" fmla="*/ 1735233 h 3480299"/>
              <a:gd name="connsiteX1805" fmla="*/ 8869945 w 9451446"/>
              <a:gd name="connsiteY1805" fmla="*/ 1715002 h 3480299"/>
              <a:gd name="connsiteX1806" fmla="*/ 8868867 w 9451446"/>
              <a:gd name="connsiteY1806" fmla="*/ 1715002 h 3480299"/>
              <a:gd name="connsiteX1807" fmla="*/ 8850793 w 9451446"/>
              <a:gd name="connsiteY1807" fmla="*/ 1732536 h 3480299"/>
              <a:gd name="connsiteX1808" fmla="*/ 8823279 w 9451446"/>
              <a:gd name="connsiteY1808" fmla="*/ 1739549 h 3480299"/>
              <a:gd name="connsiteX1809" fmla="*/ 8795764 w 9451446"/>
              <a:gd name="connsiteY1809" fmla="*/ 1733615 h 3480299"/>
              <a:gd name="connsiteX1810" fmla="*/ 8776881 w 9451446"/>
              <a:gd name="connsiteY1810" fmla="*/ 1716890 h 3480299"/>
              <a:gd name="connsiteX1811" fmla="*/ 8770407 w 9451446"/>
              <a:gd name="connsiteY1811" fmla="*/ 1692613 h 3480299"/>
              <a:gd name="connsiteX1812" fmla="*/ 8787132 w 9451446"/>
              <a:gd name="connsiteY1812" fmla="*/ 1657815 h 3480299"/>
              <a:gd name="connsiteX1813" fmla="*/ 8829753 w 9451446"/>
              <a:gd name="connsiteY1813" fmla="*/ 1645136 h 3480299"/>
              <a:gd name="connsiteX1814" fmla="*/ 8853491 w 9451446"/>
              <a:gd name="connsiteY1814" fmla="*/ 1647834 h 3480299"/>
              <a:gd name="connsiteX1815" fmla="*/ 8869945 w 9451446"/>
              <a:gd name="connsiteY1815" fmla="*/ 1654308 h 3480299"/>
              <a:gd name="connsiteX1816" fmla="*/ 8869945 w 9451446"/>
              <a:gd name="connsiteY1816" fmla="*/ 1645676 h 3480299"/>
              <a:gd name="connsiteX1817" fmla="*/ 8859155 w 9451446"/>
              <a:gd name="connsiteY1817" fmla="*/ 1620589 h 3480299"/>
              <a:gd name="connsiteX1818" fmla="*/ 8831101 w 9451446"/>
              <a:gd name="connsiteY1818" fmla="*/ 1610878 h 3480299"/>
              <a:gd name="connsiteX1819" fmla="*/ 8809521 w 9451446"/>
              <a:gd name="connsiteY1819" fmla="*/ 1616003 h 3480299"/>
              <a:gd name="connsiteX1820" fmla="*/ 8793606 w 9451446"/>
              <a:gd name="connsiteY1820" fmla="*/ 1630300 h 3480299"/>
              <a:gd name="connsiteX1821" fmla="*/ 8775802 w 9451446"/>
              <a:gd name="connsiteY1821" fmla="*/ 1617082 h 3480299"/>
              <a:gd name="connsiteX1822" fmla="*/ 8798731 w 9451446"/>
              <a:gd name="connsiteY1822" fmla="*/ 1597121 h 3480299"/>
              <a:gd name="connsiteX1823" fmla="*/ 8831101 w 9451446"/>
              <a:gd name="connsiteY1823" fmla="*/ 1589837 h 3480299"/>
              <a:gd name="connsiteX1824" fmla="*/ 8524059 w 9451446"/>
              <a:gd name="connsiteY1824" fmla="*/ 1589837 h 3480299"/>
              <a:gd name="connsiteX1825" fmla="*/ 8552653 w 9451446"/>
              <a:gd name="connsiteY1825" fmla="*/ 1597390 h 3480299"/>
              <a:gd name="connsiteX1826" fmla="*/ 8572075 w 9451446"/>
              <a:gd name="connsiteY1826" fmla="*/ 1615464 h 3480299"/>
              <a:gd name="connsiteX1827" fmla="*/ 8573154 w 9451446"/>
              <a:gd name="connsiteY1827" fmla="*/ 1615464 h 3480299"/>
              <a:gd name="connsiteX1828" fmla="*/ 8573154 w 9451446"/>
              <a:gd name="connsiteY1828" fmla="*/ 1594423 h 3480299"/>
              <a:gd name="connsiteX1829" fmla="*/ 8595543 w 9451446"/>
              <a:gd name="connsiteY1829" fmla="*/ 1594423 h 3480299"/>
              <a:gd name="connsiteX1830" fmla="*/ 8595543 w 9451446"/>
              <a:gd name="connsiteY1830" fmla="*/ 1794848 h 3480299"/>
              <a:gd name="connsiteX1831" fmla="*/ 8572075 w 9451446"/>
              <a:gd name="connsiteY1831" fmla="*/ 1794848 h 3480299"/>
              <a:gd name="connsiteX1832" fmla="*/ 8572075 w 9451446"/>
              <a:gd name="connsiteY1832" fmla="*/ 1733884 h 3480299"/>
              <a:gd name="connsiteX1833" fmla="*/ 8573154 w 9451446"/>
              <a:gd name="connsiteY1833" fmla="*/ 1714462 h 3480299"/>
              <a:gd name="connsiteX1834" fmla="*/ 8572075 w 9451446"/>
              <a:gd name="connsiteY1834" fmla="*/ 1714462 h 3480299"/>
              <a:gd name="connsiteX1835" fmla="*/ 8552653 w 9451446"/>
              <a:gd name="connsiteY1835" fmla="*/ 1732266 h 3480299"/>
              <a:gd name="connsiteX1836" fmla="*/ 8524059 w 9451446"/>
              <a:gd name="connsiteY1836" fmla="*/ 1739549 h 3480299"/>
              <a:gd name="connsiteX1837" fmla="*/ 8489531 w 9451446"/>
              <a:gd name="connsiteY1837" fmla="*/ 1730108 h 3480299"/>
              <a:gd name="connsiteX1838" fmla="*/ 8465524 w 9451446"/>
              <a:gd name="connsiteY1838" fmla="*/ 1703403 h 3480299"/>
              <a:gd name="connsiteX1839" fmla="*/ 8456622 w 9451446"/>
              <a:gd name="connsiteY1839" fmla="*/ 1664828 h 3480299"/>
              <a:gd name="connsiteX1840" fmla="*/ 8465524 w 9451446"/>
              <a:gd name="connsiteY1840" fmla="*/ 1626524 h 3480299"/>
              <a:gd name="connsiteX1841" fmla="*/ 8489531 w 9451446"/>
              <a:gd name="connsiteY1841" fmla="*/ 1599549 h 3480299"/>
              <a:gd name="connsiteX1842" fmla="*/ 8524059 w 9451446"/>
              <a:gd name="connsiteY1842" fmla="*/ 1589837 h 3480299"/>
              <a:gd name="connsiteX1843" fmla="*/ 7726201 w 9451446"/>
              <a:gd name="connsiteY1843" fmla="*/ 1589837 h 3480299"/>
              <a:gd name="connsiteX1844" fmla="*/ 7771250 w 9451446"/>
              <a:gd name="connsiteY1844" fmla="*/ 1604944 h 3480299"/>
              <a:gd name="connsiteX1845" fmla="*/ 7787435 w 9451446"/>
              <a:gd name="connsiteY1845" fmla="*/ 1645946 h 3480299"/>
              <a:gd name="connsiteX1846" fmla="*/ 7787435 w 9451446"/>
              <a:gd name="connsiteY1846" fmla="*/ 1735233 h 3480299"/>
              <a:gd name="connsiteX1847" fmla="*/ 7765045 w 9451446"/>
              <a:gd name="connsiteY1847" fmla="*/ 1735233 h 3480299"/>
              <a:gd name="connsiteX1848" fmla="*/ 7765045 w 9451446"/>
              <a:gd name="connsiteY1848" fmla="*/ 1715002 h 3480299"/>
              <a:gd name="connsiteX1849" fmla="*/ 7763967 w 9451446"/>
              <a:gd name="connsiteY1849" fmla="*/ 1715002 h 3480299"/>
              <a:gd name="connsiteX1850" fmla="*/ 7745893 w 9451446"/>
              <a:gd name="connsiteY1850" fmla="*/ 1732536 h 3480299"/>
              <a:gd name="connsiteX1851" fmla="*/ 7718379 w 9451446"/>
              <a:gd name="connsiteY1851" fmla="*/ 1739549 h 3480299"/>
              <a:gd name="connsiteX1852" fmla="*/ 7690864 w 9451446"/>
              <a:gd name="connsiteY1852" fmla="*/ 1733615 h 3480299"/>
              <a:gd name="connsiteX1853" fmla="*/ 7671981 w 9451446"/>
              <a:gd name="connsiteY1853" fmla="*/ 1716890 h 3480299"/>
              <a:gd name="connsiteX1854" fmla="*/ 7665507 w 9451446"/>
              <a:gd name="connsiteY1854" fmla="*/ 1692613 h 3480299"/>
              <a:gd name="connsiteX1855" fmla="*/ 7682232 w 9451446"/>
              <a:gd name="connsiteY1855" fmla="*/ 1657815 h 3480299"/>
              <a:gd name="connsiteX1856" fmla="*/ 7724853 w 9451446"/>
              <a:gd name="connsiteY1856" fmla="*/ 1645136 h 3480299"/>
              <a:gd name="connsiteX1857" fmla="*/ 7748591 w 9451446"/>
              <a:gd name="connsiteY1857" fmla="*/ 1647834 h 3480299"/>
              <a:gd name="connsiteX1858" fmla="*/ 7765045 w 9451446"/>
              <a:gd name="connsiteY1858" fmla="*/ 1654308 h 3480299"/>
              <a:gd name="connsiteX1859" fmla="*/ 7765045 w 9451446"/>
              <a:gd name="connsiteY1859" fmla="*/ 1645676 h 3480299"/>
              <a:gd name="connsiteX1860" fmla="*/ 7754255 w 9451446"/>
              <a:gd name="connsiteY1860" fmla="*/ 1620589 h 3480299"/>
              <a:gd name="connsiteX1861" fmla="*/ 7726201 w 9451446"/>
              <a:gd name="connsiteY1861" fmla="*/ 1610878 h 3480299"/>
              <a:gd name="connsiteX1862" fmla="*/ 7704621 w 9451446"/>
              <a:gd name="connsiteY1862" fmla="*/ 1616003 h 3480299"/>
              <a:gd name="connsiteX1863" fmla="*/ 7688706 w 9451446"/>
              <a:gd name="connsiteY1863" fmla="*/ 1630300 h 3480299"/>
              <a:gd name="connsiteX1864" fmla="*/ 7670902 w 9451446"/>
              <a:gd name="connsiteY1864" fmla="*/ 1617082 h 3480299"/>
              <a:gd name="connsiteX1865" fmla="*/ 7693831 w 9451446"/>
              <a:gd name="connsiteY1865" fmla="*/ 1597121 h 3480299"/>
              <a:gd name="connsiteX1866" fmla="*/ 7726201 w 9451446"/>
              <a:gd name="connsiteY1866" fmla="*/ 1589837 h 3480299"/>
              <a:gd name="connsiteX1867" fmla="*/ 7587996 w 9451446"/>
              <a:gd name="connsiteY1867" fmla="*/ 1589837 h 3480299"/>
              <a:gd name="connsiteX1868" fmla="*/ 7620905 w 9451446"/>
              <a:gd name="connsiteY1868" fmla="*/ 1597930 h 3480299"/>
              <a:gd name="connsiteX1869" fmla="*/ 7641407 w 9451446"/>
              <a:gd name="connsiteY1869" fmla="*/ 1620319 h 3480299"/>
              <a:gd name="connsiteX1870" fmla="*/ 7621175 w 9451446"/>
              <a:gd name="connsiteY1870" fmla="*/ 1629761 h 3480299"/>
              <a:gd name="connsiteX1871" fmla="*/ 7587726 w 9451446"/>
              <a:gd name="connsiteY1871" fmla="*/ 1610878 h 3480299"/>
              <a:gd name="connsiteX1872" fmla="*/ 7567225 w 9451446"/>
              <a:gd name="connsiteY1872" fmla="*/ 1616273 h 3480299"/>
              <a:gd name="connsiteX1873" fmla="*/ 7558593 w 9451446"/>
              <a:gd name="connsiteY1873" fmla="*/ 1630030 h 3480299"/>
              <a:gd name="connsiteX1874" fmla="*/ 7564797 w 9451446"/>
              <a:gd name="connsiteY1874" fmla="*/ 1642439 h 3480299"/>
              <a:gd name="connsiteX1875" fmla="*/ 7582871 w 9451446"/>
              <a:gd name="connsiteY1875" fmla="*/ 1650531 h 3480299"/>
              <a:gd name="connsiteX1876" fmla="*/ 7603372 w 9451446"/>
              <a:gd name="connsiteY1876" fmla="*/ 1655657 h 3480299"/>
              <a:gd name="connsiteX1877" fmla="*/ 7634663 w 9451446"/>
              <a:gd name="connsiteY1877" fmla="*/ 1671302 h 3480299"/>
              <a:gd name="connsiteX1878" fmla="*/ 7645183 w 9451446"/>
              <a:gd name="connsiteY1878" fmla="*/ 1696659 h 3480299"/>
              <a:gd name="connsiteX1879" fmla="*/ 7637630 w 9451446"/>
              <a:gd name="connsiteY1879" fmla="*/ 1719318 h 3480299"/>
              <a:gd name="connsiteX1880" fmla="*/ 7617399 w 9451446"/>
              <a:gd name="connsiteY1880" fmla="*/ 1734424 h 3480299"/>
              <a:gd name="connsiteX1881" fmla="*/ 7589345 w 9451446"/>
              <a:gd name="connsiteY1881" fmla="*/ 1739549 h 3480299"/>
              <a:gd name="connsiteX1882" fmla="*/ 7551310 w 9451446"/>
              <a:gd name="connsiteY1882" fmla="*/ 1729029 h 3480299"/>
              <a:gd name="connsiteX1883" fmla="*/ 7529999 w 9451446"/>
              <a:gd name="connsiteY1883" fmla="*/ 1701784 h 3480299"/>
              <a:gd name="connsiteX1884" fmla="*/ 7550770 w 9451446"/>
              <a:gd name="connsiteY1884" fmla="*/ 1692343 h 3480299"/>
              <a:gd name="connsiteX1885" fmla="*/ 7566416 w 9451446"/>
              <a:gd name="connsiteY1885" fmla="*/ 1712035 h 3480299"/>
              <a:gd name="connsiteX1886" fmla="*/ 7589345 w 9451446"/>
              <a:gd name="connsiteY1886" fmla="*/ 1719048 h 3480299"/>
              <a:gd name="connsiteX1887" fmla="*/ 7612004 w 9451446"/>
              <a:gd name="connsiteY1887" fmla="*/ 1713653 h 3480299"/>
              <a:gd name="connsiteX1888" fmla="*/ 7621445 w 9451446"/>
              <a:gd name="connsiteY1888" fmla="*/ 1698277 h 3480299"/>
              <a:gd name="connsiteX1889" fmla="*/ 7613892 w 9451446"/>
              <a:gd name="connsiteY1889" fmla="*/ 1683981 h 3480299"/>
              <a:gd name="connsiteX1890" fmla="*/ 7590423 w 9451446"/>
              <a:gd name="connsiteY1890" fmla="*/ 1674809 h 3480299"/>
              <a:gd name="connsiteX1891" fmla="*/ 7573159 w 9451446"/>
              <a:gd name="connsiteY1891" fmla="*/ 1670223 h 3480299"/>
              <a:gd name="connsiteX1892" fmla="*/ 7545645 w 9451446"/>
              <a:gd name="connsiteY1892" fmla="*/ 1656196 h 3480299"/>
              <a:gd name="connsiteX1893" fmla="*/ 7534855 w 9451446"/>
              <a:gd name="connsiteY1893" fmla="*/ 1630570 h 3480299"/>
              <a:gd name="connsiteX1894" fmla="*/ 7542138 w 9451446"/>
              <a:gd name="connsiteY1894" fmla="*/ 1609260 h 3480299"/>
              <a:gd name="connsiteX1895" fmla="*/ 7561560 w 9451446"/>
              <a:gd name="connsiteY1895" fmla="*/ 1594963 h 3480299"/>
              <a:gd name="connsiteX1896" fmla="*/ 7587996 w 9451446"/>
              <a:gd name="connsiteY1896" fmla="*/ 1589837 h 3480299"/>
              <a:gd name="connsiteX1897" fmla="*/ 7219944 w 9451446"/>
              <a:gd name="connsiteY1897" fmla="*/ 1589837 h 3480299"/>
              <a:gd name="connsiteX1898" fmla="*/ 7255821 w 9451446"/>
              <a:gd name="connsiteY1898" fmla="*/ 1599279 h 3480299"/>
              <a:gd name="connsiteX1899" fmla="*/ 7279019 w 9451446"/>
              <a:gd name="connsiteY1899" fmla="*/ 1624635 h 3480299"/>
              <a:gd name="connsiteX1900" fmla="*/ 7287382 w 9451446"/>
              <a:gd name="connsiteY1900" fmla="*/ 1662131 h 3480299"/>
              <a:gd name="connsiteX1901" fmla="*/ 7286842 w 9451446"/>
              <a:gd name="connsiteY1901" fmla="*/ 1669144 h 3480299"/>
              <a:gd name="connsiteX1902" fmla="*/ 7175165 w 9451446"/>
              <a:gd name="connsiteY1902" fmla="*/ 1669144 h 3480299"/>
              <a:gd name="connsiteX1903" fmla="*/ 7182988 w 9451446"/>
              <a:gd name="connsiteY1903" fmla="*/ 1696389 h 3480299"/>
              <a:gd name="connsiteX1904" fmla="*/ 7200522 w 9451446"/>
              <a:gd name="connsiteY1904" fmla="*/ 1712844 h 3480299"/>
              <a:gd name="connsiteX1905" fmla="*/ 7222641 w 9451446"/>
              <a:gd name="connsiteY1905" fmla="*/ 1718509 h 3480299"/>
              <a:gd name="connsiteX1906" fmla="*/ 7264453 w 9451446"/>
              <a:gd name="connsiteY1906" fmla="*/ 1692882 h 3480299"/>
              <a:gd name="connsiteX1907" fmla="*/ 7284145 w 9451446"/>
              <a:gd name="connsiteY1907" fmla="*/ 1702593 h 3480299"/>
              <a:gd name="connsiteX1908" fmla="*/ 7259597 w 9451446"/>
              <a:gd name="connsiteY1908" fmla="*/ 1729568 h 3480299"/>
              <a:gd name="connsiteX1909" fmla="*/ 7221832 w 9451446"/>
              <a:gd name="connsiteY1909" fmla="*/ 1739549 h 3480299"/>
              <a:gd name="connsiteX1910" fmla="*/ 7185685 w 9451446"/>
              <a:gd name="connsiteY1910" fmla="*/ 1730108 h 3480299"/>
              <a:gd name="connsiteX1911" fmla="*/ 7160599 w 9451446"/>
              <a:gd name="connsiteY1911" fmla="*/ 1703403 h 3480299"/>
              <a:gd name="connsiteX1912" fmla="*/ 7151697 w 9451446"/>
              <a:gd name="connsiteY1912" fmla="*/ 1665098 h 3480299"/>
              <a:gd name="connsiteX1913" fmla="*/ 7160059 w 9451446"/>
              <a:gd name="connsiteY1913" fmla="*/ 1627603 h 3480299"/>
              <a:gd name="connsiteX1914" fmla="*/ 7184067 w 9451446"/>
              <a:gd name="connsiteY1914" fmla="*/ 1600088 h 3480299"/>
              <a:gd name="connsiteX1915" fmla="*/ 7219944 w 9451446"/>
              <a:gd name="connsiteY1915" fmla="*/ 1589837 h 3480299"/>
              <a:gd name="connsiteX1916" fmla="*/ 6324594 w 9451446"/>
              <a:gd name="connsiteY1916" fmla="*/ 1589837 h 3480299"/>
              <a:gd name="connsiteX1917" fmla="*/ 6360471 w 9451446"/>
              <a:gd name="connsiteY1917" fmla="*/ 1599279 h 3480299"/>
              <a:gd name="connsiteX1918" fmla="*/ 6383669 w 9451446"/>
              <a:gd name="connsiteY1918" fmla="*/ 1624635 h 3480299"/>
              <a:gd name="connsiteX1919" fmla="*/ 6392032 w 9451446"/>
              <a:gd name="connsiteY1919" fmla="*/ 1662131 h 3480299"/>
              <a:gd name="connsiteX1920" fmla="*/ 6391492 w 9451446"/>
              <a:gd name="connsiteY1920" fmla="*/ 1669144 h 3480299"/>
              <a:gd name="connsiteX1921" fmla="*/ 6279815 w 9451446"/>
              <a:gd name="connsiteY1921" fmla="*/ 1669144 h 3480299"/>
              <a:gd name="connsiteX1922" fmla="*/ 6287638 w 9451446"/>
              <a:gd name="connsiteY1922" fmla="*/ 1696389 h 3480299"/>
              <a:gd name="connsiteX1923" fmla="*/ 6305172 w 9451446"/>
              <a:gd name="connsiteY1923" fmla="*/ 1712844 h 3480299"/>
              <a:gd name="connsiteX1924" fmla="*/ 6327291 w 9451446"/>
              <a:gd name="connsiteY1924" fmla="*/ 1718509 h 3480299"/>
              <a:gd name="connsiteX1925" fmla="*/ 6369103 w 9451446"/>
              <a:gd name="connsiteY1925" fmla="*/ 1692882 h 3480299"/>
              <a:gd name="connsiteX1926" fmla="*/ 6388795 w 9451446"/>
              <a:gd name="connsiteY1926" fmla="*/ 1702593 h 3480299"/>
              <a:gd name="connsiteX1927" fmla="*/ 6364247 w 9451446"/>
              <a:gd name="connsiteY1927" fmla="*/ 1729568 h 3480299"/>
              <a:gd name="connsiteX1928" fmla="*/ 6326482 w 9451446"/>
              <a:gd name="connsiteY1928" fmla="*/ 1739549 h 3480299"/>
              <a:gd name="connsiteX1929" fmla="*/ 6290336 w 9451446"/>
              <a:gd name="connsiteY1929" fmla="*/ 1730108 h 3480299"/>
              <a:gd name="connsiteX1930" fmla="*/ 6265249 w 9451446"/>
              <a:gd name="connsiteY1930" fmla="*/ 1703403 h 3480299"/>
              <a:gd name="connsiteX1931" fmla="*/ 6256347 w 9451446"/>
              <a:gd name="connsiteY1931" fmla="*/ 1665098 h 3480299"/>
              <a:gd name="connsiteX1932" fmla="*/ 6264709 w 9451446"/>
              <a:gd name="connsiteY1932" fmla="*/ 1627603 h 3480299"/>
              <a:gd name="connsiteX1933" fmla="*/ 6288717 w 9451446"/>
              <a:gd name="connsiteY1933" fmla="*/ 1600088 h 3480299"/>
              <a:gd name="connsiteX1934" fmla="*/ 6324594 w 9451446"/>
              <a:gd name="connsiteY1934" fmla="*/ 1589837 h 3480299"/>
              <a:gd name="connsiteX1935" fmla="*/ 6018631 w 9451446"/>
              <a:gd name="connsiteY1935" fmla="*/ 1589837 h 3480299"/>
              <a:gd name="connsiteX1936" fmla="*/ 6057206 w 9451446"/>
              <a:gd name="connsiteY1936" fmla="*/ 1604674 h 3480299"/>
              <a:gd name="connsiteX1937" fmla="*/ 6070693 w 9451446"/>
              <a:gd name="connsiteY1937" fmla="*/ 1644867 h 3480299"/>
              <a:gd name="connsiteX1938" fmla="*/ 6070693 w 9451446"/>
              <a:gd name="connsiteY1938" fmla="*/ 1735233 h 3480299"/>
              <a:gd name="connsiteX1939" fmla="*/ 6047225 w 9451446"/>
              <a:gd name="connsiteY1939" fmla="*/ 1735233 h 3480299"/>
              <a:gd name="connsiteX1940" fmla="*/ 6047225 w 9451446"/>
              <a:gd name="connsiteY1940" fmla="*/ 1648373 h 3480299"/>
              <a:gd name="connsiteX1941" fmla="*/ 6037784 w 9451446"/>
              <a:gd name="connsiteY1941" fmla="*/ 1620050 h 3480299"/>
              <a:gd name="connsiteX1942" fmla="*/ 6012157 w 9451446"/>
              <a:gd name="connsiteY1942" fmla="*/ 1611148 h 3480299"/>
              <a:gd name="connsiteX1943" fmla="*/ 5991926 w 9451446"/>
              <a:gd name="connsiteY1943" fmla="*/ 1617622 h 3480299"/>
              <a:gd name="connsiteX1944" fmla="*/ 5977899 w 9451446"/>
              <a:gd name="connsiteY1944" fmla="*/ 1634346 h 3480299"/>
              <a:gd name="connsiteX1945" fmla="*/ 5973043 w 9451446"/>
              <a:gd name="connsiteY1945" fmla="*/ 1655926 h 3480299"/>
              <a:gd name="connsiteX1946" fmla="*/ 5973043 w 9451446"/>
              <a:gd name="connsiteY1946" fmla="*/ 1735233 h 3480299"/>
              <a:gd name="connsiteX1947" fmla="*/ 5949575 w 9451446"/>
              <a:gd name="connsiteY1947" fmla="*/ 1735233 h 3480299"/>
              <a:gd name="connsiteX1948" fmla="*/ 5949575 w 9451446"/>
              <a:gd name="connsiteY1948" fmla="*/ 1594423 h 3480299"/>
              <a:gd name="connsiteX1949" fmla="*/ 5971695 w 9451446"/>
              <a:gd name="connsiteY1949" fmla="*/ 1594423 h 3480299"/>
              <a:gd name="connsiteX1950" fmla="*/ 5971695 w 9451446"/>
              <a:gd name="connsiteY1950" fmla="*/ 1615194 h 3480299"/>
              <a:gd name="connsiteX1951" fmla="*/ 5973043 w 9451446"/>
              <a:gd name="connsiteY1951" fmla="*/ 1615194 h 3480299"/>
              <a:gd name="connsiteX1952" fmla="*/ 5991386 w 9451446"/>
              <a:gd name="connsiteY1952" fmla="*/ 1597390 h 3480299"/>
              <a:gd name="connsiteX1953" fmla="*/ 6018631 w 9451446"/>
              <a:gd name="connsiteY1953" fmla="*/ 1589837 h 3480299"/>
              <a:gd name="connsiteX1954" fmla="*/ 3115893 w 9451446"/>
              <a:gd name="connsiteY1954" fmla="*/ 1589837 h 3480299"/>
              <a:gd name="connsiteX1955" fmla="*/ 3153119 w 9451446"/>
              <a:gd name="connsiteY1955" fmla="*/ 1599818 h 3480299"/>
              <a:gd name="connsiteX1956" fmla="*/ 3179015 w 9451446"/>
              <a:gd name="connsiteY1956" fmla="*/ 1627063 h 3480299"/>
              <a:gd name="connsiteX1957" fmla="*/ 3188186 w 9451446"/>
              <a:gd name="connsiteY1957" fmla="*/ 1664828 h 3480299"/>
              <a:gd name="connsiteX1958" fmla="*/ 3179015 w 9451446"/>
              <a:gd name="connsiteY1958" fmla="*/ 1702593 h 3480299"/>
              <a:gd name="connsiteX1959" fmla="*/ 3153119 w 9451446"/>
              <a:gd name="connsiteY1959" fmla="*/ 1729838 h 3480299"/>
              <a:gd name="connsiteX1960" fmla="*/ 3115893 w 9451446"/>
              <a:gd name="connsiteY1960" fmla="*/ 1739549 h 3480299"/>
              <a:gd name="connsiteX1961" fmla="*/ 3078668 w 9451446"/>
              <a:gd name="connsiteY1961" fmla="*/ 1729838 h 3480299"/>
              <a:gd name="connsiteX1962" fmla="*/ 3052772 w 9451446"/>
              <a:gd name="connsiteY1962" fmla="*/ 1702593 h 3480299"/>
              <a:gd name="connsiteX1963" fmla="*/ 3043600 w 9451446"/>
              <a:gd name="connsiteY1963" fmla="*/ 1664828 h 3480299"/>
              <a:gd name="connsiteX1964" fmla="*/ 3052772 w 9451446"/>
              <a:gd name="connsiteY1964" fmla="*/ 1627063 h 3480299"/>
              <a:gd name="connsiteX1965" fmla="*/ 3078668 w 9451446"/>
              <a:gd name="connsiteY1965" fmla="*/ 1599818 h 3480299"/>
              <a:gd name="connsiteX1966" fmla="*/ 3115893 w 9451446"/>
              <a:gd name="connsiteY1966" fmla="*/ 1589837 h 3480299"/>
              <a:gd name="connsiteX1967" fmla="*/ 2810014 w 9451446"/>
              <a:gd name="connsiteY1967" fmla="*/ 1589837 h 3480299"/>
              <a:gd name="connsiteX1968" fmla="*/ 2848589 w 9451446"/>
              <a:gd name="connsiteY1968" fmla="*/ 1600628 h 3480299"/>
              <a:gd name="connsiteX1969" fmla="*/ 2870708 w 9451446"/>
              <a:gd name="connsiteY1969" fmla="*/ 1628951 h 3480299"/>
              <a:gd name="connsiteX1970" fmla="*/ 2849398 w 9451446"/>
              <a:gd name="connsiteY1970" fmla="*/ 1637853 h 3480299"/>
              <a:gd name="connsiteX1971" fmla="*/ 2834022 w 9451446"/>
              <a:gd name="connsiteY1971" fmla="*/ 1617892 h 3480299"/>
              <a:gd name="connsiteX1972" fmla="*/ 2808935 w 9451446"/>
              <a:gd name="connsiteY1972" fmla="*/ 1611148 h 3480299"/>
              <a:gd name="connsiteX1973" fmla="*/ 2785737 w 9451446"/>
              <a:gd name="connsiteY1973" fmla="*/ 1617892 h 3480299"/>
              <a:gd name="connsiteX1974" fmla="*/ 2768473 w 9451446"/>
              <a:gd name="connsiteY1974" fmla="*/ 1636774 h 3480299"/>
              <a:gd name="connsiteX1975" fmla="*/ 2761999 w 9451446"/>
              <a:gd name="connsiteY1975" fmla="*/ 1664828 h 3480299"/>
              <a:gd name="connsiteX1976" fmla="*/ 2768473 w 9451446"/>
              <a:gd name="connsiteY1976" fmla="*/ 1692613 h 3480299"/>
              <a:gd name="connsiteX1977" fmla="*/ 2785737 w 9451446"/>
              <a:gd name="connsiteY1977" fmla="*/ 1711495 h 3480299"/>
              <a:gd name="connsiteX1978" fmla="*/ 2808935 w 9451446"/>
              <a:gd name="connsiteY1978" fmla="*/ 1718509 h 3480299"/>
              <a:gd name="connsiteX1979" fmla="*/ 2834562 w 9451446"/>
              <a:gd name="connsiteY1979" fmla="*/ 1711495 h 3480299"/>
              <a:gd name="connsiteX1980" fmla="*/ 2850747 w 9451446"/>
              <a:gd name="connsiteY1980" fmla="*/ 1691803 h 3480299"/>
              <a:gd name="connsiteX1981" fmla="*/ 2871517 w 9451446"/>
              <a:gd name="connsiteY1981" fmla="*/ 1700705 h 3480299"/>
              <a:gd name="connsiteX1982" fmla="*/ 2848589 w 9451446"/>
              <a:gd name="connsiteY1982" fmla="*/ 1728759 h 3480299"/>
              <a:gd name="connsiteX1983" fmla="*/ 2810014 w 9451446"/>
              <a:gd name="connsiteY1983" fmla="*/ 1739549 h 3480299"/>
              <a:gd name="connsiteX1984" fmla="*/ 2773328 w 9451446"/>
              <a:gd name="connsiteY1984" fmla="*/ 1729838 h 3480299"/>
              <a:gd name="connsiteX1985" fmla="*/ 2747972 w 9451446"/>
              <a:gd name="connsiteY1985" fmla="*/ 1703133 h 3480299"/>
              <a:gd name="connsiteX1986" fmla="*/ 2738800 w 9451446"/>
              <a:gd name="connsiteY1986" fmla="*/ 1664828 h 3480299"/>
              <a:gd name="connsiteX1987" fmla="*/ 2747972 w 9451446"/>
              <a:gd name="connsiteY1987" fmla="*/ 1626524 h 3480299"/>
              <a:gd name="connsiteX1988" fmla="*/ 2773328 w 9451446"/>
              <a:gd name="connsiteY1988" fmla="*/ 1599549 h 3480299"/>
              <a:gd name="connsiteX1989" fmla="*/ 2810014 w 9451446"/>
              <a:gd name="connsiteY1989" fmla="*/ 1589837 h 3480299"/>
              <a:gd name="connsiteX1990" fmla="*/ 2473672 w 9451446"/>
              <a:gd name="connsiteY1990" fmla="*/ 1589837 h 3480299"/>
              <a:gd name="connsiteX1991" fmla="*/ 2509549 w 9451446"/>
              <a:gd name="connsiteY1991" fmla="*/ 1599279 h 3480299"/>
              <a:gd name="connsiteX1992" fmla="*/ 2532747 w 9451446"/>
              <a:gd name="connsiteY1992" fmla="*/ 1624635 h 3480299"/>
              <a:gd name="connsiteX1993" fmla="*/ 2541110 w 9451446"/>
              <a:gd name="connsiteY1993" fmla="*/ 1662131 h 3480299"/>
              <a:gd name="connsiteX1994" fmla="*/ 2540570 w 9451446"/>
              <a:gd name="connsiteY1994" fmla="*/ 1669144 h 3480299"/>
              <a:gd name="connsiteX1995" fmla="*/ 2428893 w 9451446"/>
              <a:gd name="connsiteY1995" fmla="*/ 1669144 h 3480299"/>
              <a:gd name="connsiteX1996" fmla="*/ 2436716 w 9451446"/>
              <a:gd name="connsiteY1996" fmla="*/ 1696389 h 3480299"/>
              <a:gd name="connsiteX1997" fmla="*/ 2454250 w 9451446"/>
              <a:gd name="connsiteY1997" fmla="*/ 1712844 h 3480299"/>
              <a:gd name="connsiteX1998" fmla="*/ 2476369 w 9451446"/>
              <a:gd name="connsiteY1998" fmla="*/ 1718509 h 3480299"/>
              <a:gd name="connsiteX1999" fmla="*/ 2518181 w 9451446"/>
              <a:gd name="connsiteY1999" fmla="*/ 1692882 h 3480299"/>
              <a:gd name="connsiteX2000" fmla="*/ 2537873 w 9451446"/>
              <a:gd name="connsiteY2000" fmla="*/ 1702593 h 3480299"/>
              <a:gd name="connsiteX2001" fmla="*/ 2513325 w 9451446"/>
              <a:gd name="connsiteY2001" fmla="*/ 1729568 h 3480299"/>
              <a:gd name="connsiteX2002" fmla="*/ 2475560 w 9451446"/>
              <a:gd name="connsiteY2002" fmla="*/ 1739549 h 3480299"/>
              <a:gd name="connsiteX2003" fmla="*/ 2439414 w 9451446"/>
              <a:gd name="connsiteY2003" fmla="*/ 1730108 h 3480299"/>
              <a:gd name="connsiteX2004" fmla="*/ 2414327 w 9451446"/>
              <a:gd name="connsiteY2004" fmla="*/ 1703403 h 3480299"/>
              <a:gd name="connsiteX2005" fmla="*/ 2405425 w 9451446"/>
              <a:gd name="connsiteY2005" fmla="*/ 1665098 h 3480299"/>
              <a:gd name="connsiteX2006" fmla="*/ 2413787 w 9451446"/>
              <a:gd name="connsiteY2006" fmla="*/ 1627603 h 3480299"/>
              <a:gd name="connsiteX2007" fmla="*/ 2437795 w 9451446"/>
              <a:gd name="connsiteY2007" fmla="*/ 1600088 h 3480299"/>
              <a:gd name="connsiteX2008" fmla="*/ 2473672 w 9451446"/>
              <a:gd name="connsiteY2008" fmla="*/ 1589837 h 3480299"/>
              <a:gd name="connsiteX2009" fmla="*/ 2073622 w 9451446"/>
              <a:gd name="connsiteY2009" fmla="*/ 1589837 h 3480299"/>
              <a:gd name="connsiteX2010" fmla="*/ 2109499 w 9451446"/>
              <a:gd name="connsiteY2010" fmla="*/ 1599279 h 3480299"/>
              <a:gd name="connsiteX2011" fmla="*/ 2132698 w 9451446"/>
              <a:gd name="connsiteY2011" fmla="*/ 1624635 h 3480299"/>
              <a:gd name="connsiteX2012" fmla="*/ 2141060 w 9451446"/>
              <a:gd name="connsiteY2012" fmla="*/ 1662131 h 3480299"/>
              <a:gd name="connsiteX2013" fmla="*/ 2140520 w 9451446"/>
              <a:gd name="connsiteY2013" fmla="*/ 1669144 h 3480299"/>
              <a:gd name="connsiteX2014" fmla="*/ 2028844 w 9451446"/>
              <a:gd name="connsiteY2014" fmla="*/ 1669144 h 3480299"/>
              <a:gd name="connsiteX2015" fmla="*/ 2036666 w 9451446"/>
              <a:gd name="connsiteY2015" fmla="*/ 1696389 h 3480299"/>
              <a:gd name="connsiteX2016" fmla="*/ 2054200 w 9451446"/>
              <a:gd name="connsiteY2016" fmla="*/ 1712844 h 3480299"/>
              <a:gd name="connsiteX2017" fmla="*/ 2076319 w 9451446"/>
              <a:gd name="connsiteY2017" fmla="*/ 1718509 h 3480299"/>
              <a:gd name="connsiteX2018" fmla="*/ 2118131 w 9451446"/>
              <a:gd name="connsiteY2018" fmla="*/ 1692882 h 3480299"/>
              <a:gd name="connsiteX2019" fmla="*/ 2137823 w 9451446"/>
              <a:gd name="connsiteY2019" fmla="*/ 1702593 h 3480299"/>
              <a:gd name="connsiteX2020" fmla="*/ 2113276 w 9451446"/>
              <a:gd name="connsiteY2020" fmla="*/ 1729568 h 3480299"/>
              <a:gd name="connsiteX2021" fmla="*/ 2075510 w 9451446"/>
              <a:gd name="connsiteY2021" fmla="*/ 1739549 h 3480299"/>
              <a:gd name="connsiteX2022" fmla="*/ 2039364 w 9451446"/>
              <a:gd name="connsiteY2022" fmla="*/ 1730108 h 3480299"/>
              <a:gd name="connsiteX2023" fmla="*/ 2014277 w 9451446"/>
              <a:gd name="connsiteY2023" fmla="*/ 1703403 h 3480299"/>
              <a:gd name="connsiteX2024" fmla="*/ 2005375 w 9451446"/>
              <a:gd name="connsiteY2024" fmla="*/ 1665098 h 3480299"/>
              <a:gd name="connsiteX2025" fmla="*/ 2013737 w 9451446"/>
              <a:gd name="connsiteY2025" fmla="*/ 1627603 h 3480299"/>
              <a:gd name="connsiteX2026" fmla="*/ 2037745 w 9451446"/>
              <a:gd name="connsiteY2026" fmla="*/ 1600088 h 3480299"/>
              <a:gd name="connsiteX2027" fmla="*/ 2073622 w 9451446"/>
              <a:gd name="connsiteY2027" fmla="*/ 1589837 h 3480299"/>
              <a:gd name="connsiteX2028" fmla="*/ 1927324 w 9451446"/>
              <a:gd name="connsiteY2028" fmla="*/ 1589837 h 3480299"/>
              <a:gd name="connsiteX2029" fmla="*/ 1960234 w 9451446"/>
              <a:gd name="connsiteY2029" fmla="*/ 1597930 h 3480299"/>
              <a:gd name="connsiteX2030" fmla="*/ 1980735 w 9451446"/>
              <a:gd name="connsiteY2030" fmla="*/ 1620319 h 3480299"/>
              <a:gd name="connsiteX2031" fmla="*/ 1960503 w 9451446"/>
              <a:gd name="connsiteY2031" fmla="*/ 1629761 h 3480299"/>
              <a:gd name="connsiteX2032" fmla="*/ 1927054 w 9451446"/>
              <a:gd name="connsiteY2032" fmla="*/ 1610878 h 3480299"/>
              <a:gd name="connsiteX2033" fmla="*/ 1906553 w 9451446"/>
              <a:gd name="connsiteY2033" fmla="*/ 1616273 h 3480299"/>
              <a:gd name="connsiteX2034" fmla="*/ 1897921 w 9451446"/>
              <a:gd name="connsiteY2034" fmla="*/ 1630030 h 3480299"/>
              <a:gd name="connsiteX2035" fmla="*/ 1904126 w 9451446"/>
              <a:gd name="connsiteY2035" fmla="*/ 1642439 h 3480299"/>
              <a:gd name="connsiteX2036" fmla="*/ 1922199 w 9451446"/>
              <a:gd name="connsiteY2036" fmla="*/ 1650531 h 3480299"/>
              <a:gd name="connsiteX2037" fmla="*/ 1942700 w 9451446"/>
              <a:gd name="connsiteY2037" fmla="*/ 1655657 h 3480299"/>
              <a:gd name="connsiteX2038" fmla="*/ 1973991 w 9451446"/>
              <a:gd name="connsiteY2038" fmla="*/ 1671302 h 3480299"/>
              <a:gd name="connsiteX2039" fmla="*/ 1984511 w 9451446"/>
              <a:gd name="connsiteY2039" fmla="*/ 1696659 h 3480299"/>
              <a:gd name="connsiteX2040" fmla="*/ 1976958 w 9451446"/>
              <a:gd name="connsiteY2040" fmla="*/ 1719318 h 3480299"/>
              <a:gd name="connsiteX2041" fmla="*/ 1956727 w 9451446"/>
              <a:gd name="connsiteY2041" fmla="*/ 1734424 h 3480299"/>
              <a:gd name="connsiteX2042" fmla="*/ 1928673 w 9451446"/>
              <a:gd name="connsiteY2042" fmla="*/ 1739549 h 3480299"/>
              <a:gd name="connsiteX2043" fmla="*/ 1890638 w 9451446"/>
              <a:gd name="connsiteY2043" fmla="*/ 1729029 h 3480299"/>
              <a:gd name="connsiteX2044" fmla="*/ 1869328 w 9451446"/>
              <a:gd name="connsiteY2044" fmla="*/ 1701784 h 3480299"/>
              <a:gd name="connsiteX2045" fmla="*/ 1890098 w 9451446"/>
              <a:gd name="connsiteY2045" fmla="*/ 1692343 h 3480299"/>
              <a:gd name="connsiteX2046" fmla="*/ 1905744 w 9451446"/>
              <a:gd name="connsiteY2046" fmla="*/ 1712035 h 3480299"/>
              <a:gd name="connsiteX2047" fmla="*/ 1928673 w 9451446"/>
              <a:gd name="connsiteY2047" fmla="*/ 1719048 h 3480299"/>
              <a:gd name="connsiteX2048" fmla="*/ 1951332 w 9451446"/>
              <a:gd name="connsiteY2048" fmla="*/ 1713653 h 3480299"/>
              <a:gd name="connsiteX2049" fmla="*/ 1960773 w 9451446"/>
              <a:gd name="connsiteY2049" fmla="*/ 1698277 h 3480299"/>
              <a:gd name="connsiteX2050" fmla="*/ 1953220 w 9451446"/>
              <a:gd name="connsiteY2050" fmla="*/ 1683981 h 3480299"/>
              <a:gd name="connsiteX2051" fmla="*/ 1929752 w 9451446"/>
              <a:gd name="connsiteY2051" fmla="*/ 1674809 h 3480299"/>
              <a:gd name="connsiteX2052" fmla="*/ 1912488 w 9451446"/>
              <a:gd name="connsiteY2052" fmla="*/ 1670223 h 3480299"/>
              <a:gd name="connsiteX2053" fmla="*/ 1884973 w 9451446"/>
              <a:gd name="connsiteY2053" fmla="*/ 1656196 h 3480299"/>
              <a:gd name="connsiteX2054" fmla="*/ 1874183 w 9451446"/>
              <a:gd name="connsiteY2054" fmla="*/ 1630570 h 3480299"/>
              <a:gd name="connsiteX2055" fmla="*/ 1881466 w 9451446"/>
              <a:gd name="connsiteY2055" fmla="*/ 1609260 h 3480299"/>
              <a:gd name="connsiteX2056" fmla="*/ 1900889 w 9451446"/>
              <a:gd name="connsiteY2056" fmla="*/ 1594963 h 3480299"/>
              <a:gd name="connsiteX2057" fmla="*/ 1927324 w 9451446"/>
              <a:gd name="connsiteY2057" fmla="*/ 1589837 h 3480299"/>
              <a:gd name="connsiteX2058" fmla="*/ 1549747 w 9451446"/>
              <a:gd name="connsiteY2058" fmla="*/ 1589837 h 3480299"/>
              <a:gd name="connsiteX2059" fmla="*/ 1585624 w 9451446"/>
              <a:gd name="connsiteY2059" fmla="*/ 1599279 h 3480299"/>
              <a:gd name="connsiteX2060" fmla="*/ 1608823 w 9451446"/>
              <a:gd name="connsiteY2060" fmla="*/ 1624635 h 3480299"/>
              <a:gd name="connsiteX2061" fmla="*/ 1617185 w 9451446"/>
              <a:gd name="connsiteY2061" fmla="*/ 1662131 h 3480299"/>
              <a:gd name="connsiteX2062" fmla="*/ 1616645 w 9451446"/>
              <a:gd name="connsiteY2062" fmla="*/ 1669144 h 3480299"/>
              <a:gd name="connsiteX2063" fmla="*/ 1504968 w 9451446"/>
              <a:gd name="connsiteY2063" fmla="*/ 1669144 h 3480299"/>
              <a:gd name="connsiteX2064" fmla="*/ 1512791 w 9451446"/>
              <a:gd name="connsiteY2064" fmla="*/ 1696389 h 3480299"/>
              <a:gd name="connsiteX2065" fmla="*/ 1530325 w 9451446"/>
              <a:gd name="connsiteY2065" fmla="*/ 1712844 h 3480299"/>
              <a:gd name="connsiteX2066" fmla="*/ 1552445 w 9451446"/>
              <a:gd name="connsiteY2066" fmla="*/ 1718509 h 3480299"/>
              <a:gd name="connsiteX2067" fmla="*/ 1594256 w 9451446"/>
              <a:gd name="connsiteY2067" fmla="*/ 1692882 h 3480299"/>
              <a:gd name="connsiteX2068" fmla="*/ 1613948 w 9451446"/>
              <a:gd name="connsiteY2068" fmla="*/ 1702593 h 3480299"/>
              <a:gd name="connsiteX2069" fmla="*/ 1589400 w 9451446"/>
              <a:gd name="connsiteY2069" fmla="*/ 1729568 h 3480299"/>
              <a:gd name="connsiteX2070" fmla="*/ 1551635 w 9451446"/>
              <a:gd name="connsiteY2070" fmla="*/ 1739549 h 3480299"/>
              <a:gd name="connsiteX2071" fmla="*/ 1515489 w 9451446"/>
              <a:gd name="connsiteY2071" fmla="*/ 1730108 h 3480299"/>
              <a:gd name="connsiteX2072" fmla="*/ 1490402 w 9451446"/>
              <a:gd name="connsiteY2072" fmla="*/ 1703403 h 3480299"/>
              <a:gd name="connsiteX2073" fmla="*/ 1481500 w 9451446"/>
              <a:gd name="connsiteY2073" fmla="*/ 1665098 h 3480299"/>
              <a:gd name="connsiteX2074" fmla="*/ 1489862 w 9451446"/>
              <a:gd name="connsiteY2074" fmla="*/ 1627603 h 3480299"/>
              <a:gd name="connsiteX2075" fmla="*/ 1513870 w 9451446"/>
              <a:gd name="connsiteY2075" fmla="*/ 1600088 h 3480299"/>
              <a:gd name="connsiteX2076" fmla="*/ 1549747 w 9451446"/>
              <a:gd name="connsiteY2076" fmla="*/ 1589837 h 3480299"/>
              <a:gd name="connsiteX2077" fmla="*/ 1080864 w 9451446"/>
              <a:gd name="connsiteY2077" fmla="*/ 1589837 h 3480299"/>
              <a:gd name="connsiteX2078" fmla="*/ 1109458 w 9451446"/>
              <a:gd name="connsiteY2078" fmla="*/ 1596581 h 3480299"/>
              <a:gd name="connsiteX2079" fmla="*/ 1128880 w 9451446"/>
              <a:gd name="connsiteY2079" fmla="*/ 1614655 h 3480299"/>
              <a:gd name="connsiteX2080" fmla="*/ 1129959 w 9451446"/>
              <a:gd name="connsiteY2080" fmla="*/ 1614655 h 3480299"/>
              <a:gd name="connsiteX2081" fmla="*/ 1129959 w 9451446"/>
              <a:gd name="connsiteY2081" fmla="*/ 1594423 h 3480299"/>
              <a:gd name="connsiteX2082" fmla="*/ 1152348 w 9451446"/>
              <a:gd name="connsiteY2082" fmla="*/ 1594423 h 3480299"/>
              <a:gd name="connsiteX2083" fmla="*/ 1152348 w 9451446"/>
              <a:gd name="connsiteY2083" fmla="*/ 1729838 h 3480299"/>
              <a:gd name="connsiteX2084" fmla="*/ 1133466 w 9451446"/>
              <a:gd name="connsiteY2084" fmla="*/ 1781630 h 3480299"/>
              <a:gd name="connsiteX2085" fmla="*/ 1084101 w 9451446"/>
              <a:gd name="connsiteY2085" fmla="*/ 1799434 h 3480299"/>
              <a:gd name="connsiteX2086" fmla="*/ 1043099 w 9451446"/>
              <a:gd name="connsiteY2086" fmla="*/ 1787835 h 3480299"/>
              <a:gd name="connsiteX2087" fmla="*/ 1021249 w 9451446"/>
              <a:gd name="connsiteY2087" fmla="*/ 1759781 h 3480299"/>
              <a:gd name="connsiteX2088" fmla="*/ 1042829 w 9451446"/>
              <a:gd name="connsiteY2088" fmla="*/ 1750609 h 3480299"/>
              <a:gd name="connsiteX2089" fmla="*/ 1058205 w 9451446"/>
              <a:gd name="connsiteY2089" fmla="*/ 1770571 h 3480299"/>
              <a:gd name="connsiteX2090" fmla="*/ 1084101 w 9451446"/>
              <a:gd name="connsiteY2090" fmla="*/ 1778124 h 3480299"/>
              <a:gd name="connsiteX2091" fmla="*/ 1117820 w 9451446"/>
              <a:gd name="connsiteY2091" fmla="*/ 1765445 h 3480299"/>
              <a:gd name="connsiteX2092" fmla="*/ 1129959 w 9451446"/>
              <a:gd name="connsiteY2092" fmla="*/ 1729299 h 3480299"/>
              <a:gd name="connsiteX2093" fmla="*/ 1129959 w 9451446"/>
              <a:gd name="connsiteY2093" fmla="*/ 1713653 h 3480299"/>
              <a:gd name="connsiteX2094" fmla="*/ 1128880 w 9451446"/>
              <a:gd name="connsiteY2094" fmla="*/ 1713653 h 3480299"/>
              <a:gd name="connsiteX2095" fmla="*/ 1109458 w 9451446"/>
              <a:gd name="connsiteY2095" fmla="*/ 1731187 h 3480299"/>
              <a:gd name="connsiteX2096" fmla="*/ 1080864 w 9451446"/>
              <a:gd name="connsiteY2096" fmla="*/ 1737931 h 3480299"/>
              <a:gd name="connsiteX2097" fmla="*/ 1047415 w 9451446"/>
              <a:gd name="connsiteY2097" fmla="*/ 1728489 h 3480299"/>
              <a:gd name="connsiteX2098" fmla="*/ 1023677 w 9451446"/>
              <a:gd name="connsiteY2098" fmla="*/ 1702324 h 3480299"/>
              <a:gd name="connsiteX2099" fmla="*/ 1014775 w 9451446"/>
              <a:gd name="connsiteY2099" fmla="*/ 1664019 h 3480299"/>
              <a:gd name="connsiteX2100" fmla="*/ 1023677 w 9451446"/>
              <a:gd name="connsiteY2100" fmla="*/ 1625714 h 3480299"/>
              <a:gd name="connsiteX2101" fmla="*/ 1047415 w 9451446"/>
              <a:gd name="connsiteY2101" fmla="*/ 1599279 h 3480299"/>
              <a:gd name="connsiteX2102" fmla="*/ 1080864 w 9451446"/>
              <a:gd name="connsiteY2102" fmla="*/ 1589837 h 3480299"/>
              <a:gd name="connsiteX2103" fmla="*/ 938984 w 9451446"/>
              <a:gd name="connsiteY2103" fmla="*/ 1589837 h 3480299"/>
              <a:gd name="connsiteX2104" fmla="*/ 977559 w 9451446"/>
              <a:gd name="connsiteY2104" fmla="*/ 1604674 h 3480299"/>
              <a:gd name="connsiteX2105" fmla="*/ 991046 w 9451446"/>
              <a:gd name="connsiteY2105" fmla="*/ 1644867 h 3480299"/>
              <a:gd name="connsiteX2106" fmla="*/ 991046 w 9451446"/>
              <a:gd name="connsiteY2106" fmla="*/ 1735233 h 3480299"/>
              <a:gd name="connsiteX2107" fmla="*/ 967578 w 9451446"/>
              <a:gd name="connsiteY2107" fmla="*/ 1735233 h 3480299"/>
              <a:gd name="connsiteX2108" fmla="*/ 967578 w 9451446"/>
              <a:gd name="connsiteY2108" fmla="*/ 1648373 h 3480299"/>
              <a:gd name="connsiteX2109" fmla="*/ 958137 w 9451446"/>
              <a:gd name="connsiteY2109" fmla="*/ 1620050 h 3480299"/>
              <a:gd name="connsiteX2110" fmla="*/ 932510 w 9451446"/>
              <a:gd name="connsiteY2110" fmla="*/ 1611148 h 3480299"/>
              <a:gd name="connsiteX2111" fmla="*/ 912279 w 9451446"/>
              <a:gd name="connsiteY2111" fmla="*/ 1617622 h 3480299"/>
              <a:gd name="connsiteX2112" fmla="*/ 898252 w 9451446"/>
              <a:gd name="connsiteY2112" fmla="*/ 1634346 h 3480299"/>
              <a:gd name="connsiteX2113" fmla="*/ 893396 w 9451446"/>
              <a:gd name="connsiteY2113" fmla="*/ 1655926 h 3480299"/>
              <a:gd name="connsiteX2114" fmla="*/ 893396 w 9451446"/>
              <a:gd name="connsiteY2114" fmla="*/ 1735233 h 3480299"/>
              <a:gd name="connsiteX2115" fmla="*/ 869928 w 9451446"/>
              <a:gd name="connsiteY2115" fmla="*/ 1735233 h 3480299"/>
              <a:gd name="connsiteX2116" fmla="*/ 869928 w 9451446"/>
              <a:gd name="connsiteY2116" fmla="*/ 1594423 h 3480299"/>
              <a:gd name="connsiteX2117" fmla="*/ 892048 w 9451446"/>
              <a:gd name="connsiteY2117" fmla="*/ 1594423 h 3480299"/>
              <a:gd name="connsiteX2118" fmla="*/ 892048 w 9451446"/>
              <a:gd name="connsiteY2118" fmla="*/ 1615194 h 3480299"/>
              <a:gd name="connsiteX2119" fmla="*/ 893396 w 9451446"/>
              <a:gd name="connsiteY2119" fmla="*/ 1615194 h 3480299"/>
              <a:gd name="connsiteX2120" fmla="*/ 911740 w 9451446"/>
              <a:gd name="connsiteY2120" fmla="*/ 1597390 h 3480299"/>
              <a:gd name="connsiteX2121" fmla="*/ 938984 w 9451446"/>
              <a:gd name="connsiteY2121" fmla="*/ 1589837 h 3480299"/>
              <a:gd name="connsiteX2122" fmla="*/ 236729 w 9451446"/>
              <a:gd name="connsiteY2122" fmla="*/ 1589837 h 3480299"/>
              <a:gd name="connsiteX2123" fmla="*/ 281778 w 9451446"/>
              <a:gd name="connsiteY2123" fmla="*/ 1604944 h 3480299"/>
              <a:gd name="connsiteX2124" fmla="*/ 297963 w 9451446"/>
              <a:gd name="connsiteY2124" fmla="*/ 1645946 h 3480299"/>
              <a:gd name="connsiteX2125" fmla="*/ 297963 w 9451446"/>
              <a:gd name="connsiteY2125" fmla="*/ 1735233 h 3480299"/>
              <a:gd name="connsiteX2126" fmla="*/ 275574 w 9451446"/>
              <a:gd name="connsiteY2126" fmla="*/ 1735233 h 3480299"/>
              <a:gd name="connsiteX2127" fmla="*/ 275574 w 9451446"/>
              <a:gd name="connsiteY2127" fmla="*/ 1715002 h 3480299"/>
              <a:gd name="connsiteX2128" fmla="*/ 274495 w 9451446"/>
              <a:gd name="connsiteY2128" fmla="*/ 1715002 h 3480299"/>
              <a:gd name="connsiteX2129" fmla="*/ 256421 w 9451446"/>
              <a:gd name="connsiteY2129" fmla="*/ 1732536 h 3480299"/>
              <a:gd name="connsiteX2130" fmla="*/ 228907 w 9451446"/>
              <a:gd name="connsiteY2130" fmla="*/ 1739549 h 3480299"/>
              <a:gd name="connsiteX2131" fmla="*/ 201392 w 9451446"/>
              <a:gd name="connsiteY2131" fmla="*/ 1733615 h 3480299"/>
              <a:gd name="connsiteX2132" fmla="*/ 182509 w 9451446"/>
              <a:gd name="connsiteY2132" fmla="*/ 1716890 h 3480299"/>
              <a:gd name="connsiteX2133" fmla="*/ 176035 w 9451446"/>
              <a:gd name="connsiteY2133" fmla="*/ 1692613 h 3480299"/>
              <a:gd name="connsiteX2134" fmla="*/ 192760 w 9451446"/>
              <a:gd name="connsiteY2134" fmla="*/ 1657815 h 3480299"/>
              <a:gd name="connsiteX2135" fmla="*/ 235381 w 9451446"/>
              <a:gd name="connsiteY2135" fmla="*/ 1645136 h 3480299"/>
              <a:gd name="connsiteX2136" fmla="*/ 259119 w 9451446"/>
              <a:gd name="connsiteY2136" fmla="*/ 1647834 h 3480299"/>
              <a:gd name="connsiteX2137" fmla="*/ 275574 w 9451446"/>
              <a:gd name="connsiteY2137" fmla="*/ 1654308 h 3480299"/>
              <a:gd name="connsiteX2138" fmla="*/ 275574 w 9451446"/>
              <a:gd name="connsiteY2138" fmla="*/ 1645676 h 3480299"/>
              <a:gd name="connsiteX2139" fmla="*/ 264784 w 9451446"/>
              <a:gd name="connsiteY2139" fmla="*/ 1620589 h 3480299"/>
              <a:gd name="connsiteX2140" fmla="*/ 236729 w 9451446"/>
              <a:gd name="connsiteY2140" fmla="*/ 1610878 h 3480299"/>
              <a:gd name="connsiteX2141" fmla="*/ 215149 w 9451446"/>
              <a:gd name="connsiteY2141" fmla="*/ 1616003 h 3480299"/>
              <a:gd name="connsiteX2142" fmla="*/ 199234 w 9451446"/>
              <a:gd name="connsiteY2142" fmla="*/ 1630300 h 3480299"/>
              <a:gd name="connsiteX2143" fmla="*/ 181431 w 9451446"/>
              <a:gd name="connsiteY2143" fmla="*/ 1617082 h 3480299"/>
              <a:gd name="connsiteX2144" fmla="*/ 204359 w 9451446"/>
              <a:gd name="connsiteY2144" fmla="*/ 1597121 h 3480299"/>
              <a:gd name="connsiteX2145" fmla="*/ 236729 w 9451446"/>
              <a:gd name="connsiteY2145" fmla="*/ 1589837 h 3480299"/>
              <a:gd name="connsiteX2146" fmla="*/ 6930557 w 9451446"/>
              <a:gd name="connsiteY2146" fmla="*/ 1564481 h 3480299"/>
              <a:gd name="connsiteX2147" fmla="*/ 6949439 w 9451446"/>
              <a:gd name="connsiteY2147" fmla="*/ 1564481 h 3480299"/>
              <a:gd name="connsiteX2148" fmla="*/ 6949439 w 9451446"/>
              <a:gd name="connsiteY2148" fmla="*/ 1583363 h 3480299"/>
              <a:gd name="connsiteX2149" fmla="*/ 6942156 w 9451446"/>
              <a:gd name="connsiteY2149" fmla="*/ 1604944 h 3480299"/>
              <a:gd name="connsiteX2150" fmla="*/ 6920306 w 9451446"/>
              <a:gd name="connsiteY2150" fmla="*/ 1611957 h 3480299"/>
              <a:gd name="connsiteX2151" fmla="*/ 6917339 w 9451446"/>
              <a:gd name="connsiteY2151" fmla="*/ 1611957 h 3480299"/>
              <a:gd name="connsiteX2152" fmla="*/ 6917339 w 9451446"/>
              <a:gd name="connsiteY2152" fmla="*/ 1735233 h 3480299"/>
              <a:gd name="connsiteX2153" fmla="*/ 6894950 w 9451446"/>
              <a:gd name="connsiteY2153" fmla="*/ 1735233 h 3480299"/>
              <a:gd name="connsiteX2154" fmla="*/ 6894950 w 9451446"/>
              <a:gd name="connsiteY2154" fmla="*/ 1714732 h 3480299"/>
              <a:gd name="connsiteX2155" fmla="*/ 6893871 w 9451446"/>
              <a:gd name="connsiteY2155" fmla="*/ 1714732 h 3480299"/>
              <a:gd name="connsiteX2156" fmla="*/ 6875258 w 9451446"/>
              <a:gd name="connsiteY2156" fmla="*/ 1732536 h 3480299"/>
              <a:gd name="connsiteX2157" fmla="*/ 6848283 w 9451446"/>
              <a:gd name="connsiteY2157" fmla="*/ 1739549 h 3480299"/>
              <a:gd name="connsiteX2158" fmla="*/ 6809439 w 9451446"/>
              <a:gd name="connsiteY2158" fmla="*/ 1724713 h 3480299"/>
              <a:gd name="connsiteX2159" fmla="*/ 6795951 w 9451446"/>
              <a:gd name="connsiteY2159" fmla="*/ 1682902 h 3480299"/>
              <a:gd name="connsiteX2160" fmla="*/ 6795951 w 9451446"/>
              <a:gd name="connsiteY2160" fmla="*/ 1594423 h 3480299"/>
              <a:gd name="connsiteX2161" fmla="*/ 6819419 w 9451446"/>
              <a:gd name="connsiteY2161" fmla="*/ 1594423 h 3480299"/>
              <a:gd name="connsiteX2162" fmla="*/ 6819419 w 9451446"/>
              <a:gd name="connsiteY2162" fmla="*/ 1679395 h 3480299"/>
              <a:gd name="connsiteX2163" fmla="*/ 6828591 w 9451446"/>
              <a:gd name="connsiteY2163" fmla="*/ 1709067 h 3480299"/>
              <a:gd name="connsiteX2164" fmla="*/ 6853138 w 9451446"/>
              <a:gd name="connsiteY2164" fmla="*/ 1718509 h 3480299"/>
              <a:gd name="connsiteX2165" fmla="*/ 6874449 w 9451446"/>
              <a:gd name="connsiteY2165" fmla="*/ 1712035 h 3480299"/>
              <a:gd name="connsiteX2166" fmla="*/ 6888745 w 9451446"/>
              <a:gd name="connsiteY2166" fmla="*/ 1695580 h 3480299"/>
              <a:gd name="connsiteX2167" fmla="*/ 6893871 w 9451446"/>
              <a:gd name="connsiteY2167" fmla="*/ 1674000 h 3480299"/>
              <a:gd name="connsiteX2168" fmla="*/ 6893871 w 9451446"/>
              <a:gd name="connsiteY2168" fmla="*/ 1594423 h 3480299"/>
              <a:gd name="connsiteX2169" fmla="*/ 6920306 w 9451446"/>
              <a:gd name="connsiteY2169" fmla="*/ 1594423 h 3480299"/>
              <a:gd name="connsiteX2170" fmla="*/ 6930557 w 9451446"/>
              <a:gd name="connsiteY2170" fmla="*/ 1583363 h 3480299"/>
              <a:gd name="connsiteX2171" fmla="*/ 841260 w 9451446"/>
              <a:gd name="connsiteY2171" fmla="*/ 1564481 h 3480299"/>
              <a:gd name="connsiteX2172" fmla="*/ 860143 w 9451446"/>
              <a:gd name="connsiteY2172" fmla="*/ 1564481 h 3480299"/>
              <a:gd name="connsiteX2173" fmla="*/ 860143 w 9451446"/>
              <a:gd name="connsiteY2173" fmla="*/ 1583363 h 3480299"/>
              <a:gd name="connsiteX2174" fmla="*/ 852859 w 9451446"/>
              <a:gd name="connsiteY2174" fmla="*/ 1604944 h 3480299"/>
              <a:gd name="connsiteX2175" fmla="*/ 831010 w 9451446"/>
              <a:gd name="connsiteY2175" fmla="*/ 1611957 h 3480299"/>
              <a:gd name="connsiteX2176" fmla="*/ 828042 w 9451446"/>
              <a:gd name="connsiteY2176" fmla="*/ 1611957 h 3480299"/>
              <a:gd name="connsiteX2177" fmla="*/ 828042 w 9451446"/>
              <a:gd name="connsiteY2177" fmla="*/ 1735233 h 3480299"/>
              <a:gd name="connsiteX2178" fmla="*/ 805653 w 9451446"/>
              <a:gd name="connsiteY2178" fmla="*/ 1735233 h 3480299"/>
              <a:gd name="connsiteX2179" fmla="*/ 805653 w 9451446"/>
              <a:gd name="connsiteY2179" fmla="*/ 1714732 h 3480299"/>
              <a:gd name="connsiteX2180" fmla="*/ 804574 w 9451446"/>
              <a:gd name="connsiteY2180" fmla="*/ 1714732 h 3480299"/>
              <a:gd name="connsiteX2181" fmla="*/ 785961 w 9451446"/>
              <a:gd name="connsiteY2181" fmla="*/ 1732536 h 3480299"/>
              <a:gd name="connsiteX2182" fmla="*/ 758986 w 9451446"/>
              <a:gd name="connsiteY2182" fmla="*/ 1739549 h 3480299"/>
              <a:gd name="connsiteX2183" fmla="*/ 720142 w 9451446"/>
              <a:gd name="connsiteY2183" fmla="*/ 1724713 h 3480299"/>
              <a:gd name="connsiteX2184" fmla="*/ 706654 w 9451446"/>
              <a:gd name="connsiteY2184" fmla="*/ 1682902 h 3480299"/>
              <a:gd name="connsiteX2185" fmla="*/ 706654 w 9451446"/>
              <a:gd name="connsiteY2185" fmla="*/ 1594423 h 3480299"/>
              <a:gd name="connsiteX2186" fmla="*/ 730123 w 9451446"/>
              <a:gd name="connsiteY2186" fmla="*/ 1594423 h 3480299"/>
              <a:gd name="connsiteX2187" fmla="*/ 730123 w 9451446"/>
              <a:gd name="connsiteY2187" fmla="*/ 1679395 h 3480299"/>
              <a:gd name="connsiteX2188" fmla="*/ 739294 w 9451446"/>
              <a:gd name="connsiteY2188" fmla="*/ 1709067 h 3480299"/>
              <a:gd name="connsiteX2189" fmla="*/ 763842 w 9451446"/>
              <a:gd name="connsiteY2189" fmla="*/ 1718509 h 3480299"/>
              <a:gd name="connsiteX2190" fmla="*/ 785152 w 9451446"/>
              <a:gd name="connsiteY2190" fmla="*/ 1712035 h 3480299"/>
              <a:gd name="connsiteX2191" fmla="*/ 799449 w 9451446"/>
              <a:gd name="connsiteY2191" fmla="*/ 1695580 h 3480299"/>
              <a:gd name="connsiteX2192" fmla="*/ 804574 w 9451446"/>
              <a:gd name="connsiteY2192" fmla="*/ 1674000 h 3480299"/>
              <a:gd name="connsiteX2193" fmla="*/ 804574 w 9451446"/>
              <a:gd name="connsiteY2193" fmla="*/ 1594423 h 3480299"/>
              <a:gd name="connsiteX2194" fmla="*/ 831010 w 9451446"/>
              <a:gd name="connsiteY2194" fmla="*/ 1594423 h 3480299"/>
              <a:gd name="connsiteX2195" fmla="*/ 841260 w 9451446"/>
              <a:gd name="connsiteY2195" fmla="*/ 1583363 h 3480299"/>
              <a:gd name="connsiteX2196" fmla="*/ 8178425 w 9451446"/>
              <a:gd name="connsiteY2196" fmla="*/ 1537506 h 3480299"/>
              <a:gd name="connsiteX2197" fmla="*/ 8201893 w 9451446"/>
              <a:gd name="connsiteY2197" fmla="*/ 1537506 h 3480299"/>
              <a:gd name="connsiteX2198" fmla="*/ 8201893 w 9451446"/>
              <a:gd name="connsiteY2198" fmla="*/ 1595772 h 3480299"/>
              <a:gd name="connsiteX2199" fmla="*/ 8200545 w 9451446"/>
              <a:gd name="connsiteY2199" fmla="*/ 1615194 h 3480299"/>
              <a:gd name="connsiteX2200" fmla="*/ 8201893 w 9451446"/>
              <a:gd name="connsiteY2200" fmla="*/ 1615194 h 3480299"/>
              <a:gd name="connsiteX2201" fmla="*/ 8220236 w 9451446"/>
              <a:gd name="connsiteY2201" fmla="*/ 1597121 h 3480299"/>
              <a:gd name="connsiteX2202" fmla="*/ 8247751 w 9451446"/>
              <a:gd name="connsiteY2202" fmla="*/ 1589837 h 3480299"/>
              <a:gd name="connsiteX2203" fmla="*/ 8286865 w 9451446"/>
              <a:gd name="connsiteY2203" fmla="*/ 1604944 h 3480299"/>
              <a:gd name="connsiteX2204" fmla="*/ 8300352 w 9451446"/>
              <a:gd name="connsiteY2204" fmla="*/ 1644867 h 3480299"/>
              <a:gd name="connsiteX2205" fmla="*/ 8300352 w 9451446"/>
              <a:gd name="connsiteY2205" fmla="*/ 1735233 h 3480299"/>
              <a:gd name="connsiteX2206" fmla="*/ 8276884 w 9451446"/>
              <a:gd name="connsiteY2206" fmla="*/ 1735233 h 3480299"/>
              <a:gd name="connsiteX2207" fmla="*/ 8276884 w 9451446"/>
              <a:gd name="connsiteY2207" fmla="*/ 1648373 h 3480299"/>
              <a:gd name="connsiteX2208" fmla="*/ 8267173 w 9451446"/>
              <a:gd name="connsiteY2208" fmla="*/ 1620319 h 3480299"/>
              <a:gd name="connsiteX2209" fmla="*/ 8242086 w 9451446"/>
              <a:gd name="connsiteY2209" fmla="*/ 1611148 h 3480299"/>
              <a:gd name="connsiteX2210" fmla="*/ 8221855 w 9451446"/>
              <a:gd name="connsiteY2210" fmla="*/ 1617892 h 3480299"/>
              <a:gd name="connsiteX2211" fmla="*/ 8207288 w 9451446"/>
              <a:gd name="connsiteY2211" fmla="*/ 1634886 h 3480299"/>
              <a:gd name="connsiteX2212" fmla="*/ 8201893 w 9451446"/>
              <a:gd name="connsiteY2212" fmla="*/ 1656736 h 3480299"/>
              <a:gd name="connsiteX2213" fmla="*/ 8201893 w 9451446"/>
              <a:gd name="connsiteY2213" fmla="*/ 1735233 h 3480299"/>
              <a:gd name="connsiteX2214" fmla="*/ 8178425 w 9451446"/>
              <a:gd name="connsiteY2214" fmla="*/ 1735233 h 3480299"/>
              <a:gd name="connsiteX2215" fmla="*/ 8035550 w 9451446"/>
              <a:gd name="connsiteY2215" fmla="*/ 1537506 h 3480299"/>
              <a:gd name="connsiteX2216" fmla="*/ 8059018 w 9451446"/>
              <a:gd name="connsiteY2216" fmla="*/ 1537506 h 3480299"/>
              <a:gd name="connsiteX2217" fmla="*/ 8059018 w 9451446"/>
              <a:gd name="connsiteY2217" fmla="*/ 1661861 h 3480299"/>
              <a:gd name="connsiteX2218" fmla="*/ 8125107 w 9451446"/>
              <a:gd name="connsiteY2218" fmla="*/ 1594423 h 3480299"/>
              <a:gd name="connsiteX2219" fmla="*/ 8155049 w 9451446"/>
              <a:gd name="connsiteY2219" fmla="*/ 1594423 h 3480299"/>
              <a:gd name="connsiteX2220" fmla="*/ 8155049 w 9451446"/>
              <a:gd name="connsiteY2220" fmla="*/ 1595502 h 3480299"/>
              <a:gd name="connsiteX2221" fmla="*/ 8099751 w 9451446"/>
              <a:gd name="connsiteY2221" fmla="*/ 1651341 h 3480299"/>
              <a:gd name="connsiteX2222" fmla="*/ 8156668 w 9451446"/>
              <a:gd name="connsiteY2222" fmla="*/ 1734154 h 3480299"/>
              <a:gd name="connsiteX2223" fmla="*/ 8156668 w 9451446"/>
              <a:gd name="connsiteY2223" fmla="*/ 1735233 h 3480299"/>
              <a:gd name="connsiteX2224" fmla="*/ 8128614 w 9451446"/>
              <a:gd name="connsiteY2224" fmla="*/ 1735233 h 3480299"/>
              <a:gd name="connsiteX2225" fmla="*/ 8083296 w 9451446"/>
              <a:gd name="connsiteY2225" fmla="*/ 1667526 h 3480299"/>
              <a:gd name="connsiteX2226" fmla="*/ 8059018 w 9451446"/>
              <a:gd name="connsiteY2226" fmla="*/ 1691803 h 3480299"/>
              <a:gd name="connsiteX2227" fmla="*/ 8059018 w 9451446"/>
              <a:gd name="connsiteY2227" fmla="*/ 1735233 h 3480299"/>
              <a:gd name="connsiteX2228" fmla="*/ 8035550 w 9451446"/>
              <a:gd name="connsiteY2228" fmla="*/ 1735233 h 3480299"/>
              <a:gd name="connsiteX2229" fmla="*/ 7035425 w 9451446"/>
              <a:gd name="connsiteY2229" fmla="*/ 1537506 h 3480299"/>
              <a:gd name="connsiteX2230" fmla="*/ 7058893 w 9451446"/>
              <a:gd name="connsiteY2230" fmla="*/ 1537506 h 3480299"/>
              <a:gd name="connsiteX2231" fmla="*/ 7058893 w 9451446"/>
              <a:gd name="connsiteY2231" fmla="*/ 1735233 h 3480299"/>
              <a:gd name="connsiteX2232" fmla="*/ 7035425 w 9451446"/>
              <a:gd name="connsiteY2232" fmla="*/ 1735233 h 3480299"/>
              <a:gd name="connsiteX2233" fmla="*/ 6743275 w 9451446"/>
              <a:gd name="connsiteY2233" fmla="*/ 1537506 h 3480299"/>
              <a:gd name="connsiteX2234" fmla="*/ 6766743 w 9451446"/>
              <a:gd name="connsiteY2234" fmla="*/ 1537506 h 3480299"/>
              <a:gd name="connsiteX2235" fmla="*/ 6766743 w 9451446"/>
              <a:gd name="connsiteY2235" fmla="*/ 1735233 h 3480299"/>
              <a:gd name="connsiteX2236" fmla="*/ 6744354 w 9451446"/>
              <a:gd name="connsiteY2236" fmla="*/ 1735233 h 3480299"/>
              <a:gd name="connsiteX2237" fmla="*/ 6744354 w 9451446"/>
              <a:gd name="connsiteY2237" fmla="*/ 1714462 h 3480299"/>
              <a:gd name="connsiteX2238" fmla="*/ 6743275 w 9451446"/>
              <a:gd name="connsiteY2238" fmla="*/ 1714462 h 3480299"/>
              <a:gd name="connsiteX2239" fmla="*/ 6723853 w 9451446"/>
              <a:gd name="connsiteY2239" fmla="*/ 1732266 h 3480299"/>
              <a:gd name="connsiteX2240" fmla="*/ 6695259 w 9451446"/>
              <a:gd name="connsiteY2240" fmla="*/ 1739549 h 3480299"/>
              <a:gd name="connsiteX2241" fmla="*/ 6660731 w 9451446"/>
              <a:gd name="connsiteY2241" fmla="*/ 1730108 h 3480299"/>
              <a:gd name="connsiteX2242" fmla="*/ 6636724 w 9451446"/>
              <a:gd name="connsiteY2242" fmla="*/ 1703403 h 3480299"/>
              <a:gd name="connsiteX2243" fmla="*/ 6627822 w 9451446"/>
              <a:gd name="connsiteY2243" fmla="*/ 1664828 h 3480299"/>
              <a:gd name="connsiteX2244" fmla="*/ 6636724 w 9451446"/>
              <a:gd name="connsiteY2244" fmla="*/ 1626524 h 3480299"/>
              <a:gd name="connsiteX2245" fmla="*/ 6660731 w 9451446"/>
              <a:gd name="connsiteY2245" fmla="*/ 1599549 h 3480299"/>
              <a:gd name="connsiteX2246" fmla="*/ 6695259 w 9451446"/>
              <a:gd name="connsiteY2246" fmla="*/ 1589837 h 3480299"/>
              <a:gd name="connsiteX2247" fmla="*/ 6723853 w 9451446"/>
              <a:gd name="connsiteY2247" fmla="*/ 1597390 h 3480299"/>
              <a:gd name="connsiteX2248" fmla="*/ 6743275 w 9451446"/>
              <a:gd name="connsiteY2248" fmla="*/ 1615464 h 3480299"/>
              <a:gd name="connsiteX2249" fmla="*/ 6744354 w 9451446"/>
              <a:gd name="connsiteY2249" fmla="*/ 1615464 h 3480299"/>
              <a:gd name="connsiteX2250" fmla="*/ 6743275 w 9451446"/>
              <a:gd name="connsiteY2250" fmla="*/ 1595772 h 3480299"/>
              <a:gd name="connsiteX2251" fmla="*/ 6209875 w 9451446"/>
              <a:gd name="connsiteY2251" fmla="*/ 1537506 h 3480299"/>
              <a:gd name="connsiteX2252" fmla="*/ 6233344 w 9451446"/>
              <a:gd name="connsiteY2252" fmla="*/ 1537506 h 3480299"/>
              <a:gd name="connsiteX2253" fmla="*/ 6233344 w 9451446"/>
              <a:gd name="connsiteY2253" fmla="*/ 1735233 h 3480299"/>
              <a:gd name="connsiteX2254" fmla="*/ 6210954 w 9451446"/>
              <a:gd name="connsiteY2254" fmla="*/ 1735233 h 3480299"/>
              <a:gd name="connsiteX2255" fmla="*/ 6210954 w 9451446"/>
              <a:gd name="connsiteY2255" fmla="*/ 1714462 h 3480299"/>
              <a:gd name="connsiteX2256" fmla="*/ 6209875 w 9451446"/>
              <a:gd name="connsiteY2256" fmla="*/ 1714462 h 3480299"/>
              <a:gd name="connsiteX2257" fmla="*/ 6190453 w 9451446"/>
              <a:gd name="connsiteY2257" fmla="*/ 1732266 h 3480299"/>
              <a:gd name="connsiteX2258" fmla="*/ 6161860 w 9451446"/>
              <a:gd name="connsiteY2258" fmla="*/ 1739549 h 3480299"/>
              <a:gd name="connsiteX2259" fmla="*/ 6127332 w 9451446"/>
              <a:gd name="connsiteY2259" fmla="*/ 1730108 h 3480299"/>
              <a:gd name="connsiteX2260" fmla="*/ 6103324 w 9451446"/>
              <a:gd name="connsiteY2260" fmla="*/ 1703403 h 3480299"/>
              <a:gd name="connsiteX2261" fmla="*/ 6094422 w 9451446"/>
              <a:gd name="connsiteY2261" fmla="*/ 1664828 h 3480299"/>
              <a:gd name="connsiteX2262" fmla="*/ 6103324 w 9451446"/>
              <a:gd name="connsiteY2262" fmla="*/ 1626524 h 3480299"/>
              <a:gd name="connsiteX2263" fmla="*/ 6127332 w 9451446"/>
              <a:gd name="connsiteY2263" fmla="*/ 1599549 h 3480299"/>
              <a:gd name="connsiteX2264" fmla="*/ 6161860 w 9451446"/>
              <a:gd name="connsiteY2264" fmla="*/ 1589837 h 3480299"/>
              <a:gd name="connsiteX2265" fmla="*/ 6190453 w 9451446"/>
              <a:gd name="connsiteY2265" fmla="*/ 1597390 h 3480299"/>
              <a:gd name="connsiteX2266" fmla="*/ 6209875 w 9451446"/>
              <a:gd name="connsiteY2266" fmla="*/ 1615464 h 3480299"/>
              <a:gd name="connsiteX2267" fmla="*/ 6210954 w 9451446"/>
              <a:gd name="connsiteY2267" fmla="*/ 1615464 h 3480299"/>
              <a:gd name="connsiteX2268" fmla="*/ 6209875 w 9451446"/>
              <a:gd name="connsiteY2268" fmla="*/ 1595772 h 3480299"/>
              <a:gd name="connsiteX2269" fmla="*/ 5887486 w 9451446"/>
              <a:gd name="connsiteY2269" fmla="*/ 1537506 h 3480299"/>
              <a:gd name="connsiteX2270" fmla="*/ 5910954 w 9451446"/>
              <a:gd name="connsiteY2270" fmla="*/ 1537506 h 3480299"/>
              <a:gd name="connsiteX2271" fmla="*/ 5910954 w 9451446"/>
              <a:gd name="connsiteY2271" fmla="*/ 1735233 h 3480299"/>
              <a:gd name="connsiteX2272" fmla="*/ 5887486 w 9451446"/>
              <a:gd name="connsiteY2272" fmla="*/ 1735233 h 3480299"/>
              <a:gd name="connsiteX2273" fmla="*/ 2898753 w 9451446"/>
              <a:gd name="connsiteY2273" fmla="*/ 1537506 h 3480299"/>
              <a:gd name="connsiteX2274" fmla="*/ 2922221 w 9451446"/>
              <a:gd name="connsiteY2274" fmla="*/ 1537506 h 3480299"/>
              <a:gd name="connsiteX2275" fmla="*/ 2922221 w 9451446"/>
              <a:gd name="connsiteY2275" fmla="*/ 1595772 h 3480299"/>
              <a:gd name="connsiteX2276" fmla="*/ 2920873 w 9451446"/>
              <a:gd name="connsiteY2276" fmla="*/ 1615194 h 3480299"/>
              <a:gd name="connsiteX2277" fmla="*/ 2922221 w 9451446"/>
              <a:gd name="connsiteY2277" fmla="*/ 1615194 h 3480299"/>
              <a:gd name="connsiteX2278" fmla="*/ 2940564 w 9451446"/>
              <a:gd name="connsiteY2278" fmla="*/ 1597121 h 3480299"/>
              <a:gd name="connsiteX2279" fmla="*/ 2968079 w 9451446"/>
              <a:gd name="connsiteY2279" fmla="*/ 1589837 h 3480299"/>
              <a:gd name="connsiteX2280" fmla="*/ 3007193 w 9451446"/>
              <a:gd name="connsiteY2280" fmla="*/ 1604944 h 3480299"/>
              <a:gd name="connsiteX2281" fmla="*/ 3020680 w 9451446"/>
              <a:gd name="connsiteY2281" fmla="*/ 1644867 h 3480299"/>
              <a:gd name="connsiteX2282" fmla="*/ 3020680 w 9451446"/>
              <a:gd name="connsiteY2282" fmla="*/ 1735233 h 3480299"/>
              <a:gd name="connsiteX2283" fmla="*/ 2997212 w 9451446"/>
              <a:gd name="connsiteY2283" fmla="*/ 1735233 h 3480299"/>
              <a:gd name="connsiteX2284" fmla="*/ 2997212 w 9451446"/>
              <a:gd name="connsiteY2284" fmla="*/ 1648373 h 3480299"/>
              <a:gd name="connsiteX2285" fmla="*/ 2987501 w 9451446"/>
              <a:gd name="connsiteY2285" fmla="*/ 1620319 h 3480299"/>
              <a:gd name="connsiteX2286" fmla="*/ 2962414 w 9451446"/>
              <a:gd name="connsiteY2286" fmla="*/ 1611148 h 3480299"/>
              <a:gd name="connsiteX2287" fmla="*/ 2942183 w 9451446"/>
              <a:gd name="connsiteY2287" fmla="*/ 1617892 h 3480299"/>
              <a:gd name="connsiteX2288" fmla="*/ 2927616 w 9451446"/>
              <a:gd name="connsiteY2288" fmla="*/ 1634886 h 3480299"/>
              <a:gd name="connsiteX2289" fmla="*/ 2922221 w 9451446"/>
              <a:gd name="connsiteY2289" fmla="*/ 1656736 h 3480299"/>
              <a:gd name="connsiteX2290" fmla="*/ 2922221 w 9451446"/>
              <a:gd name="connsiteY2290" fmla="*/ 1735233 h 3480299"/>
              <a:gd name="connsiteX2291" fmla="*/ 2898753 w 9451446"/>
              <a:gd name="connsiteY2291" fmla="*/ 1735233 h 3480299"/>
              <a:gd name="connsiteX2292" fmla="*/ 1641453 w 9451446"/>
              <a:gd name="connsiteY2292" fmla="*/ 1537506 h 3480299"/>
              <a:gd name="connsiteX2293" fmla="*/ 1664921 w 9451446"/>
              <a:gd name="connsiteY2293" fmla="*/ 1537506 h 3480299"/>
              <a:gd name="connsiteX2294" fmla="*/ 1664921 w 9451446"/>
              <a:gd name="connsiteY2294" fmla="*/ 1595772 h 3480299"/>
              <a:gd name="connsiteX2295" fmla="*/ 1663573 w 9451446"/>
              <a:gd name="connsiteY2295" fmla="*/ 1615464 h 3480299"/>
              <a:gd name="connsiteX2296" fmla="*/ 1664921 w 9451446"/>
              <a:gd name="connsiteY2296" fmla="*/ 1615464 h 3480299"/>
              <a:gd name="connsiteX2297" fmla="*/ 1684074 w 9451446"/>
              <a:gd name="connsiteY2297" fmla="*/ 1597390 h 3480299"/>
              <a:gd name="connsiteX2298" fmla="*/ 1712937 w 9451446"/>
              <a:gd name="connsiteY2298" fmla="*/ 1589837 h 3480299"/>
              <a:gd name="connsiteX2299" fmla="*/ 1747196 w 9451446"/>
              <a:gd name="connsiteY2299" fmla="*/ 1599549 h 3480299"/>
              <a:gd name="connsiteX2300" fmla="*/ 1771473 w 9451446"/>
              <a:gd name="connsiteY2300" fmla="*/ 1626524 h 3480299"/>
              <a:gd name="connsiteX2301" fmla="*/ 1780375 w 9451446"/>
              <a:gd name="connsiteY2301" fmla="*/ 1664828 h 3480299"/>
              <a:gd name="connsiteX2302" fmla="*/ 1771473 w 9451446"/>
              <a:gd name="connsiteY2302" fmla="*/ 1703403 h 3480299"/>
              <a:gd name="connsiteX2303" fmla="*/ 1747196 w 9451446"/>
              <a:gd name="connsiteY2303" fmla="*/ 1730108 h 3480299"/>
              <a:gd name="connsiteX2304" fmla="*/ 1712937 w 9451446"/>
              <a:gd name="connsiteY2304" fmla="*/ 1739549 h 3480299"/>
              <a:gd name="connsiteX2305" fmla="*/ 1684074 w 9451446"/>
              <a:gd name="connsiteY2305" fmla="*/ 1732266 h 3480299"/>
              <a:gd name="connsiteX2306" fmla="*/ 1664921 w 9451446"/>
              <a:gd name="connsiteY2306" fmla="*/ 1714462 h 3480299"/>
              <a:gd name="connsiteX2307" fmla="*/ 1663573 w 9451446"/>
              <a:gd name="connsiteY2307" fmla="*/ 1714462 h 3480299"/>
              <a:gd name="connsiteX2308" fmla="*/ 1663573 w 9451446"/>
              <a:gd name="connsiteY2308" fmla="*/ 1735233 h 3480299"/>
              <a:gd name="connsiteX2309" fmla="*/ 1641453 w 9451446"/>
              <a:gd name="connsiteY2309" fmla="*/ 1735233 h 3480299"/>
              <a:gd name="connsiteX2310" fmla="*/ 653978 w 9451446"/>
              <a:gd name="connsiteY2310" fmla="*/ 1537506 h 3480299"/>
              <a:gd name="connsiteX2311" fmla="*/ 677447 w 9451446"/>
              <a:gd name="connsiteY2311" fmla="*/ 1537506 h 3480299"/>
              <a:gd name="connsiteX2312" fmla="*/ 677447 w 9451446"/>
              <a:gd name="connsiteY2312" fmla="*/ 1735233 h 3480299"/>
              <a:gd name="connsiteX2313" fmla="*/ 655058 w 9451446"/>
              <a:gd name="connsiteY2313" fmla="*/ 1735233 h 3480299"/>
              <a:gd name="connsiteX2314" fmla="*/ 655058 w 9451446"/>
              <a:gd name="connsiteY2314" fmla="*/ 1714462 h 3480299"/>
              <a:gd name="connsiteX2315" fmla="*/ 653978 w 9451446"/>
              <a:gd name="connsiteY2315" fmla="*/ 1714462 h 3480299"/>
              <a:gd name="connsiteX2316" fmla="*/ 634556 w 9451446"/>
              <a:gd name="connsiteY2316" fmla="*/ 1732266 h 3480299"/>
              <a:gd name="connsiteX2317" fmla="*/ 605963 w 9451446"/>
              <a:gd name="connsiteY2317" fmla="*/ 1739549 h 3480299"/>
              <a:gd name="connsiteX2318" fmla="*/ 571435 w 9451446"/>
              <a:gd name="connsiteY2318" fmla="*/ 1730108 h 3480299"/>
              <a:gd name="connsiteX2319" fmla="*/ 547427 w 9451446"/>
              <a:gd name="connsiteY2319" fmla="*/ 1703403 h 3480299"/>
              <a:gd name="connsiteX2320" fmla="*/ 538525 w 9451446"/>
              <a:gd name="connsiteY2320" fmla="*/ 1664828 h 3480299"/>
              <a:gd name="connsiteX2321" fmla="*/ 547427 w 9451446"/>
              <a:gd name="connsiteY2321" fmla="*/ 1626524 h 3480299"/>
              <a:gd name="connsiteX2322" fmla="*/ 571435 w 9451446"/>
              <a:gd name="connsiteY2322" fmla="*/ 1599549 h 3480299"/>
              <a:gd name="connsiteX2323" fmla="*/ 605963 w 9451446"/>
              <a:gd name="connsiteY2323" fmla="*/ 1589837 h 3480299"/>
              <a:gd name="connsiteX2324" fmla="*/ 634556 w 9451446"/>
              <a:gd name="connsiteY2324" fmla="*/ 1597390 h 3480299"/>
              <a:gd name="connsiteX2325" fmla="*/ 653978 w 9451446"/>
              <a:gd name="connsiteY2325" fmla="*/ 1615464 h 3480299"/>
              <a:gd name="connsiteX2326" fmla="*/ 655058 w 9451446"/>
              <a:gd name="connsiteY2326" fmla="*/ 1615464 h 3480299"/>
              <a:gd name="connsiteX2327" fmla="*/ 653978 w 9451446"/>
              <a:gd name="connsiteY2327" fmla="*/ 1595772 h 3480299"/>
              <a:gd name="connsiteX2328" fmla="*/ 4046 w 9451446"/>
              <a:gd name="connsiteY2328" fmla="*/ 1537506 h 3480299"/>
              <a:gd name="connsiteX2329" fmla="*/ 32100 w 9451446"/>
              <a:gd name="connsiteY2329" fmla="*/ 1537506 h 3480299"/>
              <a:gd name="connsiteX2330" fmla="*/ 82004 w 9451446"/>
              <a:gd name="connsiteY2330" fmla="*/ 1614655 h 3480299"/>
              <a:gd name="connsiteX2331" fmla="*/ 83083 w 9451446"/>
              <a:gd name="connsiteY2331" fmla="*/ 1614655 h 3480299"/>
              <a:gd name="connsiteX2332" fmla="*/ 132717 w 9451446"/>
              <a:gd name="connsiteY2332" fmla="*/ 1537506 h 3480299"/>
              <a:gd name="connsiteX2333" fmla="*/ 160502 w 9451446"/>
              <a:gd name="connsiteY2333" fmla="*/ 1537506 h 3480299"/>
              <a:gd name="connsiteX2334" fmla="*/ 97650 w 9451446"/>
              <a:gd name="connsiteY2334" fmla="*/ 1632998 h 3480299"/>
              <a:gd name="connsiteX2335" fmla="*/ 164548 w 9451446"/>
              <a:gd name="connsiteY2335" fmla="*/ 1735233 h 3480299"/>
              <a:gd name="connsiteX2336" fmla="*/ 136763 w 9451446"/>
              <a:gd name="connsiteY2336" fmla="*/ 1735233 h 3480299"/>
              <a:gd name="connsiteX2337" fmla="*/ 83083 w 9451446"/>
              <a:gd name="connsiteY2337" fmla="*/ 1652689 h 3480299"/>
              <a:gd name="connsiteX2338" fmla="*/ 82004 w 9451446"/>
              <a:gd name="connsiteY2338" fmla="*/ 1652689 h 3480299"/>
              <a:gd name="connsiteX2339" fmla="*/ 27784 w 9451446"/>
              <a:gd name="connsiteY2339" fmla="*/ 1735233 h 3480299"/>
              <a:gd name="connsiteX2340" fmla="*/ 0 w 9451446"/>
              <a:gd name="connsiteY2340" fmla="*/ 1735233 h 3480299"/>
              <a:gd name="connsiteX2341" fmla="*/ 66898 w 9451446"/>
              <a:gd name="connsiteY2341" fmla="*/ 1632998 h 3480299"/>
              <a:gd name="connsiteX2342" fmla="*/ 8344582 w 9451446"/>
              <a:gd name="connsiteY2342" fmla="*/ 1534808 h 3480299"/>
              <a:gd name="connsiteX2343" fmla="*/ 8356451 w 9451446"/>
              <a:gd name="connsiteY2343" fmla="*/ 1539394 h 3480299"/>
              <a:gd name="connsiteX2344" fmla="*/ 8361307 w 9451446"/>
              <a:gd name="connsiteY2344" fmla="*/ 1551533 h 3480299"/>
              <a:gd name="connsiteX2345" fmla="*/ 8356451 w 9451446"/>
              <a:gd name="connsiteY2345" fmla="*/ 1563402 h 3480299"/>
              <a:gd name="connsiteX2346" fmla="*/ 8344582 w 9451446"/>
              <a:gd name="connsiteY2346" fmla="*/ 1568527 h 3480299"/>
              <a:gd name="connsiteX2347" fmla="*/ 8332713 w 9451446"/>
              <a:gd name="connsiteY2347" fmla="*/ 1563402 h 3480299"/>
              <a:gd name="connsiteX2348" fmla="*/ 8327588 w 9451446"/>
              <a:gd name="connsiteY2348" fmla="*/ 1551533 h 3480299"/>
              <a:gd name="connsiteX2349" fmla="*/ 8332713 w 9451446"/>
              <a:gd name="connsiteY2349" fmla="*/ 1539394 h 3480299"/>
              <a:gd name="connsiteX2350" fmla="*/ 8344582 w 9451446"/>
              <a:gd name="connsiteY2350" fmla="*/ 1534808 h 3480299"/>
              <a:gd name="connsiteX2351" fmla="*/ 7106332 w 9451446"/>
              <a:gd name="connsiteY2351" fmla="*/ 1534808 h 3480299"/>
              <a:gd name="connsiteX2352" fmla="*/ 7118201 w 9451446"/>
              <a:gd name="connsiteY2352" fmla="*/ 1539394 h 3480299"/>
              <a:gd name="connsiteX2353" fmla="*/ 7123057 w 9451446"/>
              <a:gd name="connsiteY2353" fmla="*/ 1551533 h 3480299"/>
              <a:gd name="connsiteX2354" fmla="*/ 7118201 w 9451446"/>
              <a:gd name="connsiteY2354" fmla="*/ 1563402 h 3480299"/>
              <a:gd name="connsiteX2355" fmla="*/ 7106332 w 9451446"/>
              <a:gd name="connsiteY2355" fmla="*/ 1568527 h 3480299"/>
              <a:gd name="connsiteX2356" fmla="*/ 7094463 w 9451446"/>
              <a:gd name="connsiteY2356" fmla="*/ 1563402 h 3480299"/>
              <a:gd name="connsiteX2357" fmla="*/ 7089338 w 9451446"/>
              <a:gd name="connsiteY2357" fmla="*/ 1551533 h 3480299"/>
              <a:gd name="connsiteX2358" fmla="*/ 7094463 w 9451446"/>
              <a:gd name="connsiteY2358" fmla="*/ 1539394 h 3480299"/>
              <a:gd name="connsiteX2359" fmla="*/ 7106332 w 9451446"/>
              <a:gd name="connsiteY2359" fmla="*/ 1534808 h 3480299"/>
              <a:gd name="connsiteX2360" fmla="*/ 7209963 w 9451446"/>
              <a:gd name="connsiteY2360" fmla="*/ 1531841 h 3480299"/>
              <a:gd name="connsiteX2361" fmla="*/ 7230734 w 9451446"/>
              <a:gd name="connsiteY2361" fmla="*/ 1531841 h 3480299"/>
              <a:gd name="connsiteX2362" fmla="*/ 7258788 w 9451446"/>
              <a:gd name="connsiteY2362" fmla="*/ 1564211 h 3480299"/>
              <a:gd name="connsiteX2363" fmla="*/ 7258788 w 9451446"/>
              <a:gd name="connsiteY2363" fmla="*/ 1565560 h 3480299"/>
              <a:gd name="connsiteX2364" fmla="*/ 7236129 w 9451446"/>
              <a:gd name="connsiteY2364" fmla="*/ 1565560 h 3480299"/>
              <a:gd name="connsiteX2365" fmla="*/ 7221293 w 9451446"/>
              <a:gd name="connsiteY2365" fmla="*/ 1548026 h 3480299"/>
              <a:gd name="connsiteX2366" fmla="*/ 7219135 w 9451446"/>
              <a:gd name="connsiteY2366" fmla="*/ 1548026 h 3480299"/>
              <a:gd name="connsiteX2367" fmla="*/ 7204298 w 9451446"/>
              <a:gd name="connsiteY2367" fmla="*/ 1565560 h 3480299"/>
              <a:gd name="connsiteX2368" fmla="*/ 7181639 w 9451446"/>
              <a:gd name="connsiteY2368" fmla="*/ 1565560 h 3480299"/>
              <a:gd name="connsiteX2369" fmla="*/ 7181639 w 9451446"/>
              <a:gd name="connsiteY2369" fmla="*/ 1564211 h 3480299"/>
              <a:gd name="connsiteX2370" fmla="*/ 227828 w 9451446"/>
              <a:gd name="connsiteY2370" fmla="*/ 1531841 h 3480299"/>
              <a:gd name="connsiteX2371" fmla="*/ 248598 w 9451446"/>
              <a:gd name="connsiteY2371" fmla="*/ 1531841 h 3480299"/>
              <a:gd name="connsiteX2372" fmla="*/ 276922 w 9451446"/>
              <a:gd name="connsiteY2372" fmla="*/ 1564211 h 3480299"/>
              <a:gd name="connsiteX2373" fmla="*/ 276922 w 9451446"/>
              <a:gd name="connsiteY2373" fmla="*/ 1565560 h 3480299"/>
              <a:gd name="connsiteX2374" fmla="*/ 254263 w 9451446"/>
              <a:gd name="connsiteY2374" fmla="*/ 1565560 h 3480299"/>
              <a:gd name="connsiteX2375" fmla="*/ 239157 w 9451446"/>
              <a:gd name="connsiteY2375" fmla="*/ 1548026 h 3480299"/>
              <a:gd name="connsiteX2376" fmla="*/ 236999 w 9451446"/>
              <a:gd name="connsiteY2376" fmla="*/ 1548026 h 3480299"/>
              <a:gd name="connsiteX2377" fmla="*/ 222433 w 9451446"/>
              <a:gd name="connsiteY2377" fmla="*/ 1565560 h 3480299"/>
              <a:gd name="connsiteX2378" fmla="*/ 199774 w 9451446"/>
              <a:gd name="connsiteY2378" fmla="*/ 1565560 h 3480299"/>
              <a:gd name="connsiteX2379" fmla="*/ 199774 w 9451446"/>
              <a:gd name="connsiteY2379" fmla="*/ 1564211 h 3480299"/>
              <a:gd name="connsiteX2380" fmla="*/ 6840190 w 9451446"/>
              <a:gd name="connsiteY2380" fmla="*/ 1531032 h 3480299"/>
              <a:gd name="connsiteX2381" fmla="*/ 6862310 w 9451446"/>
              <a:gd name="connsiteY2381" fmla="*/ 1539394 h 3480299"/>
              <a:gd name="connsiteX2382" fmla="*/ 6873100 w 9451446"/>
              <a:gd name="connsiteY2382" fmla="*/ 1543980 h 3480299"/>
              <a:gd name="connsiteX2383" fmla="*/ 6883081 w 9451446"/>
              <a:gd name="connsiteY2383" fmla="*/ 1533999 h 3480299"/>
              <a:gd name="connsiteX2384" fmla="*/ 6902503 w 9451446"/>
              <a:gd name="connsiteY2384" fmla="*/ 1533999 h 3480299"/>
              <a:gd name="connsiteX2385" fmla="*/ 6893331 w 9451446"/>
              <a:gd name="connsiteY2385" fmla="*/ 1557198 h 3480299"/>
              <a:gd name="connsiteX2386" fmla="*/ 6872560 w 9451446"/>
              <a:gd name="connsiteY2386" fmla="*/ 1565020 h 3480299"/>
              <a:gd name="connsiteX2387" fmla="*/ 6862849 w 9451446"/>
              <a:gd name="connsiteY2387" fmla="*/ 1563132 h 3480299"/>
              <a:gd name="connsiteX2388" fmla="*/ 6850980 w 9451446"/>
              <a:gd name="connsiteY2388" fmla="*/ 1557198 h 3480299"/>
              <a:gd name="connsiteX2389" fmla="*/ 6839921 w 9451446"/>
              <a:gd name="connsiteY2389" fmla="*/ 1552072 h 3480299"/>
              <a:gd name="connsiteX2390" fmla="*/ 6829940 w 9451446"/>
              <a:gd name="connsiteY2390" fmla="*/ 1562323 h 3480299"/>
              <a:gd name="connsiteX2391" fmla="*/ 6810787 w 9451446"/>
              <a:gd name="connsiteY2391" fmla="*/ 1562323 h 3480299"/>
              <a:gd name="connsiteX2392" fmla="*/ 6819689 w 9451446"/>
              <a:gd name="connsiteY2392" fmla="*/ 1539124 h 3480299"/>
              <a:gd name="connsiteX2393" fmla="*/ 6840190 w 9451446"/>
              <a:gd name="connsiteY2393" fmla="*/ 1531032 h 3480299"/>
              <a:gd name="connsiteX2394" fmla="*/ 2904604 w 9451446"/>
              <a:gd name="connsiteY2394" fmla="*/ 523363 h 3480299"/>
              <a:gd name="connsiteX2395" fmla="*/ 2917012 w 9451446"/>
              <a:gd name="connsiteY2395" fmla="*/ 528488 h 3480299"/>
              <a:gd name="connsiteX2396" fmla="*/ 2922137 w 9451446"/>
              <a:gd name="connsiteY2396" fmla="*/ 540897 h 3480299"/>
              <a:gd name="connsiteX2397" fmla="*/ 2917012 w 9451446"/>
              <a:gd name="connsiteY2397" fmla="*/ 553305 h 3480299"/>
              <a:gd name="connsiteX2398" fmla="*/ 2904604 w 9451446"/>
              <a:gd name="connsiteY2398" fmla="*/ 558431 h 3480299"/>
              <a:gd name="connsiteX2399" fmla="*/ 2891925 w 9451446"/>
              <a:gd name="connsiteY2399" fmla="*/ 553305 h 3480299"/>
              <a:gd name="connsiteX2400" fmla="*/ 2886800 w 9451446"/>
              <a:gd name="connsiteY2400" fmla="*/ 540897 h 3480299"/>
              <a:gd name="connsiteX2401" fmla="*/ 2891925 w 9451446"/>
              <a:gd name="connsiteY2401" fmla="*/ 528488 h 3480299"/>
              <a:gd name="connsiteX2402" fmla="*/ 2904604 w 9451446"/>
              <a:gd name="connsiteY2402" fmla="*/ 523363 h 3480299"/>
              <a:gd name="connsiteX2403" fmla="*/ 7090185 w 9451446"/>
              <a:gd name="connsiteY2403" fmla="*/ 485868 h 3480299"/>
              <a:gd name="connsiteX2404" fmla="*/ 7061052 w 9451446"/>
              <a:gd name="connsiteY2404" fmla="*/ 493960 h 3480299"/>
              <a:gd name="connsiteX2405" fmla="*/ 7051341 w 9451446"/>
              <a:gd name="connsiteY2405" fmla="*/ 514461 h 3480299"/>
              <a:gd name="connsiteX2406" fmla="*/ 7060243 w 9451446"/>
              <a:gd name="connsiteY2406" fmla="*/ 533344 h 3480299"/>
              <a:gd name="connsiteX2407" fmla="*/ 7082632 w 9451446"/>
              <a:gd name="connsiteY2407" fmla="*/ 540627 h 3480299"/>
              <a:gd name="connsiteX2408" fmla="*/ 7104752 w 9451446"/>
              <a:gd name="connsiteY2408" fmla="*/ 534423 h 3480299"/>
              <a:gd name="connsiteX2409" fmla="*/ 7120937 w 9451446"/>
              <a:gd name="connsiteY2409" fmla="*/ 518238 h 3480299"/>
              <a:gd name="connsiteX2410" fmla="*/ 7126871 w 9451446"/>
              <a:gd name="connsiteY2410" fmla="*/ 495848 h 3480299"/>
              <a:gd name="connsiteX2411" fmla="*/ 7110686 w 9451446"/>
              <a:gd name="connsiteY2411" fmla="*/ 488565 h 3480299"/>
              <a:gd name="connsiteX2412" fmla="*/ 7090185 w 9451446"/>
              <a:gd name="connsiteY2412" fmla="*/ 485868 h 3480299"/>
              <a:gd name="connsiteX2413" fmla="*/ 6718710 w 9451446"/>
              <a:gd name="connsiteY2413" fmla="*/ 485868 h 3480299"/>
              <a:gd name="connsiteX2414" fmla="*/ 6689577 w 9451446"/>
              <a:gd name="connsiteY2414" fmla="*/ 493960 h 3480299"/>
              <a:gd name="connsiteX2415" fmla="*/ 6679866 w 9451446"/>
              <a:gd name="connsiteY2415" fmla="*/ 514461 h 3480299"/>
              <a:gd name="connsiteX2416" fmla="*/ 6688768 w 9451446"/>
              <a:gd name="connsiteY2416" fmla="*/ 533344 h 3480299"/>
              <a:gd name="connsiteX2417" fmla="*/ 6711157 w 9451446"/>
              <a:gd name="connsiteY2417" fmla="*/ 540627 h 3480299"/>
              <a:gd name="connsiteX2418" fmla="*/ 6733277 w 9451446"/>
              <a:gd name="connsiteY2418" fmla="*/ 534423 h 3480299"/>
              <a:gd name="connsiteX2419" fmla="*/ 6749462 w 9451446"/>
              <a:gd name="connsiteY2419" fmla="*/ 518238 h 3480299"/>
              <a:gd name="connsiteX2420" fmla="*/ 6755396 w 9451446"/>
              <a:gd name="connsiteY2420" fmla="*/ 495848 h 3480299"/>
              <a:gd name="connsiteX2421" fmla="*/ 6739211 w 9451446"/>
              <a:gd name="connsiteY2421" fmla="*/ 488565 h 3480299"/>
              <a:gd name="connsiteX2422" fmla="*/ 6718710 w 9451446"/>
              <a:gd name="connsiteY2422" fmla="*/ 485868 h 3480299"/>
              <a:gd name="connsiteX2423" fmla="*/ 1105664 w 9451446"/>
              <a:gd name="connsiteY2423" fmla="*/ 485868 h 3480299"/>
              <a:gd name="connsiteX2424" fmla="*/ 1076530 w 9451446"/>
              <a:gd name="connsiteY2424" fmla="*/ 493960 h 3480299"/>
              <a:gd name="connsiteX2425" fmla="*/ 1066819 w 9451446"/>
              <a:gd name="connsiteY2425" fmla="*/ 514461 h 3480299"/>
              <a:gd name="connsiteX2426" fmla="*/ 1075721 w 9451446"/>
              <a:gd name="connsiteY2426" fmla="*/ 533344 h 3480299"/>
              <a:gd name="connsiteX2427" fmla="*/ 1098110 w 9451446"/>
              <a:gd name="connsiteY2427" fmla="*/ 540627 h 3480299"/>
              <a:gd name="connsiteX2428" fmla="*/ 1120230 w 9451446"/>
              <a:gd name="connsiteY2428" fmla="*/ 534423 h 3480299"/>
              <a:gd name="connsiteX2429" fmla="*/ 1136415 w 9451446"/>
              <a:gd name="connsiteY2429" fmla="*/ 518238 h 3480299"/>
              <a:gd name="connsiteX2430" fmla="*/ 1142349 w 9451446"/>
              <a:gd name="connsiteY2430" fmla="*/ 495848 h 3480299"/>
              <a:gd name="connsiteX2431" fmla="*/ 1126164 w 9451446"/>
              <a:gd name="connsiteY2431" fmla="*/ 488565 h 3480299"/>
              <a:gd name="connsiteX2432" fmla="*/ 1105664 w 9451446"/>
              <a:gd name="connsiteY2432" fmla="*/ 485868 h 3480299"/>
              <a:gd name="connsiteX2433" fmla="*/ 7243041 w 9451446"/>
              <a:gd name="connsiteY2433" fmla="*/ 432727 h 3480299"/>
              <a:gd name="connsiteX2434" fmla="*/ 7218763 w 9451446"/>
              <a:gd name="connsiteY2434" fmla="*/ 439201 h 3480299"/>
              <a:gd name="connsiteX2435" fmla="*/ 7200690 w 9451446"/>
              <a:gd name="connsiteY2435" fmla="*/ 457814 h 3480299"/>
              <a:gd name="connsiteX2436" fmla="*/ 7193946 w 9451446"/>
              <a:gd name="connsiteY2436" fmla="*/ 486407 h 3480299"/>
              <a:gd name="connsiteX2437" fmla="*/ 7200690 w 9451446"/>
              <a:gd name="connsiteY2437" fmla="*/ 514731 h 3480299"/>
              <a:gd name="connsiteX2438" fmla="*/ 7218763 w 9451446"/>
              <a:gd name="connsiteY2438" fmla="*/ 533344 h 3480299"/>
              <a:gd name="connsiteX2439" fmla="*/ 7243041 w 9451446"/>
              <a:gd name="connsiteY2439" fmla="*/ 540088 h 3480299"/>
              <a:gd name="connsiteX2440" fmla="*/ 7267319 w 9451446"/>
              <a:gd name="connsiteY2440" fmla="*/ 533344 h 3480299"/>
              <a:gd name="connsiteX2441" fmla="*/ 7285122 w 9451446"/>
              <a:gd name="connsiteY2441" fmla="*/ 514731 h 3480299"/>
              <a:gd name="connsiteX2442" fmla="*/ 7291866 w 9451446"/>
              <a:gd name="connsiteY2442" fmla="*/ 486407 h 3480299"/>
              <a:gd name="connsiteX2443" fmla="*/ 7285122 w 9451446"/>
              <a:gd name="connsiteY2443" fmla="*/ 457814 h 3480299"/>
              <a:gd name="connsiteX2444" fmla="*/ 7267319 w 9451446"/>
              <a:gd name="connsiteY2444" fmla="*/ 439201 h 3480299"/>
              <a:gd name="connsiteX2445" fmla="*/ 7243041 w 9451446"/>
              <a:gd name="connsiteY2445" fmla="*/ 432727 h 3480299"/>
              <a:gd name="connsiteX2446" fmla="*/ 2789076 w 9451446"/>
              <a:gd name="connsiteY2446" fmla="*/ 432727 h 3480299"/>
              <a:gd name="connsiteX2447" fmla="*/ 2765877 w 9451446"/>
              <a:gd name="connsiteY2447" fmla="*/ 439201 h 3480299"/>
              <a:gd name="connsiteX2448" fmla="*/ 2749153 w 9451446"/>
              <a:gd name="connsiteY2448" fmla="*/ 457274 h 3480299"/>
              <a:gd name="connsiteX2449" fmla="*/ 2742949 w 9451446"/>
              <a:gd name="connsiteY2449" fmla="*/ 485598 h 3480299"/>
              <a:gd name="connsiteX2450" fmla="*/ 2749153 w 9451446"/>
              <a:gd name="connsiteY2450" fmla="*/ 513922 h 3480299"/>
              <a:gd name="connsiteX2451" fmla="*/ 2765877 w 9451446"/>
              <a:gd name="connsiteY2451" fmla="*/ 531995 h 3480299"/>
              <a:gd name="connsiteX2452" fmla="*/ 2789076 w 9451446"/>
              <a:gd name="connsiteY2452" fmla="*/ 538199 h 3480299"/>
              <a:gd name="connsiteX2453" fmla="*/ 2812005 w 9451446"/>
              <a:gd name="connsiteY2453" fmla="*/ 531995 h 3480299"/>
              <a:gd name="connsiteX2454" fmla="*/ 2828729 w 9451446"/>
              <a:gd name="connsiteY2454" fmla="*/ 513652 h 3480299"/>
              <a:gd name="connsiteX2455" fmla="*/ 2834934 w 9451446"/>
              <a:gd name="connsiteY2455" fmla="*/ 485598 h 3480299"/>
              <a:gd name="connsiteX2456" fmla="*/ 2828729 w 9451446"/>
              <a:gd name="connsiteY2456" fmla="*/ 457004 h 3480299"/>
              <a:gd name="connsiteX2457" fmla="*/ 2812005 w 9451446"/>
              <a:gd name="connsiteY2457" fmla="*/ 438931 h 3480299"/>
              <a:gd name="connsiteX2458" fmla="*/ 2789076 w 9451446"/>
              <a:gd name="connsiteY2458" fmla="*/ 432727 h 3480299"/>
              <a:gd name="connsiteX2459" fmla="*/ 2149823 w 9451446"/>
              <a:gd name="connsiteY2459" fmla="*/ 432727 h 3480299"/>
              <a:gd name="connsiteX2460" fmla="*/ 2121499 w 9451446"/>
              <a:gd name="connsiteY2460" fmla="*/ 443517 h 3480299"/>
              <a:gd name="connsiteX2461" fmla="*/ 2106393 w 9451446"/>
              <a:gd name="connsiteY2461" fmla="*/ 471571 h 3480299"/>
              <a:gd name="connsiteX2462" fmla="*/ 2192174 w 9451446"/>
              <a:gd name="connsiteY2462" fmla="*/ 471571 h 3480299"/>
              <a:gd name="connsiteX2463" fmla="*/ 2187318 w 9451446"/>
              <a:gd name="connsiteY2463" fmla="*/ 453767 h 3480299"/>
              <a:gd name="connsiteX2464" fmla="*/ 2173561 w 9451446"/>
              <a:gd name="connsiteY2464" fmla="*/ 438931 h 3480299"/>
              <a:gd name="connsiteX2465" fmla="*/ 2149823 w 9451446"/>
              <a:gd name="connsiteY2465" fmla="*/ 432727 h 3480299"/>
              <a:gd name="connsiteX2466" fmla="*/ 1839544 w 9451446"/>
              <a:gd name="connsiteY2466" fmla="*/ 432727 h 3480299"/>
              <a:gd name="connsiteX2467" fmla="*/ 1815266 w 9451446"/>
              <a:gd name="connsiteY2467" fmla="*/ 439201 h 3480299"/>
              <a:gd name="connsiteX2468" fmla="*/ 1797194 w 9451446"/>
              <a:gd name="connsiteY2468" fmla="*/ 457814 h 3480299"/>
              <a:gd name="connsiteX2469" fmla="*/ 1790450 w 9451446"/>
              <a:gd name="connsiteY2469" fmla="*/ 486407 h 3480299"/>
              <a:gd name="connsiteX2470" fmla="*/ 1797194 w 9451446"/>
              <a:gd name="connsiteY2470" fmla="*/ 514731 h 3480299"/>
              <a:gd name="connsiteX2471" fmla="*/ 1815266 w 9451446"/>
              <a:gd name="connsiteY2471" fmla="*/ 533344 h 3480299"/>
              <a:gd name="connsiteX2472" fmla="*/ 1839544 w 9451446"/>
              <a:gd name="connsiteY2472" fmla="*/ 540088 h 3480299"/>
              <a:gd name="connsiteX2473" fmla="*/ 1863822 w 9451446"/>
              <a:gd name="connsiteY2473" fmla="*/ 533344 h 3480299"/>
              <a:gd name="connsiteX2474" fmla="*/ 1881625 w 9451446"/>
              <a:gd name="connsiteY2474" fmla="*/ 514731 h 3480299"/>
              <a:gd name="connsiteX2475" fmla="*/ 1888369 w 9451446"/>
              <a:gd name="connsiteY2475" fmla="*/ 486407 h 3480299"/>
              <a:gd name="connsiteX2476" fmla="*/ 1881625 w 9451446"/>
              <a:gd name="connsiteY2476" fmla="*/ 457814 h 3480299"/>
              <a:gd name="connsiteX2477" fmla="*/ 1863822 w 9451446"/>
              <a:gd name="connsiteY2477" fmla="*/ 439201 h 3480299"/>
              <a:gd name="connsiteX2478" fmla="*/ 1839544 w 9451446"/>
              <a:gd name="connsiteY2478" fmla="*/ 432727 h 3480299"/>
              <a:gd name="connsiteX2479" fmla="*/ 1575811 w 9451446"/>
              <a:gd name="connsiteY2479" fmla="*/ 432727 h 3480299"/>
              <a:gd name="connsiteX2480" fmla="*/ 1552882 w 9451446"/>
              <a:gd name="connsiteY2480" fmla="*/ 439471 h 3480299"/>
              <a:gd name="connsiteX2481" fmla="*/ 1535619 w 9451446"/>
              <a:gd name="connsiteY2481" fmla="*/ 458083 h 3480299"/>
              <a:gd name="connsiteX2482" fmla="*/ 1529145 w 9451446"/>
              <a:gd name="connsiteY2482" fmla="*/ 486407 h 3480299"/>
              <a:gd name="connsiteX2483" fmla="*/ 1535619 w 9451446"/>
              <a:gd name="connsiteY2483" fmla="*/ 514461 h 3480299"/>
              <a:gd name="connsiteX2484" fmla="*/ 1552882 w 9451446"/>
              <a:gd name="connsiteY2484" fmla="*/ 533344 h 3480299"/>
              <a:gd name="connsiteX2485" fmla="*/ 1575811 w 9451446"/>
              <a:gd name="connsiteY2485" fmla="*/ 540088 h 3480299"/>
              <a:gd name="connsiteX2486" fmla="*/ 1598740 w 9451446"/>
              <a:gd name="connsiteY2486" fmla="*/ 533344 h 3480299"/>
              <a:gd name="connsiteX2487" fmla="*/ 1616004 w 9451446"/>
              <a:gd name="connsiteY2487" fmla="*/ 514461 h 3480299"/>
              <a:gd name="connsiteX2488" fmla="*/ 1622208 w 9451446"/>
              <a:gd name="connsiteY2488" fmla="*/ 486407 h 3480299"/>
              <a:gd name="connsiteX2489" fmla="*/ 1616004 w 9451446"/>
              <a:gd name="connsiteY2489" fmla="*/ 458083 h 3480299"/>
              <a:gd name="connsiteX2490" fmla="*/ 1598740 w 9451446"/>
              <a:gd name="connsiteY2490" fmla="*/ 439471 h 3480299"/>
              <a:gd name="connsiteX2491" fmla="*/ 1575811 w 9451446"/>
              <a:gd name="connsiteY2491" fmla="*/ 432727 h 3480299"/>
              <a:gd name="connsiteX2492" fmla="*/ 959198 w 9451446"/>
              <a:gd name="connsiteY2492" fmla="*/ 432727 h 3480299"/>
              <a:gd name="connsiteX2493" fmla="*/ 930874 w 9451446"/>
              <a:gd name="connsiteY2493" fmla="*/ 443517 h 3480299"/>
              <a:gd name="connsiteX2494" fmla="*/ 915768 w 9451446"/>
              <a:gd name="connsiteY2494" fmla="*/ 471571 h 3480299"/>
              <a:gd name="connsiteX2495" fmla="*/ 1001549 w 9451446"/>
              <a:gd name="connsiteY2495" fmla="*/ 471571 h 3480299"/>
              <a:gd name="connsiteX2496" fmla="*/ 996693 w 9451446"/>
              <a:gd name="connsiteY2496" fmla="*/ 453767 h 3480299"/>
              <a:gd name="connsiteX2497" fmla="*/ 982936 w 9451446"/>
              <a:gd name="connsiteY2497" fmla="*/ 438931 h 3480299"/>
              <a:gd name="connsiteX2498" fmla="*/ 959198 w 9451446"/>
              <a:gd name="connsiteY2498" fmla="*/ 432727 h 3480299"/>
              <a:gd name="connsiteX2499" fmla="*/ 382218 w 9451446"/>
              <a:gd name="connsiteY2499" fmla="*/ 432727 h 3480299"/>
              <a:gd name="connsiteX2500" fmla="*/ 357941 w 9451446"/>
              <a:gd name="connsiteY2500" fmla="*/ 439201 h 3480299"/>
              <a:gd name="connsiteX2501" fmla="*/ 339868 w 9451446"/>
              <a:gd name="connsiteY2501" fmla="*/ 457814 h 3480299"/>
              <a:gd name="connsiteX2502" fmla="*/ 333124 w 9451446"/>
              <a:gd name="connsiteY2502" fmla="*/ 486407 h 3480299"/>
              <a:gd name="connsiteX2503" fmla="*/ 339868 w 9451446"/>
              <a:gd name="connsiteY2503" fmla="*/ 514731 h 3480299"/>
              <a:gd name="connsiteX2504" fmla="*/ 357941 w 9451446"/>
              <a:gd name="connsiteY2504" fmla="*/ 533344 h 3480299"/>
              <a:gd name="connsiteX2505" fmla="*/ 382218 w 9451446"/>
              <a:gd name="connsiteY2505" fmla="*/ 540088 h 3480299"/>
              <a:gd name="connsiteX2506" fmla="*/ 406496 w 9451446"/>
              <a:gd name="connsiteY2506" fmla="*/ 533344 h 3480299"/>
              <a:gd name="connsiteX2507" fmla="*/ 424300 w 9451446"/>
              <a:gd name="connsiteY2507" fmla="*/ 514731 h 3480299"/>
              <a:gd name="connsiteX2508" fmla="*/ 431044 w 9451446"/>
              <a:gd name="connsiteY2508" fmla="*/ 486407 h 3480299"/>
              <a:gd name="connsiteX2509" fmla="*/ 424300 w 9451446"/>
              <a:gd name="connsiteY2509" fmla="*/ 457814 h 3480299"/>
              <a:gd name="connsiteX2510" fmla="*/ 406496 w 9451446"/>
              <a:gd name="connsiteY2510" fmla="*/ 439201 h 3480299"/>
              <a:gd name="connsiteX2511" fmla="*/ 382218 w 9451446"/>
              <a:gd name="connsiteY2511" fmla="*/ 432727 h 3480299"/>
              <a:gd name="connsiteX2512" fmla="*/ 6791450 w 9451446"/>
              <a:gd name="connsiteY2512" fmla="*/ 416002 h 3480299"/>
              <a:gd name="connsiteX2513" fmla="*/ 6816807 w 9451446"/>
              <a:gd name="connsiteY2513" fmla="*/ 416002 h 3480299"/>
              <a:gd name="connsiteX2514" fmla="*/ 6861046 w 9451446"/>
              <a:gd name="connsiteY2514" fmla="*/ 520666 h 3480299"/>
              <a:gd name="connsiteX2515" fmla="*/ 6861585 w 9451446"/>
              <a:gd name="connsiteY2515" fmla="*/ 520666 h 3480299"/>
              <a:gd name="connsiteX2516" fmla="*/ 6904206 w 9451446"/>
              <a:gd name="connsiteY2516" fmla="*/ 416002 h 3480299"/>
              <a:gd name="connsiteX2517" fmla="*/ 6929563 w 9451446"/>
              <a:gd name="connsiteY2517" fmla="*/ 416002 h 3480299"/>
              <a:gd name="connsiteX2518" fmla="*/ 6842703 w 9451446"/>
              <a:gd name="connsiteY2518" fmla="*/ 616427 h 3480299"/>
              <a:gd name="connsiteX2519" fmla="*/ 6818425 w 9451446"/>
              <a:gd name="connsiteY2519" fmla="*/ 616427 h 3480299"/>
              <a:gd name="connsiteX2520" fmla="*/ 6849716 w 9451446"/>
              <a:gd name="connsiteY2520" fmla="*/ 547910 h 3480299"/>
              <a:gd name="connsiteX2521" fmla="*/ 2510386 w 9451446"/>
              <a:gd name="connsiteY2521" fmla="*/ 416002 h 3480299"/>
              <a:gd name="connsiteX2522" fmla="*/ 2533854 w 9451446"/>
              <a:gd name="connsiteY2522" fmla="*/ 416002 h 3480299"/>
              <a:gd name="connsiteX2523" fmla="*/ 2533854 w 9451446"/>
              <a:gd name="connsiteY2523" fmla="*/ 556812 h 3480299"/>
              <a:gd name="connsiteX2524" fmla="*/ 2510386 w 9451446"/>
              <a:gd name="connsiteY2524" fmla="*/ 556812 h 3480299"/>
              <a:gd name="connsiteX2525" fmla="*/ 1734229 w 9451446"/>
              <a:gd name="connsiteY2525" fmla="*/ 411686 h 3480299"/>
              <a:gd name="connsiteX2526" fmla="*/ 1750954 w 9451446"/>
              <a:gd name="connsiteY2526" fmla="*/ 414653 h 3480299"/>
              <a:gd name="connsiteX2527" fmla="*/ 1750954 w 9451446"/>
              <a:gd name="connsiteY2527" fmla="*/ 440010 h 3480299"/>
              <a:gd name="connsiteX2528" fmla="*/ 1730992 w 9451446"/>
              <a:gd name="connsiteY2528" fmla="*/ 435424 h 3480299"/>
              <a:gd name="connsiteX2529" fmla="*/ 1712110 w 9451446"/>
              <a:gd name="connsiteY2529" fmla="*/ 441359 h 3480299"/>
              <a:gd name="connsiteX2530" fmla="*/ 1698353 w 9451446"/>
              <a:gd name="connsiteY2530" fmla="*/ 457004 h 3480299"/>
              <a:gd name="connsiteX2531" fmla="*/ 1693497 w 9451446"/>
              <a:gd name="connsiteY2531" fmla="*/ 478045 h 3480299"/>
              <a:gd name="connsiteX2532" fmla="*/ 1693497 w 9451446"/>
              <a:gd name="connsiteY2532" fmla="*/ 556812 h 3480299"/>
              <a:gd name="connsiteX2533" fmla="*/ 1670029 w 9451446"/>
              <a:gd name="connsiteY2533" fmla="*/ 556812 h 3480299"/>
              <a:gd name="connsiteX2534" fmla="*/ 1670029 w 9451446"/>
              <a:gd name="connsiteY2534" fmla="*/ 416002 h 3480299"/>
              <a:gd name="connsiteX2535" fmla="*/ 1692148 w 9451446"/>
              <a:gd name="connsiteY2535" fmla="*/ 416002 h 3480299"/>
              <a:gd name="connsiteX2536" fmla="*/ 1692148 w 9451446"/>
              <a:gd name="connsiteY2536" fmla="*/ 438661 h 3480299"/>
              <a:gd name="connsiteX2537" fmla="*/ 1693497 w 9451446"/>
              <a:gd name="connsiteY2537" fmla="*/ 438661 h 3480299"/>
              <a:gd name="connsiteX2538" fmla="*/ 1709412 w 9451446"/>
              <a:gd name="connsiteY2538" fmla="*/ 419509 h 3480299"/>
              <a:gd name="connsiteX2539" fmla="*/ 1734229 w 9451446"/>
              <a:gd name="connsiteY2539" fmla="*/ 411686 h 3480299"/>
              <a:gd name="connsiteX2540" fmla="*/ 857929 w 9451446"/>
              <a:gd name="connsiteY2540" fmla="*/ 411686 h 3480299"/>
              <a:gd name="connsiteX2541" fmla="*/ 874654 w 9451446"/>
              <a:gd name="connsiteY2541" fmla="*/ 414653 h 3480299"/>
              <a:gd name="connsiteX2542" fmla="*/ 874654 w 9451446"/>
              <a:gd name="connsiteY2542" fmla="*/ 440010 h 3480299"/>
              <a:gd name="connsiteX2543" fmla="*/ 854692 w 9451446"/>
              <a:gd name="connsiteY2543" fmla="*/ 435424 h 3480299"/>
              <a:gd name="connsiteX2544" fmla="*/ 835810 w 9451446"/>
              <a:gd name="connsiteY2544" fmla="*/ 441359 h 3480299"/>
              <a:gd name="connsiteX2545" fmla="*/ 822053 w 9451446"/>
              <a:gd name="connsiteY2545" fmla="*/ 457004 h 3480299"/>
              <a:gd name="connsiteX2546" fmla="*/ 817197 w 9451446"/>
              <a:gd name="connsiteY2546" fmla="*/ 478045 h 3480299"/>
              <a:gd name="connsiteX2547" fmla="*/ 817197 w 9451446"/>
              <a:gd name="connsiteY2547" fmla="*/ 556812 h 3480299"/>
              <a:gd name="connsiteX2548" fmla="*/ 793729 w 9451446"/>
              <a:gd name="connsiteY2548" fmla="*/ 556812 h 3480299"/>
              <a:gd name="connsiteX2549" fmla="*/ 793729 w 9451446"/>
              <a:gd name="connsiteY2549" fmla="*/ 416002 h 3480299"/>
              <a:gd name="connsiteX2550" fmla="*/ 815848 w 9451446"/>
              <a:gd name="connsiteY2550" fmla="*/ 416002 h 3480299"/>
              <a:gd name="connsiteX2551" fmla="*/ 815848 w 9451446"/>
              <a:gd name="connsiteY2551" fmla="*/ 438661 h 3480299"/>
              <a:gd name="connsiteX2552" fmla="*/ 817197 w 9451446"/>
              <a:gd name="connsiteY2552" fmla="*/ 438661 h 3480299"/>
              <a:gd name="connsiteX2553" fmla="*/ 833113 w 9451446"/>
              <a:gd name="connsiteY2553" fmla="*/ 419509 h 3480299"/>
              <a:gd name="connsiteX2554" fmla="*/ 857929 w 9451446"/>
              <a:gd name="connsiteY2554" fmla="*/ 411686 h 3480299"/>
              <a:gd name="connsiteX2555" fmla="*/ 7243041 w 9451446"/>
              <a:gd name="connsiteY2555" fmla="*/ 411416 h 3480299"/>
              <a:gd name="connsiteX2556" fmla="*/ 7280267 w 9451446"/>
              <a:gd name="connsiteY2556" fmla="*/ 421397 h 3480299"/>
              <a:gd name="connsiteX2557" fmla="*/ 7306163 w 9451446"/>
              <a:gd name="connsiteY2557" fmla="*/ 448642 h 3480299"/>
              <a:gd name="connsiteX2558" fmla="*/ 7315334 w 9451446"/>
              <a:gd name="connsiteY2558" fmla="*/ 486407 h 3480299"/>
              <a:gd name="connsiteX2559" fmla="*/ 7306163 w 9451446"/>
              <a:gd name="connsiteY2559" fmla="*/ 524172 h 3480299"/>
              <a:gd name="connsiteX2560" fmla="*/ 7280267 w 9451446"/>
              <a:gd name="connsiteY2560" fmla="*/ 551417 h 3480299"/>
              <a:gd name="connsiteX2561" fmla="*/ 7243041 w 9451446"/>
              <a:gd name="connsiteY2561" fmla="*/ 561128 h 3480299"/>
              <a:gd name="connsiteX2562" fmla="*/ 7205815 w 9451446"/>
              <a:gd name="connsiteY2562" fmla="*/ 551417 h 3480299"/>
              <a:gd name="connsiteX2563" fmla="*/ 7179919 w 9451446"/>
              <a:gd name="connsiteY2563" fmla="*/ 524172 h 3480299"/>
              <a:gd name="connsiteX2564" fmla="*/ 7170748 w 9451446"/>
              <a:gd name="connsiteY2564" fmla="*/ 486407 h 3480299"/>
              <a:gd name="connsiteX2565" fmla="*/ 7179919 w 9451446"/>
              <a:gd name="connsiteY2565" fmla="*/ 448642 h 3480299"/>
              <a:gd name="connsiteX2566" fmla="*/ 7205815 w 9451446"/>
              <a:gd name="connsiteY2566" fmla="*/ 421397 h 3480299"/>
              <a:gd name="connsiteX2567" fmla="*/ 7243041 w 9451446"/>
              <a:gd name="connsiteY2567" fmla="*/ 411416 h 3480299"/>
              <a:gd name="connsiteX2568" fmla="*/ 7088027 w 9451446"/>
              <a:gd name="connsiteY2568" fmla="*/ 411416 h 3480299"/>
              <a:gd name="connsiteX2569" fmla="*/ 7133076 w 9451446"/>
              <a:gd name="connsiteY2569" fmla="*/ 426522 h 3480299"/>
              <a:gd name="connsiteX2570" fmla="*/ 7149261 w 9451446"/>
              <a:gd name="connsiteY2570" fmla="*/ 467525 h 3480299"/>
              <a:gd name="connsiteX2571" fmla="*/ 7149261 w 9451446"/>
              <a:gd name="connsiteY2571" fmla="*/ 556812 h 3480299"/>
              <a:gd name="connsiteX2572" fmla="*/ 7126871 w 9451446"/>
              <a:gd name="connsiteY2572" fmla="*/ 556812 h 3480299"/>
              <a:gd name="connsiteX2573" fmla="*/ 7126871 w 9451446"/>
              <a:gd name="connsiteY2573" fmla="*/ 536581 h 3480299"/>
              <a:gd name="connsiteX2574" fmla="*/ 7125793 w 9451446"/>
              <a:gd name="connsiteY2574" fmla="*/ 536581 h 3480299"/>
              <a:gd name="connsiteX2575" fmla="*/ 7107719 w 9451446"/>
              <a:gd name="connsiteY2575" fmla="*/ 554115 h 3480299"/>
              <a:gd name="connsiteX2576" fmla="*/ 7080205 w 9451446"/>
              <a:gd name="connsiteY2576" fmla="*/ 561128 h 3480299"/>
              <a:gd name="connsiteX2577" fmla="*/ 7052690 w 9451446"/>
              <a:gd name="connsiteY2577" fmla="*/ 555194 h 3480299"/>
              <a:gd name="connsiteX2578" fmla="*/ 7033807 w 9451446"/>
              <a:gd name="connsiteY2578" fmla="*/ 538469 h 3480299"/>
              <a:gd name="connsiteX2579" fmla="*/ 7027333 w 9451446"/>
              <a:gd name="connsiteY2579" fmla="*/ 514192 h 3480299"/>
              <a:gd name="connsiteX2580" fmla="*/ 7044058 w 9451446"/>
              <a:gd name="connsiteY2580" fmla="*/ 479394 h 3480299"/>
              <a:gd name="connsiteX2581" fmla="*/ 7086679 w 9451446"/>
              <a:gd name="connsiteY2581" fmla="*/ 466715 h 3480299"/>
              <a:gd name="connsiteX2582" fmla="*/ 7110417 w 9451446"/>
              <a:gd name="connsiteY2582" fmla="*/ 469413 h 3480299"/>
              <a:gd name="connsiteX2583" fmla="*/ 7126871 w 9451446"/>
              <a:gd name="connsiteY2583" fmla="*/ 475887 h 3480299"/>
              <a:gd name="connsiteX2584" fmla="*/ 7126871 w 9451446"/>
              <a:gd name="connsiteY2584" fmla="*/ 467255 h 3480299"/>
              <a:gd name="connsiteX2585" fmla="*/ 7116081 w 9451446"/>
              <a:gd name="connsiteY2585" fmla="*/ 442168 h 3480299"/>
              <a:gd name="connsiteX2586" fmla="*/ 7088027 w 9451446"/>
              <a:gd name="connsiteY2586" fmla="*/ 432457 h 3480299"/>
              <a:gd name="connsiteX2587" fmla="*/ 7066447 w 9451446"/>
              <a:gd name="connsiteY2587" fmla="*/ 437582 h 3480299"/>
              <a:gd name="connsiteX2588" fmla="*/ 7050532 w 9451446"/>
              <a:gd name="connsiteY2588" fmla="*/ 451879 h 3480299"/>
              <a:gd name="connsiteX2589" fmla="*/ 7032728 w 9451446"/>
              <a:gd name="connsiteY2589" fmla="*/ 438661 h 3480299"/>
              <a:gd name="connsiteX2590" fmla="*/ 7055657 w 9451446"/>
              <a:gd name="connsiteY2590" fmla="*/ 418700 h 3480299"/>
              <a:gd name="connsiteX2591" fmla="*/ 7088027 w 9451446"/>
              <a:gd name="connsiteY2591" fmla="*/ 411416 h 3480299"/>
              <a:gd name="connsiteX2592" fmla="*/ 6716552 w 9451446"/>
              <a:gd name="connsiteY2592" fmla="*/ 411416 h 3480299"/>
              <a:gd name="connsiteX2593" fmla="*/ 6761601 w 9451446"/>
              <a:gd name="connsiteY2593" fmla="*/ 426522 h 3480299"/>
              <a:gd name="connsiteX2594" fmla="*/ 6777786 w 9451446"/>
              <a:gd name="connsiteY2594" fmla="*/ 467525 h 3480299"/>
              <a:gd name="connsiteX2595" fmla="*/ 6777786 w 9451446"/>
              <a:gd name="connsiteY2595" fmla="*/ 556812 h 3480299"/>
              <a:gd name="connsiteX2596" fmla="*/ 6755396 w 9451446"/>
              <a:gd name="connsiteY2596" fmla="*/ 556812 h 3480299"/>
              <a:gd name="connsiteX2597" fmla="*/ 6755396 w 9451446"/>
              <a:gd name="connsiteY2597" fmla="*/ 536581 h 3480299"/>
              <a:gd name="connsiteX2598" fmla="*/ 6754317 w 9451446"/>
              <a:gd name="connsiteY2598" fmla="*/ 536581 h 3480299"/>
              <a:gd name="connsiteX2599" fmla="*/ 6736244 w 9451446"/>
              <a:gd name="connsiteY2599" fmla="*/ 554115 h 3480299"/>
              <a:gd name="connsiteX2600" fmla="*/ 6708729 w 9451446"/>
              <a:gd name="connsiteY2600" fmla="*/ 561128 h 3480299"/>
              <a:gd name="connsiteX2601" fmla="*/ 6681215 w 9451446"/>
              <a:gd name="connsiteY2601" fmla="*/ 555194 h 3480299"/>
              <a:gd name="connsiteX2602" fmla="*/ 6662332 w 9451446"/>
              <a:gd name="connsiteY2602" fmla="*/ 538469 h 3480299"/>
              <a:gd name="connsiteX2603" fmla="*/ 6655858 w 9451446"/>
              <a:gd name="connsiteY2603" fmla="*/ 514192 h 3480299"/>
              <a:gd name="connsiteX2604" fmla="*/ 6672583 w 9451446"/>
              <a:gd name="connsiteY2604" fmla="*/ 479394 h 3480299"/>
              <a:gd name="connsiteX2605" fmla="*/ 6715203 w 9451446"/>
              <a:gd name="connsiteY2605" fmla="*/ 466715 h 3480299"/>
              <a:gd name="connsiteX2606" fmla="*/ 6738942 w 9451446"/>
              <a:gd name="connsiteY2606" fmla="*/ 469413 h 3480299"/>
              <a:gd name="connsiteX2607" fmla="*/ 6755396 w 9451446"/>
              <a:gd name="connsiteY2607" fmla="*/ 475887 h 3480299"/>
              <a:gd name="connsiteX2608" fmla="*/ 6755396 w 9451446"/>
              <a:gd name="connsiteY2608" fmla="*/ 467255 h 3480299"/>
              <a:gd name="connsiteX2609" fmla="*/ 6744606 w 9451446"/>
              <a:gd name="connsiteY2609" fmla="*/ 442168 h 3480299"/>
              <a:gd name="connsiteX2610" fmla="*/ 6716552 w 9451446"/>
              <a:gd name="connsiteY2610" fmla="*/ 432457 h 3480299"/>
              <a:gd name="connsiteX2611" fmla="*/ 6694972 w 9451446"/>
              <a:gd name="connsiteY2611" fmla="*/ 437582 h 3480299"/>
              <a:gd name="connsiteX2612" fmla="*/ 6679057 w 9451446"/>
              <a:gd name="connsiteY2612" fmla="*/ 451879 h 3480299"/>
              <a:gd name="connsiteX2613" fmla="*/ 6661253 w 9451446"/>
              <a:gd name="connsiteY2613" fmla="*/ 438661 h 3480299"/>
              <a:gd name="connsiteX2614" fmla="*/ 6684182 w 9451446"/>
              <a:gd name="connsiteY2614" fmla="*/ 418700 h 3480299"/>
              <a:gd name="connsiteX2615" fmla="*/ 6716552 w 9451446"/>
              <a:gd name="connsiteY2615" fmla="*/ 411416 h 3480299"/>
              <a:gd name="connsiteX2616" fmla="*/ 6492994 w 9451446"/>
              <a:gd name="connsiteY2616" fmla="*/ 411416 h 3480299"/>
              <a:gd name="connsiteX2617" fmla="*/ 6519969 w 9451446"/>
              <a:gd name="connsiteY2617" fmla="*/ 418969 h 3480299"/>
              <a:gd name="connsiteX2618" fmla="*/ 6536424 w 9451446"/>
              <a:gd name="connsiteY2618" fmla="*/ 438931 h 3480299"/>
              <a:gd name="connsiteX2619" fmla="*/ 6556116 w 9451446"/>
              <a:gd name="connsiteY2619" fmla="*/ 418969 h 3480299"/>
              <a:gd name="connsiteX2620" fmla="*/ 6584709 w 9451446"/>
              <a:gd name="connsiteY2620" fmla="*/ 411416 h 3480299"/>
              <a:gd name="connsiteX2621" fmla="*/ 6621395 w 9451446"/>
              <a:gd name="connsiteY2621" fmla="*/ 426253 h 3480299"/>
              <a:gd name="connsiteX2622" fmla="*/ 6633804 w 9451446"/>
              <a:gd name="connsiteY2622" fmla="*/ 466446 h 3480299"/>
              <a:gd name="connsiteX2623" fmla="*/ 6633804 w 9451446"/>
              <a:gd name="connsiteY2623" fmla="*/ 556812 h 3480299"/>
              <a:gd name="connsiteX2624" fmla="*/ 6610605 w 9451446"/>
              <a:gd name="connsiteY2624" fmla="*/ 556812 h 3480299"/>
              <a:gd name="connsiteX2625" fmla="*/ 6610605 w 9451446"/>
              <a:gd name="connsiteY2625" fmla="*/ 469952 h 3480299"/>
              <a:gd name="connsiteX2626" fmla="*/ 6602513 w 9451446"/>
              <a:gd name="connsiteY2626" fmla="*/ 441629 h 3480299"/>
              <a:gd name="connsiteX2627" fmla="*/ 6578775 w 9451446"/>
              <a:gd name="connsiteY2627" fmla="*/ 432727 h 3480299"/>
              <a:gd name="connsiteX2628" fmla="*/ 6559623 w 9451446"/>
              <a:gd name="connsiteY2628" fmla="*/ 438931 h 3480299"/>
              <a:gd name="connsiteX2629" fmla="*/ 6546135 w 9451446"/>
              <a:gd name="connsiteY2629" fmla="*/ 455116 h 3480299"/>
              <a:gd name="connsiteX2630" fmla="*/ 6541549 w 9451446"/>
              <a:gd name="connsiteY2630" fmla="*/ 477236 h 3480299"/>
              <a:gd name="connsiteX2631" fmla="*/ 6541549 w 9451446"/>
              <a:gd name="connsiteY2631" fmla="*/ 556812 h 3480299"/>
              <a:gd name="connsiteX2632" fmla="*/ 6518081 w 9451446"/>
              <a:gd name="connsiteY2632" fmla="*/ 556812 h 3480299"/>
              <a:gd name="connsiteX2633" fmla="*/ 6518081 w 9451446"/>
              <a:gd name="connsiteY2633" fmla="*/ 470222 h 3480299"/>
              <a:gd name="connsiteX2634" fmla="*/ 6509988 w 9451446"/>
              <a:gd name="connsiteY2634" fmla="*/ 441629 h 3480299"/>
              <a:gd name="connsiteX2635" fmla="*/ 6486520 w 9451446"/>
              <a:gd name="connsiteY2635" fmla="*/ 432727 h 3480299"/>
              <a:gd name="connsiteX2636" fmla="*/ 6467368 w 9451446"/>
              <a:gd name="connsiteY2636" fmla="*/ 438931 h 3480299"/>
              <a:gd name="connsiteX2637" fmla="*/ 6453880 w 9451446"/>
              <a:gd name="connsiteY2637" fmla="*/ 455656 h 3480299"/>
              <a:gd name="connsiteX2638" fmla="*/ 6449294 w 9451446"/>
              <a:gd name="connsiteY2638" fmla="*/ 477775 h 3480299"/>
              <a:gd name="connsiteX2639" fmla="*/ 6449294 w 9451446"/>
              <a:gd name="connsiteY2639" fmla="*/ 556812 h 3480299"/>
              <a:gd name="connsiteX2640" fmla="*/ 6425826 w 9451446"/>
              <a:gd name="connsiteY2640" fmla="*/ 556812 h 3480299"/>
              <a:gd name="connsiteX2641" fmla="*/ 6425826 w 9451446"/>
              <a:gd name="connsiteY2641" fmla="*/ 416002 h 3480299"/>
              <a:gd name="connsiteX2642" fmla="*/ 6447946 w 9451446"/>
              <a:gd name="connsiteY2642" fmla="*/ 416002 h 3480299"/>
              <a:gd name="connsiteX2643" fmla="*/ 6447946 w 9451446"/>
              <a:gd name="connsiteY2643" fmla="*/ 436773 h 3480299"/>
              <a:gd name="connsiteX2644" fmla="*/ 6449294 w 9451446"/>
              <a:gd name="connsiteY2644" fmla="*/ 436773 h 3480299"/>
              <a:gd name="connsiteX2645" fmla="*/ 6467368 w 9451446"/>
              <a:gd name="connsiteY2645" fmla="*/ 418700 h 3480299"/>
              <a:gd name="connsiteX2646" fmla="*/ 6492994 w 9451446"/>
              <a:gd name="connsiteY2646" fmla="*/ 411416 h 3480299"/>
              <a:gd name="connsiteX2647" fmla="*/ 5951957 w 9451446"/>
              <a:gd name="connsiteY2647" fmla="*/ 411416 h 3480299"/>
              <a:gd name="connsiteX2648" fmla="*/ 5990532 w 9451446"/>
              <a:gd name="connsiteY2648" fmla="*/ 426253 h 3480299"/>
              <a:gd name="connsiteX2649" fmla="*/ 6004019 w 9451446"/>
              <a:gd name="connsiteY2649" fmla="*/ 466446 h 3480299"/>
              <a:gd name="connsiteX2650" fmla="*/ 6004019 w 9451446"/>
              <a:gd name="connsiteY2650" fmla="*/ 556812 h 3480299"/>
              <a:gd name="connsiteX2651" fmla="*/ 5980551 w 9451446"/>
              <a:gd name="connsiteY2651" fmla="*/ 556812 h 3480299"/>
              <a:gd name="connsiteX2652" fmla="*/ 5980551 w 9451446"/>
              <a:gd name="connsiteY2652" fmla="*/ 469952 h 3480299"/>
              <a:gd name="connsiteX2653" fmla="*/ 5971110 w 9451446"/>
              <a:gd name="connsiteY2653" fmla="*/ 441629 h 3480299"/>
              <a:gd name="connsiteX2654" fmla="*/ 5945483 w 9451446"/>
              <a:gd name="connsiteY2654" fmla="*/ 432727 h 3480299"/>
              <a:gd name="connsiteX2655" fmla="*/ 5925252 w 9451446"/>
              <a:gd name="connsiteY2655" fmla="*/ 439201 h 3480299"/>
              <a:gd name="connsiteX2656" fmla="*/ 5911225 w 9451446"/>
              <a:gd name="connsiteY2656" fmla="*/ 455925 h 3480299"/>
              <a:gd name="connsiteX2657" fmla="*/ 5906369 w 9451446"/>
              <a:gd name="connsiteY2657" fmla="*/ 477505 h 3480299"/>
              <a:gd name="connsiteX2658" fmla="*/ 5906369 w 9451446"/>
              <a:gd name="connsiteY2658" fmla="*/ 556812 h 3480299"/>
              <a:gd name="connsiteX2659" fmla="*/ 5882901 w 9451446"/>
              <a:gd name="connsiteY2659" fmla="*/ 556812 h 3480299"/>
              <a:gd name="connsiteX2660" fmla="*/ 5882901 w 9451446"/>
              <a:gd name="connsiteY2660" fmla="*/ 416002 h 3480299"/>
              <a:gd name="connsiteX2661" fmla="*/ 5905021 w 9451446"/>
              <a:gd name="connsiteY2661" fmla="*/ 416002 h 3480299"/>
              <a:gd name="connsiteX2662" fmla="*/ 5905021 w 9451446"/>
              <a:gd name="connsiteY2662" fmla="*/ 436773 h 3480299"/>
              <a:gd name="connsiteX2663" fmla="*/ 5906369 w 9451446"/>
              <a:gd name="connsiteY2663" fmla="*/ 436773 h 3480299"/>
              <a:gd name="connsiteX2664" fmla="*/ 5924712 w 9451446"/>
              <a:gd name="connsiteY2664" fmla="*/ 418969 h 3480299"/>
              <a:gd name="connsiteX2665" fmla="*/ 5951957 w 9451446"/>
              <a:gd name="connsiteY2665" fmla="*/ 411416 h 3480299"/>
              <a:gd name="connsiteX2666" fmla="*/ 2785839 w 9451446"/>
              <a:gd name="connsiteY2666" fmla="*/ 411416 h 3480299"/>
              <a:gd name="connsiteX2667" fmla="*/ 2814433 w 9451446"/>
              <a:gd name="connsiteY2667" fmla="*/ 418160 h 3480299"/>
              <a:gd name="connsiteX2668" fmla="*/ 2833855 w 9451446"/>
              <a:gd name="connsiteY2668" fmla="*/ 436233 h 3480299"/>
              <a:gd name="connsiteX2669" fmla="*/ 2834934 w 9451446"/>
              <a:gd name="connsiteY2669" fmla="*/ 436233 h 3480299"/>
              <a:gd name="connsiteX2670" fmla="*/ 2834934 w 9451446"/>
              <a:gd name="connsiteY2670" fmla="*/ 416002 h 3480299"/>
              <a:gd name="connsiteX2671" fmla="*/ 2857323 w 9451446"/>
              <a:gd name="connsiteY2671" fmla="*/ 416002 h 3480299"/>
              <a:gd name="connsiteX2672" fmla="*/ 2857323 w 9451446"/>
              <a:gd name="connsiteY2672" fmla="*/ 551417 h 3480299"/>
              <a:gd name="connsiteX2673" fmla="*/ 2838440 w 9451446"/>
              <a:gd name="connsiteY2673" fmla="*/ 603209 h 3480299"/>
              <a:gd name="connsiteX2674" fmla="*/ 2789076 w 9451446"/>
              <a:gd name="connsiteY2674" fmla="*/ 621013 h 3480299"/>
              <a:gd name="connsiteX2675" fmla="*/ 2748074 w 9451446"/>
              <a:gd name="connsiteY2675" fmla="*/ 609414 h 3480299"/>
              <a:gd name="connsiteX2676" fmla="*/ 2726224 w 9451446"/>
              <a:gd name="connsiteY2676" fmla="*/ 581360 h 3480299"/>
              <a:gd name="connsiteX2677" fmla="*/ 2747804 w 9451446"/>
              <a:gd name="connsiteY2677" fmla="*/ 572188 h 3480299"/>
              <a:gd name="connsiteX2678" fmla="*/ 2763180 w 9451446"/>
              <a:gd name="connsiteY2678" fmla="*/ 592150 h 3480299"/>
              <a:gd name="connsiteX2679" fmla="*/ 2789076 w 9451446"/>
              <a:gd name="connsiteY2679" fmla="*/ 599703 h 3480299"/>
              <a:gd name="connsiteX2680" fmla="*/ 2822795 w 9451446"/>
              <a:gd name="connsiteY2680" fmla="*/ 587024 h 3480299"/>
              <a:gd name="connsiteX2681" fmla="*/ 2834934 w 9451446"/>
              <a:gd name="connsiteY2681" fmla="*/ 550878 h 3480299"/>
              <a:gd name="connsiteX2682" fmla="*/ 2834934 w 9451446"/>
              <a:gd name="connsiteY2682" fmla="*/ 535232 h 3480299"/>
              <a:gd name="connsiteX2683" fmla="*/ 2833855 w 9451446"/>
              <a:gd name="connsiteY2683" fmla="*/ 535232 h 3480299"/>
              <a:gd name="connsiteX2684" fmla="*/ 2814433 w 9451446"/>
              <a:gd name="connsiteY2684" fmla="*/ 552766 h 3480299"/>
              <a:gd name="connsiteX2685" fmla="*/ 2785839 w 9451446"/>
              <a:gd name="connsiteY2685" fmla="*/ 559510 h 3480299"/>
              <a:gd name="connsiteX2686" fmla="*/ 2752390 w 9451446"/>
              <a:gd name="connsiteY2686" fmla="*/ 550068 h 3480299"/>
              <a:gd name="connsiteX2687" fmla="*/ 2728652 w 9451446"/>
              <a:gd name="connsiteY2687" fmla="*/ 523903 h 3480299"/>
              <a:gd name="connsiteX2688" fmla="*/ 2719750 w 9451446"/>
              <a:gd name="connsiteY2688" fmla="*/ 485598 h 3480299"/>
              <a:gd name="connsiteX2689" fmla="*/ 2728652 w 9451446"/>
              <a:gd name="connsiteY2689" fmla="*/ 447293 h 3480299"/>
              <a:gd name="connsiteX2690" fmla="*/ 2752390 w 9451446"/>
              <a:gd name="connsiteY2690" fmla="*/ 420858 h 3480299"/>
              <a:gd name="connsiteX2691" fmla="*/ 2785839 w 9451446"/>
              <a:gd name="connsiteY2691" fmla="*/ 411416 h 3480299"/>
              <a:gd name="connsiteX2692" fmla="*/ 2643959 w 9451446"/>
              <a:gd name="connsiteY2692" fmla="*/ 411416 h 3480299"/>
              <a:gd name="connsiteX2693" fmla="*/ 2682534 w 9451446"/>
              <a:gd name="connsiteY2693" fmla="*/ 426253 h 3480299"/>
              <a:gd name="connsiteX2694" fmla="*/ 2696021 w 9451446"/>
              <a:gd name="connsiteY2694" fmla="*/ 466446 h 3480299"/>
              <a:gd name="connsiteX2695" fmla="*/ 2696021 w 9451446"/>
              <a:gd name="connsiteY2695" fmla="*/ 556812 h 3480299"/>
              <a:gd name="connsiteX2696" fmla="*/ 2672553 w 9451446"/>
              <a:gd name="connsiteY2696" fmla="*/ 556812 h 3480299"/>
              <a:gd name="connsiteX2697" fmla="*/ 2672553 w 9451446"/>
              <a:gd name="connsiteY2697" fmla="*/ 469952 h 3480299"/>
              <a:gd name="connsiteX2698" fmla="*/ 2663112 w 9451446"/>
              <a:gd name="connsiteY2698" fmla="*/ 441629 h 3480299"/>
              <a:gd name="connsiteX2699" fmla="*/ 2637485 w 9451446"/>
              <a:gd name="connsiteY2699" fmla="*/ 432727 h 3480299"/>
              <a:gd name="connsiteX2700" fmla="*/ 2617254 w 9451446"/>
              <a:gd name="connsiteY2700" fmla="*/ 439201 h 3480299"/>
              <a:gd name="connsiteX2701" fmla="*/ 2603227 w 9451446"/>
              <a:gd name="connsiteY2701" fmla="*/ 455925 h 3480299"/>
              <a:gd name="connsiteX2702" fmla="*/ 2598371 w 9451446"/>
              <a:gd name="connsiteY2702" fmla="*/ 477505 h 3480299"/>
              <a:gd name="connsiteX2703" fmla="*/ 2598371 w 9451446"/>
              <a:gd name="connsiteY2703" fmla="*/ 556812 h 3480299"/>
              <a:gd name="connsiteX2704" fmla="*/ 2574903 w 9451446"/>
              <a:gd name="connsiteY2704" fmla="*/ 556812 h 3480299"/>
              <a:gd name="connsiteX2705" fmla="*/ 2574903 w 9451446"/>
              <a:gd name="connsiteY2705" fmla="*/ 416002 h 3480299"/>
              <a:gd name="connsiteX2706" fmla="*/ 2597023 w 9451446"/>
              <a:gd name="connsiteY2706" fmla="*/ 416002 h 3480299"/>
              <a:gd name="connsiteX2707" fmla="*/ 2597023 w 9451446"/>
              <a:gd name="connsiteY2707" fmla="*/ 436773 h 3480299"/>
              <a:gd name="connsiteX2708" fmla="*/ 2598371 w 9451446"/>
              <a:gd name="connsiteY2708" fmla="*/ 436773 h 3480299"/>
              <a:gd name="connsiteX2709" fmla="*/ 2616714 w 9451446"/>
              <a:gd name="connsiteY2709" fmla="*/ 418969 h 3480299"/>
              <a:gd name="connsiteX2710" fmla="*/ 2643959 w 9451446"/>
              <a:gd name="connsiteY2710" fmla="*/ 411416 h 3480299"/>
              <a:gd name="connsiteX2711" fmla="*/ 2422624 w 9451446"/>
              <a:gd name="connsiteY2711" fmla="*/ 411416 h 3480299"/>
              <a:gd name="connsiteX2712" fmla="*/ 2455534 w 9451446"/>
              <a:gd name="connsiteY2712" fmla="*/ 419509 h 3480299"/>
              <a:gd name="connsiteX2713" fmla="*/ 2476035 w 9451446"/>
              <a:gd name="connsiteY2713" fmla="*/ 441898 h 3480299"/>
              <a:gd name="connsiteX2714" fmla="*/ 2455803 w 9451446"/>
              <a:gd name="connsiteY2714" fmla="*/ 451340 h 3480299"/>
              <a:gd name="connsiteX2715" fmla="*/ 2422354 w 9451446"/>
              <a:gd name="connsiteY2715" fmla="*/ 432457 h 3480299"/>
              <a:gd name="connsiteX2716" fmla="*/ 2401853 w 9451446"/>
              <a:gd name="connsiteY2716" fmla="*/ 437852 h 3480299"/>
              <a:gd name="connsiteX2717" fmla="*/ 2393221 w 9451446"/>
              <a:gd name="connsiteY2717" fmla="*/ 451609 h 3480299"/>
              <a:gd name="connsiteX2718" fmla="*/ 2399425 w 9451446"/>
              <a:gd name="connsiteY2718" fmla="*/ 464018 h 3480299"/>
              <a:gd name="connsiteX2719" fmla="*/ 2417499 w 9451446"/>
              <a:gd name="connsiteY2719" fmla="*/ 472110 h 3480299"/>
              <a:gd name="connsiteX2720" fmla="*/ 2438000 w 9451446"/>
              <a:gd name="connsiteY2720" fmla="*/ 477236 h 3480299"/>
              <a:gd name="connsiteX2721" fmla="*/ 2469291 w 9451446"/>
              <a:gd name="connsiteY2721" fmla="*/ 492881 h 3480299"/>
              <a:gd name="connsiteX2722" fmla="*/ 2479811 w 9451446"/>
              <a:gd name="connsiteY2722" fmla="*/ 518238 h 3480299"/>
              <a:gd name="connsiteX2723" fmla="*/ 2472258 w 9451446"/>
              <a:gd name="connsiteY2723" fmla="*/ 540897 h 3480299"/>
              <a:gd name="connsiteX2724" fmla="*/ 2452027 w 9451446"/>
              <a:gd name="connsiteY2724" fmla="*/ 556003 h 3480299"/>
              <a:gd name="connsiteX2725" fmla="*/ 2423973 w 9451446"/>
              <a:gd name="connsiteY2725" fmla="*/ 561128 h 3480299"/>
              <a:gd name="connsiteX2726" fmla="*/ 2385938 w 9451446"/>
              <a:gd name="connsiteY2726" fmla="*/ 550608 h 3480299"/>
              <a:gd name="connsiteX2727" fmla="*/ 2364628 w 9451446"/>
              <a:gd name="connsiteY2727" fmla="*/ 523363 h 3480299"/>
              <a:gd name="connsiteX2728" fmla="*/ 2385398 w 9451446"/>
              <a:gd name="connsiteY2728" fmla="*/ 513922 h 3480299"/>
              <a:gd name="connsiteX2729" fmla="*/ 2401044 w 9451446"/>
              <a:gd name="connsiteY2729" fmla="*/ 533614 h 3480299"/>
              <a:gd name="connsiteX2730" fmla="*/ 2423973 w 9451446"/>
              <a:gd name="connsiteY2730" fmla="*/ 540627 h 3480299"/>
              <a:gd name="connsiteX2731" fmla="*/ 2446632 w 9451446"/>
              <a:gd name="connsiteY2731" fmla="*/ 535232 h 3480299"/>
              <a:gd name="connsiteX2732" fmla="*/ 2456073 w 9451446"/>
              <a:gd name="connsiteY2732" fmla="*/ 519856 h 3480299"/>
              <a:gd name="connsiteX2733" fmla="*/ 2448520 w 9451446"/>
              <a:gd name="connsiteY2733" fmla="*/ 505560 h 3480299"/>
              <a:gd name="connsiteX2734" fmla="*/ 2425052 w 9451446"/>
              <a:gd name="connsiteY2734" fmla="*/ 496388 h 3480299"/>
              <a:gd name="connsiteX2735" fmla="*/ 2407788 w 9451446"/>
              <a:gd name="connsiteY2735" fmla="*/ 491802 h 3480299"/>
              <a:gd name="connsiteX2736" fmla="*/ 2380273 w 9451446"/>
              <a:gd name="connsiteY2736" fmla="*/ 477775 h 3480299"/>
              <a:gd name="connsiteX2737" fmla="*/ 2369483 w 9451446"/>
              <a:gd name="connsiteY2737" fmla="*/ 452149 h 3480299"/>
              <a:gd name="connsiteX2738" fmla="*/ 2376766 w 9451446"/>
              <a:gd name="connsiteY2738" fmla="*/ 430838 h 3480299"/>
              <a:gd name="connsiteX2739" fmla="*/ 2396188 w 9451446"/>
              <a:gd name="connsiteY2739" fmla="*/ 416542 h 3480299"/>
              <a:gd name="connsiteX2740" fmla="*/ 2422624 w 9451446"/>
              <a:gd name="connsiteY2740" fmla="*/ 411416 h 3480299"/>
              <a:gd name="connsiteX2741" fmla="*/ 2289275 w 9451446"/>
              <a:gd name="connsiteY2741" fmla="*/ 411416 h 3480299"/>
              <a:gd name="connsiteX2742" fmla="*/ 2322184 w 9451446"/>
              <a:gd name="connsiteY2742" fmla="*/ 419509 h 3480299"/>
              <a:gd name="connsiteX2743" fmla="*/ 2342685 w 9451446"/>
              <a:gd name="connsiteY2743" fmla="*/ 441898 h 3480299"/>
              <a:gd name="connsiteX2744" fmla="*/ 2322454 w 9451446"/>
              <a:gd name="connsiteY2744" fmla="*/ 451340 h 3480299"/>
              <a:gd name="connsiteX2745" fmla="*/ 2289005 w 9451446"/>
              <a:gd name="connsiteY2745" fmla="*/ 432457 h 3480299"/>
              <a:gd name="connsiteX2746" fmla="*/ 2268504 w 9451446"/>
              <a:gd name="connsiteY2746" fmla="*/ 437852 h 3480299"/>
              <a:gd name="connsiteX2747" fmla="*/ 2259872 w 9451446"/>
              <a:gd name="connsiteY2747" fmla="*/ 451609 h 3480299"/>
              <a:gd name="connsiteX2748" fmla="*/ 2266076 w 9451446"/>
              <a:gd name="connsiteY2748" fmla="*/ 464018 h 3480299"/>
              <a:gd name="connsiteX2749" fmla="*/ 2284149 w 9451446"/>
              <a:gd name="connsiteY2749" fmla="*/ 472110 h 3480299"/>
              <a:gd name="connsiteX2750" fmla="*/ 2304650 w 9451446"/>
              <a:gd name="connsiteY2750" fmla="*/ 477236 h 3480299"/>
              <a:gd name="connsiteX2751" fmla="*/ 2335941 w 9451446"/>
              <a:gd name="connsiteY2751" fmla="*/ 492881 h 3480299"/>
              <a:gd name="connsiteX2752" fmla="*/ 2346462 w 9451446"/>
              <a:gd name="connsiteY2752" fmla="*/ 518238 h 3480299"/>
              <a:gd name="connsiteX2753" fmla="*/ 2338909 w 9451446"/>
              <a:gd name="connsiteY2753" fmla="*/ 540897 h 3480299"/>
              <a:gd name="connsiteX2754" fmla="*/ 2318678 w 9451446"/>
              <a:gd name="connsiteY2754" fmla="*/ 556003 h 3480299"/>
              <a:gd name="connsiteX2755" fmla="*/ 2290623 w 9451446"/>
              <a:gd name="connsiteY2755" fmla="*/ 561128 h 3480299"/>
              <a:gd name="connsiteX2756" fmla="*/ 2252588 w 9451446"/>
              <a:gd name="connsiteY2756" fmla="*/ 550608 h 3480299"/>
              <a:gd name="connsiteX2757" fmla="*/ 2231278 w 9451446"/>
              <a:gd name="connsiteY2757" fmla="*/ 523363 h 3480299"/>
              <a:gd name="connsiteX2758" fmla="*/ 2252049 w 9451446"/>
              <a:gd name="connsiteY2758" fmla="*/ 513922 h 3480299"/>
              <a:gd name="connsiteX2759" fmla="*/ 2267695 w 9451446"/>
              <a:gd name="connsiteY2759" fmla="*/ 533614 h 3480299"/>
              <a:gd name="connsiteX2760" fmla="*/ 2290623 w 9451446"/>
              <a:gd name="connsiteY2760" fmla="*/ 540627 h 3480299"/>
              <a:gd name="connsiteX2761" fmla="*/ 2313283 w 9451446"/>
              <a:gd name="connsiteY2761" fmla="*/ 535232 h 3480299"/>
              <a:gd name="connsiteX2762" fmla="*/ 2322724 w 9451446"/>
              <a:gd name="connsiteY2762" fmla="*/ 519856 h 3480299"/>
              <a:gd name="connsiteX2763" fmla="*/ 2315171 w 9451446"/>
              <a:gd name="connsiteY2763" fmla="*/ 505560 h 3480299"/>
              <a:gd name="connsiteX2764" fmla="*/ 2291703 w 9451446"/>
              <a:gd name="connsiteY2764" fmla="*/ 496388 h 3480299"/>
              <a:gd name="connsiteX2765" fmla="*/ 2274439 w 9451446"/>
              <a:gd name="connsiteY2765" fmla="*/ 491802 h 3480299"/>
              <a:gd name="connsiteX2766" fmla="*/ 2246924 w 9451446"/>
              <a:gd name="connsiteY2766" fmla="*/ 477775 h 3480299"/>
              <a:gd name="connsiteX2767" fmla="*/ 2236134 w 9451446"/>
              <a:gd name="connsiteY2767" fmla="*/ 452149 h 3480299"/>
              <a:gd name="connsiteX2768" fmla="*/ 2243418 w 9451446"/>
              <a:gd name="connsiteY2768" fmla="*/ 430838 h 3480299"/>
              <a:gd name="connsiteX2769" fmla="*/ 2262839 w 9451446"/>
              <a:gd name="connsiteY2769" fmla="*/ 416542 h 3480299"/>
              <a:gd name="connsiteX2770" fmla="*/ 2289275 w 9451446"/>
              <a:gd name="connsiteY2770" fmla="*/ 411416 h 3480299"/>
              <a:gd name="connsiteX2771" fmla="*/ 2149823 w 9451446"/>
              <a:gd name="connsiteY2771" fmla="*/ 411416 h 3480299"/>
              <a:gd name="connsiteX2772" fmla="*/ 2185700 w 9451446"/>
              <a:gd name="connsiteY2772" fmla="*/ 420858 h 3480299"/>
              <a:gd name="connsiteX2773" fmla="*/ 2208899 w 9451446"/>
              <a:gd name="connsiteY2773" fmla="*/ 446214 h 3480299"/>
              <a:gd name="connsiteX2774" fmla="*/ 2217260 w 9451446"/>
              <a:gd name="connsiteY2774" fmla="*/ 483710 h 3480299"/>
              <a:gd name="connsiteX2775" fmla="*/ 2216721 w 9451446"/>
              <a:gd name="connsiteY2775" fmla="*/ 490723 h 3480299"/>
              <a:gd name="connsiteX2776" fmla="*/ 2105045 w 9451446"/>
              <a:gd name="connsiteY2776" fmla="*/ 490723 h 3480299"/>
              <a:gd name="connsiteX2777" fmla="*/ 2112867 w 9451446"/>
              <a:gd name="connsiteY2777" fmla="*/ 517968 h 3480299"/>
              <a:gd name="connsiteX2778" fmla="*/ 2130401 w 9451446"/>
              <a:gd name="connsiteY2778" fmla="*/ 534423 h 3480299"/>
              <a:gd name="connsiteX2779" fmla="*/ 2152520 w 9451446"/>
              <a:gd name="connsiteY2779" fmla="*/ 540088 h 3480299"/>
              <a:gd name="connsiteX2780" fmla="*/ 2194331 w 9451446"/>
              <a:gd name="connsiteY2780" fmla="*/ 514461 h 3480299"/>
              <a:gd name="connsiteX2781" fmla="*/ 2214023 w 9451446"/>
              <a:gd name="connsiteY2781" fmla="*/ 524172 h 3480299"/>
              <a:gd name="connsiteX2782" fmla="*/ 2189476 w 9451446"/>
              <a:gd name="connsiteY2782" fmla="*/ 551147 h 3480299"/>
              <a:gd name="connsiteX2783" fmla="*/ 2151710 w 9451446"/>
              <a:gd name="connsiteY2783" fmla="*/ 561128 h 3480299"/>
              <a:gd name="connsiteX2784" fmla="*/ 2115564 w 9451446"/>
              <a:gd name="connsiteY2784" fmla="*/ 551687 h 3480299"/>
              <a:gd name="connsiteX2785" fmla="*/ 2090478 w 9451446"/>
              <a:gd name="connsiteY2785" fmla="*/ 524982 h 3480299"/>
              <a:gd name="connsiteX2786" fmla="*/ 2081575 w 9451446"/>
              <a:gd name="connsiteY2786" fmla="*/ 486677 h 3480299"/>
              <a:gd name="connsiteX2787" fmla="*/ 2089938 w 9451446"/>
              <a:gd name="connsiteY2787" fmla="*/ 449182 h 3480299"/>
              <a:gd name="connsiteX2788" fmla="*/ 2113946 w 9451446"/>
              <a:gd name="connsiteY2788" fmla="*/ 421667 h 3480299"/>
              <a:gd name="connsiteX2789" fmla="*/ 2149823 w 9451446"/>
              <a:gd name="connsiteY2789" fmla="*/ 411416 h 3480299"/>
              <a:gd name="connsiteX2790" fmla="*/ 2000390 w 9451446"/>
              <a:gd name="connsiteY2790" fmla="*/ 411416 h 3480299"/>
              <a:gd name="connsiteX2791" fmla="*/ 2038965 w 9451446"/>
              <a:gd name="connsiteY2791" fmla="*/ 422206 h 3480299"/>
              <a:gd name="connsiteX2792" fmla="*/ 2061084 w 9451446"/>
              <a:gd name="connsiteY2792" fmla="*/ 450530 h 3480299"/>
              <a:gd name="connsiteX2793" fmla="*/ 2039774 w 9451446"/>
              <a:gd name="connsiteY2793" fmla="*/ 459432 h 3480299"/>
              <a:gd name="connsiteX2794" fmla="*/ 2024398 w 9451446"/>
              <a:gd name="connsiteY2794" fmla="*/ 439471 h 3480299"/>
              <a:gd name="connsiteX2795" fmla="*/ 1999311 w 9451446"/>
              <a:gd name="connsiteY2795" fmla="*/ 432727 h 3480299"/>
              <a:gd name="connsiteX2796" fmla="*/ 1976113 w 9451446"/>
              <a:gd name="connsiteY2796" fmla="*/ 439471 h 3480299"/>
              <a:gd name="connsiteX2797" fmla="*/ 1958849 w 9451446"/>
              <a:gd name="connsiteY2797" fmla="*/ 458353 h 3480299"/>
              <a:gd name="connsiteX2798" fmla="*/ 1952375 w 9451446"/>
              <a:gd name="connsiteY2798" fmla="*/ 486407 h 3480299"/>
              <a:gd name="connsiteX2799" fmla="*/ 1958849 w 9451446"/>
              <a:gd name="connsiteY2799" fmla="*/ 514192 h 3480299"/>
              <a:gd name="connsiteX2800" fmla="*/ 1976113 w 9451446"/>
              <a:gd name="connsiteY2800" fmla="*/ 533074 h 3480299"/>
              <a:gd name="connsiteX2801" fmla="*/ 1999311 w 9451446"/>
              <a:gd name="connsiteY2801" fmla="*/ 540088 h 3480299"/>
              <a:gd name="connsiteX2802" fmla="*/ 2024938 w 9451446"/>
              <a:gd name="connsiteY2802" fmla="*/ 533074 h 3480299"/>
              <a:gd name="connsiteX2803" fmla="*/ 2041122 w 9451446"/>
              <a:gd name="connsiteY2803" fmla="*/ 513382 h 3480299"/>
              <a:gd name="connsiteX2804" fmla="*/ 2061893 w 9451446"/>
              <a:gd name="connsiteY2804" fmla="*/ 522284 h 3480299"/>
              <a:gd name="connsiteX2805" fmla="*/ 2038965 w 9451446"/>
              <a:gd name="connsiteY2805" fmla="*/ 550338 h 3480299"/>
              <a:gd name="connsiteX2806" fmla="*/ 2000390 w 9451446"/>
              <a:gd name="connsiteY2806" fmla="*/ 561128 h 3480299"/>
              <a:gd name="connsiteX2807" fmla="*/ 1963704 w 9451446"/>
              <a:gd name="connsiteY2807" fmla="*/ 551417 h 3480299"/>
              <a:gd name="connsiteX2808" fmla="*/ 1938348 w 9451446"/>
              <a:gd name="connsiteY2808" fmla="*/ 524712 h 3480299"/>
              <a:gd name="connsiteX2809" fmla="*/ 1929176 w 9451446"/>
              <a:gd name="connsiteY2809" fmla="*/ 486407 h 3480299"/>
              <a:gd name="connsiteX2810" fmla="*/ 1938348 w 9451446"/>
              <a:gd name="connsiteY2810" fmla="*/ 448103 h 3480299"/>
              <a:gd name="connsiteX2811" fmla="*/ 1963704 w 9451446"/>
              <a:gd name="connsiteY2811" fmla="*/ 421127 h 3480299"/>
              <a:gd name="connsiteX2812" fmla="*/ 2000390 w 9451446"/>
              <a:gd name="connsiteY2812" fmla="*/ 411416 h 3480299"/>
              <a:gd name="connsiteX2813" fmla="*/ 1839544 w 9451446"/>
              <a:gd name="connsiteY2813" fmla="*/ 411416 h 3480299"/>
              <a:gd name="connsiteX2814" fmla="*/ 1876770 w 9451446"/>
              <a:gd name="connsiteY2814" fmla="*/ 421397 h 3480299"/>
              <a:gd name="connsiteX2815" fmla="*/ 1902666 w 9451446"/>
              <a:gd name="connsiteY2815" fmla="*/ 448642 h 3480299"/>
              <a:gd name="connsiteX2816" fmla="*/ 1911838 w 9451446"/>
              <a:gd name="connsiteY2816" fmla="*/ 486407 h 3480299"/>
              <a:gd name="connsiteX2817" fmla="*/ 1902666 w 9451446"/>
              <a:gd name="connsiteY2817" fmla="*/ 524172 h 3480299"/>
              <a:gd name="connsiteX2818" fmla="*/ 1876770 w 9451446"/>
              <a:gd name="connsiteY2818" fmla="*/ 551417 h 3480299"/>
              <a:gd name="connsiteX2819" fmla="*/ 1839544 w 9451446"/>
              <a:gd name="connsiteY2819" fmla="*/ 561128 h 3480299"/>
              <a:gd name="connsiteX2820" fmla="*/ 1802318 w 9451446"/>
              <a:gd name="connsiteY2820" fmla="*/ 551417 h 3480299"/>
              <a:gd name="connsiteX2821" fmla="*/ 1776423 w 9451446"/>
              <a:gd name="connsiteY2821" fmla="*/ 524172 h 3480299"/>
              <a:gd name="connsiteX2822" fmla="*/ 1767251 w 9451446"/>
              <a:gd name="connsiteY2822" fmla="*/ 486407 h 3480299"/>
              <a:gd name="connsiteX2823" fmla="*/ 1776423 w 9451446"/>
              <a:gd name="connsiteY2823" fmla="*/ 448642 h 3480299"/>
              <a:gd name="connsiteX2824" fmla="*/ 1802318 w 9451446"/>
              <a:gd name="connsiteY2824" fmla="*/ 421397 h 3480299"/>
              <a:gd name="connsiteX2825" fmla="*/ 1839544 w 9451446"/>
              <a:gd name="connsiteY2825" fmla="*/ 411416 h 3480299"/>
              <a:gd name="connsiteX2826" fmla="*/ 1578509 w 9451446"/>
              <a:gd name="connsiteY2826" fmla="*/ 411416 h 3480299"/>
              <a:gd name="connsiteX2827" fmla="*/ 1612767 w 9451446"/>
              <a:gd name="connsiteY2827" fmla="*/ 421127 h 3480299"/>
              <a:gd name="connsiteX2828" fmla="*/ 1637045 w 9451446"/>
              <a:gd name="connsiteY2828" fmla="*/ 448103 h 3480299"/>
              <a:gd name="connsiteX2829" fmla="*/ 1645677 w 9451446"/>
              <a:gd name="connsiteY2829" fmla="*/ 486407 h 3480299"/>
              <a:gd name="connsiteX2830" fmla="*/ 1637045 w 9451446"/>
              <a:gd name="connsiteY2830" fmla="*/ 524982 h 3480299"/>
              <a:gd name="connsiteX2831" fmla="*/ 1612767 w 9451446"/>
              <a:gd name="connsiteY2831" fmla="*/ 551687 h 3480299"/>
              <a:gd name="connsiteX2832" fmla="*/ 1578509 w 9451446"/>
              <a:gd name="connsiteY2832" fmla="*/ 561128 h 3480299"/>
              <a:gd name="connsiteX2833" fmla="*/ 1549646 w 9451446"/>
              <a:gd name="connsiteY2833" fmla="*/ 553845 h 3480299"/>
              <a:gd name="connsiteX2834" fmla="*/ 1530223 w 9451446"/>
              <a:gd name="connsiteY2834" fmla="*/ 536041 h 3480299"/>
              <a:gd name="connsiteX2835" fmla="*/ 1529145 w 9451446"/>
              <a:gd name="connsiteY2835" fmla="*/ 536041 h 3480299"/>
              <a:gd name="connsiteX2836" fmla="*/ 1530223 w 9451446"/>
              <a:gd name="connsiteY2836" fmla="*/ 555463 h 3480299"/>
              <a:gd name="connsiteX2837" fmla="*/ 1530223 w 9451446"/>
              <a:gd name="connsiteY2837" fmla="*/ 616427 h 3480299"/>
              <a:gd name="connsiteX2838" fmla="*/ 1506755 w 9451446"/>
              <a:gd name="connsiteY2838" fmla="*/ 616427 h 3480299"/>
              <a:gd name="connsiteX2839" fmla="*/ 1506755 w 9451446"/>
              <a:gd name="connsiteY2839" fmla="*/ 416002 h 3480299"/>
              <a:gd name="connsiteX2840" fmla="*/ 1529145 w 9451446"/>
              <a:gd name="connsiteY2840" fmla="*/ 416002 h 3480299"/>
              <a:gd name="connsiteX2841" fmla="*/ 1529145 w 9451446"/>
              <a:gd name="connsiteY2841" fmla="*/ 437043 h 3480299"/>
              <a:gd name="connsiteX2842" fmla="*/ 1530223 w 9451446"/>
              <a:gd name="connsiteY2842" fmla="*/ 437043 h 3480299"/>
              <a:gd name="connsiteX2843" fmla="*/ 1549646 w 9451446"/>
              <a:gd name="connsiteY2843" fmla="*/ 418969 h 3480299"/>
              <a:gd name="connsiteX2844" fmla="*/ 1578509 w 9451446"/>
              <a:gd name="connsiteY2844" fmla="*/ 411416 h 3480299"/>
              <a:gd name="connsiteX2845" fmla="*/ 1260947 w 9451446"/>
              <a:gd name="connsiteY2845" fmla="*/ 411416 h 3480299"/>
              <a:gd name="connsiteX2846" fmla="*/ 1287922 w 9451446"/>
              <a:gd name="connsiteY2846" fmla="*/ 418969 h 3480299"/>
              <a:gd name="connsiteX2847" fmla="*/ 1304377 w 9451446"/>
              <a:gd name="connsiteY2847" fmla="*/ 438931 h 3480299"/>
              <a:gd name="connsiteX2848" fmla="*/ 1324068 w 9451446"/>
              <a:gd name="connsiteY2848" fmla="*/ 418969 h 3480299"/>
              <a:gd name="connsiteX2849" fmla="*/ 1352663 w 9451446"/>
              <a:gd name="connsiteY2849" fmla="*/ 411416 h 3480299"/>
              <a:gd name="connsiteX2850" fmla="*/ 1389349 w 9451446"/>
              <a:gd name="connsiteY2850" fmla="*/ 426253 h 3480299"/>
              <a:gd name="connsiteX2851" fmla="*/ 1401757 w 9451446"/>
              <a:gd name="connsiteY2851" fmla="*/ 466446 h 3480299"/>
              <a:gd name="connsiteX2852" fmla="*/ 1401757 w 9451446"/>
              <a:gd name="connsiteY2852" fmla="*/ 556812 h 3480299"/>
              <a:gd name="connsiteX2853" fmla="*/ 1378558 w 9451446"/>
              <a:gd name="connsiteY2853" fmla="*/ 556812 h 3480299"/>
              <a:gd name="connsiteX2854" fmla="*/ 1378558 w 9451446"/>
              <a:gd name="connsiteY2854" fmla="*/ 469952 h 3480299"/>
              <a:gd name="connsiteX2855" fmla="*/ 1370466 w 9451446"/>
              <a:gd name="connsiteY2855" fmla="*/ 441629 h 3480299"/>
              <a:gd name="connsiteX2856" fmla="*/ 1346727 w 9451446"/>
              <a:gd name="connsiteY2856" fmla="*/ 432727 h 3480299"/>
              <a:gd name="connsiteX2857" fmla="*/ 1327575 w 9451446"/>
              <a:gd name="connsiteY2857" fmla="*/ 438931 h 3480299"/>
              <a:gd name="connsiteX2858" fmla="*/ 1314088 w 9451446"/>
              <a:gd name="connsiteY2858" fmla="*/ 455116 h 3480299"/>
              <a:gd name="connsiteX2859" fmla="*/ 1309502 w 9451446"/>
              <a:gd name="connsiteY2859" fmla="*/ 477236 h 3480299"/>
              <a:gd name="connsiteX2860" fmla="*/ 1309502 w 9451446"/>
              <a:gd name="connsiteY2860" fmla="*/ 556812 h 3480299"/>
              <a:gd name="connsiteX2861" fmla="*/ 1286034 w 9451446"/>
              <a:gd name="connsiteY2861" fmla="*/ 556812 h 3480299"/>
              <a:gd name="connsiteX2862" fmla="*/ 1286034 w 9451446"/>
              <a:gd name="connsiteY2862" fmla="*/ 470222 h 3480299"/>
              <a:gd name="connsiteX2863" fmla="*/ 1277941 w 9451446"/>
              <a:gd name="connsiteY2863" fmla="*/ 441629 h 3480299"/>
              <a:gd name="connsiteX2864" fmla="*/ 1254473 w 9451446"/>
              <a:gd name="connsiteY2864" fmla="*/ 432727 h 3480299"/>
              <a:gd name="connsiteX2865" fmla="*/ 1235321 w 9451446"/>
              <a:gd name="connsiteY2865" fmla="*/ 438931 h 3480299"/>
              <a:gd name="connsiteX2866" fmla="*/ 1221833 w 9451446"/>
              <a:gd name="connsiteY2866" fmla="*/ 455656 h 3480299"/>
              <a:gd name="connsiteX2867" fmla="*/ 1217247 w 9451446"/>
              <a:gd name="connsiteY2867" fmla="*/ 477775 h 3480299"/>
              <a:gd name="connsiteX2868" fmla="*/ 1217247 w 9451446"/>
              <a:gd name="connsiteY2868" fmla="*/ 556812 h 3480299"/>
              <a:gd name="connsiteX2869" fmla="*/ 1193779 w 9451446"/>
              <a:gd name="connsiteY2869" fmla="*/ 556812 h 3480299"/>
              <a:gd name="connsiteX2870" fmla="*/ 1193779 w 9451446"/>
              <a:gd name="connsiteY2870" fmla="*/ 416002 h 3480299"/>
              <a:gd name="connsiteX2871" fmla="*/ 1215898 w 9451446"/>
              <a:gd name="connsiteY2871" fmla="*/ 416002 h 3480299"/>
              <a:gd name="connsiteX2872" fmla="*/ 1215898 w 9451446"/>
              <a:gd name="connsiteY2872" fmla="*/ 436773 h 3480299"/>
              <a:gd name="connsiteX2873" fmla="*/ 1217247 w 9451446"/>
              <a:gd name="connsiteY2873" fmla="*/ 436773 h 3480299"/>
              <a:gd name="connsiteX2874" fmla="*/ 1235321 w 9451446"/>
              <a:gd name="connsiteY2874" fmla="*/ 418700 h 3480299"/>
              <a:gd name="connsiteX2875" fmla="*/ 1260947 w 9451446"/>
              <a:gd name="connsiteY2875" fmla="*/ 411416 h 3480299"/>
              <a:gd name="connsiteX2876" fmla="*/ 1103505 w 9451446"/>
              <a:gd name="connsiteY2876" fmla="*/ 411416 h 3480299"/>
              <a:gd name="connsiteX2877" fmla="*/ 1148554 w 9451446"/>
              <a:gd name="connsiteY2877" fmla="*/ 426522 h 3480299"/>
              <a:gd name="connsiteX2878" fmla="*/ 1164739 w 9451446"/>
              <a:gd name="connsiteY2878" fmla="*/ 467525 h 3480299"/>
              <a:gd name="connsiteX2879" fmla="*/ 1164739 w 9451446"/>
              <a:gd name="connsiteY2879" fmla="*/ 556812 h 3480299"/>
              <a:gd name="connsiteX2880" fmla="*/ 1142349 w 9451446"/>
              <a:gd name="connsiteY2880" fmla="*/ 556812 h 3480299"/>
              <a:gd name="connsiteX2881" fmla="*/ 1142349 w 9451446"/>
              <a:gd name="connsiteY2881" fmla="*/ 536581 h 3480299"/>
              <a:gd name="connsiteX2882" fmla="*/ 1141271 w 9451446"/>
              <a:gd name="connsiteY2882" fmla="*/ 536581 h 3480299"/>
              <a:gd name="connsiteX2883" fmla="*/ 1123197 w 9451446"/>
              <a:gd name="connsiteY2883" fmla="*/ 554115 h 3480299"/>
              <a:gd name="connsiteX2884" fmla="*/ 1095683 w 9451446"/>
              <a:gd name="connsiteY2884" fmla="*/ 561128 h 3480299"/>
              <a:gd name="connsiteX2885" fmla="*/ 1068168 w 9451446"/>
              <a:gd name="connsiteY2885" fmla="*/ 555194 h 3480299"/>
              <a:gd name="connsiteX2886" fmla="*/ 1049285 w 9451446"/>
              <a:gd name="connsiteY2886" fmla="*/ 538469 h 3480299"/>
              <a:gd name="connsiteX2887" fmla="*/ 1042811 w 9451446"/>
              <a:gd name="connsiteY2887" fmla="*/ 514192 h 3480299"/>
              <a:gd name="connsiteX2888" fmla="*/ 1059536 w 9451446"/>
              <a:gd name="connsiteY2888" fmla="*/ 479394 h 3480299"/>
              <a:gd name="connsiteX2889" fmla="*/ 1102157 w 9451446"/>
              <a:gd name="connsiteY2889" fmla="*/ 466715 h 3480299"/>
              <a:gd name="connsiteX2890" fmla="*/ 1125895 w 9451446"/>
              <a:gd name="connsiteY2890" fmla="*/ 469413 h 3480299"/>
              <a:gd name="connsiteX2891" fmla="*/ 1142349 w 9451446"/>
              <a:gd name="connsiteY2891" fmla="*/ 475887 h 3480299"/>
              <a:gd name="connsiteX2892" fmla="*/ 1142349 w 9451446"/>
              <a:gd name="connsiteY2892" fmla="*/ 467255 h 3480299"/>
              <a:gd name="connsiteX2893" fmla="*/ 1131559 w 9451446"/>
              <a:gd name="connsiteY2893" fmla="*/ 442168 h 3480299"/>
              <a:gd name="connsiteX2894" fmla="*/ 1103505 w 9451446"/>
              <a:gd name="connsiteY2894" fmla="*/ 432457 h 3480299"/>
              <a:gd name="connsiteX2895" fmla="*/ 1081925 w 9451446"/>
              <a:gd name="connsiteY2895" fmla="*/ 437582 h 3480299"/>
              <a:gd name="connsiteX2896" fmla="*/ 1066010 w 9451446"/>
              <a:gd name="connsiteY2896" fmla="*/ 451879 h 3480299"/>
              <a:gd name="connsiteX2897" fmla="*/ 1048206 w 9451446"/>
              <a:gd name="connsiteY2897" fmla="*/ 438661 h 3480299"/>
              <a:gd name="connsiteX2898" fmla="*/ 1071136 w 9451446"/>
              <a:gd name="connsiteY2898" fmla="*/ 418700 h 3480299"/>
              <a:gd name="connsiteX2899" fmla="*/ 1103505 w 9451446"/>
              <a:gd name="connsiteY2899" fmla="*/ 411416 h 3480299"/>
              <a:gd name="connsiteX2900" fmla="*/ 959198 w 9451446"/>
              <a:gd name="connsiteY2900" fmla="*/ 411416 h 3480299"/>
              <a:gd name="connsiteX2901" fmla="*/ 995075 w 9451446"/>
              <a:gd name="connsiteY2901" fmla="*/ 420858 h 3480299"/>
              <a:gd name="connsiteX2902" fmla="*/ 1018274 w 9451446"/>
              <a:gd name="connsiteY2902" fmla="*/ 446214 h 3480299"/>
              <a:gd name="connsiteX2903" fmla="*/ 1026636 w 9451446"/>
              <a:gd name="connsiteY2903" fmla="*/ 483710 h 3480299"/>
              <a:gd name="connsiteX2904" fmla="*/ 1026096 w 9451446"/>
              <a:gd name="connsiteY2904" fmla="*/ 490723 h 3480299"/>
              <a:gd name="connsiteX2905" fmla="*/ 914420 w 9451446"/>
              <a:gd name="connsiteY2905" fmla="*/ 490723 h 3480299"/>
              <a:gd name="connsiteX2906" fmla="*/ 922242 w 9451446"/>
              <a:gd name="connsiteY2906" fmla="*/ 517968 h 3480299"/>
              <a:gd name="connsiteX2907" fmla="*/ 939776 w 9451446"/>
              <a:gd name="connsiteY2907" fmla="*/ 534423 h 3480299"/>
              <a:gd name="connsiteX2908" fmla="*/ 961895 w 9451446"/>
              <a:gd name="connsiteY2908" fmla="*/ 540088 h 3480299"/>
              <a:gd name="connsiteX2909" fmla="*/ 1003707 w 9451446"/>
              <a:gd name="connsiteY2909" fmla="*/ 514461 h 3480299"/>
              <a:gd name="connsiteX2910" fmla="*/ 1023399 w 9451446"/>
              <a:gd name="connsiteY2910" fmla="*/ 524172 h 3480299"/>
              <a:gd name="connsiteX2911" fmla="*/ 998851 w 9451446"/>
              <a:gd name="connsiteY2911" fmla="*/ 551147 h 3480299"/>
              <a:gd name="connsiteX2912" fmla="*/ 961086 w 9451446"/>
              <a:gd name="connsiteY2912" fmla="*/ 561128 h 3480299"/>
              <a:gd name="connsiteX2913" fmla="*/ 924940 w 9451446"/>
              <a:gd name="connsiteY2913" fmla="*/ 551687 h 3480299"/>
              <a:gd name="connsiteX2914" fmla="*/ 899852 w 9451446"/>
              <a:gd name="connsiteY2914" fmla="*/ 524982 h 3480299"/>
              <a:gd name="connsiteX2915" fmla="*/ 890951 w 9451446"/>
              <a:gd name="connsiteY2915" fmla="*/ 486677 h 3480299"/>
              <a:gd name="connsiteX2916" fmla="*/ 899313 w 9451446"/>
              <a:gd name="connsiteY2916" fmla="*/ 449182 h 3480299"/>
              <a:gd name="connsiteX2917" fmla="*/ 923321 w 9451446"/>
              <a:gd name="connsiteY2917" fmla="*/ 421667 h 3480299"/>
              <a:gd name="connsiteX2918" fmla="*/ 959198 w 9451446"/>
              <a:gd name="connsiteY2918" fmla="*/ 411416 h 3480299"/>
              <a:gd name="connsiteX2919" fmla="*/ 603350 w 9451446"/>
              <a:gd name="connsiteY2919" fmla="*/ 411416 h 3480299"/>
              <a:gd name="connsiteX2920" fmla="*/ 636259 w 9451446"/>
              <a:gd name="connsiteY2920" fmla="*/ 419509 h 3480299"/>
              <a:gd name="connsiteX2921" fmla="*/ 656761 w 9451446"/>
              <a:gd name="connsiteY2921" fmla="*/ 441898 h 3480299"/>
              <a:gd name="connsiteX2922" fmla="*/ 636529 w 9451446"/>
              <a:gd name="connsiteY2922" fmla="*/ 451340 h 3480299"/>
              <a:gd name="connsiteX2923" fmla="*/ 603079 w 9451446"/>
              <a:gd name="connsiteY2923" fmla="*/ 432457 h 3480299"/>
              <a:gd name="connsiteX2924" fmla="*/ 582579 w 9451446"/>
              <a:gd name="connsiteY2924" fmla="*/ 437852 h 3480299"/>
              <a:gd name="connsiteX2925" fmla="*/ 573947 w 9451446"/>
              <a:gd name="connsiteY2925" fmla="*/ 451609 h 3480299"/>
              <a:gd name="connsiteX2926" fmla="*/ 580152 w 9451446"/>
              <a:gd name="connsiteY2926" fmla="*/ 464018 h 3480299"/>
              <a:gd name="connsiteX2927" fmla="*/ 598225 w 9451446"/>
              <a:gd name="connsiteY2927" fmla="*/ 472110 h 3480299"/>
              <a:gd name="connsiteX2928" fmla="*/ 618726 w 9451446"/>
              <a:gd name="connsiteY2928" fmla="*/ 477236 h 3480299"/>
              <a:gd name="connsiteX2929" fmla="*/ 650017 w 9451446"/>
              <a:gd name="connsiteY2929" fmla="*/ 492881 h 3480299"/>
              <a:gd name="connsiteX2930" fmla="*/ 660537 w 9451446"/>
              <a:gd name="connsiteY2930" fmla="*/ 518238 h 3480299"/>
              <a:gd name="connsiteX2931" fmla="*/ 652984 w 9451446"/>
              <a:gd name="connsiteY2931" fmla="*/ 540897 h 3480299"/>
              <a:gd name="connsiteX2932" fmla="*/ 632753 w 9451446"/>
              <a:gd name="connsiteY2932" fmla="*/ 556003 h 3480299"/>
              <a:gd name="connsiteX2933" fmla="*/ 604699 w 9451446"/>
              <a:gd name="connsiteY2933" fmla="*/ 561128 h 3480299"/>
              <a:gd name="connsiteX2934" fmla="*/ 566664 w 9451446"/>
              <a:gd name="connsiteY2934" fmla="*/ 550608 h 3480299"/>
              <a:gd name="connsiteX2935" fmla="*/ 545354 w 9451446"/>
              <a:gd name="connsiteY2935" fmla="*/ 523363 h 3480299"/>
              <a:gd name="connsiteX2936" fmla="*/ 566125 w 9451446"/>
              <a:gd name="connsiteY2936" fmla="*/ 513922 h 3480299"/>
              <a:gd name="connsiteX2937" fmla="*/ 581769 w 9451446"/>
              <a:gd name="connsiteY2937" fmla="*/ 533614 h 3480299"/>
              <a:gd name="connsiteX2938" fmla="*/ 604699 w 9451446"/>
              <a:gd name="connsiteY2938" fmla="*/ 540627 h 3480299"/>
              <a:gd name="connsiteX2939" fmla="*/ 627357 w 9451446"/>
              <a:gd name="connsiteY2939" fmla="*/ 535232 h 3480299"/>
              <a:gd name="connsiteX2940" fmla="*/ 636799 w 9451446"/>
              <a:gd name="connsiteY2940" fmla="*/ 519856 h 3480299"/>
              <a:gd name="connsiteX2941" fmla="*/ 629246 w 9451446"/>
              <a:gd name="connsiteY2941" fmla="*/ 505560 h 3480299"/>
              <a:gd name="connsiteX2942" fmla="*/ 605778 w 9451446"/>
              <a:gd name="connsiteY2942" fmla="*/ 496388 h 3480299"/>
              <a:gd name="connsiteX2943" fmla="*/ 588513 w 9451446"/>
              <a:gd name="connsiteY2943" fmla="*/ 491802 h 3480299"/>
              <a:gd name="connsiteX2944" fmla="*/ 560999 w 9451446"/>
              <a:gd name="connsiteY2944" fmla="*/ 477775 h 3480299"/>
              <a:gd name="connsiteX2945" fmla="*/ 550209 w 9451446"/>
              <a:gd name="connsiteY2945" fmla="*/ 452149 h 3480299"/>
              <a:gd name="connsiteX2946" fmla="*/ 557492 w 9451446"/>
              <a:gd name="connsiteY2946" fmla="*/ 430838 h 3480299"/>
              <a:gd name="connsiteX2947" fmla="*/ 576915 w 9451446"/>
              <a:gd name="connsiteY2947" fmla="*/ 416542 h 3480299"/>
              <a:gd name="connsiteX2948" fmla="*/ 603350 w 9451446"/>
              <a:gd name="connsiteY2948" fmla="*/ 411416 h 3480299"/>
              <a:gd name="connsiteX2949" fmla="*/ 382218 w 9451446"/>
              <a:gd name="connsiteY2949" fmla="*/ 411416 h 3480299"/>
              <a:gd name="connsiteX2950" fmla="*/ 419445 w 9451446"/>
              <a:gd name="connsiteY2950" fmla="*/ 421397 h 3480299"/>
              <a:gd name="connsiteX2951" fmla="*/ 445341 w 9451446"/>
              <a:gd name="connsiteY2951" fmla="*/ 448642 h 3480299"/>
              <a:gd name="connsiteX2952" fmla="*/ 454512 w 9451446"/>
              <a:gd name="connsiteY2952" fmla="*/ 486407 h 3480299"/>
              <a:gd name="connsiteX2953" fmla="*/ 445341 w 9451446"/>
              <a:gd name="connsiteY2953" fmla="*/ 524172 h 3480299"/>
              <a:gd name="connsiteX2954" fmla="*/ 419445 w 9451446"/>
              <a:gd name="connsiteY2954" fmla="*/ 551417 h 3480299"/>
              <a:gd name="connsiteX2955" fmla="*/ 382218 w 9451446"/>
              <a:gd name="connsiteY2955" fmla="*/ 561128 h 3480299"/>
              <a:gd name="connsiteX2956" fmla="*/ 344993 w 9451446"/>
              <a:gd name="connsiteY2956" fmla="*/ 551417 h 3480299"/>
              <a:gd name="connsiteX2957" fmla="*/ 319097 w 9451446"/>
              <a:gd name="connsiteY2957" fmla="*/ 524172 h 3480299"/>
              <a:gd name="connsiteX2958" fmla="*/ 309925 w 9451446"/>
              <a:gd name="connsiteY2958" fmla="*/ 486407 h 3480299"/>
              <a:gd name="connsiteX2959" fmla="*/ 319097 w 9451446"/>
              <a:gd name="connsiteY2959" fmla="*/ 448642 h 3480299"/>
              <a:gd name="connsiteX2960" fmla="*/ 344993 w 9451446"/>
              <a:gd name="connsiteY2960" fmla="*/ 421397 h 3480299"/>
              <a:gd name="connsiteX2961" fmla="*/ 382218 w 9451446"/>
              <a:gd name="connsiteY2961" fmla="*/ 411416 h 3480299"/>
              <a:gd name="connsiteX2962" fmla="*/ 76340 w 9451446"/>
              <a:gd name="connsiteY2962" fmla="*/ 411416 h 3480299"/>
              <a:gd name="connsiteX2963" fmla="*/ 114914 w 9451446"/>
              <a:gd name="connsiteY2963" fmla="*/ 422206 h 3480299"/>
              <a:gd name="connsiteX2964" fmla="*/ 137034 w 9451446"/>
              <a:gd name="connsiteY2964" fmla="*/ 450530 h 3480299"/>
              <a:gd name="connsiteX2965" fmla="*/ 115723 w 9451446"/>
              <a:gd name="connsiteY2965" fmla="*/ 459432 h 3480299"/>
              <a:gd name="connsiteX2966" fmla="*/ 100348 w 9451446"/>
              <a:gd name="connsiteY2966" fmla="*/ 439471 h 3480299"/>
              <a:gd name="connsiteX2967" fmla="*/ 75261 w 9451446"/>
              <a:gd name="connsiteY2967" fmla="*/ 432727 h 3480299"/>
              <a:gd name="connsiteX2968" fmla="*/ 52063 w 9451446"/>
              <a:gd name="connsiteY2968" fmla="*/ 439471 h 3480299"/>
              <a:gd name="connsiteX2969" fmla="*/ 34798 w 9451446"/>
              <a:gd name="connsiteY2969" fmla="*/ 458353 h 3480299"/>
              <a:gd name="connsiteX2970" fmla="*/ 28324 w 9451446"/>
              <a:gd name="connsiteY2970" fmla="*/ 486407 h 3480299"/>
              <a:gd name="connsiteX2971" fmla="*/ 34798 w 9451446"/>
              <a:gd name="connsiteY2971" fmla="*/ 514192 h 3480299"/>
              <a:gd name="connsiteX2972" fmla="*/ 52063 w 9451446"/>
              <a:gd name="connsiteY2972" fmla="*/ 533074 h 3480299"/>
              <a:gd name="connsiteX2973" fmla="*/ 75261 w 9451446"/>
              <a:gd name="connsiteY2973" fmla="*/ 540088 h 3480299"/>
              <a:gd name="connsiteX2974" fmla="*/ 100887 w 9451446"/>
              <a:gd name="connsiteY2974" fmla="*/ 533074 h 3480299"/>
              <a:gd name="connsiteX2975" fmla="*/ 117072 w 9451446"/>
              <a:gd name="connsiteY2975" fmla="*/ 513382 h 3480299"/>
              <a:gd name="connsiteX2976" fmla="*/ 137843 w 9451446"/>
              <a:gd name="connsiteY2976" fmla="*/ 522284 h 3480299"/>
              <a:gd name="connsiteX2977" fmla="*/ 114914 w 9451446"/>
              <a:gd name="connsiteY2977" fmla="*/ 550338 h 3480299"/>
              <a:gd name="connsiteX2978" fmla="*/ 76340 w 9451446"/>
              <a:gd name="connsiteY2978" fmla="*/ 561128 h 3480299"/>
              <a:gd name="connsiteX2979" fmla="*/ 39654 w 9451446"/>
              <a:gd name="connsiteY2979" fmla="*/ 551417 h 3480299"/>
              <a:gd name="connsiteX2980" fmla="*/ 14297 w 9451446"/>
              <a:gd name="connsiteY2980" fmla="*/ 524712 h 3480299"/>
              <a:gd name="connsiteX2981" fmla="*/ 5126 w 9451446"/>
              <a:gd name="connsiteY2981" fmla="*/ 486407 h 3480299"/>
              <a:gd name="connsiteX2982" fmla="*/ 14297 w 9451446"/>
              <a:gd name="connsiteY2982" fmla="*/ 448103 h 3480299"/>
              <a:gd name="connsiteX2983" fmla="*/ 39654 w 9451446"/>
              <a:gd name="connsiteY2983" fmla="*/ 421127 h 3480299"/>
              <a:gd name="connsiteX2984" fmla="*/ 76340 w 9451446"/>
              <a:gd name="connsiteY2984" fmla="*/ 411416 h 3480299"/>
              <a:gd name="connsiteX2985" fmla="*/ 6320958 w 9451446"/>
              <a:gd name="connsiteY2985" fmla="*/ 386060 h 3480299"/>
              <a:gd name="connsiteX2986" fmla="*/ 6339841 w 9451446"/>
              <a:gd name="connsiteY2986" fmla="*/ 386060 h 3480299"/>
              <a:gd name="connsiteX2987" fmla="*/ 6339841 w 9451446"/>
              <a:gd name="connsiteY2987" fmla="*/ 404942 h 3480299"/>
              <a:gd name="connsiteX2988" fmla="*/ 6332557 w 9451446"/>
              <a:gd name="connsiteY2988" fmla="*/ 426522 h 3480299"/>
              <a:gd name="connsiteX2989" fmla="*/ 6310707 w 9451446"/>
              <a:gd name="connsiteY2989" fmla="*/ 433536 h 3480299"/>
              <a:gd name="connsiteX2990" fmla="*/ 6307740 w 9451446"/>
              <a:gd name="connsiteY2990" fmla="*/ 433536 h 3480299"/>
              <a:gd name="connsiteX2991" fmla="*/ 6307740 w 9451446"/>
              <a:gd name="connsiteY2991" fmla="*/ 556812 h 3480299"/>
              <a:gd name="connsiteX2992" fmla="*/ 6285351 w 9451446"/>
              <a:gd name="connsiteY2992" fmla="*/ 556812 h 3480299"/>
              <a:gd name="connsiteX2993" fmla="*/ 6285351 w 9451446"/>
              <a:gd name="connsiteY2993" fmla="*/ 536311 h 3480299"/>
              <a:gd name="connsiteX2994" fmla="*/ 6284272 w 9451446"/>
              <a:gd name="connsiteY2994" fmla="*/ 536311 h 3480299"/>
              <a:gd name="connsiteX2995" fmla="*/ 6265659 w 9451446"/>
              <a:gd name="connsiteY2995" fmla="*/ 554115 h 3480299"/>
              <a:gd name="connsiteX2996" fmla="*/ 6238684 w 9451446"/>
              <a:gd name="connsiteY2996" fmla="*/ 561128 h 3480299"/>
              <a:gd name="connsiteX2997" fmla="*/ 6199840 w 9451446"/>
              <a:gd name="connsiteY2997" fmla="*/ 546292 h 3480299"/>
              <a:gd name="connsiteX2998" fmla="*/ 6186352 w 9451446"/>
              <a:gd name="connsiteY2998" fmla="*/ 504481 h 3480299"/>
              <a:gd name="connsiteX2999" fmla="*/ 6186352 w 9451446"/>
              <a:gd name="connsiteY2999" fmla="*/ 416002 h 3480299"/>
              <a:gd name="connsiteX3000" fmla="*/ 6209821 w 9451446"/>
              <a:gd name="connsiteY3000" fmla="*/ 416002 h 3480299"/>
              <a:gd name="connsiteX3001" fmla="*/ 6209821 w 9451446"/>
              <a:gd name="connsiteY3001" fmla="*/ 500974 h 3480299"/>
              <a:gd name="connsiteX3002" fmla="*/ 6218992 w 9451446"/>
              <a:gd name="connsiteY3002" fmla="*/ 530646 h 3480299"/>
              <a:gd name="connsiteX3003" fmla="*/ 6243539 w 9451446"/>
              <a:gd name="connsiteY3003" fmla="*/ 540088 h 3480299"/>
              <a:gd name="connsiteX3004" fmla="*/ 6264850 w 9451446"/>
              <a:gd name="connsiteY3004" fmla="*/ 533614 h 3480299"/>
              <a:gd name="connsiteX3005" fmla="*/ 6279147 w 9451446"/>
              <a:gd name="connsiteY3005" fmla="*/ 517159 h 3480299"/>
              <a:gd name="connsiteX3006" fmla="*/ 6284272 w 9451446"/>
              <a:gd name="connsiteY3006" fmla="*/ 495579 h 3480299"/>
              <a:gd name="connsiteX3007" fmla="*/ 6284272 w 9451446"/>
              <a:gd name="connsiteY3007" fmla="*/ 416002 h 3480299"/>
              <a:gd name="connsiteX3008" fmla="*/ 6310707 w 9451446"/>
              <a:gd name="connsiteY3008" fmla="*/ 416002 h 3480299"/>
              <a:gd name="connsiteX3009" fmla="*/ 6320958 w 9451446"/>
              <a:gd name="connsiteY3009" fmla="*/ 404942 h 3480299"/>
              <a:gd name="connsiteX3010" fmla="*/ 703790 w 9451446"/>
              <a:gd name="connsiteY3010" fmla="*/ 376079 h 3480299"/>
              <a:gd name="connsiteX3011" fmla="*/ 727258 w 9451446"/>
              <a:gd name="connsiteY3011" fmla="*/ 376079 h 3480299"/>
              <a:gd name="connsiteX3012" fmla="*/ 727258 w 9451446"/>
              <a:gd name="connsiteY3012" fmla="*/ 416002 h 3480299"/>
              <a:gd name="connsiteX3013" fmla="*/ 761786 w 9451446"/>
              <a:gd name="connsiteY3013" fmla="*/ 416002 h 3480299"/>
              <a:gd name="connsiteX3014" fmla="*/ 761786 w 9451446"/>
              <a:gd name="connsiteY3014" fmla="*/ 437313 h 3480299"/>
              <a:gd name="connsiteX3015" fmla="*/ 727258 w 9451446"/>
              <a:gd name="connsiteY3015" fmla="*/ 437313 h 3480299"/>
              <a:gd name="connsiteX3016" fmla="*/ 727258 w 9451446"/>
              <a:gd name="connsiteY3016" fmla="*/ 513922 h 3480299"/>
              <a:gd name="connsiteX3017" fmla="*/ 731575 w 9451446"/>
              <a:gd name="connsiteY3017" fmla="*/ 531186 h 3480299"/>
              <a:gd name="connsiteX3018" fmla="*/ 746950 w 9451446"/>
              <a:gd name="connsiteY3018" fmla="*/ 537120 h 3480299"/>
              <a:gd name="connsiteX3019" fmla="*/ 762326 w 9451446"/>
              <a:gd name="connsiteY3019" fmla="*/ 532535 h 3480299"/>
              <a:gd name="connsiteX3020" fmla="*/ 762326 w 9451446"/>
              <a:gd name="connsiteY3020" fmla="*/ 555463 h 3480299"/>
              <a:gd name="connsiteX3021" fmla="*/ 753964 w 9451446"/>
              <a:gd name="connsiteY3021" fmla="*/ 558161 h 3480299"/>
              <a:gd name="connsiteX3022" fmla="*/ 742904 w 9451446"/>
              <a:gd name="connsiteY3022" fmla="*/ 558970 h 3480299"/>
              <a:gd name="connsiteX3023" fmla="*/ 726989 w 9451446"/>
              <a:gd name="connsiteY3023" fmla="*/ 556273 h 3480299"/>
              <a:gd name="connsiteX3024" fmla="*/ 714850 w 9451446"/>
              <a:gd name="connsiteY3024" fmla="*/ 548720 h 3480299"/>
              <a:gd name="connsiteX3025" fmla="*/ 703790 w 9451446"/>
              <a:gd name="connsiteY3025" fmla="*/ 519856 h 3480299"/>
              <a:gd name="connsiteX3026" fmla="*/ 703790 w 9451446"/>
              <a:gd name="connsiteY3026" fmla="*/ 437313 h 3480299"/>
              <a:gd name="connsiteX3027" fmla="*/ 679243 w 9451446"/>
              <a:gd name="connsiteY3027" fmla="*/ 437313 h 3480299"/>
              <a:gd name="connsiteX3028" fmla="*/ 679243 w 9451446"/>
              <a:gd name="connsiteY3028" fmla="*/ 416002 h 3480299"/>
              <a:gd name="connsiteX3029" fmla="*/ 703790 w 9451446"/>
              <a:gd name="connsiteY3029" fmla="*/ 416002 h 3480299"/>
              <a:gd name="connsiteX3030" fmla="*/ 6035301 w 9451446"/>
              <a:gd name="connsiteY3030" fmla="*/ 359085 h 3480299"/>
              <a:gd name="connsiteX3031" fmla="*/ 6058769 w 9451446"/>
              <a:gd name="connsiteY3031" fmla="*/ 359085 h 3480299"/>
              <a:gd name="connsiteX3032" fmla="*/ 6058769 w 9451446"/>
              <a:gd name="connsiteY3032" fmla="*/ 417351 h 3480299"/>
              <a:gd name="connsiteX3033" fmla="*/ 6057421 w 9451446"/>
              <a:gd name="connsiteY3033" fmla="*/ 436773 h 3480299"/>
              <a:gd name="connsiteX3034" fmla="*/ 6058769 w 9451446"/>
              <a:gd name="connsiteY3034" fmla="*/ 436773 h 3480299"/>
              <a:gd name="connsiteX3035" fmla="*/ 6077112 w 9451446"/>
              <a:gd name="connsiteY3035" fmla="*/ 418700 h 3480299"/>
              <a:gd name="connsiteX3036" fmla="*/ 6104627 w 9451446"/>
              <a:gd name="connsiteY3036" fmla="*/ 411416 h 3480299"/>
              <a:gd name="connsiteX3037" fmla="*/ 6143741 w 9451446"/>
              <a:gd name="connsiteY3037" fmla="*/ 426522 h 3480299"/>
              <a:gd name="connsiteX3038" fmla="*/ 6157229 w 9451446"/>
              <a:gd name="connsiteY3038" fmla="*/ 466446 h 3480299"/>
              <a:gd name="connsiteX3039" fmla="*/ 6157229 w 9451446"/>
              <a:gd name="connsiteY3039" fmla="*/ 556812 h 3480299"/>
              <a:gd name="connsiteX3040" fmla="*/ 6133760 w 9451446"/>
              <a:gd name="connsiteY3040" fmla="*/ 556812 h 3480299"/>
              <a:gd name="connsiteX3041" fmla="*/ 6133760 w 9451446"/>
              <a:gd name="connsiteY3041" fmla="*/ 469952 h 3480299"/>
              <a:gd name="connsiteX3042" fmla="*/ 6124049 w 9451446"/>
              <a:gd name="connsiteY3042" fmla="*/ 441898 h 3480299"/>
              <a:gd name="connsiteX3043" fmla="*/ 6098962 w 9451446"/>
              <a:gd name="connsiteY3043" fmla="*/ 432727 h 3480299"/>
              <a:gd name="connsiteX3044" fmla="*/ 6078731 w 9451446"/>
              <a:gd name="connsiteY3044" fmla="*/ 439471 h 3480299"/>
              <a:gd name="connsiteX3045" fmla="*/ 6064164 w 9451446"/>
              <a:gd name="connsiteY3045" fmla="*/ 456465 h 3480299"/>
              <a:gd name="connsiteX3046" fmla="*/ 6058769 w 9451446"/>
              <a:gd name="connsiteY3046" fmla="*/ 478315 h 3480299"/>
              <a:gd name="connsiteX3047" fmla="*/ 6058769 w 9451446"/>
              <a:gd name="connsiteY3047" fmla="*/ 556812 h 3480299"/>
              <a:gd name="connsiteX3048" fmla="*/ 6035301 w 9451446"/>
              <a:gd name="connsiteY3048" fmla="*/ 556812 h 3480299"/>
              <a:gd name="connsiteX3049" fmla="*/ 165079 w 9451446"/>
              <a:gd name="connsiteY3049" fmla="*/ 359085 h 3480299"/>
              <a:gd name="connsiteX3050" fmla="*/ 188547 w 9451446"/>
              <a:gd name="connsiteY3050" fmla="*/ 359085 h 3480299"/>
              <a:gd name="connsiteX3051" fmla="*/ 188547 w 9451446"/>
              <a:gd name="connsiteY3051" fmla="*/ 417351 h 3480299"/>
              <a:gd name="connsiteX3052" fmla="*/ 187198 w 9451446"/>
              <a:gd name="connsiteY3052" fmla="*/ 436773 h 3480299"/>
              <a:gd name="connsiteX3053" fmla="*/ 188547 w 9451446"/>
              <a:gd name="connsiteY3053" fmla="*/ 436773 h 3480299"/>
              <a:gd name="connsiteX3054" fmla="*/ 206890 w 9451446"/>
              <a:gd name="connsiteY3054" fmla="*/ 418700 h 3480299"/>
              <a:gd name="connsiteX3055" fmla="*/ 234405 w 9451446"/>
              <a:gd name="connsiteY3055" fmla="*/ 411416 h 3480299"/>
              <a:gd name="connsiteX3056" fmla="*/ 273519 w 9451446"/>
              <a:gd name="connsiteY3056" fmla="*/ 426522 h 3480299"/>
              <a:gd name="connsiteX3057" fmla="*/ 287007 w 9451446"/>
              <a:gd name="connsiteY3057" fmla="*/ 466446 h 3480299"/>
              <a:gd name="connsiteX3058" fmla="*/ 287007 w 9451446"/>
              <a:gd name="connsiteY3058" fmla="*/ 556812 h 3480299"/>
              <a:gd name="connsiteX3059" fmla="*/ 263538 w 9451446"/>
              <a:gd name="connsiteY3059" fmla="*/ 556812 h 3480299"/>
              <a:gd name="connsiteX3060" fmla="*/ 263538 w 9451446"/>
              <a:gd name="connsiteY3060" fmla="*/ 469952 h 3480299"/>
              <a:gd name="connsiteX3061" fmla="*/ 253827 w 9451446"/>
              <a:gd name="connsiteY3061" fmla="*/ 441898 h 3480299"/>
              <a:gd name="connsiteX3062" fmla="*/ 228740 w 9451446"/>
              <a:gd name="connsiteY3062" fmla="*/ 432727 h 3480299"/>
              <a:gd name="connsiteX3063" fmla="*/ 208508 w 9451446"/>
              <a:gd name="connsiteY3063" fmla="*/ 439471 h 3480299"/>
              <a:gd name="connsiteX3064" fmla="*/ 193942 w 9451446"/>
              <a:gd name="connsiteY3064" fmla="*/ 456465 h 3480299"/>
              <a:gd name="connsiteX3065" fmla="*/ 188547 w 9451446"/>
              <a:gd name="connsiteY3065" fmla="*/ 478315 h 3480299"/>
              <a:gd name="connsiteX3066" fmla="*/ 188547 w 9451446"/>
              <a:gd name="connsiteY3066" fmla="*/ 556812 h 3480299"/>
              <a:gd name="connsiteX3067" fmla="*/ 165079 w 9451446"/>
              <a:gd name="connsiteY3067" fmla="*/ 556812 h 3480299"/>
              <a:gd name="connsiteX3068" fmla="*/ 2521985 w 9451446"/>
              <a:gd name="connsiteY3068" fmla="*/ 356387 h 3480299"/>
              <a:gd name="connsiteX3069" fmla="*/ 2533854 w 9451446"/>
              <a:gd name="connsiteY3069" fmla="*/ 360973 h 3480299"/>
              <a:gd name="connsiteX3070" fmla="*/ 2538710 w 9451446"/>
              <a:gd name="connsiteY3070" fmla="*/ 373112 h 3480299"/>
              <a:gd name="connsiteX3071" fmla="*/ 2533854 w 9451446"/>
              <a:gd name="connsiteY3071" fmla="*/ 384981 h 3480299"/>
              <a:gd name="connsiteX3072" fmla="*/ 2521985 w 9451446"/>
              <a:gd name="connsiteY3072" fmla="*/ 390106 h 3480299"/>
              <a:gd name="connsiteX3073" fmla="*/ 2510116 w 9451446"/>
              <a:gd name="connsiteY3073" fmla="*/ 384981 h 3480299"/>
              <a:gd name="connsiteX3074" fmla="*/ 2504991 w 9451446"/>
              <a:gd name="connsiteY3074" fmla="*/ 373112 h 3480299"/>
              <a:gd name="connsiteX3075" fmla="*/ 2510116 w 9451446"/>
              <a:gd name="connsiteY3075" fmla="*/ 360973 h 3480299"/>
              <a:gd name="connsiteX3076" fmla="*/ 2521985 w 9451446"/>
              <a:gd name="connsiteY3076" fmla="*/ 356387 h 3480299"/>
              <a:gd name="connsiteX3077" fmla="*/ 6722217 w 9451446"/>
              <a:gd name="connsiteY3077" fmla="*/ 353420 h 3480299"/>
              <a:gd name="connsiteX3078" fmla="*/ 6747843 w 9451446"/>
              <a:gd name="connsiteY3078" fmla="*/ 353420 h 3480299"/>
              <a:gd name="connsiteX3079" fmla="*/ 6728152 w 9451446"/>
              <a:gd name="connsiteY3079" fmla="*/ 388488 h 3480299"/>
              <a:gd name="connsiteX3080" fmla="*/ 6707650 w 9451446"/>
              <a:gd name="connsiteY3080" fmla="*/ 388488 h 3480299"/>
              <a:gd name="connsiteX3081" fmla="*/ 7083981 w 9451446"/>
              <a:gd name="connsiteY3081" fmla="*/ 342900 h 3480299"/>
              <a:gd name="connsiteX3082" fmla="*/ 7105022 w 9451446"/>
              <a:gd name="connsiteY3082" fmla="*/ 349374 h 3480299"/>
              <a:gd name="connsiteX3083" fmla="*/ 7112305 w 9451446"/>
              <a:gd name="connsiteY3083" fmla="*/ 368256 h 3480299"/>
              <a:gd name="connsiteX3084" fmla="*/ 7104212 w 9451446"/>
              <a:gd name="connsiteY3084" fmla="*/ 388488 h 3480299"/>
              <a:gd name="connsiteX3085" fmla="*/ 7082363 w 9451446"/>
              <a:gd name="connsiteY3085" fmla="*/ 398199 h 3480299"/>
              <a:gd name="connsiteX3086" fmla="*/ 7078047 w 9451446"/>
              <a:gd name="connsiteY3086" fmla="*/ 383632 h 3480299"/>
              <a:gd name="connsiteX3087" fmla="*/ 7090455 w 9451446"/>
              <a:gd name="connsiteY3087" fmla="*/ 377967 h 3480299"/>
              <a:gd name="connsiteX3088" fmla="*/ 7094232 w 9451446"/>
              <a:gd name="connsiteY3088" fmla="*/ 369335 h 3480299"/>
              <a:gd name="connsiteX3089" fmla="*/ 7090995 w 9451446"/>
              <a:gd name="connsiteY3089" fmla="*/ 361782 h 3480299"/>
              <a:gd name="connsiteX3090" fmla="*/ 7081823 w 9451446"/>
              <a:gd name="connsiteY3090" fmla="*/ 359085 h 3480299"/>
              <a:gd name="connsiteX3091" fmla="*/ 7066447 w 9451446"/>
              <a:gd name="connsiteY3091" fmla="*/ 362322 h 3480299"/>
              <a:gd name="connsiteX3092" fmla="*/ 7061861 w 9451446"/>
              <a:gd name="connsiteY3092" fmla="*/ 347485 h 3480299"/>
              <a:gd name="connsiteX3093" fmla="*/ 7083981 w 9451446"/>
              <a:gd name="connsiteY3093" fmla="*/ 342900 h 3480299"/>
              <a:gd name="connsiteX3094" fmla="*/ 9071841 w 9451446"/>
              <a:gd name="connsiteY3094" fmla="*/ 237381 h 3480299"/>
              <a:gd name="connsiteX3095" fmla="*/ 9082361 w 9451446"/>
              <a:gd name="connsiteY3095" fmla="*/ 241427 h 3480299"/>
              <a:gd name="connsiteX3096" fmla="*/ 9086408 w 9451446"/>
              <a:gd name="connsiteY3096" fmla="*/ 251947 h 3480299"/>
              <a:gd name="connsiteX3097" fmla="*/ 9082361 w 9451446"/>
              <a:gd name="connsiteY3097" fmla="*/ 262467 h 3480299"/>
              <a:gd name="connsiteX3098" fmla="*/ 9071841 w 9451446"/>
              <a:gd name="connsiteY3098" fmla="*/ 267053 h 3480299"/>
              <a:gd name="connsiteX3099" fmla="*/ 9061321 w 9451446"/>
              <a:gd name="connsiteY3099" fmla="*/ 262467 h 3480299"/>
              <a:gd name="connsiteX3100" fmla="*/ 9057005 w 9451446"/>
              <a:gd name="connsiteY3100" fmla="*/ 251947 h 3480299"/>
              <a:gd name="connsiteX3101" fmla="*/ 9061321 w 9451446"/>
              <a:gd name="connsiteY3101" fmla="*/ 241427 h 3480299"/>
              <a:gd name="connsiteX3102" fmla="*/ 9071841 w 9451446"/>
              <a:gd name="connsiteY3102" fmla="*/ 237381 h 3480299"/>
              <a:gd name="connsiteX3103" fmla="*/ 8575546 w 9451446"/>
              <a:gd name="connsiteY3103" fmla="*/ 237381 h 3480299"/>
              <a:gd name="connsiteX3104" fmla="*/ 8586066 w 9451446"/>
              <a:gd name="connsiteY3104" fmla="*/ 241427 h 3480299"/>
              <a:gd name="connsiteX3105" fmla="*/ 8590382 w 9451446"/>
              <a:gd name="connsiteY3105" fmla="*/ 251947 h 3480299"/>
              <a:gd name="connsiteX3106" fmla="*/ 8586066 w 9451446"/>
              <a:gd name="connsiteY3106" fmla="*/ 262467 h 3480299"/>
              <a:gd name="connsiteX3107" fmla="*/ 8575546 w 9451446"/>
              <a:gd name="connsiteY3107" fmla="*/ 267053 h 3480299"/>
              <a:gd name="connsiteX3108" fmla="*/ 8565025 w 9451446"/>
              <a:gd name="connsiteY3108" fmla="*/ 262467 h 3480299"/>
              <a:gd name="connsiteX3109" fmla="*/ 8560709 w 9451446"/>
              <a:gd name="connsiteY3109" fmla="*/ 251947 h 3480299"/>
              <a:gd name="connsiteX3110" fmla="*/ 8565025 w 9451446"/>
              <a:gd name="connsiteY3110" fmla="*/ 241427 h 3480299"/>
              <a:gd name="connsiteX3111" fmla="*/ 8575546 w 9451446"/>
              <a:gd name="connsiteY3111" fmla="*/ 237381 h 3480299"/>
              <a:gd name="connsiteX3112" fmla="*/ 6089521 w 9451446"/>
              <a:gd name="connsiteY3112" fmla="*/ 237381 h 3480299"/>
              <a:gd name="connsiteX3113" fmla="*/ 6100041 w 9451446"/>
              <a:gd name="connsiteY3113" fmla="*/ 241427 h 3480299"/>
              <a:gd name="connsiteX3114" fmla="*/ 6104357 w 9451446"/>
              <a:gd name="connsiteY3114" fmla="*/ 251947 h 3480299"/>
              <a:gd name="connsiteX3115" fmla="*/ 6100041 w 9451446"/>
              <a:gd name="connsiteY3115" fmla="*/ 262467 h 3480299"/>
              <a:gd name="connsiteX3116" fmla="*/ 6089521 w 9451446"/>
              <a:gd name="connsiteY3116" fmla="*/ 267053 h 3480299"/>
              <a:gd name="connsiteX3117" fmla="*/ 6079001 w 9451446"/>
              <a:gd name="connsiteY3117" fmla="*/ 262467 h 3480299"/>
              <a:gd name="connsiteX3118" fmla="*/ 6074685 w 9451446"/>
              <a:gd name="connsiteY3118" fmla="*/ 251947 h 3480299"/>
              <a:gd name="connsiteX3119" fmla="*/ 6079001 w 9451446"/>
              <a:gd name="connsiteY3119" fmla="*/ 241427 h 3480299"/>
              <a:gd name="connsiteX3120" fmla="*/ 6089521 w 9451446"/>
              <a:gd name="connsiteY3120" fmla="*/ 237381 h 3480299"/>
              <a:gd name="connsiteX3121" fmla="*/ 1397348 w 9451446"/>
              <a:gd name="connsiteY3121" fmla="*/ 237381 h 3480299"/>
              <a:gd name="connsiteX3122" fmla="*/ 1407868 w 9451446"/>
              <a:gd name="connsiteY3122" fmla="*/ 241427 h 3480299"/>
              <a:gd name="connsiteX3123" fmla="*/ 1411914 w 9451446"/>
              <a:gd name="connsiteY3123" fmla="*/ 251947 h 3480299"/>
              <a:gd name="connsiteX3124" fmla="*/ 1407868 w 9451446"/>
              <a:gd name="connsiteY3124" fmla="*/ 262467 h 3480299"/>
              <a:gd name="connsiteX3125" fmla="*/ 1397348 w 9451446"/>
              <a:gd name="connsiteY3125" fmla="*/ 267053 h 3480299"/>
              <a:gd name="connsiteX3126" fmla="*/ 1386828 w 9451446"/>
              <a:gd name="connsiteY3126" fmla="*/ 262467 h 3480299"/>
              <a:gd name="connsiteX3127" fmla="*/ 1382242 w 9451446"/>
              <a:gd name="connsiteY3127" fmla="*/ 251947 h 3480299"/>
              <a:gd name="connsiteX3128" fmla="*/ 1386828 w 9451446"/>
              <a:gd name="connsiteY3128" fmla="*/ 241427 h 3480299"/>
              <a:gd name="connsiteX3129" fmla="*/ 1397348 w 9451446"/>
              <a:gd name="connsiteY3129" fmla="*/ 237381 h 3480299"/>
              <a:gd name="connsiteX3130" fmla="*/ 8576085 w 9451446"/>
              <a:gd name="connsiteY3130" fmla="*/ 142968 h 3480299"/>
              <a:gd name="connsiteX3131" fmla="*/ 8546952 w 9451446"/>
              <a:gd name="connsiteY3131" fmla="*/ 151060 h 3480299"/>
              <a:gd name="connsiteX3132" fmla="*/ 8537241 w 9451446"/>
              <a:gd name="connsiteY3132" fmla="*/ 171561 h 3480299"/>
              <a:gd name="connsiteX3133" fmla="*/ 8546143 w 9451446"/>
              <a:gd name="connsiteY3133" fmla="*/ 190444 h 3480299"/>
              <a:gd name="connsiteX3134" fmla="*/ 8568532 w 9451446"/>
              <a:gd name="connsiteY3134" fmla="*/ 197727 h 3480299"/>
              <a:gd name="connsiteX3135" fmla="*/ 8590652 w 9451446"/>
              <a:gd name="connsiteY3135" fmla="*/ 191523 h 3480299"/>
              <a:gd name="connsiteX3136" fmla="*/ 8606837 w 9451446"/>
              <a:gd name="connsiteY3136" fmla="*/ 175338 h 3480299"/>
              <a:gd name="connsiteX3137" fmla="*/ 8612771 w 9451446"/>
              <a:gd name="connsiteY3137" fmla="*/ 152948 h 3480299"/>
              <a:gd name="connsiteX3138" fmla="*/ 8596587 w 9451446"/>
              <a:gd name="connsiteY3138" fmla="*/ 145665 h 3480299"/>
              <a:gd name="connsiteX3139" fmla="*/ 8576085 w 9451446"/>
              <a:gd name="connsiteY3139" fmla="*/ 142968 h 3480299"/>
              <a:gd name="connsiteX3140" fmla="*/ 7556910 w 9451446"/>
              <a:gd name="connsiteY3140" fmla="*/ 142968 h 3480299"/>
              <a:gd name="connsiteX3141" fmla="*/ 7527777 w 9451446"/>
              <a:gd name="connsiteY3141" fmla="*/ 151060 h 3480299"/>
              <a:gd name="connsiteX3142" fmla="*/ 7518066 w 9451446"/>
              <a:gd name="connsiteY3142" fmla="*/ 171561 h 3480299"/>
              <a:gd name="connsiteX3143" fmla="*/ 7526968 w 9451446"/>
              <a:gd name="connsiteY3143" fmla="*/ 190444 h 3480299"/>
              <a:gd name="connsiteX3144" fmla="*/ 7549357 w 9451446"/>
              <a:gd name="connsiteY3144" fmla="*/ 197727 h 3480299"/>
              <a:gd name="connsiteX3145" fmla="*/ 7571477 w 9451446"/>
              <a:gd name="connsiteY3145" fmla="*/ 191523 h 3480299"/>
              <a:gd name="connsiteX3146" fmla="*/ 7587662 w 9451446"/>
              <a:gd name="connsiteY3146" fmla="*/ 175338 h 3480299"/>
              <a:gd name="connsiteX3147" fmla="*/ 7593597 w 9451446"/>
              <a:gd name="connsiteY3147" fmla="*/ 152948 h 3480299"/>
              <a:gd name="connsiteX3148" fmla="*/ 7577411 w 9451446"/>
              <a:gd name="connsiteY3148" fmla="*/ 145665 h 3480299"/>
              <a:gd name="connsiteX3149" fmla="*/ 7556910 w 9451446"/>
              <a:gd name="connsiteY3149" fmla="*/ 142968 h 3480299"/>
              <a:gd name="connsiteX3150" fmla="*/ 6623460 w 9451446"/>
              <a:gd name="connsiteY3150" fmla="*/ 142968 h 3480299"/>
              <a:gd name="connsiteX3151" fmla="*/ 6594327 w 9451446"/>
              <a:gd name="connsiteY3151" fmla="*/ 151060 h 3480299"/>
              <a:gd name="connsiteX3152" fmla="*/ 6584616 w 9451446"/>
              <a:gd name="connsiteY3152" fmla="*/ 171561 h 3480299"/>
              <a:gd name="connsiteX3153" fmla="*/ 6593518 w 9451446"/>
              <a:gd name="connsiteY3153" fmla="*/ 190444 h 3480299"/>
              <a:gd name="connsiteX3154" fmla="*/ 6615907 w 9451446"/>
              <a:gd name="connsiteY3154" fmla="*/ 197727 h 3480299"/>
              <a:gd name="connsiteX3155" fmla="*/ 6638027 w 9451446"/>
              <a:gd name="connsiteY3155" fmla="*/ 191523 h 3480299"/>
              <a:gd name="connsiteX3156" fmla="*/ 6654212 w 9451446"/>
              <a:gd name="connsiteY3156" fmla="*/ 175338 h 3480299"/>
              <a:gd name="connsiteX3157" fmla="*/ 6660146 w 9451446"/>
              <a:gd name="connsiteY3157" fmla="*/ 152948 h 3480299"/>
              <a:gd name="connsiteX3158" fmla="*/ 6643961 w 9451446"/>
              <a:gd name="connsiteY3158" fmla="*/ 145665 h 3480299"/>
              <a:gd name="connsiteX3159" fmla="*/ 6623460 w 9451446"/>
              <a:gd name="connsiteY3159" fmla="*/ 142968 h 3480299"/>
              <a:gd name="connsiteX3160" fmla="*/ 6090060 w 9451446"/>
              <a:gd name="connsiteY3160" fmla="*/ 142968 h 3480299"/>
              <a:gd name="connsiteX3161" fmla="*/ 6060927 w 9451446"/>
              <a:gd name="connsiteY3161" fmla="*/ 151060 h 3480299"/>
              <a:gd name="connsiteX3162" fmla="*/ 6051216 w 9451446"/>
              <a:gd name="connsiteY3162" fmla="*/ 171561 h 3480299"/>
              <a:gd name="connsiteX3163" fmla="*/ 6060118 w 9451446"/>
              <a:gd name="connsiteY3163" fmla="*/ 190444 h 3480299"/>
              <a:gd name="connsiteX3164" fmla="*/ 6082507 w 9451446"/>
              <a:gd name="connsiteY3164" fmla="*/ 197727 h 3480299"/>
              <a:gd name="connsiteX3165" fmla="*/ 6104627 w 9451446"/>
              <a:gd name="connsiteY3165" fmla="*/ 191523 h 3480299"/>
              <a:gd name="connsiteX3166" fmla="*/ 6120812 w 9451446"/>
              <a:gd name="connsiteY3166" fmla="*/ 175338 h 3480299"/>
              <a:gd name="connsiteX3167" fmla="*/ 6126747 w 9451446"/>
              <a:gd name="connsiteY3167" fmla="*/ 152948 h 3480299"/>
              <a:gd name="connsiteX3168" fmla="*/ 6110562 w 9451446"/>
              <a:gd name="connsiteY3168" fmla="*/ 145665 h 3480299"/>
              <a:gd name="connsiteX3169" fmla="*/ 6090060 w 9451446"/>
              <a:gd name="connsiteY3169" fmla="*/ 142968 h 3480299"/>
              <a:gd name="connsiteX3170" fmla="*/ 3067812 w 9451446"/>
              <a:gd name="connsiteY3170" fmla="*/ 142968 h 3480299"/>
              <a:gd name="connsiteX3171" fmla="*/ 3038679 w 9451446"/>
              <a:gd name="connsiteY3171" fmla="*/ 151060 h 3480299"/>
              <a:gd name="connsiteX3172" fmla="*/ 3028968 w 9451446"/>
              <a:gd name="connsiteY3172" fmla="*/ 171561 h 3480299"/>
              <a:gd name="connsiteX3173" fmla="*/ 3037870 w 9451446"/>
              <a:gd name="connsiteY3173" fmla="*/ 190444 h 3480299"/>
              <a:gd name="connsiteX3174" fmla="*/ 3060259 w 9451446"/>
              <a:gd name="connsiteY3174" fmla="*/ 197727 h 3480299"/>
              <a:gd name="connsiteX3175" fmla="*/ 3082379 w 9451446"/>
              <a:gd name="connsiteY3175" fmla="*/ 191523 h 3480299"/>
              <a:gd name="connsiteX3176" fmla="*/ 3098564 w 9451446"/>
              <a:gd name="connsiteY3176" fmla="*/ 175338 h 3480299"/>
              <a:gd name="connsiteX3177" fmla="*/ 3104499 w 9451446"/>
              <a:gd name="connsiteY3177" fmla="*/ 152948 h 3480299"/>
              <a:gd name="connsiteX3178" fmla="*/ 3088314 w 9451446"/>
              <a:gd name="connsiteY3178" fmla="*/ 145665 h 3480299"/>
              <a:gd name="connsiteX3179" fmla="*/ 3067812 w 9451446"/>
              <a:gd name="connsiteY3179" fmla="*/ 142968 h 3480299"/>
              <a:gd name="connsiteX3180" fmla="*/ 9383199 w 9451446"/>
              <a:gd name="connsiteY3180" fmla="*/ 89827 h 3480299"/>
              <a:gd name="connsiteX3181" fmla="*/ 9360000 w 9451446"/>
              <a:gd name="connsiteY3181" fmla="*/ 96301 h 3480299"/>
              <a:gd name="connsiteX3182" fmla="*/ 9343276 w 9451446"/>
              <a:gd name="connsiteY3182" fmla="*/ 114374 h 3480299"/>
              <a:gd name="connsiteX3183" fmla="*/ 9337071 w 9451446"/>
              <a:gd name="connsiteY3183" fmla="*/ 142698 h 3480299"/>
              <a:gd name="connsiteX3184" fmla="*/ 9343276 w 9451446"/>
              <a:gd name="connsiteY3184" fmla="*/ 171022 h 3480299"/>
              <a:gd name="connsiteX3185" fmla="*/ 9360000 w 9451446"/>
              <a:gd name="connsiteY3185" fmla="*/ 189095 h 3480299"/>
              <a:gd name="connsiteX3186" fmla="*/ 9383199 w 9451446"/>
              <a:gd name="connsiteY3186" fmla="*/ 195299 h 3480299"/>
              <a:gd name="connsiteX3187" fmla="*/ 9406128 w 9451446"/>
              <a:gd name="connsiteY3187" fmla="*/ 189095 h 3480299"/>
              <a:gd name="connsiteX3188" fmla="*/ 9422852 w 9451446"/>
              <a:gd name="connsiteY3188" fmla="*/ 170752 h 3480299"/>
              <a:gd name="connsiteX3189" fmla="*/ 9429057 w 9451446"/>
              <a:gd name="connsiteY3189" fmla="*/ 142698 h 3480299"/>
              <a:gd name="connsiteX3190" fmla="*/ 9422852 w 9451446"/>
              <a:gd name="connsiteY3190" fmla="*/ 114104 h 3480299"/>
              <a:gd name="connsiteX3191" fmla="*/ 9406128 w 9451446"/>
              <a:gd name="connsiteY3191" fmla="*/ 96031 h 3480299"/>
              <a:gd name="connsiteX3192" fmla="*/ 9383199 w 9451446"/>
              <a:gd name="connsiteY3192" fmla="*/ 89827 h 3480299"/>
              <a:gd name="connsiteX3193" fmla="*/ 9071841 w 9451446"/>
              <a:gd name="connsiteY3193" fmla="*/ 89827 h 3480299"/>
              <a:gd name="connsiteX3194" fmla="*/ 9047563 w 9451446"/>
              <a:gd name="connsiteY3194" fmla="*/ 96301 h 3480299"/>
              <a:gd name="connsiteX3195" fmla="*/ 9029490 w 9451446"/>
              <a:gd name="connsiteY3195" fmla="*/ 114914 h 3480299"/>
              <a:gd name="connsiteX3196" fmla="*/ 9022747 w 9451446"/>
              <a:gd name="connsiteY3196" fmla="*/ 143507 h 3480299"/>
              <a:gd name="connsiteX3197" fmla="*/ 9029490 w 9451446"/>
              <a:gd name="connsiteY3197" fmla="*/ 171831 h 3480299"/>
              <a:gd name="connsiteX3198" fmla="*/ 9047563 w 9451446"/>
              <a:gd name="connsiteY3198" fmla="*/ 190444 h 3480299"/>
              <a:gd name="connsiteX3199" fmla="*/ 9071841 w 9451446"/>
              <a:gd name="connsiteY3199" fmla="*/ 197188 h 3480299"/>
              <a:gd name="connsiteX3200" fmla="*/ 9096119 w 9451446"/>
              <a:gd name="connsiteY3200" fmla="*/ 190444 h 3480299"/>
              <a:gd name="connsiteX3201" fmla="*/ 9113922 w 9451446"/>
              <a:gd name="connsiteY3201" fmla="*/ 171831 h 3480299"/>
              <a:gd name="connsiteX3202" fmla="*/ 9120666 w 9451446"/>
              <a:gd name="connsiteY3202" fmla="*/ 143507 h 3480299"/>
              <a:gd name="connsiteX3203" fmla="*/ 9113922 w 9451446"/>
              <a:gd name="connsiteY3203" fmla="*/ 114914 h 3480299"/>
              <a:gd name="connsiteX3204" fmla="*/ 9096119 w 9451446"/>
              <a:gd name="connsiteY3204" fmla="*/ 96301 h 3480299"/>
              <a:gd name="connsiteX3205" fmla="*/ 9071841 w 9451446"/>
              <a:gd name="connsiteY3205" fmla="*/ 89827 h 3480299"/>
              <a:gd name="connsiteX3206" fmla="*/ 8907488 w 9451446"/>
              <a:gd name="connsiteY3206" fmla="*/ 89827 h 3480299"/>
              <a:gd name="connsiteX3207" fmla="*/ 8884559 w 9451446"/>
              <a:gd name="connsiteY3207" fmla="*/ 96571 h 3480299"/>
              <a:gd name="connsiteX3208" fmla="*/ 8867295 w 9451446"/>
              <a:gd name="connsiteY3208" fmla="*/ 115453 h 3480299"/>
              <a:gd name="connsiteX3209" fmla="*/ 8860821 w 9451446"/>
              <a:gd name="connsiteY3209" fmla="*/ 143507 h 3480299"/>
              <a:gd name="connsiteX3210" fmla="*/ 8867295 w 9451446"/>
              <a:gd name="connsiteY3210" fmla="*/ 171561 h 3480299"/>
              <a:gd name="connsiteX3211" fmla="*/ 8884559 w 9451446"/>
              <a:gd name="connsiteY3211" fmla="*/ 190444 h 3480299"/>
              <a:gd name="connsiteX3212" fmla="*/ 8907488 w 9451446"/>
              <a:gd name="connsiteY3212" fmla="*/ 197188 h 3480299"/>
              <a:gd name="connsiteX3213" fmla="*/ 8930417 w 9451446"/>
              <a:gd name="connsiteY3213" fmla="*/ 190444 h 3480299"/>
              <a:gd name="connsiteX3214" fmla="*/ 8947681 w 9451446"/>
              <a:gd name="connsiteY3214" fmla="*/ 171561 h 3480299"/>
              <a:gd name="connsiteX3215" fmla="*/ 8954155 w 9451446"/>
              <a:gd name="connsiteY3215" fmla="*/ 143507 h 3480299"/>
              <a:gd name="connsiteX3216" fmla="*/ 8947681 w 9451446"/>
              <a:gd name="connsiteY3216" fmla="*/ 115183 h 3480299"/>
              <a:gd name="connsiteX3217" fmla="*/ 8930417 w 9451446"/>
              <a:gd name="connsiteY3217" fmla="*/ 96571 h 3480299"/>
              <a:gd name="connsiteX3218" fmla="*/ 8907488 w 9451446"/>
              <a:gd name="connsiteY3218" fmla="*/ 89827 h 3480299"/>
              <a:gd name="connsiteX3219" fmla="*/ 8424141 w 9451446"/>
              <a:gd name="connsiteY3219" fmla="*/ 89827 h 3480299"/>
              <a:gd name="connsiteX3220" fmla="*/ 8399863 w 9451446"/>
              <a:gd name="connsiteY3220" fmla="*/ 96301 h 3480299"/>
              <a:gd name="connsiteX3221" fmla="*/ 8381790 w 9451446"/>
              <a:gd name="connsiteY3221" fmla="*/ 114914 h 3480299"/>
              <a:gd name="connsiteX3222" fmla="*/ 8375047 w 9451446"/>
              <a:gd name="connsiteY3222" fmla="*/ 143507 h 3480299"/>
              <a:gd name="connsiteX3223" fmla="*/ 8381790 w 9451446"/>
              <a:gd name="connsiteY3223" fmla="*/ 171831 h 3480299"/>
              <a:gd name="connsiteX3224" fmla="*/ 8399863 w 9451446"/>
              <a:gd name="connsiteY3224" fmla="*/ 190444 h 3480299"/>
              <a:gd name="connsiteX3225" fmla="*/ 8424141 w 9451446"/>
              <a:gd name="connsiteY3225" fmla="*/ 197188 h 3480299"/>
              <a:gd name="connsiteX3226" fmla="*/ 8448419 w 9451446"/>
              <a:gd name="connsiteY3226" fmla="*/ 190444 h 3480299"/>
              <a:gd name="connsiteX3227" fmla="*/ 8466222 w 9451446"/>
              <a:gd name="connsiteY3227" fmla="*/ 171831 h 3480299"/>
              <a:gd name="connsiteX3228" fmla="*/ 8472966 w 9451446"/>
              <a:gd name="connsiteY3228" fmla="*/ 143507 h 3480299"/>
              <a:gd name="connsiteX3229" fmla="*/ 8466222 w 9451446"/>
              <a:gd name="connsiteY3229" fmla="*/ 114914 h 3480299"/>
              <a:gd name="connsiteX3230" fmla="*/ 8448419 w 9451446"/>
              <a:gd name="connsiteY3230" fmla="*/ 96301 h 3480299"/>
              <a:gd name="connsiteX3231" fmla="*/ 8424141 w 9451446"/>
              <a:gd name="connsiteY3231" fmla="*/ 89827 h 3480299"/>
              <a:gd name="connsiteX3232" fmla="*/ 7924795 w 9451446"/>
              <a:gd name="connsiteY3232" fmla="*/ 89827 h 3480299"/>
              <a:gd name="connsiteX3233" fmla="*/ 7896471 w 9451446"/>
              <a:gd name="connsiteY3233" fmla="*/ 100617 h 3480299"/>
              <a:gd name="connsiteX3234" fmla="*/ 7881365 w 9451446"/>
              <a:gd name="connsiteY3234" fmla="*/ 128671 h 3480299"/>
              <a:gd name="connsiteX3235" fmla="*/ 7967146 w 9451446"/>
              <a:gd name="connsiteY3235" fmla="*/ 128671 h 3480299"/>
              <a:gd name="connsiteX3236" fmla="*/ 7962290 w 9451446"/>
              <a:gd name="connsiteY3236" fmla="*/ 110867 h 3480299"/>
              <a:gd name="connsiteX3237" fmla="*/ 7948533 w 9451446"/>
              <a:gd name="connsiteY3237" fmla="*/ 96031 h 3480299"/>
              <a:gd name="connsiteX3238" fmla="*/ 7924795 w 9451446"/>
              <a:gd name="connsiteY3238" fmla="*/ 89827 h 3480299"/>
              <a:gd name="connsiteX3239" fmla="*/ 7147791 w 9451446"/>
              <a:gd name="connsiteY3239" fmla="*/ 89827 h 3480299"/>
              <a:gd name="connsiteX3240" fmla="*/ 7123513 w 9451446"/>
              <a:gd name="connsiteY3240" fmla="*/ 96301 h 3480299"/>
              <a:gd name="connsiteX3241" fmla="*/ 7105440 w 9451446"/>
              <a:gd name="connsiteY3241" fmla="*/ 114914 h 3480299"/>
              <a:gd name="connsiteX3242" fmla="*/ 7098696 w 9451446"/>
              <a:gd name="connsiteY3242" fmla="*/ 143507 h 3480299"/>
              <a:gd name="connsiteX3243" fmla="*/ 7105440 w 9451446"/>
              <a:gd name="connsiteY3243" fmla="*/ 171831 h 3480299"/>
              <a:gd name="connsiteX3244" fmla="*/ 7123513 w 9451446"/>
              <a:gd name="connsiteY3244" fmla="*/ 190444 h 3480299"/>
              <a:gd name="connsiteX3245" fmla="*/ 7147791 w 9451446"/>
              <a:gd name="connsiteY3245" fmla="*/ 197188 h 3480299"/>
              <a:gd name="connsiteX3246" fmla="*/ 7172069 w 9451446"/>
              <a:gd name="connsiteY3246" fmla="*/ 190444 h 3480299"/>
              <a:gd name="connsiteX3247" fmla="*/ 7189872 w 9451446"/>
              <a:gd name="connsiteY3247" fmla="*/ 171831 h 3480299"/>
              <a:gd name="connsiteX3248" fmla="*/ 7196616 w 9451446"/>
              <a:gd name="connsiteY3248" fmla="*/ 143507 h 3480299"/>
              <a:gd name="connsiteX3249" fmla="*/ 7189872 w 9451446"/>
              <a:gd name="connsiteY3249" fmla="*/ 114914 h 3480299"/>
              <a:gd name="connsiteX3250" fmla="*/ 7172069 w 9451446"/>
              <a:gd name="connsiteY3250" fmla="*/ 96301 h 3480299"/>
              <a:gd name="connsiteX3251" fmla="*/ 7147791 w 9451446"/>
              <a:gd name="connsiteY3251" fmla="*/ 89827 h 3480299"/>
              <a:gd name="connsiteX3252" fmla="*/ 6242916 w 9451446"/>
              <a:gd name="connsiteY3252" fmla="*/ 89827 h 3480299"/>
              <a:gd name="connsiteX3253" fmla="*/ 6218639 w 9451446"/>
              <a:gd name="connsiteY3253" fmla="*/ 96301 h 3480299"/>
              <a:gd name="connsiteX3254" fmla="*/ 6200565 w 9451446"/>
              <a:gd name="connsiteY3254" fmla="*/ 114914 h 3480299"/>
              <a:gd name="connsiteX3255" fmla="*/ 6193822 w 9451446"/>
              <a:gd name="connsiteY3255" fmla="*/ 143507 h 3480299"/>
              <a:gd name="connsiteX3256" fmla="*/ 6200565 w 9451446"/>
              <a:gd name="connsiteY3256" fmla="*/ 171831 h 3480299"/>
              <a:gd name="connsiteX3257" fmla="*/ 6218639 w 9451446"/>
              <a:gd name="connsiteY3257" fmla="*/ 190444 h 3480299"/>
              <a:gd name="connsiteX3258" fmla="*/ 6242916 w 9451446"/>
              <a:gd name="connsiteY3258" fmla="*/ 197188 h 3480299"/>
              <a:gd name="connsiteX3259" fmla="*/ 6267194 w 9451446"/>
              <a:gd name="connsiteY3259" fmla="*/ 190444 h 3480299"/>
              <a:gd name="connsiteX3260" fmla="*/ 6284997 w 9451446"/>
              <a:gd name="connsiteY3260" fmla="*/ 171831 h 3480299"/>
              <a:gd name="connsiteX3261" fmla="*/ 6291741 w 9451446"/>
              <a:gd name="connsiteY3261" fmla="*/ 143507 h 3480299"/>
              <a:gd name="connsiteX3262" fmla="*/ 6284997 w 9451446"/>
              <a:gd name="connsiteY3262" fmla="*/ 114914 h 3480299"/>
              <a:gd name="connsiteX3263" fmla="*/ 6267194 w 9451446"/>
              <a:gd name="connsiteY3263" fmla="*/ 96301 h 3480299"/>
              <a:gd name="connsiteX3264" fmla="*/ 6242916 w 9451446"/>
              <a:gd name="connsiteY3264" fmla="*/ 89827 h 3480299"/>
              <a:gd name="connsiteX3265" fmla="*/ 2701109 w 9451446"/>
              <a:gd name="connsiteY3265" fmla="*/ 89827 h 3480299"/>
              <a:gd name="connsiteX3266" fmla="*/ 2677911 w 9451446"/>
              <a:gd name="connsiteY3266" fmla="*/ 96571 h 3480299"/>
              <a:gd name="connsiteX3267" fmla="*/ 2660916 w 9451446"/>
              <a:gd name="connsiteY3267" fmla="*/ 115183 h 3480299"/>
              <a:gd name="connsiteX3268" fmla="*/ 2654173 w 9451446"/>
              <a:gd name="connsiteY3268" fmla="*/ 143507 h 3480299"/>
              <a:gd name="connsiteX3269" fmla="*/ 2660916 w 9451446"/>
              <a:gd name="connsiteY3269" fmla="*/ 171561 h 3480299"/>
              <a:gd name="connsiteX3270" fmla="*/ 2677911 w 9451446"/>
              <a:gd name="connsiteY3270" fmla="*/ 190444 h 3480299"/>
              <a:gd name="connsiteX3271" fmla="*/ 2701109 w 9451446"/>
              <a:gd name="connsiteY3271" fmla="*/ 197188 h 3480299"/>
              <a:gd name="connsiteX3272" fmla="*/ 2724038 w 9451446"/>
              <a:gd name="connsiteY3272" fmla="*/ 190444 h 3480299"/>
              <a:gd name="connsiteX3273" fmla="*/ 2741032 w 9451446"/>
              <a:gd name="connsiteY3273" fmla="*/ 171561 h 3480299"/>
              <a:gd name="connsiteX3274" fmla="*/ 2747506 w 9451446"/>
              <a:gd name="connsiteY3274" fmla="*/ 143507 h 3480299"/>
              <a:gd name="connsiteX3275" fmla="*/ 2741032 w 9451446"/>
              <a:gd name="connsiteY3275" fmla="*/ 115183 h 3480299"/>
              <a:gd name="connsiteX3276" fmla="*/ 2724038 w 9451446"/>
              <a:gd name="connsiteY3276" fmla="*/ 96571 h 3480299"/>
              <a:gd name="connsiteX3277" fmla="*/ 2701109 w 9451446"/>
              <a:gd name="connsiteY3277" fmla="*/ 89827 h 3480299"/>
              <a:gd name="connsiteX3278" fmla="*/ 2540347 w 9451446"/>
              <a:gd name="connsiteY3278" fmla="*/ 89827 h 3480299"/>
              <a:gd name="connsiteX3279" fmla="*/ 2512023 w 9451446"/>
              <a:gd name="connsiteY3279" fmla="*/ 100617 h 3480299"/>
              <a:gd name="connsiteX3280" fmla="*/ 2496917 w 9451446"/>
              <a:gd name="connsiteY3280" fmla="*/ 128671 h 3480299"/>
              <a:gd name="connsiteX3281" fmla="*/ 2582698 w 9451446"/>
              <a:gd name="connsiteY3281" fmla="*/ 128671 h 3480299"/>
              <a:gd name="connsiteX3282" fmla="*/ 2577842 w 9451446"/>
              <a:gd name="connsiteY3282" fmla="*/ 110867 h 3480299"/>
              <a:gd name="connsiteX3283" fmla="*/ 2564085 w 9451446"/>
              <a:gd name="connsiteY3283" fmla="*/ 96031 h 3480299"/>
              <a:gd name="connsiteX3284" fmla="*/ 2540347 w 9451446"/>
              <a:gd name="connsiteY3284" fmla="*/ 89827 h 3480299"/>
              <a:gd name="connsiteX3285" fmla="*/ 2087194 w 9451446"/>
              <a:gd name="connsiteY3285" fmla="*/ 89827 h 3480299"/>
              <a:gd name="connsiteX3286" fmla="*/ 2062916 w 9451446"/>
              <a:gd name="connsiteY3286" fmla="*/ 96301 h 3480299"/>
              <a:gd name="connsiteX3287" fmla="*/ 2044844 w 9451446"/>
              <a:gd name="connsiteY3287" fmla="*/ 114914 h 3480299"/>
              <a:gd name="connsiteX3288" fmla="*/ 2038100 w 9451446"/>
              <a:gd name="connsiteY3288" fmla="*/ 143507 h 3480299"/>
              <a:gd name="connsiteX3289" fmla="*/ 2044844 w 9451446"/>
              <a:gd name="connsiteY3289" fmla="*/ 171831 h 3480299"/>
              <a:gd name="connsiteX3290" fmla="*/ 2062916 w 9451446"/>
              <a:gd name="connsiteY3290" fmla="*/ 190444 h 3480299"/>
              <a:gd name="connsiteX3291" fmla="*/ 2087194 w 9451446"/>
              <a:gd name="connsiteY3291" fmla="*/ 197188 h 3480299"/>
              <a:gd name="connsiteX3292" fmla="*/ 2111471 w 9451446"/>
              <a:gd name="connsiteY3292" fmla="*/ 190444 h 3480299"/>
              <a:gd name="connsiteX3293" fmla="*/ 2129275 w 9451446"/>
              <a:gd name="connsiteY3293" fmla="*/ 171831 h 3480299"/>
              <a:gd name="connsiteX3294" fmla="*/ 2136019 w 9451446"/>
              <a:gd name="connsiteY3294" fmla="*/ 143507 h 3480299"/>
              <a:gd name="connsiteX3295" fmla="*/ 2129275 w 9451446"/>
              <a:gd name="connsiteY3295" fmla="*/ 114914 h 3480299"/>
              <a:gd name="connsiteX3296" fmla="*/ 2111471 w 9451446"/>
              <a:gd name="connsiteY3296" fmla="*/ 96301 h 3480299"/>
              <a:gd name="connsiteX3297" fmla="*/ 2087194 w 9451446"/>
              <a:gd name="connsiteY3297" fmla="*/ 89827 h 3480299"/>
              <a:gd name="connsiteX3298" fmla="*/ 1397348 w 9451446"/>
              <a:gd name="connsiteY3298" fmla="*/ 89827 h 3480299"/>
              <a:gd name="connsiteX3299" fmla="*/ 1369024 w 9451446"/>
              <a:gd name="connsiteY3299" fmla="*/ 100617 h 3480299"/>
              <a:gd name="connsiteX3300" fmla="*/ 1353918 w 9451446"/>
              <a:gd name="connsiteY3300" fmla="*/ 128671 h 3480299"/>
              <a:gd name="connsiteX3301" fmla="*/ 1439698 w 9451446"/>
              <a:gd name="connsiteY3301" fmla="*/ 128671 h 3480299"/>
              <a:gd name="connsiteX3302" fmla="*/ 1434843 w 9451446"/>
              <a:gd name="connsiteY3302" fmla="*/ 110867 h 3480299"/>
              <a:gd name="connsiteX3303" fmla="*/ 1421086 w 9451446"/>
              <a:gd name="connsiteY3303" fmla="*/ 96031 h 3480299"/>
              <a:gd name="connsiteX3304" fmla="*/ 1397348 w 9451446"/>
              <a:gd name="connsiteY3304" fmla="*/ 89827 h 3480299"/>
              <a:gd name="connsiteX3305" fmla="*/ 875091 w 9451446"/>
              <a:gd name="connsiteY3305" fmla="*/ 89827 h 3480299"/>
              <a:gd name="connsiteX3306" fmla="*/ 852162 w 9451446"/>
              <a:gd name="connsiteY3306" fmla="*/ 96571 h 3480299"/>
              <a:gd name="connsiteX3307" fmla="*/ 834898 w 9451446"/>
              <a:gd name="connsiteY3307" fmla="*/ 115453 h 3480299"/>
              <a:gd name="connsiteX3308" fmla="*/ 828424 w 9451446"/>
              <a:gd name="connsiteY3308" fmla="*/ 143507 h 3480299"/>
              <a:gd name="connsiteX3309" fmla="*/ 834898 w 9451446"/>
              <a:gd name="connsiteY3309" fmla="*/ 171561 h 3480299"/>
              <a:gd name="connsiteX3310" fmla="*/ 852162 w 9451446"/>
              <a:gd name="connsiteY3310" fmla="*/ 190444 h 3480299"/>
              <a:gd name="connsiteX3311" fmla="*/ 875091 w 9451446"/>
              <a:gd name="connsiteY3311" fmla="*/ 197188 h 3480299"/>
              <a:gd name="connsiteX3312" fmla="*/ 898020 w 9451446"/>
              <a:gd name="connsiteY3312" fmla="*/ 190444 h 3480299"/>
              <a:gd name="connsiteX3313" fmla="*/ 915284 w 9451446"/>
              <a:gd name="connsiteY3313" fmla="*/ 171561 h 3480299"/>
              <a:gd name="connsiteX3314" fmla="*/ 921758 w 9451446"/>
              <a:gd name="connsiteY3314" fmla="*/ 143507 h 3480299"/>
              <a:gd name="connsiteX3315" fmla="*/ 915284 w 9451446"/>
              <a:gd name="connsiteY3315" fmla="*/ 115183 h 3480299"/>
              <a:gd name="connsiteX3316" fmla="*/ 898020 w 9451446"/>
              <a:gd name="connsiteY3316" fmla="*/ 96571 h 3480299"/>
              <a:gd name="connsiteX3317" fmla="*/ 875091 w 9451446"/>
              <a:gd name="connsiteY3317" fmla="*/ 89827 h 3480299"/>
              <a:gd name="connsiteX3318" fmla="*/ 648919 w 9451446"/>
              <a:gd name="connsiteY3318" fmla="*/ 89827 h 3480299"/>
              <a:gd name="connsiteX3319" fmla="*/ 624642 w 9451446"/>
              <a:gd name="connsiteY3319" fmla="*/ 96301 h 3480299"/>
              <a:gd name="connsiteX3320" fmla="*/ 606568 w 9451446"/>
              <a:gd name="connsiteY3320" fmla="*/ 114914 h 3480299"/>
              <a:gd name="connsiteX3321" fmla="*/ 599824 w 9451446"/>
              <a:gd name="connsiteY3321" fmla="*/ 143507 h 3480299"/>
              <a:gd name="connsiteX3322" fmla="*/ 606568 w 9451446"/>
              <a:gd name="connsiteY3322" fmla="*/ 171831 h 3480299"/>
              <a:gd name="connsiteX3323" fmla="*/ 624642 w 9451446"/>
              <a:gd name="connsiteY3323" fmla="*/ 190444 h 3480299"/>
              <a:gd name="connsiteX3324" fmla="*/ 648919 w 9451446"/>
              <a:gd name="connsiteY3324" fmla="*/ 197188 h 3480299"/>
              <a:gd name="connsiteX3325" fmla="*/ 673196 w 9451446"/>
              <a:gd name="connsiteY3325" fmla="*/ 190444 h 3480299"/>
              <a:gd name="connsiteX3326" fmla="*/ 691000 w 9451446"/>
              <a:gd name="connsiteY3326" fmla="*/ 171831 h 3480299"/>
              <a:gd name="connsiteX3327" fmla="*/ 697744 w 9451446"/>
              <a:gd name="connsiteY3327" fmla="*/ 143507 h 3480299"/>
              <a:gd name="connsiteX3328" fmla="*/ 691000 w 9451446"/>
              <a:gd name="connsiteY3328" fmla="*/ 114914 h 3480299"/>
              <a:gd name="connsiteX3329" fmla="*/ 673196 w 9451446"/>
              <a:gd name="connsiteY3329" fmla="*/ 96301 h 3480299"/>
              <a:gd name="connsiteX3330" fmla="*/ 648919 w 9451446"/>
              <a:gd name="connsiteY3330" fmla="*/ 89827 h 3480299"/>
              <a:gd name="connsiteX3331" fmla="*/ 277444 w 9451446"/>
              <a:gd name="connsiteY3331" fmla="*/ 89827 h 3480299"/>
              <a:gd name="connsiteX3332" fmla="*/ 253166 w 9451446"/>
              <a:gd name="connsiteY3332" fmla="*/ 96301 h 3480299"/>
              <a:gd name="connsiteX3333" fmla="*/ 235093 w 9451446"/>
              <a:gd name="connsiteY3333" fmla="*/ 114914 h 3480299"/>
              <a:gd name="connsiteX3334" fmla="*/ 228349 w 9451446"/>
              <a:gd name="connsiteY3334" fmla="*/ 143507 h 3480299"/>
              <a:gd name="connsiteX3335" fmla="*/ 235093 w 9451446"/>
              <a:gd name="connsiteY3335" fmla="*/ 171831 h 3480299"/>
              <a:gd name="connsiteX3336" fmla="*/ 253166 w 9451446"/>
              <a:gd name="connsiteY3336" fmla="*/ 190444 h 3480299"/>
              <a:gd name="connsiteX3337" fmla="*/ 277444 w 9451446"/>
              <a:gd name="connsiteY3337" fmla="*/ 197188 h 3480299"/>
              <a:gd name="connsiteX3338" fmla="*/ 301721 w 9451446"/>
              <a:gd name="connsiteY3338" fmla="*/ 190444 h 3480299"/>
              <a:gd name="connsiteX3339" fmla="*/ 319525 w 9451446"/>
              <a:gd name="connsiteY3339" fmla="*/ 171831 h 3480299"/>
              <a:gd name="connsiteX3340" fmla="*/ 326269 w 9451446"/>
              <a:gd name="connsiteY3340" fmla="*/ 143507 h 3480299"/>
              <a:gd name="connsiteX3341" fmla="*/ 319525 w 9451446"/>
              <a:gd name="connsiteY3341" fmla="*/ 114914 h 3480299"/>
              <a:gd name="connsiteX3342" fmla="*/ 301721 w 9451446"/>
              <a:gd name="connsiteY3342" fmla="*/ 96301 h 3480299"/>
              <a:gd name="connsiteX3343" fmla="*/ 277444 w 9451446"/>
              <a:gd name="connsiteY3343" fmla="*/ 89827 h 3480299"/>
              <a:gd name="connsiteX3344" fmla="*/ 7647184 w 9451446"/>
              <a:gd name="connsiteY3344" fmla="*/ 73102 h 3480299"/>
              <a:gd name="connsiteX3345" fmla="*/ 7670652 w 9451446"/>
              <a:gd name="connsiteY3345" fmla="*/ 73102 h 3480299"/>
              <a:gd name="connsiteX3346" fmla="*/ 7670652 w 9451446"/>
              <a:gd name="connsiteY3346" fmla="*/ 213912 h 3480299"/>
              <a:gd name="connsiteX3347" fmla="*/ 7647184 w 9451446"/>
              <a:gd name="connsiteY3347" fmla="*/ 213912 h 3480299"/>
              <a:gd name="connsiteX3348" fmla="*/ 2854532 w 9451446"/>
              <a:gd name="connsiteY3348" fmla="*/ 73102 h 3480299"/>
              <a:gd name="connsiteX3349" fmla="*/ 2879619 w 9451446"/>
              <a:gd name="connsiteY3349" fmla="*/ 73102 h 3480299"/>
              <a:gd name="connsiteX3350" fmla="*/ 2923319 w 9451446"/>
              <a:gd name="connsiteY3350" fmla="*/ 186398 h 3480299"/>
              <a:gd name="connsiteX3351" fmla="*/ 2923858 w 9451446"/>
              <a:gd name="connsiteY3351" fmla="*/ 186398 h 3480299"/>
              <a:gd name="connsiteX3352" fmla="*/ 2968098 w 9451446"/>
              <a:gd name="connsiteY3352" fmla="*/ 73102 h 3480299"/>
              <a:gd name="connsiteX3353" fmla="*/ 2992645 w 9451446"/>
              <a:gd name="connsiteY3353" fmla="*/ 73102 h 3480299"/>
              <a:gd name="connsiteX3354" fmla="*/ 2935188 w 9451446"/>
              <a:gd name="connsiteY3354" fmla="*/ 213912 h 3480299"/>
              <a:gd name="connsiteX3355" fmla="*/ 2911450 w 9451446"/>
              <a:gd name="connsiteY3355" fmla="*/ 213912 h 3480299"/>
              <a:gd name="connsiteX3356" fmla="*/ 2244933 w 9451446"/>
              <a:gd name="connsiteY3356" fmla="*/ 73102 h 3480299"/>
              <a:gd name="connsiteX3357" fmla="*/ 2269211 w 9451446"/>
              <a:gd name="connsiteY3357" fmla="*/ 73102 h 3480299"/>
              <a:gd name="connsiteX3358" fmla="*/ 2302660 w 9451446"/>
              <a:gd name="connsiteY3358" fmla="*/ 184240 h 3480299"/>
              <a:gd name="connsiteX3359" fmla="*/ 2302930 w 9451446"/>
              <a:gd name="connsiteY3359" fmla="*/ 184240 h 3480299"/>
              <a:gd name="connsiteX3360" fmla="*/ 2338537 w 9451446"/>
              <a:gd name="connsiteY3360" fmla="*/ 73102 h 3480299"/>
              <a:gd name="connsiteX3361" fmla="*/ 2362545 w 9451446"/>
              <a:gd name="connsiteY3361" fmla="*/ 73102 h 3480299"/>
              <a:gd name="connsiteX3362" fmla="*/ 2398151 w 9451446"/>
              <a:gd name="connsiteY3362" fmla="*/ 183970 h 3480299"/>
              <a:gd name="connsiteX3363" fmla="*/ 2398690 w 9451446"/>
              <a:gd name="connsiteY3363" fmla="*/ 183970 h 3480299"/>
              <a:gd name="connsiteX3364" fmla="*/ 2431870 w 9451446"/>
              <a:gd name="connsiteY3364" fmla="*/ 73102 h 3480299"/>
              <a:gd name="connsiteX3365" fmla="*/ 2455608 w 9451446"/>
              <a:gd name="connsiteY3365" fmla="*/ 73102 h 3480299"/>
              <a:gd name="connsiteX3366" fmla="*/ 2410290 w 9451446"/>
              <a:gd name="connsiteY3366" fmla="*/ 213912 h 3480299"/>
              <a:gd name="connsiteX3367" fmla="*/ 2386282 w 9451446"/>
              <a:gd name="connsiteY3367" fmla="*/ 213912 h 3480299"/>
              <a:gd name="connsiteX3368" fmla="*/ 2349866 w 9451446"/>
              <a:gd name="connsiteY3368" fmla="*/ 101426 h 3480299"/>
              <a:gd name="connsiteX3369" fmla="*/ 2313720 w 9451446"/>
              <a:gd name="connsiteY3369" fmla="*/ 213912 h 3480299"/>
              <a:gd name="connsiteX3370" fmla="*/ 2290251 w 9451446"/>
              <a:gd name="connsiteY3370" fmla="*/ 213912 h 3480299"/>
              <a:gd name="connsiteX3371" fmla="*/ 1487705 w 9451446"/>
              <a:gd name="connsiteY3371" fmla="*/ 73102 h 3480299"/>
              <a:gd name="connsiteX3372" fmla="*/ 1511174 w 9451446"/>
              <a:gd name="connsiteY3372" fmla="*/ 73102 h 3480299"/>
              <a:gd name="connsiteX3373" fmla="*/ 1511174 w 9451446"/>
              <a:gd name="connsiteY3373" fmla="*/ 158074 h 3480299"/>
              <a:gd name="connsiteX3374" fmla="*/ 1520345 w 9451446"/>
              <a:gd name="connsiteY3374" fmla="*/ 187746 h 3480299"/>
              <a:gd name="connsiteX3375" fmla="*/ 1544893 w 9451446"/>
              <a:gd name="connsiteY3375" fmla="*/ 197188 h 3480299"/>
              <a:gd name="connsiteX3376" fmla="*/ 1566203 w 9451446"/>
              <a:gd name="connsiteY3376" fmla="*/ 190714 h 3480299"/>
              <a:gd name="connsiteX3377" fmla="*/ 1580500 w 9451446"/>
              <a:gd name="connsiteY3377" fmla="*/ 174259 h 3480299"/>
              <a:gd name="connsiteX3378" fmla="*/ 1585625 w 9451446"/>
              <a:gd name="connsiteY3378" fmla="*/ 152679 h 3480299"/>
              <a:gd name="connsiteX3379" fmla="*/ 1585625 w 9451446"/>
              <a:gd name="connsiteY3379" fmla="*/ 73102 h 3480299"/>
              <a:gd name="connsiteX3380" fmla="*/ 1609093 w 9451446"/>
              <a:gd name="connsiteY3380" fmla="*/ 73102 h 3480299"/>
              <a:gd name="connsiteX3381" fmla="*/ 1609093 w 9451446"/>
              <a:gd name="connsiteY3381" fmla="*/ 213912 h 3480299"/>
              <a:gd name="connsiteX3382" fmla="*/ 1586704 w 9451446"/>
              <a:gd name="connsiteY3382" fmla="*/ 213912 h 3480299"/>
              <a:gd name="connsiteX3383" fmla="*/ 1586704 w 9451446"/>
              <a:gd name="connsiteY3383" fmla="*/ 193411 h 3480299"/>
              <a:gd name="connsiteX3384" fmla="*/ 1585625 w 9451446"/>
              <a:gd name="connsiteY3384" fmla="*/ 193411 h 3480299"/>
              <a:gd name="connsiteX3385" fmla="*/ 1567012 w 9451446"/>
              <a:gd name="connsiteY3385" fmla="*/ 211215 h 3480299"/>
              <a:gd name="connsiteX3386" fmla="*/ 1540036 w 9451446"/>
              <a:gd name="connsiteY3386" fmla="*/ 218228 h 3480299"/>
              <a:gd name="connsiteX3387" fmla="*/ 1501192 w 9451446"/>
              <a:gd name="connsiteY3387" fmla="*/ 203392 h 3480299"/>
              <a:gd name="connsiteX3388" fmla="*/ 1487705 w 9451446"/>
              <a:gd name="connsiteY3388" fmla="*/ 161580 h 3480299"/>
              <a:gd name="connsiteX3389" fmla="*/ 1272137 w 9451446"/>
              <a:gd name="connsiteY3389" fmla="*/ 73102 h 3480299"/>
              <a:gd name="connsiteX3390" fmla="*/ 1295605 w 9451446"/>
              <a:gd name="connsiteY3390" fmla="*/ 73102 h 3480299"/>
              <a:gd name="connsiteX3391" fmla="*/ 1295605 w 9451446"/>
              <a:gd name="connsiteY3391" fmla="*/ 213912 h 3480299"/>
              <a:gd name="connsiteX3392" fmla="*/ 1272137 w 9451446"/>
              <a:gd name="connsiteY3392" fmla="*/ 213912 h 3480299"/>
              <a:gd name="connsiteX3393" fmla="*/ 8080701 w 9451446"/>
              <a:gd name="connsiteY3393" fmla="*/ 68786 h 3480299"/>
              <a:gd name="connsiteX3394" fmla="*/ 8097426 w 9451446"/>
              <a:gd name="connsiteY3394" fmla="*/ 71753 h 3480299"/>
              <a:gd name="connsiteX3395" fmla="*/ 8097426 w 9451446"/>
              <a:gd name="connsiteY3395" fmla="*/ 97110 h 3480299"/>
              <a:gd name="connsiteX3396" fmla="*/ 8077465 w 9451446"/>
              <a:gd name="connsiteY3396" fmla="*/ 92524 h 3480299"/>
              <a:gd name="connsiteX3397" fmla="*/ 8058582 w 9451446"/>
              <a:gd name="connsiteY3397" fmla="*/ 98459 h 3480299"/>
              <a:gd name="connsiteX3398" fmla="*/ 8044825 w 9451446"/>
              <a:gd name="connsiteY3398" fmla="*/ 114104 h 3480299"/>
              <a:gd name="connsiteX3399" fmla="*/ 8039969 w 9451446"/>
              <a:gd name="connsiteY3399" fmla="*/ 135145 h 3480299"/>
              <a:gd name="connsiteX3400" fmla="*/ 8039969 w 9451446"/>
              <a:gd name="connsiteY3400" fmla="*/ 213912 h 3480299"/>
              <a:gd name="connsiteX3401" fmla="*/ 8016501 w 9451446"/>
              <a:gd name="connsiteY3401" fmla="*/ 213912 h 3480299"/>
              <a:gd name="connsiteX3402" fmla="*/ 8016501 w 9451446"/>
              <a:gd name="connsiteY3402" fmla="*/ 73102 h 3480299"/>
              <a:gd name="connsiteX3403" fmla="*/ 8038621 w 9451446"/>
              <a:gd name="connsiteY3403" fmla="*/ 73102 h 3480299"/>
              <a:gd name="connsiteX3404" fmla="*/ 8038621 w 9451446"/>
              <a:gd name="connsiteY3404" fmla="*/ 95761 h 3480299"/>
              <a:gd name="connsiteX3405" fmla="*/ 8039969 w 9451446"/>
              <a:gd name="connsiteY3405" fmla="*/ 95761 h 3480299"/>
              <a:gd name="connsiteX3406" fmla="*/ 8055885 w 9451446"/>
              <a:gd name="connsiteY3406" fmla="*/ 76609 h 3480299"/>
              <a:gd name="connsiteX3407" fmla="*/ 8080701 w 9451446"/>
              <a:gd name="connsiteY3407" fmla="*/ 68786 h 3480299"/>
              <a:gd name="connsiteX3408" fmla="*/ 9379962 w 9451446"/>
              <a:gd name="connsiteY3408" fmla="*/ 68516 h 3480299"/>
              <a:gd name="connsiteX3409" fmla="*/ 9408555 w 9451446"/>
              <a:gd name="connsiteY3409" fmla="*/ 75260 h 3480299"/>
              <a:gd name="connsiteX3410" fmla="*/ 9427977 w 9451446"/>
              <a:gd name="connsiteY3410" fmla="*/ 93333 h 3480299"/>
              <a:gd name="connsiteX3411" fmla="*/ 9429057 w 9451446"/>
              <a:gd name="connsiteY3411" fmla="*/ 93333 h 3480299"/>
              <a:gd name="connsiteX3412" fmla="*/ 9429057 w 9451446"/>
              <a:gd name="connsiteY3412" fmla="*/ 73102 h 3480299"/>
              <a:gd name="connsiteX3413" fmla="*/ 9451446 w 9451446"/>
              <a:gd name="connsiteY3413" fmla="*/ 73102 h 3480299"/>
              <a:gd name="connsiteX3414" fmla="*/ 9451446 w 9451446"/>
              <a:gd name="connsiteY3414" fmla="*/ 208517 h 3480299"/>
              <a:gd name="connsiteX3415" fmla="*/ 9432563 w 9451446"/>
              <a:gd name="connsiteY3415" fmla="*/ 260309 h 3480299"/>
              <a:gd name="connsiteX3416" fmla="*/ 9383199 w 9451446"/>
              <a:gd name="connsiteY3416" fmla="*/ 278113 h 3480299"/>
              <a:gd name="connsiteX3417" fmla="*/ 9342197 w 9451446"/>
              <a:gd name="connsiteY3417" fmla="*/ 266514 h 3480299"/>
              <a:gd name="connsiteX3418" fmla="*/ 9320347 w 9451446"/>
              <a:gd name="connsiteY3418" fmla="*/ 238460 h 3480299"/>
              <a:gd name="connsiteX3419" fmla="*/ 9341927 w 9451446"/>
              <a:gd name="connsiteY3419" fmla="*/ 229288 h 3480299"/>
              <a:gd name="connsiteX3420" fmla="*/ 9357303 w 9451446"/>
              <a:gd name="connsiteY3420" fmla="*/ 249250 h 3480299"/>
              <a:gd name="connsiteX3421" fmla="*/ 9383199 w 9451446"/>
              <a:gd name="connsiteY3421" fmla="*/ 256803 h 3480299"/>
              <a:gd name="connsiteX3422" fmla="*/ 9416918 w 9451446"/>
              <a:gd name="connsiteY3422" fmla="*/ 244124 h 3480299"/>
              <a:gd name="connsiteX3423" fmla="*/ 9429057 w 9451446"/>
              <a:gd name="connsiteY3423" fmla="*/ 207978 h 3480299"/>
              <a:gd name="connsiteX3424" fmla="*/ 9429057 w 9451446"/>
              <a:gd name="connsiteY3424" fmla="*/ 192332 h 3480299"/>
              <a:gd name="connsiteX3425" fmla="*/ 9427977 w 9451446"/>
              <a:gd name="connsiteY3425" fmla="*/ 192332 h 3480299"/>
              <a:gd name="connsiteX3426" fmla="*/ 9408555 w 9451446"/>
              <a:gd name="connsiteY3426" fmla="*/ 209866 h 3480299"/>
              <a:gd name="connsiteX3427" fmla="*/ 9379962 w 9451446"/>
              <a:gd name="connsiteY3427" fmla="*/ 216610 h 3480299"/>
              <a:gd name="connsiteX3428" fmla="*/ 9346513 w 9451446"/>
              <a:gd name="connsiteY3428" fmla="*/ 207168 h 3480299"/>
              <a:gd name="connsiteX3429" fmla="*/ 9322775 w 9451446"/>
              <a:gd name="connsiteY3429" fmla="*/ 181003 h 3480299"/>
              <a:gd name="connsiteX3430" fmla="*/ 9313873 w 9451446"/>
              <a:gd name="connsiteY3430" fmla="*/ 142698 h 3480299"/>
              <a:gd name="connsiteX3431" fmla="*/ 9322775 w 9451446"/>
              <a:gd name="connsiteY3431" fmla="*/ 104393 h 3480299"/>
              <a:gd name="connsiteX3432" fmla="*/ 9346513 w 9451446"/>
              <a:gd name="connsiteY3432" fmla="*/ 77958 h 3480299"/>
              <a:gd name="connsiteX3433" fmla="*/ 9379962 w 9451446"/>
              <a:gd name="connsiteY3433" fmla="*/ 68516 h 3480299"/>
              <a:gd name="connsiteX3434" fmla="*/ 9238082 w 9451446"/>
              <a:gd name="connsiteY3434" fmla="*/ 68516 h 3480299"/>
              <a:gd name="connsiteX3435" fmla="*/ 9276657 w 9451446"/>
              <a:gd name="connsiteY3435" fmla="*/ 83353 h 3480299"/>
              <a:gd name="connsiteX3436" fmla="*/ 9290144 w 9451446"/>
              <a:gd name="connsiteY3436" fmla="*/ 123546 h 3480299"/>
              <a:gd name="connsiteX3437" fmla="*/ 9290144 w 9451446"/>
              <a:gd name="connsiteY3437" fmla="*/ 213912 h 3480299"/>
              <a:gd name="connsiteX3438" fmla="*/ 9266676 w 9451446"/>
              <a:gd name="connsiteY3438" fmla="*/ 213912 h 3480299"/>
              <a:gd name="connsiteX3439" fmla="*/ 9266676 w 9451446"/>
              <a:gd name="connsiteY3439" fmla="*/ 127052 h 3480299"/>
              <a:gd name="connsiteX3440" fmla="*/ 9257235 w 9451446"/>
              <a:gd name="connsiteY3440" fmla="*/ 98729 h 3480299"/>
              <a:gd name="connsiteX3441" fmla="*/ 9231608 w 9451446"/>
              <a:gd name="connsiteY3441" fmla="*/ 89827 h 3480299"/>
              <a:gd name="connsiteX3442" fmla="*/ 9211377 w 9451446"/>
              <a:gd name="connsiteY3442" fmla="*/ 96301 h 3480299"/>
              <a:gd name="connsiteX3443" fmla="*/ 9197350 w 9451446"/>
              <a:gd name="connsiteY3443" fmla="*/ 113025 h 3480299"/>
              <a:gd name="connsiteX3444" fmla="*/ 9192494 w 9451446"/>
              <a:gd name="connsiteY3444" fmla="*/ 134605 h 3480299"/>
              <a:gd name="connsiteX3445" fmla="*/ 9192494 w 9451446"/>
              <a:gd name="connsiteY3445" fmla="*/ 213912 h 3480299"/>
              <a:gd name="connsiteX3446" fmla="*/ 9169026 w 9451446"/>
              <a:gd name="connsiteY3446" fmla="*/ 213912 h 3480299"/>
              <a:gd name="connsiteX3447" fmla="*/ 9169026 w 9451446"/>
              <a:gd name="connsiteY3447" fmla="*/ 73102 h 3480299"/>
              <a:gd name="connsiteX3448" fmla="*/ 9191145 w 9451446"/>
              <a:gd name="connsiteY3448" fmla="*/ 73102 h 3480299"/>
              <a:gd name="connsiteX3449" fmla="*/ 9191145 w 9451446"/>
              <a:gd name="connsiteY3449" fmla="*/ 93873 h 3480299"/>
              <a:gd name="connsiteX3450" fmla="*/ 9192494 w 9451446"/>
              <a:gd name="connsiteY3450" fmla="*/ 93873 h 3480299"/>
              <a:gd name="connsiteX3451" fmla="*/ 9210837 w 9451446"/>
              <a:gd name="connsiteY3451" fmla="*/ 76069 h 3480299"/>
              <a:gd name="connsiteX3452" fmla="*/ 9238082 w 9451446"/>
              <a:gd name="connsiteY3452" fmla="*/ 68516 h 3480299"/>
              <a:gd name="connsiteX3453" fmla="*/ 9071841 w 9451446"/>
              <a:gd name="connsiteY3453" fmla="*/ 68516 h 3480299"/>
              <a:gd name="connsiteX3454" fmla="*/ 9109067 w 9451446"/>
              <a:gd name="connsiteY3454" fmla="*/ 78497 h 3480299"/>
              <a:gd name="connsiteX3455" fmla="*/ 9134963 w 9451446"/>
              <a:gd name="connsiteY3455" fmla="*/ 105742 h 3480299"/>
              <a:gd name="connsiteX3456" fmla="*/ 9144134 w 9451446"/>
              <a:gd name="connsiteY3456" fmla="*/ 143507 h 3480299"/>
              <a:gd name="connsiteX3457" fmla="*/ 9134963 w 9451446"/>
              <a:gd name="connsiteY3457" fmla="*/ 181272 h 3480299"/>
              <a:gd name="connsiteX3458" fmla="*/ 9109067 w 9451446"/>
              <a:gd name="connsiteY3458" fmla="*/ 208517 h 3480299"/>
              <a:gd name="connsiteX3459" fmla="*/ 9071841 w 9451446"/>
              <a:gd name="connsiteY3459" fmla="*/ 218228 h 3480299"/>
              <a:gd name="connsiteX3460" fmla="*/ 9034615 w 9451446"/>
              <a:gd name="connsiteY3460" fmla="*/ 208517 h 3480299"/>
              <a:gd name="connsiteX3461" fmla="*/ 9008719 w 9451446"/>
              <a:gd name="connsiteY3461" fmla="*/ 181272 h 3480299"/>
              <a:gd name="connsiteX3462" fmla="*/ 8999548 w 9451446"/>
              <a:gd name="connsiteY3462" fmla="*/ 143507 h 3480299"/>
              <a:gd name="connsiteX3463" fmla="*/ 9008719 w 9451446"/>
              <a:gd name="connsiteY3463" fmla="*/ 105742 h 3480299"/>
              <a:gd name="connsiteX3464" fmla="*/ 9034615 w 9451446"/>
              <a:gd name="connsiteY3464" fmla="*/ 78497 h 3480299"/>
              <a:gd name="connsiteX3465" fmla="*/ 9071841 w 9451446"/>
              <a:gd name="connsiteY3465" fmla="*/ 68516 h 3480299"/>
              <a:gd name="connsiteX3466" fmla="*/ 8573927 w 9451446"/>
              <a:gd name="connsiteY3466" fmla="*/ 68516 h 3480299"/>
              <a:gd name="connsiteX3467" fmla="*/ 8618976 w 9451446"/>
              <a:gd name="connsiteY3467" fmla="*/ 83622 h 3480299"/>
              <a:gd name="connsiteX3468" fmla="*/ 8635161 w 9451446"/>
              <a:gd name="connsiteY3468" fmla="*/ 124625 h 3480299"/>
              <a:gd name="connsiteX3469" fmla="*/ 8635161 w 9451446"/>
              <a:gd name="connsiteY3469" fmla="*/ 213912 h 3480299"/>
              <a:gd name="connsiteX3470" fmla="*/ 8612771 w 9451446"/>
              <a:gd name="connsiteY3470" fmla="*/ 213912 h 3480299"/>
              <a:gd name="connsiteX3471" fmla="*/ 8612771 w 9451446"/>
              <a:gd name="connsiteY3471" fmla="*/ 193681 h 3480299"/>
              <a:gd name="connsiteX3472" fmla="*/ 8611693 w 9451446"/>
              <a:gd name="connsiteY3472" fmla="*/ 193681 h 3480299"/>
              <a:gd name="connsiteX3473" fmla="*/ 8593619 w 9451446"/>
              <a:gd name="connsiteY3473" fmla="*/ 211215 h 3480299"/>
              <a:gd name="connsiteX3474" fmla="*/ 8566105 w 9451446"/>
              <a:gd name="connsiteY3474" fmla="*/ 218228 h 3480299"/>
              <a:gd name="connsiteX3475" fmla="*/ 8538590 w 9451446"/>
              <a:gd name="connsiteY3475" fmla="*/ 212294 h 3480299"/>
              <a:gd name="connsiteX3476" fmla="*/ 8519707 w 9451446"/>
              <a:gd name="connsiteY3476" fmla="*/ 195569 h 3480299"/>
              <a:gd name="connsiteX3477" fmla="*/ 8513233 w 9451446"/>
              <a:gd name="connsiteY3477" fmla="*/ 171292 h 3480299"/>
              <a:gd name="connsiteX3478" fmla="*/ 8529958 w 9451446"/>
              <a:gd name="connsiteY3478" fmla="*/ 136494 h 3480299"/>
              <a:gd name="connsiteX3479" fmla="*/ 8572579 w 9451446"/>
              <a:gd name="connsiteY3479" fmla="*/ 123815 h 3480299"/>
              <a:gd name="connsiteX3480" fmla="*/ 8596317 w 9451446"/>
              <a:gd name="connsiteY3480" fmla="*/ 126513 h 3480299"/>
              <a:gd name="connsiteX3481" fmla="*/ 8612771 w 9451446"/>
              <a:gd name="connsiteY3481" fmla="*/ 132987 h 3480299"/>
              <a:gd name="connsiteX3482" fmla="*/ 8612771 w 9451446"/>
              <a:gd name="connsiteY3482" fmla="*/ 124355 h 3480299"/>
              <a:gd name="connsiteX3483" fmla="*/ 8601981 w 9451446"/>
              <a:gd name="connsiteY3483" fmla="*/ 99268 h 3480299"/>
              <a:gd name="connsiteX3484" fmla="*/ 8573927 w 9451446"/>
              <a:gd name="connsiteY3484" fmla="*/ 89557 h 3480299"/>
              <a:gd name="connsiteX3485" fmla="*/ 8552347 w 9451446"/>
              <a:gd name="connsiteY3485" fmla="*/ 94682 h 3480299"/>
              <a:gd name="connsiteX3486" fmla="*/ 8536432 w 9451446"/>
              <a:gd name="connsiteY3486" fmla="*/ 108979 h 3480299"/>
              <a:gd name="connsiteX3487" fmla="*/ 8518628 w 9451446"/>
              <a:gd name="connsiteY3487" fmla="*/ 95761 h 3480299"/>
              <a:gd name="connsiteX3488" fmla="*/ 8541557 w 9451446"/>
              <a:gd name="connsiteY3488" fmla="*/ 75800 h 3480299"/>
              <a:gd name="connsiteX3489" fmla="*/ 8573927 w 9451446"/>
              <a:gd name="connsiteY3489" fmla="*/ 68516 h 3480299"/>
              <a:gd name="connsiteX3490" fmla="*/ 8424141 w 9451446"/>
              <a:gd name="connsiteY3490" fmla="*/ 68516 h 3480299"/>
              <a:gd name="connsiteX3491" fmla="*/ 8461367 w 9451446"/>
              <a:gd name="connsiteY3491" fmla="*/ 78497 h 3480299"/>
              <a:gd name="connsiteX3492" fmla="*/ 8487263 w 9451446"/>
              <a:gd name="connsiteY3492" fmla="*/ 105742 h 3480299"/>
              <a:gd name="connsiteX3493" fmla="*/ 8496434 w 9451446"/>
              <a:gd name="connsiteY3493" fmla="*/ 143507 h 3480299"/>
              <a:gd name="connsiteX3494" fmla="*/ 8487263 w 9451446"/>
              <a:gd name="connsiteY3494" fmla="*/ 181272 h 3480299"/>
              <a:gd name="connsiteX3495" fmla="*/ 8461367 w 9451446"/>
              <a:gd name="connsiteY3495" fmla="*/ 208517 h 3480299"/>
              <a:gd name="connsiteX3496" fmla="*/ 8424141 w 9451446"/>
              <a:gd name="connsiteY3496" fmla="*/ 218228 h 3480299"/>
              <a:gd name="connsiteX3497" fmla="*/ 8386915 w 9451446"/>
              <a:gd name="connsiteY3497" fmla="*/ 208517 h 3480299"/>
              <a:gd name="connsiteX3498" fmla="*/ 8361019 w 9451446"/>
              <a:gd name="connsiteY3498" fmla="*/ 181272 h 3480299"/>
              <a:gd name="connsiteX3499" fmla="*/ 8351848 w 9451446"/>
              <a:gd name="connsiteY3499" fmla="*/ 143507 h 3480299"/>
              <a:gd name="connsiteX3500" fmla="*/ 8361019 w 9451446"/>
              <a:gd name="connsiteY3500" fmla="*/ 105742 h 3480299"/>
              <a:gd name="connsiteX3501" fmla="*/ 8386915 w 9451446"/>
              <a:gd name="connsiteY3501" fmla="*/ 78497 h 3480299"/>
              <a:gd name="connsiteX3502" fmla="*/ 8424141 w 9451446"/>
              <a:gd name="connsiteY3502" fmla="*/ 68516 h 3480299"/>
              <a:gd name="connsiteX3503" fmla="*/ 7924795 w 9451446"/>
              <a:gd name="connsiteY3503" fmla="*/ 68516 h 3480299"/>
              <a:gd name="connsiteX3504" fmla="*/ 7960672 w 9451446"/>
              <a:gd name="connsiteY3504" fmla="*/ 77958 h 3480299"/>
              <a:gd name="connsiteX3505" fmla="*/ 7983870 w 9451446"/>
              <a:gd name="connsiteY3505" fmla="*/ 103314 h 3480299"/>
              <a:gd name="connsiteX3506" fmla="*/ 7992233 w 9451446"/>
              <a:gd name="connsiteY3506" fmla="*/ 140810 h 3480299"/>
              <a:gd name="connsiteX3507" fmla="*/ 7991693 w 9451446"/>
              <a:gd name="connsiteY3507" fmla="*/ 147823 h 3480299"/>
              <a:gd name="connsiteX3508" fmla="*/ 7880016 w 9451446"/>
              <a:gd name="connsiteY3508" fmla="*/ 147823 h 3480299"/>
              <a:gd name="connsiteX3509" fmla="*/ 7887839 w 9451446"/>
              <a:gd name="connsiteY3509" fmla="*/ 175068 h 3480299"/>
              <a:gd name="connsiteX3510" fmla="*/ 7905373 w 9451446"/>
              <a:gd name="connsiteY3510" fmla="*/ 191523 h 3480299"/>
              <a:gd name="connsiteX3511" fmla="*/ 7927492 w 9451446"/>
              <a:gd name="connsiteY3511" fmla="*/ 197188 h 3480299"/>
              <a:gd name="connsiteX3512" fmla="*/ 7969304 w 9451446"/>
              <a:gd name="connsiteY3512" fmla="*/ 171561 h 3480299"/>
              <a:gd name="connsiteX3513" fmla="*/ 7988995 w 9451446"/>
              <a:gd name="connsiteY3513" fmla="*/ 181272 h 3480299"/>
              <a:gd name="connsiteX3514" fmla="*/ 7964448 w 9451446"/>
              <a:gd name="connsiteY3514" fmla="*/ 208247 h 3480299"/>
              <a:gd name="connsiteX3515" fmla="*/ 7926683 w 9451446"/>
              <a:gd name="connsiteY3515" fmla="*/ 218228 h 3480299"/>
              <a:gd name="connsiteX3516" fmla="*/ 7890537 w 9451446"/>
              <a:gd name="connsiteY3516" fmla="*/ 208787 h 3480299"/>
              <a:gd name="connsiteX3517" fmla="*/ 7865450 w 9451446"/>
              <a:gd name="connsiteY3517" fmla="*/ 182082 h 3480299"/>
              <a:gd name="connsiteX3518" fmla="*/ 7856548 w 9451446"/>
              <a:gd name="connsiteY3518" fmla="*/ 143777 h 3480299"/>
              <a:gd name="connsiteX3519" fmla="*/ 7864910 w 9451446"/>
              <a:gd name="connsiteY3519" fmla="*/ 106282 h 3480299"/>
              <a:gd name="connsiteX3520" fmla="*/ 7888918 w 9451446"/>
              <a:gd name="connsiteY3520" fmla="*/ 78767 h 3480299"/>
              <a:gd name="connsiteX3521" fmla="*/ 7924795 w 9451446"/>
              <a:gd name="connsiteY3521" fmla="*/ 68516 h 3480299"/>
              <a:gd name="connsiteX3522" fmla="*/ 7780757 w 9451446"/>
              <a:gd name="connsiteY3522" fmla="*/ 68516 h 3480299"/>
              <a:gd name="connsiteX3523" fmla="*/ 7819331 w 9451446"/>
              <a:gd name="connsiteY3523" fmla="*/ 83353 h 3480299"/>
              <a:gd name="connsiteX3524" fmla="*/ 7832819 w 9451446"/>
              <a:gd name="connsiteY3524" fmla="*/ 123546 h 3480299"/>
              <a:gd name="connsiteX3525" fmla="*/ 7832819 w 9451446"/>
              <a:gd name="connsiteY3525" fmla="*/ 213912 h 3480299"/>
              <a:gd name="connsiteX3526" fmla="*/ 7809351 w 9451446"/>
              <a:gd name="connsiteY3526" fmla="*/ 213912 h 3480299"/>
              <a:gd name="connsiteX3527" fmla="*/ 7809351 w 9451446"/>
              <a:gd name="connsiteY3527" fmla="*/ 127052 h 3480299"/>
              <a:gd name="connsiteX3528" fmla="*/ 7799909 w 9451446"/>
              <a:gd name="connsiteY3528" fmla="*/ 98729 h 3480299"/>
              <a:gd name="connsiteX3529" fmla="*/ 7774283 w 9451446"/>
              <a:gd name="connsiteY3529" fmla="*/ 89827 h 3480299"/>
              <a:gd name="connsiteX3530" fmla="*/ 7754052 w 9451446"/>
              <a:gd name="connsiteY3530" fmla="*/ 96301 h 3480299"/>
              <a:gd name="connsiteX3531" fmla="*/ 7740025 w 9451446"/>
              <a:gd name="connsiteY3531" fmla="*/ 113025 h 3480299"/>
              <a:gd name="connsiteX3532" fmla="*/ 7735169 w 9451446"/>
              <a:gd name="connsiteY3532" fmla="*/ 134605 h 3480299"/>
              <a:gd name="connsiteX3533" fmla="*/ 7735169 w 9451446"/>
              <a:gd name="connsiteY3533" fmla="*/ 213912 h 3480299"/>
              <a:gd name="connsiteX3534" fmla="*/ 7711701 w 9451446"/>
              <a:gd name="connsiteY3534" fmla="*/ 213912 h 3480299"/>
              <a:gd name="connsiteX3535" fmla="*/ 7711701 w 9451446"/>
              <a:gd name="connsiteY3535" fmla="*/ 73102 h 3480299"/>
              <a:gd name="connsiteX3536" fmla="*/ 7733821 w 9451446"/>
              <a:gd name="connsiteY3536" fmla="*/ 73102 h 3480299"/>
              <a:gd name="connsiteX3537" fmla="*/ 7733821 w 9451446"/>
              <a:gd name="connsiteY3537" fmla="*/ 93873 h 3480299"/>
              <a:gd name="connsiteX3538" fmla="*/ 7735169 w 9451446"/>
              <a:gd name="connsiteY3538" fmla="*/ 93873 h 3480299"/>
              <a:gd name="connsiteX3539" fmla="*/ 7753512 w 9451446"/>
              <a:gd name="connsiteY3539" fmla="*/ 76069 h 3480299"/>
              <a:gd name="connsiteX3540" fmla="*/ 7780757 w 9451446"/>
              <a:gd name="connsiteY3540" fmla="*/ 68516 h 3480299"/>
              <a:gd name="connsiteX3541" fmla="*/ 7554752 w 9451446"/>
              <a:gd name="connsiteY3541" fmla="*/ 68516 h 3480299"/>
              <a:gd name="connsiteX3542" fmla="*/ 7599801 w 9451446"/>
              <a:gd name="connsiteY3542" fmla="*/ 83622 h 3480299"/>
              <a:gd name="connsiteX3543" fmla="*/ 7615986 w 9451446"/>
              <a:gd name="connsiteY3543" fmla="*/ 124625 h 3480299"/>
              <a:gd name="connsiteX3544" fmla="*/ 7615986 w 9451446"/>
              <a:gd name="connsiteY3544" fmla="*/ 213912 h 3480299"/>
              <a:gd name="connsiteX3545" fmla="*/ 7593597 w 9451446"/>
              <a:gd name="connsiteY3545" fmla="*/ 213912 h 3480299"/>
              <a:gd name="connsiteX3546" fmla="*/ 7593597 w 9451446"/>
              <a:gd name="connsiteY3546" fmla="*/ 193681 h 3480299"/>
              <a:gd name="connsiteX3547" fmla="*/ 7592517 w 9451446"/>
              <a:gd name="connsiteY3547" fmla="*/ 193681 h 3480299"/>
              <a:gd name="connsiteX3548" fmla="*/ 7574444 w 9451446"/>
              <a:gd name="connsiteY3548" fmla="*/ 211215 h 3480299"/>
              <a:gd name="connsiteX3549" fmla="*/ 7546929 w 9451446"/>
              <a:gd name="connsiteY3549" fmla="*/ 218228 h 3480299"/>
              <a:gd name="connsiteX3550" fmla="*/ 7519415 w 9451446"/>
              <a:gd name="connsiteY3550" fmla="*/ 212294 h 3480299"/>
              <a:gd name="connsiteX3551" fmla="*/ 7500532 w 9451446"/>
              <a:gd name="connsiteY3551" fmla="*/ 195569 h 3480299"/>
              <a:gd name="connsiteX3552" fmla="*/ 7494058 w 9451446"/>
              <a:gd name="connsiteY3552" fmla="*/ 171292 h 3480299"/>
              <a:gd name="connsiteX3553" fmla="*/ 7510783 w 9451446"/>
              <a:gd name="connsiteY3553" fmla="*/ 136494 h 3480299"/>
              <a:gd name="connsiteX3554" fmla="*/ 7553403 w 9451446"/>
              <a:gd name="connsiteY3554" fmla="*/ 123815 h 3480299"/>
              <a:gd name="connsiteX3555" fmla="*/ 7577142 w 9451446"/>
              <a:gd name="connsiteY3555" fmla="*/ 126513 h 3480299"/>
              <a:gd name="connsiteX3556" fmla="*/ 7593597 w 9451446"/>
              <a:gd name="connsiteY3556" fmla="*/ 132987 h 3480299"/>
              <a:gd name="connsiteX3557" fmla="*/ 7593597 w 9451446"/>
              <a:gd name="connsiteY3557" fmla="*/ 124355 h 3480299"/>
              <a:gd name="connsiteX3558" fmla="*/ 7582806 w 9451446"/>
              <a:gd name="connsiteY3558" fmla="*/ 99268 h 3480299"/>
              <a:gd name="connsiteX3559" fmla="*/ 7554752 w 9451446"/>
              <a:gd name="connsiteY3559" fmla="*/ 89557 h 3480299"/>
              <a:gd name="connsiteX3560" fmla="*/ 7533172 w 9451446"/>
              <a:gd name="connsiteY3560" fmla="*/ 94682 h 3480299"/>
              <a:gd name="connsiteX3561" fmla="*/ 7517257 w 9451446"/>
              <a:gd name="connsiteY3561" fmla="*/ 108979 h 3480299"/>
              <a:gd name="connsiteX3562" fmla="*/ 7499453 w 9451446"/>
              <a:gd name="connsiteY3562" fmla="*/ 95761 h 3480299"/>
              <a:gd name="connsiteX3563" fmla="*/ 7522382 w 9451446"/>
              <a:gd name="connsiteY3563" fmla="*/ 75800 h 3480299"/>
              <a:gd name="connsiteX3564" fmla="*/ 7554752 w 9451446"/>
              <a:gd name="connsiteY3564" fmla="*/ 68516 h 3480299"/>
              <a:gd name="connsiteX3565" fmla="*/ 7314032 w 9451446"/>
              <a:gd name="connsiteY3565" fmla="*/ 68516 h 3480299"/>
              <a:gd name="connsiteX3566" fmla="*/ 7352607 w 9451446"/>
              <a:gd name="connsiteY3566" fmla="*/ 83353 h 3480299"/>
              <a:gd name="connsiteX3567" fmla="*/ 7366094 w 9451446"/>
              <a:gd name="connsiteY3567" fmla="*/ 123546 h 3480299"/>
              <a:gd name="connsiteX3568" fmla="*/ 7366094 w 9451446"/>
              <a:gd name="connsiteY3568" fmla="*/ 213912 h 3480299"/>
              <a:gd name="connsiteX3569" fmla="*/ 7342626 w 9451446"/>
              <a:gd name="connsiteY3569" fmla="*/ 213912 h 3480299"/>
              <a:gd name="connsiteX3570" fmla="*/ 7342626 w 9451446"/>
              <a:gd name="connsiteY3570" fmla="*/ 127052 h 3480299"/>
              <a:gd name="connsiteX3571" fmla="*/ 7333185 w 9451446"/>
              <a:gd name="connsiteY3571" fmla="*/ 98729 h 3480299"/>
              <a:gd name="connsiteX3572" fmla="*/ 7307558 w 9451446"/>
              <a:gd name="connsiteY3572" fmla="*/ 89827 h 3480299"/>
              <a:gd name="connsiteX3573" fmla="*/ 7287327 w 9451446"/>
              <a:gd name="connsiteY3573" fmla="*/ 96301 h 3480299"/>
              <a:gd name="connsiteX3574" fmla="*/ 7273300 w 9451446"/>
              <a:gd name="connsiteY3574" fmla="*/ 113025 h 3480299"/>
              <a:gd name="connsiteX3575" fmla="*/ 7268444 w 9451446"/>
              <a:gd name="connsiteY3575" fmla="*/ 134605 h 3480299"/>
              <a:gd name="connsiteX3576" fmla="*/ 7268444 w 9451446"/>
              <a:gd name="connsiteY3576" fmla="*/ 213912 h 3480299"/>
              <a:gd name="connsiteX3577" fmla="*/ 7244976 w 9451446"/>
              <a:gd name="connsiteY3577" fmla="*/ 213912 h 3480299"/>
              <a:gd name="connsiteX3578" fmla="*/ 7244976 w 9451446"/>
              <a:gd name="connsiteY3578" fmla="*/ 73102 h 3480299"/>
              <a:gd name="connsiteX3579" fmla="*/ 7267095 w 9451446"/>
              <a:gd name="connsiteY3579" fmla="*/ 73102 h 3480299"/>
              <a:gd name="connsiteX3580" fmla="*/ 7267095 w 9451446"/>
              <a:gd name="connsiteY3580" fmla="*/ 93873 h 3480299"/>
              <a:gd name="connsiteX3581" fmla="*/ 7268444 w 9451446"/>
              <a:gd name="connsiteY3581" fmla="*/ 93873 h 3480299"/>
              <a:gd name="connsiteX3582" fmla="*/ 7286787 w 9451446"/>
              <a:gd name="connsiteY3582" fmla="*/ 76069 h 3480299"/>
              <a:gd name="connsiteX3583" fmla="*/ 7314032 w 9451446"/>
              <a:gd name="connsiteY3583" fmla="*/ 68516 h 3480299"/>
              <a:gd name="connsiteX3584" fmla="*/ 7147791 w 9451446"/>
              <a:gd name="connsiteY3584" fmla="*/ 68516 h 3480299"/>
              <a:gd name="connsiteX3585" fmla="*/ 7185017 w 9451446"/>
              <a:gd name="connsiteY3585" fmla="*/ 78497 h 3480299"/>
              <a:gd name="connsiteX3586" fmla="*/ 7210913 w 9451446"/>
              <a:gd name="connsiteY3586" fmla="*/ 105742 h 3480299"/>
              <a:gd name="connsiteX3587" fmla="*/ 7220084 w 9451446"/>
              <a:gd name="connsiteY3587" fmla="*/ 143507 h 3480299"/>
              <a:gd name="connsiteX3588" fmla="*/ 7210913 w 9451446"/>
              <a:gd name="connsiteY3588" fmla="*/ 181272 h 3480299"/>
              <a:gd name="connsiteX3589" fmla="*/ 7185017 w 9451446"/>
              <a:gd name="connsiteY3589" fmla="*/ 208517 h 3480299"/>
              <a:gd name="connsiteX3590" fmla="*/ 7147791 w 9451446"/>
              <a:gd name="connsiteY3590" fmla="*/ 218228 h 3480299"/>
              <a:gd name="connsiteX3591" fmla="*/ 7110565 w 9451446"/>
              <a:gd name="connsiteY3591" fmla="*/ 208517 h 3480299"/>
              <a:gd name="connsiteX3592" fmla="*/ 7084669 w 9451446"/>
              <a:gd name="connsiteY3592" fmla="*/ 181272 h 3480299"/>
              <a:gd name="connsiteX3593" fmla="*/ 7075498 w 9451446"/>
              <a:gd name="connsiteY3593" fmla="*/ 143507 h 3480299"/>
              <a:gd name="connsiteX3594" fmla="*/ 7084669 w 9451446"/>
              <a:gd name="connsiteY3594" fmla="*/ 105742 h 3480299"/>
              <a:gd name="connsiteX3595" fmla="*/ 7110565 w 9451446"/>
              <a:gd name="connsiteY3595" fmla="*/ 78497 h 3480299"/>
              <a:gd name="connsiteX3596" fmla="*/ 7147791 w 9451446"/>
              <a:gd name="connsiteY3596" fmla="*/ 68516 h 3480299"/>
              <a:gd name="connsiteX3597" fmla="*/ 6994312 w 9451446"/>
              <a:gd name="connsiteY3597" fmla="*/ 68516 h 3480299"/>
              <a:gd name="connsiteX3598" fmla="*/ 7032887 w 9451446"/>
              <a:gd name="connsiteY3598" fmla="*/ 79306 h 3480299"/>
              <a:gd name="connsiteX3599" fmla="*/ 7055006 w 9451446"/>
              <a:gd name="connsiteY3599" fmla="*/ 107630 h 3480299"/>
              <a:gd name="connsiteX3600" fmla="*/ 7033696 w 9451446"/>
              <a:gd name="connsiteY3600" fmla="*/ 116532 h 3480299"/>
              <a:gd name="connsiteX3601" fmla="*/ 7018320 w 9451446"/>
              <a:gd name="connsiteY3601" fmla="*/ 96571 h 3480299"/>
              <a:gd name="connsiteX3602" fmla="*/ 6993233 w 9451446"/>
              <a:gd name="connsiteY3602" fmla="*/ 89827 h 3480299"/>
              <a:gd name="connsiteX3603" fmla="*/ 6970035 w 9451446"/>
              <a:gd name="connsiteY3603" fmla="*/ 96571 h 3480299"/>
              <a:gd name="connsiteX3604" fmla="*/ 6952770 w 9451446"/>
              <a:gd name="connsiteY3604" fmla="*/ 115453 h 3480299"/>
              <a:gd name="connsiteX3605" fmla="*/ 6946296 w 9451446"/>
              <a:gd name="connsiteY3605" fmla="*/ 143507 h 3480299"/>
              <a:gd name="connsiteX3606" fmla="*/ 6952770 w 9451446"/>
              <a:gd name="connsiteY3606" fmla="*/ 171292 h 3480299"/>
              <a:gd name="connsiteX3607" fmla="*/ 6970035 w 9451446"/>
              <a:gd name="connsiteY3607" fmla="*/ 190174 h 3480299"/>
              <a:gd name="connsiteX3608" fmla="*/ 6993233 w 9451446"/>
              <a:gd name="connsiteY3608" fmla="*/ 197188 h 3480299"/>
              <a:gd name="connsiteX3609" fmla="*/ 7018859 w 9451446"/>
              <a:gd name="connsiteY3609" fmla="*/ 190174 h 3480299"/>
              <a:gd name="connsiteX3610" fmla="*/ 7035045 w 9451446"/>
              <a:gd name="connsiteY3610" fmla="*/ 170482 h 3480299"/>
              <a:gd name="connsiteX3611" fmla="*/ 7055815 w 9451446"/>
              <a:gd name="connsiteY3611" fmla="*/ 179384 h 3480299"/>
              <a:gd name="connsiteX3612" fmla="*/ 7032887 w 9451446"/>
              <a:gd name="connsiteY3612" fmla="*/ 207438 h 3480299"/>
              <a:gd name="connsiteX3613" fmla="*/ 6994312 w 9451446"/>
              <a:gd name="connsiteY3613" fmla="*/ 218228 h 3480299"/>
              <a:gd name="connsiteX3614" fmla="*/ 6957626 w 9451446"/>
              <a:gd name="connsiteY3614" fmla="*/ 208517 h 3480299"/>
              <a:gd name="connsiteX3615" fmla="*/ 6932269 w 9451446"/>
              <a:gd name="connsiteY3615" fmla="*/ 181812 h 3480299"/>
              <a:gd name="connsiteX3616" fmla="*/ 6923098 w 9451446"/>
              <a:gd name="connsiteY3616" fmla="*/ 143507 h 3480299"/>
              <a:gd name="connsiteX3617" fmla="*/ 6932269 w 9451446"/>
              <a:gd name="connsiteY3617" fmla="*/ 105203 h 3480299"/>
              <a:gd name="connsiteX3618" fmla="*/ 6957626 w 9451446"/>
              <a:gd name="connsiteY3618" fmla="*/ 78227 h 3480299"/>
              <a:gd name="connsiteX3619" fmla="*/ 6994312 w 9451446"/>
              <a:gd name="connsiteY3619" fmla="*/ 68516 h 3480299"/>
              <a:gd name="connsiteX3620" fmla="*/ 6775237 w 9451446"/>
              <a:gd name="connsiteY3620" fmla="*/ 68516 h 3480299"/>
              <a:gd name="connsiteX3621" fmla="*/ 6813811 w 9451446"/>
              <a:gd name="connsiteY3621" fmla="*/ 79306 h 3480299"/>
              <a:gd name="connsiteX3622" fmla="*/ 6835931 w 9451446"/>
              <a:gd name="connsiteY3622" fmla="*/ 107630 h 3480299"/>
              <a:gd name="connsiteX3623" fmla="*/ 6814621 w 9451446"/>
              <a:gd name="connsiteY3623" fmla="*/ 116532 h 3480299"/>
              <a:gd name="connsiteX3624" fmla="*/ 6799245 w 9451446"/>
              <a:gd name="connsiteY3624" fmla="*/ 96571 h 3480299"/>
              <a:gd name="connsiteX3625" fmla="*/ 6774158 w 9451446"/>
              <a:gd name="connsiteY3625" fmla="*/ 89827 h 3480299"/>
              <a:gd name="connsiteX3626" fmla="*/ 6750959 w 9451446"/>
              <a:gd name="connsiteY3626" fmla="*/ 96571 h 3480299"/>
              <a:gd name="connsiteX3627" fmla="*/ 6733695 w 9451446"/>
              <a:gd name="connsiteY3627" fmla="*/ 115453 h 3480299"/>
              <a:gd name="connsiteX3628" fmla="*/ 6727221 w 9451446"/>
              <a:gd name="connsiteY3628" fmla="*/ 143507 h 3480299"/>
              <a:gd name="connsiteX3629" fmla="*/ 6733695 w 9451446"/>
              <a:gd name="connsiteY3629" fmla="*/ 171292 h 3480299"/>
              <a:gd name="connsiteX3630" fmla="*/ 6750959 w 9451446"/>
              <a:gd name="connsiteY3630" fmla="*/ 190174 h 3480299"/>
              <a:gd name="connsiteX3631" fmla="*/ 6774158 w 9451446"/>
              <a:gd name="connsiteY3631" fmla="*/ 197188 h 3480299"/>
              <a:gd name="connsiteX3632" fmla="*/ 6799784 w 9451446"/>
              <a:gd name="connsiteY3632" fmla="*/ 190174 h 3480299"/>
              <a:gd name="connsiteX3633" fmla="*/ 6815969 w 9451446"/>
              <a:gd name="connsiteY3633" fmla="*/ 170482 h 3480299"/>
              <a:gd name="connsiteX3634" fmla="*/ 6836740 w 9451446"/>
              <a:gd name="connsiteY3634" fmla="*/ 179384 h 3480299"/>
              <a:gd name="connsiteX3635" fmla="*/ 6813811 w 9451446"/>
              <a:gd name="connsiteY3635" fmla="*/ 207438 h 3480299"/>
              <a:gd name="connsiteX3636" fmla="*/ 6775237 w 9451446"/>
              <a:gd name="connsiteY3636" fmla="*/ 218228 h 3480299"/>
              <a:gd name="connsiteX3637" fmla="*/ 6738551 w 9451446"/>
              <a:gd name="connsiteY3637" fmla="*/ 208517 h 3480299"/>
              <a:gd name="connsiteX3638" fmla="*/ 6713194 w 9451446"/>
              <a:gd name="connsiteY3638" fmla="*/ 181812 h 3480299"/>
              <a:gd name="connsiteX3639" fmla="*/ 6704023 w 9451446"/>
              <a:gd name="connsiteY3639" fmla="*/ 143507 h 3480299"/>
              <a:gd name="connsiteX3640" fmla="*/ 6713194 w 9451446"/>
              <a:gd name="connsiteY3640" fmla="*/ 105203 h 3480299"/>
              <a:gd name="connsiteX3641" fmla="*/ 6738551 w 9451446"/>
              <a:gd name="connsiteY3641" fmla="*/ 78227 h 3480299"/>
              <a:gd name="connsiteX3642" fmla="*/ 6775237 w 9451446"/>
              <a:gd name="connsiteY3642" fmla="*/ 68516 h 3480299"/>
              <a:gd name="connsiteX3643" fmla="*/ 6621302 w 9451446"/>
              <a:gd name="connsiteY3643" fmla="*/ 68516 h 3480299"/>
              <a:gd name="connsiteX3644" fmla="*/ 6666351 w 9451446"/>
              <a:gd name="connsiteY3644" fmla="*/ 83622 h 3480299"/>
              <a:gd name="connsiteX3645" fmla="*/ 6682536 w 9451446"/>
              <a:gd name="connsiteY3645" fmla="*/ 124625 h 3480299"/>
              <a:gd name="connsiteX3646" fmla="*/ 6682536 w 9451446"/>
              <a:gd name="connsiteY3646" fmla="*/ 213912 h 3480299"/>
              <a:gd name="connsiteX3647" fmla="*/ 6660146 w 9451446"/>
              <a:gd name="connsiteY3647" fmla="*/ 213912 h 3480299"/>
              <a:gd name="connsiteX3648" fmla="*/ 6660146 w 9451446"/>
              <a:gd name="connsiteY3648" fmla="*/ 193681 h 3480299"/>
              <a:gd name="connsiteX3649" fmla="*/ 6659067 w 9451446"/>
              <a:gd name="connsiteY3649" fmla="*/ 193681 h 3480299"/>
              <a:gd name="connsiteX3650" fmla="*/ 6640994 w 9451446"/>
              <a:gd name="connsiteY3650" fmla="*/ 211215 h 3480299"/>
              <a:gd name="connsiteX3651" fmla="*/ 6613479 w 9451446"/>
              <a:gd name="connsiteY3651" fmla="*/ 218228 h 3480299"/>
              <a:gd name="connsiteX3652" fmla="*/ 6585965 w 9451446"/>
              <a:gd name="connsiteY3652" fmla="*/ 212294 h 3480299"/>
              <a:gd name="connsiteX3653" fmla="*/ 6567083 w 9451446"/>
              <a:gd name="connsiteY3653" fmla="*/ 195569 h 3480299"/>
              <a:gd name="connsiteX3654" fmla="*/ 6560608 w 9451446"/>
              <a:gd name="connsiteY3654" fmla="*/ 171292 h 3480299"/>
              <a:gd name="connsiteX3655" fmla="*/ 6577333 w 9451446"/>
              <a:gd name="connsiteY3655" fmla="*/ 136494 h 3480299"/>
              <a:gd name="connsiteX3656" fmla="*/ 6619953 w 9451446"/>
              <a:gd name="connsiteY3656" fmla="*/ 123815 h 3480299"/>
              <a:gd name="connsiteX3657" fmla="*/ 6643692 w 9451446"/>
              <a:gd name="connsiteY3657" fmla="*/ 126513 h 3480299"/>
              <a:gd name="connsiteX3658" fmla="*/ 6660146 w 9451446"/>
              <a:gd name="connsiteY3658" fmla="*/ 132987 h 3480299"/>
              <a:gd name="connsiteX3659" fmla="*/ 6660146 w 9451446"/>
              <a:gd name="connsiteY3659" fmla="*/ 124355 h 3480299"/>
              <a:gd name="connsiteX3660" fmla="*/ 6649356 w 9451446"/>
              <a:gd name="connsiteY3660" fmla="*/ 99268 h 3480299"/>
              <a:gd name="connsiteX3661" fmla="*/ 6621302 w 9451446"/>
              <a:gd name="connsiteY3661" fmla="*/ 89557 h 3480299"/>
              <a:gd name="connsiteX3662" fmla="*/ 6599722 w 9451446"/>
              <a:gd name="connsiteY3662" fmla="*/ 94682 h 3480299"/>
              <a:gd name="connsiteX3663" fmla="*/ 6583807 w 9451446"/>
              <a:gd name="connsiteY3663" fmla="*/ 108979 h 3480299"/>
              <a:gd name="connsiteX3664" fmla="*/ 6566004 w 9451446"/>
              <a:gd name="connsiteY3664" fmla="*/ 95761 h 3480299"/>
              <a:gd name="connsiteX3665" fmla="*/ 6588932 w 9451446"/>
              <a:gd name="connsiteY3665" fmla="*/ 75800 h 3480299"/>
              <a:gd name="connsiteX3666" fmla="*/ 6621302 w 9451446"/>
              <a:gd name="connsiteY3666" fmla="*/ 68516 h 3480299"/>
              <a:gd name="connsiteX3667" fmla="*/ 6479962 w 9451446"/>
              <a:gd name="connsiteY3667" fmla="*/ 68516 h 3480299"/>
              <a:gd name="connsiteX3668" fmla="*/ 6518537 w 9451446"/>
              <a:gd name="connsiteY3668" fmla="*/ 79306 h 3480299"/>
              <a:gd name="connsiteX3669" fmla="*/ 6540656 w 9451446"/>
              <a:gd name="connsiteY3669" fmla="*/ 107630 h 3480299"/>
              <a:gd name="connsiteX3670" fmla="*/ 6519346 w 9451446"/>
              <a:gd name="connsiteY3670" fmla="*/ 116532 h 3480299"/>
              <a:gd name="connsiteX3671" fmla="*/ 6503970 w 9451446"/>
              <a:gd name="connsiteY3671" fmla="*/ 96571 h 3480299"/>
              <a:gd name="connsiteX3672" fmla="*/ 6478883 w 9451446"/>
              <a:gd name="connsiteY3672" fmla="*/ 89827 h 3480299"/>
              <a:gd name="connsiteX3673" fmla="*/ 6455685 w 9451446"/>
              <a:gd name="connsiteY3673" fmla="*/ 96571 h 3480299"/>
              <a:gd name="connsiteX3674" fmla="*/ 6438421 w 9451446"/>
              <a:gd name="connsiteY3674" fmla="*/ 115453 h 3480299"/>
              <a:gd name="connsiteX3675" fmla="*/ 6431947 w 9451446"/>
              <a:gd name="connsiteY3675" fmla="*/ 143507 h 3480299"/>
              <a:gd name="connsiteX3676" fmla="*/ 6438421 w 9451446"/>
              <a:gd name="connsiteY3676" fmla="*/ 171292 h 3480299"/>
              <a:gd name="connsiteX3677" fmla="*/ 6455685 w 9451446"/>
              <a:gd name="connsiteY3677" fmla="*/ 190174 h 3480299"/>
              <a:gd name="connsiteX3678" fmla="*/ 6478883 w 9451446"/>
              <a:gd name="connsiteY3678" fmla="*/ 197188 h 3480299"/>
              <a:gd name="connsiteX3679" fmla="*/ 6504510 w 9451446"/>
              <a:gd name="connsiteY3679" fmla="*/ 190174 h 3480299"/>
              <a:gd name="connsiteX3680" fmla="*/ 6520695 w 9451446"/>
              <a:gd name="connsiteY3680" fmla="*/ 170482 h 3480299"/>
              <a:gd name="connsiteX3681" fmla="*/ 6541465 w 9451446"/>
              <a:gd name="connsiteY3681" fmla="*/ 179384 h 3480299"/>
              <a:gd name="connsiteX3682" fmla="*/ 6518537 w 9451446"/>
              <a:gd name="connsiteY3682" fmla="*/ 207438 h 3480299"/>
              <a:gd name="connsiteX3683" fmla="*/ 6479962 w 9451446"/>
              <a:gd name="connsiteY3683" fmla="*/ 218228 h 3480299"/>
              <a:gd name="connsiteX3684" fmla="*/ 6443276 w 9451446"/>
              <a:gd name="connsiteY3684" fmla="*/ 208517 h 3480299"/>
              <a:gd name="connsiteX3685" fmla="*/ 6417920 w 9451446"/>
              <a:gd name="connsiteY3685" fmla="*/ 181812 h 3480299"/>
              <a:gd name="connsiteX3686" fmla="*/ 6408748 w 9451446"/>
              <a:gd name="connsiteY3686" fmla="*/ 143507 h 3480299"/>
              <a:gd name="connsiteX3687" fmla="*/ 6417920 w 9451446"/>
              <a:gd name="connsiteY3687" fmla="*/ 105203 h 3480299"/>
              <a:gd name="connsiteX3688" fmla="*/ 6443276 w 9451446"/>
              <a:gd name="connsiteY3688" fmla="*/ 78227 h 3480299"/>
              <a:gd name="connsiteX3689" fmla="*/ 6479962 w 9451446"/>
              <a:gd name="connsiteY3689" fmla="*/ 68516 h 3480299"/>
              <a:gd name="connsiteX3690" fmla="*/ 6242916 w 9451446"/>
              <a:gd name="connsiteY3690" fmla="*/ 68516 h 3480299"/>
              <a:gd name="connsiteX3691" fmla="*/ 6280142 w 9451446"/>
              <a:gd name="connsiteY3691" fmla="*/ 78497 h 3480299"/>
              <a:gd name="connsiteX3692" fmla="*/ 6306038 w 9451446"/>
              <a:gd name="connsiteY3692" fmla="*/ 105742 h 3480299"/>
              <a:gd name="connsiteX3693" fmla="*/ 6315210 w 9451446"/>
              <a:gd name="connsiteY3693" fmla="*/ 143507 h 3480299"/>
              <a:gd name="connsiteX3694" fmla="*/ 6306038 w 9451446"/>
              <a:gd name="connsiteY3694" fmla="*/ 181272 h 3480299"/>
              <a:gd name="connsiteX3695" fmla="*/ 6280142 w 9451446"/>
              <a:gd name="connsiteY3695" fmla="*/ 208517 h 3480299"/>
              <a:gd name="connsiteX3696" fmla="*/ 6242916 w 9451446"/>
              <a:gd name="connsiteY3696" fmla="*/ 218228 h 3480299"/>
              <a:gd name="connsiteX3697" fmla="*/ 6205691 w 9451446"/>
              <a:gd name="connsiteY3697" fmla="*/ 208517 h 3480299"/>
              <a:gd name="connsiteX3698" fmla="*/ 6179795 w 9451446"/>
              <a:gd name="connsiteY3698" fmla="*/ 181272 h 3480299"/>
              <a:gd name="connsiteX3699" fmla="*/ 6170623 w 9451446"/>
              <a:gd name="connsiteY3699" fmla="*/ 143507 h 3480299"/>
              <a:gd name="connsiteX3700" fmla="*/ 6179795 w 9451446"/>
              <a:gd name="connsiteY3700" fmla="*/ 105742 h 3480299"/>
              <a:gd name="connsiteX3701" fmla="*/ 6205691 w 9451446"/>
              <a:gd name="connsiteY3701" fmla="*/ 78497 h 3480299"/>
              <a:gd name="connsiteX3702" fmla="*/ 6242916 w 9451446"/>
              <a:gd name="connsiteY3702" fmla="*/ 68516 h 3480299"/>
              <a:gd name="connsiteX3703" fmla="*/ 6087902 w 9451446"/>
              <a:gd name="connsiteY3703" fmla="*/ 68516 h 3480299"/>
              <a:gd name="connsiteX3704" fmla="*/ 6132951 w 9451446"/>
              <a:gd name="connsiteY3704" fmla="*/ 83622 h 3480299"/>
              <a:gd name="connsiteX3705" fmla="*/ 6149136 w 9451446"/>
              <a:gd name="connsiteY3705" fmla="*/ 124625 h 3480299"/>
              <a:gd name="connsiteX3706" fmla="*/ 6149136 w 9451446"/>
              <a:gd name="connsiteY3706" fmla="*/ 213912 h 3480299"/>
              <a:gd name="connsiteX3707" fmla="*/ 6126747 w 9451446"/>
              <a:gd name="connsiteY3707" fmla="*/ 213912 h 3480299"/>
              <a:gd name="connsiteX3708" fmla="*/ 6126747 w 9451446"/>
              <a:gd name="connsiteY3708" fmla="*/ 193681 h 3480299"/>
              <a:gd name="connsiteX3709" fmla="*/ 6125668 w 9451446"/>
              <a:gd name="connsiteY3709" fmla="*/ 193681 h 3480299"/>
              <a:gd name="connsiteX3710" fmla="*/ 6107594 w 9451446"/>
              <a:gd name="connsiteY3710" fmla="*/ 211215 h 3480299"/>
              <a:gd name="connsiteX3711" fmla="*/ 6080080 w 9451446"/>
              <a:gd name="connsiteY3711" fmla="*/ 218228 h 3480299"/>
              <a:gd name="connsiteX3712" fmla="*/ 6052565 w 9451446"/>
              <a:gd name="connsiteY3712" fmla="*/ 212294 h 3480299"/>
              <a:gd name="connsiteX3713" fmla="*/ 6033683 w 9451446"/>
              <a:gd name="connsiteY3713" fmla="*/ 195569 h 3480299"/>
              <a:gd name="connsiteX3714" fmla="*/ 6027209 w 9451446"/>
              <a:gd name="connsiteY3714" fmla="*/ 171292 h 3480299"/>
              <a:gd name="connsiteX3715" fmla="*/ 6043933 w 9451446"/>
              <a:gd name="connsiteY3715" fmla="*/ 136494 h 3480299"/>
              <a:gd name="connsiteX3716" fmla="*/ 6086554 w 9451446"/>
              <a:gd name="connsiteY3716" fmla="*/ 123815 h 3480299"/>
              <a:gd name="connsiteX3717" fmla="*/ 6110292 w 9451446"/>
              <a:gd name="connsiteY3717" fmla="*/ 126513 h 3480299"/>
              <a:gd name="connsiteX3718" fmla="*/ 6126747 w 9451446"/>
              <a:gd name="connsiteY3718" fmla="*/ 132987 h 3480299"/>
              <a:gd name="connsiteX3719" fmla="*/ 6126747 w 9451446"/>
              <a:gd name="connsiteY3719" fmla="*/ 124355 h 3480299"/>
              <a:gd name="connsiteX3720" fmla="*/ 6115957 w 9451446"/>
              <a:gd name="connsiteY3720" fmla="*/ 99268 h 3480299"/>
              <a:gd name="connsiteX3721" fmla="*/ 6087902 w 9451446"/>
              <a:gd name="connsiteY3721" fmla="*/ 89557 h 3480299"/>
              <a:gd name="connsiteX3722" fmla="*/ 6066322 w 9451446"/>
              <a:gd name="connsiteY3722" fmla="*/ 94682 h 3480299"/>
              <a:gd name="connsiteX3723" fmla="*/ 6050407 w 9451446"/>
              <a:gd name="connsiteY3723" fmla="*/ 108979 h 3480299"/>
              <a:gd name="connsiteX3724" fmla="*/ 6032604 w 9451446"/>
              <a:gd name="connsiteY3724" fmla="*/ 95761 h 3480299"/>
              <a:gd name="connsiteX3725" fmla="*/ 6055532 w 9451446"/>
              <a:gd name="connsiteY3725" fmla="*/ 75800 h 3480299"/>
              <a:gd name="connsiteX3726" fmla="*/ 6087902 w 9451446"/>
              <a:gd name="connsiteY3726" fmla="*/ 68516 h 3480299"/>
              <a:gd name="connsiteX3727" fmla="*/ 3065654 w 9451446"/>
              <a:gd name="connsiteY3727" fmla="*/ 68516 h 3480299"/>
              <a:gd name="connsiteX3728" fmla="*/ 3110703 w 9451446"/>
              <a:gd name="connsiteY3728" fmla="*/ 83622 h 3480299"/>
              <a:gd name="connsiteX3729" fmla="*/ 3126888 w 9451446"/>
              <a:gd name="connsiteY3729" fmla="*/ 124625 h 3480299"/>
              <a:gd name="connsiteX3730" fmla="*/ 3126888 w 9451446"/>
              <a:gd name="connsiteY3730" fmla="*/ 213912 h 3480299"/>
              <a:gd name="connsiteX3731" fmla="*/ 3104499 w 9451446"/>
              <a:gd name="connsiteY3731" fmla="*/ 213912 h 3480299"/>
              <a:gd name="connsiteX3732" fmla="*/ 3104499 w 9451446"/>
              <a:gd name="connsiteY3732" fmla="*/ 193681 h 3480299"/>
              <a:gd name="connsiteX3733" fmla="*/ 3103420 w 9451446"/>
              <a:gd name="connsiteY3733" fmla="*/ 193681 h 3480299"/>
              <a:gd name="connsiteX3734" fmla="*/ 3085346 w 9451446"/>
              <a:gd name="connsiteY3734" fmla="*/ 211215 h 3480299"/>
              <a:gd name="connsiteX3735" fmla="*/ 3057832 w 9451446"/>
              <a:gd name="connsiteY3735" fmla="*/ 218228 h 3480299"/>
              <a:gd name="connsiteX3736" fmla="*/ 3030317 w 9451446"/>
              <a:gd name="connsiteY3736" fmla="*/ 212294 h 3480299"/>
              <a:gd name="connsiteX3737" fmla="*/ 3011434 w 9451446"/>
              <a:gd name="connsiteY3737" fmla="*/ 195569 h 3480299"/>
              <a:gd name="connsiteX3738" fmla="*/ 3004960 w 9451446"/>
              <a:gd name="connsiteY3738" fmla="*/ 171292 h 3480299"/>
              <a:gd name="connsiteX3739" fmla="*/ 3021685 w 9451446"/>
              <a:gd name="connsiteY3739" fmla="*/ 136494 h 3480299"/>
              <a:gd name="connsiteX3740" fmla="*/ 3064306 w 9451446"/>
              <a:gd name="connsiteY3740" fmla="*/ 123815 h 3480299"/>
              <a:gd name="connsiteX3741" fmla="*/ 3088044 w 9451446"/>
              <a:gd name="connsiteY3741" fmla="*/ 126513 h 3480299"/>
              <a:gd name="connsiteX3742" fmla="*/ 3104499 w 9451446"/>
              <a:gd name="connsiteY3742" fmla="*/ 132987 h 3480299"/>
              <a:gd name="connsiteX3743" fmla="*/ 3104499 w 9451446"/>
              <a:gd name="connsiteY3743" fmla="*/ 124355 h 3480299"/>
              <a:gd name="connsiteX3744" fmla="*/ 3093709 w 9451446"/>
              <a:gd name="connsiteY3744" fmla="*/ 99268 h 3480299"/>
              <a:gd name="connsiteX3745" fmla="*/ 3065654 w 9451446"/>
              <a:gd name="connsiteY3745" fmla="*/ 89557 h 3480299"/>
              <a:gd name="connsiteX3746" fmla="*/ 3044074 w 9451446"/>
              <a:gd name="connsiteY3746" fmla="*/ 94682 h 3480299"/>
              <a:gd name="connsiteX3747" fmla="*/ 3028159 w 9451446"/>
              <a:gd name="connsiteY3747" fmla="*/ 108979 h 3480299"/>
              <a:gd name="connsiteX3748" fmla="*/ 3010355 w 9451446"/>
              <a:gd name="connsiteY3748" fmla="*/ 95761 h 3480299"/>
              <a:gd name="connsiteX3749" fmla="*/ 3033284 w 9451446"/>
              <a:gd name="connsiteY3749" fmla="*/ 75800 h 3480299"/>
              <a:gd name="connsiteX3750" fmla="*/ 3065654 w 9451446"/>
              <a:gd name="connsiteY3750" fmla="*/ 68516 h 3480299"/>
              <a:gd name="connsiteX3751" fmla="*/ 2540347 w 9451446"/>
              <a:gd name="connsiteY3751" fmla="*/ 68516 h 3480299"/>
              <a:gd name="connsiteX3752" fmla="*/ 2576224 w 9451446"/>
              <a:gd name="connsiteY3752" fmla="*/ 77958 h 3480299"/>
              <a:gd name="connsiteX3753" fmla="*/ 2599422 w 9451446"/>
              <a:gd name="connsiteY3753" fmla="*/ 103314 h 3480299"/>
              <a:gd name="connsiteX3754" fmla="*/ 2607785 w 9451446"/>
              <a:gd name="connsiteY3754" fmla="*/ 140810 h 3480299"/>
              <a:gd name="connsiteX3755" fmla="*/ 2607245 w 9451446"/>
              <a:gd name="connsiteY3755" fmla="*/ 147823 h 3480299"/>
              <a:gd name="connsiteX3756" fmla="*/ 2495568 w 9451446"/>
              <a:gd name="connsiteY3756" fmla="*/ 147823 h 3480299"/>
              <a:gd name="connsiteX3757" fmla="*/ 2503391 w 9451446"/>
              <a:gd name="connsiteY3757" fmla="*/ 175068 h 3480299"/>
              <a:gd name="connsiteX3758" fmla="*/ 2520925 w 9451446"/>
              <a:gd name="connsiteY3758" fmla="*/ 191523 h 3480299"/>
              <a:gd name="connsiteX3759" fmla="*/ 2543044 w 9451446"/>
              <a:gd name="connsiteY3759" fmla="*/ 197188 h 3480299"/>
              <a:gd name="connsiteX3760" fmla="*/ 2584856 w 9451446"/>
              <a:gd name="connsiteY3760" fmla="*/ 171561 h 3480299"/>
              <a:gd name="connsiteX3761" fmla="*/ 2604548 w 9451446"/>
              <a:gd name="connsiteY3761" fmla="*/ 181272 h 3480299"/>
              <a:gd name="connsiteX3762" fmla="*/ 2580000 w 9451446"/>
              <a:gd name="connsiteY3762" fmla="*/ 208247 h 3480299"/>
              <a:gd name="connsiteX3763" fmla="*/ 2542235 w 9451446"/>
              <a:gd name="connsiteY3763" fmla="*/ 218228 h 3480299"/>
              <a:gd name="connsiteX3764" fmla="*/ 2506089 w 9451446"/>
              <a:gd name="connsiteY3764" fmla="*/ 208787 h 3480299"/>
              <a:gd name="connsiteX3765" fmla="*/ 2481002 w 9451446"/>
              <a:gd name="connsiteY3765" fmla="*/ 182082 h 3480299"/>
              <a:gd name="connsiteX3766" fmla="*/ 2472100 w 9451446"/>
              <a:gd name="connsiteY3766" fmla="*/ 143777 h 3480299"/>
              <a:gd name="connsiteX3767" fmla="*/ 2480462 w 9451446"/>
              <a:gd name="connsiteY3767" fmla="*/ 106282 h 3480299"/>
              <a:gd name="connsiteX3768" fmla="*/ 2504470 w 9451446"/>
              <a:gd name="connsiteY3768" fmla="*/ 78767 h 3480299"/>
              <a:gd name="connsiteX3769" fmla="*/ 2540347 w 9451446"/>
              <a:gd name="connsiteY3769" fmla="*/ 68516 h 3480299"/>
              <a:gd name="connsiteX3770" fmla="*/ 2087194 w 9451446"/>
              <a:gd name="connsiteY3770" fmla="*/ 68516 h 3480299"/>
              <a:gd name="connsiteX3771" fmla="*/ 2124420 w 9451446"/>
              <a:gd name="connsiteY3771" fmla="*/ 78497 h 3480299"/>
              <a:gd name="connsiteX3772" fmla="*/ 2150315 w 9451446"/>
              <a:gd name="connsiteY3772" fmla="*/ 105742 h 3480299"/>
              <a:gd name="connsiteX3773" fmla="*/ 2159487 w 9451446"/>
              <a:gd name="connsiteY3773" fmla="*/ 143507 h 3480299"/>
              <a:gd name="connsiteX3774" fmla="*/ 2150315 w 9451446"/>
              <a:gd name="connsiteY3774" fmla="*/ 181272 h 3480299"/>
              <a:gd name="connsiteX3775" fmla="*/ 2124420 w 9451446"/>
              <a:gd name="connsiteY3775" fmla="*/ 208517 h 3480299"/>
              <a:gd name="connsiteX3776" fmla="*/ 2087194 w 9451446"/>
              <a:gd name="connsiteY3776" fmla="*/ 218228 h 3480299"/>
              <a:gd name="connsiteX3777" fmla="*/ 2049968 w 9451446"/>
              <a:gd name="connsiteY3777" fmla="*/ 208517 h 3480299"/>
              <a:gd name="connsiteX3778" fmla="*/ 2024073 w 9451446"/>
              <a:gd name="connsiteY3778" fmla="*/ 181272 h 3480299"/>
              <a:gd name="connsiteX3779" fmla="*/ 2014900 w 9451446"/>
              <a:gd name="connsiteY3779" fmla="*/ 143507 h 3480299"/>
              <a:gd name="connsiteX3780" fmla="*/ 2024073 w 9451446"/>
              <a:gd name="connsiteY3780" fmla="*/ 105742 h 3480299"/>
              <a:gd name="connsiteX3781" fmla="*/ 2049968 w 9451446"/>
              <a:gd name="connsiteY3781" fmla="*/ 78497 h 3480299"/>
              <a:gd name="connsiteX3782" fmla="*/ 2087194 w 9451446"/>
              <a:gd name="connsiteY3782" fmla="*/ 68516 h 3480299"/>
              <a:gd name="connsiteX3783" fmla="*/ 1781315 w 9451446"/>
              <a:gd name="connsiteY3783" fmla="*/ 68516 h 3480299"/>
              <a:gd name="connsiteX3784" fmla="*/ 1819889 w 9451446"/>
              <a:gd name="connsiteY3784" fmla="*/ 79306 h 3480299"/>
              <a:gd name="connsiteX3785" fmla="*/ 1842009 w 9451446"/>
              <a:gd name="connsiteY3785" fmla="*/ 107630 h 3480299"/>
              <a:gd name="connsiteX3786" fmla="*/ 1820698 w 9451446"/>
              <a:gd name="connsiteY3786" fmla="*/ 116532 h 3480299"/>
              <a:gd name="connsiteX3787" fmla="*/ 1805323 w 9451446"/>
              <a:gd name="connsiteY3787" fmla="*/ 96571 h 3480299"/>
              <a:gd name="connsiteX3788" fmla="*/ 1780236 w 9451446"/>
              <a:gd name="connsiteY3788" fmla="*/ 89827 h 3480299"/>
              <a:gd name="connsiteX3789" fmla="*/ 1757038 w 9451446"/>
              <a:gd name="connsiteY3789" fmla="*/ 96571 h 3480299"/>
              <a:gd name="connsiteX3790" fmla="*/ 1739774 w 9451446"/>
              <a:gd name="connsiteY3790" fmla="*/ 115453 h 3480299"/>
              <a:gd name="connsiteX3791" fmla="*/ 1733299 w 9451446"/>
              <a:gd name="connsiteY3791" fmla="*/ 143507 h 3480299"/>
              <a:gd name="connsiteX3792" fmla="*/ 1739774 w 9451446"/>
              <a:gd name="connsiteY3792" fmla="*/ 171292 h 3480299"/>
              <a:gd name="connsiteX3793" fmla="*/ 1757038 w 9451446"/>
              <a:gd name="connsiteY3793" fmla="*/ 190174 h 3480299"/>
              <a:gd name="connsiteX3794" fmla="*/ 1780236 w 9451446"/>
              <a:gd name="connsiteY3794" fmla="*/ 197188 h 3480299"/>
              <a:gd name="connsiteX3795" fmla="*/ 1805863 w 9451446"/>
              <a:gd name="connsiteY3795" fmla="*/ 190174 h 3480299"/>
              <a:gd name="connsiteX3796" fmla="*/ 1822048 w 9451446"/>
              <a:gd name="connsiteY3796" fmla="*/ 170482 h 3480299"/>
              <a:gd name="connsiteX3797" fmla="*/ 1842819 w 9451446"/>
              <a:gd name="connsiteY3797" fmla="*/ 179384 h 3480299"/>
              <a:gd name="connsiteX3798" fmla="*/ 1819889 w 9451446"/>
              <a:gd name="connsiteY3798" fmla="*/ 207438 h 3480299"/>
              <a:gd name="connsiteX3799" fmla="*/ 1781315 w 9451446"/>
              <a:gd name="connsiteY3799" fmla="*/ 218228 h 3480299"/>
              <a:gd name="connsiteX3800" fmla="*/ 1744629 w 9451446"/>
              <a:gd name="connsiteY3800" fmla="*/ 208517 h 3480299"/>
              <a:gd name="connsiteX3801" fmla="*/ 1719272 w 9451446"/>
              <a:gd name="connsiteY3801" fmla="*/ 181812 h 3480299"/>
              <a:gd name="connsiteX3802" fmla="*/ 1710101 w 9451446"/>
              <a:gd name="connsiteY3802" fmla="*/ 143507 h 3480299"/>
              <a:gd name="connsiteX3803" fmla="*/ 1719272 w 9451446"/>
              <a:gd name="connsiteY3803" fmla="*/ 105203 h 3480299"/>
              <a:gd name="connsiteX3804" fmla="*/ 1744629 w 9451446"/>
              <a:gd name="connsiteY3804" fmla="*/ 78227 h 3480299"/>
              <a:gd name="connsiteX3805" fmla="*/ 1781315 w 9451446"/>
              <a:gd name="connsiteY3805" fmla="*/ 68516 h 3480299"/>
              <a:gd name="connsiteX3806" fmla="*/ 1397348 w 9451446"/>
              <a:gd name="connsiteY3806" fmla="*/ 68516 h 3480299"/>
              <a:gd name="connsiteX3807" fmla="*/ 1433225 w 9451446"/>
              <a:gd name="connsiteY3807" fmla="*/ 77958 h 3480299"/>
              <a:gd name="connsiteX3808" fmla="*/ 1456423 w 9451446"/>
              <a:gd name="connsiteY3808" fmla="*/ 103314 h 3480299"/>
              <a:gd name="connsiteX3809" fmla="*/ 1464785 w 9451446"/>
              <a:gd name="connsiteY3809" fmla="*/ 140810 h 3480299"/>
              <a:gd name="connsiteX3810" fmla="*/ 1464246 w 9451446"/>
              <a:gd name="connsiteY3810" fmla="*/ 147823 h 3480299"/>
              <a:gd name="connsiteX3811" fmla="*/ 1352569 w 9451446"/>
              <a:gd name="connsiteY3811" fmla="*/ 147823 h 3480299"/>
              <a:gd name="connsiteX3812" fmla="*/ 1360392 w 9451446"/>
              <a:gd name="connsiteY3812" fmla="*/ 175068 h 3480299"/>
              <a:gd name="connsiteX3813" fmla="*/ 1377926 w 9451446"/>
              <a:gd name="connsiteY3813" fmla="*/ 191523 h 3480299"/>
              <a:gd name="connsiteX3814" fmla="*/ 1400046 w 9451446"/>
              <a:gd name="connsiteY3814" fmla="*/ 197188 h 3480299"/>
              <a:gd name="connsiteX3815" fmla="*/ 1441857 w 9451446"/>
              <a:gd name="connsiteY3815" fmla="*/ 171561 h 3480299"/>
              <a:gd name="connsiteX3816" fmla="*/ 1461548 w 9451446"/>
              <a:gd name="connsiteY3816" fmla="*/ 181272 h 3480299"/>
              <a:gd name="connsiteX3817" fmla="*/ 1437002 w 9451446"/>
              <a:gd name="connsiteY3817" fmla="*/ 208247 h 3480299"/>
              <a:gd name="connsiteX3818" fmla="*/ 1399236 w 9451446"/>
              <a:gd name="connsiteY3818" fmla="*/ 218228 h 3480299"/>
              <a:gd name="connsiteX3819" fmla="*/ 1363089 w 9451446"/>
              <a:gd name="connsiteY3819" fmla="*/ 208787 h 3480299"/>
              <a:gd name="connsiteX3820" fmla="*/ 1338003 w 9451446"/>
              <a:gd name="connsiteY3820" fmla="*/ 182082 h 3480299"/>
              <a:gd name="connsiteX3821" fmla="*/ 1329101 w 9451446"/>
              <a:gd name="connsiteY3821" fmla="*/ 143777 h 3480299"/>
              <a:gd name="connsiteX3822" fmla="*/ 1337463 w 9451446"/>
              <a:gd name="connsiteY3822" fmla="*/ 106282 h 3480299"/>
              <a:gd name="connsiteX3823" fmla="*/ 1361471 w 9451446"/>
              <a:gd name="connsiteY3823" fmla="*/ 78767 h 3480299"/>
              <a:gd name="connsiteX3824" fmla="*/ 1397348 w 9451446"/>
              <a:gd name="connsiteY3824" fmla="*/ 68516 h 3480299"/>
              <a:gd name="connsiteX3825" fmla="*/ 498575 w 9451446"/>
              <a:gd name="connsiteY3825" fmla="*/ 68516 h 3480299"/>
              <a:gd name="connsiteX3826" fmla="*/ 531484 w 9451446"/>
              <a:gd name="connsiteY3826" fmla="*/ 76609 h 3480299"/>
              <a:gd name="connsiteX3827" fmla="*/ 551985 w 9451446"/>
              <a:gd name="connsiteY3827" fmla="*/ 98998 h 3480299"/>
              <a:gd name="connsiteX3828" fmla="*/ 531754 w 9451446"/>
              <a:gd name="connsiteY3828" fmla="*/ 108440 h 3480299"/>
              <a:gd name="connsiteX3829" fmla="*/ 498305 w 9451446"/>
              <a:gd name="connsiteY3829" fmla="*/ 89557 h 3480299"/>
              <a:gd name="connsiteX3830" fmla="*/ 477804 w 9451446"/>
              <a:gd name="connsiteY3830" fmla="*/ 94952 h 3480299"/>
              <a:gd name="connsiteX3831" fmla="*/ 469172 w 9451446"/>
              <a:gd name="connsiteY3831" fmla="*/ 108709 h 3480299"/>
              <a:gd name="connsiteX3832" fmla="*/ 475376 w 9451446"/>
              <a:gd name="connsiteY3832" fmla="*/ 121118 h 3480299"/>
              <a:gd name="connsiteX3833" fmla="*/ 493450 w 9451446"/>
              <a:gd name="connsiteY3833" fmla="*/ 129210 h 3480299"/>
              <a:gd name="connsiteX3834" fmla="*/ 513950 w 9451446"/>
              <a:gd name="connsiteY3834" fmla="*/ 134336 h 3480299"/>
              <a:gd name="connsiteX3835" fmla="*/ 545241 w 9451446"/>
              <a:gd name="connsiteY3835" fmla="*/ 149981 h 3480299"/>
              <a:gd name="connsiteX3836" fmla="*/ 555762 w 9451446"/>
              <a:gd name="connsiteY3836" fmla="*/ 175338 h 3480299"/>
              <a:gd name="connsiteX3837" fmla="*/ 548209 w 9451446"/>
              <a:gd name="connsiteY3837" fmla="*/ 197997 h 3480299"/>
              <a:gd name="connsiteX3838" fmla="*/ 527977 w 9451446"/>
              <a:gd name="connsiteY3838" fmla="*/ 213103 h 3480299"/>
              <a:gd name="connsiteX3839" fmla="*/ 499923 w 9451446"/>
              <a:gd name="connsiteY3839" fmla="*/ 218228 h 3480299"/>
              <a:gd name="connsiteX3840" fmla="*/ 461888 w 9451446"/>
              <a:gd name="connsiteY3840" fmla="*/ 207708 h 3480299"/>
              <a:gd name="connsiteX3841" fmla="*/ 440578 w 9451446"/>
              <a:gd name="connsiteY3841" fmla="*/ 180463 h 3480299"/>
              <a:gd name="connsiteX3842" fmla="*/ 461348 w 9451446"/>
              <a:gd name="connsiteY3842" fmla="*/ 171022 h 3480299"/>
              <a:gd name="connsiteX3843" fmla="*/ 476995 w 9451446"/>
              <a:gd name="connsiteY3843" fmla="*/ 190714 h 3480299"/>
              <a:gd name="connsiteX3844" fmla="*/ 499923 w 9451446"/>
              <a:gd name="connsiteY3844" fmla="*/ 197727 h 3480299"/>
              <a:gd name="connsiteX3845" fmla="*/ 522582 w 9451446"/>
              <a:gd name="connsiteY3845" fmla="*/ 192332 h 3480299"/>
              <a:gd name="connsiteX3846" fmla="*/ 532024 w 9451446"/>
              <a:gd name="connsiteY3846" fmla="*/ 176956 h 3480299"/>
              <a:gd name="connsiteX3847" fmla="*/ 524471 w 9451446"/>
              <a:gd name="connsiteY3847" fmla="*/ 162659 h 3480299"/>
              <a:gd name="connsiteX3848" fmla="*/ 501003 w 9451446"/>
              <a:gd name="connsiteY3848" fmla="*/ 153488 h 3480299"/>
              <a:gd name="connsiteX3849" fmla="*/ 483739 w 9451446"/>
              <a:gd name="connsiteY3849" fmla="*/ 148902 h 3480299"/>
              <a:gd name="connsiteX3850" fmla="*/ 456224 w 9451446"/>
              <a:gd name="connsiteY3850" fmla="*/ 134875 h 3480299"/>
              <a:gd name="connsiteX3851" fmla="*/ 445434 w 9451446"/>
              <a:gd name="connsiteY3851" fmla="*/ 109249 h 3480299"/>
              <a:gd name="connsiteX3852" fmla="*/ 452717 w 9451446"/>
              <a:gd name="connsiteY3852" fmla="*/ 87938 h 3480299"/>
              <a:gd name="connsiteX3853" fmla="*/ 472139 w 9451446"/>
              <a:gd name="connsiteY3853" fmla="*/ 73642 h 3480299"/>
              <a:gd name="connsiteX3854" fmla="*/ 498575 w 9451446"/>
              <a:gd name="connsiteY3854" fmla="*/ 68516 h 3480299"/>
              <a:gd name="connsiteX3855" fmla="*/ 1107960 w 9451446"/>
              <a:gd name="connsiteY3855" fmla="*/ 43160 h 3480299"/>
              <a:gd name="connsiteX3856" fmla="*/ 1126844 w 9451446"/>
              <a:gd name="connsiteY3856" fmla="*/ 43160 h 3480299"/>
              <a:gd name="connsiteX3857" fmla="*/ 1126844 w 9451446"/>
              <a:gd name="connsiteY3857" fmla="*/ 62042 h 3480299"/>
              <a:gd name="connsiteX3858" fmla="*/ 1119560 w 9451446"/>
              <a:gd name="connsiteY3858" fmla="*/ 83622 h 3480299"/>
              <a:gd name="connsiteX3859" fmla="*/ 1097710 w 9451446"/>
              <a:gd name="connsiteY3859" fmla="*/ 90636 h 3480299"/>
              <a:gd name="connsiteX3860" fmla="*/ 1094743 w 9451446"/>
              <a:gd name="connsiteY3860" fmla="*/ 90636 h 3480299"/>
              <a:gd name="connsiteX3861" fmla="*/ 1094743 w 9451446"/>
              <a:gd name="connsiteY3861" fmla="*/ 213912 h 3480299"/>
              <a:gd name="connsiteX3862" fmla="*/ 1072353 w 9451446"/>
              <a:gd name="connsiteY3862" fmla="*/ 213912 h 3480299"/>
              <a:gd name="connsiteX3863" fmla="*/ 1072353 w 9451446"/>
              <a:gd name="connsiteY3863" fmla="*/ 193411 h 3480299"/>
              <a:gd name="connsiteX3864" fmla="*/ 1071275 w 9451446"/>
              <a:gd name="connsiteY3864" fmla="*/ 193411 h 3480299"/>
              <a:gd name="connsiteX3865" fmla="*/ 1052662 w 9451446"/>
              <a:gd name="connsiteY3865" fmla="*/ 211215 h 3480299"/>
              <a:gd name="connsiteX3866" fmla="*/ 1025687 w 9451446"/>
              <a:gd name="connsiteY3866" fmla="*/ 218228 h 3480299"/>
              <a:gd name="connsiteX3867" fmla="*/ 986842 w 9451446"/>
              <a:gd name="connsiteY3867" fmla="*/ 203392 h 3480299"/>
              <a:gd name="connsiteX3868" fmla="*/ 973355 w 9451446"/>
              <a:gd name="connsiteY3868" fmla="*/ 161580 h 3480299"/>
              <a:gd name="connsiteX3869" fmla="*/ 973355 w 9451446"/>
              <a:gd name="connsiteY3869" fmla="*/ 73102 h 3480299"/>
              <a:gd name="connsiteX3870" fmla="*/ 996823 w 9451446"/>
              <a:gd name="connsiteY3870" fmla="*/ 73102 h 3480299"/>
              <a:gd name="connsiteX3871" fmla="*/ 996823 w 9451446"/>
              <a:gd name="connsiteY3871" fmla="*/ 158074 h 3480299"/>
              <a:gd name="connsiteX3872" fmla="*/ 1005995 w 9451446"/>
              <a:gd name="connsiteY3872" fmla="*/ 187746 h 3480299"/>
              <a:gd name="connsiteX3873" fmla="*/ 1030542 w 9451446"/>
              <a:gd name="connsiteY3873" fmla="*/ 197188 h 3480299"/>
              <a:gd name="connsiteX3874" fmla="*/ 1051852 w 9451446"/>
              <a:gd name="connsiteY3874" fmla="*/ 190714 h 3480299"/>
              <a:gd name="connsiteX3875" fmla="*/ 1066149 w 9451446"/>
              <a:gd name="connsiteY3875" fmla="*/ 174259 h 3480299"/>
              <a:gd name="connsiteX3876" fmla="*/ 1071275 w 9451446"/>
              <a:gd name="connsiteY3876" fmla="*/ 152679 h 3480299"/>
              <a:gd name="connsiteX3877" fmla="*/ 1071275 w 9451446"/>
              <a:gd name="connsiteY3877" fmla="*/ 73102 h 3480299"/>
              <a:gd name="connsiteX3878" fmla="*/ 1097710 w 9451446"/>
              <a:gd name="connsiteY3878" fmla="*/ 73102 h 3480299"/>
              <a:gd name="connsiteX3879" fmla="*/ 1107960 w 9451446"/>
              <a:gd name="connsiteY3879" fmla="*/ 62042 h 3480299"/>
              <a:gd name="connsiteX3880" fmla="*/ 706376 w 9451446"/>
              <a:gd name="connsiteY3880" fmla="*/ 43160 h 3480299"/>
              <a:gd name="connsiteX3881" fmla="*/ 725259 w 9451446"/>
              <a:gd name="connsiteY3881" fmla="*/ 43160 h 3480299"/>
              <a:gd name="connsiteX3882" fmla="*/ 725259 w 9451446"/>
              <a:gd name="connsiteY3882" fmla="*/ 62042 h 3480299"/>
              <a:gd name="connsiteX3883" fmla="*/ 719863 w 9451446"/>
              <a:gd name="connsiteY3883" fmla="*/ 81734 h 3480299"/>
              <a:gd name="connsiteX3884" fmla="*/ 703948 w 9451446"/>
              <a:gd name="connsiteY3884" fmla="*/ 89017 h 3480299"/>
              <a:gd name="connsiteX3885" fmla="*/ 698284 w 9451446"/>
              <a:gd name="connsiteY3885" fmla="*/ 88208 h 3480299"/>
              <a:gd name="connsiteX3886" fmla="*/ 698284 w 9451446"/>
              <a:gd name="connsiteY3886" fmla="*/ 89287 h 3480299"/>
              <a:gd name="connsiteX3887" fmla="*/ 721212 w 9451446"/>
              <a:gd name="connsiteY3887" fmla="*/ 143507 h 3480299"/>
              <a:gd name="connsiteX3888" fmla="*/ 712041 w 9451446"/>
              <a:gd name="connsiteY3888" fmla="*/ 181272 h 3480299"/>
              <a:gd name="connsiteX3889" fmla="*/ 686144 w 9451446"/>
              <a:gd name="connsiteY3889" fmla="*/ 208517 h 3480299"/>
              <a:gd name="connsiteX3890" fmla="*/ 648919 w 9451446"/>
              <a:gd name="connsiteY3890" fmla="*/ 218228 h 3480299"/>
              <a:gd name="connsiteX3891" fmla="*/ 611693 w 9451446"/>
              <a:gd name="connsiteY3891" fmla="*/ 208517 h 3480299"/>
              <a:gd name="connsiteX3892" fmla="*/ 585797 w 9451446"/>
              <a:gd name="connsiteY3892" fmla="*/ 181272 h 3480299"/>
              <a:gd name="connsiteX3893" fmla="*/ 576626 w 9451446"/>
              <a:gd name="connsiteY3893" fmla="*/ 143507 h 3480299"/>
              <a:gd name="connsiteX3894" fmla="*/ 585797 w 9451446"/>
              <a:gd name="connsiteY3894" fmla="*/ 105742 h 3480299"/>
              <a:gd name="connsiteX3895" fmla="*/ 611693 w 9451446"/>
              <a:gd name="connsiteY3895" fmla="*/ 78497 h 3480299"/>
              <a:gd name="connsiteX3896" fmla="*/ 648919 w 9451446"/>
              <a:gd name="connsiteY3896" fmla="*/ 68516 h 3480299"/>
              <a:gd name="connsiteX3897" fmla="*/ 670499 w 9451446"/>
              <a:gd name="connsiteY3897" fmla="*/ 70944 h 3480299"/>
              <a:gd name="connsiteX3898" fmla="*/ 690191 w 9451446"/>
              <a:gd name="connsiteY3898" fmla="*/ 73102 h 3480299"/>
              <a:gd name="connsiteX3899" fmla="*/ 702869 w 9451446"/>
              <a:gd name="connsiteY3899" fmla="*/ 70405 h 3480299"/>
              <a:gd name="connsiteX3900" fmla="*/ 706376 w 9451446"/>
              <a:gd name="connsiteY3900" fmla="*/ 62042 h 3480299"/>
              <a:gd name="connsiteX3901" fmla="*/ 334900 w 9451446"/>
              <a:gd name="connsiteY3901" fmla="*/ 43160 h 3480299"/>
              <a:gd name="connsiteX3902" fmla="*/ 353784 w 9451446"/>
              <a:gd name="connsiteY3902" fmla="*/ 43160 h 3480299"/>
              <a:gd name="connsiteX3903" fmla="*/ 353784 w 9451446"/>
              <a:gd name="connsiteY3903" fmla="*/ 62042 h 3480299"/>
              <a:gd name="connsiteX3904" fmla="*/ 348388 w 9451446"/>
              <a:gd name="connsiteY3904" fmla="*/ 81734 h 3480299"/>
              <a:gd name="connsiteX3905" fmla="*/ 332474 w 9451446"/>
              <a:gd name="connsiteY3905" fmla="*/ 89017 h 3480299"/>
              <a:gd name="connsiteX3906" fmla="*/ 326808 w 9451446"/>
              <a:gd name="connsiteY3906" fmla="*/ 88208 h 3480299"/>
              <a:gd name="connsiteX3907" fmla="*/ 326808 w 9451446"/>
              <a:gd name="connsiteY3907" fmla="*/ 89287 h 3480299"/>
              <a:gd name="connsiteX3908" fmla="*/ 349737 w 9451446"/>
              <a:gd name="connsiteY3908" fmla="*/ 143507 h 3480299"/>
              <a:gd name="connsiteX3909" fmla="*/ 340566 w 9451446"/>
              <a:gd name="connsiteY3909" fmla="*/ 181272 h 3480299"/>
              <a:gd name="connsiteX3910" fmla="*/ 314670 w 9451446"/>
              <a:gd name="connsiteY3910" fmla="*/ 208517 h 3480299"/>
              <a:gd name="connsiteX3911" fmla="*/ 277444 w 9451446"/>
              <a:gd name="connsiteY3911" fmla="*/ 218228 h 3480299"/>
              <a:gd name="connsiteX3912" fmla="*/ 240218 w 9451446"/>
              <a:gd name="connsiteY3912" fmla="*/ 208517 h 3480299"/>
              <a:gd name="connsiteX3913" fmla="*/ 214322 w 9451446"/>
              <a:gd name="connsiteY3913" fmla="*/ 181272 h 3480299"/>
              <a:gd name="connsiteX3914" fmla="*/ 205151 w 9451446"/>
              <a:gd name="connsiteY3914" fmla="*/ 143507 h 3480299"/>
              <a:gd name="connsiteX3915" fmla="*/ 214322 w 9451446"/>
              <a:gd name="connsiteY3915" fmla="*/ 105742 h 3480299"/>
              <a:gd name="connsiteX3916" fmla="*/ 240218 w 9451446"/>
              <a:gd name="connsiteY3916" fmla="*/ 78497 h 3480299"/>
              <a:gd name="connsiteX3917" fmla="*/ 277444 w 9451446"/>
              <a:gd name="connsiteY3917" fmla="*/ 68516 h 3480299"/>
              <a:gd name="connsiteX3918" fmla="*/ 299024 w 9451446"/>
              <a:gd name="connsiteY3918" fmla="*/ 70944 h 3480299"/>
              <a:gd name="connsiteX3919" fmla="*/ 318716 w 9451446"/>
              <a:gd name="connsiteY3919" fmla="*/ 73102 h 3480299"/>
              <a:gd name="connsiteX3920" fmla="*/ 331394 w 9451446"/>
              <a:gd name="connsiteY3920" fmla="*/ 70405 h 3480299"/>
              <a:gd name="connsiteX3921" fmla="*/ 334900 w 9451446"/>
              <a:gd name="connsiteY3921" fmla="*/ 62042 h 3480299"/>
              <a:gd name="connsiteX3922" fmla="*/ 8679037 w 9451446"/>
              <a:gd name="connsiteY3922" fmla="*/ 33179 h 3480299"/>
              <a:gd name="connsiteX3923" fmla="*/ 8702505 w 9451446"/>
              <a:gd name="connsiteY3923" fmla="*/ 33179 h 3480299"/>
              <a:gd name="connsiteX3924" fmla="*/ 8702505 w 9451446"/>
              <a:gd name="connsiteY3924" fmla="*/ 73102 h 3480299"/>
              <a:gd name="connsiteX3925" fmla="*/ 8737034 w 9451446"/>
              <a:gd name="connsiteY3925" fmla="*/ 73102 h 3480299"/>
              <a:gd name="connsiteX3926" fmla="*/ 8737034 w 9451446"/>
              <a:gd name="connsiteY3926" fmla="*/ 94413 h 3480299"/>
              <a:gd name="connsiteX3927" fmla="*/ 8702505 w 9451446"/>
              <a:gd name="connsiteY3927" fmla="*/ 94413 h 3480299"/>
              <a:gd name="connsiteX3928" fmla="*/ 8702505 w 9451446"/>
              <a:gd name="connsiteY3928" fmla="*/ 171022 h 3480299"/>
              <a:gd name="connsiteX3929" fmla="*/ 8706821 w 9451446"/>
              <a:gd name="connsiteY3929" fmla="*/ 188286 h 3480299"/>
              <a:gd name="connsiteX3930" fmla="*/ 8722197 w 9451446"/>
              <a:gd name="connsiteY3930" fmla="*/ 194220 h 3480299"/>
              <a:gd name="connsiteX3931" fmla="*/ 8737573 w 9451446"/>
              <a:gd name="connsiteY3931" fmla="*/ 189635 h 3480299"/>
              <a:gd name="connsiteX3932" fmla="*/ 8737573 w 9451446"/>
              <a:gd name="connsiteY3932" fmla="*/ 212563 h 3480299"/>
              <a:gd name="connsiteX3933" fmla="*/ 8729211 w 9451446"/>
              <a:gd name="connsiteY3933" fmla="*/ 215261 h 3480299"/>
              <a:gd name="connsiteX3934" fmla="*/ 8718151 w 9451446"/>
              <a:gd name="connsiteY3934" fmla="*/ 216070 h 3480299"/>
              <a:gd name="connsiteX3935" fmla="*/ 8702236 w 9451446"/>
              <a:gd name="connsiteY3935" fmla="*/ 213373 h 3480299"/>
              <a:gd name="connsiteX3936" fmla="*/ 8690097 w 9451446"/>
              <a:gd name="connsiteY3936" fmla="*/ 205820 h 3480299"/>
              <a:gd name="connsiteX3937" fmla="*/ 8679037 w 9451446"/>
              <a:gd name="connsiteY3937" fmla="*/ 176956 h 3480299"/>
              <a:gd name="connsiteX3938" fmla="*/ 8679037 w 9451446"/>
              <a:gd name="connsiteY3938" fmla="*/ 94413 h 3480299"/>
              <a:gd name="connsiteX3939" fmla="*/ 8654490 w 9451446"/>
              <a:gd name="connsiteY3939" fmla="*/ 94413 h 3480299"/>
              <a:gd name="connsiteX3940" fmla="*/ 8654490 w 9451446"/>
              <a:gd name="connsiteY3940" fmla="*/ 73102 h 3480299"/>
              <a:gd name="connsiteX3941" fmla="*/ 8679037 w 9451446"/>
              <a:gd name="connsiteY3941" fmla="*/ 73102 h 3480299"/>
              <a:gd name="connsiteX3942" fmla="*/ 7412212 w 9451446"/>
              <a:gd name="connsiteY3942" fmla="*/ 33179 h 3480299"/>
              <a:gd name="connsiteX3943" fmla="*/ 7435681 w 9451446"/>
              <a:gd name="connsiteY3943" fmla="*/ 33179 h 3480299"/>
              <a:gd name="connsiteX3944" fmla="*/ 7435681 w 9451446"/>
              <a:gd name="connsiteY3944" fmla="*/ 73102 h 3480299"/>
              <a:gd name="connsiteX3945" fmla="*/ 7470209 w 9451446"/>
              <a:gd name="connsiteY3945" fmla="*/ 73102 h 3480299"/>
              <a:gd name="connsiteX3946" fmla="*/ 7470209 w 9451446"/>
              <a:gd name="connsiteY3946" fmla="*/ 94413 h 3480299"/>
              <a:gd name="connsiteX3947" fmla="*/ 7435681 w 9451446"/>
              <a:gd name="connsiteY3947" fmla="*/ 94413 h 3480299"/>
              <a:gd name="connsiteX3948" fmla="*/ 7435681 w 9451446"/>
              <a:gd name="connsiteY3948" fmla="*/ 171022 h 3480299"/>
              <a:gd name="connsiteX3949" fmla="*/ 7439997 w 9451446"/>
              <a:gd name="connsiteY3949" fmla="*/ 188286 h 3480299"/>
              <a:gd name="connsiteX3950" fmla="*/ 7455372 w 9451446"/>
              <a:gd name="connsiteY3950" fmla="*/ 194220 h 3480299"/>
              <a:gd name="connsiteX3951" fmla="*/ 7470748 w 9451446"/>
              <a:gd name="connsiteY3951" fmla="*/ 189635 h 3480299"/>
              <a:gd name="connsiteX3952" fmla="*/ 7470748 w 9451446"/>
              <a:gd name="connsiteY3952" fmla="*/ 212563 h 3480299"/>
              <a:gd name="connsiteX3953" fmla="*/ 7462386 w 9451446"/>
              <a:gd name="connsiteY3953" fmla="*/ 215261 h 3480299"/>
              <a:gd name="connsiteX3954" fmla="*/ 7451326 w 9451446"/>
              <a:gd name="connsiteY3954" fmla="*/ 216070 h 3480299"/>
              <a:gd name="connsiteX3955" fmla="*/ 7435411 w 9451446"/>
              <a:gd name="connsiteY3955" fmla="*/ 213373 h 3480299"/>
              <a:gd name="connsiteX3956" fmla="*/ 7423272 w 9451446"/>
              <a:gd name="connsiteY3956" fmla="*/ 205820 h 3480299"/>
              <a:gd name="connsiteX3957" fmla="*/ 7412212 w 9451446"/>
              <a:gd name="connsiteY3957" fmla="*/ 176956 h 3480299"/>
              <a:gd name="connsiteX3958" fmla="*/ 7412212 w 9451446"/>
              <a:gd name="connsiteY3958" fmla="*/ 94413 h 3480299"/>
              <a:gd name="connsiteX3959" fmla="*/ 7387665 w 9451446"/>
              <a:gd name="connsiteY3959" fmla="*/ 94413 h 3480299"/>
              <a:gd name="connsiteX3960" fmla="*/ 7387665 w 9451446"/>
              <a:gd name="connsiteY3960" fmla="*/ 73102 h 3480299"/>
              <a:gd name="connsiteX3961" fmla="*/ 7412212 w 9451446"/>
              <a:gd name="connsiteY3961" fmla="*/ 73102 h 3480299"/>
              <a:gd name="connsiteX3962" fmla="*/ 8953076 w 9451446"/>
              <a:gd name="connsiteY3962" fmla="*/ 16185 h 3480299"/>
              <a:gd name="connsiteX3963" fmla="*/ 8976545 w 9451446"/>
              <a:gd name="connsiteY3963" fmla="*/ 16185 h 3480299"/>
              <a:gd name="connsiteX3964" fmla="*/ 8976545 w 9451446"/>
              <a:gd name="connsiteY3964" fmla="*/ 34258 h 3480299"/>
              <a:gd name="connsiteX3965" fmla="*/ 8994079 w 9451446"/>
              <a:gd name="connsiteY3965" fmla="*/ 34258 h 3480299"/>
              <a:gd name="connsiteX3966" fmla="*/ 8994079 w 9451446"/>
              <a:gd name="connsiteY3966" fmla="*/ 52871 h 3480299"/>
              <a:gd name="connsiteX3967" fmla="*/ 8976545 w 9451446"/>
              <a:gd name="connsiteY3967" fmla="*/ 52871 h 3480299"/>
              <a:gd name="connsiteX3968" fmla="*/ 8976545 w 9451446"/>
              <a:gd name="connsiteY3968" fmla="*/ 213912 h 3480299"/>
              <a:gd name="connsiteX3969" fmla="*/ 8954155 w 9451446"/>
              <a:gd name="connsiteY3969" fmla="*/ 213912 h 3480299"/>
              <a:gd name="connsiteX3970" fmla="*/ 8954155 w 9451446"/>
              <a:gd name="connsiteY3970" fmla="*/ 193141 h 3480299"/>
              <a:gd name="connsiteX3971" fmla="*/ 8953076 w 9451446"/>
              <a:gd name="connsiteY3971" fmla="*/ 193141 h 3480299"/>
              <a:gd name="connsiteX3972" fmla="*/ 8933654 w 9451446"/>
              <a:gd name="connsiteY3972" fmla="*/ 210945 h 3480299"/>
              <a:gd name="connsiteX3973" fmla="*/ 8905061 w 9451446"/>
              <a:gd name="connsiteY3973" fmla="*/ 218228 h 3480299"/>
              <a:gd name="connsiteX3974" fmla="*/ 8870533 w 9451446"/>
              <a:gd name="connsiteY3974" fmla="*/ 208787 h 3480299"/>
              <a:gd name="connsiteX3975" fmla="*/ 8846525 w 9451446"/>
              <a:gd name="connsiteY3975" fmla="*/ 182082 h 3480299"/>
              <a:gd name="connsiteX3976" fmla="*/ 8837623 w 9451446"/>
              <a:gd name="connsiteY3976" fmla="*/ 143507 h 3480299"/>
              <a:gd name="connsiteX3977" fmla="*/ 8846525 w 9451446"/>
              <a:gd name="connsiteY3977" fmla="*/ 105203 h 3480299"/>
              <a:gd name="connsiteX3978" fmla="*/ 8870533 w 9451446"/>
              <a:gd name="connsiteY3978" fmla="*/ 78227 h 3480299"/>
              <a:gd name="connsiteX3979" fmla="*/ 8905061 w 9451446"/>
              <a:gd name="connsiteY3979" fmla="*/ 68516 h 3480299"/>
              <a:gd name="connsiteX3980" fmla="*/ 8933654 w 9451446"/>
              <a:gd name="connsiteY3980" fmla="*/ 76069 h 3480299"/>
              <a:gd name="connsiteX3981" fmla="*/ 8953076 w 9451446"/>
              <a:gd name="connsiteY3981" fmla="*/ 94143 h 3480299"/>
              <a:gd name="connsiteX3982" fmla="*/ 8954155 w 9451446"/>
              <a:gd name="connsiteY3982" fmla="*/ 94143 h 3480299"/>
              <a:gd name="connsiteX3983" fmla="*/ 8953076 w 9451446"/>
              <a:gd name="connsiteY3983" fmla="*/ 75260 h 3480299"/>
              <a:gd name="connsiteX3984" fmla="*/ 8953076 w 9451446"/>
              <a:gd name="connsiteY3984" fmla="*/ 52871 h 3480299"/>
              <a:gd name="connsiteX3985" fmla="*/ 8910455 w 9451446"/>
              <a:gd name="connsiteY3985" fmla="*/ 52871 h 3480299"/>
              <a:gd name="connsiteX3986" fmla="*/ 8910455 w 9451446"/>
              <a:gd name="connsiteY3986" fmla="*/ 34258 h 3480299"/>
              <a:gd name="connsiteX3987" fmla="*/ 8953076 w 9451446"/>
              <a:gd name="connsiteY3987" fmla="*/ 34258 h 3480299"/>
              <a:gd name="connsiteX3988" fmla="*/ 8207001 w 9451446"/>
              <a:gd name="connsiteY3988" fmla="*/ 16185 h 3480299"/>
              <a:gd name="connsiteX3989" fmla="*/ 8230469 w 9451446"/>
              <a:gd name="connsiteY3989" fmla="*/ 16185 h 3480299"/>
              <a:gd name="connsiteX3990" fmla="*/ 8230469 w 9451446"/>
              <a:gd name="connsiteY3990" fmla="*/ 74451 h 3480299"/>
              <a:gd name="connsiteX3991" fmla="*/ 8229121 w 9451446"/>
              <a:gd name="connsiteY3991" fmla="*/ 93873 h 3480299"/>
              <a:gd name="connsiteX3992" fmla="*/ 8230469 w 9451446"/>
              <a:gd name="connsiteY3992" fmla="*/ 93873 h 3480299"/>
              <a:gd name="connsiteX3993" fmla="*/ 8248812 w 9451446"/>
              <a:gd name="connsiteY3993" fmla="*/ 75800 h 3480299"/>
              <a:gd name="connsiteX3994" fmla="*/ 8276327 w 9451446"/>
              <a:gd name="connsiteY3994" fmla="*/ 68516 h 3480299"/>
              <a:gd name="connsiteX3995" fmla="*/ 8315441 w 9451446"/>
              <a:gd name="connsiteY3995" fmla="*/ 83622 h 3480299"/>
              <a:gd name="connsiteX3996" fmla="*/ 8328928 w 9451446"/>
              <a:gd name="connsiteY3996" fmla="*/ 123546 h 3480299"/>
              <a:gd name="connsiteX3997" fmla="*/ 8328928 w 9451446"/>
              <a:gd name="connsiteY3997" fmla="*/ 213912 h 3480299"/>
              <a:gd name="connsiteX3998" fmla="*/ 8305460 w 9451446"/>
              <a:gd name="connsiteY3998" fmla="*/ 213912 h 3480299"/>
              <a:gd name="connsiteX3999" fmla="*/ 8305460 w 9451446"/>
              <a:gd name="connsiteY3999" fmla="*/ 127052 h 3480299"/>
              <a:gd name="connsiteX4000" fmla="*/ 8295749 w 9451446"/>
              <a:gd name="connsiteY4000" fmla="*/ 98998 h 3480299"/>
              <a:gd name="connsiteX4001" fmla="*/ 8270662 w 9451446"/>
              <a:gd name="connsiteY4001" fmla="*/ 89827 h 3480299"/>
              <a:gd name="connsiteX4002" fmla="*/ 8250431 w 9451446"/>
              <a:gd name="connsiteY4002" fmla="*/ 96571 h 3480299"/>
              <a:gd name="connsiteX4003" fmla="*/ 8235864 w 9451446"/>
              <a:gd name="connsiteY4003" fmla="*/ 113565 h 3480299"/>
              <a:gd name="connsiteX4004" fmla="*/ 8230469 w 9451446"/>
              <a:gd name="connsiteY4004" fmla="*/ 135415 h 3480299"/>
              <a:gd name="connsiteX4005" fmla="*/ 8230469 w 9451446"/>
              <a:gd name="connsiteY4005" fmla="*/ 213912 h 3480299"/>
              <a:gd name="connsiteX4006" fmla="*/ 8207001 w 9451446"/>
              <a:gd name="connsiteY4006" fmla="*/ 213912 h 3480299"/>
              <a:gd name="connsiteX4007" fmla="*/ 5872651 w 9451446"/>
              <a:gd name="connsiteY4007" fmla="*/ 16185 h 3480299"/>
              <a:gd name="connsiteX4008" fmla="*/ 6006717 w 9451446"/>
              <a:gd name="connsiteY4008" fmla="*/ 16185 h 3480299"/>
              <a:gd name="connsiteX4009" fmla="*/ 6006717 w 9451446"/>
              <a:gd name="connsiteY4009" fmla="*/ 38574 h 3480299"/>
              <a:gd name="connsiteX4010" fmla="*/ 5951418 w 9451446"/>
              <a:gd name="connsiteY4010" fmla="*/ 38574 h 3480299"/>
              <a:gd name="connsiteX4011" fmla="*/ 5951418 w 9451446"/>
              <a:gd name="connsiteY4011" fmla="*/ 213912 h 3480299"/>
              <a:gd name="connsiteX4012" fmla="*/ 5927949 w 9451446"/>
              <a:gd name="connsiteY4012" fmla="*/ 213912 h 3480299"/>
              <a:gd name="connsiteX4013" fmla="*/ 5927949 w 9451446"/>
              <a:gd name="connsiteY4013" fmla="*/ 38574 h 3480299"/>
              <a:gd name="connsiteX4014" fmla="*/ 5872651 w 9451446"/>
              <a:gd name="connsiteY4014" fmla="*/ 38574 h 3480299"/>
              <a:gd name="connsiteX4015" fmla="*/ 2632053 w 9451446"/>
              <a:gd name="connsiteY4015" fmla="*/ 16185 h 3480299"/>
              <a:gd name="connsiteX4016" fmla="*/ 2655521 w 9451446"/>
              <a:gd name="connsiteY4016" fmla="*/ 16185 h 3480299"/>
              <a:gd name="connsiteX4017" fmla="*/ 2655521 w 9451446"/>
              <a:gd name="connsiteY4017" fmla="*/ 74451 h 3480299"/>
              <a:gd name="connsiteX4018" fmla="*/ 2654173 w 9451446"/>
              <a:gd name="connsiteY4018" fmla="*/ 94143 h 3480299"/>
              <a:gd name="connsiteX4019" fmla="*/ 2655521 w 9451446"/>
              <a:gd name="connsiteY4019" fmla="*/ 94143 h 3480299"/>
              <a:gd name="connsiteX4020" fmla="*/ 2674674 w 9451446"/>
              <a:gd name="connsiteY4020" fmla="*/ 76069 h 3480299"/>
              <a:gd name="connsiteX4021" fmla="*/ 2703537 w 9451446"/>
              <a:gd name="connsiteY4021" fmla="*/ 68516 h 3480299"/>
              <a:gd name="connsiteX4022" fmla="*/ 2737795 w 9451446"/>
              <a:gd name="connsiteY4022" fmla="*/ 78227 h 3480299"/>
              <a:gd name="connsiteX4023" fmla="*/ 2762073 w 9451446"/>
              <a:gd name="connsiteY4023" fmla="*/ 105203 h 3480299"/>
              <a:gd name="connsiteX4024" fmla="*/ 2770975 w 9451446"/>
              <a:gd name="connsiteY4024" fmla="*/ 143507 h 3480299"/>
              <a:gd name="connsiteX4025" fmla="*/ 2762073 w 9451446"/>
              <a:gd name="connsiteY4025" fmla="*/ 182082 h 3480299"/>
              <a:gd name="connsiteX4026" fmla="*/ 2737795 w 9451446"/>
              <a:gd name="connsiteY4026" fmla="*/ 208787 h 3480299"/>
              <a:gd name="connsiteX4027" fmla="*/ 2703537 w 9451446"/>
              <a:gd name="connsiteY4027" fmla="*/ 218228 h 3480299"/>
              <a:gd name="connsiteX4028" fmla="*/ 2674674 w 9451446"/>
              <a:gd name="connsiteY4028" fmla="*/ 210945 h 3480299"/>
              <a:gd name="connsiteX4029" fmla="*/ 2655521 w 9451446"/>
              <a:gd name="connsiteY4029" fmla="*/ 193141 h 3480299"/>
              <a:gd name="connsiteX4030" fmla="*/ 2654173 w 9451446"/>
              <a:gd name="connsiteY4030" fmla="*/ 193141 h 3480299"/>
              <a:gd name="connsiteX4031" fmla="*/ 2654173 w 9451446"/>
              <a:gd name="connsiteY4031" fmla="*/ 213912 h 3480299"/>
              <a:gd name="connsiteX4032" fmla="*/ 2632053 w 9451446"/>
              <a:gd name="connsiteY4032" fmla="*/ 213912 h 3480299"/>
              <a:gd name="connsiteX4033" fmla="*/ 1870054 w 9451446"/>
              <a:gd name="connsiteY4033" fmla="*/ 16185 h 3480299"/>
              <a:gd name="connsiteX4034" fmla="*/ 1893522 w 9451446"/>
              <a:gd name="connsiteY4034" fmla="*/ 16185 h 3480299"/>
              <a:gd name="connsiteX4035" fmla="*/ 1893522 w 9451446"/>
              <a:gd name="connsiteY4035" fmla="*/ 74451 h 3480299"/>
              <a:gd name="connsiteX4036" fmla="*/ 1892174 w 9451446"/>
              <a:gd name="connsiteY4036" fmla="*/ 93873 h 3480299"/>
              <a:gd name="connsiteX4037" fmla="*/ 1893522 w 9451446"/>
              <a:gd name="connsiteY4037" fmla="*/ 93873 h 3480299"/>
              <a:gd name="connsiteX4038" fmla="*/ 1911865 w 9451446"/>
              <a:gd name="connsiteY4038" fmla="*/ 75800 h 3480299"/>
              <a:gd name="connsiteX4039" fmla="*/ 1939380 w 9451446"/>
              <a:gd name="connsiteY4039" fmla="*/ 68516 h 3480299"/>
              <a:gd name="connsiteX4040" fmla="*/ 1978494 w 9451446"/>
              <a:gd name="connsiteY4040" fmla="*/ 83622 h 3480299"/>
              <a:gd name="connsiteX4041" fmla="*/ 1991982 w 9451446"/>
              <a:gd name="connsiteY4041" fmla="*/ 123546 h 3480299"/>
              <a:gd name="connsiteX4042" fmla="*/ 1991982 w 9451446"/>
              <a:gd name="connsiteY4042" fmla="*/ 213912 h 3480299"/>
              <a:gd name="connsiteX4043" fmla="*/ 1968513 w 9451446"/>
              <a:gd name="connsiteY4043" fmla="*/ 213912 h 3480299"/>
              <a:gd name="connsiteX4044" fmla="*/ 1968513 w 9451446"/>
              <a:gd name="connsiteY4044" fmla="*/ 127052 h 3480299"/>
              <a:gd name="connsiteX4045" fmla="*/ 1958802 w 9451446"/>
              <a:gd name="connsiteY4045" fmla="*/ 98998 h 3480299"/>
              <a:gd name="connsiteX4046" fmla="*/ 1933715 w 9451446"/>
              <a:gd name="connsiteY4046" fmla="*/ 89827 h 3480299"/>
              <a:gd name="connsiteX4047" fmla="*/ 1913484 w 9451446"/>
              <a:gd name="connsiteY4047" fmla="*/ 96571 h 3480299"/>
              <a:gd name="connsiteX4048" fmla="*/ 1898918 w 9451446"/>
              <a:gd name="connsiteY4048" fmla="*/ 113565 h 3480299"/>
              <a:gd name="connsiteX4049" fmla="*/ 1893522 w 9451446"/>
              <a:gd name="connsiteY4049" fmla="*/ 135415 h 3480299"/>
              <a:gd name="connsiteX4050" fmla="*/ 1893522 w 9451446"/>
              <a:gd name="connsiteY4050" fmla="*/ 213912 h 3480299"/>
              <a:gd name="connsiteX4051" fmla="*/ 1870054 w 9451446"/>
              <a:gd name="connsiteY4051" fmla="*/ 213912 h 3480299"/>
              <a:gd name="connsiteX4052" fmla="*/ 1212829 w 9451446"/>
              <a:gd name="connsiteY4052" fmla="*/ 16185 h 3480299"/>
              <a:gd name="connsiteX4053" fmla="*/ 1236298 w 9451446"/>
              <a:gd name="connsiteY4053" fmla="*/ 16185 h 3480299"/>
              <a:gd name="connsiteX4054" fmla="*/ 1236298 w 9451446"/>
              <a:gd name="connsiteY4054" fmla="*/ 213912 h 3480299"/>
              <a:gd name="connsiteX4055" fmla="*/ 1212829 w 9451446"/>
              <a:gd name="connsiteY4055" fmla="*/ 213912 h 3480299"/>
              <a:gd name="connsiteX4056" fmla="*/ 920679 w 9451446"/>
              <a:gd name="connsiteY4056" fmla="*/ 16185 h 3480299"/>
              <a:gd name="connsiteX4057" fmla="*/ 944148 w 9451446"/>
              <a:gd name="connsiteY4057" fmla="*/ 16185 h 3480299"/>
              <a:gd name="connsiteX4058" fmla="*/ 944148 w 9451446"/>
              <a:gd name="connsiteY4058" fmla="*/ 213912 h 3480299"/>
              <a:gd name="connsiteX4059" fmla="*/ 921758 w 9451446"/>
              <a:gd name="connsiteY4059" fmla="*/ 213912 h 3480299"/>
              <a:gd name="connsiteX4060" fmla="*/ 921758 w 9451446"/>
              <a:gd name="connsiteY4060" fmla="*/ 193141 h 3480299"/>
              <a:gd name="connsiteX4061" fmla="*/ 920679 w 9451446"/>
              <a:gd name="connsiteY4061" fmla="*/ 193141 h 3480299"/>
              <a:gd name="connsiteX4062" fmla="*/ 901257 w 9451446"/>
              <a:gd name="connsiteY4062" fmla="*/ 210945 h 3480299"/>
              <a:gd name="connsiteX4063" fmla="*/ 872663 w 9451446"/>
              <a:gd name="connsiteY4063" fmla="*/ 218228 h 3480299"/>
              <a:gd name="connsiteX4064" fmla="*/ 838135 w 9451446"/>
              <a:gd name="connsiteY4064" fmla="*/ 208787 h 3480299"/>
              <a:gd name="connsiteX4065" fmla="*/ 814127 w 9451446"/>
              <a:gd name="connsiteY4065" fmla="*/ 182082 h 3480299"/>
              <a:gd name="connsiteX4066" fmla="*/ 805226 w 9451446"/>
              <a:gd name="connsiteY4066" fmla="*/ 143507 h 3480299"/>
              <a:gd name="connsiteX4067" fmla="*/ 814127 w 9451446"/>
              <a:gd name="connsiteY4067" fmla="*/ 105203 h 3480299"/>
              <a:gd name="connsiteX4068" fmla="*/ 838135 w 9451446"/>
              <a:gd name="connsiteY4068" fmla="*/ 78227 h 3480299"/>
              <a:gd name="connsiteX4069" fmla="*/ 872663 w 9451446"/>
              <a:gd name="connsiteY4069" fmla="*/ 68516 h 3480299"/>
              <a:gd name="connsiteX4070" fmla="*/ 901257 w 9451446"/>
              <a:gd name="connsiteY4070" fmla="*/ 76069 h 3480299"/>
              <a:gd name="connsiteX4071" fmla="*/ 920679 w 9451446"/>
              <a:gd name="connsiteY4071" fmla="*/ 94143 h 3480299"/>
              <a:gd name="connsiteX4072" fmla="*/ 921758 w 9451446"/>
              <a:gd name="connsiteY4072" fmla="*/ 94143 h 3480299"/>
              <a:gd name="connsiteX4073" fmla="*/ 920679 w 9451446"/>
              <a:gd name="connsiteY4073" fmla="*/ 74451 h 3480299"/>
              <a:gd name="connsiteX4074" fmla="*/ 7658783 w 9451446"/>
              <a:gd name="connsiteY4074" fmla="*/ 13487 h 3480299"/>
              <a:gd name="connsiteX4075" fmla="*/ 7670652 w 9451446"/>
              <a:gd name="connsiteY4075" fmla="*/ 18073 h 3480299"/>
              <a:gd name="connsiteX4076" fmla="*/ 7675508 w 9451446"/>
              <a:gd name="connsiteY4076" fmla="*/ 30212 h 3480299"/>
              <a:gd name="connsiteX4077" fmla="*/ 7670652 w 9451446"/>
              <a:gd name="connsiteY4077" fmla="*/ 42081 h 3480299"/>
              <a:gd name="connsiteX4078" fmla="*/ 7658783 w 9451446"/>
              <a:gd name="connsiteY4078" fmla="*/ 47206 h 3480299"/>
              <a:gd name="connsiteX4079" fmla="*/ 7646914 w 9451446"/>
              <a:gd name="connsiteY4079" fmla="*/ 42081 h 3480299"/>
              <a:gd name="connsiteX4080" fmla="*/ 7641789 w 9451446"/>
              <a:gd name="connsiteY4080" fmla="*/ 30212 h 3480299"/>
              <a:gd name="connsiteX4081" fmla="*/ 7646914 w 9451446"/>
              <a:gd name="connsiteY4081" fmla="*/ 18073 h 3480299"/>
              <a:gd name="connsiteX4082" fmla="*/ 7658783 w 9451446"/>
              <a:gd name="connsiteY4082" fmla="*/ 13487 h 3480299"/>
              <a:gd name="connsiteX4083" fmla="*/ 1283736 w 9451446"/>
              <a:gd name="connsiteY4083" fmla="*/ 13487 h 3480299"/>
              <a:gd name="connsiteX4084" fmla="*/ 1295605 w 9451446"/>
              <a:gd name="connsiteY4084" fmla="*/ 18073 h 3480299"/>
              <a:gd name="connsiteX4085" fmla="*/ 1300461 w 9451446"/>
              <a:gd name="connsiteY4085" fmla="*/ 30212 h 3480299"/>
              <a:gd name="connsiteX4086" fmla="*/ 1295605 w 9451446"/>
              <a:gd name="connsiteY4086" fmla="*/ 42081 h 3480299"/>
              <a:gd name="connsiteX4087" fmla="*/ 1283736 w 9451446"/>
              <a:gd name="connsiteY4087" fmla="*/ 47206 h 3480299"/>
              <a:gd name="connsiteX4088" fmla="*/ 1271867 w 9451446"/>
              <a:gd name="connsiteY4088" fmla="*/ 42081 h 3480299"/>
              <a:gd name="connsiteX4089" fmla="*/ 1266742 w 9451446"/>
              <a:gd name="connsiteY4089" fmla="*/ 30212 h 3480299"/>
              <a:gd name="connsiteX4090" fmla="*/ 1271867 w 9451446"/>
              <a:gd name="connsiteY4090" fmla="*/ 18073 h 3480299"/>
              <a:gd name="connsiteX4091" fmla="*/ 1283736 w 9451446"/>
              <a:gd name="connsiteY4091" fmla="*/ 13487 h 3480299"/>
              <a:gd name="connsiteX4092" fmla="*/ 110059 w 9451446"/>
              <a:gd name="connsiteY4092" fmla="*/ 11599 h 3480299"/>
              <a:gd name="connsiteX4093" fmla="*/ 150521 w 9451446"/>
              <a:gd name="connsiteY4093" fmla="*/ 19961 h 3480299"/>
              <a:gd name="connsiteX4094" fmla="*/ 182352 w 9451446"/>
              <a:gd name="connsiteY4094" fmla="*/ 43969 h 3480299"/>
              <a:gd name="connsiteX4095" fmla="*/ 165628 w 9451446"/>
              <a:gd name="connsiteY4095" fmla="*/ 60424 h 3480299"/>
              <a:gd name="connsiteX4096" fmla="*/ 140810 w 9451446"/>
              <a:gd name="connsiteY4096" fmla="*/ 40462 h 3480299"/>
              <a:gd name="connsiteX4097" fmla="*/ 110059 w 9451446"/>
              <a:gd name="connsiteY4097" fmla="*/ 33988 h 3480299"/>
              <a:gd name="connsiteX4098" fmla="*/ 70675 w 9451446"/>
              <a:gd name="connsiteY4098" fmla="*/ 44239 h 3480299"/>
              <a:gd name="connsiteX4099" fmla="*/ 42081 w 9451446"/>
              <a:gd name="connsiteY4099" fmla="*/ 72563 h 3480299"/>
              <a:gd name="connsiteX4100" fmla="*/ 31292 w 9451446"/>
              <a:gd name="connsiteY4100" fmla="*/ 114914 h 3480299"/>
              <a:gd name="connsiteX4101" fmla="*/ 42081 w 9451446"/>
              <a:gd name="connsiteY4101" fmla="*/ 157534 h 3480299"/>
              <a:gd name="connsiteX4102" fmla="*/ 70675 w 9451446"/>
              <a:gd name="connsiteY4102" fmla="*/ 185858 h 3480299"/>
              <a:gd name="connsiteX4103" fmla="*/ 110059 w 9451446"/>
              <a:gd name="connsiteY4103" fmla="*/ 195839 h 3480299"/>
              <a:gd name="connsiteX4104" fmla="*/ 171023 w 9451446"/>
              <a:gd name="connsiteY4104" fmla="*/ 166436 h 3480299"/>
              <a:gd name="connsiteX4105" fmla="*/ 188287 w 9451446"/>
              <a:gd name="connsiteY4105" fmla="*/ 182891 h 3480299"/>
              <a:gd name="connsiteX4106" fmla="*/ 154298 w 9451446"/>
              <a:gd name="connsiteY4106" fmla="*/ 208787 h 3480299"/>
              <a:gd name="connsiteX4107" fmla="*/ 110059 w 9451446"/>
              <a:gd name="connsiteY4107" fmla="*/ 218228 h 3480299"/>
              <a:gd name="connsiteX4108" fmla="*/ 57727 w 9451446"/>
              <a:gd name="connsiteY4108" fmla="*/ 204741 h 3480299"/>
              <a:gd name="connsiteX4109" fmla="*/ 21041 w 9451446"/>
              <a:gd name="connsiteY4109" fmla="*/ 167515 h 3480299"/>
              <a:gd name="connsiteX4110" fmla="*/ 7553 w 9451446"/>
              <a:gd name="connsiteY4110" fmla="*/ 114914 h 3480299"/>
              <a:gd name="connsiteX4111" fmla="*/ 21041 w 9451446"/>
              <a:gd name="connsiteY4111" fmla="*/ 62312 h 3480299"/>
              <a:gd name="connsiteX4112" fmla="*/ 57727 w 9451446"/>
              <a:gd name="connsiteY4112" fmla="*/ 25356 h 3480299"/>
              <a:gd name="connsiteX4113" fmla="*/ 110059 w 9451446"/>
              <a:gd name="connsiteY4113" fmla="*/ 11599 h 3480299"/>
              <a:gd name="connsiteX4114" fmla="*/ 9061591 w 9451446"/>
              <a:gd name="connsiteY4114" fmla="*/ 10520 h 3480299"/>
              <a:gd name="connsiteX4115" fmla="*/ 9082361 w 9451446"/>
              <a:gd name="connsiteY4115" fmla="*/ 10520 h 3480299"/>
              <a:gd name="connsiteX4116" fmla="*/ 9110685 w 9451446"/>
              <a:gd name="connsiteY4116" fmla="*/ 42890 h 3480299"/>
              <a:gd name="connsiteX4117" fmla="*/ 9110685 w 9451446"/>
              <a:gd name="connsiteY4117" fmla="*/ 44239 h 3480299"/>
              <a:gd name="connsiteX4118" fmla="*/ 9088026 w 9451446"/>
              <a:gd name="connsiteY4118" fmla="*/ 44239 h 3480299"/>
              <a:gd name="connsiteX4119" fmla="*/ 9072920 w 9451446"/>
              <a:gd name="connsiteY4119" fmla="*/ 26705 h 3480299"/>
              <a:gd name="connsiteX4120" fmla="*/ 9070762 w 9451446"/>
              <a:gd name="connsiteY4120" fmla="*/ 26705 h 3480299"/>
              <a:gd name="connsiteX4121" fmla="*/ 9056195 w 9451446"/>
              <a:gd name="connsiteY4121" fmla="*/ 44239 h 3480299"/>
              <a:gd name="connsiteX4122" fmla="*/ 9033537 w 9451446"/>
              <a:gd name="connsiteY4122" fmla="*/ 44239 h 3480299"/>
              <a:gd name="connsiteX4123" fmla="*/ 9033537 w 9451446"/>
              <a:gd name="connsiteY4123" fmla="*/ 42890 h 3480299"/>
              <a:gd name="connsiteX4124" fmla="*/ 6626967 w 9451446"/>
              <a:gd name="connsiteY4124" fmla="*/ 10520 h 3480299"/>
              <a:gd name="connsiteX4125" fmla="*/ 6652593 w 9451446"/>
              <a:gd name="connsiteY4125" fmla="*/ 10520 h 3480299"/>
              <a:gd name="connsiteX4126" fmla="*/ 6632902 w 9451446"/>
              <a:gd name="connsiteY4126" fmla="*/ 45588 h 3480299"/>
              <a:gd name="connsiteX4127" fmla="*/ 6612400 w 9451446"/>
              <a:gd name="connsiteY4127" fmla="*/ 45588 h 3480299"/>
              <a:gd name="connsiteX4128" fmla="*/ 3037600 w 9451446"/>
              <a:gd name="connsiteY4128" fmla="*/ 10520 h 3480299"/>
              <a:gd name="connsiteX4129" fmla="*/ 3063227 w 9451446"/>
              <a:gd name="connsiteY4129" fmla="*/ 10520 h 3480299"/>
              <a:gd name="connsiteX4130" fmla="*/ 3077523 w 9451446"/>
              <a:gd name="connsiteY4130" fmla="*/ 45588 h 3480299"/>
              <a:gd name="connsiteX4131" fmla="*/ 3056753 w 9451446"/>
              <a:gd name="connsiteY4131" fmla="*/ 45588 h 3480299"/>
              <a:gd name="connsiteX4132" fmla="*/ 1387367 w 9451446"/>
              <a:gd name="connsiteY4132" fmla="*/ 10520 h 3480299"/>
              <a:gd name="connsiteX4133" fmla="*/ 1408138 w 9451446"/>
              <a:gd name="connsiteY4133" fmla="*/ 10520 h 3480299"/>
              <a:gd name="connsiteX4134" fmla="*/ 1436192 w 9451446"/>
              <a:gd name="connsiteY4134" fmla="*/ 42890 h 3480299"/>
              <a:gd name="connsiteX4135" fmla="*/ 1436192 w 9451446"/>
              <a:gd name="connsiteY4135" fmla="*/ 44239 h 3480299"/>
              <a:gd name="connsiteX4136" fmla="*/ 1413533 w 9451446"/>
              <a:gd name="connsiteY4136" fmla="*/ 44239 h 3480299"/>
              <a:gd name="connsiteX4137" fmla="*/ 1398696 w 9451446"/>
              <a:gd name="connsiteY4137" fmla="*/ 26705 h 3480299"/>
              <a:gd name="connsiteX4138" fmla="*/ 1396539 w 9451446"/>
              <a:gd name="connsiteY4138" fmla="*/ 26705 h 3480299"/>
              <a:gd name="connsiteX4139" fmla="*/ 1381703 w 9451446"/>
              <a:gd name="connsiteY4139" fmla="*/ 44239 h 3480299"/>
              <a:gd name="connsiteX4140" fmla="*/ 1359043 w 9451446"/>
              <a:gd name="connsiteY4140" fmla="*/ 44239 h 3480299"/>
              <a:gd name="connsiteX4141" fmla="*/ 1359043 w 9451446"/>
              <a:gd name="connsiteY4141" fmla="*/ 42890 h 3480299"/>
              <a:gd name="connsiteX4142" fmla="*/ 1017594 w 9451446"/>
              <a:gd name="connsiteY4142" fmla="*/ 9711 h 3480299"/>
              <a:gd name="connsiteX4143" fmla="*/ 1039714 w 9451446"/>
              <a:gd name="connsiteY4143" fmla="*/ 18073 h 3480299"/>
              <a:gd name="connsiteX4144" fmla="*/ 1050504 w 9451446"/>
              <a:gd name="connsiteY4144" fmla="*/ 22659 h 3480299"/>
              <a:gd name="connsiteX4145" fmla="*/ 1060484 w 9451446"/>
              <a:gd name="connsiteY4145" fmla="*/ 12678 h 3480299"/>
              <a:gd name="connsiteX4146" fmla="*/ 1079906 w 9451446"/>
              <a:gd name="connsiteY4146" fmla="*/ 12678 h 3480299"/>
              <a:gd name="connsiteX4147" fmla="*/ 1070735 w 9451446"/>
              <a:gd name="connsiteY4147" fmla="*/ 35877 h 3480299"/>
              <a:gd name="connsiteX4148" fmla="*/ 1049965 w 9451446"/>
              <a:gd name="connsiteY4148" fmla="*/ 43699 h 3480299"/>
              <a:gd name="connsiteX4149" fmla="*/ 1040254 w 9451446"/>
              <a:gd name="connsiteY4149" fmla="*/ 41811 h 3480299"/>
              <a:gd name="connsiteX4150" fmla="*/ 1028384 w 9451446"/>
              <a:gd name="connsiteY4150" fmla="*/ 35877 h 3480299"/>
              <a:gd name="connsiteX4151" fmla="*/ 1017324 w 9451446"/>
              <a:gd name="connsiteY4151" fmla="*/ 30751 h 3480299"/>
              <a:gd name="connsiteX4152" fmla="*/ 1007343 w 9451446"/>
              <a:gd name="connsiteY4152" fmla="*/ 41002 h 3480299"/>
              <a:gd name="connsiteX4153" fmla="*/ 988192 w 9451446"/>
              <a:gd name="connsiteY4153" fmla="*/ 41002 h 3480299"/>
              <a:gd name="connsiteX4154" fmla="*/ 997092 w 9451446"/>
              <a:gd name="connsiteY4154" fmla="*/ 17803 h 3480299"/>
              <a:gd name="connsiteX4155" fmla="*/ 1017594 w 9451446"/>
              <a:gd name="connsiteY4155" fmla="*/ 9711 h 3480299"/>
              <a:gd name="connsiteX4156" fmla="*/ 643524 w 9451446"/>
              <a:gd name="connsiteY4156" fmla="*/ 0 h 3480299"/>
              <a:gd name="connsiteX4157" fmla="*/ 664295 w 9451446"/>
              <a:gd name="connsiteY4157" fmla="*/ 6474 h 3480299"/>
              <a:gd name="connsiteX4158" fmla="*/ 671848 w 9451446"/>
              <a:gd name="connsiteY4158" fmla="*/ 25356 h 3480299"/>
              <a:gd name="connsiteX4159" fmla="*/ 663755 w 9451446"/>
              <a:gd name="connsiteY4159" fmla="*/ 45588 h 3480299"/>
              <a:gd name="connsiteX4160" fmla="*/ 641906 w 9451446"/>
              <a:gd name="connsiteY4160" fmla="*/ 55299 h 3480299"/>
              <a:gd name="connsiteX4161" fmla="*/ 637589 w 9451446"/>
              <a:gd name="connsiteY4161" fmla="*/ 40732 h 3480299"/>
              <a:gd name="connsiteX4162" fmla="*/ 649998 w 9451446"/>
              <a:gd name="connsiteY4162" fmla="*/ 35067 h 3480299"/>
              <a:gd name="connsiteX4163" fmla="*/ 653775 w 9451446"/>
              <a:gd name="connsiteY4163" fmla="*/ 26435 h 3480299"/>
              <a:gd name="connsiteX4164" fmla="*/ 650537 w 9451446"/>
              <a:gd name="connsiteY4164" fmla="*/ 18882 h 3480299"/>
              <a:gd name="connsiteX4165" fmla="*/ 641096 w 9451446"/>
              <a:gd name="connsiteY4165" fmla="*/ 16185 h 3480299"/>
              <a:gd name="connsiteX4166" fmla="*/ 625990 w 9451446"/>
              <a:gd name="connsiteY4166" fmla="*/ 19422 h 3480299"/>
              <a:gd name="connsiteX4167" fmla="*/ 621405 w 9451446"/>
              <a:gd name="connsiteY4167" fmla="*/ 4585 h 3480299"/>
              <a:gd name="connsiteX4168" fmla="*/ 643524 w 9451446"/>
              <a:gd name="connsiteY4168" fmla="*/ 0 h 348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</a:cxnLst>
            <a:rect l="l" t="t" r="r" b="b"/>
            <a:pathLst>
              <a:path w="9451446" h="3480299">
                <a:moveTo>
                  <a:pt x="478863" y="3380761"/>
                </a:moveTo>
                <a:lnTo>
                  <a:pt x="566533" y="3380761"/>
                </a:lnTo>
                <a:lnTo>
                  <a:pt x="566533" y="3399913"/>
                </a:lnTo>
                <a:lnTo>
                  <a:pt x="478863" y="3399913"/>
                </a:lnTo>
                <a:close/>
                <a:moveTo>
                  <a:pt x="949672" y="3351898"/>
                </a:moveTo>
                <a:cubicBezTo>
                  <a:pt x="938882" y="3351898"/>
                  <a:pt x="929441" y="3355494"/>
                  <a:pt x="921348" y="3362688"/>
                </a:cubicBezTo>
                <a:cubicBezTo>
                  <a:pt x="913795" y="3369522"/>
                  <a:pt x="908760" y="3378873"/>
                  <a:pt x="906243" y="3390742"/>
                </a:cubicBezTo>
                <a:lnTo>
                  <a:pt x="992023" y="3390742"/>
                </a:lnTo>
                <a:cubicBezTo>
                  <a:pt x="991843" y="3384807"/>
                  <a:pt x="990225" y="3378873"/>
                  <a:pt x="987167" y="3372938"/>
                </a:cubicBezTo>
                <a:cubicBezTo>
                  <a:pt x="984290" y="3367184"/>
                  <a:pt x="979704" y="3362238"/>
                  <a:pt x="973410" y="3358102"/>
                </a:cubicBezTo>
                <a:cubicBezTo>
                  <a:pt x="967116" y="3353966"/>
                  <a:pt x="959203" y="3351898"/>
                  <a:pt x="949672" y="3351898"/>
                </a:cubicBezTo>
                <a:close/>
                <a:moveTo>
                  <a:pt x="379790" y="3351898"/>
                </a:moveTo>
                <a:cubicBezTo>
                  <a:pt x="372058" y="3351898"/>
                  <a:pt x="364415" y="3354146"/>
                  <a:pt x="356862" y="3358642"/>
                </a:cubicBezTo>
                <a:cubicBezTo>
                  <a:pt x="349849" y="3362778"/>
                  <a:pt x="344093" y="3369072"/>
                  <a:pt x="339598" y="3377524"/>
                </a:cubicBezTo>
                <a:cubicBezTo>
                  <a:pt x="335282" y="3385617"/>
                  <a:pt x="333124" y="3394968"/>
                  <a:pt x="333124" y="3405578"/>
                </a:cubicBezTo>
                <a:cubicBezTo>
                  <a:pt x="333124" y="3416188"/>
                  <a:pt x="335282" y="3425540"/>
                  <a:pt x="339598" y="3433632"/>
                </a:cubicBezTo>
                <a:cubicBezTo>
                  <a:pt x="344093" y="3442084"/>
                  <a:pt x="349849" y="3448379"/>
                  <a:pt x="356862" y="3452515"/>
                </a:cubicBezTo>
                <a:cubicBezTo>
                  <a:pt x="364415" y="3457011"/>
                  <a:pt x="372058" y="3459259"/>
                  <a:pt x="379790" y="3459259"/>
                </a:cubicBezTo>
                <a:cubicBezTo>
                  <a:pt x="387704" y="3459259"/>
                  <a:pt x="395346" y="3457011"/>
                  <a:pt x="402719" y="3452515"/>
                </a:cubicBezTo>
                <a:cubicBezTo>
                  <a:pt x="409913" y="3448199"/>
                  <a:pt x="415668" y="3441905"/>
                  <a:pt x="419984" y="3433632"/>
                </a:cubicBezTo>
                <a:cubicBezTo>
                  <a:pt x="424299" y="3425540"/>
                  <a:pt x="426458" y="3416188"/>
                  <a:pt x="426458" y="3405578"/>
                </a:cubicBezTo>
                <a:cubicBezTo>
                  <a:pt x="426458" y="3394788"/>
                  <a:pt x="424299" y="3385347"/>
                  <a:pt x="419984" y="3377254"/>
                </a:cubicBezTo>
                <a:cubicBezTo>
                  <a:pt x="415668" y="3369342"/>
                  <a:pt x="409913" y="3363137"/>
                  <a:pt x="402719" y="3358642"/>
                </a:cubicBezTo>
                <a:cubicBezTo>
                  <a:pt x="395346" y="3354146"/>
                  <a:pt x="387704" y="3351898"/>
                  <a:pt x="379790" y="3351898"/>
                </a:cubicBezTo>
                <a:close/>
                <a:moveTo>
                  <a:pt x="73372" y="3351898"/>
                </a:moveTo>
                <a:cubicBezTo>
                  <a:pt x="62582" y="3351898"/>
                  <a:pt x="53141" y="3355494"/>
                  <a:pt x="45048" y="3362688"/>
                </a:cubicBezTo>
                <a:cubicBezTo>
                  <a:pt x="37495" y="3369522"/>
                  <a:pt x="32460" y="3378873"/>
                  <a:pt x="29942" y="3390742"/>
                </a:cubicBezTo>
                <a:lnTo>
                  <a:pt x="115723" y="3390742"/>
                </a:lnTo>
                <a:cubicBezTo>
                  <a:pt x="115543" y="3384807"/>
                  <a:pt x="113925" y="3378873"/>
                  <a:pt x="110867" y="3372938"/>
                </a:cubicBezTo>
                <a:cubicBezTo>
                  <a:pt x="107990" y="3367184"/>
                  <a:pt x="103404" y="3362238"/>
                  <a:pt x="97110" y="3358102"/>
                </a:cubicBezTo>
                <a:cubicBezTo>
                  <a:pt x="90816" y="3353966"/>
                  <a:pt x="82903" y="3351898"/>
                  <a:pt x="73372" y="3351898"/>
                </a:cubicBezTo>
                <a:close/>
                <a:moveTo>
                  <a:pt x="601880" y="3335173"/>
                </a:moveTo>
                <a:lnTo>
                  <a:pt x="625348" y="3335173"/>
                </a:lnTo>
                <a:lnTo>
                  <a:pt x="625348" y="3420145"/>
                </a:lnTo>
                <a:cubicBezTo>
                  <a:pt x="625348" y="3433812"/>
                  <a:pt x="628405" y="3443703"/>
                  <a:pt x="634519" y="3449817"/>
                </a:cubicBezTo>
                <a:cubicBezTo>
                  <a:pt x="640813" y="3456112"/>
                  <a:pt x="648996" y="3459259"/>
                  <a:pt x="659066" y="3459259"/>
                </a:cubicBezTo>
                <a:cubicBezTo>
                  <a:pt x="666980" y="3459259"/>
                  <a:pt x="674083" y="3457101"/>
                  <a:pt x="680377" y="3452785"/>
                </a:cubicBezTo>
                <a:cubicBezTo>
                  <a:pt x="686311" y="3448648"/>
                  <a:pt x="691077" y="3443163"/>
                  <a:pt x="694674" y="3436330"/>
                </a:cubicBezTo>
                <a:cubicBezTo>
                  <a:pt x="698090" y="3429676"/>
                  <a:pt x="699799" y="3422483"/>
                  <a:pt x="699799" y="3414750"/>
                </a:cubicBezTo>
                <a:lnTo>
                  <a:pt x="699799" y="3335173"/>
                </a:lnTo>
                <a:lnTo>
                  <a:pt x="723268" y="3335173"/>
                </a:lnTo>
                <a:lnTo>
                  <a:pt x="723268" y="3475983"/>
                </a:lnTo>
                <a:lnTo>
                  <a:pt x="700878" y="3475983"/>
                </a:lnTo>
                <a:lnTo>
                  <a:pt x="700878" y="3455482"/>
                </a:lnTo>
                <a:lnTo>
                  <a:pt x="699799" y="3455482"/>
                </a:lnTo>
                <a:cubicBezTo>
                  <a:pt x="696202" y="3462316"/>
                  <a:pt x="689998" y="3468250"/>
                  <a:pt x="681186" y="3473286"/>
                </a:cubicBezTo>
                <a:cubicBezTo>
                  <a:pt x="673093" y="3477961"/>
                  <a:pt x="664102" y="3480299"/>
                  <a:pt x="654211" y="3480299"/>
                </a:cubicBezTo>
                <a:cubicBezTo>
                  <a:pt x="637127" y="3480299"/>
                  <a:pt x="624179" y="3475354"/>
                  <a:pt x="615367" y="3465463"/>
                </a:cubicBezTo>
                <a:cubicBezTo>
                  <a:pt x="606375" y="3455392"/>
                  <a:pt x="601880" y="3441455"/>
                  <a:pt x="601880" y="3423652"/>
                </a:cubicBezTo>
                <a:close/>
                <a:moveTo>
                  <a:pt x="1105579" y="3330857"/>
                </a:moveTo>
                <a:cubicBezTo>
                  <a:pt x="1111873" y="3330857"/>
                  <a:pt x="1117448" y="3331846"/>
                  <a:pt x="1122303" y="3333824"/>
                </a:cubicBezTo>
                <a:lnTo>
                  <a:pt x="1122303" y="3359181"/>
                </a:lnTo>
                <a:cubicBezTo>
                  <a:pt x="1116189" y="3356124"/>
                  <a:pt x="1109535" y="3354595"/>
                  <a:pt x="1102342" y="3354595"/>
                </a:cubicBezTo>
                <a:cubicBezTo>
                  <a:pt x="1095688" y="3354595"/>
                  <a:pt x="1089394" y="3356573"/>
                  <a:pt x="1083459" y="3360530"/>
                </a:cubicBezTo>
                <a:cubicBezTo>
                  <a:pt x="1077884" y="3364126"/>
                  <a:pt x="1073299" y="3369342"/>
                  <a:pt x="1069702" y="3376175"/>
                </a:cubicBezTo>
                <a:cubicBezTo>
                  <a:pt x="1066465" y="3382110"/>
                  <a:pt x="1064847" y="3389123"/>
                  <a:pt x="1064847" y="3397216"/>
                </a:cubicBezTo>
                <a:lnTo>
                  <a:pt x="1064847" y="3475983"/>
                </a:lnTo>
                <a:lnTo>
                  <a:pt x="1041378" y="3475983"/>
                </a:lnTo>
                <a:lnTo>
                  <a:pt x="1041378" y="3335173"/>
                </a:lnTo>
                <a:lnTo>
                  <a:pt x="1063498" y="3335173"/>
                </a:lnTo>
                <a:lnTo>
                  <a:pt x="1063498" y="3357832"/>
                </a:lnTo>
                <a:lnTo>
                  <a:pt x="1064847" y="3357832"/>
                </a:lnTo>
                <a:cubicBezTo>
                  <a:pt x="1067364" y="3350279"/>
                  <a:pt x="1072670" y="3343895"/>
                  <a:pt x="1080762" y="3338680"/>
                </a:cubicBezTo>
                <a:cubicBezTo>
                  <a:pt x="1088674" y="3333465"/>
                  <a:pt x="1096947" y="3330857"/>
                  <a:pt x="1105579" y="3330857"/>
                </a:cubicBezTo>
                <a:close/>
                <a:moveTo>
                  <a:pt x="949672" y="3330587"/>
                </a:moveTo>
                <a:cubicBezTo>
                  <a:pt x="963160" y="3330587"/>
                  <a:pt x="975119" y="3333735"/>
                  <a:pt x="985549" y="3340029"/>
                </a:cubicBezTo>
                <a:cubicBezTo>
                  <a:pt x="995620" y="3346143"/>
                  <a:pt x="1003353" y="3354595"/>
                  <a:pt x="1008747" y="3365385"/>
                </a:cubicBezTo>
                <a:cubicBezTo>
                  <a:pt x="1014322" y="3376535"/>
                  <a:pt x="1017110" y="3389033"/>
                  <a:pt x="1017110" y="3402881"/>
                </a:cubicBezTo>
                <a:cubicBezTo>
                  <a:pt x="1017110" y="3403960"/>
                  <a:pt x="1016930" y="3406297"/>
                  <a:pt x="1016571" y="3409894"/>
                </a:cubicBezTo>
                <a:lnTo>
                  <a:pt x="904893" y="3409894"/>
                </a:lnTo>
                <a:cubicBezTo>
                  <a:pt x="905433" y="3420684"/>
                  <a:pt x="908040" y="3429766"/>
                  <a:pt x="912717" y="3437139"/>
                </a:cubicBezTo>
                <a:cubicBezTo>
                  <a:pt x="917212" y="3444153"/>
                  <a:pt x="923057" y="3449638"/>
                  <a:pt x="930250" y="3453594"/>
                </a:cubicBezTo>
                <a:cubicBezTo>
                  <a:pt x="937264" y="3457370"/>
                  <a:pt x="944637" y="3459259"/>
                  <a:pt x="952370" y="3459259"/>
                </a:cubicBezTo>
                <a:cubicBezTo>
                  <a:pt x="970713" y="3459259"/>
                  <a:pt x="984650" y="3450717"/>
                  <a:pt x="994181" y="3433632"/>
                </a:cubicBezTo>
                <a:lnTo>
                  <a:pt x="1013873" y="3443343"/>
                </a:lnTo>
                <a:cubicBezTo>
                  <a:pt x="1007938" y="3454673"/>
                  <a:pt x="999756" y="3463665"/>
                  <a:pt x="989326" y="3470318"/>
                </a:cubicBezTo>
                <a:cubicBezTo>
                  <a:pt x="978896" y="3476972"/>
                  <a:pt x="966307" y="3480299"/>
                  <a:pt x="951561" y="3480299"/>
                </a:cubicBezTo>
                <a:cubicBezTo>
                  <a:pt x="937893" y="3480299"/>
                  <a:pt x="925844" y="3477152"/>
                  <a:pt x="915414" y="3470858"/>
                </a:cubicBezTo>
                <a:cubicBezTo>
                  <a:pt x="904624" y="3464384"/>
                  <a:pt x="896261" y="3455482"/>
                  <a:pt x="890327" y="3444153"/>
                </a:cubicBezTo>
                <a:cubicBezTo>
                  <a:pt x="884392" y="3432823"/>
                  <a:pt x="881425" y="3420055"/>
                  <a:pt x="881425" y="3405848"/>
                </a:cubicBezTo>
                <a:cubicBezTo>
                  <a:pt x="881425" y="3392181"/>
                  <a:pt x="884212" y="3379682"/>
                  <a:pt x="889787" y="3368353"/>
                </a:cubicBezTo>
                <a:cubicBezTo>
                  <a:pt x="895542" y="3356663"/>
                  <a:pt x="903545" y="3347492"/>
                  <a:pt x="913795" y="3340838"/>
                </a:cubicBezTo>
                <a:cubicBezTo>
                  <a:pt x="924405" y="3334004"/>
                  <a:pt x="936364" y="3330587"/>
                  <a:pt x="949672" y="3330587"/>
                </a:cubicBezTo>
                <a:close/>
                <a:moveTo>
                  <a:pt x="803374" y="3330587"/>
                </a:moveTo>
                <a:cubicBezTo>
                  <a:pt x="815603" y="3330587"/>
                  <a:pt x="826573" y="3333285"/>
                  <a:pt x="836283" y="3338680"/>
                </a:cubicBezTo>
                <a:cubicBezTo>
                  <a:pt x="845815" y="3343895"/>
                  <a:pt x="852649" y="3351358"/>
                  <a:pt x="856785" y="3361069"/>
                </a:cubicBezTo>
                <a:lnTo>
                  <a:pt x="836553" y="3370511"/>
                </a:lnTo>
                <a:cubicBezTo>
                  <a:pt x="830260" y="3357922"/>
                  <a:pt x="819109" y="3351628"/>
                  <a:pt x="803105" y="3351628"/>
                </a:cubicBezTo>
                <a:cubicBezTo>
                  <a:pt x="795552" y="3351628"/>
                  <a:pt x="788718" y="3353426"/>
                  <a:pt x="782603" y="3357023"/>
                </a:cubicBezTo>
                <a:cubicBezTo>
                  <a:pt x="776848" y="3360440"/>
                  <a:pt x="773971" y="3365026"/>
                  <a:pt x="773971" y="3370780"/>
                </a:cubicBezTo>
                <a:cubicBezTo>
                  <a:pt x="773971" y="3375816"/>
                  <a:pt x="776039" y="3379952"/>
                  <a:pt x="780175" y="3383189"/>
                </a:cubicBezTo>
                <a:cubicBezTo>
                  <a:pt x="784311" y="3386426"/>
                  <a:pt x="790336" y="3389123"/>
                  <a:pt x="798249" y="3391281"/>
                </a:cubicBezTo>
                <a:lnTo>
                  <a:pt x="818750" y="3396407"/>
                </a:lnTo>
                <a:cubicBezTo>
                  <a:pt x="832777" y="3400003"/>
                  <a:pt x="843207" y="3405218"/>
                  <a:pt x="850041" y="3412052"/>
                </a:cubicBezTo>
                <a:cubicBezTo>
                  <a:pt x="857054" y="3419066"/>
                  <a:pt x="860561" y="3427518"/>
                  <a:pt x="860561" y="3437409"/>
                </a:cubicBezTo>
                <a:cubicBezTo>
                  <a:pt x="860561" y="3445861"/>
                  <a:pt x="858044" y="3453414"/>
                  <a:pt x="853008" y="3460068"/>
                </a:cubicBezTo>
                <a:cubicBezTo>
                  <a:pt x="848153" y="3466542"/>
                  <a:pt x="841409" y="3471577"/>
                  <a:pt x="832777" y="3475174"/>
                </a:cubicBezTo>
                <a:cubicBezTo>
                  <a:pt x="824684" y="3478591"/>
                  <a:pt x="815333" y="3480299"/>
                  <a:pt x="804723" y="3480299"/>
                </a:cubicBezTo>
                <a:cubicBezTo>
                  <a:pt x="789617" y="3480299"/>
                  <a:pt x="776938" y="3476792"/>
                  <a:pt x="766688" y="3469779"/>
                </a:cubicBezTo>
                <a:cubicBezTo>
                  <a:pt x="756977" y="3463125"/>
                  <a:pt x="749873" y="3454043"/>
                  <a:pt x="745377" y="3442534"/>
                </a:cubicBezTo>
                <a:lnTo>
                  <a:pt x="766148" y="3433093"/>
                </a:lnTo>
                <a:cubicBezTo>
                  <a:pt x="769745" y="3441725"/>
                  <a:pt x="774961" y="3448289"/>
                  <a:pt x="781794" y="3452785"/>
                </a:cubicBezTo>
                <a:cubicBezTo>
                  <a:pt x="788988" y="3457460"/>
                  <a:pt x="796630" y="3459798"/>
                  <a:pt x="804723" y="3459798"/>
                </a:cubicBezTo>
                <a:cubicBezTo>
                  <a:pt x="813535" y="3459798"/>
                  <a:pt x="821088" y="3458000"/>
                  <a:pt x="827382" y="3454403"/>
                </a:cubicBezTo>
                <a:cubicBezTo>
                  <a:pt x="833676" y="3450806"/>
                  <a:pt x="836823" y="3445681"/>
                  <a:pt x="836823" y="3439027"/>
                </a:cubicBezTo>
                <a:cubicBezTo>
                  <a:pt x="836823" y="3433093"/>
                  <a:pt x="834306" y="3428327"/>
                  <a:pt x="829270" y="3424731"/>
                </a:cubicBezTo>
                <a:cubicBezTo>
                  <a:pt x="824594" y="3421314"/>
                  <a:pt x="816772" y="3418257"/>
                  <a:pt x="805802" y="3415559"/>
                </a:cubicBezTo>
                <a:lnTo>
                  <a:pt x="788538" y="3410973"/>
                </a:lnTo>
                <a:cubicBezTo>
                  <a:pt x="777388" y="3408276"/>
                  <a:pt x="768217" y="3403600"/>
                  <a:pt x="761023" y="3396946"/>
                </a:cubicBezTo>
                <a:cubicBezTo>
                  <a:pt x="753830" y="3390292"/>
                  <a:pt x="750233" y="3381750"/>
                  <a:pt x="750233" y="3371320"/>
                </a:cubicBezTo>
                <a:cubicBezTo>
                  <a:pt x="750233" y="3363407"/>
                  <a:pt x="752661" y="3356304"/>
                  <a:pt x="757517" y="3350010"/>
                </a:cubicBezTo>
                <a:cubicBezTo>
                  <a:pt x="762552" y="3343715"/>
                  <a:pt x="769026" y="3338950"/>
                  <a:pt x="776938" y="3335713"/>
                </a:cubicBezTo>
                <a:cubicBezTo>
                  <a:pt x="785571" y="3332296"/>
                  <a:pt x="794382" y="3330587"/>
                  <a:pt x="803374" y="3330587"/>
                </a:cubicBezTo>
                <a:close/>
                <a:moveTo>
                  <a:pt x="234134" y="3330587"/>
                </a:moveTo>
                <a:cubicBezTo>
                  <a:pt x="251039" y="3330587"/>
                  <a:pt x="263897" y="3335533"/>
                  <a:pt x="272709" y="3345424"/>
                </a:cubicBezTo>
                <a:cubicBezTo>
                  <a:pt x="281700" y="3355494"/>
                  <a:pt x="286196" y="3368892"/>
                  <a:pt x="286196" y="3385617"/>
                </a:cubicBezTo>
                <a:lnTo>
                  <a:pt x="286196" y="3475983"/>
                </a:lnTo>
                <a:lnTo>
                  <a:pt x="262728" y="3475983"/>
                </a:lnTo>
                <a:lnTo>
                  <a:pt x="262728" y="3389123"/>
                </a:lnTo>
                <a:cubicBezTo>
                  <a:pt x="262728" y="3376175"/>
                  <a:pt x="259581" y="3366734"/>
                  <a:pt x="253287" y="3360800"/>
                </a:cubicBezTo>
                <a:cubicBezTo>
                  <a:pt x="247172" y="3354865"/>
                  <a:pt x="238630" y="3351898"/>
                  <a:pt x="227661" y="3351898"/>
                </a:cubicBezTo>
                <a:cubicBezTo>
                  <a:pt x="220107" y="3351898"/>
                  <a:pt x="213364" y="3354056"/>
                  <a:pt x="207429" y="3358372"/>
                </a:cubicBezTo>
                <a:cubicBezTo>
                  <a:pt x="201135" y="3363047"/>
                  <a:pt x="196459" y="3368622"/>
                  <a:pt x="193402" y="3375096"/>
                </a:cubicBezTo>
                <a:cubicBezTo>
                  <a:pt x="190165" y="3382110"/>
                  <a:pt x="188546" y="3389303"/>
                  <a:pt x="188546" y="3396676"/>
                </a:cubicBezTo>
                <a:lnTo>
                  <a:pt x="188546" y="3475983"/>
                </a:lnTo>
                <a:lnTo>
                  <a:pt x="165078" y="3475983"/>
                </a:lnTo>
                <a:lnTo>
                  <a:pt x="165078" y="3335173"/>
                </a:lnTo>
                <a:lnTo>
                  <a:pt x="187198" y="3335173"/>
                </a:lnTo>
                <a:lnTo>
                  <a:pt x="187198" y="3355944"/>
                </a:lnTo>
                <a:lnTo>
                  <a:pt x="188546" y="3355944"/>
                </a:lnTo>
                <a:cubicBezTo>
                  <a:pt x="192323" y="3348931"/>
                  <a:pt x="198437" y="3342996"/>
                  <a:pt x="206890" y="3338140"/>
                </a:cubicBezTo>
                <a:cubicBezTo>
                  <a:pt x="215522" y="3333105"/>
                  <a:pt x="224603" y="3330587"/>
                  <a:pt x="234134" y="3330587"/>
                </a:cubicBezTo>
                <a:close/>
                <a:moveTo>
                  <a:pt x="73372" y="3330587"/>
                </a:moveTo>
                <a:cubicBezTo>
                  <a:pt x="86860" y="3330587"/>
                  <a:pt x="98819" y="3333735"/>
                  <a:pt x="109249" y="3340029"/>
                </a:cubicBezTo>
                <a:cubicBezTo>
                  <a:pt x="119320" y="3346143"/>
                  <a:pt x="127053" y="3354595"/>
                  <a:pt x="132448" y="3365385"/>
                </a:cubicBezTo>
                <a:cubicBezTo>
                  <a:pt x="138022" y="3376535"/>
                  <a:pt x="140810" y="3389033"/>
                  <a:pt x="140810" y="3402881"/>
                </a:cubicBezTo>
                <a:cubicBezTo>
                  <a:pt x="140810" y="3403960"/>
                  <a:pt x="140630" y="3406297"/>
                  <a:pt x="140270" y="3409894"/>
                </a:cubicBezTo>
                <a:lnTo>
                  <a:pt x="28593" y="3409894"/>
                </a:lnTo>
                <a:cubicBezTo>
                  <a:pt x="29133" y="3420684"/>
                  <a:pt x="31741" y="3429766"/>
                  <a:pt x="36416" y="3437139"/>
                </a:cubicBezTo>
                <a:cubicBezTo>
                  <a:pt x="40912" y="3444153"/>
                  <a:pt x="46757" y="3449638"/>
                  <a:pt x="53950" y="3453594"/>
                </a:cubicBezTo>
                <a:cubicBezTo>
                  <a:pt x="60964" y="3457370"/>
                  <a:pt x="68337" y="3459259"/>
                  <a:pt x="76070" y="3459259"/>
                </a:cubicBezTo>
                <a:cubicBezTo>
                  <a:pt x="94413" y="3459259"/>
                  <a:pt x="108350" y="3450717"/>
                  <a:pt x="117881" y="3433632"/>
                </a:cubicBezTo>
                <a:lnTo>
                  <a:pt x="137573" y="3443343"/>
                </a:lnTo>
                <a:cubicBezTo>
                  <a:pt x="131638" y="3454673"/>
                  <a:pt x="123456" y="3463665"/>
                  <a:pt x="113026" y="3470318"/>
                </a:cubicBezTo>
                <a:cubicBezTo>
                  <a:pt x="102595" y="3476972"/>
                  <a:pt x="90007" y="3480299"/>
                  <a:pt x="75260" y="3480299"/>
                </a:cubicBezTo>
                <a:cubicBezTo>
                  <a:pt x="61593" y="3480299"/>
                  <a:pt x="49544" y="3477152"/>
                  <a:pt x="39114" y="3470858"/>
                </a:cubicBezTo>
                <a:cubicBezTo>
                  <a:pt x="28324" y="3464384"/>
                  <a:pt x="19961" y="3455482"/>
                  <a:pt x="14027" y="3444153"/>
                </a:cubicBezTo>
                <a:cubicBezTo>
                  <a:pt x="8092" y="3432823"/>
                  <a:pt x="5125" y="3420055"/>
                  <a:pt x="5125" y="3405848"/>
                </a:cubicBezTo>
                <a:cubicBezTo>
                  <a:pt x="5125" y="3392181"/>
                  <a:pt x="7913" y="3379682"/>
                  <a:pt x="13487" y="3368353"/>
                </a:cubicBezTo>
                <a:cubicBezTo>
                  <a:pt x="19242" y="3356663"/>
                  <a:pt x="27245" y="3347492"/>
                  <a:pt x="37495" y="3340838"/>
                </a:cubicBezTo>
                <a:cubicBezTo>
                  <a:pt x="48105" y="3334004"/>
                  <a:pt x="60064" y="3330587"/>
                  <a:pt x="73372" y="3330587"/>
                </a:cubicBezTo>
                <a:close/>
                <a:moveTo>
                  <a:pt x="425379" y="3278256"/>
                </a:moveTo>
                <a:lnTo>
                  <a:pt x="448847" y="3278256"/>
                </a:lnTo>
                <a:lnTo>
                  <a:pt x="448847" y="3475983"/>
                </a:lnTo>
                <a:lnTo>
                  <a:pt x="426458" y="3475983"/>
                </a:lnTo>
                <a:lnTo>
                  <a:pt x="426458" y="3455212"/>
                </a:lnTo>
                <a:lnTo>
                  <a:pt x="425379" y="3455212"/>
                </a:lnTo>
                <a:cubicBezTo>
                  <a:pt x="421242" y="3462046"/>
                  <a:pt x="414769" y="3467981"/>
                  <a:pt x="405956" y="3473016"/>
                </a:cubicBezTo>
                <a:cubicBezTo>
                  <a:pt x="397505" y="3477871"/>
                  <a:pt x="387973" y="3480299"/>
                  <a:pt x="377363" y="3480299"/>
                </a:cubicBezTo>
                <a:cubicBezTo>
                  <a:pt x="364235" y="3480299"/>
                  <a:pt x="352726" y="3477152"/>
                  <a:pt x="342835" y="3470858"/>
                </a:cubicBezTo>
                <a:cubicBezTo>
                  <a:pt x="332764" y="3464564"/>
                  <a:pt x="324762" y="3455662"/>
                  <a:pt x="318827" y="3444153"/>
                </a:cubicBezTo>
                <a:cubicBezTo>
                  <a:pt x="312892" y="3432823"/>
                  <a:pt x="309925" y="3419965"/>
                  <a:pt x="309925" y="3405578"/>
                </a:cubicBezTo>
                <a:cubicBezTo>
                  <a:pt x="309925" y="3391371"/>
                  <a:pt x="312892" y="3378603"/>
                  <a:pt x="318827" y="3367274"/>
                </a:cubicBezTo>
                <a:cubicBezTo>
                  <a:pt x="324942" y="3355584"/>
                  <a:pt x="332944" y="3346593"/>
                  <a:pt x="342835" y="3340299"/>
                </a:cubicBezTo>
                <a:cubicBezTo>
                  <a:pt x="353086" y="3333824"/>
                  <a:pt x="364595" y="3330587"/>
                  <a:pt x="377363" y="3330587"/>
                </a:cubicBezTo>
                <a:cubicBezTo>
                  <a:pt x="387794" y="3330587"/>
                  <a:pt x="397324" y="3333105"/>
                  <a:pt x="405956" y="3338140"/>
                </a:cubicBezTo>
                <a:cubicBezTo>
                  <a:pt x="414769" y="3343356"/>
                  <a:pt x="421242" y="3349380"/>
                  <a:pt x="425379" y="3356214"/>
                </a:cubicBezTo>
                <a:lnTo>
                  <a:pt x="426458" y="3356214"/>
                </a:lnTo>
                <a:lnTo>
                  <a:pt x="425379" y="3336522"/>
                </a:lnTo>
                <a:close/>
                <a:moveTo>
                  <a:pt x="7629519" y="3156552"/>
                </a:moveTo>
                <a:cubicBezTo>
                  <a:pt x="7633835" y="3156552"/>
                  <a:pt x="7637342" y="3157900"/>
                  <a:pt x="7640039" y="3160598"/>
                </a:cubicBezTo>
                <a:cubicBezTo>
                  <a:pt x="7642737" y="3163295"/>
                  <a:pt x="7644085" y="3166802"/>
                  <a:pt x="7644085" y="3171118"/>
                </a:cubicBezTo>
                <a:cubicBezTo>
                  <a:pt x="7644085" y="3175254"/>
                  <a:pt x="7642737" y="3178761"/>
                  <a:pt x="7640039" y="3181638"/>
                </a:cubicBezTo>
                <a:cubicBezTo>
                  <a:pt x="7637342" y="3184696"/>
                  <a:pt x="7633835" y="3186224"/>
                  <a:pt x="7629519" y="3186224"/>
                </a:cubicBezTo>
                <a:cubicBezTo>
                  <a:pt x="7625562" y="3186224"/>
                  <a:pt x="7622056" y="3184696"/>
                  <a:pt x="7618999" y="3181638"/>
                </a:cubicBezTo>
                <a:cubicBezTo>
                  <a:pt x="7615941" y="3178581"/>
                  <a:pt x="7614413" y="3175074"/>
                  <a:pt x="7614413" y="3171118"/>
                </a:cubicBezTo>
                <a:cubicBezTo>
                  <a:pt x="7614413" y="3166802"/>
                  <a:pt x="7615941" y="3163295"/>
                  <a:pt x="7618999" y="3160598"/>
                </a:cubicBezTo>
                <a:cubicBezTo>
                  <a:pt x="7622056" y="3157900"/>
                  <a:pt x="7625562" y="3156552"/>
                  <a:pt x="7629519" y="3156552"/>
                </a:cubicBezTo>
                <a:close/>
                <a:moveTo>
                  <a:pt x="767888" y="3156552"/>
                </a:moveTo>
                <a:cubicBezTo>
                  <a:pt x="772204" y="3156552"/>
                  <a:pt x="775711" y="3157900"/>
                  <a:pt x="778408" y="3160598"/>
                </a:cubicBezTo>
                <a:cubicBezTo>
                  <a:pt x="781106" y="3163295"/>
                  <a:pt x="782454" y="3166802"/>
                  <a:pt x="782454" y="3171118"/>
                </a:cubicBezTo>
                <a:cubicBezTo>
                  <a:pt x="782454" y="3175254"/>
                  <a:pt x="781106" y="3178761"/>
                  <a:pt x="778408" y="3181638"/>
                </a:cubicBezTo>
                <a:cubicBezTo>
                  <a:pt x="775711" y="3184696"/>
                  <a:pt x="772204" y="3186224"/>
                  <a:pt x="767888" y="3186224"/>
                </a:cubicBezTo>
                <a:cubicBezTo>
                  <a:pt x="763932" y="3186224"/>
                  <a:pt x="760425" y="3184696"/>
                  <a:pt x="757368" y="3181638"/>
                </a:cubicBezTo>
                <a:cubicBezTo>
                  <a:pt x="754311" y="3178581"/>
                  <a:pt x="752782" y="3175074"/>
                  <a:pt x="752782" y="3171118"/>
                </a:cubicBezTo>
                <a:cubicBezTo>
                  <a:pt x="752782" y="3166802"/>
                  <a:pt x="754311" y="3163295"/>
                  <a:pt x="757368" y="3160598"/>
                </a:cubicBezTo>
                <a:cubicBezTo>
                  <a:pt x="760245" y="3157900"/>
                  <a:pt x="763752" y="3156552"/>
                  <a:pt x="767888" y="3156552"/>
                </a:cubicBezTo>
                <a:close/>
                <a:moveTo>
                  <a:pt x="6461534" y="3062139"/>
                </a:moveTo>
                <a:cubicBezTo>
                  <a:pt x="6448586" y="3062139"/>
                  <a:pt x="6438875" y="3064836"/>
                  <a:pt x="6432401" y="3070231"/>
                </a:cubicBezTo>
                <a:cubicBezTo>
                  <a:pt x="6425927" y="3075626"/>
                  <a:pt x="6422690" y="3082460"/>
                  <a:pt x="6422690" y="3090732"/>
                </a:cubicBezTo>
                <a:cubicBezTo>
                  <a:pt x="6422690" y="3098465"/>
                  <a:pt x="6425658" y="3104759"/>
                  <a:pt x="6431592" y="3109615"/>
                </a:cubicBezTo>
                <a:cubicBezTo>
                  <a:pt x="6437527" y="3114470"/>
                  <a:pt x="6444990" y="3116898"/>
                  <a:pt x="6453981" y="3116898"/>
                </a:cubicBezTo>
                <a:cubicBezTo>
                  <a:pt x="6461894" y="3116898"/>
                  <a:pt x="6469267" y="3114830"/>
                  <a:pt x="6476101" y="3110694"/>
                </a:cubicBezTo>
                <a:cubicBezTo>
                  <a:pt x="6482935" y="3106558"/>
                  <a:pt x="6488330" y="3101163"/>
                  <a:pt x="6492286" y="3094509"/>
                </a:cubicBezTo>
                <a:cubicBezTo>
                  <a:pt x="6496242" y="3087855"/>
                  <a:pt x="6498221" y="3080392"/>
                  <a:pt x="6498221" y="3072120"/>
                </a:cubicBezTo>
                <a:cubicBezTo>
                  <a:pt x="6493905" y="3069242"/>
                  <a:pt x="6488510" y="3066814"/>
                  <a:pt x="6482036" y="3064836"/>
                </a:cubicBezTo>
                <a:cubicBezTo>
                  <a:pt x="6475921" y="3063038"/>
                  <a:pt x="6469087" y="3062139"/>
                  <a:pt x="6461534" y="3062139"/>
                </a:cubicBezTo>
                <a:close/>
                <a:moveTo>
                  <a:pt x="238888" y="3062139"/>
                </a:moveTo>
                <a:cubicBezTo>
                  <a:pt x="225940" y="3062139"/>
                  <a:pt x="216228" y="3064836"/>
                  <a:pt x="209754" y="3070231"/>
                </a:cubicBezTo>
                <a:cubicBezTo>
                  <a:pt x="203280" y="3075626"/>
                  <a:pt x="200043" y="3082460"/>
                  <a:pt x="200043" y="3090732"/>
                </a:cubicBezTo>
                <a:cubicBezTo>
                  <a:pt x="200043" y="3098465"/>
                  <a:pt x="203011" y="3104759"/>
                  <a:pt x="208945" y="3109615"/>
                </a:cubicBezTo>
                <a:cubicBezTo>
                  <a:pt x="214880" y="3114470"/>
                  <a:pt x="222343" y="3116898"/>
                  <a:pt x="231335" y="3116898"/>
                </a:cubicBezTo>
                <a:cubicBezTo>
                  <a:pt x="239247" y="3116898"/>
                  <a:pt x="246620" y="3114830"/>
                  <a:pt x="253454" y="3110694"/>
                </a:cubicBezTo>
                <a:cubicBezTo>
                  <a:pt x="260288" y="3106558"/>
                  <a:pt x="265683" y="3101163"/>
                  <a:pt x="269639" y="3094509"/>
                </a:cubicBezTo>
                <a:cubicBezTo>
                  <a:pt x="273596" y="3087855"/>
                  <a:pt x="275574" y="3080392"/>
                  <a:pt x="275574" y="3072120"/>
                </a:cubicBezTo>
                <a:cubicBezTo>
                  <a:pt x="271258" y="3069242"/>
                  <a:pt x="265863" y="3066814"/>
                  <a:pt x="259389" y="3064836"/>
                </a:cubicBezTo>
                <a:cubicBezTo>
                  <a:pt x="253274" y="3063038"/>
                  <a:pt x="246441" y="3062139"/>
                  <a:pt x="238888" y="3062139"/>
                </a:cubicBezTo>
                <a:close/>
                <a:moveTo>
                  <a:pt x="7629519" y="3008998"/>
                </a:moveTo>
                <a:cubicBezTo>
                  <a:pt x="7618729" y="3008998"/>
                  <a:pt x="7609287" y="3012594"/>
                  <a:pt x="7601195" y="3019788"/>
                </a:cubicBezTo>
                <a:cubicBezTo>
                  <a:pt x="7593642" y="3026622"/>
                  <a:pt x="7588607" y="3035973"/>
                  <a:pt x="7586089" y="3047842"/>
                </a:cubicBezTo>
                <a:lnTo>
                  <a:pt x="7671870" y="3047842"/>
                </a:lnTo>
                <a:cubicBezTo>
                  <a:pt x="7671690" y="3041907"/>
                  <a:pt x="7670071" y="3035973"/>
                  <a:pt x="7667014" y="3030038"/>
                </a:cubicBezTo>
                <a:cubicBezTo>
                  <a:pt x="7664137" y="3024284"/>
                  <a:pt x="7659551" y="3019338"/>
                  <a:pt x="7653257" y="3015202"/>
                </a:cubicBezTo>
                <a:cubicBezTo>
                  <a:pt x="7646963" y="3011066"/>
                  <a:pt x="7639050" y="3008998"/>
                  <a:pt x="7629519" y="3008998"/>
                </a:cubicBezTo>
                <a:close/>
                <a:moveTo>
                  <a:pt x="7097737" y="3008998"/>
                </a:moveTo>
                <a:cubicBezTo>
                  <a:pt x="7090004" y="3008998"/>
                  <a:pt x="7082361" y="3011246"/>
                  <a:pt x="7074809" y="3015742"/>
                </a:cubicBezTo>
                <a:cubicBezTo>
                  <a:pt x="7067795" y="3019878"/>
                  <a:pt x="7062040" y="3026172"/>
                  <a:pt x="7057545" y="3034624"/>
                </a:cubicBezTo>
                <a:cubicBezTo>
                  <a:pt x="7053228" y="3042717"/>
                  <a:pt x="7051070" y="3052068"/>
                  <a:pt x="7051070" y="3062678"/>
                </a:cubicBezTo>
                <a:cubicBezTo>
                  <a:pt x="7051070" y="3073288"/>
                  <a:pt x="7053228" y="3082640"/>
                  <a:pt x="7057545" y="3090732"/>
                </a:cubicBezTo>
                <a:cubicBezTo>
                  <a:pt x="7062040" y="3099185"/>
                  <a:pt x="7067795" y="3105479"/>
                  <a:pt x="7074809" y="3109615"/>
                </a:cubicBezTo>
                <a:cubicBezTo>
                  <a:pt x="7082361" y="3114111"/>
                  <a:pt x="7090004" y="3116359"/>
                  <a:pt x="7097737" y="3116359"/>
                </a:cubicBezTo>
                <a:cubicBezTo>
                  <a:pt x="7105650" y="3116359"/>
                  <a:pt x="7113293" y="3114111"/>
                  <a:pt x="7120666" y="3109615"/>
                </a:cubicBezTo>
                <a:cubicBezTo>
                  <a:pt x="7127859" y="3105299"/>
                  <a:pt x="7133614" y="3099005"/>
                  <a:pt x="7137930" y="3090732"/>
                </a:cubicBezTo>
                <a:cubicBezTo>
                  <a:pt x="7142246" y="3082640"/>
                  <a:pt x="7144404" y="3073288"/>
                  <a:pt x="7144404" y="3062678"/>
                </a:cubicBezTo>
                <a:cubicBezTo>
                  <a:pt x="7144404" y="3051888"/>
                  <a:pt x="7142246" y="3042447"/>
                  <a:pt x="7137930" y="3034354"/>
                </a:cubicBezTo>
                <a:cubicBezTo>
                  <a:pt x="7133614" y="3026442"/>
                  <a:pt x="7127859" y="3020237"/>
                  <a:pt x="7120666" y="3015742"/>
                </a:cubicBezTo>
                <a:cubicBezTo>
                  <a:pt x="7113293" y="3011246"/>
                  <a:pt x="7105650" y="3008998"/>
                  <a:pt x="7097737" y="3008998"/>
                </a:cubicBezTo>
                <a:close/>
                <a:moveTo>
                  <a:pt x="6867519" y="3008998"/>
                </a:moveTo>
                <a:cubicBezTo>
                  <a:pt x="6856729" y="3008998"/>
                  <a:pt x="6847287" y="3012594"/>
                  <a:pt x="6839195" y="3019788"/>
                </a:cubicBezTo>
                <a:cubicBezTo>
                  <a:pt x="6831642" y="3026622"/>
                  <a:pt x="6826607" y="3035973"/>
                  <a:pt x="6824089" y="3047842"/>
                </a:cubicBezTo>
                <a:lnTo>
                  <a:pt x="6909870" y="3047842"/>
                </a:lnTo>
                <a:cubicBezTo>
                  <a:pt x="6909690" y="3041907"/>
                  <a:pt x="6908071" y="3035973"/>
                  <a:pt x="6905014" y="3030038"/>
                </a:cubicBezTo>
                <a:cubicBezTo>
                  <a:pt x="6902137" y="3024284"/>
                  <a:pt x="6897551" y="3019338"/>
                  <a:pt x="6891257" y="3015202"/>
                </a:cubicBezTo>
                <a:cubicBezTo>
                  <a:pt x="6884963" y="3011066"/>
                  <a:pt x="6877050" y="3008998"/>
                  <a:pt x="6867519" y="3008998"/>
                </a:cubicBezTo>
                <a:close/>
                <a:moveTo>
                  <a:pt x="3001593" y="3008998"/>
                </a:moveTo>
                <a:cubicBezTo>
                  <a:pt x="2992961" y="3008998"/>
                  <a:pt x="2984869" y="3011156"/>
                  <a:pt x="2977316" y="3015472"/>
                </a:cubicBezTo>
                <a:cubicBezTo>
                  <a:pt x="2969942" y="3019788"/>
                  <a:pt x="2963918" y="3025992"/>
                  <a:pt x="2959242" y="3034085"/>
                </a:cubicBezTo>
                <a:cubicBezTo>
                  <a:pt x="2954746" y="3041997"/>
                  <a:pt x="2952499" y="3051528"/>
                  <a:pt x="2952499" y="3062678"/>
                </a:cubicBezTo>
                <a:cubicBezTo>
                  <a:pt x="2952499" y="3073648"/>
                  <a:pt x="2954746" y="3083089"/>
                  <a:pt x="2959242" y="3091002"/>
                </a:cubicBezTo>
                <a:cubicBezTo>
                  <a:pt x="2963918" y="3099095"/>
                  <a:pt x="2969942" y="3105299"/>
                  <a:pt x="2977316" y="3109615"/>
                </a:cubicBezTo>
                <a:cubicBezTo>
                  <a:pt x="2985228" y="3114111"/>
                  <a:pt x="2993321" y="3116359"/>
                  <a:pt x="3001593" y="3116359"/>
                </a:cubicBezTo>
                <a:cubicBezTo>
                  <a:pt x="3009865" y="3116359"/>
                  <a:pt x="3017958" y="3114111"/>
                  <a:pt x="3025871" y="3109615"/>
                </a:cubicBezTo>
                <a:cubicBezTo>
                  <a:pt x="3033064" y="3105479"/>
                  <a:pt x="3038999" y="3099274"/>
                  <a:pt x="3043674" y="3091002"/>
                </a:cubicBezTo>
                <a:cubicBezTo>
                  <a:pt x="3048170" y="3083089"/>
                  <a:pt x="3050418" y="3073648"/>
                  <a:pt x="3050418" y="3062678"/>
                </a:cubicBezTo>
                <a:cubicBezTo>
                  <a:pt x="3050418" y="3051528"/>
                  <a:pt x="3048170" y="3041997"/>
                  <a:pt x="3043674" y="3034085"/>
                </a:cubicBezTo>
                <a:cubicBezTo>
                  <a:pt x="3038999" y="3025812"/>
                  <a:pt x="3033064" y="3019608"/>
                  <a:pt x="3025871" y="3015472"/>
                </a:cubicBezTo>
                <a:cubicBezTo>
                  <a:pt x="3018318" y="3011156"/>
                  <a:pt x="3010225" y="3008998"/>
                  <a:pt x="3001593" y="3008998"/>
                </a:cubicBezTo>
                <a:close/>
                <a:moveTo>
                  <a:pt x="2216497" y="3008998"/>
                </a:moveTo>
                <a:cubicBezTo>
                  <a:pt x="2205707" y="3008998"/>
                  <a:pt x="2196266" y="3012594"/>
                  <a:pt x="2188173" y="3019788"/>
                </a:cubicBezTo>
                <a:cubicBezTo>
                  <a:pt x="2180620" y="3026622"/>
                  <a:pt x="2175585" y="3035973"/>
                  <a:pt x="2173067" y="3047842"/>
                </a:cubicBezTo>
                <a:lnTo>
                  <a:pt x="2258848" y="3047842"/>
                </a:lnTo>
                <a:cubicBezTo>
                  <a:pt x="2258668" y="3041907"/>
                  <a:pt x="2257049" y="3035973"/>
                  <a:pt x="2253992" y="3030038"/>
                </a:cubicBezTo>
                <a:cubicBezTo>
                  <a:pt x="2251115" y="3024284"/>
                  <a:pt x="2246529" y="3019338"/>
                  <a:pt x="2240235" y="3015202"/>
                </a:cubicBezTo>
                <a:cubicBezTo>
                  <a:pt x="2233941" y="3011066"/>
                  <a:pt x="2226028" y="3008998"/>
                  <a:pt x="2216497" y="3008998"/>
                </a:cubicBezTo>
                <a:close/>
                <a:moveTo>
                  <a:pt x="1710509" y="3008998"/>
                </a:moveTo>
                <a:cubicBezTo>
                  <a:pt x="1702417" y="3008998"/>
                  <a:pt x="1694684" y="3011246"/>
                  <a:pt x="1687311" y="3015742"/>
                </a:cubicBezTo>
                <a:cubicBezTo>
                  <a:pt x="1680298" y="3020058"/>
                  <a:pt x="1674633" y="3026262"/>
                  <a:pt x="1670317" y="3034354"/>
                </a:cubicBezTo>
                <a:cubicBezTo>
                  <a:pt x="1665820" y="3042807"/>
                  <a:pt x="1663573" y="3052248"/>
                  <a:pt x="1663573" y="3062678"/>
                </a:cubicBezTo>
                <a:cubicBezTo>
                  <a:pt x="1663573" y="3072929"/>
                  <a:pt x="1665820" y="3082280"/>
                  <a:pt x="1670317" y="3090732"/>
                </a:cubicBezTo>
                <a:cubicBezTo>
                  <a:pt x="1674812" y="3099005"/>
                  <a:pt x="1680477" y="3105299"/>
                  <a:pt x="1687311" y="3109615"/>
                </a:cubicBezTo>
                <a:cubicBezTo>
                  <a:pt x="1694684" y="3114111"/>
                  <a:pt x="1702417" y="3116359"/>
                  <a:pt x="1710509" y="3116359"/>
                </a:cubicBezTo>
                <a:cubicBezTo>
                  <a:pt x="1718243" y="3116359"/>
                  <a:pt x="1725886" y="3114111"/>
                  <a:pt x="1733438" y="3109615"/>
                </a:cubicBezTo>
                <a:cubicBezTo>
                  <a:pt x="1740272" y="3105659"/>
                  <a:pt x="1745937" y="3099364"/>
                  <a:pt x="1750433" y="3090732"/>
                </a:cubicBezTo>
                <a:cubicBezTo>
                  <a:pt x="1754749" y="3082640"/>
                  <a:pt x="1756907" y="3073288"/>
                  <a:pt x="1756907" y="3062678"/>
                </a:cubicBezTo>
                <a:cubicBezTo>
                  <a:pt x="1756907" y="3051888"/>
                  <a:pt x="1754749" y="3042447"/>
                  <a:pt x="1750433" y="3034354"/>
                </a:cubicBezTo>
                <a:cubicBezTo>
                  <a:pt x="1745937" y="3026082"/>
                  <a:pt x="1740272" y="3019878"/>
                  <a:pt x="1733438" y="3015742"/>
                </a:cubicBezTo>
                <a:cubicBezTo>
                  <a:pt x="1725886" y="3011246"/>
                  <a:pt x="1718243" y="3008998"/>
                  <a:pt x="1710509" y="3008998"/>
                </a:cubicBezTo>
                <a:close/>
                <a:moveTo>
                  <a:pt x="1549747" y="3008998"/>
                </a:moveTo>
                <a:cubicBezTo>
                  <a:pt x="1538957" y="3008998"/>
                  <a:pt x="1529516" y="3012594"/>
                  <a:pt x="1521424" y="3019788"/>
                </a:cubicBezTo>
                <a:cubicBezTo>
                  <a:pt x="1513871" y="3026622"/>
                  <a:pt x="1508835" y="3035973"/>
                  <a:pt x="1506317" y="3047842"/>
                </a:cubicBezTo>
                <a:lnTo>
                  <a:pt x="1592098" y="3047842"/>
                </a:lnTo>
                <a:cubicBezTo>
                  <a:pt x="1591918" y="3041907"/>
                  <a:pt x="1590300" y="3035973"/>
                  <a:pt x="1587243" y="3030038"/>
                </a:cubicBezTo>
                <a:cubicBezTo>
                  <a:pt x="1584365" y="3024284"/>
                  <a:pt x="1579780" y="3019338"/>
                  <a:pt x="1573486" y="3015202"/>
                </a:cubicBezTo>
                <a:cubicBezTo>
                  <a:pt x="1567191" y="3011066"/>
                  <a:pt x="1559279" y="3008998"/>
                  <a:pt x="1549747" y="3008998"/>
                </a:cubicBezTo>
                <a:close/>
                <a:moveTo>
                  <a:pt x="1084101" y="3008998"/>
                </a:moveTo>
                <a:cubicBezTo>
                  <a:pt x="1075649" y="3008998"/>
                  <a:pt x="1067916" y="3011156"/>
                  <a:pt x="1060903" y="3015472"/>
                </a:cubicBezTo>
                <a:cubicBezTo>
                  <a:pt x="1053710" y="3019968"/>
                  <a:pt x="1048134" y="3025992"/>
                  <a:pt x="1044178" y="3033545"/>
                </a:cubicBezTo>
                <a:cubicBezTo>
                  <a:pt x="1040042" y="3041458"/>
                  <a:pt x="1037974" y="3050899"/>
                  <a:pt x="1037974" y="3061869"/>
                </a:cubicBezTo>
                <a:cubicBezTo>
                  <a:pt x="1037974" y="3072479"/>
                  <a:pt x="1040042" y="3081920"/>
                  <a:pt x="1044178" y="3090193"/>
                </a:cubicBezTo>
                <a:cubicBezTo>
                  <a:pt x="1048134" y="3098106"/>
                  <a:pt x="1053710" y="3104130"/>
                  <a:pt x="1060903" y="3108266"/>
                </a:cubicBezTo>
                <a:cubicBezTo>
                  <a:pt x="1068096" y="3112402"/>
                  <a:pt x="1075829" y="3114470"/>
                  <a:pt x="1084101" y="3114470"/>
                </a:cubicBezTo>
                <a:cubicBezTo>
                  <a:pt x="1092734" y="3114470"/>
                  <a:pt x="1100376" y="3112402"/>
                  <a:pt x="1107030" y="3108266"/>
                </a:cubicBezTo>
                <a:cubicBezTo>
                  <a:pt x="1114044" y="3103950"/>
                  <a:pt x="1119619" y="3097836"/>
                  <a:pt x="1123755" y="3089923"/>
                </a:cubicBezTo>
                <a:cubicBezTo>
                  <a:pt x="1127891" y="3082010"/>
                  <a:pt x="1129959" y="3072659"/>
                  <a:pt x="1129959" y="3061869"/>
                </a:cubicBezTo>
                <a:cubicBezTo>
                  <a:pt x="1129959" y="3050719"/>
                  <a:pt x="1127891" y="3041188"/>
                  <a:pt x="1123755" y="3033275"/>
                </a:cubicBezTo>
                <a:cubicBezTo>
                  <a:pt x="1119619" y="3025183"/>
                  <a:pt x="1114044" y="3019158"/>
                  <a:pt x="1107030" y="3015202"/>
                </a:cubicBezTo>
                <a:cubicBezTo>
                  <a:pt x="1099837" y="3011066"/>
                  <a:pt x="1092194" y="3008998"/>
                  <a:pt x="1084101" y="3008998"/>
                </a:cubicBezTo>
                <a:close/>
                <a:moveTo>
                  <a:pt x="608390" y="3008998"/>
                </a:moveTo>
                <a:cubicBezTo>
                  <a:pt x="600658" y="3008998"/>
                  <a:pt x="593015" y="3011246"/>
                  <a:pt x="585462" y="3015742"/>
                </a:cubicBezTo>
                <a:cubicBezTo>
                  <a:pt x="578449" y="3019878"/>
                  <a:pt x="572694" y="3026172"/>
                  <a:pt x="568198" y="3034624"/>
                </a:cubicBezTo>
                <a:cubicBezTo>
                  <a:pt x="563882" y="3042717"/>
                  <a:pt x="561724" y="3052068"/>
                  <a:pt x="561724" y="3062678"/>
                </a:cubicBezTo>
                <a:cubicBezTo>
                  <a:pt x="561724" y="3073288"/>
                  <a:pt x="563882" y="3082640"/>
                  <a:pt x="568198" y="3090732"/>
                </a:cubicBezTo>
                <a:cubicBezTo>
                  <a:pt x="572694" y="3099185"/>
                  <a:pt x="578449" y="3105479"/>
                  <a:pt x="585462" y="3109615"/>
                </a:cubicBezTo>
                <a:cubicBezTo>
                  <a:pt x="593015" y="3114111"/>
                  <a:pt x="600658" y="3116359"/>
                  <a:pt x="608390" y="3116359"/>
                </a:cubicBezTo>
                <a:cubicBezTo>
                  <a:pt x="616304" y="3116359"/>
                  <a:pt x="623947" y="3114111"/>
                  <a:pt x="631319" y="3109615"/>
                </a:cubicBezTo>
                <a:cubicBezTo>
                  <a:pt x="638513" y="3105299"/>
                  <a:pt x="644268" y="3099005"/>
                  <a:pt x="648584" y="3090732"/>
                </a:cubicBezTo>
                <a:cubicBezTo>
                  <a:pt x="652899" y="3082640"/>
                  <a:pt x="655058" y="3073288"/>
                  <a:pt x="655058" y="3062678"/>
                </a:cubicBezTo>
                <a:cubicBezTo>
                  <a:pt x="655058" y="3051888"/>
                  <a:pt x="652899" y="3042447"/>
                  <a:pt x="648584" y="3034354"/>
                </a:cubicBezTo>
                <a:cubicBezTo>
                  <a:pt x="644268" y="3026442"/>
                  <a:pt x="638513" y="3020237"/>
                  <a:pt x="631319" y="3015742"/>
                </a:cubicBezTo>
                <a:cubicBezTo>
                  <a:pt x="623947" y="3011246"/>
                  <a:pt x="616304" y="3008998"/>
                  <a:pt x="608390" y="3008998"/>
                </a:cubicBezTo>
                <a:close/>
                <a:moveTo>
                  <a:pt x="7719876" y="2992273"/>
                </a:moveTo>
                <a:lnTo>
                  <a:pt x="7743345" y="2992273"/>
                </a:lnTo>
                <a:lnTo>
                  <a:pt x="7743345" y="3077245"/>
                </a:lnTo>
                <a:cubicBezTo>
                  <a:pt x="7743345" y="3090912"/>
                  <a:pt x="7746401" y="3100803"/>
                  <a:pt x="7752516" y="3106917"/>
                </a:cubicBezTo>
                <a:cubicBezTo>
                  <a:pt x="7758810" y="3113212"/>
                  <a:pt x="7766993" y="3116359"/>
                  <a:pt x="7777063" y="3116359"/>
                </a:cubicBezTo>
                <a:cubicBezTo>
                  <a:pt x="7784976" y="3116359"/>
                  <a:pt x="7792079" y="3114201"/>
                  <a:pt x="7798374" y="3109885"/>
                </a:cubicBezTo>
                <a:cubicBezTo>
                  <a:pt x="7804308" y="3105748"/>
                  <a:pt x="7809074" y="3100264"/>
                  <a:pt x="7812671" y="3093430"/>
                </a:cubicBezTo>
                <a:cubicBezTo>
                  <a:pt x="7816087" y="3086776"/>
                  <a:pt x="7817796" y="3079583"/>
                  <a:pt x="7817796" y="3071850"/>
                </a:cubicBezTo>
                <a:lnTo>
                  <a:pt x="7817796" y="2992273"/>
                </a:lnTo>
                <a:lnTo>
                  <a:pt x="7841264" y="2992273"/>
                </a:lnTo>
                <a:lnTo>
                  <a:pt x="7841264" y="3133083"/>
                </a:lnTo>
                <a:lnTo>
                  <a:pt x="7818875" y="3133083"/>
                </a:lnTo>
                <a:lnTo>
                  <a:pt x="7818875" y="3112582"/>
                </a:lnTo>
                <a:lnTo>
                  <a:pt x="7817796" y="3112582"/>
                </a:lnTo>
                <a:cubicBezTo>
                  <a:pt x="7814199" y="3119416"/>
                  <a:pt x="7807995" y="3125350"/>
                  <a:pt x="7799183" y="3130386"/>
                </a:cubicBezTo>
                <a:cubicBezTo>
                  <a:pt x="7791090" y="3135061"/>
                  <a:pt x="7782099" y="3137399"/>
                  <a:pt x="7772208" y="3137399"/>
                </a:cubicBezTo>
                <a:cubicBezTo>
                  <a:pt x="7755123" y="3137399"/>
                  <a:pt x="7742175" y="3132454"/>
                  <a:pt x="7733364" y="3122563"/>
                </a:cubicBezTo>
                <a:cubicBezTo>
                  <a:pt x="7724372" y="3112492"/>
                  <a:pt x="7719876" y="3098555"/>
                  <a:pt x="7719876" y="3080752"/>
                </a:cubicBezTo>
                <a:close/>
                <a:moveTo>
                  <a:pt x="7504308" y="2992273"/>
                </a:moveTo>
                <a:lnTo>
                  <a:pt x="7527776" y="2992273"/>
                </a:lnTo>
                <a:lnTo>
                  <a:pt x="7527776" y="3133083"/>
                </a:lnTo>
                <a:lnTo>
                  <a:pt x="7504308" y="3133083"/>
                </a:lnTo>
                <a:close/>
                <a:moveTo>
                  <a:pt x="6668619" y="2992273"/>
                </a:moveTo>
                <a:lnTo>
                  <a:pt x="6778138" y="2992273"/>
                </a:lnTo>
                <a:lnTo>
                  <a:pt x="6778138" y="3012505"/>
                </a:lnTo>
                <a:lnTo>
                  <a:pt x="6694785" y="3111773"/>
                </a:lnTo>
                <a:lnTo>
                  <a:pt x="6780296" y="3111773"/>
                </a:lnTo>
                <a:lnTo>
                  <a:pt x="6780296" y="3133083"/>
                </a:lnTo>
                <a:lnTo>
                  <a:pt x="6666191" y="3133083"/>
                </a:lnTo>
                <a:lnTo>
                  <a:pt x="6666191" y="3112852"/>
                </a:lnTo>
                <a:lnTo>
                  <a:pt x="6749275" y="3013584"/>
                </a:lnTo>
                <a:lnTo>
                  <a:pt x="6668619" y="3013584"/>
                </a:lnTo>
                <a:close/>
                <a:moveTo>
                  <a:pt x="6608958" y="2992273"/>
                </a:moveTo>
                <a:lnTo>
                  <a:pt x="6632426" y="2992273"/>
                </a:lnTo>
                <a:lnTo>
                  <a:pt x="6632426" y="3133083"/>
                </a:lnTo>
                <a:lnTo>
                  <a:pt x="6608958" y="3133083"/>
                </a:lnTo>
                <a:close/>
                <a:moveTo>
                  <a:pt x="6253026" y="2992273"/>
                </a:moveTo>
                <a:lnTo>
                  <a:pt x="6276495" y="2992273"/>
                </a:lnTo>
                <a:lnTo>
                  <a:pt x="6276495" y="3077245"/>
                </a:lnTo>
                <a:cubicBezTo>
                  <a:pt x="6276495" y="3090912"/>
                  <a:pt x="6279552" y="3100803"/>
                  <a:pt x="6285666" y="3106917"/>
                </a:cubicBezTo>
                <a:cubicBezTo>
                  <a:pt x="6291960" y="3113212"/>
                  <a:pt x="6300143" y="3116359"/>
                  <a:pt x="6310213" y="3116359"/>
                </a:cubicBezTo>
                <a:cubicBezTo>
                  <a:pt x="6318126" y="3116359"/>
                  <a:pt x="6325230" y="3114201"/>
                  <a:pt x="6331524" y="3109885"/>
                </a:cubicBezTo>
                <a:cubicBezTo>
                  <a:pt x="6337458" y="3105748"/>
                  <a:pt x="6342224" y="3100264"/>
                  <a:pt x="6345821" y="3093430"/>
                </a:cubicBezTo>
                <a:cubicBezTo>
                  <a:pt x="6349238" y="3086776"/>
                  <a:pt x="6350946" y="3079583"/>
                  <a:pt x="6350946" y="3071850"/>
                </a:cubicBezTo>
                <a:lnTo>
                  <a:pt x="6350946" y="2992273"/>
                </a:lnTo>
                <a:lnTo>
                  <a:pt x="6374414" y="2992273"/>
                </a:lnTo>
                <a:lnTo>
                  <a:pt x="6374414" y="3133083"/>
                </a:lnTo>
                <a:lnTo>
                  <a:pt x="6352025" y="3133083"/>
                </a:lnTo>
                <a:lnTo>
                  <a:pt x="6352025" y="3112582"/>
                </a:lnTo>
                <a:lnTo>
                  <a:pt x="6350946" y="3112582"/>
                </a:lnTo>
                <a:cubicBezTo>
                  <a:pt x="6347349" y="3119416"/>
                  <a:pt x="6341145" y="3125350"/>
                  <a:pt x="6332333" y="3130386"/>
                </a:cubicBezTo>
                <a:cubicBezTo>
                  <a:pt x="6324241" y="3135061"/>
                  <a:pt x="6315249" y="3137399"/>
                  <a:pt x="6305358" y="3137399"/>
                </a:cubicBezTo>
                <a:cubicBezTo>
                  <a:pt x="6288274" y="3137399"/>
                  <a:pt x="6275326" y="3132454"/>
                  <a:pt x="6266514" y="3122563"/>
                </a:cubicBezTo>
                <a:cubicBezTo>
                  <a:pt x="6257522" y="3112492"/>
                  <a:pt x="6253026" y="3098555"/>
                  <a:pt x="6253026" y="3080752"/>
                </a:cubicBezTo>
                <a:close/>
                <a:moveTo>
                  <a:pt x="6056508" y="2992273"/>
                </a:moveTo>
                <a:lnTo>
                  <a:pt x="6079976" y="2992273"/>
                </a:lnTo>
                <a:lnTo>
                  <a:pt x="6079976" y="3133083"/>
                </a:lnTo>
                <a:lnTo>
                  <a:pt x="6056508" y="3133083"/>
                </a:lnTo>
                <a:close/>
                <a:moveTo>
                  <a:pt x="2091287" y="2992273"/>
                </a:moveTo>
                <a:lnTo>
                  <a:pt x="2114755" y="2992273"/>
                </a:lnTo>
                <a:lnTo>
                  <a:pt x="2114755" y="3133083"/>
                </a:lnTo>
                <a:lnTo>
                  <a:pt x="2091287" y="3133083"/>
                </a:lnTo>
                <a:close/>
                <a:moveTo>
                  <a:pt x="1254333" y="2992273"/>
                </a:moveTo>
                <a:lnTo>
                  <a:pt x="1278610" y="2992273"/>
                </a:lnTo>
                <a:lnTo>
                  <a:pt x="1312060" y="3103411"/>
                </a:lnTo>
                <a:lnTo>
                  <a:pt x="1312329" y="3103411"/>
                </a:lnTo>
                <a:lnTo>
                  <a:pt x="1347936" y="2992273"/>
                </a:lnTo>
                <a:lnTo>
                  <a:pt x="1371944" y="2992273"/>
                </a:lnTo>
                <a:lnTo>
                  <a:pt x="1407551" y="3103141"/>
                </a:lnTo>
                <a:lnTo>
                  <a:pt x="1408091" y="3103141"/>
                </a:lnTo>
                <a:lnTo>
                  <a:pt x="1441270" y="2992273"/>
                </a:lnTo>
                <a:lnTo>
                  <a:pt x="1465009" y="2992273"/>
                </a:lnTo>
                <a:lnTo>
                  <a:pt x="1419690" y="3133083"/>
                </a:lnTo>
                <a:lnTo>
                  <a:pt x="1395682" y="3133083"/>
                </a:lnTo>
                <a:lnTo>
                  <a:pt x="1359266" y="3020597"/>
                </a:lnTo>
                <a:lnTo>
                  <a:pt x="1323119" y="3133083"/>
                </a:lnTo>
                <a:lnTo>
                  <a:pt x="1299651" y="3133083"/>
                </a:lnTo>
                <a:close/>
                <a:moveTo>
                  <a:pt x="311627" y="2992273"/>
                </a:moveTo>
                <a:lnTo>
                  <a:pt x="336984" y="2992273"/>
                </a:lnTo>
                <a:lnTo>
                  <a:pt x="381223" y="3096937"/>
                </a:lnTo>
                <a:lnTo>
                  <a:pt x="381762" y="3096937"/>
                </a:lnTo>
                <a:lnTo>
                  <a:pt x="424384" y="2992273"/>
                </a:lnTo>
                <a:lnTo>
                  <a:pt x="449740" y="2992273"/>
                </a:lnTo>
                <a:lnTo>
                  <a:pt x="362880" y="3192698"/>
                </a:lnTo>
                <a:lnTo>
                  <a:pt x="338602" y="3192698"/>
                </a:lnTo>
                <a:lnTo>
                  <a:pt x="369894" y="3124181"/>
                </a:lnTo>
                <a:close/>
                <a:moveTo>
                  <a:pt x="7629519" y="2987687"/>
                </a:moveTo>
                <a:cubicBezTo>
                  <a:pt x="7643006" y="2987687"/>
                  <a:pt x="7654965" y="2990835"/>
                  <a:pt x="7665396" y="2997129"/>
                </a:cubicBezTo>
                <a:cubicBezTo>
                  <a:pt x="7675466" y="3003243"/>
                  <a:pt x="7683199" y="3011695"/>
                  <a:pt x="7688594" y="3022485"/>
                </a:cubicBezTo>
                <a:cubicBezTo>
                  <a:pt x="7694169" y="3033635"/>
                  <a:pt x="7696957" y="3046133"/>
                  <a:pt x="7696957" y="3059981"/>
                </a:cubicBezTo>
                <a:cubicBezTo>
                  <a:pt x="7696957" y="3061060"/>
                  <a:pt x="7696777" y="3063398"/>
                  <a:pt x="7696417" y="3066994"/>
                </a:cubicBezTo>
                <a:lnTo>
                  <a:pt x="7584740" y="3066994"/>
                </a:lnTo>
                <a:cubicBezTo>
                  <a:pt x="7585280" y="3077784"/>
                  <a:pt x="7587887" y="3086866"/>
                  <a:pt x="7592563" y="3094239"/>
                </a:cubicBezTo>
                <a:cubicBezTo>
                  <a:pt x="7597059" y="3101253"/>
                  <a:pt x="7602903" y="3106738"/>
                  <a:pt x="7610097" y="3110694"/>
                </a:cubicBezTo>
                <a:cubicBezTo>
                  <a:pt x="7617110" y="3114470"/>
                  <a:pt x="7624483" y="3116359"/>
                  <a:pt x="7632216" y="3116359"/>
                </a:cubicBezTo>
                <a:cubicBezTo>
                  <a:pt x="7650559" y="3116359"/>
                  <a:pt x="7664497" y="3107817"/>
                  <a:pt x="7674028" y="3090732"/>
                </a:cubicBezTo>
                <a:lnTo>
                  <a:pt x="7693720" y="3100443"/>
                </a:lnTo>
                <a:cubicBezTo>
                  <a:pt x="7687785" y="3111773"/>
                  <a:pt x="7679603" y="3120765"/>
                  <a:pt x="7669172" y="3127418"/>
                </a:cubicBezTo>
                <a:cubicBezTo>
                  <a:pt x="7658742" y="3134072"/>
                  <a:pt x="7646153" y="3137399"/>
                  <a:pt x="7631407" y="3137399"/>
                </a:cubicBezTo>
                <a:cubicBezTo>
                  <a:pt x="7617740" y="3137399"/>
                  <a:pt x="7605691" y="3134252"/>
                  <a:pt x="7595261" y="3127958"/>
                </a:cubicBezTo>
                <a:cubicBezTo>
                  <a:pt x="7584470" y="3121484"/>
                  <a:pt x="7576108" y="3112582"/>
                  <a:pt x="7570174" y="3101253"/>
                </a:cubicBezTo>
                <a:cubicBezTo>
                  <a:pt x="7564239" y="3089923"/>
                  <a:pt x="7561272" y="3077155"/>
                  <a:pt x="7561272" y="3062948"/>
                </a:cubicBezTo>
                <a:cubicBezTo>
                  <a:pt x="7561272" y="3049281"/>
                  <a:pt x="7564059" y="3036782"/>
                  <a:pt x="7569634" y="3025453"/>
                </a:cubicBezTo>
                <a:cubicBezTo>
                  <a:pt x="7575389" y="3013763"/>
                  <a:pt x="7583391" y="3004592"/>
                  <a:pt x="7593642" y="2997938"/>
                </a:cubicBezTo>
                <a:cubicBezTo>
                  <a:pt x="7604252" y="2991104"/>
                  <a:pt x="7616211" y="2987687"/>
                  <a:pt x="7629519" y="2987687"/>
                </a:cubicBezTo>
                <a:close/>
                <a:moveTo>
                  <a:pt x="6867519" y="2987687"/>
                </a:moveTo>
                <a:cubicBezTo>
                  <a:pt x="6881006" y="2987687"/>
                  <a:pt x="6892965" y="2990835"/>
                  <a:pt x="6903396" y="2997129"/>
                </a:cubicBezTo>
                <a:cubicBezTo>
                  <a:pt x="6913466" y="3003243"/>
                  <a:pt x="6921199" y="3011695"/>
                  <a:pt x="6926594" y="3022485"/>
                </a:cubicBezTo>
                <a:cubicBezTo>
                  <a:pt x="6932169" y="3033635"/>
                  <a:pt x="6934957" y="3046133"/>
                  <a:pt x="6934957" y="3059981"/>
                </a:cubicBezTo>
                <a:cubicBezTo>
                  <a:pt x="6934957" y="3061060"/>
                  <a:pt x="6934777" y="3063398"/>
                  <a:pt x="6934417" y="3066994"/>
                </a:cubicBezTo>
                <a:lnTo>
                  <a:pt x="6822740" y="3066994"/>
                </a:lnTo>
                <a:cubicBezTo>
                  <a:pt x="6823280" y="3077784"/>
                  <a:pt x="6825887" y="3086866"/>
                  <a:pt x="6830563" y="3094239"/>
                </a:cubicBezTo>
                <a:cubicBezTo>
                  <a:pt x="6835059" y="3101253"/>
                  <a:pt x="6840903" y="3106738"/>
                  <a:pt x="6848097" y="3110694"/>
                </a:cubicBezTo>
                <a:cubicBezTo>
                  <a:pt x="6855110" y="3114470"/>
                  <a:pt x="6862483" y="3116359"/>
                  <a:pt x="6870216" y="3116359"/>
                </a:cubicBezTo>
                <a:cubicBezTo>
                  <a:pt x="6888559" y="3116359"/>
                  <a:pt x="6902496" y="3107817"/>
                  <a:pt x="6912028" y="3090732"/>
                </a:cubicBezTo>
                <a:lnTo>
                  <a:pt x="6931719" y="3100443"/>
                </a:lnTo>
                <a:cubicBezTo>
                  <a:pt x="6925785" y="3111773"/>
                  <a:pt x="6917603" y="3120765"/>
                  <a:pt x="6907172" y="3127418"/>
                </a:cubicBezTo>
                <a:cubicBezTo>
                  <a:pt x="6896742" y="3134072"/>
                  <a:pt x="6884153" y="3137399"/>
                  <a:pt x="6869407" y="3137399"/>
                </a:cubicBezTo>
                <a:cubicBezTo>
                  <a:pt x="6855740" y="3137399"/>
                  <a:pt x="6843691" y="3134252"/>
                  <a:pt x="6833260" y="3127958"/>
                </a:cubicBezTo>
                <a:cubicBezTo>
                  <a:pt x="6822470" y="3121484"/>
                  <a:pt x="6814108" y="3112582"/>
                  <a:pt x="6808174" y="3101253"/>
                </a:cubicBezTo>
                <a:cubicBezTo>
                  <a:pt x="6802239" y="3089923"/>
                  <a:pt x="6799272" y="3077155"/>
                  <a:pt x="6799272" y="3062948"/>
                </a:cubicBezTo>
                <a:cubicBezTo>
                  <a:pt x="6799272" y="3049281"/>
                  <a:pt x="6802059" y="3036782"/>
                  <a:pt x="6807634" y="3025453"/>
                </a:cubicBezTo>
                <a:cubicBezTo>
                  <a:pt x="6813389" y="3013763"/>
                  <a:pt x="6821391" y="3004592"/>
                  <a:pt x="6831642" y="2997938"/>
                </a:cubicBezTo>
                <a:cubicBezTo>
                  <a:pt x="6842252" y="2991104"/>
                  <a:pt x="6854211" y="2987687"/>
                  <a:pt x="6867519" y="2987687"/>
                </a:cubicBezTo>
                <a:close/>
                <a:moveTo>
                  <a:pt x="6459376" y="2987687"/>
                </a:moveTo>
                <a:cubicBezTo>
                  <a:pt x="6478439" y="2987687"/>
                  <a:pt x="6493455" y="2992723"/>
                  <a:pt x="6504425" y="3002794"/>
                </a:cubicBezTo>
                <a:cubicBezTo>
                  <a:pt x="6515215" y="3012684"/>
                  <a:pt x="6520610" y="3026352"/>
                  <a:pt x="6520610" y="3043796"/>
                </a:cubicBezTo>
                <a:lnTo>
                  <a:pt x="6520610" y="3133083"/>
                </a:lnTo>
                <a:lnTo>
                  <a:pt x="6498221" y="3133083"/>
                </a:lnTo>
                <a:lnTo>
                  <a:pt x="6498221" y="3112852"/>
                </a:lnTo>
                <a:lnTo>
                  <a:pt x="6497142" y="3112852"/>
                </a:lnTo>
                <a:cubicBezTo>
                  <a:pt x="6493005" y="3119865"/>
                  <a:pt x="6486981" y="3125710"/>
                  <a:pt x="6479068" y="3130386"/>
                </a:cubicBezTo>
                <a:cubicBezTo>
                  <a:pt x="6471335" y="3135061"/>
                  <a:pt x="6462164" y="3137399"/>
                  <a:pt x="6451554" y="3137399"/>
                </a:cubicBezTo>
                <a:cubicBezTo>
                  <a:pt x="6441123" y="3137399"/>
                  <a:pt x="6431952" y="3135421"/>
                  <a:pt x="6424039" y="3131465"/>
                </a:cubicBezTo>
                <a:cubicBezTo>
                  <a:pt x="6415767" y="3127329"/>
                  <a:pt x="6409473" y="3121754"/>
                  <a:pt x="6405157" y="3114740"/>
                </a:cubicBezTo>
                <a:cubicBezTo>
                  <a:pt x="6400841" y="3107727"/>
                  <a:pt x="6398682" y="3099634"/>
                  <a:pt x="6398682" y="3090463"/>
                </a:cubicBezTo>
                <a:cubicBezTo>
                  <a:pt x="6398682" y="3075536"/>
                  <a:pt x="6404257" y="3063937"/>
                  <a:pt x="6415407" y="3055665"/>
                </a:cubicBezTo>
                <a:cubicBezTo>
                  <a:pt x="6426916" y="3047212"/>
                  <a:pt x="6441123" y="3042986"/>
                  <a:pt x="6458028" y="3042986"/>
                </a:cubicBezTo>
                <a:cubicBezTo>
                  <a:pt x="6466840" y="3042986"/>
                  <a:pt x="6474752" y="3043886"/>
                  <a:pt x="6481766" y="3045684"/>
                </a:cubicBezTo>
                <a:cubicBezTo>
                  <a:pt x="6488959" y="3047482"/>
                  <a:pt x="6494444" y="3049640"/>
                  <a:pt x="6498221" y="3052158"/>
                </a:cubicBezTo>
                <a:lnTo>
                  <a:pt x="6498221" y="3043526"/>
                </a:lnTo>
                <a:cubicBezTo>
                  <a:pt x="6498221" y="3033275"/>
                  <a:pt x="6494624" y="3024913"/>
                  <a:pt x="6487431" y="3018439"/>
                </a:cubicBezTo>
                <a:cubicBezTo>
                  <a:pt x="6480237" y="3011965"/>
                  <a:pt x="6470886" y="3008728"/>
                  <a:pt x="6459376" y="3008728"/>
                </a:cubicBezTo>
                <a:cubicBezTo>
                  <a:pt x="6451644" y="3008728"/>
                  <a:pt x="6444450" y="3010436"/>
                  <a:pt x="6437796" y="3013853"/>
                </a:cubicBezTo>
                <a:cubicBezTo>
                  <a:pt x="6430783" y="3017450"/>
                  <a:pt x="6425478" y="3022216"/>
                  <a:pt x="6421881" y="3028150"/>
                </a:cubicBezTo>
                <a:lnTo>
                  <a:pt x="6404078" y="3014932"/>
                </a:lnTo>
                <a:cubicBezTo>
                  <a:pt x="6409473" y="3006660"/>
                  <a:pt x="6417116" y="3000006"/>
                  <a:pt x="6427006" y="2994971"/>
                </a:cubicBezTo>
                <a:cubicBezTo>
                  <a:pt x="6436717" y="2990115"/>
                  <a:pt x="6447507" y="2987687"/>
                  <a:pt x="6459376" y="2987687"/>
                </a:cubicBezTo>
                <a:close/>
                <a:moveTo>
                  <a:pt x="6168771" y="2987687"/>
                </a:moveTo>
                <a:cubicBezTo>
                  <a:pt x="6181000" y="2987687"/>
                  <a:pt x="6191970" y="2990385"/>
                  <a:pt x="6201681" y="2995780"/>
                </a:cubicBezTo>
                <a:cubicBezTo>
                  <a:pt x="6211212" y="3000995"/>
                  <a:pt x="6218045" y="3008458"/>
                  <a:pt x="6222182" y="3018169"/>
                </a:cubicBezTo>
                <a:lnTo>
                  <a:pt x="6201950" y="3027611"/>
                </a:lnTo>
                <a:cubicBezTo>
                  <a:pt x="6195656" y="3015022"/>
                  <a:pt x="6184506" y="3008728"/>
                  <a:pt x="6168501" y="3008728"/>
                </a:cubicBezTo>
                <a:cubicBezTo>
                  <a:pt x="6160948" y="3008728"/>
                  <a:pt x="6154115" y="3010526"/>
                  <a:pt x="6148000" y="3014123"/>
                </a:cubicBezTo>
                <a:cubicBezTo>
                  <a:pt x="6142245" y="3017540"/>
                  <a:pt x="6139368" y="3022126"/>
                  <a:pt x="6139368" y="3027880"/>
                </a:cubicBezTo>
                <a:cubicBezTo>
                  <a:pt x="6139368" y="3032916"/>
                  <a:pt x="6141436" y="3037052"/>
                  <a:pt x="6145572" y="3040289"/>
                </a:cubicBezTo>
                <a:cubicBezTo>
                  <a:pt x="6149709" y="3043526"/>
                  <a:pt x="6155733" y="3046223"/>
                  <a:pt x="6163646" y="3048381"/>
                </a:cubicBezTo>
                <a:lnTo>
                  <a:pt x="6184147" y="3053507"/>
                </a:lnTo>
                <a:cubicBezTo>
                  <a:pt x="6198174" y="3057103"/>
                  <a:pt x="6208604" y="3062319"/>
                  <a:pt x="6215438" y="3069152"/>
                </a:cubicBezTo>
                <a:cubicBezTo>
                  <a:pt x="6222451" y="3076166"/>
                  <a:pt x="6225958" y="3084618"/>
                  <a:pt x="6225958" y="3094509"/>
                </a:cubicBezTo>
                <a:cubicBezTo>
                  <a:pt x="6225958" y="3102961"/>
                  <a:pt x="6223441" y="3110514"/>
                  <a:pt x="6218405" y="3117168"/>
                </a:cubicBezTo>
                <a:cubicBezTo>
                  <a:pt x="6213550" y="3123642"/>
                  <a:pt x="6206806" y="3128677"/>
                  <a:pt x="6198174" y="3132274"/>
                </a:cubicBezTo>
                <a:cubicBezTo>
                  <a:pt x="6190081" y="3135691"/>
                  <a:pt x="6180730" y="3137399"/>
                  <a:pt x="6170120" y="3137399"/>
                </a:cubicBezTo>
                <a:cubicBezTo>
                  <a:pt x="6155014" y="3137399"/>
                  <a:pt x="6142335" y="3133893"/>
                  <a:pt x="6132085" y="3126879"/>
                </a:cubicBezTo>
                <a:cubicBezTo>
                  <a:pt x="6122374" y="3120225"/>
                  <a:pt x="6115270" y="3111143"/>
                  <a:pt x="6110775" y="3099634"/>
                </a:cubicBezTo>
                <a:lnTo>
                  <a:pt x="6131545" y="3090193"/>
                </a:lnTo>
                <a:cubicBezTo>
                  <a:pt x="6135142" y="3098825"/>
                  <a:pt x="6140357" y="3105389"/>
                  <a:pt x="6147191" y="3109885"/>
                </a:cubicBezTo>
                <a:cubicBezTo>
                  <a:pt x="6154384" y="3114560"/>
                  <a:pt x="6162027" y="3116898"/>
                  <a:pt x="6170120" y="3116898"/>
                </a:cubicBezTo>
                <a:cubicBezTo>
                  <a:pt x="6178932" y="3116898"/>
                  <a:pt x="6186485" y="3115100"/>
                  <a:pt x="6192779" y="3111503"/>
                </a:cubicBezTo>
                <a:cubicBezTo>
                  <a:pt x="6199073" y="3107906"/>
                  <a:pt x="6202220" y="3102781"/>
                  <a:pt x="6202220" y="3096127"/>
                </a:cubicBezTo>
                <a:cubicBezTo>
                  <a:pt x="6202220" y="3090193"/>
                  <a:pt x="6199702" y="3085427"/>
                  <a:pt x="6194667" y="3081831"/>
                </a:cubicBezTo>
                <a:cubicBezTo>
                  <a:pt x="6189991" y="3078414"/>
                  <a:pt x="6182169" y="3075357"/>
                  <a:pt x="6171199" y="3072659"/>
                </a:cubicBezTo>
                <a:lnTo>
                  <a:pt x="6153935" y="3068073"/>
                </a:lnTo>
                <a:cubicBezTo>
                  <a:pt x="6142785" y="3065376"/>
                  <a:pt x="6133613" y="3060700"/>
                  <a:pt x="6126420" y="3054046"/>
                </a:cubicBezTo>
                <a:cubicBezTo>
                  <a:pt x="6119227" y="3047392"/>
                  <a:pt x="6115630" y="3038850"/>
                  <a:pt x="6115630" y="3028420"/>
                </a:cubicBezTo>
                <a:cubicBezTo>
                  <a:pt x="6115630" y="3020507"/>
                  <a:pt x="6118058" y="3013404"/>
                  <a:pt x="6122913" y="3007110"/>
                </a:cubicBezTo>
                <a:cubicBezTo>
                  <a:pt x="6127949" y="3000815"/>
                  <a:pt x="6134423" y="2996050"/>
                  <a:pt x="6142335" y="2992813"/>
                </a:cubicBezTo>
                <a:cubicBezTo>
                  <a:pt x="6150967" y="2989396"/>
                  <a:pt x="6159779" y="2987687"/>
                  <a:pt x="6168771" y="2987687"/>
                </a:cubicBezTo>
                <a:close/>
                <a:moveTo>
                  <a:pt x="3001593" y="2987687"/>
                </a:moveTo>
                <a:cubicBezTo>
                  <a:pt x="3015440" y="2987687"/>
                  <a:pt x="3027849" y="2991014"/>
                  <a:pt x="3038819" y="2997668"/>
                </a:cubicBezTo>
                <a:cubicBezTo>
                  <a:pt x="3049789" y="3004322"/>
                  <a:pt x="3058421" y="3013404"/>
                  <a:pt x="3064715" y="3024913"/>
                </a:cubicBezTo>
                <a:cubicBezTo>
                  <a:pt x="3070829" y="3036063"/>
                  <a:pt x="3073886" y="3048651"/>
                  <a:pt x="3073886" y="3062678"/>
                </a:cubicBezTo>
                <a:cubicBezTo>
                  <a:pt x="3073886" y="3076705"/>
                  <a:pt x="3070829" y="3089294"/>
                  <a:pt x="3064715" y="3100443"/>
                </a:cubicBezTo>
                <a:cubicBezTo>
                  <a:pt x="3058421" y="3111953"/>
                  <a:pt x="3049789" y="3121034"/>
                  <a:pt x="3038819" y="3127688"/>
                </a:cubicBezTo>
                <a:cubicBezTo>
                  <a:pt x="3028208" y="3134162"/>
                  <a:pt x="3015800" y="3137399"/>
                  <a:pt x="3001593" y="3137399"/>
                </a:cubicBezTo>
                <a:cubicBezTo>
                  <a:pt x="2987386" y="3137399"/>
                  <a:pt x="2974978" y="3134162"/>
                  <a:pt x="2964368" y="3127688"/>
                </a:cubicBezTo>
                <a:cubicBezTo>
                  <a:pt x="2953398" y="3121034"/>
                  <a:pt x="2944766" y="3111953"/>
                  <a:pt x="2938472" y="3100443"/>
                </a:cubicBezTo>
                <a:cubicBezTo>
                  <a:pt x="2932357" y="3089294"/>
                  <a:pt x="2929300" y="3076705"/>
                  <a:pt x="2929300" y="3062678"/>
                </a:cubicBezTo>
                <a:cubicBezTo>
                  <a:pt x="2929300" y="3048651"/>
                  <a:pt x="2932357" y="3036063"/>
                  <a:pt x="2938472" y="3024913"/>
                </a:cubicBezTo>
                <a:cubicBezTo>
                  <a:pt x="2944766" y="3013404"/>
                  <a:pt x="2953398" y="3004322"/>
                  <a:pt x="2964368" y="2997668"/>
                </a:cubicBezTo>
                <a:cubicBezTo>
                  <a:pt x="2975337" y="2991014"/>
                  <a:pt x="2987746" y="2987687"/>
                  <a:pt x="3001593" y="2987687"/>
                </a:cubicBezTo>
                <a:close/>
                <a:moveTo>
                  <a:pt x="2695714" y="2987687"/>
                </a:moveTo>
                <a:cubicBezTo>
                  <a:pt x="2710640" y="2987687"/>
                  <a:pt x="2723499" y="2991284"/>
                  <a:pt x="2734289" y="2998478"/>
                </a:cubicBezTo>
                <a:cubicBezTo>
                  <a:pt x="2744719" y="3005491"/>
                  <a:pt x="2752092" y="3014932"/>
                  <a:pt x="2756408" y="3026801"/>
                </a:cubicBezTo>
                <a:lnTo>
                  <a:pt x="2735098" y="3035703"/>
                </a:lnTo>
                <a:cubicBezTo>
                  <a:pt x="2731501" y="3026711"/>
                  <a:pt x="2726376" y="3020058"/>
                  <a:pt x="2719722" y="3015742"/>
                </a:cubicBezTo>
                <a:cubicBezTo>
                  <a:pt x="2712888" y="3011246"/>
                  <a:pt x="2704526" y="3008998"/>
                  <a:pt x="2694635" y="3008998"/>
                </a:cubicBezTo>
                <a:cubicBezTo>
                  <a:pt x="2686363" y="3008998"/>
                  <a:pt x="2678630" y="3011246"/>
                  <a:pt x="2671437" y="3015742"/>
                </a:cubicBezTo>
                <a:cubicBezTo>
                  <a:pt x="2664243" y="3020237"/>
                  <a:pt x="2658489" y="3026532"/>
                  <a:pt x="2654173" y="3034624"/>
                </a:cubicBezTo>
                <a:cubicBezTo>
                  <a:pt x="2649857" y="3042717"/>
                  <a:pt x="2647699" y="3052068"/>
                  <a:pt x="2647699" y="3062678"/>
                </a:cubicBezTo>
                <a:cubicBezTo>
                  <a:pt x="2647699" y="3073109"/>
                  <a:pt x="2649857" y="3082370"/>
                  <a:pt x="2654173" y="3090463"/>
                </a:cubicBezTo>
                <a:cubicBezTo>
                  <a:pt x="2658489" y="3098555"/>
                  <a:pt x="2664243" y="3104849"/>
                  <a:pt x="2671437" y="3109345"/>
                </a:cubicBezTo>
                <a:cubicBezTo>
                  <a:pt x="2678810" y="3114021"/>
                  <a:pt x="2686543" y="3116359"/>
                  <a:pt x="2694635" y="3116359"/>
                </a:cubicBezTo>
                <a:cubicBezTo>
                  <a:pt x="2704346" y="3116359"/>
                  <a:pt x="2712888" y="3114021"/>
                  <a:pt x="2720262" y="3109345"/>
                </a:cubicBezTo>
                <a:cubicBezTo>
                  <a:pt x="2727455" y="3104849"/>
                  <a:pt x="2732850" y="3098285"/>
                  <a:pt x="2736447" y="3089653"/>
                </a:cubicBezTo>
                <a:lnTo>
                  <a:pt x="2757217" y="3098555"/>
                </a:lnTo>
                <a:cubicBezTo>
                  <a:pt x="2752362" y="3110064"/>
                  <a:pt x="2744719" y="3119416"/>
                  <a:pt x="2734289" y="3126609"/>
                </a:cubicBezTo>
                <a:cubicBezTo>
                  <a:pt x="2723858" y="3133803"/>
                  <a:pt x="2711000" y="3137399"/>
                  <a:pt x="2695714" y="3137399"/>
                </a:cubicBezTo>
                <a:cubicBezTo>
                  <a:pt x="2682047" y="3137399"/>
                  <a:pt x="2669818" y="3134162"/>
                  <a:pt x="2659028" y="3127688"/>
                </a:cubicBezTo>
                <a:cubicBezTo>
                  <a:pt x="2648418" y="3121214"/>
                  <a:pt x="2639966" y="3112312"/>
                  <a:pt x="2633672" y="3100983"/>
                </a:cubicBezTo>
                <a:cubicBezTo>
                  <a:pt x="2627557" y="3089833"/>
                  <a:pt x="2624500" y="3077065"/>
                  <a:pt x="2624500" y="3062678"/>
                </a:cubicBezTo>
                <a:cubicBezTo>
                  <a:pt x="2624500" y="3048291"/>
                  <a:pt x="2627557" y="3035523"/>
                  <a:pt x="2633672" y="3024374"/>
                </a:cubicBezTo>
                <a:cubicBezTo>
                  <a:pt x="2640146" y="3012684"/>
                  <a:pt x="2648598" y="3003693"/>
                  <a:pt x="2659028" y="2997399"/>
                </a:cubicBezTo>
                <a:cubicBezTo>
                  <a:pt x="2669818" y="2990924"/>
                  <a:pt x="2682047" y="2987687"/>
                  <a:pt x="2695714" y="2987687"/>
                </a:cubicBezTo>
                <a:close/>
                <a:moveTo>
                  <a:pt x="2377259" y="2987687"/>
                </a:moveTo>
                <a:cubicBezTo>
                  <a:pt x="2394163" y="2987687"/>
                  <a:pt x="2407022" y="2992633"/>
                  <a:pt x="2415834" y="3002524"/>
                </a:cubicBezTo>
                <a:cubicBezTo>
                  <a:pt x="2424825" y="3012594"/>
                  <a:pt x="2429321" y="3025992"/>
                  <a:pt x="2429321" y="3042717"/>
                </a:cubicBezTo>
                <a:lnTo>
                  <a:pt x="2429321" y="3133083"/>
                </a:lnTo>
                <a:lnTo>
                  <a:pt x="2405853" y="3133083"/>
                </a:lnTo>
                <a:lnTo>
                  <a:pt x="2405853" y="3046223"/>
                </a:lnTo>
                <a:cubicBezTo>
                  <a:pt x="2405853" y="3033275"/>
                  <a:pt x="2402706" y="3023834"/>
                  <a:pt x="2396412" y="3017900"/>
                </a:cubicBezTo>
                <a:cubicBezTo>
                  <a:pt x="2390297" y="3011965"/>
                  <a:pt x="2381755" y="3008998"/>
                  <a:pt x="2370785" y="3008998"/>
                </a:cubicBezTo>
                <a:cubicBezTo>
                  <a:pt x="2363233" y="3008998"/>
                  <a:pt x="2356489" y="3011156"/>
                  <a:pt x="2350554" y="3015472"/>
                </a:cubicBezTo>
                <a:cubicBezTo>
                  <a:pt x="2344260" y="3020147"/>
                  <a:pt x="2339584" y="3025722"/>
                  <a:pt x="2336527" y="3032196"/>
                </a:cubicBezTo>
                <a:cubicBezTo>
                  <a:pt x="2333290" y="3039210"/>
                  <a:pt x="2331672" y="3046403"/>
                  <a:pt x="2331672" y="3053776"/>
                </a:cubicBezTo>
                <a:lnTo>
                  <a:pt x="2331672" y="3133083"/>
                </a:lnTo>
                <a:lnTo>
                  <a:pt x="2308203" y="3133083"/>
                </a:lnTo>
                <a:lnTo>
                  <a:pt x="2308203" y="2992273"/>
                </a:lnTo>
                <a:lnTo>
                  <a:pt x="2330323" y="2992273"/>
                </a:lnTo>
                <a:lnTo>
                  <a:pt x="2330323" y="3013044"/>
                </a:lnTo>
                <a:lnTo>
                  <a:pt x="2331672" y="3013044"/>
                </a:lnTo>
                <a:cubicBezTo>
                  <a:pt x="2335448" y="3006031"/>
                  <a:pt x="2341563" y="3000096"/>
                  <a:pt x="2350015" y="2995240"/>
                </a:cubicBezTo>
                <a:cubicBezTo>
                  <a:pt x="2358646" y="2990205"/>
                  <a:pt x="2367728" y="2987687"/>
                  <a:pt x="2377259" y="2987687"/>
                </a:cubicBezTo>
                <a:close/>
                <a:moveTo>
                  <a:pt x="2216497" y="2987687"/>
                </a:moveTo>
                <a:cubicBezTo>
                  <a:pt x="2229985" y="2987687"/>
                  <a:pt x="2241944" y="2990835"/>
                  <a:pt x="2252374" y="2997129"/>
                </a:cubicBezTo>
                <a:cubicBezTo>
                  <a:pt x="2262445" y="3003243"/>
                  <a:pt x="2270178" y="3011695"/>
                  <a:pt x="2275572" y="3022485"/>
                </a:cubicBezTo>
                <a:cubicBezTo>
                  <a:pt x="2281147" y="3033635"/>
                  <a:pt x="2283935" y="3046133"/>
                  <a:pt x="2283935" y="3059981"/>
                </a:cubicBezTo>
                <a:cubicBezTo>
                  <a:pt x="2283935" y="3061060"/>
                  <a:pt x="2283755" y="3063398"/>
                  <a:pt x="2283396" y="3066994"/>
                </a:cubicBezTo>
                <a:lnTo>
                  <a:pt x="2171719" y="3066994"/>
                </a:lnTo>
                <a:cubicBezTo>
                  <a:pt x="2172258" y="3077784"/>
                  <a:pt x="2174865" y="3086866"/>
                  <a:pt x="2179542" y="3094239"/>
                </a:cubicBezTo>
                <a:cubicBezTo>
                  <a:pt x="2184037" y="3101253"/>
                  <a:pt x="2189882" y="3106738"/>
                  <a:pt x="2197075" y="3110694"/>
                </a:cubicBezTo>
                <a:cubicBezTo>
                  <a:pt x="2204089" y="3114470"/>
                  <a:pt x="2211462" y="3116359"/>
                  <a:pt x="2219194" y="3116359"/>
                </a:cubicBezTo>
                <a:cubicBezTo>
                  <a:pt x="2237538" y="3116359"/>
                  <a:pt x="2251475" y="3107817"/>
                  <a:pt x="2261006" y="3090732"/>
                </a:cubicBezTo>
                <a:lnTo>
                  <a:pt x="2280698" y="3100443"/>
                </a:lnTo>
                <a:cubicBezTo>
                  <a:pt x="2274763" y="3111773"/>
                  <a:pt x="2266581" y="3120765"/>
                  <a:pt x="2256151" y="3127418"/>
                </a:cubicBezTo>
                <a:cubicBezTo>
                  <a:pt x="2245720" y="3134072"/>
                  <a:pt x="2233132" y="3137399"/>
                  <a:pt x="2218385" y="3137399"/>
                </a:cubicBezTo>
                <a:cubicBezTo>
                  <a:pt x="2204718" y="3137399"/>
                  <a:pt x="2192669" y="3134252"/>
                  <a:pt x="2182239" y="3127958"/>
                </a:cubicBezTo>
                <a:cubicBezTo>
                  <a:pt x="2171449" y="3121484"/>
                  <a:pt x="2163086" y="3112582"/>
                  <a:pt x="2157152" y="3101253"/>
                </a:cubicBezTo>
                <a:cubicBezTo>
                  <a:pt x="2151218" y="3089923"/>
                  <a:pt x="2148250" y="3077155"/>
                  <a:pt x="2148250" y="3062948"/>
                </a:cubicBezTo>
                <a:cubicBezTo>
                  <a:pt x="2148250" y="3049281"/>
                  <a:pt x="2151038" y="3036782"/>
                  <a:pt x="2156612" y="3025453"/>
                </a:cubicBezTo>
                <a:cubicBezTo>
                  <a:pt x="2162367" y="3013763"/>
                  <a:pt x="2170370" y="3004592"/>
                  <a:pt x="2180620" y="2997938"/>
                </a:cubicBezTo>
                <a:cubicBezTo>
                  <a:pt x="2191230" y="2991104"/>
                  <a:pt x="2203190" y="2987687"/>
                  <a:pt x="2216497" y="2987687"/>
                </a:cubicBezTo>
                <a:close/>
                <a:moveTo>
                  <a:pt x="1943240" y="2987687"/>
                </a:moveTo>
                <a:cubicBezTo>
                  <a:pt x="1958166" y="2987687"/>
                  <a:pt x="1971024" y="2991284"/>
                  <a:pt x="1981814" y="2998478"/>
                </a:cubicBezTo>
                <a:cubicBezTo>
                  <a:pt x="1992244" y="3005491"/>
                  <a:pt x="1999617" y="3014932"/>
                  <a:pt x="2003933" y="3026801"/>
                </a:cubicBezTo>
                <a:lnTo>
                  <a:pt x="1982623" y="3035703"/>
                </a:lnTo>
                <a:cubicBezTo>
                  <a:pt x="1979026" y="3026711"/>
                  <a:pt x="1973901" y="3020058"/>
                  <a:pt x="1967248" y="3015742"/>
                </a:cubicBezTo>
                <a:cubicBezTo>
                  <a:pt x="1960414" y="3011246"/>
                  <a:pt x="1952051" y="3008998"/>
                  <a:pt x="1942161" y="3008998"/>
                </a:cubicBezTo>
                <a:cubicBezTo>
                  <a:pt x="1933888" y="3008998"/>
                  <a:pt x="1926155" y="3011246"/>
                  <a:pt x="1918962" y="3015742"/>
                </a:cubicBezTo>
                <a:cubicBezTo>
                  <a:pt x="1911769" y="3020237"/>
                  <a:pt x="1906014" y="3026532"/>
                  <a:pt x="1901698" y="3034624"/>
                </a:cubicBezTo>
                <a:cubicBezTo>
                  <a:pt x="1897382" y="3042717"/>
                  <a:pt x="1895224" y="3052068"/>
                  <a:pt x="1895224" y="3062678"/>
                </a:cubicBezTo>
                <a:cubicBezTo>
                  <a:pt x="1895224" y="3073109"/>
                  <a:pt x="1897382" y="3082370"/>
                  <a:pt x="1901698" y="3090463"/>
                </a:cubicBezTo>
                <a:cubicBezTo>
                  <a:pt x="1906014" y="3098555"/>
                  <a:pt x="1911769" y="3104849"/>
                  <a:pt x="1918962" y="3109345"/>
                </a:cubicBezTo>
                <a:cubicBezTo>
                  <a:pt x="1926335" y="3114021"/>
                  <a:pt x="1934068" y="3116359"/>
                  <a:pt x="1942161" y="3116359"/>
                </a:cubicBezTo>
                <a:cubicBezTo>
                  <a:pt x="1951871" y="3116359"/>
                  <a:pt x="1960414" y="3114021"/>
                  <a:pt x="1967787" y="3109345"/>
                </a:cubicBezTo>
                <a:cubicBezTo>
                  <a:pt x="1974980" y="3104849"/>
                  <a:pt x="1980375" y="3098285"/>
                  <a:pt x="1983972" y="3089653"/>
                </a:cubicBezTo>
                <a:lnTo>
                  <a:pt x="2004743" y="3098555"/>
                </a:lnTo>
                <a:cubicBezTo>
                  <a:pt x="1999887" y="3110064"/>
                  <a:pt x="1992244" y="3119416"/>
                  <a:pt x="1981814" y="3126609"/>
                </a:cubicBezTo>
                <a:cubicBezTo>
                  <a:pt x="1971383" y="3133803"/>
                  <a:pt x="1958525" y="3137399"/>
                  <a:pt x="1943240" y="3137399"/>
                </a:cubicBezTo>
                <a:cubicBezTo>
                  <a:pt x="1929572" y="3137399"/>
                  <a:pt x="1917343" y="3134162"/>
                  <a:pt x="1906553" y="3127688"/>
                </a:cubicBezTo>
                <a:cubicBezTo>
                  <a:pt x="1895943" y="3121214"/>
                  <a:pt x="1887491" y="3112312"/>
                  <a:pt x="1881197" y="3100983"/>
                </a:cubicBezTo>
                <a:cubicBezTo>
                  <a:pt x="1875082" y="3089833"/>
                  <a:pt x="1872025" y="3077065"/>
                  <a:pt x="1872025" y="3062678"/>
                </a:cubicBezTo>
                <a:cubicBezTo>
                  <a:pt x="1872025" y="3048291"/>
                  <a:pt x="1875082" y="3035523"/>
                  <a:pt x="1881197" y="3024374"/>
                </a:cubicBezTo>
                <a:cubicBezTo>
                  <a:pt x="1887671" y="3012684"/>
                  <a:pt x="1896123" y="3003693"/>
                  <a:pt x="1906553" y="2997399"/>
                </a:cubicBezTo>
                <a:cubicBezTo>
                  <a:pt x="1917343" y="2990924"/>
                  <a:pt x="1929572" y="2987687"/>
                  <a:pt x="1943240" y="2987687"/>
                </a:cubicBezTo>
                <a:close/>
                <a:moveTo>
                  <a:pt x="1549747" y="2987687"/>
                </a:moveTo>
                <a:cubicBezTo>
                  <a:pt x="1563235" y="2987687"/>
                  <a:pt x="1575194" y="2990835"/>
                  <a:pt x="1585624" y="2997129"/>
                </a:cubicBezTo>
                <a:cubicBezTo>
                  <a:pt x="1595695" y="3003243"/>
                  <a:pt x="1603427" y="3011695"/>
                  <a:pt x="1608823" y="3022485"/>
                </a:cubicBezTo>
                <a:cubicBezTo>
                  <a:pt x="1614398" y="3033635"/>
                  <a:pt x="1617185" y="3046133"/>
                  <a:pt x="1617185" y="3059981"/>
                </a:cubicBezTo>
                <a:cubicBezTo>
                  <a:pt x="1617185" y="3061060"/>
                  <a:pt x="1617005" y="3063398"/>
                  <a:pt x="1616645" y="3066994"/>
                </a:cubicBezTo>
                <a:lnTo>
                  <a:pt x="1504968" y="3066994"/>
                </a:lnTo>
                <a:cubicBezTo>
                  <a:pt x="1505508" y="3077784"/>
                  <a:pt x="1508116" y="3086866"/>
                  <a:pt x="1512791" y="3094239"/>
                </a:cubicBezTo>
                <a:cubicBezTo>
                  <a:pt x="1517287" y="3101253"/>
                  <a:pt x="1523132" y="3106738"/>
                  <a:pt x="1530325" y="3110694"/>
                </a:cubicBezTo>
                <a:cubicBezTo>
                  <a:pt x="1537338" y="3114470"/>
                  <a:pt x="1544712" y="3116359"/>
                  <a:pt x="1552445" y="3116359"/>
                </a:cubicBezTo>
                <a:cubicBezTo>
                  <a:pt x="1570788" y="3116359"/>
                  <a:pt x="1584725" y="3107817"/>
                  <a:pt x="1594256" y="3090732"/>
                </a:cubicBezTo>
                <a:lnTo>
                  <a:pt x="1613948" y="3100443"/>
                </a:lnTo>
                <a:cubicBezTo>
                  <a:pt x="1608014" y="3111773"/>
                  <a:pt x="1599831" y="3120765"/>
                  <a:pt x="1589400" y="3127418"/>
                </a:cubicBezTo>
                <a:cubicBezTo>
                  <a:pt x="1578970" y="3134072"/>
                  <a:pt x="1566382" y="3137399"/>
                  <a:pt x="1551636" y="3137399"/>
                </a:cubicBezTo>
                <a:cubicBezTo>
                  <a:pt x="1537968" y="3137399"/>
                  <a:pt x="1525919" y="3134252"/>
                  <a:pt x="1515489" y="3127958"/>
                </a:cubicBezTo>
                <a:cubicBezTo>
                  <a:pt x="1504699" y="3121484"/>
                  <a:pt x="1496337" y="3112582"/>
                  <a:pt x="1490402" y="3101253"/>
                </a:cubicBezTo>
                <a:cubicBezTo>
                  <a:pt x="1484467" y="3089923"/>
                  <a:pt x="1481500" y="3077155"/>
                  <a:pt x="1481500" y="3062948"/>
                </a:cubicBezTo>
                <a:cubicBezTo>
                  <a:pt x="1481500" y="3049281"/>
                  <a:pt x="1484287" y="3036782"/>
                  <a:pt x="1489863" y="3025453"/>
                </a:cubicBezTo>
                <a:cubicBezTo>
                  <a:pt x="1495617" y="3013763"/>
                  <a:pt x="1503620" y="3004592"/>
                  <a:pt x="1513871" y="2997938"/>
                </a:cubicBezTo>
                <a:cubicBezTo>
                  <a:pt x="1524481" y="2991104"/>
                  <a:pt x="1536439" y="2987687"/>
                  <a:pt x="1549747" y="2987687"/>
                </a:cubicBezTo>
                <a:close/>
                <a:moveTo>
                  <a:pt x="1080864" y="2987687"/>
                </a:moveTo>
                <a:cubicBezTo>
                  <a:pt x="1091655" y="2987687"/>
                  <a:pt x="1101185" y="2989935"/>
                  <a:pt x="1109458" y="2994431"/>
                </a:cubicBezTo>
                <a:cubicBezTo>
                  <a:pt x="1117730" y="2998927"/>
                  <a:pt x="1124204" y="3004952"/>
                  <a:pt x="1128880" y="3012505"/>
                </a:cubicBezTo>
                <a:lnTo>
                  <a:pt x="1129959" y="3012505"/>
                </a:lnTo>
                <a:lnTo>
                  <a:pt x="1129959" y="2992273"/>
                </a:lnTo>
                <a:lnTo>
                  <a:pt x="1152348" y="2992273"/>
                </a:lnTo>
                <a:lnTo>
                  <a:pt x="1152348" y="3127688"/>
                </a:lnTo>
                <a:cubicBezTo>
                  <a:pt x="1152348" y="3150167"/>
                  <a:pt x="1146054" y="3167432"/>
                  <a:pt x="1133466" y="3179480"/>
                </a:cubicBezTo>
                <a:cubicBezTo>
                  <a:pt x="1121057" y="3191349"/>
                  <a:pt x="1104602" y="3197284"/>
                  <a:pt x="1084101" y="3197284"/>
                </a:cubicBezTo>
                <a:cubicBezTo>
                  <a:pt x="1067376" y="3197284"/>
                  <a:pt x="1053710" y="3193418"/>
                  <a:pt x="1043099" y="3185685"/>
                </a:cubicBezTo>
                <a:cubicBezTo>
                  <a:pt x="1032309" y="3177952"/>
                  <a:pt x="1025025" y="3168600"/>
                  <a:pt x="1021249" y="3157631"/>
                </a:cubicBezTo>
                <a:lnTo>
                  <a:pt x="1042829" y="3148459"/>
                </a:lnTo>
                <a:cubicBezTo>
                  <a:pt x="1045886" y="3156731"/>
                  <a:pt x="1051012" y="3163385"/>
                  <a:pt x="1058205" y="3168421"/>
                </a:cubicBezTo>
                <a:cubicBezTo>
                  <a:pt x="1065398" y="3173456"/>
                  <a:pt x="1074030" y="3175974"/>
                  <a:pt x="1084101" y="3175974"/>
                </a:cubicBezTo>
                <a:cubicBezTo>
                  <a:pt x="1098488" y="3175974"/>
                  <a:pt x="1109728" y="3171748"/>
                  <a:pt x="1117820" y="3163295"/>
                </a:cubicBezTo>
                <a:cubicBezTo>
                  <a:pt x="1125912" y="3155023"/>
                  <a:pt x="1129959" y="3142974"/>
                  <a:pt x="1129959" y="3127149"/>
                </a:cubicBezTo>
                <a:lnTo>
                  <a:pt x="1129959" y="3111503"/>
                </a:lnTo>
                <a:lnTo>
                  <a:pt x="1128880" y="3111503"/>
                </a:lnTo>
                <a:cubicBezTo>
                  <a:pt x="1124384" y="3118517"/>
                  <a:pt x="1117910" y="3124361"/>
                  <a:pt x="1109458" y="3129037"/>
                </a:cubicBezTo>
                <a:cubicBezTo>
                  <a:pt x="1101185" y="3133533"/>
                  <a:pt x="1091655" y="3135781"/>
                  <a:pt x="1080864" y="3135781"/>
                </a:cubicBezTo>
                <a:cubicBezTo>
                  <a:pt x="1068636" y="3135781"/>
                  <a:pt x="1057486" y="3132634"/>
                  <a:pt x="1047415" y="3126339"/>
                </a:cubicBezTo>
                <a:cubicBezTo>
                  <a:pt x="1037524" y="3120225"/>
                  <a:pt x="1029612" y="3111503"/>
                  <a:pt x="1023677" y="3100174"/>
                </a:cubicBezTo>
                <a:cubicBezTo>
                  <a:pt x="1017742" y="3088844"/>
                  <a:pt x="1014775" y="3076076"/>
                  <a:pt x="1014775" y="3061869"/>
                </a:cubicBezTo>
                <a:cubicBezTo>
                  <a:pt x="1014775" y="3047662"/>
                  <a:pt x="1017742" y="3034894"/>
                  <a:pt x="1023677" y="3023564"/>
                </a:cubicBezTo>
                <a:cubicBezTo>
                  <a:pt x="1029792" y="3012055"/>
                  <a:pt x="1037704" y="3003243"/>
                  <a:pt x="1047415" y="2997129"/>
                </a:cubicBezTo>
                <a:cubicBezTo>
                  <a:pt x="1057486" y="2990835"/>
                  <a:pt x="1068636" y="2987687"/>
                  <a:pt x="1080864" y="2987687"/>
                </a:cubicBezTo>
                <a:close/>
                <a:moveTo>
                  <a:pt x="938984" y="2987687"/>
                </a:moveTo>
                <a:cubicBezTo>
                  <a:pt x="955889" y="2987687"/>
                  <a:pt x="968747" y="2992633"/>
                  <a:pt x="977559" y="3002524"/>
                </a:cubicBezTo>
                <a:cubicBezTo>
                  <a:pt x="986550" y="3012594"/>
                  <a:pt x="991046" y="3025992"/>
                  <a:pt x="991046" y="3042717"/>
                </a:cubicBezTo>
                <a:lnTo>
                  <a:pt x="991046" y="3133083"/>
                </a:lnTo>
                <a:lnTo>
                  <a:pt x="967578" y="3133083"/>
                </a:lnTo>
                <a:lnTo>
                  <a:pt x="967578" y="3046223"/>
                </a:lnTo>
                <a:cubicBezTo>
                  <a:pt x="967578" y="3033275"/>
                  <a:pt x="964431" y="3023834"/>
                  <a:pt x="958137" y="3017900"/>
                </a:cubicBezTo>
                <a:cubicBezTo>
                  <a:pt x="952022" y="3011965"/>
                  <a:pt x="943481" y="3008998"/>
                  <a:pt x="932511" y="3008998"/>
                </a:cubicBezTo>
                <a:cubicBezTo>
                  <a:pt x="924957" y="3008998"/>
                  <a:pt x="918213" y="3011156"/>
                  <a:pt x="912279" y="3015472"/>
                </a:cubicBezTo>
                <a:cubicBezTo>
                  <a:pt x="905985" y="3020147"/>
                  <a:pt x="901309" y="3025722"/>
                  <a:pt x="898252" y="3032196"/>
                </a:cubicBezTo>
                <a:cubicBezTo>
                  <a:pt x="895015" y="3039210"/>
                  <a:pt x="893396" y="3046403"/>
                  <a:pt x="893396" y="3053776"/>
                </a:cubicBezTo>
                <a:lnTo>
                  <a:pt x="893396" y="3133083"/>
                </a:lnTo>
                <a:lnTo>
                  <a:pt x="869928" y="3133083"/>
                </a:lnTo>
                <a:lnTo>
                  <a:pt x="869928" y="2992273"/>
                </a:lnTo>
                <a:lnTo>
                  <a:pt x="892048" y="2992273"/>
                </a:lnTo>
                <a:lnTo>
                  <a:pt x="892048" y="3013044"/>
                </a:lnTo>
                <a:lnTo>
                  <a:pt x="893396" y="3013044"/>
                </a:lnTo>
                <a:cubicBezTo>
                  <a:pt x="897173" y="3006031"/>
                  <a:pt x="903287" y="3000096"/>
                  <a:pt x="911740" y="2995240"/>
                </a:cubicBezTo>
                <a:cubicBezTo>
                  <a:pt x="920372" y="2990205"/>
                  <a:pt x="929454" y="2987687"/>
                  <a:pt x="938984" y="2987687"/>
                </a:cubicBezTo>
                <a:close/>
                <a:moveTo>
                  <a:pt x="236730" y="2987687"/>
                </a:moveTo>
                <a:cubicBezTo>
                  <a:pt x="255792" y="2987687"/>
                  <a:pt x="270808" y="2992723"/>
                  <a:pt x="281778" y="3002794"/>
                </a:cubicBezTo>
                <a:cubicBezTo>
                  <a:pt x="292568" y="3012684"/>
                  <a:pt x="297963" y="3026352"/>
                  <a:pt x="297963" y="3043796"/>
                </a:cubicBezTo>
                <a:lnTo>
                  <a:pt x="297963" y="3133083"/>
                </a:lnTo>
                <a:lnTo>
                  <a:pt x="275574" y="3133083"/>
                </a:lnTo>
                <a:lnTo>
                  <a:pt x="275574" y="3112852"/>
                </a:lnTo>
                <a:lnTo>
                  <a:pt x="274495" y="3112852"/>
                </a:lnTo>
                <a:cubicBezTo>
                  <a:pt x="270359" y="3119865"/>
                  <a:pt x="264334" y="3125710"/>
                  <a:pt x="256422" y="3130386"/>
                </a:cubicBezTo>
                <a:cubicBezTo>
                  <a:pt x="248689" y="3135061"/>
                  <a:pt x="239517" y="3137399"/>
                  <a:pt x="228907" y="3137399"/>
                </a:cubicBezTo>
                <a:cubicBezTo>
                  <a:pt x="218476" y="3137399"/>
                  <a:pt x="209305" y="3135421"/>
                  <a:pt x="201392" y="3131465"/>
                </a:cubicBezTo>
                <a:cubicBezTo>
                  <a:pt x="193120" y="3127329"/>
                  <a:pt x="186826" y="3121754"/>
                  <a:pt x="182510" y="3114740"/>
                </a:cubicBezTo>
                <a:cubicBezTo>
                  <a:pt x="178194" y="3107727"/>
                  <a:pt x="176036" y="3099634"/>
                  <a:pt x="176036" y="3090463"/>
                </a:cubicBezTo>
                <a:cubicBezTo>
                  <a:pt x="176036" y="3075536"/>
                  <a:pt x="181610" y="3063937"/>
                  <a:pt x="192760" y="3055665"/>
                </a:cubicBezTo>
                <a:cubicBezTo>
                  <a:pt x="204270" y="3047212"/>
                  <a:pt x="218476" y="3042986"/>
                  <a:pt x="235381" y="3042986"/>
                </a:cubicBezTo>
                <a:cubicBezTo>
                  <a:pt x="244193" y="3042986"/>
                  <a:pt x="252105" y="3043886"/>
                  <a:pt x="259119" y="3045684"/>
                </a:cubicBezTo>
                <a:cubicBezTo>
                  <a:pt x="266312" y="3047482"/>
                  <a:pt x="271797" y="3049640"/>
                  <a:pt x="275574" y="3052158"/>
                </a:cubicBezTo>
                <a:lnTo>
                  <a:pt x="275574" y="3043526"/>
                </a:lnTo>
                <a:cubicBezTo>
                  <a:pt x="275574" y="3033275"/>
                  <a:pt x="271977" y="3024913"/>
                  <a:pt x="264784" y="3018439"/>
                </a:cubicBezTo>
                <a:cubicBezTo>
                  <a:pt x="257590" y="3011965"/>
                  <a:pt x="248239" y="3008728"/>
                  <a:pt x="236730" y="3008728"/>
                </a:cubicBezTo>
                <a:cubicBezTo>
                  <a:pt x="228997" y="3008728"/>
                  <a:pt x="221803" y="3010436"/>
                  <a:pt x="215149" y="3013853"/>
                </a:cubicBezTo>
                <a:cubicBezTo>
                  <a:pt x="208136" y="3017450"/>
                  <a:pt x="202831" y="3022216"/>
                  <a:pt x="199234" y="3028150"/>
                </a:cubicBezTo>
                <a:lnTo>
                  <a:pt x="181431" y="3014932"/>
                </a:lnTo>
                <a:cubicBezTo>
                  <a:pt x="186826" y="3006660"/>
                  <a:pt x="194469" y="3000006"/>
                  <a:pt x="204360" y="2994971"/>
                </a:cubicBezTo>
                <a:cubicBezTo>
                  <a:pt x="214071" y="2990115"/>
                  <a:pt x="224861" y="2987687"/>
                  <a:pt x="236730" y="2987687"/>
                </a:cubicBezTo>
                <a:close/>
                <a:moveTo>
                  <a:pt x="7330607" y="2962331"/>
                </a:moveTo>
                <a:lnTo>
                  <a:pt x="7349489" y="2962331"/>
                </a:lnTo>
                <a:lnTo>
                  <a:pt x="7349489" y="2981213"/>
                </a:lnTo>
                <a:cubicBezTo>
                  <a:pt x="7349489" y="2991104"/>
                  <a:pt x="7347062" y="2998298"/>
                  <a:pt x="7342206" y="3002794"/>
                </a:cubicBezTo>
                <a:cubicBezTo>
                  <a:pt x="7337171" y="3007469"/>
                  <a:pt x="7329887" y="3009807"/>
                  <a:pt x="7320356" y="3009807"/>
                </a:cubicBezTo>
                <a:lnTo>
                  <a:pt x="7317389" y="3009807"/>
                </a:lnTo>
                <a:lnTo>
                  <a:pt x="7317389" y="3133083"/>
                </a:lnTo>
                <a:lnTo>
                  <a:pt x="7295000" y="3133083"/>
                </a:lnTo>
                <a:lnTo>
                  <a:pt x="7295000" y="3112582"/>
                </a:lnTo>
                <a:lnTo>
                  <a:pt x="7293921" y="3112582"/>
                </a:lnTo>
                <a:cubicBezTo>
                  <a:pt x="7290324" y="3119416"/>
                  <a:pt x="7284120" y="3125350"/>
                  <a:pt x="7275308" y="3130386"/>
                </a:cubicBezTo>
                <a:cubicBezTo>
                  <a:pt x="7267215" y="3135061"/>
                  <a:pt x="7258224" y="3137399"/>
                  <a:pt x="7248333" y="3137399"/>
                </a:cubicBezTo>
                <a:cubicBezTo>
                  <a:pt x="7231249" y="3137399"/>
                  <a:pt x="7218301" y="3132454"/>
                  <a:pt x="7209489" y="3122563"/>
                </a:cubicBezTo>
                <a:cubicBezTo>
                  <a:pt x="7200497" y="3112492"/>
                  <a:pt x="7196001" y="3098555"/>
                  <a:pt x="7196001" y="3080752"/>
                </a:cubicBezTo>
                <a:lnTo>
                  <a:pt x="7196001" y="2992273"/>
                </a:lnTo>
                <a:lnTo>
                  <a:pt x="7219469" y="2992273"/>
                </a:lnTo>
                <a:lnTo>
                  <a:pt x="7219469" y="3077245"/>
                </a:lnTo>
                <a:cubicBezTo>
                  <a:pt x="7219469" y="3090912"/>
                  <a:pt x="7222527" y="3100803"/>
                  <a:pt x="7228641" y="3106917"/>
                </a:cubicBezTo>
                <a:cubicBezTo>
                  <a:pt x="7234935" y="3113212"/>
                  <a:pt x="7243118" y="3116359"/>
                  <a:pt x="7253188" y="3116359"/>
                </a:cubicBezTo>
                <a:cubicBezTo>
                  <a:pt x="7261101" y="3116359"/>
                  <a:pt x="7268204" y="3114201"/>
                  <a:pt x="7274499" y="3109885"/>
                </a:cubicBezTo>
                <a:cubicBezTo>
                  <a:pt x="7280433" y="3105748"/>
                  <a:pt x="7285199" y="3100264"/>
                  <a:pt x="7288795" y="3093430"/>
                </a:cubicBezTo>
                <a:cubicBezTo>
                  <a:pt x="7292212" y="3086776"/>
                  <a:pt x="7293921" y="3079583"/>
                  <a:pt x="7293921" y="3071850"/>
                </a:cubicBezTo>
                <a:lnTo>
                  <a:pt x="7293921" y="2992273"/>
                </a:lnTo>
                <a:lnTo>
                  <a:pt x="7320356" y="2992273"/>
                </a:lnTo>
                <a:cubicBezTo>
                  <a:pt x="7327190" y="2992273"/>
                  <a:pt x="7330607" y="2988587"/>
                  <a:pt x="7330607" y="2981213"/>
                </a:cubicBezTo>
                <a:close/>
                <a:moveTo>
                  <a:pt x="841260" y="2962331"/>
                </a:moveTo>
                <a:lnTo>
                  <a:pt x="860143" y="2962331"/>
                </a:lnTo>
                <a:lnTo>
                  <a:pt x="860143" y="2981213"/>
                </a:lnTo>
                <a:cubicBezTo>
                  <a:pt x="860143" y="2991104"/>
                  <a:pt x="857715" y="2998298"/>
                  <a:pt x="852859" y="3002794"/>
                </a:cubicBezTo>
                <a:cubicBezTo>
                  <a:pt x="847824" y="3007469"/>
                  <a:pt x="840541" y="3009807"/>
                  <a:pt x="831010" y="3009807"/>
                </a:cubicBezTo>
                <a:lnTo>
                  <a:pt x="828042" y="3009807"/>
                </a:lnTo>
                <a:lnTo>
                  <a:pt x="828042" y="3133083"/>
                </a:lnTo>
                <a:lnTo>
                  <a:pt x="805653" y="3133083"/>
                </a:lnTo>
                <a:lnTo>
                  <a:pt x="805653" y="3112582"/>
                </a:lnTo>
                <a:lnTo>
                  <a:pt x="804574" y="3112582"/>
                </a:lnTo>
                <a:cubicBezTo>
                  <a:pt x="800977" y="3119416"/>
                  <a:pt x="794773" y="3125350"/>
                  <a:pt x="785961" y="3130386"/>
                </a:cubicBezTo>
                <a:cubicBezTo>
                  <a:pt x="777869" y="3135061"/>
                  <a:pt x="768877" y="3137399"/>
                  <a:pt x="758986" y="3137399"/>
                </a:cubicBezTo>
                <a:cubicBezTo>
                  <a:pt x="741902" y="3137399"/>
                  <a:pt x="728954" y="3132454"/>
                  <a:pt x="720142" y="3122563"/>
                </a:cubicBezTo>
                <a:cubicBezTo>
                  <a:pt x="711150" y="3112492"/>
                  <a:pt x="706654" y="3098555"/>
                  <a:pt x="706654" y="3080752"/>
                </a:cubicBezTo>
                <a:lnTo>
                  <a:pt x="706654" y="2992273"/>
                </a:lnTo>
                <a:lnTo>
                  <a:pt x="730123" y="2992273"/>
                </a:lnTo>
                <a:lnTo>
                  <a:pt x="730123" y="3077245"/>
                </a:lnTo>
                <a:cubicBezTo>
                  <a:pt x="730123" y="3090912"/>
                  <a:pt x="733180" y="3100803"/>
                  <a:pt x="739295" y="3106917"/>
                </a:cubicBezTo>
                <a:cubicBezTo>
                  <a:pt x="745588" y="3113212"/>
                  <a:pt x="753771" y="3116359"/>
                  <a:pt x="763842" y="3116359"/>
                </a:cubicBezTo>
                <a:cubicBezTo>
                  <a:pt x="771755" y="3116359"/>
                  <a:pt x="778858" y="3114201"/>
                  <a:pt x="785152" y="3109885"/>
                </a:cubicBezTo>
                <a:cubicBezTo>
                  <a:pt x="791086" y="3105748"/>
                  <a:pt x="795852" y="3100264"/>
                  <a:pt x="799449" y="3093430"/>
                </a:cubicBezTo>
                <a:cubicBezTo>
                  <a:pt x="802866" y="3086776"/>
                  <a:pt x="804574" y="3079583"/>
                  <a:pt x="804574" y="3071850"/>
                </a:cubicBezTo>
                <a:lnTo>
                  <a:pt x="804574" y="2992273"/>
                </a:lnTo>
                <a:lnTo>
                  <a:pt x="831010" y="2992273"/>
                </a:lnTo>
                <a:cubicBezTo>
                  <a:pt x="837843" y="2992273"/>
                  <a:pt x="841260" y="2988587"/>
                  <a:pt x="841260" y="2981213"/>
                </a:cubicBezTo>
                <a:close/>
                <a:moveTo>
                  <a:pt x="2475439" y="2952350"/>
                </a:moveTo>
                <a:lnTo>
                  <a:pt x="2498908" y="2952350"/>
                </a:lnTo>
                <a:lnTo>
                  <a:pt x="2498908" y="2992273"/>
                </a:lnTo>
                <a:lnTo>
                  <a:pt x="2533436" y="2992273"/>
                </a:lnTo>
                <a:lnTo>
                  <a:pt x="2533436" y="3013584"/>
                </a:lnTo>
                <a:lnTo>
                  <a:pt x="2498908" y="3013584"/>
                </a:lnTo>
                <a:lnTo>
                  <a:pt x="2498908" y="3090193"/>
                </a:lnTo>
                <a:cubicBezTo>
                  <a:pt x="2498908" y="3098106"/>
                  <a:pt x="2500346" y="3103860"/>
                  <a:pt x="2503224" y="3107457"/>
                </a:cubicBezTo>
                <a:cubicBezTo>
                  <a:pt x="2506641" y="3111413"/>
                  <a:pt x="2511766" y="3113391"/>
                  <a:pt x="2518599" y="3113391"/>
                </a:cubicBezTo>
                <a:cubicBezTo>
                  <a:pt x="2524534" y="3113391"/>
                  <a:pt x="2529659" y="3111863"/>
                  <a:pt x="2533975" y="3108806"/>
                </a:cubicBezTo>
                <a:lnTo>
                  <a:pt x="2533975" y="3131734"/>
                </a:lnTo>
                <a:cubicBezTo>
                  <a:pt x="2531458" y="3132993"/>
                  <a:pt x="2528670" y="3133893"/>
                  <a:pt x="2525613" y="3134432"/>
                </a:cubicBezTo>
                <a:cubicBezTo>
                  <a:pt x="2522736" y="3134972"/>
                  <a:pt x="2519049" y="3135241"/>
                  <a:pt x="2514553" y="3135241"/>
                </a:cubicBezTo>
                <a:cubicBezTo>
                  <a:pt x="2508619" y="3135241"/>
                  <a:pt x="2503313" y="3134342"/>
                  <a:pt x="2498638" y="3132544"/>
                </a:cubicBezTo>
                <a:cubicBezTo>
                  <a:pt x="2493602" y="3130566"/>
                  <a:pt x="2489556" y="3128048"/>
                  <a:pt x="2486499" y="3124991"/>
                </a:cubicBezTo>
                <a:cubicBezTo>
                  <a:pt x="2479126" y="3117977"/>
                  <a:pt x="2475439" y="3108356"/>
                  <a:pt x="2475439" y="3096127"/>
                </a:cubicBezTo>
                <a:lnTo>
                  <a:pt x="2475439" y="3013584"/>
                </a:lnTo>
                <a:lnTo>
                  <a:pt x="2450892" y="3013584"/>
                </a:lnTo>
                <a:lnTo>
                  <a:pt x="2450892" y="2992273"/>
                </a:lnTo>
                <a:lnTo>
                  <a:pt x="2475439" y="2992273"/>
                </a:lnTo>
                <a:close/>
                <a:moveTo>
                  <a:pt x="7445000" y="2935356"/>
                </a:moveTo>
                <a:lnTo>
                  <a:pt x="7468468" y="2935356"/>
                </a:lnTo>
                <a:lnTo>
                  <a:pt x="7468468" y="3133083"/>
                </a:lnTo>
                <a:lnTo>
                  <a:pt x="7445000" y="3133083"/>
                </a:lnTo>
                <a:close/>
                <a:moveTo>
                  <a:pt x="7143325" y="2935356"/>
                </a:moveTo>
                <a:lnTo>
                  <a:pt x="7166794" y="2935356"/>
                </a:lnTo>
                <a:lnTo>
                  <a:pt x="7166794" y="3133083"/>
                </a:lnTo>
                <a:lnTo>
                  <a:pt x="7144404" y="3133083"/>
                </a:lnTo>
                <a:lnTo>
                  <a:pt x="7144404" y="3112312"/>
                </a:lnTo>
                <a:lnTo>
                  <a:pt x="7143325" y="3112312"/>
                </a:lnTo>
                <a:cubicBezTo>
                  <a:pt x="7139189" y="3119146"/>
                  <a:pt x="7132715" y="3125081"/>
                  <a:pt x="7123903" y="3130116"/>
                </a:cubicBezTo>
                <a:cubicBezTo>
                  <a:pt x="7115451" y="3134972"/>
                  <a:pt x="7105920" y="3137399"/>
                  <a:pt x="7095310" y="3137399"/>
                </a:cubicBezTo>
                <a:cubicBezTo>
                  <a:pt x="7082182" y="3137399"/>
                  <a:pt x="7070672" y="3134252"/>
                  <a:pt x="7060781" y="3127958"/>
                </a:cubicBezTo>
                <a:cubicBezTo>
                  <a:pt x="7050711" y="3121664"/>
                  <a:pt x="7042708" y="3112762"/>
                  <a:pt x="7036774" y="3101253"/>
                </a:cubicBezTo>
                <a:cubicBezTo>
                  <a:pt x="7030839" y="3089923"/>
                  <a:pt x="7027872" y="3077065"/>
                  <a:pt x="7027872" y="3062678"/>
                </a:cubicBezTo>
                <a:cubicBezTo>
                  <a:pt x="7027872" y="3048471"/>
                  <a:pt x="7030839" y="3035703"/>
                  <a:pt x="7036774" y="3024374"/>
                </a:cubicBezTo>
                <a:cubicBezTo>
                  <a:pt x="7042888" y="3012684"/>
                  <a:pt x="7050891" y="3003693"/>
                  <a:pt x="7060781" y="2997399"/>
                </a:cubicBezTo>
                <a:cubicBezTo>
                  <a:pt x="7071032" y="2990924"/>
                  <a:pt x="7082541" y="2987687"/>
                  <a:pt x="7095310" y="2987687"/>
                </a:cubicBezTo>
                <a:cubicBezTo>
                  <a:pt x="7105740" y="2987687"/>
                  <a:pt x="7115271" y="2990205"/>
                  <a:pt x="7123903" y="2995240"/>
                </a:cubicBezTo>
                <a:cubicBezTo>
                  <a:pt x="7132715" y="3000456"/>
                  <a:pt x="7139189" y="3006480"/>
                  <a:pt x="7143325" y="3013314"/>
                </a:cubicBezTo>
                <a:lnTo>
                  <a:pt x="7144404" y="3013314"/>
                </a:lnTo>
                <a:lnTo>
                  <a:pt x="7143325" y="2993622"/>
                </a:lnTo>
                <a:close/>
                <a:moveTo>
                  <a:pt x="6549650" y="2935356"/>
                </a:moveTo>
                <a:lnTo>
                  <a:pt x="6573118" y="2935356"/>
                </a:lnTo>
                <a:lnTo>
                  <a:pt x="6573118" y="3133083"/>
                </a:lnTo>
                <a:lnTo>
                  <a:pt x="6549650" y="3133083"/>
                </a:lnTo>
                <a:close/>
                <a:moveTo>
                  <a:pt x="5869143" y="2935356"/>
                </a:moveTo>
                <a:lnTo>
                  <a:pt x="5895309" y="2935356"/>
                </a:lnTo>
                <a:lnTo>
                  <a:pt x="5944134" y="3078594"/>
                </a:lnTo>
                <a:lnTo>
                  <a:pt x="5950608" y="3098285"/>
                </a:lnTo>
                <a:lnTo>
                  <a:pt x="5951956" y="3098285"/>
                </a:lnTo>
                <a:lnTo>
                  <a:pt x="5958700" y="3078594"/>
                </a:lnTo>
                <a:lnTo>
                  <a:pt x="6009953" y="2935356"/>
                </a:lnTo>
                <a:lnTo>
                  <a:pt x="6035849" y="2935356"/>
                </a:lnTo>
                <a:lnTo>
                  <a:pt x="5963556" y="3133083"/>
                </a:lnTo>
                <a:lnTo>
                  <a:pt x="5939278" y="3133083"/>
                </a:lnTo>
                <a:close/>
                <a:moveTo>
                  <a:pt x="2784453" y="2935356"/>
                </a:moveTo>
                <a:lnTo>
                  <a:pt x="2807921" y="2935356"/>
                </a:lnTo>
                <a:lnTo>
                  <a:pt x="2807921" y="2993622"/>
                </a:lnTo>
                <a:lnTo>
                  <a:pt x="2806573" y="3013044"/>
                </a:lnTo>
                <a:lnTo>
                  <a:pt x="2807921" y="3013044"/>
                </a:lnTo>
                <a:cubicBezTo>
                  <a:pt x="2811518" y="3006031"/>
                  <a:pt x="2817632" y="3000006"/>
                  <a:pt x="2826264" y="2994971"/>
                </a:cubicBezTo>
                <a:cubicBezTo>
                  <a:pt x="2834537" y="2990115"/>
                  <a:pt x="2843708" y="2987687"/>
                  <a:pt x="2853779" y="2987687"/>
                </a:cubicBezTo>
                <a:cubicBezTo>
                  <a:pt x="2870863" y="2987687"/>
                  <a:pt x="2883901" y="2992723"/>
                  <a:pt x="2892893" y="3002794"/>
                </a:cubicBezTo>
                <a:cubicBezTo>
                  <a:pt x="2901884" y="3012864"/>
                  <a:pt x="2906380" y="3026172"/>
                  <a:pt x="2906380" y="3042717"/>
                </a:cubicBezTo>
                <a:lnTo>
                  <a:pt x="2906380" y="3133083"/>
                </a:lnTo>
                <a:lnTo>
                  <a:pt x="2882912" y="3133083"/>
                </a:lnTo>
                <a:lnTo>
                  <a:pt x="2882912" y="3046223"/>
                </a:lnTo>
                <a:cubicBezTo>
                  <a:pt x="2882912" y="3033635"/>
                  <a:pt x="2879675" y="3024284"/>
                  <a:pt x="2873201" y="3018169"/>
                </a:cubicBezTo>
                <a:cubicBezTo>
                  <a:pt x="2866907" y="3012055"/>
                  <a:pt x="2858544" y="3008998"/>
                  <a:pt x="2848114" y="3008998"/>
                </a:cubicBezTo>
                <a:cubicBezTo>
                  <a:pt x="2841101" y="3008998"/>
                  <a:pt x="2834357" y="3011246"/>
                  <a:pt x="2827883" y="3015742"/>
                </a:cubicBezTo>
                <a:cubicBezTo>
                  <a:pt x="2821768" y="3020058"/>
                  <a:pt x="2816913" y="3025722"/>
                  <a:pt x="2813316" y="3032736"/>
                </a:cubicBezTo>
                <a:cubicBezTo>
                  <a:pt x="2809719" y="3039929"/>
                  <a:pt x="2807921" y="3047212"/>
                  <a:pt x="2807921" y="3054586"/>
                </a:cubicBezTo>
                <a:lnTo>
                  <a:pt x="2807921" y="3133083"/>
                </a:lnTo>
                <a:lnTo>
                  <a:pt x="2784453" y="3133083"/>
                </a:lnTo>
                <a:close/>
                <a:moveTo>
                  <a:pt x="2031978" y="2935356"/>
                </a:moveTo>
                <a:lnTo>
                  <a:pt x="2055446" y="2935356"/>
                </a:lnTo>
                <a:lnTo>
                  <a:pt x="2055446" y="3133083"/>
                </a:lnTo>
                <a:lnTo>
                  <a:pt x="2031978" y="3133083"/>
                </a:lnTo>
                <a:close/>
                <a:moveTo>
                  <a:pt x="1641453" y="2935356"/>
                </a:moveTo>
                <a:lnTo>
                  <a:pt x="1664921" y="2935356"/>
                </a:lnTo>
                <a:lnTo>
                  <a:pt x="1664921" y="2993622"/>
                </a:lnTo>
                <a:lnTo>
                  <a:pt x="1663573" y="3013314"/>
                </a:lnTo>
                <a:lnTo>
                  <a:pt x="1664921" y="3013314"/>
                </a:lnTo>
                <a:cubicBezTo>
                  <a:pt x="1669237" y="3005941"/>
                  <a:pt x="1675621" y="2999916"/>
                  <a:pt x="1684074" y="2995240"/>
                </a:cubicBezTo>
                <a:cubicBezTo>
                  <a:pt x="1693065" y="2990205"/>
                  <a:pt x="1702687" y="2987687"/>
                  <a:pt x="1712937" y="2987687"/>
                </a:cubicBezTo>
                <a:cubicBezTo>
                  <a:pt x="1725526" y="2987687"/>
                  <a:pt x="1736945" y="2990924"/>
                  <a:pt x="1747196" y="2997399"/>
                </a:cubicBezTo>
                <a:cubicBezTo>
                  <a:pt x="1757267" y="3003873"/>
                  <a:pt x="1765359" y="3012864"/>
                  <a:pt x="1771473" y="3024374"/>
                </a:cubicBezTo>
                <a:cubicBezTo>
                  <a:pt x="1777408" y="3035703"/>
                  <a:pt x="1780375" y="3048471"/>
                  <a:pt x="1780375" y="3062678"/>
                </a:cubicBezTo>
                <a:cubicBezTo>
                  <a:pt x="1780375" y="3077065"/>
                  <a:pt x="1777408" y="3089923"/>
                  <a:pt x="1771473" y="3101253"/>
                </a:cubicBezTo>
                <a:cubicBezTo>
                  <a:pt x="1765539" y="3112582"/>
                  <a:pt x="1757446" y="3121484"/>
                  <a:pt x="1747196" y="3127958"/>
                </a:cubicBezTo>
                <a:cubicBezTo>
                  <a:pt x="1737305" y="3134252"/>
                  <a:pt x="1725886" y="3137399"/>
                  <a:pt x="1712937" y="3137399"/>
                </a:cubicBezTo>
                <a:cubicBezTo>
                  <a:pt x="1702327" y="3137399"/>
                  <a:pt x="1692706" y="3134972"/>
                  <a:pt x="1684074" y="3130116"/>
                </a:cubicBezTo>
                <a:cubicBezTo>
                  <a:pt x="1675801" y="3125440"/>
                  <a:pt x="1669417" y="3119506"/>
                  <a:pt x="1664921" y="3112312"/>
                </a:cubicBezTo>
                <a:lnTo>
                  <a:pt x="1663573" y="3112312"/>
                </a:lnTo>
                <a:lnTo>
                  <a:pt x="1663573" y="3133083"/>
                </a:lnTo>
                <a:lnTo>
                  <a:pt x="1641453" y="3133083"/>
                </a:lnTo>
                <a:close/>
                <a:moveTo>
                  <a:pt x="653978" y="2935356"/>
                </a:moveTo>
                <a:lnTo>
                  <a:pt x="677447" y="2935356"/>
                </a:lnTo>
                <a:lnTo>
                  <a:pt x="677447" y="3133083"/>
                </a:lnTo>
                <a:lnTo>
                  <a:pt x="655058" y="3133083"/>
                </a:lnTo>
                <a:lnTo>
                  <a:pt x="655058" y="3112312"/>
                </a:lnTo>
                <a:lnTo>
                  <a:pt x="653978" y="3112312"/>
                </a:lnTo>
                <a:cubicBezTo>
                  <a:pt x="649842" y="3119146"/>
                  <a:pt x="643368" y="3125081"/>
                  <a:pt x="634556" y="3130116"/>
                </a:cubicBezTo>
                <a:cubicBezTo>
                  <a:pt x="626104" y="3134972"/>
                  <a:pt x="616573" y="3137399"/>
                  <a:pt x="605963" y="3137399"/>
                </a:cubicBezTo>
                <a:cubicBezTo>
                  <a:pt x="592835" y="3137399"/>
                  <a:pt x="581326" y="3134252"/>
                  <a:pt x="571435" y="3127958"/>
                </a:cubicBezTo>
                <a:cubicBezTo>
                  <a:pt x="561364" y="3121664"/>
                  <a:pt x="553362" y="3112762"/>
                  <a:pt x="547427" y="3101253"/>
                </a:cubicBezTo>
                <a:cubicBezTo>
                  <a:pt x="541492" y="3089923"/>
                  <a:pt x="538525" y="3077065"/>
                  <a:pt x="538525" y="3062678"/>
                </a:cubicBezTo>
                <a:cubicBezTo>
                  <a:pt x="538525" y="3048471"/>
                  <a:pt x="541492" y="3035703"/>
                  <a:pt x="547427" y="3024374"/>
                </a:cubicBezTo>
                <a:cubicBezTo>
                  <a:pt x="553542" y="3012684"/>
                  <a:pt x="561544" y="3003693"/>
                  <a:pt x="571435" y="2997399"/>
                </a:cubicBezTo>
                <a:cubicBezTo>
                  <a:pt x="581686" y="2990924"/>
                  <a:pt x="593195" y="2987687"/>
                  <a:pt x="605963" y="2987687"/>
                </a:cubicBezTo>
                <a:cubicBezTo>
                  <a:pt x="616394" y="2987687"/>
                  <a:pt x="625924" y="2990205"/>
                  <a:pt x="634556" y="2995240"/>
                </a:cubicBezTo>
                <a:cubicBezTo>
                  <a:pt x="643368" y="3000456"/>
                  <a:pt x="649842" y="3006480"/>
                  <a:pt x="653978" y="3013314"/>
                </a:cubicBezTo>
                <a:lnTo>
                  <a:pt x="655058" y="3013314"/>
                </a:lnTo>
                <a:lnTo>
                  <a:pt x="653978" y="2993622"/>
                </a:lnTo>
                <a:close/>
                <a:moveTo>
                  <a:pt x="4046" y="2935356"/>
                </a:moveTo>
                <a:lnTo>
                  <a:pt x="32100" y="2935356"/>
                </a:lnTo>
                <a:lnTo>
                  <a:pt x="82004" y="3012505"/>
                </a:lnTo>
                <a:lnTo>
                  <a:pt x="83083" y="3012505"/>
                </a:lnTo>
                <a:lnTo>
                  <a:pt x="132717" y="2935356"/>
                </a:lnTo>
                <a:lnTo>
                  <a:pt x="160502" y="2935356"/>
                </a:lnTo>
                <a:lnTo>
                  <a:pt x="97650" y="3030848"/>
                </a:lnTo>
                <a:lnTo>
                  <a:pt x="164548" y="3133083"/>
                </a:lnTo>
                <a:lnTo>
                  <a:pt x="136764" y="3133083"/>
                </a:lnTo>
                <a:lnTo>
                  <a:pt x="83083" y="3050539"/>
                </a:lnTo>
                <a:lnTo>
                  <a:pt x="82004" y="3050539"/>
                </a:lnTo>
                <a:lnTo>
                  <a:pt x="27784" y="3133083"/>
                </a:lnTo>
                <a:lnTo>
                  <a:pt x="0" y="3133083"/>
                </a:lnTo>
                <a:lnTo>
                  <a:pt x="66898" y="3030848"/>
                </a:lnTo>
                <a:close/>
                <a:moveTo>
                  <a:pt x="7515907" y="2932658"/>
                </a:moveTo>
                <a:cubicBezTo>
                  <a:pt x="7520763" y="2932658"/>
                  <a:pt x="7524719" y="2934187"/>
                  <a:pt x="7527776" y="2937244"/>
                </a:cubicBezTo>
                <a:cubicBezTo>
                  <a:pt x="7531013" y="2940481"/>
                  <a:pt x="7532632" y="2944527"/>
                  <a:pt x="7532632" y="2949383"/>
                </a:cubicBezTo>
                <a:cubicBezTo>
                  <a:pt x="7532632" y="2954058"/>
                  <a:pt x="7531013" y="2958015"/>
                  <a:pt x="7527776" y="2961252"/>
                </a:cubicBezTo>
                <a:cubicBezTo>
                  <a:pt x="7524359" y="2964669"/>
                  <a:pt x="7520403" y="2966377"/>
                  <a:pt x="7515907" y="2966377"/>
                </a:cubicBezTo>
                <a:cubicBezTo>
                  <a:pt x="7511411" y="2966377"/>
                  <a:pt x="7507455" y="2964669"/>
                  <a:pt x="7504038" y="2961252"/>
                </a:cubicBezTo>
                <a:cubicBezTo>
                  <a:pt x="7500621" y="2957835"/>
                  <a:pt x="7498913" y="2953879"/>
                  <a:pt x="7498913" y="2949383"/>
                </a:cubicBezTo>
                <a:cubicBezTo>
                  <a:pt x="7498913" y="2944707"/>
                  <a:pt x="7500621" y="2940661"/>
                  <a:pt x="7504038" y="2937244"/>
                </a:cubicBezTo>
                <a:cubicBezTo>
                  <a:pt x="7507095" y="2934187"/>
                  <a:pt x="7511052" y="2932658"/>
                  <a:pt x="7515907" y="2932658"/>
                </a:cubicBezTo>
                <a:close/>
                <a:moveTo>
                  <a:pt x="6620557" y="2932658"/>
                </a:moveTo>
                <a:cubicBezTo>
                  <a:pt x="6625413" y="2932658"/>
                  <a:pt x="6629369" y="2934187"/>
                  <a:pt x="6632426" y="2937244"/>
                </a:cubicBezTo>
                <a:cubicBezTo>
                  <a:pt x="6635663" y="2940481"/>
                  <a:pt x="6637282" y="2944527"/>
                  <a:pt x="6637282" y="2949383"/>
                </a:cubicBezTo>
                <a:cubicBezTo>
                  <a:pt x="6637282" y="2954058"/>
                  <a:pt x="6635663" y="2958015"/>
                  <a:pt x="6632426" y="2961252"/>
                </a:cubicBezTo>
                <a:cubicBezTo>
                  <a:pt x="6629009" y="2964669"/>
                  <a:pt x="6625053" y="2966377"/>
                  <a:pt x="6620557" y="2966377"/>
                </a:cubicBezTo>
                <a:cubicBezTo>
                  <a:pt x="6616061" y="2966377"/>
                  <a:pt x="6612105" y="2964669"/>
                  <a:pt x="6608688" y="2961252"/>
                </a:cubicBezTo>
                <a:cubicBezTo>
                  <a:pt x="6605271" y="2957835"/>
                  <a:pt x="6603563" y="2953879"/>
                  <a:pt x="6603563" y="2949383"/>
                </a:cubicBezTo>
                <a:cubicBezTo>
                  <a:pt x="6603563" y="2944707"/>
                  <a:pt x="6605271" y="2940661"/>
                  <a:pt x="6608688" y="2937244"/>
                </a:cubicBezTo>
                <a:cubicBezTo>
                  <a:pt x="6611745" y="2934187"/>
                  <a:pt x="6615702" y="2932658"/>
                  <a:pt x="6620557" y="2932658"/>
                </a:cubicBezTo>
                <a:close/>
                <a:moveTo>
                  <a:pt x="6068107" y="2932658"/>
                </a:moveTo>
                <a:cubicBezTo>
                  <a:pt x="6072963" y="2932658"/>
                  <a:pt x="6076919" y="2934187"/>
                  <a:pt x="6079976" y="2937244"/>
                </a:cubicBezTo>
                <a:cubicBezTo>
                  <a:pt x="6083213" y="2940481"/>
                  <a:pt x="6084832" y="2944527"/>
                  <a:pt x="6084832" y="2949383"/>
                </a:cubicBezTo>
                <a:cubicBezTo>
                  <a:pt x="6084832" y="2954058"/>
                  <a:pt x="6083213" y="2958015"/>
                  <a:pt x="6079976" y="2961252"/>
                </a:cubicBezTo>
                <a:cubicBezTo>
                  <a:pt x="6076560" y="2964669"/>
                  <a:pt x="6072603" y="2966377"/>
                  <a:pt x="6068107" y="2966377"/>
                </a:cubicBezTo>
                <a:cubicBezTo>
                  <a:pt x="6063612" y="2966377"/>
                  <a:pt x="6059655" y="2964669"/>
                  <a:pt x="6056238" y="2961252"/>
                </a:cubicBezTo>
                <a:cubicBezTo>
                  <a:pt x="6052821" y="2957835"/>
                  <a:pt x="6051113" y="2953879"/>
                  <a:pt x="6051113" y="2949383"/>
                </a:cubicBezTo>
                <a:cubicBezTo>
                  <a:pt x="6051113" y="2944707"/>
                  <a:pt x="6052821" y="2940661"/>
                  <a:pt x="6056238" y="2937244"/>
                </a:cubicBezTo>
                <a:cubicBezTo>
                  <a:pt x="6059296" y="2934187"/>
                  <a:pt x="6063252" y="2932658"/>
                  <a:pt x="6068107" y="2932658"/>
                </a:cubicBezTo>
                <a:close/>
                <a:moveTo>
                  <a:pt x="2102885" y="2932658"/>
                </a:moveTo>
                <a:cubicBezTo>
                  <a:pt x="2107741" y="2932658"/>
                  <a:pt x="2111698" y="2934187"/>
                  <a:pt x="2114755" y="2937244"/>
                </a:cubicBezTo>
                <a:cubicBezTo>
                  <a:pt x="2117991" y="2940481"/>
                  <a:pt x="2119610" y="2944527"/>
                  <a:pt x="2119610" y="2949383"/>
                </a:cubicBezTo>
                <a:cubicBezTo>
                  <a:pt x="2119610" y="2954058"/>
                  <a:pt x="2117991" y="2958015"/>
                  <a:pt x="2114755" y="2961252"/>
                </a:cubicBezTo>
                <a:cubicBezTo>
                  <a:pt x="2111338" y="2964669"/>
                  <a:pt x="2107381" y="2966377"/>
                  <a:pt x="2102885" y="2966377"/>
                </a:cubicBezTo>
                <a:cubicBezTo>
                  <a:pt x="2098390" y="2966377"/>
                  <a:pt x="2094434" y="2964669"/>
                  <a:pt x="2091017" y="2961252"/>
                </a:cubicBezTo>
                <a:cubicBezTo>
                  <a:pt x="2087600" y="2957835"/>
                  <a:pt x="2085891" y="2953879"/>
                  <a:pt x="2085891" y="2949383"/>
                </a:cubicBezTo>
                <a:cubicBezTo>
                  <a:pt x="2085891" y="2944707"/>
                  <a:pt x="2087600" y="2940661"/>
                  <a:pt x="2091017" y="2937244"/>
                </a:cubicBezTo>
                <a:cubicBezTo>
                  <a:pt x="2094074" y="2934187"/>
                  <a:pt x="2098030" y="2932658"/>
                  <a:pt x="2102885" y="2932658"/>
                </a:cubicBezTo>
                <a:close/>
                <a:moveTo>
                  <a:pt x="7619538" y="2929691"/>
                </a:moveTo>
                <a:lnTo>
                  <a:pt x="7640309" y="2929691"/>
                </a:lnTo>
                <a:lnTo>
                  <a:pt x="7668363" y="2962061"/>
                </a:lnTo>
                <a:lnTo>
                  <a:pt x="7668363" y="2963410"/>
                </a:lnTo>
                <a:lnTo>
                  <a:pt x="7645704" y="2963410"/>
                </a:lnTo>
                <a:lnTo>
                  <a:pt x="7630868" y="2945876"/>
                </a:lnTo>
                <a:lnTo>
                  <a:pt x="7628710" y="2945876"/>
                </a:lnTo>
                <a:lnTo>
                  <a:pt x="7613873" y="2963410"/>
                </a:lnTo>
                <a:lnTo>
                  <a:pt x="7591214" y="2963410"/>
                </a:lnTo>
                <a:lnTo>
                  <a:pt x="7591214" y="2962061"/>
                </a:lnTo>
                <a:close/>
                <a:moveTo>
                  <a:pt x="227828" y="2929691"/>
                </a:moveTo>
                <a:lnTo>
                  <a:pt x="248599" y="2929691"/>
                </a:lnTo>
                <a:lnTo>
                  <a:pt x="276923" y="2962061"/>
                </a:lnTo>
                <a:lnTo>
                  <a:pt x="276923" y="2963410"/>
                </a:lnTo>
                <a:lnTo>
                  <a:pt x="254263" y="2963410"/>
                </a:lnTo>
                <a:lnTo>
                  <a:pt x="239157" y="2945876"/>
                </a:lnTo>
                <a:lnTo>
                  <a:pt x="236999" y="2945876"/>
                </a:lnTo>
                <a:lnTo>
                  <a:pt x="222433" y="2963410"/>
                </a:lnTo>
                <a:lnTo>
                  <a:pt x="199774" y="2963410"/>
                </a:lnTo>
                <a:lnTo>
                  <a:pt x="199774" y="2962061"/>
                </a:lnTo>
                <a:close/>
                <a:moveTo>
                  <a:pt x="7240240" y="2928882"/>
                </a:moveTo>
                <a:cubicBezTo>
                  <a:pt x="7245815" y="2928882"/>
                  <a:pt x="7253188" y="2931669"/>
                  <a:pt x="7262360" y="2937244"/>
                </a:cubicBezTo>
                <a:cubicBezTo>
                  <a:pt x="7267395" y="2940301"/>
                  <a:pt x="7270992" y="2941830"/>
                  <a:pt x="7273150" y="2941830"/>
                </a:cubicBezTo>
                <a:cubicBezTo>
                  <a:pt x="7279264" y="2941830"/>
                  <a:pt x="7282591" y="2938503"/>
                  <a:pt x="7283131" y="2931849"/>
                </a:cubicBezTo>
                <a:lnTo>
                  <a:pt x="7302553" y="2931849"/>
                </a:lnTo>
                <a:cubicBezTo>
                  <a:pt x="7302553" y="2941920"/>
                  <a:pt x="7299495" y="2949653"/>
                  <a:pt x="7293381" y="2955048"/>
                </a:cubicBezTo>
                <a:cubicBezTo>
                  <a:pt x="7287447" y="2960263"/>
                  <a:pt x="7280523" y="2962870"/>
                  <a:pt x="7272610" y="2962870"/>
                </a:cubicBezTo>
                <a:cubicBezTo>
                  <a:pt x="7269193" y="2962870"/>
                  <a:pt x="7265957" y="2962241"/>
                  <a:pt x="7262899" y="2960982"/>
                </a:cubicBezTo>
                <a:cubicBezTo>
                  <a:pt x="7258763" y="2959364"/>
                  <a:pt x="7254807" y="2957385"/>
                  <a:pt x="7251030" y="2955048"/>
                </a:cubicBezTo>
                <a:cubicBezTo>
                  <a:pt x="7245276" y="2951631"/>
                  <a:pt x="7241589" y="2949922"/>
                  <a:pt x="7239971" y="2949922"/>
                </a:cubicBezTo>
                <a:cubicBezTo>
                  <a:pt x="7233856" y="2949922"/>
                  <a:pt x="7230529" y="2953339"/>
                  <a:pt x="7229990" y="2960173"/>
                </a:cubicBezTo>
                <a:lnTo>
                  <a:pt x="7210837" y="2960173"/>
                </a:lnTo>
                <a:cubicBezTo>
                  <a:pt x="7210837" y="2949922"/>
                  <a:pt x="7213805" y="2942189"/>
                  <a:pt x="7219739" y="2936974"/>
                </a:cubicBezTo>
                <a:cubicBezTo>
                  <a:pt x="7225853" y="2931579"/>
                  <a:pt x="7232687" y="2928882"/>
                  <a:pt x="7240240" y="2928882"/>
                </a:cubicBezTo>
                <a:close/>
                <a:moveTo>
                  <a:pt x="6432960" y="2007189"/>
                </a:moveTo>
                <a:cubicBezTo>
                  <a:pt x="6420011" y="2007189"/>
                  <a:pt x="6410300" y="2009886"/>
                  <a:pt x="6403826" y="2015281"/>
                </a:cubicBezTo>
                <a:cubicBezTo>
                  <a:pt x="6397352" y="2020676"/>
                  <a:pt x="6394115" y="2027510"/>
                  <a:pt x="6394115" y="2035782"/>
                </a:cubicBezTo>
                <a:cubicBezTo>
                  <a:pt x="6394115" y="2043515"/>
                  <a:pt x="6397083" y="2049809"/>
                  <a:pt x="6403017" y="2054665"/>
                </a:cubicBezTo>
                <a:cubicBezTo>
                  <a:pt x="6408952" y="2059520"/>
                  <a:pt x="6416415" y="2061948"/>
                  <a:pt x="6425407" y="2061948"/>
                </a:cubicBezTo>
                <a:cubicBezTo>
                  <a:pt x="6433319" y="2061948"/>
                  <a:pt x="6440692" y="2059880"/>
                  <a:pt x="6447526" y="2055744"/>
                </a:cubicBezTo>
                <a:cubicBezTo>
                  <a:pt x="6454360" y="2051608"/>
                  <a:pt x="6459755" y="2046213"/>
                  <a:pt x="6463711" y="2039559"/>
                </a:cubicBezTo>
                <a:cubicBezTo>
                  <a:pt x="6467668" y="2032905"/>
                  <a:pt x="6469646" y="2025442"/>
                  <a:pt x="6469646" y="2017169"/>
                </a:cubicBezTo>
                <a:cubicBezTo>
                  <a:pt x="6465330" y="2014292"/>
                  <a:pt x="6459935" y="2011864"/>
                  <a:pt x="6453461" y="2009886"/>
                </a:cubicBezTo>
                <a:cubicBezTo>
                  <a:pt x="6447346" y="2008088"/>
                  <a:pt x="6440513" y="2007189"/>
                  <a:pt x="6432960" y="2007189"/>
                </a:cubicBezTo>
                <a:close/>
                <a:moveTo>
                  <a:pt x="478863" y="1982911"/>
                </a:moveTo>
                <a:lnTo>
                  <a:pt x="566533" y="1982911"/>
                </a:lnTo>
                <a:lnTo>
                  <a:pt x="566533" y="2002063"/>
                </a:lnTo>
                <a:lnTo>
                  <a:pt x="478863" y="2002063"/>
                </a:lnTo>
                <a:close/>
                <a:moveTo>
                  <a:pt x="8116373" y="1954048"/>
                </a:moveTo>
                <a:cubicBezTo>
                  <a:pt x="8107921" y="1954048"/>
                  <a:pt x="8100188" y="1956206"/>
                  <a:pt x="8093174" y="1960522"/>
                </a:cubicBezTo>
                <a:cubicBezTo>
                  <a:pt x="8085981" y="1965018"/>
                  <a:pt x="8080406" y="1971042"/>
                  <a:pt x="8076450" y="1978595"/>
                </a:cubicBezTo>
                <a:cubicBezTo>
                  <a:pt x="8072313" y="1986508"/>
                  <a:pt x="8070245" y="1995949"/>
                  <a:pt x="8070245" y="2006919"/>
                </a:cubicBezTo>
                <a:cubicBezTo>
                  <a:pt x="8070245" y="2017529"/>
                  <a:pt x="8072313" y="2026970"/>
                  <a:pt x="8076450" y="2035243"/>
                </a:cubicBezTo>
                <a:cubicBezTo>
                  <a:pt x="8080406" y="2043155"/>
                  <a:pt x="8085981" y="2049180"/>
                  <a:pt x="8093174" y="2053316"/>
                </a:cubicBezTo>
                <a:cubicBezTo>
                  <a:pt x="8100367" y="2057452"/>
                  <a:pt x="8108101" y="2059520"/>
                  <a:pt x="8116373" y="2059520"/>
                </a:cubicBezTo>
                <a:cubicBezTo>
                  <a:pt x="8125005" y="2059520"/>
                  <a:pt x="8132648" y="2057452"/>
                  <a:pt x="8139302" y="2053316"/>
                </a:cubicBezTo>
                <a:cubicBezTo>
                  <a:pt x="8146315" y="2049000"/>
                  <a:pt x="8151890" y="2042886"/>
                  <a:pt x="8156026" y="2034973"/>
                </a:cubicBezTo>
                <a:cubicBezTo>
                  <a:pt x="8160162" y="2027060"/>
                  <a:pt x="8162231" y="2017709"/>
                  <a:pt x="8162231" y="2006919"/>
                </a:cubicBezTo>
                <a:cubicBezTo>
                  <a:pt x="8162231" y="1995769"/>
                  <a:pt x="8160162" y="1986238"/>
                  <a:pt x="8156026" y="1978325"/>
                </a:cubicBezTo>
                <a:cubicBezTo>
                  <a:pt x="8151890" y="1970233"/>
                  <a:pt x="8146315" y="1964208"/>
                  <a:pt x="8139302" y="1960252"/>
                </a:cubicBezTo>
                <a:cubicBezTo>
                  <a:pt x="8132108" y="1956116"/>
                  <a:pt x="8124465" y="1954048"/>
                  <a:pt x="8116373" y="1954048"/>
                </a:cubicBezTo>
                <a:close/>
                <a:moveTo>
                  <a:pt x="7477119" y="1954048"/>
                </a:moveTo>
                <a:cubicBezTo>
                  <a:pt x="7466329" y="1954048"/>
                  <a:pt x="7456887" y="1957644"/>
                  <a:pt x="7448795" y="1964838"/>
                </a:cubicBezTo>
                <a:cubicBezTo>
                  <a:pt x="7441242" y="1971672"/>
                  <a:pt x="7436207" y="1981023"/>
                  <a:pt x="7433689" y="1992892"/>
                </a:cubicBezTo>
                <a:lnTo>
                  <a:pt x="7519470" y="1992892"/>
                </a:lnTo>
                <a:cubicBezTo>
                  <a:pt x="7519290" y="1986957"/>
                  <a:pt x="7517671" y="1981023"/>
                  <a:pt x="7514614" y="1975088"/>
                </a:cubicBezTo>
                <a:cubicBezTo>
                  <a:pt x="7511737" y="1969334"/>
                  <a:pt x="7507151" y="1964388"/>
                  <a:pt x="7500857" y="1960252"/>
                </a:cubicBezTo>
                <a:cubicBezTo>
                  <a:pt x="7494563" y="1956116"/>
                  <a:pt x="7486650" y="1954048"/>
                  <a:pt x="7477119" y="1954048"/>
                </a:cubicBezTo>
                <a:close/>
                <a:moveTo>
                  <a:pt x="7166840" y="1954048"/>
                </a:moveTo>
                <a:cubicBezTo>
                  <a:pt x="7158208" y="1954048"/>
                  <a:pt x="7150115" y="1956206"/>
                  <a:pt x="7142563" y="1960522"/>
                </a:cubicBezTo>
                <a:cubicBezTo>
                  <a:pt x="7135189" y="1964838"/>
                  <a:pt x="7129165" y="1971042"/>
                  <a:pt x="7124489" y="1979135"/>
                </a:cubicBezTo>
                <a:cubicBezTo>
                  <a:pt x="7119993" y="1987047"/>
                  <a:pt x="7117745" y="1996578"/>
                  <a:pt x="7117745" y="2007728"/>
                </a:cubicBezTo>
                <a:cubicBezTo>
                  <a:pt x="7117745" y="2018698"/>
                  <a:pt x="7119993" y="2028139"/>
                  <a:pt x="7124489" y="2036052"/>
                </a:cubicBezTo>
                <a:cubicBezTo>
                  <a:pt x="7129165" y="2044145"/>
                  <a:pt x="7135189" y="2050349"/>
                  <a:pt x="7142563" y="2054665"/>
                </a:cubicBezTo>
                <a:cubicBezTo>
                  <a:pt x="7150475" y="2059161"/>
                  <a:pt x="7158568" y="2061409"/>
                  <a:pt x="7166840" y="2061409"/>
                </a:cubicBezTo>
                <a:cubicBezTo>
                  <a:pt x="7175112" y="2061409"/>
                  <a:pt x="7183205" y="2059161"/>
                  <a:pt x="7191118" y="2054665"/>
                </a:cubicBezTo>
                <a:cubicBezTo>
                  <a:pt x="7198311" y="2050529"/>
                  <a:pt x="7204245" y="2044324"/>
                  <a:pt x="7208921" y="2036052"/>
                </a:cubicBezTo>
                <a:cubicBezTo>
                  <a:pt x="7213417" y="2028139"/>
                  <a:pt x="7215665" y="2018698"/>
                  <a:pt x="7215665" y="2007728"/>
                </a:cubicBezTo>
                <a:cubicBezTo>
                  <a:pt x="7215665" y="1996578"/>
                  <a:pt x="7213417" y="1987047"/>
                  <a:pt x="7208921" y="1979135"/>
                </a:cubicBezTo>
                <a:cubicBezTo>
                  <a:pt x="7204245" y="1970862"/>
                  <a:pt x="7198311" y="1964658"/>
                  <a:pt x="7191118" y="1960522"/>
                </a:cubicBezTo>
                <a:cubicBezTo>
                  <a:pt x="7183565" y="1956206"/>
                  <a:pt x="7175472" y="1954048"/>
                  <a:pt x="7166840" y="1954048"/>
                </a:cubicBezTo>
                <a:close/>
                <a:moveTo>
                  <a:pt x="6903107" y="1954048"/>
                </a:moveTo>
                <a:cubicBezTo>
                  <a:pt x="6895195" y="1954048"/>
                  <a:pt x="6887552" y="1956296"/>
                  <a:pt x="6880179" y="1960792"/>
                </a:cubicBezTo>
                <a:cubicBezTo>
                  <a:pt x="6872985" y="1965287"/>
                  <a:pt x="6867231" y="1971492"/>
                  <a:pt x="6862914" y="1979404"/>
                </a:cubicBezTo>
                <a:cubicBezTo>
                  <a:pt x="6858598" y="1987497"/>
                  <a:pt x="6856441" y="1996938"/>
                  <a:pt x="6856441" y="2007728"/>
                </a:cubicBezTo>
                <a:cubicBezTo>
                  <a:pt x="6856441" y="2018338"/>
                  <a:pt x="6858598" y="2027690"/>
                  <a:pt x="6862914" y="2035782"/>
                </a:cubicBezTo>
                <a:cubicBezTo>
                  <a:pt x="6867231" y="2044055"/>
                  <a:pt x="6872985" y="2050349"/>
                  <a:pt x="6880179" y="2054665"/>
                </a:cubicBezTo>
                <a:cubicBezTo>
                  <a:pt x="6887552" y="2059161"/>
                  <a:pt x="6895195" y="2061409"/>
                  <a:pt x="6903107" y="2061409"/>
                </a:cubicBezTo>
                <a:cubicBezTo>
                  <a:pt x="6910840" y="2061409"/>
                  <a:pt x="6918483" y="2059161"/>
                  <a:pt x="6926036" y="2054665"/>
                </a:cubicBezTo>
                <a:cubicBezTo>
                  <a:pt x="6933050" y="2050529"/>
                  <a:pt x="6938805" y="2044234"/>
                  <a:pt x="6943300" y="2035782"/>
                </a:cubicBezTo>
                <a:cubicBezTo>
                  <a:pt x="6947436" y="2028049"/>
                  <a:pt x="6949505" y="2018698"/>
                  <a:pt x="6949505" y="2007728"/>
                </a:cubicBezTo>
                <a:cubicBezTo>
                  <a:pt x="6949505" y="1996578"/>
                  <a:pt x="6947436" y="1987137"/>
                  <a:pt x="6943300" y="1979404"/>
                </a:cubicBezTo>
                <a:cubicBezTo>
                  <a:pt x="6938984" y="1971312"/>
                  <a:pt x="6933229" y="1965108"/>
                  <a:pt x="6926036" y="1960792"/>
                </a:cubicBezTo>
                <a:cubicBezTo>
                  <a:pt x="6918483" y="1956296"/>
                  <a:pt x="6910840" y="1954048"/>
                  <a:pt x="6903107" y="1954048"/>
                </a:cubicBezTo>
                <a:close/>
                <a:moveTo>
                  <a:pt x="6286494" y="1954048"/>
                </a:moveTo>
                <a:cubicBezTo>
                  <a:pt x="6275704" y="1954048"/>
                  <a:pt x="6266263" y="1957644"/>
                  <a:pt x="6258170" y="1964838"/>
                </a:cubicBezTo>
                <a:cubicBezTo>
                  <a:pt x="6250617" y="1971672"/>
                  <a:pt x="6245582" y="1981023"/>
                  <a:pt x="6243064" y="1992892"/>
                </a:cubicBezTo>
                <a:lnTo>
                  <a:pt x="6328845" y="1992892"/>
                </a:lnTo>
                <a:cubicBezTo>
                  <a:pt x="6328665" y="1986957"/>
                  <a:pt x="6327047" y="1981023"/>
                  <a:pt x="6323989" y="1975088"/>
                </a:cubicBezTo>
                <a:cubicBezTo>
                  <a:pt x="6321112" y="1969334"/>
                  <a:pt x="6316526" y="1964388"/>
                  <a:pt x="6310232" y="1960252"/>
                </a:cubicBezTo>
                <a:cubicBezTo>
                  <a:pt x="6303938" y="1956116"/>
                  <a:pt x="6296025" y="1954048"/>
                  <a:pt x="6286494" y="1954048"/>
                </a:cubicBezTo>
                <a:close/>
                <a:moveTo>
                  <a:pt x="949672" y="1954048"/>
                </a:moveTo>
                <a:cubicBezTo>
                  <a:pt x="938882" y="1954048"/>
                  <a:pt x="929441" y="1957644"/>
                  <a:pt x="921348" y="1964838"/>
                </a:cubicBezTo>
                <a:cubicBezTo>
                  <a:pt x="913795" y="1971672"/>
                  <a:pt x="908760" y="1981023"/>
                  <a:pt x="906242" y="1992892"/>
                </a:cubicBezTo>
                <a:lnTo>
                  <a:pt x="992023" y="1992892"/>
                </a:lnTo>
                <a:cubicBezTo>
                  <a:pt x="991843" y="1986957"/>
                  <a:pt x="990225" y="1981023"/>
                  <a:pt x="987167" y="1975088"/>
                </a:cubicBezTo>
                <a:cubicBezTo>
                  <a:pt x="984290" y="1969334"/>
                  <a:pt x="979704" y="1964388"/>
                  <a:pt x="973410" y="1960252"/>
                </a:cubicBezTo>
                <a:cubicBezTo>
                  <a:pt x="967116" y="1956116"/>
                  <a:pt x="959203" y="1954048"/>
                  <a:pt x="949672" y="1954048"/>
                </a:cubicBezTo>
                <a:close/>
                <a:moveTo>
                  <a:pt x="379790" y="1954048"/>
                </a:moveTo>
                <a:cubicBezTo>
                  <a:pt x="372058" y="1954048"/>
                  <a:pt x="364415" y="1956296"/>
                  <a:pt x="356862" y="1960792"/>
                </a:cubicBezTo>
                <a:cubicBezTo>
                  <a:pt x="349848" y="1964928"/>
                  <a:pt x="344093" y="1971222"/>
                  <a:pt x="339598" y="1979674"/>
                </a:cubicBezTo>
                <a:cubicBezTo>
                  <a:pt x="335282" y="1987767"/>
                  <a:pt x="333124" y="1997118"/>
                  <a:pt x="333124" y="2007728"/>
                </a:cubicBezTo>
                <a:cubicBezTo>
                  <a:pt x="333124" y="2018338"/>
                  <a:pt x="335282" y="2027690"/>
                  <a:pt x="339598" y="2035782"/>
                </a:cubicBezTo>
                <a:cubicBezTo>
                  <a:pt x="344093" y="2044234"/>
                  <a:pt x="349848" y="2050529"/>
                  <a:pt x="356862" y="2054665"/>
                </a:cubicBezTo>
                <a:cubicBezTo>
                  <a:pt x="364415" y="2059161"/>
                  <a:pt x="372058" y="2061409"/>
                  <a:pt x="379790" y="2061409"/>
                </a:cubicBezTo>
                <a:cubicBezTo>
                  <a:pt x="387703" y="2061409"/>
                  <a:pt x="395346" y="2059161"/>
                  <a:pt x="402719" y="2054665"/>
                </a:cubicBezTo>
                <a:cubicBezTo>
                  <a:pt x="409913" y="2050349"/>
                  <a:pt x="415668" y="2044055"/>
                  <a:pt x="419984" y="2035782"/>
                </a:cubicBezTo>
                <a:cubicBezTo>
                  <a:pt x="424299" y="2027690"/>
                  <a:pt x="426458" y="2018338"/>
                  <a:pt x="426458" y="2007728"/>
                </a:cubicBezTo>
                <a:cubicBezTo>
                  <a:pt x="426458" y="1996938"/>
                  <a:pt x="424299" y="1987497"/>
                  <a:pt x="419984" y="1979404"/>
                </a:cubicBezTo>
                <a:cubicBezTo>
                  <a:pt x="415668" y="1971492"/>
                  <a:pt x="409913" y="1965287"/>
                  <a:pt x="402719" y="1960792"/>
                </a:cubicBezTo>
                <a:cubicBezTo>
                  <a:pt x="395346" y="1956296"/>
                  <a:pt x="387703" y="1954048"/>
                  <a:pt x="379790" y="1954048"/>
                </a:cubicBezTo>
                <a:close/>
                <a:moveTo>
                  <a:pt x="73372" y="1954048"/>
                </a:moveTo>
                <a:cubicBezTo>
                  <a:pt x="62582" y="1954048"/>
                  <a:pt x="53141" y="1957644"/>
                  <a:pt x="45048" y="1964838"/>
                </a:cubicBezTo>
                <a:cubicBezTo>
                  <a:pt x="37495" y="1971672"/>
                  <a:pt x="32460" y="1981023"/>
                  <a:pt x="29942" y="1992892"/>
                </a:cubicBezTo>
                <a:lnTo>
                  <a:pt x="115723" y="1992892"/>
                </a:lnTo>
                <a:cubicBezTo>
                  <a:pt x="115543" y="1986957"/>
                  <a:pt x="113925" y="1981023"/>
                  <a:pt x="110867" y="1975088"/>
                </a:cubicBezTo>
                <a:cubicBezTo>
                  <a:pt x="107990" y="1969334"/>
                  <a:pt x="103404" y="1964388"/>
                  <a:pt x="97110" y="1960252"/>
                </a:cubicBezTo>
                <a:cubicBezTo>
                  <a:pt x="90816" y="1956116"/>
                  <a:pt x="82903" y="1954048"/>
                  <a:pt x="73372" y="1954048"/>
                </a:cubicBezTo>
                <a:close/>
                <a:moveTo>
                  <a:pt x="7837683" y="1937323"/>
                </a:moveTo>
                <a:lnTo>
                  <a:pt x="7861151" y="1937323"/>
                </a:lnTo>
                <a:lnTo>
                  <a:pt x="7861151" y="2078133"/>
                </a:lnTo>
                <a:lnTo>
                  <a:pt x="7837683" y="2078133"/>
                </a:lnTo>
                <a:close/>
                <a:moveTo>
                  <a:pt x="601879" y="1937323"/>
                </a:moveTo>
                <a:lnTo>
                  <a:pt x="625348" y="1937323"/>
                </a:lnTo>
                <a:lnTo>
                  <a:pt x="625348" y="2022295"/>
                </a:lnTo>
                <a:cubicBezTo>
                  <a:pt x="625348" y="2035962"/>
                  <a:pt x="628405" y="2045853"/>
                  <a:pt x="634519" y="2051967"/>
                </a:cubicBezTo>
                <a:cubicBezTo>
                  <a:pt x="640813" y="2058262"/>
                  <a:pt x="648996" y="2061409"/>
                  <a:pt x="659066" y="2061409"/>
                </a:cubicBezTo>
                <a:cubicBezTo>
                  <a:pt x="666979" y="2061409"/>
                  <a:pt x="674083" y="2059251"/>
                  <a:pt x="680377" y="2054935"/>
                </a:cubicBezTo>
                <a:cubicBezTo>
                  <a:pt x="686311" y="2050798"/>
                  <a:pt x="691077" y="2045313"/>
                  <a:pt x="694674" y="2038480"/>
                </a:cubicBezTo>
                <a:cubicBezTo>
                  <a:pt x="698090" y="2031826"/>
                  <a:pt x="699799" y="2024633"/>
                  <a:pt x="699799" y="2016900"/>
                </a:cubicBezTo>
                <a:lnTo>
                  <a:pt x="699799" y="1937323"/>
                </a:lnTo>
                <a:lnTo>
                  <a:pt x="723267" y="1937323"/>
                </a:lnTo>
                <a:lnTo>
                  <a:pt x="723267" y="2078133"/>
                </a:lnTo>
                <a:lnTo>
                  <a:pt x="700878" y="2078133"/>
                </a:lnTo>
                <a:lnTo>
                  <a:pt x="700878" y="2057632"/>
                </a:lnTo>
                <a:lnTo>
                  <a:pt x="699799" y="2057632"/>
                </a:lnTo>
                <a:cubicBezTo>
                  <a:pt x="696202" y="2064466"/>
                  <a:pt x="689998" y="2070400"/>
                  <a:pt x="681186" y="2075436"/>
                </a:cubicBezTo>
                <a:cubicBezTo>
                  <a:pt x="673093" y="2080111"/>
                  <a:pt x="664102" y="2082449"/>
                  <a:pt x="654211" y="2082449"/>
                </a:cubicBezTo>
                <a:cubicBezTo>
                  <a:pt x="637127" y="2082449"/>
                  <a:pt x="624179" y="2077504"/>
                  <a:pt x="615367" y="2067613"/>
                </a:cubicBezTo>
                <a:cubicBezTo>
                  <a:pt x="606375" y="2057542"/>
                  <a:pt x="601879" y="2043605"/>
                  <a:pt x="601879" y="2025802"/>
                </a:cubicBezTo>
                <a:close/>
                <a:moveTo>
                  <a:pt x="7061526" y="1933007"/>
                </a:moveTo>
                <a:cubicBezTo>
                  <a:pt x="7067820" y="1933007"/>
                  <a:pt x="7073395" y="1933996"/>
                  <a:pt x="7078250" y="1935974"/>
                </a:cubicBezTo>
                <a:lnTo>
                  <a:pt x="7078250" y="1961331"/>
                </a:lnTo>
                <a:cubicBezTo>
                  <a:pt x="7072136" y="1958274"/>
                  <a:pt x="7065482" y="1956745"/>
                  <a:pt x="7058289" y="1956745"/>
                </a:cubicBezTo>
                <a:cubicBezTo>
                  <a:pt x="7051635" y="1956745"/>
                  <a:pt x="7045341" y="1958723"/>
                  <a:pt x="7039406" y="1962680"/>
                </a:cubicBezTo>
                <a:cubicBezTo>
                  <a:pt x="7033831" y="1966276"/>
                  <a:pt x="7029245" y="1971492"/>
                  <a:pt x="7025649" y="1978325"/>
                </a:cubicBezTo>
                <a:cubicBezTo>
                  <a:pt x="7022412" y="1984260"/>
                  <a:pt x="7020793" y="1991273"/>
                  <a:pt x="7020793" y="1999366"/>
                </a:cubicBezTo>
                <a:lnTo>
                  <a:pt x="7020793" y="2078133"/>
                </a:lnTo>
                <a:lnTo>
                  <a:pt x="6997325" y="2078133"/>
                </a:lnTo>
                <a:lnTo>
                  <a:pt x="6997325" y="1937323"/>
                </a:lnTo>
                <a:lnTo>
                  <a:pt x="7019445" y="1937323"/>
                </a:lnTo>
                <a:lnTo>
                  <a:pt x="7019445" y="1959982"/>
                </a:lnTo>
                <a:lnTo>
                  <a:pt x="7020793" y="1959982"/>
                </a:lnTo>
                <a:cubicBezTo>
                  <a:pt x="7023311" y="1952429"/>
                  <a:pt x="7028616" y="1946045"/>
                  <a:pt x="7036709" y="1940830"/>
                </a:cubicBezTo>
                <a:cubicBezTo>
                  <a:pt x="7044621" y="1935615"/>
                  <a:pt x="7052894" y="1933007"/>
                  <a:pt x="7061526" y="1933007"/>
                </a:cubicBezTo>
                <a:close/>
                <a:moveTo>
                  <a:pt x="6185226" y="1933007"/>
                </a:moveTo>
                <a:cubicBezTo>
                  <a:pt x="6191520" y="1933007"/>
                  <a:pt x="6197095" y="1933996"/>
                  <a:pt x="6201950" y="1935974"/>
                </a:cubicBezTo>
                <a:lnTo>
                  <a:pt x="6201950" y="1961331"/>
                </a:lnTo>
                <a:cubicBezTo>
                  <a:pt x="6195836" y="1958274"/>
                  <a:pt x="6189182" y="1956745"/>
                  <a:pt x="6181989" y="1956745"/>
                </a:cubicBezTo>
                <a:cubicBezTo>
                  <a:pt x="6175335" y="1956745"/>
                  <a:pt x="6169041" y="1958723"/>
                  <a:pt x="6163106" y="1962680"/>
                </a:cubicBezTo>
                <a:cubicBezTo>
                  <a:pt x="6157531" y="1966276"/>
                  <a:pt x="6152946" y="1971492"/>
                  <a:pt x="6149349" y="1978325"/>
                </a:cubicBezTo>
                <a:cubicBezTo>
                  <a:pt x="6146112" y="1984260"/>
                  <a:pt x="6144493" y="1991273"/>
                  <a:pt x="6144493" y="1999366"/>
                </a:cubicBezTo>
                <a:lnTo>
                  <a:pt x="6144493" y="2078133"/>
                </a:lnTo>
                <a:lnTo>
                  <a:pt x="6121025" y="2078133"/>
                </a:lnTo>
                <a:lnTo>
                  <a:pt x="6121025" y="1937323"/>
                </a:lnTo>
                <a:lnTo>
                  <a:pt x="6143145" y="1937323"/>
                </a:lnTo>
                <a:lnTo>
                  <a:pt x="6143145" y="1959982"/>
                </a:lnTo>
                <a:lnTo>
                  <a:pt x="6144493" y="1959982"/>
                </a:lnTo>
                <a:cubicBezTo>
                  <a:pt x="6147011" y="1952429"/>
                  <a:pt x="6152316" y="1946045"/>
                  <a:pt x="6160409" y="1940830"/>
                </a:cubicBezTo>
                <a:cubicBezTo>
                  <a:pt x="6168321" y="1935615"/>
                  <a:pt x="6176594" y="1933007"/>
                  <a:pt x="6185226" y="1933007"/>
                </a:cubicBezTo>
                <a:close/>
                <a:moveTo>
                  <a:pt x="1105579" y="1933007"/>
                </a:moveTo>
                <a:cubicBezTo>
                  <a:pt x="1111873" y="1933007"/>
                  <a:pt x="1117448" y="1933996"/>
                  <a:pt x="1122303" y="1935974"/>
                </a:cubicBezTo>
                <a:lnTo>
                  <a:pt x="1122303" y="1961331"/>
                </a:lnTo>
                <a:cubicBezTo>
                  <a:pt x="1116189" y="1958274"/>
                  <a:pt x="1109535" y="1956745"/>
                  <a:pt x="1102342" y="1956745"/>
                </a:cubicBezTo>
                <a:cubicBezTo>
                  <a:pt x="1095688" y="1956745"/>
                  <a:pt x="1089394" y="1958723"/>
                  <a:pt x="1083459" y="1962680"/>
                </a:cubicBezTo>
                <a:cubicBezTo>
                  <a:pt x="1077884" y="1966276"/>
                  <a:pt x="1073299" y="1971492"/>
                  <a:pt x="1069702" y="1978325"/>
                </a:cubicBezTo>
                <a:cubicBezTo>
                  <a:pt x="1066465" y="1984260"/>
                  <a:pt x="1064846" y="1991273"/>
                  <a:pt x="1064846" y="1999366"/>
                </a:cubicBezTo>
                <a:lnTo>
                  <a:pt x="1064846" y="2078133"/>
                </a:lnTo>
                <a:lnTo>
                  <a:pt x="1041378" y="2078133"/>
                </a:lnTo>
                <a:lnTo>
                  <a:pt x="1041378" y="1937323"/>
                </a:lnTo>
                <a:lnTo>
                  <a:pt x="1063498" y="1937323"/>
                </a:lnTo>
                <a:lnTo>
                  <a:pt x="1063498" y="1959982"/>
                </a:lnTo>
                <a:lnTo>
                  <a:pt x="1064846" y="1959982"/>
                </a:lnTo>
                <a:cubicBezTo>
                  <a:pt x="1067364" y="1952429"/>
                  <a:pt x="1072669" y="1946045"/>
                  <a:pt x="1080762" y="1940830"/>
                </a:cubicBezTo>
                <a:cubicBezTo>
                  <a:pt x="1088674" y="1935615"/>
                  <a:pt x="1096947" y="1933007"/>
                  <a:pt x="1105579" y="1933007"/>
                </a:cubicBezTo>
                <a:close/>
                <a:moveTo>
                  <a:pt x="8113136" y="1932737"/>
                </a:moveTo>
                <a:cubicBezTo>
                  <a:pt x="8123926" y="1932737"/>
                  <a:pt x="8133457" y="1934985"/>
                  <a:pt x="8141729" y="1939481"/>
                </a:cubicBezTo>
                <a:cubicBezTo>
                  <a:pt x="8150001" y="1943977"/>
                  <a:pt x="8156476" y="1950002"/>
                  <a:pt x="8161151" y="1957555"/>
                </a:cubicBezTo>
                <a:lnTo>
                  <a:pt x="8162231" y="1957555"/>
                </a:lnTo>
                <a:lnTo>
                  <a:pt x="8162231" y="1937323"/>
                </a:lnTo>
                <a:lnTo>
                  <a:pt x="8184620" y="1937323"/>
                </a:lnTo>
                <a:lnTo>
                  <a:pt x="8184620" y="2072738"/>
                </a:lnTo>
                <a:cubicBezTo>
                  <a:pt x="8184620" y="2095217"/>
                  <a:pt x="8178326" y="2112481"/>
                  <a:pt x="8165737" y="2124530"/>
                </a:cubicBezTo>
                <a:cubicBezTo>
                  <a:pt x="8153329" y="2136399"/>
                  <a:pt x="8136874" y="2142334"/>
                  <a:pt x="8116373" y="2142334"/>
                </a:cubicBezTo>
                <a:cubicBezTo>
                  <a:pt x="8099648" y="2142334"/>
                  <a:pt x="8085981" y="2138467"/>
                  <a:pt x="8075371" y="2130735"/>
                </a:cubicBezTo>
                <a:cubicBezTo>
                  <a:pt x="8064581" y="2123002"/>
                  <a:pt x="8057297" y="2113650"/>
                  <a:pt x="8053521" y="2102681"/>
                </a:cubicBezTo>
                <a:lnTo>
                  <a:pt x="8075101" y="2093509"/>
                </a:lnTo>
                <a:cubicBezTo>
                  <a:pt x="8078158" y="2101781"/>
                  <a:pt x="8083283" y="2108435"/>
                  <a:pt x="8090477" y="2113471"/>
                </a:cubicBezTo>
                <a:cubicBezTo>
                  <a:pt x="8097670" y="2118506"/>
                  <a:pt x="8106302" y="2121024"/>
                  <a:pt x="8116373" y="2121024"/>
                </a:cubicBezTo>
                <a:cubicBezTo>
                  <a:pt x="8130759" y="2121024"/>
                  <a:pt x="8141999" y="2116797"/>
                  <a:pt x="8150092" y="2108345"/>
                </a:cubicBezTo>
                <a:cubicBezTo>
                  <a:pt x="8158184" y="2100073"/>
                  <a:pt x="8162231" y="2088024"/>
                  <a:pt x="8162231" y="2072199"/>
                </a:cubicBezTo>
                <a:lnTo>
                  <a:pt x="8162231" y="2056553"/>
                </a:lnTo>
                <a:lnTo>
                  <a:pt x="8161151" y="2056553"/>
                </a:lnTo>
                <a:cubicBezTo>
                  <a:pt x="8156655" y="2063567"/>
                  <a:pt x="8150181" y="2069411"/>
                  <a:pt x="8141729" y="2074087"/>
                </a:cubicBezTo>
                <a:cubicBezTo>
                  <a:pt x="8133457" y="2078583"/>
                  <a:pt x="8123926" y="2080831"/>
                  <a:pt x="8113136" y="2080831"/>
                </a:cubicBezTo>
                <a:cubicBezTo>
                  <a:pt x="8100907" y="2080831"/>
                  <a:pt x="8089757" y="2077684"/>
                  <a:pt x="8079687" y="2071389"/>
                </a:cubicBezTo>
                <a:cubicBezTo>
                  <a:pt x="8069796" y="2065275"/>
                  <a:pt x="8061883" y="2056553"/>
                  <a:pt x="8055949" y="2045224"/>
                </a:cubicBezTo>
                <a:cubicBezTo>
                  <a:pt x="8050014" y="2033894"/>
                  <a:pt x="8047047" y="2021126"/>
                  <a:pt x="8047047" y="2006919"/>
                </a:cubicBezTo>
                <a:cubicBezTo>
                  <a:pt x="8047047" y="1992712"/>
                  <a:pt x="8050014" y="1979944"/>
                  <a:pt x="8055949" y="1968614"/>
                </a:cubicBezTo>
                <a:cubicBezTo>
                  <a:pt x="8062063" y="1957105"/>
                  <a:pt x="8069976" y="1948293"/>
                  <a:pt x="8079687" y="1942179"/>
                </a:cubicBezTo>
                <a:cubicBezTo>
                  <a:pt x="8089757" y="1935885"/>
                  <a:pt x="8100907" y="1932737"/>
                  <a:pt x="8113136" y="1932737"/>
                </a:cubicBezTo>
                <a:close/>
                <a:moveTo>
                  <a:pt x="7971256" y="1932737"/>
                </a:moveTo>
                <a:cubicBezTo>
                  <a:pt x="7988161" y="1932737"/>
                  <a:pt x="8001019" y="1937683"/>
                  <a:pt x="8009831" y="1947574"/>
                </a:cubicBezTo>
                <a:cubicBezTo>
                  <a:pt x="8018822" y="1957644"/>
                  <a:pt x="8023318" y="1971042"/>
                  <a:pt x="8023318" y="1987767"/>
                </a:cubicBezTo>
                <a:lnTo>
                  <a:pt x="8023318" y="2078133"/>
                </a:lnTo>
                <a:lnTo>
                  <a:pt x="7999850" y="2078133"/>
                </a:lnTo>
                <a:lnTo>
                  <a:pt x="7999850" y="1991273"/>
                </a:lnTo>
                <a:cubicBezTo>
                  <a:pt x="7999850" y="1978325"/>
                  <a:pt x="7996703" y="1968884"/>
                  <a:pt x="7990409" y="1962950"/>
                </a:cubicBezTo>
                <a:cubicBezTo>
                  <a:pt x="7984294" y="1957015"/>
                  <a:pt x="7975752" y="1954048"/>
                  <a:pt x="7964782" y="1954048"/>
                </a:cubicBezTo>
                <a:cubicBezTo>
                  <a:pt x="7957229" y="1954048"/>
                  <a:pt x="7950485" y="1956206"/>
                  <a:pt x="7944551" y="1960522"/>
                </a:cubicBezTo>
                <a:cubicBezTo>
                  <a:pt x="7938257" y="1965197"/>
                  <a:pt x="7933581" y="1970772"/>
                  <a:pt x="7930524" y="1977246"/>
                </a:cubicBezTo>
                <a:cubicBezTo>
                  <a:pt x="7927287" y="1984260"/>
                  <a:pt x="7925668" y="1991453"/>
                  <a:pt x="7925668" y="1998826"/>
                </a:cubicBezTo>
                <a:lnTo>
                  <a:pt x="7925668" y="2078133"/>
                </a:lnTo>
                <a:lnTo>
                  <a:pt x="7902200" y="2078133"/>
                </a:lnTo>
                <a:lnTo>
                  <a:pt x="7902200" y="1937323"/>
                </a:lnTo>
                <a:lnTo>
                  <a:pt x="7924319" y="1937323"/>
                </a:lnTo>
                <a:lnTo>
                  <a:pt x="7924319" y="1958094"/>
                </a:lnTo>
                <a:lnTo>
                  <a:pt x="7925668" y="1958094"/>
                </a:lnTo>
                <a:cubicBezTo>
                  <a:pt x="7929445" y="1951081"/>
                  <a:pt x="7935559" y="1945146"/>
                  <a:pt x="7944011" y="1940290"/>
                </a:cubicBezTo>
                <a:cubicBezTo>
                  <a:pt x="7952643" y="1935255"/>
                  <a:pt x="7961725" y="1932737"/>
                  <a:pt x="7971256" y="1932737"/>
                </a:cubicBezTo>
                <a:close/>
                <a:moveTo>
                  <a:pt x="7749921" y="1932737"/>
                </a:moveTo>
                <a:cubicBezTo>
                  <a:pt x="7762149" y="1932737"/>
                  <a:pt x="7773119" y="1935435"/>
                  <a:pt x="7782830" y="1940830"/>
                </a:cubicBezTo>
                <a:cubicBezTo>
                  <a:pt x="7792362" y="1946045"/>
                  <a:pt x="7799195" y="1953508"/>
                  <a:pt x="7803331" y="1963219"/>
                </a:cubicBezTo>
                <a:lnTo>
                  <a:pt x="7783100" y="1972661"/>
                </a:lnTo>
                <a:cubicBezTo>
                  <a:pt x="7776806" y="1960072"/>
                  <a:pt x="7765656" y="1953778"/>
                  <a:pt x="7749651" y="1953778"/>
                </a:cubicBezTo>
                <a:cubicBezTo>
                  <a:pt x="7742098" y="1953778"/>
                  <a:pt x="7735264" y="1955576"/>
                  <a:pt x="7729150" y="1959173"/>
                </a:cubicBezTo>
                <a:cubicBezTo>
                  <a:pt x="7723395" y="1962590"/>
                  <a:pt x="7720518" y="1967176"/>
                  <a:pt x="7720518" y="1972930"/>
                </a:cubicBezTo>
                <a:cubicBezTo>
                  <a:pt x="7720518" y="1977966"/>
                  <a:pt x="7722586" y="1982102"/>
                  <a:pt x="7726722" y="1985339"/>
                </a:cubicBezTo>
                <a:cubicBezTo>
                  <a:pt x="7730859" y="1988576"/>
                  <a:pt x="7736883" y="1991273"/>
                  <a:pt x="7744795" y="1993431"/>
                </a:cubicBezTo>
                <a:lnTo>
                  <a:pt x="7765297" y="1998557"/>
                </a:lnTo>
                <a:cubicBezTo>
                  <a:pt x="7779324" y="2002153"/>
                  <a:pt x="7789754" y="2007368"/>
                  <a:pt x="7796588" y="2014202"/>
                </a:cubicBezTo>
                <a:cubicBezTo>
                  <a:pt x="7803601" y="2021216"/>
                  <a:pt x="7807108" y="2029668"/>
                  <a:pt x="7807108" y="2039559"/>
                </a:cubicBezTo>
                <a:cubicBezTo>
                  <a:pt x="7807108" y="2048011"/>
                  <a:pt x="7804590" y="2055564"/>
                  <a:pt x="7799555" y="2062218"/>
                </a:cubicBezTo>
                <a:cubicBezTo>
                  <a:pt x="7794699" y="2068692"/>
                  <a:pt x="7787956" y="2073727"/>
                  <a:pt x="7779324" y="2077324"/>
                </a:cubicBezTo>
                <a:cubicBezTo>
                  <a:pt x="7771231" y="2080741"/>
                  <a:pt x="7761880" y="2082449"/>
                  <a:pt x="7751269" y="2082449"/>
                </a:cubicBezTo>
                <a:cubicBezTo>
                  <a:pt x="7736163" y="2082449"/>
                  <a:pt x="7723485" y="2078942"/>
                  <a:pt x="7713235" y="2071929"/>
                </a:cubicBezTo>
                <a:cubicBezTo>
                  <a:pt x="7703524" y="2065275"/>
                  <a:pt x="7696420" y="2056193"/>
                  <a:pt x="7691924" y="2044684"/>
                </a:cubicBezTo>
                <a:lnTo>
                  <a:pt x="7712695" y="2035243"/>
                </a:lnTo>
                <a:cubicBezTo>
                  <a:pt x="7716292" y="2043875"/>
                  <a:pt x="7721507" y="2050439"/>
                  <a:pt x="7728341" y="2054935"/>
                </a:cubicBezTo>
                <a:cubicBezTo>
                  <a:pt x="7735534" y="2059610"/>
                  <a:pt x="7743177" y="2061948"/>
                  <a:pt x="7751269" y="2061948"/>
                </a:cubicBezTo>
                <a:cubicBezTo>
                  <a:pt x="7760081" y="2061948"/>
                  <a:pt x="7767634" y="2060150"/>
                  <a:pt x="7773929" y="2056553"/>
                </a:cubicBezTo>
                <a:cubicBezTo>
                  <a:pt x="7780223" y="2052956"/>
                  <a:pt x="7783370" y="2047831"/>
                  <a:pt x="7783370" y="2041177"/>
                </a:cubicBezTo>
                <a:cubicBezTo>
                  <a:pt x="7783370" y="2035243"/>
                  <a:pt x="7780852" y="2030477"/>
                  <a:pt x="7775817" y="2026881"/>
                </a:cubicBezTo>
                <a:cubicBezTo>
                  <a:pt x="7771141" y="2023464"/>
                  <a:pt x="7763318" y="2020407"/>
                  <a:pt x="7752349" y="2017709"/>
                </a:cubicBezTo>
                <a:lnTo>
                  <a:pt x="7735085" y="2013123"/>
                </a:lnTo>
                <a:cubicBezTo>
                  <a:pt x="7723935" y="2010426"/>
                  <a:pt x="7714763" y="2005750"/>
                  <a:pt x="7707570" y="1999096"/>
                </a:cubicBezTo>
                <a:cubicBezTo>
                  <a:pt x="7700377" y="1992442"/>
                  <a:pt x="7696780" y="1983900"/>
                  <a:pt x="7696780" y="1973470"/>
                </a:cubicBezTo>
                <a:cubicBezTo>
                  <a:pt x="7696780" y="1965557"/>
                  <a:pt x="7699208" y="1958454"/>
                  <a:pt x="7704063" y="1952160"/>
                </a:cubicBezTo>
                <a:cubicBezTo>
                  <a:pt x="7709098" y="1945865"/>
                  <a:pt x="7715573" y="1941100"/>
                  <a:pt x="7723485" y="1937863"/>
                </a:cubicBezTo>
                <a:cubicBezTo>
                  <a:pt x="7732117" y="1934446"/>
                  <a:pt x="7740929" y="1932737"/>
                  <a:pt x="7749921" y="1932737"/>
                </a:cubicBezTo>
                <a:close/>
                <a:moveTo>
                  <a:pt x="7616571" y="1932737"/>
                </a:moveTo>
                <a:cubicBezTo>
                  <a:pt x="7628799" y="1932737"/>
                  <a:pt x="7639769" y="1935435"/>
                  <a:pt x="7649480" y="1940830"/>
                </a:cubicBezTo>
                <a:cubicBezTo>
                  <a:pt x="7659011" y="1946045"/>
                  <a:pt x="7665845" y="1953508"/>
                  <a:pt x="7669981" y="1963219"/>
                </a:cubicBezTo>
                <a:lnTo>
                  <a:pt x="7649750" y="1972661"/>
                </a:lnTo>
                <a:cubicBezTo>
                  <a:pt x="7643456" y="1960072"/>
                  <a:pt x="7632306" y="1953778"/>
                  <a:pt x="7616301" y="1953778"/>
                </a:cubicBezTo>
                <a:cubicBezTo>
                  <a:pt x="7608748" y="1953778"/>
                  <a:pt x="7601914" y="1955576"/>
                  <a:pt x="7595800" y="1959173"/>
                </a:cubicBezTo>
                <a:cubicBezTo>
                  <a:pt x="7590045" y="1962590"/>
                  <a:pt x="7587168" y="1967176"/>
                  <a:pt x="7587168" y="1972930"/>
                </a:cubicBezTo>
                <a:cubicBezTo>
                  <a:pt x="7587168" y="1977966"/>
                  <a:pt x="7589236" y="1982102"/>
                  <a:pt x="7593372" y="1985339"/>
                </a:cubicBezTo>
                <a:cubicBezTo>
                  <a:pt x="7597508" y="1988576"/>
                  <a:pt x="7603533" y="1991273"/>
                  <a:pt x="7611445" y="1993431"/>
                </a:cubicBezTo>
                <a:lnTo>
                  <a:pt x="7631947" y="1998557"/>
                </a:lnTo>
                <a:cubicBezTo>
                  <a:pt x="7645974" y="2002153"/>
                  <a:pt x="7656404" y="2007368"/>
                  <a:pt x="7663238" y="2014202"/>
                </a:cubicBezTo>
                <a:cubicBezTo>
                  <a:pt x="7670251" y="2021216"/>
                  <a:pt x="7673758" y="2029668"/>
                  <a:pt x="7673758" y="2039559"/>
                </a:cubicBezTo>
                <a:cubicBezTo>
                  <a:pt x="7673758" y="2048011"/>
                  <a:pt x="7671240" y="2055564"/>
                  <a:pt x="7666205" y="2062218"/>
                </a:cubicBezTo>
                <a:cubicBezTo>
                  <a:pt x="7661349" y="2068692"/>
                  <a:pt x="7654606" y="2073727"/>
                  <a:pt x="7645974" y="2077324"/>
                </a:cubicBezTo>
                <a:cubicBezTo>
                  <a:pt x="7637881" y="2080741"/>
                  <a:pt x="7628530" y="2082449"/>
                  <a:pt x="7617919" y="2082449"/>
                </a:cubicBezTo>
                <a:cubicBezTo>
                  <a:pt x="7602813" y="2082449"/>
                  <a:pt x="7590135" y="2078942"/>
                  <a:pt x="7579885" y="2071929"/>
                </a:cubicBezTo>
                <a:cubicBezTo>
                  <a:pt x="7570174" y="2065275"/>
                  <a:pt x="7563070" y="2056193"/>
                  <a:pt x="7558574" y="2044684"/>
                </a:cubicBezTo>
                <a:lnTo>
                  <a:pt x="7579345" y="2035243"/>
                </a:lnTo>
                <a:cubicBezTo>
                  <a:pt x="7582942" y="2043875"/>
                  <a:pt x="7588157" y="2050439"/>
                  <a:pt x="7594991" y="2054935"/>
                </a:cubicBezTo>
                <a:cubicBezTo>
                  <a:pt x="7602184" y="2059610"/>
                  <a:pt x="7609827" y="2061948"/>
                  <a:pt x="7617919" y="2061948"/>
                </a:cubicBezTo>
                <a:cubicBezTo>
                  <a:pt x="7626731" y="2061948"/>
                  <a:pt x="7634284" y="2060150"/>
                  <a:pt x="7640579" y="2056553"/>
                </a:cubicBezTo>
                <a:cubicBezTo>
                  <a:pt x="7646873" y="2052956"/>
                  <a:pt x="7650020" y="2047831"/>
                  <a:pt x="7650020" y="2041177"/>
                </a:cubicBezTo>
                <a:cubicBezTo>
                  <a:pt x="7650020" y="2035243"/>
                  <a:pt x="7647502" y="2030477"/>
                  <a:pt x="7642467" y="2026881"/>
                </a:cubicBezTo>
                <a:cubicBezTo>
                  <a:pt x="7637791" y="2023464"/>
                  <a:pt x="7629968" y="2020407"/>
                  <a:pt x="7618999" y="2017709"/>
                </a:cubicBezTo>
                <a:lnTo>
                  <a:pt x="7601735" y="2013123"/>
                </a:lnTo>
                <a:cubicBezTo>
                  <a:pt x="7590585" y="2010426"/>
                  <a:pt x="7581413" y="2005750"/>
                  <a:pt x="7574220" y="1999096"/>
                </a:cubicBezTo>
                <a:cubicBezTo>
                  <a:pt x="7567026" y="1992442"/>
                  <a:pt x="7563430" y="1983900"/>
                  <a:pt x="7563430" y="1973470"/>
                </a:cubicBezTo>
                <a:cubicBezTo>
                  <a:pt x="7563430" y="1965557"/>
                  <a:pt x="7565858" y="1958454"/>
                  <a:pt x="7570713" y="1952160"/>
                </a:cubicBezTo>
                <a:cubicBezTo>
                  <a:pt x="7575748" y="1945865"/>
                  <a:pt x="7582223" y="1941100"/>
                  <a:pt x="7590135" y="1937863"/>
                </a:cubicBezTo>
                <a:cubicBezTo>
                  <a:pt x="7598767" y="1934446"/>
                  <a:pt x="7607579" y="1932737"/>
                  <a:pt x="7616571" y="1932737"/>
                </a:cubicBezTo>
                <a:close/>
                <a:moveTo>
                  <a:pt x="7477119" y="1932737"/>
                </a:moveTo>
                <a:cubicBezTo>
                  <a:pt x="7490606" y="1932737"/>
                  <a:pt x="7502565" y="1935885"/>
                  <a:pt x="7512996" y="1942179"/>
                </a:cubicBezTo>
                <a:cubicBezTo>
                  <a:pt x="7523067" y="1948293"/>
                  <a:pt x="7530799" y="1956745"/>
                  <a:pt x="7536194" y="1967535"/>
                </a:cubicBezTo>
                <a:cubicBezTo>
                  <a:pt x="7541769" y="1978685"/>
                  <a:pt x="7544557" y="1991183"/>
                  <a:pt x="7544557" y="2005031"/>
                </a:cubicBezTo>
                <a:cubicBezTo>
                  <a:pt x="7544557" y="2006110"/>
                  <a:pt x="7544377" y="2008447"/>
                  <a:pt x="7544017" y="2012044"/>
                </a:cubicBezTo>
                <a:lnTo>
                  <a:pt x="7432340" y="2012044"/>
                </a:lnTo>
                <a:cubicBezTo>
                  <a:pt x="7432880" y="2022834"/>
                  <a:pt x="7435487" y="2031916"/>
                  <a:pt x="7440163" y="2039289"/>
                </a:cubicBezTo>
                <a:cubicBezTo>
                  <a:pt x="7444659" y="2046303"/>
                  <a:pt x="7450503" y="2051788"/>
                  <a:pt x="7457697" y="2055744"/>
                </a:cubicBezTo>
                <a:cubicBezTo>
                  <a:pt x="7464710" y="2059520"/>
                  <a:pt x="7472083" y="2061409"/>
                  <a:pt x="7479816" y="2061409"/>
                </a:cubicBezTo>
                <a:cubicBezTo>
                  <a:pt x="7498159" y="2061409"/>
                  <a:pt x="7512097" y="2052867"/>
                  <a:pt x="7521628" y="2035782"/>
                </a:cubicBezTo>
                <a:lnTo>
                  <a:pt x="7541320" y="2045493"/>
                </a:lnTo>
                <a:cubicBezTo>
                  <a:pt x="7535385" y="2056823"/>
                  <a:pt x="7527203" y="2065815"/>
                  <a:pt x="7516772" y="2072468"/>
                </a:cubicBezTo>
                <a:cubicBezTo>
                  <a:pt x="7506342" y="2079122"/>
                  <a:pt x="7493754" y="2082449"/>
                  <a:pt x="7479007" y="2082449"/>
                </a:cubicBezTo>
                <a:cubicBezTo>
                  <a:pt x="7465340" y="2082449"/>
                  <a:pt x="7453291" y="2079302"/>
                  <a:pt x="7442861" y="2073008"/>
                </a:cubicBezTo>
                <a:cubicBezTo>
                  <a:pt x="7432070" y="2066534"/>
                  <a:pt x="7423708" y="2057632"/>
                  <a:pt x="7417774" y="2046303"/>
                </a:cubicBezTo>
                <a:cubicBezTo>
                  <a:pt x="7411839" y="2034973"/>
                  <a:pt x="7408872" y="2022205"/>
                  <a:pt x="7408872" y="2007998"/>
                </a:cubicBezTo>
                <a:cubicBezTo>
                  <a:pt x="7408872" y="1994331"/>
                  <a:pt x="7411659" y="1981832"/>
                  <a:pt x="7417234" y="1970503"/>
                </a:cubicBezTo>
                <a:cubicBezTo>
                  <a:pt x="7422989" y="1958813"/>
                  <a:pt x="7430991" y="1949642"/>
                  <a:pt x="7441242" y="1942988"/>
                </a:cubicBezTo>
                <a:cubicBezTo>
                  <a:pt x="7451852" y="1936154"/>
                  <a:pt x="7463811" y="1932737"/>
                  <a:pt x="7477119" y="1932737"/>
                </a:cubicBezTo>
                <a:close/>
                <a:moveTo>
                  <a:pt x="7327686" y="1932737"/>
                </a:moveTo>
                <a:cubicBezTo>
                  <a:pt x="7342612" y="1932737"/>
                  <a:pt x="7355471" y="1936334"/>
                  <a:pt x="7366261" y="1943528"/>
                </a:cubicBezTo>
                <a:cubicBezTo>
                  <a:pt x="7376691" y="1950541"/>
                  <a:pt x="7384064" y="1959982"/>
                  <a:pt x="7388380" y="1971851"/>
                </a:cubicBezTo>
                <a:lnTo>
                  <a:pt x="7367070" y="1980753"/>
                </a:lnTo>
                <a:cubicBezTo>
                  <a:pt x="7363473" y="1971761"/>
                  <a:pt x="7358348" y="1965108"/>
                  <a:pt x="7351694" y="1960792"/>
                </a:cubicBezTo>
                <a:cubicBezTo>
                  <a:pt x="7344860" y="1956296"/>
                  <a:pt x="7336498" y="1954048"/>
                  <a:pt x="7326607" y="1954048"/>
                </a:cubicBezTo>
                <a:cubicBezTo>
                  <a:pt x="7318335" y="1954048"/>
                  <a:pt x="7310602" y="1956296"/>
                  <a:pt x="7303409" y="1960792"/>
                </a:cubicBezTo>
                <a:cubicBezTo>
                  <a:pt x="7296215" y="1965287"/>
                  <a:pt x="7290461" y="1971582"/>
                  <a:pt x="7286145" y="1979674"/>
                </a:cubicBezTo>
                <a:cubicBezTo>
                  <a:pt x="7281828" y="1987767"/>
                  <a:pt x="7279670" y="1997118"/>
                  <a:pt x="7279670" y="2007728"/>
                </a:cubicBezTo>
                <a:cubicBezTo>
                  <a:pt x="7279670" y="2018159"/>
                  <a:pt x="7281828" y="2027420"/>
                  <a:pt x="7286145" y="2035513"/>
                </a:cubicBezTo>
                <a:cubicBezTo>
                  <a:pt x="7290461" y="2043605"/>
                  <a:pt x="7296215" y="2049899"/>
                  <a:pt x="7303409" y="2054395"/>
                </a:cubicBezTo>
                <a:cubicBezTo>
                  <a:pt x="7310782" y="2059071"/>
                  <a:pt x="7318515" y="2061409"/>
                  <a:pt x="7326607" y="2061409"/>
                </a:cubicBezTo>
                <a:cubicBezTo>
                  <a:pt x="7336318" y="2061409"/>
                  <a:pt x="7344860" y="2059071"/>
                  <a:pt x="7352233" y="2054395"/>
                </a:cubicBezTo>
                <a:cubicBezTo>
                  <a:pt x="7359427" y="2049899"/>
                  <a:pt x="7364822" y="2043335"/>
                  <a:pt x="7368419" y="2034703"/>
                </a:cubicBezTo>
                <a:lnTo>
                  <a:pt x="7389189" y="2043605"/>
                </a:lnTo>
                <a:cubicBezTo>
                  <a:pt x="7384334" y="2055114"/>
                  <a:pt x="7376691" y="2064466"/>
                  <a:pt x="7366261" y="2071659"/>
                </a:cubicBezTo>
                <a:cubicBezTo>
                  <a:pt x="7355830" y="2078853"/>
                  <a:pt x="7342972" y="2082449"/>
                  <a:pt x="7327686" y="2082449"/>
                </a:cubicBezTo>
                <a:cubicBezTo>
                  <a:pt x="7314019" y="2082449"/>
                  <a:pt x="7301790" y="2079212"/>
                  <a:pt x="7291000" y="2072738"/>
                </a:cubicBezTo>
                <a:cubicBezTo>
                  <a:pt x="7280390" y="2066264"/>
                  <a:pt x="7271938" y="2057362"/>
                  <a:pt x="7265643" y="2046033"/>
                </a:cubicBezTo>
                <a:cubicBezTo>
                  <a:pt x="7259529" y="2034883"/>
                  <a:pt x="7256472" y="2022115"/>
                  <a:pt x="7256472" y="2007728"/>
                </a:cubicBezTo>
                <a:cubicBezTo>
                  <a:pt x="7256472" y="1993341"/>
                  <a:pt x="7259529" y="1980573"/>
                  <a:pt x="7265643" y="1969424"/>
                </a:cubicBezTo>
                <a:cubicBezTo>
                  <a:pt x="7272117" y="1957734"/>
                  <a:pt x="7280570" y="1948743"/>
                  <a:pt x="7291000" y="1942449"/>
                </a:cubicBezTo>
                <a:cubicBezTo>
                  <a:pt x="7301790" y="1935974"/>
                  <a:pt x="7314019" y="1932737"/>
                  <a:pt x="7327686" y="1932737"/>
                </a:cubicBezTo>
                <a:close/>
                <a:moveTo>
                  <a:pt x="7166840" y="1932737"/>
                </a:moveTo>
                <a:cubicBezTo>
                  <a:pt x="7180687" y="1932737"/>
                  <a:pt x="7193096" y="1936064"/>
                  <a:pt x="7204066" y="1942718"/>
                </a:cubicBezTo>
                <a:cubicBezTo>
                  <a:pt x="7215036" y="1949372"/>
                  <a:pt x="7223668" y="1958454"/>
                  <a:pt x="7229962" y="1969963"/>
                </a:cubicBezTo>
                <a:cubicBezTo>
                  <a:pt x="7236076" y="1981113"/>
                  <a:pt x="7239133" y="1993701"/>
                  <a:pt x="7239133" y="2007728"/>
                </a:cubicBezTo>
                <a:cubicBezTo>
                  <a:pt x="7239133" y="2021755"/>
                  <a:pt x="7236076" y="2034344"/>
                  <a:pt x="7229962" y="2045493"/>
                </a:cubicBezTo>
                <a:cubicBezTo>
                  <a:pt x="7223668" y="2057003"/>
                  <a:pt x="7215036" y="2066084"/>
                  <a:pt x="7204066" y="2072738"/>
                </a:cubicBezTo>
                <a:cubicBezTo>
                  <a:pt x="7193455" y="2079212"/>
                  <a:pt x="7181047" y="2082449"/>
                  <a:pt x="7166840" y="2082449"/>
                </a:cubicBezTo>
                <a:cubicBezTo>
                  <a:pt x="7152633" y="2082449"/>
                  <a:pt x="7140225" y="2079212"/>
                  <a:pt x="7129615" y="2072738"/>
                </a:cubicBezTo>
                <a:cubicBezTo>
                  <a:pt x="7118645" y="2066084"/>
                  <a:pt x="7110013" y="2057003"/>
                  <a:pt x="7103718" y="2045493"/>
                </a:cubicBezTo>
                <a:cubicBezTo>
                  <a:pt x="7097604" y="2034344"/>
                  <a:pt x="7094547" y="2021755"/>
                  <a:pt x="7094547" y="2007728"/>
                </a:cubicBezTo>
                <a:cubicBezTo>
                  <a:pt x="7094547" y="1993701"/>
                  <a:pt x="7097604" y="1981113"/>
                  <a:pt x="7103718" y="1969963"/>
                </a:cubicBezTo>
                <a:cubicBezTo>
                  <a:pt x="7110013" y="1958454"/>
                  <a:pt x="7118645" y="1949372"/>
                  <a:pt x="7129615" y="1942718"/>
                </a:cubicBezTo>
                <a:cubicBezTo>
                  <a:pt x="7140584" y="1936064"/>
                  <a:pt x="7152993" y="1932737"/>
                  <a:pt x="7166840" y="1932737"/>
                </a:cubicBezTo>
                <a:close/>
                <a:moveTo>
                  <a:pt x="6905805" y="1932737"/>
                </a:moveTo>
                <a:cubicBezTo>
                  <a:pt x="6918393" y="1932737"/>
                  <a:pt x="6929813" y="1935974"/>
                  <a:pt x="6940063" y="1942449"/>
                </a:cubicBezTo>
                <a:cubicBezTo>
                  <a:pt x="6950134" y="1948923"/>
                  <a:pt x="6958226" y="1957914"/>
                  <a:pt x="6964341" y="1969424"/>
                </a:cubicBezTo>
                <a:cubicBezTo>
                  <a:pt x="6970095" y="1980393"/>
                  <a:pt x="6972973" y="1993162"/>
                  <a:pt x="6972973" y="2007728"/>
                </a:cubicBezTo>
                <a:cubicBezTo>
                  <a:pt x="6972973" y="2022475"/>
                  <a:pt x="6970095" y="2035333"/>
                  <a:pt x="6964341" y="2046303"/>
                </a:cubicBezTo>
                <a:cubicBezTo>
                  <a:pt x="6958406" y="2057632"/>
                  <a:pt x="6950314" y="2066534"/>
                  <a:pt x="6940063" y="2073008"/>
                </a:cubicBezTo>
                <a:cubicBezTo>
                  <a:pt x="6930172" y="2079302"/>
                  <a:pt x="6918753" y="2082449"/>
                  <a:pt x="6905805" y="2082449"/>
                </a:cubicBezTo>
                <a:cubicBezTo>
                  <a:pt x="6895195" y="2082449"/>
                  <a:pt x="6885573" y="2080021"/>
                  <a:pt x="6876941" y="2075166"/>
                </a:cubicBezTo>
                <a:cubicBezTo>
                  <a:pt x="6868309" y="2070310"/>
                  <a:pt x="6861835" y="2064376"/>
                  <a:pt x="6857519" y="2057362"/>
                </a:cubicBezTo>
                <a:lnTo>
                  <a:pt x="6856441" y="2057362"/>
                </a:lnTo>
                <a:lnTo>
                  <a:pt x="6857519" y="2076784"/>
                </a:lnTo>
                <a:lnTo>
                  <a:pt x="6857519" y="2137748"/>
                </a:lnTo>
                <a:lnTo>
                  <a:pt x="6834051" y="2137748"/>
                </a:lnTo>
                <a:lnTo>
                  <a:pt x="6834051" y="1937323"/>
                </a:lnTo>
                <a:lnTo>
                  <a:pt x="6856441" y="1937323"/>
                </a:lnTo>
                <a:lnTo>
                  <a:pt x="6856441" y="1958364"/>
                </a:lnTo>
                <a:lnTo>
                  <a:pt x="6857519" y="1958364"/>
                </a:lnTo>
                <a:cubicBezTo>
                  <a:pt x="6861835" y="1951170"/>
                  <a:pt x="6868309" y="1945146"/>
                  <a:pt x="6876941" y="1940290"/>
                </a:cubicBezTo>
                <a:cubicBezTo>
                  <a:pt x="6885933" y="1935255"/>
                  <a:pt x="6895554" y="1932737"/>
                  <a:pt x="6905805" y="1932737"/>
                </a:cubicBezTo>
                <a:close/>
                <a:moveTo>
                  <a:pt x="6588243" y="1932737"/>
                </a:moveTo>
                <a:cubicBezTo>
                  <a:pt x="6598314" y="1932737"/>
                  <a:pt x="6607305" y="1935255"/>
                  <a:pt x="6615218" y="1940290"/>
                </a:cubicBezTo>
                <a:cubicBezTo>
                  <a:pt x="6622951" y="1945326"/>
                  <a:pt x="6628436" y="1951980"/>
                  <a:pt x="6631673" y="1960252"/>
                </a:cubicBezTo>
                <a:cubicBezTo>
                  <a:pt x="6636528" y="1951980"/>
                  <a:pt x="6643092" y="1945326"/>
                  <a:pt x="6651365" y="1940290"/>
                </a:cubicBezTo>
                <a:cubicBezTo>
                  <a:pt x="6659817" y="1935255"/>
                  <a:pt x="6669348" y="1932737"/>
                  <a:pt x="6679958" y="1932737"/>
                </a:cubicBezTo>
                <a:cubicBezTo>
                  <a:pt x="6696323" y="1932737"/>
                  <a:pt x="6708552" y="1937683"/>
                  <a:pt x="6716644" y="1947574"/>
                </a:cubicBezTo>
                <a:cubicBezTo>
                  <a:pt x="6724917" y="1957824"/>
                  <a:pt x="6729053" y="1971222"/>
                  <a:pt x="6729053" y="1987767"/>
                </a:cubicBezTo>
                <a:lnTo>
                  <a:pt x="6729053" y="2078133"/>
                </a:lnTo>
                <a:lnTo>
                  <a:pt x="6705854" y="2078133"/>
                </a:lnTo>
                <a:lnTo>
                  <a:pt x="6705854" y="1991273"/>
                </a:lnTo>
                <a:cubicBezTo>
                  <a:pt x="6705854" y="1978325"/>
                  <a:pt x="6703157" y="1968884"/>
                  <a:pt x="6697762" y="1962950"/>
                </a:cubicBezTo>
                <a:cubicBezTo>
                  <a:pt x="6692367" y="1957015"/>
                  <a:pt x="6684454" y="1954048"/>
                  <a:pt x="6674024" y="1954048"/>
                </a:cubicBezTo>
                <a:cubicBezTo>
                  <a:pt x="6667010" y="1954048"/>
                  <a:pt x="6660626" y="1956116"/>
                  <a:pt x="6654871" y="1960252"/>
                </a:cubicBezTo>
                <a:cubicBezTo>
                  <a:pt x="6649117" y="1964388"/>
                  <a:pt x="6644621" y="1969783"/>
                  <a:pt x="6641384" y="1976437"/>
                </a:cubicBezTo>
                <a:cubicBezTo>
                  <a:pt x="6638327" y="1982731"/>
                  <a:pt x="6636798" y="1990104"/>
                  <a:pt x="6636798" y="1998557"/>
                </a:cubicBezTo>
                <a:lnTo>
                  <a:pt x="6636798" y="2078133"/>
                </a:lnTo>
                <a:lnTo>
                  <a:pt x="6613330" y="2078133"/>
                </a:lnTo>
                <a:lnTo>
                  <a:pt x="6613330" y="1991543"/>
                </a:lnTo>
                <a:cubicBezTo>
                  <a:pt x="6613330" y="1978415"/>
                  <a:pt x="6610632" y="1968884"/>
                  <a:pt x="6605237" y="1962950"/>
                </a:cubicBezTo>
                <a:cubicBezTo>
                  <a:pt x="6599842" y="1957015"/>
                  <a:pt x="6592019" y="1954048"/>
                  <a:pt x="6581769" y="1954048"/>
                </a:cubicBezTo>
                <a:cubicBezTo>
                  <a:pt x="6574755" y="1954048"/>
                  <a:pt x="6568371" y="1956116"/>
                  <a:pt x="6562617" y="1960252"/>
                </a:cubicBezTo>
                <a:cubicBezTo>
                  <a:pt x="6556862" y="1964388"/>
                  <a:pt x="6552366" y="1969963"/>
                  <a:pt x="6549129" y="1976977"/>
                </a:cubicBezTo>
                <a:cubicBezTo>
                  <a:pt x="6546072" y="1983630"/>
                  <a:pt x="6544543" y="1991004"/>
                  <a:pt x="6544543" y="1999096"/>
                </a:cubicBezTo>
                <a:lnTo>
                  <a:pt x="6544543" y="2078133"/>
                </a:lnTo>
                <a:lnTo>
                  <a:pt x="6521075" y="2078133"/>
                </a:lnTo>
                <a:lnTo>
                  <a:pt x="6521075" y="1937323"/>
                </a:lnTo>
                <a:lnTo>
                  <a:pt x="6543195" y="1937323"/>
                </a:lnTo>
                <a:lnTo>
                  <a:pt x="6543195" y="1958094"/>
                </a:lnTo>
                <a:lnTo>
                  <a:pt x="6544543" y="1958094"/>
                </a:lnTo>
                <a:cubicBezTo>
                  <a:pt x="6548500" y="1950901"/>
                  <a:pt x="6554524" y="1944876"/>
                  <a:pt x="6562617" y="1940021"/>
                </a:cubicBezTo>
                <a:cubicBezTo>
                  <a:pt x="6570709" y="1935165"/>
                  <a:pt x="6579251" y="1932737"/>
                  <a:pt x="6588243" y="1932737"/>
                </a:cubicBezTo>
                <a:close/>
                <a:moveTo>
                  <a:pt x="6430802" y="1932737"/>
                </a:moveTo>
                <a:cubicBezTo>
                  <a:pt x="6449864" y="1932737"/>
                  <a:pt x="6464880" y="1937773"/>
                  <a:pt x="6475850" y="1947844"/>
                </a:cubicBezTo>
                <a:cubicBezTo>
                  <a:pt x="6486640" y="1957734"/>
                  <a:pt x="6492035" y="1971402"/>
                  <a:pt x="6492035" y="1988846"/>
                </a:cubicBezTo>
                <a:lnTo>
                  <a:pt x="6492035" y="2078133"/>
                </a:lnTo>
                <a:lnTo>
                  <a:pt x="6469646" y="2078133"/>
                </a:lnTo>
                <a:lnTo>
                  <a:pt x="6469646" y="2057902"/>
                </a:lnTo>
                <a:lnTo>
                  <a:pt x="6468567" y="2057902"/>
                </a:lnTo>
                <a:cubicBezTo>
                  <a:pt x="6464431" y="2064915"/>
                  <a:pt x="6458406" y="2070760"/>
                  <a:pt x="6450493" y="2075436"/>
                </a:cubicBezTo>
                <a:cubicBezTo>
                  <a:pt x="6442760" y="2080111"/>
                  <a:pt x="6433589" y="2082449"/>
                  <a:pt x="6422979" y="2082449"/>
                </a:cubicBezTo>
                <a:cubicBezTo>
                  <a:pt x="6412548" y="2082449"/>
                  <a:pt x="6403377" y="2080471"/>
                  <a:pt x="6395464" y="2076515"/>
                </a:cubicBezTo>
                <a:cubicBezTo>
                  <a:pt x="6387192" y="2072378"/>
                  <a:pt x="6380898" y="2066804"/>
                  <a:pt x="6376582" y="2059790"/>
                </a:cubicBezTo>
                <a:cubicBezTo>
                  <a:pt x="6372266" y="2052777"/>
                  <a:pt x="6370108" y="2044684"/>
                  <a:pt x="6370108" y="2035513"/>
                </a:cubicBezTo>
                <a:cubicBezTo>
                  <a:pt x="6370108" y="2020586"/>
                  <a:pt x="6375682" y="2008987"/>
                  <a:pt x="6386832" y="2000715"/>
                </a:cubicBezTo>
                <a:cubicBezTo>
                  <a:pt x="6398341" y="1992262"/>
                  <a:pt x="6412548" y="1988036"/>
                  <a:pt x="6429453" y="1988036"/>
                </a:cubicBezTo>
                <a:cubicBezTo>
                  <a:pt x="6438265" y="1988036"/>
                  <a:pt x="6446177" y="1988936"/>
                  <a:pt x="6453191" y="1990734"/>
                </a:cubicBezTo>
                <a:cubicBezTo>
                  <a:pt x="6460384" y="1992532"/>
                  <a:pt x="6465869" y="1994690"/>
                  <a:pt x="6469646" y="1997208"/>
                </a:cubicBezTo>
                <a:lnTo>
                  <a:pt x="6469646" y="1988576"/>
                </a:lnTo>
                <a:cubicBezTo>
                  <a:pt x="6469646" y="1978325"/>
                  <a:pt x="6466049" y="1969963"/>
                  <a:pt x="6458856" y="1963489"/>
                </a:cubicBezTo>
                <a:cubicBezTo>
                  <a:pt x="6451662" y="1957015"/>
                  <a:pt x="6442311" y="1953778"/>
                  <a:pt x="6430802" y="1953778"/>
                </a:cubicBezTo>
                <a:cubicBezTo>
                  <a:pt x="6423069" y="1953778"/>
                  <a:pt x="6415875" y="1955486"/>
                  <a:pt x="6409221" y="1958903"/>
                </a:cubicBezTo>
                <a:cubicBezTo>
                  <a:pt x="6402208" y="1962500"/>
                  <a:pt x="6396903" y="1967266"/>
                  <a:pt x="6393306" y="1973200"/>
                </a:cubicBezTo>
                <a:lnTo>
                  <a:pt x="6375503" y="1959982"/>
                </a:lnTo>
                <a:cubicBezTo>
                  <a:pt x="6380898" y="1951710"/>
                  <a:pt x="6388541" y="1945056"/>
                  <a:pt x="6398431" y="1940021"/>
                </a:cubicBezTo>
                <a:cubicBezTo>
                  <a:pt x="6408142" y="1935165"/>
                  <a:pt x="6418932" y="1932737"/>
                  <a:pt x="6430802" y="1932737"/>
                </a:cubicBezTo>
                <a:close/>
                <a:moveTo>
                  <a:pt x="6286494" y="1932737"/>
                </a:moveTo>
                <a:cubicBezTo>
                  <a:pt x="6299982" y="1932737"/>
                  <a:pt x="6311941" y="1935885"/>
                  <a:pt x="6322371" y="1942179"/>
                </a:cubicBezTo>
                <a:cubicBezTo>
                  <a:pt x="6332442" y="1948293"/>
                  <a:pt x="6340174" y="1956745"/>
                  <a:pt x="6345569" y="1967535"/>
                </a:cubicBezTo>
                <a:cubicBezTo>
                  <a:pt x="6351144" y="1978685"/>
                  <a:pt x="6353932" y="1991183"/>
                  <a:pt x="6353932" y="2005031"/>
                </a:cubicBezTo>
                <a:cubicBezTo>
                  <a:pt x="6353932" y="2006110"/>
                  <a:pt x="6353752" y="2008447"/>
                  <a:pt x="6353392" y="2012044"/>
                </a:cubicBezTo>
                <a:lnTo>
                  <a:pt x="6241715" y="2012044"/>
                </a:lnTo>
                <a:cubicBezTo>
                  <a:pt x="6242255" y="2022834"/>
                  <a:pt x="6244862" y="2031916"/>
                  <a:pt x="6249538" y="2039289"/>
                </a:cubicBezTo>
                <a:cubicBezTo>
                  <a:pt x="6254034" y="2046303"/>
                  <a:pt x="6259879" y="2051788"/>
                  <a:pt x="6267072" y="2055744"/>
                </a:cubicBezTo>
                <a:cubicBezTo>
                  <a:pt x="6274085" y="2059520"/>
                  <a:pt x="6281459" y="2061409"/>
                  <a:pt x="6289192" y="2061409"/>
                </a:cubicBezTo>
                <a:cubicBezTo>
                  <a:pt x="6307535" y="2061409"/>
                  <a:pt x="6321472" y="2052867"/>
                  <a:pt x="6331003" y="2035782"/>
                </a:cubicBezTo>
                <a:lnTo>
                  <a:pt x="6350695" y="2045493"/>
                </a:lnTo>
                <a:cubicBezTo>
                  <a:pt x="6344760" y="2056823"/>
                  <a:pt x="6336578" y="2065815"/>
                  <a:pt x="6326147" y="2072468"/>
                </a:cubicBezTo>
                <a:cubicBezTo>
                  <a:pt x="6315717" y="2079122"/>
                  <a:pt x="6303129" y="2082449"/>
                  <a:pt x="6288382" y="2082449"/>
                </a:cubicBezTo>
                <a:cubicBezTo>
                  <a:pt x="6274715" y="2082449"/>
                  <a:pt x="6262666" y="2079302"/>
                  <a:pt x="6252236" y="2073008"/>
                </a:cubicBezTo>
                <a:cubicBezTo>
                  <a:pt x="6241446" y="2066534"/>
                  <a:pt x="6233083" y="2057632"/>
                  <a:pt x="6227149" y="2046303"/>
                </a:cubicBezTo>
                <a:cubicBezTo>
                  <a:pt x="6221214" y="2034973"/>
                  <a:pt x="6218247" y="2022205"/>
                  <a:pt x="6218247" y="2007998"/>
                </a:cubicBezTo>
                <a:cubicBezTo>
                  <a:pt x="6218247" y="1994331"/>
                  <a:pt x="6221034" y="1981832"/>
                  <a:pt x="6226609" y="1970503"/>
                </a:cubicBezTo>
                <a:cubicBezTo>
                  <a:pt x="6232364" y="1958813"/>
                  <a:pt x="6240367" y="1949642"/>
                  <a:pt x="6250617" y="1942988"/>
                </a:cubicBezTo>
                <a:cubicBezTo>
                  <a:pt x="6261227" y="1936154"/>
                  <a:pt x="6273186" y="1932737"/>
                  <a:pt x="6286494" y="1932737"/>
                </a:cubicBezTo>
                <a:close/>
                <a:moveTo>
                  <a:pt x="5930646" y="1932737"/>
                </a:moveTo>
                <a:cubicBezTo>
                  <a:pt x="5942875" y="1932737"/>
                  <a:pt x="5953845" y="1935435"/>
                  <a:pt x="5963556" y="1940830"/>
                </a:cubicBezTo>
                <a:cubicBezTo>
                  <a:pt x="5973087" y="1946045"/>
                  <a:pt x="5979921" y="1953508"/>
                  <a:pt x="5984057" y="1963219"/>
                </a:cubicBezTo>
                <a:lnTo>
                  <a:pt x="5963825" y="1972661"/>
                </a:lnTo>
                <a:cubicBezTo>
                  <a:pt x="5957531" y="1960072"/>
                  <a:pt x="5946381" y="1953778"/>
                  <a:pt x="5930376" y="1953778"/>
                </a:cubicBezTo>
                <a:cubicBezTo>
                  <a:pt x="5922823" y="1953778"/>
                  <a:pt x="5915990" y="1955576"/>
                  <a:pt x="5909875" y="1959173"/>
                </a:cubicBezTo>
                <a:cubicBezTo>
                  <a:pt x="5904121" y="1962590"/>
                  <a:pt x="5901243" y="1967176"/>
                  <a:pt x="5901243" y="1972930"/>
                </a:cubicBezTo>
                <a:cubicBezTo>
                  <a:pt x="5901243" y="1977966"/>
                  <a:pt x="5903311" y="1982102"/>
                  <a:pt x="5907447" y="1985339"/>
                </a:cubicBezTo>
                <a:cubicBezTo>
                  <a:pt x="5911584" y="1988576"/>
                  <a:pt x="5917608" y="1991273"/>
                  <a:pt x="5925521" y="1993431"/>
                </a:cubicBezTo>
                <a:lnTo>
                  <a:pt x="5946022" y="1998557"/>
                </a:lnTo>
                <a:cubicBezTo>
                  <a:pt x="5960049" y="2002153"/>
                  <a:pt x="5970479" y="2007368"/>
                  <a:pt x="5977313" y="2014202"/>
                </a:cubicBezTo>
                <a:cubicBezTo>
                  <a:pt x="5984326" y="2021216"/>
                  <a:pt x="5987833" y="2029668"/>
                  <a:pt x="5987833" y="2039559"/>
                </a:cubicBezTo>
                <a:cubicBezTo>
                  <a:pt x="5987833" y="2048011"/>
                  <a:pt x="5985316" y="2055564"/>
                  <a:pt x="5980280" y="2062218"/>
                </a:cubicBezTo>
                <a:cubicBezTo>
                  <a:pt x="5975425" y="2068692"/>
                  <a:pt x="5968681" y="2073727"/>
                  <a:pt x="5960049" y="2077324"/>
                </a:cubicBezTo>
                <a:cubicBezTo>
                  <a:pt x="5951956" y="2080741"/>
                  <a:pt x="5942605" y="2082449"/>
                  <a:pt x="5931995" y="2082449"/>
                </a:cubicBezTo>
                <a:cubicBezTo>
                  <a:pt x="5916889" y="2082449"/>
                  <a:pt x="5904210" y="2078942"/>
                  <a:pt x="5893960" y="2071929"/>
                </a:cubicBezTo>
                <a:cubicBezTo>
                  <a:pt x="5884249" y="2065275"/>
                  <a:pt x="5877145" y="2056193"/>
                  <a:pt x="5872650" y="2044684"/>
                </a:cubicBezTo>
                <a:lnTo>
                  <a:pt x="5893420" y="2035243"/>
                </a:lnTo>
                <a:cubicBezTo>
                  <a:pt x="5897017" y="2043875"/>
                  <a:pt x="5902232" y="2050439"/>
                  <a:pt x="5909066" y="2054935"/>
                </a:cubicBezTo>
                <a:cubicBezTo>
                  <a:pt x="5916259" y="2059610"/>
                  <a:pt x="5923902" y="2061948"/>
                  <a:pt x="5931995" y="2061948"/>
                </a:cubicBezTo>
                <a:cubicBezTo>
                  <a:pt x="5940807" y="2061948"/>
                  <a:pt x="5948360" y="2060150"/>
                  <a:pt x="5954654" y="2056553"/>
                </a:cubicBezTo>
                <a:cubicBezTo>
                  <a:pt x="5960948" y="2052956"/>
                  <a:pt x="5964095" y="2047831"/>
                  <a:pt x="5964095" y="2041177"/>
                </a:cubicBezTo>
                <a:cubicBezTo>
                  <a:pt x="5964095" y="2035243"/>
                  <a:pt x="5961577" y="2030477"/>
                  <a:pt x="5956542" y="2026881"/>
                </a:cubicBezTo>
                <a:cubicBezTo>
                  <a:pt x="5951866" y="2023464"/>
                  <a:pt x="5944044" y="2020407"/>
                  <a:pt x="5933074" y="2017709"/>
                </a:cubicBezTo>
                <a:lnTo>
                  <a:pt x="5915810" y="2013123"/>
                </a:lnTo>
                <a:cubicBezTo>
                  <a:pt x="5904660" y="2010426"/>
                  <a:pt x="5895488" y="2005750"/>
                  <a:pt x="5888295" y="1999096"/>
                </a:cubicBezTo>
                <a:cubicBezTo>
                  <a:pt x="5881102" y="1992442"/>
                  <a:pt x="5877505" y="1983900"/>
                  <a:pt x="5877505" y="1973470"/>
                </a:cubicBezTo>
                <a:cubicBezTo>
                  <a:pt x="5877505" y="1965557"/>
                  <a:pt x="5879933" y="1958454"/>
                  <a:pt x="5884788" y="1952160"/>
                </a:cubicBezTo>
                <a:cubicBezTo>
                  <a:pt x="5889824" y="1945865"/>
                  <a:pt x="5896298" y="1941100"/>
                  <a:pt x="5904210" y="1937863"/>
                </a:cubicBezTo>
                <a:cubicBezTo>
                  <a:pt x="5912842" y="1934446"/>
                  <a:pt x="5921654" y="1932737"/>
                  <a:pt x="5930646" y="1932737"/>
                </a:cubicBezTo>
                <a:close/>
                <a:moveTo>
                  <a:pt x="949672" y="1932737"/>
                </a:moveTo>
                <a:cubicBezTo>
                  <a:pt x="963160" y="1932737"/>
                  <a:pt x="975119" y="1935885"/>
                  <a:pt x="985549" y="1942179"/>
                </a:cubicBezTo>
                <a:cubicBezTo>
                  <a:pt x="995620" y="1948293"/>
                  <a:pt x="1003353" y="1956745"/>
                  <a:pt x="1008747" y="1967535"/>
                </a:cubicBezTo>
                <a:cubicBezTo>
                  <a:pt x="1014322" y="1978685"/>
                  <a:pt x="1017110" y="1991183"/>
                  <a:pt x="1017110" y="2005031"/>
                </a:cubicBezTo>
                <a:cubicBezTo>
                  <a:pt x="1017110" y="2006110"/>
                  <a:pt x="1016930" y="2008447"/>
                  <a:pt x="1016570" y="2012044"/>
                </a:cubicBezTo>
                <a:lnTo>
                  <a:pt x="904893" y="2012044"/>
                </a:lnTo>
                <a:cubicBezTo>
                  <a:pt x="905433" y="2022834"/>
                  <a:pt x="908040" y="2031916"/>
                  <a:pt x="912716" y="2039289"/>
                </a:cubicBezTo>
                <a:cubicBezTo>
                  <a:pt x="917212" y="2046303"/>
                  <a:pt x="923057" y="2051788"/>
                  <a:pt x="930250" y="2055744"/>
                </a:cubicBezTo>
                <a:cubicBezTo>
                  <a:pt x="937264" y="2059520"/>
                  <a:pt x="944637" y="2061409"/>
                  <a:pt x="952370" y="2061409"/>
                </a:cubicBezTo>
                <a:cubicBezTo>
                  <a:pt x="970713" y="2061409"/>
                  <a:pt x="984650" y="2052867"/>
                  <a:pt x="994181" y="2035782"/>
                </a:cubicBezTo>
                <a:lnTo>
                  <a:pt x="1013873" y="2045493"/>
                </a:lnTo>
                <a:cubicBezTo>
                  <a:pt x="1007938" y="2056823"/>
                  <a:pt x="999756" y="2065815"/>
                  <a:pt x="989325" y="2072468"/>
                </a:cubicBezTo>
                <a:cubicBezTo>
                  <a:pt x="978895" y="2079122"/>
                  <a:pt x="966307" y="2082449"/>
                  <a:pt x="951560" y="2082449"/>
                </a:cubicBezTo>
                <a:cubicBezTo>
                  <a:pt x="937893" y="2082449"/>
                  <a:pt x="925844" y="2079302"/>
                  <a:pt x="915414" y="2073008"/>
                </a:cubicBezTo>
                <a:cubicBezTo>
                  <a:pt x="904624" y="2066534"/>
                  <a:pt x="896261" y="2057632"/>
                  <a:pt x="890327" y="2046303"/>
                </a:cubicBezTo>
                <a:cubicBezTo>
                  <a:pt x="884392" y="2034973"/>
                  <a:pt x="881425" y="2022205"/>
                  <a:pt x="881425" y="2007998"/>
                </a:cubicBezTo>
                <a:cubicBezTo>
                  <a:pt x="881425" y="1994331"/>
                  <a:pt x="884212" y="1981832"/>
                  <a:pt x="889787" y="1970503"/>
                </a:cubicBezTo>
                <a:cubicBezTo>
                  <a:pt x="895542" y="1958813"/>
                  <a:pt x="903545" y="1949642"/>
                  <a:pt x="913795" y="1942988"/>
                </a:cubicBezTo>
                <a:cubicBezTo>
                  <a:pt x="924405" y="1936154"/>
                  <a:pt x="936364" y="1932737"/>
                  <a:pt x="949672" y="1932737"/>
                </a:cubicBezTo>
                <a:close/>
                <a:moveTo>
                  <a:pt x="803374" y="1932737"/>
                </a:moveTo>
                <a:cubicBezTo>
                  <a:pt x="815603" y="1932737"/>
                  <a:pt x="826573" y="1935435"/>
                  <a:pt x="836283" y="1940830"/>
                </a:cubicBezTo>
                <a:cubicBezTo>
                  <a:pt x="845815" y="1946045"/>
                  <a:pt x="852649" y="1953508"/>
                  <a:pt x="856785" y="1963219"/>
                </a:cubicBezTo>
                <a:lnTo>
                  <a:pt x="836553" y="1972661"/>
                </a:lnTo>
                <a:cubicBezTo>
                  <a:pt x="830259" y="1960072"/>
                  <a:pt x="819109" y="1953778"/>
                  <a:pt x="803104" y="1953778"/>
                </a:cubicBezTo>
                <a:cubicBezTo>
                  <a:pt x="795551" y="1953778"/>
                  <a:pt x="788718" y="1955576"/>
                  <a:pt x="782603" y="1959173"/>
                </a:cubicBezTo>
                <a:cubicBezTo>
                  <a:pt x="776848" y="1962590"/>
                  <a:pt x="773971" y="1967176"/>
                  <a:pt x="773971" y="1972930"/>
                </a:cubicBezTo>
                <a:cubicBezTo>
                  <a:pt x="773971" y="1977966"/>
                  <a:pt x="776039" y="1982102"/>
                  <a:pt x="780175" y="1985339"/>
                </a:cubicBezTo>
                <a:cubicBezTo>
                  <a:pt x="784311" y="1988576"/>
                  <a:pt x="790336" y="1991273"/>
                  <a:pt x="798249" y="1993431"/>
                </a:cubicBezTo>
                <a:lnTo>
                  <a:pt x="818750" y="1998557"/>
                </a:lnTo>
                <a:cubicBezTo>
                  <a:pt x="832777" y="2002153"/>
                  <a:pt x="843207" y="2007368"/>
                  <a:pt x="850041" y="2014202"/>
                </a:cubicBezTo>
                <a:cubicBezTo>
                  <a:pt x="857054" y="2021216"/>
                  <a:pt x="860561" y="2029668"/>
                  <a:pt x="860561" y="2039559"/>
                </a:cubicBezTo>
                <a:cubicBezTo>
                  <a:pt x="860561" y="2048011"/>
                  <a:pt x="858044" y="2055564"/>
                  <a:pt x="853008" y="2062218"/>
                </a:cubicBezTo>
                <a:cubicBezTo>
                  <a:pt x="848153" y="2068692"/>
                  <a:pt x="841409" y="2073727"/>
                  <a:pt x="832777" y="2077324"/>
                </a:cubicBezTo>
                <a:cubicBezTo>
                  <a:pt x="824684" y="2080741"/>
                  <a:pt x="815333" y="2082449"/>
                  <a:pt x="804723" y="2082449"/>
                </a:cubicBezTo>
                <a:cubicBezTo>
                  <a:pt x="789617" y="2082449"/>
                  <a:pt x="776938" y="2078942"/>
                  <a:pt x="766688" y="2071929"/>
                </a:cubicBezTo>
                <a:cubicBezTo>
                  <a:pt x="756977" y="2065275"/>
                  <a:pt x="749873" y="2056193"/>
                  <a:pt x="745377" y="2044684"/>
                </a:cubicBezTo>
                <a:lnTo>
                  <a:pt x="766148" y="2035243"/>
                </a:lnTo>
                <a:cubicBezTo>
                  <a:pt x="769745" y="2043875"/>
                  <a:pt x="774960" y="2050439"/>
                  <a:pt x="781794" y="2054935"/>
                </a:cubicBezTo>
                <a:cubicBezTo>
                  <a:pt x="788987" y="2059610"/>
                  <a:pt x="796630" y="2061948"/>
                  <a:pt x="804723" y="2061948"/>
                </a:cubicBezTo>
                <a:cubicBezTo>
                  <a:pt x="813535" y="2061948"/>
                  <a:pt x="821088" y="2060150"/>
                  <a:pt x="827382" y="2056553"/>
                </a:cubicBezTo>
                <a:cubicBezTo>
                  <a:pt x="833676" y="2052956"/>
                  <a:pt x="836823" y="2047831"/>
                  <a:pt x="836823" y="2041177"/>
                </a:cubicBezTo>
                <a:cubicBezTo>
                  <a:pt x="836823" y="2035243"/>
                  <a:pt x="834306" y="2030477"/>
                  <a:pt x="829270" y="2026881"/>
                </a:cubicBezTo>
                <a:cubicBezTo>
                  <a:pt x="824594" y="2023464"/>
                  <a:pt x="816772" y="2020407"/>
                  <a:pt x="805802" y="2017709"/>
                </a:cubicBezTo>
                <a:lnTo>
                  <a:pt x="788538" y="2013123"/>
                </a:lnTo>
                <a:cubicBezTo>
                  <a:pt x="777388" y="2010426"/>
                  <a:pt x="768217" y="2005750"/>
                  <a:pt x="761023" y="1999096"/>
                </a:cubicBezTo>
                <a:cubicBezTo>
                  <a:pt x="753830" y="1992442"/>
                  <a:pt x="750233" y="1983900"/>
                  <a:pt x="750233" y="1973470"/>
                </a:cubicBezTo>
                <a:cubicBezTo>
                  <a:pt x="750233" y="1965557"/>
                  <a:pt x="752661" y="1958454"/>
                  <a:pt x="757516" y="1952160"/>
                </a:cubicBezTo>
                <a:cubicBezTo>
                  <a:pt x="762552" y="1945865"/>
                  <a:pt x="769026" y="1941100"/>
                  <a:pt x="776938" y="1937863"/>
                </a:cubicBezTo>
                <a:cubicBezTo>
                  <a:pt x="785571" y="1934446"/>
                  <a:pt x="794382" y="1932737"/>
                  <a:pt x="803374" y="1932737"/>
                </a:cubicBezTo>
                <a:close/>
                <a:moveTo>
                  <a:pt x="234134" y="1932737"/>
                </a:moveTo>
                <a:cubicBezTo>
                  <a:pt x="251039" y="1932737"/>
                  <a:pt x="263897" y="1937683"/>
                  <a:pt x="272709" y="1947574"/>
                </a:cubicBezTo>
                <a:cubicBezTo>
                  <a:pt x="281700" y="1957644"/>
                  <a:pt x="286196" y="1971042"/>
                  <a:pt x="286196" y="1987767"/>
                </a:cubicBezTo>
                <a:lnTo>
                  <a:pt x="286196" y="2078133"/>
                </a:lnTo>
                <a:lnTo>
                  <a:pt x="262728" y="2078133"/>
                </a:lnTo>
                <a:lnTo>
                  <a:pt x="262728" y="1991273"/>
                </a:lnTo>
                <a:cubicBezTo>
                  <a:pt x="262728" y="1978325"/>
                  <a:pt x="259581" y="1968884"/>
                  <a:pt x="253287" y="1962950"/>
                </a:cubicBezTo>
                <a:cubicBezTo>
                  <a:pt x="247172" y="1957015"/>
                  <a:pt x="238630" y="1954048"/>
                  <a:pt x="227660" y="1954048"/>
                </a:cubicBezTo>
                <a:cubicBezTo>
                  <a:pt x="220107" y="1954048"/>
                  <a:pt x="213364" y="1956206"/>
                  <a:pt x="207429" y="1960522"/>
                </a:cubicBezTo>
                <a:cubicBezTo>
                  <a:pt x="201135" y="1965197"/>
                  <a:pt x="196459" y="1970772"/>
                  <a:pt x="193402" y="1977246"/>
                </a:cubicBezTo>
                <a:cubicBezTo>
                  <a:pt x="190165" y="1984260"/>
                  <a:pt x="188546" y="1991453"/>
                  <a:pt x="188546" y="1998826"/>
                </a:cubicBezTo>
                <a:lnTo>
                  <a:pt x="188546" y="2078133"/>
                </a:lnTo>
                <a:lnTo>
                  <a:pt x="165078" y="2078133"/>
                </a:lnTo>
                <a:lnTo>
                  <a:pt x="165078" y="1937323"/>
                </a:lnTo>
                <a:lnTo>
                  <a:pt x="187198" y="1937323"/>
                </a:lnTo>
                <a:lnTo>
                  <a:pt x="187198" y="1958094"/>
                </a:lnTo>
                <a:lnTo>
                  <a:pt x="188546" y="1958094"/>
                </a:lnTo>
                <a:cubicBezTo>
                  <a:pt x="192323" y="1951081"/>
                  <a:pt x="198437" y="1945146"/>
                  <a:pt x="206890" y="1940290"/>
                </a:cubicBezTo>
                <a:cubicBezTo>
                  <a:pt x="215521" y="1935255"/>
                  <a:pt x="224603" y="1932737"/>
                  <a:pt x="234134" y="1932737"/>
                </a:cubicBezTo>
                <a:close/>
                <a:moveTo>
                  <a:pt x="73372" y="1932737"/>
                </a:moveTo>
                <a:cubicBezTo>
                  <a:pt x="86860" y="1932737"/>
                  <a:pt x="98818" y="1935885"/>
                  <a:pt x="109249" y="1942179"/>
                </a:cubicBezTo>
                <a:cubicBezTo>
                  <a:pt x="119320" y="1948293"/>
                  <a:pt x="127053" y="1956745"/>
                  <a:pt x="132447" y="1967535"/>
                </a:cubicBezTo>
                <a:cubicBezTo>
                  <a:pt x="138022" y="1978685"/>
                  <a:pt x="140810" y="1991183"/>
                  <a:pt x="140810" y="2005031"/>
                </a:cubicBezTo>
                <a:cubicBezTo>
                  <a:pt x="140810" y="2006110"/>
                  <a:pt x="140630" y="2008447"/>
                  <a:pt x="140270" y="2012044"/>
                </a:cubicBezTo>
                <a:lnTo>
                  <a:pt x="28593" y="2012044"/>
                </a:lnTo>
                <a:cubicBezTo>
                  <a:pt x="29133" y="2022834"/>
                  <a:pt x="31740" y="2031916"/>
                  <a:pt x="36416" y="2039289"/>
                </a:cubicBezTo>
                <a:cubicBezTo>
                  <a:pt x="40912" y="2046303"/>
                  <a:pt x="46757" y="2051788"/>
                  <a:pt x="53950" y="2055744"/>
                </a:cubicBezTo>
                <a:cubicBezTo>
                  <a:pt x="60963" y="2059520"/>
                  <a:pt x="68337" y="2061409"/>
                  <a:pt x="76069" y="2061409"/>
                </a:cubicBezTo>
                <a:cubicBezTo>
                  <a:pt x="94413" y="2061409"/>
                  <a:pt x="108350" y="2052867"/>
                  <a:pt x="117881" y="2035782"/>
                </a:cubicBezTo>
                <a:lnTo>
                  <a:pt x="137573" y="2045493"/>
                </a:lnTo>
                <a:cubicBezTo>
                  <a:pt x="131638" y="2056823"/>
                  <a:pt x="123456" y="2065815"/>
                  <a:pt x="113025" y="2072468"/>
                </a:cubicBezTo>
                <a:cubicBezTo>
                  <a:pt x="102595" y="2079122"/>
                  <a:pt x="90007" y="2082449"/>
                  <a:pt x="75260" y="2082449"/>
                </a:cubicBezTo>
                <a:cubicBezTo>
                  <a:pt x="61593" y="2082449"/>
                  <a:pt x="49544" y="2079302"/>
                  <a:pt x="39114" y="2073008"/>
                </a:cubicBezTo>
                <a:cubicBezTo>
                  <a:pt x="28324" y="2066534"/>
                  <a:pt x="19961" y="2057632"/>
                  <a:pt x="14027" y="2046303"/>
                </a:cubicBezTo>
                <a:cubicBezTo>
                  <a:pt x="8092" y="2034973"/>
                  <a:pt x="5125" y="2022205"/>
                  <a:pt x="5125" y="2007998"/>
                </a:cubicBezTo>
                <a:cubicBezTo>
                  <a:pt x="5125" y="1994331"/>
                  <a:pt x="7912" y="1981832"/>
                  <a:pt x="13487" y="1970503"/>
                </a:cubicBezTo>
                <a:cubicBezTo>
                  <a:pt x="19242" y="1958813"/>
                  <a:pt x="27245" y="1949642"/>
                  <a:pt x="37495" y="1942988"/>
                </a:cubicBezTo>
                <a:cubicBezTo>
                  <a:pt x="48105" y="1936154"/>
                  <a:pt x="60064" y="1932737"/>
                  <a:pt x="73372" y="1932737"/>
                </a:cubicBezTo>
                <a:close/>
                <a:moveTo>
                  <a:pt x="6031086" y="1897400"/>
                </a:moveTo>
                <a:lnTo>
                  <a:pt x="6054555" y="1897400"/>
                </a:lnTo>
                <a:lnTo>
                  <a:pt x="6054555" y="1937323"/>
                </a:lnTo>
                <a:lnTo>
                  <a:pt x="6089083" y="1937323"/>
                </a:lnTo>
                <a:lnTo>
                  <a:pt x="6089083" y="1958634"/>
                </a:lnTo>
                <a:lnTo>
                  <a:pt x="6054555" y="1958634"/>
                </a:lnTo>
                <a:lnTo>
                  <a:pt x="6054555" y="2035243"/>
                </a:lnTo>
                <a:cubicBezTo>
                  <a:pt x="6054555" y="2043155"/>
                  <a:pt x="6055993" y="2048910"/>
                  <a:pt x="6058871" y="2052507"/>
                </a:cubicBezTo>
                <a:cubicBezTo>
                  <a:pt x="6062288" y="2056463"/>
                  <a:pt x="6067413" y="2058441"/>
                  <a:pt x="6074247" y="2058441"/>
                </a:cubicBezTo>
                <a:cubicBezTo>
                  <a:pt x="6080181" y="2058441"/>
                  <a:pt x="6085306" y="2056913"/>
                  <a:pt x="6089622" y="2053856"/>
                </a:cubicBezTo>
                <a:lnTo>
                  <a:pt x="6089622" y="2076784"/>
                </a:lnTo>
                <a:cubicBezTo>
                  <a:pt x="6087105" y="2078043"/>
                  <a:pt x="6084317" y="2078942"/>
                  <a:pt x="6081260" y="2079482"/>
                </a:cubicBezTo>
                <a:cubicBezTo>
                  <a:pt x="6078383" y="2080021"/>
                  <a:pt x="6074696" y="2080291"/>
                  <a:pt x="6070200" y="2080291"/>
                </a:cubicBezTo>
                <a:cubicBezTo>
                  <a:pt x="6064266" y="2080291"/>
                  <a:pt x="6058961" y="2079392"/>
                  <a:pt x="6054285" y="2077594"/>
                </a:cubicBezTo>
                <a:cubicBezTo>
                  <a:pt x="6049250" y="2075615"/>
                  <a:pt x="6045203" y="2073098"/>
                  <a:pt x="6042146" y="2070041"/>
                </a:cubicBezTo>
                <a:cubicBezTo>
                  <a:pt x="6034773" y="2063027"/>
                  <a:pt x="6031086" y="2053406"/>
                  <a:pt x="6031086" y="2041177"/>
                </a:cubicBezTo>
                <a:lnTo>
                  <a:pt x="6031086" y="1958634"/>
                </a:lnTo>
                <a:lnTo>
                  <a:pt x="6006539" y="1958634"/>
                </a:lnTo>
                <a:lnTo>
                  <a:pt x="6006539" y="1937323"/>
                </a:lnTo>
                <a:lnTo>
                  <a:pt x="6031086" y="1937323"/>
                </a:lnTo>
                <a:close/>
                <a:moveTo>
                  <a:pt x="425379" y="1880406"/>
                </a:moveTo>
                <a:lnTo>
                  <a:pt x="448847" y="1880406"/>
                </a:lnTo>
                <a:lnTo>
                  <a:pt x="448847" y="2078133"/>
                </a:lnTo>
                <a:lnTo>
                  <a:pt x="426458" y="2078133"/>
                </a:lnTo>
                <a:lnTo>
                  <a:pt x="426458" y="2057362"/>
                </a:lnTo>
                <a:lnTo>
                  <a:pt x="425379" y="2057362"/>
                </a:lnTo>
                <a:cubicBezTo>
                  <a:pt x="421242" y="2064196"/>
                  <a:pt x="414768" y="2070131"/>
                  <a:pt x="405956" y="2075166"/>
                </a:cubicBezTo>
                <a:cubicBezTo>
                  <a:pt x="397504" y="2080021"/>
                  <a:pt x="387973" y="2082449"/>
                  <a:pt x="377363" y="2082449"/>
                </a:cubicBezTo>
                <a:cubicBezTo>
                  <a:pt x="364235" y="2082449"/>
                  <a:pt x="352726" y="2079302"/>
                  <a:pt x="342835" y="2073008"/>
                </a:cubicBezTo>
                <a:cubicBezTo>
                  <a:pt x="332764" y="2066714"/>
                  <a:pt x="324761" y="2057812"/>
                  <a:pt x="318827" y="2046303"/>
                </a:cubicBezTo>
                <a:cubicBezTo>
                  <a:pt x="312892" y="2034973"/>
                  <a:pt x="309925" y="2022115"/>
                  <a:pt x="309925" y="2007728"/>
                </a:cubicBezTo>
                <a:cubicBezTo>
                  <a:pt x="309925" y="1993521"/>
                  <a:pt x="312892" y="1980753"/>
                  <a:pt x="318827" y="1969424"/>
                </a:cubicBezTo>
                <a:cubicBezTo>
                  <a:pt x="324941" y="1957734"/>
                  <a:pt x="332944" y="1948743"/>
                  <a:pt x="342835" y="1942449"/>
                </a:cubicBezTo>
                <a:cubicBezTo>
                  <a:pt x="353085" y="1935974"/>
                  <a:pt x="364595" y="1932737"/>
                  <a:pt x="377363" y="1932737"/>
                </a:cubicBezTo>
                <a:cubicBezTo>
                  <a:pt x="387793" y="1932737"/>
                  <a:pt x="397324" y="1935255"/>
                  <a:pt x="405956" y="1940290"/>
                </a:cubicBezTo>
                <a:cubicBezTo>
                  <a:pt x="414768" y="1945506"/>
                  <a:pt x="421242" y="1951530"/>
                  <a:pt x="425379" y="1958364"/>
                </a:cubicBezTo>
                <a:lnTo>
                  <a:pt x="426458" y="1958364"/>
                </a:lnTo>
                <a:lnTo>
                  <a:pt x="425379" y="1938672"/>
                </a:lnTo>
                <a:close/>
                <a:moveTo>
                  <a:pt x="7849282" y="1877708"/>
                </a:moveTo>
                <a:cubicBezTo>
                  <a:pt x="7854138" y="1877708"/>
                  <a:pt x="7858094" y="1879237"/>
                  <a:pt x="7861151" y="1882294"/>
                </a:cubicBezTo>
                <a:cubicBezTo>
                  <a:pt x="7864388" y="1885531"/>
                  <a:pt x="7866007" y="1889577"/>
                  <a:pt x="7866007" y="1894433"/>
                </a:cubicBezTo>
                <a:cubicBezTo>
                  <a:pt x="7866007" y="1899108"/>
                  <a:pt x="7864388" y="1903065"/>
                  <a:pt x="7861151" y="1906302"/>
                </a:cubicBezTo>
                <a:cubicBezTo>
                  <a:pt x="7857734" y="1909719"/>
                  <a:pt x="7853778" y="1911427"/>
                  <a:pt x="7849282" y="1911427"/>
                </a:cubicBezTo>
                <a:cubicBezTo>
                  <a:pt x="7844786" y="1911427"/>
                  <a:pt x="7840830" y="1909719"/>
                  <a:pt x="7837413" y="1906302"/>
                </a:cubicBezTo>
                <a:cubicBezTo>
                  <a:pt x="7833996" y="1902885"/>
                  <a:pt x="7832288" y="1898929"/>
                  <a:pt x="7832288" y="1894433"/>
                </a:cubicBezTo>
                <a:cubicBezTo>
                  <a:pt x="7832288" y="1889757"/>
                  <a:pt x="7833996" y="1885711"/>
                  <a:pt x="7837413" y="1882294"/>
                </a:cubicBezTo>
                <a:cubicBezTo>
                  <a:pt x="7840470" y="1879237"/>
                  <a:pt x="7844427" y="1877708"/>
                  <a:pt x="7849282" y="1877708"/>
                </a:cubicBezTo>
                <a:close/>
                <a:moveTo>
                  <a:pt x="7219944" y="1758702"/>
                </a:moveTo>
                <a:cubicBezTo>
                  <a:pt x="7224260" y="1758702"/>
                  <a:pt x="7227767" y="1760050"/>
                  <a:pt x="7230464" y="1762748"/>
                </a:cubicBezTo>
                <a:cubicBezTo>
                  <a:pt x="7233162" y="1765445"/>
                  <a:pt x="7234510" y="1768952"/>
                  <a:pt x="7234510" y="1773268"/>
                </a:cubicBezTo>
                <a:cubicBezTo>
                  <a:pt x="7234510" y="1777404"/>
                  <a:pt x="7233162" y="1780911"/>
                  <a:pt x="7230464" y="1783788"/>
                </a:cubicBezTo>
                <a:cubicBezTo>
                  <a:pt x="7227767" y="1786846"/>
                  <a:pt x="7224260" y="1788374"/>
                  <a:pt x="7219944" y="1788374"/>
                </a:cubicBezTo>
                <a:cubicBezTo>
                  <a:pt x="7215987" y="1788374"/>
                  <a:pt x="7212481" y="1786846"/>
                  <a:pt x="7209423" y="1783788"/>
                </a:cubicBezTo>
                <a:cubicBezTo>
                  <a:pt x="7206366" y="1780731"/>
                  <a:pt x="7204838" y="1777224"/>
                  <a:pt x="7204838" y="1773268"/>
                </a:cubicBezTo>
                <a:cubicBezTo>
                  <a:pt x="7204838" y="1768952"/>
                  <a:pt x="7206366" y="1765445"/>
                  <a:pt x="7209423" y="1762748"/>
                </a:cubicBezTo>
                <a:cubicBezTo>
                  <a:pt x="7212481" y="1760050"/>
                  <a:pt x="7215987" y="1758702"/>
                  <a:pt x="7219944" y="1758702"/>
                </a:cubicBezTo>
                <a:close/>
                <a:moveTo>
                  <a:pt x="767888" y="1758702"/>
                </a:moveTo>
                <a:cubicBezTo>
                  <a:pt x="772204" y="1758702"/>
                  <a:pt x="775711" y="1760050"/>
                  <a:pt x="778408" y="1762748"/>
                </a:cubicBezTo>
                <a:cubicBezTo>
                  <a:pt x="781106" y="1765445"/>
                  <a:pt x="782454" y="1768952"/>
                  <a:pt x="782454" y="1773268"/>
                </a:cubicBezTo>
                <a:cubicBezTo>
                  <a:pt x="782454" y="1777404"/>
                  <a:pt x="781106" y="1780911"/>
                  <a:pt x="778408" y="1783788"/>
                </a:cubicBezTo>
                <a:cubicBezTo>
                  <a:pt x="775711" y="1786846"/>
                  <a:pt x="772204" y="1788374"/>
                  <a:pt x="767888" y="1788374"/>
                </a:cubicBezTo>
                <a:cubicBezTo>
                  <a:pt x="763932" y="1788374"/>
                  <a:pt x="760425" y="1786846"/>
                  <a:pt x="757368" y="1783788"/>
                </a:cubicBezTo>
                <a:cubicBezTo>
                  <a:pt x="754310" y="1780731"/>
                  <a:pt x="752782" y="1777224"/>
                  <a:pt x="752782" y="1773268"/>
                </a:cubicBezTo>
                <a:cubicBezTo>
                  <a:pt x="752782" y="1768952"/>
                  <a:pt x="754310" y="1765445"/>
                  <a:pt x="757368" y="1762748"/>
                </a:cubicBezTo>
                <a:cubicBezTo>
                  <a:pt x="760245" y="1760050"/>
                  <a:pt x="763752" y="1758702"/>
                  <a:pt x="767888" y="1758702"/>
                </a:cubicBezTo>
                <a:close/>
                <a:moveTo>
                  <a:pt x="8833259" y="1664289"/>
                </a:moveTo>
                <a:cubicBezTo>
                  <a:pt x="8820311" y="1664289"/>
                  <a:pt x="8810600" y="1666986"/>
                  <a:pt x="8804126" y="1672381"/>
                </a:cubicBezTo>
                <a:cubicBezTo>
                  <a:pt x="8797652" y="1677776"/>
                  <a:pt x="8794415" y="1684610"/>
                  <a:pt x="8794415" y="1692882"/>
                </a:cubicBezTo>
                <a:cubicBezTo>
                  <a:pt x="8794415" y="1700615"/>
                  <a:pt x="8797383" y="1706909"/>
                  <a:pt x="8803317" y="1711765"/>
                </a:cubicBezTo>
                <a:cubicBezTo>
                  <a:pt x="8809251" y="1716620"/>
                  <a:pt x="8816715" y="1719048"/>
                  <a:pt x="8825706" y="1719048"/>
                </a:cubicBezTo>
                <a:cubicBezTo>
                  <a:pt x="8833619" y="1719048"/>
                  <a:pt x="8840992" y="1716980"/>
                  <a:pt x="8847826" y="1712844"/>
                </a:cubicBezTo>
                <a:cubicBezTo>
                  <a:pt x="8854659" y="1708708"/>
                  <a:pt x="8860055" y="1703313"/>
                  <a:pt x="8864011" y="1696659"/>
                </a:cubicBezTo>
                <a:cubicBezTo>
                  <a:pt x="8867967" y="1690005"/>
                  <a:pt x="8869945" y="1682542"/>
                  <a:pt x="8869945" y="1674270"/>
                </a:cubicBezTo>
                <a:cubicBezTo>
                  <a:pt x="8865629" y="1671392"/>
                  <a:pt x="8860235" y="1668964"/>
                  <a:pt x="8853761" y="1666986"/>
                </a:cubicBezTo>
                <a:cubicBezTo>
                  <a:pt x="8847646" y="1665188"/>
                  <a:pt x="8840812" y="1664289"/>
                  <a:pt x="8833259" y="1664289"/>
                </a:cubicBezTo>
                <a:close/>
                <a:moveTo>
                  <a:pt x="7728359" y="1664289"/>
                </a:moveTo>
                <a:cubicBezTo>
                  <a:pt x="7715411" y="1664289"/>
                  <a:pt x="7705700" y="1666986"/>
                  <a:pt x="7699226" y="1672381"/>
                </a:cubicBezTo>
                <a:cubicBezTo>
                  <a:pt x="7692752" y="1677776"/>
                  <a:pt x="7689515" y="1684610"/>
                  <a:pt x="7689515" y="1692882"/>
                </a:cubicBezTo>
                <a:cubicBezTo>
                  <a:pt x="7689515" y="1700615"/>
                  <a:pt x="7692483" y="1706909"/>
                  <a:pt x="7698417" y="1711765"/>
                </a:cubicBezTo>
                <a:cubicBezTo>
                  <a:pt x="7704351" y="1716620"/>
                  <a:pt x="7711815" y="1719048"/>
                  <a:pt x="7720806" y="1719048"/>
                </a:cubicBezTo>
                <a:cubicBezTo>
                  <a:pt x="7728719" y="1719048"/>
                  <a:pt x="7736092" y="1716980"/>
                  <a:pt x="7742926" y="1712844"/>
                </a:cubicBezTo>
                <a:cubicBezTo>
                  <a:pt x="7749759" y="1708708"/>
                  <a:pt x="7755155" y="1703313"/>
                  <a:pt x="7759111" y="1696659"/>
                </a:cubicBezTo>
                <a:cubicBezTo>
                  <a:pt x="7763067" y="1690005"/>
                  <a:pt x="7765045" y="1682542"/>
                  <a:pt x="7765045" y="1674270"/>
                </a:cubicBezTo>
                <a:cubicBezTo>
                  <a:pt x="7760729" y="1671392"/>
                  <a:pt x="7755334" y="1668964"/>
                  <a:pt x="7748860" y="1666986"/>
                </a:cubicBezTo>
                <a:cubicBezTo>
                  <a:pt x="7742746" y="1665188"/>
                  <a:pt x="7735912" y="1664289"/>
                  <a:pt x="7728359" y="1664289"/>
                </a:cubicBezTo>
                <a:close/>
                <a:moveTo>
                  <a:pt x="238888" y="1664289"/>
                </a:moveTo>
                <a:cubicBezTo>
                  <a:pt x="225939" y="1664289"/>
                  <a:pt x="216228" y="1666986"/>
                  <a:pt x="209754" y="1672381"/>
                </a:cubicBezTo>
                <a:cubicBezTo>
                  <a:pt x="203280" y="1677776"/>
                  <a:pt x="200043" y="1684610"/>
                  <a:pt x="200043" y="1692882"/>
                </a:cubicBezTo>
                <a:cubicBezTo>
                  <a:pt x="200043" y="1700615"/>
                  <a:pt x="203011" y="1706909"/>
                  <a:pt x="208945" y="1711765"/>
                </a:cubicBezTo>
                <a:cubicBezTo>
                  <a:pt x="214880" y="1716620"/>
                  <a:pt x="222343" y="1719048"/>
                  <a:pt x="231334" y="1719048"/>
                </a:cubicBezTo>
                <a:cubicBezTo>
                  <a:pt x="239247" y="1719048"/>
                  <a:pt x="246620" y="1716980"/>
                  <a:pt x="253454" y="1712844"/>
                </a:cubicBezTo>
                <a:cubicBezTo>
                  <a:pt x="260288" y="1708708"/>
                  <a:pt x="265683" y="1703313"/>
                  <a:pt x="269639" y="1696659"/>
                </a:cubicBezTo>
                <a:cubicBezTo>
                  <a:pt x="273596" y="1690005"/>
                  <a:pt x="275574" y="1682542"/>
                  <a:pt x="275574" y="1674270"/>
                </a:cubicBezTo>
                <a:cubicBezTo>
                  <a:pt x="271258" y="1671392"/>
                  <a:pt x="265863" y="1668964"/>
                  <a:pt x="259388" y="1666986"/>
                </a:cubicBezTo>
                <a:cubicBezTo>
                  <a:pt x="253274" y="1665188"/>
                  <a:pt x="246440" y="1664289"/>
                  <a:pt x="238888" y="1664289"/>
                </a:cubicBezTo>
                <a:close/>
                <a:moveTo>
                  <a:pt x="8526487" y="1611148"/>
                </a:moveTo>
                <a:cubicBezTo>
                  <a:pt x="8518755" y="1611148"/>
                  <a:pt x="8511111" y="1613396"/>
                  <a:pt x="8503559" y="1617892"/>
                </a:cubicBezTo>
                <a:cubicBezTo>
                  <a:pt x="8496545" y="1622028"/>
                  <a:pt x="8490791" y="1628322"/>
                  <a:pt x="8486295" y="1636774"/>
                </a:cubicBezTo>
                <a:cubicBezTo>
                  <a:pt x="8481979" y="1644867"/>
                  <a:pt x="8479821" y="1654218"/>
                  <a:pt x="8479821" y="1664828"/>
                </a:cubicBezTo>
                <a:cubicBezTo>
                  <a:pt x="8479821" y="1675438"/>
                  <a:pt x="8481979" y="1684790"/>
                  <a:pt x="8486295" y="1692882"/>
                </a:cubicBezTo>
                <a:cubicBezTo>
                  <a:pt x="8490791" y="1701335"/>
                  <a:pt x="8496545" y="1707629"/>
                  <a:pt x="8503559" y="1711765"/>
                </a:cubicBezTo>
                <a:cubicBezTo>
                  <a:pt x="8511111" y="1716261"/>
                  <a:pt x="8518755" y="1718509"/>
                  <a:pt x="8526487" y="1718509"/>
                </a:cubicBezTo>
                <a:cubicBezTo>
                  <a:pt x="8534400" y="1718509"/>
                  <a:pt x="8542043" y="1716261"/>
                  <a:pt x="8549416" y="1711765"/>
                </a:cubicBezTo>
                <a:cubicBezTo>
                  <a:pt x="8556609" y="1707449"/>
                  <a:pt x="8562364" y="1701155"/>
                  <a:pt x="8566680" y="1692882"/>
                </a:cubicBezTo>
                <a:cubicBezTo>
                  <a:pt x="8570996" y="1684790"/>
                  <a:pt x="8573154" y="1675438"/>
                  <a:pt x="8573154" y="1664828"/>
                </a:cubicBezTo>
                <a:cubicBezTo>
                  <a:pt x="8573154" y="1654038"/>
                  <a:pt x="8570996" y="1644597"/>
                  <a:pt x="8566680" y="1636504"/>
                </a:cubicBezTo>
                <a:cubicBezTo>
                  <a:pt x="8562364" y="1628592"/>
                  <a:pt x="8556609" y="1622387"/>
                  <a:pt x="8549416" y="1617892"/>
                </a:cubicBezTo>
                <a:cubicBezTo>
                  <a:pt x="8542043" y="1613396"/>
                  <a:pt x="8534400" y="1611148"/>
                  <a:pt x="8526487" y="1611148"/>
                </a:cubicBezTo>
                <a:close/>
                <a:moveTo>
                  <a:pt x="7219944" y="1611148"/>
                </a:moveTo>
                <a:cubicBezTo>
                  <a:pt x="7209154" y="1611148"/>
                  <a:pt x="7199713" y="1614744"/>
                  <a:pt x="7191620" y="1621938"/>
                </a:cubicBezTo>
                <a:cubicBezTo>
                  <a:pt x="7184067" y="1628772"/>
                  <a:pt x="7179031" y="1638123"/>
                  <a:pt x="7176514" y="1649992"/>
                </a:cubicBezTo>
                <a:lnTo>
                  <a:pt x="7262295" y="1649992"/>
                </a:lnTo>
                <a:cubicBezTo>
                  <a:pt x="7262115" y="1644057"/>
                  <a:pt x="7260496" y="1638123"/>
                  <a:pt x="7257439" y="1632188"/>
                </a:cubicBezTo>
                <a:cubicBezTo>
                  <a:pt x="7254562" y="1626434"/>
                  <a:pt x="7249976" y="1621488"/>
                  <a:pt x="7243682" y="1617352"/>
                </a:cubicBezTo>
                <a:cubicBezTo>
                  <a:pt x="7237388" y="1613216"/>
                  <a:pt x="7229475" y="1611148"/>
                  <a:pt x="7219944" y="1611148"/>
                </a:cubicBezTo>
                <a:close/>
                <a:moveTo>
                  <a:pt x="6697687" y="1611148"/>
                </a:moveTo>
                <a:cubicBezTo>
                  <a:pt x="6689954" y="1611148"/>
                  <a:pt x="6682311" y="1613396"/>
                  <a:pt x="6674758" y="1617892"/>
                </a:cubicBezTo>
                <a:cubicBezTo>
                  <a:pt x="6667745" y="1622028"/>
                  <a:pt x="6661990" y="1628322"/>
                  <a:pt x="6657494" y="1636774"/>
                </a:cubicBezTo>
                <a:cubicBezTo>
                  <a:pt x="6653178" y="1644867"/>
                  <a:pt x="6651020" y="1654218"/>
                  <a:pt x="6651020" y="1664828"/>
                </a:cubicBezTo>
                <a:cubicBezTo>
                  <a:pt x="6651020" y="1675438"/>
                  <a:pt x="6653178" y="1684790"/>
                  <a:pt x="6657494" y="1692882"/>
                </a:cubicBezTo>
                <a:cubicBezTo>
                  <a:pt x="6661990" y="1701335"/>
                  <a:pt x="6667745" y="1707629"/>
                  <a:pt x="6674758" y="1711765"/>
                </a:cubicBezTo>
                <a:cubicBezTo>
                  <a:pt x="6682311" y="1716261"/>
                  <a:pt x="6689954" y="1718509"/>
                  <a:pt x="6697687" y="1718509"/>
                </a:cubicBezTo>
                <a:cubicBezTo>
                  <a:pt x="6705600" y="1718509"/>
                  <a:pt x="6713243" y="1716261"/>
                  <a:pt x="6720616" y="1711765"/>
                </a:cubicBezTo>
                <a:cubicBezTo>
                  <a:pt x="6727809" y="1707449"/>
                  <a:pt x="6733564" y="1701155"/>
                  <a:pt x="6737880" y="1692882"/>
                </a:cubicBezTo>
                <a:cubicBezTo>
                  <a:pt x="6742196" y="1684790"/>
                  <a:pt x="6744354" y="1675438"/>
                  <a:pt x="6744354" y="1664828"/>
                </a:cubicBezTo>
                <a:cubicBezTo>
                  <a:pt x="6744354" y="1654038"/>
                  <a:pt x="6742196" y="1644597"/>
                  <a:pt x="6737880" y="1636504"/>
                </a:cubicBezTo>
                <a:cubicBezTo>
                  <a:pt x="6733564" y="1628592"/>
                  <a:pt x="6727809" y="1622387"/>
                  <a:pt x="6720616" y="1617892"/>
                </a:cubicBezTo>
                <a:cubicBezTo>
                  <a:pt x="6713243" y="1613396"/>
                  <a:pt x="6705600" y="1611148"/>
                  <a:pt x="6697687" y="1611148"/>
                </a:cubicBezTo>
                <a:close/>
                <a:moveTo>
                  <a:pt x="6324594" y="1611148"/>
                </a:moveTo>
                <a:cubicBezTo>
                  <a:pt x="6313804" y="1611148"/>
                  <a:pt x="6304363" y="1614744"/>
                  <a:pt x="6296270" y="1621938"/>
                </a:cubicBezTo>
                <a:cubicBezTo>
                  <a:pt x="6288717" y="1628772"/>
                  <a:pt x="6283682" y="1638123"/>
                  <a:pt x="6281164" y="1649992"/>
                </a:cubicBezTo>
                <a:lnTo>
                  <a:pt x="6366945" y="1649992"/>
                </a:lnTo>
                <a:cubicBezTo>
                  <a:pt x="6366765" y="1644057"/>
                  <a:pt x="6365147" y="1638123"/>
                  <a:pt x="6362089" y="1632188"/>
                </a:cubicBezTo>
                <a:cubicBezTo>
                  <a:pt x="6359212" y="1626434"/>
                  <a:pt x="6354626" y="1621488"/>
                  <a:pt x="6348332" y="1617352"/>
                </a:cubicBezTo>
                <a:cubicBezTo>
                  <a:pt x="6342038" y="1613216"/>
                  <a:pt x="6334125" y="1611148"/>
                  <a:pt x="6324594" y="1611148"/>
                </a:cubicBezTo>
                <a:close/>
                <a:moveTo>
                  <a:pt x="6164288" y="1611148"/>
                </a:moveTo>
                <a:cubicBezTo>
                  <a:pt x="6156555" y="1611148"/>
                  <a:pt x="6148912" y="1613396"/>
                  <a:pt x="6141359" y="1617892"/>
                </a:cubicBezTo>
                <a:cubicBezTo>
                  <a:pt x="6134345" y="1622028"/>
                  <a:pt x="6128590" y="1628322"/>
                  <a:pt x="6124095" y="1636774"/>
                </a:cubicBezTo>
                <a:cubicBezTo>
                  <a:pt x="6119779" y="1644867"/>
                  <a:pt x="6117621" y="1654218"/>
                  <a:pt x="6117621" y="1664828"/>
                </a:cubicBezTo>
                <a:cubicBezTo>
                  <a:pt x="6117621" y="1675438"/>
                  <a:pt x="6119779" y="1684790"/>
                  <a:pt x="6124095" y="1692882"/>
                </a:cubicBezTo>
                <a:cubicBezTo>
                  <a:pt x="6128590" y="1701335"/>
                  <a:pt x="6134345" y="1707629"/>
                  <a:pt x="6141359" y="1711765"/>
                </a:cubicBezTo>
                <a:cubicBezTo>
                  <a:pt x="6148912" y="1716261"/>
                  <a:pt x="6156555" y="1718509"/>
                  <a:pt x="6164288" y="1718509"/>
                </a:cubicBezTo>
                <a:cubicBezTo>
                  <a:pt x="6172200" y="1718509"/>
                  <a:pt x="6179843" y="1716261"/>
                  <a:pt x="6187216" y="1711765"/>
                </a:cubicBezTo>
                <a:cubicBezTo>
                  <a:pt x="6194410" y="1707449"/>
                  <a:pt x="6200164" y="1701155"/>
                  <a:pt x="6204480" y="1692882"/>
                </a:cubicBezTo>
                <a:cubicBezTo>
                  <a:pt x="6208796" y="1684790"/>
                  <a:pt x="6210954" y="1675438"/>
                  <a:pt x="6210954" y="1664828"/>
                </a:cubicBezTo>
                <a:cubicBezTo>
                  <a:pt x="6210954" y="1654038"/>
                  <a:pt x="6208796" y="1644597"/>
                  <a:pt x="6204480" y="1636504"/>
                </a:cubicBezTo>
                <a:cubicBezTo>
                  <a:pt x="6200164" y="1628592"/>
                  <a:pt x="6194410" y="1622387"/>
                  <a:pt x="6187216" y="1617892"/>
                </a:cubicBezTo>
                <a:cubicBezTo>
                  <a:pt x="6179843" y="1613396"/>
                  <a:pt x="6172200" y="1611148"/>
                  <a:pt x="6164288" y="1611148"/>
                </a:cubicBezTo>
                <a:close/>
                <a:moveTo>
                  <a:pt x="3115893" y="1611148"/>
                </a:moveTo>
                <a:cubicBezTo>
                  <a:pt x="3107261" y="1611148"/>
                  <a:pt x="3099169" y="1613306"/>
                  <a:pt x="3091616" y="1617622"/>
                </a:cubicBezTo>
                <a:cubicBezTo>
                  <a:pt x="3084242" y="1621938"/>
                  <a:pt x="3078218" y="1628142"/>
                  <a:pt x="3073542" y="1636235"/>
                </a:cubicBezTo>
                <a:cubicBezTo>
                  <a:pt x="3069046" y="1644147"/>
                  <a:pt x="3066799" y="1653678"/>
                  <a:pt x="3066799" y="1664828"/>
                </a:cubicBezTo>
                <a:cubicBezTo>
                  <a:pt x="3066799" y="1675798"/>
                  <a:pt x="3069046" y="1685239"/>
                  <a:pt x="3073542" y="1693152"/>
                </a:cubicBezTo>
                <a:cubicBezTo>
                  <a:pt x="3078218" y="1701245"/>
                  <a:pt x="3084242" y="1707449"/>
                  <a:pt x="3091616" y="1711765"/>
                </a:cubicBezTo>
                <a:cubicBezTo>
                  <a:pt x="3099528" y="1716261"/>
                  <a:pt x="3107621" y="1718509"/>
                  <a:pt x="3115893" y="1718509"/>
                </a:cubicBezTo>
                <a:cubicBezTo>
                  <a:pt x="3124165" y="1718509"/>
                  <a:pt x="3132258" y="1716261"/>
                  <a:pt x="3140171" y="1711765"/>
                </a:cubicBezTo>
                <a:cubicBezTo>
                  <a:pt x="3147364" y="1707629"/>
                  <a:pt x="3153299" y="1701424"/>
                  <a:pt x="3157974" y="1693152"/>
                </a:cubicBezTo>
                <a:cubicBezTo>
                  <a:pt x="3162470" y="1685239"/>
                  <a:pt x="3164718" y="1675798"/>
                  <a:pt x="3164718" y="1664828"/>
                </a:cubicBezTo>
                <a:cubicBezTo>
                  <a:pt x="3164718" y="1653678"/>
                  <a:pt x="3162470" y="1644147"/>
                  <a:pt x="3157974" y="1636235"/>
                </a:cubicBezTo>
                <a:cubicBezTo>
                  <a:pt x="3153299" y="1627962"/>
                  <a:pt x="3147364" y="1621758"/>
                  <a:pt x="3140171" y="1617622"/>
                </a:cubicBezTo>
                <a:cubicBezTo>
                  <a:pt x="3132618" y="1613306"/>
                  <a:pt x="3124525" y="1611148"/>
                  <a:pt x="3115893" y="1611148"/>
                </a:cubicBezTo>
                <a:close/>
                <a:moveTo>
                  <a:pt x="2473672" y="1611148"/>
                </a:moveTo>
                <a:cubicBezTo>
                  <a:pt x="2462882" y="1611148"/>
                  <a:pt x="2453441" y="1614744"/>
                  <a:pt x="2445348" y="1621938"/>
                </a:cubicBezTo>
                <a:cubicBezTo>
                  <a:pt x="2437795" y="1628772"/>
                  <a:pt x="2432760" y="1638123"/>
                  <a:pt x="2430242" y="1649992"/>
                </a:cubicBezTo>
                <a:lnTo>
                  <a:pt x="2516023" y="1649992"/>
                </a:lnTo>
                <a:cubicBezTo>
                  <a:pt x="2515843" y="1644057"/>
                  <a:pt x="2514224" y="1638123"/>
                  <a:pt x="2511167" y="1632188"/>
                </a:cubicBezTo>
                <a:cubicBezTo>
                  <a:pt x="2508290" y="1626434"/>
                  <a:pt x="2503704" y="1621488"/>
                  <a:pt x="2497410" y="1617352"/>
                </a:cubicBezTo>
                <a:cubicBezTo>
                  <a:pt x="2491116" y="1613216"/>
                  <a:pt x="2483203" y="1611148"/>
                  <a:pt x="2473672" y="1611148"/>
                </a:cubicBezTo>
                <a:close/>
                <a:moveTo>
                  <a:pt x="2073622" y="1611148"/>
                </a:moveTo>
                <a:cubicBezTo>
                  <a:pt x="2062832" y="1611148"/>
                  <a:pt x="2053391" y="1614744"/>
                  <a:pt x="2045298" y="1621938"/>
                </a:cubicBezTo>
                <a:cubicBezTo>
                  <a:pt x="2037745" y="1628772"/>
                  <a:pt x="2032710" y="1638123"/>
                  <a:pt x="2030192" y="1649992"/>
                </a:cubicBezTo>
                <a:lnTo>
                  <a:pt x="2115973" y="1649992"/>
                </a:lnTo>
                <a:cubicBezTo>
                  <a:pt x="2115793" y="1644057"/>
                  <a:pt x="2114175" y="1638123"/>
                  <a:pt x="2111117" y="1632188"/>
                </a:cubicBezTo>
                <a:cubicBezTo>
                  <a:pt x="2108240" y="1626434"/>
                  <a:pt x="2103654" y="1621488"/>
                  <a:pt x="2097360" y="1617352"/>
                </a:cubicBezTo>
                <a:cubicBezTo>
                  <a:pt x="2091066" y="1613216"/>
                  <a:pt x="2083153" y="1611148"/>
                  <a:pt x="2073622" y="1611148"/>
                </a:cubicBezTo>
                <a:close/>
                <a:moveTo>
                  <a:pt x="1710509" y="1611148"/>
                </a:moveTo>
                <a:cubicBezTo>
                  <a:pt x="1702417" y="1611148"/>
                  <a:pt x="1694684" y="1613396"/>
                  <a:pt x="1687311" y="1617892"/>
                </a:cubicBezTo>
                <a:cubicBezTo>
                  <a:pt x="1680297" y="1622208"/>
                  <a:pt x="1674633" y="1628412"/>
                  <a:pt x="1670317" y="1636504"/>
                </a:cubicBezTo>
                <a:cubicBezTo>
                  <a:pt x="1665821" y="1644957"/>
                  <a:pt x="1663573" y="1654398"/>
                  <a:pt x="1663573" y="1664828"/>
                </a:cubicBezTo>
                <a:cubicBezTo>
                  <a:pt x="1663573" y="1675079"/>
                  <a:pt x="1665821" y="1684430"/>
                  <a:pt x="1670317" y="1692882"/>
                </a:cubicBezTo>
                <a:cubicBezTo>
                  <a:pt x="1674812" y="1701155"/>
                  <a:pt x="1680477" y="1707449"/>
                  <a:pt x="1687311" y="1711765"/>
                </a:cubicBezTo>
                <a:cubicBezTo>
                  <a:pt x="1694684" y="1716261"/>
                  <a:pt x="1702417" y="1718509"/>
                  <a:pt x="1710509" y="1718509"/>
                </a:cubicBezTo>
                <a:cubicBezTo>
                  <a:pt x="1718242" y="1718509"/>
                  <a:pt x="1725885" y="1716261"/>
                  <a:pt x="1733438" y="1711765"/>
                </a:cubicBezTo>
                <a:cubicBezTo>
                  <a:pt x="1740272" y="1707809"/>
                  <a:pt x="1745937" y="1701514"/>
                  <a:pt x="1750433" y="1692882"/>
                </a:cubicBezTo>
                <a:cubicBezTo>
                  <a:pt x="1754749" y="1684790"/>
                  <a:pt x="1756907" y="1675438"/>
                  <a:pt x="1756907" y="1664828"/>
                </a:cubicBezTo>
                <a:cubicBezTo>
                  <a:pt x="1756907" y="1654038"/>
                  <a:pt x="1754749" y="1644597"/>
                  <a:pt x="1750433" y="1636504"/>
                </a:cubicBezTo>
                <a:cubicBezTo>
                  <a:pt x="1745937" y="1628232"/>
                  <a:pt x="1740272" y="1622028"/>
                  <a:pt x="1733438" y="1617892"/>
                </a:cubicBezTo>
                <a:cubicBezTo>
                  <a:pt x="1725885" y="1613396"/>
                  <a:pt x="1718242" y="1611148"/>
                  <a:pt x="1710509" y="1611148"/>
                </a:cubicBezTo>
                <a:close/>
                <a:moveTo>
                  <a:pt x="1549747" y="1611148"/>
                </a:moveTo>
                <a:cubicBezTo>
                  <a:pt x="1538957" y="1611148"/>
                  <a:pt x="1529516" y="1614744"/>
                  <a:pt x="1521423" y="1621938"/>
                </a:cubicBezTo>
                <a:cubicBezTo>
                  <a:pt x="1513870" y="1628772"/>
                  <a:pt x="1508835" y="1638123"/>
                  <a:pt x="1506317" y="1649992"/>
                </a:cubicBezTo>
                <a:lnTo>
                  <a:pt x="1592098" y="1649992"/>
                </a:lnTo>
                <a:cubicBezTo>
                  <a:pt x="1591918" y="1644057"/>
                  <a:pt x="1590300" y="1638123"/>
                  <a:pt x="1587243" y="1632188"/>
                </a:cubicBezTo>
                <a:cubicBezTo>
                  <a:pt x="1584365" y="1626434"/>
                  <a:pt x="1579779" y="1621488"/>
                  <a:pt x="1573485" y="1617352"/>
                </a:cubicBezTo>
                <a:cubicBezTo>
                  <a:pt x="1567191" y="1613216"/>
                  <a:pt x="1559278" y="1611148"/>
                  <a:pt x="1549747" y="1611148"/>
                </a:cubicBezTo>
                <a:close/>
                <a:moveTo>
                  <a:pt x="1084101" y="1611148"/>
                </a:moveTo>
                <a:cubicBezTo>
                  <a:pt x="1075649" y="1611148"/>
                  <a:pt x="1067916" y="1613306"/>
                  <a:pt x="1060903" y="1617622"/>
                </a:cubicBezTo>
                <a:cubicBezTo>
                  <a:pt x="1053709" y="1622118"/>
                  <a:pt x="1048134" y="1628142"/>
                  <a:pt x="1044178" y="1635695"/>
                </a:cubicBezTo>
                <a:cubicBezTo>
                  <a:pt x="1040042" y="1643608"/>
                  <a:pt x="1037974" y="1653049"/>
                  <a:pt x="1037974" y="1664019"/>
                </a:cubicBezTo>
                <a:cubicBezTo>
                  <a:pt x="1037974" y="1674629"/>
                  <a:pt x="1040042" y="1684070"/>
                  <a:pt x="1044178" y="1692343"/>
                </a:cubicBezTo>
                <a:cubicBezTo>
                  <a:pt x="1048134" y="1700256"/>
                  <a:pt x="1053709" y="1706280"/>
                  <a:pt x="1060903" y="1710416"/>
                </a:cubicBezTo>
                <a:cubicBezTo>
                  <a:pt x="1068096" y="1714552"/>
                  <a:pt x="1075829" y="1716620"/>
                  <a:pt x="1084101" y="1716620"/>
                </a:cubicBezTo>
                <a:cubicBezTo>
                  <a:pt x="1092733" y="1716620"/>
                  <a:pt x="1100376" y="1714552"/>
                  <a:pt x="1107030" y="1710416"/>
                </a:cubicBezTo>
                <a:cubicBezTo>
                  <a:pt x="1114044" y="1706100"/>
                  <a:pt x="1119618" y="1699986"/>
                  <a:pt x="1123755" y="1692073"/>
                </a:cubicBezTo>
                <a:cubicBezTo>
                  <a:pt x="1127891" y="1684160"/>
                  <a:pt x="1129959" y="1674809"/>
                  <a:pt x="1129959" y="1664019"/>
                </a:cubicBezTo>
                <a:cubicBezTo>
                  <a:pt x="1129959" y="1652869"/>
                  <a:pt x="1127891" y="1643338"/>
                  <a:pt x="1123755" y="1635425"/>
                </a:cubicBezTo>
                <a:cubicBezTo>
                  <a:pt x="1119618" y="1627333"/>
                  <a:pt x="1114044" y="1621308"/>
                  <a:pt x="1107030" y="1617352"/>
                </a:cubicBezTo>
                <a:cubicBezTo>
                  <a:pt x="1099837" y="1613216"/>
                  <a:pt x="1092194" y="1611148"/>
                  <a:pt x="1084101" y="1611148"/>
                </a:cubicBezTo>
                <a:close/>
                <a:moveTo>
                  <a:pt x="608390" y="1611148"/>
                </a:moveTo>
                <a:cubicBezTo>
                  <a:pt x="600658" y="1611148"/>
                  <a:pt x="593015" y="1613396"/>
                  <a:pt x="585462" y="1617892"/>
                </a:cubicBezTo>
                <a:cubicBezTo>
                  <a:pt x="578448" y="1622028"/>
                  <a:pt x="572694" y="1628322"/>
                  <a:pt x="568198" y="1636774"/>
                </a:cubicBezTo>
                <a:cubicBezTo>
                  <a:pt x="563882" y="1644867"/>
                  <a:pt x="561724" y="1654218"/>
                  <a:pt x="561724" y="1664828"/>
                </a:cubicBezTo>
                <a:cubicBezTo>
                  <a:pt x="561724" y="1675438"/>
                  <a:pt x="563882" y="1684790"/>
                  <a:pt x="568198" y="1692882"/>
                </a:cubicBezTo>
                <a:cubicBezTo>
                  <a:pt x="572694" y="1701335"/>
                  <a:pt x="578448" y="1707629"/>
                  <a:pt x="585462" y="1711765"/>
                </a:cubicBezTo>
                <a:cubicBezTo>
                  <a:pt x="593015" y="1716261"/>
                  <a:pt x="600658" y="1718509"/>
                  <a:pt x="608390" y="1718509"/>
                </a:cubicBezTo>
                <a:cubicBezTo>
                  <a:pt x="616303" y="1718509"/>
                  <a:pt x="623946" y="1716261"/>
                  <a:pt x="631319" y="1711765"/>
                </a:cubicBezTo>
                <a:cubicBezTo>
                  <a:pt x="638513" y="1707449"/>
                  <a:pt x="644267" y="1701155"/>
                  <a:pt x="648584" y="1692882"/>
                </a:cubicBezTo>
                <a:cubicBezTo>
                  <a:pt x="652899" y="1684790"/>
                  <a:pt x="655058" y="1675438"/>
                  <a:pt x="655058" y="1664828"/>
                </a:cubicBezTo>
                <a:cubicBezTo>
                  <a:pt x="655058" y="1654038"/>
                  <a:pt x="652899" y="1644597"/>
                  <a:pt x="648584" y="1636504"/>
                </a:cubicBezTo>
                <a:cubicBezTo>
                  <a:pt x="644267" y="1628592"/>
                  <a:pt x="638513" y="1622387"/>
                  <a:pt x="631319" y="1617892"/>
                </a:cubicBezTo>
                <a:cubicBezTo>
                  <a:pt x="623946" y="1613396"/>
                  <a:pt x="616303" y="1611148"/>
                  <a:pt x="608390" y="1611148"/>
                </a:cubicBezTo>
                <a:close/>
                <a:moveTo>
                  <a:pt x="8624751" y="1594423"/>
                </a:moveTo>
                <a:lnTo>
                  <a:pt x="8648219" y="1594423"/>
                </a:lnTo>
                <a:lnTo>
                  <a:pt x="8648219" y="1679395"/>
                </a:lnTo>
                <a:cubicBezTo>
                  <a:pt x="8648219" y="1693062"/>
                  <a:pt x="8651277" y="1702953"/>
                  <a:pt x="8657391" y="1709067"/>
                </a:cubicBezTo>
                <a:cubicBezTo>
                  <a:pt x="8663685" y="1715362"/>
                  <a:pt x="8671867" y="1718509"/>
                  <a:pt x="8681938" y="1718509"/>
                </a:cubicBezTo>
                <a:cubicBezTo>
                  <a:pt x="8689851" y="1718509"/>
                  <a:pt x="8696954" y="1716351"/>
                  <a:pt x="8703249" y="1712035"/>
                </a:cubicBezTo>
                <a:cubicBezTo>
                  <a:pt x="8709183" y="1707898"/>
                  <a:pt x="8713949" y="1702414"/>
                  <a:pt x="8717545" y="1695580"/>
                </a:cubicBezTo>
                <a:cubicBezTo>
                  <a:pt x="8720962" y="1688926"/>
                  <a:pt x="8722671" y="1681733"/>
                  <a:pt x="8722671" y="1674000"/>
                </a:cubicBezTo>
                <a:lnTo>
                  <a:pt x="8722671" y="1594423"/>
                </a:lnTo>
                <a:lnTo>
                  <a:pt x="8746139" y="1594423"/>
                </a:lnTo>
                <a:lnTo>
                  <a:pt x="8746139" y="1735233"/>
                </a:lnTo>
                <a:lnTo>
                  <a:pt x="8723750" y="1735233"/>
                </a:lnTo>
                <a:lnTo>
                  <a:pt x="8723750" y="1714732"/>
                </a:lnTo>
                <a:lnTo>
                  <a:pt x="8722671" y="1714732"/>
                </a:lnTo>
                <a:cubicBezTo>
                  <a:pt x="8719074" y="1721566"/>
                  <a:pt x="8712869" y="1727500"/>
                  <a:pt x="8704058" y="1732536"/>
                </a:cubicBezTo>
                <a:cubicBezTo>
                  <a:pt x="8695965" y="1737211"/>
                  <a:pt x="8686973" y="1739549"/>
                  <a:pt x="8677083" y="1739549"/>
                </a:cubicBezTo>
                <a:cubicBezTo>
                  <a:pt x="8659999" y="1739549"/>
                  <a:pt x="8647050" y="1734604"/>
                  <a:pt x="8638239" y="1724713"/>
                </a:cubicBezTo>
                <a:cubicBezTo>
                  <a:pt x="8629247" y="1714642"/>
                  <a:pt x="8624751" y="1700705"/>
                  <a:pt x="8624751" y="1682902"/>
                </a:cubicBezTo>
                <a:close/>
                <a:moveTo>
                  <a:pt x="8332983" y="1594423"/>
                </a:moveTo>
                <a:lnTo>
                  <a:pt x="8356451" y="1594423"/>
                </a:lnTo>
                <a:lnTo>
                  <a:pt x="8356451" y="1735233"/>
                </a:lnTo>
                <a:lnTo>
                  <a:pt x="8332983" y="1735233"/>
                </a:lnTo>
                <a:close/>
                <a:moveTo>
                  <a:pt x="7815126" y="1594423"/>
                </a:moveTo>
                <a:lnTo>
                  <a:pt x="7838595" y="1594423"/>
                </a:lnTo>
                <a:lnTo>
                  <a:pt x="7838595" y="1679395"/>
                </a:lnTo>
                <a:cubicBezTo>
                  <a:pt x="7838595" y="1693062"/>
                  <a:pt x="7841651" y="1702953"/>
                  <a:pt x="7847766" y="1709067"/>
                </a:cubicBezTo>
                <a:cubicBezTo>
                  <a:pt x="7854060" y="1715362"/>
                  <a:pt x="7862243" y="1718509"/>
                  <a:pt x="7872313" y="1718509"/>
                </a:cubicBezTo>
                <a:cubicBezTo>
                  <a:pt x="7880226" y="1718509"/>
                  <a:pt x="7887329" y="1716351"/>
                  <a:pt x="7893624" y="1712035"/>
                </a:cubicBezTo>
                <a:cubicBezTo>
                  <a:pt x="7899558" y="1707898"/>
                  <a:pt x="7904324" y="1702414"/>
                  <a:pt x="7907921" y="1695580"/>
                </a:cubicBezTo>
                <a:cubicBezTo>
                  <a:pt x="7911337" y="1688926"/>
                  <a:pt x="7913046" y="1681733"/>
                  <a:pt x="7913046" y="1674000"/>
                </a:cubicBezTo>
                <a:lnTo>
                  <a:pt x="7913046" y="1594423"/>
                </a:lnTo>
                <a:lnTo>
                  <a:pt x="7936514" y="1594423"/>
                </a:lnTo>
                <a:lnTo>
                  <a:pt x="7936514" y="1735233"/>
                </a:lnTo>
                <a:lnTo>
                  <a:pt x="7914125" y="1735233"/>
                </a:lnTo>
                <a:lnTo>
                  <a:pt x="7914125" y="1714732"/>
                </a:lnTo>
                <a:lnTo>
                  <a:pt x="7913046" y="1714732"/>
                </a:lnTo>
                <a:cubicBezTo>
                  <a:pt x="7909449" y="1721566"/>
                  <a:pt x="7903245" y="1727500"/>
                  <a:pt x="7894433" y="1732536"/>
                </a:cubicBezTo>
                <a:cubicBezTo>
                  <a:pt x="7886340" y="1737211"/>
                  <a:pt x="7877349" y="1739549"/>
                  <a:pt x="7867458" y="1739549"/>
                </a:cubicBezTo>
                <a:cubicBezTo>
                  <a:pt x="7850373" y="1739549"/>
                  <a:pt x="7837425" y="1734604"/>
                  <a:pt x="7828614" y="1724713"/>
                </a:cubicBezTo>
                <a:cubicBezTo>
                  <a:pt x="7819622" y="1714642"/>
                  <a:pt x="7815126" y="1700705"/>
                  <a:pt x="7815126" y="1682902"/>
                </a:cubicBezTo>
                <a:close/>
                <a:moveTo>
                  <a:pt x="7310301" y="1594423"/>
                </a:moveTo>
                <a:lnTo>
                  <a:pt x="7333769" y="1594423"/>
                </a:lnTo>
                <a:lnTo>
                  <a:pt x="7333769" y="1679395"/>
                </a:lnTo>
                <a:cubicBezTo>
                  <a:pt x="7333769" y="1693062"/>
                  <a:pt x="7336827" y="1702953"/>
                  <a:pt x="7342941" y="1709067"/>
                </a:cubicBezTo>
                <a:cubicBezTo>
                  <a:pt x="7349235" y="1715362"/>
                  <a:pt x="7357418" y="1718509"/>
                  <a:pt x="7367488" y="1718509"/>
                </a:cubicBezTo>
                <a:cubicBezTo>
                  <a:pt x="7375401" y="1718509"/>
                  <a:pt x="7382504" y="1716351"/>
                  <a:pt x="7388799" y="1712035"/>
                </a:cubicBezTo>
                <a:cubicBezTo>
                  <a:pt x="7394733" y="1707898"/>
                  <a:pt x="7399499" y="1702414"/>
                  <a:pt x="7403095" y="1695580"/>
                </a:cubicBezTo>
                <a:cubicBezTo>
                  <a:pt x="7406512" y="1688926"/>
                  <a:pt x="7408221" y="1681733"/>
                  <a:pt x="7408221" y="1674000"/>
                </a:cubicBezTo>
                <a:lnTo>
                  <a:pt x="7408221" y="1594423"/>
                </a:lnTo>
                <a:lnTo>
                  <a:pt x="7431689" y="1594423"/>
                </a:lnTo>
                <a:lnTo>
                  <a:pt x="7431689" y="1735233"/>
                </a:lnTo>
                <a:lnTo>
                  <a:pt x="7409300" y="1735233"/>
                </a:lnTo>
                <a:lnTo>
                  <a:pt x="7409300" y="1714732"/>
                </a:lnTo>
                <a:lnTo>
                  <a:pt x="7408221" y="1714732"/>
                </a:lnTo>
                <a:cubicBezTo>
                  <a:pt x="7404624" y="1721566"/>
                  <a:pt x="7398420" y="1727500"/>
                  <a:pt x="7389608" y="1732536"/>
                </a:cubicBezTo>
                <a:cubicBezTo>
                  <a:pt x="7381515" y="1737211"/>
                  <a:pt x="7372524" y="1739549"/>
                  <a:pt x="7362633" y="1739549"/>
                </a:cubicBezTo>
                <a:cubicBezTo>
                  <a:pt x="7345549" y="1739549"/>
                  <a:pt x="7332601" y="1734604"/>
                  <a:pt x="7323789" y="1724713"/>
                </a:cubicBezTo>
                <a:cubicBezTo>
                  <a:pt x="7314797" y="1714642"/>
                  <a:pt x="7310301" y="1700705"/>
                  <a:pt x="7310301" y="1682902"/>
                </a:cubicBezTo>
                <a:close/>
                <a:moveTo>
                  <a:pt x="7094733" y="1594423"/>
                </a:moveTo>
                <a:lnTo>
                  <a:pt x="7118201" y="1594423"/>
                </a:lnTo>
                <a:lnTo>
                  <a:pt x="7118201" y="1735233"/>
                </a:lnTo>
                <a:lnTo>
                  <a:pt x="7094733" y="1735233"/>
                </a:lnTo>
                <a:close/>
                <a:moveTo>
                  <a:pt x="6403352" y="1594423"/>
                </a:moveTo>
                <a:lnTo>
                  <a:pt x="6430057" y="1594423"/>
                </a:lnTo>
                <a:lnTo>
                  <a:pt x="6466204" y="1646485"/>
                </a:lnTo>
                <a:lnTo>
                  <a:pt x="6501272" y="1594423"/>
                </a:lnTo>
                <a:lnTo>
                  <a:pt x="6528786" y="1594423"/>
                </a:lnTo>
                <a:lnTo>
                  <a:pt x="6479422" y="1663749"/>
                </a:lnTo>
                <a:lnTo>
                  <a:pt x="6529595" y="1735233"/>
                </a:lnTo>
                <a:lnTo>
                  <a:pt x="6502351" y="1735233"/>
                </a:lnTo>
                <a:lnTo>
                  <a:pt x="6465934" y="1681013"/>
                </a:lnTo>
                <a:lnTo>
                  <a:pt x="6429788" y="1735233"/>
                </a:lnTo>
                <a:lnTo>
                  <a:pt x="6402273" y="1735233"/>
                </a:lnTo>
                <a:lnTo>
                  <a:pt x="6452177" y="1663749"/>
                </a:lnTo>
                <a:close/>
                <a:moveTo>
                  <a:pt x="2254458" y="1594423"/>
                </a:moveTo>
                <a:lnTo>
                  <a:pt x="2279544" y="1594423"/>
                </a:lnTo>
                <a:lnTo>
                  <a:pt x="2323244" y="1707719"/>
                </a:lnTo>
                <a:lnTo>
                  <a:pt x="2323784" y="1707719"/>
                </a:lnTo>
                <a:lnTo>
                  <a:pt x="2368023" y="1594423"/>
                </a:lnTo>
                <a:lnTo>
                  <a:pt x="2392570" y="1594423"/>
                </a:lnTo>
                <a:lnTo>
                  <a:pt x="2335113" y="1735233"/>
                </a:lnTo>
                <a:lnTo>
                  <a:pt x="2311375" y="1735233"/>
                </a:lnTo>
                <a:close/>
                <a:moveTo>
                  <a:pt x="1254333" y="1594423"/>
                </a:moveTo>
                <a:lnTo>
                  <a:pt x="1278610" y="1594423"/>
                </a:lnTo>
                <a:lnTo>
                  <a:pt x="1312059" y="1705561"/>
                </a:lnTo>
                <a:lnTo>
                  <a:pt x="1312329" y="1705561"/>
                </a:lnTo>
                <a:lnTo>
                  <a:pt x="1347936" y="1594423"/>
                </a:lnTo>
                <a:lnTo>
                  <a:pt x="1371944" y="1594423"/>
                </a:lnTo>
                <a:lnTo>
                  <a:pt x="1407551" y="1705291"/>
                </a:lnTo>
                <a:lnTo>
                  <a:pt x="1408091" y="1705291"/>
                </a:lnTo>
                <a:lnTo>
                  <a:pt x="1441270" y="1594423"/>
                </a:lnTo>
                <a:lnTo>
                  <a:pt x="1465008" y="1594423"/>
                </a:lnTo>
                <a:lnTo>
                  <a:pt x="1419690" y="1735233"/>
                </a:lnTo>
                <a:lnTo>
                  <a:pt x="1395682" y="1735233"/>
                </a:lnTo>
                <a:lnTo>
                  <a:pt x="1359266" y="1622747"/>
                </a:lnTo>
                <a:lnTo>
                  <a:pt x="1323119" y="1735233"/>
                </a:lnTo>
                <a:lnTo>
                  <a:pt x="1299651" y="1735233"/>
                </a:lnTo>
                <a:close/>
                <a:moveTo>
                  <a:pt x="311627" y="1594423"/>
                </a:moveTo>
                <a:lnTo>
                  <a:pt x="336984" y="1594423"/>
                </a:lnTo>
                <a:lnTo>
                  <a:pt x="381223" y="1699087"/>
                </a:lnTo>
                <a:lnTo>
                  <a:pt x="381762" y="1699087"/>
                </a:lnTo>
                <a:lnTo>
                  <a:pt x="424383" y="1594423"/>
                </a:lnTo>
                <a:lnTo>
                  <a:pt x="449740" y="1594423"/>
                </a:lnTo>
                <a:lnTo>
                  <a:pt x="362880" y="1794848"/>
                </a:lnTo>
                <a:lnTo>
                  <a:pt x="338602" y="1794848"/>
                </a:lnTo>
                <a:lnTo>
                  <a:pt x="369894" y="1726331"/>
                </a:lnTo>
                <a:close/>
                <a:moveTo>
                  <a:pt x="2629579" y="1590107"/>
                </a:moveTo>
                <a:cubicBezTo>
                  <a:pt x="2635873" y="1590107"/>
                  <a:pt x="2641448" y="1591096"/>
                  <a:pt x="2646303" y="1593074"/>
                </a:cubicBezTo>
                <a:lnTo>
                  <a:pt x="2646303" y="1618431"/>
                </a:lnTo>
                <a:cubicBezTo>
                  <a:pt x="2640189" y="1615374"/>
                  <a:pt x="2633535" y="1613845"/>
                  <a:pt x="2626342" y="1613845"/>
                </a:cubicBezTo>
                <a:cubicBezTo>
                  <a:pt x="2619688" y="1613845"/>
                  <a:pt x="2613394" y="1615823"/>
                  <a:pt x="2607459" y="1619780"/>
                </a:cubicBezTo>
                <a:cubicBezTo>
                  <a:pt x="2601884" y="1623376"/>
                  <a:pt x="2597298" y="1628592"/>
                  <a:pt x="2593702" y="1635425"/>
                </a:cubicBezTo>
                <a:cubicBezTo>
                  <a:pt x="2590465" y="1641360"/>
                  <a:pt x="2588846" y="1648373"/>
                  <a:pt x="2588846" y="1656466"/>
                </a:cubicBezTo>
                <a:lnTo>
                  <a:pt x="2588846" y="1735233"/>
                </a:lnTo>
                <a:lnTo>
                  <a:pt x="2565378" y="1735233"/>
                </a:lnTo>
                <a:lnTo>
                  <a:pt x="2565378" y="1594423"/>
                </a:lnTo>
                <a:lnTo>
                  <a:pt x="2587498" y="1594423"/>
                </a:lnTo>
                <a:lnTo>
                  <a:pt x="2587498" y="1617082"/>
                </a:lnTo>
                <a:lnTo>
                  <a:pt x="2588846" y="1617082"/>
                </a:lnTo>
                <a:cubicBezTo>
                  <a:pt x="2591364" y="1609529"/>
                  <a:pt x="2596669" y="1603145"/>
                  <a:pt x="2604762" y="1597930"/>
                </a:cubicBezTo>
                <a:cubicBezTo>
                  <a:pt x="2612674" y="1592715"/>
                  <a:pt x="2620947" y="1590107"/>
                  <a:pt x="2629579" y="1590107"/>
                </a:cubicBezTo>
                <a:close/>
                <a:moveTo>
                  <a:pt x="2229529" y="1590107"/>
                </a:moveTo>
                <a:cubicBezTo>
                  <a:pt x="2235823" y="1590107"/>
                  <a:pt x="2241398" y="1591096"/>
                  <a:pt x="2246253" y="1593074"/>
                </a:cubicBezTo>
                <a:lnTo>
                  <a:pt x="2246253" y="1618431"/>
                </a:lnTo>
                <a:cubicBezTo>
                  <a:pt x="2240139" y="1615374"/>
                  <a:pt x="2233485" y="1613845"/>
                  <a:pt x="2226292" y="1613845"/>
                </a:cubicBezTo>
                <a:cubicBezTo>
                  <a:pt x="2219638" y="1613845"/>
                  <a:pt x="2213344" y="1615823"/>
                  <a:pt x="2207409" y="1619780"/>
                </a:cubicBezTo>
                <a:cubicBezTo>
                  <a:pt x="2201835" y="1623376"/>
                  <a:pt x="2197249" y="1628592"/>
                  <a:pt x="2193652" y="1635425"/>
                </a:cubicBezTo>
                <a:cubicBezTo>
                  <a:pt x="2190415" y="1641360"/>
                  <a:pt x="2188797" y="1648373"/>
                  <a:pt x="2188797" y="1656466"/>
                </a:cubicBezTo>
                <a:lnTo>
                  <a:pt x="2188797" y="1735233"/>
                </a:lnTo>
                <a:lnTo>
                  <a:pt x="2165328" y="1735233"/>
                </a:lnTo>
                <a:lnTo>
                  <a:pt x="2165328" y="1594423"/>
                </a:lnTo>
                <a:lnTo>
                  <a:pt x="2187448" y="1594423"/>
                </a:lnTo>
                <a:lnTo>
                  <a:pt x="2187448" y="1617082"/>
                </a:lnTo>
                <a:lnTo>
                  <a:pt x="2188797" y="1617082"/>
                </a:lnTo>
                <a:cubicBezTo>
                  <a:pt x="2191314" y="1609529"/>
                  <a:pt x="2196619" y="1603145"/>
                  <a:pt x="2204712" y="1597930"/>
                </a:cubicBezTo>
                <a:cubicBezTo>
                  <a:pt x="2212625" y="1592715"/>
                  <a:pt x="2220897" y="1590107"/>
                  <a:pt x="2229529" y="1590107"/>
                </a:cubicBezTo>
                <a:close/>
                <a:moveTo>
                  <a:pt x="8831101" y="1589837"/>
                </a:moveTo>
                <a:cubicBezTo>
                  <a:pt x="8850164" y="1589837"/>
                  <a:pt x="8865180" y="1594873"/>
                  <a:pt x="8876150" y="1604944"/>
                </a:cubicBezTo>
                <a:cubicBezTo>
                  <a:pt x="8886940" y="1614834"/>
                  <a:pt x="8892335" y="1628502"/>
                  <a:pt x="8892335" y="1645946"/>
                </a:cubicBezTo>
                <a:lnTo>
                  <a:pt x="8892335" y="1735233"/>
                </a:lnTo>
                <a:lnTo>
                  <a:pt x="8869945" y="1735233"/>
                </a:lnTo>
                <a:lnTo>
                  <a:pt x="8869945" y="1715002"/>
                </a:lnTo>
                <a:lnTo>
                  <a:pt x="8868867" y="1715002"/>
                </a:lnTo>
                <a:cubicBezTo>
                  <a:pt x="8864730" y="1722015"/>
                  <a:pt x="8858706" y="1727860"/>
                  <a:pt x="8850793" y="1732536"/>
                </a:cubicBezTo>
                <a:cubicBezTo>
                  <a:pt x="8843060" y="1737211"/>
                  <a:pt x="8833889" y="1739549"/>
                  <a:pt x="8823279" y="1739549"/>
                </a:cubicBezTo>
                <a:cubicBezTo>
                  <a:pt x="8812848" y="1739549"/>
                  <a:pt x="8803677" y="1737571"/>
                  <a:pt x="8795764" y="1733615"/>
                </a:cubicBezTo>
                <a:cubicBezTo>
                  <a:pt x="8787491" y="1729479"/>
                  <a:pt x="8781197" y="1723904"/>
                  <a:pt x="8776881" y="1716890"/>
                </a:cubicBezTo>
                <a:cubicBezTo>
                  <a:pt x="8772565" y="1709877"/>
                  <a:pt x="8770407" y="1701784"/>
                  <a:pt x="8770407" y="1692613"/>
                </a:cubicBezTo>
                <a:cubicBezTo>
                  <a:pt x="8770407" y="1677686"/>
                  <a:pt x="8775982" y="1666087"/>
                  <a:pt x="8787132" y="1657815"/>
                </a:cubicBezTo>
                <a:cubicBezTo>
                  <a:pt x="8798641" y="1649362"/>
                  <a:pt x="8812848" y="1645136"/>
                  <a:pt x="8829753" y="1645136"/>
                </a:cubicBezTo>
                <a:cubicBezTo>
                  <a:pt x="8838565" y="1645136"/>
                  <a:pt x="8846477" y="1646036"/>
                  <a:pt x="8853491" y="1647834"/>
                </a:cubicBezTo>
                <a:cubicBezTo>
                  <a:pt x="8860684" y="1649632"/>
                  <a:pt x="8866169" y="1651790"/>
                  <a:pt x="8869945" y="1654308"/>
                </a:cubicBezTo>
                <a:lnTo>
                  <a:pt x="8869945" y="1645676"/>
                </a:lnTo>
                <a:cubicBezTo>
                  <a:pt x="8869945" y="1635425"/>
                  <a:pt x="8866349" y="1627063"/>
                  <a:pt x="8859155" y="1620589"/>
                </a:cubicBezTo>
                <a:cubicBezTo>
                  <a:pt x="8851962" y="1614115"/>
                  <a:pt x="8842611" y="1610878"/>
                  <a:pt x="8831101" y="1610878"/>
                </a:cubicBezTo>
                <a:cubicBezTo>
                  <a:pt x="8823368" y="1610878"/>
                  <a:pt x="8816175" y="1612586"/>
                  <a:pt x="8809521" y="1616003"/>
                </a:cubicBezTo>
                <a:cubicBezTo>
                  <a:pt x="8802508" y="1619600"/>
                  <a:pt x="8797203" y="1624366"/>
                  <a:pt x="8793606" y="1630300"/>
                </a:cubicBezTo>
                <a:lnTo>
                  <a:pt x="8775802" y="1617082"/>
                </a:lnTo>
                <a:cubicBezTo>
                  <a:pt x="8781197" y="1608810"/>
                  <a:pt x="8788840" y="1602156"/>
                  <a:pt x="8798731" y="1597121"/>
                </a:cubicBezTo>
                <a:cubicBezTo>
                  <a:pt x="8808442" y="1592265"/>
                  <a:pt x="8819232" y="1589837"/>
                  <a:pt x="8831101" y="1589837"/>
                </a:cubicBezTo>
                <a:close/>
                <a:moveTo>
                  <a:pt x="8524059" y="1589837"/>
                </a:moveTo>
                <a:cubicBezTo>
                  <a:pt x="8534490" y="1589837"/>
                  <a:pt x="8544021" y="1592355"/>
                  <a:pt x="8552653" y="1597390"/>
                </a:cubicBezTo>
                <a:cubicBezTo>
                  <a:pt x="8561465" y="1602606"/>
                  <a:pt x="8567939" y="1608630"/>
                  <a:pt x="8572075" y="1615464"/>
                </a:cubicBezTo>
                <a:lnTo>
                  <a:pt x="8573154" y="1615464"/>
                </a:lnTo>
                <a:lnTo>
                  <a:pt x="8573154" y="1594423"/>
                </a:lnTo>
                <a:lnTo>
                  <a:pt x="8595543" y="1594423"/>
                </a:lnTo>
                <a:lnTo>
                  <a:pt x="8595543" y="1794848"/>
                </a:lnTo>
                <a:lnTo>
                  <a:pt x="8572075" y="1794848"/>
                </a:lnTo>
                <a:lnTo>
                  <a:pt x="8572075" y="1733884"/>
                </a:lnTo>
                <a:lnTo>
                  <a:pt x="8573154" y="1714462"/>
                </a:lnTo>
                <a:lnTo>
                  <a:pt x="8572075" y="1714462"/>
                </a:lnTo>
                <a:cubicBezTo>
                  <a:pt x="8567939" y="1721296"/>
                  <a:pt x="8561465" y="1727231"/>
                  <a:pt x="8552653" y="1732266"/>
                </a:cubicBezTo>
                <a:cubicBezTo>
                  <a:pt x="8544201" y="1737122"/>
                  <a:pt x="8534670" y="1739549"/>
                  <a:pt x="8524059" y="1739549"/>
                </a:cubicBezTo>
                <a:cubicBezTo>
                  <a:pt x="8510931" y="1739549"/>
                  <a:pt x="8499422" y="1736402"/>
                  <a:pt x="8489531" y="1730108"/>
                </a:cubicBezTo>
                <a:cubicBezTo>
                  <a:pt x="8479461" y="1723814"/>
                  <a:pt x="8471458" y="1714912"/>
                  <a:pt x="8465524" y="1703403"/>
                </a:cubicBezTo>
                <a:cubicBezTo>
                  <a:pt x="8459589" y="1692073"/>
                  <a:pt x="8456622" y="1679215"/>
                  <a:pt x="8456622" y="1664828"/>
                </a:cubicBezTo>
                <a:cubicBezTo>
                  <a:pt x="8456622" y="1650621"/>
                  <a:pt x="8459589" y="1637853"/>
                  <a:pt x="8465524" y="1626524"/>
                </a:cubicBezTo>
                <a:cubicBezTo>
                  <a:pt x="8471638" y="1614834"/>
                  <a:pt x="8479641" y="1605843"/>
                  <a:pt x="8489531" y="1599549"/>
                </a:cubicBezTo>
                <a:cubicBezTo>
                  <a:pt x="8499782" y="1593074"/>
                  <a:pt x="8511291" y="1589837"/>
                  <a:pt x="8524059" y="1589837"/>
                </a:cubicBezTo>
                <a:close/>
                <a:moveTo>
                  <a:pt x="7726201" y="1589837"/>
                </a:moveTo>
                <a:cubicBezTo>
                  <a:pt x="7745264" y="1589837"/>
                  <a:pt x="7760280" y="1594873"/>
                  <a:pt x="7771250" y="1604944"/>
                </a:cubicBezTo>
                <a:cubicBezTo>
                  <a:pt x="7782040" y="1614834"/>
                  <a:pt x="7787435" y="1628502"/>
                  <a:pt x="7787435" y="1645946"/>
                </a:cubicBezTo>
                <a:lnTo>
                  <a:pt x="7787435" y="1735233"/>
                </a:lnTo>
                <a:lnTo>
                  <a:pt x="7765045" y="1735233"/>
                </a:lnTo>
                <a:lnTo>
                  <a:pt x="7765045" y="1715002"/>
                </a:lnTo>
                <a:lnTo>
                  <a:pt x="7763967" y="1715002"/>
                </a:lnTo>
                <a:cubicBezTo>
                  <a:pt x="7759830" y="1722015"/>
                  <a:pt x="7753806" y="1727860"/>
                  <a:pt x="7745893" y="1732536"/>
                </a:cubicBezTo>
                <a:cubicBezTo>
                  <a:pt x="7738160" y="1737211"/>
                  <a:pt x="7728989" y="1739549"/>
                  <a:pt x="7718379" y="1739549"/>
                </a:cubicBezTo>
                <a:cubicBezTo>
                  <a:pt x="7707948" y="1739549"/>
                  <a:pt x="7698777" y="1737571"/>
                  <a:pt x="7690864" y="1733615"/>
                </a:cubicBezTo>
                <a:cubicBezTo>
                  <a:pt x="7682591" y="1729479"/>
                  <a:pt x="7676297" y="1723904"/>
                  <a:pt x="7671981" y="1716890"/>
                </a:cubicBezTo>
                <a:cubicBezTo>
                  <a:pt x="7667665" y="1709877"/>
                  <a:pt x="7665507" y="1701784"/>
                  <a:pt x="7665507" y="1692613"/>
                </a:cubicBezTo>
                <a:cubicBezTo>
                  <a:pt x="7665507" y="1677686"/>
                  <a:pt x="7671082" y="1666087"/>
                  <a:pt x="7682232" y="1657815"/>
                </a:cubicBezTo>
                <a:cubicBezTo>
                  <a:pt x="7693741" y="1649362"/>
                  <a:pt x="7707948" y="1645136"/>
                  <a:pt x="7724853" y="1645136"/>
                </a:cubicBezTo>
                <a:cubicBezTo>
                  <a:pt x="7733664" y="1645136"/>
                  <a:pt x="7741577" y="1646036"/>
                  <a:pt x="7748591" y="1647834"/>
                </a:cubicBezTo>
                <a:cubicBezTo>
                  <a:pt x="7755784" y="1649632"/>
                  <a:pt x="7761269" y="1651790"/>
                  <a:pt x="7765045" y="1654308"/>
                </a:cubicBezTo>
                <a:lnTo>
                  <a:pt x="7765045" y="1645676"/>
                </a:lnTo>
                <a:cubicBezTo>
                  <a:pt x="7765045" y="1635425"/>
                  <a:pt x="7761449" y="1627063"/>
                  <a:pt x="7754255" y="1620589"/>
                </a:cubicBezTo>
                <a:cubicBezTo>
                  <a:pt x="7747062" y="1614115"/>
                  <a:pt x="7737711" y="1610878"/>
                  <a:pt x="7726201" y="1610878"/>
                </a:cubicBezTo>
                <a:cubicBezTo>
                  <a:pt x="7718468" y="1610878"/>
                  <a:pt x="7711275" y="1612586"/>
                  <a:pt x="7704621" y="1616003"/>
                </a:cubicBezTo>
                <a:cubicBezTo>
                  <a:pt x="7697608" y="1619600"/>
                  <a:pt x="7692303" y="1624366"/>
                  <a:pt x="7688706" y="1630300"/>
                </a:cubicBezTo>
                <a:lnTo>
                  <a:pt x="7670902" y="1617082"/>
                </a:lnTo>
                <a:cubicBezTo>
                  <a:pt x="7676297" y="1608810"/>
                  <a:pt x="7683940" y="1602156"/>
                  <a:pt x="7693831" y="1597121"/>
                </a:cubicBezTo>
                <a:cubicBezTo>
                  <a:pt x="7703542" y="1592265"/>
                  <a:pt x="7714332" y="1589837"/>
                  <a:pt x="7726201" y="1589837"/>
                </a:cubicBezTo>
                <a:close/>
                <a:moveTo>
                  <a:pt x="7587996" y="1589837"/>
                </a:moveTo>
                <a:cubicBezTo>
                  <a:pt x="7600224" y="1589837"/>
                  <a:pt x="7611194" y="1592535"/>
                  <a:pt x="7620905" y="1597930"/>
                </a:cubicBezTo>
                <a:cubicBezTo>
                  <a:pt x="7630437" y="1603145"/>
                  <a:pt x="7637270" y="1610608"/>
                  <a:pt x="7641407" y="1620319"/>
                </a:cubicBezTo>
                <a:lnTo>
                  <a:pt x="7621175" y="1629761"/>
                </a:lnTo>
                <a:cubicBezTo>
                  <a:pt x="7614881" y="1617172"/>
                  <a:pt x="7603731" y="1610878"/>
                  <a:pt x="7587726" y="1610878"/>
                </a:cubicBezTo>
                <a:cubicBezTo>
                  <a:pt x="7580173" y="1610878"/>
                  <a:pt x="7573339" y="1612676"/>
                  <a:pt x="7567225" y="1616273"/>
                </a:cubicBezTo>
                <a:cubicBezTo>
                  <a:pt x="7561470" y="1619690"/>
                  <a:pt x="7558593" y="1624276"/>
                  <a:pt x="7558593" y="1630030"/>
                </a:cubicBezTo>
                <a:cubicBezTo>
                  <a:pt x="7558593" y="1635066"/>
                  <a:pt x="7560661" y="1639202"/>
                  <a:pt x="7564797" y="1642439"/>
                </a:cubicBezTo>
                <a:cubicBezTo>
                  <a:pt x="7568933" y="1645676"/>
                  <a:pt x="7574958" y="1648373"/>
                  <a:pt x="7582871" y="1650531"/>
                </a:cubicBezTo>
                <a:lnTo>
                  <a:pt x="7603372" y="1655657"/>
                </a:lnTo>
                <a:cubicBezTo>
                  <a:pt x="7617399" y="1659253"/>
                  <a:pt x="7627829" y="1664469"/>
                  <a:pt x="7634663" y="1671302"/>
                </a:cubicBezTo>
                <a:cubicBezTo>
                  <a:pt x="7641676" y="1678316"/>
                  <a:pt x="7645183" y="1686768"/>
                  <a:pt x="7645183" y="1696659"/>
                </a:cubicBezTo>
                <a:cubicBezTo>
                  <a:pt x="7645183" y="1705111"/>
                  <a:pt x="7642665" y="1712664"/>
                  <a:pt x="7637630" y="1719318"/>
                </a:cubicBezTo>
                <a:cubicBezTo>
                  <a:pt x="7632775" y="1725792"/>
                  <a:pt x="7626031" y="1730827"/>
                  <a:pt x="7617399" y="1734424"/>
                </a:cubicBezTo>
                <a:cubicBezTo>
                  <a:pt x="7609306" y="1737841"/>
                  <a:pt x="7599955" y="1739549"/>
                  <a:pt x="7589345" y="1739549"/>
                </a:cubicBezTo>
                <a:cubicBezTo>
                  <a:pt x="7574239" y="1739549"/>
                  <a:pt x="7561560" y="1736043"/>
                  <a:pt x="7551310" y="1729029"/>
                </a:cubicBezTo>
                <a:cubicBezTo>
                  <a:pt x="7541599" y="1722375"/>
                  <a:pt x="7534495" y="1713293"/>
                  <a:pt x="7529999" y="1701784"/>
                </a:cubicBezTo>
                <a:lnTo>
                  <a:pt x="7550770" y="1692343"/>
                </a:lnTo>
                <a:cubicBezTo>
                  <a:pt x="7554367" y="1700975"/>
                  <a:pt x="7559582" y="1707539"/>
                  <a:pt x="7566416" y="1712035"/>
                </a:cubicBezTo>
                <a:cubicBezTo>
                  <a:pt x="7573609" y="1716710"/>
                  <a:pt x="7581252" y="1719048"/>
                  <a:pt x="7589345" y="1719048"/>
                </a:cubicBezTo>
                <a:cubicBezTo>
                  <a:pt x="7598156" y="1719048"/>
                  <a:pt x="7605709" y="1717250"/>
                  <a:pt x="7612004" y="1713653"/>
                </a:cubicBezTo>
                <a:cubicBezTo>
                  <a:pt x="7618298" y="1710056"/>
                  <a:pt x="7621445" y="1704931"/>
                  <a:pt x="7621445" y="1698277"/>
                </a:cubicBezTo>
                <a:cubicBezTo>
                  <a:pt x="7621445" y="1692343"/>
                  <a:pt x="7618927" y="1687577"/>
                  <a:pt x="7613892" y="1683981"/>
                </a:cubicBezTo>
                <a:cubicBezTo>
                  <a:pt x="7609216" y="1680564"/>
                  <a:pt x="7601393" y="1677507"/>
                  <a:pt x="7590423" y="1674809"/>
                </a:cubicBezTo>
                <a:lnTo>
                  <a:pt x="7573159" y="1670223"/>
                </a:lnTo>
                <a:cubicBezTo>
                  <a:pt x="7562010" y="1667526"/>
                  <a:pt x="7552838" y="1662850"/>
                  <a:pt x="7545645" y="1656196"/>
                </a:cubicBezTo>
                <a:cubicBezTo>
                  <a:pt x="7538451" y="1649542"/>
                  <a:pt x="7534855" y="1641000"/>
                  <a:pt x="7534855" y="1630570"/>
                </a:cubicBezTo>
                <a:cubicBezTo>
                  <a:pt x="7534855" y="1622657"/>
                  <a:pt x="7537283" y="1615554"/>
                  <a:pt x="7542138" y="1609260"/>
                </a:cubicBezTo>
                <a:cubicBezTo>
                  <a:pt x="7547173" y="1602965"/>
                  <a:pt x="7553647" y="1598200"/>
                  <a:pt x="7561560" y="1594963"/>
                </a:cubicBezTo>
                <a:cubicBezTo>
                  <a:pt x="7570192" y="1591546"/>
                  <a:pt x="7579004" y="1589837"/>
                  <a:pt x="7587996" y="1589837"/>
                </a:cubicBezTo>
                <a:close/>
                <a:moveTo>
                  <a:pt x="7219944" y="1589837"/>
                </a:moveTo>
                <a:cubicBezTo>
                  <a:pt x="7233431" y="1589837"/>
                  <a:pt x="7245390" y="1592985"/>
                  <a:pt x="7255821" y="1599279"/>
                </a:cubicBezTo>
                <a:cubicBezTo>
                  <a:pt x="7265891" y="1605393"/>
                  <a:pt x="7273624" y="1613845"/>
                  <a:pt x="7279019" y="1624635"/>
                </a:cubicBezTo>
                <a:cubicBezTo>
                  <a:pt x="7284594" y="1635785"/>
                  <a:pt x="7287382" y="1648283"/>
                  <a:pt x="7287382" y="1662131"/>
                </a:cubicBezTo>
                <a:cubicBezTo>
                  <a:pt x="7287382" y="1663210"/>
                  <a:pt x="7287202" y="1665548"/>
                  <a:pt x="7286842" y="1669144"/>
                </a:cubicBezTo>
                <a:lnTo>
                  <a:pt x="7175165" y="1669144"/>
                </a:lnTo>
                <a:cubicBezTo>
                  <a:pt x="7175705" y="1679934"/>
                  <a:pt x="7178312" y="1689016"/>
                  <a:pt x="7182988" y="1696389"/>
                </a:cubicBezTo>
                <a:cubicBezTo>
                  <a:pt x="7187484" y="1703403"/>
                  <a:pt x="7193328" y="1708888"/>
                  <a:pt x="7200522" y="1712844"/>
                </a:cubicBezTo>
                <a:cubicBezTo>
                  <a:pt x="7207535" y="1716620"/>
                  <a:pt x="7214908" y="1718509"/>
                  <a:pt x="7222641" y="1718509"/>
                </a:cubicBezTo>
                <a:cubicBezTo>
                  <a:pt x="7240984" y="1718509"/>
                  <a:pt x="7254921" y="1709967"/>
                  <a:pt x="7264453" y="1692882"/>
                </a:cubicBezTo>
                <a:lnTo>
                  <a:pt x="7284145" y="1702593"/>
                </a:lnTo>
                <a:cubicBezTo>
                  <a:pt x="7278210" y="1713923"/>
                  <a:pt x="7270027" y="1722915"/>
                  <a:pt x="7259597" y="1729568"/>
                </a:cubicBezTo>
                <a:cubicBezTo>
                  <a:pt x="7249167" y="1736222"/>
                  <a:pt x="7236578" y="1739549"/>
                  <a:pt x="7221832" y="1739549"/>
                </a:cubicBezTo>
                <a:cubicBezTo>
                  <a:pt x="7208165" y="1739549"/>
                  <a:pt x="7196116" y="1736402"/>
                  <a:pt x="7185685" y="1730108"/>
                </a:cubicBezTo>
                <a:cubicBezTo>
                  <a:pt x="7174895" y="1723634"/>
                  <a:pt x="7166533" y="1714732"/>
                  <a:pt x="7160599" y="1703403"/>
                </a:cubicBezTo>
                <a:cubicBezTo>
                  <a:pt x="7154664" y="1692073"/>
                  <a:pt x="7151697" y="1679305"/>
                  <a:pt x="7151697" y="1665098"/>
                </a:cubicBezTo>
                <a:cubicBezTo>
                  <a:pt x="7151697" y="1651431"/>
                  <a:pt x="7154484" y="1638932"/>
                  <a:pt x="7160059" y="1627603"/>
                </a:cubicBezTo>
                <a:cubicBezTo>
                  <a:pt x="7165814" y="1615913"/>
                  <a:pt x="7173816" y="1606742"/>
                  <a:pt x="7184067" y="1600088"/>
                </a:cubicBezTo>
                <a:cubicBezTo>
                  <a:pt x="7194677" y="1593254"/>
                  <a:pt x="7206636" y="1589837"/>
                  <a:pt x="7219944" y="1589837"/>
                </a:cubicBezTo>
                <a:close/>
                <a:moveTo>
                  <a:pt x="6324594" y="1589837"/>
                </a:moveTo>
                <a:cubicBezTo>
                  <a:pt x="6338082" y="1589837"/>
                  <a:pt x="6350041" y="1592985"/>
                  <a:pt x="6360471" y="1599279"/>
                </a:cubicBezTo>
                <a:cubicBezTo>
                  <a:pt x="6370542" y="1605393"/>
                  <a:pt x="6378274" y="1613845"/>
                  <a:pt x="6383669" y="1624635"/>
                </a:cubicBezTo>
                <a:cubicBezTo>
                  <a:pt x="6389244" y="1635785"/>
                  <a:pt x="6392032" y="1648283"/>
                  <a:pt x="6392032" y="1662131"/>
                </a:cubicBezTo>
                <a:cubicBezTo>
                  <a:pt x="6392032" y="1663210"/>
                  <a:pt x="6391852" y="1665548"/>
                  <a:pt x="6391492" y="1669144"/>
                </a:cubicBezTo>
                <a:lnTo>
                  <a:pt x="6279815" y="1669144"/>
                </a:lnTo>
                <a:cubicBezTo>
                  <a:pt x="6280355" y="1679934"/>
                  <a:pt x="6282962" y="1689016"/>
                  <a:pt x="6287638" y="1696389"/>
                </a:cubicBezTo>
                <a:cubicBezTo>
                  <a:pt x="6292134" y="1703403"/>
                  <a:pt x="6297979" y="1708888"/>
                  <a:pt x="6305172" y="1712844"/>
                </a:cubicBezTo>
                <a:cubicBezTo>
                  <a:pt x="6312185" y="1716620"/>
                  <a:pt x="6319559" y="1718509"/>
                  <a:pt x="6327291" y="1718509"/>
                </a:cubicBezTo>
                <a:cubicBezTo>
                  <a:pt x="6345635" y="1718509"/>
                  <a:pt x="6359572" y="1709967"/>
                  <a:pt x="6369103" y="1692882"/>
                </a:cubicBezTo>
                <a:lnTo>
                  <a:pt x="6388795" y="1702593"/>
                </a:lnTo>
                <a:cubicBezTo>
                  <a:pt x="6382860" y="1713923"/>
                  <a:pt x="6374678" y="1722915"/>
                  <a:pt x="6364247" y="1729568"/>
                </a:cubicBezTo>
                <a:cubicBezTo>
                  <a:pt x="6353817" y="1736222"/>
                  <a:pt x="6341229" y="1739549"/>
                  <a:pt x="6326482" y="1739549"/>
                </a:cubicBezTo>
                <a:cubicBezTo>
                  <a:pt x="6312815" y="1739549"/>
                  <a:pt x="6300766" y="1736402"/>
                  <a:pt x="6290336" y="1730108"/>
                </a:cubicBezTo>
                <a:cubicBezTo>
                  <a:pt x="6279546" y="1723634"/>
                  <a:pt x="6271183" y="1714732"/>
                  <a:pt x="6265249" y="1703403"/>
                </a:cubicBezTo>
                <a:cubicBezTo>
                  <a:pt x="6259314" y="1692073"/>
                  <a:pt x="6256347" y="1679305"/>
                  <a:pt x="6256347" y="1665098"/>
                </a:cubicBezTo>
                <a:cubicBezTo>
                  <a:pt x="6256347" y="1651431"/>
                  <a:pt x="6259134" y="1638932"/>
                  <a:pt x="6264709" y="1627603"/>
                </a:cubicBezTo>
                <a:cubicBezTo>
                  <a:pt x="6270464" y="1615913"/>
                  <a:pt x="6278467" y="1606742"/>
                  <a:pt x="6288717" y="1600088"/>
                </a:cubicBezTo>
                <a:cubicBezTo>
                  <a:pt x="6299327" y="1593254"/>
                  <a:pt x="6311286" y="1589837"/>
                  <a:pt x="6324594" y="1589837"/>
                </a:cubicBezTo>
                <a:close/>
                <a:moveTo>
                  <a:pt x="6018631" y="1589837"/>
                </a:moveTo>
                <a:cubicBezTo>
                  <a:pt x="6035536" y="1589837"/>
                  <a:pt x="6048394" y="1594783"/>
                  <a:pt x="6057206" y="1604674"/>
                </a:cubicBezTo>
                <a:cubicBezTo>
                  <a:pt x="6066197" y="1614744"/>
                  <a:pt x="6070693" y="1628142"/>
                  <a:pt x="6070693" y="1644867"/>
                </a:cubicBezTo>
                <a:lnTo>
                  <a:pt x="6070693" y="1735233"/>
                </a:lnTo>
                <a:lnTo>
                  <a:pt x="6047225" y="1735233"/>
                </a:lnTo>
                <a:lnTo>
                  <a:pt x="6047225" y="1648373"/>
                </a:lnTo>
                <a:cubicBezTo>
                  <a:pt x="6047225" y="1635425"/>
                  <a:pt x="6044078" y="1625984"/>
                  <a:pt x="6037784" y="1620050"/>
                </a:cubicBezTo>
                <a:cubicBezTo>
                  <a:pt x="6031669" y="1614115"/>
                  <a:pt x="6023127" y="1611148"/>
                  <a:pt x="6012157" y="1611148"/>
                </a:cubicBezTo>
                <a:cubicBezTo>
                  <a:pt x="6004604" y="1611148"/>
                  <a:pt x="5997860" y="1613306"/>
                  <a:pt x="5991926" y="1617622"/>
                </a:cubicBezTo>
                <a:cubicBezTo>
                  <a:pt x="5985632" y="1622297"/>
                  <a:pt x="5980956" y="1627872"/>
                  <a:pt x="5977899" y="1634346"/>
                </a:cubicBezTo>
                <a:cubicBezTo>
                  <a:pt x="5974662" y="1641360"/>
                  <a:pt x="5973043" y="1648553"/>
                  <a:pt x="5973043" y="1655926"/>
                </a:cubicBezTo>
                <a:lnTo>
                  <a:pt x="5973043" y="1735233"/>
                </a:lnTo>
                <a:lnTo>
                  <a:pt x="5949575" y="1735233"/>
                </a:lnTo>
                <a:lnTo>
                  <a:pt x="5949575" y="1594423"/>
                </a:lnTo>
                <a:lnTo>
                  <a:pt x="5971695" y="1594423"/>
                </a:lnTo>
                <a:lnTo>
                  <a:pt x="5971695" y="1615194"/>
                </a:lnTo>
                <a:lnTo>
                  <a:pt x="5973043" y="1615194"/>
                </a:lnTo>
                <a:cubicBezTo>
                  <a:pt x="5976820" y="1608181"/>
                  <a:pt x="5982934" y="1602246"/>
                  <a:pt x="5991386" y="1597390"/>
                </a:cubicBezTo>
                <a:cubicBezTo>
                  <a:pt x="6000019" y="1592355"/>
                  <a:pt x="6009100" y="1589837"/>
                  <a:pt x="6018631" y="1589837"/>
                </a:cubicBezTo>
                <a:close/>
                <a:moveTo>
                  <a:pt x="3115893" y="1589837"/>
                </a:moveTo>
                <a:cubicBezTo>
                  <a:pt x="3129740" y="1589837"/>
                  <a:pt x="3142149" y="1593164"/>
                  <a:pt x="3153119" y="1599818"/>
                </a:cubicBezTo>
                <a:cubicBezTo>
                  <a:pt x="3164089" y="1606472"/>
                  <a:pt x="3172721" y="1615554"/>
                  <a:pt x="3179015" y="1627063"/>
                </a:cubicBezTo>
                <a:cubicBezTo>
                  <a:pt x="3185129" y="1638213"/>
                  <a:pt x="3188186" y="1650801"/>
                  <a:pt x="3188186" y="1664828"/>
                </a:cubicBezTo>
                <a:cubicBezTo>
                  <a:pt x="3188186" y="1678855"/>
                  <a:pt x="3185129" y="1691444"/>
                  <a:pt x="3179015" y="1702593"/>
                </a:cubicBezTo>
                <a:cubicBezTo>
                  <a:pt x="3172721" y="1714103"/>
                  <a:pt x="3164089" y="1723184"/>
                  <a:pt x="3153119" y="1729838"/>
                </a:cubicBezTo>
                <a:cubicBezTo>
                  <a:pt x="3142508" y="1736312"/>
                  <a:pt x="3130100" y="1739549"/>
                  <a:pt x="3115893" y="1739549"/>
                </a:cubicBezTo>
                <a:cubicBezTo>
                  <a:pt x="3101686" y="1739549"/>
                  <a:pt x="3089278" y="1736312"/>
                  <a:pt x="3078668" y="1729838"/>
                </a:cubicBezTo>
                <a:cubicBezTo>
                  <a:pt x="3067698" y="1723184"/>
                  <a:pt x="3059066" y="1714103"/>
                  <a:pt x="3052772" y="1702593"/>
                </a:cubicBezTo>
                <a:cubicBezTo>
                  <a:pt x="3046657" y="1691444"/>
                  <a:pt x="3043600" y="1678855"/>
                  <a:pt x="3043600" y="1664828"/>
                </a:cubicBezTo>
                <a:cubicBezTo>
                  <a:pt x="3043600" y="1650801"/>
                  <a:pt x="3046657" y="1638213"/>
                  <a:pt x="3052772" y="1627063"/>
                </a:cubicBezTo>
                <a:cubicBezTo>
                  <a:pt x="3059066" y="1615554"/>
                  <a:pt x="3067698" y="1606472"/>
                  <a:pt x="3078668" y="1599818"/>
                </a:cubicBezTo>
                <a:cubicBezTo>
                  <a:pt x="3089637" y="1593164"/>
                  <a:pt x="3102046" y="1589837"/>
                  <a:pt x="3115893" y="1589837"/>
                </a:cubicBezTo>
                <a:close/>
                <a:moveTo>
                  <a:pt x="2810014" y="1589837"/>
                </a:moveTo>
                <a:cubicBezTo>
                  <a:pt x="2824940" y="1589837"/>
                  <a:pt x="2837799" y="1593434"/>
                  <a:pt x="2848589" y="1600628"/>
                </a:cubicBezTo>
                <a:cubicBezTo>
                  <a:pt x="2859019" y="1607641"/>
                  <a:pt x="2866392" y="1617082"/>
                  <a:pt x="2870708" y="1628951"/>
                </a:cubicBezTo>
                <a:lnTo>
                  <a:pt x="2849398" y="1637853"/>
                </a:lnTo>
                <a:cubicBezTo>
                  <a:pt x="2845801" y="1628861"/>
                  <a:pt x="2840676" y="1622208"/>
                  <a:pt x="2834022" y="1617892"/>
                </a:cubicBezTo>
                <a:cubicBezTo>
                  <a:pt x="2827188" y="1613396"/>
                  <a:pt x="2818826" y="1611148"/>
                  <a:pt x="2808935" y="1611148"/>
                </a:cubicBezTo>
                <a:cubicBezTo>
                  <a:pt x="2800663" y="1611148"/>
                  <a:pt x="2792930" y="1613396"/>
                  <a:pt x="2785737" y="1617892"/>
                </a:cubicBezTo>
                <a:cubicBezTo>
                  <a:pt x="2778543" y="1622387"/>
                  <a:pt x="2772789" y="1628682"/>
                  <a:pt x="2768473" y="1636774"/>
                </a:cubicBezTo>
                <a:cubicBezTo>
                  <a:pt x="2764157" y="1644867"/>
                  <a:pt x="2761999" y="1654218"/>
                  <a:pt x="2761999" y="1664828"/>
                </a:cubicBezTo>
                <a:cubicBezTo>
                  <a:pt x="2761999" y="1675259"/>
                  <a:pt x="2764157" y="1684520"/>
                  <a:pt x="2768473" y="1692613"/>
                </a:cubicBezTo>
                <a:cubicBezTo>
                  <a:pt x="2772789" y="1700705"/>
                  <a:pt x="2778543" y="1706999"/>
                  <a:pt x="2785737" y="1711495"/>
                </a:cubicBezTo>
                <a:cubicBezTo>
                  <a:pt x="2793110" y="1716171"/>
                  <a:pt x="2800843" y="1718509"/>
                  <a:pt x="2808935" y="1718509"/>
                </a:cubicBezTo>
                <a:cubicBezTo>
                  <a:pt x="2818646" y="1718509"/>
                  <a:pt x="2827188" y="1716171"/>
                  <a:pt x="2834562" y="1711495"/>
                </a:cubicBezTo>
                <a:cubicBezTo>
                  <a:pt x="2841755" y="1706999"/>
                  <a:pt x="2847150" y="1700435"/>
                  <a:pt x="2850747" y="1691803"/>
                </a:cubicBezTo>
                <a:lnTo>
                  <a:pt x="2871517" y="1700705"/>
                </a:lnTo>
                <a:cubicBezTo>
                  <a:pt x="2866662" y="1712214"/>
                  <a:pt x="2859019" y="1721566"/>
                  <a:pt x="2848589" y="1728759"/>
                </a:cubicBezTo>
                <a:cubicBezTo>
                  <a:pt x="2838158" y="1735953"/>
                  <a:pt x="2825300" y="1739549"/>
                  <a:pt x="2810014" y="1739549"/>
                </a:cubicBezTo>
                <a:cubicBezTo>
                  <a:pt x="2796347" y="1739549"/>
                  <a:pt x="2784118" y="1736312"/>
                  <a:pt x="2773328" y="1729838"/>
                </a:cubicBezTo>
                <a:cubicBezTo>
                  <a:pt x="2762718" y="1723364"/>
                  <a:pt x="2754266" y="1714462"/>
                  <a:pt x="2747972" y="1703133"/>
                </a:cubicBezTo>
                <a:cubicBezTo>
                  <a:pt x="2741857" y="1691983"/>
                  <a:pt x="2738800" y="1679215"/>
                  <a:pt x="2738800" y="1664828"/>
                </a:cubicBezTo>
                <a:cubicBezTo>
                  <a:pt x="2738800" y="1650441"/>
                  <a:pt x="2741857" y="1637673"/>
                  <a:pt x="2747972" y="1626524"/>
                </a:cubicBezTo>
                <a:cubicBezTo>
                  <a:pt x="2754446" y="1614834"/>
                  <a:pt x="2762898" y="1605843"/>
                  <a:pt x="2773328" y="1599549"/>
                </a:cubicBezTo>
                <a:cubicBezTo>
                  <a:pt x="2784118" y="1593074"/>
                  <a:pt x="2796347" y="1589837"/>
                  <a:pt x="2810014" y="1589837"/>
                </a:cubicBezTo>
                <a:close/>
                <a:moveTo>
                  <a:pt x="2473672" y="1589837"/>
                </a:moveTo>
                <a:cubicBezTo>
                  <a:pt x="2487160" y="1589837"/>
                  <a:pt x="2499118" y="1592985"/>
                  <a:pt x="2509549" y="1599279"/>
                </a:cubicBezTo>
                <a:cubicBezTo>
                  <a:pt x="2519619" y="1605393"/>
                  <a:pt x="2527352" y="1613845"/>
                  <a:pt x="2532747" y="1624635"/>
                </a:cubicBezTo>
                <a:cubicBezTo>
                  <a:pt x="2538322" y="1635785"/>
                  <a:pt x="2541110" y="1648283"/>
                  <a:pt x="2541110" y="1662131"/>
                </a:cubicBezTo>
                <a:cubicBezTo>
                  <a:pt x="2541110" y="1663210"/>
                  <a:pt x="2540930" y="1665548"/>
                  <a:pt x="2540570" y="1669144"/>
                </a:cubicBezTo>
                <a:lnTo>
                  <a:pt x="2428893" y="1669144"/>
                </a:lnTo>
                <a:cubicBezTo>
                  <a:pt x="2429433" y="1679934"/>
                  <a:pt x="2432040" y="1689016"/>
                  <a:pt x="2436716" y="1696389"/>
                </a:cubicBezTo>
                <a:cubicBezTo>
                  <a:pt x="2441212" y="1703403"/>
                  <a:pt x="2447056" y="1708888"/>
                  <a:pt x="2454250" y="1712844"/>
                </a:cubicBezTo>
                <a:cubicBezTo>
                  <a:pt x="2461263" y="1716620"/>
                  <a:pt x="2468637" y="1718509"/>
                  <a:pt x="2476369" y="1718509"/>
                </a:cubicBezTo>
                <a:cubicBezTo>
                  <a:pt x="2494713" y="1718509"/>
                  <a:pt x="2508650" y="1709967"/>
                  <a:pt x="2518181" y="1692882"/>
                </a:cubicBezTo>
                <a:lnTo>
                  <a:pt x="2537873" y="1702593"/>
                </a:lnTo>
                <a:cubicBezTo>
                  <a:pt x="2531938" y="1713923"/>
                  <a:pt x="2523756" y="1722915"/>
                  <a:pt x="2513325" y="1729568"/>
                </a:cubicBezTo>
                <a:cubicBezTo>
                  <a:pt x="2502895" y="1736222"/>
                  <a:pt x="2490307" y="1739549"/>
                  <a:pt x="2475560" y="1739549"/>
                </a:cubicBezTo>
                <a:cubicBezTo>
                  <a:pt x="2461893" y="1739549"/>
                  <a:pt x="2449844" y="1736402"/>
                  <a:pt x="2439414" y="1730108"/>
                </a:cubicBezTo>
                <a:cubicBezTo>
                  <a:pt x="2428624" y="1723634"/>
                  <a:pt x="2420261" y="1714732"/>
                  <a:pt x="2414327" y="1703403"/>
                </a:cubicBezTo>
                <a:cubicBezTo>
                  <a:pt x="2408392" y="1692073"/>
                  <a:pt x="2405425" y="1679305"/>
                  <a:pt x="2405425" y="1665098"/>
                </a:cubicBezTo>
                <a:cubicBezTo>
                  <a:pt x="2405425" y="1651431"/>
                  <a:pt x="2408212" y="1638932"/>
                  <a:pt x="2413787" y="1627603"/>
                </a:cubicBezTo>
                <a:cubicBezTo>
                  <a:pt x="2419542" y="1615913"/>
                  <a:pt x="2427545" y="1606742"/>
                  <a:pt x="2437795" y="1600088"/>
                </a:cubicBezTo>
                <a:cubicBezTo>
                  <a:pt x="2448405" y="1593254"/>
                  <a:pt x="2460364" y="1589837"/>
                  <a:pt x="2473672" y="1589837"/>
                </a:cubicBezTo>
                <a:close/>
                <a:moveTo>
                  <a:pt x="2073622" y="1589837"/>
                </a:moveTo>
                <a:cubicBezTo>
                  <a:pt x="2087110" y="1589837"/>
                  <a:pt x="2099069" y="1592985"/>
                  <a:pt x="2109499" y="1599279"/>
                </a:cubicBezTo>
                <a:cubicBezTo>
                  <a:pt x="2119570" y="1605393"/>
                  <a:pt x="2127303" y="1613845"/>
                  <a:pt x="2132698" y="1624635"/>
                </a:cubicBezTo>
                <a:cubicBezTo>
                  <a:pt x="2138272" y="1635785"/>
                  <a:pt x="2141060" y="1648283"/>
                  <a:pt x="2141060" y="1662131"/>
                </a:cubicBezTo>
                <a:cubicBezTo>
                  <a:pt x="2141060" y="1663210"/>
                  <a:pt x="2140880" y="1665548"/>
                  <a:pt x="2140520" y="1669144"/>
                </a:cubicBezTo>
                <a:lnTo>
                  <a:pt x="2028844" y="1669144"/>
                </a:lnTo>
                <a:cubicBezTo>
                  <a:pt x="2029383" y="1679934"/>
                  <a:pt x="2031991" y="1689016"/>
                  <a:pt x="2036666" y="1696389"/>
                </a:cubicBezTo>
                <a:cubicBezTo>
                  <a:pt x="2041162" y="1703403"/>
                  <a:pt x="2047007" y="1708888"/>
                  <a:pt x="2054200" y="1712844"/>
                </a:cubicBezTo>
                <a:cubicBezTo>
                  <a:pt x="2061214" y="1716620"/>
                  <a:pt x="2068587" y="1718509"/>
                  <a:pt x="2076319" y="1718509"/>
                </a:cubicBezTo>
                <a:cubicBezTo>
                  <a:pt x="2094663" y="1718509"/>
                  <a:pt x="2108600" y="1709967"/>
                  <a:pt x="2118131" y="1692882"/>
                </a:cubicBezTo>
                <a:lnTo>
                  <a:pt x="2137823" y="1702593"/>
                </a:lnTo>
                <a:cubicBezTo>
                  <a:pt x="2131888" y="1713923"/>
                  <a:pt x="2123706" y="1722915"/>
                  <a:pt x="2113276" y="1729568"/>
                </a:cubicBezTo>
                <a:cubicBezTo>
                  <a:pt x="2102845" y="1736222"/>
                  <a:pt x="2090257" y="1739549"/>
                  <a:pt x="2075510" y="1739549"/>
                </a:cubicBezTo>
                <a:cubicBezTo>
                  <a:pt x="2061843" y="1739549"/>
                  <a:pt x="2049794" y="1736402"/>
                  <a:pt x="2039364" y="1730108"/>
                </a:cubicBezTo>
                <a:cubicBezTo>
                  <a:pt x="2028574" y="1723634"/>
                  <a:pt x="2020211" y="1714732"/>
                  <a:pt x="2014277" y="1703403"/>
                </a:cubicBezTo>
                <a:cubicBezTo>
                  <a:pt x="2008342" y="1692073"/>
                  <a:pt x="2005375" y="1679305"/>
                  <a:pt x="2005375" y="1665098"/>
                </a:cubicBezTo>
                <a:cubicBezTo>
                  <a:pt x="2005375" y="1651431"/>
                  <a:pt x="2008163" y="1638932"/>
                  <a:pt x="2013737" y="1627603"/>
                </a:cubicBezTo>
                <a:cubicBezTo>
                  <a:pt x="2019492" y="1615913"/>
                  <a:pt x="2027495" y="1606742"/>
                  <a:pt x="2037745" y="1600088"/>
                </a:cubicBezTo>
                <a:cubicBezTo>
                  <a:pt x="2048355" y="1593254"/>
                  <a:pt x="2060314" y="1589837"/>
                  <a:pt x="2073622" y="1589837"/>
                </a:cubicBezTo>
                <a:close/>
                <a:moveTo>
                  <a:pt x="1927324" y="1589837"/>
                </a:moveTo>
                <a:cubicBezTo>
                  <a:pt x="1939553" y="1589837"/>
                  <a:pt x="1950523" y="1592535"/>
                  <a:pt x="1960234" y="1597930"/>
                </a:cubicBezTo>
                <a:cubicBezTo>
                  <a:pt x="1969765" y="1603145"/>
                  <a:pt x="1976598" y="1610608"/>
                  <a:pt x="1980735" y="1620319"/>
                </a:cubicBezTo>
                <a:lnTo>
                  <a:pt x="1960503" y="1629761"/>
                </a:lnTo>
                <a:cubicBezTo>
                  <a:pt x="1954209" y="1617172"/>
                  <a:pt x="1943059" y="1610878"/>
                  <a:pt x="1927054" y="1610878"/>
                </a:cubicBezTo>
                <a:cubicBezTo>
                  <a:pt x="1919501" y="1610878"/>
                  <a:pt x="1912668" y="1612676"/>
                  <a:pt x="1906553" y="1616273"/>
                </a:cubicBezTo>
                <a:cubicBezTo>
                  <a:pt x="1900799" y="1619690"/>
                  <a:pt x="1897921" y="1624276"/>
                  <a:pt x="1897921" y="1630030"/>
                </a:cubicBezTo>
                <a:cubicBezTo>
                  <a:pt x="1897921" y="1635066"/>
                  <a:pt x="1899989" y="1639202"/>
                  <a:pt x="1904126" y="1642439"/>
                </a:cubicBezTo>
                <a:cubicBezTo>
                  <a:pt x="1908262" y="1645676"/>
                  <a:pt x="1914286" y="1648373"/>
                  <a:pt x="1922199" y="1650531"/>
                </a:cubicBezTo>
                <a:lnTo>
                  <a:pt x="1942700" y="1655657"/>
                </a:lnTo>
                <a:cubicBezTo>
                  <a:pt x="1956727" y="1659253"/>
                  <a:pt x="1967157" y="1664469"/>
                  <a:pt x="1973991" y="1671302"/>
                </a:cubicBezTo>
                <a:cubicBezTo>
                  <a:pt x="1981005" y="1678316"/>
                  <a:pt x="1984511" y="1686768"/>
                  <a:pt x="1984511" y="1696659"/>
                </a:cubicBezTo>
                <a:cubicBezTo>
                  <a:pt x="1984511" y="1705111"/>
                  <a:pt x="1981994" y="1712664"/>
                  <a:pt x="1976958" y="1719318"/>
                </a:cubicBezTo>
                <a:cubicBezTo>
                  <a:pt x="1972103" y="1725792"/>
                  <a:pt x="1965359" y="1730827"/>
                  <a:pt x="1956727" y="1734424"/>
                </a:cubicBezTo>
                <a:cubicBezTo>
                  <a:pt x="1948634" y="1737841"/>
                  <a:pt x="1939283" y="1739549"/>
                  <a:pt x="1928673" y="1739549"/>
                </a:cubicBezTo>
                <a:cubicBezTo>
                  <a:pt x="1913567" y="1739549"/>
                  <a:pt x="1900889" y="1736043"/>
                  <a:pt x="1890638" y="1729029"/>
                </a:cubicBezTo>
                <a:cubicBezTo>
                  <a:pt x="1880927" y="1722375"/>
                  <a:pt x="1873823" y="1713293"/>
                  <a:pt x="1869328" y="1701784"/>
                </a:cubicBezTo>
                <a:lnTo>
                  <a:pt x="1890098" y="1692343"/>
                </a:lnTo>
                <a:cubicBezTo>
                  <a:pt x="1893695" y="1700975"/>
                  <a:pt x="1898910" y="1707539"/>
                  <a:pt x="1905744" y="1712035"/>
                </a:cubicBezTo>
                <a:cubicBezTo>
                  <a:pt x="1912937" y="1716710"/>
                  <a:pt x="1920580" y="1719048"/>
                  <a:pt x="1928673" y="1719048"/>
                </a:cubicBezTo>
                <a:cubicBezTo>
                  <a:pt x="1937485" y="1719048"/>
                  <a:pt x="1945038" y="1717250"/>
                  <a:pt x="1951332" y="1713653"/>
                </a:cubicBezTo>
                <a:cubicBezTo>
                  <a:pt x="1957626" y="1710056"/>
                  <a:pt x="1960773" y="1704931"/>
                  <a:pt x="1960773" y="1698277"/>
                </a:cubicBezTo>
                <a:cubicBezTo>
                  <a:pt x="1960773" y="1692343"/>
                  <a:pt x="1958255" y="1687577"/>
                  <a:pt x="1953220" y="1683981"/>
                </a:cubicBezTo>
                <a:cubicBezTo>
                  <a:pt x="1948544" y="1680564"/>
                  <a:pt x="1940722" y="1677507"/>
                  <a:pt x="1929752" y="1674809"/>
                </a:cubicBezTo>
                <a:lnTo>
                  <a:pt x="1912488" y="1670223"/>
                </a:lnTo>
                <a:cubicBezTo>
                  <a:pt x="1901338" y="1667526"/>
                  <a:pt x="1892167" y="1662850"/>
                  <a:pt x="1884973" y="1656196"/>
                </a:cubicBezTo>
                <a:cubicBezTo>
                  <a:pt x="1877780" y="1649542"/>
                  <a:pt x="1874183" y="1641000"/>
                  <a:pt x="1874183" y="1630570"/>
                </a:cubicBezTo>
                <a:cubicBezTo>
                  <a:pt x="1874183" y="1622657"/>
                  <a:pt x="1876611" y="1615554"/>
                  <a:pt x="1881466" y="1609260"/>
                </a:cubicBezTo>
                <a:cubicBezTo>
                  <a:pt x="1886502" y="1602965"/>
                  <a:pt x="1892976" y="1598200"/>
                  <a:pt x="1900889" y="1594963"/>
                </a:cubicBezTo>
                <a:cubicBezTo>
                  <a:pt x="1909521" y="1591546"/>
                  <a:pt x="1918332" y="1589837"/>
                  <a:pt x="1927324" y="1589837"/>
                </a:cubicBezTo>
                <a:close/>
                <a:moveTo>
                  <a:pt x="1549747" y="1589837"/>
                </a:moveTo>
                <a:cubicBezTo>
                  <a:pt x="1563235" y="1589837"/>
                  <a:pt x="1575194" y="1592985"/>
                  <a:pt x="1585624" y="1599279"/>
                </a:cubicBezTo>
                <a:cubicBezTo>
                  <a:pt x="1595695" y="1605393"/>
                  <a:pt x="1603427" y="1613845"/>
                  <a:pt x="1608823" y="1624635"/>
                </a:cubicBezTo>
                <a:cubicBezTo>
                  <a:pt x="1614397" y="1635785"/>
                  <a:pt x="1617185" y="1648283"/>
                  <a:pt x="1617185" y="1662131"/>
                </a:cubicBezTo>
                <a:cubicBezTo>
                  <a:pt x="1617185" y="1663210"/>
                  <a:pt x="1617005" y="1665548"/>
                  <a:pt x="1616645" y="1669144"/>
                </a:cubicBezTo>
                <a:lnTo>
                  <a:pt x="1504968" y="1669144"/>
                </a:lnTo>
                <a:cubicBezTo>
                  <a:pt x="1505508" y="1679934"/>
                  <a:pt x="1508116" y="1689016"/>
                  <a:pt x="1512791" y="1696389"/>
                </a:cubicBezTo>
                <a:cubicBezTo>
                  <a:pt x="1517287" y="1703403"/>
                  <a:pt x="1523132" y="1708888"/>
                  <a:pt x="1530325" y="1712844"/>
                </a:cubicBezTo>
                <a:cubicBezTo>
                  <a:pt x="1537338" y="1716620"/>
                  <a:pt x="1544712" y="1718509"/>
                  <a:pt x="1552445" y="1718509"/>
                </a:cubicBezTo>
                <a:cubicBezTo>
                  <a:pt x="1570788" y="1718509"/>
                  <a:pt x="1584725" y="1709967"/>
                  <a:pt x="1594256" y="1692882"/>
                </a:cubicBezTo>
                <a:lnTo>
                  <a:pt x="1613948" y="1702593"/>
                </a:lnTo>
                <a:cubicBezTo>
                  <a:pt x="1608013" y="1713923"/>
                  <a:pt x="1599831" y="1722915"/>
                  <a:pt x="1589400" y="1729568"/>
                </a:cubicBezTo>
                <a:cubicBezTo>
                  <a:pt x="1578970" y="1736222"/>
                  <a:pt x="1566382" y="1739549"/>
                  <a:pt x="1551635" y="1739549"/>
                </a:cubicBezTo>
                <a:cubicBezTo>
                  <a:pt x="1537968" y="1739549"/>
                  <a:pt x="1525919" y="1736402"/>
                  <a:pt x="1515489" y="1730108"/>
                </a:cubicBezTo>
                <a:cubicBezTo>
                  <a:pt x="1504699" y="1723634"/>
                  <a:pt x="1496336" y="1714732"/>
                  <a:pt x="1490402" y="1703403"/>
                </a:cubicBezTo>
                <a:cubicBezTo>
                  <a:pt x="1484467" y="1692073"/>
                  <a:pt x="1481500" y="1679305"/>
                  <a:pt x="1481500" y="1665098"/>
                </a:cubicBezTo>
                <a:cubicBezTo>
                  <a:pt x="1481500" y="1651431"/>
                  <a:pt x="1484287" y="1638932"/>
                  <a:pt x="1489862" y="1627603"/>
                </a:cubicBezTo>
                <a:cubicBezTo>
                  <a:pt x="1495617" y="1615913"/>
                  <a:pt x="1503620" y="1606742"/>
                  <a:pt x="1513870" y="1600088"/>
                </a:cubicBezTo>
                <a:cubicBezTo>
                  <a:pt x="1524480" y="1593254"/>
                  <a:pt x="1536439" y="1589837"/>
                  <a:pt x="1549747" y="1589837"/>
                </a:cubicBezTo>
                <a:close/>
                <a:moveTo>
                  <a:pt x="1080864" y="1589837"/>
                </a:moveTo>
                <a:cubicBezTo>
                  <a:pt x="1091654" y="1589837"/>
                  <a:pt x="1101185" y="1592085"/>
                  <a:pt x="1109458" y="1596581"/>
                </a:cubicBezTo>
                <a:cubicBezTo>
                  <a:pt x="1117730" y="1601077"/>
                  <a:pt x="1124204" y="1607102"/>
                  <a:pt x="1128880" y="1614655"/>
                </a:cubicBezTo>
                <a:lnTo>
                  <a:pt x="1129959" y="1614655"/>
                </a:lnTo>
                <a:lnTo>
                  <a:pt x="1129959" y="1594423"/>
                </a:lnTo>
                <a:lnTo>
                  <a:pt x="1152348" y="1594423"/>
                </a:lnTo>
                <a:lnTo>
                  <a:pt x="1152348" y="1729838"/>
                </a:lnTo>
                <a:cubicBezTo>
                  <a:pt x="1152348" y="1752317"/>
                  <a:pt x="1146054" y="1769582"/>
                  <a:pt x="1133466" y="1781630"/>
                </a:cubicBezTo>
                <a:cubicBezTo>
                  <a:pt x="1121057" y="1793499"/>
                  <a:pt x="1104602" y="1799434"/>
                  <a:pt x="1084101" y="1799434"/>
                </a:cubicBezTo>
                <a:cubicBezTo>
                  <a:pt x="1067376" y="1799434"/>
                  <a:pt x="1053709" y="1795568"/>
                  <a:pt x="1043099" y="1787835"/>
                </a:cubicBezTo>
                <a:cubicBezTo>
                  <a:pt x="1032309" y="1780102"/>
                  <a:pt x="1025025" y="1770750"/>
                  <a:pt x="1021249" y="1759781"/>
                </a:cubicBezTo>
                <a:lnTo>
                  <a:pt x="1042829" y="1750609"/>
                </a:lnTo>
                <a:cubicBezTo>
                  <a:pt x="1045886" y="1758881"/>
                  <a:pt x="1051012" y="1765535"/>
                  <a:pt x="1058205" y="1770571"/>
                </a:cubicBezTo>
                <a:cubicBezTo>
                  <a:pt x="1065398" y="1775606"/>
                  <a:pt x="1074030" y="1778124"/>
                  <a:pt x="1084101" y="1778124"/>
                </a:cubicBezTo>
                <a:cubicBezTo>
                  <a:pt x="1098488" y="1778124"/>
                  <a:pt x="1109728" y="1773898"/>
                  <a:pt x="1117820" y="1765445"/>
                </a:cubicBezTo>
                <a:cubicBezTo>
                  <a:pt x="1125912" y="1757173"/>
                  <a:pt x="1129959" y="1745124"/>
                  <a:pt x="1129959" y="1729299"/>
                </a:cubicBezTo>
                <a:lnTo>
                  <a:pt x="1129959" y="1713653"/>
                </a:lnTo>
                <a:lnTo>
                  <a:pt x="1128880" y="1713653"/>
                </a:lnTo>
                <a:cubicBezTo>
                  <a:pt x="1124384" y="1720667"/>
                  <a:pt x="1117910" y="1726511"/>
                  <a:pt x="1109458" y="1731187"/>
                </a:cubicBezTo>
                <a:cubicBezTo>
                  <a:pt x="1101185" y="1735683"/>
                  <a:pt x="1091654" y="1737931"/>
                  <a:pt x="1080864" y="1737931"/>
                </a:cubicBezTo>
                <a:cubicBezTo>
                  <a:pt x="1068635" y="1737931"/>
                  <a:pt x="1057486" y="1734784"/>
                  <a:pt x="1047415" y="1728489"/>
                </a:cubicBezTo>
                <a:cubicBezTo>
                  <a:pt x="1037524" y="1722375"/>
                  <a:pt x="1029611" y="1713653"/>
                  <a:pt x="1023677" y="1702324"/>
                </a:cubicBezTo>
                <a:cubicBezTo>
                  <a:pt x="1017742" y="1690994"/>
                  <a:pt x="1014775" y="1678226"/>
                  <a:pt x="1014775" y="1664019"/>
                </a:cubicBezTo>
                <a:cubicBezTo>
                  <a:pt x="1014775" y="1649812"/>
                  <a:pt x="1017742" y="1637044"/>
                  <a:pt x="1023677" y="1625714"/>
                </a:cubicBezTo>
                <a:cubicBezTo>
                  <a:pt x="1029791" y="1614205"/>
                  <a:pt x="1037704" y="1605393"/>
                  <a:pt x="1047415" y="1599279"/>
                </a:cubicBezTo>
                <a:cubicBezTo>
                  <a:pt x="1057486" y="1592985"/>
                  <a:pt x="1068635" y="1589837"/>
                  <a:pt x="1080864" y="1589837"/>
                </a:cubicBezTo>
                <a:close/>
                <a:moveTo>
                  <a:pt x="938984" y="1589837"/>
                </a:moveTo>
                <a:cubicBezTo>
                  <a:pt x="955889" y="1589837"/>
                  <a:pt x="968747" y="1594783"/>
                  <a:pt x="977559" y="1604674"/>
                </a:cubicBezTo>
                <a:cubicBezTo>
                  <a:pt x="986550" y="1614744"/>
                  <a:pt x="991046" y="1628142"/>
                  <a:pt x="991046" y="1644867"/>
                </a:cubicBezTo>
                <a:lnTo>
                  <a:pt x="991046" y="1735233"/>
                </a:lnTo>
                <a:lnTo>
                  <a:pt x="967578" y="1735233"/>
                </a:lnTo>
                <a:lnTo>
                  <a:pt x="967578" y="1648373"/>
                </a:lnTo>
                <a:cubicBezTo>
                  <a:pt x="967578" y="1635425"/>
                  <a:pt x="964431" y="1625984"/>
                  <a:pt x="958137" y="1620050"/>
                </a:cubicBezTo>
                <a:cubicBezTo>
                  <a:pt x="952022" y="1614115"/>
                  <a:pt x="943480" y="1611148"/>
                  <a:pt x="932510" y="1611148"/>
                </a:cubicBezTo>
                <a:cubicBezTo>
                  <a:pt x="924957" y="1611148"/>
                  <a:pt x="918213" y="1613306"/>
                  <a:pt x="912279" y="1617622"/>
                </a:cubicBezTo>
                <a:cubicBezTo>
                  <a:pt x="905985" y="1622297"/>
                  <a:pt x="901309" y="1627872"/>
                  <a:pt x="898252" y="1634346"/>
                </a:cubicBezTo>
                <a:cubicBezTo>
                  <a:pt x="895015" y="1641360"/>
                  <a:pt x="893396" y="1648553"/>
                  <a:pt x="893396" y="1655926"/>
                </a:cubicBezTo>
                <a:lnTo>
                  <a:pt x="893396" y="1735233"/>
                </a:lnTo>
                <a:lnTo>
                  <a:pt x="869928" y="1735233"/>
                </a:lnTo>
                <a:lnTo>
                  <a:pt x="869928" y="1594423"/>
                </a:lnTo>
                <a:lnTo>
                  <a:pt x="892048" y="1594423"/>
                </a:lnTo>
                <a:lnTo>
                  <a:pt x="892048" y="1615194"/>
                </a:lnTo>
                <a:lnTo>
                  <a:pt x="893396" y="1615194"/>
                </a:lnTo>
                <a:cubicBezTo>
                  <a:pt x="897173" y="1608181"/>
                  <a:pt x="903287" y="1602246"/>
                  <a:pt x="911740" y="1597390"/>
                </a:cubicBezTo>
                <a:cubicBezTo>
                  <a:pt x="920372" y="1592355"/>
                  <a:pt x="929453" y="1589837"/>
                  <a:pt x="938984" y="1589837"/>
                </a:cubicBezTo>
                <a:close/>
                <a:moveTo>
                  <a:pt x="236729" y="1589837"/>
                </a:moveTo>
                <a:cubicBezTo>
                  <a:pt x="255792" y="1589837"/>
                  <a:pt x="270808" y="1594873"/>
                  <a:pt x="281778" y="1604944"/>
                </a:cubicBezTo>
                <a:cubicBezTo>
                  <a:pt x="292568" y="1614834"/>
                  <a:pt x="297963" y="1628502"/>
                  <a:pt x="297963" y="1645946"/>
                </a:cubicBezTo>
                <a:lnTo>
                  <a:pt x="297963" y="1735233"/>
                </a:lnTo>
                <a:lnTo>
                  <a:pt x="275574" y="1735233"/>
                </a:lnTo>
                <a:lnTo>
                  <a:pt x="275574" y="1715002"/>
                </a:lnTo>
                <a:lnTo>
                  <a:pt x="274495" y="1715002"/>
                </a:lnTo>
                <a:cubicBezTo>
                  <a:pt x="270359" y="1722015"/>
                  <a:pt x="264334" y="1727860"/>
                  <a:pt x="256421" y="1732536"/>
                </a:cubicBezTo>
                <a:cubicBezTo>
                  <a:pt x="248689" y="1737211"/>
                  <a:pt x="239517" y="1739549"/>
                  <a:pt x="228907" y="1739549"/>
                </a:cubicBezTo>
                <a:cubicBezTo>
                  <a:pt x="218476" y="1739549"/>
                  <a:pt x="209305" y="1737571"/>
                  <a:pt x="201392" y="1733615"/>
                </a:cubicBezTo>
                <a:cubicBezTo>
                  <a:pt x="193120" y="1729479"/>
                  <a:pt x="186826" y="1723904"/>
                  <a:pt x="182509" y="1716890"/>
                </a:cubicBezTo>
                <a:cubicBezTo>
                  <a:pt x="178193" y="1709877"/>
                  <a:pt x="176035" y="1701784"/>
                  <a:pt x="176035" y="1692613"/>
                </a:cubicBezTo>
                <a:cubicBezTo>
                  <a:pt x="176035" y="1677686"/>
                  <a:pt x="181610" y="1666087"/>
                  <a:pt x="192760" y="1657815"/>
                </a:cubicBezTo>
                <a:cubicBezTo>
                  <a:pt x="204270" y="1649362"/>
                  <a:pt x="218476" y="1645136"/>
                  <a:pt x="235381" y="1645136"/>
                </a:cubicBezTo>
                <a:cubicBezTo>
                  <a:pt x="244193" y="1645136"/>
                  <a:pt x="252105" y="1646036"/>
                  <a:pt x="259119" y="1647834"/>
                </a:cubicBezTo>
                <a:cubicBezTo>
                  <a:pt x="266312" y="1649632"/>
                  <a:pt x="271797" y="1651790"/>
                  <a:pt x="275574" y="1654308"/>
                </a:cubicBezTo>
                <a:lnTo>
                  <a:pt x="275574" y="1645676"/>
                </a:lnTo>
                <a:cubicBezTo>
                  <a:pt x="275574" y="1635425"/>
                  <a:pt x="271977" y="1627063"/>
                  <a:pt x="264784" y="1620589"/>
                </a:cubicBezTo>
                <a:cubicBezTo>
                  <a:pt x="257590" y="1614115"/>
                  <a:pt x="248239" y="1610878"/>
                  <a:pt x="236729" y="1610878"/>
                </a:cubicBezTo>
                <a:cubicBezTo>
                  <a:pt x="228997" y="1610878"/>
                  <a:pt x="221803" y="1612586"/>
                  <a:pt x="215149" y="1616003"/>
                </a:cubicBezTo>
                <a:cubicBezTo>
                  <a:pt x="208136" y="1619600"/>
                  <a:pt x="202831" y="1624366"/>
                  <a:pt x="199234" y="1630300"/>
                </a:cubicBezTo>
                <a:lnTo>
                  <a:pt x="181431" y="1617082"/>
                </a:lnTo>
                <a:cubicBezTo>
                  <a:pt x="186826" y="1608810"/>
                  <a:pt x="194468" y="1602156"/>
                  <a:pt x="204359" y="1597121"/>
                </a:cubicBezTo>
                <a:cubicBezTo>
                  <a:pt x="214070" y="1592265"/>
                  <a:pt x="224861" y="1589837"/>
                  <a:pt x="236729" y="1589837"/>
                </a:cubicBezTo>
                <a:close/>
                <a:moveTo>
                  <a:pt x="6930557" y="1564481"/>
                </a:moveTo>
                <a:lnTo>
                  <a:pt x="6949439" y="1564481"/>
                </a:lnTo>
                <a:lnTo>
                  <a:pt x="6949439" y="1583363"/>
                </a:lnTo>
                <a:cubicBezTo>
                  <a:pt x="6949439" y="1593254"/>
                  <a:pt x="6947012" y="1600448"/>
                  <a:pt x="6942156" y="1604944"/>
                </a:cubicBezTo>
                <a:cubicBezTo>
                  <a:pt x="6937121" y="1609619"/>
                  <a:pt x="6929837" y="1611957"/>
                  <a:pt x="6920306" y="1611957"/>
                </a:cubicBezTo>
                <a:lnTo>
                  <a:pt x="6917339" y="1611957"/>
                </a:lnTo>
                <a:lnTo>
                  <a:pt x="6917339" y="1735233"/>
                </a:lnTo>
                <a:lnTo>
                  <a:pt x="6894950" y="1735233"/>
                </a:lnTo>
                <a:lnTo>
                  <a:pt x="6894950" y="1714732"/>
                </a:lnTo>
                <a:lnTo>
                  <a:pt x="6893871" y="1714732"/>
                </a:lnTo>
                <a:cubicBezTo>
                  <a:pt x="6890274" y="1721566"/>
                  <a:pt x="6884070" y="1727500"/>
                  <a:pt x="6875258" y="1732536"/>
                </a:cubicBezTo>
                <a:cubicBezTo>
                  <a:pt x="6867165" y="1737211"/>
                  <a:pt x="6858174" y="1739549"/>
                  <a:pt x="6848283" y="1739549"/>
                </a:cubicBezTo>
                <a:cubicBezTo>
                  <a:pt x="6831199" y="1739549"/>
                  <a:pt x="6818251" y="1734604"/>
                  <a:pt x="6809439" y="1724713"/>
                </a:cubicBezTo>
                <a:cubicBezTo>
                  <a:pt x="6800447" y="1714642"/>
                  <a:pt x="6795951" y="1700705"/>
                  <a:pt x="6795951" y="1682902"/>
                </a:cubicBezTo>
                <a:lnTo>
                  <a:pt x="6795951" y="1594423"/>
                </a:lnTo>
                <a:lnTo>
                  <a:pt x="6819419" y="1594423"/>
                </a:lnTo>
                <a:lnTo>
                  <a:pt x="6819419" y="1679395"/>
                </a:lnTo>
                <a:cubicBezTo>
                  <a:pt x="6819419" y="1693062"/>
                  <a:pt x="6822477" y="1702953"/>
                  <a:pt x="6828591" y="1709067"/>
                </a:cubicBezTo>
                <a:cubicBezTo>
                  <a:pt x="6834885" y="1715362"/>
                  <a:pt x="6843068" y="1718509"/>
                  <a:pt x="6853138" y="1718509"/>
                </a:cubicBezTo>
                <a:cubicBezTo>
                  <a:pt x="6861051" y="1718509"/>
                  <a:pt x="6868154" y="1716351"/>
                  <a:pt x="6874449" y="1712035"/>
                </a:cubicBezTo>
                <a:cubicBezTo>
                  <a:pt x="6880383" y="1707898"/>
                  <a:pt x="6885149" y="1702414"/>
                  <a:pt x="6888745" y="1695580"/>
                </a:cubicBezTo>
                <a:cubicBezTo>
                  <a:pt x="6892162" y="1688926"/>
                  <a:pt x="6893871" y="1681733"/>
                  <a:pt x="6893871" y="1674000"/>
                </a:cubicBezTo>
                <a:lnTo>
                  <a:pt x="6893871" y="1594423"/>
                </a:lnTo>
                <a:lnTo>
                  <a:pt x="6920306" y="1594423"/>
                </a:lnTo>
                <a:cubicBezTo>
                  <a:pt x="6927140" y="1594423"/>
                  <a:pt x="6930557" y="1590737"/>
                  <a:pt x="6930557" y="1583363"/>
                </a:cubicBezTo>
                <a:close/>
                <a:moveTo>
                  <a:pt x="841260" y="1564481"/>
                </a:moveTo>
                <a:lnTo>
                  <a:pt x="860143" y="1564481"/>
                </a:lnTo>
                <a:lnTo>
                  <a:pt x="860143" y="1583363"/>
                </a:lnTo>
                <a:cubicBezTo>
                  <a:pt x="860143" y="1593254"/>
                  <a:pt x="857715" y="1600448"/>
                  <a:pt x="852859" y="1604944"/>
                </a:cubicBezTo>
                <a:cubicBezTo>
                  <a:pt x="847824" y="1609619"/>
                  <a:pt x="840541" y="1611957"/>
                  <a:pt x="831010" y="1611957"/>
                </a:cubicBezTo>
                <a:lnTo>
                  <a:pt x="828042" y="1611957"/>
                </a:lnTo>
                <a:lnTo>
                  <a:pt x="828042" y="1735233"/>
                </a:lnTo>
                <a:lnTo>
                  <a:pt x="805653" y="1735233"/>
                </a:lnTo>
                <a:lnTo>
                  <a:pt x="805653" y="1714732"/>
                </a:lnTo>
                <a:lnTo>
                  <a:pt x="804574" y="1714732"/>
                </a:lnTo>
                <a:cubicBezTo>
                  <a:pt x="800977" y="1721566"/>
                  <a:pt x="794773" y="1727500"/>
                  <a:pt x="785961" y="1732536"/>
                </a:cubicBezTo>
                <a:cubicBezTo>
                  <a:pt x="777869" y="1737211"/>
                  <a:pt x="768877" y="1739549"/>
                  <a:pt x="758986" y="1739549"/>
                </a:cubicBezTo>
                <a:cubicBezTo>
                  <a:pt x="741902" y="1739549"/>
                  <a:pt x="728954" y="1734604"/>
                  <a:pt x="720142" y="1724713"/>
                </a:cubicBezTo>
                <a:cubicBezTo>
                  <a:pt x="711150" y="1714642"/>
                  <a:pt x="706654" y="1700705"/>
                  <a:pt x="706654" y="1682902"/>
                </a:cubicBezTo>
                <a:lnTo>
                  <a:pt x="706654" y="1594423"/>
                </a:lnTo>
                <a:lnTo>
                  <a:pt x="730123" y="1594423"/>
                </a:lnTo>
                <a:lnTo>
                  <a:pt x="730123" y="1679395"/>
                </a:lnTo>
                <a:cubicBezTo>
                  <a:pt x="730123" y="1693062"/>
                  <a:pt x="733180" y="1702953"/>
                  <a:pt x="739294" y="1709067"/>
                </a:cubicBezTo>
                <a:cubicBezTo>
                  <a:pt x="745588" y="1715362"/>
                  <a:pt x="753771" y="1718509"/>
                  <a:pt x="763842" y="1718509"/>
                </a:cubicBezTo>
                <a:cubicBezTo>
                  <a:pt x="771754" y="1718509"/>
                  <a:pt x="778858" y="1716351"/>
                  <a:pt x="785152" y="1712035"/>
                </a:cubicBezTo>
                <a:cubicBezTo>
                  <a:pt x="791086" y="1707898"/>
                  <a:pt x="795852" y="1702414"/>
                  <a:pt x="799449" y="1695580"/>
                </a:cubicBezTo>
                <a:cubicBezTo>
                  <a:pt x="802866" y="1688926"/>
                  <a:pt x="804574" y="1681733"/>
                  <a:pt x="804574" y="1674000"/>
                </a:cubicBezTo>
                <a:lnTo>
                  <a:pt x="804574" y="1594423"/>
                </a:lnTo>
                <a:lnTo>
                  <a:pt x="831010" y="1594423"/>
                </a:lnTo>
                <a:cubicBezTo>
                  <a:pt x="837843" y="1594423"/>
                  <a:pt x="841260" y="1590737"/>
                  <a:pt x="841260" y="1583363"/>
                </a:cubicBezTo>
                <a:close/>
                <a:moveTo>
                  <a:pt x="8178425" y="1537506"/>
                </a:moveTo>
                <a:lnTo>
                  <a:pt x="8201893" y="1537506"/>
                </a:lnTo>
                <a:lnTo>
                  <a:pt x="8201893" y="1595772"/>
                </a:lnTo>
                <a:lnTo>
                  <a:pt x="8200545" y="1615194"/>
                </a:lnTo>
                <a:lnTo>
                  <a:pt x="8201893" y="1615194"/>
                </a:lnTo>
                <a:cubicBezTo>
                  <a:pt x="8205490" y="1608181"/>
                  <a:pt x="8211604" y="1602156"/>
                  <a:pt x="8220236" y="1597121"/>
                </a:cubicBezTo>
                <a:cubicBezTo>
                  <a:pt x="8228509" y="1592265"/>
                  <a:pt x="8237680" y="1589837"/>
                  <a:pt x="8247751" y="1589837"/>
                </a:cubicBezTo>
                <a:cubicBezTo>
                  <a:pt x="8264835" y="1589837"/>
                  <a:pt x="8277873" y="1594873"/>
                  <a:pt x="8286865" y="1604944"/>
                </a:cubicBezTo>
                <a:cubicBezTo>
                  <a:pt x="8295856" y="1615014"/>
                  <a:pt x="8300352" y="1628322"/>
                  <a:pt x="8300352" y="1644867"/>
                </a:cubicBezTo>
                <a:lnTo>
                  <a:pt x="8300352" y="1735233"/>
                </a:lnTo>
                <a:lnTo>
                  <a:pt x="8276884" y="1735233"/>
                </a:lnTo>
                <a:lnTo>
                  <a:pt x="8276884" y="1648373"/>
                </a:lnTo>
                <a:cubicBezTo>
                  <a:pt x="8276884" y="1635785"/>
                  <a:pt x="8273647" y="1626434"/>
                  <a:pt x="8267173" y="1620319"/>
                </a:cubicBezTo>
                <a:cubicBezTo>
                  <a:pt x="8260879" y="1614205"/>
                  <a:pt x="8252516" y="1611148"/>
                  <a:pt x="8242086" y="1611148"/>
                </a:cubicBezTo>
                <a:cubicBezTo>
                  <a:pt x="8235073" y="1611148"/>
                  <a:pt x="8228329" y="1613396"/>
                  <a:pt x="8221855" y="1617892"/>
                </a:cubicBezTo>
                <a:cubicBezTo>
                  <a:pt x="8215740" y="1622208"/>
                  <a:pt x="8210885" y="1627872"/>
                  <a:pt x="8207288" y="1634886"/>
                </a:cubicBezTo>
                <a:cubicBezTo>
                  <a:pt x="8203691" y="1642079"/>
                  <a:pt x="8201893" y="1649362"/>
                  <a:pt x="8201893" y="1656736"/>
                </a:cubicBezTo>
                <a:lnTo>
                  <a:pt x="8201893" y="1735233"/>
                </a:lnTo>
                <a:lnTo>
                  <a:pt x="8178425" y="1735233"/>
                </a:lnTo>
                <a:close/>
                <a:moveTo>
                  <a:pt x="8035550" y="1537506"/>
                </a:moveTo>
                <a:lnTo>
                  <a:pt x="8059018" y="1537506"/>
                </a:lnTo>
                <a:lnTo>
                  <a:pt x="8059018" y="1661861"/>
                </a:lnTo>
                <a:lnTo>
                  <a:pt x="8125107" y="1594423"/>
                </a:lnTo>
                <a:lnTo>
                  <a:pt x="8155049" y="1594423"/>
                </a:lnTo>
                <a:lnTo>
                  <a:pt x="8155049" y="1595502"/>
                </a:lnTo>
                <a:lnTo>
                  <a:pt x="8099751" y="1651341"/>
                </a:lnTo>
                <a:lnTo>
                  <a:pt x="8156668" y="1734154"/>
                </a:lnTo>
                <a:lnTo>
                  <a:pt x="8156668" y="1735233"/>
                </a:lnTo>
                <a:lnTo>
                  <a:pt x="8128614" y="1735233"/>
                </a:lnTo>
                <a:lnTo>
                  <a:pt x="8083296" y="1667526"/>
                </a:lnTo>
                <a:lnTo>
                  <a:pt x="8059018" y="1691803"/>
                </a:lnTo>
                <a:lnTo>
                  <a:pt x="8059018" y="1735233"/>
                </a:lnTo>
                <a:lnTo>
                  <a:pt x="8035550" y="1735233"/>
                </a:lnTo>
                <a:close/>
                <a:moveTo>
                  <a:pt x="7035425" y="1537506"/>
                </a:moveTo>
                <a:lnTo>
                  <a:pt x="7058893" y="1537506"/>
                </a:lnTo>
                <a:lnTo>
                  <a:pt x="7058893" y="1735233"/>
                </a:lnTo>
                <a:lnTo>
                  <a:pt x="7035425" y="1735233"/>
                </a:lnTo>
                <a:close/>
                <a:moveTo>
                  <a:pt x="6743275" y="1537506"/>
                </a:moveTo>
                <a:lnTo>
                  <a:pt x="6766743" y="1537506"/>
                </a:lnTo>
                <a:lnTo>
                  <a:pt x="6766743" y="1735233"/>
                </a:lnTo>
                <a:lnTo>
                  <a:pt x="6744354" y="1735233"/>
                </a:lnTo>
                <a:lnTo>
                  <a:pt x="6744354" y="1714462"/>
                </a:lnTo>
                <a:lnTo>
                  <a:pt x="6743275" y="1714462"/>
                </a:lnTo>
                <a:cubicBezTo>
                  <a:pt x="6739139" y="1721296"/>
                  <a:pt x="6732665" y="1727231"/>
                  <a:pt x="6723853" y="1732266"/>
                </a:cubicBezTo>
                <a:cubicBezTo>
                  <a:pt x="6715401" y="1737122"/>
                  <a:pt x="6705870" y="1739549"/>
                  <a:pt x="6695259" y="1739549"/>
                </a:cubicBezTo>
                <a:cubicBezTo>
                  <a:pt x="6682132" y="1739549"/>
                  <a:pt x="6670622" y="1736402"/>
                  <a:pt x="6660731" y="1730108"/>
                </a:cubicBezTo>
                <a:cubicBezTo>
                  <a:pt x="6650661" y="1723814"/>
                  <a:pt x="6642658" y="1714912"/>
                  <a:pt x="6636724" y="1703403"/>
                </a:cubicBezTo>
                <a:cubicBezTo>
                  <a:pt x="6630789" y="1692073"/>
                  <a:pt x="6627822" y="1679215"/>
                  <a:pt x="6627822" y="1664828"/>
                </a:cubicBezTo>
                <a:cubicBezTo>
                  <a:pt x="6627822" y="1650621"/>
                  <a:pt x="6630789" y="1637853"/>
                  <a:pt x="6636724" y="1626524"/>
                </a:cubicBezTo>
                <a:cubicBezTo>
                  <a:pt x="6642838" y="1614834"/>
                  <a:pt x="6650841" y="1605843"/>
                  <a:pt x="6660731" y="1599549"/>
                </a:cubicBezTo>
                <a:cubicBezTo>
                  <a:pt x="6670982" y="1593074"/>
                  <a:pt x="6682491" y="1589837"/>
                  <a:pt x="6695259" y="1589837"/>
                </a:cubicBezTo>
                <a:cubicBezTo>
                  <a:pt x="6705690" y="1589837"/>
                  <a:pt x="6715221" y="1592355"/>
                  <a:pt x="6723853" y="1597390"/>
                </a:cubicBezTo>
                <a:cubicBezTo>
                  <a:pt x="6732665" y="1602606"/>
                  <a:pt x="6739139" y="1608630"/>
                  <a:pt x="6743275" y="1615464"/>
                </a:cubicBezTo>
                <a:lnTo>
                  <a:pt x="6744354" y="1615464"/>
                </a:lnTo>
                <a:lnTo>
                  <a:pt x="6743275" y="1595772"/>
                </a:lnTo>
                <a:close/>
                <a:moveTo>
                  <a:pt x="6209875" y="1537506"/>
                </a:moveTo>
                <a:lnTo>
                  <a:pt x="6233344" y="1537506"/>
                </a:lnTo>
                <a:lnTo>
                  <a:pt x="6233344" y="1735233"/>
                </a:lnTo>
                <a:lnTo>
                  <a:pt x="6210954" y="1735233"/>
                </a:lnTo>
                <a:lnTo>
                  <a:pt x="6210954" y="1714462"/>
                </a:lnTo>
                <a:lnTo>
                  <a:pt x="6209875" y="1714462"/>
                </a:lnTo>
                <a:cubicBezTo>
                  <a:pt x="6205739" y="1721296"/>
                  <a:pt x="6199265" y="1727231"/>
                  <a:pt x="6190453" y="1732266"/>
                </a:cubicBezTo>
                <a:cubicBezTo>
                  <a:pt x="6182001" y="1737122"/>
                  <a:pt x="6172470" y="1739549"/>
                  <a:pt x="6161860" y="1739549"/>
                </a:cubicBezTo>
                <a:cubicBezTo>
                  <a:pt x="6148732" y="1739549"/>
                  <a:pt x="6137223" y="1736402"/>
                  <a:pt x="6127332" y="1730108"/>
                </a:cubicBezTo>
                <a:cubicBezTo>
                  <a:pt x="6117261" y="1723814"/>
                  <a:pt x="6109258" y="1714912"/>
                  <a:pt x="6103324" y="1703403"/>
                </a:cubicBezTo>
                <a:cubicBezTo>
                  <a:pt x="6097389" y="1692073"/>
                  <a:pt x="6094422" y="1679215"/>
                  <a:pt x="6094422" y="1664828"/>
                </a:cubicBezTo>
                <a:cubicBezTo>
                  <a:pt x="6094422" y="1650621"/>
                  <a:pt x="6097389" y="1637853"/>
                  <a:pt x="6103324" y="1626524"/>
                </a:cubicBezTo>
                <a:cubicBezTo>
                  <a:pt x="6109438" y="1614834"/>
                  <a:pt x="6117441" y="1605843"/>
                  <a:pt x="6127332" y="1599549"/>
                </a:cubicBezTo>
                <a:cubicBezTo>
                  <a:pt x="6137582" y="1593074"/>
                  <a:pt x="6149092" y="1589837"/>
                  <a:pt x="6161860" y="1589837"/>
                </a:cubicBezTo>
                <a:cubicBezTo>
                  <a:pt x="6172290" y="1589837"/>
                  <a:pt x="6181821" y="1592355"/>
                  <a:pt x="6190453" y="1597390"/>
                </a:cubicBezTo>
                <a:cubicBezTo>
                  <a:pt x="6199265" y="1602606"/>
                  <a:pt x="6205739" y="1608630"/>
                  <a:pt x="6209875" y="1615464"/>
                </a:cubicBezTo>
                <a:lnTo>
                  <a:pt x="6210954" y="1615464"/>
                </a:lnTo>
                <a:lnTo>
                  <a:pt x="6209875" y="1595772"/>
                </a:lnTo>
                <a:close/>
                <a:moveTo>
                  <a:pt x="5887486" y="1537506"/>
                </a:moveTo>
                <a:lnTo>
                  <a:pt x="5910954" y="1537506"/>
                </a:lnTo>
                <a:lnTo>
                  <a:pt x="5910954" y="1735233"/>
                </a:lnTo>
                <a:lnTo>
                  <a:pt x="5887486" y="1735233"/>
                </a:lnTo>
                <a:close/>
                <a:moveTo>
                  <a:pt x="2898753" y="1537506"/>
                </a:moveTo>
                <a:lnTo>
                  <a:pt x="2922221" y="1537506"/>
                </a:lnTo>
                <a:lnTo>
                  <a:pt x="2922221" y="1595772"/>
                </a:lnTo>
                <a:lnTo>
                  <a:pt x="2920873" y="1615194"/>
                </a:lnTo>
                <a:lnTo>
                  <a:pt x="2922221" y="1615194"/>
                </a:lnTo>
                <a:cubicBezTo>
                  <a:pt x="2925818" y="1608181"/>
                  <a:pt x="2931932" y="1602156"/>
                  <a:pt x="2940564" y="1597121"/>
                </a:cubicBezTo>
                <a:cubicBezTo>
                  <a:pt x="2948837" y="1592265"/>
                  <a:pt x="2958008" y="1589837"/>
                  <a:pt x="2968079" y="1589837"/>
                </a:cubicBezTo>
                <a:cubicBezTo>
                  <a:pt x="2985163" y="1589837"/>
                  <a:pt x="2998201" y="1594873"/>
                  <a:pt x="3007193" y="1604944"/>
                </a:cubicBezTo>
                <a:cubicBezTo>
                  <a:pt x="3016184" y="1615014"/>
                  <a:pt x="3020680" y="1628322"/>
                  <a:pt x="3020680" y="1644867"/>
                </a:cubicBezTo>
                <a:lnTo>
                  <a:pt x="3020680" y="1735233"/>
                </a:lnTo>
                <a:lnTo>
                  <a:pt x="2997212" y="1735233"/>
                </a:lnTo>
                <a:lnTo>
                  <a:pt x="2997212" y="1648373"/>
                </a:lnTo>
                <a:cubicBezTo>
                  <a:pt x="2997212" y="1635785"/>
                  <a:pt x="2993975" y="1626434"/>
                  <a:pt x="2987501" y="1620319"/>
                </a:cubicBezTo>
                <a:cubicBezTo>
                  <a:pt x="2981207" y="1614205"/>
                  <a:pt x="2972844" y="1611148"/>
                  <a:pt x="2962414" y="1611148"/>
                </a:cubicBezTo>
                <a:cubicBezTo>
                  <a:pt x="2955401" y="1611148"/>
                  <a:pt x="2948657" y="1613396"/>
                  <a:pt x="2942183" y="1617892"/>
                </a:cubicBezTo>
                <a:cubicBezTo>
                  <a:pt x="2936068" y="1622208"/>
                  <a:pt x="2931213" y="1627872"/>
                  <a:pt x="2927616" y="1634886"/>
                </a:cubicBezTo>
                <a:cubicBezTo>
                  <a:pt x="2924019" y="1642079"/>
                  <a:pt x="2922221" y="1649362"/>
                  <a:pt x="2922221" y="1656736"/>
                </a:cubicBezTo>
                <a:lnTo>
                  <a:pt x="2922221" y="1735233"/>
                </a:lnTo>
                <a:lnTo>
                  <a:pt x="2898753" y="1735233"/>
                </a:lnTo>
                <a:close/>
                <a:moveTo>
                  <a:pt x="1641453" y="1537506"/>
                </a:moveTo>
                <a:lnTo>
                  <a:pt x="1664921" y="1537506"/>
                </a:lnTo>
                <a:lnTo>
                  <a:pt x="1664921" y="1595772"/>
                </a:lnTo>
                <a:lnTo>
                  <a:pt x="1663573" y="1615464"/>
                </a:lnTo>
                <a:lnTo>
                  <a:pt x="1664921" y="1615464"/>
                </a:lnTo>
                <a:cubicBezTo>
                  <a:pt x="1669237" y="1608091"/>
                  <a:pt x="1675621" y="1602066"/>
                  <a:pt x="1684074" y="1597390"/>
                </a:cubicBezTo>
                <a:cubicBezTo>
                  <a:pt x="1693065" y="1592355"/>
                  <a:pt x="1702687" y="1589837"/>
                  <a:pt x="1712937" y="1589837"/>
                </a:cubicBezTo>
                <a:cubicBezTo>
                  <a:pt x="1725526" y="1589837"/>
                  <a:pt x="1736945" y="1593074"/>
                  <a:pt x="1747196" y="1599549"/>
                </a:cubicBezTo>
                <a:cubicBezTo>
                  <a:pt x="1757266" y="1606023"/>
                  <a:pt x="1765359" y="1615014"/>
                  <a:pt x="1771473" y="1626524"/>
                </a:cubicBezTo>
                <a:cubicBezTo>
                  <a:pt x="1777408" y="1637853"/>
                  <a:pt x="1780375" y="1650621"/>
                  <a:pt x="1780375" y="1664828"/>
                </a:cubicBezTo>
                <a:cubicBezTo>
                  <a:pt x="1780375" y="1679215"/>
                  <a:pt x="1777408" y="1692073"/>
                  <a:pt x="1771473" y="1703403"/>
                </a:cubicBezTo>
                <a:cubicBezTo>
                  <a:pt x="1765539" y="1714732"/>
                  <a:pt x="1757446" y="1723634"/>
                  <a:pt x="1747196" y="1730108"/>
                </a:cubicBezTo>
                <a:cubicBezTo>
                  <a:pt x="1737305" y="1736402"/>
                  <a:pt x="1725885" y="1739549"/>
                  <a:pt x="1712937" y="1739549"/>
                </a:cubicBezTo>
                <a:cubicBezTo>
                  <a:pt x="1702327" y="1739549"/>
                  <a:pt x="1692706" y="1737122"/>
                  <a:pt x="1684074" y="1732266"/>
                </a:cubicBezTo>
                <a:cubicBezTo>
                  <a:pt x="1675801" y="1727590"/>
                  <a:pt x="1669417" y="1721656"/>
                  <a:pt x="1664921" y="1714462"/>
                </a:cubicBezTo>
                <a:lnTo>
                  <a:pt x="1663573" y="1714462"/>
                </a:lnTo>
                <a:lnTo>
                  <a:pt x="1663573" y="1735233"/>
                </a:lnTo>
                <a:lnTo>
                  <a:pt x="1641453" y="1735233"/>
                </a:lnTo>
                <a:close/>
                <a:moveTo>
                  <a:pt x="653978" y="1537506"/>
                </a:moveTo>
                <a:lnTo>
                  <a:pt x="677447" y="1537506"/>
                </a:lnTo>
                <a:lnTo>
                  <a:pt x="677447" y="1735233"/>
                </a:lnTo>
                <a:lnTo>
                  <a:pt x="655058" y="1735233"/>
                </a:lnTo>
                <a:lnTo>
                  <a:pt x="655058" y="1714462"/>
                </a:lnTo>
                <a:lnTo>
                  <a:pt x="653978" y="1714462"/>
                </a:lnTo>
                <a:cubicBezTo>
                  <a:pt x="649842" y="1721296"/>
                  <a:pt x="643368" y="1727231"/>
                  <a:pt x="634556" y="1732266"/>
                </a:cubicBezTo>
                <a:cubicBezTo>
                  <a:pt x="626104" y="1737122"/>
                  <a:pt x="616573" y="1739549"/>
                  <a:pt x="605963" y="1739549"/>
                </a:cubicBezTo>
                <a:cubicBezTo>
                  <a:pt x="592835" y="1739549"/>
                  <a:pt x="581326" y="1736402"/>
                  <a:pt x="571435" y="1730108"/>
                </a:cubicBezTo>
                <a:cubicBezTo>
                  <a:pt x="561364" y="1723814"/>
                  <a:pt x="553361" y="1714912"/>
                  <a:pt x="547427" y="1703403"/>
                </a:cubicBezTo>
                <a:cubicBezTo>
                  <a:pt x="541492" y="1692073"/>
                  <a:pt x="538525" y="1679215"/>
                  <a:pt x="538525" y="1664828"/>
                </a:cubicBezTo>
                <a:cubicBezTo>
                  <a:pt x="538525" y="1650621"/>
                  <a:pt x="541492" y="1637853"/>
                  <a:pt x="547427" y="1626524"/>
                </a:cubicBezTo>
                <a:cubicBezTo>
                  <a:pt x="553541" y="1614834"/>
                  <a:pt x="561544" y="1605843"/>
                  <a:pt x="571435" y="1599549"/>
                </a:cubicBezTo>
                <a:cubicBezTo>
                  <a:pt x="581685" y="1593074"/>
                  <a:pt x="593195" y="1589837"/>
                  <a:pt x="605963" y="1589837"/>
                </a:cubicBezTo>
                <a:cubicBezTo>
                  <a:pt x="616393" y="1589837"/>
                  <a:pt x="625924" y="1592355"/>
                  <a:pt x="634556" y="1597390"/>
                </a:cubicBezTo>
                <a:cubicBezTo>
                  <a:pt x="643368" y="1602606"/>
                  <a:pt x="649842" y="1608630"/>
                  <a:pt x="653978" y="1615464"/>
                </a:cubicBezTo>
                <a:lnTo>
                  <a:pt x="655058" y="1615464"/>
                </a:lnTo>
                <a:lnTo>
                  <a:pt x="653978" y="1595772"/>
                </a:lnTo>
                <a:close/>
                <a:moveTo>
                  <a:pt x="4046" y="1537506"/>
                </a:moveTo>
                <a:lnTo>
                  <a:pt x="32100" y="1537506"/>
                </a:lnTo>
                <a:lnTo>
                  <a:pt x="82004" y="1614655"/>
                </a:lnTo>
                <a:lnTo>
                  <a:pt x="83083" y="1614655"/>
                </a:lnTo>
                <a:lnTo>
                  <a:pt x="132717" y="1537506"/>
                </a:lnTo>
                <a:lnTo>
                  <a:pt x="160502" y="1537506"/>
                </a:lnTo>
                <a:lnTo>
                  <a:pt x="97650" y="1632998"/>
                </a:lnTo>
                <a:lnTo>
                  <a:pt x="164548" y="1735233"/>
                </a:lnTo>
                <a:lnTo>
                  <a:pt x="136763" y="1735233"/>
                </a:lnTo>
                <a:lnTo>
                  <a:pt x="83083" y="1652689"/>
                </a:lnTo>
                <a:lnTo>
                  <a:pt x="82004" y="1652689"/>
                </a:lnTo>
                <a:lnTo>
                  <a:pt x="27784" y="1735233"/>
                </a:lnTo>
                <a:lnTo>
                  <a:pt x="0" y="1735233"/>
                </a:lnTo>
                <a:lnTo>
                  <a:pt x="66898" y="1632998"/>
                </a:lnTo>
                <a:close/>
                <a:moveTo>
                  <a:pt x="8344582" y="1534808"/>
                </a:moveTo>
                <a:cubicBezTo>
                  <a:pt x="8349438" y="1534808"/>
                  <a:pt x="8353394" y="1536337"/>
                  <a:pt x="8356451" y="1539394"/>
                </a:cubicBezTo>
                <a:cubicBezTo>
                  <a:pt x="8359688" y="1542631"/>
                  <a:pt x="8361307" y="1546677"/>
                  <a:pt x="8361307" y="1551533"/>
                </a:cubicBezTo>
                <a:cubicBezTo>
                  <a:pt x="8361307" y="1556208"/>
                  <a:pt x="8359688" y="1560165"/>
                  <a:pt x="8356451" y="1563402"/>
                </a:cubicBezTo>
                <a:cubicBezTo>
                  <a:pt x="8353034" y="1566819"/>
                  <a:pt x="8349078" y="1568527"/>
                  <a:pt x="8344582" y="1568527"/>
                </a:cubicBezTo>
                <a:cubicBezTo>
                  <a:pt x="8340086" y="1568527"/>
                  <a:pt x="8336130" y="1566819"/>
                  <a:pt x="8332713" y="1563402"/>
                </a:cubicBezTo>
                <a:cubicBezTo>
                  <a:pt x="8329296" y="1559985"/>
                  <a:pt x="8327588" y="1556029"/>
                  <a:pt x="8327588" y="1551533"/>
                </a:cubicBezTo>
                <a:cubicBezTo>
                  <a:pt x="8327588" y="1546857"/>
                  <a:pt x="8329296" y="1542811"/>
                  <a:pt x="8332713" y="1539394"/>
                </a:cubicBezTo>
                <a:cubicBezTo>
                  <a:pt x="8335770" y="1536337"/>
                  <a:pt x="8339727" y="1534808"/>
                  <a:pt x="8344582" y="1534808"/>
                </a:cubicBezTo>
                <a:close/>
                <a:moveTo>
                  <a:pt x="7106332" y="1534808"/>
                </a:moveTo>
                <a:cubicBezTo>
                  <a:pt x="7111188" y="1534808"/>
                  <a:pt x="7115144" y="1536337"/>
                  <a:pt x="7118201" y="1539394"/>
                </a:cubicBezTo>
                <a:cubicBezTo>
                  <a:pt x="7121438" y="1542631"/>
                  <a:pt x="7123057" y="1546677"/>
                  <a:pt x="7123057" y="1551533"/>
                </a:cubicBezTo>
                <a:cubicBezTo>
                  <a:pt x="7123057" y="1556208"/>
                  <a:pt x="7121438" y="1560165"/>
                  <a:pt x="7118201" y="1563402"/>
                </a:cubicBezTo>
                <a:cubicBezTo>
                  <a:pt x="7114784" y="1566819"/>
                  <a:pt x="7110828" y="1568527"/>
                  <a:pt x="7106332" y="1568527"/>
                </a:cubicBezTo>
                <a:cubicBezTo>
                  <a:pt x="7101836" y="1568527"/>
                  <a:pt x="7097880" y="1566819"/>
                  <a:pt x="7094463" y="1563402"/>
                </a:cubicBezTo>
                <a:cubicBezTo>
                  <a:pt x="7091046" y="1559985"/>
                  <a:pt x="7089338" y="1556029"/>
                  <a:pt x="7089338" y="1551533"/>
                </a:cubicBezTo>
                <a:cubicBezTo>
                  <a:pt x="7089338" y="1546857"/>
                  <a:pt x="7091046" y="1542811"/>
                  <a:pt x="7094463" y="1539394"/>
                </a:cubicBezTo>
                <a:cubicBezTo>
                  <a:pt x="7097520" y="1536337"/>
                  <a:pt x="7101477" y="1534808"/>
                  <a:pt x="7106332" y="1534808"/>
                </a:cubicBezTo>
                <a:close/>
                <a:moveTo>
                  <a:pt x="7209963" y="1531841"/>
                </a:moveTo>
                <a:lnTo>
                  <a:pt x="7230734" y="1531841"/>
                </a:lnTo>
                <a:lnTo>
                  <a:pt x="7258788" y="1564211"/>
                </a:lnTo>
                <a:lnTo>
                  <a:pt x="7258788" y="1565560"/>
                </a:lnTo>
                <a:lnTo>
                  <a:pt x="7236129" y="1565560"/>
                </a:lnTo>
                <a:lnTo>
                  <a:pt x="7221293" y="1548026"/>
                </a:lnTo>
                <a:lnTo>
                  <a:pt x="7219135" y="1548026"/>
                </a:lnTo>
                <a:lnTo>
                  <a:pt x="7204298" y="1565560"/>
                </a:lnTo>
                <a:lnTo>
                  <a:pt x="7181639" y="1565560"/>
                </a:lnTo>
                <a:lnTo>
                  <a:pt x="7181639" y="1564211"/>
                </a:lnTo>
                <a:close/>
                <a:moveTo>
                  <a:pt x="227828" y="1531841"/>
                </a:moveTo>
                <a:lnTo>
                  <a:pt x="248598" y="1531841"/>
                </a:lnTo>
                <a:lnTo>
                  <a:pt x="276922" y="1564211"/>
                </a:lnTo>
                <a:lnTo>
                  <a:pt x="276922" y="1565560"/>
                </a:lnTo>
                <a:lnTo>
                  <a:pt x="254263" y="1565560"/>
                </a:lnTo>
                <a:lnTo>
                  <a:pt x="239157" y="1548026"/>
                </a:lnTo>
                <a:lnTo>
                  <a:pt x="236999" y="1548026"/>
                </a:lnTo>
                <a:lnTo>
                  <a:pt x="222433" y="1565560"/>
                </a:lnTo>
                <a:lnTo>
                  <a:pt x="199774" y="1565560"/>
                </a:lnTo>
                <a:lnTo>
                  <a:pt x="199774" y="1564211"/>
                </a:lnTo>
                <a:close/>
                <a:moveTo>
                  <a:pt x="6840190" y="1531032"/>
                </a:moveTo>
                <a:cubicBezTo>
                  <a:pt x="6845765" y="1531032"/>
                  <a:pt x="6853138" y="1533819"/>
                  <a:pt x="6862310" y="1539394"/>
                </a:cubicBezTo>
                <a:cubicBezTo>
                  <a:pt x="6867345" y="1542451"/>
                  <a:pt x="6870942" y="1543980"/>
                  <a:pt x="6873100" y="1543980"/>
                </a:cubicBezTo>
                <a:cubicBezTo>
                  <a:pt x="6879214" y="1543980"/>
                  <a:pt x="6882541" y="1540653"/>
                  <a:pt x="6883081" y="1533999"/>
                </a:cubicBezTo>
                <a:lnTo>
                  <a:pt x="6902503" y="1533999"/>
                </a:lnTo>
                <a:cubicBezTo>
                  <a:pt x="6902503" y="1544070"/>
                  <a:pt x="6899445" y="1551803"/>
                  <a:pt x="6893331" y="1557198"/>
                </a:cubicBezTo>
                <a:cubicBezTo>
                  <a:pt x="6887397" y="1562413"/>
                  <a:pt x="6880473" y="1565020"/>
                  <a:pt x="6872560" y="1565020"/>
                </a:cubicBezTo>
                <a:cubicBezTo>
                  <a:pt x="6869143" y="1565020"/>
                  <a:pt x="6865907" y="1564391"/>
                  <a:pt x="6862849" y="1563132"/>
                </a:cubicBezTo>
                <a:cubicBezTo>
                  <a:pt x="6858713" y="1561514"/>
                  <a:pt x="6854757" y="1559535"/>
                  <a:pt x="6850980" y="1557198"/>
                </a:cubicBezTo>
                <a:cubicBezTo>
                  <a:pt x="6845226" y="1553781"/>
                  <a:pt x="6841539" y="1552072"/>
                  <a:pt x="6839921" y="1552072"/>
                </a:cubicBezTo>
                <a:cubicBezTo>
                  <a:pt x="6833806" y="1552072"/>
                  <a:pt x="6830479" y="1555489"/>
                  <a:pt x="6829940" y="1562323"/>
                </a:cubicBezTo>
                <a:lnTo>
                  <a:pt x="6810787" y="1562323"/>
                </a:lnTo>
                <a:cubicBezTo>
                  <a:pt x="6810787" y="1552072"/>
                  <a:pt x="6813755" y="1544339"/>
                  <a:pt x="6819689" y="1539124"/>
                </a:cubicBezTo>
                <a:cubicBezTo>
                  <a:pt x="6825803" y="1533729"/>
                  <a:pt x="6832637" y="1531032"/>
                  <a:pt x="6840190" y="1531032"/>
                </a:cubicBezTo>
                <a:close/>
                <a:moveTo>
                  <a:pt x="2904604" y="523363"/>
                </a:moveTo>
                <a:cubicBezTo>
                  <a:pt x="2909459" y="523363"/>
                  <a:pt x="2913595" y="525071"/>
                  <a:pt x="2917012" y="528488"/>
                </a:cubicBezTo>
                <a:cubicBezTo>
                  <a:pt x="2920429" y="531905"/>
                  <a:pt x="2922137" y="536041"/>
                  <a:pt x="2922137" y="540897"/>
                </a:cubicBezTo>
                <a:cubicBezTo>
                  <a:pt x="2922137" y="545752"/>
                  <a:pt x="2920429" y="549889"/>
                  <a:pt x="2917012" y="553305"/>
                </a:cubicBezTo>
                <a:cubicBezTo>
                  <a:pt x="2913595" y="556722"/>
                  <a:pt x="2909459" y="558431"/>
                  <a:pt x="2904604" y="558431"/>
                </a:cubicBezTo>
                <a:cubicBezTo>
                  <a:pt x="2899568" y="558431"/>
                  <a:pt x="2895342" y="556722"/>
                  <a:pt x="2891925" y="553305"/>
                </a:cubicBezTo>
                <a:cubicBezTo>
                  <a:pt x="2888509" y="549889"/>
                  <a:pt x="2886800" y="545752"/>
                  <a:pt x="2886800" y="540897"/>
                </a:cubicBezTo>
                <a:cubicBezTo>
                  <a:pt x="2886800" y="536041"/>
                  <a:pt x="2888509" y="531905"/>
                  <a:pt x="2891925" y="528488"/>
                </a:cubicBezTo>
                <a:cubicBezTo>
                  <a:pt x="2895342" y="525071"/>
                  <a:pt x="2899568" y="523363"/>
                  <a:pt x="2904604" y="523363"/>
                </a:cubicBezTo>
                <a:close/>
                <a:moveTo>
                  <a:pt x="7090185" y="485868"/>
                </a:moveTo>
                <a:cubicBezTo>
                  <a:pt x="7077237" y="485868"/>
                  <a:pt x="7067526" y="488565"/>
                  <a:pt x="7061052" y="493960"/>
                </a:cubicBezTo>
                <a:cubicBezTo>
                  <a:pt x="7054578" y="499355"/>
                  <a:pt x="7051341" y="506189"/>
                  <a:pt x="7051341" y="514461"/>
                </a:cubicBezTo>
                <a:cubicBezTo>
                  <a:pt x="7051341" y="522194"/>
                  <a:pt x="7054309" y="528488"/>
                  <a:pt x="7060243" y="533344"/>
                </a:cubicBezTo>
                <a:cubicBezTo>
                  <a:pt x="7066177" y="538199"/>
                  <a:pt x="7073641" y="540627"/>
                  <a:pt x="7082632" y="540627"/>
                </a:cubicBezTo>
                <a:cubicBezTo>
                  <a:pt x="7090545" y="540627"/>
                  <a:pt x="7097918" y="538559"/>
                  <a:pt x="7104752" y="534423"/>
                </a:cubicBezTo>
                <a:cubicBezTo>
                  <a:pt x="7111585" y="530287"/>
                  <a:pt x="7116981" y="524892"/>
                  <a:pt x="7120937" y="518238"/>
                </a:cubicBezTo>
                <a:cubicBezTo>
                  <a:pt x="7124893" y="511584"/>
                  <a:pt x="7126871" y="504121"/>
                  <a:pt x="7126871" y="495848"/>
                </a:cubicBezTo>
                <a:cubicBezTo>
                  <a:pt x="7122555" y="492971"/>
                  <a:pt x="7117160" y="490543"/>
                  <a:pt x="7110686" y="488565"/>
                </a:cubicBezTo>
                <a:cubicBezTo>
                  <a:pt x="7104572" y="486767"/>
                  <a:pt x="7097738" y="485868"/>
                  <a:pt x="7090185" y="485868"/>
                </a:cubicBezTo>
                <a:close/>
                <a:moveTo>
                  <a:pt x="6718710" y="485868"/>
                </a:moveTo>
                <a:cubicBezTo>
                  <a:pt x="6705762" y="485868"/>
                  <a:pt x="6696051" y="488565"/>
                  <a:pt x="6689577" y="493960"/>
                </a:cubicBezTo>
                <a:cubicBezTo>
                  <a:pt x="6683103" y="499355"/>
                  <a:pt x="6679866" y="506189"/>
                  <a:pt x="6679866" y="514461"/>
                </a:cubicBezTo>
                <a:cubicBezTo>
                  <a:pt x="6679866" y="522194"/>
                  <a:pt x="6682833" y="528488"/>
                  <a:pt x="6688768" y="533344"/>
                </a:cubicBezTo>
                <a:cubicBezTo>
                  <a:pt x="6694702" y="538199"/>
                  <a:pt x="6702166" y="540627"/>
                  <a:pt x="6711157" y="540627"/>
                </a:cubicBezTo>
                <a:cubicBezTo>
                  <a:pt x="6719070" y="540627"/>
                  <a:pt x="6726443" y="538559"/>
                  <a:pt x="6733277" y="534423"/>
                </a:cubicBezTo>
                <a:cubicBezTo>
                  <a:pt x="6740110" y="530287"/>
                  <a:pt x="6745505" y="524892"/>
                  <a:pt x="6749462" y="518238"/>
                </a:cubicBezTo>
                <a:cubicBezTo>
                  <a:pt x="6753418" y="511584"/>
                  <a:pt x="6755396" y="504121"/>
                  <a:pt x="6755396" y="495848"/>
                </a:cubicBezTo>
                <a:cubicBezTo>
                  <a:pt x="6751080" y="492971"/>
                  <a:pt x="6745685" y="490543"/>
                  <a:pt x="6739211" y="488565"/>
                </a:cubicBezTo>
                <a:cubicBezTo>
                  <a:pt x="6733097" y="486767"/>
                  <a:pt x="6726263" y="485868"/>
                  <a:pt x="6718710" y="485868"/>
                </a:cubicBezTo>
                <a:close/>
                <a:moveTo>
                  <a:pt x="1105664" y="485868"/>
                </a:moveTo>
                <a:cubicBezTo>
                  <a:pt x="1092715" y="485868"/>
                  <a:pt x="1083004" y="488565"/>
                  <a:pt x="1076530" y="493960"/>
                </a:cubicBezTo>
                <a:cubicBezTo>
                  <a:pt x="1070056" y="499355"/>
                  <a:pt x="1066819" y="506189"/>
                  <a:pt x="1066819" y="514461"/>
                </a:cubicBezTo>
                <a:cubicBezTo>
                  <a:pt x="1066819" y="522194"/>
                  <a:pt x="1069786" y="528488"/>
                  <a:pt x="1075721" y="533344"/>
                </a:cubicBezTo>
                <a:cubicBezTo>
                  <a:pt x="1081656" y="538199"/>
                  <a:pt x="1089119" y="540627"/>
                  <a:pt x="1098110" y="540627"/>
                </a:cubicBezTo>
                <a:cubicBezTo>
                  <a:pt x="1106023" y="540627"/>
                  <a:pt x="1113396" y="538559"/>
                  <a:pt x="1120230" y="534423"/>
                </a:cubicBezTo>
                <a:cubicBezTo>
                  <a:pt x="1127064" y="530287"/>
                  <a:pt x="1132458" y="524892"/>
                  <a:pt x="1136415" y="518238"/>
                </a:cubicBezTo>
                <a:cubicBezTo>
                  <a:pt x="1140371" y="511584"/>
                  <a:pt x="1142349" y="504121"/>
                  <a:pt x="1142349" y="495848"/>
                </a:cubicBezTo>
                <a:cubicBezTo>
                  <a:pt x="1138033" y="492971"/>
                  <a:pt x="1132638" y="490543"/>
                  <a:pt x="1126164" y="488565"/>
                </a:cubicBezTo>
                <a:cubicBezTo>
                  <a:pt x="1120050" y="486767"/>
                  <a:pt x="1113217" y="485868"/>
                  <a:pt x="1105664" y="485868"/>
                </a:cubicBezTo>
                <a:close/>
                <a:moveTo>
                  <a:pt x="7243041" y="432727"/>
                </a:moveTo>
                <a:cubicBezTo>
                  <a:pt x="7234409" y="432727"/>
                  <a:pt x="7226317" y="434885"/>
                  <a:pt x="7218763" y="439201"/>
                </a:cubicBezTo>
                <a:cubicBezTo>
                  <a:pt x="7211390" y="443517"/>
                  <a:pt x="7205366" y="449721"/>
                  <a:pt x="7200690" y="457814"/>
                </a:cubicBezTo>
                <a:cubicBezTo>
                  <a:pt x="7196194" y="465726"/>
                  <a:pt x="7193946" y="475257"/>
                  <a:pt x="7193946" y="486407"/>
                </a:cubicBezTo>
                <a:cubicBezTo>
                  <a:pt x="7193946" y="497377"/>
                  <a:pt x="7196194" y="506818"/>
                  <a:pt x="7200690" y="514731"/>
                </a:cubicBezTo>
                <a:cubicBezTo>
                  <a:pt x="7205366" y="522824"/>
                  <a:pt x="7211390" y="529028"/>
                  <a:pt x="7218763" y="533344"/>
                </a:cubicBezTo>
                <a:cubicBezTo>
                  <a:pt x="7226676" y="537840"/>
                  <a:pt x="7234769" y="540088"/>
                  <a:pt x="7243041" y="540088"/>
                </a:cubicBezTo>
                <a:cubicBezTo>
                  <a:pt x="7251313" y="540088"/>
                  <a:pt x="7259406" y="537840"/>
                  <a:pt x="7267319" y="533344"/>
                </a:cubicBezTo>
                <a:cubicBezTo>
                  <a:pt x="7274512" y="529208"/>
                  <a:pt x="7280447" y="523003"/>
                  <a:pt x="7285122" y="514731"/>
                </a:cubicBezTo>
                <a:cubicBezTo>
                  <a:pt x="7289618" y="506818"/>
                  <a:pt x="7291866" y="497377"/>
                  <a:pt x="7291866" y="486407"/>
                </a:cubicBezTo>
                <a:cubicBezTo>
                  <a:pt x="7291866" y="475257"/>
                  <a:pt x="7289618" y="465726"/>
                  <a:pt x="7285122" y="457814"/>
                </a:cubicBezTo>
                <a:cubicBezTo>
                  <a:pt x="7280447" y="449541"/>
                  <a:pt x="7274512" y="443337"/>
                  <a:pt x="7267319" y="439201"/>
                </a:cubicBezTo>
                <a:cubicBezTo>
                  <a:pt x="7259766" y="434885"/>
                  <a:pt x="7251673" y="432727"/>
                  <a:pt x="7243041" y="432727"/>
                </a:cubicBezTo>
                <a:close/>
                <a:moveTo>
                  <a:pt x="2789076" y="432727"/>
                </a:moveTo>
                <a:cubicBezTo>
                  <a:pt x="2780624" y="432727"/>
                  <a:pt x="2772891" y="434885"/>
                  <a:pt x="2765877" y="439201"/>
                </a:cubicBezTo>
                <a:cubicBezTo>
                  <a:pt x="2758684" y="443697"/>
                  <a:pt x="2753109" y="449721"/>
                  <a:pt x="2749153" y="457274"/>
                </a:cubicBezTo>
                <a:cubicBezTo>
                  <a:pt x="2745016" y="465187"/>
                  <a:pt x="2742949" y="474628"/>
                  <a:pt x="2742949" y="485598"/>
                </a:cubicBezTo>
                <a:cubicBezTo>
                  <a:pt x="2742949" y="496208"/>
                  <a:pt x="2745016" y="505649"/>
                  <a:pt x="2749153" y="513922"/>
                </a:cubicBezTo>
                <a:cubicBezTo>
                  <a:pt x="2753109" y="521834"/>
                  <a:pt x="2758684" y="527859"/>
                  <a:pt x="2765877" y="531995"/>
                </a:cubicBezTo>
                <a:cubicBezTo>
                  <a:pt x="2773071" y="536131"/>
                  <a:pt x="2780804" y="538199"/>
                  <a:pt x="2789076" y="538199"/>
                </a:cubicBezTo>
                <a:cubicBezTo>
                  <a:pt x="2797708" y="538199"/>
                  <a:pt x="2805351" y="536131"/>
                  <a:pt x="2812005" y="531995"/>
                </a:cubicBezTo>
                <a:cubicBezTo>
                  <a:pt x="2819018" y="527679"/>
                  <a:pt x="2824593" y="521565"/>
                  <a:pt x="2828729" y="513652"/>
                </a:cubicBezTo>
                <a:cubicBezTo>
                  <a:pt x="2832865" y="505739"/>
                  <a:pt x="2834934" y="496388"/>
                  <a:pt x="2834934" y="485598"/>
                </a:cubicBezTo>
                <a:cubicBezTo>
                  <a:pt x="2834934" y="474448"/>
                  <a:pt x="2832865" y="464917"/>
                  <a:pt x="2828729" y="457004"/>
                </a:cubicBezTo>
                <a:cubicBezTo>
                  <a:pt x="2824593" y="448912"/>
                  <a:pt x="2819018" y="442887"/>
                  <a:pt x="2812005" y="438931"/>
                </a:cubicBezTo>
                <a:cubicBezTo>
                  <a:pt x="2804811" y="434795"/>
                  <a:pt x="2797168" y="432727"/>
                  <a:pt x="2789076" y="432727"/>
                </a:cubicBezTo>
                <a:close/>
                <a:moveTo>
                  <a:pt x="2149823" y="432727"/>
                </a:moveTo>
                <a:cubicBezTo>
                  <a:pt x="2139033" y="432727"/>
                  <a:pt x="2129592" y="436323"/>
                  <a:pt x="2121499" y="443517"/>
                </a:cubicBezTo>
                <a:cubicBezTo>
                  <a:pt x="2113946" y="450350"/>
                  <a:pt x="2108911" y="459702"/>
                  <a:pt x="2106393" y="471571"/>
                </a:cubicBezTo>
                <a:lnTo>
                  <a:pt x="2192174" y="471571"/>
                </a:lnTo>
                <a:cubicBezTo>
                  <a:pt x="2191994" y="465636"/>
                  <a:pt x="2190375" y="459702"/>
                  <a:pt x="2187318" y="453767"/>
                </a:cubicBezTo>
                <a:cubicBezTo>
                  <a:pt x="2184441" y="448013"/>
                  <a:pt x="2179855" y="443067"/>
                  <a:pt x="2173561" y="438931"/>
                </a:cubicBezTo>
                <a:cubicBezTo>
                  <a:pt x="2167267" y="434795"/>
                  <a:pt x="2159354" y="432727"/>
                  <a:pt x="2149823" y="432727"/>
                </a:cubicBezTo>
                <a:close/>
                <a:moveTo>
                  <a:pt x="1839544" y="432727"/>
                </a:moveTo>
                <a:cubicBezTo>
                  <a:pt x="1830912" y="432727"/>
                  <a:pt x="1822819" y="434885"/>
                  <a:pt x="1815266" y="439201"/>
                </a:cubicBezTo>
                <a:cubicBezTo>
                  <a:pt x="1807894" y="443517"/>
                  <a:pt x="1801869" y="449721"/>
                  <a:pt x="1797194" y="457814"/>
                </a:cubicBezTo>
                <a:cubicBezTo>
                  <a:pt x="1792697" y="465726"/>
                  <a:pt x="1790450" y="475257"/>
                  <a:pt x="1790450" y="486407"/>
                </a:cubicBezTo>
                <a:cubicBezTo>
                  <a:pt x="1790450" y="497377"/>
                  <a:pt x="1792697" y="506818"/>
                  <a:pt x="1797194" y="514731"/>
                </a:cubicBezTo>
                <a:cubicBezTo>
                  <a:pt x="1801869" y="522824"/>
                  <a:pt x="1807894" y="529028"/>
                  <a:pt x="1815266" y="533344"/>
                </a:cubicBezTo>
                <a:cubicBezTo>
                  <a:pt x="1823179" y="537840"/>
                  <a:pt x="1831271" y="540088"/>
                  <a:pt x="1839544" y="540088"/>
                </a:cubicBezTo>
                <a:cubicBezTo>
                  <a:pt x="1847816" y="540088"/>
                  <a:pt x="1855909" y="537840"/>
                  <a:pt x="1863822" y="533344"/>
                </a:cubicBezTo>
                <a:cubicBezTo>
                  <a:pt x="1871015" y="529208"/>
                  <a:pt x="1876950" y="523003"/>
                  <a:pt x="1881625" y="514731"/>
                </a:cubicBezTo>
                <a:cubicBezTo>
                  <a:pt x="1886121" y="506818"/>
                  <a:pt x="1888369" y="497377"/>
                  <a:pt x="1888369" y="486407"/>
                </a:cubicBezTo>
                <a:cubicBezTo>
                  <a:pt x="1888369" y="475257"/>
                  <a:pt x="1886121" y="465726"/>
                  <a:pt x="1881625" y="457814"/>
                </a:cubicBezTo>
                <a:cubicBezTo>
                  <a:pt x="1876950" y="449541"/>
                  <a:pt x="1871015" y="443337"/>
                  <a:pt x="1863822" y="439201"/>
                </a:cubicBezTo>
                <a:cubicBezTo>
                  <a:pt x="1856269" y="434885"/>
                  <a:pt x="1848176" y="432727"/>
                  <a:pt x="1839544" y="432727"/>
                </a:cubicBezTo>
                <a:close/>
                <a:moveTo>
                  <a:pt x="1575811" y="432727"/>
                </a:moveTo>
                <a:cubicBezTo>
                  <a:pt x="1567898" y="432727"/>
                  <a:pt x="1560256" y="434975"/>
                  <a:pt x="1552882" y="439471"/>
                </a:cubicBezTo>
                <a:cubicBezTo>
                  <a:pt x="1545690" y="443966"/>
                  <a:pt x="1539935" y="450171"/>
                  <a:pt x="1535619" y="458083"/>
                </a:cubicBezTo>
                <a:cubicBezTo>
                  <a:pt x="1531302" y="466176"/>
                  <a:pt x="1529145" y="475617"/>
                  <a:pt x="1529145" y="486407"/>
                </a:cubicBezTo>
                <a:cubicBezTo>
                  <a:pt x="1529145" y="497017"/>
                  <a:pt x="1531302" y="506369"/>
                  <a:pt x="1535619" y="514461"/>
                </a:cubicBezTo>
                <a:cubicBezTo>
                  <a:pt x="1539935" y="522734"/>
                  <a:pt x="1545690" y="529028"/>
                  <a:pt x="1552882" y="533344"/>
                </a:cubicBezTo>
                <a:cubicBezTo>
                  <a:pt x="1560256" y="537840"/>
                  <a:pt x="1567898" y="540088"/>
                  <a:pt x="1575811" y="540088"/>
                </a:cubicBezTo>
                <a:cubicBezTo>
                  <a:pt x="1583544" y="540088"/>
                  <a:pt x="1591187" y="537840"/>
                  <a:pt x="1598740" y="533344"/>
                </a:cubicBezTo>
                <a:cubicBezTo>
                  <a:pt x="1605754" y="529208"/>
                  <a:pt x="1611509" y="522913"/>
                  <a:pt x="1616004" y="514461"/>
                </a:cubicBezTo>
                <a:cubicBezTo>
                  <a:pt x="1620141" y="506728"/>
                  <a:pt x="1622208" y="497377"/>
                  <a:pt x="1622208" y="486407"/>
                </a:cubicBezTo>
                <a:cubicBezTo>
                  <a:pt x="1622208" y="475257"/>
                  <a:pt x="1620141" y="465816"/>
                  <a:pt x="1616004" y="458083"/>
                </a:cubicBezTo>
                <a:cubicBezTo>
                  <a:pt x="1611689" y="449991"/>
                  <a:pt x="1605934" y="443787"/>
                  <a:pt x="1598740" y="439471"/>
                </a:cubicBezTo>
                <a:cubicBezTo>
                  <a:pt x="1591187" y="434975"/>
                  <a:pt x="1583544" y="432727"/>
                  <a:pt x="1575811" y="432727"/>
                </a:cubicBezTo>
                <a:close/>
                <a:moveTo>
                  <a:pt x="959198" y="432727"/>
                </a:moveTo>
                <a:cubicBezTo>
                  <a:pt x="948408" y="432727"/>
                  <a:pt x="938967" y="436323"/>
                  <a:pt x="930874" y="443517"/>
                </a:cubicBezTo>
                <a:cubicBezTo>
                  <a:pt x="923321" y="450350"/>
                  <a:pt x="918286" y="459702"/>
                  <a:pt x="915768" y="471571"/>
                </a:cubicBezTo>
                <a:lnTo>
                  <a:pt x="1001549" y="471571"/>
                </a:lnTo>
                <a:cubicBezTo>
                  <a:pt x="1001369" y="465636"/>
                  <a:pt x="999750" y="459702"/>
                  <a:pt x="996693" y="453767"/>
                </a:cubicBezTo>
                <a:cubicBezTo>
                  <a:pt x="993816" y="448013"/>
                  <a:pt x="989230" y="443067"/>
                  <a:pt x="982936" y="438931"/>
                </a:cubicBezTo>
                <a:cubicBezTo>
                  <a:pt x="976642" y="434795"/>
                  <a:pt x="968729" y="432727"/>
                  <a:pt x="959198" y="432727"/>
                </a:cubicBezTo>
                <a:close/>
                <a:moveTo>
                  <a:pt x="382218" y="432727"/>
                </a:moveTo>
                <a:cubicBezTo>
                  <a:pt x="373587" y="432727"/>
                  <a:pt x="365494" y="434885"/>
                  <a:pt x="357941" y="439201"/>
                </a:cubicBezTo>
                <a:cubicBezTo>
                  <a:pt x="350568" y="443517"/>
                  <a:pt x="344543" y="449721"/>
                  <a:pt x="339868" y="457814"/>
                </a:cubicBezTo>
                <a:cubicBezTo>
                  <a:pt x="335373" y="465726"/>
                  <a:pt x="333124" y="475257"/>
                  <a:pt x="333124" y="486407"/>
                </a:cubicBezTo>
                <a:cubicBezTo>
                  <a:pt x="333124" y="497377"/>
                  <a:pt x="335373" y="506818"/>
                  <a:pt x="339868" y="514731"/>
                </a:cubicBezTo>
                <a:cubicBezTo>
                  <a:pt x="344543" y="522824"/>
                  <a:pt x="350568" y="529028"/>
                  <a:pt x="357941" y="533344"/>
                </a:cubicBezTo>
                <a:cubicBezTo>
                  <a:pt x="365854" y="537840"/>
                  <a:pt x="373947" y="540088"/>
                  <a:pt x="382218" y="540088"/>
                </a:cubicBezTo>
                <a:cubicBezTo>
                  <a:pt x="390492" y="540088"/>
                  <a:pt x="398584" y="537840"/>
                  <a:pt x="406496" y="533344"/>
                </a:cubicBezTo>
                <a:cubicBezTo>
                  <a:pt x="413690" y="529208"/>
                  <a:pt x="419625" y="523003"/>
                  <a:pt x="424300" y="514731"/>
                </a:cubicBezTo>
                <a:cubicBezTo>
                  <a:pt x="428796" y="506818"/>
                  <a:pt x="431044" y="497377"/>
                  <a:pt x="431044" y="486407"/>
                </a:cubicBezTo>
                <a:cubicBezTo>
                  <a:pt x="431044" y="475257"/>
                  <a:pt x="428796" y="465726"/>
                  <a:pt x="424300" y="457814"/>
                </a:cubicBezTo>
                <a:cubicBezTo>
                  <a:pt x="419625" y="449541"/>
                  <a:pt x="413690" y="443337"/>
                  <a:pt x="406496" y="439201"/>
                </a:cubicBezTo>
                <a:cubicBezTo>
                  <a:pt x="398944" y="434885"/>
                  <a:pt x="390851" y="432727"/>
                  <a:pt x="382218" y="432727"/>
                </a:cubicBezTo>
                <a:close/>
                <a:moveTo>
                  <a:pt x="6791450" y="416002"/>
                </a:moveTo>
                <a:lnTo>
                  <a:pt x="6816807" y="416002"/>
                </a:lnTo>
                <a:lnTo>
                  <a:pt x="6861046" y="520666"/>
                </a:lnTo>
                <a:lnTo>
                  <a:pt x="6861585" y="520666"/>
                </a:lnTo>
                <a:lnTo>
                  <a:pt x="6904206" y="416002"/>
                </a:lnTo>
                <a:lnTo>
                  <a:pt x="6929563" y="416002"/>
                </a:lnTo>
                <a:lnTo>
                  <a:pt x="6842703" y="616427"/>
                </a:lnTo>
                <a:lnTo>
                  <a:pt x="6818425" y="616427"/>
                </a:lnTo>
                <a:lnTo>
                  <a:pt x="6849716" y="547910"/>
                </a:lnTo>
                <a:close/>
                <a:moveTo>
                  <a:pt x="2510386" y="416002"/>
                </a:moveTo>
                <a:lnTo>
                  <a:pt x="2533854" y="416002"/>
                </a:lnTo>
                <a:lnTo>
                  <a:pt x="2533854" y="556812"/>
                </a:lnTo>
                <a:lnTo>
                  <a:pt x="2510386" y="556812"/>
                </a:lnTo>
                <a:close/>
                <a:moveTo>
                  <a:pt x="1734229" y="411686"/>
                </a:moveTo>
                <a:cubicBezTo>
                  <a:pt x="1740523" y="411686"/>
                  <a:pt x="1746099" y="412675"/>
                  <a:pt x="1750954" y="414653"/>
                </a:cubicBezTo>
                <a:lnTo>
                  <a:pt x="1750954" y="440010"/>
                </a:lnTo>
                <a:cubicBezTo>
                  <a:pt x="1744839" y="436953"/>
                  <a:pt x="1738186" y="435424"/>
                  <a:pt x="1730992" y="435424"/>
                </a:cubicBezTo>
                <a:cubicBezTo>
                  <a:pt x="1724338" y="435424"/>
                  <a:pt x="1718045" y="437402"/>
                  <a:pt x="1712110" y="441359"/>
                </a:cubicBezTo>
                <a:cubicBezTo>
                  <a:pt x="1706535" y="444955"/>
                  <a:pt x="1701950" y="450171"/>
                  <a:pt x="1698353" y="457004"/>
                </a:cubicBezTo>
                <a:cubicBezTo>
                  <a:pt x="1695116" y="462939"/>
                  <a:pt x="1693497" y="469952"/>
                  <a:pt x="1693497" y="478045"/>
                </a:cubicBezTo>
                <a:lnTo>
                  <a:pt x="1693497" y="556812"/>
                </a:lnTo>
                <a:lnTo>
                  <a:pt x="1670029" y="556812"/>
                </a:lnTo>
                <a:lnTo>
                  <a:pt x="1670029" y="416002"/>
                </a:lnTo>
                <a:lnTo>
                  <a:pt x="1692148" y="416002"/>
                </a:lnTo>
                <a:lnTo>
                  <a:pt x="1692148" y="438661"/>
                </a:lnTo>
                <a:lnTo>
                  <a:pt x="1693497" y="438661"/>
                </a:lnTo>
                <a:cubicBezTo>
                  <a:pt x="1696015" y="431108"/>
                  <a:pt x="1701320" y="424724"/>
                  <a:pt x="1709412" y="419509"/>
                </a:cubicBezTo>
                <a:cubicBezTo>
                  <a:pt x="1717326" y="414294"/>
                  <a:pt x="1725598" y="411686"/>
                  <a:pt x="1734229" y="411686"/>
                </a:cubicBezTo>
                <a:close/>
                <a:moveTo>
                  <a:pt x="857929" y="411686"/>
                </a:moveTo>
                <a:cubicBezTo>
                  <a:pt x="864223" y="411686"/>
                  <a:pt x="869799" y="412675"/>
                  <a:pt x="874654" y="414653"/>
                </a:cubicBezTo>
                <a:lnTo>
                  <a:pt x="874654" y="440010"/>
                </a:lnTo>
                <a:cubicBezTo>
                  <a:pt x="868540" y="436953"/>
                  <a:pt x="861885" y="435424"/>
                  <a:pt x="854692" y="435424"/>
                </a:cubicBezTo>
                <a:cubicBezTo>
                  <a:pt x="848038" y="435424"/>
                  <a:pt x="841744" y="437402"/>
                  <a:pt x="835810" y="441359"/>
                </a:cubicBezTo>
                <a:cubicBezTo>
                  <a:pt x="830235" y="444955"/>
                  <a:pt x="825650" y="450171"/>
                  <a:pt x="822053" y="457004"/>
                </a:cubicBezTo>
                <a:cubicBezTo>
                  <a:pt x="818816" y="462939"/>
                  <a:pt x="817197" y="469952"/>
                  <a:pt x="817197" y="478045"/>
                </a:cubicBezTo>
                <a:lnTo>
                  <a:pt x="817197" y="556812"/>
                </a:lnTo>
                <a:lnTo>
                  <a:pt x="793729" y="556812"/>
                </a:lnTo>
                <a:lnTo>
                  <a:pt x="793729" y="416002"/>
                </a:lnTo>
                <a:lnTo>
                  <a:pt x="815848" y="416002"/>
                </a:lnTo>
                <a:lnTo>
                  <a:pt x="815848" y="438661"/>
                </a:lnTo>
                <a:lnTo>
                  <a:pt x="817197" y="438661"/>
                </a:lnTo>
                <a:cubicBezTo>
                  <a:pt x="819715" y="431108"/>
                  <a:pt x="825020" y="424724"/>
                  <a:pt x="833113" y="419509"/>
                </a:cubicBezTo>
                <a:cubicBezTo>
                  <a:pt x="841025" y="414294"/>
                  <a:pt x="849298" y="411686"/>
                  <a:pt x="857929" y="411686"/>
                </a:cubicBezTo>
                <a:close/>
                <a:moveTo>
                  <a:pt x="7243041" y="411416"/>
                </a:moveTo>
                <a:cubicBezTo>
                  <a:pt x="7256888" y="411416"/>
                  <a:pt x="7269297" y="414743"/>
                  <a:pt x="7280267" y="421397"/>
                </a:cubicBezTo>
                <a:cubicBezTo>
                  <a:pt x="7291237" y="428051"/>
                  <a:pt x="7299869" y="437133"/>
                  <a:pt x="7306163" y="448642"/>
                </a:cubicBezTo>
                <a:cubicBezTo>
                  <a:pt x="7312277" y="459792"/>
                  <a:pt x="7315334" y="472380"/>
                  <a:pt x="7315334" y="486407"/>
                </a:cubicBezTo>
                <a:cubicBezTo>
                  <a:pt x="7315334" y="500434"/>
                  <a:pt x="7312277" y="513023"/>
                  <a:pt x="7306163" y="524172"/>
                </a:cubicBezTo>
                <a:cubicBezTo>
                  <a:pt x="7299869" y="535682"/>
                  <a:pt x="7291237" y="544763"/>
                  <a:pt x="7280267" y="551417"/>
                </a:cubicBezTo>
                <a:cubicBezTo>
                  <a:pt x="7269657" y="557891"/>
                  <a:pt x="7257248" y="561128"/>
                  <a:pt x="7243041" y="561128"/>
                </a:cubicBezTo>
                <a:cubicBezTo>
                  <a:pt x="7228834" y="561128"/>
                  <a:pt x="7216426" y="557891"/>
                  <a:pt x="7205815" y="551417"/>
                </a:cubicBezTo>
                <a:cubicBezTo>
                  <a:pt x="7194845" y="544763"/>
                  <a:pt x="7186213" y="535682"/>
                  <a:pt x="7179919" y="524172"/>
                </a:cubicBezTo>
                <a:cubicBezTo>
                  <a:pt x="7173805" y="513023"/>
                  <a:pt x="7170748" y="500434"/>
                  <a:pt x="7170748" y="486407"/>
                </a:cubicBezTo>
                <a:cubicBezTo>
                  <a:pt x="7170748" y="472380"/>
                  <a:pt x="7173805" y="459792"/>
                  <a:pt x="7179919" y="448642"/>
                </a:cubicBezTo>
                <a:cubicBezTo>
                  <a:pt x="7186213" y="437133"/>
                  <a:pt x="7194845" y="428051"/>
                  <a:pt x="7205815" y="421397"/>
                </a:cubicBezTo>
                <a:cubicBezTo>
                  <a:pt x="7216785" y="414743"/>
                  <a:pt x="7229194" y="411416"/>
                  <a:pt x="7243041" y="411416"/>
                </a:cubicBezTo>
                <a:close/>
                <a:moveTo>
                  <a:pt x="7088027" y="411416"/>
                </a:moveTo>
                <a:cubicBezTo>
                  <a:pt x="7107090" y="411416"/>
                  <a:pt x="7122106" y="416452"/>
                  <a:pt x="7133076" y="426522"/>
                </a:cubicBezTo>
                <a:cubicBezTo>
                  <a:pt x="7143866" y="436413"/>
                  <a:pt x="7149261" y="450081"/>
                  <a:pt x="7149261" y="467525"/>
                </a:cubicBezTo>
                <a:lnTo>
                  <a:pt x="7149261" y="556812"/>
                </a:lnTo>
                <a:lnTo>
                  <a:pt x="7126871" y="556812"/>
                </a:lnTo>
                <a:lnTo>
                  <a:pt x="7126871" y="536581"/>
                </a:lnTo>
                <a:lnTo>
                  <a:pt x="7125793" y="536581"/>
                </a:lnTo>
                <a:cubicBezTo>
                  <a:pt x="7121656" y="543594"/>
                  <a:pt x="7115632" y="549439"/>
                  <a:pt x="7107719" y="554115"/>
                </a:cubicBezTo>
                <a:cubicBezTo>
                  <a:pt x="7099986" y="558790"/>
                  <a:pt x="7090815" y="561128"/>
                  <a:pt x="7080205" y="561128"/>
                </a:cubicBezTo>
                <a:cubicBezTo>
                  <a:pt x="7069774" y="561128"/>
                  <a:pt x="7060603" y="559150"/>
                  <a:pt x="7052690" y="555194"/>
                </a:cubicBezTo>
                <a:cubicBezTo>
                  <a:pt x="7044417" y="551057"/>
                  <a:pt x="7038123" y="545483"/>
                  <a:pt x="7033807" y="538469"/>
                </a:cubicBezTo>
                <a:cubicBezTo>
                  <a:pt x="7029491" y="531456"/>
                  <a:pt x="7027333" y="523363"/>
                  <a:pt x="7027333" y="514192"/>
                </a:cubicBezTo>
                <a:cubicBezTo>
                  <a:pt x="7027333" y="499265"/>
                  <a:pt x="7032908" y="487666"/>
                  <a:pt x="7044058" y="479394"/>
                </a:cubicBezTo>
                <a:cubicBezTo>
                  <a:pt x="7055567" y="470941"/>
                  <a:pt x="7069774" y="466715"/>
                  <a:pt x="7086679" y="466715"/>
                </a:cubicBezTo>
                <a:cubicBezTo>
                  <a:pt x="7095490" y="466715"/>
                  <a:pt x="7103403" y="467615"/>
                  <a:pt x="7110417" y="469413"/>
                </a:cubicBezTo>
                <a:cubicBezTo>
                  <a:pt x="7117610" y="471211"/>
                  <a:pt x="7123095" y="473369"/>
                  <a:pt x="7126871" y="475887"/>
                </a:cubicBezTo>
                <a:lnTo>
                  <a:pt x="7126871" y="467255"/>
                </a:lnTo>
                <a:cubicBezTo>
                  <a:pt x="7126871" y="457004"/>
                  <a:pt x="7123275" y="448642"/>
                  <a:pt x="7116081" y="442168"/>
                </a:cubicBezTo>
                <a:cubicBezTo>
                  <a:pt x="7108888" y="435694"/>
                  <a:pt x="7099537" y="432457"/>
                  <a:pt x="7088027" y="432457"/>
                </a:cubicBezTo>
                <a:cubicBezTo>
                  <a:pt x="7080294" y="432457"/>
                  <a:pt x="7073101" y="434165"/>
                  <a:pt x="7066447" y="437582"/>
                </a:cubicBezTo>
                <a:cubicBezTo>
                  <a:pt x="7059434" y="441179"/>
                  <a:pt x="7054129" y="445945"/>
                  <a:pt x="7050532" y="451879"/>
                </a:cubicBezTo>
                <a:lnTo>
                  <a:pt x="7032728" y="438661"/>
                </a:lnTo>
                <a:cubicBezTo>
                  <a:pt x="7038123" y="430389"/>
                  <a:pt x="7045766" y="423735"/>
                  <a:pt x="7055657" y="418700"/>
                </a:cubicBezTo>
                <a:cubicBezTo>
                  <a:pt x="7065368" y="413844"/>
                  <a:pt x="7076158" y="411416"/>
                  <a:pt x="7088027" y="411416"/>
                </a:cubicBezTo>
                <a:close/>
                <a:moveTo>
                  <a:pt x="6716552" y="411416"/>
                </a:moveTo>
                <a:cubicBezTo>
                  <a:pt x="6735615" y="411416"/>
                  <a:pt x="6750631" y="416452"/>
                  <a:pt x="6761601" y="426522"/>
                </a:cubicBezTo>
                <a:cubicBezTo>
                  <a:pt x="6772391" y="436413"/>
                  <a:pt x="6777786" y="450081"/>
                  <a:pt x="6777786" y="467525"/>
                </a:cubicBezTo>
                <a:lnTo>
                  <a:pt x="6777786" y="556812"/>
                </a:lnTo>
                <a:lnTo>
                  <a:pt x="6755396" y="556812"/>
                </a:lnTo>
                <a:lnTo>
                  <a:pt x="6755396" y="536581"/>
                </a:lnTo>
                <a:lnTo>
                  <a:pt x="6754317" y="536581"/>
                </a:lnTo>
                <a:cubicBezTo>
                  <a:pt x="6750181" y="543594"/>
                  <a:pt x="6744157" y="549439"/>
                  <a:pt x="6736244" y="554115"/>
                </a:cubicBezTo>
                <a:cubicBezTo>
                  <a:pt x="6728511" y="558790"/>
                  <a:pt x="6719340" y="561128"/>
                  <a:pt x="6708729" y="561128"/>
                </a:cubicBezTo>
                <a:cubicBezTo>
                  <a:pt x="6698299" y="561128"/>
                  <a:pt x="6689128" y="559150"/>
                  <a:pt x="6681215" y="555194"/>
                </a:cubicBezTo>
                <a:cubicBezTo>
                  <a:pt x="6672943" y="551057"/>
                  <a:pt x="6666648" y="545483"/>
                  <a:pt x="6662332" y="538469"/>
                </a:cubicBezTo>
                <a:cubicBezTo>
                  <a:pt x="6658016" y="531456"/>
                  <a:pt x="6655858" y="523363"/>
                  <a:pt x="6655858" y="514192"/>
                </a:cubicBezTo>
                <a:cubicBezTo>
                  <a:pt x="6655858" y="499265"/>
                  <a:pt x="6661433" y="487666"/>
                  <a:pt x="6672583" y="479394"/>
                </a:cubicBezTo>
                <a:cubicBezTo>
                  <a:pt x="6684092" y="470941"/>
                  <a:pt x="6698299" y="466715"/>
                  <a:pt x="6715203" y="466715"/>
                </a:cubicBezTo>
                <a:cubicBezTo>
                  <a:pt x="6724015" y="466715"/>
                  <a:pt x="6731928" y="467615"/>
                  <a:pt x="6738942" y="469413"/>
                </a:cubicBezTo>
                <a:cubicBezTo>
                  <a:pt x="6746135" y="471211"/>
                  <a:pt x="6751620" y="473369"/>
                  <a:pt x="6755396" y="475887"/>
                </a:cubicBezTo>
                <a:lnTo>
                  <a:pt x="6755396" y="467255"/>
                </a:lnTo>
                <a:cubicBezTo>
                  <a:pt x="6755396" y="457004"/>
                  <a:pt x="6751800" y="448642"/>
                  <a:pt x="6744606" y="442168"/>
                </a:cubicBezTo>
                <a:cubicBezTo>
                  <a:pt x="6737413" y="435694"/>
                  <a:pt x="6728062" y="432457"/>
                  <a:pt x="6716552" y="432457"/>
                </a:cubicBezTo>
                <a:cubicBezTo>
                  <a:pt x="6708819" y="432457"/>
                  <a:pt x="6701626" y="434165"/>
                  <a:pt x="6694972" y="437582"/>
                </a:cubicBezTo>
                <a:cubicBezTo>
                  <a:pt x="6687959" y="441179"/>
                  <a:pt x="6682653" y="445945"/>
                  <a:pt x="6679057" y="451879"/>
                </a:cubicBezTo>
                <a:lnTo>
                  <a:pt x="6661253" y="438661"/>
                </a:lnTo>
                <a:cubicBezTo>
                  <a:pt x="6666648" y="430389"/>
                  <a:pt x="6674291" y="423735"/>
                  <a:pt x="6684182" y="418700"/>
                </a:cubicBezTo>
                <a:cubicBezTo>
                  <a:pt x="6693893" y="413844"/>
                  <a:pt x="6704683" y="411416"/>
                  <a:pt x="6716552" y="411416"/>
                </a:cubicBezTo>
                <a:close/>
                <a:moveTo>
                  <a:pt x="6492994" y="411416"/>
                </a:moveTo>
                <a:cubicBezTo>
                  <a:pt x="6503065" y="411416"/>
                  <a:pt x="6512056" y="413934"/>
                  <a:pt x="6519969" y="418969"/>
                </a:cubicBezTo>
                <a:cubicBezTo>
                  <a:pt x="6527702" y="424005"/>
                  <a:pt x="6533187" y="430659"/>
                  <a:pt x="6536424" y="438931"/>
                </a:cubicBezTo>
                <a:cubicBezTo>
                  <a:pt x="6541279" y="430659"/>
                  <a:pt x="6547843" y="424005"/>
                  <a:pt x="6556116" y="418969"/>
                </a:cubicBezTo>
                <a:cubicBezTo>
                  <a:pt x="6564568" y="413934"/>
                  <a:pt x="6574099" y="411416"/>
                  <a:pt x="6584709" y="411416"/>
                </a:cubicBezTo>
                <a:cubicBezTo>
                  <a:pt x="6601074" y="411416"/>
                  <a:pt x="6613303" y="416362"/>
                  <a:pt x="6621395" y="426253"/>
                </a:cubicBezTo>
                <a:cubicBezTo>
                  <a:pt x="6629668" y="436503"/>
                  <a:pt x="6633804" y="449901"/>
                  <a:pt x="6633804" y="466446"/>
                </a:cubicBezTo>
                <a:lnTo>
                  <a:pt x="6633804" y="556812"/>
                </a:lnTo>
                <a:lnTo>
                  <a:pt x="6610605" y="556812"/>
                </a:lnTo>
                <a:lnTo>
                  <a:pt x="6610605" y="469952"/>
                </a:lnTo>
                <a:cubicBezTo>
                  <a:pt x="6610605" y="457004"/>
                  <a:pt x="6607908" y="447563"/>
                  <a:pt x="6602513" y="441629"/>
                </a:cubicBezTo>
                <a:cubicBezTo>
                  <a:pt x="6597118" y="435694"/>
                  <a:pt x="6589205" y="432727"/>
                  <a:pt x="6578775" y="432727"/>
                </a:cubicBezTo>
                <a:cubicBezTo>
                  <a:pt x="6571761" y="432727"/>
                  <a:pt x="6565377" y="434795"/>
                  <a:pt x="6559623" y="438931"/>
                </a:cubicBezTo>
                <a:cubicBezTo>
                  <a:pt x="6553868" y="443067"/>
                  <a:pt x="6549372" y="448462"/>
                  <a:pt x="6546135" y="455116"/>
                </a:cubicBezTo>
                <a:cubicBezTo>
                  <a:pt x="6543078" y="461410"/>
                  <a:pt x="6541549" y="468783"/>
                  <a:pt x="6541549" y="477236"/>
                </a:cubicBezTo>
                <a:lnTo>
                  <a:pt x="6541549" y="556812"/>
                </a:lnTo>
                <a:lnTo>
                  <a:pt x="6518081" y="556812"/>
                </a:lnTo>
                <a:lnTo>
                  <a:pt x="6518081" y="470222"/>
                </a:lnTo>
                <a:cubicBezTo>
                  <a:pt x="6518081" y="457094"/>
                  <a:pt x="6515383" y="447563"/>
                  <a:pt x="6509988" y="441629"/>
                </a:cubicBezTo>
                <a:cubicBezTo>
                  <a:pt x="6504593" y="435694"/>
                  <a:pt x="6496771" y="432727"/>
                  <a:pt x="6486520" y="432727"/>
                </a:cubicBezTo>
                <a:cubicBezTo>
                  <a:pt x="6479506" y="432727"/>
                  <a:pt x="6473122" y="434795"/>
                  <a:pt x="6467368" y="438931"/>
                </a:cubicBezTo>
                <a:cubicBezTo>
                  <a:pt x="6461613" y="443067"/>
                  <a:pt x="6457117" y="448642"/>
                  <a:pt x="6453880" y="455656"/>
                </a:cubicBezTo>
                <a:cubicBezTo>
                  <a:pt x="6450823" y="462309"/>
                  <a:pt x="6449294" y="469683"/>
                  <a:pt x="6449294" y="477775"/>
                </a:cubicBezTo>
                <a:lnTo>
                  <a:pt x="6449294" y="556812"/>
                </a:lnTo>
                <a:lnTo>
                  <a:pt x="6425826" y="556812"/>
                </a:lnTo>
                <a:lnTo>
                  <a:pt x="6425826" y="416002"/>
                </a:lnTo>
                <a:lnTo>
                  <a:pt x="6447946" y="416002"/>
                </a:lnTo>
                <a:lnTo>
                  <a:pt x="6447946" y="436773"/>
                </a:lnTo>
                <a:lnTo>
                  <a:pt x="6449294" y="436773"/>
                </a:lnTo>
                <a:cubicBezTo>
                  <a:pt x="6453251" y="429580"/>
                  <a:pt x="6459275" y="423555"/>
                  <a:pt x="6467368" y="418700"/>
                </a:cubicBezTo>
                <a:cubicBezTo>
                  <a:pt x="6475460" y="413844"/>
                  <a:pt x="6484002" y="411416"/>
                  <a:pt x="6492994" y="411416"/>
                </a:cubicBezTo>
                <a:close/>
                <a:moveTo>
                  <a:pt x="5951957" y="411416"/>
                </a:moveTo>
                <a:cubicBezTo>
                  <a:pt x="5968862" y="411416"/>
                  <a:pt x="5981720" y="416362"/>
                  <a:pt x="5990532" y="426253"/>
                </a:cubicBezTo>
                <a:cubicBezTo>
                  <a:pt x="5999523" y="436323"/>
                  <a:pt x="6004019" y="449721"/>
                  <a:pt x="6004019" y="466446"/>
                </a:cubicBezTo>
                <a:lnTo>
                  <a:pt x="6004019" y="556812"/>
                </a:lnTo>
                <a:lnTo>
                  <a:pt x="5980551" y="556812"/>
                </a:lnTo>
                <a:lnTo>
                  <a:pt x="5980551" y="469952"/>
                </a:lnTo>
                <a:cubicBezTo>
                  <a:pt x="5980551" y="457004"/>
                  <a:pt x="5977404" y="447563"/>
                  <a:pt x="5971110" y="441629"/>
                </a:cubicBezTo>
                <a:cubicBezTo>
                  <a:pt x="5964995" y="435694"/>
                  <a:pt x="5956453" y="432727"/>
                  <a:pt x="5945483" y="432727"/>
                </a:cubicBezTo>
                <a:cubicBezTo>
                  <a:pt x="5937930" y="432727"/>
                  <a:pt x="5931186" y="434885"/>
                  <a:pt x="5925252" y="439201"/>
                </a:cubicBezTo>
                <a:cubicBezTo>
                  <a:pt x="5918958" y="443876"/>
                  <a:pt x="5914282" y="449451"/>
                  <a:pt x="5911225" y="455925"/>
                </a:cubicBezTo>
                <a:cubicBezTo>
                  <a:pt x="5907988" y="462939"/>
                  <a:pt x="5906369" y="470132"/>
                  <a:pt x="5906369" y="477505"/>
                </a:cubicBezTo>
                <a:lnTo>
                  <a:pt x="5906369" y="556812"/>
                </a:lnTo>
                <a:lnTo>
                  <a:pt x="5882901" y="556812"/>
                </a:lnTo>
                <a:lnTo>
                  <a:pt x="5882901" y="416002"/>
                </a:lnTo>
                <a:lnTo>
                  <a:pt x="5905021" y="416002"/>
                </a:lnTo>
                <a:lnTo>
                  <a:pt x="5905021" y="436773"/>
                </a:lnTo>
                <a:lnTo>
                  <a:pt x="5906369" y="436773"/>
                </a:lnTo>
                <a:cubicBezTo>
                  <a:pt x="5910146" y="429759"/>
                  <a:pt x="5916260" y="423825"/>
                  <a:pt x="5924712" y="418969"/>
                </a:cubicBezTo>
                <a:cubicBezTo>
                  <a:pt x="5933344" y="413934"/>
                  <a:pt x="5942426" y="411416"/>
                  <a:pt x="5951957" y="411416"/>
                </a:cubicBezTo>
                <a:close/>
                <a:moveTo>
                  <a:pt x="2785839" y="411416"/>
                </a:moveTo>
                <a:cubicBezTo>
                  <a:pt x="2796629" y="411416"/>
                  <a:pt x="2806160" y="413664"/>
                  <a:pt x="2814433" y="418160"/>
                </a:cubicBezTo>
                <a:cubicBezTo>
                  <a:pt x="2822705" y="422656"/>
                  <a:pt x="2829179" y="428680"/>
                  <a:pt x="2833855" y="436233"/>
                </a:cubicBezTo>
                <a:lnTo>
                  <a:pt x="2834934" y="436233"/>
                </a:lnTo>
                <a:lnTo>
                  <a:pt x="2834934" y="416002"/>
                </a:lnTo>
                <a:lnTo>
                  <a:pt x="2857323" y="416002"/>
                </a:lnTo>
                <a:lnTo>
                  <a:pt x="2857323" y="551417"/>
                </a:lnTo>
                <a:cubicBezTo>
                  <a:pt x="2857323" y="573896"/>
                  <a:pt x="2851029" y="591160"/>
                  <a:pt x="2838440" y="603209"/>
                </a:cubicBezTo>
                <a:cubicBezTo>
                  <a:pt x="2826032" y="615078"/>
                  <a:pt x="2809577" y="621013"/>
                  <a:pt x="2789076" y="621013"/>
                </a:cubicBezTo>
                <a:cubicBezTo>
                  <a:pt x="2772351" y="621013"/>
                  <a:pt x="2758684" y="617146"/>
                  <a:pt x="2748074" y="609414"/>
                </a:cubicBezTo>
                <a:cubicBezTo>
                  <a:pt x="2737284" y="601681"/>
                  <a:pt x="2730001" y="592329"/>
                  <a:pt x="2726224" y="581360"/>
                </a:cubicBezTo>
                <a:lnTo>
                  <a:pt x="2747804" y="572188"/>
                </a:lnTo>
                <a:cubicBezTo>
                  <a:pt x="2750861" y="580460"/>
                  <a:pt x="2755986" y="587114"/>
                  <a:pt x="2763180" y="592150"/>
                </a:cubicBezTo>
                <a:cubicBezTo>
                  <a:pt x="2770373" y="597185"/>
                  <a:pt x="2779005" y="599703"/>
                  <a:pt x="2789076" y="599703"/>
                </a:cubicBezTo>
                <a:cubicBezTo>
                  <a:pt x="2803463" y="599703"/>
                  <a:pt x="2814702" y="595476"/>
                  <a:pt x="2822795" y="587024"/>
                </a:cubicBezTo>
                <a:cubicBezTo>
                  <a:pt x="2830887" y="578752"/>
                  <a:pt x="2834934" y="566703"/>
                  <a:pt x="2834934" y="550878"/>
                </a:cubicBezTo>
                <a:lnTo>
                  <a:pt x="2834934" y="535232"/>
                </a:lnTo>
                <a:lnTo>
                  <a:pt x="2833855" y="535232"/>
                </a:lnTo>
                <a:cubicBezTo>
                  <a:pt x="2829359" y="542246"/>
                  <a:pt x="2822885" y="548090"/>
                  <a:pt x="2814433" y="552766"/>
                </a:cubicBezTo>
                <a:cubicBezTo>
                  <a:pt x="2806160" y="557262"/>
                  <a:pt x="2796629" y="559510"/>
                  <a:pt x="2785839" y="559510"/>
                </a:cubicBezTo>
                <a:cubicBezTo>
                  <a:pt x="2773610" y="559510"/>
                  <a:pt x="2762460" y="556363"/>
                  <a:pt x="2752390" y="550068"/>
                </a:cubicBezTo>
                <a:cubicBezTo>
                  <a:pt x="2742499" y="543954"/>
                  <a:pt x="2734586" y="535232"/>
                  <a:pt x="2728652" y="523903"/>
                </a:cubicBezTo>
                <a:cubicBezTo>
                  <a:pt x="2722717" y="512573"/>
                  <a:pt x="2719750" y="499805"/>
                  <a:pt x="2719750" y="485598"/>
                </a:cubicBezTo>
                <a:cubicBezTo>
                  <a:pt x="2719750" y="471391"/>
                  <a:pt x="2722717" y="458623"/>
                  <a:pt x="2728652" y="447293"/>
                </a:cubicBezTo>
                <a:cubicBezTo>
                  <a:pt x="2734766" y="435784"/>
                  <a:pt x="2742679" y="426972"/>
                  <a:pt x="2752390" y="420858"/>
                </a:cubicBezTo>
                <a:cubicBezTo>
                  <a:pt x="2762460" y="414563"/>
                  <a:pt x="2773610" y="411416"/>
                  <a:pt x="2785839" y="411416"/>
                </a:cubicBezTo>
                <a:close/>
                <a:moveTo>
                  <a:pt x="2643959" y="411416"/>
                </a:moveTo>
                <a:cubicBezTo>
                  <a:pt x="2660864" y="411416"/>
                  <a:pt x="2673722" y="416362"/>
                  <a:pt x="2682534" y="426253"/>
                </a:cubicBezTo>
                <a:cubicBezTo>
                  <a:pt x="2691525" y="436323"/>
                  <a:pt x="2696021" y="449721"/>
                  <a:pt x="2696021" y="466446"/>
                </a:cubicBezTo>
                <a:lnTo>
                  <a:pt x="2696021" y="556812"/>
                </a:lnTo>
                <a:lnTo>
                  <a:pt x="2672553" y="556812"/>
                </a:lnTo>
                <a:lnTo>
                  <a:pt x="2672553" y="469952"/>
                </a:lnTo>
                <a:cubicBezTo>
                  <a:pt x="2672553" y="457004"/>
                  <a:pt x="2669406" y="447563"/>
                  <a:pt x="2663112" y="441629"/>
                </a:cubicBezTo>
                <a:cubicBezTo>
                  <a:pt x="2656997" y="435694"/>
                  <a:pt x="2648455" y="432727"/>
                  <a:pt x="2637485" y="432727"/>
                </a:cubicBezTo>
                <a:cubicBezTo>
                  <a:pt x="2629932" y="432727"/>
                  <a:pt x="2623188" y="434885"/>
                  <a:pt x="2617254" y="439201"/>
                </a:cubicBezTo>
                <a:cubicBezTo>
                  <a:pt x="2610960" y="443876"/>
                  <a:pt x="2606284" y="449451"/>
                  <a:pt x="2603227" y="455925"/>
                </a:cubicBezTo>
                <a:cubicBezTo>
                  <a:pt x="2599990" y="462939"/>
                  <a:pt x="2598371" y="470132"/>
                  <a:pt x="2598371" y="477505"/>
                </a:cubicBezTo>
                <a:lnTo>
                  <a:pt x="2598371" y="556812"/>
                </a:lnTo>
                <a:lnTo>
                  <a:pt x="2574903" y="556812"/>
                </a:lnTo>
                <a:lnTo>
                  <a:pt x="2574903" y="416002"/>
                </a:lnTo>
                <a:lnTo>
                  <a:pt x="2597023" y="416002"/>
                </a:lnTo>
                <a:lnTo>
                  <a:pt x="2597023" y="436773"/>
                </a:lnTo>
                <a:lnTo>
                  <a:pt x="2598371" y="436773"/>
                </a:lnTo>
                <a:cubicBezTo>
                  <a:pt x="2602148" y="429759"/>
                  <a:pt x="2608262" y="423825"/>
                  <a:pt x="2616714" y="418969"/>
                </a:cubicBezTo>
                <a:cubicBezTo>
                  <a:pt x="2625346" y="413934"/>
                  <a:pt x="2634428" y="411416"/>
                  <a:pt x="2643959" y="411416"/>
                </a:cubicBezTo>
                <a:close/>
                <a:moveTo>
                  <a:pt x="2422624" y="411416"/>
                </a:moveTo>
                <a:cubicBezTo>
                  <a:pt x="2434853" y="411416"/>
                  <a:pt x="2445823" y="414114"/>
                  <a:pt x="2455534" y="419509"/>
                </a:cubicBezTo>
                <a:cubicBezTo>
                  <a:pt x="2465065" y="424724"/>
                  <a:pt x="2471898" y="432187"/>
                  <a:pt x="2476035" y="441898"/>
                </a:cubicBezTo>
                <a:lnTo>
                  <a:pt x="2455803" y="451340"/>
                </a:lnTo>
                <a:cubicBezTo>
                  <a:pt x="2449509" y="438751"/>
                  <a:pt x="2438359" y="432457"/>
                  <a:pt x="2422354" y="432457"/>
                </a:cubicBezTo>
                <a:cubicBezTo>
                  <a:pt x="2414801" y="432457"/>
                  <a:pt x="2407967" y="434255"/>
                  <a:pt x="2401853" y="437852"/>
                </a:cubicBezTo>
                <a:cubicBezTo>
                  <a:pt x="2396098" y="441269"/>
                  <a:pt x="2393221" y="445855"/>
                  <a:pt x="2393221" y="451609"/>
                </a:cubicBezTo>
                <a:cubicBezTo>
                  <a:pt x="2393221" y="456645"/>
                  <a:pt x="2395289" y="460781"/>
                  <a:pt x="2399425" y="464018"/>
                </a:cubicBezTo>
                <a:cubicBezTo>
                  <a:pt x="2403561" y="467255"/>
                  <a:pt x="2409586" y="469952"/>
                  <a:pt x="2417499" y="472110"/>
                </a:cubicBezTo>
                <a:lnTo>
                  <a:pt x="2438000" y="477236"/>
                </a:lnTo>
                <a:cubicBezTo>
                  <a:pt x="2452027" y="480832"/>
                  <a:pt x="2462457" y="486047"/>
                  <a:pt x="2469291" y="492881"/>
                </a:cubicBezTo>
                <a:cubicBezTo>
                  <a:pt x="2476304" y="499895"/>
                  <a:pt x="2479811" y="508347"/>
                  <a:pt x="2479811" y="518238"/>
                </a:cubicBezTo>
                <a:cubicBezTo>
                  <a:pt x="2479811" y="526690"/>
                  <a:pt x="2477293" y="534243"/>
                  <a:pt x="2472258" y="540897"/>
                </a:cubicBezTo>
                <a:cubicBezTo>
                  <a:pt x="2467403" y="547371"/>
                  <a:pt x="2460659" y="552406"/>
                  <a:pt x="2452027" y="556003"/>
                </a:cubicBezTo>
                <a:cubicBezTo>
                  <a:pt x="2443934" y="559420"/>
                  <a:pt x="2434583" y="561128"/>
                  <a:pt x="2423973" y="561128"/>
                </a:cubicBezTo>
                <a:cubicBezTo>
                  <a:pt x="2408867" y="561128"/>
                  <a:pt x="2396188" y="557621"/>
                  <a:pt x="2385938" y="550608"/>
                </a:cubicBezTo>
                <a:cubicBezTo>
                  <a:pt x="2376227" y="543954"/>
                  <a:pt x="2369124" y="534872"/>
                  <a:pt x="2364628" y="523363"/>
                </a:cubicBezTo>
                <a:lnTo>
                  <a:pt x="2385398" y="513922"/>
                </a:lnTo>
                <a:cubicBezTo>
                  <a:pt x="2388995" y="522554"/>
                  <a:pt x="2394210" y="529118"/>
                  <a:pt x="2401044" y="533614"/>
                </a:cubicBezTo>
                <a:cubicBezTo>
                  <a:pt x="2408237" y="538289"/>
                  <a:pt x="2415880" y="540627"/>
                  <a:pt x="2423973" y="540627"/>
                </a:cubicBezTo>
                <a:cubicBezTo>
                  <a:pt x="2432784" y="540627"/>
                  <a:pt x="2440337" y="538829"/>
                  <a:pt x="2446632" y="535232"/>
                </a:cubicBezTo>
                <a:cubicBezTo>
                  <a:pt x="2452926" y="531635"/>
                  <a:pt x="2456073" y="526510"/>
                  <a:pt x="2456073" y="519856"/>
                </a:cubicBezTo>
                <a:cubicBezTo>
                  <a:pt x="2456073" y="513922"/>
                  <a:pt x="2453555" y="509156"/>
                  <a:pt x="2448520" y="505560"/>
                </a:cubicBezTo>
                <a:cubicBezTo>
                  <a:pt x="2443844" y="502143"/>
                  <a:pt x="2436021" y="499086"/>
                  <a:pt x="2425052" y="496388"/>
                </a:cubicBezTo>
                <a:lnTo>
                  <a:pt x="2407788" y="491802"/>
                </a:lnTo>
                <a:cubicBezTo>
                  <a:pt x="2396638" y="489105"/>
                  <a:pt x="2387466" y="484429"/>
                  <a:pt x="2380273" y="477775"/>
                </a:cubicBezTo>
                <a:cubicBezTo>
                  <a:pt x="2373080" y="471121"/>
                  <a:pt x="2369483" y="462579"/>
                  <a:pt x="2369483" y="452149"/>
                </a:cubicBezTo>
                <a:cubicBezTo>
                  <a:pt x="2369483" y="444236"/>
                  <a:pt x="2371912" y="437133"/>
                  <a:pt x="2376766" y="430838"/>
                </a:cubicBezTo>
                <a:cubicBezTo>
                  <a:pt x="2381801" y="424544"/>
                  <a:pt x="2388275" y="419779"/>
                  <a:pt x="2396188" y="416542"/>
                </a:cubicBezTo>
                <a:cubicBezTo>
                  <a:pt x="2404820" y="413125"/>
                  <a:pt x="2413632" y="411416"/>
                  <a:pt x="2422624" y="411416"/>
                </a:cubicBezTo>
                <a:close/>
                <a:moveTo>
                  <a:pt x="2289275" y="411416"/>
                </a:moveTo>
                <a:cubicBezTo>
                  <a:pt x="2301503" y="411416"/>
                  <a:pt x="2312474" y="414114"/>
                  <a:pt x="2322184" y="419509"/>
                </a:cubicBezTo>
                <a:cubicBezTo>
                  <a:pt x="2331715" y="424724"/>
                  <a:pt x="2338549" y="432187"/>
                  <a:pt x="2342685" y="441898"/>
                </a:cubicBezTo>
                <a:lnTo>
                  <a:pt x="2322454" y="451340"/>
                </a:lnTo>
                <a:cubicBezTo>
                  <a:pt x="2316160" y="438751"/>
                  <a:pt x="2305010" y="432457"/>
                  <a:pt x="2289005" y="432457"/>
                </a:cubicBezTo>
                <a:cubicBezTo>
                  <a:pt x="2281452" y="432457"/>
                  <a:pt x="2274618" y="434255"/>
                  <a:pt x="2268504" y="437852"/>
                </a:cubicBezTo>
                <a:cubicBezTo>
                  <a:pt x="2262749" y="441269"/>
                  <a:pt x="2259872" y="445855"/>
                  <a:pt x="2259872" y="451609"/>
                </a:cubicBezTo>
                <a:cubicBezTo>
                  <a:pt x="2259872" y="456645"/>
                  <a:pt x="2261940" y="460781"/>
                  <a:pt x="2266076" y="464018"/>
                </a:cubicBezTo>
                <a:cubicBezTo>
                  <a:pt x="2270212" y="467255"/>
                  <a:pt x="2276236" y="469952"/>
                  <a:pt x="2284149" y="472110"/>
                </a:cubicBezTo>
                <a:lnTo>
                  <a:pt x="2304650" y="477236"/>
                </a:lnTo>
                <a:cubicBezTo>
                  <a:pt x="2318678" y="480832"/>
                  <a:pt x="2329108" y="486047"/>
                  <a:pt x="2335941" y="492881"/>
                </a:cubicBezTo>
                <a:cubicBezTo>
                  <a:pt x="2342955" y="499895"/>
                  <a:pt x="2346462" y="508347"/>
                  <a:pt x="2346462" y="518238"/>
                </a:cubicBezTo>
                <a:cubicBezTo>
                  <a:pt x="2346462" y="526690"/>
                  <a:pt x="2343944" y="534243"/>
                  <a:pt x="2338909" y="540897"/>
                </a:cubicBezTo>
                <a:cubicBezTo>
                  <a:pt x="2334054" y="547371"/>
                  <a:pt x="2327310" y="552406"/>
                  <a:pt x="2318678" y="556003"/>
                </a:cubicBezTo>
                <a:cubicBezTo>
                  <a:pt x="2310585" y="559420"/>
                  <a:pt x="2301234" y="561128"/>
                  <a:pt x="2290623" y="561128"/>
                </a:cubicBezTo>
                <a:cubicBezTo>
                  <a:pt x="2275517" y="561128"/>
                  <a:pt x="2262839" y="557621"/>
                  <a:pt x="2252588" y="550608"/>
                </a:cubicBezTo>
                <a:cubicBezTo>
                  <a:pt x="2242878" y="543954"/>
                  <a:pt x="2235774" y="534872"/>
                  <a:pt x="2231278" y="523363"/>
                </a:cubicBezTo>
                <a:lnTo>
                  <a:pt x="2252049" y="513922"/>
                </a:lnTo>
                <a:cubicBezTo>
                  <a:pt x="2255646" y="522554"/>
                  <a:pt x="2260861" y="529118"/>
                  <a:pt x="2267695" y="533614"/>
                </a:cubicBezTo>
                <a:cubicBezTo>
                  <a:pt x="2274888" y="538289"/>
                  <a:pt x="2282531" y="540627"/>
                  <a:pt x="2290623" y="540627"/>
                </a:cubicBezTo>
                <a:cubicBezTo>
                  <a:pt x="2299436" y="540627"/>
                  <a:pt x="2306989" y="538829"/>
                  <a:pt x="2313283" y="535232"/>
                </a:cubicBezTo>
                <a:cubicBezTo>
                  <a:pt x="2319577" y="531635"/>
                  <a:pt x="2322724" y="526510"/>
                  <a:pt x="2322724" y="519856"/>
                </a:cubicBezTo>
                <a:cubicBezTo>
                  <a:pt x="2322724" y="513922"/>
                  <a:pt x="2320207" y="509156"/>
                  <a:pt x="2315171" y="505560"/>
                </a:cubicBezTo>
                <a:cubicBezTo>
                  <a:pt x="2310495" y="502143"/>
                  <a:pt x="2302673" y="499086"/>
                  <a:pt x="2291703" y="496388"/>
                </a:cubicBezTo>
                <a:lnTo>
                  <a:pt x="2274439" y="491802"/>
                </a:lnTo>
                <a:cubicBezTo>
                  <a:pt x="2263288" y="489105"/>
                  <a:pt x="2254117" y="484429"/>
                  <a:pt x="2246924" y="477775"/>
                </a:cubicBezTo>
                <a:cubicBezTo>
                  <a:pt x="2239731" y="471121"/>
                  <a:pt x="2236134" y="462579"/>
                  <a:pt x="2236134" y="452149"/>
                </a:cubicBezTo>
                <a:cubicBezTo>
                  <a:pt x="2236134" y="444236"/>
                  <a:pt x="2238561" y="437133"/>
                  <a:pt x="2243418" y="430838"/>
                </a:cubicBezTo>
                <a:cubicBezTo>
                  <a:pt x="2248452" y="424544"/>
                  <a:pt x="2254926" y="419779"/>
                  <a:pt x="2262839" y="416542"/>
                </a:cubicBezTo>
                <a:cubicBezTo>
                  <a:pt x="2271471" y="413125"/>
                  <a:pt x="2280283" y="411416"/>
                  <a:pt x="2289275" y="411416"/>
                </a:cubicBezTo>
                <a:close/>
                <a:moveTo>
                  <a:pt x="2149823" y="411416"/>
                </a:moveTo>
                <a:cubicBezTo>
                  <a:pt x="2163311" y="411416"/>
                  <a:pt x="2175269" y="414563"/>
                  <a:pt x="2185700" y="420858"/>
                </a:cubicBezTo>
                <a:cubicBezTo>
                  <a:pt x="2195770" y="426972"/>
                  <a:pt x="2203503" y="435424"/>
                  <a:pt x="2208899" y="446214"/>
                </a:cubicBezTo>
                <a:cubicBezTo>
                  <a:pt x="2214473" y="457364"/>
                  <a:pt x="2217260" y="469862"/>
                  <a:pt x="2217260" y="483710"/>
                </a:cubicBezTo>
                <a:cubicBezTo>
                  <a:pt x="2217260" y="484789"/>
                  <a:pt x="2217081" y="487126"/>
                  <a:pt x="2216721" y="490723"/>
                </a:cubicBezTo>
                <a:lnTo>
                  <a:pt x="2105045" y="490723"/>
                </a:lnTo>
                <a:cubicBezTo>
                  <a:pt x="2105584" y="501513"/>
                  <a:pt x="2108192" y="510595"/>
                  <a:pt x="2112867" y="517968"/>
                </a:cubicBezTo>
                <a:cubicBezTo>
                  <a:pt x="2117363" y="524982"/>
                  <a:pt x="2123208" y="530467"/>
                  <a:pt x="2130401" y="534423"/>
                </a:cubicBezTo>
                <a:cubicBezTo>
                  <a:pt x="2137414" y="538199"/>
                  <a:pt x="2144787" y="540088"/>
                  <a:pt x="2152520" y="540088"/>
                </a:cubicBezTo>
                <a:cubicBezTo>
                  <a:pt x="2170864" y="540088"/>
                  <a:pt x="2184801" y="531546"/>
                  <a:pt x="2194331" y="514461"/>
                </a:cubicBezTo>
                <a:lnTo>
                  <a:pt x="2214023" y="524172"/>
                </a:lnTo>
                <a:cubicBezTo>
                  <a:pt x="2208089" y="535502"/>
                  <a:pt x="2199906" y="544494"/>
                  <a:pt x="2189476" y="551147"/>
                </a:cubicBezTo>
                <a:cubicBezTo>
                  <a:pt x="2179046" y="557801"/>
                  <a:pt x="2166457" y="561128"/>
                  <a:pt x="2151710" y="561128"/>
                </a:cubicBezTo>
                <a:cubicBezTo>
                  <a:pt x="2138044" y="561128"/>
                  <a:pt x="2125995" y="557981"/>
                  <a:pt x="2115564" y="551687"/>
                </a:cubicBezTo>
                <a:cubicBezTo>
                  <a:pt x="2104775" y="545213"/>
                  <a:pt x="2096412" y="536311"/>
                  <a:pt x="2090478" y="524982"/>
                </a:cubicBezTo>
                <a:cubicBezTo>
                  <a:pt x="2084543" y="513652"/>
                  <a:pt x="2081575" y="500884"/>
                  <a:pt x="2081575" y="486677"/>
                </a:cubicBezTo>
                <a:cubicBezTo>
                  <a:pt x="2081575" y="473010"/>
                  <a:pt x="2084363" y="460511"/>
                  <a:pt x="2089938" y="449182"/>
                </a:cubicBezTo>
                <a:cubicBezTo>
                  <a:pt x="2095693" y="437492"/>
                  <a:pt x="2103695" y="428321"/>
                  <a:pt x="2113946" y="421667"/>
                </a:cubicBezTo>
                <a:cubicBezTo>
                  <a:pt x="2124556" y="414833"/>
                  <a:pt x="2136515" y="411416"/>
                  <a:pt x="2149823" y="411416"/>
                </a:cubicBezTo>
                <a:close/>
                <a:moveTo>
                  <a:pt x="2000390" y="411416"/>
                </a:moveTo>
                <a:cubicBezTo>
                  <a:pt x="2015316" y="411416"/>
                  <a:pt x="2028175" y="415013"/>
                  <a:pt x="2038965" y="422206"/>
                </a:cubicBezTo>
                <a:cubicBezTo>
                  <a:pt x="2049395" y="429220"/>
                  <a:pt x="2056768" y="438661"/>
                  <a:pt x="2061084" y="450530"/>
                </a:cubicBezTo>
                <a:lnTo>
                  <a:pt x="2039774" y="459432"/>
                </a:lnTo>
                <a:cubicBezTo>
                  <a:pt x="2036177" y="450440"/>
                  <a:pt x="2031052" y="443787"/>
                  <a:pt x="2024398" y="439471"/>
                </a:cubicBezTo>
                <a:cubicBezTo>
                  <a:pt x="2017564" y="434975"/>
                  <a:pt x="2009202" y="432727"/>
                  <a:pt x="1999311" y="432727"/>
                </a:cubicBezTo>
                <a:cubicBezTo>
                  <a:pt x="1991039" y="432727"/>
                  <a:pt x="1983306" y="434975"/>
                  <a:pt x="1976113" y="439471"/>
                </a:cubicBezTo>
                <a:cubicBezTo>
                  <a:pt x="1968919" y="443966"/>
                  <a:pt x="1963164" y="450261"/>
                  <a:pt x="1958849" y="458353"/>
                </a:cubicBezTo>
                <a:cubicBezTo>
                  <a:pt x="1954532" y="466446"/>
                  <a:pt x="1952375" y="475797"/>
                  <a:pt x="1952375" y="486407"/>
                </a:cubicBezTo>
                <a:cubicBezTo>
                  <a:pt x="1952375" y="496838"/>
                  <a:pt x="1954532" y="506099"/>
                  <a:pt x="1958849" y="514192"/>
                </a:cubicBezTo>
                <a:cubicBezTo>
                  <a:pt x="1963164" y="522284"/>
                  <a:pt x="1968919" y="528578"/>
                  <a:pt x="1976113" y="533074"/>
                </a:cubicBezTo>
                <a:cubicBezTo>
                  <a:pt x="1983486" y="537750"/>
                  <a:pt x="1991218" y="540088"/>
                  <a:pt x="1999311" y="540088"/>
                </a:cubicBezTo>
                <a:cubicBezTo>
                  <a:pt x="2009022" y="540088"/>
                  <a:pt x="2017564" y="537750"/>
                  <a:pt x="2024938" y="533074"/>
                </a:cubicBezTo>
                <a:cubicBezTo>
                  <a:pt x="2032131" y="528578"/>
                  <a:pt x="2037526" y="522014"/>
                  <a:pt x="2041122" y="513382"/>
                </a:cubicBezTo>
                <a:lnTo>
                  <a:pt x="2061893" y="522284"/>
                </a:lnTo>
                <a:cubicBezTo>
                  <a:pt x="2057038" y="533793"/>
                  <a:pt x="2049395" y="543145"/>
                  <a:pt x="2038965" y="550338"/>
                </a:cubicBezTo>
                <a:cubicBezTo>
                  <a:pt x="2028535" y="557532"/>
                  <a:pt x="2015676" y="561128"/>
                  <a:pt x="2000390" y="561128"/>
                </a:cubicBezTo>
                <a:cubicBezTo>
                  <a:pt x="1986723" y="561128"/>
                  <a:pt x="1974494" y="557891"/>
                  <a:pt x="1963704" y="551417"/>
                </a:cubicBezTo>
                <a:cubicBezTo>
                  <a:pt x="1953094" y="544943"/>
                  <a:pt x="1944642" y="536041"/>
                  <a:pt x="1938348" y="524712"/>
                </a:cubicBezTo>
                <a:cubicBezTo>
                  <a:pt x="1932233" y="513562"/>
                  <a:pt x="1929176" y="500794"/>
                  <a:pt x="1929176" y="486407"/>
                </a:cubicBezTo>
                <a:cubicBezTo>
                  <a:pt x="1929176" y="472020"/>
                  <a:pt x="1932233" y="459252"/>
                  <a:pt x="1938348" y="448103"/>
                </a:cubicBezTo>
                <a:cubicBezTo>
                  <a:pt x="1944822" y="436413"/>
                  <a:pt x="1953273" y="427422"/>
                  <a:pt x="1963704" y="421127"/>
                </a:cubicBezTo>
                <a:cubicBezTo>
                  <a:pt x="1974494" y="414653"/>
                  <a:pt x="1986723" y="411416"/>
                  <a:pt x="2000390" y="411416"/>
                </a:cubicBezTo>
                <a:close/>
                <a:moveTo>
                  <a:pt x="1839544" y="411416"/>
                </a:moveTo>
                <a:cubicBezTo>
                  <a:pt x="1853392" y="411416"/>
                  <a:pt x="1865800" y="414743"/>
                  <a:pt x="1876770" y="421397"/>
                </a:cubicBezTo>
                <a:cubicBezTo>
                  <a:pt x="1887740" y="428051"/>
                  <a:pt x="1896371" y="437133"/>
                  <a:pt x="1902666" y="448642"/>
                </a:cubicBezTo>
                <a:cubicBezTo>
                  <a:pt x="1908780" y="459792"/>
                  <a:pt x="1911838" y="472380"/>
                  <a:pt x="1911838" y="486407"/>
                </a:cubicBezTo>
                <a:cubicBezTo>
                  <a:pt x="1911838" y="500434"/>
                  <a:pt x="1908780" y="513023"/>
                  <a:pt x="1902666" y="524172"/>
                </a:cubicBezTo>
                <a:cubicBezTo>
                  <a:pt x="1896371" y="535682"/>
                  <a:pt x="1887740" y="544763"/>
                  <a:pt x="1876770" y="551417"/>
                </a:cubicBezTo>
                <a:cubicBezTo>
                  <a:pt x="1866160" y="557891"/>
                  <a:pt x="1853751" y="561128"/>
                  <a:pt x="1839544" y="561128"/>
                </a:cubicBezTo>
                <a:cubicBezTo>
                  <a:pt x="1825337" y="561128"/>
                  <a:pt x="1812928" y="557891"/>
                  <a:pt x="1802318" y="551417"/>
                </a:cubicBezTo>
                <a:cubicBezTo>
                  <a:pt x="1791348" y="544763"/>
                  <a:pt x="1782716" y="535682"/>
                  <a:pt x="1776423" y="524172"/>
                </a:cubicBezTo>
                <a:cubicBezTo>
                  <a:pt x="1770308" y="513023"/>
                  <a:pt x="1767251" y="500434"/>
                  <a:pt x="1767251" y="486407"/>
                </a:cubicBezTo>
                <a:cubicBezTo>
                  <a:pt x="1767251" y="472380"/>
                  <a:pt x="1770308" y="459792"/>
                  <a:pt x="1776423" y="448642"/>
                </a:cubicBezTo>
                <a:cubicBezTo>
                  <a:pt x="1782716" y="437133"/>
                  <a:pt x="1791348" y="428051"/>
                  <a:pt x="1802318" y="421397"/>
                </a:cubicBezTo>
                <a:cubicBezTo>
                  <a:pt x="1813288" y="414743"/>
                  <a:pt x="1825697" y="411416"/>
                  <a:pt x="1839544" y="411416"/>
                </a:cubicBezTo>
                <a:close/>
                <a:moveTo>
                  <a:pt x="1578509" y="411416"/>
                </a:moveTo>
                <a:cubicBezTo>
                  <a:pt x="1591098" y="411416"/>
                  <a:pt x="1602517" y="414653"/>
                  <a:pt x="1612767" y="421127"/>
                </a:cubicBezTo>
                <a:cubicBezTo>
                  <a:pt x="1622838" y="427601"/>
                  <a:pt x="1630930" y="436593"/>
                  <a:pt x="1637045" y="448103"/>
                </a:cubicBezTo>
                <a:cubicBezTo>
                  <a:pt x="1642800" y="459072"/>
                  <a:pt x="1645677" y="471841"/>
                  <a:pt x="1645677" y="486407"/>
                </a:cubicBezTo>
                <a:cubicBezTo>
                  <a:pt x="1645677" y="501154"/>
                  <a:pt x="1642800" y="514012"/>
                  <a:pt x="1637045" y="524982"/>
                </a:cubicBezTo>
                <a:cubicBezTo>
                  <a:pt x="1631110" y="536311"/>
                  <a:pt x="1623018" y="545213"/>
                  <a:pt x="1612767" y="551687"/>
                </a:cubicBezTo>
                <a:cubicBezTo>
                  <a:pt x="1602876" y="557981"/>
                  <a:pt x="1591457" y="561128"/>
                  <a:pt x="1578509" y="561128"/>
                </a:cubicBezTo>
                <a:cubicBezTo>
                  <a:pt x="1567898" y="561128"/>
                  <a:pt x="1558277" y="558700"/>
                  <a:pt x="1549646" y="553845"/>
                </a:cubicBezTo>
                <a:cubicBezTo>
                  <a:pt x="1541013" y="548989"/>
                  <a:pt x="1534539" y="543055"/>
                  <a:pt x="1530223" y="536041"/>
                </a:cubicBezTo>
                <a:lnTo>
                  <a:pt x="1529145" y="536041"/>
                </a:lnTo>
                <a:lnTo>
                  <a:pt x="1530223" y="555463"/>
                </a:lnTo>
                <a:lnTo>
                  <a:pt x="1530223" y="616427"/>
                </a:lnTo>
                <a:lnTo>
                  <a:pt x="1506755" y="616427"/>
                </a:lnTo>
                <a:lnTo>
                  <a:pt x="1506755" y="416002"/>
                </a:lnTo>
                <a:lnTo>
                  <a:pt x="1529145" y="416002"/>
                </a:lnTo>
                <a:lnTo>
                  <a:pt x="1529145" y="437043"/>
                </a:lnTo>
                <a:lnTo>
                  <a:pt x="1530223" y="437043"/>
                </a:lnTo>
                <a:cubicBezTo>
                  <a:pt x="1534539" y="429849"/>
                  <a:pt x="1541013" y="423825"/>
                  <a:pt x="1549646" y="418969"/>
                </a:cubicBezTo>
                <a:cubicBezTo>
                  <a:pt x="1558637" y="413934"/>
                  <a:pt x="1568258" y="411416"/>
                  <a:pt x="1578509" y="411416"/>
                </a:cubicBezTo>
                <a:close/>
                <a:moveTo>
                  <a:pt x="1260947" y="411416"/>
                </a:moveTo>
                <a:cubicBezTo>
                  <a:pt x="1271018" y="411416"/>
                  <a:pt x="1280009" y="413934"/>
                  <a:pt x="1287922" y="418969"/>
                </a:cubicBezTo>
                <a:cubicBezTo>
                  <a:pt x="1295655" y="424005"/>
                  <a:pt x="1301140" y="430659"/>
                  <a:pt x="1304377" y="438931"/>
                </a:cubicBezTo>
                <a:cubicBezTo>
                  <a:pt x="1309232" y="430659"/>
                  <a:pt x="1315796" y="424005"/>
                  <a:pt x="1324068" y="418969"/>
                </a:cubicBezTo>
                <a:cubicBezTo>
                  <a:pt x="1332521" y="413934"/>
                  <a:pt x="1342052" y="411416"/>
                  <a:pt x="1352663" y="411416"/>
                </a:cubicBezTo>
                <a:cubicBezTo>
                  <a:pt x="1369027" y="411416"/>
                  <a:pt x="1381256" y="416362"/>
                  <a:pt x="1389349" y="426253"/>
                </a:cubicBezTo>
                <a:cubicBezTo>
                  <a:pt x="1397620" y="436503"/>
                  <a:pt x="1401757" y="449901"/>
                  <a:pt x="1401757" y="466446"/>
                </a:cubicBezTo>
                <a:lnTo>
                  <a:pt x="1401757" y="556812"/>
                </a:lnTo>
                <a:lnTo>
                  <a:pt x="1378558" y="556812"/>
                </a:lnTo>
                <a:lnTo>
                  <a:pt x="1378558" y="469952"/>
                </a:lnTo>
                <a:cubicBezTo>
                  <a:pt x="1378558" y="457004"/>
                  <a:pt x="1375860" y="447563"/>
                  <a:pt x="1370466" y="441629"/>
                </a:cubicBezTo>
                <a:cubicBezTo>
                  <a:pt x="1365071" y="435694"/>
                  <a:pt x="1357158" y="432727"/>
                  <a:pt x="1346727" y="432727"/>
                </a:cubicBezTo>
                <a:cubicBezTo>
                  <a:pt x="1339714" y="432727"/>
                  <a:pt x="1333330" y="434795"/>
                  <a:pt x="1327575" y="438931"/>
                </a:cubicBezTo>
                <a:cubicBezTo>
                  <a:pt x="1321821" y="443067"/>
                  <a:pt x="1317325" y="448462"/>
                  <a:pt x="1314088" y="455116"/>
                </a:cubicBezTo>
                <a:cubicBezTo>
                  <a:pt x="1311031" y="461410"/>
                  <a:pt x="1309502" y="468783"/>
                  <a:pt x="1309502" y="477236"/>
                </a:cubicBezTo>
                <a:lnTo>
                  <a:pt x="1309502" y="556812"/>
                </a:lnTo>
                <a:lnTo>
                  <a:pt x="1286034" y="556812"/>
                </a:lnTo>
                <a:lnTo>
                  <a:pt x="1286034" y="470222"/>
                </a:lnTo>
                <a:cubicBezTo>
                  <a:pt x="1286034" y="457094"/>
                  <a:pt x="1283337" y="447563"/>
                  <a:pt x="1277941" y="441629"/>
                </a:cubicBezTo>
                <a:cubicBezTo>
                  <a:pt x="1272546" y="435694"/>
                  <a:pt x="1264723" y="432727"/>
                  <a:pt x="1254473" y="432727"/>
                </a:cubicBezTo>
                <a:cubicBezTo>
                  <a:pt x="1247459" y="432727"/>
                  <a:pt x="1241074" y="434795"/>
                  <a:pt x="1235321" y="438931"/>
                </a:cubicBezTo>
                <a:cubicBezTo>
                  <a:pt x="1229566" y="443067"/>
                  <a:pt x="1225070" y="448642"/>
                  <a:pt x="1221833" y="455656"/>
                </a:cubicBezTo>
                <a:cubicBezTo>
                  <a:pt x="1218776" y="462309"/>
                  <a:pt x="1217247" y="469683"/>
                  <a:pt x="1217247" y="477775"/>
                </a:cubicBezTo>
                <a:lnTo>
                  <a:pt x="1217247" y="556812"/>
                </a:lnTo>
                <a:lnTo>
                  <a:pt x="1193779" y="556812"/>
                </a:lnTo>
                <a:lnTo>
                  <a:pt x="1193779" y="416002"/>
                </a:lnTo>
                <a:lnTo>
                  <a:pt x="1215898" y="416002"/>
                </a:lnTo>
                <a:lnTo>
                  <a:pt x="1215898" y="436773"/>
                </a:lnTo>
                <a:lnTo>
                  <a:pt x="1217247" y="436773"/>
                </a:lnTo>
                <a:cubicBezTo>
                  <a:pt x="1221204" y="429580"/>
                  <a:pt x="1227228" y="423555"/>
                  <a:pt x="1235321" y="418700"/>
                </a:cubicBezTo>
                <a:cubicBezTo>
                  <a:pt x="1243413" y="413844"/>
                  <a:pt x="1251954" y="411416"/>
                  <a:pt x="1260947" y="411416"/>
                </a:cubicBezTo>
                <a:close/>
                <a:moveTo>
                  <a:pt x="1103505" y="411416"/>
                </a:moveTo>
                <a:cubicBezTo>
                  <a:pt x="1122568" y="411416"/>
                  <a:pt x="1137584" y="416452"/>
                  <a:pt x="1148554" y="426522"/>
                </a:cubicBezTo>
                <a:cubicBezTo>
                  <a:pt x="1159343" y="436413"/>
                  <a:pt x="1164739" y="450081"/>
                  <a:pt x="1164739" y="467525"/>
                </a:cubicBezTo>
                <a:lnTo>
                  <a:pt x="1164739" y="556812"/>
                </a:lnTo>
                <a:lnTo>
                  <a:pt x="1142349" y="556812"/>
                </a:lnTo>
                <a:lnTo>
                  <a:pt x="1142349" y="536581"/>
                </a:lnTo>
                <a:lnTo>
                  <a:pt x="1141271" y="536581"/>
                </a:lnTo>
                <a:cubicBezTo>
                  <a:pt x="1137135" y="543594"/>
                  <a:pt x="1131110" y="549439"/>
                  <a:pt x="1123197" y="554115"/>
                </a:cubicBezTo>
                <a:cubicBezTo>
                  <a:pt x="1115464" y="558790"/>
                  <a:pt x="1106293" y="561128"/>
                  <a:pt x="1095683" y="561128"/>
                </a:cubicBezTo>
                <a:cubicBezTo>
                  <a:pt x="1085252" y="561128"/>
                  <a:pt x="1076080" y="559150"/>
                  <a:pt x="1068168" y="555194"/>
                </a:cubicBezTo>
                <a:cubicBezTo>
                  <a:pt x="1059896" y="551057"/>
                  <a:pt x="1053602" y="545483"/>
                  <a:pt x="1049285" y="538469"/>
                </a:cubicBezTo>
                <a:cubicBezTo>
                  <a:pt x="1044969" y="531456"/>
                  <a:pt x="1042811" y="523363"/>
                  <a:pt x="1042811" y="514192"/>
                </a:cubicBezTo>
                <a:cubicBezTo>
                  <a:pt x="1042811" y="499265"/>
                  <a:pt x="1048386" y="487666"/>
                  <a:pt x="1059536" y="479394"/>
                </a:cubicBezTo>
                <a:cubicBezTo>
                  <a:pt x="1071045" y="470941"/>
                  <a:pt x="1085252" y="466715"/>
                  <a:pt x="1102157" y="466715"/>
                </a:cubicBezTo>
                <a:cubicBezTo>
                  <a:pt x="1110968" y="466715"/>
                  <a:pt x="1118881" y="467615"/>
                  <a:pt x="1125895" y="469413"/>
                </a:cubicBezTo>
                <a:cubicBezTo>
                  <a:pt x="1133088" y="471211"/>
                  <a:pt x="1138573" y="473369"/>
                  <a:pt x="1142349" y="475887"/>
                </a:cubicBezTo>
                <a:lnTo>
                  <a:pt x="1142349" y="467255"/>
                </a:lnTo>
                <a:cubicBezTo>
                  <a:pt x="1142349" y="457004"/>
                  <a:pt x="1138752" y="448642"/>
                  <a:pt x="1131559" y="442168"/>
                </a:cubicBezTo>
                <a:cubicBezTo>
                  <a:pt x="1124366" y="435694"/>
                  <a:pt x="1115015" y="432457"/>
                  <a:pt x="1103505" y="432457"/>
                </a:cubicBezTo>
                <a:cubicBezTo>
                  <a:pt x="1095773" y="432457"/>
                  <a:pt x="1088579" y="434165"/>
                  <a:pt x="1081925" y="437582"/>
                </a:cubicBezTo>
                <a:cubicBezTo>
                  <a:pt x="1074912" y="441179"/>
                  <a:pt x="1069606" y="445945"/>
                  <a:pt x="1066010" y="451879"/>
                </a:cubicBezTo>
                <a:lnTo>
                  <a:pt x="1048206" y="438661"/>
                </a:lnTo>
                <a:cubicBezTo>
                  <a:pt x="1053602" y="430389"/>
                  <a:pt x="1061244" y="423735"/>
                  <a:pt x="1071136" y="418700"/>
                </a:cubicBezTo>
                <a:cubicBezTo>
                  <a:pt x="1080847" y="413844"/>
                  <a:pt x="1091636" y="411416"/>
                  <a:pt x="1103505" y="411416"/>
                </a:cubicBezTo>
                <a:close/>
                <a:moveTo>
                  <a:pt x="959198" y="411416"/>
                </a:moveTo>
                <a:cubicBezTo>
                  <a:pt x="972685" y="411416"/>
                  <a:pt x="984644" y="414563"/>
                  <a:pt x="995075" y="420858"/>
                </a:cubicBezTo>
                <a:cubicBezTo>
                  <a:pt x="1005146" y="426972"/>
                  <a:pt x="1012878" y="435424"/>
                  <a:pt x="1018274" y="446214"/>
                </a:cubicBezTo>
                <a:cubicBezTo>
                  <a:pt x="1023848" y="457364"/>
                  <a:pt x="1026636" y="469862"/>
                  <a:pt x="1026636" y="483710"/>
                </a:cubicBezTo>
                <a:cubicBezTo>
                  <a:pt x="1026636" y="484789"/>
                  <a:pt x="1026456" y="487126"/>
                  <a:pt x="1026096" y="490723"/>
                </a:cubicBezTo>
                <a:lnTo>
                  <a:pt x="914420" y="490723"/>
                </a:lnTo>
                <a:cubicBezTo>
                  <a:pt x="914959" y="501513"/>
                  <a:pt x="917567" y="510595"/>
                  <a:pt x="922242" y="517968"/>
                </a:cubicBezTo>
                <a:cubicBezTo>
                  <a:pt x="926737" y="524982"/>
                  <a:pt x="932583" y="530467"/>
                  <a:pt x="939776" y="534423"/>
                </a:cubicBezTo>
                <a:cubicBezTo>
                  <a:pt x="946789" y="538199"/>
                  <a:pt x="954163" y="540088"/>
                  <a:pt x="961895" y="540088"/>
                </a:cubicBezTo>
                <a:cubicBezTo>
                  <a:pt x="980239" y="540088"/>
                  <a:pt x="994176" y="531546"/>
                  <a:pt x="1003707" y="514461"/>
                </a:cubicBezTo>
                <a:lnTo>
                  <a:pt x="1023399" y="524172"/>
                </a:lnTo>
                <a:cubicBezTo>
                  <a:pt x="1017464" y="535502"/>
                  <a:pt x="1009281" y="544494"/>
                  <a:pt x="998851" y="551147"/>
                </a:cubicBezTo>
                <a:cubicBezTo>
                  <a:pt x="988421" y="557801"/>
                  <a:pt x="975832" y="561128"/>
                  <a:pt x="961086" y="561128"/>
                </a:cubicBezTo>
                <a:cubicBezTo>
                  <a:pt x="947419" y="561128"/>
                  <a:pt x="935370" y="557981"/>
                  <a:pt x="924940" y="551687"/>
                </a:cubicBezTo>
                <a:cubicBezTo>
                  <a:pt x="914150" y="545213"/>
                  <a:pt x="905787" y="536311"/>
                  <a:pt x="899852" y="524982"/>
                </a:cubicBezTo>
                <a:cubicBezTo>
                  <a:pt x="893918" y="513652"/>
                  <a:pt x="890951" y="500884"/>
                  <a:pt x="890951" y="486677"/>
                </a:cubicBezTo>
                <a:cubicBezTo>
                  <a:pt x="890951" y="473010"/>
                  <a:pt x="893739" y="460511"/>
                  <a:pt x="899313" y="449182"/>
                </a:cubicBezTo>
                <a:cubicBezTo>
                  <a:pt x="905068" y="437492"/>
                  <a:pt x="913070" y="428321"/>
                  <a:pt x="923321" y="421667"/>
                </a:cubicBezTo>
                <a:cubicBezTo>
                  <a:pt x="933931" y="414833"/>
                  <a:pt x="945890" y="411416"/>
                  <a:pt x="959198" y="411416"/>
                </a:cubicBezTo>
                <a:close/>
                <a:moveTo>
                  <a:pt x="603350" y="411416"/>
                </a:moveTo>
                <a:cubicBezTo>
                  <a:pt x="615579" y="411416"/>
                  <a:pt x="626549" y="414114"/>
                  <a:pt x="636259" y="419509"/>
                </a:cubicBezTo>
                <a:cubicBezTo>
                  <a:pt x="645791" y="424724"/>
                  <a:pt x="652625" y="432187"/>
                  <a:pt x="656761" y="441898"/>
                </a:cubicBezTo>
                <a:lnTo>
                  <a:pt x="636529" y="451340"/>
                </a:lnTo>
                <a:cubicBezTo>
                  <a:pt x="630235" y="438751"/>
                  <a:pt x="619085" y="432457"/>
                  <a:pt x="603079" y="432457"/>
                </a:cubicBezTo>
                <a:cubicBezTo>
                  <a:pt x="595527" y="432457"/>
                  <a:pt x="588693" y="434255"/>
                  <a:pt x="582579" y="437852"/>
                </a:cubicBezTo>
                <a:cubicBezTo>
                  <a:pt x="576824" y="441269"/>
                  <a:pt x="573947" y="445855"/>
                  <a:pt x="573947" y="451609"/>
                </a:cubicBezTo>
                <a:cubicBezTo>
                  <a:pt x="573947" y="456645"/>
                  <a:pt x="576014" y="460781"/>
                  <a:pt x="580152" y="464018"/>
                </a:cubicBezTo>
                <a:cubicBezTo>
                  <a:pt x="584288" y="467255"/>
                  <a:pt x="590312" y="469952"/>
                  <a:pt x="598225" y="472110"/>
                </a:cubicBezTo>
                <a:lnTo>
                  <a:pt x="618726" y="477236"/>
                </a:lnTo>
                <a:cubicBezTo>
                  <a:pt x="632753" y="480832"/>
                  <a:pt x="643183" y="486047"/>
                  <a:pt x="650017" y="492881"/>
                </a:cubicBezTo>
                <a:cubicBezTo>
                  <a:pt x="657030" y="499895"/>
                  <a:pt x="660537" y="508347"/>
                  <a:pt x="660537" y="518238"/>
                </a:cubicBezTo>
                <a:cubicBezTo>
                  <a:pt x="660537" y="526690"/>
                  <a:pt x="658019" y="534243"/>
                  <a:pt x="652984" y="540897"/>
                </a:cubicBezTo>
                <a:cubicBezTo>
                  <a:pt x="648128" y="547371"/>
                  <a:pt x="641385" y="552406"/>
                  <a:pt x="632753" y="556003"/>
                </a:cubicBezTo>
                <a:cubicBezTo>
                  <a:pt x="624660" y="559420"/>
                  <a:pt x="615309" y="561128"/>
                  <a:pt x="604699" y="561128"/>
                </a:cubicBezTo>
                <a:cubicBezTo>
                  <a:pt x="589592" y="561128"/>
                  <a:pt x="576915" y="557621"/>
                  <a:pt x="566664" y="550608"/>
                </a:cubicBezTo>
                <a:cubicBezTo>
                  <a:pt x="556953" y="543954"/>
                  <a:pt x="549849" y="534872"/>
                  <a:pt x="545354" y="523363"/>
                </a:cubicBezTo>
                <a:lnTo>
                  <a:pt x="566125" y="513922"/>
                </a:lnTo>
                <a:cubicBezTo>
                  <a:pt x="569721" y="522554"/>
                  <a:pt x="574936" y="529118"/>
                  <a:pt x="581769" y="533614"/>
                </a:cubicBezTo>
                <a:cubicBezTo>
                  <a:pt x="588963" y="538289"/>
                  <a:pt x="596606" y="540627"/>
                  <a:pt x="604699" y="540627"/>
                </a:cubicBezTo>
                <a:cubicBezTo>
                  <a:pt x="613510" y="540627"/>
                  <a:pt x="621063" y="538829"/>
                  <a:pt x="627357" y="535232"/>
                </a:cubicBezTo>
                <a:cubicBezTo>
                  <a:pt x="633652" y="531635"/>
                  <a:pt x="636799" y="526510"/>
                  <a:pt x="636799" y="519856"/>
                </a:cubicBezTo>
                <a:cubicBezTo>
                  <a:pt x="636799" y="513922"/>
                  <a:pt x="634281" y="509156"/>
                  <a:pt x="629246" y="505560"/>
                </a:cubicBezTo>
                <a:cubicBezTo>
                  <a:pt x="624569" y="502143"/>
                  <a:pt x="616747" y="499086"/>
                  <a:pt x="605778" y="496388"/>
                </a:cubicBezTo>
                <a:lnTo>
                  <a:pt x="588513" y="491802"/>
                </a:lnTo>
                <a:cubicBezTo>
                  <a:pt x="577364" y="489105"/>
                  <a:pt x="568192" y="484429"/>
                  <a:pt x="560999" y="477775"/>
                </a:cubicBezTo>
                <a:cubicBezTo>
                  <a:pt x="553806" y="471121"/>
                  <a:pt x="550209" y="462579"/>
                  <a:pt x="550209" y="452149"/>
                </a:cubicBezTo>
                <a:cubicBezTo>
                  <a:pt x="550209" y="444236"/>
                  <a:pt x="552637" y="437133"/>
                  <a:pt x="557492" y="430838"/>
                </a:cubicBezTo>
                <a:cubicBezTo>
                  <a:pt x="562528" y="424544"/>
                  <a:pt x="569001" y="419779"/>
                  <a:pt x="576915" y="416542"/>
                </a:cubicBezTo>
                <a:cubicBezTo>
                  <a:pt x="585546" y="413125"/>
                  <a:pt x="594358" y="411416"/>
                  <a:pt x="603350" y="411416"/>
                </a:cubicBezTo>
                <a:close/>
                <a:moveTo>
                  <a:pt x="382218" y="411416"/>
                </a:moveTo>
                <a:cubicBezTo>
                  <a:pt x="396066" y="411416"/>
                  <a:pt x="408475" y="414743"/>
                  <a:pt x="419445" y="421397"/>
                </a:cubicBezTo>
                <a:cubicBezTo>
                  <a:pt x="430414" y="428051"/>
                  <a:pt x="439047" y="437133"/>
                  <a:pt x="445341" y="448642"/>
                </a:cubicBezTo>
                <a:cubicBezTo>
                  <a:pt x="451455" y="459792"/>
                  <a:pt x="454512" y="472380"/>
                  <a:pt x="454512" y="486407"/>
                </a:cubicBezTo>
                <a:cubicBezTo>
                  <a:pt x="454512" y="500434"/>
                  <a:pt x="451455" y="513023"/>
                  <a:pt x="445341" y="524172"/>
                </a:cubicBezTo>
                <a:cubicBezTo>
                  <a:pt x="439047" y="535682"/>
                  <a:pt x="430414" y="544763"/>
                  <a:pt x="419445" y="551417"/>
                </a:cubicBezTo>
                <a:cubicBezTo>
                  <a:pt x="408835" y="557891"/>
                  <a:pt x="396426" y="561128"/>
                  <a:pt x="382218" y="561128"/>
                </a:cubicBezTo>
                <a:cubicBezTo>
                  <a:pt x="368012" y="561128"/>
                  <a:pt x="355604" y="557891"/>
                  <a:pt x="344993" y="551417"/>
                </a:cubicBezTo>
                <a:cubicBezTo>
                  <a:pt x="334023" y="544763"/>
                  <a:pt x="325392" y="535682"/>
                  <a:pt x="319097" y="524172"/>
                </a:cubicBezTo>
                <a:cubicBezTo>
                  <a:pt x="312983" y="513023"/>
                  <a:pt x="309925" y="500434"/>
                  <a:pt x="309925" y="486407"/>
                </a:cubicBezTo>
                <a:cubicBezTo>
                  <a:pt x="309925" y="472380"/>
                  <a:pt x="312983" y="459792"/>
                  <a:pt x="319097" y="448642"/>
                </a:cubicBezTo>
                <a:cubicBezTo>
                  <a:pt x="325392" y="437133"/>
                  <a:pt x="334023" y="428051"/>
                  <a:pt x="344993" y="421397"/>
                </a:cubicBezTo>
                <a:cubicBezTo>
                  <a:pt x="355963" y="414743"/>
                  <a:pt x="368371" y="411416"/>
                  <a:pt x="382218" y="411416"/>
                </a:cubicBezTo>
                <a:close/>
                <a:moveTo>
                  <a:pt x="76340" y="411416"/>
                </a:moveTo>
                <a:cubicBezTo>
                  <a:pt x="91266" y="411416"/>
                  <a:pt x="104124" y="415013"/>
                  <a:pt x="114914" y="422206"/>
                </a:cubicBezTo>
                <a:cubicBezTo>
                  <a:pt x="125344" y="429220"/>
                  <a:pt x="132718" y="438661"/>
                  <a:pt x="137034" y="450530"/>
                </a:cubicBezTo>
                <a:lnTo>
                  <a:pt x="115723" y="459432"/>
                </a:lnTo>
                <a:cubicBezTo>
                  <a:pt x="112127" y="450440"/>
                  <a:pt x="107002" y="443787"/>
                  <a:pt x="100348" y="439471"/>
                </a:cubicBezTo>
                <a:cubicBezTo>
                  <a:pt x="93514" y="434975"/>
                  <a:pt x="85152" y="432727"/>
                  <a:pt x="75261" y="432727"/>
                </a:cubicBezTo>
                <a:cubicBezTo>
                  <a:pt x="66988" y="432727"/>
                  <a:pt x="59256" y="434975"/>
                  <a:pt x="52063" y="439471"/>
                </a:cubicBezTo>
                <a:cubicBezTo>
                  <a:pt x="44869" y="443966"/>
                  <a:pt x="39114" y="450261"/>
                  <a:pt x="34798" y="458353"/>
                </a:cubicBezTo>
                <a:cubicBezTo>
                  <a:pt x="30482" y="466446"/>
                  <a:pt x="28324" y="475797"/>
                  <a:pt x="28324" y="486407"/>
                </a:cubicBezTo>
                <a:cubicBezTo>
                  <a:pt x="28324" y="496838"/>
                  <a:pt x="30482" y="506099"/>
                  <a:pt x="34798" y="514192"/>
                </a:cubicBezTo>
                <a:cubicBezTo>
                  <a:pt x="39114" y="522284"/>
                  <a:pt x="44869" y="528578"/>
                  <a:pt x="52063" y="533074"/>
                </a:cubicBezTo>
                <a:cubicBezTo>
                  <a:pt x="59435" y="537750"/>
                  <a:pt x="67168" y="540088"/>
                  <a:pt x="75261" y="540088"/>
                </a:cubicBezTo>
                <a:cubicBezTo>
                  <a:pt x="84972" y="540088"/>
                  <a:pt x="93514" y="537750"/>
                  <a:pt x="100887" y="533074"/>
                </a:cubicBezTo>
                <a:cubicBezTo>
                  <a:pt x="108080" y="528578"/>
                  <a:pt x="113476" y="522014"/>
                  <a:pt x="117072" y="513382"/>
                </a:cubicBezTo>
                <a:lnTo>
                  <a:pt x="137843" y="522284"/>
                </a:lnTo>
                <a:cubicBezTo>
                  <a:pt x="132988" y="533793"/>
                  <a:pt x="125344" y="543145"/>
                  <a:pt x="114914" y="550338"/>
                </a:cubicBezTo>
                <a:cubicBezTo>
                  <a:pt x="104484" y="557532"/>
                  <a:pt x="91626" y="561128"/>
                  <a:pt x="76340" y="561128"/>
                </a:cubicBezTo>
                <a:cubicBezTo>
                  <a:pt x="62672" y="561128"/>
                  <a:pt x="50444" y="557891"/>
                  <a:pt x="39654" y="551417"/>
                </a:cubicBezTo>
                <a:cubicBezTo>
                  <a:pt x="29043" y="544943"/>
                  <a:pt x="20591" y="536041"/>
                  <a:pt x="14297" y="524712"/>
                </a:cubicBezTo>
                <a:cubicBezTo>
                  <a:pt x="8183" y="513562"/>
                  <a:pt x="5126" y="500794"/>
                  <a:pt x="5126" y="486407"/>
                </a:cubicBezTo>
                <a:cubicBezTo>
                  <a:pt x="5126" y="472020"/>
                  <a:pt x="8183" y="459252"/>
                  <a:pt x="14297" y="448103"/>
                </a:cubicBezTo>
                <a:cubicBezTo>
                  <a:pt x="20771" y="436413"/>
                  <a:pt x="29223" y="427422"/>
                  <a:pt x="39654" y="421127"/>
                </a:cubicBezTo>
                <a:cubicBezTo>
                  <a:pt x="50444" y="414653"/>
                  <a:pt x="62672" y="411416"/>
                  <a:pt x="76340" y="411416"/>
                </a:cubicBezTo>
                <a:close/>
                <a:moveTo>
                  <a:pt x="6320958" y="386060"/>
                </a:moveTo>
                <a:lnTo>
                  <a:pt x="6339841" y="386060"/>
                </a:lnTo>
                <a:lnTo>
                  <a:pt x="6339841" y="404942"/>
                </a:lnTo>
                <a:cubicBezTo>
                  <a:pt x="6339841" y="414833"/>
                  <a:pt x="6337413" y="422027"/>
                  <a:pt x="6332557" y="426522"/>
                </a:cubicBezTo>
                <a:cubicBezTo>
                  <a:pt x="6327522" y="431198"/>
                  <a:pt x="6320239" y="433536"/>
                  <a:pt x="6310707" y="433536"/>
                </a:cubicBezTo>
                <a:lnTo>
                  <a:pt x="6307740" y="433536"/>
                </a:lnTo>
                <a:lnTo>
                  <a:pt x="6307740" y="556812"/>
                </a:lnTo>
                <a:lnTo>
                  <a:pt x="6285351" y="556812"/>
                </a:lnTo>
                <a:lnTo>
                  <a:pt x="6285351" y="536311"/>
                </a:lnTo>
                <a:lnTo>
                  <a:pt x="6284272" y="536311"/>
                </a:lnTo>
                <a:cubicBezTo>
                  <a:pt x="6280675" y="543145"/>
                  <a:pt x="6274471" y="549079"/>
                  <a:pt x="6265659" y="554115"/>
                </a:cubicBezTo>
                <a:cubicBezTo>
                  <a:pt x="6257567" y="558790"/>
                  <a:pt x="6248575" y="561128"/>
                  <a:pt x="6238684" y="561128"/>
                </a:cubicBezTo>
                <a:cubicBezTo>
                  <a:pt x="6221600" y="561128"/>
                  <a:pt x="6208652" y="556183"/>
                  <a:pt x="6199840" y="546292"/>
                </a:cubicBezTo>
                <a:cubicBezTo>
                  <a:pt x="6190848" y="536221"/>
                  <a:pt x="6186352" y="522284"/>
                  <a:pt x="6186352" y="504481"/>
                </a:cubicBezTo>
                <a:lnTo>
                  <a:pt x="6186352" y="416002"/>
                </a:lnTo>
                <a:lnTo>
                  <a:pt x="6209821" y="416002"/>
                </a:lnTo>
                <a:lnTo>
                  <a:pt x="6209821" y="500974"/>
                </a:lnTo>
                <a:cubicBezTo>
                  <a:pt x="6209821" y="514641"/>
                  <a:pt x="6212878" y="524532"/>
                  <a:pt x="6218992" y="530646"/>
                </a:cubicBezTo>
                <a:cubicBezTo>
                  <a:pt x="6225286" y="536941"/>
                  <a:pt x="6233469" y="540088"/>
                  <a:pt x="6243539" y="540088"/>
                </a:cubicBezTo>
                <a:cubicBezTo>
                  <a:pt x="6251452" y="540088"/>
                  <a:pt x="6258556" y="537930"/>
                  <a:pt x="6264850" y="533614"/>
                </a:cubicBezTo>
                <a:cubicBezTo>
                  <a:pt x="6270784" y="529477"/>
                  <a:pt x="6275550" y="523992"/>
                  <a:pt x="6279147" y="517159"/>
                </a:cubicBezTo>
                <a:cubicBezTo>
                  <a:pt x="6282563" y="510505"/>
                  <a:pt x="6284272" y="503312"/>
                  <a:pt x="6284272" y="495579"/>
                </a:cubicBezTo>
                <a:lnTo>
                  <a:pt x="6284272" y="416002"/>
                </a:lnTo>
                <a:lnTo>
                  <a:pt x="6310707" y="416002"/>
                </a:lnTo>
                <a:cubicBezTo>
                  <a:pt x="6317541" y="416002"/>
                  <a:pt x="6320958" y="412316"/>
                  <a:pt x="6320958" y="404942"/>
                </a:cubicBezTo>
                <a:close/>
                <a:moveTo>
                  <a:pt x="703790" y="376079"/>
                </a:moveTo>
                <a:lnTo>
                  <a:pt x="727258" y="376079"/>
                </a:lnTo>
                <a:lnTo>
                  <a:pt x="727258" y="416002"/>
                </a:lnTo>
                <a:lnTo>
                  <a:pt x="761786" y="416002"/>
                </a:lnTo>
                <a:lnTo>
                  <a:pt x="761786" y="437313"/>
                </a:lnTo>
                <a:lnTo>
                  <a:pt x="727258" y="437313"/>
                </a:lnTo>
                <a:lnTo>
                  <a:pt x="727258" y="513922"/>
                </a:lnTo>
                <a:cubicBezTo>
                  <a:pt x="727258" y="521834"/>
                  <a:pt x="728697" y="527589"/>
                  <a:pt x="731575" y="531186"/>
                </a:cubicBezTo>
                <a:cubicBezTo>
                  <a:pt x="734991" y="535142"/>
                  <a:pt x="740116" y="537120"/>
                  <a:pt x="746950" y="537120"/>
                </a:cubicBezTo>
                <a:cubicBezTo>
                  <a:pt x="752885" y="537120"/>
                  <a:pt x="758010" y="535592"/>
                  <a:pt x="762326" y="532535"/>
                </a:cubicBezTo>
                <a:lnTo>
                  <a:pt x="762326" y="555463"/>
                </a:lnTo>
                <a:cubicBezTo>
                  <a:pt x="759809" y="556722"/>
                  <a:pt x="757021" y="557621"/>
                  <a:pt x="753964" y="558161"/>
                </a:cubicBezTo>
                <a:cubicBezTo>
                  <a:pt x="751086" y="558700"/>
                  <a:pt x="747400" y="558970"/>
                  <a:pt x="742904" y="558970"/>
                </a:cubicBezTo>
                <a:cubicBezTo>
                  <a:pt x="736969" y="558970"/>
                  <a:pt x="731665" y="558071"/>
                  <a:pt x="726989" y="556273"/>
                </a:cubicBezTo>
                <a:cubicBezTo>
                  <a:pt x="721953" y="554294"/>
                  <a:pt x="717907" y="551777"/>
                  <a:pt x="714850" y="548720"/>
                </a:cubicBezTo>
                <a:cubicBezTo>
                  <a:pt x="707477" y="541706"/>
                  <a:pt x="703790" y="532085"/>
                  <a:pt x="703790" y="519856"/>
                </a:cubicBezTo>
                <a:lnTo>
                  <a:pt x="703790" y="437313"/>
                </a:lnTo>
                <a:lnTo>
                  <a:pt x="679243" y="437313"/>
                </a:lnTo>
                <a:lnTo>
                  <a:pt x="679243" y="416002"/>
                </a:lnTo>
                <a:lnTo>
                  <a:pt x="703790" y="416002"/>
                </a:lnTo>
                <a:close/>
                <a:moveTo>
                  <a:pt x="6035301" y="359085"/>
                </a:moveTo>
                <a:lnTo>
                  <a:pt x="6058769" y="359085"/>
                </a:lnTo>
                <a:lnTo>
                  <a:pt x="6058769" y="417351"/>
                </a:lnTo>
                <a:lnTo>
                  <a:pt x="6057421" y="436773"/>
                </a:lnTo>
                <a:lnTo>
                  <a:pt x="6058769" y="436773"/>
                </a:lnTo>
                <a:cubicBezTo>
                  <a:pt x="6062366" y="429759"/>
                  <a:pt x="6068480" y="423735"/>
                  <a:pt x="6077112" y="418700"/>
                </a:cubicBezTo>
                <a:cubicBezTo>
                  <a:pt x="6085385" y="413844"/>
                  <a:pt x="6094556" y="411416"/>
                  <a:pt x="6104627" y="411416"/>
                </a:cubicBezTo>
                <a:cubicBezTo>
                  <a:pt x="6121711" y="411416"/>
                  <a:pt x="6134749" y="416452"/>
                  <a:pt x="6143741" y="426522"/>
                </a:cubicBezTo>
                <a:cubicBezTo>
                  <a:pt x="6152733" y="436593"/>
                  <a:pt x="6157229" y="449901"/>
                  <a:pt x="6157229" y="466446"/>
                </a:cubicBezTo>
                <a:lnTo>
                  <a:pt x="6157229" y="556812"/>
                </a:lnTo>
                <a:lnTo>
                  <a:pt x="6133760" y="556812"/>
                </a:lnTo>
                <a:lnTo>
                  <a:pt x="6133760" y="469952"/>
                </a:lnTo>
                <a:cubicBezTo>
                  <a:pt x="6133760" y="457364"/>
                  <a:pt x="6130523" y="448013"/>
                  <a:pt x="6124049" y="441898"/>
                </a:cubicBezTo>
                <a:cubicBezTo>
                  <a:pt x="6117755" y="435784"/>
                  <a:pt x="6109393" y="432727"/>
                  <a:pt x="6098962" y="432727"/>
                </a:cubicBezTo>
                <a:cubicBezTo>
                  <a:pt x="6091949" y="432727"/>
                  <a:pt x="6085205" y="434975"/>
                  <a:pt x="6078731" y="439471"/>
                </a:cubicBezTo>
                <a:cubicBezTo>
                  <a:pt x="6072617" y="443787"/>
                  <a:pt x="6067761" y="449451"/>
                  <a:pt x="6064164" y="456465"/>
                </a:cubicBezTo>
                <a:cubicBezTo>
                  <a:pt x="6060568" y="463658"/>
                  <a:pt x="6058769" y="470941"/>
                  <a:pt x="6058769" y="478315"/>
                </a:cubicBezTo>
                <a:lnTo>
                  <a:pt x="6058769" y="556812"/>
                </a:lnTo>
                <a:lnTo>
                  <a:pt x="6035301" y="556812"/>
                </a:lnTo>
                <a:close/>
                <a:moveTo>
                  <a:pt x="165079" y="359085"/>
                </a:moveTo>
                <a:lnTo>
                  <a:pt x="188547" y="359085"/>
                </a:lnTo>
                <a:lnTo>
                  <a:pt x="188547" y="417351"/>
                </a:lnTo>
                <a:lnTo>
                  <a:pt x="187198" y="436773"/>
                </a:lnTo>
                <a:lnTo>
                  <a:pt x="188547" y="436773"/>
                </a:lnTo>
                <a:cubicBezTo>
                  <a:pt x="192144" y="429759"/>
                  <a:pt x="198258" y="423735"/>
                  <a:pt x="206890" y="418700"/>
                </a:cubicBezTo>
                <a:cubicBezTo>
                  <a:pt x="215162" y="413844"/>
                  <a:pt x="224334" y="411416"/>
                  <a:pt x="234405" y="411416"/>
                </a:cubicBezTo>
                <a:cubicBezTo>
                  <a:pt x="251489" y="411416"/>
                  <a:pt x="264527" y="416452"/>
                  <a:pt x="273519" y="426522"/>
                </a:cubicBezTo>
                <a:cubicBezTo>
                  <a:pt x="282510" y="436593"/>
                  <a:pt x="287007" y="449901"/>
                  <a:pt x="287007" y="466446"/>
                </a:cubicBezTo>
                <a:lnTo>
                  <a:pt x="287007" y="556812"/>
                </a:lnTo>
                <a:lnTo>
                  <a:pt x="263538" y="556812"/>
                </a:lnTo>
                <a:lnTo>
                  <a:pt x="263538" y="469952"/>
                </a:lnTo>
                <a:cubicBezTo>
                  <a:pt x="263538" y="457364"/>
                  <a:pt x="260301" y="448013"/>
                  <a:pt x="253827" y="441898"/>
                </a:cubicBezTo>
                <a:cubicBezTo>
                  <a:pt x="247532" y="435784"/>
                  <a:pt x="239170" y="432727"/>
                  <a:pt x="228740" y="432727"/>
                </a:cubicBezTo>
                <a:cubicBezTo>
                  <a:pt x="221726" y="432727"/>
                  <a:pt x="214982" y="434975"/>
                  <a:pt x="208508" y="439471"/>
                </a:cubicBezTo>
                <a:cubicBezTo>
                  <a:pt x="202394" y="443787"/>
                  <a:pt x="197539" y="449451"/>
                  <a:pt x="193942" y="456465"/>
                </a:cubicBezTo>
                <a:cubicBezTo>
                  <a:pt x="190345" y="463658"/>
                  <a:pt x="188547" y="470941"/>
                  <a:pt x="188547" y="478315"/>
                </a:cubicBezTo>
                <a:lnTo>
                  <a:pt x="188547" y="556812"/>
                </a:lnTo>
                <a:lnTo>
                  <a:pt x="165079" y="556812"/>
                </a:lnTo>
                <a:close/>
                <a:moveTo>
                  <a:pt x="2521985" y="356387"/>
                </a:moveTo>
                <a:cubicBezTo>
                  <a:pt x="2526841" y="356387"/>
                  <a:pt x="2530797" y="357916"/>
                  <a:pt x="2533854" y="360973"/>
                </a:cubicBezTo>
                <a:cubicBezTo>
                  <a:pt x="2537091" y="364210"/>
                  <a:pt x="2538710" y="368256"/>
                  <a:pt x="2538710" y="373112"/>
                </a:cubicBezTo>
                <a:cubicBezTo>
                  <a:pt x="2538710" y="377787"/>
                  <a:pt x="2537091" y="381744"/>
                  <a:pt x="2533854" y="384981"/>
                </a:cubicBezTo>
                <a:cubicBezTo>
                  <a:pt x="2530437" y="388398"/>
                  <a:pt x="2526481" y="390106"/>
                  <a:pt x="2521985" y="390106"/>
                </a:cubicBezTo>
                <a:cubicBezTo>
                  <a:pt x="2517489" y="390106"/>
                  <a:pt x="2513533" y="388398"/>
                  <a:pt x="2510116" y="384981"/>
                </a:cubicBezTo>
                <a:cubicBezTo>
                  <a:pt x="2506699" y="381564"/>
                  <a:pt x="2504991" y="377608"/>
                  <a:pt x="2504991" y="373112"/>
                </a:cubicBezTo>
                <a:cubicBezTo>
                  <a:pt x="2504991" y="368436"/>
                  <a:pt x="2506699" y="364390"/>
                  <a:pt x="2510116" y="360973"/>
                </a:cubicBezTo>
                <a:cubicBezTo>
                  <a:pt x="2513173" y="357916"/>
                  <a:pt x="2517130" y="356387"/>
                  <a:pt x="2521985" y="356387"/>
                </a:cubicBezTo>
                <a:close/>
                <a:moveTo>
                  <a:pt x="6722217" y="353420"/>
                </a:moveTo>
                <a:lnTo>
                  <a:pt x="6747843" y="353420"/>
                </a:lnTo>
                <a:lnTo>
                  <a:pt x="6728152" y="388488"/>
                </a:lnTo>
                <a:lnTo>
                  <a:pt x="6707650" y="388488"/>
                </a:lnTo>
                <a:close/>
                <a:moveTo>
                  <a:pt x="7083981" y="342900"/>
                </a:moveTo>
                <a:cubicBezTo>
                  <a:pt x="7093153" y="342900"/>
                  <a:pt x="7100166" y="345058"/>
                  <a:pt x="7105022" y="349374"/>
                </a:cubicBezTo>
                <a:cubicBezTo>
                  <a:pt x="7109877" y="353690"/>
                  <a:pt x="7112305" y="359984"/>
                  <a:pt x="7112305" y="368256"/>
                </a:cubicBezTo>
                <a:cubicBezTo>
                  <a:pt x="7112305" y="376888"/>
                  <a:pt x="7109607" y="383632"/>
                  <a:pt x="7104212" y="388488"/>
                </a:cubicBezTo>
                <a:cubicBezTo>
                  <a:pt x="7098458" y="393703"/>
                  <a:pt x="7091174" y="396940"/>
                  <a:pt x="7082363" y="398199"/>
                </a:cubicBezTo>
                <a:lnTo>
                  <a:pt x="7078047" y="383632"/>
                </a:lnTo>
                <a:cubicBezTo>
                  <a:pt x="7083981" y="382014"/>
                  <a:pt x="7088117" y="380125"/>
                  <a:pt x="7090455" y="377967"/>
                </a:cubicBezTo>
                <a:cubicBezTo>
                  <a:pt x="7092973" y="375809"/>
                  <a:pt x="7094232" y="372932"/>
                  <a:pt x="7094232" y="369335"/>
                </a:cubicBezTo>
                <a:cubicBezTo>
                  <a:pt x="7094232" y="366278"/>
                  <a:pt x="7093153" y="363760"/>
                  <a:pt x="7090995" y="361782"/>
                </a:cubicBezTo>
                <a:cubicBezTo>
                  <a:pt x="7089016" y="359984"/>
                  <a:pt x="7085959" y="359085"/>
                  <a:pt x="7081823" y="359085"/>
                </a:cubicBezTo>
                <a:cubicBezTo>
                  <a:pt x="7076608" y="359085"/>
                  <a:pt x="7071483" y="360164"/>
                  <a:pt x="7066447" y="362322"/>
                </a:cubicBezTo>
                <a:lnTo>
                  <a:pt x="7061861" y="347485"/>
                </a:lnTo>
                <a:cubicBezTo>
                  <a:pt x="7068875" y="344428"/>
                  <a:pt x="7076248" y="342900"/>
                  <a:pt x="7083981" y="342900"/>
                </a:cubicBezTo>
                <a:close/>
                <a:moveTo>
                  <a:pt x="9071841" y="237381"/>
                </a:moveTo>
                <a:cubicBezTo>
                  <a:pt x="9076157" y="237381"/>
                  <a:pt x="9079664" y="238729"/>
                  <a:pt x="9082361" y="241427"/>
                </a:cubicBezTo>
                <a:cubicBezTo>
                  <a:pt x="9085059" y="244124"/>
                  <a:pt x="9086408" y="247631"/>
                  <a:pt x="9086408" y="251947"/>
                </a:cubicBezTo>
                <a:cubicBezTo>
                  <a:pt x="9086408" y="256083"/>
                  <a:pt x="9085059" y="259590"/>
                  <a:pt x="9082361" y="262467"/>
                </a:cubicBezTo>
                <a:cubicBezTo>
                  <a:pt x="9079664" y="265525"/>
                  <a:pt x="9076157" y="267053"/>
                  <a:pt x="9071841" y="267053"/>
                </a:cubicBezTo>
                <a:cubicBezTo>
                  <a:pt x="9067885" y="267053"/>
                  <a:pt x="9064378" y="265525"/>
                  <a:pt x="9061321" y="262467"/>
                </a:cubicBezTo>
                <a:cubicBezTo>
                  <a:pt x="9058443" y="259590"/>
                  <a:pt x="9057005" y="256083"/>
                  <a:pt x="9057005" y="251947"/>
                </a:cubicBezTo>
                <a:cubicBezTo>
                  <a:pt x="9057005" y="247631"/>
                  <a:pt x="9058443" y="244124"/>
                  <a:pt x="9061321" y="241427"/>
                </a:cubicBezTo>
                <a:cubicBezTo>
                  <a:pt x="9064198" y="238729"/>
                  <a:pt x="9067705" y="237381"/>
                  <a:pt x="9071841" y="237381"/>
                </a:cubicBezTo>
                <a:close/>
                <a:moveTo>
                  <a:pt x="8575546" y="237381"/>
                </a:moveTo>
                <a:cubicBezTo>
                  <a:pt x="8579862" y="237381"/>
                  <a:pt x="8583369" y="238729"/>
                  <a:pt x="8586066" y="241427"/>
                </a:cubicBezTo>
                <a:cubicBezTo>
                  <a:pt x="8588943" y="244304"/>
                  <a:pt x="8590382" y="247811"/>
                  <a:pt x="8590382" y="251947"/>
                </a:cubicBezTo>
                <a:cubicBezTo>
                  <a:pt x="8590382" y="255724"/>
                  <a:pt x="8588943" y="259230"/>
                  <a:pt x="8586066" y="262467"/>
                </a:cubicBezTo>
                <a:cubicBezTo>
                  <a:pt x="8583369" y="265525"/>
                  <a:pt x="8579862" y="267053"/>
                  <a:pt x="8575546" y="267053"/>
                </a:cubicBezTo>
                <a:cubicBezTo>
                  <a:pt x="8571589" y="267053"/>
                  <a:pt x="8568083" y="265525"/>
                  <a:pt x="8565025" y="262467"/>
                </a:cubicBezTo>
                <a:cubicBezTo>
                  <a:pt x="8562148" y="259590"/>
                  <a:pt x="8560709" y="256083"/>
                  <a:pt x="8560709" y="251947"/>
                </a:cubicBezTo>
                <a:cubicBezTo>
                  <a:pt x="8560709" y="247631"/>
                  <a:pt x="8562148" y="244124"/>
                  <a:pt x="8565025" y="241427"/>
                </a:cubicBezTo>
                <a:cubicBezTo>
                  <a:pt x="8568083" y="238729"/>
                  <a:pt x="8571589" y="237381"/>
                  <a:pt x="8575546" y="237381"/>
                </a:cubicBezTo>
                <a:close/>
                <a:moveTo>
                  <a:pt x="6089521" y="237381"/>
                </a:moveTo>
                <a:cubicBezTo>
                  <a:pt x="6093837" y="237381"/>
                  <a:pt x="6097344" y="238729"/>
                  <a:pt x="6100041" y="241427"/>
                </a:cubicBezTo>
                <a:cubicBezTo>
                  <a:pt x="6102919" y="244304"/>
                  <a:pt x="6104357" y="247811"/>
                  <a:pt x="6104357" y="251947"/>
                </a:cubicBezTo>
                <a:cubicBezTo>
                  <a:pt x="6104357" y="255724"/>
                  <a:pt x="6102919" y="259230"/>
                  <a:pt x="6100041" y="262467"/>
                </a:cubicBezTo>
                <a:cubicBezTo>
                  <a:pt x="6097344" y="265525"/>
                  <a:pt x="6093837" y="267053"/>
                  <a:pt x="6089521" y="267053"/>
                </a:cubicBezTo>
                <a:cubicBezTo>
                  <a:pt x="6085565" y="267053"/>
                  <a:pt x="6082058" y="265525"/>
                  <a:pt x="6079001" y="262467"/>
                </a:cubicBezTo>
                <a:cubicBezTo>
                  <a:pt x="6076123" y="259590"/>
                  <a:pt x="6074685" y="256083"/>
                  <a:pt x="6074685" y="251947"/>
                </a:cubicBezTo>
                <a:cubicBezTo>
                  <a:pt x="6074685" y="247631"/>
                  <a:pt x="6076123" y="244124"/>
                  <a:pt x="6079001" y="241427"/>
                </a:cubicBezTo>
                <a:cubicBezTo>
                  <a:pt x="6082058" y="238729"/>
                  <a:pt x="6085565" y="237381"/>
                  <a:pt x="6089521" y="237381"/>
                </a:cubicBezTo>
                <a:close/>
                <a:moveTo>
                  <a:pt x="1397348" y="237381"/>
                </a:moveTo>
                <a:cubicBezTo>
                  <a:pt x="1401664" y="237381"/>
                  <a:pt x="1405170" y="238729"/>
                  <a:pt x="1407868" y="241427"/>
                </a:cubicBezTo>
                <a:cubicBezTo>
                  <a:pt x="1410565" y="244124"/>
                  <a:pt x="1411914" y="247631"/>
                  <a:pt x="1411914" y="251947"/>
                </a:cubicBezTo>
                <a:cubicBezTo>
                  <a:pt x="1411914" y="256083"/>
                  <a:pt x="1410565" y="259590"/>
                  <a:pt x="1407868" y="262467"/>
                </a:cubicBezTo>
                <a:cubicBezTo>
                  <a:pt x="1405170" y="265525"/>
                  <a:pt x="1401664" y="267053"/>
                  <a:pt x="1397348" y="267053"/>
                </a:cubicBezTo>
                <a:cubicBezTo>
                  <a:pt x="1393391" y="267053"/>
                  <a:pt x="1389884" y="265525"/>
                  <a:pt x="1386828" y="262467"/>
                </a:cubicBezTo>
                <a:cubicBezTo>
                  <a:pt x="1383770" y="259410"/>
                  <a:pt x="1382242" y="255903"/>
                  <a:pt x="1382242" y="251947"/>
                </a:cubicBezTo>
                <a:cubicBezTo>
                  <a:pt x="1382242" y="247631"/>
                  <a:pt x="1383770" y="244124"/>
                  <a:pt x="1386828" y="241427"/>
                </a:cubicBezTo>
                <a:cubicBezTo>
                  <a:pt x="1389884" y="238729"/>
                  <a:pt x="1393391" y="237381"/>
                  <a:pt x="1397348" y="237381"/>
                </a:cubicBezTo>
                <a:close/>
                <a:moveTo>
                  <a:pt x="8576085" y="142968"/>
                </a:moveTo>
                <a:cubicBezTo>
                  <a:pt x="8563137" y="142968"/>
                  <a:pt x="8553426" y="145665"/>
                  <a:pt x="8546952" y="151060"/>
                </a:cubicBezTo>
                <a:cubicBezTo>
                  <a:pt x="8540478" y="156455"/>
                  <a:pt x="8537241" y="163289"/>
                  <a:pt x="8537241" y="171561"/>
                </a:cubicBezTo>
                <a:cubicBezTo>
                  <a:pt x="8537241" y="179294"/>
                  <a:pt x="8540209" y="185588"/>
                  <a:pt x="8546143" y="190444"/>
                </a:cubicBezTo>
                <a:cubicBezTo>
                  <a:pt x="8552077" y="195299"/>
                  <a:pt x="8559541" y="197727"/>
                  <a:pt x="8568532" y="197727"/>
                </a:cubicBezTo>
                <a:cubicBezTo>
                  <a:pt x="8576445" y="197727"/>
                  <a:pt x="8583818" y="195659"/>
                  <a:pt x="8590652" y="191523"/>
                </a:cubicBezTo>
                <a:cubicBezTo>
                  <a:pt x="8597485" y="187387"/>
                  <a:pt x="8602881" y="181992"/>
                  <a:pt x="8606837" y="175338"/>
                </a:cubicBezTo>
                <a:cubicBezTo>
                  <a:pt x="8610793" y="168684"/>
                  <a:pt x="8612771" y="161221"/>
                  <a:pt x="8612771" y="152948"/>
                </a:cubicBezTo>
                <a:cubicBezTo>
                  <a:pt x="8608455" y="150071"/>
                  <a:pt x="8603061" y="147643"/>
                  <a:pt x="8596587" y="145665"/>
                </a:cubicBezTo>
                <a:cubicBezTo>
                  <a:pt x="8590472" y="143867"/>
                  <a:pt x="8583638" y="142968"/>
                  <a:pt x="8576085" y="142968"/>
                </a:cubicBezTo>
                <a:close/>
                <a:moveTo>
                  <a:pt x="7556910" y="142968"/>
                </a:moveTo>
                <a:cubicBezTo>
                  <a:pt x="7543962" y="142968"/>
                  <a:pt x="7534251" y="145665"/>
                  <a:pt x="7527777" y="151060"/>
                </a:cubicBezTo>
                <a:cubicBezTo>
                  <a:pt x="7521303" y="156455"/>
                  <a:pt x="7518066" y="163289"/>
                  <a:pt x="7518066" y="171561"/>
                </a:cubicBezTo>
                <a:cubicBezTo>
                  <a:pt x="7518066" y="179294"/>
                  <a:pt x="7521033" y="185588"/>
                  <a:pt x="7526968" y="190444"/>
                </a:cubicBezTo>
                <a:cubicBezTo>
                  <a:pt x="7532903" y="195299"/>
                  <a:pt x="7540365" y="197727"/>
                  <a:pt x="7549357" y="197727"/>
                </a:cubicBezTo>
                <a:cubicBezTo>
                  <a:pt x="7557270" y="197727"/>
                  <a:pt x="7564643" y="195659"/>
                  <a:pt x="7571477" y="191523"/>
                </a:cubicBezTo>
                <a:cubicBezTo>
                  <a:pt x="7578311" y="187387"/>
                  <a:pt x="7583706" y="181992"/>
                  <a:pt x="7587662" y="175338"/>
                </a:cubicBezTo>
                <a:cubicBezTo>
                  <a:pt x="7591618" y="168684"/>
                  <a:pt x="7593597" y="161221"/>
                  <a:pt x="7593597" y="152948"/>
                </a:cubicBezTo>
                <a:cubicBezTo>
                  <a:pt x="7589280" y="150071"/>
                  <a:pt x="7583885" y="147643"/>
                  <a:pt x="7577411" y="145665"/>
                </a:cubicBezTo>
                <a:cubicBezTo>
                  <a:pt x="7571297" y="143867"/>
                  <a:pt x="7564463" y="142968"/>
                  <a:pt x="7556910" y="142968"/>
                </a:cubicBezTo>
                <a:close/>
                <a:moveTo>
                  <a:pt x="6623460" y="142968"/>
                </a:moveTo>
                <a:cubicBezTo>
                  <a:pt x="6610512" y="142968"/>
                  <a:pt x="6600801" y="145665"/>
                  <a:pt x="6594327" y="151060"/>
                </a:cubicBezTo>
                <a:cubicBezTo>
                  <a:pt x="6587853" y="156455"/>
                  <a:pt x="6584616" y="163289"/>
                  <a:pt x="6584616" y="171561"/>
                </a:cubicBezTo>
                <a:cubicBezTo>
                  <a:pt x="6584616" y="179294"/>
                  <a:pt x="6587583" y="185588"/>
                  <a:pt x="6593518" y="190444"/>
                </a:cubicBezTo>
                <a:cubicBezTo>
                  <a:pt x="6599452" y="195299"/>
                  <a:pt x="6606916" y="197727"/>
                  <a:pt x="6615907" y="197727"/>
                </a:cubicBezTo>
                <a:cubicBezTo>
                  <a:pt x="6623820" y="197727"/>
                  <a:pt x="6631193" y="195659"/>
                  <a:pt x="6638027" y="191523"/>
                </a:cubicBezTo>
                <a:cubicBezTo>
                  <a:pt x="6644861" y="187387"/>
                  <a:pt x="6650256" y="181992"/>
                  <a:pt x="6654212" y="175338"/>
                </a:cubicBezTo>
                <a:cubicBezTo>
                  <a:pt x="6658168" y="168684"/>
                  <a:pt x="6660146" y="161221"/>
                  <a:pt x="6660146" y="152948"/>
                </a:cubicBezTo>
                <a:cubicBezTo>
                  <a:pt x="6655830" y="150071"/>
                  <a:pt x="6650435" y="147643"/>
                  <a:pt x="6643961" y="145665"/>
                </a:cubicBezTo>
                <a:cubicBezTo>
                  <a:pt x="6637847" y="143867"/>
                  <a:pt x="6631013" y="142968"/>
                  <a:pt x="6623460" y="142968"/>
                </a:cubicBezTo>
                <a:close/>
                <a:moveTo>
                  <a:pt x="6090060" y="142968"/>
                </a:moveTo>
                <a:cubicBezTo>
                  <a:pt x="6077112" y="142968"/>
                  <a:pt x="6067401" y="145665"/>
                  <a:pt x="6060927" y="151060"/>
                </a:cubicBezTo>
                <a:cubicBezTo>
                  <a:pt x="6054453" y="156455"/>
                  <a:pt x="6051216" y="163289"/>
                  <a:pt x="6051216" y="171561"/>
                </a:cubicBezTo>
                <a:cubicBezTo>
                  <a:pt x="6051216" y="179294"/>
                  <a:pt x="6054184" y="185588"/>
                  <a:pt x="6060118" y="190444"/>
                </a:cubicBezTo>
                <a:cubicBezTo>
                  <a:pt x="6066053" y="195299"/>
                  <a:pt x="6073516" y="197727"/>
                  <a:pt x="6082507" y="197727"/>
                </a:cubicBezTo>
                <a:cubicBezTo>
                  <a:pt x="6090420" y="197727"/>
                  <a:pt x="6097793" y="195659"/>
                  <a:pt x="6104627" y="191523"/>
                </a:cubicBezTo>
                <a:cubicBezTo>
                  <a:pt x="6111461" y="187387"/>
                  <a:pt x="6116856" y="181992"/>
                  <a:pt x="6120812" y="175338"/>
                </a:cubicBezTo>
                <a:cubicBezTo>
                  <a:pt x="6124768" y="168684"/>
                  <a:pt x="6126747" y="161221"/>
                  <a:pt x="6126747" y="152948"/>
                </a:cubicBezTo>
                <a:cubicBezTo>
                  <a:pt x="6122431" y="150071"/>
                  <a:pt x="6117036" y="147643"/>
                  <a:pt x="6110562" y="145665"/>
                </a:cubicBezTo>
                <a:cubicBezTo>
                  <a:pt x="6104447" y="143867"/>
                  <a:pt x="6097614" y="142968"/>
                  <a:pt x="6090060" y="142968"/>
                </a:cubicBezTo>
                <a:close/>
                <a:moveTo>
                  <a:pt x="3067812" y="142968"/>
                </a:moveTo>
                <a:cubicBezTo>
                  <a:pt x="3054864" y="142968"/>
                  <a:pt x="3045153" y="145665"/>
                  <a:pt x="3038679" y="151060"/>
                </a:cubicBezTo>
                <a:cubicBezTo>
                  <a:pt x="3032205" y="156455"/>
                  <a:pt x="3028968" y="163289"/>
                  <a:pt x="3028968" y="171561"/>
                </a:cubicBezTo>
                <a:cubicBezTo>
                  <a:pt x="3028968" y="179294"/>
                  <a:pt x="3031936" y="185588"/>
                  <a:pt x="3037870" y="190444"/>
                </a:cubicBezTo>
                <a:cubicBezTo>
                  <a:pt x="3043805" y="195299"/>
                  <a:pt x="3051268" y="197727"/>
                  <a:pt x="3060259" y="197727"/>
                </a:cubicBezTo>
                <a:cubicBezTo>
                  <a:pt x="3068172" y="197727"/>
                  <a:pt x="3075545" y="195659"/>
                  <a:pt x="3082379" y="191523"/>
                </a:cubicBezTo>
                <a:cubicBezTo>
                  <a:pt x="3089213" y="187387"/>
                  <a:pt x="3094608" y="181992"/>
                  <a:pt x="3098564" y="175338"/>
                </a:cubicBezTo>
                <a:cubicBezTo>
                  <a:pt x="3102520" y="168684"/>
                  <a:pt x="3104499" y="161221"/>
                  <a:pt x="3104499" y="152948"/>
                </a:cubicBezTo>
                <a:cubicBezTo>
                  <a:pt x="3100183" y="150071"/>
                  <a:pt x="3094788" y="147643"/>
                  <a:pt x="3088314" y="145665"/>
                </a:cubicBezTo>
                <a:cubicBezTo>
                  <a:pt x="3082199" y="143867"/>
                  <a:pt x="3075365" y="142968"/>
                  <a:pt x="3067812" y="142968"/>
                </a:cubicBezTo>
                <a:close/>
                <a:moveTo>
                  <a:pt x="9383199" y="89827"/>
                </a:moveTo>
                <a:cubicBezTo>
                  <a:pt x="9374747" y="89827"/>
                  <a:pt x="9367014" y="91985"/>
                  <a:pt x="9360000" y="96301"/>
                </a:cubicBezTo>
                <a:cubicBezTo>
                  <a:pt x="9352807" y="100797"/>
                  <a:pt x="9347232" y="106821"/>
                  <a:pt x="9343276" y="114374"/>
                </a:cubicBezTo>
                <a:cubicBezTo>
                  <a:pt x="9339139" y="122287"/>
                  <a:pt x="9337071" y="131728"/>
                  <a:pt x="9337071" y="142698"/>
                </a:cubicBezTo>
                <a:cubicBezTo>
                  <a:pt x="9337071" y="153308"/>
                  <a:pt x="9339139" y="162749"/>
                  <a:pt x="9343276" y="171022"/>
                </a:cubicBezTo>
                <a:cubicBezTo>
                  <a:pt x="9347232" y="178934"/>
                  <a:pt x="9352807" y="184959"/>
                  <a:pt x="9360000" y="189095"/>
                </a:cubicBezTo>
                <a:cubicBezTo>
                  <a:pt x="9367194" y="193231"/>
                  <a:pt x="9374927" y="195299"/>
                  <a:pt x="9383199" y="195299"/>
                </a:cubicBezTo>
                <a:cubicBezTo>
                  <a:pt x="9391831" y="195299"/>
                  <a:pt x="9399474" y="193231"/>
                  <a:pt x="9406128" y="189095"/>
                </a:cubicBezTo>
                <a:cubicBezTo>
                  <a:pt x="9413141" y="184779"/>
                  <a:pt x="9418716" y="178665"/>
                  <a:pt x="9422852" y="170752"/>
                </a:cubicBezTo>
                <a:cubicBezTo>
                  <a:pt x="9426988" y="162839"/>
                  <a:pt x="9429057" y="153488"/>
                  <a:pt x="9429057" y="142698"/>
                </a:cubicBezTo>
                <a:cubicBezTo>
                  <a:pt x="9429057" y="131548"/>
                  <a:pt x="9426988" y="122017"/>
                  <a:pt x="9422852" y="114104"/>
                </a:cubicBezTo>
                <a:cubicBezTo>
                  <a:pt x="9418716" y="106012"/>
                  <a:pt x="9413141" y="99987"/>
                  <a:pt x="9406128" y="96031"/>
                </a:cubicBezTo>
                <a:cubicBezTo>
                  <a:pt x="9398934" y="91895"/>
                  <a:pt x="9391291" y="89827"/>
                  <a:pt x="9383199" y="89827"/>
                </a:cubicBezTo>
                <a:close/>
                <a:moveTo>
                  <a:pt x="9071841" y="89827"/>
                </a:moveTo>
                <a:cubicBezTo>
                  <a:pt x="9063209" y="89827"/>
                  <a:pt x="9055117" y="91985"/>
                  <a:pt x="9047563" y="96301"/>
                </a:cubicBezTo>
                <a:cubicBezTo>
                  <a:pt x="9040190" y="100617"/>
                  <a:pt x="9034166" y="106821"/>
                  <a:pt x="9029490" y="114914"/>
                </a:cubicBezTo>
                <a:cubicBezTo>
                  <a:pt x="9024994" y="122826"/>
                  <a:pt x="9022747" y="132357"/>
                  <a:pt x="9022747" y="143507"/>
                </a:cubicBezTo>
                <a:cubicBezTo>
                  <a:pt x="9022747" y="154477"/>
                  <a:pt x="9024994" y="163918"/>
                  <a:pt x="9029490" y="171831"/>
                </a:cubicBezTo>
                <a:cubicBezTo>
                  <a:pt x="9034166" y="179924"/>
                  <a:pt x="9040190" y="186128"/>
                  <a:pt x="9047563" y="190444"/>
                </a:cubicBezTo>
                <a:cubicBezTo>
                  <a:pt x="9055476" y="194940"/>
                  <a:pt x="9063569" y="197188"/>
                  <a:pt x="9071841" y="197188"/>
                </a:cubicBezTo>
                <a:cubicBezTo>
                  <a:pt x="9080113" y="197188"/>
                  <a:pt x="9088206" y="194940"/>
                  <a:pt x="9096119" y="190444"/>
                </a:cubicBezTo>
                <a:cubicBezTo>
                  <a:pt x="9103312" y="186308"/>
                  <a:pt x="9109247" y="180103"/>
                  <a:pt x="9113922" y="171831"/>
                </a:cubicBezTo>
                <a:cubicBezTo>
                  <a:pt x="9118418" y="163918"/>
                  <a:pt x="9120666" y="154477"/>
                  <a:pt x="9120666" y="143507"/>
                </a:cubicBezTo>
                <a:cubicBezTo>
                  <a:pt x="9120666" y="132357"/>
                  <a:pt x="9118418" y="122826"/>
                  <a:pt x="9113922" y="114914"/>
                </a:cubicBezTo>
                <a:cubicBezTo>
                  <a:pt x="9109247" y="106641"/>
                  <a:pt x="9103312" y="100437"/>
                  <a:pt x="9096119" y="96301"/>
                </a:cubicBezTo>
                <a:cubicBezTo>
                  <a:pt x="9088566" y="91985"/>
                  <a:pt x="9080473" y="89827"/>
                  <a:pt x="9071841" y="89827"/>
                </a:cubicBezTo>
                <a:close/>
                <a:moveTo>
                  <a:pt x="8907488" y="89827"/>
                </a:moveTo>
                <a:cubicBezTo>
                  <a:pt x="8899755" y="89827"/>
                  <a:pt x="8892113" y="92075"/>
                  <a:pt x="8884559" y="96571"/>
                </a:cubicBezTo>
                <a:cubicBezTo>
                  <a:pt x="8877546" y="100707"/>
                  <a:pt x="8871791" y="107001"/>
                  <a:pt x="8867295" y="115453"/>
                </a:cubicBezTo>
                <a:cubicBezTo>
                  <a:pt x="8862979" y="123546"/>
                  <a:pt x="8860821" y="132897"/>
                  <a:pt x="8860821" y="143507"/>
                </a:cubicBezTo>
                <a:cubicBezTo>
                  <a:pt x="8860821" y="154117"/>
                  <a:pt x="8862979" y="163469"/>
                  <a:pt x="8867295" y="171561"/>
                </a:cubicBezTo>
                <a:cubicBezTo>
                  <a:pt x="8871791" y="180013"/>
                  <a:pt x="8877546" y="186308"/>
                  <a:pt x="8884559" y="190444"/>
                </a:cubicBezTo>
                <a:cubicBezTo>
                  <a:pt x="8892113" y="194940"/>
                  <a:pt x="8899755" y="197188"/>
                  <a:pt x="8907488" y="197188"/>
                </a:cubicBezTo>
                <a:cubicBezTo>
                  <a:pt x="8915401" y="197188"/>
                  <a:pt x="8923044" y="194940"/>
                  <a:pt x="8930417" y="190444"/>
                </a:cubicBezTo>
                <a:cubicBezTo>
                  <a:pt x="8937610" y="186128"/>
                  <a:pt x="8943365" y="179834"/>
                  <a:pt x="8947681" y="171561"/>
                </a:cubicBezTo>
                <a:cubicBezTo>
                  <a:pt x="8951997" y="163469"/>
                  <a:pt x="8954155" y="154117"/>
                  <a:pt x="8954155" y="143507"/>
                </a:cubicBezTo>
                <a:cubicBezTo>
                  <a:pt x="8954155" y="132717"/>
                  <a:pt x="8951997" y="123276"/>
                  <a:pt x="8947681" y="115183"/>
                </a:cubicBezTo>
                <a:cubicBezTo>
                  <a:pt x="8943365" y="107271"/>
                  <a:pt x="8937610" y="101066"/>
                  <a:pt x="8930417" y="96571"/>
                </a:cubicBezTo>
                <a:cubicBezTo>
                  <a:pt x="8923044" y="92075"/>
                  <a:pt x="8915401" y="89827"/>
                  <a:pt x="8907488" y="89827"/>
                </a:cubicBezTo>
                <a:close/>
                <a:moveTo>
                  <a:pt x="8424141" y="89827"/>
                </a:moveTo>
                <a:cubicBezTo>
                  <a:pt x="8415509" y="89827"/>
                  <a:pt x="8407417" y="91985"/>
                  <a:pt x="8399863" y="96301"/>
                </a:cubicBezTo>
                <a:cubicBezTo>
                  <a:pt x="8392490" y="100617"/>
                  <a:pt x="8386466" y="106821"/>
                  <a:pt x="8381790" y="114914"/>
                </a:cubicBezTo>
                <a:cubicBezTo>
                  <a:pt x="8377294" y="122826"/>
                  <a:pt x="8375047" y="132357"/>
                  <a:pt x="8375047" y="143507"/>
                </a:cubicBezTo>
                <a:cubicBezTo>
                  <a:pt x="8375047" y="154477"/>
                  <a:pt x="8377294" y="163918"/>
                  <a:pt x="8381790" y="171831"/>
                </a:cubicBezTo>
                <a:cubicBezTo>
                  <a:pt x="8386466" y="179924"/>
                  <a:pt x="8392490" y="186128"/>
                  <a:pt x="8399863" y="190444"/>
                </a:cubicBezTo>
                <a:cubicBezTo>
                  <a:pt x="8407776" y="194940"/>
                  <a:pt x="8415869" y="197188"/>
                  <a:pt x="8424141" y="197188"/>
                </a:cubicBezTo>
                <a:cubicBezTo>
                  <a:pt x="8432413" y="197188"/>
                  <a:pt x="8440506" y="194940"/>
                  <a:pt x="8448419" y="190444"/>
                </a:cubicBezTo>
                <a:cubicBezTo>
                  <a:pt x="8455612" y="186308"/>
                  <a:pt x="8461547" y="180103"/>
                  <a:pt x="8466222" y="171831"/>
                </a:cubicBezTo>
                <a:cubicBezTo>
                  <a:pt x="8470718" y="163918"/>
                  <a:pt x="8472966" y="154477"/>
                  <a:pt x="8472966" y="143507"/>
                </a:cubicBezTo>
                <a:cubicBezTo>
                  <a:pt x="8472966" y="132357"/>
                  <a:pt x="8470718" y="122826"/>
                  <a:pt x="8466222" y="114914"/>
                </a:cubicBezTo>
                <a:cubicBezTo>
                  <a:pt x="8461547" y="106641"/>
                  <a:pt x="8455612" y="100437"/>
                  <a:pt x="8448419" y="96301"/>
                </a:cubicBezTo>
                <a:cubicBezTo>
                  <a:pt x="8440866" y="91985"/>
                  <a:pt x="8432773" y="89827"/>
                  <a:pt x="8424141" y="89827"/>
                </a:cubicBezTo>
                <a:close/>
                <a:moveTo>
                  <a:pt x="7924795" y="89827"/>
                </a:moveTo>
                <a:cubicBezTo>
                  <a:pt x="7914005" y="89827"/>
                  <a:pt x="7904563" y="93423"/>
                  <a:pt x="7896471" y="100617"/>
                </a:cubicBezTo>
                <a:cubicBezTo>
                  <a:pt x="7888918" y="107450"/>
                  <a:pt x="7883883" y="116802"/>
                  <a:pt x="7881365" y="128671"/>
                </a:cubicBezTo>
                <a:lnTo>
                  <a:pt x="7967146" y="128671"/>
                </a:lnTo>
                <a:cubicBezTo>
                  <a:pt x="7966966" y="122736"/>
                  <a:pt x="7965347" y="116802"/>
                  <a:pt x="7962290" y="110867"/>
                </a:cubicBezTo>
                <a:cubicBezTo>
                  <a:pt x="7959413" y="105113"/>
                  <a:pt x="7954827" y="100167"/>
                  <a:pt x="7948533" y="96031"/>
                </a:cubicBezTo>
                <a:cubicBezTo>
                  <a:pt x="7942239" y="91895"/>
                  <a:pt x="7934326" y="89827"/>
                  <a:pt x="7924795" y="89827"/>
                </a:cubicBezTo>
                <a:close/>
                <a:moveTo>
                  <a:pt x="7147791" y="89827"/>
                </a:moveTo>
                <a:cubicBezTo>
                  <a:pt x="7139159" y="89827"/>
                  <a:pt x="7131067" y="91985"/>
                  <a:pt x="7123513" y="96301"/>
                </a:cubicBezTo>
                <a:cubicBezTo>
                  <a:pt x="7116140" y="100617"/>
                  <a:pt x="7110116" y="106821"/>
                  <a:pt x="7105440" y="114914"/>
                </a:cubicBezTo>
                <a:cubicBezTo>
                  <a:pt x="7100944" y="122826"/>
                  <a:pt x="7098696" y="132357"/>
                  <a:pt x="7098696" y="143507"/>
                </a:cubicBezTo>
                <a:cubicBezTo>
                  <a:pt x="7098696" y="154477"/>
                  <a:pt x="7100944" y="163918"/>
                  <a:pt x="7105440" y="171831"/>
                </a:cubicBezTo>
                <a:cubicBezTo>
                  <a:pt x="7110116" y="179924"/>
                  <a:pt x="7116140" y="186128"/>
                  <a:pt x="7123513" y="190444"/>
                </a:cubicBezTo>
                <a:cubicBezTo>
                  <a:pt x="7131426" y="194940"/>
                  <a:pt x="7139519" y="197188"/>
                  <a:pt x="7147791" y="197188"/>
                </a:cubicBezTo>
                <a:cubicBezTo>
                  <a:pt x="7156063" y="197188"/>
                  <a:pt x="7164156" y="194940"/>
                  <a:pt x="7172069" y="190444"/>
                </a:cubicBezTo>
                <a:cubicBezTo>
                  <a:pt x="7179262" y="186308"/>
                  <a:pt x="7185197" y="180103"/>
                  <a:pt x="7189872" y="171831"/>
                </a:cubicBezTo>
                <a:cubicBezTo>
                  <a:pt x="7194368" y="163918"/>
                  <a:pt x="7196616" y="154477"/>
                  <a:pt x="7196616" y="143507"/>
                </a:cubicBezTo>
                <a:cubicBezTo>
                  <a:pt x="7196616" y="132357"/>
                  <a:pt x="7194368" y="122826"/>
                  <a:pt x="7189872" y="114914"/>
                </a:cubicBezTo>
                <a:cubicBezTo>
                  <a:pt x="7185197" y="106641"/>
                  <a:pt x="7179262" y="100437"/>
                  <a:pt x="7172069" y="96301"/>
                </a:cubicBezTo>
                <a:cubicBezTo>
                  <a:pt x="7164516" y="91985"/>
                  <a:pt x="7156423" y="89827"/>
                  <a:pt x="7147791" y="89827"/>
                </a:cubicBezTo>
                <a:close/>
                <a:moveTo>
                  <a:pt x="6242916" y="89827"/>
                </a:moveTo>
                <a:cubicBezTo>
                  <a:pt x="6234284" y="89827"/>
                  <a:pt x="6226192" y="91985"/>
                  <a:pt x="6218639" y="96301"/>
                </a:cubicBezTo>
                <a:cubicBezTo>
                  <a:pt x="6211265" y="100617"/>
                  <a:pt x="6205241" y="106821"/>
                  <a:pt x="6200565" y="114914"/>
                </a:cubicBezTo>
                <a:cubicBezTo>
                  <a:pt x="6196069" y="122826"/>
                  <a:pt x="6193822" y="132357"/>
                  <a:pt x="6193822" y="143507"/>
                </a:cubicBezTo>
                <a:cubicBezTo>
                  <a:pt x="6193822" y="154477"/>
                  <a:pt x="6196069" y="163918"/>
                  <a:pt x="6200565" y="171831"/>
                </a:cubicBezTo>
                <a:cubicBezTo>
                  <a:pt x="6205241" y="179924"/>
                  <a:pt x="6211265" y="186128"/>
                  <a:pt x="6218639" y="190444"/>
                </a:cubicBezTo>
                <a:cubicBezTo>
                  <a:pt x="6226551" y="194940"/>
                  <a:pt x="6234644" y="197188"/>
                  <a:pt x="6242916" y="197188"/>
                </a:cubicBezTo>
                <a:cubicBezTo>
                  <a:pt x="6251189" y="197188"/>
                  <a:pt x="6259281" y="194940"/>
                  <a:pt x="6267194" y="190444"/>
                </a:cubicBezTo>
                <a:cubicBezTo>
                  <a:pt x="6274387" y="186308"/>
                  <a:pt x="6280322" y="180103"/>
                  <a:pt x="6284997" y="171831"/>
                </a:cubicBezTo>
                <a:cubicBezTo>
                  <a:pt x="6289493" y="163918"/>
                  <a:pt x="6291741" y="154477"/>
                  <a:pt x="6291741" y="143507"/>
                </a:cubicBezTo>
                <a:cubicBezTo>
                  <a:pt x="6291741" y="132357"/>
                  <a:pt x="6289493" y="122826"/>
                  <a:pt x="6284997" y="114914"/>
                </a:cubicBezTo>
                <a:cubicBezTo>
                  <a:pt x="6280322" y="106641"/>
                  <a:pt x="6274387" y="100437"/>
                  <a:pt x="6267194" y="96301"/>
                </a:cubicBezTo>
                <a:cubicBezTo>
                  <a:pt x="6259641" y="91985"/>
                  <a:pt x="6251548" y="89827"/>
                  <a:pt x="6242916" y="89827"/>
                </a:cubicBezTo>
                <a:close/>
                <a:moveTo>
                  <a:pt x="2701109" y="89827"/>
                </a:moveTo>
                <a:cubicBezTo>
                  <a:pt x="2693017" y="89827"/>
                  <a:pt x="2685284" y="92075"/>
                  <a:pt x="2677911" y="96571"/>
                </a:cubicBezTo>
                <a:cubicBezTo>
                  <a:pt x="2670897" y="100887"/>
                  <a:pt x="2665232" y="107091"/>
                  <a:pt x="2660916" y="115183"/>
                </a:cubicBezTo>
                <a:cubicBezTo>
                  <a:pt x="2656420" y="123636"/>
                  <a:pt x="2654173" y="133077"/>
                  <a:pt x="2654173" y="143507"/>
                </a:cubicBezTo>
                <a:cubicBezTo>
                  <a:pt x="2654173" y="153758"/>
                  <a:pt x="2656420" y="163109"/>
                  <a:pt x="2660916" y="171561"/>
                </a:cubicBezTo>
                <a:cubicBezTo>
                  <a:pt x="2665412" y="179834"/>
                  <a:pt x="2671077" y="186128"/>
                  <a:pt x="2677911" y="190444"/>
                </a:cubicBezTo>
                <a:cubicBezTo>
                  <a:pt x="2685284" y="194940"/>
                  <a:pt x="2693017" y="197188"/>
                  <a:pt x="2701109" y="197188"/>
                </a:cubicBezTo>
                <a:cubicBezTo>
                  <a:pt x="2708842" y="197188"/>
                  <a:pt x="2716485" y="194940"/>
                  <a:pt x="2724038" y="190444"/>
                </a:cubicBezTo>
                <a:cubicBezTo>
                  <a:pt x="2730872" y="186487"/>
                  <a:pt x="2736536" y="180193"/>
                  <a:pt x="2741032" y="171561"/>
                </a:cubicBezTo>
                <a:cubicBezTo>
                  <a:pt x="2745348" y="163469"/>
                  <a:pt x="2747506" y="154117"/>
                  <a:pt x="2747506" y="143507"/>
                </a:cubicBezTo>
                <a:cubicBezTo>
                  <a:pt x="2747506" y="132717"/>
                  <a:pt x="2745348" y="123276"/>
                  <a:pt x="2741032" y="115183"/>
                </a:cubicBezTo>
                <a:cubicBezTo>
                  <a:pt x="2736536" y="106911"/>
                  <a:pt x="2730872" y="100707"/>
                  <a:pt x="2724038" y="96571"/>
                </a:cubicBezTo>
                <a:cubicBezTo>
                  <a:pt x="2716485" y="92075"/>
                  <a:pt x="2708842" y="89827"/>
                  <a:pt x="2701109" y="89827"/>
                </a:cubicBezTo>
                <a:close/>
                <a:moveTo>
                  <a:pt x="2540347" y="89827"/>
                </a:moveTo>
                <a:cubicBezTo>
                  <a:pt x="2529557" y="89827"/>
                  <a:pt x="2520116" y="93423"/>
                  <a:pt x="2512023" y="100617"/>
                </a:cubicBezTo>
                <a:cubicBezTo>
                  <a:pt x="2504470" y="107450"/>
                  <a:pt x="2499435" y="116802"/>
                  <a:pt x="2496917" y="128671"/>
                </a:cubicBezTo>
                <a:lnTo>
                  <a:pt x="2582698" y="128671"/>
                </a:lnTo>
                <a:cubicBezTo>
                  <a:pt x="2582518" y="122736"/>
                  <a:pt x="2580899" y="116802"/>
                  <a:pt x="2577842" y="110867"/>
                </a:cubicBezTo>
                <a:cubicBezTo>
                  <a:pt x="2574965" y="105113"/>
                  <a:pt x="2570379" y="100167"/>
                  <a:pt x="2564085" y="96031"/>
                </a:cubicBezTo>
                <a:cubicBezTo>
                  <a:pt x="2557791" y="91895"/>
                  <a:pt x="2549878" y="89827"/>
                  <a:pt x="2540347" y="89827"/>
                </a:cubicBezTo>
                <a:close/>
                <a:moveTo>
                  <a:pt x="2087194" y="89827"/>
                </a:moveTo>
                <a:cubicBezTo>
                  <a:pt x="2078562" y="89827"/>
                  <a:pt x="2070469" y="91985"/>
                  <a:pt x="2062916" y="96301"/>
                </a:cubicBezTo>
                <a:cubicBezTo>
                  <a:pt x="2055543" y="100617"/>
                  <a:pt x="2049519" y="106821"/>
                  <a:pt x="2044844" y="114914"/>
                </a:cubicBezTo>
                <a:cubicBezTo>
                  <a:pt x="2040347" y="122826"/>
                  <a:pt x="2038100" y="132357"/>
                  <a:pt x="2038100" y="143507"/>
                </a:cubicBezTo>
                <a:cubicBezTo>
                  <a:pt x="2038100" y="154477"/>
                  <a:pt x="2040347" y="163918"/>
                  <a:pt x="2044844" y="171831"/>
                </a:cubicBezTo>
                <a:cubicBezTo>
                  <a:pt x="2049519" y="179924"/>
                  <a:pt x="2055543" y="186128"/>
                  <a:pt x="2062916" y="190444"/>
                </a:cubicBezTo>
                <a:cubicBezTo>
                  <a:pt x="2070829" y="194940"/>
                  <a:pt x="2078922" y="197188"/>
                  <a:pt x="2087194" y="197188"/>
                </a:cubicBezTo>
                <a:cubicBezTo>
                  <a:pt x="2095466" y="197188"/>
                  <a:pt x="2103559" y="194940"/>
                  <a:pt x="2111471" y="190444"/>
                </a:cubicBezTo>
                <a:cubicBezTo>
                  <a:pt x="2118665" y="186308"/>
                  <a:pt x="2124600" y="180103"/>
                  <a:pt x="2129275" y="171831"/>
                </a:cubicBezTo>
                <a:cubicBezTo>
                  <a:pt x="2133771" y="163918"/>
                  <a:pt x="2136019" y="154477"/>
                  <a:pt x="2136019" y="143507"/>
                </a:cubicBezTo>
                <a:cubicBezTo>
                  <a:pt x="2136019" y="132357"/>
                  <a:pt x="2133771" y="122826"/>
                  <a:pt x="2129275" y="114914"/>
                </a:cubicBezTo>
                <a:cubicBezTo>
                  <a:pt x="2124600" y="106641"/>
                  <a:pt x="2118665" y="100437"/>
                  <a:pt x="2111471" y="96301"/>
                </a:cubicBezTo>
                <a:cubicBezTo>
                  <a:pt x="2103919" y="91985"/>
                  <a:pt x="2095826" y="89827"/>
                  <a:pt x="2087194" y="89827"/>
                </a:cubicBezTo>
                <a:close/>
                <a:moveTo>
                  <a:pt x="1397348" y="89827"/>
                </a:moveTo>
                <a:cubicBezTo>
                  <a:pt x="1386558" y="89827"/>
                  <a:pt x="1377116" y="93423"/>
                  <a:pt x="1369024" y="100617"/>
                </a:cubicBezTo>
                <a:cubicBezTo>
                  <a:pt x="1361471" y="107450"/>
                  <a:pt x="1356435" y="116802"/>
                  <a:pt x="1353918" y="128671"/>
                </a:cubicBezTo>
                <a:lnTo>
                  <a:pt x="1439698" y="128671"/>
                </a:lnTo>
                <a:cubicBezTo>
                  <a:pt x="1439519" y="122736"/>
                  <a:pt x="1437900" y="116802"/>
                  <a:pt x="1434843" y="110867"/>
                </a:cubicBezTo>
                <a:cubicBezTo>
                  <a:pt x="1431966" y="105113"/>
                  <a:pt x="1427380" y="100167"/>
                  <a:pt x="1421086" y="96031"/>
                </a:cubicBezTo>
                <a:cubicBezTo>
                  <a:pt x="1414792" y="91895"/>
                  <a:pt x="1406879" y="89827"/>
                  <a:pt x="1397348" y="89827"/>
                </a:cubicBezTo>
                <a:close/>
                <a:moveTo>
                  <a:pt x="875091" y="89827"/>
                </a:moveTo>
                <a:cubicBezTo>
                  <a:pt x="867358" y="89827"/>
                  <a:pt x="859715" y="92075"/>
                  <a:pt x="852162" y="96571"/>
                </a:cubicBezTo>
                <a:cubicBezTo>
                  <a:pt x="845149" y="100707"/>
                  <a:pt x="839395" y="107001"/>
                  <a:pt x="834898" y="115453"/>
                </a:cubicBezTo>
                <a:cubicBezTo>
                  <a:pt x="830583" y="123546"/>
                  <a:pt x="828424" y="132897"/>
                  <a:pt x="828424" y="143507"/>
                </a:cubicBezTo>
                <a:cubicBezTo>
                  <a:pt x="828424" y="154117"/>
                  <a:pt x="830583" y="163469"/>
                  <a:pt x="834898" y="171561"/>
                </a:cubicBezTo>
                <a:cubicBezTo>
                  <a:pt x="839395" y="180013"/>
                  <a:pt x="845149" y="186308"/>
                  <a:pt x="852162" y="190444"/>
                </a:cubicBezTo>
                <a:cubicBezTo>
                  <a:pt x="859715" y="194940"/>
                  <a:pt x="867358" y="197188"/>
                  <a:pt x="875091" y="197188"/>
                </a:cubicBezTo>
                <a:cubicBezTo>
                  <a:pt x="883004" y="197188"/>
                  <a:pt x="890647" y="194940"/>
                  <a:pt x="898020" y="190444"/>
                </a:cubicBezTo>
                <a:cubicBezTo>
                  <a:pt x="905214" y="186128"/>
                  <a:pt x="910968" y="179834"/>
                  <a:pt x="915284" y="171561"/>
                </a:cubicBezTo>
                <a:cubicBezTo>
                  <a:pt x="919601" y="163469"/>
                  <a:pt x="921758" y="154117"/>
                  <a:pt x="921758" y="143507"/>
                </a:cubicBezTo>
                <a:cubicBezTo>
                  <a:pt x="921758" y="132717"/>
                  <a:pt x="919601" y="123276"/>
                  <a:pt x="915284" y="115183"/>
                </a:cubicBezTo>
                <a:cubicBezTo>
                  <a:pt x="910968" y="107271"/>
                  <a:pt x="905214" y="101066"/>
                  <a:pt x="898020" y="96571"/>
                </a:cubicBezTo>
                <a:cubicBezTo>
                  <a:pt x="890647" y="92075"/>
                  <a:pt x="883004" y="89827"/>
                  <a:pt x="875091" y="89827"/>
                </a:cubicBezTo>
                <a:close/>
                <a:moveTo>
                  <a:pt x="648919" y="89827"/>
                </a:moveTo>
                <a:cubicBezTo>
                  <a:pt x="640287" y="89827"/>
                  <a:pt x="632195" y="91985"/>
                  <a:pt x="624642" y="96301"/>
                </a:cubicBezTo>
                <a:cubicBezTo>
                  <a:pt x="617269" y="100617"/>
                  <a:pt x="611244" y="106821"/>
                  <a:pt x="606568" y="114914"/>
                </a:cubicBezTo>
                <a:cubicBezTo>
                  <a:pt x="602072" y="122826"/>
                  <a:pt x="599824" y="132357"/>
                  <a:pt x="599824" y="143507"/>
                </a:cubicBezTo>
                <a:cubicBezTo>
                  <a:pt x="599824" y="154477"/>
                  <a:pt x="602072" y="163918"/>
                  <a:pt x="606568" y="171831"/>
                </a:cubicBezTo>
                <a:cubicBezTo>
                  <a:pt x="611244" y="179924"/>
                  <a:pt x="617269" y="186128"/>
                  <a:pt x="624642" y="190444"/>
                </a:cubicBezTo>
                <a:cubicBezTo>
                  <a:pt x="632554" y="194940"/>
                  <a:pt x="640646" y="197188"/>
                  <a:pt x="648919" y="197188"/>
                </a:cubicBezTo>
                <a:cubicBezTo>
                  <a:pt x="657192" y="197188"/>
                  <a:pt x="665284" y="194940"/>
                  <a:pt x="673196" y="190444"/>
                </a:cubicBezTo>
                <a:cubicBezTo>
                  <a:pt x="680390" y="186308"/>
                  <a:pt x="686324" y="180103"/>
                  <a:pt x="691000" y="171831"/>
                </a:cubicBezTo>
                <a:cubicBezTo>
                  <a:pt x="695496" y="163918"/>
                  <a:pt x="697744" y="154477"/>
                  <a:pt x="697744" y="143507"/>
                </a:cubicBezTo>
                <a:cubicBezTo>
                  <a:pt x="697744" y="132357"/>
                  <a:pt x="695496" y="122826"/>
                  <a:pt x="691000" y="114914"/>
                </a:cubicBezTo>
                <a:cubicBezTo>
                  <a:pt x="686324" y="106641"/>
                  <a:pt x="680390" y="100437"/>
                  <a:pt x="673196" y="96301"/>
                </a:cubicBezTo>
                <a:cubicBezTo>
                  <a:pt x="665643" y="91985"/>
                  <a:pt x="657551" y="89827"/>
                  <a:pt x="648919" y="89827"/>
                </a:cubicBezTo>
                <a:close/>
                <a:moveTo>
                  <a:pt x="277444" y="89827"/>
                </a:moveTo>
                <a:cubicBezTo>
                  <a:pt x="268812" y="89827"/>
                  <a:pt x="260719" y="91985"/>
                  <a:pt x="253166" y="96301"/>
                </a:cubicBezTo>
                <a:cubicBezTo>
                  <a:pt x="245793" y="100617"/>
                  <a:pt x="239769" y="106821"/>
                  <a:pt x="235093" y="114914"/>
                </a:cubicBezTo>
                <a:cubicBezTo>
                  <a:pt x="230597" y="122826"/>
                  <a:pt x="228349" y="132357"/>
                  <a:pt x="228349" y="143507"/>
                </a:cubicBezTo>
                <a:cubicBezTo>
                  <a:pt x="228349" y="154477"/>
                  <a:pt x="230597" y="163918"/>
                  <a:pt x="235093" y="171831"/>
                </a:cubicBezTo>
                <a:cubicBezTo>
                  <a:pt x="239769" y="179924"/>
                  <a:pt x="245793" y="186128"/>
                  <a:pt x="253166" y="190444"/>
                </a:cubicBezTo>
                <a:cubicBezTo>
                  <a:pt x="261079" y="194940"/>
                  <a:pt x="269172" y="197188"/>
                  <a:pt x="277444" y="197188"/>
                </a:cubicBezTo>
                <a:cubicBezTo>
                  <a:pt x="285716" y="197188"/>
                  <a:pt x="293809" y="194940"/>
                  <a:pt x="301721" y="190444"/>
                </a:cubicBezTo>
                <a:cubicBezTo>
                  <a:pt x="308915" y="186308"/>
                  <a:pt x="314850" y="180103"/>
                  <a:pt x="319525" y="171831"/>
                </a:cubicBezTo>
                <a:cubicBezTo>
                  <a:pt x="324020" y="163918"/>
                  <a:pt x="326269" y="154477"/>
                  <a:pt x="326269" y="143507"/>
                </a:cubicBezTo>
                <a:cubicBezTo>
                  <a:pt x="326269" y="132357"/>
                  <a:pt x="324020" y="122826"/>
                  <a:pt x="319525" y="114914"/>
                </a:cubicBezTo>
                <a:cubicBezTo>
                  <a:pt x="314850" y="106641"/>
                  <a:pt x="308915" y="100437"/>
                  <a:pt x="301721" y="96301"/>
                </a:cubicBezTo>
                <a:cubicBezTo>
                  <a:pt x="294169" y="91985"/>
                  <a:pt x="286076" y="89827"/>
                  <a:pt x="277444" y="89827"/>
                </a:cubicBezTo>
                <a:close/>
                <a:moveTo>
                  <a:pt x="7647184" y="73102"/>
                </a:moveTo>
                <a:lnTo>
                  <a:pt x="7670652" y="73102"/>
                </a:lnTo>
                <a:lnTo>
                  <a:pt x="7670652" y="213912"/>
                </a:lnTo>
                <a:lnTo>
                  <a:pt x="7647184" y="213912"/>
                </a:lnTo>
                <a:close/>
                <a:moveTo>
                  <a:pt x="2854532" y="73102"/>
                </a:moveTo>
                <a:lnTo>
                  <a:pt x="2879619" y="73102"/>
                </a:lnTo>
                <a:lnTo>
                  <a:pt x="2923319" y="186398"/>
                </a:lnTo>
                <a:lnTo>
                  <a:pt x="2923858" y="186398"/>
                </a:lnTo>
                <a:lnTo>
                  <a:pt x="2968098" y="73102"/>
                </a:lnTo>
                <a:lnTo>
                  <a:pt x="2992645" y="73102"/>
                </a:lnTo>
                <a:lnTo>
                  <a:pt x="2935188" y="213912"/>
                </a:lnTo>
                <a:lnTo>
                  <a:pt x="2911450" y="213912"/>
                </a:lnTo>
                <a:close/>
                <a:moveTo>
                  <a:pt x="2244933" y="73102"/>
                </a:moveTo>
                <a:lnTo>
                  <a:pt x="2269211" y="73102"/>
                </a:lnTo>
                <a:lnTo>
                  <a:pt x="2302660" y="184240"/>
                </a:lnTo>
                <a:lnTo>
                  <a:pt x="2302930" y="184240"/>
                </a:lnTo>
                <a:lnTo>
                  <a:pt x="2338537" y="73102"/>
                </a:lnTo>
                <a:lnTo>
                  <a:pt x="2362545" y="73102"/>
                </a:lnTo>
                <a:lnTo>
                  <a:pt x="2398151" y="183970"/>
                </a:lnTo>
                <a:lnTo>
                  <a:pt x="2398690" y="183970"/>
                </a:lnTo>
                <a:lnTo>
                  <a:pt x="2431870" y="73102"/>
                </a:lnTo>
                <a:lnTo>
                  <a:pt x="2455608" y="73102"/>
                </a:lnTo>
                <a:lnTo>
                  <a:pt x="2410290" y="213912"/>
                </a:lnTo>
                <a:lnTo>
                  <a:pt x="2386282" y="213912"/>
                </a:lnTo>
                <a:lnTo>
                  <a:pt x="2349866" y="101426"/>
                </a:lnTo>
                <a:lnTo>
                  <a:pt x="2313720" y="213912"/>
                </a:lnTo>
                <a:lnTo>
                  <a:pt x="2290251" y="213912"/>
                </a:lnTo>
                <a:close/>
                <a:moveTo>
                  <a:pt x="1487705" y="73102"/>
                </a:moveTo>
                <a:lnTo>
                  <a:pt x="1511174" y="73102"/>
                </a:lnTo>
                <a:lnTo>
                  <a:pt x="1511174" y="158074"/>
                </a:lnTo>
                <a:cubicBezTo>
                  <a:pt x="1511174" y="171741"/>
                  <a:pt x="1514231" y="181632"/>
                  <a:pt x="1520345" y="187746"/>
                </a:cubicBezTo>
                <a:cubicBezTo>
                  <a:pt x="1526639" y="194041"/>
                  <a:pt x="1534822" y="197188"/>
                  <a:pt x="1544893" y="197188"/>
                </a:cubicBezTo>
                <a:cubicBezTo>
                  <a:pt x="1552805" y="197188"/>
                  <a:pt x="1559908" y="195030"/>
                  <a:pt x="1566203" y="190714"/>
                </a:cubicBezTo>
                <a:cubicBezTo>
                  <a:pt x="1572137" y="186577"/>
                  <a:pt x="1576903" y="181092"/>
                  <a:pt x="1580500" y="174259"/>
                </a:cubicBezTo>
                <a:cubicBezTo>
                  <a:pt x="1583916" y="167605"/>
                  <a:pt x="1585625" y="160412"/>
                  <a:pt x="1585625" y="152679"/>
                </a:cubicBezTo>
                <a:lnTo>
                  <a:pt x="1585625" y="73102"/>
                </a:lnTo>
                <a:lnTo>
                  <a:pt x="1609093" y="73102"/>
                </a:lnTo>
                <a:lnTo>
                  <a:pt x="1609093" y="213912"/>
                </a:lnTo>
                <a:lnTo>
                  <a:pt x="1586704" y="213912"/>
                </a:lnTo>
                <a:lnTo>
                  <a:pt x="1586704" y="193411"/>
                </a:lnTo>
                <a:lnTo>
                  <a:pt x="1585625" y="193411"/>
                </a:lnTo>
                <a:cubicBezTo>
                  <a:pt x="1582028" y="200245"/>
                  <a:pt x="1575824" y="206179"/>
                  <a:pt x="1567012" y="211215"/>
                </a:cubicBezTo>
                <a:cubicBezTo>
                  <a:pt x="1558920" y="215890"/>
                  <a:pt x="1549927" y="218228"/>
                  <a:pt x="1540036" y="218228"/>
                </a:cubicBezTo>
                <a:cubicBezTo>
                  <a:pt x="1522952" y="218228"/>
                  <a:pt x="1510005" y="213283"/>
                  <a:pt x="1501192" y="203392"/>
                </a:cubicBezTo>
                <a:cubicBezTo>
                  <a:pt x="1492201" y="193321"/>
                  <a:pt x="1487705" y="179384"/>
                  <a:pt x="1487705" y="161580"/>
                </a:cubicBezTo>
                <a:close/>
                <a:moveTo>
                  <a:pt x="1272137" y="73102"/>
                </a:moveTo>
                <a:lnTo>
                  <a:pt x="1295605" y="73102"/>
                </a:lnTo>
                <a:lnTo>
                  <a:pt x="1295605" y="213912"/>
                </a:lnTo>
                <a:lnTo>
                  <a:pt x="1272137" y="213912"/>
                </a:lnTo>
                <a:close/>
                <a:moveTo>
                  <a:pt x="8080701" y="68786"/>
                </a:moveTo>
                <a:cubicBezTo>
                  <a:pt x="8086996" y="68786"/>
                  <a:pt x="8092571" y="69775"/>
                  <a:pt x="8097426" y="71753"/>
                </a:cubicBezTo>
                <a:lnTo>
                  <a:pt x="8097426" y="97110"/>
                </a:lnTo>
                <a:cubicBezTo>
                  <a:pt x="8091312" y="94053"/>
                  <a:pt x="8084658" y="92524"/>
                  <a:pt x="8077465" y="92524"/>
                </a:cubicBezTo>
                <a:cubicBezTo>
                  <a:pt x="8070811" y="92524"/>
                  <a:pt x="8064517" y="94502"/>
                  <a:pt x="8058582" y="98459"/>
                </a:cubicBezTo>
                <a:cubicBezTo>
                  <a:pt x="8053007" y="102055"/>
                  <a:pt x="8048421" y="107271"/>
                  <a:pt x="8044825" y="114104"/>
                </a:cubicBezTo>
                <a:cubicBezTo>
                  <a:pt x="8041588" y="120039"/>
                  <a:pt x="8039969" y="127052"/>
                  <a:pt x="8039969" y="135145"/>
                </a:cubicBezTo>
                <a:lnTo>
                  <a:pt x="8039969" y="213912"/>
                </a:lnTo>
                <a:lnTo>
                  <a:pt x="8016501" y="213912"/>
                </a:lnTo>
                <a:lnTo>
                  <a:pt x="8016501" y="73102"/>
                </a:lnTo>
                <a:lnTo>
                  <a:pt x="8038621" y="73102"/>
                </a:lnTo>
                <a:lnTo>
                  <a:pt x="8038621" y="95761"/>
                </a:lnTo>
                <a:lnTo>
                  <a:pt x="8039969" y="95761"/>
                </a:lnTo>
                <a:cubicBezTo>
                  <a:pt x="8042487" y="88208"/>
                  <a:pt x="8047792" y="81824"/>
                  <a:pt x="8055885" y="76609"/>
                </a:cubicBezTo>
                <a:cubicBezTo>
                  <a:pt x="8063797" y="71394"/>
                  <a:pt x="8072069" y="68786"/>
                  <a:pt x="8080701" y="68786"/>
                </a:cubicBezTo>
                <a:close/>
                <a:moveTo>
                  <a:pt x="9379962" y="68516"/>
                </a:moveTo>
                <a:cubicBezTo>
                  <a:pt x="9390752" y="68516"/>
                  <a:pt x="9400283" y="70764"/>
                  <a:pt x="9408555" y="75260"/>
                </a:cubicBezTo>
                <a:cubicBezTo>
                  <a:pt x="9416827" y="79756"/>
                  <a:pt x="9423302" y="85780"/>
                  <a:pt x="9427977" y="93333"/>
                </a:cubicBezTo>
                <a:lnTo>
                  <a:pt x="9429057" y="93333"/>
                </a:lnTo>
                <a:lnTo>
                  <a:pt x="9429057" y="73102"/>
                </a:lnTo>
                <a:lnTo>
                  <a:pt x="9451446" y="73102"/>
                </a:lnTo>
                <a:lnTo>
                  <a:pt x="9451446" y="208517"/>
                </a:lnTo>
                <a:cubicBezTo>
                  <a:pt x="9451446" y="230996"/>
                  <a:pt x="9445151" y="248260"/>
                  <a:pt x="9432563" y="260309"/>
                </a:cubicBezTo>
                <a:cubicBezTo>
                  <a:pt x="9420155" y="272178"/>
                  <a:pt x="9403700" y="278113"/>
                  <a:pt x="9383199" y="278113"/>
                </a:cubicBezTo>
                <a:cubicBezTo>
                  <a:pt x="9366474" y="278113"/>
                  <a:pt x="9352807" y="274246"/>
                  <a:pt x="9342197" y="266514"/>
                </a:cubicBezTo>
                <a:cubicBezTo>
                  <a:pt x="9331407" y="258781"/>
                  <a:pt x="9324123" y="249429"/>
                  <a:pt x="9320347" y="238460"/>
                </a:cubicBezTo>
                <a:lnTo>
                  <a:pt x="9341927" y="229288"/>
                </a:lnTo>
                <a:cubicBezTo>
                  <a:pt x="9344984" y="237560"/>
                  <a:pt x="9350109" y="244214"/>
                  <a:pt x="9357303" y="249250"/>
                </a:cubicBezTo>
                <a:cubicBezTo>
                  <a:pt x="9364496" y="254285"/>
                  <a:pt x="9373128" y="256803"/>
                  <a:pt x="9383199" y="256803"/>
                </a:cubicBezTo>
                <a:cubicBezTo>
                  <a:pt x="9397585" y="256803"/>
                  <a:pt x="9408825" y="252576"/>
                  <a:pt x="9416918" y="244124"/>
                </a:cubicBezTo>
                <a:cubicBezTo>
                  <a:pt x="9425010" y="235852"/>
                  <a:pt x="9429057" y="223803"/>
                  <a:pt x="9429057" y="207978"/>
                </a:cubicBezTo>
                <a:lnTo>
                  <a:pt x="9429057" y="192332"/>
                </a:lnTo>
                <a:lnTo>
                  <a:pt x="9427977" y="192332"/>
                </a:lnTo>
                <a:cubicBezTo>
                  <a:pt x="9423481" y="199346"/>
                  <a:pt x="9417007" y="205190"/>
                  <a:pt x="9408555" y="209866"/>
                </a:cubicBezTo>
                <a:cubicBezTo>
                  <a:pt x="9400283" y="214362"/>
                  <a:pt x="9390752" y="216610"/>
                  <a:pt x="9379962" y="216610"/>
                </a:cubicBezTo>
                <a:cubicBezTo>
                  <a:pt x="9367733" y="216610"/>
                  <a:pt x="9356583" y="213463"/>
                  <a:pt x="9346513" y="207168"/>
                </a:cubicBezTo>
                <a:cubicBezTo>
                  <a:pt x="9336622" y="201054"/>
                  <a:pt x="9328709" y="192332"/>
                  <a:pt x="9322775" y="181003"/>
                </a:cubicBezTo>
                <a:cubicBezTo>
                  <a:pt x="9316840" y="169673"/>
                  <a:pt x="9313873" y="156905"/>
                  <a:pt x="9313873" y="142698"/>
                </a:cubicBezTo>
                <a:cubicBezTo>
                  <a:pt x="9313873" y="128491"/>
                  <a:pt x="9316840" y="115723"/>
                  <a:pt x="9322775" y="104393"/>
                </a:cubicBezTo>
                <a:cubicBezTo>
                  <a:pt x="9328889" y="92884"/>
                  <a:pt x="9336802" y="84072"/>
                  <a:pt x="9346513" y="77958"/>
                </a:cubicBezTo>
                <a:cubicBezTo>
                  <a:pt x="9356583" y="71663"/>
                  <a:pt x="9367733" y="68516"/>
                  <a:pt x="9379962" y="68516"/>
                </a:cubicBezTo>
                <a:close/>
                <a:moveTo>
                  <a:pt x="9238082" y="68516"/>
                </a:moveTo>
                <a:cubicBezTo>
                  <a:pt x="9254986" y="68516"/>
                  <a:pt x="9267845" y="73462"/>
                  <a:pt x="9276657" y="83353"/>
                </a:cubicBezTo>
                <a:cubicBezTo>
                  <a:pt x="9285648" y="93423"/>
                  <a:pt x="9290144" y="106821"/>
                  <a:pt x="9290144" y="123546"/>
                </a:cubicBezTo>
                <a:lnTo>
                  <a:pt x="9290144" y="213912"/>
                </a:lnTo>
                <a:lnTo>
                  <a:pt x="9266676" y="213912"/>
                </a:lnTo>
                <a:lnTo>
                  <a:pt x="9266676" y="127052"/>
                </a:lnTo>
                <a:cubicBezTo>
                  <a:pt x="9266676" y="114104"/>
                  <a:pt x="9263529" y="104663"/>
                  <a:pt x="9257235" y="98729"/>
                </a:cubicBezTo>
                <a:cubicBezTo>
                  <a:pt x="9251120" y="92794"/>
                  <a:pt x="9242578" y="89827"/>
                  <a:pt x="9231608" y="89827"/>
                </a:cubicBezTo>
                <a:cubicBezTo>
                  <a:pt x="9224055" y="89827"/>
                  <a:pt x="9217311" y="91985"/>
                  <a:pt x="9211377" y="96301"/>
                </a:cubicBezTo>
                <a:cubicBezTo>
                  <a:pt x="9205083" y="100976"/>
                  <a:pt x="9200407" y="106551"/>
                  <a:pt x="9197350" y="113025"/>
                </a:cubicBezTo>
                <a:cubicBezTo>
                  <a:pt x="9194113" y="120039"/>
                  <a:pt x="9192494" y="127232"/>
                  <a:pt x="9192494" y="134605"/>
                </a:cubicBezTo>
                <a:lnTo>
                  <a:pt x="9192494" y="213912"/>
                </a:lnTo>
                <a:lnTo>
                  <a:pt x="9169026" y="213912"/>
                </a:lnTo>
                <a:lnTo>
                  <a:pt x="9169026" y="73102"/>
                </a:lnTo>
                <a:lnTo>
                  <a:pt x="9191145" y="73102"/>
                </a:lnTo>
                <a:lnTo>
                  <a:pt x="9191145" y="93873"/>
                </a:lnTo>
                <a:lnTo>
                  <a:pt x="9192494" y="93873"/>
                </a:lnTo>
                <a:cubicBezTo>
                  <a:pt x="9196271" y="86859"/>
                  <a:pt x="9202385" y="80925"/>
                  <a:pt x="9210837" y="76069"/>
                </a:cubicBezTo>
                <a:cubicBezTo>
                  <a:pt x="9219469" y="71034"/>
                  <a:pt x="9228551" y="68516"/>
                  <a:pt x="9238082" y="68516"/>
                </a:cubicBezTo>
                <a:close/>
                <a:moveTo>
                  <a:pt x="9071841" y="68516"/>
                </a:moveTo>
                <a:cubicBezTo>
                  <a:pt x="9085688" y="68516"/>
                  <a:pt x="9098097" y="71843"/>
                  <a:pt x="9109067" y="78497"/>
                </a:cubicBezTo>
                <a:cubicBezTo>
                  <a:pt x="9120037" y="85151"/>
                  <a:pt x="9128669" y="94233"/>
                  <a:pt x="9134963" y="105742"/>
                </a:cubicBezTo>
                <a:cubicBezTo>
                  <a:pt x="9141077" y="116892"/>
                  <a:pt x="9144134" y="129480"/>
                  <a:pt x="9144134" y="143507"/>
                </a:cubicBezTo>
                <a:cubicBezTo>
                  <a:pt x="9144134" y="157534"/>
                  <a:pt x="9141077" y="170123"/>
                  <a:pt x="9134963" y="181272"/>
                </a:cubicBezTo>
                <a:cubicBezTo>
                  <a:pt x="9128669" y="192782"/>
                  <a:pt x="9120037" y="201863"/>
                  <a:pt x="9109067" y="208517"/>
                </a:cubicBezTo>
                <a:cubicBezTo>
                  <a:pt x="9098456" y="214991"/>
                  <a:pt x="9086048" y="218228"/>
                  <a:pt x="9071841" y="218228"/>
                </a:cubicBezTo>
                <a:cubicBezTo>
                  <a:pt x="9057634" y="218228"/>
                  <a:pt x="9045225" y="214991"/>
                  <a:pt x="9034615" y="208517"/>
                </a:cubicBezTo>
                <a:cubicBezTo>
                  <a:pt x="9023645" y="201863"/>
                  <a:pt x="9015013" y="192782"/>
                  <a:pt x="9008719" y="181272"/>
                </a:cubicBezTo>
                <a:cubicBezTo>
                  <a:pt x="9002605" y="170123"/>
                  <a:pt x="8999548" y="157534"/>
                  <a:pt x="8999548" y="143507"/>
                </a:cubicBezTo>
                <a:cubicBezTo>
                  <a:pt x="8999548" y="129480"/>
                  <a:pt x="9002605" y="116892"/>
                  <a:pt x="9008719" y="105742"/>
                </a:cubicBezTo>
                <a:cubicBezTo>
                  <a:pt x="9015013" y="94233"/>
                  <a:pt x="9023645" y="85151"/>
                  <a:pt x="9034615" y="78497"/>
                </a:cubicBezTo>
                <a:cubicBezTo>
                  <a:pt x="9045585" y="71843"/>
                  <a:pt x="9057994" y="68516"/>
                  <a:pt x="9071841" y="68516"/>
                </a:cubicBezTo>
                <a:close/>
                <a:moveTo>
                  <a:pt x="8573927" y="68516"/>
                </a:moveTo>
                <a:cubicBezTo>
                  <a:pt x="8592990" y="68516"/>
                  <a:pt x="8608006" y="73552"/>
                  <a:pt x="8618976" y="83622"/>
                </a:cubicBezTo>
                <a:cubicBezTo>
                  <a:pt x="8629766" y="93513"/>
                  <a:pt x="8635161" y="107181"/>
                  <a:pt x="8635161" y="124625"/>
                </a:cubicBezTo>
                <a:lnTo>
                  <a:pt x="8635161" y="213912"/>
                </a:lnTo>
                <a:lnTo>
                  <a:pt x="8612771" y="213912"/>
                </a:lnTo>
                <a:lnTo>
                  <a:pt x="8612771" y="193681"/>
                </a:lnTo>
                <a:lnTo>
                  <a:pt x="8611693" y="193681"/>
                </a:lnTo>
                <a:cubicBezTo>
                  <a:pt x="8607556" y="200694"/>
                  <a:pt x="8601532" y="206539"/>
                  <a:pt x="8593619" y="211215"/>
                </a:cubicBezTo>
                <a:cubicBezTo>
                  <a:pt x="8585886" y="215890"/>
                  <a:pt x="8576715" y="218228"/>
                  <a:pt x="8566105" y="218228"/>
                </a:cubicBezTo>
                <a:cubicBezTo>
                  <a:pt x="8555674" y="218228"/>
                  <a:pt x="8546503" y="216250"/>
                  <a:pt x="8538590" y="212294"/>
                </a:cubicBezTo>
                <a:cubicBezTo>
                  <a:pt x="8530317" y="208157"/>
                  <a:pt x="8524023" y="202583"/>
                  <a:pt x="8519707" y="195569"/>
                </a:cubicBezTo>
                <a:cubicBezTo>
                  <a:pt x="8515391" y="188556"/>
                  <a:pt x="8513233" y="180463"/>
                  <a:pt x="8513233" y="171292"/>
                </a:cubicBezTo>
                <a:cubicBezTo>
                  <a:pt x="8513233" y="156365"/>
                  <a:pt x="8518808" y="144766"/>
                  <a:pt x="8529958" y="136494"/>
                </a:cubicBezTo>
                <a:cubicBezTo>
                  <a:pt x="8541467" y="128041"/>
                  <a:pt x="8555674" y="123815"/>
                  <a:pt x="8572579" y="123815"/>
                </a:cubicBezTo>
                <a:cubicBezTo>
                  <a:pt x="8581391" y="123815"/>
                  <a:pt x="8589303" y="124715"/>
                  <a:pt x="8596317" y="126513"/>
                </a:cubicBezTo>
                <a:cubicBezTo>
                  <a:pt x="8603510" y="128311"/>
                  <a:pt x="8608995" y="130469"/>
                  <a:pt x="8612771" y="132987"/>
                </a:cubicBezTo>
                <a:lnTo>
                  <a:pt x="8612771" y="124355"/>
                </a:lnTo>
                <a:cubicBezTo>
                  <a:pt x="8612771" y="114104"/>
                  <a:pt x="8609175" y="105742"/>
                  <a:pt x="8601981" y="99268"/>
                </a:cubicBezTo>
                <a:cubicBezTo>
                  <a:pt x="8594788" y="92794"/>
                  <a:pt x="8585437" y="89557"/>
                  <a:pt x="8573927" y="89557"/>
                </a:cubicBezTo>
                <a:cubicBezTo>
                  <a:pt x="8566194" y="89557"/>
                  <a:pt x="8559001" y="91265"/>
                  <a:pt x="8552347" y="94682"/>
                </a:cubicBezTo>
                <a:cubicBezTo>
                  <a:pt x="8545334" y="98279"/>
                  <a:pt x="8540029" y="103045"/>
                  <a:pt x="8536432" y="108979"/>
                </a:cubicBezTo>
                <a:lnTo>
                  <a:pt x="8518628" y="95761"/>
                </a:lnTo>
                <a:cubicBezTo>
                  <a:pt x="8524023" y="87489"/>
                  <a:pt x="8531666" y="80835"/>
                  <a:pt x="8541557" y="75800"/>
                </a:cubicBezTo>
                <a:cubicBezTo>
                  <a:pt x="8551268" y="70944"/>
                  <a:pt x="8562058" y="68516"/>
                  <a:pt x="8573927" y="68516"/>
                </a:cubicBezTo>
                <a:close/>
                <a:moveTo>
                  <a:pt x="8424141" y="68516"/>
                </a:moveTo>
                <a:cubicBezTo>
                  <a:pt x="8437988" y="68516"/>
                  <a:pt x="8450397" y="71843"/>
                  <a:pt x="8461367" y="78497"/>
                </a:cubicBezTo>
                <a:cubicBezTo>
                  <a:pt x="8472337" y="85151"/>
                  <a:pt x="8480969" y="94233"/>
                  <a:pt x="8487263" y="105742"/>
                </a:cubicBezTo>
                <a:cubicBezTo>
                  <a:pt x="8493377" y="116892"/>
                  <a:pt x="8496434" y="129480"/>
                  <a:pt x="8496434" y="143507"/>
                </a:cubicBezTo>
                <a:cubicBezTo>
                  <a:pt x="8496434" y="157534"/>
                  <a:pt x="8493377" y="170123"/>
                  <a:pt x="8487263" y="181272"/>
                </a:cubicBezTo>
                <a:cubicBezTo>
                  <a:pt x="8480969" y="192782"/>
                  <a:pt x="8472337" y="201863"/>
                  <a:pt x="8461367" y="208517"/>
                </a:cubicBezTo>
                <a:cubicBezTo>
                  <a:pt x="8450756" y="214991"/>
                  <a:pt x="8438348" y="218228"/>
                  <a:pt x="8424141" y="218228"/>
                </a:cubicBezTo>
                <a:cubicBezTo>
                  <a:pt x="8409934" y="218228"/>
                  <a:pt x="8397525" y="214991"/>
                  <a:pt x="8386915" y="208517"/>
                </a:cubicBezTo>
                <a:cubicBezTo>
                  <a:pt x="8375945" y="201863"/>
                  <a:pt x="8367313" y="192782"/>
                  <a:pt x="8361019" y="181272"/>
                </a:cubicBezTo>
                <a:cubicBezTo>
                  <a:pt x="8354905" y="170123"/>
                  <a:pt x="8351848" y="157534"/>
                  <a:pt x="8351848" y="143507"/>
                </a:cubicBezTo>
                <a:cubicBezTo>
                  <a:pt x="8351848" y="129480"/>
                  <a:pt x="8354905" y="116892"/>
                  <a:pt x="8361019" y="105742"/>
                </a:cubicBezTo>
                <a:cubicBezTo>
                  <a:pt x="8367313" y="94233"/>
                  <a:pt x="8375945" y="85151"/>
                  <a:pt x="8386915" y="78497"/>
                </a:cubicBezTo>
                <a:cubicBezTo>
                  <a:pt x="8397885" y="71843"/>
                  <a:pt x="8410294" y="68516"/>
                  <a:pt x="8424141" y="68516"/>
                </a:cubicBezTo>
                <a:close/>
                <a:moveTo>
                  <a:pt x="7924795" y="68516"/>
                </a:moveTo>
                <a:cubicBezTo>
                  <a:pt x="7938283" y="68516"/>
                  <a:pt x="7950241" y="71663"/>
                  <a:pt x="7960672" y="77958"/>
                </a:cubicBezTo>
                <a:cubicBezTo>
                  <a:pt x="7970742" y="84072"/>
                  <a:pt x="7978475" y="92524"/>
                  <a:pt x="7983870" y="103314"/>
                </a:cubicBezTo>
                <a:cubicBezTo>
                  <a:pt x="7989445" y="114464"/>
                  <a:pt x="7992233" y="126962"/>
                  <a:pt x="7992233" y="140810"/>
                </a:cubicBezTo>
                <a:cubicBezTo>
                  <a:pt x="7992233" y="141889"/>
                  <a:pt x="7992053" y="144226"/>
                  <a:pt x="7991693" y="147823"/>
                </a:cubicBezTo>
                <a:lnTo>
                  <a:pt x="7880016" y="147823"/>
                </a:lnTo>
                <a:cubicBezTo>
                  <a:pt x="7880556" y="158613"/>
                  <a:pt x="7883163" y="167695"/>
                  <a:pt x="7887839" y="175068"/>
                </a:cubicBezTo>
                <a:cubicBezTo>
                  <a:pt x="7892335" y="182082"/>
                  <a:pt x="7898179" y="187566"/>
                  <a:pt x="7905373" y="191523"/>
                </a:cubicBezTo>
                <a:cubicBezTo>
                  <a:pt x="7912386" y="195299"/>
                  <a:pt x="7919759" y="197188"/>
                  <a:pt x="7927492" y="197188"/>
                </a:cubicBezTo>
                <a:cubicBezTo>
                  <a:pt x="7945835" y="197188"/>
                  <a:pt x="7959773" y="188645"/>
                  <a:pt x="7969304" y="171561"/>
                </a:cubicBezTo>
                <a:lnTo>
                  <a:pt x="7988995" y="181272"/>
                </a:lnTo>
                <a:cubicBezTo>
                  <a:pt x="7983061" y="192602"/>
                  <a:pt x="7974879" y="201594"/>
                  <a:pt x="7964448" y="208247"/>
                </a:cubicBezTo>
                <a:cubicBezTo>
                  <a:pt x="7954018" y="214901"/>
                  <a:pt x="7941429" y="218228"/>
                  <a:pt x="7926683" y="218228"/>
                </a:cubicBezTo>
                <a:cubicBezTo>
                  <a:pt x="7913015" y="218228"/>
                  <a:pt x="7900967" y="215081"/>
                  <a:pt x="7890537" y="208787"/>
                </a:cubicBezTo>
                <a:cubicBezTo>
                  <a:pt x="7879747" y="202313"/>
                  <a:pt x="7871384" y="193411"/>
                  <a:pt x="7865450" y="182082"/>
                </a:cubicBezTo>
                <a:cubicBezTo>
                  <a:pt x="7859515" y="170752"/>
                  <a:pt x="7856548" y="157984"/>
                  <a:pt x="7856548" y="143777"/>
                </a:cubicBezTo>
                <a:cubicBezTo>
                  <a:pt x="7856548" y="130110"/>
                  <a:pt x="7859335" y="117611"/>
                  <a:pt x="7864910" y="106282"/>
                </a:cubicBezTo>
                <a:cubicBezTo>
                  <a:pt x="7870665" y="94592"/>
                  <a:pt x="7878667" y="85421"/>
                  <a:pt x="7888918" y="78767"/>
                </a:cubicBezTo>
                <a:cubicBezTo>
                  <a:pt x="7899528" y="71933"/>
                  <a:pt x="7911487" y="68516"/>
                  <a:pt x="7924795" y="68516"/>
                </a:cubicBezTo>
                <a:close/>
                <a:moveTo>
                  <a:pt x="7780757" y="68516"/>
                </a:moveTo>
                <a:cubicBezTo>
                  <a:pt x="7797661" y="68516"/>
                  <a:pt x="7810520" y="73462"/>
                  <a:pt x="7819331" y="83353"/>
                </a:cubicBezTo>
                <a:cubicBezTo>
                  <a:pt x="7828323" y="93423"/>
                  <a:pt x="7832819" y="106821"/>
                  <a:pt x="7832819" y="123546"/>
                </a:cubicBezTo>
                <a:lnTo>
                  <a:pt x="7832819" y="213912"/>
                </a:lnTo>
                <a:lnTo>
                  <a:pt x="7809351" y="213912"/>
                </a:lnTo>
                <a:lnTo>
                  <a:pt x="7809351" y="127052"/>
                </a:lnTo>
                <a:cubicBezTo>
                  <a:pt x="7809351" y="114104"/>
                  <a:pt x="7806204" y="104663"/>
                  <a:pt x="7799909" y="98729"/>
                </a:cubicBezTo>
                <a:cubicBezTo>
                  <a:pt x="7793795" y="92794"/>
                  <a:pt x="7785253" y="89827"/>
                  <a:pt x="7774283" y="89827"/>
                </a:cubicBezTo>
                <a:cubicBezTo>
                  <a:pt x="7766730" y="89827"/>
                  <a:pt x="7759986" y="91985"/>
                  <a:pt x="7754052" y="96301"/>
                </a:cubicBezTo>
                <a:cubicBezTo>
                  <a:pt x="7747757" y="100976"/>
                  <a:pt x="7743082" y="106551"/>
                  <a:pt x="7740025" y="113025"/>
                </a:cubicBezTo>
                <a:cubicBezTo>
                  <a:pt x="7736788" y="120039"/>
                  <a:pt x="7735169" y="127232"/>
                  <a:pt x="7735169" y="134605"/>
                </a:cubicBezTo>
                <a:lnTo>
                  <a:pt x="7735169" y="213912"/>
                </a:lnTo>
                <a:lnTo>
                  <a:pt x="7711701" y="213912"/>
                </a:lnTo>
                <a:lnTo>
                  <a:pt x="7711701" y="73102"/>
                </a:lnTo>
                <a:lnTo>
                  <a:pt x="7733821" y="73102"/>
                </a:lnTo>
                <a:lnTo>
                  <a:pt x="7733821" y="93873"/>
                </a:lnTo>
                <a:lnTo>
                  <a:pt x="7735169" y="93873"/>
                </a:lnTo>
                <a:cubicBezTo>
                  <a:pt x="7738946" y="86859"/>
                  <a:pt x="7745060" y="80925"/>
                  <a:pt x="7753512" y="76069"/>
                </a:cubicBezTo>
                <a:cubicBezTo>
                  <a:pt x="7762144" y="71034"/>
                  <a:pt x="7771226" y="68516"/>
                  <a:pt x="7780757" y="68516"/>
                </a:cubicBezTo>
                <a:close/>
                <a:moveTo>
                  <a:pt x="7554752" y="68516"/>
                </a:moveTo>
                <a:cubicBezTo>
                  <a:pt x="7573815" y="68516"/>
                  <a:pt x="7588831" y="73552"/>
                  <a:pt x="7599801" y="83622"/>
                </a:cubicBezTo>
                <a:cubicBezTo>
                  <a:pt x="7610591" y="93513"/>
                  <a:pt x="7615986" y="107181"/>
                  <a:pt x="7615986" y="124625"/>
                </a:cubicBezTo>
                <a:lnTo>
                  <a:pt x="7615986" y="213912"/>
                </a:lnTo>
                <a:lnTo>
                  <a:pt x="7593597" y="213912"/>
                </a:lnTo>
                <a:lnTo>
                  <a:pt x="7593597" y="193681"/>
                </a:lnTo>
                <a:lnTo>
                  <a:pt x="7592517" y="193681"/>
                </a:lnTo>
                <a:cubicBezTo>
                  <a:pt x="7588381" y="200694"/>
                  <a:pt x="7582357" y="206539"/>
                  <a:pt x="7574444" y="211215"/>
                </a:cubicBezTo>
                <a:cubicBezTo>
                  <a:pt x="7566711" y="215890"/>
                  <a:pt x="7557540" y="218228"/>
                  <a:pt x="7546929" y="218228"/>
                </a:cubicBezTo>
                <a:cubicBezTo>
                  <a:pt x="7536499" y="218228"/>
                  <a:pt x="7527328" y="216250"/>
                  <a:pt x="7519415" y="212294"/>
                </a:cubicBezTo>
                <a:cubicBezTo>
                  <a:pt x="7511143" y="208157"/>
                  <a:pt x="7504848" y="202583"/>
                  <a:pt x="7500532" y="195569"/>
                </a:cubicBezTo>
                <a:cubicBezTo>
                  <a:pt x="7496216" y="188556"/>
                  <a:pt x="7494058" y="180463"/>
                  <a:pt x="7494058" y="171292"/>
                </a:cubicBezTo>
                <a:cubicBezTo>
                  <a:pt x="7494058" y="156365"/>
                  <a:pt x="7499633" y="144766"/>
                  <a:pt x="7510783" y="136494"/>
                </a:cubicBezTo>
                <a:cubicBezTo>
                  <a:pt x="7522292" y="128041"/>
                  <a:pt x="7536499" y="123815"/>
                  <a:pt x="7553403" y="123815"/>
                </a:cubicBezTo>
                <a:cubicBezTo>
                  <a:pt x="7562215" y="123815"/>
                  <a:pt x="7570128" y="124715"/>
                  <a:pt x="7577142" y="126513"/>
                </a:cubicBezTo>
                <a:cubicBezTo>
                  <a:pt x="7584335" y="128311"/>
                  <a:pt x="7589820" y="130469"/>
                  <a:pt x="7593597" y="132987"/>
                </a:cubicBezTo>
                <a:lnTo>
                  <a:pt x="7593597" y="124355"/>
                </a:lnTo>
                <a:cubicBezTo>
                  <a:pt x="7593597" y="114104"/>
                  <a:pt x="7590000" y="105742"/>
                  <a:pt x="7582806" y="99268"/>
                </a:cubicBezTo>
                <a:cubicBezTo>
                  <a:pt x="7575613" y="92794"/>
                  <a:pt x="7566262" y="89557"/>
                  <a:pt x="7554752" y="89557"/>
                </a:cubicBezTo>
                <a:cubicBezTo>
                  <a:pt x="7547019" y="89557"/>
                  <a:pt x="7539826" y="91265"/>
                  <a:pt x="7533172" y="94682"/>
                </a:cubicBezTo>
                <a:cubicBezTo>
                  <a:pt x="7526159" y="98279"/>
                  <a:pt x="7520853" y="103045"/>
                  <a:pt x="7517257" y="108979"/>
                </a:cubicBezTo>
                <a:lnTo>
                  <a:pt x="7499453" y="95761"/>
                </a:lnTo>
                <a:cubicBezTo>
                  <a:pt x="7504848" y="87489"/>
                  <a:pt x="7512491" y="80835"/>
                  <a:pt x="7522382" y="75800"/>
                </a:cubicBezTo>
                <a:cubicBezTo>
                  <a:pt x="7532093" y="70944"/>
                  <a:pt x="7542883" y="68516"/>
                  <a:pt x="7554752" y="68516"/>
                </a:cubicBezTo>
                <a:close/>
                <a:moveTo>
                  <a:pt x="7314032" y="68516"/>
                </a:moveTo>
                <a:cubicBezTo>
                  <a:pt x="7330937" y="68516"/>
                  <a:pt x="7343795" y="73462"/>
                  <a:pt x="7352607" y="83353"/>
                </a:cubicBezTo>
                <a:cubicBezTo>
                  <a:pt x="7361598" y="93423"/>
                  <a:pt x="7366094" y="106821"/>
                  <a:pt x="7366094" y="123546"/>
                </a:cubicBezTo>
                <a:lnTo>
                  <a:pt x="7366094" y="213912"/>
                </a:lnTo>
                <a:lnTo>
                  <a:pt x="7342626" y="213912"/>
                </a:lnTo>
                <a:lnTo>
                  <a:pt x="7342626" y="127052"/>
                </a:lnTo>
                <a:cubicBezTo>
                  <a:pt x="7342626" y="114104"/>
                  <a:pt x="7339479" y="104663"/>
                  <a:pt x="7333185" y="98729"/>
                </a:cubicBezTo>
                <a:cubicBezTo>
                  <a:pt x="7327070" y="92794"/>
                  <a:pt x="7318528" y="89827"/>
                  <a:pt x="7307558" y="89827"/>
                </a:cubicBezTo>
                <a:cubicBezTo>
                  <a:pt x="7300005" y="89827"/>
                  <a:pt x="7293261" y="91985"/>
                  <a:pt x="7287327" y="96301"/>
                </a:cubicBezTo>
                <a:cubicBezTo>
                  <a:pt x="7281033" y="100976"/>
                  <a:pt x="7276357" y="106551"/>
                  <a:pt x="7273300" y="113025"/>
                </a:cubicBezTo>
                <a:cubicBezTo>
                  <a:pt x="7270063" y="120039"/>
                  <a:pt x="7268444" y="127232"/>
                  <a:pt x="7268444" y="134605"/>
                </a:cubicBezTo>
                <a:lnTo>
                  <a:pt x="7268444" y="213912"/>
                </a:lnTo>
                <a:lnTo>
                  <a:pt x="7244976" y="213912"/>
                </a:lnTo>
                <a:lnTo>
                  <a:pt x="7244976" y="73102"/>
                </a:lnTo>
                <a:lnTo>
                  <a:pt x="7267095" y="73102"/>
                </a:lnTo>
                <a:lnTo>
                  <a:pt x="7267095" y="93873"/>
                </a:lnTo>
                <a:lnTo>
                  <a:pt x="7268444" y="93873"/>
                </a:lnTo>
                <a:cubicBezTo>
                  <a:pt x="7272221" y="86859"/>
                  <a:pt x="7278335" y="80925"/>
                  <a:pt x="7286787" y="76069"/>
                </a:cubicBezTo>
                <a:cubicBezTo>
                  <a:pt x="7295419" y="71034"/>
                  <a:pt x="7304501" y="68516"/>
                  <a:pt x="7314032" y="68516"/>
                </a:cubicBezTo>
                <a:close/>
                <a:moveTo>
                  <a:pt x="7147791" y="68516"/>
                </a:moveTo>
                <a:cubicBezTo>
                  <a:pt x="7161638" y="68516"/>
                  <a:pt x="7174047" y="71843"/>
                  <a:pt x="7185017" y="78497"/>
                </a:cubicBezTo>
                <a:cubicBezTo>
                  <a:pt x="7195987" y="85151"/>
                  <a:pt x="7204619" y="94233"/>
                  <a:pt x="7210913" y="105742"/>
                </a:cubicBezTo>
                <a:cubicBezTo>
                  <a:pt x="7217027" y="116892"/>
                  <a:pt x="7220084" y="129480"/>
                  <a:pt x="7220084" y="143507"/>
                </a:cubicBezTo>
                <a:cubicBezTo>
                  <a:pt x="7220084" y="157534"/>
                  <a:pt x="7217027" y="170123"/>
                  <a:pt x="7210913" y="181272"/>
                </a:cubicBezTo>
                <a:cubicBezTo>
                  <a:pt x="7204619" y="192782"/>
                  <a:pt x="7195987" y="201863"/>
                  <a:pt x="7185017" y="208517"/>
                </a:cubicBezTo>
                <a:cubicBezTo>
                  <a:pt x="7174407" y="214991"/>
                  <a:pt x="7161998" y="218228"/>
                  <a:pt x="7147791" y="218228"/>
                </a:cubicBezTo>
                <a:cubicBezTo>
                  <a:pt x="7133584" y="218228"/>
                  <a:pt x="7121176" y="214991"/>
                  <a:pt x="7110565" y="208517"/>
                </a:cubicBezTo>
                <a:cubicBezTo>
                  <a:pt x="7099595" y="201863"/>
                  <a:pt x="7090963" y="192782"/>
                  <a:pt x="7084669" y="181272"/>
                </a:cubicBezTo>
                <a:cubicBezTo>
                  <a:pt x="7078555" y="170123"/>
                  <a:pt x="7075498" y="157534"/>
                  <a:pt x="7075498" y="143507"/>
                </a:cubicBezTo>
                <a:cubicBezTo>
                  <a:pt x="7075498" y="129480"/>
                  <a:pt x="7078555" y="116892"/>
                  <a:pt x="7084669" y="105742"/>
                </a:cubicBezTo>
                <a:cubicBezTo>
                  <a:pt x="7090963" y="94233"/>
                  <a:pt x="7099595" y="85151"/>
                  <a:pt x="7110565" y="78497"/>
                </a:cubicBezTo>
                <a:cubicBezTo>
                  <a:pt x="7121535" y="71843"/>
                  <a:pt x="7133944" y="68516"/>
                  <a:pt x="7147791" y="68516"/>
                </a:cubicBezTo>
                <a:close/>
                <a:moveTo>
                  <a:pt x="6994312" y="68516"/>
                </a:moveTo>
                <a:cubicBezTo>
                  <a:pt x="7009238" y="68516"/>
                  <a:pt x="7022097" y="72113"/>
                  <a:pt x="7032887" y="79306"/>
                </a:cubicBezTo>
                <a:cubicBezTo>
                  <a:pt x="7043317" y="86320"/>
                  <a:pt x="7050690" y="95761"/>
                  <a:pt x="7055006" y="107630"/>
                </a:cubicBezTo>
                <a:lnTo>
                  <a:pt x="7033696" y="116532"/>
                </a:lnTo>
                <a:cubicBezTo>
                  <a:pt x="7030099" y="107540"/>
                  <a:pt x="7024974" y="100887"/>
                  <a:pt x="7018320" y="96571"/>
                </a:cubicBezTo>
                <a:cubicBezTo>
                  <a:pt x="7011486" y="92075"/>
                  <a:pt x="7003124" y="89827"/>
                  <a:pt x="6993233" y="89827"/>
                </a:cubicBezTo>
                <a:cubicBezTo>
                  <a:pt x="6984961" y="89827"/>
                  <a:pt x="6977228" y="92075"/>
                  <a:pt x="6970035" y="96571"/>
                </a:cubicBezTo>
                <a:cubicBezTo>
                  <a:pt x="6962841" y="101066"/>
                  <a:pt x="6957086" y="107361"/>
                  <a:pt x="6952770" y="115453"/>
                </a:cubicBezTo>
                <a:cubicBezTo>
                  <a:pt x="6948454" y="123546"/>
                  <a:pt x="6946296" y="132897"/>
                  <a:pt x="6946296" y="143507"/>
                </a:cubicBezTo>
                <a:cubicBezTo>
                  <a:pt x="6946296" y="153938"/>
                  <a:pt x="6948454" y="163199"/>
                  <a:pt x="6952770" y="171292"/>
                </a:cubicBezTo>
                <a:cubicBezTo>
                  <a:pt x="6957086" y="179384"/>
                  <a:pt x="6962841" y="185678"/>
                  <a:pt x="6970035" y="190174"/>
                </a:cubicBezTo>
                <a:cubicBezTo>
                  <a:pt x="6977408" y="194850"/>
                  <a:pt x="6985141" y="197188"/>
                  <a:pt x="6993233" y="197188"/>
                </a:cubicBezTo>
                <a:cubicBezTo>
                  <a:pt x="7002944" y="197188"/>
                  <a:pt x="7011486" y="194850"/>
                  <a:pt x="7018859" y="190174"/>
                </a:cubicBezTo>
                <a:cubicBezTo>
                  <a:pt x="7026053" y="185678"/>
                  <a:pt x="7031448" y="179114"/>
                  <a:pt x="7035045" y="170482"/>
                </a:cubicBezTo>
                <a:lnTo>
                  <a:pt x="7055815" y="179384"/>
                </a:lnTo>
                <a:cubicBezTo>
                  <a:pt x="7050960" y="190893"/>
                  <a:pt x="7043317" y="200245"/>
                  <a:pt x="7032887" y="207438"/>
                </a:cubicBezTo>
                <a:cubicBezTo>
                  <a:pt x="7022456" y="214631"/>
                  <a:pt x="7009598" y="218228"/>
                  <a:pt x="6994312" y="218228"/>
                </a:cubicBezTo>
                <a:cubicBezTo>
                  <a:pt x="6980645" y="218228"/>
                  <a:pt x="6968416" y="214991"/>
                  <a:pt x="6957626" y="208517"/>
                </a:cubicBezTo>
                <a:cubicBezTo>
                  <a:pt x="6947016" y="202043"/>
                  <a:pt x="6938563" y="193141"/>
                  <a:pt x="6932269" y="181812"/>
                </a:cubicBezTo>
                <a:cubicBezTo>
                  <a:pt x="6926155" y="170662"/>
                  <a:pt x="6923098" y="157894"/>
                  <a:pt x="6923098" y="143507"/>
                </a:cubicBezTo>
                <a:cubicBezTo>
                  <a:pt x="6923098" y="129120"/>
                  <a:pt x="6926155" y="116352"/>
                  <a:pt x="6932269" y="105203"/>
                </a:cubicBezTo>
                <a:cubicBezTo>
                  <a:pt x="6938743" y="93513"/>
                  <a:pt x="6947196" y="84522"/>
                  <a:pt x="6957626" y="78227"/>
                </a:cubicBezTo>
                <a:cubicBezTo>
                  <a:pt x="6968416" y="71753"/>
                  <a:pt x="6980645" y="68516"/>
                  <a:pt x="6994312" y="68516"/>
                </a:cubicBezTo>
                <a:close/>
                <a:moveTo>
                  <a:pt x="6775237" y="68516"/>
                </a:moveTo>
                <a:cubicBezTo>
                  <a:pt x="6790163" y="68516"/>
                  <a:pt x="6803021" y="72113"/>
                  <a:pt x="6813811" y="79306"/>
                </a:cubicBezTo>
                <a:cubicBezTo>
                  <a:pt x="6824242" y="86320"/>
                  <a:pt x="6831615" y="95761"/>
                  <a:pt x="6835931" y="107630"/>
                </a:cubicBezTo>
                <a:lnTo>
                  <a:pt x="6814621" y="116532"/>
                </a:lnTo>
                <a:cubicBezTo>
                  <a:pt x="6811024" y="107540"/>
                  <a:pt x="6805899" y="100887"/>
                  <a:pt x="6799245" y="96571"/>
                </a:cubicBezTo>
                <a:cubicBezTo>
                  <a:pt x="6792411" y="92075"/>
                  <a:pt x="6784049" y="89827"/>
                  <a:pt x="6774158" y="89827"/>
                </a:cubicBezTo>
                <a:cubicBezTo>
                  <a:pt x="6765886" y="89827"/>
                  <a:pt x="6758153" y="92075"/>
                  <a:pt x="6750959" y="96571"/>
                </a:cubicBezTo>
                <a:cubicBezTo>
                  <a:pt x="6743766" y="101066"/>
                  <a:pt x="6738011" y="107361"/>
                  <a:pt x="6733695" y="115453"/>
                </a:cubicBezTo>
                <a:cubicBezTo>
                  <a:pt x="6729379" y="123546"/>
                  <a:pt x="6727221" y="132897"/>
                  <a:pt x="6727221" y="143507"/>
                </a:cubicBezTo>
                <a:cubicBezTo>
                  <a:pt x="6727221" y="153938"/>
                  <a:pt x="6729379" y="163199"/>
                  <a:pt x="6733695" y="171292"/>
                </a:cubicBezTo>
                <a:cubicBezTo>
                  <a:pt x="6738011" y="179384"/>
                  <a:pt x="6743766" y="185678"/>
                  <a:pt x="6750959" y="190174"/>
                </a:cubicBezTo>
                <a:cubicBezTo>
                  <a:pt x="6758333" y="194850"/>
                  <a:pt x="6766065" y="197188"/>
                  <a:pt x="6774158" y="197188"/>
                </a:cubicBezTo>
                <a:cubicBezTo>
                  <a:pt x="6783869" y="197188"/>
                  <a:pt x="6792411" y="194850"/>
                  <a:pt x="6799784" y="190174"/>
                </a:cubicBezTo>
                <a:cubicBezTo>
                  <a:pt x="6806978" y="185678"/>
                  <a:pt x="6812373" y="179114"/>
                  <a:pt x="6815969" y="170482"/>
                </a:cubicBezTo>
                <a:lnTo>
                  <a:pt x="6836740" y="179384"/>
                </a:lnTo>
                <a:cubicBezTo>
                  <a:pt x="6831885" y="190893"/>
                  <a:pt x="6824242" y="200245"/>
                  <a:pt x="6813811" y="207438"/>
                </a:cubicBezTo>
                <a:cubicBezTo>
                  <a:pt x="6803381" y="214631"/>
                  <a:pt x="6790523" y="218228"/>
                  <a:pt x="6775237" y="218228"/>
                </a:cubicBezTo>
                <a:cubicBezTo>
                  <a:pt x="6761570" y="218228"/>
                  <a:pt x="6749341" y="214991"/>
                  <a:pt x="6738551" y="208517"/>
                </a:cubicBezTo>
                <a:cubicBezTo>
                  <a:pt x="6727941" y="202043"/>
                  <a:pt x="6719489" y="193141"/>
                  <a:pt x="6713194" y="181812"/>
                </a:cubicBezTo>
                <a:cubicBezTo>
                  <a:pt x="6707080" y="170662"/>
                  <a:pt x="6704023" y="157894"/>
                  <a:pt x="6704023" y="143507"/>
                </a:cubicBezTo>
                <a:cubicBezTo>
                  <a:pt x="6704023" y="129120"/>
                  <a:pt x="6707080" y="116352"/>
                  <a:pt x="6713194" y="105203"/>
                </a:cubicBezTo>
                <a:cubicBezTo>
                  <a:pt x="6719668" y="93513"/>
                  <a:pt x="6728121" y="84522"/>
                  <a:pt x="6738551" y="78227"/>
                </a:cubicBezTo>
                <a:cubicBezTo>
                  <a:pt x="6749341" y="71753"/>
                  <a:pt x="6761570" y="68516"/>
                  <a:pt x="6775237" y="68516"/>
                </a:cubicBezTo>
                <a:close/>
                <a:moveTo>
                  <a:pt x="6621302" y="68516"/>
                </a:moveTo>
                <a:cubicBezTo>
                  <a:pt x="6640365" y="68516"/>
                  <a:pt x="6655381" y="73552"/>
                  <a:pt x="6666351" y="83622"/>
                </a:cubicBezTo>
                <a:cubicBezTo>
                  <a:pt x="6677141" y="93513"/>
                  <a:pt x="6682536" y="107181"/>
                  <a:pt x="6682536" y="124625"/>
                </a:cubicBezTo>
                <a:lnTo>
                  <a:pt x="6682536" y="213912"/>
                </a:lnTo>
                <a:lnTo>
                  <a:pt x="6660146" y="213912"/>
                </a:lnTo>
                <a:lnTo>
                  <a:pt x="6660146" y="193681"/>
                </a:lnTo>
                <a:lnTo>
                  <a:pt x="6659067" y="193681"/>
                </a:lnTo>
                <a:cubicBezTo>
                  <a:pt x="6654931" y="200694"/>
                  <a:pt x="6648907" y="206539"/>
                  <a:pt x="6640994" y="211215"/>
                </a:cubicBezTo>
                <a:cubicBezTo>
                  <a:pt x="6633261" y="215890"/>
                  <a:pt x="6624090" y="218228"/>
                  <a:pt x="6613479" y="218228"/>
                </a:cubicBezTo>
                <a:cubicBezTo>
                  <a:pt x="6603049" y="218228"/>
                  <a:pt x="6593878" y="216250"/>
                  <a:pt x="6585965" y="212294"/>
                </a:cubicBezTo>
                <a:cubicBezTo>
                  <a:pt x="6577693" y="208157"/>
                  <a:pt x="6571398" y="202583"/>
                  <a:pt x="6567083" y="195569"/>
                </a:cubicBezTo>
                <a:cubicBezTo>
                  <a:pt x="6562766" y="188556"/>
                  <a:pt x="6560608" y="180463"/>
                  <a:pt x="6560608" y="171292"/>
                </a:cubicBezTo>
                <a:cubicBezTo>
                  <a:pt x="6560608" y="156365"/>
                  <a:pt x="6566183" y="144766"/>
                  <a:pt x="6577333" y="136494"/>
                </a:cubicBezTo>
                <a:cubicBezTo>
                  <a:pt x="6588842" y="128041"/>
                  <a:pt x="6603049" y="123815"/>
                  <a:pt x="6619953" y="123815"/>
                </a:cubicBezTo>
                <a:cubicBezTo>
                  <a:pt x="6628765" y="123815"/>
                  <a:pt x="6636678" y="124715"/>
                  <a:pt x="6643692" y="126513"/>
                </a:cubicBezTo>
                <a:cubicBezTo>
                  <a:pt x="6650885" y="128311"/>
                  <a:pt x="6656370" y="130469"/>
                  <a:pt x="6660146" y="132987"/>
                </a:cubicBezTo>
                <a:lnTo>
                  <a:pt x="6660146" y="124355"/>
                </a:lnTo>
                <a:cubicBezTo>
                  <a:pt x="6660146" y="114104"/>
                  <a:pt x="6656550" y="105742"/>
                  <a:pt x="6649356" y="99268"/>
                </a:cubicBezTo>
                <a:cubicBezTo>
                  <a:pt x="6642163" y="92794"/>
                  <a:pt x="6632812" y="89557"/>
                  <a:pt x="6621302" y="89557"/>
                </a:cubicBezTo>
                <a:cubicBezTo>
                  <a:pt x="6613569" y="89557"/>
                  <a:pt x="6606376" y="91265"/>
                  <a:pt x="6599722" y="94682"/>
                </a:cubicBezTo>
                <a:cubicBezTo>
                  <a:pt x="6592709" y="98279"/>
                  <a:pt x="6587403" y="103045"/>
                  <a:pt x="6583807" y="108979"/>
                </a:cubicBezTo>
                <a:lnTo>
                  <a:pt x="6566004" y="95761"/>
                </a:lnTo>
                <a:cubicBezTo>
                  <a:pt x="6571398" y="87489"/>
                  <a:pt x="6579041" y="80835"/>
                  <a:pt x="6588932" y="75800"/>
                </a:cubicBezTo>
                <a:cubicBezTo>
                  <a:pt x="6598643" y="70944"/>
                  <a:pt x="6609433" y="68516"/>
                  <a:pt x="6621302" y="68516"/>
                </a:cubicBezTo>
                <a:close/>
                <a:moveTo>
                  <a:pt x="6479962" y="68516"/>
                </a:moveTo>
                <a:cubicBezTo>
                  <a:pt x="6494889" y="68516"/>
                  <a:pt x="6507747" y="72113"/>
                  <a:pt x="6518537" y="79306"/>
                </a:cubicBezTo>
                <a:cubicBezTo>
                  <a:pt x="6528967" y="86320"/>
                  <a:pt x="6536340" y="95761"/>
                  <a:pt x="6540656" y="107630"/>
                </a:cubicBezTo>
                <a:lnTo>
                  <a:pt x="6519346" y="116532"/>
                </a:lnTo>
                <a:cubicBezTo>
                  <a:pt x="6515749" y="107540"/>
                  <a:pt x="6510624" y="100887"/>
                  <a:pt x="6503970" y="96571"/>
                </a:cubicBezTo>
                <a:cubicBezTo>
                  <a:pt x="6497136" y="92075"/>
                  <a:pt x="6488774" y="89827"/>
                  <a:pt x="6478883" y="89827"/>
                </a:cubicBezTo>
                <a:cubicBezTo>
                  <a:pt x="6470611" y="89827"/>
                  <a:pt x="6462878" y="92075"/>
                  <a:pt x="6455685" y="96571"/>
                </a:cubicBezTo>
                <a:cubicBezTo>
                  <a:pt x="6448491" y="101066"/>
                  <a:pt x="6442737" y="107361"/>
                  <a:pt x="6438421" y="115453"/>
                </a:cubicBezTo>
                <a:cubicBezTo>
                  <a:pt x="6434105" y="123546"/>
                  <a:pt x="6431947" y="132897"/>
                  <a:pt x="6431947" y="143507"/>
                </a:cubicBezTo>
                <a:cubicBezTo>
                  <a:pt x="6431947" y="153938"/>
                  <a:pt x="6434105" y="163199"/>
                  <a:pt x="6438421" y="171292"/>
                </a:cubicBezTo>
                <a:cubicBezTo>
                  <a:pt x="6442737" y="179384"/>
                  <a:pt x="6448491" y="185678"/>
                  <a:pt x="6455685" y="190174"/>
                </a:cubicBezTo>
                <a:cubicBezTo>
                  <a:pt x="6463058" y="194850"/>
                  <a:pt x="6470791" y="197188"/>
                  <a:pt x="6478883" y="197188"/>
                </a:cubicBezTo>
                <a:cubicBezTo>
                  <a:pt x="6488594" y="197188"/>
                  <a:pt x="6497136" y="194850"/>
                  <a:pt x="6504510" y="190174"/>
                </a:cubicBezTo>
                <a:cubicBezTo>
                  <a:pt x="6511703" y="185678"/>
                  <a:pt x="6517098" y="179114"/>
                  <a:pt x="6520695" y="170482"/>
                </a:cubicBezTo>
                <a:lnTo>
                  <a:pt x="6541465" y="179384"/>
                </a:lnTo>
                <a:cubicBezTo>
                  <a:pt x="6536610" y="190893"/>
                  <a:pt x="6528967" y="200245"/>
                  <a:pt x="6518537" y="207438"/>
                </a:cubicBezTo>
                <a:cubicBezTo>
                  <a:pt x="6508106" y="214631"/>
                  <a:pt x="6495248" y="218228"/>
                  <a:pt x="6479962" y="218228"/>
                </a:cubicBezTo>
                <a:cubicBezTo>
                  <a:pt x="6466295" y="218228"/>
                  <a:pt x="6454066" y="214991"/>
                  <a:pt x="6443276" y="208517"/>
                </a:cubicBezTo>
                <a:cubicBezTo>
                  <a:pt x="6432666" y="202043"/>
                  <a:pt x="6424214" y="193141"/>
                  <a:pt x="6417920" y="181812"/>
                </a:cubicBezTo>
                <a:cubicBezTo>
                  <a:pt x="6411805" y="170662"/>
                  <a:pt x="6408748" y="157894"/>
                  <a:pt x="6408748" y="143507"/>
                </a:cubicBezTo>
                <a:cubicBezTo>
                  <a:pt x="6408748" y="129120"/>
                  <a:pt x="6411805" y="116352"/>
                  <a:pt x="6417920" y="105203"/>
                </a:cubicBezTo>
                <a:cubicBezTo>
                  <a:pt x="6424394" y="93513"/>
                  <a:pt x="6432846" y="84522"/>
                  <a:pt x="6443276" y="78227"/>
                </a:cubicBezTo>
                <a:cubicBezTo>
                  <a:pt x="6454066" y="71753"/>
                  <a:pt x="6466295" y="68516"/>
                  <a:pt x="6479962" y="68516"/>
                </a:cubicBezTo>
                <a:close/>
                <a:moveTo>
                  <a:pt x="6242916" y="68516"/>
                </a:moveTo>
                <a:cubicBezTo>
                  <a:pt x="6256763" y="68516"/>
                  <a:pt x="6269172" y="71843"/>
                  <a:pt x="6280142" y="78497"/>
                </a:cubicBezTo>
                <a:cubicBezTo>
                  <a:pt x="6291112" y="85151"/>
                  <a:pt x="6299744" y="94233"/>
                  <a:pt x="6306038" y="105742"/>
                </a:cubicBezTo>
                <a:cubicBezTo>
                  <a:pt x="6312152" y="116892"/>
                  <a:pt x="6315210" y="129480"/>
                  <a:pt x="6315210" y="143507"/>
                </a:cubicBezTo>
                <a:cubicBezTo>
                  <a:pt x="6315210" y="157534"/>
                  <a:pt x="6312152" y="170123"/>
                  <a:pt x="6306038" y="181272"/>
                </a:cubicBezTo>
                <a:cubicBezTo>
                  <a:pt x="6299744" y="192782"/>
                  <a:pt x="6291112" y="201863"/>
                  <a:pt x="6280142" y="208517"/>
                </a:cubicBezTo>
                <a:cubicBezTo>
                  <a:pt x="6269532" y="214991"/>
                  <a:pt x="6257123" y="218228"/>
                  <a:pt x="6242916" y="218228"/>
                </a:cubicBezTo>
                <a:cubicBezTo>
                  <a:pt x="6228709" y="218228"/>
                  <a:pt x="6216301" y="214991"/>
                  <a:pt x="6205691" y="208517"/>
                </a:cubicBezTo>
                <a:cubicBezTo>
                  <a:pt x="6194721" y="201863"/>
                  <a:pt x="6186089" y="192782"/>
                  <a:pt x="6179795" y="181272"/>
                </a:cubicBezTo>
                <a:cubicBezTo>
                  <a:pt x="6173680" y="170123"/>
                  <a:pt x="6170623" y="157534"/>
                  <a:pt x="6170623" y="143507"/>
                </a:cubicBezTo>
                <a:cubicBezTo>
                  <a:pt x="6170623" y="129480"/>
                  <a:pt x="6173680" y="116892"/>
                  <a:pt x="6179795" y="105742"/>
                </a:cubicBezTo>
                <a:cubicBezTo>
                  <a:pt x="6186089" y="94233"/>
                  <a:pt x="6194721" y="85151"/>
                  <a:pt x="6205691" y="78497"/>
                </a:cubicBezTo>
                <a:cubicBezTo>
                  <a:pt x="6216660" y="71843"/>
                  <a:pt x="6229069" y="68516"/>
                  <a:pt x="6242916" y="68516"/>
                </a:cubicBezTo>
                <a:close/>
                <a:moveTo>
                  <a:pt x="6087902" y="68516"/>
                </a:moveTo>
                <a:cubicBezTo>
                  <a:pt x="6106965" y="68516"/>
                  <a:pt x="6121981" y="73552"/>
                  <a:pt x="6132951" y="83622"/>
                </a:cubicBezTo>
                <a:cubicBezTo>
                  <a:pt x="6143741" y="93513"/>
                  <a:pt x="6149136" y="107181"/>
                  <a:pt x="6149136" y="124625"/>
                </a:cubicBezTo>
                <a:lnTo>
                  <a:pt x="6149136" y="213912"/>
                </a:lnTo>
                <a:lnTo>
                  <a:pt x="6126747" y="213912"/>
                </a:lnTo>
                <a:lnTo>
                  <a:pt x="6126747" y="193681"/>
                </a:lnTo>
                <a:lnTo>
                  <a:pt x="6125668" y="193681"/>
                </a:lnTo>
                <a:cubicBezTo>
                  <a:pt x="6121531" y="200694"/>
                  <a:pt x="6115507" y="206539"/>
                  <a:pt x="6107594" y="211215"/>
                </a:cubicBezTo>
                <a:cubicBezTo>
                  <a:pt x="6099861" y="215890"/>
                  <a:pt x="6090690" y="218228"/>
                  <a:pt x="6080080" y="218228"/>
                </a:cubicBezTo>
                <a:cubicBezTo>
                  <a:pt x="6069649" y="218228"/>
                  <a:pt x="6060478" y="216250"/>
                  <a:pt x="6052565" y="212294"/>
                </a:cubicBezTo>
                <a:cubicBezTo>
                  <a:pt x="6044293" y="208157"/>
                  <a:pt x="6037999" y="202583"/>
                  <a:pt x="6033683" y="195569"/>
                </a:cubicBezTo>
                <a:cubicBezTo>
                  <a:pt x="6029367" y="188556"/>
                  <a:pt x="6027209" y="180463"/>
                  <a:pt x="6027209" y="171292"/>
                </a:cubicBezTo>
                <a:cubicBezTo>
                  <a:pt x="6027209" y="156365"/>
                  <a:pt x="6032783" y="144766"/>
                  <a:pt x="6043933" y="136494"/>
                </a:cubicBezTo>
                <a:cubicBezTo>
                  <a:pt x="6055442" y="128041"/>
                  <a:pt x="6069649" y="123815"/>
                  <a:pt x="6086554" y="123815"/>
                </a:cubicBezTo>
                <a:cubicBezTo>
                  <a:pt x="6095366" y="123815"/>
                  <a:pt x="6103278" y="124715"/>
                  <a:pt x="6110292" y="126513"/>
                </a:cubicBezTo>
                <a:cubicBezTo>
                  <a:pt x="6117485" y="128311"/>
                  <a:pt x="6122970" y="130469"/>
                  <a:pt x="6126747" y="132987"/>
                </a:cubicBezTo>
                <a:lnTo>
                  <a:pt x="6126747" y="124355"/>
                </a:lnTo>
                <a:cubicBezTo>
                  <a:pt x="6126747" y="114104"/>
                  <a:pt x="6123150" y="105742"/>
                  <a:pt x="6115957" y="99268"/>
                </a:cubicBezTo>
                <a:cubicBezTo>
                  <a:pt x="6108763" y="92794"/>
                  <a:pt x="6099412" y="89557"/>
                  <a:pt x="6087902" y="89557"/>
                </a:cubicBezTo>
                <a:cubicBezTo>
                  <a:pt x="6080170" y="89557"/>
                  <a:pt x="6072976" y="91265"/>
                  <a:pt x="6066322" y="94682"/>
                </a:cubicBezTo>
                <a:cubicBezTo>
                  <a:pt x="6059309" y="98279"/>
                  <a:pt x="6054004" y="103045"/>
                  <a:pt x="6050407" y="108979"/>
                </a:cubicBezTo>
                <a:lnTo>
                  <a:pt x="6032604" y="95761"/>
                </a:lnTo>
                <a:cubicBezTo>
                  <a:pt x="6037999" y="87489"/>
                  <a:pt x="6045641" y="80835"/>
                  <a:pt x="6055532" y="75800"/>
                </a:cubicBezTo>
                <a:cubicBezTo>
                  <a:pt x="6065243" y="70944"/>
                  <a:pt x="6076033" y="68516"/>
                  <a:pt x="6087902" y="68516"/>
                </a:cubicBezTo>
                <a:close/>
                <a:moveTo>
                  <a:pt x="3065654" y="68516"/>
                </a:moveTo>
                <a:cubicBezTo>
                  <a:pt x="3084717" y="68516"/>
                  <a:pt x="3099733" y="73552"/>
                  <a:pt x="3110703" y="83622"/>
                </a:cubicBezTo>
                <a:cubicBezTo>
                  <a:pt x="3121493" y="93513"/>
                  <a:pt x="3126888" y="107181"/>
                  <a:pt x="3126888" y="124625"/>
                </a:cubicBezTo>
                <a:lnTo>
                  <a:pt x="3126888" y="213912"/>
                </a:lnTo>
                <a:lnTo>
                  <a:pt x="3104499" y="213912"/>
                </a:lnTo>
                <a:lnTo>
                  <a:pt x="3104499" y="193681"/>
                </a:lnTo>
                <a:lnTo>
                  <a:pt x="3103420" y="193681"/>
                </a:lnTo>
                <a:cubicBezTo>
                  <a:pt x="3099283" y="200694"/>
                  <a:pt x="3093259" y="206539"/>
                  <a:pt x="3085346" y="211215"/>
                </a:cubicBezTo>
                <a:cubicBezTo>
                  <a:pt x="3077613" y="215890"/>
                  <a:pt x="3068442" y="218228"/>
                  <a:pt x="3057832" y="218228"/>
                </a:cubicBezTo>
                <a:cubicBezTo>
                  <a:pt x="3047401" y="218228"/>
                  <a:pt x="3038230" y="216250"/>
                  <a:pt x="3030317" y="212294"/>
                </a:cubicBezTo>
                <a:cubicBezTo>
                  <a:pt x="3022045" y="208157"/>
                  <a:pt x="3015751" y="202583"/>
                  <a:pt x="3011434" y="195569"/>
                </a:cubicBezTo>
                <a:cubicBezTo>
                  <a:pt x="3007118" y="188556"/>
                  <a:pt x="3004960" y="180463"/>
                  <a:pt x="3004960" y="171292"/>
                </a:cubicBezTo>
                <a:cubicBezTo>
                  <a:pt x="3004960" y="156365"/>
                  <a:pt x="3010535" y="144766"/>
                  <a:pt x="3021685" y="136494"/>
                </a:cubicBezTo>
                <a:cubicBezTo>
                  <a:pt x="3033194" y="128041"/>
                  <a:pt x="3047401" y="123815"/>
                  <a:pt x="3064306" y="123815"/>
                </a:cubicBezTo>
                <a:cubicBezTo>
                  <a:pt x="3073117" y="123815"/>
                  <a:pt x="3081030" y="124715"/>
                  <a:pt x="3088044" y="126513"/>
                </a:cubicBezTo>
                <a:cubicBezTo>
                  <a:pt x="3095237" y="128311"/>
                  <a:pt x="3100722" y="130469"/>
                  <a:pt x="3104499" y="132987"/>
                </a:cubicBezTo>
                <a:lnTo>
                  <a:pt x="3104499" y="124355"/>
                </a:lnTo>
                <a:cubicBezTo>
                  <a:pt x="3104499" y="114104"/>
                  <a:pt x="3100902" y="105742"/>
                  <a:pt x="3093709" y="99268"/>
                </a:cubicBezTo>
                <a:cubicBezTo>
                  <a:pt x="3086515" y="92794"/>
                  <a:pt x="3077164" y="89557"/>
                  <a:pt x="3065654" y="89557"/>
                </a:cubicBezTo>
                <a:cubicBezTo>
                  <a:pt x="3057921" y="89557"/>
                  <a:pt x="3050728" y="91265"/>
                  <a:pt x="3044074" y="94682"/>
                </a:cubicBezTo>
                <a:cubicBezTo>
                  <a:pt x="3037061" y="98279"/>
                  <a:pt x="3031756" y="103045"/>
                  <a:pt x="3028159" y="108979"/>
                </a:cubicBezTo>
                <a:lnTo>
                  <a:pt x="3010355" y="95761"/>
                </a:lnTo>
                <a:cubicBezTo>
                  <a:pt x="3015751" y="87489"/>
                  <a:pt x="3023393" y="80835"/>
                  <a:pt x="3033284" y="75800"/>
                </a:cubicBezTo>
                <a:cubicBezTo>
                  <a:pt x="3042995" y="70944"/>
                  <a:pt x="3053785" y="68516"/>
                  <a:pt x="3065654" y="68516"/>
                </a:cubicBezTo>
                <a:close/>
                <a:moveTo>
                  <a:pt x="2540347" y="68516"/>
                </a:moveTo>
                <a:cubicBezTo>
                  <a:pt x="2553835" y="68516"/>
                  <a:pt x="2565793" y="71663"/>
                  <a:pt x="2576224" y="77958"/>
                </a:cubicBezTo>
                <a:cubicBezTo>
                  <a:pt x="2586294" y="84072"/>
                  <a:pt x="2594027" y="92524"/>
                  <a:pt x="2599422" y="103314"/>
                </a:cubicBezTo>
                <a:cubicBezTo>
                  <a:pt x="2604997" y="114464"/>
                  <a:pt x="2607785" y="126962"/>
                  <a:pt x="2607785" y="140810"/>
                </a:cubicBezTo>
                <a:cubicBezTo>
                  <a:pt x="2607785" y="141889"/>
                  <a:pt x="2607605" y="144226"/>
                  <a:pt x="2607245" y="147823"/>
                </a:cubicBezTo>
                <a:lnTo>
                  <a:pt x="2495568" y="147823"/>
                </a:lnTo>
                <a:cubicBezTo>
                  <a:pt x="2496108" y="158613"/>
                  <a:pt x="2498715" y="167695"/>
                  <a:pt x="2503391" y="175068"/>
                </a:cubicBezTo>
                <a:cubicBezTo>
                  <a:pt x="2507887" y="182082"/>
                  <a:pt x="2513731" y="187566"/>
                  <a:pt x="2520925" y="191523"/>
                </a:cubicBezTo>
                <a:cubicBezTo>
                  <a:pt x="2527938" y="195299"/>
                  <a:pt x="2535312" y="197188"/>
                  <a:pt x="2543044" y="197188"/>
                </a:cubicBezTo>
                <a:cubicBezTo>
                  <a:pt x="2561388" y="197188"/>
                  <a:pt x="2575324" y="188645"/>
                  <a:pt x="2584856" y="171561"/>
                </a:cubicBezTo>
                <a:lnTo>
                  <a:pt x="2604548" y="181272"/>
                </a:lnTo>
                <a:cubicBezTo>
                  <a:pt x="2598613" y="192602"/>
                  <a:pt x="2590431" y="201594"/>
                  <a:pt x="2580000" y="208247"/>
                </a:cubicBezTo>
                <a:cubicBezTo>
                  <a:pt x="2569570" y="214901"/>
                  <a:pt x="2556981" y="218228"/>
                  <a:pt x="2542235" y="218228"/>
                </a:cubicBezTo>
                <a:cubicBezTo>
                  <a:pt x="2528568" y="218228"/>
                  <a:pt x="2516519" y="215081"/>
                  <a:pt x="2506089" y="208787"/>
                </a:cubicBezTo>
                <a:cubicBezTo>
                  <a:pt x="2495299" y="202313"/>
                  <a:pt x="2486936" y="193411"/>
                  <a:pt x="2481002" y="182082"/>
                </a:cubicBezTo>
                <a:cubicBezTo>
                  <a:pt x="2475067" y="170752"/>
                  <a:pt x="2472100" y="157984"/>
                  <a:pt x="2472100" y="143777"/>
                </a:cubicBezTo>
                <a:cubicBezTo>
                  <a:pt x="2472100" y="130110"/>
                  <a:pt x="2474887" y="117611"/>
                  <a:pt x="2480462" y="106282"/>
                </a:cubicBezTo>
                <a:cubicBezTo>
                  <a:pt x="2486217" y="94592"/>
                  <a:pt x="2494220" y="85421"/>
                  <a:pt x="2504470" y="78767"/>
                </a:cubicBezTo>
                <a:cubicBezTo>
                  <a:pt x="2515080" y="71933"/>
                  <a:pt x="2527039" y="68516"/>
                  <a:pt x="2540347" y="68516"/>
                </a:cubicBezTo>
                <a:close/>
                <a:moveTo>
                  <a:pt x="2087194" y="68516"/>
                </a:moveTo>
                <a:cubicBezTo>
                  <a:pt x="2101041" y="68516"/>
                  <a:pt x="2113450" y="71843"/>
                  <a:pt x="2124420" y="78497"/>
                </a:cubicBezTo>
                <a:cubicBezTo>
                  <a:pt x="2135390" y="85151"/>
                  <a:pt x="2144021" y="94233"/>
                  <a:pt x="2150315" y="105742"/>
                </a:cubicBezTo>
                <a:cubicBezTo>
                  <a:pt x="2156430" y="116892"/>
                  <a:pt x="2159487" y="129480"/>
                  <a:pt x="2159487" y="143507"/>
                </a:cubicBezTo>
                <a:cubicBezTo>
                  <a:pt x="2159487" y="157534"/>
                  <a:pt x="2156430" y="170123"/>
                  <a:pt x="2150315" y="181272"/>
                </a:cubicBezTo>
                <a:cubicBezTo>
                  <a:pt x="2144021" y="192782"/>
                  <a:pt x="2135390" y="201863"/>
                  <a:pt x="2124420" y="208517"/>
                </a:cubicBezTo>
                <a:cubicBezTo>
                  <a:pt x="2113810" y="214991"/>
                  <a:pt x="2101401" y="218228"/>
                  <a:pt x="2087194" y="218228"/>
                </a:cubicBezTo>
                <a:cubicBezTo>
                  <a:pt x="2072987" y="218228"/>
                  <a:pt x="2060578" y="214991"/>
                  <a:pt x="2049968" y="208517"/>
                </a:cubicBezTo>
                <a:cubicBezTo>
                  <a:pt x="2038998" y="201863"/>
                  <a:pt x="2030367" y="192782"/>
                  <a:pt x="2024073" y="181272"/>
                </a:cubicBezTo>
                <a:cubicBezTo>
                  <a:pt x="2017958" y="170123"/>
                  <a:pt x="2014900" y="157534"/>
                  <a:pt x="2014900" y="143507"/>
                </a:cubicBezTo>
                <a:cubicBezTo>
                  <a:pt x="2014900" y="129480"/>
                  <a:pt x="2017958" y="116892"/>
                  <a:pt x="2024073" y="105742"/>
                </a:cubicBezTo>
                <a:cubicBezTo>
                  <a:pt x="2030367" y="94233"/>
                  <a:pt x="2038998" y="85151"/>
                  <a:pt x="2049968" y="78497"/>
                </a:cubicBezTo>
                <a:cubicBezTo>
                  <a:pt x="2060938" y="71843"/>
                  <a:pt x="2073347" y="68516"/>
                  <a:pt x="2087194" y="68516"/>
                </a:cubicBezTo>
                <a:close/>
                <a:moveTo>
                  <a:pt x="1781315" y="68516"/>
                </a:moveTo>
                <a:cubicBezTo>
                  <a:pt x="1796241" y="68516"/>
                  <a:pt x="1809100" y="72113"/>
                  <a:pt x="1819889" y="79306"/>
                </a:cubicBezTo>
                <a:cubicBezTo>
                  <a:pt x="1830320" y="86320"/>
                  <a:pt x="1837693" y="95761"/>
                  <a:pt x="1842009" y="107630"/>
                </a:cubicBezTo>
                <a:lnTo>
                  <a:pt x="1820698" y="116532"/>
                </a:lnTo>
                <a:cubicBezTo>
                  <a:pt x="1817102" y="107540"/>
                  <a:pt x="1811977" y="100887"/>
                  <a:pt x="1805323" y="96571"/>
                </a:cubicBezTo>
                <a:cubicBezTo>
                  <a:pt x="1798490" y="92075"/>
                  <a:pt x="1790127" y="89827"/>
                  <a:pt x="1780236" y="89827"/>
                </a:cubicBezTo>
                <a:cubicBezTo>
                  <a:pt x="1771964" y="89827"/>
                  <a:pt x="1764231" y="92075"/>
                  <a:pt x="1757038" y="96571"/>
                </a:cubicBezTo>
                <a:cubicBezTo>
                  <a:pt x="1749844" y="101066"/>
                  <a:pt x="1744089" y="107361"/>
                  <a:pt x="1739774" y="115453"/>
                </a:cubicBezTo>
                <a:cubicBezTo>
                  <a:pt x="1735458" y="123546"/>
                  <a:pt x="1733299" y="132897"/>
                  <a:pt x="1733299" y="143507"/>
                </a:cubicBezTo>
                <a:cubicBezTo>
                  <a:pt x="1733299" y="153938"/>
                  <a:pt x="1735458" y="163199"/>
                  <a:pt x="1739774" y="171292"/>
                </a:cubicBezTo>
                <a:cubicBezTo>
                  <a:pt x="1744089" y="179384"/>
                  <a:pt x="1749844" y="185678"/>
                  <a:pt x="1757038" y="190174"/>
                </a:cubicBezTo>
                <a:cubicBezTo>
                  <a:pt x="1764410" y="194850"/>
                  <a:pt x="1772143" y="197188"/>
                  <a:pt x="1780236" y="197188"/>
                </a:cubicBezTo>
                <a:cubicBezTo>
                  <a:pt x="1789947" y="197188"/>
                  <a:pt x="1798490" y="194850"/>
                  <a:pt x="1805863" y="190174"/>
                </a:cubicBezTo>
                <a:cubicBezTo>
                  <a:pt x="1813056" y="185678"/>
                  <a:pt x="1818451" y="179114"/>
                  <a:pt x="1822048" y="170482"/>
                </a:cubicBezTo>
                <a:lnTo>
                  <a:pt x="1842819" y="179384"/>
                </a:lnTo>
                <a:cubicBezTo>
                  <a:pt x="1837963" y="190893"/>
                  <a:pt x="1830320" y="200245"/>
                  <a:pt x="1819889" y="207438"/>
                </a:cubicBezTo>
                <a:cubicBezTo>
                  <a:pt x="1809459" y="214631"/>
                  <a:pt x="1796601" y="218228"/>
                  <a:pt x="1781315" y="218228"/>
                </a:cubicBezTo>
                <a:cubicBezTo>
                  <a:pt x="1767648" y="218228"/>
                  <a:pt x="1755419" y="214991"/>
                  <a:pt x="1744629" y="208517"/>
                </a:cubicBezTo>
                <a:cubicBezTo>
                  <a:pt x="1734018" y="202043"/>
                  <a:pt x="1725567" y="193141"/>
                  <a:pt x="1719272" y="181812"/>
                </a:cubicBezTo>
                <a:cubicBezTo>
                  <a:pt x="1713158" y="170662"/>
                  <a:pt x="1710101" y="157894"/>
                  <a:pt x="1710101" y="143507"/>
                </a:cubicBezTo>
                <a:cubicBezTo>
                  <a:pt x="1710101" y="129120"/>
                  <a:pt x="1713158" y="116352"/>
                  <a:pt x="1719272" y="105203"/>
                </a:cubicBezTo>
                <a:cubicBezTo>
                  <a:pt x="1725747" y="93513"/>
                  <a:pt x="1734198" y="84522"/>
                  <a:pt x="1744629" y="78227"/>
                </a:cubicBezTo>
                <a:cubicBezTo>
                  <a:pt x="1755419" y="71753"/>
                  <a:pt x="1767648" y="68516"/>
                  <a:pt x="1781315" y="68516"/>
                </a:cubicBezTo>
                <a:close/>
                <a:moveTo>
                  <a:pt x="1397348" y="68516"/>
                </a:moveTo>
                <a:cubicBezTo>
                  <a:pt x="1410835" y="68516"/>
                  <a:pt x="1422794" y="71663"/>
                  <a:pt x="1433225" y="77958"/>
                </a:cubicBezTo>
                <a:cubicBezTo>
                  <a:pt x="1443295" y="84072"/>
                  <a:pt x="1451029" y="92524"/>
                  <a:pt x="1456423" y="103314"/>
                </a:cubicBezTo>
                <a:cubicBezTo>
                  <a:pt x="1461998" y="114464"/>
                  <a:pt x="1464785" y="126962"/>
                  <a:pt x="1464785" y="140810"/>
                </a:cubicBezTo>
                <a:cubicBezTo>
                  <a:pt x="1464785" y="141889"/>
                  <a:pt x="1464605" y="144226"/>
                  <a:pt x="1464246" y="147823"/>
                </a:cubicBezTo>
                <a:lnTo>
                  <a:pt x="1352569" y="147823"/>
                </a:lnTo>
                <a:cubicBezTo>
                  <a:pt x="1353108" y="158613"/>
                  <a:pt x="1355716" y="167695"/>
                  <a:pt x="1360392" y="175068"/>
                </a:cubicBezTo>
                <a:cubicBezTo>
                  <a:pt x="1364888" y="182082"/>
                  <a:pt x="1370732" y="187566"/>
                  <a:pt x="1377926" y="191523"/>
                </a:cubicBezTo>
                <a:cubicBezTo>
                  <a:pt x="1384939" y="195299"/>
                  <a:pt x="1392313" y="197188"/>
                  <a:pt x="1400046" y="197188"/>
                </a:cubicBezTo>
                <a:cubicBezTo>
                  <a:pt x="1418388" y="197188"/>
                  <a:pt x="1432325" y="188645"/>
                  <a:pt x="1441857" y="171561"/>
                </a:cubicBezTo>
                <a:lnTo>
                  <a:pt x="1461548" y="181272"/>
                </a:lnTo>
                <a:cubicBezTo>
                  <a:pt x="1455614" y="192602"/>
                  <a:pt x="1447431" y="201594"/>
                  <a:pt x="1437002" y="208247"/>
                </a:cubicBezTo>
                <a:cubicBezTo>
                  <a:pt x="1426570" y="214901"/>
                  <a:pt x="1413983" y="218228"/>
                  <a:pt x="1399236" y="218228"/>
                </a:cubicBezTo>
                <a:cubicBezTo>
                  <a:pt x="1385569" y="218228"/>
                  <a:pt x="1373519" y="215081"/>
                  <a:pt x="1363089" y="208787"/>
                </a:cubicBezTo>
                <a:cubicBezTo>
                  <a:pt x="1352299" y="202313"/>
                  <a:pt x="1343937" y="193411"/>
                  <a:pt x="1338003" y="182082"/>
                </a:cubicBezTo>
                <a:cubicBezTo>
                  <a:pt x="1332068" y="170752"/>
                  <a:pt x="1329101" y="157984"/>
                  <a:pt x="1329101" y="143777"/>
                </a:cubicBezTo>
                <a:cubicBezTo>
                  <a:pt x="1329101" y="130110"/>
                  <a:pt x="1331888" y="117611"/>
                  <a:pt x="1337463" y="106282"/>
                </a:cubicBezTo>
                <a:cubicBezTo>
                  <a:pt x="1343218" y="94592"/>
                  <a:pt x="1351221" y="85421"/>
                  <a:pt x="1361471" y="78767"/>
                </a:cubicBezTo>
                <a:cubicBezTo>
                  <a:pt x="1372081" y="71933"/>
                  <a:pt x="1384040" y="68516"/>
                  <a:pt x="1397348" y="68516"/>
                </a:cubicBezTo>
                <a:close/>
                <a:moveTo>
                  <a:pt x="498575" y="68516"/>
                </a:moveTo>
                <a:cubicBezTo>
                  <a:pt x="510804" y="68516"/>
                  <a:pt x="521773" y="71214"/>
                  <a:pt x="531484" y="76609"/>
                </a:cubicBezTo>
                <a:cubicBezTo>
                  <a:pt x="541015" y="81824"/>
                  <a:pt x="547849" y="89287"/>
                  <a:pt x="551985" y="98998"/>
                </a:cubicBezTo>
                <a:lnTo>
                  <a:pt x="531754" y="108440"/>
                </a:lnTo>
                <a:cubicBezTo>
                  <a:pt x="525460" y="95851"/>
                  <a:pt x="514310" y="89557"/>
                  <a:pt x="498305" y="89557"/>
                </a:cubicBezTo>
                <a:cubicBezTo>
                  <a:pt x="490752" y="89557"/>
                  <a:pt x="483918" y="91355"/>
                  <a:pt x="477804" y="94952"/>
                </a:cubicBezTo>
                <a:cubicBezTo>
                  <a:pt x="472049" y="98369"/>
                  <a:pt x="469172" y="102955"/>
                  <a:pt x="469172" y="108709"/>
                </a:cubicBezTo>
                <a:cubicBezTo>
                  <a:pt x="469172" y="113745"/>
                  <a:pt x="471240" y="117881"/>
                  <a:pt x="475376" y="121118"/>
                </a:cubicBezTo>
                <a:cubicBezTo>
                  <a:pt x="479512" y="124355"/>
                  <a:pt x="485537" y="127052"/>
                  <a:pt x="493450" y="129210"/>
                </a:cubicBezTo>
                <a:lnTo>
                  <a:pt x="513950" y="134336"/>
                </a:lnTo>
                <a:cubicBezTo>
                  <a:pt x="527977" y="137932"/>
                  <a:pt x="538407" y="143147"/>
                  <a:pt x="545241" y="149981"/>
                </a:cubicBezTo>
                <a:cubicBezTo>
                  <a:pt x="552255" y="156995"/>
                  <a:pt x="555762" y="165447"/>
                  <a:pt x="555762" y="175338"/>
                </a:cubicBezTo>
                <a:cubicBezTo>
                  <a:pt x="555762" y="183790"/>
                  <a:pt x="553244" y="191343"/>
                  <a:pt x="548209" y="197997"/>
                </a:cubicBezTo>
                <a:cubicBezTo>
                  <a:pt x="543353" y="204471"/>
                  <a:pt x="536609" y="209506"/>
                  <a:pt x="527977" y="213103"/>
                </a:cubicBezTo>
                <a:cubicBezTo>
                  <a:pt x="519885" y="216520"/>
                  <a:pt x="510534" y="218228"/>
                  <a:pt x="499923" y="218228"/>
                </a:cubicBezTo>
                <a:cubicBezTo>
                  <a:pt x="484818" y="218228"/>
                  <a:pt x="472139" y="214721"/>
                  <a:pt x="461888" y="207708"/>
                </a:cubicBezTo>
                <a:cubicBezTo>
                  <a:pt x="452178" y="201054"/>
                  <a:pt x="445074" y="191972"/>
                  <a:pt x="440578" y="180463"/>
                </a:cubicBezTo>
                <a:lnTo>
                  <a:pt x="461348" y="171022"/>
                </a:lnTo>
                <a:cubicBezTo>
                  <a:pt x="464945" y="179654"/>
                  <a:pt x="470161" y="186218"/>
                  <a:pt x="476995" y="190714"/>
                </a:cubicBezTo>
                <a:cubicBezTo>
                  <a:pt x="484188" y="195389"/>
                  <a:pt x="491831" y="197727"/>
                  <a:pt x="499923" y="197727"/>
                </a:cubicBezTo>
                <a:cubicBezTo>
                  <a:pt x="508736" y="197727"/>
                  <a:pt x="516288" y="195929"/>
                  <a:pt x="522582" y="192332"/>
                </a:cubicBezTo>
                <a:cubicBezTo>
                  <a:pt x="528877" y="188735"/>
                  <a:pt x="532024" y="183610"/>
                  <a:pt x="532024" y="176956"/>
                </a:cubicBezTo>
                <a:cubicBezTo>
                  <a:pt x="532024" y="171022"/>
                  <a:pt x="529506" y="166256"/>
                  <a:pt x="524471" y="162659"/>
                </a:cubicBezTo>
                <a:cubicBezTo>
                  <a:pt x="519795" y="159243"/>
                  <a:pt x="511972" y="156185"/>
                  <a:pt x="501003" y="153488"/>
                </a:cubicBezTo>
                <a:lnTo>
                  <a:pt x="483739" y="148902"/>
                </a:lnTo>
                <a:cubicBezTo>
                  <a:pt x="472589" y="146205"/>
                  <a:pt x="463417" y="141529"/>
                  <a:pt x="456224" y="134875"/>
                </a:cubicBezTo>
                <a:cubicBezTo>
                  <a:pt x="449031" y="128221"/>
                  <a:pt x="445434" y="119679"/>
                  <a:pt x="445434" y="109249"/>
                </a:cubicBezTo>
                <a:cubicBezTo>
                  <a:pt x="445434" y="101336"/>
                  <a:pt x="447861" y="94233"/>
                  <a:pt x="452717" y="87938"/>
                </a:cubicBezTo>
                <a:cubicBezTo>
                  <a:pt x="457752" y="81644"/>
                  <a:pt x="464226" y="76879"/>
                  <a:pt x="472139" y="73642"/>
                </a:cubicBezTo>
                <a:cubicBezTo>
                  <a:pt x="480771" y="70225"/>
                  <a:pt x="489583" y="68516"/>
                  <a:pt x="498575" y="68516"/>
                </a:cubicBezTo>
                <a:close/>
                <a:moveTo>
                  <a:pt x="1107960" y="43160"/>
                </a:moveTo>
                <a:lnTo>
                  <a:pt x="1126844" y="43160"/>
                </a:lnTo>
                <a:lnTo>
                  <a:pt x="1126844" y="62042"/>
                </a:lnTo>
                <a:cubicBezTo>
                  <a:pt x="1126844" y="71933"/>
                  <a:pt x="1124416" y="79127"/>
                  <a:pt x="1119560" y="83622"/>
                </a:cubicBezTo>
                <a:cubicBezTo>
                  <a:pt x="1114525" y="88298"/>
                  <a:pt x="1107241" y="90636"/>
                  <a:pt x="1097710" y="90636"/>
                </a:cubicBezTo>
                <a:lnTo>
                  <a:pt x="1094743" y="90636"/>
                </a:lnTo>
                <a:lnTo>
                  <a:pt x="1094743" y="213912"/>
                </a:lnTo>
                <a:lnTo>
                  <a:pt x="1072353" y="213912"/>
                </a:lnTo>
                <a:lnTo>
                  <a:pt x="1072353" y="193411"/>
                </a:lnTo>
                <a:lnTo>
                  <a:pt x="1071275" y="193411"/>
                </a:lnTo>
                <a:cubicBezTo>
                  <a:pt x="1067678" y="200245"/>
                  <a:pt x="1061474" y="206179"/>
                  <a:pt x="1052662" y="211215"/>
                </a:cubicBezTo>
                <a:cubicBezTo>
                  <a:pt x="1044569" y="215890"/>
                  <a:pt x="1035577" y="218228"/>
                  <a:pt x="1025687" y="218228"/>
                </a:cubicBezTo>
                <a:cubicBezTo>
                  <a:pt x="1008603" y="218228"/>
                  <a:pt x="995655" y="213283"/>
                  <a:pt x="986842" y="203392"/>
                </a:cubicBezTo>
                <a:cubicBezTo>
                  <a:pt x="977851" y="193321"/>
                  <a:pt x="973355" y="179384"/>
                  <a:pt x="973355" y="161580"/>
                </a:cubicBezTo>
                <a:lnTo>
                  <a:pt x="973355" y="73102"/>
                </a:lnTo>
                <a:lnTo>
                  <a:pt x="996823" y="73102"/>
                </a:lnTo>
                <a:lnTo>
                  <a:pt x="996823" y="158074"/>
                </a:lnTo>
                <a:cubicBezTo>
                  <a:pt x="996823" y="171741"/>
                  <a:pt x="999880" y="181632"/>
                  <a:pt x="1005995" y="187746"/>
                </a:cubicBezTo>
                <a:cubicBezTo>
                  <a:pt x="1012289" y="194041"/>
                  <a:pt x="1020471" y="197188"/>
                  <a:pt x="1030542" y="197188"/>
                </a:cubicBezTo>
                <a:cubicBezTo>
                  <a:pt x="1038455" y="197188"/>
                  <a:pt x="1045558" y="195030"/>
                  <a:pt x="1051852" y="190714"/>
                </a:cubicBezTo>
                <a:cubicBezTo>
                  <a:pt x="1057787" y="186577"/>
                  <a:pt x="1062553" y="181092"/>
                  <a:pt x="1066149" y="174259"/>
                </a:cubicBezTo>
                <a:cubicBezTo>
                  <a:pt x="1069566" y="167605"/>
                  <a:pt x="1071275" y="160412"/>
                  <a:pt x="1071275" y="152679"/>
                </a:cubicBezTo>
                <a:lnTo>
                  <a:pt x="1071275" y="73102"/>
                </a:lnTo>
                <a:lnTo>
                  <a:pt x="1097710" y="73102"/>
                </a:lnTo>
                <a:cubicBezTo>
                  <a:pt x="1104543" y="73102"/>
                  <a:pt x="1107960" y="69416"/>
                  <a:pt x="1107960" y="62042"/>
                </a:cubicBezTo>
                <a:close/>
                <a:moveTo>
                  <a:pt x="706376" y="43160"/>
                </a:moveTo>
                <a:lnTo>
                  <a:pt x="725259" y="43160"/>
                </a:lnTo>
                <a:lnTo>
                  <a:pt x="725259" y="62042"/>
                </a:lnTo>
                <a:cubicBezTo>
                  <a:pt x="725259" y="70135"/>
                  <a:pt x="723460" y="76699"/>
                  <a:pt x="719863" y="81734"/>
                </a:cubicBezTo>
                <a:cubicBezTo>
                  <a:pt x="716267" y="86590"/>
                  <a:pt x="710961" y="89017"/>
                  <a:pt x="703948" y="89017"/>
                </a:cubicBezTo>
                <a:cubicBezTo>
                  <a:pt x="701970" y="89017"/>
                  <a:pt x="700081" y="88748"/>
                  <a:pt x="698284" y="88208"/>
                </a:cubicBezTo>
                <a:lnTo>
                  <a:pt x="698284" y="89287"/>
                </a:lnTo>
                <a:cubicBezTo>
                  <a:pt x="713569" y="102775"/>
                  <a:pt x="721212" y="120848"/>
                  <a:pt x="721212" y="143507"/>
                </a:cubicBezTo>
                <a:cubicBezTo>
                  <a:pt x="721212" y="157534"/>
                  <a:pt x="718155" y="170123"/>
                  <a:pt x="712041" y="181272"/>
                </a:cubicBezTo>
                <a:cubicBezTo>
                  <a:pt x="705747" y="192782"/>
                  <a:pt x="697114" y="201863"/>
                  <a:pt x="686144" y="208517"/>
                </a:cubicBezTo>
                <a:cubicBezTo>
                  <a:pt x="675534" y="214991"/>
                  <a:pt x="663126" y="218228"/>
                  <a:pt x="648919" y="218228"/>
                </a:cubicBezTo>
                <a:cubicBezTo>
                  <a:pt x="634712" y="218228"/>
                  <a:pt x="622303" y="214991"/>
                  <a:pt x="611693" y="208517"/>
                </a:cubicBezTo>
                <a:cubicBezTo>
                  <a:pt x="600724" y="201863"/>
                  <a:pt x="592091" y="192782"/>
                  <a:pt x="585797" y="181272"/>
                </a:cubicBezTo>
                <a:cubicBezTo>
                  <a:pt x="579683" y="170123"/>
                  <a:pt x="576626" y="157534"/>
                  <a:pt x="576626" y="143507"/>
                </a:cubicBezTo>
                <a:cubicBezTo>
                  <a:pt x="576626" y="129480"/>
                  <a:pt x="579683" y="116892"/>
                  <a:pt x="585797" y="105742"/>
                </a:cubicBezTo>
                <a:cubicBezTo>
                  <a:pt x="592091" y="94233"/>
                  <a:pt x="600724" y="85151"/>
                  <a:pt x="611693" y="78497"/>
                </a:cubicBezTo>
                <a:cubicBezTo>
                  <a:pt x="622663" y="71843"/>
                  <a:pt x="635072" y="68516"/>
                  <a:pt x="648919" y="68516"/>
                </a:cubicBezTo>
                <a:cubicBezTo>
                  <a:pt x="653595" y="68516"/>
                  <a:pt x="660788" y="69326"/>
                  <a:pt x="670499" y="70944"/>
                </a:cubicBezTo>
                <a:cubicBezTo>
                  <a:pt x="679130" y="72383"/>
                  <a:pt x="685695" y="73102"/>
                  <a:pt x="690191" y="73102"/>
                </a:cubicBezTo>
                <a:cubicBezTo>
                  <a:pt x="695945" y="73102"/>
                  <a:pt x="700172" y="72203"/>
                  <a:pt x="702869" y="70405"/>
                </a:cubicBezTo>
                <a:cubicBezTo>
                  <a:pt x="705207" y="68786"/>
                  <a:pt x="706376" y="65999"/>
                  <a:pt x="706376" y="62042"/>
                </a:cubicBezTo>
                <a:close/>
                <a:moveTo>
                  <a:pt x="334900" y="43160"/>
                </a:moveTo>
                <a:lnTo>
                  <a:pt x="353784" y="43160"/>
                </a:lnTo>
                <a:lnTo>
                  <a:pt x="353784" y="62042"/>
                </a:lnTo>
                <a:cubicBezTo>
                  <a:pt x="353784" y="70135"/>
                  <a:pt x="351985" y="76699"/>
                  <a:pt x="348388" y="81734"/>
                </a:cubicBezTo>
                <a:cubicBezTo>
                  <a:pt x="344791" y="86590"/>
                  <a:pt x="339487" y="89017"/>
                  <a:pt x="332474" y="89017"/>
                </a:cubicBezTo>
                <a:cubicBezTo>
                  <a:pt x="330495" y="89017"/>
                  <a:pt x="328607" y="88748"/>
                  <a:pt x="326808" y="88208"/>
                </a:cubicBezTo>
                <a:lnTo>
                  <a:pt x="326808" y="89287"/>
                </a:lnTo>
                <a:cubicBezTo>
                  <a:pt x="342094" y="102775"/>
                  <a:pt x="349737" y="120848"/>
                  <a:pt x="349737" y="143507"/>
                </a:cubicBezTo>
                <a:cubicBezTo>
                  <a:pt x="349737" y="157534"/>
                  <a:pt x="346681" y="170123"/>
                  <a:pt x="340566" y="181272"/>
                </a:cubicBezTo>
                <a:cubicBezTo>
                  <a:pt x="334271" y="192782"/>
                  <a:pt x="325639" y="201863"/>
                  <a:pt x="314670" y="208517"/>
                </a:cubicBezTo>
                <a:cubicBezTo>
                  <a:pt x="304060" y="214991"/>
                  <a:pt x="291651" y="218228"/>
                  <a:pt x="277444" y="218228"/>
                </a:cubicBezTo>
                <a:cubicBezTo>
                  <a:pt x="263237" y="218228"/>
                  <a:pt x="250829" y="214991"/>
                  <a:pt x="240218" y="208517"/>
                </a:cubicBezTo>
                <a:cubicBezTo>
                  <a:pt x="229248" y="201863"/>
                  <a:pt x="220617" y="192782"/>
                  <a:pt x="214322" y="181272"/>
                </a:cubicBezTo>
                <a:cubicBezTo>
                  <a:pt x="208208" y="170123"/>
                  <a:pt x="205151" y="157534"/>
                  <a:pt x="205151" y="143507"/>
                </a:cubicBezTo>
                <a:cubicBezTo>
                  <a:pt x="205151" y="129480"/>
                  <a:pt x="208208" y="116892"/>
                  <a:pt x="214322" y="105742"/>
                </a:cubicBezTo>
                <a:cubicBezTo>
                  <a:pt x="220617" y="94233"/>
                  <a:pt x="229248" y="85151"/>
                  <a:pt x="240218" y="78497"/>
                </a:cubicBezTo>
                <a:cubicBezTo>
                  <a:pt x="251188" y="71843"/>
                  <a:pt x="263597" y="68516"/>
                  <a:pt x="277444" y="68516"/>
                </a:cubicBezTo>
                <a:cubicBezTo>
                  <a:pt x="282120" y="68516"/>
                  <a:pt x="289313" y="69326"/>
                  <a:pt x="299024" y="70944"/>
                </a:cubicBezTo>
                <a:cubicBezTo>
                  <a:pt x="307656" y="72383"/>
                  <a:pt x="314220" y="73102"/>
                  <a:pt x="318716" y="73102"/>
                </a:cubicBezTo>
                <a:cubicBezTo>
                  <a:pt x="324470" y="73102"/>
                  <a:pt x="328697" y="72203"/>
                  <a:pt x="331394" y="70405"/>
                </a:cubicBezTo>
                <a:cubicBezTo>
                  <a:pt x="333732" y="68786"/>
                  <a:pt x="334900" y="65999"/>
                  <a:pt x="334900" y="62042"/>
                </a:cubicBezTo>
                <a:close/>
                <a:moveTo>
                  <a:pt x="8679037" y="33179"/>
                </a:moveTo>
                <a:lnTo>
                  <a:pt x="8702505" y="33179"/>
                </a:lnTo>
                <a:lnTo>
                  <a:pt x="8702505" y="73102"/>
                </a:lnTo>
                <a:lnTo>
                  <a:pt x="8737034" y="73102"/>
                </a:lnTo>
                <a:lnTo>
                  <a:pt x="8737034" y="94413"/>
                </a:lnTo>
                <a:lnTo>
                  <a:pt x="8702505" y="94413"/>
                </a:lnTo>
                <a:lnTo>
                  <a:pt x="8702505" y="171022"/>
                </a:lnTo>
                <a:cubicBezTo>
                  <a:pt x="8702505" y="178934"/>
                  <a:pt x="8703944" y="184689"/>
                  <a:pt x="8706821" y="188286"/>
                </a:cubicBezTo>
                <a:cubicBezTo>
                  <a:pt x="8710238" y="192242"/>
                  <a:pt x="8715363" y="194220"/>
                  <a:pt x="8722197" y="194220"/>
                </a:cubicBezTo>
                <a:cubicBezTo>
                  <a:pt x="8728132" y="194220"/>
                  <a:pt x="8733257" y="192692"/>
                  <a:pt x="8737573" y="189635"/>
                </a:cubicBezTo>
                <a:lnTo>
                  <a:pt x="8737573" y="212563"/>
                </a:lnTo>
                <a:cubicBezTo>
                  <a:pt x="8735055" y="213822"/>
                  <a:pt x="8732268" y="214721"/>
                  <a:pt x="8729211" y="215261"/>
                </a:cubicBezTo>
                <a:cubicBezTo>
                  <a:pt x="8726333" y="215800"/>
                  <a:pt x="8722647" y="216070"/>
                  <a:pt x="8718151" y="216070"/>
                </a:cubicBezTo>
                <a:cubicBezTo>
                  <a:pt x="8712217" y="216070"/>
                  <a:pt x="8706911" y="215171"/>
                  <a:pt x="8702236" y="213373"/>
                </a:cubicBezTo>
                <a:cubicBezTo>
                  <a:pt x="8697200" y="211394"/>
                  <a:pt x="8693154" y="208877"/>
                  <a:pt x="8690097" y="205820"/>
                </a:cubicBezTo>
                <a:cubicBezTo>
                  <a:pt x="8682723" y="198806"/>
                  <a:pt x="8679037" y="189185"/>
                  <a:pt x="8679037" y="176956"/>
                </a:cubicBezTo>
                <a:lnTo>
                  <a:pt x="8679037" y="94413"/>
                </a:lnTo>
                <a:lnTo>
                  <a:pt x="8654490" y="94413"/>
                </a:lnTo>
                <a:lnTo>
                  <a:pt x="8654490" y="73102"/>
                </a:lnTo>
                <a:lnTo>
                  <a:pt x="8679037" y="73102"/>
                </a:lnTo>
                <a:close/>
                <a:moveTo>
                  <a:pt x="7412212" y="33179"/>
                </a:moveTo>
                <a:lnTo>
                  <a:pt x="7435681" y="33179"/>
                </a:lnTo>
                <a:lnTo>
                  <a:pt x="7435681" y="73102"/>
                </a:lnTo>
                <a:lnTo>
                  <a:pt x="7470209" y="73102"/>
                </a:lnTo>
                <a:lnTo>
                  <a:pt x="7470209" y="94413"/>
                </a:lnTo>
                <a:lnTo>
                  <a:pt x="7435681" y="94413"/>
                </a:lnTo>
                <a:lnTo>
                  <a:pt x="7435681" y="171022"/>
                </a:lnTo>
                <a:cubicBezTo>
                  <a:pt x="7435681" y="178934"/>
                  <a:pt x="7437119" y="184689"/>
                  <a:pt x="7439997" y="188286"/>
                </a:cubicBezTo>
                <a:cubicBezTo>
                  <a:pt x="7443413" y="192242"/>
                  <a:pt x="7448539" y="194220"/>
                  <a:pt x="7455372" y="194220"/>
                </a:cubicBezTo>
                <a:cubicBezTo>
                  <a:pt x="7461307" y="194220"/>
                  <a:pt x="7466432" y="192692"/>
                  <a:pt x="7470748" y="189635"/>
                </a:cubicBezTo>
                <a:lnTo>
                  <a:pt x="7470748" y="212563"/>
                </a:lnTo>
                <a:cubicBezTo>
                  <a:pt x="7468230" y="213822"/>
                  <a:pt x="7465443" y="214721"/>
                  <a:pt x="7462386" y="215261"/>
                </a:cubicBezTo>
                <a:cubicBezTo>
                  <a:pt x="7459508" y="215800"/>
                  <a:pt x="7455822" y="216070"/>
                  <a:pt x="7451326" y="216070"/>
                </a:cubicBezTo>
                <a:cubicBezTo>
                  <a:pt x="7445391" y="216070"/>
                  <a:pt x="7440086" y="215171"/>
                  <a:pt x="7435411" y="213373"/>
                </a:cubicBezTo>
                <a:cubicBezTo>
                  <a:pt x="7430375" y="211394"/>
                  <a:pt x="7426329" y="208877"/>
                  <a:pt x="7423272" y="205820"/>
                </a:cubicBezTo>
                <a:cubicBezTo>
                  <a:pt x="7415899" y="198806"/>
                  <a:pt x="7412212" y="189185"/>
                  <a:pt x="7412212" y="176956"/>
                </a:cubicBezTo>
                <a:lnTo>
                  <a:pt x="7412212" y="94413"/>
                </a:lnTo>
                <a:lnTo>
                  <a:pt x="7387665" y="94413"/>
                </a:lnTo>
                <a:lnTo>
                  <a:pt x="7387665" y="73102"/>
                </a:lnTo>
                <a:lnTo>
                  <a:pt x="7412212" y="73102"/>
                </a:lnTo>
                <a:close/>
                <a:moveTo>
                  <a:pt x="8953076" y="16185"/>
                </a:moveTo>
                <a:lnTo>
                  <a:pt x="8976545" y="16185"/>
                </a:lnTo>
                <a:lnTo>
                  <a:pt x="8976545" y="34258"/>
                </a:lnTo>
                <a:lnTo>
                  <a:pt x="8994079" y="34258"/>
                </a:lnTo>
                <a:lnTo>
                  <a:pt x="8994079" y="52871"/>
                </a:lnTo>
                <a:lnTo>
                  <a:pt x="8976545" y="52871"/>
                </a:lnTo>
                <a:lnTo>
                  <a:pt x="8976545" y="213912"/>
                </a:lnTo>
                <a:lnTo>
                  <a:pt x="8954155" y="213912"/>
                </a:lnTo>
                <a:lnTo>
                  <a:pt x="8954155" y="193141"/>
                </a:lnTo>
                <a:lnTo>
                  <a:pt x="8953076" y="193141"/>
                </a:lnTo>
                <a:cubicBezTo>
                  <a:pt x="8948940" y="199975"/>
                  <a:pt x="8942466" y="205910"/>
                  <a:pt x="8933654" y="210945"/>
                </a:cubicBezTo>
                <a:cubicBezTo>
                  <a:pt x="8925202" y="215800"/>
                  <a:pt x="8915671" y="218228"/>
                  <a:pt x="8905061" y="218228"/>
                </a:cubicBezTo>
                <a:cubicBezTo>
                  <a:pt x="8891933" y="218228"/>
                  <a:pt x="8880423" y="215081"/>
                  <a:pt x="8870533" y="208787"/>
                </a:cubicBezTo>
                <a:cubicBezTo>
                  <a:pt x="8860461" y="202493"/>
                  <a:pt x="8852459" y="193591"/>
                  <a:pt x="8846525" y="182082"/>
                </a:cubicBezTo>
                <a:cubicBezTo>
                  <a:pt x="8840590" y="170752"/>
                  <a:pt x="8837623" y="157894"/>
                  <a:pt x="8837623" y="143507"/>
                </a:cubicBezTo>
                <a:cubicBezTo>
                  <a:pt x="8837623" y="129300"/>
                  <a:pt x="8840590" y="116532"/>
                  <a:pt x="8846525" y="105203"/>
                </a:cubicBezTo>
                <a:cubicBezTo>
                  <a:pt x="8852639" y="93513"/>
                  <a:pt x="8860641" y="84522"/>
                  <a:pt x="8870533" y="78227"/>
                </a:cubicBezTo>
                <a:cubicBezTo>
                  <a:pt x="8880783" y="71753"/>
                  <a:pt x="8892293" y="68516"/>
                  <a:pt x="8905061" y="68516"/>
                </a:cubicBezTo>
                <a:cubicBezTo>
                  <a:pt x="8915491" y="68516"/>
                  <a:pt x="8925022" y="71034"/>
                  <a:pt x="8933654" y="76069"/>
                </a:cubicBezTo>
                <a:cubicBezTo>
                  <a:pt x="8942466" y="81285"/>
                  <a:pt x="8948940" y="87309"/>
                  <a:pt x="8953076" y="94143"/>
                </a:cubicBezTo>
                <a:lnTo>
                  <a:pt x="8954155" y="94143"/>
                </a:lnTo>
                <a:lnTo>
                  <a:pt x="8953076" y="75260"/>
                </a:lnTo>
                <a:lnTo>
                  <a:pt x="8953076" y="52871"/>
                </a:lnTo>
                <a:lnTo>
                  <a:pt x="8910455" y="52871"/>
                </a:lnTo>
                <a:lnTo>
                  <a:pt x="8910455" y="34258"/>
                </a:lnTo>
                <a:lnTo>
                  <a:pt x="8953076" y="34258"/>
                </a:lnTo>
                <a:close/>
                <a:moveTo>
                  <a:pt x="8207001" y="16185"/>
                </a:moveTo>
                <a:lnTo>
                  <a:pt x="8230469" y="16185"/>
                </a:lnTo>
                <a:lnTo>
                  <a:pt x="8230469" y="74451"/>
                </a:lnTo>
                <a:lnTo>
                  <a:pt x="8229121" y="93873"/>
                </a:lnTo>
                <a:lnTo>
                  <a:pt x="8230469" y="93873"/>
                </a:lnTo>
                <a:cubicBezTo>
                  <a:pt x="8234066" y="86859"/>
                  <a:pt x="8240180" y="80835"/>
                  <a:pt x="8248812" y="75800"/>
                </a:cubicBezTo>
                <a:cubicBezTo>
                  <a:pt x="8257085" y="70944"/>
                  <a:pt x="8266256" y="68516"/>
                  <a:pt x="8276327" y="68516"/>
                </a:cubicBezTo>
                <a:cubicBezTo>
                  <a:pt x="8293411" y="68516"/>
                  <a:pt x="8306449" y="73552"/>
                  <a:pt x="8315441" y="83622"/>
                </a:cubicBezTo>
                <a:cubicBezTo>
                  <a:pt x="8324432" y="93693"/>
                  <a:pt x="8328928" y="107001"/>
                  <a:pt x="8328928" y="123546"/>
                </a:cubicBezTo>
                <a:lnTo>
                  <a:pt x="8328928" y="213912"/>
                </a:lnTo>
                <a:lnTo>
                  <a:pt x="8305460" y="213912"/>
                </a:lnTo>
                <a:lnTo>
                  <a:pt x="8305460" y="127052"/>
                </a:lnTo>
                <a:cubicBezTo>
                  <a:pt x="8305460" y="114464"/>
                  <a:pt x="8302223" y="105113"/>
                  <a:pt x="8295749" y="98998"/>
                </a:cubicBezTo>
                <a:cubicBezTo>
                  <a:pt x="8289455" y="92884"/>
                  <a:pt x="8281092" y="89827"/>
                  <a:pt x="8270662" y="89827"/>
                </a:cubicBezTo>
                <a:cubicBezTo>
                  <a:pt x="8263649" y="89827"/>
                  <a:pt x="8256905" y="92075"/>
                  <a:pt x="8250431" y="96571"/>
                </a:cubicBezTo>
                <a:cubicBezTo>
                  <a:pt x="8244316" y="100887"/>
                  <a:pt x="8239461" y="106551"/>
                  <a:pt x="8235864" y="113565"/>
                </a:cubicBezTo>
                <a:cubicBezTo>
                  <a:pt x="8232268" y="120758"/>
                  <a:pt x="8230469" y="128041"/>
                  <a:pt x="8230469" y="135415"/>
                </a:cubicBezTo>
                <a:lnTo>
                  <a:pt x="8230469" y="213912"/>
                </a:lnTo>
                <a:lnTo>
                  <a:pt x="8207001" y="213912"/>
                </a:lnTo>
                <a:close/>
                <a:moveTo>
                  <a:pt x="5872651" y="16185"/>
                </a:moveTo>
                <a:lnTo>
                  <a:pt x="6006717" y="16185"/>
                </a:lnTo>
                <a:lnTo>
                  <a:pt x="6006717" y="38574"/>
                </a:lnTo>
                <a:lnTo>
                  <a:pt x="5951418" y="38574"/>
                </a:lnTo>
                <a:lnTo>
                  <a:pt x="5951418" y="213912"/>
                </a:lnTo>
                <a:lnTo>
                  <a:pt x="5927949" y="213912"/>
                </a:lnTo>
                <a:lnTo>
                  <a:pt x="5927949" y="38574"/>
                </a:lnTo>
                <a:lnTo>
                  <a:pt x="5872651" y="38574"/>
                </a:lnTo>
                <a:close/>
                <a:moveTo>
                  <a:pt x="2632053" y="16185"/>
                </a:moveTo>
                <a:lnTo>
                  <a:pt x="2655521" y="16185"/>
                </a:lnTo>
                <a:lnTo>
                  <a:pt x="2655521" y="74451"/>
                </a:lnTo>
                <a:lnTo>
                  <a:pt x="2654173" y="94143"/>
                </a:lnTo>
                <a:lnTo>
                  <a:pt x="2655521" y="94143"/>
                </a:lnTo>
                <a:cubicBezTo>
                  <a:pt x="2659837" y="86770"/>
                  <a:pt x="2666222" y="80745"/>
                  <a:pt x="2674674" y="76069"/>
                </a:cubicBezTo>
                <a:cubicBezTo>
                  <a:pt x="2683665" y="71034"/>
                  <a:pt x="2693286" y="68516"/>
                  <a:pt x="2703537" y="68516"/>
                </a:cubicBezTo>
                <a:cubicBezTo>
                  <a:pt x="2716125" y="68516"/>
                  <a:pt x="2727545" y="71753"/>
                  <a:pt x="2737795" y="78227"/>
                </a:cubicBezTo>
                <a:cubicBezTo>
                  <a:pt x="2747866" y="84701"/>
                  <a:pt x="2755959" y="93693"/>
                  <a:pt x="2762073" y="105203"/>
                </a:cubicBezTo>
                <a:cubicBezTo>
                  <a:pt x="2768007" y="116532"/>
                  <a:pt x="2770975" y="129300"/>
                  <a:pt x="2770975" y="143507"/>
                </a:cubicBezTo>
                <a:cubicBezTo>
                  <a:pt x="2770975" y="157894"/>
                  <a:pt x="2768007" y="170752"/>
                  <a:pt x="2762073" y="182082"/>
                </a:cubicBezTo>
                <a:cubicBezTo>
                  <a:pt x="2756138" y="193411"/>
                  <a:pt x="2748046" y="202313"/>
                  <a:pt x="2737795" y="208787"/>
                </a:cubicBezTo>
                <a:cubicBezTo>
                  <a:pt x="2727904" y="215081"/>
                  <a:pt x="2716485" y="218228"/>
                  <a:pt x="2703537" y="218228"/>
                </a:cubicBezTo>
                <a:cubicBezTo>
                  <a:pt x="2692927" y="218228"/>
                  <a:pt x="2683306" y="215800"/>
                  <a:pt x="2674674" y="210945"/>
                </a:cubicBezTo>
                <a:cubicBezTo>
                  <a:pt x="2666401" y="206269"/>
                  <a:pt x="2660017" y="200335"/>
                  <a:pt x="2655521" y="193141"/>
                </a:cubicBezTo>
                <a:lnTo>
                  <a:pt x="2654173" y="193141"/>
                </a:lnTo>
                <a:lnTo>
                  <a:pt x="2654173" y="213912"/>
                </a:lnTo>
                <a:lnTo>
                  <a:pt x="2632053" y="213912"/>
                </a:lnTo>
                <a:close/>
                <a:moveTo>
                  <a:pt x="1870054" y="16185"/>
                </a:moveTo>
                <a:lnTo>
                  <a:pt x="1893522" y="16185"/>
                </a:lnTo>
                <a:lnTo>
                  <a:pt x="1893522" y="74451"/>
                </a:lnTo>
                <a:lnTo>
                  <a:pt x="1892174" y="93873"/>
                </a:lnTo>
                <a:lnTo>
                  <a:pt x="1893522" y="93873"/>
                </a:lnTo>
                <a:cubicBezTo>
                  <a:pt x="1897119" y="86859"/>
                  <a:pt x="1903233" y="80835"/>
                  <a:pt x="1911865" y="75800"/>
                </a:cubicBezTo>
                <a:cubicBezTo>
                  <a:pt x="1920138" y="70944"/>
                  <a:pt x="1929309" y="68516"/>
                  <a:pt x="1939380" y="68516"/>
                </a:cubicBezTo>
                <a:cubicBezTo>
                  <a:pt x="1956463" y="68516"/>
                  <a:pt x="1969502" y="73552"/>
                  <a:pt x="1978494" y="83622"/>
                </a:cubicBezTo>
                <a:cubicBezTo>
                  <a:pt x="1987485" y="93693"/>
                  <a:pt x="1991982" y="107001"/>
                  <a:pt x="1991982" y="123546"/>
                </a:cubicBezTo>
                <a:lnTo>
                  <a:pt x="1991982" y="213912"/>
                </a:lnTo>
                <a:lnTo>
                  <a:pt x="1968513" y="213912"/>
                </a:lnTo>
                <a:lnTo>
                  <a:pt x="1968513" y="127052"/>
                </a:lnTo>
                <a:cubicBezTo>
                  <a:pt x="1968513" y="114464"/>
                  <a:pt x="1965276" y="105113"/>
                  <a:pt x="1958802" y="98998"/>
                </a:cubicBezTo>
                <a:cubicBezTo>
                  <a:pt x="1952507" y="92884"/>
                  <a:pt x="1944146" y="89827"/>
                  <a:pt x="1933715" y="89827"/>
                </a:cubicBezTo>
                <a:cubicBezTo>
                  <a:pt x="1926702" y="89827"/>
                  <a:pt x="1919958" y="92075"/>
                  <a:pt x="1913484" y="96571"/>
                </a:cubicBezTo>
                <a:cubicBezTo>
                  <a:pt x="1907369" y="100887"/>
                  <a:pt x="1902514" y="106551"/>
                  <a:pt x="1898918" y="113565"/>
                </a:cubicBezTo>
                <a:cubicBezTo>
                  <a:pt x="1895321" y="120758"/>
                  <a:pt x="1893522" y="128041"/>
                  <a:pt x="1893522" y="135415"/>
                </a:cubicBezTo>
                <a:lnTo>
                  <a:pt x="1893522" y="213912"/>
                </a:lnTo>
                <a:lnTo>
                  <a:pt x="1870054" y="213912"/>
                </a:lnTo>
                <a:close/>
                <a:moveTo>
                  <a:pt x="1212829" y="16185"/>
                </a:moveTo>
                <a:lnTo>
                  <a:pt x="1236298" y="16185"/>
                </a:lnTo>
                <a:lnTo>
                  <a:pt x="1236298" y="213912"/>
                </a:lnTo>
                <a:lnTo>
                  <a:pt x="1212829" y="213912"/>
                </a:lnTo>
                <a:close/>
                <a:moveTo>
                  <a:pt x="920679" y="16185"/>
                </a:moveTo>
                <a:lnTo>
                  <a:pt x="944148" y="16185"/>
                </a:lnTo>
                <a:lnTo>
                  <a:pt x="944148" y="213912"/>
                </a:lnTo>
                <a:lnTo>
                  <a:pt x="921758" y="213912"/>
                </a:lnTo>
                <a:lnTo>
                  <a:pt x="921758" y="193141"/>
                </a:lnTo>
                <a:lnTo>
                  <a:pt x="920679" y="193141"/>
                </a:lnTo>
                <a:cubicBezTo>
                  <a:pt x="916543" y="199975"/>
                  <a:pt x="910069" y="205910"/>
                  <a:pt x="901257" y="210945"/>
                </a:cubicBezTo>
                <a:cubicBezTo>
                  <a:pt x="892805" y="215800"/>
                  <a:pt x="883274" y="218228"/>
                  <a:pt x="872663" y="218228"/>
                </a:cubicBezTo>
                <a:cubicBezTo>
                  <a:pt x="859535" y="218228"/>
                  <a:pt x="848026" y="215081"/>
                  <a:pt x="838135" y="208787"/>
                </a:cubicBezTo>
                <a:cubicBezTo>
                  <a:pt x="828064" y="202493"/>
                  <a:pt x="820062" y="193591"/>
                  <a:pt x="814127" y="182082"/>
                </a:cubicBezTo>
                <a:cubicBezTo>
                  <a:pt x="808193" y="170752"/>
                  <a:pt x="805226" y="157894"/>
                  <a:pt x="805226" y="143507"/>
                </a:cubicBezTo>
                <a:cubicBezTo>
                  <a:pt x="805226" y="129300"/>
                  <a:pt x="808193" y="116532"/>
                  <a:pt x="814127" y="105203"/>
                </a:cubicBezTo>
                <a:cubicBezTo>
                  <a:pt x="820242" y="93513"/>
                  <a:pt x="828244" y="84522"/>
                  <a:pt x="838135" y="78227"/>
                </a:cubicBezTo>
                <a:cubicBezTo>
                  <a:pt x="848386" y="71753"/>
                  <a:pt x="859895" y="68516"/>
                  <a:pt x="872663" y="68516"/>
                </a:cubicBezTo>
                <a:cubicBezTo>
                  <a:pt x="883094" y="68516"/>
                  <a:pt x="892625" y="71034"/>
                  <a:pt x="901257" y="76069"/>
                </a:cubicBezTo>
                <a:cubicBezTo>
                  <a:pt x="910069" y="81285"/>
                  <a:pt x="916543" y="87309"/>
                  <a:pt x="920679" y="94143"/>
                </a:cubicBezTo>
                <a:lnTo>
                  <a:pt x="921758" y="94143"/>
                </a:lnTo>
                <a:lnTo>
                  <a:pt x="920679" y="74451"/>
                </a:lnTo>
                <a:close/>
                <a:moveTo>
                  <a:pt x="7658783" y="13487"/>
                </a:moveTo>
                <a:cubicBezTo>
                  <a:pt x="7663639" y="13487"/>
                  <a:pt x="7667595" y="15016"/>
                  <a:pt x="7670652" y="18073"/>
                </a:cubicBezTo>
                <a:cubicBezTo>
                  <a:pt x="7673889" y="21310"/>
                  <a:pt x="7675508" y="25356"/>
                  <a:pt x="7675508" y="30212"/>
                </a:cubicBezTo>
                <a:cubicBezTo>
                  <a:pt x="7675508" y="34887"/>
                  <a:pt x="7673889" y="38844"/>
                  <a:pt x="7670652" y="42081"/>
                </a:cubicBezTo>
                <a:cubicBezTo>
                  <a:pt x="7667235" y="45498"/>
                  <a:pt x="7663279" y="47206"/>
                  <a:pt x="7658783" y="47206"/>
                </a:cubicBezTo>
                <a:cubicBezTo>
                  <a:pt x="7654287" y="47206"/>
                  <a:pt x="7650331" y="45498"/>
                  <a:pt x="7646914" y="42081"/>
                </a:cubicBezTo>
                <a:cubicBezTo>
                  <a:pt x="7643497" y="38664"/>
                  <a:pt x="7641789" y="34708"/>
                  <a:pt x="7641789" y="30212"/>
                </a:cubicBezTo>
                <a:cubicBezTo>
                  <a:pt x="7641789" y="25536"/>
                  <a:pt x="7643497" y="21490"/>
                  <a:pt x="7646914" y="18073"/>
                </a:cubicBezTo>
                <a:cubicBezTo>
                  <a:pt x="7649971" y="15016"/>
                  <a:pt x="7653928" y="13487"/>
                  <a:pt x="7658783" y="13487"/>
                </a:cubicBezTo>
                <a:close/>
                <a:moveTo>
                  <a:pt x="1283736" y="13487"/>
                </a:moveTo>
                <a:cubicBezTo>
                  <a:pt x="1288591" y="13487"/>
                  <a:pt x="1292548" y="15016"/>
                  <a:pt x="1295605" y="18073"/>
                </a:cubicBezTo>
                <a:cubicBezTo>
                  <a:pt x="1298842" y="21310"/>
                  <a:pt x="1300461" y="25356"/>
                  <a:pt x="1300461" y="30212"/>
                </a:cubicBezTo>
                <a:cubicBezTo>
                  <a:pt x="1300461" y="34887"/>
                  <a:pt x="1298842" y="38844"/>
                  <a:pt x="1295605" y="42081"/>
                </a:cubicBezTo>
                <a:cubicBezTo>
                  <a:pt x="1292188" y="45498"/>
                  <a:pt x="1288232" y="47206"/>
                  <a:pt x="1283736" y="47206"/>
                </a:cubicBezTo>
                <a:cubicBezTo>
                  <a:pt x="1279240" y="47206"/>
                  <a:pt x="1275284" y="45498"/>
                  <a:pt x="1271867" y="42081"/>
                </a:cubicBezTo>
                <a:cubicBezTo>
                  <a:pt x="1268450" y="38664"/>
                  <a:pt x="1266742" y="34708"/>
                  <a:pt x="1266742" y="30212"/>
                </a:cubicBezTo>
                <a:cubicBezTo>
                  <a:pt x="1266742" y="25536"/>
                  <a:pt x="1268450" y="21490"/>
                  <a:pt x="1271867" y="18073"/>
                </a:cubicBezTo>
                <a:cubicBezTo>
                  <a:pt x="1274924" y="15016"/>
                  <a:pt x="1278880" y="13487"/>
                  <a:pt x="1283736" y="13487"/>
                </a:cubicBezTo>
                <a:close/>
                <a:moveTo>
                  <a:pt x="110059" y="11599"/>
                </a:moveTo>
                <a:cubicBezTo>
                  <a:pt x="124445" y="11599"/>
                  <a:pt x="137933" y="14386"/>
                  <a:pt x="150521" y="19961"/>
                </a:cubicBezTo>
                <a:cubicBezTo>
                  <a:pt x="162750" y="25356"/>
                  <a:pt x="173360" y="33359"/>
                  <a:pt x="182352" y="43969"/>
                </a:cubicBezTo>
                <a:lnTo>
                  <a:pt x="165628" y="60424"/>
                </a:lnTo>
                <a:cubicBezTo>
                  <a:pt x="158075" y="51432"/>
                  <a:pt x="149802" y="44778"/>
                  <a:pt x="140810" y="40462"/>
                </a:cubicBezTo>
                <a:cubicBezTo>
                  <a:pt x="131819" y="36146"/>
                  <a:pt x="121568" y="33988"/>
                  <a:pt x="110059" y="33988"/>
                </a:cubicBezTo>
                <a:cubicBezTo>
                  <a:pt x="95852" y="33988"/>
                  <a:pt x="82724" y="37405"/>
                  <a:pt x="70675" y="44239"/>
                </a:cubicBezTo>
                <a:cubicBezTo>
                  <a:pt x="58626" y="51072"/>
                  <a:pt x="49095" y="60514"/>
                  <a:pt x="42081" y="72563"/>
                </a:cubicBezTo>
                <a:cubicBezTo>
                  <a:pt x="34888" y="84971"/>
                  <a:pt x="31292" y="99088"/>
                  <a:pt x="31292" y="114914"/>
                </a:cubicBezTo>
                <a:cubicBezTo>
                  <a:pt x="31292" y="130919"/>
                  <a:pt x="34888" y="145126"/>
                  <a:pt x="42081" y="157534"/>
                </a:cubicBezTo>
                <a:cubicBezTo>
                  <a:pt x="49095" y="169583"/>
                  <a:pt x="58626" y="179024"/>
                  <a:pt x="70675" y="185858"/>
                </a:cubicBezTo>
                <a:cubicBezTo>
                  <a:pt x="82364" y="192512"/>
                  <a:pt x="95493" y="195839"/>
                  <a:pt x="110059" y="195839"/>
                </a:cubicBezTo>
                <a:cubicBezTo>
                  <a:pt x="133977" y="195839"/>
                  <a:pt x="154298" y="186038"/>
                  <a:pt x="171023" y="166436"/>
                </a:cubicBezTo>
                <a:lnTo>
                  <a:pt x="188287" y="182891"/>
                </a:lnTo>
                <a:cubicBezTo>
                  <a:pt x="179475" y="193501"/>
                  <a:pt x="168145" y="202133"/>
                  <a:pt x="154298" y="208787"/>
                </a:cubicBezTo>
                <a:cubicBezTo>
                  <a:pt x="141170" y="215081"/>
                  <a:pt x="126423" y="218228"/>
                  <a:pt x="110059" y="218228"/>
                </a:cubicBezTo>
                <a:cubicBezTo>
                  <a:pt x="90996" y="218228"/>
                  <a:pt x="73553" y="213732"/>
                  <a:pt x="57727" y="204741"/>
                </a:cubicBezTo>
                <a:cubicBezTo>
                  <a:pt x="42441" y="196109"/>
                  <a:pt x="30212" y="183700"/>
                  <a:pt x="21041" y="167515"/>
                </a:cubicBezTo>
                <a:cubicBezTo>
                  <a:pt x="12049" y="151690"/>
                  <a:pt x="7553" y="134156"/>
                  <a:pt x="7553" y="114914"/>
                </a:cubicBezTo>
                <a:cubicBezTo>
                  <a:pt x="7553" y="95671"/>
                  <a:pt x="12049" y="78137"/>
                  <a:pt x="21041" y="62312"/>
                </a:cubicBezTo>
                <a:cubicBezTo>
                  <a:pt x="30033" y="46487"/>
                  <a:pt x="42261" y="34168"/>
                  <a:pt x="57727" y="25356"/>
                </a:cubicBezTo>
                <a:cubicBezTo>
                  <a:pt x="73912" y="16185"/>
                  <a:pt x="91356" y="11599"/>
                  <a:pt x="110059" y="11599"/>
                </a:cubicBezTo>
                <a:close/>
                <a:moveTo>
                  <a:pt x="9061591" y="10520"/>
                </a:moveTo>
                <a:lnTo>
                  <a:pt x="9082361" y="10520"/>
                </a:lnTo>
                <a:lnTo>
                  <a:pt x="9110685" y="42890"/>
                </a:lnTo>
                <a:lnTo>
                  <a:pt x="9110685" y="44239"/>
                </a:lnTo>
                <a:lnTo>
                  <a:pt x="9088026" y="44239"/>
                </a:lnTo>
                <a:lnTo>
                  <a:pt x="9072920" y="26705"/>
                </a:lnTo>
                <a:lnTo>
                  <a:pt x="9070762" y="26705"/>
                </a:lnTo>
                <a:lnTo>
                  <a:pt x="9056195" y="44239"/>
                </a:lnTo>
                <a:lnTo>
                  <a:pt x="9033537" y="44239"/>
                </a:lnTo>
                <a:lnTo>
                  <a:pt x="9033537" y="42890"/>
                </a:lnTo>
                <a:close/>
                <a:moveTo>
                  <a:pt x="6626967" y="10520"/>
                </a:moveTo>
                <a:lnTo>
                  <a:pt x="6652593" y="10520"/>
                </a:lnTo>
                <a:lnTo>
                  <a:pt x="6632902" y="45588"/>
                </a:lnTo>
                <a:lnTo>
                  <a:pt x="6612400" y="45588"/>
                </a:lnTo>
                <a:close/>
                <a:moveTo>
                  <a:pt x="3037600" y="10520"/>
                </a:moveTo>
                <a:lnTo>
                  <a:pt x="3063227" y="10520"/>
                </a:lnTo>
                <a:lnTo>
                  <a:pt x="3077523" y="45588"/>
                </a:lnTo>
                <a:lnTo>
                  <a:pt x="3056753" y="45588"/>
                </a:lnTo>
                <a:close/>
                <a:moveTo>
                  <a:pt x="1387367" y="10520"/>
                </a:moveTo>
                <a:lnTo>
                  <a:pt x="1408138" y="10520"/>
                </a:lnTo>
                <a:lnTo>
                  <a:pt x="1436192" y="42890"/>
                </a:lnTo>
                <a:lnTo>
                  <a:pt x="1436192" y="44239"/>
                </a:lnTo>
                <a:lnTo>
                  <a:pt x="1413533" y="44239"/>
                </a:lnTo>
                <a:lnTo>
                  <a:pt x="1398696" y="26705"/>
                </a:lnTo>
                <a:lnTo>
                  <a:pt x="1396539" y="26705"/>
                </a:lnTo>
                <a:lnTo>
                  <a:pt x="1381703" y="44239"/>
                </a:lnTo>
                <a:lnTo>
                  <a:pt x="1359043" y="44239"/>
                </a:lnTo>
                <a:lnTo>
                  <a:pt x="1359043" y="42890"/>
                </a:lnTo>
                <a:close/>
                <a:moveTo>
                  <a:pt x="1017594" y="9711"/>
                </a:moveTo>
                <a:cubicBezTo>
                  <a:pt x="1023169" y="9711"/>
                  <a:pt x="1030542" y="12498"/>
                  <a:pt x="1039714" y="18073"/>
                </a:cubicBezTo>
                <a:cubicBezTo>
                  <a:pt x="1044749" y="21130"/>
                  <a:pt x="1048346" y="22659"/>
                  <a:pt x="1050504" y="22659"/>
                </a:cubicBezTo>
                <a:cubicBezTo>
                  <a:pt x="1056618" y="22659"/>
                  <a:pt x="1059945" y="19332"/>
                  <a:pt x="1060484" y="12678"/>
                </a:cubicBezTo>
                <a:lnTo>
                  <a:pt x="1079906" y="12678"/>
                </a:lnTo>
                <a:cubicBezTo>
                  <a:pt x="1079906" y="22749"/>
                  <a:pt x="1076849" y="30481"/>
                  <a:pt x="1070735" y="35877"/>
                </a:cubicBezTo>
                <a:cubicBezTo>
                  <a:pt x="1064800" y="41092"/>
                  <a:pt x="1057877" y="43699"/>
                  <a:pt x="1049965" y="43699"/>
                </a:cubicBezTo>
                <a:cubicBezTo>
                  <a:pt x="1046548" y="43699"/>
                  <a:pt x="1043310" y="43070"/>
                  <a:pt x="1040254" y="41811"/>
                </a:cubicBezTo>
                <a:cubicBezTo>
                  <a:pt x="1036117" y="40193"/>
                  <a:pt x="1032161" y="38214"/>
                  <a:pt x="1028384" y="35877"/>
                </a:cubicBezTo>
                <a:cubicBezTo>
                  <a:pt x="1022630" y="32460"/>
                  <a:pt x="1018943" y="30751"/>
                  <a:pt x="1017324" y="30751"/>
                </a:cubicBezTo>
                <a:cubicBezTo>
                  <a:pt x="1011210" y="30751"/>
                  <a:pt x="1007883" y="34168"/>
                  <a:pt x="1007343" y="41002"/>
                </a:cubicBezTo>
                <a:lnTo>
                  <a:pt x="988192" y="41002"/>
                </a:lnTo>
                <a:cubicBezTo>
                  <a:pt x="988192" y="30751"/>
                  <a:pt x="991158" y="23018"/>
                  <a:pt x="997092" y="17803"/>
                </a:cubicBezTo>
                <a:cubicBezTo>
                  <a:pt x="1003207" y="12408"/>
                  <a:pt x="1010041" y="9711"/>
                  <a:pt x="1017594" y="9711"/>
                </a:cubicBezTo>
                <a:close/>
                <a:moveTo>
                  <a:pt x="643524" y="0"/>
                </a:moveTo>
                <a:cubicBezTo>
                  <a:pt x="652516" y="0"/>
                  <a:pt x="659439" y="2158"/>
                  <a:pt x="664295" y="6474"/>
                </a:cubicBezTo>
                <a:cubicBezTo>
                  <a:pt x="669330" y="10970"/>
                  <a:pt x="671848" y="17264"/>
                  <a:pt x="671848" y="25356"/>
                </a:cubicBezTo>
                <a:cubicBezTo>
                  <a:pt x="671848" y="33988"/>
                  <a:pt x="669150" y="40732"/>
                  <a:pt x="663755" y="45588"/>
                </a:cubicBezTo>
                <a:cubicBezTo>
                  <a:pt x="658001" y="50803"/>
                  <a:pt x="650717" y="54040"/>
                  <a:pt x="641906" y="55299"/>
                </a:cubicBezTo>
                <a:lnTo>
                  <a:pt x="637589" y="40732"/>
                </a:lnTo>
                <a:cubicBezTo>
                  <a:pt x="643524" y="39114"/>
                  <a:pt x="647660" y="37225"/>
                  <a:pt x="649998" y="35067"/>
                </a:cubicBezTo>
                <a:cubicBezTo>
                  <a:pt x="652516" y="32909"/>
                  <a:pt x="653775" y="30032"/>
                  <a:pt x="653775" y="26435"/>
                </a:cubicBezTo>
                <a:cubicBezTo>
                  <a:pt x="653775" y="23378"/>
                  <a:pt x="652695" y="20860"/>
                  <a:pt x="650537" y="18882"/>
                </a:cubicBezTo>
                <a:cubicBezTo>
                  <a:pt x="648559" y="17084"/>
                  <a:pt x="645412" y="16185"/>
                  <a:pt x="641096" y="16185"/>
                </a:cubicBezTo>
                <a:cubicBezTo>
                  <a:pt x="636061" y="16185"/>
                  <a:pt x="631025" y="17264"/>
                  <a:pt x="625990" y="19422"/>
                </a:cubicBezTo>
                <a:lnTo>
                  <a:pt x="621405" y="4585"/>
                </a:lnTo>
                <a:cubicBezTo>
                  <a:pt x="628418" y="1528"/>
                  <a:pt x="635791" y="0"/>
                  <a:pt x="643524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061BC5A8-6C32-4186-B6A9-3C4D4C193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94" y="3702757"/>
            <a:ext cx="732242" cy="732242"/>
          </a:xfrm>
          <a:prstGeom prst="rect">
            <a:avLst/>
          </a:prstGeom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8223FE64-699E-44EF-A5B4-D99806B10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94" y="5089318"/>
            <a:ext cx="732243" cy="732243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8E3DFB39-A311-45DE-A7F9-99D9BEBF7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88" y="2170147"/>
            <a:ext cx="732242" cy="732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6CDA8A1E-5F41-4FA0-BD6E-6013073A5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6677" y="3668891"/>
            <a:ext cx="732242" cy="732242"/>
          </a:xfrm>
          <a:prstGeom prst="rect">
            <a:avLst/>
          </a:prstGeom>
        </p:spPr>
      </p:pic>
      <p:pic>
        <p:nvPicPr>
          <p:cNvPr id="90" name="Picture 89" descr="A picture containing shape&#10;&#10;Description automatically generated">
            <a:extLst>
              <a:ext uri="{FF2B5EF4-FFF2-40B4-BE49-F238E27FC236}">
                <a16:creationId xmlns:a16="http://schemas.microsoft.com/office/drawing/2014/main" id="{47835A28-103D-40B9-8866-C3DC9510F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14" y="5164691"/>
            <a:ext cx="551767" cy="551767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00D572D-6638-44C5-B6C0-0AC828D4B1AD}"/>
              </a:ext>
            </a:extLst>
          </p:cNvPr>
          <p:cNvSpPr txBox="1"/>
          <p:nvPr/>
        </p:nvSpPr>
        <p:spPr>
          <a:xfrm>
            <a:off x="1838582" y="2275315"/>
            <a:ext cx="7616525" cy="3121214"/>
          </a:xfrm>
          <a:custGeom>
            <a:avLst/>
            <a:gdLst>
              <a:gd name="connsiteX0" fmla="*/ 6673950 w 7616525"/>
              <a:gd name="connsiteY0" fmla="*/ 3052698 h 3121214"/>
              <a:gd name="connsiteX1" fmla="*/ 6645896 w 7616525"/>
              <a:gd name="connsiteY1" fmla="*/ 3073738 h 3121214"/>
              <a:gd name="connsiteX2" fmla="*/ 6652100 w 7616525"/>
              <a:gd name="connsiteY2" fmla="*/ 3087765 h 3121214"/>
              <a:gd name="connsiteX3" fmla="*/ 6669364 w 7616525"/>
              <a:gd name="connsiteY3" fmla="*/ 3093160 h 3121214"/>
              <a:gd name="connsiteX4" fmla="*/ 6694451 w 7616525"/>
              <a:gd name="connsiteY4" fmla="*/ 3083179 h 3121214"/>
              <a:gd name="connsiteX5" fmla="*/ 6703622 w 7616525"/>
              <a:gd name="connsiteY5" fmla="*/ 3059441 h 3121214"/>
              <a:gd name="connsiteX6" fmla="*/ 6673950 w 7616525"/>
              <a:gd name="connsiteY6" fmla="*/ 3052698 h 3121214"/>
              <a:gd name="connsiteX7" fmla="*/ 6359625 w 7616525"/>
              <a:gd name="connsiteY7" fmla="*/ 3052698 h 3121214"/>
              <a:gd name="connsiteX8" fmla="*/ 6331571 w 7616525"/>
              <a:gd name="connsiteY8" fmla="*/ 3073738 h 3121214"/>
              <a:gd name="connsiteX9" fmla="*/ 6337775 w 7616525"/>
              <a:gd name="connsiteY9" fmla="*/ 3087765 h 3121214"/>
              <a:gd name="connsiteX10" fmla="*/ 6355039 w 7616525"/>
              <a:gd name="connsiteY10" fmla="*/ 3093160 h 3121214"/>
              <a:gd name="connsiteX11" fmla="*/ 6380126 w 7616525"/>
              <a:gd name="connsiteY11" fmla="*/ 3083179 h 3121214"/>
              <a:gd name="connsiteX12" fmla="*/ 6389298 w 7616525"/>
              <a:gd name="connsiteY12" fmla="*/ 3059441 h 3121214"/>
              <a:gd name="connsiteX13" fmla="*/ 6359625 w 7616525"/>
              <a:gd name="connsiteY13" fmla="*/ 3052698 h 3121214"/>
              <a:gd name="connsiteX14" fmla="*/ 384628 w 7616525"/>
              <a:gd name="connsiteY14" fmla="*/ 3052698 h 3121214"/>
              <a:gd name="connsiteX15" fmla="*/ 356574 w 7616525"/>
              <a:gd name="connsiteY15" fmla="*/ 3073738 h 3121214"/>
              <a:gd name="connsiteX16" fmla="*/ 362779 w 7616525"/>
              <a:gd name="connsiteY16" fmla="*/ 3087765 h 3121214"/>
              <a:gd name="connsiteX17" fmla="*/ 380043 w 7616525"/>
              <a:gd name="connsiteY17" fmla="*/ 3093160 h 3121214"/>
              <a:gd name="connsiteX18" fmla="*/ 405129 w 7616525"/>
              <a:gd name="connsiteY18" fmla="*/ 3083179 h 3121214"/>
              <a:gd name="connsiteX19" fmla="*/ 414301 w 7616525"/>
              <a:gd name="connsiteY19" fmla="*/ 3059441 h 3121214"/>
              <a:gd name="connsiteX20" fmla="*/ 384628 w 7616525"/>
              <a:gd name="connsiteY20" fmla="*/ 3052698 h 3121214"/>
              <a:gd name="connsiteX21" fmla="*/ 6204090 w 7616525"/>
              <a:gd name="connsiteY21" fmla="*/ 3005221 h 3121214"/>
              <a:gd name="connsiteX22" fmla="*/ 6185208 w 7616525"/>
              <a:gd name="connsiteY22" fmla="*/ 3010347 h 3121214"/>
              <a:gd name="connsiteX23" fmla="*/ 6171181 w 7616525"/>
              <a:gd name="connsiteY23" fmla="*/ 3024913 h 3121214"/>
              <a:gd name="connsiteX24" fmla="*/ 6165786 w 7616525"/>
              <a:gd name="connsiteY24" fmla="*/ 3046493 h 3121214"/>
              <a:gd name="connsiteX25" fmla="*/ 6171181 w 7616525"/>
              <a:gd name="connsiteY25" fmla="*/ 3068073 h 3121214"/>
              <a:gd name="connsiteX26" fmla="*/ 6185208 w 7616525"/>
              <a:gd name="connsiteY26" fmla="*/ 3082640 h 3121214"/>
              <a:gd name="connsiteX27" fmla="*/ 6204090 w 7616525"/>
              <a:gd name="connsiteY27" fmla="*/ 3087765 h 3121214"/>
              <a:gd name="connsiteX28" fmla="*/ 6222973 w 7616525"/>
              <a:gd name="connsiteY28" fmla="*/ 3082640 h 3121214"/>
              <a:gd name="connsiteX29" fmla="*/ 6237270 w 7616525"/>
              <a:gd name="connsiteY29" fmla="*/ 3068073 h 3121214"/>
              <a:gd name="connsiteX30" fmla="*/ 6242395 w 7616525"/>
              <a:gd name="connsiteY30" fmla="*/ 3046493 h 3121214"/>
              <a:gd name="connsiteX31" fmla="*/ 6237270 w 7616525"/>
              <a:gd name="connsiteY31" fmla="*/ 3024913 h 3121214"/>
              <a:gd name="connsiteX32" fmla="*/ 6222973 w 7616525"/>
              <a:gd name="connsiteY32" fmla="*/ 3010347 h 3121214"/>
              <a:gd name="connsiteX33" fmla="*/ 6204090 w 7616525"/>
              <a:gd name="connsiteY33" fmla="*/ 3005221 h 3121214"/>
              <a:gd name="connsiteX34" fmla="*/ 231335 w 7616525"/>
              <a:gd name="connsiteY34" fmla="*/ 3001175 h 3121214"/>
              <a:gd name="connsiteX35" fmla="*/ 209216 w 7616525"/>
              <a:gd name="connsiteY35" fmla="*/ 3008728 h 3121214"/>
              <a:gd name="connsiteX36" fmla="*/ 195728 w 7616525"/>
              <a:gd name="connsiteY36" fmla="*/ 3029229 h 3121214"/>
              <a:gd name="connsiteX37" fmla="*/ 265863 w 7616525"/>
              <a:gd name="connsiteY37" fmla="*/ 3029229 h 3121214"/>
              <a:gd name="connsiteX38" fmla="*/ 261008 w 7616525"/>
              <a:gd name="connsiteY38" fmla="*/ 3016281 h 3121214"/>
              <a:gd name="connsiteX39" fmla="*/ 249139 w 7616525"/>
              <a:gd name="connsiteY39" fmla="*/ 3005491 h 3121214"/>
              <a:gd name="connsiteX40" fmla="*/ 231335 w 7616525"/>
              <a:gd name="connsiteY40" fmla="*/ 3001175 h 3121214"/>
              <a:gd name="connsiteX41" fmla="*/ 6058025 w 7616525"/>
              <a:gd name="connsiteY41" fmla="*/ 2976088 h 3121214"/>
              <a:gd name="connsiteX42" fmla="*/ 6094171 w 7616525"/>
              <a:gd name="connsiteY42" fmla="*/ 2976088 h 3121214"/>
              <a:gd name="connsiteX43" fmla="*/ 6094171 w 7616525"/>
              <a:gd name="connsiteY43" fmla="*/ 3116898 h 3121214"/>
              <a:gd name="connsiteX44" fmla="*/ 6058025 w 7616525"/>
              <a:gd name="connsiteY44" fmla="*/ 3116898 h 3121214"/>
              <a:gd name="connsiteX45" fmla="*/ 6673140 w 7616525"/>
              <a:gd name="connsiteY45" fmla="*/ 2971502 h 3121214"/>
              <a:gd name="connsiteX46" fmla="*/ 6722505 w 7616525"/>
              <a:gd name="connsiteY46" fmla="*/ 2986609 h 3121214"/>
              <a:gd name="connsiteX47" fmla="*/ 6739230 w 7616525"/>
              <a:gd name="connsiteY47" fmla="*/ 3030038 h 3121214"/>
              <a:gd name="connsiteX48" fmla="*/ 6739230 w 7616525"/>
              <a:gd name="connsiteY48" fmla="*/ 3116898 h 3121214"/>
              <a:gd name="connsiteX49" fmla="*/ 6703622 w 7616525"/>
              <a:gd name="connsiteY49" fmla="*/ 3116898 h 3121214"/>
              <a:gd name="connsiteX50" fmla="*/ 6703622 w 7616525"/>
              <a:gd name="connsiteY50" fmla="*/ 3102601 h 3121214"/>
              <a:gd name="connsiteX51" fmla="*/ 6701464 w 7616525"/>
              <a:gd name="connsiteY51" fmla="*/ 3102601 h 3121214"/>
              <a:gd name="connsiteX52" fmla="*/ 6684740 w 7616525"/>
              <a:gd name="connsiteY52" fmla="*/ 3116089 h 3121214"/>
              <a:gd name="connsiteX53" fmla="*/ 6660732 w 7616525"/>
              <a:gd name="connsiteY53" fmla="*/ 3121214 h 3121214"/>
              <a:gd name="connsiteX54" fmla="*/ 6624046 w 7616525"/>
              <a:gd name="connsiteY54" fmla="*/ 3108266 h 3121214"/>
              <a:gd name="connsiteX55" fmla="*/ 6609749 w 7616525"/>
              <a:gd name="connsiteY55" fmla="*/ 3073738 h 3121214"/>
              <a:gd name="connsiteX56" fmla="*/ 6617032 w 7616525"/>
              <a:gd name="connsiteY56" fmla="*/ 3048921 h 3121214"/>
              <a:gd name="connsiteX57" fmla="*/ 6637533 w 7616525"/>
              <a:gd name="connsiteY57" fmla="*/ 3032466 h 3121214"/>
              <a:gd name="connsiteX58" fmla="*/ 6666397 w 7616525"/>
              <a:gd name="connsiteY58" fmla="*/ 3026532 h 3121214"/>
              <a:gd name="connsiteX59" fmla="*/ 6703622 w 7616525"/>
              <a:gd name="connsiteY59" fmla="*/ 3033006 h 3121214"/>
              <a:gd name="connsiteX60" fmla="*/ 6703622 w 7616525"/>
              <a:gd name="connsiteY60" fmla="*/ 3026801 h 3121214"/>
              <a:gd name="connsiteX61" fmla="*/ 6694990 w 7616525"/>
              <a:gd name="connsiteY61" fmla="*/ 3008189 h 3121214"/>
              <a:gd name="connsiteX62" fmla="*/ 6671522 w 7616525"/>
              <a:gd name="connsiteY62" fmla="*/ 3000905 h 3121214"/>
              <a:gd name="connsiteX63" fmla="*/ 6652370 w 7616525"/>
              <a:gd name="connsiteY63" fmla="*/ 3005491 h 3121214"/>
              <a:gd name="connsiteX64" fmla="*/ 6636994 w 7616525"/>
              <a:gd name="connsiteY64" fmla="*/ 3017360 h 3121214"/>
              <a:gd name="connsiteX65" fmla="*/ 6613795 w 7616525"/>
              <a:gd name="connsiteY65" fmla="*/ 2999287 h 3121214"/>
              <a:gd name="connsiteX66" fmla="*/ 6639422 w 7616525"/>
              <a:gd name="connsiteY66" fmla="*/ 2978786 h 3121214"/>
              <a:gd name="connsiteX67" fmla="*/ 6673140 w 7616525"/>
              <a:gd name="connsiteY67" fmla="*/ 2971502 h 3121214"/>
              <a:gd name="connsiteX68" fmla="*/ 6534954 w 7616525"/>
              <a:gd name="connsiteY68" fmla="*/ 2971502 h 3121214"/>
              <a:gd name="connsiteX69" fmla="*/ 6573798 w 7616525"/>
              <a:gd name="connsiteY69" fmla="*/ 2987148 h 3121214"/>
              <a:gd name="connsiteX70" fmla="*/ 6587016 w 7616525"/>
              <a:gd name="connsiteY70" fmla="*/ 3029229 h 3121214"/>
              <a:gd name="connsiteX71" fmla="*/ 6587016 w 7616525"/>
              <a:gd name="connsiteY71" fmla="*/ 3116898 h 3121214"/>
              <a:gd name="connsiteX72" fmla="*/ 6550869 w 7616525"/>
              <a:gd name="connsiteY72" fmla="*/ 3116898 h 3121214"/>
              <a:gd name="connsiteX73" fmla="*/ 6550869 w 7616525"/>
              <a:gd name="connsiteY73" fmla="*/ 3033815 h 3121214"/>
              <a:gd name="connsiteX74" fmla="*/ 6543856 w 7616525"/>
              <a:gd name="connsiteY74" fmla="*/ 3012774 h 3121214"/>
              <a:gd name="connsiteX75" fmla="*/ 6524703 w 7616525"/>
              <a:gd name="connsiteY75" fmla="*/ 3005221 h 3121214"/>
              <a:gd name="connsiteX76" fmla="*/ 6500965 w 7616525"/>
              <a:gd name="connsiteY76" fmla="*/ 3016551 h 3121214"/>
              <a:gd name="connsiteX77" fmla="*/ 6492063 w 7616525"/>
              <a:gd name="connsiteY77" fmla="*/ 3045144 h 3121214"/>
              <a:gd name="connsiteX78" fmla="*/ 6492063 w 7616525"/>
              <a:gd name="connsiteY78" fmla="*/ 3116898 h 3121214"/>
              <a:gd name="connsiteX79" fmla="*/ 6455917 w 7616525"/>
              <a:gd name="connsiteY79" fmla="*/ 3116898 h 3121214"/>
              <a:gd name="connsiteX80" fmla="*/ 6455917 w 7616525"/>
              <a:gd name="connsiteY80" fmla="*/ 2976088 h 3121214"/>
              <a:gd name="connsiteX81" fmla="*/ 6489636 w 7616525"/>
              <a:gd name="connsiteY81" fmla="*/ 2976088 h 3121214"/>
              <a:gd name="connsiteX82" fmla="*/ 6489636 w 7616525"/>
              <a:gd name="connsiteY82" fmla="*/ 2993622 h 3121214"/>
              <a:gd name="connsiteX83" fmla="*/ 6492063 w 7616525"/>
              <a:gd name="connsiteY83" fmla="*/ 2993622 h 3121214"/>
              <a:gd name="connsiteX84" fmla="*/ 6509867 w 7616525"/>
              <a:gd name="connsiteY84" fmla="*/ 2977437 h 3121214"/>
              <a:gd name="connsiteX85" fmla="*/ 6534954 w 7616525"/>
              <a:gd name="connsiteY85" fmla="*/ 2971502 h 3121214"/>
              <a:gd name="connsiteX86" fmla="*/ 6358816 w 7616525"/>
              <a:gd name="connsiteY86" fmla="*/ 2971502 h 3121214"/>
              <a:gd name="connsiteX87" fmla="*/ 6408180 w 7616525"/>
              <a:gd name="connsiteY87" fmla="*/ 2986609 h 3121214"/>
              <a:gd name="connsiteX88" fmla="*/ 6424905 w 7616525"/>
              <a:gd name="connsiteY88" fmla="*/ 3030038 h 3121214"/>
              <a:gd name="connsiteX89" fmla="*/ 6424905 w 7616525"/>
              <a:gd name="connsiteY89" fmla="*/ 3116898 h 3121214"/>
              <a:gd name="connsiteX90" fmla="*/ 6389298 w 7616525"/>
              <a:gd name="connsiteY90" fmla="*/ 3116898 h 3121214"/>
              <a:gd name="connsiteX91" fmla="*/ 6389298 w 7616525"/>
              <a:gd name="connsiteY91" fmla="*/ 3102601 h 3121214"/>
              <a:gd name="connsiteX92" fmla="*/ 6387140 w 7616525"/>
              <a:gd name="connsiteY92" fmla="*/ 3102601 h 3121214"/>
              <a:gd name="connsiteX93" fmla="*/ 6370415 w 7616525"/>
              <a:gd name="connsiteY93" fmla="*/ 3116089 h 3121214"/>
              <a:gd name="connsiteX94" fmla="*/ 6346407 w 7616525"/>
              <a:gd name="connsiteY94" fmla="*/ 3121214 h 3121214"/>
              <a:gd name="connsiteX95" fmla="*/ 6309721 w 7616525"/>
              <a:gd name="connsiteY95" fmla="*/ 3108266 h 3121214"/>
              <a:gd name="connsiteX96" fmla="*/ 6295424 w 7616525"/>
              <a:gd name="connsiteY96" fmla="*/ 3073738 h 3121214"/>
              <a:gd name="connsiteX97" fmla="*/ 6302708 w 7616525"/>
              <a:gd name="connsiteY97" fmla="*/ 3048921 h 3121214"/>
              <a:gd name="connsiteX98" fmla="*/ 6323209 w 7616525"/>
              <a:gd name="connsiteY98" fmla="*/ 3032466 h 3121214"/>
              <a:gd name="connsiteX99" fmla="*/ 6352072 w 7616525"/>
              <a:gd name="connsiteY99" fmla="*/ 3026532 h 3121214"/>
              <a:gd name="connsiteX100" fmla="*/ 6389298 w 7616525"/>
              <a:gd name="connsiteY100" fmla="*/ 3033006 h 3121214"/>
              <a:gd name="connsiteX101" fmla="*/ 6389298 w 7616525"/>
              <a:gd name="connsiteY101" fmla="*/ 3026801 h 3121214"/>
              <a:gd name="connsiteX102" fmla="*/ 6380666 w 7616525"/>
              <a:gd name="connsiteY102" fmla="*/ 3008189 h 3121214"/>
              <a:gd name="connsiteX103" fmla="*/ 6357197 w 7616525"/>
              <a:gd name="connsiteY103" fmla="*/ 3000905 h 3121214"/>
              <a:gd name="connsiteX104" fmla="*/ 6338045 w 7616525"/>
              <a:gd name="connsiteY104" fmla="*/ 3005491 h 3121214"/>
              <a:gd name="connsiteX105" fmla="*/ 6322669 w 7616525"/>
              <a:gd name="connsiteY105" fmla="*/ 3017360 h 3121214"/>
              <a:gd name="connsiteX106" fmla="*/ 6299471 w 7616525"/>
              <a:gd name="connsiteY106" fmla="*/ 2999287 h 3121214"/>
              <a:gd name="connsiteX107" fmla="*/ 6325097 w 7616525"/>
              <a:gd name="connsiteY107" fmla="*/ 2978786 h 3121214"/>
              <a:gd name="connsiteX108" fmla="*/ 6358816 w 7616525"/>
              <a:gd name="connsiteY108" fmla="*/ 2971502 h 3121214"/>
              <a:gd name="connsiteX109" fmla="*/ 547009 w 7616525"/>
              <a:gd name="connsiteY109" fmla="*/ 2971502 h 3121214"/>
              <a:gd name="connsiteX110" fmla="*/ 587472 w 7616525"/>
              <a:gd name="connsiteY110" fmla="*/ 2981753 h 3121214"/>
              <a:gd name="connsiteX111" fmla="*/ 611749 w 7616525"/>
              <a:gd name="connsiteY111" fmla="*/ 3010347 h 3121214"/>
              <a:gd name="connsiteX112" fmla="*/ 578570 w 7616525"/>
              <a:gd name="connsiteY112" fmla="*/ 3024104 h 3121214"/>
              <a:gd name="connsiteX113" fmla="*/ 547009 w 7616525"/>
              <a:gd name="connsiteY113" fmla="*/ 3005221 h 3121214"/>
              <a:gd name="connsiteX114" fmla="*/ 519764 w 7616525"/>
              <a:gd name="connsiteY114" fmla="*/ 3016551 h 3121214"/>
              <a:gd name="connsiteX115" fmla="*/ 509244 w 7616525"/>
              <a:gd name="connsiteY115" fmla="*/ 3046493 h 3121214"/>
              <a:gd name="connsiteX116" fmla="*/ 519764 w 7616525"/>
              <a:gd name="connsiteY116" fmla="*/ 3076436 h 3121214"/>
              <a:gd name="connsiteX117" fmla="*/ 547009 w 7616525"/>
              <a:gd name="connsiteY117" fmla="*/ 3087765 h 3121214"/>
              <a:gd name="connsiteX118" fmla="*/ 580188 w 7616525"/>
              <a:gd name="connsiteY118" fmla="*/ 3068073 h 3121214"/>
              <a:gd name="connsiteX119" fmla="*/ 613098 w 7616525"/>
              <a:gd name="connsiteY119" fmla="*/ 3082370 h 3121214"/>
              <a:gd name="connsiteX120" fmla="*/ 587202 w 7616525"/>
              <a:gd name="connsiteY120" fmla="*/ 3110964 h 3121214"/>
              <a:gd name="connsiteX121" fmla="*/ 547009 w 7616525"/>
              <a:gd name="connsiteY121" fmla="*/ 3121214 h 3121214"/>
              <a:gd name="connsiteX122" fmla="*/ 508974 w 7616525"/>
              <a:gd name="connsiteY122" fmla="*/ 3111773 h 3121214"/>
              <a:gd name="connsiteX123" fmla="*/ 482538 w 7616525"/>
              <a:gd name="connsiteY123" fmla="*/ 3085068 h 3121214"/>
              <a:gd name="connsiteX124" fmla="*/ 473097 w 7616525"/>
              <a:gd name="connsiteY124" fmla="*/ 3046493 h 3121214"/>
              <a:gd name="connsiteX125" fmla="*/ 482538 w 7616525"/>
              <a:gd name="connsiteY125" fmla="*/ 3007919 h 3121214"/>
              <a:gd name="connsiteX126" fmla="*/ 508974 w 7616525"/>
              <a:gd name="connsiteY126" fmla="*/ 2981213 h 3121214"/>
              <a:gd name="connsiteX127" fmla="*/ 547009 w 7616525"/>
              <a:gd name="connsiteY127" fmla="*/ 2971502 h 3121214"/>
              <a:gd name="connsiteX128" fmla="*/ 383819 w 7616525"/>
              <a:gd name="connsiteY128" fmla="*/ 2971502 h 3121214"/>
              <a:gd name="connsiteX129" fmla="*/ 433183 w 7616525"/>
              <a:gd name="connsiteY129" fmla="*/ 2986609 h 3121214"/>
              <a:gd name="connsiteX130" fmla="*/ 449908 w 7616525"/>
              <a:gd name="connsiteY130" fmla="*/ 3030038 h 3121214"/>
              <a:gd name="connsiteX131" fmla="*/ 449908 w 7616525"/>
              <a:gd name="connsiteY131" fmla="*/ 3116898 h 3121214"/>
              <a:gd name="connsiteX132" fmla="*/ 414301 w 7616525"/>
              <a:gd name="connsiteY132" fmla="*/ 3116898 h 3121214"/>
              <a:gd name="connsiteX133" fmla="*/ 414301 w 7616525"/>
              <a:gd name="connsiteY133" fmla="*/ 3102601 h 3121214"/>
              <a:gd name="connsiteX134" fmla="*/ 412143 w 7616525"/>
              <a:gd name="connsiteY134" fmla="*/ 3102601 h 3121214"/>
              <a:gd name="connsiteX135" fmla="*/ 395418 w 7616525"/>
              <a:gd name="connsiteY135" fmla="*/ 3116089 h 3121214"/>
              <a:gd name="connsiteX136" fmla="*/ 371410 w 7616525"/>
              <a:gd name="connsiteY136" fmla="*/ 3121214 h 3121214"/>
              <a:gd name="connsiteX137" fmla="*/ 334724 w 7616525"/>
              <a:gd name="connsiteY137" fmla="*/ 3108266 h 3121214"/>
              <a:gd name="connsiteX138" fmla="*/ 320428 w 7616525"/>
              <a:gd name="connsiteY138" fmla="*/ 3073738 h 3121214"/>
              <a:gd name="connsiteX139" fmla="*/ 327711 w 7616525"/>
              <a:gd name="connsiteY139" fmla="*/ 3048921 h 3121214"/>
              <a:gd name="connsiteX140" fmla="*/ 348212 w 7616525"/>
              <a:gd name="connsiteY140" fmla="*/ 3032466 h 3121214"/>
              <a:gd name="connsiteX141" fmla="*/ 377075 w 7616525"/>
              <a:gd name="connsiteY141" fmla="*/ 3026532 h 3121214"/>
              <a:gd name="connsiteX142" fmla="*/ 414301 w 7616525"/>
              <a:gd name="connsiteY142" fmla="*/ 3033006 h 3121214"/>
              <a:gd name="connsiteX143" fmla="*/ 414301 w 7616525"/>
              <a:gd name="connsiteY143" fmla="*/ 3026801 h 3121214"/>
              <a:gd name="connsiteX144" fmla="*/ 405668 w 7616525"/>
              <a:gd name="connsiteY144" fmla="*/ 3008189 h 3121214"/>
              <a:gd name="connsiteX145" fmla="*/ 382200 w 7616525"/>
              <a:gd name="connsiteY145" fmla="*/ 3000905 h 3121214"/>
              <a:gd name="connsiteX146" fmla="*/ 363048 w 7616525"/>
              <a:gd name="connsiteY146" fmla="*/ 3005491 h 3121214"/>
              <a:gd name="connsiteX147" fmla="*/ 347672 w 7616525"/>
              <a:gd name="connsiteY147" fmla="*/ 3017360 h 3121214"/>
              <a:gd name="connsiteX148" fmla="*/ 324474 w 7616525"/>
              <a:gd name="connsiteY148" fmla="*/ 2999287 h 3121214"/>
              <a:gd name="connsiteX149" fmla="*/ 350100 w 7616525"/>
              <a:gd name="connsiteY149" fmla="*/ 2978786 h 3121214"/>
              <a:gd name="connsiteX150" fmla="*/ 383819 w 7616525"/>
              <a:gd name="connsiteY150" fmla="*/ 2971502 h 3121214"/>
              <a:gd name="connsiteX151" fmla="*/ 231065 w 7616525"/>
              <a:gd name="connsiteY151" fmla="*/ 2971502 h 3121214"/>
              <a:gd name="connsiteX152" fmla="*/ 268561 w 7616525"/>
              <a:gd name="connsiteY152" fmla="*/ 2980944 h 3121214"/>
              <a:gd name="connsiteX153" fmla="*/ 292568 w 7616525"/>
              <a:gd name="connsiteY153" fmla="*/ 3006570 h 3121214"/>
              <a:gd name="connsiteX154" fmla="*/ 300661 w 7616525"/>
              <a:gd name="connsiteY154" fmla="*/ 3042986 h 3121214"/>
              <a:gd name="connsiteX155" fmla="*/ 299852 w 7616525"/>
              <a:gd name="connsiteY155" fmla="*/ 3055125 h 3121214"/>
              <a:gd name="connsiteX156" fmla="*/ 194110 w 7616525"/>
              <a:gd name="connsiteY156" fmla="*/ 3055125 h 3121214"/>
              <a:gd name="connsiteX157" fmla="*/ 207597 w 7616525"/>
              <a:gd name="connsiteY157" fmla="*/ 3080482 h 3121214"/>
              <a:gd name="connsiteX158" fmla="*/ 232954 w 7616525"/>
              <a:gd name="connsiteY158" fmla="*/ 3089384 h 3121214"/>
              <a:gd name="connsiteX159" fmla="*/ 254534 w 7616525"/>
              <a:gd name="connsiteY159" fmla="*/ 3083989 h 3121214"/>
              <a:gd name="connsiteX160" fmla="*/ 268561 w 7616525"/>
              <a:gd name="connsiteY160" fmla="*/ 3069422 h 3121214"/>
              <a:gd name="connsiteX161" fmla="*/ 297964 w 7616525"/>
              <a:gd name="connsiteY161" fmla="*/ 3083719 h 3121214"/>
              <a:gd name="connsiteX162" fmla="*/ 232414 w 7616525"/>
              <a:gd name="connsiteY162" fmla="*/ 3121214 h 3121214"/>
              <a:gd name="connsiteX163" fmla="*/ 194649 w 7616525"/>
              <a:gd name="connsiteY163" fmla="*/ 3111773 h 3121214"/>
              <a:gd name="connsiteX164" fmla="*/ 168214 w 7616525"/>
              <a:gd name="connsiteY164" fmla="*/ 3085068 h 3121214"/>
              <a:gd name="connsiteX165" fmla="*/ 158772 w 7616525"/>
              <a:gd name="connsiteY165" fmla="*/ 3046763 h 3121214"/>
              <a:gd name="connsiteX166" fmla="*/ 168214 w 7616525"/>
              <a:gd name="connsiteY166" fmla="*/ 3009268 h 3121214"/>
              <a:gd name="connsiteX167" fmla="*/ 194110 w 7616525"/>
              <a:gd name="connsiteY167" fmla="*/ 2981753 h 3121214"/>
              <a:gd name="connsiteX168" fmla="*/ 231065 w 7616525"/>
              <a:gd name="connsiteY168" fmla="*/ 2971502 h 3121214"/>
              <a:gd name="connsiteX169" fmla="*/ 37226 w 7616525"/>
              <a:gd name="connsiteY169" fmla="*/ 2953699 h 3121214"/>
              <a:gd name="connsiteX170" fmla="*/ 37226 w 7616525"/>
              <a:gd name="connsiteY170" fmla="*/ 3008458 h 3121214"/>
              <a:gd name="connsiteX171" fmla="*/ 71754 w 7616525"/>
              <a:gd name="connsiteY171" fmla="*/ 3008458 h 3121214"/>
              <a:gd name="connsiteX172" fmla="*/ 92525 w 7616525"/>
              <a:gd name="connsiteY172" fmla="*/ 3000636 h 3121214"/>
              <a:gd name="connsiteX173" fmla="*/ 100618 w 7616525"/>
              <a:gd name="connsiteY173" fmla="*/ 2980944 h 3121214"/>
              <a:gd name="connsiteX174" fmla="*/ 93065 w 7616525"/>
              <a:gd name="connsiteY174" fmla="*/ 2961791 h 3121214"/>
              <a:gd name="connsiteX175" fmla="*/ 72294 w 7616525"/>
              <a:gd name="connsiteY175" fmla="*/ 2953699 h 3121214"/>
              <a:gd name="connsiteX176" fmla="*/ 657411 w 7616525"/>
              <a:gd name="connsiteY176" fmla="*/ 2936165 h 3121214"/>
              <a:gd name="connsiteX177" fmla="*/ 693558 w 7616525"/>
              <a:gd name="connsiteY177" fmla="*/ 2936165 h 3121214"/>
              <a:gd name="connsiteX178" fmla="*/ 693558 w 7616525"/>
              <a:gd name="connsiteY178" fmla="*/ 2976088 h 3121214"/>
              <a:gd name="connsiteX179" fmla="*/ 728087 w 7616525"/>
              <a:gd name="connsiteY179" fmla="*/ 2976088 h 3121214"/>
              <a:gd name="connsiteX180" fmla="*/ 728087 w 7616525"/>
              <a:gd name="connsiteY180" fmla="*/ 3006840 h 3121214"/>
              <a:gd name="connsiteX181" fmla="*/ 693558 w 7616525"/>
              <a:gd name="connsiteY181" fmla="*/ 3006840 h 3121214"/>
              <a:gd name="connsiteX182" fmla="*/ 693558 w 7616525"/>
              <a:gd name="connsiteY182" fmla="*/ 3065376 h 3121214"/>
              <a:gd name="connsiteX183" fmla="*/ 698144 w 7616525"/>
              <a:gd name="connsiteY183" fmla="*/ 3080752 h 3121214"/>
              <a:gd name="connsiteX184" fmla="*/ 711632 w 7616525"/>
              <a:gd name="connsiteY184" fmla="*/ 3085068 h 3121214"/>
              <a:gd name="connsiteX185" fmla="*/ 720263 w 7616525"/>
              <a:gd name="connsiteY185" fmla="*/ 3083719 h 3121214"/>
              <a:gd name="connsiteX186" fmla="*/ 729166 w 7616525"/>
              <a:gd name="connsiteY186" fmla="*/ 3079133 h 3121214"/>
              <a:gd name="connsiteX187" fmla="*/ 729166 w 7616525"/>
              <a:gd name="connsiteY187" fmla="*/ 3114470 h 3121214"/>
              <a:gd name="connsiteX188" fmla="*/ 704079 w 7616525"/>
              <a:gd name="connsiteY188" fmla="*/ 3119056 h 3121214"/>
              <a:gd name="connsiteX189" fmla="*/ 684656 w 7616525"/>
              <a:gd name="connsiteY189" fmla="*/ 3115819 h 3121214"/>
              <a:gd name="connsiteX190" fmla="*/ 670360 w 7616525"/>
              <a:gd name="connsiteY190" fmla="*/ 3107187 h 3121214"/>
              <a:gd name="connsiteX191" fmla="*/ 657411 w 7616525"/>
              <a:gd name="connsiteY191" fmla="*/ 3071850 h 3121214"/>
              <a:gd name="connsiteX192" fmla="*/ 657411 w 7616525"/>
              <a:gd name="connsiteY192" fmla="*/ 3006840 h 3121214"/>
              <a:gd name="connsiteX193" fmla="*/ 632864 w 7616525"/>
              <a:gd name="connsiteY193" fmla="*/ 3006840 h 3121214"/>
              <a:gd name="connsiteX194" fmla="*/ 632864 w 7616525"/>
              <a:gd name="connsiteY194" fmla="*/ 2976088 h 3121214"/>
              <a:gd name="connsiteX195" fmla="*/ 657411 w 7616525"/>
              <a:gd name="connsiteY195" fmla="*/ 2976088 h 3121214"/>
              <a:gd name="connsiteX196" fmla="*/ 6132067 w 7616525"/>
              <a:gd name="connsiteY196" fmla="*/ 2919171 h 3121214"/>
              <a:gd name="connsiteX197" fmla="*/ 6168213 w 7616525"/>
              <a:gd name="connsiteY197" fmla="*/ 2919171 h 3121214"/>
              <a:gd name="connsiteX198" fmla="*/ 6168213 w 7616525"/>
              <a:gd name="connsiteY198" fmla="*/ 2973391 h 3121214"/>
              <a:gd name="connsiteX199" fmla="*/ 6165786 w 7616525"/>
              <a:gd name="connsiteY199" fmla="*/ 2993083 h 3121214"/>
              <a:gd name="connsiteX200" fmla="*/ 6168213 w 7616525"/>
              <a:gd name="connsiteY200" fmla="*/ 2993083 h 3121214"/>
              <a:gd name="connsiteX201" fmla="*/ 6184938 w 7616525"/>
              <a:gd name="connsiteY201" fmla="*/ 2977707 h 3121214"/>
              <a:gd name="connsiteX202" fmla="*/ 6210295 w 7616525"/>
              <a:gd name="connsiteY202" fmla="*/ 2971502 h 3121214"/>
              <a:gd name="connsiteX203" fmla="*/ 6245092 w 7616525"/>
              <a:gd name="connsiteY203" fmla="*/ 2981213 h 3121214"/>
              <a:gd name="connsiteX204" fmla="*/ 6269370 w 7616525"/>
              <a:gd name="connsiteY204" fmla="*/ 3007919 h 3121214"/>
              <a:gd name="connsiteX205" fmla="*/ 6278272 w 7616525"/>
              <a:gd name="connsiteY205" fmla="*/ 3046493 h 3121214"/>
              <a:gd name="connsiteX206" fmla="*/ 6269370 w 7616525"/>
              <a:gd name="connsiteY206" fmla="*/ 3085337 h 3121214"/>
              <a:gd name="connsiteX207" fmla="*/ 6245092 w 7616525"/>
              <a:gd name="connsiteY207" fmla="*/ 3111773 h 3121214"/>
              <a:gd name="connsiteX208" fmla="*/ 6210295 w 7616525"/>
              <a:gd name="connsiteY208" fmla="*/ 3121214 h 3121214"/>
              <a:gd name="connsiteX209" fmla="*/ 6184938 w 7616525"/>
              <a:gd name="connsiteY209" fmla="*/ 3115280 h 3121214"/>
              <a:gd name="connsiteX210" fmla="*/ 6168213 w 7616525"/>
              <a:gd name="connsiteY210" fmla="*/ 3100174 h 3121214"/>
              <a:gd name="connsiteX211" fmla="*/ 6165786 w 7616525"/>
              <a:gd name="connsiteY211" fmla="*/ 3100174 h 3121214"/>
              <a:gd name="connsiteX212" fmla="*/ 6165786 w 7616525"/>
              <a:gd name="connsiteY212" fmla="*/ 3116898 h 3121214"/>
              <a:gd name="connsiteX213" fmla="*/ 6132067 w 7616525"/>
              <a:gd name="connsiteY213" fmla="*/ 3116898 h 3121214"/>
              <a:gd name="connsiteX214" fmla="*/ 5870222 w 7616525"/>
              <a:gd name="connsiteY214" fmla="*/ 2919171 h 3121214"/>
              <a:gd name="connsiteX215" fmla="*/ 5907448 w 7616525"/>
              <a:gd name="connsiteY215" fmla="*/ 2919171 h 3121214"/>
              <a:gd name="connsiteX216" fmla="*/ 5907448 w 7616525"/>
              <a:gd name="connsiteY216" fmla="*/ 3003873 h 3121214"/>
              <a:gd name="connsiteX217" fmla="*/ 5909606 w 7616525"/>
              <a:gd name="connsiteY217" fmla="*/ 3003873 h 3121214"/>
              <a:gd name="connsiteX218" fmla="*/ 5982169 w 7616525"/>
              <a:gd name="connsiteY218" fmla="*/ 2919171 h 3121214"/>
              <a:gd name="connsiteX219" fmla="*/ 6027217 w 7616525"/>
              <a:gd name="connsiteY219" fmla="*/ 2919171 h 3121214"/>
              <a:gd name="connsiteX220" fmla="*/ 6027217 w 7616525"/>
              <a:gd name="connsiteY220" fmla="*/ 2921329 h 3121214"/>
              <a:gd name="connsiteX221" fmla="*/ 5955464 w 7616525"/>
              <a:gd name="connsiteY221" fmla="*/ 3003063 h 3121214"/>
              <a:gd name="connsiteX222" fmla="*/ 6034501 w 7616525"/>
              <a:gd name="connsiteY222" fmla="*/ 3114740 h 3121214"/>
              <a:gd name="connsiteX223" fmla="*/ 6034501 w 7616525"/>
              <a:gd name="connsiteY223" fmla="*/ 3116898 h 3121214"/>
              <a:gd name="connsiteX224" fmla="*/ 5988913 w 7616525"/>
              <a:gd name="connsiteY224" fmla="*/ 3116898 h 3121214"/>
              <a:gd name="connsiteX225" fmla="*/ 5929837 w 7616525"/>
              <a:gd name="connsiteY225" fmla="*/ 3032736 h 3121214"/>
              <a:gd name="connsiteX226" fmla="*/ 5907448 w 7616525"/>
              <a:gd name="connsiteY226" fmla="*/ 3058902 h 3121214"/>
              <a:gd name="connsiteX227" fmla="*/ 5907448 w 7616525"/>
              <a:gd name="connsiteY227" fmla="*/ 3116898 h 3121214"/>
              <a:gd name="connsiteX228" fmla="*/ 5870222 w 7616525"/>
              <a:gd name="connsiteY228" fmla="*/ 3116898 h 3121214"/>
              <a:gd name="connsiteX229" fmla="*/ 839689 w 7616525"/>
              <a:gd name="connsiteY229" fmla="*/ 2919171 h 3121214"/>
              <a:gd name="connsiteX230" fmla="*/ 876914 w 7616525"/>
              <a:gd name="connsiteY230" fmla="*/ 2919171 h 3121214"/>
              <a:gd name="connsiteX231" fmla="*/ 876914 w 7616525"/>
              <a:gd name="connsiteY231" fmla="*/ 3054316 h 3121214"/>
              <a:gd name="connsiteX232" fmla="*/ 868282 w 7616525"/>
              <a:gd name="connsiteY232" fmla="*/ 3090732 h 3121214"/>
              <a:gd name="connsiteX233" fmla="*/ 845084 w 7616525"/>
              <a:gd name="connsiteY233" fmla="*/ 3113661 h 3121214"/>
              <a:gd name="connsiteX234" fmla="*/ 812174 w 7616525"/>
              <a:gd name="connsiteY234" fmla="*/ 3121214 h 3121214"/>
              <a:gd name="connsiteX235" fmla="*/ 771172 w 7616525"/>
              <a:gd name="connsiteY235" fmla="*/ 3108536 h 3121214"/>
              <a:gd name="connsiteX236" fmla="*/ 746894 w 7616525"/>
              <a:gd name="connsiteY236" fmla="*/ 3073468 h 3121214"/>
              <a:gd name="connsiteX237" fmla="*/ 781153 w 7616525"/>
              <a:gd name="connsiteY237" fmla="*/ 3059441 h 3121214"/>
              <a:gd name="connsiteX238" fmla="*/ 792752 w 7616525"/>
              <a:gd name="connsiteY238" fmla="*/ 3079133 h 3121214"/>
              <a:gd name="connsiteX239" fmla="*/ 812174 w 7616525"/>
              <a:gd name="connsiteY239" fmla="*/ 3085877 h 3121214"/>
              <a:gd name="connsiteX240" fmla="*/ 832405 w 7616525"/>
              <a:gd name="connsiteY240" fmla="*/ 3077784 h 3121214"/>
              <a:gd name="connsiteX241" fmla="*/ 839689 w 7616525"/>
              <a:gd name="connsiteY241" fmla="*/ 3054586 h 3121214"/>
              <a:gd name="connsiteX242" fmla="*/ 0 w 7616525"/>
              <a:gd name="connsiteY242" fmla="*/ 2919171 h 3121214"/>
              <a:gd name="connsiteX243" fmla="*/ 72024 w 7616525"/>
              <a:gd name="connsiteY243" fmla="*/ 2919171 h 3121214"/>
              <a:gd name="connsiteX244" fmla="*/ 106552 w 7616525"/>
              <a:gd name="connsiteY244" fmla="*/ 2927263 h 3121214"/>
              <a:gd name="connsiteX245" fmla="*/ 129751 w 7616525"/>
              <a:gd name="connsiteY245" fmla="*/ 2949383 h 3121214"/>
              <a:gd name="connsiteX246" fmla="*/ 138113 w 7616525"/>
              <a:gd name="connsiteY246" fmla="*/ 2981483 h 3121214"/>
              <a:gd name="connsiteX247" fmla="*/ 125974 w 7616525"/>
              <a:gd name="connsiteY247" fmla="*/ 3015472 h 3121214"/>
              <a:gd name="connsiteX248" fmla="*/ 95762 w 7616525"/>
              <a:gd name="connsiteY248" fmla="*/ 3036782 h 3121214"/>
              <a:gd name="connsiteX249" fmla="*/ 95492 w 7616525"/>
              <a:gd name="connsiteY249" fmla="*/ 3038670 h 3121214"/>
              <a:gd name="connsiteX250" fmla="*/ 148633 w 7616525"/>
              <a:gd name="connsiteY250" fmla="*/ 3114740 h 3121214"/>
              <a:gd name="connsiteX251" fmla="*/ 148633 w 7616525"/>
              <a:gd name="connsiteY251" fmla="*/ 3116898 h 3121214"/>
              <a:gd name="connsiteX252" fmla="*/ 105743 w 7616525"/>
              <a:gd name="connsiteY252" fmla="*/ 3116898 h 3121214"/>
              <a:gd name="connsiteX253" fmla="*/ 54760 w 7616525"/>
              <a:gd name="connsiteY253" fmla="*/ 3042717 h 3121214"/>
              <a:gd name="connsiteX254" fmla="*/ 37226 w 7616525"/>
              <a:gd name="connsiteY254" fmla="*/ 3042717 h 3121214"/>
              <a:gd name="connsiteX255" fmla="*/ 37226 w 7616525"/>
              <a:gd name="connsiteY255" fmla="*/ 3116898 h 3121214"/>
              <a:gd name="connsiteX256" fmla="*/ 0 w 7616525"/>
              <a:gd name="connsiteY256" fmla="*/ 3116898 h 3121214"/>
              <a:gd name="connsiteX257" fmla="*/ 971587 w 7616525"/>
              <a:gd name="connsiteY257" fmla="*/ 2914585 h 3121214"/>
              <a:gd name="connsiteX258" fmla="*/ 1013938 w 7616525"/>
              <a:gd name="connsiteY258" fmla="*/ 2927263 h 3121214"/>
              <a:gd name="connsiteX259" fmla="*/ 1034979 w 7616525"/>
              <a:gd name="connsiteY259" fmla="*/ 2956666 h 3121214"/>
              <a:gd name="connsiteX260" fmla="*/ 1002339 w 7616525"/>
              <a:gd name="connsiteY260" fmla="*/ 2970423 h 3121214"/>
              <a:gd name="connsiteX261" fmla="*/ 991549 w 7616525"/>
              <a:gd name="connsiteY261" fmla="*/ 2955048 h 3121214"/>
              <a:gd name="connsiteX262" fmla="*/ 972127 w 7616525"/>
              <a:gd name="connsiteY262" fmla="*/ 2948843 h 3121214"/>
              <a:gd name="connsiteX263" fmla="*/ 952166 w 7616525"/>
              <a:gd name="connsiteY263" fmla="*/ 2954508 h 3121214"/>
              <a:gd name="connsiteX264" fmla="*/ 944343 w 7616525"/>
              <a:gd name="connsiteY264" fmla="*/ 2969344 h 3121214"/>
              <a:gd name="connsiteX265" fmla="*/ 951626 w 7616525"/>
              <a:gd name="connsiteY265" fmla="*/ 2984451 h 3121214"/>
              <a:gd name="connsiteX266" fmla="*/ 976174 w 7616525"/>
              <a:gd name="connsiteY266" fmla="*/ 2996589 h 3121214"/>
              <a:gd name="connsiteX267" fmla="*/ 988582 w 7616525"/>
              <a:gd name="connsiteY267" fmla="*/ 3000636 h 3121214"/>
              <a:gd name="connsiteX268" fmla="*/ 1027965 w 7616525"/>
              <a:gd name="connsiteY268" fmla="*/ 3023834 h 3121214"/>
              <a:gd name="connsiteX269" fmla="*/ 1041723 w 7616525"/>
              <a:gd name="connsiteY269" fmla="*/ 3061869 h 3121214"/>
              <a:gd name="connsiteX270" fmla="*/ 1031742 w 7616525"/>
              <a:gd name="connsiteY270" fmla="*/ 3094779 h 3121214"/>
              <a:gd name="connsiteX271" fmla="*/ 1006116 w 7616525"/>
              <a:gd name="connsiteY271" fmla="*/ 3114740 h 3121214"/>
              <a:gd name="connsiteX272" fmla="*/ 974015 w 7616525"/>
              <a:gd name="connsiteY272" fmla="*/ 3121214 h 3121214"/>
              <a:gd name="connsiteX273" fmla="*/ 928158 w 7616525"/>
              <a:gd name="connsiteY273" fmla="*/ 3106648 h 3121214"/>
              <a:gd name="connsiteX274" fmla="*/ 900374 w 7616525"/>
              <a:gd name="connsiteY274" fmla="*/ 3065376 h 3121214"/>
              <a:gd name="connsiteX275" fmla="*/ 935441 w 7616525"/>
              <a:gd name="connsiteY275" fmla="*/ 3051349 h 3121214"/>
              <a:gd name="connsiteX276" fmla="*/ 949468 w 7616525"/>
              <a:gd name="connsiteY276" fmla="*/ 3076436 h 3121214"/>
              <a:gd name="connsiteX277" fmla="*/ 974285 w 7616525"/>
              <a:gd name="connsiteY277" fmla="*/ 3085877 h 3121214"/>
              <a:gd name="connsiteX278" fmla="*/ 995595 w 7616525"/>
              <a:gd name="connsiteY278" fmla="*/ 3079673 h 3121214"/>
              <a:gd name="connsiteX279" fmla="*/ 1004498 w 7616525"/>
              <a:gd name="connsiteY279" fmla="*/ 3062409 h 3121214"/>
              <a:gd name="connsiteX280" fmla="*/ 996135 w 7616525"/>
              <a:gd name="connsiteY280" fmla="*/ 3044335 h 3121214"/>
              <a:gd name="connsiteX281" fmla="*/ 965923 w 7616525"/>
              <a:gd name="connsiteY281" fmla="*/ 3029229 h 3121214"/>
              <a:gd name="connsiteX282" fmla="*/ 953784 w 7616525"/>
              <a:gd name="connsiteY282" fmla="*/ 3024913 h 3121214"/>
              <a:gd name="connsiteX283" fmla="*/ 921414 w 7616525"/>
              <a:gd name="connsiteY283" fmla="*/ 3004682 h 3121214"/>
              <a:gd name="connsiteX284" fmla="*/ 907657 w 7616525"/>
              <a:gd name="connsiteY284" fmla="*/ 2970154 h 3121214"/>
              <a:gd name="connsiteX285" fmla="*/ 915749 w 7616525"/>
              <a:gd name="connsiteY285" fmla="*/ 2942100 h 3121214"/>
              <a:gd name="connsiteX286" fmla="*/ 938409 w 7616525"/>
              <a:gd name="connsiteY286" fmla="*/ 2922138 h 3121214"/>
              <a:gd name="connsiteX287" fmla="*/ 971587 w 7616525"/>
              <a:gd name="connsiteY287" fmla="*/ 2914585 h 3121214"/>
              <a:gd name="connsiteX288" fmla="*/ 6076098 w 7616525"/>
              <a:gd name="connsiteY288" fmla="*/ 2913776 h 3121214"/>
              <a:gd name="connsiteX289" fmla="*/ 6092553 w 7616525"/>
              <a:gd name="connsiteY289" fmla="*/ 2920520 h 3121214"/>
              <a:gd name="connsiteX290" fmla="*/ 6099297 w 7616525"/>
              <a:gd name="connsiteY290" fmla="*/ 2936974 h 3121214"/>
              <a:gd name="connsiteX291" fmla="*/ 6092553 w 7616525"/>
              <a:gd name="connsiteY291" fmla="*/ 2953699 h 3121214"/>
              <a:gd name="connsiteX292" fmla="*/ 6076098 w 7616525"/>
              <a:gd name="connsiteY292" fmla="*/ 2960443 h 3121214"/>
              <a:gd name="connsiteX293" fmla="*/ 6059643 w 7616525"/>
              <a:gd name="connsiteY293" fmla="*/ 2953699 h 3121214"/>
              <a:gd name="connsiteX294" fmla="*/ 6052630 w 7616525"/>
              <a:gd name="connsiteY294" fmla="*/ 2936974 h 3121214"/>
              <a:gd name="connsiteX295" fmla="*/ 6059643 w 7616525"/>
              <a:gd name="connsiteY295" fmla="*/ 2920520 h 3121214"/>
              <a:gd name="connsiteX296" fmla="*/ 6076098 w 7616525"/>
              <a:gd name="connsiteY296" fmla="*/ 2913776 h 3121214"/>
              <a:gd name="connsiteX297" fmla="*/ 7112100 w 7616525"/>
              <a:gd name="connsiteY297" fmla="*/ 1654847 h 3121214"/>
              <a:gd name="connsiteX298" fmla="*/ 7084046 w 7616525"/>
              <a:gd name="connsiteY298" fmla="*/ 1675888 h 3121214"/>
              <a:gd name="connsiteX299" fmla="*/ 7090250 w 7616525"/>
              <a:gd name="connsiteY299" fmla="*/ 1689915 h 3121214"/>
              <a:gd name="connsiteX300" fmla="*/ 7107514 w 7616525"/>
              <a:gd name="connsiteY300" fmla="*/ 1695310 h 3121214"/>
              <a:gd name="connsiteX301" fmla="*/ 7132601 w 7616525"/>
              <a:gd name="connsiteY301" fmla="*/ 1685329 h 3121214"/>
              <a:gd name="connsiteX302" fmla="*/ 7141772 w 7616525"/>
              <a:gd name="connsiteY302" fmla="*/ 1661591 h 3121214"/>
              <a:gd name="connsiteX303" fmla="*/ 7112100 w 7616525"/>
              <a:gd name="connsiteY303" fmla="*/ 1654847 h 3121214"/>
              <a:gd name="connsiteX304" fmla="*/ 6159600 w 7616525"/>
              <a:gd name="connsiteY304" fmla="*/ 1654847 h 3121214"/>
              <a:gd name="connsiteX305" fmla="*/ 6131546 w 7616525"/>
              <a:gd name="connsiteY305" fmla="*/ 1675888 h 3121214"/>
              <a:gd name="connsiteX306" fmla="*/ 6137750 w 7616525"/>
              <a:gd name="connsiteY306" fmla="*/ 1689915 h 3121214"/>
              <a:gd name="connsiteX307" fmla="*/ 6155014 w 7616525"/>
              <a:gd name="connsiteY307" fmla="*/ 1695310 h 3121214"/>
              <a:gd name="connsiteX308" fmla="*/ 6180101 w 7616525"/>
              <a:gd name="connsiteY308" fmla="*/ 1685329 h 3121214"/>
              <a:gd name="connsiteX309" fmla="*/ 6189273 w 7616525"/>
              <a:gd name="connsiteY309" fmla="*/ 1661591 h 3121214"/>
              <a:gd name="connsiteX310" fmla="*/ 6159600 w 7616525"/>
              <a:gd name="connsiteY310" fmla="*/ 1654847 h 3121214"/>
              <a:gd name="connsiteX311" fmla="*/ 442504 w 7616525"/>
              <a:gd name="connsiteY311" fmla="*/ 1607371 h 3121214"/>
              <a:gd name="connsiteX312" fmla="*/ 423891 w 7616525"/>
              <a:gd name="connsiteY312" fmla="*/ 1612496 h 3121214"/>
              <a:gd name="connsiteX313" fmla="*/ 409594 w 7616525"/>
              <a:gd name="connsiteY313" fmla="*/ 1627063 h 3121214"/>
              <a:gd name="connsiteX314" fmla="*/ 404469 w 7616525"/>
              <a:gd name="connsiteY314" fmla="*/ 1648643 h 3121214"/>
              <a:gd name="connsiteX315" fmla="*/ 409594 w 7616525"/>
              <a:gd name="connsiteY315" fmla="*/ 1670223 h 3121214"/>
              <a:gd name="connsiteX316" fmla="*/ 423891 w 7616525"/>
              <a:gd name="connsiteY316" fmla="*/ 1684790 h 3121214"/>
              <a:gd name="connsiteX317" fmla="*/ 442504 w 7616525"/>
              <a:gd name="connsiteY317" fmla="*/ 1689915 h 3121214"/>
              <a:gd name="connsiteX318" fmla="*/ 461656 w 7616525"/>
              <a:gd name="connsiteY318" fmla="*/ 1684790 h 3121214"/>
              <a:gd name="connsiteX319" fmla="*/ 475683 w 7616525"/>
              <a:gd name="connsiteY319" fmla="*/ 1670223 h 3121214"/>
              <a:gd name="connsiteX320" fmla="*/ 481078 w 7616525"/>
              <a:gd name="connsiteY320" fmla="*/ 1648643 h 3121214"/>
              <a:gd name="connsiteX321" fmla="*/ 475683 w 7616525"/>
              <a:gd name="connsiteY321" fmla="*/ 1627063 h 3121214"/>
              <a:gd name="connsiteX322" fmla="*/ 461656 w 7616525"/>
              <a:gd name="connsiteY322" fmla="*/ 1612496 h 3121214"/>
              <a:gd name="connsiteX323" fmla="*/ 442504 w 7616525"/>
              <a:gd name="connsiteY323" fmla="*/ 1607371 h 3121214"/>
              <a:gd name="connsiteX324" fmla="*/ 271863 w 7616525"/>
              <a:gd name="connsiteY324" fmla="*/ 1607371 h 3121214"/>
              <a:gd name="connsiteX325" fmla="*/ 252710 w 7616525"/>
              <a:gd name="connsiteY325" fmla="*/ 1612496 h 3121214"/>
              <a:gd name="connsiteX326" fmla="*/ 238414 w 7616525"/>
              <a:gd name="connsiteY326" fmla="*/ 1626793 h 3121214"/>
              <a:gd name="connsiteX327" fmla="*/ 233019 w 7616525"/>
              <a:gd name="connsiteY327" fmla="*/ 1648643 h 3121214"/>
              <a:gd name="connsiteX328" fmla="*/ 238414 w 7616525"/>
              <a:gd name="connsiteY328" fmla="*/ 1670493 h 3121214"/>
              <a:gd name="connsiteX329" fmla="*/ 252710 w 7616525"/>
              <a:gd name="connsiteY329" fmla="*/ 1685060 h 3121214"/>
              <a:gd name="connsiteX330" fmla="*/ 271863 w 7616525"/>
              <a:gd name="connsiteY330" fmla="*/ 1689915 h 3121214"/>
              <a:gd name="connsiteX331" fmla="*/ 291285 w 7616525"/>
              <a:gd name="connsiteY331" fmla="*/ 1685060 h 3121214"/>
              <a:gd name="connsiteX332" fmla="*/ 305312 w 7616525"/>
              <a:gd name="connsiteY332" fmla="*/ 1670763 h 3121214"/>
              <a:gd name="connsiteX333" fmla="*/ 310707 w 7616525"/>
              <a:gd name="connsiteY333" fmla="*/ 1648643 h 3121214"/>
              <a:gd name="connsiteX334" fmla="*/ 305312 w 7616525"/>
              <a:gd name="connsiteY334" fmla="*/ 1626793 h 3121214"/>
              <a:gd name="connsiteX335" fmla="*/ 291285 w 7616525"/>
              <a:gd name="connsiteY335" fmla="*/ 1612496 h 3121214"/>
              <a:gd name="connsiteX336" fmla="*/ 271863 w 7616525"/>
              <a:gd name="connsiteY336" fmla="*/ 1607371 h 3121214"/>
              <a:gd name="connsiteX337" fmla="*/ 6958807 w 7616525"/>
              <a:gd name="connsiteY337" fmla="*/ 1603325 h 3121214"/>
              <a:gd name="connsiteX338" fmla="*/ 6936687 w 7616525"/>
              <a:gd name="connsiteY338" fmla="*/ 1610878 h 3121214"/>
              <a:gd name="connsiteX339" fmla="*/ 6923200 w 7616525"/>
              <a:gd name="connsiteY339" fmla="*/ 1631379 h 3121214"/>
              <a:gd name="connsiteX340" fmla="*/ 6993335 w 7616525"/>
              <a:gd name="connsiteY340" fmla="*/ 1631379 h 3121214"/>
              <a:gd name="connsiteX341" fmla="*/ 6988479 w 7616525"/>
              <a:gd name="connsiteY341" fmla="*/ 1618431 h 3121214"/>
              <a:gd name="connsiteX342" fmla="*/ 6976610 w 7616525"/>
              <a:gd name="connsiteY342" fmla="*/ 1607641 h 3121214"/>
              <a:gd name="connsiteX343" fmla="*/ 6958807 w 7616525"/>
              <a:gd name="connsiteY343" fmla="*/ 1603325 h 3121214"/>
              <a:gd name="connsiteX344" fmla="*/ 612335 w 7616525"/>
              <a:gd name="connsiteY344" fmla="*/ 1603325 h 3121214"/>
              <a:gd name="connsiteX345" fmla="*/ 590216 w 7616525"/>
              <a:gd name="connsiteY345" fmla="*/ 1610878 h 3121214"/>
              <a:gd name="connsiteX346" fmla="*/ 576728 w 7616525"/>
              <a:gd name="connsiteY346" fmla="*/ 1631379 h 3121214"/>
              <a:gd name="connsiteX347" fmla="*/ 646863 w 7616525"/>
              <a:gd name="connsiteY347" fmla="*/ 1631379 h 3121214"/>
              <a:gd name="connsiteX348" fmla="*/ 642008 w 7616525"/>
              <a:gd name="connsiteY348" fmla="*/ 1618431 h 3121214"/>
              <a:gd name="connsiteX349" fmla="*/ 630139 w 7616525"/>
              <a:gd name="connsiteY349" fmla="*/ 1607641 h 3121214"/>
              <a:gd name="connsiteX350" fmla="*/ 612335 w 7616525"/>
              <a:gd name="connsiteY350" fmla="*/ 1603325 h 3121214"/>
              <a:gd name="connsiteX351" fmla="*/ 6515225 w 7616525"/>
              <a:gd name="connsiteY351" fmla="*/ 1578238 h 3121214"/>
              <a:gd name="connsiteX352" fmla="*/ 6551371 w 7616525"/>
              <a:gd name="connsiteY352" fmla="*/ 1578238 h 3121214"/>
              <a:gd name="connsiteX353" fmla="*/ 6551371 w 7616525"/>
              <a:gd name="connsiteY353" fmla="*/ 1719048 h 3121214"/>
              <a:gd name="connsiteX354" fmla="*/ 6515225 w 7616525"/>
              <a:gd name="connsiteY354" fmla="*/ 1719048 h 3121214"/>
              <a:gd name="connsiteX355" fmla="*/ 7285001 w 7616525"/>
              <a:gd name="connsiteY355" fmla="*/ 1573922 h 3121214"/>
              <a:gd name="connsiteX356" fmla="*/ 7302804 w 7616525"/>
              <a:gd name="connsiteY356" fmla="*/ 1577159 h 3121214"/>
              <a:gd name="connsiteX357" fmla="*/ 7302804 w 7616525"/>
              <a:gd name="connsiteY357" fmla="*/ 1613306 h 3121214"/>
              <a:gd name="connsiteX358" fmla="*/ 7290126 w 7616525"/>
              <a:gd name="connsiteY358" fmla="*/ 1609259 h 3121214"/>
              <a:gd name="connsiteX359" fmla="*/ 7279336 w 7616525"/>
              <a:gd name="connsiteY359" fmla="*/ 1607911 h 3121214"/>
              <a:gd name="connsiteX360" fmla="*/ 7253710 w 7616525"/>
              <a:gd name="connsiteY360" fmla="*/ 1619510 h 3121214"/>
              <a:gd name="connsiteX361" fmla="*/ 7244538 w 7616525"/>
              <a:gd name="connsiteY361" fmla="*/ 1648913 h 3121214"/>
              <a:gd name="connsiteX362" fmla="*/ 7244538 w 7616525"/>
              <a:gd name="connsiteY362" fmla="*/ 1719048 h 3121214"/>
              <a:gd name="connsiteX363" fmla="*/ 7208392 w 7616525"/>
              <a:gd name="connsiteY363" fmla="*/ 1719048 h 3121214"/>
              <a:gd name="connsiteX364" fmla="*/ 7208392 w 7616525"/>
              <a:gd name="connsiteY364" fmla="*/ 1578238 h 3121214"/>
              <a:gd name="connsiteX365" fmla="*/ 7242110 w 7616525"/>
              <a:gd name="connsiteY365" fmla="*/ 1578238 h 3121214"/>
              <a:gd name="connsiteX366" fmla="*/ 7242110 w 7616525"/>
              <a:gd name="connsiteY366" fmla="*/ 1596851 h 3121214"/>
              <a:gd name="connsiteX367" fmla="*/ 7244538 w 7616525"/>
              <a:gd name="connsiteY367" fmla="*/ 1596851 h 3121214"/>
              <a:gd name="connsiteX368" fmla="*/ 7260723 w 7616525"/>
              <a:gd name="connsiteY368" fmla="*/ 1580396 h 3121214"/>
              <a:gd name="connsiteX369" fmla="*/ 7285001 w 7616525"/>
              <a:gd name="connsiteY369" fmla="*/ 1573922 h 3121214"/>
              <a:gd name="connsiteX370" fmla="*/ 7388781 w 7616525"/>
              <a:gd name="connsiteY370" fmla="*/ 1573652 h 3121214"/>
              <a:gd name="connsiteX371" fmla="*/ 7429243 w 7616525"/>
              <a:gd name="connsiteY371" fmla="*/ 1583903 h 3121214"/>
              <a:gd name="connsiteX372" fmla="*/ 7453521 w 7616525"/>
              <a:gd name="connsiteY372" fmla="*/ 1612496 h 3121214"/>
              <a:gd name="connsiteX373" fmla="*/ 7420342 w 7616525"/>
              <a:gd name="connsiteY373" fmla="*/ 1626254 h 3121214"/>
              <a:gd name="connsiteX374" fmla="*/ 7388781 w 7616525"/>
              <a:gd name="connsiteY374" fmla="*/ 1607371 h 3121214"/>
              <a:gd name="connsiteX375" fmla="*/ 7361536 w 7616525"/>
              <a:gd name="connsiteY375" fmla="*/ 1618701 h 3121214"/>
              <a:gd name="connsiteX376" fmla="*/ 7351016 w 7616525"/>
              <a:gd name="connsiteY376" fmla="*/ 1648643 h 3121214"/>
              <a:gd name="connsiteX377" fmla="*/ 7361536 w 7616525"/>
              <a:gd name="connsiteY377" fmla="*/ 1678585 h 3121214"/>
              <a:gd name="connsiteX378" fmla="*/ 7388781 w 7616525"/>
              <a:gd name="connsiteY378" fmla="*/ 1689915 h 3121214"/>
              <a:gd name="connsiteX379" fmla="*/ 7421960 w 7616525"/>
              <a:gd name="connsiteY379" fmla="*/ 1670223 h 3121214"/>
              <a:gd name="connsiteX380" fmla="*/ 7454870 w 7616525"/>
              <a:gd name="connsiteY380" fmla="*/ 1684520 h 3121214"/>
              <a:gd name="connsiteX381" fmla="*/ 7428974 w 7616525"/>
              <a:gd name="connsiteY381" fmla="*/ 1713114 h 3121214"/>
              <a:gd name="connsiteX382" fmla="*/ 7388781 w 7616525"/>
              <a:gd name="connsiteY382" fmla="*/ 1723364 h 3121214"/>
              <a:gd name="connsiteX383" fmla="*/ 7350746 w 7616525"/>
              <a:gd name="connsiteY383" fmla="*/ 1713923 h 3121214"/>
              <a:gd name="connsiteX384" fmla="*/ 7324310 w 7616525"/>
              <a:gd name="connsiteY384" fmla="*/ 1687218 h 3121214"/>
              <a:gd name="connsiteX385" fmla="*/ 7314869 w 7616525"/>
              <a:gd name="connsiteY385" fmla="*/ 1648643 h 3121214"/>
              <a:gd name="connsiteX386" fmla="*/ 7324310 w 7616525"/>
              <a:gd name="connsiteY386" fmla="*/ 1610069 h 3121214"/>
              <a:gd name="connsiteX387" fmla="*/ 7350746 w 7616525"/>
              <a:gd name="connsiteY387" fmla="*/ 1583363 h 3121214"/>
              <a:gd name="connsiteX388" fmla="*/ 7388781 w 7616525"/>
              <a:gd name="connsiteY388" fmla="*/ 1573652 h 3121214"/>
              <a:gd name="connsiteX389" fmla="*/ 7111291 w 7616525"/>
              <a:gd name="connsiteY389" fmla="*/ 1573652 h 3121214"/>
              <a:gd name="connsiteX390" fmla="*/ 7160655 w 7616525"/>
              <a:gd name="connsiteY390" fmla="*/ 1588758 h 3121214"/>
              <a:gd name="connsiteX391" fmla="*/ 7177380 w 7616525"/>
              <a:gd name="connsiteY391" fmla="*/ 1632188 h 3121214"/>
              <a:gd name="connsiteX392" fmla="*/ 7177380 w 7616525"/>
              <a:gd name="connsiteY392" fmla="*/ 1719048 h 3121214"/>
              <a:gd name="connsiteX393" fmla="*/ 7141772 w 7616525"/>
              <a:gd name="connsiteY393" fmla="*/ 1719048 h 3121214"/>
              <a:gd name="connsiteX394" fmla="*/ 7141772 w 7616525"/>
              <a:gd name="connsiteY394" fmla="*/ 1704751 h 3121214"/>
              <a:gd name="connsiteX395" fmla="*/ 7139614 w 7616525"/>
              <a:gd name="connsiteY395" fmla="*/ 1704751 h 3121214"/>
              <a:gd name="connsiteX396" fmla="*/ 7122890 w 7616525"/>
              <a:gd name="connsiteY396" fmla="*/ 1718239 h 3121214"/>
              <a:gd name="connsiteX397" fmla="*/ 7098882 w 7616525"/>
              <a:gd name="connsiteY397" fmla="*/ 1723364 h 3121214"/>
              <a:gd name="connsiteX398" fmla="*/ 7062196 w 7616525"/>
              <a:gd name="connsiteY398" fmla="*/ 1710416 h 3121214"/>
              <a:gd name="connsiteX399" fmla="*/ 7047899 w 7616525"/>
              <a:gd name="connsiteY399" fmla="*/ 1675888 h 3121214"/>
              <a:gd name="connsiteX400" fmla="*/ 7055182 w 7616525"/>
              <a:gd name="connsiteY400" fmla="*/ 1651071 h 3121214"/>
              <a:gd name="connsiteX401" fmla="*/ 7075684 w 7616525"/>
              <a:gd name="connsiteY401" fmla="*/ 1634616 h 3121214"/>
              <a:gd name="connsiteX402" fmla="*/ 7104547 w 7616525"/>
              <a:gd name="connsiteY402" fmla="*/ 1628682 h 3121214"/>
              <a:gd name="connsiteX403" fmla="*/ 7141772 w 7616525"/>
              <a:gd name="connsiteY403" fmla="*/ 1635156 h 3121214"/>
              <a:gd name="connsiteX404" fmla="*/ 7141772 w 7616525"/>
              <a:gd name="connsiteY404" fmla="*/ 1628951 h 3121214"/>
              <a:gd name="connsiteX405" fmla="*/ 7133140 w 7616525"/>
              <a:gd name="connsiteY405" fmla="*/ 1610338 h 3121214"/>
              <a:gd name="connsiteX406" fmla="*/ 7109672 w 7616525"/>
              <a:gd name="connsiteY406" fmla="*/ 1603055 h 3121214"/>
              <a:gd name="connsiteX407" fmla="*/ 7090520 w 7616525"/>
              <a:gd name="connsiteY407" fmla="*/ 1607641 h 3121214"/>
              <a:gd name="connsiteX408" fmla="*/ 7075144 w 7616525"/>
              <a:gd name="connsiteY408" fmla="*/ 1619510 h 3121214"/>
              <a:gd name="connsiteX409" fmla="*/ 7051945 w 7616525"/>
              <a:gd name="connsiteY409" fmla="*/ 1601437 h 3121214"/>
              <a:gd name="connsiteX410" fmla="*/ 7077572 w 7616525"/>
              <a:gd name="connsiteY410" fmla="*/ 1580936 h 3121214"/>
              <a:gd name="connsiteX411" fmla="*/ 7111291 w 7616525"/>
              <a:gd name="connsiteY411" fmla="*/ 1573652 h 3121214"/>
              <a:gd name="connsiteX412" fmla="*/ 6958537 w 7616525"/>
              <a:gd name="connsiteY412" fmla="*/ 1573652 h 3121214"/>
              <a:gd name="connsiteX413" fmla="*/ 6996032 w 7616525"/>
              <a:gd name="connsiteY413" fmla="*/ 1583094 h 3121214"/>
              <a:gd name="connsiteX414" fmla="*/ 7020040 w 7616525"/>
              <a:gd name="connsiteY414" fmla="*/ 1608720 h 3121214"/>
              <a:gd name="connsiteX415" fmla="*/ 7028133 w 7616525"/>
              <a:gd name="connsiteY415" fmla="*/ 1645136 h 3121214"/>
              <a:gd name="connsiteX416" fmla="*/ 7027324 w 7616525"/>
              <a:gd name="connsiteY416" fmla="*/ 1657275 h 3121214"/>
              <a:gd name="connsiteX417" fmla="*/ 6921581 w 7616525"/>
              <a:gd name="connsiteY417" fmla="*/ 1657275 h 3121214"/>
              <a:gd name="connsiteX418" fmla="*/ 6935069 w 7616525"/>
              <a:gd name="connsiteY418" fmla="*/ 1682632 h 3121214"/>
              <a:gd name="connsiteX419" fmla="*/ 6960425 w 7616525"/>
              <a:gd name="connsiteY419" fmla="*/ 1691534 h 3121214"/>
              <a:gd name="connsiteX420" fmla="*/ 6982005 w 7616525"/>
              <a:gd name="connsiteY420" fmla="*/ 1686139 h 3121214"/>
              <a:gd name="connsiteX421" fmla="*/ 6996032 w 7616525"/>
              <a:gd name="connsiteY421" fmla="*/ 1671572 h 3121214"/>
              <a:gd name="connsiteX422" fmla="*/ 7025435 w 7616525"/>
              <a:gd name="connsiteY422" fmla="*/ 1685869 h 3121214"/>
              <a:gd name="connsiteX423" fmla="*/ 6959886 w 7616525"/>
              <a:gd name="connsiteY423" fmla="*/ 1723364 h 3121214"/>
              <a:gd name="connsiteX424" fmla="*/ 6922121 w 7616525"/>
              <a:gd name="connsiteY424" fmla="*/ 1713923 h 3121214"/>
              <a:gd name="connsiteX425" fmla="*/ 6895685 w 7616525"/>
              <a:gd name="connsiteY425" fmla="*/ 1687218 h 3121214"/>
              <a:gd name="connsiteX426" fmla="*/ 6886244 w 7616525"/>
              <a:gd name="connsiteY426" fmla="*/ 1648913 h 3121214"/>
              <a:gd name="connsiteX427" fmla="*/ 6895685 w 7616525"/>
              <a:gd name="connsiteY427" fmla="*/ 1611417 h 3121214"/>
              <a:gd name="connsiteX428" fmla="*/ 6921581 w 7616525"/>
              <a:gd name="connsiteY428" fmla="*/ 1583903 h 3121214"/>
              <a:gd name="connsiteX429" fmla="*/ 6958537 w 7616525"/>
              <a:gd name="connsiteY429" fmla="*/ 1573652 h 3121214"/>
              <a:gd name="connsiteX430" fmla="*/ 6802174 w 7616525"/>
              <a:gd name="connsiteY430" fmla="*/ 1573652 h 3121214"/>
              <a:gd name="connsiteX431" fmla="*/ 6860441 w 7616525"/>
              <a:gd name="connsiteY431" fmla="*/ 1604404 h 3121214"/>
              <a:gd name="connsiteX432" fmla="*/ 6829419 w 7616525"/>
              <a:gd name="connsiteY432" fmla="*/ 1617892 h 3121214"/>
              <a:gd name="connsiteX433" fmla="*/ 6802984 w 7616525"/>
              <a:gd name="connsiteY433" fmla="*/ 1603055 h 3121214"/>
              <a:gd name="connsiteX434" fmla="*/ 6788147 w 7616525"/>
              <a:gd name="connsiteY434" fmla="*/ 1606562 h 3121214"/>
              <a:gd name="connsiteX435" fmla="*/ 6782483 w 7616525"/>
              <a:gd name="connsiteY435" fmla="*/ 1615194 h 3121214"/>
              <a:gd name="connsiteX436" fmla="*/ 6801365 w 7616525"/>
              <a:gd name="connsiteY436" fmla="*/ 1630030 h 3121214"/>
              <a:gd name="connsiteX437" fmla="*/ 6822136 w 7616525"/>
              <a:gd name="connsiteY437" fmla="*/ 1635156 h 3121214"/>
              <a:gd name="connsiteX438" fmla="*/ 6853697 w 7616525"/>
              <a:gd name="connsiteY438" fmla="*/ 1651071 h 3121214"/>
              <a:gd name="connsiteX439" fmla="*/ 6864217 w 7616525"/>
              <a:gd name="connsiteY439" fmla="*/ 1677506 h 3121214"/>
              <a:gd name="connsiteX440" fmla="*/ 6856394 w 7616525"/>
              <a:gd name="connsiteY440" fmla="*/ 1701514 h 3121214"/>
              <a:gd name="connsiteX441" fmla="*/ 6834814 w 7616525"/>
              <a:gd name="connsiteY441" fmla="*/ 1717699 h 3121214"/>
              <a:gd name="connsiteX442" fmla="*/ 6804602 w 7616525"/>
              <a:gd name="connsiteY442" fmla="*/ 1723364 h 3121214"/>
              <a:gd name="connsiteX443" fmla="*/ 6763061 w 7616525"/>
              <a:gd name="connsiteY443" fmla="*/ 1712844 h 3121214"/>
              <a:gd name="connsiteX444" fmla="*/ 6740941 w 7616525"/>
              <a:gd name="connsiteY444" fmla="*/ 1685599 h 3121214"/>
              <a:gd name="connsiteX445" fmla="*/ 6773041 w 7616525"/>
              <a:gd name="connsiteY445" fmla="*/ 1671572 h 3121214"/>
              <a:gd name="connsiteX446" fmla="*/ 6785720 w 7616525"/>
              <a:gd name="connsiteY446" fmla="*/ 1686678 h 3121214"/>
              <a:gd name="connsiteX447" fmla="*/ 6804602 w 7616525"/>
              <a:gd name="connsiteY447" fmla="*/ 1691803 h 3121214"/>
              <a:gd name="connsiteX448" fmla="*/ 6821327 w 7616525"/>
              <a:gd name="connsiteY448" fmla="*/ 1688566 h 3121214"/>
              <a:gd name="connsiteX449" fmla="*/ 6827801 w 7616525"/>
              <a:gd name="connsiteY449" fmla="*/ 1678046 h 3121214"/>
              <a:gd name="connsiteX450" fmla="*/ 6821866 w 7616525"/>
              <a:gd name="connsiteY450" fmla="*/ 1667795 h 3121214"/>
              <a:gd name="connsiteX451" fmla="*/ 6803523 w 7616525"/>
              <a:gd name="connsiteY451" fmla="*/ 1661591 h 3121214"/>
              <a:gd name="connsiteX452" fmla="*/ 6787068 w 7616525"/>
              <a:gd name="connsiteY452" fmla="*/ 1658084 h 3121214"/>
              <a:gd name="connsiteX453" fmla="*/ 6758475 w 7616525"/>
              <a:gd name="connsiteY453" fmla="*/ 1642978 h 3121214"/>
              <a:gd name="connsiteX454" fmla="*/ 6747145 w 7616525"/>
              <a:gd name="connsiteY454" fmla="*/ 1615734 h 3121214"/>
              <a:gd name="connsiteX455" fmla="*/ 6754429 w 7616525"/>
              <a:gd name="connsiteY455" fmla="*/ 1593884 h 3121214"/>
              <a:gd name="connsiteX456" fmla="*/ 6774390 w 7616525"/>
              <a:gd name="connsiteY456" fmla="*/ 1579047 h 3121214"/>
              <a:gd name="connsiteX457" fmla="*/ 6802174 w 7616525"/>
              <a:gd name="connsiteY457" fmla="*/ 1573652 h 3121214"/>
              <a:gd name="connsiteX458" fmla="*/ 6655356 w 7616525"/>
              <a:gd name="connsiteY458" fmla="*/ 1573652 h 3121214"/>
              <a:gd name="connsiteX459" fmla="*/ 6695818 w 7616525"/>
              <a:gd name="connsiteY459" fmla="*/ 1583903 h 3121214"/>
              <a:gd name="connsiteX460" fmla="*/ 6720096 w 7616525"/>
              <a:gd name="connsiteY460" fmla="*/ 1612496 h 3121214"/>
              <a:gd name="connsiteX461" fmla="*/ 6686916 w 7616525"/>
              <a:gd name="connsiteY461" fmla="*/ 1626254 h 3121214"/>
              <a:gd name="connsiteX462" fmla="*/ 6655356 w 7616525"/>
              <a:gd name="connsiteY462" fmla="*/ 1607371 h 3121214"/>
              <a:gd name="connsiteX463" fmla="*/ 6628111 w 7616525"/>
              <a:gd name="connsiteY463" fmla="*/ 1618701 h 3121214"/>
              <a:gd name="connsiteX464" fmla="*/ 6617590 w 7616525"/>
              <a:gd name="connsiteY464" fmla="*/ 1648643 h 3121214"/>
              <a:gd name="connsiteX465" fmla="*/ 6628111 w 7616525"/>
              <a:gd name="connsiteY465" fmla="*/ 1678585 h 3121214"/>
              <a:gd name="connsiteX466" fmla="*/ 6655356 w 7616525"/>
              <a:gd name="connsiteY466" fmla="*/ 1689915 h 3121214"/>
              <a:gd name="connsiteX467" fmla="*/ 6688535 w 7616525"/>
              <a:gd name="connsiteY467" fmla="*/ 1670223 h 3121214"/>
              <a:gd name="connsiteX468" fmla="*/ 6721444 w 7616525"/>
              <a:gd name="connsiteY468" fmla="*/ 1684520 h 3121214"/>
              <a:gd name="connsiteX469" fmla="*/ 6695548 w 7616525"/>
              <a:gd name="connsiteY469" fmla="*/ 1713114 h 3121214"/>
              <a:gd name="connsiteX470" fmla="*/ 6655356 w 7616525"/>
              <a:gd name="connsiteY470" fmla="*/ 1723364 h 3121214"/>
              <a:gd name="connsiteX471" fmla="*/ 6617321 w 7616525"/>
              <a:gd name="connsiteY471" fmla="*/ 1713923 h 3121214"/>
              <a:gd name="connsiteX472" fmla="*/ 6590885 w 7616525"/>
              <a:gd name="connsiteY472" fmla="*/ 1687218 h 3121214"/>
              <a:gd name="connsiteX473" fmla="*/ 6581444 w 7616525"/>
              <a:gd name="connsiteY473" fmla="*/ 1648643 h 3121214"/>
              <a:gd name="connsiteX474" fmla="*/ 6590885 w 7616525"/>
              <a:gd name="connsiteY474" fmla="*/ 1610069 h 3121214"/>
              <a:gd name="connsiteX475" fmla="*/ 6617321 w 7616525"/>
              <a:gd name="connsiteY475" fmla="*/ 1583363 h 3121214"/>
              <a:gd name="connsiteX476" fmla="*/ 6655356 w 7616525"/>
              <a:gd name="connsiteY476" fmla="*/ 1573652 h 3121214"/>
              <a:gd name="connsiteX477" fmla="*/ 6306875 w 7616525"/>
              <a:gd name="connsiteY477" fmla="*/ 1573652 h 3121214"/>
              <a:gd name="connsiteX478" fmla="*/ 6365141 w 7616525"/>
              <a:gd name="connsiteY478" fmla="*/ 1604404 h 3121214"/>
              <a:gd name="connsiteX479" fmla="*/ 6334120 w 7616525"/>
              <a:gd name="connsiteY479" fmla="*/ 1617892 h 3121214"/>
              <a:gd name="connsiteX480" fmla="*/ 6307684 w 7616525"/>
              <a:gd name="connsiteY480" fmla="*/ 1603055 h 3121214"/>
              <a:gd name="connsiteX481" fmla="*/ 6292848 w 7616525"/>
              <a:gd name="connsiteY481" fmla="*/ 1606562 h 3121214"/>
              <a:gd name="connsiteX482" fmla="*/ 6287183 w 7616525"/>
              <a:gd name="connsiteY482" fmla="*/ 1615194 h 3121214"/>
              <a:gd name="connsiteX483" fmla="*/ 6306065 w 7616525"/>
              <a:gd name="connsiteY483" fmla="*/ 1630030 h 3121214"/>
              <a:gd name="connsiteX484" fmla="*/ 6326836 w 7616525"/>
              <a:gd name="connsiteY484" fmla="*/ 1635156 h 3121214"/>
              <a:gd name="connsiteX485" fmla="*/ 6358397 w 7616525"/>
              <a:gd name="connsiteY485" fmla="*/ 1651071 h 3121214"/>
              <a:gd name="connsiteX486" fmla="*/ 6368917 w 7616525"/>
              <a:gd name="connsiteY486" fmla="*/ 1677506 h 3121214"/>
              <a:gd name="connsiteX487" fmla="*/ 6361095 w 7616525"/>
              <a:gd name="connsiteY487" fmla="*/ 1701514 h 3121214"/>
              <a:gd name="connsiteX488" fmla="*/ 6339515 w 7616525"/>
              <a:gd name="connsiteY488" fmla="*/ 1717699 h 3121214"/>
              <a:gd name="connsiteX489" fmla="*/ 6309302 w 7616525"/>
              <a:gd name="connsiteY489" fmla="*/ 1723364 h 3121214"/>
              <a:gd name="connsiteX490" fmla="*/ 6267761 w 7616525"/>
              <a:gd name="connsiteY490" fmla="*/ 1712844 h 3121214"/>
              <a:gd name="connsiteX491" fmla="*/ 6245641 w 7616525"/>
              <a:gd name="connsiteY491" fmla="*/ 1685599 h 3121214"/>
              <a:gd name="connsiteX492" fmla="*/ 6277742 w 7616525"/>
              <a:gd name="connsiteY492" fmla="*/ 1671572 h 3121214"/>
              <a:gd name="connsiteX493" fmla="*/ 6290420 w 7616525"/>
              <a:gd name="connsiteY493" fmla="*/ 1686678 h 3121214"/>
              <a:gd name="connsiteX494" fmla="*/ 6309302 w 7616525"/>
              <a:gd name="connsiteY494" fmla="*/ 1691803 h 3121214"/>
              <a:gd name="connsiteX495" fmla="*/ 6326027 w 7616525"/>
              <a:gd name="connsiteY495" fmla="*/ 1688566 h 3121214"/>
              <a:gd name="connsiteX496" fmla="*/ 6332501 w 7616525"/>
              <a:gd name="connsiteY496" fmla="*/ 1678046 h 3121214"/>
              <a:gd name="connsiteX497" fmla="*/ 6326567 w 7616525"/>
              <a:gd name="connsiteY497" fmla="*/ 1667795 h 3121214"/>
              <a:gd name="connsiteX498" fmla="*/ 6308223 w 7616525"/>
              <a:gd name="connsiteY498" fmla="*/ 1661591 h 3121214"/>
              <a:gd name="connsiteX499" fmla="*/ 6291769 w 7616525"/>
              <a:gd name="connsiteY499" fmla="*/ 1658084 h 3121214"/>
              <a:gd name="connsiteX500" fmla="*/ 6263175 w 7616525"/>
              <a:gd name="connsiteY500" fmla="*/ 1642978 h 3121214"/>
              <a:gd name="connsiteX501" fmla="*/ 6251846 w 7616525"/>
              <a:gd name="connsiteY501" fmla="*/ 1615734 h 3121214"/>
              <a:gd name="connsiteX502" fmla="*/ 6259129 w 7616525"/>
              <a:gd name="connsiteY502" fmla="*/ 1593884 h 3121214"/>
              <a:gd name="connsiteX503" fmla="*/ 6279090 w 7616525"/>
              <a:gd name="connsiteY503" fmla="*/ 1579047 h 3121214"/>
              <a:gd name="connsiteX504" fmla="*/ 6306875 w 7616525"/>
              <a:gd name="connsiteY504" fmla="*/ 1573652 h 3121214"/>
              <a:gd name="connsiteX505" fmla="*/ 6158791 w 7616525"/>
              <a:gd name="connsiteY505" fmla="*/ 1573652 h 3121214"/>
              <a:gd name="connsiteX506" fmla="*/ 6208155 w 7616525"/>
              <a:gd name="connsiteY506" fmla="*/ 1588758 h 3121214"/>
              <a:gd name="connsiteX507" fmla="*/ 6224880 w 7616525"/>
              <a:gd name="connsiteY507" fmla="*/ 1632188 h 3121214"/>
              <a:gd name="connsiteX508" fmla="*/ 6224880 w 7616525"/>
              <a:gd name="connsiteY508" fmla="*/ 1719048 h 3121214"/>
              <a:gd name="connsiteX509" fmla="*/ 6189273 w 7616525"/>
              <a:gd name="connsiteY509" fmla="*/ 1719048 h 3121214"/>
              <a:gd name="connsiteX510" fmla="*/ 6189273 w 7616525"/>
              <a:gd name="connsiteY510" fmla="*/ 1704751 h 3121214"/>
              <a:gd name="connsiteX511" fmla="*/ 6187115 w 7616525"/>
              <a:gd name="connsiteY511" fmla="*/ 1704751 h 3121214"/>
              <a:gd name="connsiteX512" fmla="*/ 6170390 w 7616525"/>
              <a:gd name="connsiteY512" fmla="*/ 1718239 h 3121214"/>
              <a:gd name="connsiteX513" fmla="*/ 6146382 w 7616525"/>
              <a:gd name="connsiteY513" fmla="*/ 1723364 h 3121214"/>
              <a:gd name="connsiteX514" fmla="*/ 6109696 w 7616525"/>
              <a:gd name="connsiteY514" fmla="*/ 1710416 h 3121214"/>
              <a:gd name="connsiteX515" fmla="*/ 6095399 w 7616525"/>
              <a:gd name="connsiteY515" fmla="*/ 1675888 h 3121214"/>
              <a:gd name="connsiteX516" fmla="*/ 6102683 w 7616525"/>
              <a:gd name="connsiteY516" fmla="*/ 1651071 h 3121214"/>
              <a:gd name="connsiteX517" fmla="*/ 6123184 w 7616525"/>
              <a:gd name="connsiteY517" fmla="*/ 1634616 h 3121214"/>
              <a:gd name="connsiteX518" fmla="*/ 6152047 w 7616525"/>
              <a:gd name="connsiteY518" fmla="*/ 1628682 h 3121214"/>
              <a:gd name="connsiteX519" fmla="*/ 6189273 w 7616525"/>
              <a:gd name="connsiteY519" fmla="*/ 1635156 h 3121214"/>
              <a:gd name="connsiteX520" fmla="*/ 6189273 w 7616525"/>
              <a:gd name="connsiteY520" fmla="*/ 1628951 h 3121214"/>
              <a:gd name="connsiteX521" fmla="*/ 6180641 w 7616525"/>
              <a:gd name="connsiteY521" fmla="*/ 1610338 h 3121214"/>
              <a:gd name="connsiteX522" fmla="*/ 6157172 w 7616525"/>
              <a:gd name="connsiteY522" fmla="*/ 1603055 h 3121214"/>
              <a:gd name="connsiteX523" fmla="*/ 6138020 w 7616525"/>
              <a:gd name="connsiteY523" fmla="*/ 1607641 h 3121214"/>
              <a:gd name="connsiteX524" fmla="*/ 6122644 w 7616525"/>
              <a:gd name="connsiteY524" fmla="*/ 1619510 h 3121214"/>
              <a:gd name="connsiteX525" fmla="*/ 6099446 w 7616525"/>
              <a:gd name="connsiteY525" fmla="*/ 1601437 h 3121214"/>
              <a:gd name="connsiteX526" fmla="*/ 6125072 w 7616525"/>
              <a:gd name="connsiteY526" fmla="*/ 1580936 h 3121214"/>
              <a:gd name="connsiteX527" fmla="*/ 6158791 w 7616525"/>
              <a:gd name="connsiteY527" fmla="*/ 1573652 h 3121214"/>
              <a:gd name="connsiteX528" fmla="*/ 612065 w 7616525"/>
              <a:gd name="connsiteY528" fmla="*/ 1573652 h 3121214"/>
              <a:gd name="connsiteX529" fmla="*/ 649561 w 7616525"/>
              <a:gd name="connsiteY529" fmla="*/ 1583094 h 3121214"/>
              <a:gd name="connsiteX530" fmla="*/ 673569 w 7616525"/>
              <a:gd name="connsiteY530" fmla="*/ 1608720 h 3121214"/>
              <a:gd name="connsiteX531" fmla="*/ 681661 w 7616525"/>
              <a:gd name="connsiteY531" fmla="*/ 1645136 h 3121214"/>
              <a:gd name="connsiteX532" fmla="*/ 680852 w 7616525"/>
              <a:gd name="connsiteY532" fmla="*/ 1657275 h 3121214"/>
              <a:gd name="connsiteX533" fmla="*/ 575109 w 7616525"/>
              <a:gd name="connsiteY533" fmla="*/ 1657275 h 3121214"/>
              <a:gd name="connsiteX534" fmla="*/ 588597 w 7616525"/>
              <a:gd name="connsiteY534" fmla="*/ 1682632 h 3121214"/>
              <a:gd name="connsiteX535" fmla="*/ 613954 w 7616525"/>
              <a:gd name="connsiteY535" fmla="*/ 1691534 h 3121214"/>
              <a:gd name="connsiteX536" fmla="*/ 635534 w 7616525"/>
              <a:gd name="connsiteY536" fmla="*/ 1686139 h 3121214"/>
              <a:gd name="connsiteX537" fmla="*/ 649561 w 7616525"/>
              <a:gd name="connsiteY537" fmla="*/ 1671572 h 3121214"/>
              <a:gd name="connsiteX538" fmla="*/ 678964 w 7616525"/>
              <a:gd name="connsiteY538" fmla="*/ 1685869 h 3121214"/>
              <a:gd name="connsiteX539" fmla="*/ 613414 w 7616525"/>
              <a:gd name="connsiteY539" fmla="*/ 1723364 h 3121214"/>
              <a:gd name="connsiteX540" fmla="*/ 575649 w 7616525"/>
              <a:gd name="connsiteY540" fmla="*/ 1713923 h 3121214"/>
              <a:gd name="connsiteX541" fmla="*/ 549213 w 7616525"/>
              <a:gd name="connsiteY541" fmla="*/ 1687218 h 3121214"/>
              <a:gd name="connsiteX542" fmla="*/ 539772 w 7616525"/>
              <a:gd name="connsiteY542" fmla="*/ 1648913 h 3121214"/>
              <a:gd name="connsiteX543" fmla="*/ 549213 w 7616525"/>
              <a:gd name="connsiteY543" fmla="*/ 1611417 h 3121214"/>
              <a:gd name="connsiteX544" fmla="*/ 575109 w 7616525"/>
              <a:gd name="connsiteY544" fmla="*/ 1583903 h 3121214"/>
              <a:gd name="connsiteX545" fmla="*/ 612065 w 7616525"/>
              <a:gd name="connsiteY545" fmla="*/ 1573652 h 3121214"/>
              <a:gd name="connsiteX546" fmla="*/ 271863 w 7616525"/>
              <a:gd name="connsiteY546" fmla="*/ 1573652 h 3121214"/>
              <a:gd name="connsiteX547" fmla="*/ 310707 w 7616525"/>
              <a:gd name="connsiteY547" fmla="*/ 1583633 h 3121214"/>
              <a:gd name="connsiteX548" fmla="*/ 337412 w 7616525"/>
              <a:gd name="connsiteY548" fmla="*/ 1610608 h 3121214"/>
              <a:gd name="connsiteX549" fmla="*/ 346853 w 7616525"/>
              <a:gd name="connsiteY549" fmla="*/ 1648643 h 3121214"/>
              <a:gd name="connsiteX550" fmla="*/ 337412 w 7616525"/>
              <a:gd name="connsiteY550" fmla="*/ 1686948 h 3121214"/>
              <a:gd name="connsiteX551" fmla="*/ 310707 w 7616525"/>
              <a:gd name="connsiteY551" fmla="*/ 1713653 h 3121214"/>
              <a:gd name="connsiteX552" fmla="*/ 271863 w 7616525"/>
              <a:gd name="connsiteY552" fmla="*/ 1723364 h 3121214"/>
              <a:gd name="connsiteX553" fmla="*/ 233019 w 7616525"/>
              <a:gd name="connsiteY553" fmla="*/ 1713653 h 3121214"/>
              <a:gd name="connsiteX554" fmla="*/ 206313 w 7616525"/>
              <a:gd name="connsiteY554" fmla="*/ 1686948 h 3121214"/>
              <a:gd name="connsiteX555" fmla="*/ 196872 w 7616525"/>
              <a:gd name="connsiteY555" fmla="*/ 1648643 h 3121214"/>
              <a:gd name="connsiteX556" fmla="*/ 206313 w 7616525"/>
              <a:gd name="connsiteY556" fmla="*/ 1610608 h 3121214"/>
              <a:gd name="connsiteX557" fmla="*/ 233019 w 7616525"/>
              <a:gd name="connsiteY557" fmla="*/ 1583633 h 3121214"/>
              <a:gd name="connsiteX558" fmla="*/ 271863 w 7616525"/>
              <a:gd name="connsiteY558" fmla="*/ 1573652 h 3121214"/>
              <a:gd name="connsiteX559" fmla="*/ 6413333 w 7616525"/>
              <a:gd name="connsiteY559" fmla="*/ 1538315 h 3121214"/>
              <a:gd name="connsiteX560" fmla="*/ 6449480 w 7616525"/>
              <a:gd name="connsiteY560" fmla="*/ 1538315 h 3121214"/>
              <a:gd name="connsiteX561" fmla="*/ 6449480 w 7616525"/>
              <a:gd name="connsiteY561" fmla="*/ 1578238 h 3121214"/>
              <a:gd name="connsiteX562" fmla="*/ 6484008 w 7616525"/>
              <a:gd name="connsiteY562" fmla="*/ 1578238 h 3121214"/>
              <a:gd name="connsiteX563" fmla="*/ 6484008 w 7616525"/>
              <a:gd name="connsiteY563" fmla="*/ 1608990 h 3121214"/>
              <a:gd name="connsiteX564" fmla="*/ 6449480 w 7616525"/>
              <a:gd name="connsiteY564" fmla="*/ 1608990 h 3121214"/>
              <a:gd name="connsiteX565" fmla="*/ 6449480 w 7616525"/>
              <a:gd name="connsiteY565" fmla="*/ 1667526 h 3121214"/>
              <a:gd name="connsiteX566" fmla="*/ 6454066 w 7616525"/>
              <a:gd name="connsiteY566" fmla="*/ 1682902 h 3121214"/>
              <a:gd name="connsiteX567" fmla="*/ 6467553 w 7616525"/>
              <a:gd name="connsiteY567" fmla="*/ 1687218 h 3121214"/>
              <a:gd name="connsiteX568" fmla="*/ 6476185 w 7616525"/>
              <a:gd name="connsiteY568" fmla="*/ 1685869 h 3121214"/>
              <a:gd name="connsiteX569" fmla="*/ 6485087 w 7616525"/>
              <a:gd name="connsiteY569" fmla="*/ 1681283 h 3121214"/>
              <a:gd name="connsiteX570" fmla="*/ 6485087 w 7616525"/>
              <a:gd name="connsiteY570" fmla="*/ 1716620 h 3121214"/>
              <a:gd name="connsiteX571" fmla="*/ 6460000 w 7616525"/>
              <a:gd name="connsiteY571" fmla="*/ 1721206 h 3121214"/>
              <a:gd name="connsiteX572" fmla="*/ 6440578 w 7616525"/>
              <a:gd name="connsiteY572" fmla="*/ 1717969 h 3121214"/>
              <a:gd name="connsiteX573" fmla="*/ 6426281 w 7616525"/>
              <a:gd name="connsiteY573" fmla="*/ 1709337 h 3121214"/>
              <a:gd name="connsiteX574" fmla="*/ 6413333 w 7616525"/>
              <a:gd name="connsiteY574" fmla="*/ 1674000 h 3121214"/>
              <a:gd name="connsiteX575" fmla="*/ 6413333 w 7616525"/>
              <a:gd name="connsiteY575" fmla="*/ 1608990 h 3121214"/>
              <a:gd name="connsiteX576" fmla="*/ 6388786 w 7616525"/>
              <a:gd name="connsiteY576" fmla="*/ 1608990 h 3121214"/>
              <a:gd name="connsiteX577" fmla="*/ 6388786 w 7616525"/>
              <a:gd name="connsiteY577" fmla="*/ 1578238 h 3121214"/>
              <a:gd name="connsiteX578" fmla="*/ 6413333 w 7616525"/>
              <a:gd name="connsiteY578" fmla="*/ 1578238 h 3121214"/>
              <a:gd name="connsiteX579" fmla="*/ 7484617 w 7616525"/>
              <a:gd name="connsiteY579" fmla="*/ 1521321 h 3121214"/>
              <a:gd name="connsiteX580" fmla="*/ 7520763 w 7616525"/>
              <a:gd name="connsiteY580" fmla="*/ 1521321 h 3121214"/>
              <a:gd name="connsiteX581" fmla="*/ 7520763 w 7616525"/>
              <a:gd name="connsiteY581" fmla="*/ 1571225 h 3121214"/>
              <a:gd name="connsiteX582" fmla="*/ 7518336 w 7616525"/>
              <a:gd name="connsiteY582" fmla="*/ 1595772 h 3121214"/>
              <a:gd name="connsiteX583" fmla="*/ 7520763 w 7616525"/>
              <a:gd name="connsiteY583" fmla="*/ 1595772 h 3121214"/>
              <a:gd name="connsiteX584" fmla="*/ 7538297 w 7616525"/>
              <a:gd name="connsiteY584" fmla="*/ 1579857 h 3121214"/>
              <a:gd name="connsiteX585" fmla="*/ 7563384 w 7616525"/>
              <a:gd name="connsiteY585" fmla="*/ 1573652 h 3121214"/>
              <a:gd name="connsiteX586" fmla="*/ 7602768 w 7616525"/>
              <a:gd name="connsiteY586" fmla="*/ 1589028 h 3121214"/>
              <a:gd name="connsiteX587" fmla="*/ 7616525 w 7616525"/>
              <a:gd name="connsiteY587" fmla="*/ 1631379 h 3121214"/>
              <a:gd name="connsiteX588" fmla="*/ 7616525 w 7616525"/>
              <a:gd name="connsiteY588" fmla="*/ 1719048 h 3121214"/>
              <a:gd name="connsiteX589" fmla="*/ 7580378 w 7616525"/>
              <a:gd name="connsiteY589" fmla="*/ 1719048 h 3121214"/>
              <a:gd name="connsiteX590" fmla="*/ 7580378 w 7616525"/>
              <a:gd name="connsiteY590" fmla="*/ 1635965 h 3121214"/>
              <a:gd name="connsiteX591" fmla="*/ 7573095 w 7616525"/>
              <a:gd name="connsiteY591" fmla="*/ 1614924 h 3121214"/>
              <a:gd name="connsiteX592" fmla="*/ 7553673 w 7616525"/>
              <a:gd name="connsiteY592" fmla="*/ 1607371 h 3121214"/>
              <a:gd name="connsiteX593" fmla="*/ 7529935 w 7616525"/>
              <a:gd name="connsiteY593" fmla="*/ 1618971 h 3121214"/>
              <a:gd name="connsiteX594" fmla="*/ 7520763 w 7616525"/>
              <a:gd name="connsiteY594" fmla="*/ 1647564 h 3121214"/>
              <a:gd name="connsiteX595" fmla="*/ 7520763 w 7616525"/>
              <a:gd name="connsiteY595" fmla="*/ 1719048 h 3121214"/>
              <a:gd name="connsiteX596" fmla="*/ 7484617 w 7616525"/>
              <a:gd name="connsiteY596" fmla="*/ 1719048 h 3121214"/>
              <a:gd name="connsiteX597" fmla="*/ 6027292 w 7616525"/>
              <a:gd name="connsiteY597" fmla="*/ 1521321 h 3121214"/>
              <a:gd name="connsiteX598" fmla="*/ 6063438 w 7616525"/>
              <a:gd name="connsiteY598" fmla="*/ 1521321 h 3121214"/>
              <a:gd name="connsiteX599" fmla="*/ 6063438 w 7616525"/>
              <a:gd name="connsiteY599" fmla="*/ 1719048 h 3121214"/>
              <a:gd name="connsiteX600" fmla="*/ 6027292 w 7616525"/>
              <a:gd name="connsiteY600" fmla="*/ 1719048 h 3121214"/>
              <a:gd name="connsiteX601" fmla="*/ 5870222 w 7616525"/>
              <a:gd name="connsiteY601" fmla="*/ 1521321 h 3121214"/>
              <a:gd name="connsiteX602" fmla="*/ 5995657 w 7616525"/>
              <a:gd name="connsiteY602" fmla="*/ 1521321 h 3121214"/>
              <a:gd name="connsiteX603" fmla="*/ 5995657 w 7616525"/>
              <a:gd name="connsiteY603" fmla="*/ 1556658 h 3121214"/>
              <a:gd name="connsiteX604" fmla="*/ 5907448 w 7616525"/>
              <a:gd name="connsiteY604" fmla="*/ 1556658 h 3121214"/>
              <a:gd name="connsiteX605" fmla="*/ 5907448 w 7616525"/>
              <a:gd name="connsiteY605" fmla="*/ 1602516 h 3121214"/>
              <a:gd name="connsiteX606" fmla="*/ 5986755 w 7616525"/>
              <a:gd name="connsiteY606" fmla="*/ 1602516 h 3121214"/>
              <a:gd name="connsiteX607" fmla="*/ 5986755 w 7616525"/>
              <a:gd name="connsiteY607" fmla="*/ 1637853 h 3121214"/>
              <a:gd name="connsiteX608" fmla="*/ 5907448 w 7616525"/>
              <a:gd name="connsiteY608" fmla="*/ 1637853 h 3121214"/>
              <a:gd name="connsiteX609" fmla="*/ 5907448 w 7616525"/>
              <a:gd name="connsiteY609" fmla="*/ 1683711 h 3121214"/>
              <a:gd name="connsiteX610" fmla="*/ 5995657 w 7616525"/>
              <a:gd name="connsiteY610" fmla="*/ 1683711 h 3121214"/>
              <a:gd name="connsiteX611" fmla="*/ 5995657 w 7616525"/>
              <a:gd name="connsiteY611" fmla="*/ 1719048 h 3121214"/>
              <a:gd name="connsiteX612" fmla="*/ 5870222 w 7616525"/>
              <a:gd name="connsiteY612" fmla="*/ 1719048 h 3121214"/>
              <a:gd name="connsiteX613" fmla="*/ 792064 w 7616525"/>
              <a:gd name="connsiteY613" fmla="*/ 1521321 h 3121214"/>
              <a:gd name="connsiteX614" fmla="*/ 829289 w 7616525"/>
              <a:gd name="connsiteY614" fmla="*/ 1521321 h 3121214"/>
              <a:gd name="connsiteX615" fmla="*/ 829289 w 7616525"/>
              <a:gd name="connsiteY615" fmla="*/ 1656466 h 3121214"/>
              <a:gd name="connsiteX616" fmla="*/ 820657 w 7616525"/>
              <a:gd name="connsiteY616" fmla="*/ 1692882 h 3121214"/>
              <a:gd name="connsiteX617" fmla="*/ 797459 w 7616525"/>
              <a:gd name="connsiteY617" fmla="*/ 1715811 h 3121214"/>
              <a:gd name="connsiteX618" fmla="*/ 764549 w 7616525"/>
              <a:gd name="connsiteY618" fmla="*/ 1723364 h 3121214"/>
              <a:gd name="connsiteX619" fmla="*/ 723547 w 7616525"/>
              <a:gd name="connsiteY619" fmla="*/ 1710686 h 3121214"/>
              <a:gd name="connsiteX620" fmla="*/ 699269 w 7616525"/>
              <a:gd name="connsiteY620" fmla="*/ 1675618 h 3121214"/>
              <a:gd name="connsiteX621" fmla="*/ 733528 w 7616525"/>
              <a:gd name="connsiteY621" fmla="*/ 1661591 h 3121214"/>
              <a:gd name="connsiteX622" fmla="*/ 745127 w 7616525"/>
              <a:gd name="connsiteY622" fmla="*/ 1681283 h 3121214"/>
              <a:gd name="connsiteX623" fmla="*/ 764549 w 7616525"/>
              <a:gd name="connsiteY623" fmla="*/ 1688027 h 3121214"/>
              <a:gd name="connsiteX624" fmla="*/ 784780 w 7616525"/>
              <a:gd name="connsiteY624" fmla="*/ 1679934 h 3121214"/>
              <a:gd name="connsiteX625" fmla="*/ 792064 w 7616525"/>
              <a:gd name="connsiteY625" fmla="*/ 1656736 h 3121214"/>
              <a:gd name="connsiteX626" fmla="*/ 478650 w 7616525"/>
              <a:gd name="connsiteY626" fmla="*/ 1521321 h 3121214"/>
              <a:gd name="connsiteX627" fmla="*/ 514797 w 7616525"/>
              <a:gd name="connsiteY627" fmla="*/ 1521321 h 3121214"/>
              <a:gd name="connsiteX628" fmla="*/ 514797 w 7616525"/>
              <a:gd name="connsiteY628" fmla="*/ 1719048 h 3121214"/>
              <a:gd name="connsiteX629" fmla="*/ 481078 w 7616525"/>
              <a:gd name="connsiteY629" fmla="*/ 1719048 h 3121214"/>
              <a:gd name="connsiteX630" fmla="*/ 481078 w 7616525"/>
              <a:gd name="connsiteY630" fmla="*/ 1702324 h 3121214"/>
              <a:gd name="connsiteX631" fmla="*/ 478650 w 7616525"/>
              <a:gd name="connsiteY631" fmla="*/ 1702324 h 3121214"/>
              <a:gd name="connsiteX632" fmla="*/ 462195 w 7616525"/>
              <a:gd name="connsiteY632" fmla="*/ 1717430 h 3121214"/>
              <a:gd name="connsiteX633" fmla="*/ 436569 w 7616525"/>
              <a:gd name="connsiteY633" fmla="*/ 1723364 h 3121214"/>
              <a:gd name="connsiteX634" fmla="*/ 401771 w 7616525"/>
              <a:gd name="connsiteY634" fmla="*/ 1713923 h 3121214"/>
              <a:gd name="connsiteX635" fmla="*/ 377224 w 7616525"/>
              <a:gd name="connsiteY635" fmla="*/ 1687487 h 3121214"/>
              <a:gd name="connsiteX636" fmla="*/ 368322 w 7616525"/>
              <a:gd name="connsiteY636" fmla="*/ 1648643 h 3121214"/>
              <a:gd name="connsiteX637" fmla="*/ 377224 w 7616525"/>
              <a:gd name="connsiteY637" fmla="*/ 1610069 h 3121214"/>
              <a:gd name="connsiteX638" fmla="*/ 401771 w 7616525"/>
              <a:gd name="connsiteY638" fmla="*/ 1583363 h 3121214"/>
              <a:gd name="connsiteX639" fmla="*/ 436569 w 7616525"/>
              <a:gd name="connsiteY639" fmla="*/ 1573652 h 3121214"/>
              <a:gd name="connsiteX640" fmla="*/ 461926 w 7616525"/>
              <a:gd name="connsiteY640" fmla="*/ 1579857 h 3121214"/>
              <a:gd name="connsiteX641" fmla="*/ 478650 w 7616525"/>
              <a:gd name="connsiteY641" fmla="*/ 1595232 h 3121214"/>
              <a:gd name="connsiteX642" fmla="*/ 481078 w 7616525"/>
              <a:gd name="connsiteY642" fmla="*/ 1595232 h 3121214"/>
              <a:gd name="connsiteX643" fmla="*/ 478650 w 7616525"/>
              <a:gd name="connsiteY643" fmla="*/ 1575541 h 3121214"/>
              <a:gd name="connsiteX644" fmla="*/ 0 w 7616525"/>
              <a:gd name="connsiteY644" fmla="*/ 1521321 h 3121214"/>
              <a:gd name="connsiteX645" fmla="*/ 43430 w 7616525"/>
              <a:gd name="connsiteY645" fmla="*/ 1521321 h 3121214"/>
              <a:gd name="connsiteX646" fmla="*/ 123007 w 7616525"/>
              <a:gd name="connsiteY646" fmla="*/ 1653768 h 3121214"/>
              <a:gd name="connsiteX647" fmla="*/ 125165 w 7616525"/>
              <a:gd name="connsiteY647" fmla="*/ 1653768 h 3121214"/>
              <a:gd name="connsiteX648" fmla="*/ 123007 w 7616525"/>
              <a:gd name="connsiteY648" fmla="*/ 1615734 h 3121214"/>
              <a:gd name="connsiteX649" fmla="*/ 123007 w 7616525"/>
              <a:gd name="connsiteY649" fmla="*/ 1521321 h 3121214"/>
              <a:gd name="connsiteX650" fmla="*/ 159963 w 7616525"/>
              <a:gd name="connsiteY650" fmla="*/ 1521321 h 3121214"/>
              <a:gd name="connsiteX651" fmla="*/ 159963 w 7616525"/>
              <a:gd name="connsiteY651" fmla="*/ 1719048 h 3121214"/>
              <a:gd name="connsiteX652" fmla="*/ 120579 w 7616525"/>
              <a:gd name="connsiteY652" fmla="*/ 1719048 h 3121214"/>
              <a:gd name="connsiteX653" fmla="*/ 36687 w 7616525"/>
              <a:gd name="connsiteY653" fmla="*/ 1579047 h 3121214"/>
              <a:gd name="connsiteX654" fmla="*/ 34528 w 7616525"/>
              <a:gd name="connsiteY654" fmla="*/ 1579047 h 3121214"/>
              <a:gd name="connsiteX655" fmla="*/ 36687 w 7616525"/>
              <a:gd name="connsiteY655" fmla="*/ 1617082 h 3121214"/>
              <a:gd name="connsiteX656" fmla="*/ 36687 w 7616525"/>
              <a:gd name="connsiteY656" fmla="*/ 1719048 h 3121214"/>
              <a:gd name="connsiteX657" fmla="*/ 0 w 7616525"/>
              <a:gd name="connsiteY657" fmla="*/ 1719048 h 3121214"/>
              <a:gd name="connsiteX658" fmla="*/ 923963 w 7616525"/>
              <a:gd name="connsiteY658" fmla="*/ 1516735 h 3121214"/>
              <a:gd name="connsiteX659" fmla="*/ 966313 w 7616525"/>
              <a:gd name="connsiteY659" fmla="*/ 1529413 h 3121214"/>
              <a:gd name="connsiteX660" fmla="*/ 987354 w 7616525"/>
              <a:gd name="connsiteY660" fmla="*/ 1558816 h 3121214"/>
              <a:gd name="connsiteX661" fmla="*/ 954714 w 7616525"/>
              <a:gd name="connsiteY661" fmla="*/ 1572573 h 3121214"/>
              <a:gd name="connsiteX662" fmla="*/ 943924 w 7616525"/>
              <a:gd name="connsiteY662" fmla="*/ 1557198 h 3121214"/>
              <a:gd name="connsiteX663" fmla="*/ 924502 w 7616525"/>
              <a:gd name="connsiteY663" fmla="*/ 1550993 h 3121214"/>
              <a:gd name="connsiteX664" fmla="*/ 904541 w 7616525"/>
              <a:gd name="connsiteY664" fmla="*/ 1556658 h 3121214"/>
              <a:gd name="connsiteX665" fmla="*/ 896718 w 7616525"/>
              <a:gd name="connsiteY665" fmla="*/ 1571494 h 3121214"/>
              <a:gd name="connsiteX666" fmla="*/ 904001 w 7616525"/>
              <a:gd name="connsiteY666" fmla="*/ 1586600 h 3121214"/>
              <a:gd name="connsiteX667" fmla="*/ 928548 w 7616525"/>
              <a:gd name="connsiteY667" fmla="*/ 1598739 h 3121214"/>
              <a:gd name="connsiteX668" fmla="*/ 940957 w 7616525"/>
              <a:gd name="connsiteY668" fmla="*/ 1602785 h 3121214"/>
              <a:gd name="connsiteX669" fmla="*/ 980341 w 7616525"/>
              <a:gd name="connsiteY669" fmla="*/ 1625984 h 3121214"/>
              <a:gd name="connsiteX670" fmla="*/ 994098 w 7616525"/>
              <a:gd name="connsiteY670" fmla="*/ 1664019 h 3121214"/>
              <a:gd name="connsiteX671" fmla="*/ 984117 w 7616525"/>
              <a:gd name="connsiteY671" fmla="*/ 1696929 h 3121214"/>
              <a:gd name="connsiteX672" fmla="*/ 958491 w 7616525"/>
              <a:gd name="connsiteY672" fmla="*/ 1716890 h 3121214"/>
              <a:gd name="connsiteX673" fmla="*/ 926390 w 7616525"/>
              <a:gd name="connsiteY673" fmla="*/ 1723364 h 3121214"/>
              <a:gd name="connsiteX674" fmla="*/ 880533 w 7616525"/>
              <a:gd name="connsiteY674" fmla="*/ 1708798 h 3121214"/>
              <a:gd name="connsiteX675" fmla="*/ 852748 w 7616525"/>
              <a:gd name="connsiteY675" fmla="*/ 1667526 h 3121214"/>
              <a:gd name="connsiteX676" fmla="*/ 887816 w 7616525"/>
              <a:gd name="connsiteY676" fmla="*/ 1653499 h 3121214"/>
              <a:gd name="connsiteX677" fmla="*/ 901843 w 7616525"/>
              <a:gd name="connsiteY677" fmla="*/ 1678585 h 3121214"/>
              <a:gd name="connsiteX678" fmla="*/ 926660 w 7616525"/>
              <a:gd name="connsiteY678" fmla="*/ 1688027 h 3121214"/>
              <a:gd name="connsiteX679" fmla="*/ 947970 w 7616525"/>
              <a:gd name="connsiteY679" fmla="*/ 1681822 h 3121214"/>
              <a:gd name="connsiteX680" fmla="*/ 956872 w 7616525"/>
              <a:gd name="connsiteY680" fmla="*/ 1664558 h 3121214"/>
              <a:gd name="connsiteX681" fmla="*/ 948510 w 7616525"/>
              <a:gd name="connsiteY681" fmla="*/ 1646485 h 3121214"/>
              <a:gd name="connsiteX682" fmla="*/ 918298 w 7616525"/>
              <a:gd name="connsiteY682" fmla="*/ 1631379 h 3121214"/>
              <a:gd name="connsiteX683" fmla="*/ 906159 w 7616525"/>
              <a:gd name="connsiteY683" fmla="*/ 1627063 h 3121214"/>
              <a:gd name="connsiteX684" fmla="*/ 873789 w 7616525"/>
              <a:gd name="connsiteY684" fmla="*/ 1606832 h 3121214"/>
              <a:gd name="connsiteX685" fmla="*/ 860031 w 7616525"/>
              <a:gd name="connsiteY685" fmla="*/ 1572304 h 3121214"/>
              <a:gd name="connsiteX686" fmla="*/ 868124 w 7616525"/>
              <a:gd name="connsiteY686" fmla="*/ 1544249 h 3121214"/>
              <a:gd name="connsiteX687" fmla="*/ 890783 w 7616525"/>
              <a:gd name="connsiteY687" fmla="*/ 1524288 h 3121214"/>
              <a:gd name="connsiteX688" fmla="*/ 923963 w 7616525"/>
              <a:gd name="connsiteY688" fmla="*/ 1516735 h 3121214"/>
              <a:gd name="connsiteX689" fmla="*/ 6533298 w 7616525"/>
              <a:gd name="connsiteY689" fmla="*/ 1515926 h 3121214"/>
              <a:gd name="connsiteX690" fmla="*/ 6549753 w 7616525"/>
              <a:gd name="connsiteY690" fmla="*/ 1522669 h 3121214"/>
              <a:gd name="connsiteX691" fmla="*/ 6556496 w 7616525"/>
              <a:gd name="connsiteY691" fmla="*/ 1539124 h 3121214"/>
              <a:gd name="connsiteX692" fmla="*/ 6549753 w 7616525"/>
              <a:gd name="connsiteY692" fmla="*/ 1555849 h 3121214"/>
              <a:gd name="connsiteX693" fmla="*/ 6533298 w 7616525"/>
              <a:gd name="connsiteY693" fmla="*/ 1562593 h 3121214"/>
              <a:gd name="connsiteX694" fmla="*/ 6516843 w 7616525"/>
              <a:gd name="connsiteY694" fmla="*/ 1555849 h 3121214"/>
              <a:gd name="connsiteX695" fmla="*/ 6509830 w 7616525"/>
              <a:gd name="connsiteY695" fmla="*/ 1539124 h 3121214"/>
              <a:gd name="connsiteX696" fmla="*/ 6516843 w 7616525"/>
              <a:gd name="connsiteY696" fmla="*/ 1522669 h 3121214"/>
              <a:gd name="connsiteX697" fmla="*/ 6533298 w 7616525"/>
              <a:gd name="connsiteY697" fmla="*/ 1515926 h 3121214"/>
              <a:gd name="connsiteX698" fmla="*/ 1161176 w 7616525"/>
              <a:gd name="connsiteY698" fmla="*/ 112756 h 3121214"/>
              <a:gd name="connsiteX699" fmla="*/ 1161176 w 7616525"/>
              <a:gd name="connsiteY699" fmla="*/ 163739 h 3121214"/>
              <a:gd name="connsiteX700" fmla="*/ 1202718 w 7616525"/>
              <a:gd name="connsiteY700" fmla="*/ 163739 h 3121214"/>
              <a:gd name="connsiteX701" fmla="*/ 1223759 w 7616525"/>
              <a:gd name="connsiteY701" fmla="*/ 156725 h 3121214"/>
              <a:gd name="connsiteX702" fmla="*/ 1231311 w 7616525"/>
              <a:gd name="connsiteY702" fmla="*/ 138382 h 3121214"/>
              <a:gd name="connsiteX703" fmla="*/ 1223759 w 7616525"/>
              <a:gd name="connsiteY703" fmla="*/ 119769 h 3121214"/>
              <a:gd name="connsiteX704" fmla="*/ 1201640 w 7616525"/>
              <a:gd name="connsiteY704" fmla="*/ 112756 h 3121214"/>
              <a:gd name="connsiteX705" fmla="*/ 6132561 w 7616525"/>
              <a:gd name="connsiteY705" fmla="*/ 86050 h 3121214"/>
              <a:gd name="connsiteX706" fmla="*/ 6113408 w 7616525"/>
              <a:gd name="connsiteY706" fmla="*/ 91175 h 3121214"/>
              <a:gd name="connsiteX707" fmla="*/ 6099112 w 7616525"/>
              <a:gd name="connsiteY707" fmla="*/ 105472 h 3121214"/>
              <a:gd name="connsiteX708" fmla="*/ 6093717 w 7616525"/>
              <a:gd name="connsiteY708" fmla="*/ 127322 h 3121214"/>
              <a:gd name="connsiteX709" fmla="*/ 6099112 w 7616525"/>
              <a:gd name="connsiteY709" fmla="*/ 149172 h 3121214"/>
              <a:gd name="connsiteX710" fmla="*/ 6113408 w 7616525"/>
              <a:gd name="connsiteY710" fmla="*/ 163739 h 3121214"/>
              <a:gd name="connsiteX711" fmla="*/ 6132561 w 7616525"/>
              <a:gd name="connsiteY711" fmla="*/ 168594 h 3121214"/>
              <a:gd name="connsiteX712" fmla="*/ 6151983 w 7616525"/>
              <a:gd name="connsiteY712" fmla="*/ 163739 h 3121214"/>
              <a:gd name="connsiteX713" fmla="*/ 6166010 w 7616525"/>
              <a:gd name="connsiteY713" fmla="*/ 149442 h 3121214"/>
              <a:gd name="connsiteX714" fmla="*/ 6171405 w 7616525"/>
              <a:gd name="connsiteY714" fmla="*/ 127322 h 3121214"/>
              <a:gd name="connsiteX715" fmla="*/ 6166010 w 7616525"/>
              <a:gd name="connsiteY715" fmla="*/ 105472 h 3121214"/>
              <a:gd name="connsiteX716" fmla="*/ 6151983 w 7616525"/>
              <a:gd name="connsiteY716" fmla="*/ 91175 h 3121214"/>
              <a:gd name="connsiteX717" fmla="*/ 6132561 w 7616525"/>
              <a:gd name="connsiteY717" fmla="*/ 86050 h 3121214"/>
              <a:gd name="connsiteX718" fmla="*/ 814789 w 7616525"/>
              <a:gd name="connsiteY718" fmla="*/ 86050 h 3121214"/>
              <a:gd name="connsiteX719" fmla="*/ 795636 w 7616525"/>
              <a:gd name="connsiteY719" fmla="*/ 91176 h 3121214"/>
              <a:gd name="connsiteX720" fmla="*/ 781340 w 7616525"/>
              <a:gd name="connsiteY720" fmla="*/ 105472 h 3121214"/>
              <a:gd name="connsiteX721" fmla="*/ 775945 w 7616525"/>
              <a:gd name="connsiteY721" fmla="*/ 127322 h 3121214"/>
              <a:gd name="connsiteX722" fmla="*/ 781340 w 7616525"/>
              <a:gd name="connsiteY722" fmla="*/ 149172 h 3121214"/>
              <a:gd name="connsiteX723" fmla="*/ 795636 w 7616525"/>
              <a:gd name="connsiteY723" fmla="*/ 163739 h 3121214"/>
              <a:gd name="connsiteX724" fmla="*/ 814789 w 7616525"/>
              <a:gd name="connsiteY724" fmla="*/ 168594 h 3121214"/>
              <a:gd name="connsiteX725" fmla="*/ 834210 w 7616525"/>
              <a:gd name="connsiteY725" fmla="*/ 163739 h 3121214"/>
              <a:gd name="connsiteX726" fmla="*/ 848238 w 7616525"/>
              <a:gd name="connsiteY726" fmla="*/ 149442 h 3121214"/>
              <a:gd name="connsiteX727" fmla="*/ 853633 w 7616525"/>
              <a:gd name="connsiteY727" fmla="*/ 127322 h 3121214"/>
              <a:gd name="connsiteX728" fmla="*/ 848238 w 7616525"/>
              <a:gd name="connsiteY728" fmla="*/ 105472 h 3121214"/>
              <a:gd name="connsiteX729" fmla="*/ 834210 w 7616525"/>
              <a:gd name="connsiteY729" fmla="*/ 91176 h 3121214"/>
              <a:gd name="connsiteX730" fmla="*/ 814789 w 7616525"/>
              <a:gd name="connsiteY730" fmla="*/ 86050 h 3121214"/>
              <a:gd name="connsiteX731" fmla="*/ 309963 w 7616525"/>
              <a:gd name="connsiteY731" fmla="*/ 86050 h 3121214"/>
              <a:gd name="connsiteX732" fmla="*/ 290812 w 7616525"/>
              <a:gd name="connsiteY732" fmla="*/ 91176 h 3121214"/>
              <a:gd name="connsiteX733" fmla="*/ 276515 w 7616525"/>
              <a:gd name="connsiteY733" fmla="*/ 105472 h 3121214"/>
              <a:gd name="connsiteX734" fmla="*/ 271119 w 7616525"/>
              <a:gd name="connsiteY734" fmla="*/ 127322 h 3121214"/>
              <a:gd name="connsiteX735" fmla="*/ 276515 w 7616525"/>
              <a:gd name="connsiteY735" fmla="*/ 149172 h 3121214"/>
              <a:gd name="connsiteX736" fmla="*/ 290812 w 7616525"/>
              <a:gd name="connsiteY736" fmla="*/ 163739 h 3121214"/>
              <a:gd name="connsiteX737" fmla="*/ 309963 w 7616525"/>
              <a:gd name="connsiteY737" fmla="*/ 168594 h 3121214"/>
              <a:gd name="connsiteX738" fmla="*/ 329386 w 7616525"/>
              <a:gd name="connsiteY738" fmla="*/ 163739 h 3121214"/>
              <a:gd name="connsiteX739" fmla="*/ 343413 w 7616525"/>
              <a:gd name="connsiteY739" fmla="*/ 149442 h 3121214"/>
              <a:gd name="connsiteX740" fmla="*/ 348808 w 7616525"/>
              <a:gd name="connsiteY740" fmla="*/ 127322 h 3121214"/>
              <a:gd name="connsiteX741" fmla="*/ 343413 w 7616525"/>
              <a:gd name="connsiteY741" fmla="*/ 105472 h 3121214"/>
              <a:gd name="connsiteX742" fmla="*/ 329386 w 7616525"/>
              <a:gd name="connsiteY742" fmla="*/ 91176 h 3121214"/>
              <a:gd name="connsiteX743" fmla="*/ 309963 w 7616525"/>
              <a:gd name="connsiteY743" fmla="*/ 86050 h 3121214"/>
              <a:gd name="connsiteX744" fmla="*/ 641450 w 7616525"/>
              <a:gd name="connsiteY744" fmla="*/ 85241 h 3121214"/>
              <a:gd name="connsiteX745" fmla="*/ 615284 w 7616525"/>
              <a:gd name="connsiteY745" fmla="*/ 95761 h 3121214"/>
              <a:gd name="connsiteX746" fmla="*/ 604494 w 7616525"/>
              <a:gd name="connsiteY746" fmla="*/ 125164 h 3121214"/>
              <a:gd name="connsiteX747" fmla="*/ 615284 w 7616525"/>
              <a:gd name="connsiteY747" fmla="*/ 154297 h 3121214"/>
              <a:gd name="connsiteX748" fmla="*/ 641450 w 7616525"/>
              <a:gd name="connsiteY748" fmla="*/ 164818 h 3121214"/>
              <a:gd name="connsiteX749" fmla="*/ 667346 w 7616525"/>
              <a:gd name="connsiteY749" fmla="*/ 154297 h 3121214"/>
              <a:gd name="connsiteX750" fmla="*/ 678137 w 7616525"/>
              <a:gd name="connsiteY750" fmla="*/ 125164 h 3121214"/>
              <a:gd name="connsiteX751" fmla="*/ 667616 w 7616525"/>
              <a:gd name="connsiteY751" fmla="*/ 95761 h 3121214"/>
              <a:gd name="connsiteX752" fmla="*/ 641450 w 7616525"/>
              <a:gd name="connsiteY752" fmla="*/ 85241 h 3121214"/>
              <a:gd name="connsiteX753" fmla="*/ 6615908 w 7616525"/>
              <a:gd name="connsiteY753" fmla="*/ 82004 h 3121214"/>
              <a:gd name="connsiteX754" fmla="*/ 6593788 w 7616525"/>
              <a:gd name="connsiteY754" fmla="*/ 89557 h 3121214"/>
              <a:gd name="connsiteX755" fmla="*/ 6580301 w 7616525"/>
              <a:gd name="connsiteY755" fmla="*/ 110058 h 3121214"/>
              <a:gd name="connsiteX756" fmla="*/ 6650436 w 7616525"/>
              <a:gd name="connsiteY756" fmla="*/ 110058 h 3121214"/>
              <a:gd name="connsiteX757" fmla="*/ 6645580 w 7616525"/>
              <a:gd name="connsiteY757" fmla="*/ 97110 h 3121214"/>
              <a:gd name="connsiteX758" fmla="*/ 6633711 w 7616525"/>
              <a:gd name="connsiteY758" fmla="*/ 86320 h 3121214"/>
              <a:gd name="connsiteX759" fmla="*/ 6615908 w 7616525"/>
              <a:gd name="connsiteY759" fmla="*/ 82004 h 3121214"/>
              <a:gd name="connsiteX760" fmla="*/ 6789702 w 7616525"/>
              <a:gd name="connsiteY760" fmla="*/ 52601 h 3121214"/>
              <a:gd name="connsiteX761" fmla="*/ 6807505 w 7616525"/>
              <a:gd name="connsiteY761" fmla="*/ 55838 h 3121214"/>
              <a:gd name="connsiteX762" fmla="*/ 6807505 w 7616525"/>
              <a:gd name="connsiteY762" fmla="*/ 91985 h 3121214"/>
              <a:gd name="connsiteX763" fmla="*/ 6794827 w 7616525"/>
              <a:gd name="connsiteY763" fmla="*/ 87938 h 3121214"/>
              <a:gd name="connsiteX764" fmla="*/ 6784037 w 7616525"/>
              <a:gd name="connsiteY764" fmla="*/ 86590 h 3121214"/>
              <a:gd name="connsiteX765" fmla="*/ 6758411 w 7616525"/>
              <a:gd name="connsiteY765" fmla="*/ 98189 h 3121214"/>
              <a:gd name="connsiteX766" fmla="*/ 6749239 w 7616525"/>
              <a:gd name="connsiteY766" fmla="*/ 127592 h 3121214"/>
              <a:gd name="connsiteX767" fmla="*/ 6749239 w 7616525"/>
              <a:gd name="connsiteY767" fmla="*/ 197727 h 3121214"/>
              <a:gd name="connsiteX768" fmla="*/ 6713093 w 7616525"/>
              <a:gd name="connsiteY768" fmla="*/ 197727 h 3121214"/>
              <a:gd name="connsiteX769" fmla="*/ 6713093 w 7616525"/>
              <a:gd name="connsiteY769" fmla="*/ 56917 h 3121214"/>
              <a:gd name="connsiteX770" fmla="*/ 6746811 w 7616525"/>
              <a:gd name="connsiteY770" fmla="*/ 56917 h 3121214"/>
              <a:gd name="connsiteX771" fmla="*/ 6746811 w 7616525"/>
              <a:gd name="connsiteY771" fmla="*/ 75530 h 3121214"/>
              <a:gd name="connsiteX772" fmla="*/ 6749239 w 7616525"/>
              <a:gd name="connsiteY772" fmla="*/ 75530 h 3121214"/>
              <a:gd name="connsiteX773" fmla="*/ 6765424 w 7616525"/>
              <a:gd name="connsiteY773" fmla="*/ 59075 h 3121214"/>
              <a:gd name="connsiteX774" fmla="*/ 6789702 w 7616525"/>
              <a:gd name="connsiteY774" fmla="*/ 52601 h 3121214"/>
              <a:gd name="connsiteX775" fmla="*/ 6615638 w 7616525"/>
              <a:gd name="connsiteY775" fmla="*/ 52331 h 3121214"/>
              <a:gd name="connsiteX776" fmla="*/ 6653133 w 7616525"/>
              <a:gd name="connsiteY776" fmla="*/ 61773 h 3121214"/>
              <a:gd name="connsiteX777" fmla="*/ 6677141 w 7616525"/>
              <a:gd name="connsiteY777" fmla="*/ 87399 h 3121214"/>
              <a:gd name="connsiteX778" fmla="*/ 6685234 w 7616525"/>
              <a:gd name="connsiteY778" fmla="*/ 123815 h 3121214"/>
              <a:gd name="connsiteX779" fmla="*/ 6684425 w 7616525"/>
              <a:gd name="connsiteY779" fmla="*/ 135954 h 3121214"/>
              <a:gd name="connsiteX780" fmla="*/ 6578682 w 7616525"/>
              <a:gd name="connsiteY780" fmla="*/ 135954 h 3121214"/>
              <a:gd name="connsiteX781" fmla="*/ 6592170 w 7616525"/>
              <a:gd name="connsiteY781" fmla="*/ 161311 h 3121214"/>
              <a:gd name="connsiteX782" fmla="*/ 6617526 w 7616525"/>
              <a:gd name="connsiteY782" fmla="*/ 170213 h 3121214"/>
              <a:gd name="connsiteX783" fmla="*/ 6639106 w 7616525"/>
              <a:gd name="connsiteY783" fmla="*/ 164818 h 3121214"/>
              <a:gd name="connsiteX784" fmla="*/ 6653133 w 7616525"/>
              <a:gd name="connsiteY784" fmla="*/ 150251 h 3121214"/>
              <a:gd name="connsiteX785" fmla="*/ 6682536 w 7616525"/>
              <a:gd name="connsiteY785" fmla="*/ 164548 h 3121214"/>
              <a:gd name="connsiteX786" fmla="*/ 6616987 w 7616525"/>
              <a:gd name="connsiteY786" fmla="*/ 202043 h 3121214"/>
              <a:gd name="connsiteX787" fmla="*/ 6579222 w 7616525"/>
              <a:gd name="connsiteY787" fmla="*/ 192602 h 3121214"/>
              <a:gd name="connsiteX788" fmla="*/ 6552786 w 7616525"/>
              <a:gd name="connsiteY788" fmla="*/ 165897 h 3121214"/>
              <a:gd name="connsiteX789" fmla="*/ 6543345 w 7616525"/>
              <a:gd name="connsiteY789" fmla="*/ 127592 h 3121214"/>
              <a:gd name="connsiteX790" fmla="*/ 6552786 w 7616525"/>
              <a:gd name="connsiteY790" fmla="*/ 90096 h 3121214"/>
              <a:gd name="connsiteX791" fmla="*/ 6578682 w 7616525"/>
              <a:gd name="connsiteY791" fmla="*/ 62582 h 3121214"/>
              <a:gd name="connsiteX792" fmla="*/ 6615638 w 7616525"/>
              <a:gd name="connsiteY792" fmla="*/ 52331 h 3121214"/>
              <a:gd name="connsiteX793" fmla="*/ 6302932 w 7616525"/>
              <a:gd name="connsiteY793" fmla="*/ 52331 h 3121214"/>
              <a:gd name="connsiteX794" fmla="*/ 6343394 w 7616525"/>
              <a:gd name="connsiteY794" fmla="*/ 62582 h 3121214"/>
              <a:gd name="connsiteX795" fmla="*/ 6367672 w 7616525"/>
              <a:gd name="connsiteY795" fmla="*/ 91175 h 3121214"/>
              <a:gd name="connsiteX796" fmla="*/ 6334493 w 7616525"/>
              <a:gd name="connsiteY796" fmla="*/ 104933 h 3121214"/>
              <a:gd name="connsiteX797" fmla="*/ 6302932 w 7616525"/>
              <a:gd name="connsiteY797" fmla="*/ 86050 h 3121214"/>
              <a:gd name="connsiteX798" fmla="*/ 6275687 w 7616525"/>
              <a:gd name="connsiteY798" fmla="*/ 97380 h 3121214"/>
              <a:gd name="connsiteX799" fmla="*/ 6265167 w 7616525"/>
              <a:gd name="connsiteY799" fmla="*/ 127322 h 3121214"/>
              <a:gd name="connsiteX800" fmla="*/ 6275687 w 7616525"/>
              <a:gd name="connsiteY800" fmla="*/ 157264 h 3121214"/>
              <a:gd name="connsiteX801" fmla="*/ 6302932 w 7616525"/>
              <a:gd name="connsiteY801" fmla="*/ 168594 h 3121214"/>
              <a:gd name="connsiteX802" fmla="*/ 6336111 w 7616525"/>
              <a:gd name="connsiteY802" fmla="*/ 148902 h 3121214"/>
              <a:gd name="connsiteX803" fmla="*/ 6369021 w 7616525"/>
              <a:gd name="connsiteY803" fmla="*/ 163199 h 3121214"/>
              <a:gd name="connsiteX804" fmla="*/ 6343125 w 7616525"/>
              <a:gd name="connsiteY804" fmla="*/ 191793 h 3121214"/>
              <a:gd name="connsiteX805" fmla="*/ 6302932 w 7616525"/>
              <a:gd name="connsiteY805" fmla="*/ 202043 h 3121214"/>
              <a:gd name="connsiteX806" fmla="*/ 6264897 w 7616525"/>
              <a:gd name="connsiteY806" fmla="*/ 192602 h 3121214"/>
              <a:gd name="connsiteX807" fmla="*/ 6238461 w 7616525"/>
              <a:gd name="connsiteY807" fmla="*/ 165897 h 3121214"/>
              <a:gd name="connsiteX808" fmla="*/ 6229020 w 7616525"/>
              <a:gd name="connsiteY808" fmla="*/ 127322 h 3121214"/>
              <a:gd name="connsiteX809" fmla="*/ 6238461 w 7616525"/>
              <a:gd name="connsiteY809" fmla="*/ 88748 h 3121214"/>
              <a:gd name="connsiteX810" fmla="*/ 6264897 w 7616525"/>
              <a:gd name="connsiteY810" fmla="*/ 62042 h 3121214"/>
              <a:gd name="connsiteX811" fmla="*/ 6302932 w 7616525"/>
              <a:gd name="connsiteY811" fmla="*/ 52331 h 3121214"/>
              <a:gd name="connsiteX812" fmla="*/ 6132561 w 7616525"/>
              <a:gd name="connsiteY812" fmla="*/ 52331 h 3121214"/>
              <a:gd name="connsiteX813" fmla="*/ 6171405 w 7616525"/>
              <a:gd name="connsiteY813" fmla="*/ 62312 h 3121214"/>
              <a:gd name="connsiteX814" fmla="*/ 6198110 w 7616525"/>
              <a:gd name="connsiteY814" fmla="*/ 89287 h 3121214"/>
              <a:gd name="connsiteX815" fmla="*/ 6207552 w 7616525"/>
              <a:gd name="connsiteY815" fmla="*/ 127322 h 3121214"/>
              <a:gd name="connsiteX816" fmla="*/ 6198110 w 7616525"/>
              <a:gd name="connsiteY816" fmla="*/ 165627 h 3121214"/>
              <a:gd name="connsiteX817" fmla="*/ 6171405 w 7616525"/>
              <a:gd name="connsiteY817" fmla="*/ 192332 h 3121214"/>
              <a:gd name="connsiteX818" fmla="*/ 6132561 w 7616525"/>
              <a:gd name="connsiteY818" fmla="*/ 202043 h 3121214"/>
              <a:gd name="connsiteX819" fmla="*/ 6093717 w 7616525"/>
              <a:gd name="connsiteY819" fmla="*/ 192332 h 3121214"/>
              <a:gd name="connsiteX820" fmla="*/ 6067011 w 7616525"/>
              <a:gd name="connsiteY820" fmla="*/ 165627 h 3121214"/>
              <a:gd name="connsiteX821" fmla="*/ 6057570 w 7616525"/>
              <a:gd name="connsiteY821" fmla="*/ 127322 h 3121214"/>
              <a:gd name="connsiteX822" fmla="*/ 6067011 w 7616525"/>
              <a:gd name="connsiteY822" fmla="*/ 89287 h 3121214"/>
              <a:gd name="connsiteX823" fmla="*/ 6093717 w 7616525"/>
              <a:gd name="connsiteY823" fmla="*/ 62312 h 3121214"/>
              <a:gd name="connsiteX824" fmla="*/ 6132561 w 7616525"/>
              <a:gd name="connsiteY824" fmla="*/ 52331 h 3121214"/>
              <a:gd name="connsiteX825" fmla="*/ 814789 w 7616525"/>
              <a:gd name="connsiteY825" fmla="*/ 52331 h 3121214"/>
              <a:gd name="connsiteX826" fmla="*/ 853633 w 7616525"/>
              <a:gd name="connsiteY826" fmla="*/ 62312 h 3121214"/>
              <a:gd name="connsiteX827" fmla="*/ 880338 w 7616525"/>
              <a:gd name="connsiteY827" fmla="*/ 89287 h 3121214"/>
              <a:gd name="connsiteX828" fmla="*/ 889779 w 7616525"/>
              <a:gd name="connsiteY828" fmla="*/ 127322 h 3121214"/>
              <a:gd name="connsiteX829" fmla="*/ 880338 w 7616525"/>
              <a:gd name="connsiteY829" fmla="*/ 165627 h 3121214"/>
              <a:gd name="connsiteX830" fmla="*/ 853633 w 7616525"/>
              <a:gd name="connsiteY830" fmla="*/ 192332 h 3121214"/>
              <a:gd name="connsiteX831" fmla="*/ 814789 w 7616525"/>
              <a:gd name="connsiteY831" fmla="*/ 202043 h 3121214"/>
              <a:gd name="connsiteX832" fmla="*/ 775945 w 7616525"/>
              <a:gd name="connsiteY832" fmla="*/ 192332 h 3121214"/>
              <a:gd name="connsiteX833" fmla="*/ 749239 w 7616525"/>
              <a:gd name="connsiteY833" fmla="*/ 165627 h 3121214"/>
              <a:gd name="connsiteX834" fmla="*/ 739798 w 7616525"/>
              <a:gd name="connsiteY834" fmla="*/ 127322 h 3121214"/>
              <a:gd name="connsiteX835" fmla="*/ 749239 w 7616525"/>
              <a:gd name="connsiteY835" fmla="*/ 89287 h 3121214"/>
              <a:gd name="connsiteX836" fmla="*/ 775945 w 7616525"/>
              <a:gd name="connsiteY836" fmla="*/ 62312 h 3121214"/>
              <a:gd name="connsiteX837" fmla="*/ 814789 w 7616525"/>
              <a:gd name="connsiteY837" fmla="*/ 52331 h 3121214"/>
              <a:gd name="connsiteX838" fmla="*/ 634167 w 7616525"/>
              <a:gd name="connsiteY838" fmla="*/ 52331 h 3121214"/>
              <a:gd name="connsiteX839" fmla="*/ 658714 w 7616525"/>
              <a:gd name="connsiteY839" fmla="*/ 57457 h 3121214"/>
              <a:gd name="connsiteX840" fmla="*/ 675979 w 7616525"/>
              <a:gd name="connsiteY840" fmla="*/ 71753 h 3121214"/>
              <a:gd name="connsiteX841" fmla="*/ 678137 w 7616525"/>
              <a:gd name="connsiteY841" fmla="*/ 71753 h 3121214"/>
              <a:gd name="connsiteX842" fmla="*/ 678137 w 7616525"/>
              <a:gd name="connsiteY842" fmla="*/ 56917 h 3121214"/>
              <a:gd name="connsiteX843" fmla="*/ 712935 w 7616525"/>
              <a:gd name="connsiteY843" fmla="*/ 56917 h 3121214"/>
              <a:gd name="connsiteX844" fmla="*/ 712935 w 7616525"/>
              <a:gd name="connsiteY844" fmla="*/ 188016 h 3121214"/>
              <a:gd name="connsiteX845" fmla="*/ 704302 w 7616525"/>
              <a:gd name="connsiteY845" fmla="*/ 227400 h 3121214"/>
              <a:gd name="connsiteX846" fmla="*/ 678946 w 7616525"/>
              <a:gd name="connsiteY846" fmla="*/ 252756 h 3121214"/>
              <a:gd name="connsiteX847" fmla="*/ 640911 w 7616525"/>
              <a:gd name="connsiteY847" fmla="*/ 261928 h 3121214"/>
              <a:gd name="connsiteX848" fmla="*/ 596402 w 7616525"/>
              <a:gd name="connsiteY848" fmla="*/ 249789 h 3121214"/>
              <a:gd name="connsiteX849" fmla="*/ 572664 w 7616525"/>
              <a:gd name="connsiteY849" fmla="*/ 220926 h 3121214"/>
              <a:gd name="connsiteX850" fmla="*/ 606653 w 7616525"/>
              <a:gd name="connsiteY850" fmla="*/ 207168 h 3121214"/>
              <a:gd name="connsiteX851" fmla="*/ 620140 w 7616525"/>
              <a:gd name="connsiteY851" fmla="*/ 223623 h 3121214"/>
              <a:gd name="connsiteX852" fmla="*/ 640911 w 7616525"/>
              <a:gd name="connsiteY852" fmla="*/ 229827 h 3121214"/>
              <a:gd name="connsiteX853" fmla="*/ 668156 w 7616525"/>
              <a:gd name="connsiteY853" fmla="*/ 219307 h 3121214"/>
              <a:gd name="connsiteX854" fmla="*/ 678137 w 7616525"/>
              <a:gd name="connsiteY854" fmla="*/ 189365 h 3121214"/>
              <a:gd name="connsiteX855" fmla="*/ 678137 w 7616525"/>
              <a:gd name="connsiteY855" fmla="*/ 178305 h 3121214"/>
              <a:gd name="connsiteX856" fmla="*/ 675979 w 7616525"/>
              <a:gd name="connsiteY856" fmla="*/ 178305 h 3121214"/>
              <a:gd name="connsiteX857" fmla="*/ 658714 w 7616525"/>
              <a:gd name="connsiteY857" fmla="*/ 192872 h 3121214"/>
              <a:gd name="connsiteX858" fmla="*/ 634167 w 7616525"/>
              <a:gd name="connsiteY858" fmla="*/ 197727 h 3121214"/>
              <a:gd name="connsiteX859" fmla="*/ 601527 w 7616525"/>
              <a:gd name="connsiteY859" fmla="*/ 188825 h 3121214"/>
              <a:gd name="connsiteX860" fmla="*/ 577520 w 7616525"/>
              <a:gd name="connsiteY860" fmla="*/ 163469 h 3121214"/>
              <a:gd name="connsiteX861" fmla="*/ 568348 w 7616525"/>
              <a:gd name="connsiteY861" fmla="*/ 125164 h 3121214"/>
              <a:gd name="connsiteX862" fmla="*/ 577520 w 7616525"/>
              <a:gd name="connsiteY862" fmla="*/ 86859 h 3121214"/>
              <a:gd name="connsiteX863" fmla="*/ 601527 w 7616525"/>
              <a:gd name="connsiteY863" fmla="*/ 61503 h 3121214"/>
              <a:gd name="connsiteX864" fmla="*/ 634167 w 7616525"/>
              <a:gd name="connsiteY864" fmla="*/ 52331 h 3121214"/>
              <a:gd name="connsiteX865" fmla="*/ 493283 w 7616525"/>
              <a:gd name="connsiteY865" fmla="*/ 52331 h 3121214"/>
              <a:gd name="connsiteX866" fmla="*/ 532127 w 7616525"/>
              <a:gd name="connsiteY866" fmla="*/ 67977 h 3121214"/>
              <a:gd name="connsiteX867" fmla="*/ 545345 w 7616525"/>
              <a:gd name="connsiteY867" fmla="*/ 110058 h 3121214"/>
              <a:gd name="connsiteX868" fmla="*/ 545345 w 7616525"/>
              <a:gd name="connsiteY868" fmla="*/ 197727 h 3121214"/>
              <a:gd name="connsiteX869" fmla="*/ 509197 w 7616525"/>
              <a:gd name="connsiteY869" fmla="*/ 197727 h 3121214"/>
              <a:gd name="connsiteX870" fmla="*/ 509197 w 7616525"/>
              <a:gd name="connsiteY870" fmla="*/ 114644 h 3121214"/>
              <a:gd name="connsiteX871" fmla="*/ 502184 w 7616525"/>
              <a:gd name="connsiteY871" fmla="*/ 93603 h 3121214"/>
              <a:gd name="connsiteX872" fmla="*/ 483032 w 7616525"/>
              <a:gd name="connsiteY872" fmla="*/ 86050 h 3121214"/>
              <a:gd name="connsiteX873" fmla="*/ 459294 w 7616525"/>
              <a:gd name="connsiteY873" fmla="*/ 97380 h 3121214"/>
              <a:gd name="connsiteX874" fmla="*/ 450393 w 7616525"/>
              <a:gd name="connsiteY874" fmla="*/ 125973 h 3121214"/>
              <a:gd name="connsiteX875" fmla="*/ 450393 w 7616525"/>
              <a:gd name="connsiteY875" fmla="*/ 197727 h 3121214"/>
              <a:gd name="connsiteX876" fmla="*/ 414246 w 7616525"/>
              <a:gd name="connsiteY876" fmla="*/ 197727 h 3121214"/>
              <a:gd name="connsiteX877" fmla="*/ 414246 w 7616525"/>
              <a:gd name="connsiteY877" fmla="*/ 56917 h 3121214"/>
              <a:gd name="connsiteX878" fmla="*/ 447964 w 7616525"/>
              <a:gd name="connsiteY878" fmla="*/ 56917 h 3121214"/>
              <a:gd name="connsiteX879" fmla="*/ 447964 w 7616525"/>
              <a:gd name="connsiteY879" fmla="*/ 74451 h 3121214"/>
              <a:gd name="connsiteX880" fmla="*/ 450393 w 7616525"/>
              <a:gd name="connsiteY880" fmla="*/ 74451 h 3121214"/>
              <a:gd name="connsiteX881" fmla="*/ 468196 w 7616525"/>
              <a:gd name="connsiteY881" fmla="*/ 58266 h 3121214"/>
              <a:gd name="connsiteX882" fmla="*/ 493283 w 7616525"/>
              <a:gd name="connsiteY882" fmla="*/ 52331 h 3121214"/>
              <a:gd name="connsiteX883" fmla="*/ 309963 w 7616525"/>
              <a:gd name="connsiteY883" fmla="*/ 52331 h 3121214"/>
              <a:gd name="connsiteX884" fmla="*/ 348808 w 7616525"/>
              <a:gd name="connsiteY884" fmla="*/ 62312 h 3121214"/>
              <a:gd name="connsiteX885" fmla="*/ 375513 w 7616525"/>
              <a:gd name="connsiteY885" fmla="*/ 89287 h 3121214"/>
              <a:gd name="connsiteX886" fmla="*/ 384955 w 7616525"/>
              <a:gd name="connsiteY886" fmla="*/ 127322 h 3121214"/>
              <a:gd name="connsiteX887" fmla="*/ 375513 w 7616525"/>
              <a:gd name="connsiteY887" fmla="*/ 165627 h 3121214"/>
              <a:gd name="connsiteX888" fmla="*/ 348808 w 7616525"/>
              <a:gd name="connsiteY888" fmla="*/ 192332 h 3121214"/>
              <a:gd name="connsiteX889" fmla="*/ 309963 w 7616525"/>
              <a:gd name="connsiteY889" fmla="*/ 202043 h 3121214"/>
              <a:gd name="connsiteX890" fmla="*/ 271119 w 7616525"/>
              <a:gd name="connsiteY890" fmla="*/ 192332 h 3121214"/>
              <a:gd name="connsiteX891" fmla="*/ 244414 w 7616525"/>
              <a:gd name="connsiteY891" fmla="*/ 165627 h 3121214"/>
              <a:gd name="connsiteX892" fmla="*/ 234973 w 7616525"/>
              <a:gd name="connsiteY892" fmla="*/ 127322 h 3121214"/>
              <a:gd name="connsiteX893" fmla="*/ 244414 w 7616525"/>
              <a:gd name="connsiteY893" fmla="*/ 89287 h 3121214"/>
              <a:gd name="connsiteX894" fmla="*/ 271119 w 7616525"/>
              <a:gd name="connsiteY894" fmla="*/ 62312 h 3121214"/>
              <a:gd name="connsiteX895" fmla="*/ 309963 w 7616525"/>
              <a:gd name="connsiteY895" fmla="*/ 52331 h 3121214"/>
              <a:gd name="connsiteX896" fmla="*/ 5907449 w 7616525"/>
              <a:gd name="connsiteY896" fmla="*/ 35337 h 3121214"/>
              <a:gd name="connsiteX897" fmla="*/ 5907449 w 7616525"/>
              <a:gd name="connsiteY897" fmla="*/ 162390 h 3121214"/>
              <a:gd name="connsiteX898" fmla="*/ 5935503 w 7616525"/>
              <a:gd name="connsiteY898" fmla="*/ 162390 h 3121214"/>
              <a:gd name="connsiteX899" fmla="*/ 5984328 w 7616525"/>
              <a:gd name="connsiteY899" fmla="*/ 145395 h 3121214"/>
              <a:gd name="connsiteX900" fmla="*/ 6001053 w 7616525"/>
              <a:gd name="connsiteY900" fmla="*/ 98729 h 3121214"/>
              <a:gd name="connsiteX901" fmla="*/ 5984328 w 7616525"/>
              <a:gd name="connsiteY901" fmla="*/ 52331 h 3121214"/>
              <a:gd name="connsiteX902" fmla="*/ 5935503 w 7616525"/>
              <a:gd name="connsiteY902" fmla="*/ 35337 h 3121214"/>
              <a:gd name="connsiteX903" fmla="*/ 961152 w 7616525"/>
              <a:gd name="connsiteY903" fmla="*/ 35337 h 3121214"/>
              <a:gd name="connsiteX904" fmla="*/ 961152 w 7616525"/>
              <a:gd name="connsiteY904" fmla="*/ 162390 h 3121214"/>
              <a:gd name="connsiteX905" fmla="*/ 989206 w 7616525"/>
              <a:gd name="connsiteY905" fmla="*/ 162390 h 3121214"/>
              <a:gd name="connsiteX906" fmla="*/ 1038031 w 7616525"/>
              <a:gd name="connsiteY906" fmla="*/ 145395 h 3121214"/>
              <a:gd name="connsiteX907" fmla="*/ 1054756 w 7616525"/>
              <a:gd name="connsiteY907" fmla="*/ 98729 h 3121214"/>
              <a:gd name="connsiteX908" fmla="*/ 1038031 w 7616525"/>
              <a:gd name="connsiteY908" fmla="*/ 52331 h 3121214"/>
              <a:gd name="connsiteX909" fmla="*/ 989206 w 7616525"/>
              <a:gd name="connsiteY909" fmla="*/ 35337 h 3121214"/>
              <a:gd name="connsiteX910" fmla="*/ 1161176 w 7616525"/>
              <a:gd name="connsiteY910" fmla="*/ 33449 h 3121214"/>
              <a:gd name="connsiteX911" fmla="*/ 1161176 w 7616525"/>
              <a:gd name="connsiteY911" fmla="*/ 80655 h 3121214"/>
              <a:gd name="connsiteX912" fmla="*/ 1198402 w 7616525"/>
              <a:gd name="connsiteY912" fmla="*/ 80655 h 3121214"/>
              <a:gd name="connsiteX913" fmla="*/ 1218094 w 7616525"/>
              <a:gd name="connsiteY913" fmla="*/ 73911 h 3121214"/>
              <a:gd name="connsiteX914" fmla="*/ 1225377 w 7616525"/>
              <a:gd name="connsiteY914" fmla="*/ 56917 h 3121214"/>
              <a:gd name="connsiteX915" fmla="*/ 1218364 w 7616525"/>
              <a:gd name="connsiteY915" fmla="*/ 40193 h 3121214"/>
              <a:gd name="connsiteX916" fmla="*/ 1199751 w 7616525"/>
              <a:gd name="connsiteY916" fmla="*/ 33449 h 3121214"/>
              <a:gd name="connsiteX917" fmla="*/ 6398768 w 7616525"/>
              <a:gd name="connsiteY917" fmla="*/ 0 h 3121214"/>
              <a:gd name="connsiteX918" fmla="*/ 6434914 w 7616525"/>
              <a:gd name="connsiteY918" fmla="*/ 0 h 3121214"/>
              <a:gd name="connsiteX919" fmla="*/ 6434914 w 7616525"/>
              <a:gd name="connsiteY919" fmla="*/ 107630 h 3121214"/>
              <a:gd name="connsiteX920" fmla="*/ 6436803 w 7616525"/>
              <a:gd name="connsiteY920" fmla="*/ 107630 h 3121214"/>
              <a:gd name="connsiteX921" fmla="*/ 6487246 w 7616525"/>
              <a:gd name="connsiteY921" fmla="*/ 56917 h 3121214"/>
              <a:gd name="connsiteX922" fmla="*/ 6531755 w 7616525"/>
              <a:gd name="connsiteY922" fmla="*/ 56917 h 3121214"/>
              <a:gd name="connsiteX923" fmla="*/ 6531755 w 7616525"/>
              <a:gd name="connsiteY923" fmla="*/ 59075 h 3121214"/>
              <a:gd name="connsiteX924" fmla="*/ 6478344 w 7616525"/>
              <a:gd name="connsiteY924" fmla="*/ 111137 h 3121214"/>
              <a:gd name="connsiteX925" fmla="*/ 6534183 w 7616525"/>
              <a:gd name="connsiteY925" fmla="*/ 195569 h 3121214"/>
              <a:gd name="connsiteX926" fmla="*/ 6534183 w 7616525"/>
              <a:gd name="connsiteY926" fmla="*/ 197727 h 3121214"/>
              <a:gd name="connsiteX927" fmla="*/ 6491562 w 7616525"/>
              <a:gd name="connsiteY927" fmla="*/ 197727 h 3121214"/>
              <a:gd name="connsiteX928" fmla="*/ 6452988 w 7616525"/>
              <a:gd name="connsiteY928" fmla="*/ 136224 h 3121214"/>
              <a:gd name="connsiteX929" fmla="*/ 6434914 w 7616525"/>
              <a:gd name="connsiteY929" fmla="*/ 154027 h 3121214"/>
              <a:gd name="connsiteX930" fmla="*/ 6434914 w 7616525"/>
              <a:gd name="connsiteY930" fmla="*/ 197727 h 3121214"/>
              <a:gd name="connsiteX931" fmla="*/ 6398768 w 7616525"/>
              <a:gd name="connsiteY931" fmla="*/ 197727 h 3121214"/>
              <a:gd name="connsiteX932" fmla="*/ 5870223 w 7616525"/>
              <a:gd name="connsiteY932" fmla="*/ 0 h 3121214"/>
              <a:gd name="connsiteX933" fmla="*/ 5937122 w 7616525"/>
              <a:gd name="connsiteY933" fmla="*/ 0 h 3121214"/>
              <a:gd name="connsiteX934" fmla="*/ 5990802 w 7616525"/>
              <a:gd name="connsiteY934" fmla="*/ 12408 h 3121214"/>
              <a:gd name="connsiteX935" fmla="*/ 6026409 w 7616525"/>
              <a:gd name="connsiteY935" fmla="*/ 47206 h 3121214"/>
              <a:gd name="connsiteX936" fmla="*/ 6038818 w 7616525"/>
              <a:gd name="connsiteY936" fmla="*/ 98729 h 3121214"/>
              <a:gd name="connsiteX937" fmla="*/ 6026409 w 7616525"/>
              <a:gd name="connsiteY937" fmla="*/ 150521 h 3121214"/>
              <a:gd name="connsiteX938" fmla="*/ 5990802 w 7616525"/>
              <a:gd name="connsiteY938" fmla="*/ 185319 h 3121214"/>
              <a:gd name="connsiteX939" fmla="*/ 5937122 w 7616525"/>
              <a:gd name="connsiteY939" fmla="*/ 197727 h 3121214"/>
              <a:gd name="connsiteX940" fmla="*/ 5870223 w 7616525"/>
              <a:gd name="connsiteY940" fmla="*/ 197727 h 3121214"/>
              <a:gd name="connsiteX941" fmla="*/ 1123951 w 7616525"/>
              <a:gd name="connsiteY941" fmla="*/ 0 h 3121214"/>
              <a:gd name="connsiteX942" fmla="*/ 1201370 w 7616525"/>
              <a:gd name="connsiteY942" fmla="*/ 0 h 3121214"/>
              <a:gd name="connsiteX943" fmla="*/ 1231852 w 7616525"/>
              <a:gd name="connsiteY943" fmla="*/ 6743 h 3121214"/>
              <a:gd name="connsiteX944" fmla="*/ 1253701 w 7616525"/>
              <a:gd name="connsiteY944" fmla="*/ 25626 h 3121214"/>
              <a:gd name="connsiteX945" fmla="*/ 1261794 w 7616525"/>
              <a:gd name="connsiteY945" fmla="*/ 51522 h 3121214"/>
              <a:gd name="connsiteX946" fmla="*/ 1254511 w 7616525"/>
              <a:gd name="connsiteY946" fmla="*/ 77418 h 3121214"/>
              <a:gd name="connsiteX947" fmla="*/ 1235359 w 7616525"/>
              <a:gd name="connsiteY947" fmla="*/ 94143 h 3121214"/>
              <a:gd name="connsiteX948" fmla="*/ 1235359 w 7616525"/>
              <a:gd name="connsiteY948" fmla="*/ 96301 h 3121214"/>
              <a:gd name="connsiteX949" fmla="*/ 1259906 w 7616525"/>
              <a:gd name="connsiteY949" fmla="*/ 113835 h 3121214"/>
              <a:gd name="connsiteX950" fmla="*/ 1269077 w 7616525"/>
              <a:gd name="connsiteY950" fmla="*/ 142698 h 3121214"/>
              <a:gd name="connsiteX951" fmla="*/ 1260175 w 7616525"/>
              <a:gd name="connsiteY951" fmla="*/ 171561 h 3121214"/>
              <a:gd name="connsiteX952" fmla="*/ 1236707 w 7616525"/>
              <a:gd name="connsiteY952" fmla="*/ 190983 h 3121214"/>
              <a:gd name="connsiteX953" fmla="*/ 1204067 w 7616525"/>
              <a:gd name="connsiteY953" fmla="*/ 197727 h 3121214"/>
              <a:gd name="connsiteX954" fmla="*/ 1123951 w 7616525"/>
              <a:gd name="connsiteY954" fmla="*/ 197727 h 3121214"/>
              <a:gd name="connsiteX955" fmla="*/ 923926 w 7616525"/>
              <a:gd name="connsiteY955" fmla="*/ 0 h 3121214"/>
              <a:gd name="connsiteX956" fmla="*/ 990824 w 7616525"/>
              <a:gd name="connsiteY956" fmla="*/ 0 h 3121214"/>
              <a:gd name="connsiteX957" fmla="*/ 1044505 w 7616525"/>
              <a:gd name="connsiteY957" fmla="*/ 12408 h 3121214"/>
              <a:gd name="connsiteX958" fmla="*/ 1080112 w 7616525"/>
              <a:gd name="connsiteY958" fmla="*/ 47206 h 3121214"/>
              <a:gd name="connsiteX959" fmla="*/ 1092521 w 7616525"/>
              <a:gd name="connsiteY959" fmla="*/ 98729 h 3121214"/>
              <a:gd name="connsiteX960" fmla="*/ 1080112 w 7616525"/>
              <a:gd name="connsiteY960" fmla="*/ 150521 h 3121214"/>
              <a:gd name="connsiteX961" fmla="*/ 1044505 w 7616525"/>
              <a:gd name="connsiteY961" fmla="*/ 185319 h 3121214"/>
              <a:gd name="connsiteX962" fmla="*/ 990824 w 7616525"/>
              <a:gd name="connsiteY962" fmla="*/ 197727 h 3121214"/>
              <a:gd name="connsiteX963" fmla="*/ 923926 w 7616525"/>
              <a:gd name="connsiteY963" fmla="*/ 197727 h 3121214"/>
              <a:gd name="connsiteX964" fmla="*/ 1 w 7616525"/>
              <a:gd name="connsiteY964" fmla="*/ 0 h 3121214"/>
              <a:gd name="connsiteX965" fmla="*/ 48017 w 7616525"/>
              <a:gd name="connsiteY965" fmla="*/ 0 h 3121214"/>
              <a:gd name="connsiteX966" fmla="*/ 100618 w 7616525"/>
              <a:gd name="connsiteY966" fmla="*/ 138921 h 3121214"/>
              <a:gd name="connsiteX967" fmla="*/ 102776 w 7616525"/>
              <a:gd name="connsiteY967" fmla="*/ 138921 h 3121214"/>
              <a:gd name="connsiteX968" fmla="*/ 155108 w 7616525"/>
              <a:gd name="connsiteY968" fmla="*/ 0 h 3121214"/>
              <a:gd name="connsiteX969" fmla="*/ 203663 w 7616525"/>
              <a:gd name="connsiteY969" fmla="*/ 0 h 3121214"/>
              <a:gd name="connsiteX970" fmla="*/ 203663 w 7616525"/>
              <a:gd name="connsiteY970" fmla="*/ 197727 h 3121214"/>
              <a:gd name="connsiteX971" fmla="*/ 166437 w 7616525"/>
              <a:gd name="connsiteY971" fmla="*/ 197727 h 3121214"/>
              <a:gd name="connsiteX972" fmla="*/ 166437 w 7616525"/>
              <a:gd name="connsiteY972" fmla="*/ 100347 h 3121214"/>
              <a:gd name="connsiteX973" fmla="*/ 168865 w 7616525"/>
              <a:gd name="connsiteY973" fmla="*/ 67437 h 3121214"/>
              <a:gd name="connsiteX974" fmla="*/ 166437 w 7616525"/>
              <a:gd name="connsiteY974" fmla="*/ 67437 h 3121214"/>
              <a:gd name="connsiteX975" fmla="*/ 116264 w 7616525"/>
              <a:gd name="connsiteY975" fmla="*/ 197727 h 3121214"/>
              <a:gd name="connsiteX976" fmla="*/ 87400 w 7616525"/>
              <a:gd name="connsiteY976" fmla="*/ 197727 h 3121214"/>
              <a:gd name="connsiteX977" fmla="*/ 36687 w 7616525"/>
              <a:gd name="connsiteY977" fmla="*/ 67437 h 3121214"/>
              <a:gd name="connsiteX978" fmla="*/ 34529 w 7616525"/>
              <a:gd name="connsiteY978" fmla="*/ 67437 h 3121214"/>
              <a:gd name="connsiteX979" fmla="*/ 36687 w 7616525"/>
              <a:gd name="connsiteY979" fmla="*/ 100347 h 3121214"/>
              <a:gd name="connsiteX980" fmla="*/ 36687 w 7616525"/>
              <a:gd name="connsiteY980" fmla="*/ 197727 h 3121214"/>
              <a:gd name="connsiteX981" fmla="*/ 1 w 7616525"/>
              <a:gd name="connsiteY981" fmla="*/ 197727 h 312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</a:cxnLst>
            <a:rect l="l" t="t" r="r" b="b"/>
            <a:pathLst>
              <a:path w="7616525" h="3121214">
                <a:moveTo>
                  <a:pt x="6673950" y="3052698"/>
                </a:moveTo>
                <a:cubicBezTo>
                  <a:pt x="6655247" y="3052698"/>
                  <a:pt x="6645896" y="3059711"/>
                  <a:pt x="6645896" y="3073738"/>
                </a:cubicBezTo>
                <a:cubicBezTo>
                  <a:pt x="6645896" y="3079493"/>
                  <a:pt x="6647964" y="3084168"/>
                  <a:pt x="6652100" y="3087765"/>
                </a:cubicBezTo>
                <a:cubicBezTo>
                  <a:pt x="6656236" y="3091362"/>
                  <a:pt x="6661991" y="3093160"/>
                  <a:pt x="6669364" y="3093160"/>
                </a:cubicBezTo>
                <a:cubicBezTo>
                  <a:pt x="6679974" y="3093160"/>
                  <a:pt x="6688336" y="3089833"/>
                  <a:pt x="6694451" y="3083179"/>
                </a:cubicBezTo>
                <a:cubicBezTo>
                  <a:pt x="6700565" y="3076526"/>
                  <a:pt x="6703622" y="3068613"/>
                  <a:pt x="6703622" y="3059441"/>
                </a:cubicBezTo>
                <a:cubicBezTo>
                  <a:pt x="6693731" y="3054945"/>
                  <a:pt x="6683841" y="3052698"/>
                  <a:pt x="6673950" y="3052698"/>
                </a:cubicBezTo>
                <a:close/>
                <a:moveTo>
                  <a:pt x="6359625" y="3052698"/>
                </a:moveTo>
                <a:cubicBezTo>
                  <a:pt x="6340922" y="3052698"/>
                  <a:pt x="6331571" y="3059711"/>
                  <a:pt x="6331571" y="3073738"/>
                </a:cubicBezTo>
                <a:cubicBezTo>
                  <a:pt x="6331571" y="3079493"/>
                  <a:pt x="6333639" y="3084168"/>
                  <a:pt x="6337775" y="3087765"/>
                </a:cubicBezTo>
                <a:cubicBezTo>
                  <a:pt x="6341911" y="3091362"/>
                  <a:pt x="6347666" y="3093160"/>
                  <a:pt x="6355039" y="3093160"/>
                </a:cubicBezTo>
                <a:cubicBezTo>
                  <a:pt x="6365649" y="3093160"/>
                  <a:pt x="6374012" y="3089833"/>
                  <a:pt x="6380126" y="3083179"/>
                </a:cubicBezTo>
                <a:cubicBezTo>
                  <a:pt x="6386240" y="3076526"/>
                  <a:pt x="6389298" y="3068613"/>
                  <a:pt x="6389298" y="3059441"/>
                </a:cubicBezTo>
                <a:cubicBezTo>
                  <a:pt x="6379407" y="3054945"/>
                  <a:pt x="6369516" y="3052698"/>
                  <a:pt x="6359625" y="3052698"/>
                </a:cubicBezTo>
                <a:close/>
                <a:moveTo>
                  <a:pt x="384628" y="3052698"/>
                </a:moveTo>
                <a:cubicBezTo>
                  <a:pt x="365926" y="3052698"/>
                  <a:pt x="356574" y="3059711"/>
                  <a:pt x="356574" y="3073738"/>
                </a:cubicBezTo>
                <a:cubicBezTo>
                  <a:pt x="356574" y="3079493"/>
                  <a:pt x="358642" y="3084168"/>
                  <a:pt x="362779" y="3087765"/>
                </a:cubicBezTo>
                <a:cubicBezTo>
                  <a:pt x="366915" y="3091362"/>
                  <a:pt x="372669" y="3093160"/>
                  <a:pt x="380043" y="3093160"/>
                </a:cubicBezTo>
                <a:cubicBezTo>
                  <a:pt x="390653" y="3093160"/>
                  <a:pt x="399015" y="3089833"/>
                  <a:pt x="405129" y="3083179"/>
                </a:cubicBezTo>
                <a:cubicBezTo>
                  <a:pt x="411244" y="3076526"/>
                  <a:pt x="414301" y="3068613"/>
                  <a:pt x="414301" y="3059441"/>
                </a:cubicBezTo>
                <a:cubicBezTo>
                  <a:pt x="404410" y="3054945"/>
                  <a:pt x="394519" y="3052698"/>
                  <a:pt x="384628" y="3052698"/>
                </a:cubicBezTo>
                <a:close/>
                <a:moveTo>
                  <a:pt x="6204090" y="3005221"/>
                </a:moveTo>
                <a:cubicBezTo>
                  <a:pt x="6197257" y="3005221"/>
                  <a:pt x="6190962" y="3006930"/>
                  <a:pt x="6185208" y="3010347"/>
                </a:cubicBezTo>
                <a:cubicBezTo>
                  <a:pt x="6179453" y="3013763"/>
                  <a:pt x="6174777" y="3018619"/>
                  <a:pt x="6171181" y="3024913"/>
                </a:cubicBezTo>
                <a:cubicBezTo>
                  <a:pt x="6167584" y="3031207"/>
                  <a:pt x="6165786" y="3038401"/>
                  <a:pt x="6165786" y="3046493"/>
                </a:cubicBezTo>
                <a:cubicBezTo>
                  <a:pt x="6165786" y="3054586"/>
                  <a:pt x="6167584" y="3061779"/>
                  <a:pt x="6171181" y="3068073"/>
                </a:cubicBezTo>
                <a:cubicBezTo>
                  <a:pt x="6174777" y="3074368"/>
                  <a:pt x="6179453" y="3079223"/>
                  <a:pt x="6185208" y="3082640"/>
                </a:cubicBezTo>
                <a:cubicBezTo>
                  <a:pt x="6190962" y="3086057"/>
                  <a:pt x="6197257" y="3087765"/>
                  <a:pt x="6204090" y="3087765"/>
                </a:cubicBezTo>
                <a:cubicBezTo>
                  <a:pt x="6210924" y="3087765"/>
                  <a:pt x="6217218" y="3086057"/>
                  <a:pt x="6222973" y="3082640"/>
                </a:cubicBezTo>
                <a:cubicBezTo>
                  <a:pt x="6229087" y="3079043"/>
                  <a:pt x="6233853" y="3074188"/>
                  <a:pt x="6237270" y="3068073"/>
                </a:cubicBezTo>
                <a:cubicBezTo>
                  <a:pt x="6240686" y="3061959"/>
                  <a:pt x="6242395" y="3054766"/>
                  <a:pt x="6242395" y="3046493"/>
                </a:cubicBezTo>
                <a:cubicBezTo>
                  <a:pt x="6242395" y="3038221"/>
                  <a:pt x="6240686" y="3031028"/>
                  <a:pt x="6237270" y="3024913"/>
                </a:cubicBezTo>
                <a:cubicBezTo>
                  <a:pt x="6233853" y="3018799"/>
                  <a:pt x="6229087" y="3013943"/>
                  <a:pt x="6222973" y="3010347"/>
                </a:cubicBezTo>
                <a:cubicBezTo>
                  <a:pt x="6217218" y="3006930"/>
                  <a:pt x="6210924" y="3005221"/>
                  <a:pt x="6204090" y="3005221"/>
                </a:cubicBezTo>
                <a:close/>
                <a:moveTo>
                  <a:pt x="231335" y="3001175"/>
                </a:moveTo>
                <a:cubicBezTo>
                  <a:pt x="222703" y="3001175"/>
                  <a:pt x="215330" y="3003693"/>
                  <a:pt x="209216" y="3008728"/>
                </a:cubicBezTo>
                <a:cubicBezTo>
                  <a:pt x="202921" y="3013943"/>
                  <a:pt x="198426" y="3020777"/>
                  <a:pt x="195728" y="3029229"/>
                </a:cubicBezTo>
                <a:lnTo>
                  <a:pt x="265863" y="3029229"/>
                </a:lnTo>
                <a:cubicBezTo>
                  <a:pt x="265503" y="3024913"/>
                  <a:pt x="263885" y="3020597"/>
                  <a:pt x="261008" y="3016281"/>
                </a:cubicBezTo>
                <a:cubicBezTo>
                  <a:pt x="257951" y="3011965"/>
                  <a:pt x="253994" y="3008368"/>
                  <a:pt x="249139" y="3005491"/>
                </a:cubicBezTo>
                <a:cubicBezTo>
                  <a:pt x="244103" y="3002614"/>
                  <a:pt x="238169" y="3001175"/>
                  <a:pt x="231335" y="3001175"/>
                </a:cubicBezTo>
                <a:close/>
                <a:moveTo>
                  <a:pt x="6058025" y="2976088"/>
                </a:moveTo>
                <a:lnTo>
                  <a:pt x="6094171" y="2976088"/>
                </a:lnTo>
                <a:lnTo>
                  <a:pt x="6094171" y="3116898"/>
                </a:lnTo>
                <a:lnTo>
                  <a:pt x="6058025" y="3116898"/>
                </a:lnTo>
                <a:close/>
                <a:moveTo>
                  <a:pt x="6673140" y="2971502"/>
                </a:moveTo>
                <a:cubicBezTo>
                  <a:pt x="6694541" y="2971502"/>
                  <a:pt x="6710996" y="2976538"/>
                  <a:pt x="6722505" y="2986609"/>
                </a:cubicBezTo>
                <a:cubicBezTo>
                  <a:pt x="6733655" y="2996499"/>
                  <a:pt x="6739230" y="3010976"/>
                  <a:pt x="6739230" y="3030038"/>
                </a:cubicBezTo>
                <a:lnTo>
                  <a:pt x="6739230" y="3116898"/>
                </a:lnTo>
                <a:lnTo>
                  <a:pt x="6703622" y="3116898"/>
                </a:lnTo>
                <a:lnTo>
                  <a:pt x="6703622" y="3102601"/>
                </a:lnTo>
                <a:lnTo>
                  <a:pt x="6701464" y="3102601"/>
                </a:lnTo>
                <a:cubicBezTo>
                  <a:pt x="6696968" y="3108356"/>
                  <a:pt x="6691394" y="3112852"/>
                  <a:pt x="6684740" y="3116089"/>
                </a:cubicBezTo>
                <a:cubicBezTo>
                  <a:pt x="6677906" y="3119506"/>
                  <a:pt x="6669904" y="3121214"/>
                  <a:pt x="6660732" y="3121214"/>
                </a:cubicBezTo>
                <a:cubicBezTo>
                  <a:pt x="6645806" y="3121214"/>
                  <a:pt x="6633577" y="3116898"/>
                  <a:pt x="6624046" y="3108266"/>
                </a:cubicBezTo>
                <a:cubicBezTo>
                  <a:pt x="6614515" y="3099634"/>
                  <a:pt x="6609749" y="3088125"/>
                  <a:pt x="6609749" y="3073738"/>
                </a:cubicBezTo>
                <a:cubicBezTo>
                  <a:pt x="6609749" y="3064387"/>
                  <a:pt x="6612177" y="3056114"/>
                  <a:pt x="6617032" y="3048921"/>
                </a:cubicBezTo>
                <a:cubicBezTo>
                  <a:pt x="6621708" y="3041907"/>
                  <a:pt x="6628542" y="3036423"/>
                  <a:pt x="6637533" y="3032466"/>
                </a:cubicBezTo>
                <a:cubicBezTo>
                  <a:pt x="6646525" y="3028510"/>
                  <a:pt x="6656146" y="3026532"/>
                  <a:pt x="6666397" y="3026532"/>
                </a:cubicBezTo>
                <a:cubicBezTo>
                  <a:pt x="6680963" y="3026532"/>
                  <a:pt x="6693372" y="3028690"/>
                  <a:pt x="6703622" y="3033006"/>
                </a:cubicBezTo>
                <a:lnTo>
                  <a:pt x="6703622" y="3026801"/>
                </a:lnTo>
                <a:cubicBezTo>
                  <a:pt x="6703622" y="3019069"/>
                  <a:pt x="6700745" y="3012864"/>
                  <a:pt x="6694990" y="3008189"/>
                </a:cubicBezTo>
                <a:cubicBezTo>
                  <a:pt x="6689056" y="3003333"/>
                  <a:pt x="6681233" y="3000905"/>
                  <a:pt x="6671522" y="3000905"/>
                </a:cubicBezTo>
                <a:cubicBezTo>
                  <a:pt x="6665228" y="3000905"/>
                  <a:pt x="6658844" y="3002434"/>
                  <a:pt x="6652370" y="3005491"/>
                </a:cubicBezTo>
                <a:cubicBezTo>
                  <a:pt x="6646255" y="3008368"/>
                  <a:pt x="6641130" y="3012325"/>
                  <a:pt x="6636994" y="3017360"/>
                </a:cubicBezTo>
                <a:lnTo>
                  <a:pt x="6613795" y="2999287"/>
                </a:lnTo>
                <a:cubicBezTo>
                  <a:pt x="6620449" y="2990655"/>
                  <a:pt x="6628991" y="2983821"/>
                  <a:pt x="6639422" y="2978786"/>
                </a:cubicBezTo>
                <a:cubicBezTo>
                  <a:pt x="6649672" y="2973930"/>
                  <a:pt x="6660912" y="2971502"/>
                  <a:pt x="6673140" y="2971502"/>
                </a:cubicBezTo>
                <a:close/>
                <a:moveTo>
                  <a:pt x="6534954" y="2971502"/>
                </a:moveTo>
                <a:cubicBezTo>
                  <a:pt x="6551858" y="2971502"/>
                  <a:pt x="6564806" y="2976718"/>
                  <a:pt x="6573798" y="2987148"/>
                </a:cubicBezTo>
                <a:cubicBezTo>
                  <a:pt x="6582610" y="2997219"/>
                  <a:pt x="6587016" y="3011246"/>
                  <a:pt x="6587016" y="3029229"/>
                </a:cubicBezTo>
                <a:lnTo>
                  <a:pt x="6587016" y="3116898"/>
                </a:lnTo>
                <a:lnTo>
                  <a:pt x="6550869" y="3116898"/>
                </a:lnTo>
                <a:lnTo>
                  <a:pt x="6550869" y="3033815"/>
                </a:lnTo>
                <a:cubicBezTo>
                  <a:pt x="6550869" y="3024823"/>
                  <a:pt x="6548531" y="3017810"/>
                  <a:pt x="6543856" y="3012774"/>
                </a:cubicBezTo>
                <a:cubicBezTo>
                  <a:pt x="6539180" y="3007739"/>
                  <a:pt x="6532796" y="3005221"/>
                  <a:pt x="6524703" y="3005221"/>
                </a:cubicBezTo>
                <a:cubicBezTo>
                  <a:pt x="6514812" y="3005221"/>
                  <a:pt x="6506900" y="3008998"/>
                  <a:pt x="6500965" y="3016551"/>
                </a:cubicBezTo>
                <a:cubicBezTo>
                  <a:pt x="6495031" y="3024104"/>
                  <a:pt x="6492063" y="3033635"/>
                  <a:pt x="6492063" y="3045144"/>
                </a:cubicBezTo>
                <a:lnTo>
                  <a:pt x="6492063" y="3116898"/>
                </a:lnTo>
                <a:lnTo>
                  <a:pt x="6455917" y="3116898"/>
                </a:lnTo>
                <a:lnTo>
                  <a:pt x="6455917" y="2976088"/>
                </a:lnTo>
                <a:lnTo>
                  <a:pt x="6489636" y="2976088"/>
                </a:lnTo>
                <a:lnTo>
                  <a:pt x="6489636" y="2993622"/>
                </a:lnTo>
                <a:lnTo>
                  <a:pt x="6492063" y="2993622"/>
                </a:lnTo>
                <a:cubicBezTo>
                  <a:pt x="6496559" y="2986609"/>
                  <a:pt x="6502494" y="2981213"/>
                  <a:pt x="6509867" y="2977437"/>
                </a:cubicBezTo>
                <a:cubicBezTo>
                  <a:pt x="6517600" y="2973481"/>
                  <a:pt x="6525962" y="2971502"/>
                  <a:pt x="6534954" y="2971502"/>
                </a:cubicBezTo>
                <a:close/>
                <a:moveTo>
                  <a:pt x="6358816" y="2971502"/>
                </a:moveTo>
                <a:cubicBezTo>
                  <a:pt x="6380216" y="2971502"/>
                  <a:pt x="6396671" y="2976538"/>
                  <a:pt x="6408180" y="2986609"/>
                </a:cubicBezTo>
                <a:cubicBezTo>
                  <a:pt x="6419330" y="2996499"/>
                  <a:pt x="6424905" y="3010976"/>
                  <a:pt x="6424905" y="3030038"/>
                </a:cubicBezTo>
                <a:lnTo>
                  <a:pt x="6424905" y="3116898"/>
                </a:lnTo>
                <a:lnTo>
                  <a:pt x="6389298" y="3116898"/>
                </a:lnTo>
                <a:lnTo>
                  <a:pt x="6389298" y="3102601"/>
                </a:lnTo>
                <a:lnTo>
                  <a:pt x="6387140" y="3102601"/>
                </a:lnTo>
                <a:cubicBezTo>
                  <a:pt x="6382644" y="3108356"/>
                  <a:pt x="6377069" y="3112852"/>
                  <a:pt x="6370415" y="3116089"/>
                </a:cubicBezTo>
                <a:cubicBezTo>
                  <a:pt x="6363581" y="3119506"/>
                  <a:pt x="6355579" y="3121214"/>
                  <a:pt x="6346407" y="3121214"/>
                </a:cubicBezTo>
                <a:cubicBezTo>
                  <a:pt x="6331481" y="3121214"/>
                  <a:pt x="6319252" y="3116898"/>
                  <a:pt x="6309721" y="3108266"/>
                </a:cubicBezTo>
                <a:cubicBezTo>
                  <a:pt x="6300190" y="3099634"/>
                  <a:pt x="6295424" y="3088125"/>
                  <a:pt x="6295424" y="3073738"/>
                </a:cubicBezTo>
                <a:cubicBezTo>
                  <a:pt x="6295424" y="3064387"/>
                  <a:pt x="6297852" y="3056114"/>
                  <a:pt x="6302708" y="3048921"/>
                </a:cubicBezTo>
                <a:cubicBezTo>
                  <a:pt x="6307383" y="3041907"/>
                  <a:pt x="6314217" y="3036423"/>
                  <a:pt x="6323209" y="3032466"/>
                </a:cubicBezTo>
                <a:cubicBezTo>
                  <a:pt x="6332200" y="3028510"/>
                  <a:pt x="6341821" y="3026532"/>
                  <a:pt x="6352072" y="3026532"/>
                </a:cubicBezTo>
                <a:cubicBezTo>
                  <a:pt x="6366638" y="3026532"/>
                  <a:pt x="6379047" y="3028690"/>
                  <a:pt x="6389298" y="3033006"/>
                </a:cubicBezTo>
                <a:lnTo>
                  <a:pt x="6389298" y="3026801"/>
                </a:lnTo>
                <a:cubicBezTo>
                  <a:pt x="6389298" y="3019069"/>
                  <a:pt x="6386420" y="3012864"/>
                  <a:pt x="6380666" y="3008189"/>
                </a:cubicBezTo>
                <a:cubicBezTo>
                  <a:pt x="6374731" y="3003333"/>
                  <a:pt x="6366908" y="3000905"/>
                  <a:pt x="6357197" y="3000905"/>
                </a:cubicBezTo>
                <a:cubicBezTo>
                  <a:pt x="6350903" y="3000905"/>
                  <a:pt x="6344519" y="3002434"/>
                  <a:pt x="6338045" y="3005491"/>
                </a:cubicBezTo>
                <a:cubicBezTo>
                  <a:pt x="6331931" y="3008368"/>
                  <a:pt x="6326805" y="3012325"/>
                  <a:pt x="6322669" y="3017360"/>
                </a:cubicBezTo>
                <a:lnTo>
                  <a:pt x="6299471" y="2999287"/>
                </a:lnTo>
                <a:cubicBezTo>
                  <a:pt x="6306124" y="2990655"/>
                  <a:pt x="6314666" y="2983821"/>
                  <a:pt x="6325097" y="2978786"/>
                </a:cubicBezTo>
                <a:cubicBezTo>
                  <a:pt x="6335347" y="2973930"/>
                  <a:pt x="6346587" y="2971502"/>
                  <a:pt x="6358816" y="2971502"/>
                </a:cubicBezTo>
                <a:close/>
                <a:moveTo>
                  <a:pt x="547009" y="2971502"/>
                </a:moveTo>
                <a:cubicBezTo>
                  <a:pt x="562474" y="2971502"/>
                  <a:pt x="575962" y="2974919"/>
                  <a:pt x="587472" y="2981753"/>
                </a:cubicBezTo>
                <a:cubicBezTo>
                  <a:pt x="598801" y="2988587"/>
                  <a:pt x="606893" y="2998118"/>
                  <a:pt x="611749" y="3010347"/>
                </a:cubicBezTo>
                <a:lnTo>
                  <a:pt x="578570" y="3024104"/>
                </a:lnTo>
                <a:cubicBezTo>
                  <a:pt x="572635" y="3011516"/>
                  <a:pt x="562115" y="3005221"/>
                  <a:pt x="547009" y="3005221"/>
                </a:cubicBezTo>
                <a:cubicBezTo>
                  <a:pt x="535859" y="3005221"/>
                  <a:pt x="526778" y="3008998"/>
                  <a:pt x="519764" y="3016551"/>
                </a:cubicBezTo>
                <a:cubicBezTo>
                  <a:pt x="512751" y="3024104"/>
                  <a:pt x="509244" y="3034085"/>
                  <a:pt x="509244" y="3046493"/>
                </a:cubicBezTo>
                <a:cubicBezTo>
                  <a:pt x="509244" y="3058902"/>
                  <a:pt x="512751" y="3068883"/>
                  <a:pt x="519764" y="3076436"/>
                </a:cubicBezTo>
                <a:cubicBezTo>
                  <a:pt x="526778" y="3083989"/>
                  <a:pt x="535859" y="3087765"/>
                  <a:pt x="547009" y="3087765"/>
                </a:cubicBezTo>
                <a:cubicBezTo>
                  <a:pt x="562474" y="3087765"/>
                  <a:pt x="573535" y="3081201"/>
                  <a:pt x="580188" y="3068073"/>
                </a:cubicBezTo>
                <a:lnTo>
                  <a:pt x="613098" y="3082370"/>
                </a:lnTo>
                <a:cubicBezTo>
                  <a:pt x="606804" y="3094958"/>
                  <a:pt x="598172" y="3104490"/>
                  <a:pt x="587202" y="3110964"/>
                </a:cubicBezTo>
                <a:cubicBezTo>
                  <a:pt x="575692" y="3117797"/>
                  <a:pt x="562295" y="3121214"/>
                  <a:pt x="547009" y="3121214"/>
                </a:cubicBezTo>
                <a:cubicBezTo>
                  <a:pt x="532622" y="3121214"/>
                  <a:pt x="519944" y="3118067"/>
                  <a:pt x="508974" y="3111773"/>
                </a:cubicBezTo>
                <a:cubicBezTo>
                  <a:pt x="497825" y="3105479"/>
                  <a:pt x="489012" y="3096577"/>
                  <a:pt x="482538" y="3085068"/>
                </a:cubicBezTo>
                <a:cubicBezTo>
                  <a:pt x="476245" y="3074098"/>
                  <a:pt x="473097" y="3061240"/>
                  <a:pt x="473097" y="3046493"/>
                </a:cubicBezTo>
                <a:cubicBezTo>
                  <a:pt x="473097" y="3031747"/>
                  <a:pt x="476245" y="3018889"/>
                  <a:pt x="482538" y="3007919"/>
                </a:cubicBezTo>
                <a:cubicBezTo>
                  <a:pt x="489012" y="2996409"/>
                  <a:pt x="497825" y="2987508"/>
                  <a:pt x="508974" y="2981213"/>
                </a:cubicBezTo>
                <a:cubicBezTo>
                  <a:pt x="520303" y="2974739"/>
                  <a:pt x="532982" y="2971502"/>
                  <a:pt x="547009" y="2971502"/>
                </a:cubicBezTo>
                <a:close/>
                <a:moveTo>
                  <a:pt x="383819" y="2971502"/>
                </a:moveTo>
                <a:cubicBezTo>
                  <a:pt x="405219" y="2971502"/>
                  <a:pt x="421674" y="2976538"/>
                  <a:pt x="433183" y="2986609"/>
                </a:cubicBezTo>
                <a:cubicBezTo>
                  <a:pt x="444333" y="2996499"/>
                  <a:pt x="449908" y="3010976"/>
                  <a:pt x="449908" y="3030038"/>
                </a:cubicBezTo>
                <a:lnTo>
                  <a:pt x="449908" y="3116898"/>
                </a:lnTo>
                <a:lnTo>
                  <a:pt x="414301" y="3116898"/>
                </a:lnTo>
                <a:lnTo>
                  <a:pt x="414301" y="3102601"/>
                </a:lnTo>
                <a:lnTo>
                  <a:pt x="412143" y="3102601"/>
                </a:lnTo>
                <a:cubicBezTo>
                  <a:pt x="407647" y="3108356"/>
                  <a:pt x="402072" y="3112852"/>
                  <a:pt x="395418" y="3116089"/>
                </a:cubicBezTo>
                <a:cubicBezTo>
                  <a:pt x="388584" y="3119506"/>
                  <a:pt x="380582" y="3121214"/>
                  <a:pt x="371410" y="3121214"/>
                </a:cubicBezTo>
                <a:cubicBezTo>
                  <a:pt x="356484" y="3121214"/>
                  <a:pt x="344255" y="3116898"/>
                  <a:pt x="334724" y="3108266"/>
                </a:cubicBezTo>
                <a:cubicBezTo>
                  <a:pt x="325193" y="3099634"/>
                  <a:pt x="320428" y="3088125"/>
                  <a:pt x="320428" y="3073738"/>
                </a:cubicBezTo>
                <a:cubicBezTo>
                  <a:pt x="320428" y="3064387"/>
                  <a:pt x="322855" y="3056114"/>
                  <a:pt x="327711" y="3048921"/>
                </a:cubicBezTo>
                <a:cubicBezTo>
                  <a:pt x="332386" y="3041907"/>
                  <a:pt x="339220" y="3036423"/>
                  <a:pt x="348212" y="3032466"/>
                </a:cubicBezTo>
                <a:cubicBezTo>
                  <a:pt x="357203" y="3028510"/>
                  <a:pt x="366825" y="3026532"/>
                  <a:pt x="377075" y="3026532"/>
                </a:cubicBezTo>
                <a:cubicBezTo>
                  <a:pt x="391642" y="3026532"/>
                  <a:pt x="404050" y="3028690"/>
                  <a:pt x="414301" y="3033006"/>
                </a:cubicBezTo>
                <a:lnTo>
                  <a:pt x="414301" y="3026801"/>
                </a:lnTo>
                <a:cubicBezTo>
                  <a:pt x="414301" y="3019069"/>
                  <a:pt x="411424" y="3012864"/>
                  <a:pt x="405668" y="3008189"/>
                </a:cubicBezTo>
                <a:cubicBezTo>
                  <a:pt x="399734" y="3003333"/>
                  <a:pt x="391911" y="3000905"/>
                  <a:pt x="382200" y="3000905"/>
                </a:cubicBezTo>
                <a:cubicBezTo>
                  <a:pt x="375906" y="3000905"/>
                  <a:pt x="369522" y="3002434"/>
                  <a:pt x="363048" y="3005491"/>
                </a:cubicBezTo>
                <a:cubicBezTo>
                  <a:pt x="356934" y="3008368"/>
                  <a:pt x="351809" y="3012325"/>
                  <a:pt x="347672" y="3017360"/>
                </a:cubicBezTo>
                <a:lnTo>
                  <a:pt x="324474" y="2999287"/>
                </a:lnTo>
                <a:cubicBezTo>
                  <a:pt x="331128" y="2990655"/>
                  <a:pt x="339669" y="2983821"/>
                  <a:pt x="350100" y="2978786"/>
                </a:cubicBezTo>
                <a:cubicBezTo>
                  <a:pt x="360351" y="2973930"/>
                  <a:pt x="371590" y="2971502"/>
                  <a:pt x="383819" y="2971502"/>
                </a:cubicBezTo>
                <a:close/>
                <a:moveTo>
                  <a:pt x="231065" y="2971502"/>
                </a:moveTo>
                <a:cubicBezTo>
                  <a:pt x="245452" y="2971502"/>
                  <a:pt x="257951" y="2974650"/>
                  <a:pt x="268561" y="2980944"/>
                </a:cubicBezTo>
                <a:cubicBezTo>
                  <a:pt x="279171" y="2987238"/>
                  <a:pt x="287174" y="2995780"/>
                  <a:pt x="292568" y="3006570"/>
                </a:cubicBezTo>
                <a:cubicBezTo>
                  <a:pt x="297964" y="3017360"/>
                  <a:pt x="300661" y="3029499"/>
                  <a:pt x="300661" y="3042986"/>
                </a:cubicBezTo>
                <a:cubicBezTo>
                  <a:pt x="300661" y="3047302"/>
                  <a:pt x="300391" y="3051349"/>
                  <a:pt x="299852" y="3055125"/>
                </a:cubicBezTo>
                <a:lnTo>
                  <a:pt x="194110" y="3055125"/>
                </a:lnTo>
                <a:cubicBezTo>
                  <a:pt x="195908" y="3065915"/>
                  <a:pt x="200404" y="3074368"/>
                  <a:pt x="207597" y="3080482"/>
                </a:cubicBezTo>
                <a:cubicBezTo>
                  <a:pt x="214611" y="3086416"/>
                  <a:pt x="223063" y="3089384"/>
                  <a:pt x="232954" y="3089384"/>
                </a:cubicBezTo>
                <a:cubicBezTo>
                  <a:pt x="241226" y="3089384"/>
                  <a:pt x="248419" y="3087585"/>
                  <a:pt x="254534" y="3083989"/>
                </a:cubicBezTo>
                <a:cubicBezTo>
                  <a:pt x="260289" y="3080572"/>
                  <a:pt x="264964" y="3075716"/>
                  <a:pt x="268561" y="3069422"/>
                </a:cubicBezTo>
                <a:lnTo>
                  <a:pt x="297964" y="3083719"/>
                </a:lnTo>
                <a:cubicBezTo>
                  <a:pt x="283757" y="3108716"/>
                  <a:pt x="261907" y="3121214"/>
                  <a:pt x="232414" y="3121214"/>
                </a:cubicBezTo>
                <a:cubicBezTo>
                  <a:pt x="218207" y="3121214"/>
                  <a:pt x="205619" y="3118067"/>
                  <a:pt x="194649" y="3111773"/>
                </a:cubicBezTo>
                <a:cubicBezTo>
                  <a:pt x="183499" y="3105479"/>
                  <a:pt x="174687" y="3096577"/>
                  <a:pt x="168214" y="3085068"/>
                </a:cubicBezTo>
                <a:cubicBezTo>
                  <a:pt x="161919" y="3074098"/>
                  <a:pt x="158772" y="3061330"/>
                  <a:pt x="158772" y="3046763"/>
                </a:cubicBezTo>
                <a:cubicBezTo>
                  <a:pt x="158772" y="3033455"/>
                  <a:pt x="161919" y="3020957"/>
                  <a:pt x="168214" y="3009268"/>
                </a:cubicBezTo>
                <a:cubicBezTo>
                  <a:pt x="174328" y="2997578"/>
                  <a:pt x="182960" y="2988407"/>
                  <a:pt x="194110" y="2981753"/>
                </a:cubicBezTo>
                <a:cubicBezTo>
                  <a:pt x="205259" y="2974919"/>
                  <a:pt x="217578" y="2971502"/>
                  <a:pt x="231065" y="2971502"/>
                </a:cubicBezTo>
                <a:close/>
                <a:moveTo>
                  <a:pt x="37226" y="2953699"/>
                </a:moveTo>
                <a:lnTo>
                  <a:pt x="37226" y="3008458"/>
                </a:lnTo>
                <a:lnTo>
                  <a:pt x="71754" y="3008458"/>
                </a:lnTo>
                <a:cubicBezTo>
                  <a:pt x="80027" y="3008458"/>
                  <a:pt x="86950" y="3005851"/>
                  <a:pt x="92525" y="3000636"/>
                </a:cubicBezTo>
                <a:cubicBezTo>
                  <a:pt x="97920" y="2995420"/>
                  <a:pt x="100618" y="2988856"/>
                  <a:pt x="100618" y="2980944"/>
                </a:cubicBezTo>
                <a:cubicBezTo>
                  <a:pt x="100618" y="2973391"/>
                  <a:pt x="98100" y="2967007"/>
                  <a:pt x="93065" y="2961791"/>
                </a:cubicBezTo>
                <a:cubicBezTo>
                  <a:pt x="87849" y="2956396"/>
                  <a:pt x="80926" y="2953699"/>
                  <a:pt x="72294" y="2953699"/>
                </a:cubicBezTo>
                <a:close/>
                <a:moveTo>
                  <a:pt x="657411" y="2936165"/>
                </a:moveTo>
                <a:lnTo>
                  <a:pt x="693558" y="2936165"/>
                </a:lnTo>
                <a:lnTo>
                  <a:pt x="693558" y="2976088"/>
                </a:lnTo>
                <a:lnTo>
                  <a:pt x="728087" y="2976088"/>
                </a:lnTo>
                <a:lnTo>
                  <a:pt x="728087" y="3006840"/>
                </a:lnTo>
                <a:lnTo>
                  <a:pt x="693558" y="3006840"/>
                </a:lnTo>
                <a:lnTo>
                  <a:pt x="693558" y="3065376"/>
                </a:lnTo>
                <a:cubicBezTo>
                  <a:pt x="693558" y="3072569"/>
                  <a:pt x="695087" y="3077694"/>
                  <a:pt x="698144" y="3080752"/>
                </a:cubicBezTo>
                <a:cubicBezTo>
                  <a:pt x="700842" y="3083629"/>
                  <a:pt x="705337" y="3085068"/>
                  <a:pt x="711632" y="3085068"/>
                </a:cubicBezTo>
                <a:cubicBezTo>
                  <a:pt x="714689" y="3085068"/>
                  <a:pt x="717566" y="3084618"/>
                  <a:pt x="720263" y="3083719"/>
                </a:cubicBezTo>
                <a:cubicBezTo>
                  <a:pt x="721702" y="3083179"/>
                  <a:pt x="724670" y="3081651"/>
                  <a:pt x="729166" y="3079133"/>
                </a:cubicBezTo>
                <a:lnTo>
                  <a:pt x="729166" y="3114470"/>
                </a:lnTo>
                <a:cubicBezTo>
                  <a:pt x="721792" y="3117528"/>
                  <a:pt x="713429" y="3119056"/>
                  <a:pt x="704079" y="3119056"/>
                </a:cubicBezTo>
                <a:cubicBezTo>
                  <a:pt x="697065" y="3119056"/>
                  <a:pt x="690591" y="3117977"/>
                  <a:pt x="684656" y="3115819"/>
                </a:cubicBezTo>
                <a:cubicBezTo>
                  <a:pt x="678722" y="3113661"/>
                  <a:pt x="673956" y="3110784"/>
                  <a:pt x="670360" y="3107187"/>
                </a:cubicBezTo>
                <a:cubicBezTo>
                  <a:pt x="661727" y="3098915"/>
                  <a:pt x="657411" y="3087136"/>
                  <a:pt x="657411" y="3071850"/>
                </a:cubicBezTo>
                <a:lnTo>
                  <a:pt x="657411" y="3006840"/>
                </a:lnTo>
                <a:lnTo>
                  <a:pt x="632864" y="3006840"/>
                </a:lnTo>
                <a:lnTo>
                  <a:pt x="632864" y="2976088"/>
                </a:lnTo>
                <a:lnTo>
                  <a:pt x="657411" y="2976088"/>
                </a:lnTo>
                <a:close/>
                <a:moveTo>
                  <a:pt x="6132067" y="2919171"/>
                </a:moveTo>
                <a:lnTo>
                  <a:pt x="6168213" y="2919171"/>
                </a:lnTo>
                <a:lnTo>
                  <a:pt x="6168213" y="2973391"/>
                </a:lnTo>
                <a:lnTo>
                  <a:pt x="6165786" y="2993083"/>
                </a:lnTo>
                <a:lnTo>
                  <a:pt x="6168213" y="2993083"/>
                </a:lnTo>
                <a:cubicBezTo>
                  <a:pt x="6171990" y="2986968"/>
                  <a:pt x="6177565" y="2981843"/>
                  <a:pt x="6184938" y="2977707"/>
                </a:cubicBezTo>
                <a:cubicBezTo>
                  <a:pt x="6192311" y="2973571"/>
                  <a:pt x="6200763" y="2971502"/>
                  <a:pt x="6210295" y="2971502"/>
                </a:cubicBezTo>
                <a:cubicBezTo>
                  <a:pt x="6222883" y="2971502"/>
                  <a:pt x="6234482" y="2974739"/>
                  <a:pt x="6245092" y="2981213"/>
                </a:cubicBezTo>
                <a:cubicBezTo>
                  <a:pt x="6255163" y="2987508"/>
                  <a:pt x="6263256" y="2996409"/>
                  <a:pt x="6269370" y="3007919"/>
                </a:cubicBezTo>
                <a:cubicBezTo>
                  <a:pt x="6275305" y="3019248"/>
                  <a:pt x="6278272" y="3032107"/>
                  <a:pt x="6278272" y="3046493"/>
                </a:cubicBezTo>
                <a:cubicBezTo>
                  <a:pt x="6278272" y="3061060"/>
                  <a:pt x="6275305" y="3074008"/>
                  <a:pt x="6269370" y="3085337"/>
                </a:cubicBezTo>
                <a:cubicBezTo>
                  <a:pt x="6263436" y="3096667"/>
                  <a:pt x="6255343" y="3105479"/>
                  <a:pt x="6245092" y="3111773"/>
                </a:cubicBezTo>
                <a:cubicBezTo>
                  <a:pt x="6234842" y="3118067"/>
                  <a:pt x="6223243" y="3121214"/>
                  <a:pt x="6210295" y="3121214"/>
                </a:cubicBezTo>
                <a:cubicBezTo>
                  <a:pt x="6200763" y="3121214"/>
                  <a:pt x="6192311" y="3119236"/>
                  <a:pt x="6184938" y="3115280"/>
                </a:cubicBezTo>
                <a:cubicBezTo>
                  <a:pt x="6177565" y="3111323"/>
                  <a:pt x="6171990" y="3106288"/>
                  <a:pt x="6168213" y="3100174"/>
                </a:cubicBezTo>
                <a:lnTo>
                  <a:pt x="6165786" y="3100174"/>
                </a:lnTo>
                <a:lnTo>
                  <a:pt x="6165786" y="3116898"/>
                </a:lnTo>
                <a:lnTo>
                  <a:pt x="6132067" y="3116898"/>
                </a:lnTo>
                <a:close/>
                <a:moveTo>
                  <a:pt x="5870222" y="2919171"/>
                </a:moveTo>
                <a:lnTo>
                  <a:pt x="5907448" y="2919171"/>
                </a:lnTo>
                <a:lnTo>
                  <a:pt x="5907448" y="3003873"/>
                </a:lnTo>
                <a:lnTo>
                  <a:pt x="5909606" y="3003873"/>
                </a:lnTo>
                <a:lnTo>
                  <a:pt x="5982169" y="2919171"/>
                </a:lnTo>
                <a:lnTo>
                  <a:pt x="6027217" y="2919171"/>
                </a:lnTo>
                <a:lnTo>
                  <a:pt x="6027217" y="2921329"/>
                </a:lnTo>
                <a:lnTo>
                  <a:pt x="5955464" y="3003063"/>
                </a:lnTo>
                <a:lnTo>
                  <a:pt x="6034501" y="3114740"/>
                </a:lnTo>
                <a:lnTo>
                  <a:pt x="6034501" y="3116898"/>
                </a:lnTo>
                <a:lnTo>
                  <a:pt x="5988913" y="3116898"/>
                </a:lnTo>
                <a:lnTo>
                  <a:pt x="5929837" y="3032736"/>
                </a:lnTo>
                <a:lnTo>
                  <a:pt x="5907448" y="3058902"/>
                </a:lnTo>
                <a:lnTo>
                  <a:pt x="5907448" y="3116898"/>
                </a:lnTo>
                <a:lnTo>
                  <a:pt x="5870222" y="3116898"/>
                </a:lnTo>
                <a:close/>
                <a:moveTo>
                  <a:pt x="839689" y="2919171"/>
                </a:moveTo>
                <a:lnTo>
                  <a:pt x="876914" y="2919171"/>
                </a:lnTo>
                <a:lnTo>
                  <a:pt x="876914" y="3054316"/>
                </a:lnTo>
                <a:cubicBezTo>
                  <a:pt x="876914" y="3068523"/>
                  <a:pt x="874037" y="3080662"/>
                  <a:pt x="868282" y="3090732"/>
                </a:cubicBezTo>
                <a:cubicBezTo>
                  <a:pt x="862528" y="3100983"/>
                  <a:pt x="854795" y="3108626"/>
                  <a:pt x="845084" y="3113661"/>
                </a:cubicBezTo>
                <a:cubicBezTo>
                  <a:pt x="835552" y="3118697"/>
                  <a:pt x="824583" y="3121214"/>
                  <a:pt x="812174" y="3121214"/>
                </a:cubicBezTo>
                <a:cubicBezTo>
                  <a:pt x="796169" y="3121214"/>
                  <a:pt x="782502" y="3116988"/>
                  <a:pt x="771172" y="3108536"/>
                </a:cubicBezTo>
                <a:cubicBezTo>
                  <a:pt x="759483" y="3099904"/>
                  <a:pt x="751390" y="3088215"/>
                  <a:pt x="746894" y="3073468"/>
                </a:cubicBezTo>
                <a:lnTo>
                  <a:pt x="781153" y="3059441"/>
                </a:lnTo>
                <a:cubicBezTo>
                  <a:pt x="783491" y="3068073"/>
                  <a:pt x="787357" y="3074637"/>
                  <a:pt x="792752" y="3079133"/>
                </a:cubicBezTo>
                <a:cubicBezTo>
                  <a:pt x="797967" y="3083629"/>
                  <a:pt x="804441" y="3085877"/>
                  <a:pt x="812174" y="3085877"/>
                </a:cubicBezTo>
                <a:cubicBezTo>
                  <a:pt x="820806" y="3085877"/>
                  <a:pt x="827550" y="3083179"/>
                  <a:pt x="832405" y="3077784"/>
                </a:cubicBezTo>
                <a:cubicBezTo>
                  <a:pt x="837261" y="3072389"/>
                  <a:pt x="839689" y="3064656"/>
                  <a:pt x="839689" y="3054586"/>
                </a:cubicBezTo>
                <a:close/>
                <a:moveTo>
                  <a:pt x="0" y="2919171"/>
                </a:moveTo>
                <a:lnTo>
                  <a:pt x="72024" y="2919171"/>
                </a:lnTo>
                <a:cubicBezTo>
                  <a:pt x="85152" y="2919171"/>
                  <a:pt x="96661" y="2921868"/>
                  <a:pt x="106552" y="2927263"/>
                </a:cubicBezTo>
                <a:cubicBezTo>
                  <a:pt x="116803" y="2932838"/>
                  <a:pt x="124535" y="2940211"/>
                  <a:pt x="129751" y="2949383"/>
                </a:cubicBezTo>
                <a:cubicBezTo>
                  <a:pt x="135326" y="2959094"/>
                  <a:pt x="138113" y="2969794"/>
                  <a:pt x="138113" y="2981483"/>
                </a:cubicBezTo>
                <a:cubicBezTo>
                  <a:pt x="138113" y="2994072"/>
                  <a:pt x="134067" y="3005401"/>
                  <a:pt x="125974" y="3015472"/>
                </a:cubicBezTo>
                <a:cubicBezTo>
                  <a:pt x="117882" y="3025363"/>
                  <a:pt x="107811" y="3032466"/>
                  <a:pt x="95762" y="3036782"/>
                </a:cubicBezTo>
                <a:lnTo>
                  <a:pt x="95492" y="3038670"/>
                </a:lnTo>
                <a:lnTo>
                  <a:pt x="148633" y="3114740"/>
                </a:lnTo>
                <a:lnTo>
                  <a:pt x="148633" y="3116898"/>
                </a:lnTo>
                <a:lnTo>
                  <a:pt x="105743" y="3116898"/>
                </a:lnTo>
                <a:lnTo>
                  <a:pt x="54760" y="3042717"/>
                </a:lnTo>
                <a:lnTo>
                  <a:pt x="37226" y="3042717"/>
                </a:lnTo>
                <a:lnTo>
                  <a:pt x="37226" y="3116898"/>
                </a:lnTo>
                <a:lnTo>
                  <a:pt x="0" y="3116898"/>
                </a:lnTo>
                <a:close/>
                <a:moveTo>
                  <a:pt x="971587" y="2914585"/>
                </a:moveTo>
                <a:cubicBezTo>
                  <a:pt x="989391" y="2914585"/>
                  <a:pt x="1003508" y="2918811"/>
                  <a:pt x="1013938" y="2927263"/>
                </a:cubicBezTo>
                <a:cubicBezTo>
                  <a:pt x="1024189" y="2935716"/>
                  <a:pt x="1031202" y="2945516"/>
                  <a:pt x="1034979" y="2956666"/>
                </a:cubicBezTo>
                <a:lnTo>
                  <a:pt x="1002339" y="2970423"/>
                </a:lnTo>
                <a:cubicBezTo>
                  <a:pt x="1000181" y="2964129"/>
                  <a:pt x="996584" y="2959004"/>
                  <a:pt x="991549" y="2955048"/>
                </a:cubicBezTo>
                <a:cubicBezTo>
                  <a:pt x="986334" y="2950911"/>
                  <a:pt x="979860" y="2948843"/>
                  <a:pt x="972127" y="2948843"/>
                </a:cubicBezTo>
                <a:cubicBezTo>
                  <a:pt x="963855" y="2948843"/>
                  <a:pt x="957201" y="2950732"/>
                  <a:pt x="952166" y="2954508"/>
                </a:cubicBezTo>
                <a:cubicBezTo>
                  <a:pt x="946950" y="2958285"/>
                  <a:pt x="944343" y="2963230"/>
                  <a:pt x="944343" y="2969344"/>
                </a:cubicBezTo>
                <a:cubicBezTo>
                  <a:pt x="944343" y="2975279"/>
                  <a:pt x="946770" y="2980314"/>
                  <a:pt x="951626" y="2984451"/>
                </a:cubicBezTo>
                <a:cubicBezTo>
                  <a:pt x="956841" y="2988767"/>
                  <a:pt x="965023" y="2992813"/>
                  <a:pt x="976174" y="2996589"/>
                </a:cubicBezTo>
                <a:lnTo>
                  <a:pt x="988582" y="3000636"/>
                </a:lnTo>
                <a:cubicBezTo>
                  <a:pt x="1006026" y="3006750"/>
                  <a:pt x="1019154" y="3014483"/>
                  <a:pt x="1027965" y="3023834"/>
                </a:cubicBezTo>
                <a:cubicBezTo>
                  <a:pt x="1037137" y="3033545"/>
                  <a:pt x="1041723" y="3046223"/>
                  <a:pt x="1041723" y="3061869"/>
                </a:cubicBezTo>
                <a:cubicBezTo>
                  <a:pt x="1041723" y="3074997"/>
                  <a:pt x="1038396" y="3085967"/>
                  <a:pt x="1031742" y="3094779"/>
                </a:cubicBezTo>
                <a:cubicBezTo>
                  <a:pt x="1024729" y="3103950"/>
                  <a:pt x="1016186" y="3110604"/>
                  <a:pt x="1006116" y="3114740"/>
                </a:cubicBezTo>
                <a:cubicBezTo>
                  <a:pt x="995685" y="3119056"/>
                  <a:pt x="984985" y="3121214"/>
                  <a:pt x="974015" y="3121214"/>
                </a:cubicBezTo>
                <a:cubicBezTo>
                  <a:pt x="956571" y="3121214"/>
                  <a:pt x="941286" y="3116359"/>
                  <a:pt x="928158" y="3106648"/>
                </a:cubicBezTo>
                <a:cubicBezTo>
                  <a:pt x="915030" y="3096937"/>
                  <a:pt x="905768" y="3083179"/>
                  <a:pt x="900374" y="3065376"/>
                </a:cubicBezTo>
                <a:lnTo>
                  <a:pt x="935441" y="3051349"/>
                </a:lnTo>
                <a:cubicBezTo>
                  <a:pt x="938139" y="3061959"/>
                  <a:pt x="942814" y="3070321"/>
                  <a:pt x="949468" y="3076436"/>
                </a:cubicBezTo>
                <a:cubicBezTo>
                  <a:pt x="956302" y="3082730"/>
                  <a:pt x="964574" y="3085877"/>
                  <a:pt x="974285" y="3085877"/>
                </a:cubicBezTo>
                <a:cubicBezTo>
                  <a:pt x="982378" y="3085877"/>
                  <a:pt x="989481" y="3083809"/>
                  <a:pt x="995595" y="3079673"/>
                </a:cubicBezTo>
                <a:cubicBezTo>
                  <a:pt x="1001530" y="3075716"/>
                  <a:pt x="1004498" y="3069962"/>
                  <a:pt x="1004498" y="3062409"/>
                </a:cubicBezTo>
                <a:cubicBezTo>
                  <a:pt x="1004498" y="3054856"/>
                  <a:pt x="1001710" y="3048831"/>
                  <a:pt x="996135" y="3044335"/>
                </a:cubicBezTo>
                <a:cubicBezTo>
                  <a:pt x="990381" y="3039660"/>
                  <a:pt x="980310" y="3034624"/>
                  <a:pt x="965923" y="3029229"/>
                </a:cubicBezTo>
                <a:lnTo>
                  <a:pt x="953784" y="3024913"/>
                </a:lnTo>
                <a:cubicBezTo>
                  <a:pt x="941195" y="3020597"/>
                  <a:pt x="930405" y="3013853"/>
                  <a:pt x="921414" y="3004682"/>
                </a:cubicBezTo>
                <a:cubicBezTo>
                  <a:pt x="912242" y="2995151"/>
                  <a:pt x="907657" y="2983641"/>
                  <a:pt x="907657" y="2970154"/>
                </a:cubicBezTo>
                <a:cubicBezTo>
                  <a:pt x="907657" y="2959723"/>
                  <a:pt x="910354" y="2950372"/>
                  <a:pt x="915749" y="2942100"/>
                </a:cubicBezTo>
                <a:cubicBezTo>
                  <a:pt x="921144" y="2933647"/>
                  <a:pt x="928697" y="2926994"/>
                  <a:pt x="938409" y="2922138"/>
                </a:cubicBezTo>
                <a:cubicBezTo>
                  <a:pt x="948479" y="2917103"/>
                  <a:pt x="959539" y="2914585"/>
                  <a:pt x="971587" y="2914585"/>
                </a:cubicBezTo>
                <a:close/>
                <a:moveTo>
                  <a:pt x="6076098" y="2913776"/>
                </a:moveTo>
                <a:cubicBezTo>
                  <a:pt x="6082572" y="2913776"/>
                  <a:pt x="6088057" y="2916024"/>
                  <a:pt x="6092553" y="2920520"/>
                </a:cubicBezTo>
                <a:cubicBezTo>
                  <a:pt x="6097049" y="2925015"/>
                  <a:pt x="6099297" y="2930500"/>
                  <a:pt x="6099297" y="2936974"/>
                </a:cubicBezTo>
                <a:cubicBezTo>
                  <a:pt x="6099297" y="2943628"/>
                  <a:pt x="6097049" y="2949203"/>
                  <a:pt x="6092553" y="2953699"/>
                </a:cubicBezTo>
                <a:cubicBezTo>
                  <a:pt x="6088057" y="2958195"/>
                  <a:pt x="6082572" y="2960443"/>
                  <a:pt x="6076098" y="2960443"/>
                </a:cubicBezTo>
                <a:cubicBezTo>
                  <a:pt x="6069624" y="2960443"/>
                  <a:pt x="6064139" y="2958195"/>
                  <a:pt x="6059643" y="2953699"/>
                </a:cubicBezTo>
                <a:cubicBezTo>
                  <a:pt x="6054968" y="2949023"/>
                  <a:pt x="6052630" y="2943448"/>
                  <a:pt x="6052630" y="2936974"/>
                </a:cubicBezTo>
                <a:cubicBezTo>
                  <a:pt x="6052630" y="2930680"/>
                  <a:pt x="6054968" y="2925195"/>
                  <a:pt x="6059643" y="2920520"/>
                </a:cubicBezTo>
                <a:cubicBezTo>
                  <a:pt x="6064139" y="2916024"/>
                  <a:pt x="6069624" y="2913776"/>
                  <a:pt x="6076098" y="2913776"/>
                </a:cubicBezTo>
                <a:close/>
                <a:moveTo>
                  <a:pt x="7112100" y="1654847"/>
                </a:moveTo>
                <a:cubicBezTo>
                  <a:pt x="7093397" y="1654847"/>
                  <a:pt x="7084046" y="1661861"/>
                  <a:pt x="7084046" y="1675888"/>
                </a:cubicBezTo>
                <a:cubicBezTo>
                  <a:pt x="7084046" y="1681643"/>
                  <a:pt x="7086114" y="1686318"/>
                  <a:pt x="7090250" y="1689915"/>
                </a:cubicBezTo>
                <a:cubicBezTo>
                  <a:pt x="7094386" y="1693512"/>
                  <a:pt x="7100141" y="1695310"/>
                  <a:pt x="7107514" y="1695310"/>
                </a:cubicBezTo>
                <a:cubicBezTo>
                  <a:pt x="7118124" y="1695310"/>
                  <a:pt x="7126487" y="1691983"/>
                  <a:pt x="7132601" y="1685329"/>
                </a:cubicBezTo>
                <a:cubicBezTo>
                  <a:pt x="7138715" y="1678675"/>
                  <a:pt x="7141772" y="1670763"/>
                  <a:pt x="7141772" y="1661591"/>
                </a:cubicBezTo>
                <a:cubicBezTo>
                  <a:pt x="7131882" y="1657095"/>
                  <a:pt x="7121991" y="1654847"/>
                  <a:pt x="7112100" y="1654847"/>
                </a:cubicBezTo>
                <a:close/>
                <a:moveTo>
                  <a:pt x="6159600" y="1654847"/>
                </a:moveTo>
                <a:cubicBezTo>
                  <a:pt x="6140897" y="1654847"/>
                  <a:pt x="6131546" y="1661861"/>
                  <a:pt x="6131546" y="1675888"/>
                </a:cubicBezTo>
                <a:cubicBezTo>
                  <a:pt x="6131546" y="1681643"/>
                  <a:pt x="6133614" y="1686318"/>
                  <a:pt x="6137750" y="1689915"/>
                </a:cubicBezTo>
                <a:cubicBezTo>
                  <a:pt x="6141886" y="1693512"/>
                  <a:pt x="6147641" y="1695310"/>
                  <a:pt x="6155014" y="1695310"/>
                </a:cubicBezTo>
                <a:cubicBezTo>
                  <a:pt x="6165624" y="1695310"/>
                  <a:pt x="6173987" y="1691983"/>
                  <a:pt x="6180101" y="1685329"/>
                </a:cubicBezTo>
                <a:cubicBezTo>
                  <a:pt x="6186215" y="1678675"/>
                  <a:pt x="6189273" y="1670763"/>
                  <a:pt x="6189273" y="1661591"/>
                </a:cubicBezTo>
                <a:cubicBezTo>
                  <a:pt x="6179382" y="1657095"/>
                  <a:pt x="6169491" y="1654847"/>
                  <a:pt x="6159600" y="1654847"/>
                </a:cubicBezTo>
                <a:close/>
                <a:moveTo>
                  <a:pt x="442504" y="1607371"/>
                </a:moveTo>
                <a:cubicBezTo>
                  <a:pt x="435850" y="1607371"/>
                  <a:pt x="429646" y="1609080"/>
                  <a:pt x="423891" y="1612496"/>
                </a:cubicBezTo>
                <a:cubicBezTo>
                  <a:pt x="417776" y="1616093"/>
                  <a:pt x="413011" y="1620949"/>
                  <a:pt x="409594" y="1627063"/>
                </a:cubicBezTo>
                <a:cubicBezTo>
                  <a:pt x="406177" y="1633177"/>
                  <a:pt x="404469" y="1640371"/>
                  <a:pt x="404469" y="1648643"/>
                </a:cubicBezTo>
                <a:cubicBezTo>
                  <a:pt x="404469" y="1656915"/>
                  <a:pt x="406177" y="1664109"/>
                  <a:pt x="409594" y="1670223"/>
                </a:cubicBezTo>
                <a:cubicBezTo>
                  <a:pt x="413011" y="1676338"/>
                  <a:pt x="417776" y="1681193"/>
                  <a:pt x="423891" y="1684790"/>
                </a:cubicBezTo>
                <a:cubicBezTo>
                  <a:pt x="429646" y="1688207"/>
                  <a:pt x="435850" y="1689915"/>
                  <a:pt x="442504" y="1689915"/>
                </a:cubicBezTo>
                <a:cubicBezTo>
                  <a:pt x="449517" y="1689915"/>
                  <a:pt x="455901" y="1688207"/>
                  <a:pt x="461656" y="1684790"/>
                </a:cubicBezTo>
                <a:cubicBezTo>
                  <a:pt x="467411" y="1681373"/>
                  <a:pt x="472086" y="1676517"/>
                  <a:pt x="475683" y="1670223"/>
                </a:cubicBezTo>
                <a:cubicBezTo>
                  <a:pt x="479280" y="1663929"/>
                  <a:pt x="481078" y="1656736"/>
                  <a:pt x="481078" y="1648643"/>
                </a:cubicBezTo>
                <a:cubicBezTo>
                  <a:pt x="481078" y="1640551"/>
                  <a:pt x="479280" y="1633357"/>
                  <a:pt x="475683" y="1627063"/>
                </a:cubicBezTo>
                <a:cubicBezTo>
                  <a:pt x="472086" y="1620769"/>
                  <a:pt x="467411" y="1615913"/>
                  <a:pt x="461656" y="1612496"/>
                </a:cubicBezTo>
                <a:cubicBezTo>
                  <a:pt x="455901" y="1609080"/>
                  <a:pt x="449517" y="1607371"/>
                  <a:pt x="442504" y="1607371"/>
                </a:cubicBezTo>
                <a:close/>
                <a:moveTo>
                  <a:pt x="271863" y="1607371"/>
                </a:moveTo>
                <a:cubicBezTo>
                  <a:pt x="265389" y="1607371"/>
                  <a:pt x="259005" y="1609080"/>
                  <a:pt x="252710" y="1612496"/>
                </a:cubicBezTo>
                <a:cubicBezTo>
                  <a:pt x="246776" y="1615734"/>
                  <a:pt x="242010" y="1620499"/>
                  <a:pt x="238414" y="1626793"/>
                </a:cubicBezTo>
                <a:cubicBezTo>
                  <a:pt x="234817" y="1633087"/>
                  <a:pt x="233019" y="1640371"/>
                  <a:pt x="233019" y="1648643"/>
                </a:cubicBezTo>
                <a:cubicBezTo>
                  <a:pt x="233019" y="1656556"/>
                  <a:pt x="234817" y="1663839"/>
                  <a:pt x="238414" y="1670493"/>
                </a:cubicBezTo>
                <a:cubicBezTo>
                  <a:pt x="241830" y="1676967"/>
                  <a:pt x="246596" y="1681822"/>
                  <a:pt x="252710" y="1685060"/>
                </a:cubicBezTo>
                <a:cubicBezTo>
                  <a:pt x="258645" y="1688297"/>
                  <a:pt x="265029" y="1689915"/>
                  <a:pt x="271863" y="1689915"/>
                </a:cubicBezTo>
                <a:cubicBezTo>
                  <a:pt x="278876" y="1689915"/>
                  <a:pt x="285350" y="1688297"/>
                  <a:pt x="291285" y="1685060"/>
                </a:cubicBezTo>
                <a:cubicBezTo>
                  <a:pt x="297040" y="1682002"/>
                  <a:pt x="301715" y="1677237"/>
                  <a:pt x="305312" y="1670763"/>
                </a:cubicBezTo>
                <a:cubicBezTo>
                  <a:pt x="308908" y="1664469"/>
                  <a:pt x="310707" y="1657095"/>
                  <a:pt x="310707" y="1648643"/>
                </a:cubicBezTo>
                <a:cubicBezTo>
                  <a:pt x="310707" y="1640371"/>
                  <a:pt x="308908" y="1633087"/>
                  <a:pt x="305312" y="1626793"/>
                </a:cubicBezTo>
                <a:cubicBezTo>
                  <a:pt x="301715" y="1620319"/>
                  <a:pt x="297040" y="1615554"/>
                  <a:pt x="291285" y="1612496"/>
                </a:cubicBezTo>
                <a:cubicBezTo>
                  <a:pt x="284991" y="1609080"/>
                  <a:pt x="278517" y="1607371"/>
                  <a:pt x="271863" y="1607371"/>
                </a:cubicBezTo>
                <a:close/>
                <a:moveTo>
                  <a:pt x="6958807" y="1603325"/>
                </a:moveTo>
                <a:cubicBezTo>
                  <a:pt x="6950175" y="1603325"/>
                  <a:pt x="6942802" y="1605843"/>
                  <a:pt x="6936687" y="1610878"/>
                </a:cubicBezTo>
                <a:cubicBezTo>
                  <a:pt x="6930393" y="1616093"/>
                  <a:pt x="6925897" y="1622927"/>
                  <a:pt x="6923200" y="1631379"/>
                </a:cubicBezTo>
                <a:lnTo>
                  <a:pt x="6993335" y="1631379"/>
                </a:lnTo>
                <a:cubicBezTo>
                  <a:pt x="6992975" y="1627063"/>
                  <a:pt x="6991357" y="1622747"/>
                  <a:pt x="6988479" y="1618431"/>
                </a:cubicBezTo>
                <a:cubicBezTo>
                  <a:pt x="6985422" y="1614115"/>
                  <a:pt x="6981466" y="1610518"/>
                  <a:pt x="6976610" y="1607641"/>
                </a:cubicBezTo>
                <a:cubicBezTo>
                  <a:pt x="6971575" y="1604764"/>
                  <a:pt x="6965640" y="1603325"/>
                  <a:pt x="6958807" y="1603325"/>
                </a:cubicBezTo>
                <a:close/>
                <a:moveTo>
                  <a:pt x="612335" y="1603325"/>
                </a:moveTo>
                <a:cubicBezTo>
                  <a:pt x="603703" y="1603325"/>
                  <a:pt x="596330" y="1605843"/>
                  <a:pt x="590216" y="1610878"/>
                </a:cubicBezTo>
                <a:cubicBezTo>
                  <a:pt x="583921" y="1616093"/>
                  <a:pt x="579426" y="1622927"/>
                  <a:pt x="576728" y="1631379"/>
                </a:cubicBezTo>
                <a:lnTo>
                  <a:pt x="646863" y="1631379"/>
                </a:lnTo>
                <a:cubicBezTo>
                  <a:pt x="646503" y="1627063"/>
                  <a:pt x="644885" y="1622747"/>
                  <a:pt x="642008" y="1618431"/>
                </a:cubicBezTo>
                <a:cubicBezTo>
                  <a:pt x="638951" y="1614115"/>
                  <a:pt x="634994" y="1610518"/>
                  <a:pt x="630139" y="1607641"/>
                </a:cubicBezTo>
                <a:cubicBezTo>
                  <a:pt x="625103" y="1604764"/>
                  <a:pt x="619169" y="1603325"/>
                  <a:pt x="612335" y="1603325"/>
                </a:cubicBezTo>
                <a:close/>
                <a:moveTo>
                  <a:pt x="6515225" y="1578238"/>
                </a:moveTo>
                <a:lnTo>
                  <a:pt x="6551371" y="1578238"/>
                </a:lnTo>
                <a:lnTo>
                  <a:pt x="6551371" y="1719048"/>
                </a:lnTo>
                <a:lnTo>
                  <a:pt x="6515225" y="1719048"/>
                </a:lnTo>
                <a:close/>
                <a:moveTo>
                  <a:pt x="7285001" y="1573922"/>
                </a:moveTo>
                <a:cubicBezTo>
                  <a:pt x="7291475" y="1573922"/>
                  <a:pt x="7297410" y="1575001"/>
                  <a:pt x="7302804" y="1577159"/>
                </a:cubicBezTo>
                <a:lnTo>
                  <a:pt x="7302804" y="1613306"/>
                </a:lnTo>
                <a:cubicBezTo>
                  <a:pt x="7298129" y="1611507"/>
                  <a:pt x="7293903" y="1610159"/>
                  <a:pt x="7290126" y="1609259"/>
                </a:cubicBezTo>
                <a:cubicBezTo>
                  <a:pt x="7286170" y="1608360"/>
                  <a:pt x="7282573" y="1607911"/>
                  <a:pt x="7279336" y="1607911"/>
                </a:cubicBezTo>
                <a:cubicBezTo>
                  <a:pt x="7268366" y="1607911"/>
                  <a:pt x="7259824" y="1611777"/>
                  <a:pt x="7253710" y="1619510"/>
                </a:cubicBezTo>
                <a:cubicBezTo>
                  <a:pt x="7247595" y="1627243"/>
                  <a:pt x="7244538" y="1637044"/>
                  <a:pt x="7244538" y="1648913"/>
                </a:cubicBezTo>
                <a:lnTo>
                  <a:pt x="7244538" y="1719048"/>
                </a:lnTo>
                <a:lnTo>
                  <a:pt x="7208392" y="1719048"/>
                </a:lnTo>
                <a:lnTo>
                  <a:pt x="7208392" y="1578238"/>
                </a:lnTo>
                <a:lnTo>
                  <a:pt x="7242110" y="1578238"/>
                </a:lnTo>
                <a:lnTo>
                  <a:pt x="7242110" y="1596851"/>
                </a:lnTo>
                <a:lnTo>
                  <a:pt x="7244538" y="1596851"/>
                </a:lnTo>
                <a:cubicBezTo>
                  <a:pt x="7247955" y="1590197"/>
                  <a:pt x="7253350" y="1584712"/>
                  <a:pt x="7260723" y="1580396"/>
                </a:cubicBezTo>
                <a:cubicBezTo>
                  <a:pt x="7267917" y="1576080"/>
                  <a:pt x="7276009" y="1573922"/>
                  <a:pt x="7285001" y="1573922"/>
                </a:cubicBezTo>
                <a:close/>
                <a:moveTo>
                  <a:pt x="7388781" y="1573652"/>
                </a:moveTo>
                <a:cubicBezTo>
                  <a:pt x="7404246" y="1573652"/>
                  <a:pt x="7417734" y="1577069"/>
                  <a:pt x="7429243" y="1583903"/>
                </a:cubicBezTo>
                <a:cubicBezTo>
                  <a:pt x="7440573" y="1590737"/>
                  <a:pt x="7448665" y="1600268"/>
                  <a:pt x="7453521" y="1612496"/>
                </a:cubicBezTo>
                <a:lnTo>
                  <a:pt x="7420342" y="1626254"/>
                </a:lnTo>
                <a:cubicBezTo>
                  <a:pt x="7414407" y="1613665"/>
                  <a:pt x="7403887" y="1607371"/>
                  <a:pt x="7388781" y="1607371"/>
                </a:cubicBezTo>
                <a:cubicBezTo>
                  <a:pt x="7377631" y="1607371"/>
                  <a:pt x="7368549" y="1611148"/>
                  <a:pt x="7361536" y="1618701"/>
                </a:cubicBezTo>
                <a:cubicBezTo>
                  <a:pt x="7354522" y="1626254"/>
                  <a:pt x="7351016" y="1636235"/>
                  <a:pt x="7351016" y="1648643"/>
                </a:cubicBezTo>
                <a:cubicBezTo>
                  <a:pt x="7351016" y="1661052"/>
                  <a:pt x="7354522" y="1671032"/>
                  <a:pt x="7361536" y="1678585"/>
                </a:cubicBezTo>
                <a:cubicBezTo>
                  <a:pt x="7368549" y="1686139"/>
                  <a:pt x="7377631" y="1689915"/>
                  <a:pt x="7388781" y="1689915"/>
                </a:cubicBezTo>
                <a:cubicBezTo>
                  <a:pt x="7404246" y="1689915"/>
                  <a:pt x="7415306" y="1683351"/>
                  <a:pt x="7421960" y="1670223"/>
                </a:cubicBezTo>
                <a:lnTo>
                  <a:pt x="7454870" y="1684520"/>
                </a:lnTo>
                <a:cubicBezTo>
                  <a:pt x="7448575" y="1697108"/>
                  <a:pt x="7439943" y="1706640"/>
                  <a:pt x="7428974" y="1713114"/>
                </a:cubicBezTo>
                <a:cubicBezTo>
                  <a:pt x="7417464" y="1719947"/>
                  <a:pt x="7404066" y="1723364"/>
                  <a:pt x="7388781" y="1723364"/>
                </a:cubicBezTo>
                <a:cubicBezTo>
                  <a:pt x="7374394" y="1723364"/>
                  <a:pt x="7361716" y="1720217"/>
                  <a:pt x="7350746" y="1713923"/>
                </a:cubicBezTo>
                <a:cubicBezTo>
                  <a:pt x="7339596" y="1707629"/>
                  <a:pt x="7330784" y="1698727"/>
                  <a:pt x="7324310" y="1687218"/>
                </a:cubicBezTo>
                <a:cubicBezTo>
                  <a:pt x="7318016" y="1676248"/>
                  <a:pt x="7314869" y="1663390"/>
                  <a:pt x="7314869" y="1648643"/>
                </a:cubicBezTo>
                <a:cubicBezTo>
                  <a:pt x="7314869" y="1633897"/>
                  <a:pt x="7318016" y="1621039"/>
                  <a:pt x="7324310" y="1610069"/>
                </a:cubicBezTo>
                <a:cubicBezTo>
                  <a:pt x="7330784" y="1598559"/>
                  <a:pt x="7339596" y="1589658"/>
                  <a:pt x="7350746" y="1583363"/>
                </a:cubicBezTo>
                <a:cubicBezTo>
                  <a:pt x="7362075" y="1576889"/>
                  <a:pt x="7374754" y="1573652"/>
                  <a:pt x="7388781" y="1573652"/>
                </a:cubicBezTo>
                <a:close/>
                <a:moveTo>
                  <a:pt x="7111291" y="1573652"/>
                </a:moveTo>
                <a:cubicBezTo>
                  <a:pt x="7132691" y="1573652"/>
                  <a:pt x="7149146" y="1578688"/>
                  <a:pt x="7160655" y="1588758"/>
                </a:cubicBezTo>
                <a:cubicBezTo>
                  <a:pt x="7171805" y="1598649"/>
                  <a:pt x="7177380" y="1613126"/>
                  <a:pt x="7177380" y="1632188"/>
                </a:cubicBezTo>
                <a:lnTo>
                  <a:pt x="7177380" y="1719048"/>
                </a:lnTo>
                <a:lnTo>
                  <a:pt x="7141772" y="1719048"/>
                </a:lnTo>
                <a:lnTo>
                  <a:pt x="7141772" y="1704751"/>
                </a:lnTo>
                <a:lnTo>
                  <a:pt x="7139614" y="1704751"/>
                </a:lnTo>
                <a:cubicBezTo>
                  <a:pt x="7135119" y="1710506"/>
                  <a:pt x="7129544" y="1715002"/>
                  <a:pt x="7122890" y="1718239"/>
                </a:cubicBezTo>
                <a:cubicBezTo>
                  <a:pt x="7116056" y="1721656"/>
                  <a:pt x="7108054" y="1723364"/>
                  <a:pt x="7098882" y="1723364"/>
                </a:cubicBezTo>
                <a:cubicBezTo>
                  <a:pt x="7083956" y="1723364"/>
                  <a:pt x="7071727" y="1719048"/>
                  <a:pt x="7062196" y="1710416"/>
                </a:cubicBezTo>
                <a:cubicBezTo>
                  <a:pt x="7052665" y="1701784"/>
                  <a:pt x="7047899" y="1690275"/>
                  <a:pt x="7047899" y="1675888"/>
                </a:cubicBezTo>
                <a:cubicBezTo>
                  <a:pt x="7047899" y="1666537"/>
                  <a:pt x="7050327" y="1658264"/>
                  <a:pt x="7055182" y="1651071"/>
                </a:cubicBezTo>
                <a:cubicBezTo>
                  <a:pt x="7059858" y="1644057"/>
                  <a:pt x="7066692" y="1638572"/>
                  <a:pt x="7075684" y="1634616"/>
                </a:cubicBezTo>
                <a:cubicBezTo>
                  <a:pt x="7084675" y="1630660"/>
                  <a:pt x="7094296" y="1628682"/>
                  <a:pt x="7104547" y="1628682"/>
                </a:cubicBezTo>
                <a:cubicBezTo>
                  <a:pt x="7119113" y="1628682"/>
                  <a:pt x="7131522" y="1630840"/>
                  <a:pt x="7141772" y="1635156"/>
                </a:cubicBezTo>
                <a:lnTo>
                  <a:pt x="7141772" y="1628951"/>
                </a:lnTo>
                <a:cubicBezTo>
                  <a:pt x="7141772" y="1621218"/>
                  <a:pt x="7138895" y="1615014"/>
                  <a:pt x="7133140" y="1610338"/>
                </a:cubicBezTo>
                <a:cubicBezTo>
                  <a:pt x="7127206" y="1605483"/>
                  <a:pt x="7119383" y="1603055"/>
                  <a:pt x="7109672" y="1603055"/>
                </a:cubicBezTo>
                <a:cubicBezTo>
                  <a:pt x="7103378" y="1603055"/>
                  <a:pt x="7096994" y="1604584"/>
                  <a:pt x="7090520" y="1607641"/>
                </a:cubicBezTo>
                <a:cubicBezTo>
                  <a:pt x="7084406" y="1610518"/>
                  <a:pt x="7079280" y="1614475"/>
                  <a:pt x="7075144" y="1619510"/>
                </a:cubicBezTo>
                <a:lnTo>
                  <a:pt x="7051945" y="1601437"/>
                </a:lnTo>
                <a:cubicBezTo>
                  <a:pt x="7058599" y="1592805"/>
                  <a:pt x="7067141" y="1585971"/>
                  <a:pt x="7077572" y="1580936"/>
                </a:cubicBezTo>
                <a:cubicBezTo>
                  <a:pt x="7087822" y="1576080"/>
                  <a:pt x="7099062" y="1573652"/>
                  <a:pt x="7111291" y="1573652"/>
                </a:cubicBezTo>
                <a:close/>
                <a:moveTo>
                  <a:pt x="6958537" y="1573652"/>
                </a:moveTo>
                <a:cubicBezTo>
                  <a:pt x="6972924" y="1573652"/>
                  <a:pt x="6985422" y="1576799"/>
                  <a:pt x="6996032" y="1583094"/>
                </a:cubicBezTo>
                <a:cubicBezTo>
                  <a:pt x="7006643" y="1589388"/>
                  <a:pt x="7014645" y="1597930"/>
                  <a:pt x="7020040" y="1608720"/>
                </a:cubicBezTo>
                <a:cubicBezTo>
                  <a:pt x="7025435" y="1619510"/>
                  <a:pt x="7028133" y="1631649"/>
                  <a:pt x="7028133" y="1645136"/>
                </a:cubicBezTo>
                <a:cubicBezTo>
                  <a:pt x="7028133" y="1649452"/>
                  <a:pt x="7027863" y="1653499"/>
                  <a:pt x="7027324" y="1657275"/>
                </a:cubicBezTo>
                <a:lnTo>
                  <a:pt x="6921581" y="1657275"/>
                </a:lnTo>
                <a:cubicBezTo>
                  <a:pt x="6923380" y="1668065"/>
                  <a:pt x="6927875" y="1676517"/>
                  <a:pt x="6935069" y="1682632"/>
                </a:cubicBezTo>
                <a:cubicBezTo>
                  <a:pt x="6942082" y="1688566"/>
                  <a:pt x="6950534" y="1691534"/>
                  <a:pt x="6960425" y="1691534"/>
                </a:cubicBezTo>
                <a:cubicBezTo>
                  <a:pt x="6968698" y="1691534"/>
                  <a:pt x="6975891" y="1689735"/>
                  <a:pt x="6982005" y="1686139"/>
                </a:cubicBezTo>
                <a:cubicBezTo>
                  <a:pt x="6987760" y="1682722"/>
                  <a:pt x="6992436" y="1677866"/>
                  <a:pt x="6996032" y="1671572"/>
                </a:cubicBezTo>
                <a:lnTo>
                  <a:pt x="7025435" y="1685869"/>
                </a:lnTo>
                <a:cubicBezTo>
                  <a:pt x="7011228" y="1710866"/>
                  <a:pt x="6989378" y="1723364"/>
                  <a:pt x="6959886" y="1723364"/>
                </a:cubicBezTo>
                <a:cubicBezTo>
                  <a:pt x="6945679" y="1723364"/>
                  <a:pt x="6933090" y="1720217"/>
                  <a:pt x="6922121" y="1713923"/>
                </a:cubicBezTo>
                <a:cubicBezTo>
                  <a:pt x="6910971" y="1707629"/>
                  <a:pt x="6902159" y="1698727"/>
                  <a:pt x="6895685" y="1687218"/>
                </a:cubicBezTo>
                <a:cubicBezTo>
                  <a:pt x="6889391" y="1676248"/>
                  <a:pt x="6886244" y="1663479"/>
                  <a:pt x="6886244" y="1648913"/>
                </a:cubicBezTo>
                <a:cubicBezTo>
                  <a:pt x="6886244" y="1635605"/>
                  <a:pt x="6889391" y="1623107"/>
                  <a:pt x="6895685" y="1611417"/>
                </a:cubicBezTo>
                <a:cubicBezTo>
                  <a:pt x="6901799" y="1599728"/>
                  <a:pt x="6910431" y="1590557"/>
                  <a:pt x="6921581" y="1583903"/>
                </a:cubicBezTo>
                <a:cubicBezTo>
                  <a:pt x="6932731" y="1577069"/>
                  <a:pt x="6945050" y="1573652"/>
                  <a:pt x="6958537" y="1573652"/>
                </a:cubicBezTo>
                <a:close/>
                <a:moveTo>
                  <a:pt x="6802174" y="1573652"/>
                </a:moveTo>
                <a:cubicBezTo>
                  <a:pt x="6831308" y="1573652"/>
                  <a:pt x="6850730" y="1583903"/>
                  <a:pt x="6860441" y="1604404"/>
                </a:cubicBezTo>
                <a:lnTo>
                  <a:pt x="6829419" y="1617892"/>
                </a:lnTo>
                <a:cubicBezTo>
                  <a:pt x="6824024" y="1608001"/>
                  <a:pt x="6815212" y="1603055"/>
                  <a:pt x="6802984" y="1603055"/>
                </a:cubicBezTo>
                <a:cubicBezTo>
                  <a:pt x="6796690" y="1603055"/>
                  <a:pt x="6791744" y="1604224"/>
                  <a:pt x="6788147" y="1606562"/>
                </a:cubicBezTo>
                <a:cubicBezTo>
                  <a:pt x="6784371" y="1608900"/>
                  <a:pt x="6782483" y="1611777"/>
                  <a:pt x="6782483" y="1615194"/>
                </a:cubicBezTo>
                <a:cubicBezTo>
                  <a:pt x="6782483" y="1621848"/>
                  <a:pt x="6788777" y="1626793"/>
                  <a:pt x="6801365" y="1630030"/>
                </a:cubicBezTo>
                <a:lnTo>
                  <a:pt x="6822136" y="1635156"/>
                </a:lnTo>
                <a:cubicBezTo>
                  <a:pt x="6836343" y="1638752"/>
                  <a:pt x="6846863" y="1644057"/>
                  <a:pt x="6853697" y="1651071"/>
                </a:cubicBezTo>
                <a:cubicBezTo>
                  <a:pt x="6860710" y="1658264"/>
                  <a:pt x="6864217" y="1667076"/>
                  <a:pt x="6864217" y="1677506"/>
                </a:cubicBezTo>
                <a:cubicBezTo>
                  <a:pt x="6864217" y="1686318"/>
                  <a:pt x="6861610" y="1694321"/>
                  <a:pt x="6856394" y="1701514"/>
                </a:cubicBezTo>
                <a:cubicBezTo>
                  <a:pt x="6851359" y="1708528"/>
                  <a:pt x="6844166" y="1713923"/>
                  <a:pt x="6834814" y="1717699"/>
                </a:cubicBezTo>
                <a:cubicBezTo>
                  <a:pt x="6825643" y="1721476"/>
                  <a:pt x="6815572" y="1723364"/>
                  <a:pt x="6804602" y="1723364"/>
                </a:cubicBezTo>
                <a:cubicBezTo>
                  <a:pt x="6787338" y="1723364"/>
                  <a:pt x="6773491" y="1719857"/>
                  <a:pt x="6763061" y="1712844"/>
                </a:cubicBezTo>
                <a:cubicBezTo>
                  <a:pt x="6752630" y="1705830"/>
                  <a:pt x="6745257" y="1696749"/>
                  <a:pt x="6740941" y="1685599"/>
                </a:cubicBezTo>
                <a:lnTo>
                  <a:pt x="6773041" y="1671572"/>
                </a:lnTo>
                <a:cubicBezTo>
                  <a:pt x="6775919" y="1678046"/>
                  <a:pt x="6780145" y="1683081"/>
                  <a:pt x="6785720" y="1686678"/>
                </a:cubicBezTo>
                <a:cubicBezTo>
                  <a:pt x="6790935" y="1690095"/>
                  <a:pt x="6797229" y="1691803"/>
                  <a:pt x="6804602" y="1691803"/>
                </a:cubicBezTo>
                <a:cubicBezTo>
                  <a:pt x="6811436" y="1691803"/>
                  <a:pt x="6817011" y="1690724"/>
                  <a:pt x="6821327" y="1688566"/>
                </a:cubicBezTo>
                <a:cubicBezTo>
                  <a:pt x="6825643" y="1686408"/>
                  <a:pt x="6827801" y="1682902"/>
                  <a:pt x="6827801" y="1678046"/>
                </a:cubicBezTo>
                <a:cubicBezTo>
                  <a:pt x="6827801" y="1673550"/>
                  <a:pt x="6825823" y="1670133"/>
                  <a:pt x="6821866" y="1667795"/>
                </a:cubicBezTo>
                <a:cubicBezTo>
                  <a:pt x="6818449" y="1665637"/>
                  <a:pt x="6812335" y="1663569"/>
                  <a:pt x="6803523" y="1661591"/>
                </a:cubicBezTo>
                <a:lnTo>
                  <a:pt x="6787068" y="1658084"/>
                </a:lnTo>
                <a:cubicBezTo>
                  <a:pt x="6775559" y="1655387"/>
                  <a:pt x="6766028" y="1650352"/>
                  <a:pt x="6758475" y="1642978"/>
                </a:cubicBezTo>
                <a:cubicBezTo>
                  <a:pt x="6750922" y="1635785"/>
                  <a:pt x="6747145" y="1626703"/>
                  <a:pt x="6747145" y="1615734"/>
                </a:cubicBezTo>
                <a:cubicBezTo>
                  <a:pt x="6747145" y="1607641"/>
                  <a:pt x="6749573" y="1600358"/>
                  <a:pt x="6754429" y="1593884"/>
                </a:cubicBezTo>
                <a:cubicBezTo>
                  <a:pt x="6759104" y="1587589"/>
                  <a:pt x="6765758" y="1582644"/>
                  <a:pt x="6774390" y="1579047"/>
                </a:cubicBezTo>
                <a:cubicBezTo>
                  <a:pt x="6783022" y="1575451"/>
                  <a:pt x="6792284" y="1573652"/>
                  <a:pt x="6802174" y="1573652"/>
                </a:cubicBezTo>
                <a:close/>
                <a:moveTo>
                  <a:pt x="6655356" y="1573652"/>
                </a:moveTo>
                <a:cubicBezTo>
                  <a:pt x="6670821" y="1573652"/>
                  <a:pt x="6684309" y="1577069"/>
                  <a:pt x="6695818" y="1583903"/>
                </a:cubicBezTo>
                <a:cubicBezTo>
                  <a:pt x="6707148" y="1590737"/>
                  <a:pt x="6715240" y="1600268"/>
                  <a:pt x="6720096" y="1612496"/>
                </a:cubicBezTo>
                <a:lnTo>
                  <a:pt x="6686916" y="1626254"/>
                </a:lnTo>
                <a:cubicBezTo>
                  <a:pt x="6680982" y="1613665"/>
                  <a:pt x="6670462" y="1607371"/>
                  <a:pt x="6655356" y="1607371"/>
                </a:cubicBezTo>
                <a:cubicBezTo>
                  <a:pt x="6644206" y="1607371"/>
                  <a:pt x="6635124" y="1611148"/>
                  <a:pt x="6628111" y="1618701"/>
                </a:cubicBezTo>
                <a:cubicBezTo>
                  <a:pt x="6621097" y="1626254"/>
                  <a:pt x="6617590" y="1636235"/>
                  <a:pt x="6617590" y="1648643"/>
                </a:cubicBezTo>
                <a:cubicBezTo>
                  <a:pt x="6617590" y="1661052"/>
                  <a:pt x="6621097" y="1671032"/>
                  <a:pt x="6628111" y="1678585"/>
                </a:cubicBezTo>
                <a:cubicBezTo>
                  <a:pt x="6635124" y="1686139"/>
                  <a:pt x="6644206" y="1689915"/>
                  <a:pt x="6655356" y="1689915"/>
                </a:cubicBezTo>
                <a:cubicBezTo>
                  <a:pt x="6670821" y="1689915"/>
                  <a:pt x="6681881" y="1683351"/>
                  <a:pt x="6688535" y="1670223"/>
                </a:cubicBezTo>
                <a:lnTo>
                  <a:pt x="6721444" y="1684520"/>
                </a:lnTo>
                <a:cubicBezTo>
                  <a:pt x="6715150" y="1697108"/>
                  <a:pt x="6706518" y="1706640"/>
                  <a:pt x="6695548" y="1713114"/>
                </a:cubicBezTo>
                <a:cubicBezTo>
                  <a:pt x="6684039" y="1719947"/>
                  <a:pt x="6670641" y="1723364"/>
                  <a:pt x="6655356" y="1723364"/>
                </a:cubicBezTo>
                <a:cubicBezTo>
                  <a:pt x="6640969" y="1723364"/>
                  <a:pt x="6628291" y="1720217"/>
                  <a:pt x="6617321" y="1713923"/>
                </a:cubicBezTo>
                <a:cubicBezTo>
                  <a:pt x="6606171" y="1707629"/>
                  <a:pt x="6597359" y="1698727"/>
                  <a:pt x="6590885" y="1687218"/>
                </a:cubicBezTo>
                <a:cubicBezTo>
                  <a:pt x="6584591" y="1676248"/>
                  <a:pt x="6581444" y="1663390"/>
                  <a:pt x="6581444" y="1648643"/>
                </a:cubicBezTo>
                <a:cubicBezTo>
                  <a:pt x="6581444" y="1633897"/>
                  <a:pt x="6584591" y="1621039"/>
                  <a:pt x="6590885" y="1610069"/>
                </a:cubicBezTo>
                <a:cubicBezTo>
                  <a:pt x="6597359" y="1598559"/>
                  <a:pt x="6606171" y="1589658"/>
                  <a:pt x="6617321" y="1583363"/>
                </a:cubicBezTo>
                <a:cubicBezTo>
                  <a:pt x="6628650" y="1576889"/>
                  <a:pt x="6641328" y="1573652"/>
                  <a:pt x="6655356" y="1573652"/>
                </a:cubicBezTo>
                <a:close/>
                <a:moveTo>
                  <a:pt x="6306875" y="1573652"/>
                </a:moveTo>
                <a:cubicBezTo>
                  <a:pt x="6336008" y="1573652"/>
                  <a:pt x="6355430" y="1583903"/>
                  <a:pt x="6365141" y="1604404"/>
                </a:cubicBezTo>
                <a:lnTo>
                  <a:pt x="6334120" y="1617892"/>
                </a:lnTo>
                <a:cubicBezTo>
                  <a:pt x="6328725" y="1608001"/>
                  <a:pt x="6319913" y="1603055"/>
                  <a:pt x="6307684" y="1603055"/>
                </a:cubicBezTo>
                <a:cubicBezTo>
                  <a:pt x="6301390" y="1603055"/>
                  <a:pt x="6296444" y="1604224"/>
                  <a:pt x="6292848" y="1606562"/>
                </a:cubicBezTo>
                <a:cubicBezTo>
                  <a:pt x="6289071" y="1608900"/>
                  <a:pt x="6287183" y="1611777"/>
                  <a:pt x="6287183" y="1615194"/>
                </a:cubicBezTo>
                <a:cubicBezTo>
                  <a:pt x="6287183" y="1621848"/>
                  <a:pt x="6293477" y="1626793"/>
                  <a:pt x="6306065" y="1630030"/>
                </a:cubicBezTo>
                <a:lnTo>
                  <a:pt x="6326836" y="1635156"/>
                </a:lnTo>
                <a:cubicBezTo>
                  <a:pt x="6341043" y="1638752"/>
                  <a:pt x="6351563" y="1644057"/>
                  <a:pt x="6358397" y="1651071"/>
                </a:cubicBezTo>
                <a:cubicBezTo>
                  <a:pt x="6365411" y="1658264"/>
                  <a:pt x="6368917" y="1667076"/>
                  <a:pt x="6368917" y="1677506"/>
                </a:cubicBezTo>
                <a:cubicBezTo>
                  <a:pt x="6368917" y="1686318"/>
                  <a:pt x="6366310" y="1694321"/>
                  <a:pt x="6361095" y="1701514"/>
                </a:cubicBezTo>
                <a:cubicBezTo>
                  <a:pt x="6356059" y="1708528"/>
                  <a:pt x="6348866" y="1713923"/>
                  <a:pt x="6339515" y="1717699"/>
                </a:cubicBezTo>
                <a:cubicBezTo>
                  <a:pt x="6330343" y="1721476"/>
                  <a:pt x="6320272" y="1723364"/>
                  <a:pt x="6309302" y="1723364"/>
                </a:cubicBezTo>
                <a:cubicBezTo>
                  <a:pt x="6292038" y="1723364"/>
                  <a:pt x="6278191" y="1719857"/>
                  <a:pt x="6267761" y="1712844"/>
                </a:cubicBezTo>
                <a:cubicBezTo>
                  <a:pt x="6257331" y="1705830"/>
                  <a:pt x="6249957" y="1696749"/>
                  <a:pt x="6245641" y="1685599"/>
                </a:cubicBezTo>
                <a:lnTo>
                  <a:pt x="6277742" y="1671572"/>
                </a:lnTo>
                <a:cubicBezTo>
                  <a:pt x="6280619" y="1678046"/>
                  <a:pt x="6284845" y="1683081"/>
                  <a:pt x="6290420" y="1686678"/>
                </a:cubicBezTo>
                <a:cubicBezTo>
                  <a:pt x="6295635" y="1690095"/>
                  <a:pt x="6301929" y="1691803"/>
                  <a:pt x="6309302" y="1691803"/>
                </a:cubicBezTo>
                <a:cubicBezTo>
                  <a:pt x="6316136" y="1691803"/>
                  <a:pt x="6321711" y="1690724"/>
                  <a:pt x="6326027" y="1688566"/>
                </a:cubicBezTo>
                <a:cubicBezTo>
                  <a:pt x="6330343" y="1686408"/>
                  <a:pt x="6332501" y="1682902"/>
                  <a:pt x="6332501" y="1678046"/>
                </a:cubicBezTo>
                <a:cubicBezTo>
                  <a:pt x="6332501" y="1673550"/>
                  <a:pt x="6330523" y="1670133"/>
                  <a:pt x="6326567" y="1667795"/>
                </a:cubicBezTo>
                <a:cubicBezTo>
                  <a:pt x="6323150" y="1665637"/>
                  <a:pt x="6317035" y="1663569"/>
                  <a:pt x="6308223" y="1661591"/>
                </a:cubicBezTo>
                <a:lnTo>
                  <a:pt x="6291769" y="1658084"/>
                </a:lnTo>
                <a:cubicBezTo>
                  <a:pt x="6280259" y="1655387"/>
                  <a:pt x="6270728" y="1650352"/>
                  <a:pt x="6263175" y="1642978"/>
                </a:cubicBezTo>
                <a:cubicBezTo>
                  <a:pt x="6255622" y="1635785"/>
                  <a:pt x="6251846" y="1626703"/>
                  <a:pt x="6251846" y="1615734"/>
                </a:cubicBezTo>
                <a:cubicBezTo>
                  <a:pt x="6251846" y="1607641"/>
                  <a:pt x="6254273" y="1600358"/>
                  <a:pt x="6259129" y="1593884"/>
                </a:cubicBezTo>
                <a:cubicBezTo>
                  <a:pt x="6263805" y="1587589"/>
                  <a:pt x="6270458" y="1582644"/>
                  <a:pt x="6279090" y="1579047"/>
                </a:cubicBezTo>
                <a:cubicBezTo>
                  <a:pt x="6287722" y="1575451"/>
                  <a:pt x="6296984" y="1573652"/>
                  <a:pt x="6306875" y="1573652"/>
                </a:cubicBezTo>
                <a:close/>
                <a:moveTo>
                  <a:pt x="6158791" y="1573652"/>
                </a:moveTo>
                <a:cubicBezTo>
                  <a:pt x="6180191" y="1573652"/>
                  <a:pt x="6196646" y="1578688"/>
                  <a:pt x="6208155" y="1588758"/>
                </a:cubicBezTo>
                <a:cubicBezTo>
                  <a:pt x="6219305" y="1598649"/>
                  <a:pt x="6224880" y="1613126"/>
                  <a:pt x="6224880" y="1632188"/>
                </a:cubicBezTo>
                <a:lnTo>
                  <a:pt x="6224880" y="1719048"/>
                </a:lnTo>
                <a:lnTo>
                  <a:pt x="6189273" y="1719048"/>
                </a:lnTo>
                <a:lnTo>
                  <a:pt x="6189273" y="1704751"/>
                </a:lnTo>
                <a:lnTo>
                  <a:pt x="6187115" y="1704751"/>
                </a:lnTo>
                <a:cubicBezTo>
                  <a:pt x="6182619" y="1710506"/>
                  <a:pt x="6177044" y="1715002"/>
                  <a:pt x="6170390" y="1718239"/>
                </a:cubicBezTo>
                <a:cubicBezTo>
                  <a:pt x="6163556" y="1721656"/>
                  <a:pt x="6155554" y="1723364"/>
                  <a:pt x="6146382" y="1723364"/>
                </a:cubicBezTo>
                <a:cubicBezTo>
                  <a:pt x="6131456" y="1723364"/>
                  <a:pt x="6119227" y="1719048"/>
                  <a:pt x="6109696" y="1710416"/>
                </a:cubicBezTo>
                <a:cubicBezTo>
                  <a:pt x="6100165" y="1701784"/>
                  <a:pt x="6095399" y="1690275"/>
                  <a:pt x="6095399" y="1675888"/>
                </a:cubicBezTo>
                <a:cubicBezTo>
                  <a:pt x="6095399" y="1666537"/>
                  <a:pt x="6097827" y="1658264"/>
                  <a:pt x="6102683" y="1651071"/>
                </a:cubicBezTo>
                <a:cubicBezTo>
                  <a:pt x="6107358" y="1644057"/>
                  <a:pt x="6114192" y="1638572"/>
                  <a:pt x="6123184" y="1634616"/>
                </a:cubicBezTo>
                <a:cubicBezTo>
                  <a:pt x="6132175" y="1630660"/>
                  <a:pt x="6141796" y="1628682"/>
                  <a:pt x="6152047" y="1628682"/>
                </a:cubicBezTo>
                <a:cubicBezTo>
                  <a:pt x="6166614" y="1628682"/>
                  <a:pt x="6179022" y="1630840"/>
                  <a:pt x="6189273" y="1635156"/>
                </a:cubicBezTo>
                <a:lnTo>
                  <a:pt x="6189273" y="1628951"/>
                </a:lnTo>
                <a:cubicBezTo>
                  <a:pt x="6189273" y="1621218"/>
                  <a:pt x="6186395" y="1615014"/>
                  <a:pt x="6180641" y="1610338"/>
                </a:cubicBezTo>
                <a:cubicBezTo>
                  <a:pt x="6174706" y="1605483"/>
                  <a:pt x="6166883" y="1603055"/>
                  <a:pt x="6157172" y="1603055"/>
                </a:cubicBezTo>
                <a:cubicBezTo>
                  <a:pt x="6150878" y="1603055"/>
                  <a:pt x="6144494" y="1604584"/>
                  <a:pt x="6138020" y="1607641"/>
                </a:cubicBezTo>
                <a:cubicBezTo>
                  <a:pt x="6131906" y="1610518"/>
                  <a:pt x="6126780" y="1614475"/>
                  <a:pt x="6122644" y="1619510"/>
                </a:cubicBezTo>
                <a:lnTo>
                  <a:pt x="6099446" y="1601437"/>
                </a:lnTo>
                <a:cubicBezTo>
                  <a:pt x="6106099" y="1592805"/>
                  <a:pt x="6114642" y="1585971"/>
                  <a:pt x="6125072" y="1580936"/>
                </a:cubicBezTo>
                <a:cubicBezTo>
                  <a:pt x="6135322" y="1576080"/>
                  <a:pt x="6146562" y="1573652"/>
                  <a:pt x="6158791" y="1573652"/>
                </a:cubicBezTo>
                <a:close/>
                <a:moveTo>
                  <a:pt x="612065" y="1573652"/>
                </a:moveTo>
                <a:cubicBezTo>
                  <a:pt x="626452" y="1573652"/>
                  <a:pt x="638951" y="1576799"/>
                  <a:pt x="649561" y="1583094"/>
                </a:cubicBezTo>
                <a:cubicBezTo>
                  <a:pt x="660171" y="1589388"/>
                  <a:pt x="668173" y="1597930"/>
                  <a:pt x="673569" y="1608720"/>
                </a:cubicBezTo>
                <a:cubicBezTo>
                  <a:pt x="678964" y="1619510"/>
                  <a:pt x="681661" y="1631649"/>
                  <a:pt x="681661" y="1645136"/>
                </a:cubicBezTo>
                <a:cubicBezTo>
                  <a:pt x="681661" y="1649452"/>
                  <a:pt x="681391" y="1653499"/>
                  <a:pt x="680852" y="1657275"/>
                </a:cubicBezTo>
                <a:lnTo>
                  <a:pt x="575109" y="1657275"/>
                </a:lnTo>
                <a:cubicBezTo>
                  <a:pt x="576908" y="1668065"/>
                  <a:pt x="581403" y="1676517"/>
                  <a:pt x="588597" y="1682632"/>
                </a:cubicBezTo>
                <a:cubicBezTo>
                  <a:pt x="595611" y="1688566"/>
                  <a:pt x="604063" y="1691534"/>
                  <a:pt x="613954" y="1691534"/>
                </a:cubicBezTo>
                <a:cubicBezTo>
                  <a:pt x="622226" y="1691534"/>
                  <a:pt x="629419" y="1689735"/>
                  <a:pt x="635534" y="1686139"/>
                </a:cubicBezTo>
                <a:cubicBezTo>
                  <a:pt x="641288" y="1682722"/>
                  <a:pt x="645964" y="1677866"/>
                  <a:pt x="649561" y="1671572"/>
                </a:cubicBezTo>
                <a:lnTo>
                  <a:pt x="678964" y="1685869"/>
                </a:lnTo>
                <a:cubicBezTo>
                  <a:pt x="664757" y="1710866"/>
                  <a:pt x="642907" y="1723364"/>
                  <a:pt x="613414" y="1723364"/>
                </a:cubicBezTo>
                <a:cubicBezTo>
                  <a:pt x="599207" y="1723364"/>
                  <a:pt x="586619" y="1720217"/>
                  <a:pt x="575649" y="1713923"/>
                </a:cubicBezTo>
                <a:cubicBezTo>
                  <a:pt x="564499" y="1707629"/>
                  <a:pt x="555687" y="1698727"/>
                  <a:pt x="549213" y="1687218"/>
                </a:cubicBezTo>
                <a:cubicBezTo>
                  <a:pt x="542919" y="1676248"/>
                  <a:pt x="539772" y="1663479"/>
                  <a:pt x="539772" y="1648913"/>
                </a:cubicBezTo>
                <a:cubicBezTo>
                  <a:pt x="539772" y="1635605"/>
                  <a:pt x="542919" y="1623107"/>
                  <a:pt x="549213" y="1611417"/>
                </a:cubicBezTo>
                <a:cubicBezTo>
                  <a:pt x="555328" y="1599728"/>
                  <a:pt x="563960" y="1590557"/>
                  <a:pt x="575109" y="1583903"/>
                </a:cubicBezTo>
                <a:cubicBezTo>
                  <a:pt x="586259" y="1577069"/>
                  <a:pt x="598578" y="1573652"/>
                  <a:pt x="612065" y="1573652"/>
                </a:cubicBezTo>
                <a:close/>
                <a:moveTo>
                  <a:pt x="271863" y="1573652"/>
                </a:moveTo>
                <a:cubicBezTo>
                  <a:pt x="286070" y="1573652"/>
                  <a:pt x="299018" y="1576979"/>
                  <a:pt x="310707" y="1583633"/>
                </a:cubicBezTo>
                <a:cubicBezTo>
                  <a:pt x="321857" y="1590107"/>
                  <a:pt x="330759" y="1599099"/>
                  <a:pt x="337412" y="1610608"/>
                </a:cubicBezTo>
                <a:cubicBezTo>
                  <a:pt x="343706" y="1621578"/>
                  <a:pt x="346853" y="1634256"/>
                  <a:pt x="346853" y="1648643"/>
                </a:cubicBezTo>
                <a:cubicBezTo>
                  <a:pt x="346853" y="1663210"/>
                  <a:pt x="343706" y="1675978"/>
                  <a:pt x="337412" y="1686948"/>
                </a:cubicBezTo>
                <a:cubicBezTo>
                  <a:pt x="330938" y="1698277"/>
                  <a:pt x="322036" y="1707179"/>
                  <a:pt x="310707" y="1713653"/>
                </a:cubicBezTo>
                <a:cubicBezTo>
                  <a:pt x="299378" y="1720127"/>
                  <a:pt x="286429" y="1723364"/>
                  <a:pt x="271863" y="1723364"/>
                </a:cubicBezTo>
                <a:cubicBezTo>
                  <a:pt x="257296" y="1723364"/>
                  <a:pt x="244348" y="1720127"/>
                  <a:pt x="233019" y="1713653"/>
                </a:cubicBezTo>
                <a:cubicBezTo>
                  <a:pt x="221689" y="1707179"/>
                  <a:pt x="212787" y="1698277"/>
                  <a:pt x="206313" y="1686948"/>
                </a:cubicBezTo>
                <a:cubicBezTo>
                  <a:pt x="200019" y="1675978"/>
                  <a:pt x="196872" y="1663210"/>
                  <a:pt x="196872" y="1648643"/>
                </a:cubicBezTo>
                <a:cubicBezTo>
                  <a:pt x="196872" y="1634256"/>
                  <a:pt x="200019" y="1621578"/>
                  <a:pt x="206313" y="1610608"/>
                </a:cubicBezTo>
                <a:cubicBezTo>
                  <a:pt x="212967" y="1599099"/>
                  <a:pt x="221869" y="1590107"/>
                  <a:pt x="233019" y="1583633"/>
                </a:cubicBezTo>
                <a:cubicBezTo>
                  <a:pt x="244708" y="1576979"/>
                  <a:pt x="257656" y="1573652"/>
                  <a:pt x="271863" y="1573652"/>
                </a:cubicBezTo>
                <a:close/>
                <a:moveTo>
                  <a:pt x="6413333" y="1538315"/>
                </a:moveTo>
                <a:lnTo>
                  <a:pt x="6449480" y="1538315"/>
                </a:lnTo>
                <a:lnTo>
                  <a:pt x="6449480" y="1578238"/>
                </a:lnTo>
                <a:lnTo>
                  <a:pt x="6484008" y="1578238"/>
                </a:lnTo>
                <a:lnTo>
                  <a:pt x="6484008" y="1608990"/>
                </a:lnTo>
                <a:lnTo>
                  <a:pt x="6449480" y="1608990"/>
                </a:lnTo>
                <a:lnTo>
                  <a:pt x="6449480" y="1667526"/>
                </a:lnTo>
                <a:cubicBezTo>
                  <a:pt x="6449480" y="1674719"/>
                  <a:pt x="6451009" y="1679844"/>
                  <a:pt x="6454066" y="1682902"/>
                </a:cubicBezTo>
                <a:cubicBezTo>
                  <a:pt x="6456763" y="1685779"/>
                  <a:pt x="6461259" y="1687218"/>
                  <a:pt x="6467553" y="1687218"/>
                </a:cubicBezTo>
                <a:cubicBezTo>
                  <a:pt x="6470610" y="1687218"/>
                  <a:pt x="6473488" y="1686768"/>
                  <a:pt x="6476185" y="1685869"/>
                </a:cubicBezTo>
                <a:cubicBezTo>
                  <a:pt x="6477624" y="1685329"/>
                  <a:pt x="6480591" y="1683801"/>
                  <a:pt x="6485087" y="1681283"/>
                </a:cubicBezTo>
                <a:lnTo>
                  <a:pt x="6485087" y="1716620"/>
                </a:lnTo>
                <a:cubicBezTo>
                  <a:pt x="6477714" y="1719678"/>
                  <a:pt x="6469352" y="1721206"/>
                  <a:pt x="6460000" y="1721206"/>
                </a:cubicBezTo>
                <a:cubicBezTo>
                  <a:pt x="6452987" y="1721206"/>
                  <a:pt x="6446513" y="1720127"/>
                  <a:pt x="6440578" y="1717969"/>
                </a:cubicBezTo>
                <a:cubicBezTo>
                  <a:pt x="6434644" y="1715811"/>
                  <a:pt x="6429878" y="1712934"/>
                  <a:pt x="6426281" y="1709337"/>
                </a:cubicBezTo>
                <a:cubicBezTo>
                  <a:pt x="6417649" y="1701065"/>
                  <a:pt x="6413333" y="1689286"/>
                  <a:pt x="6413333" y="1674000"/>
                </a:cubicBezTo>
                <a:lnTo>
                  <a:pt x="6413333" y="1608990"/>
                </a:lnTo>
                <a:lnTo>
                  <a:pt x="6388786" y="1608990"/>
                </a:lnTo>
                <a:lnTo>
                  <a:pt x="6388786" y="1578238"/>
                </a:lnTo>
                <a:lnTo>
                  <a:pt x="6413333" y="1578238"/>
                </a:lnTo>
                <a:close/>
                <a:moveTo>
                  <a:pt x="7484617" y="1521321"/>
                </a:moveTo>
                <a:lnTo>
                  <a:pt x="7520763" y="1521321"/>
                </a:lnTo>
                <a:lnTo>
                  <a:pt x="7520763" y="1571225"/>
                </a:lnTo>
                <a:lnTo>
                  <a:pt x="7518336" y="1595772"/>
                </a:lnTo>
                <a:lnTo>
                  <a:pt x="7520763" y="1595772"/>
                </a:lnTo>
                <a:cubicBezTo>
                  <a:pt x="7524720" y="1589118"/>
                  <a:pt x="7530564" y="1583813"/>
                  <a:pt x="7538297" y="1579857"/>
                </a:cubicBezTo>
                <a:cubicBezTo>
                  <a:pt x="7546210" y="1575720"/>
                  <a:pt x="7554572" y="1573652"/>
                  <a:pt x="7563384" y="1573652"/>
                </a:cubicBezTo>
                <a:cubicBezTo>
                  <a:pt x="7580468" y="1573652"/>
                  <a:pt x="7593596" y="1578778"/>
                  <a:pt x="7602768" y="1589028"/>
                </a:cubicBezTo>
                <a:cubicBezTo>
                  <a:pt x="7611939" y="1599279"/>
                  <a:pt x="7616525" y="1613396"/>
                  <a:pt x="7616525" y="1631379"/>
                </a:cubicBezTo>
                <a:lnTo>
                  <a:pt x="7616525" y="1719048"/>
                </a:lnTo>
                <a:lnTo>
                  <a:pt x="7580378" y="1719048"/>
                </a:lnTo>
                <a:lnTo>
                  <a:pt x="7580378" y="1635965"/>
                </a:lnTo>
                <a:cubicBezTo>
                  <a:pt x="7580378" y="1626793"/>
                  <a:pt x="7577950" y="1619780"/>
                  <a:pt x="7573095" y="1614924"/>
                </a:cubicBezTo>
                <a:cubicBezTo>
                  <a:pt x="7568060" y="1609889"/>
                  <a:pt x="7561586" y="1607371"/>
                  <a:pt x="7553673" y="1607371"/>
                </a:cubicBezTo>
                <a:cubicBezTo>
                  <a:pt x="7543962" y="1607371"/>
                  <a:pt x="7536049" y="1611238"/>
                  <a:pt x="7529935" y="1618971"/>
                </a:cubicBezTo>
                <a:cubicBezTo>
                  <a:pt x="7523820" y="1626703"/>
                  <a:pt x="7520763" y="1636235"/>
                  <a:pt x="7520763" y="1647564"/>
                </a:cubicBezTo>
                <a:lnTo>
                  <a:pt x="7520763" y="1719048"/>
                </a:lnTo>
                <a:lnTo>
                  <a:pt x="7484617" y="1719048"/>
                </a:lnTo>
                <a:close/>
                <a:moveTo>
                  <a:pt x="6027292" y="1521321"/>
                </a:moveTo>
                <a:lnTo>
                  <a:pt x="6063438" y="1521321"/>
                </a:lnTo>
                <a:lnTo>
                  <a:pt x="6063438" y="1719048"/>
                </a:lnTo>
                <a:lnTo>
                  <a:pt x="6027292" y="1719048"/>
                </a:lnTo>
                <a:close/>
                <a:moveTo>
                  <a:pt x="5870222" y="1521321"/>
                </a:moveTo>
                <a:lnTo>
                  <a:pt x="5995657" y="1521321"/>
                </a:lnTo>
                <a:lnTo>
                  <a:pt x="5995657" y="1556658"/>
                </a:lnTo>
                <a:lnTo>
                  <a:pt x="5907448" y="1556658"/>
                </a:lnTo>
                <a:lnTo>
                  <a:pt x="5907448" y="1602516"/>
                </a:lnTo>
                <a:lnTo>
                  <a:pt x="5986755" y="1602516"/>
                </a:lnTo>
                <a:lnTo>
                  <a:pt x="5986755" y="1637853"/>
                </a:lnTo>
                <a:lnTo>
                  <a:pt x="5907448" y="1637853"/>
                </a:lnTo>
                <a:lnTo>
                  <a:pt x="5907448" y="1683711"/>
                </a:lnTo>
                <a:lnTo>
                  <a:pt x="5995657" y="1683711"/>
                </a:lnTo>
                <a:lnTo>
                  <a:pt x="5995657" y="1719048"/>
                </a:lnTo>
                <a:lnTo>
                  <a:pt x="5870222" y="1719048"/>
                </a:lnTo>
                <a:close/>
                <a:moveTo>
                  <a:pt x="792064" y="1521321"/>
                </a:moveTo>
                <a:lnTo>
                  <a:pt x="829289" y="1521321"/>
                </a:lnTo>
                <a:lnTo>
                  <a:pt x="829289" y="1656466"/>
                </a:lnTo>
                <a:cubicBezTo>
                  <a:pt x="829289" y="1670673"/>
                  <a:pt x="826412" y="1682812"/>
                  <a:pt x="820657" y="1692882"/>
                </a:cubicBezTo>
                <a:cubicBezTo>
                  <a:pt x="814902" y="1703133"/>
                  <a:pt x="807170" y="1710776"/>
                  <a:pt x="797459" y="1715811"/>
                </a:cubicBezTo>
                <a:cubicBezTo>
                  <a:pt x="787927" y="1720846"/>
                  <a:pt x="776957" y="1723364"/>
                  <a:pt x="764549" y="1723364"/>
                </a:cubicBezTo>
                <a:cubicBezTo>
                  <a:pt x="748544" y="1723364"/>
                  <a:pt x="734876" y="1719138"/>
                  <a:pt x="723547" y="1710686"/>
                </a:cubicBezTo>
                <a:cubicBezTo>
                  <a:pt x="711858" y="1702054"/>
                  <a:pt x="703765" y="1690365"/>
                  <a:pt x="699269" y="1675618"/>
                </a:cubicBezTo>
                <a:lnTo>
                  <a:pt x="733528" y="1661591"/>
                </a:lnTo>
                <a:cubicBezTo>
                  <a:pt x="735865" y="1670223"/>
                  <a:pt x="739732" y="1676787"/>
                  <a:pt x="745127" y="1681283"/>
                </a:cubicBezTo>
                <a:cubicBezTo>
                  <a:pt x="750342" y="1685779"/>
                  <a:pt x="756816" y="1688027"/>
                  <a:pt x="764549" y="1688027"/>
                </a:cubicBezTo>
                <a:cubicBezTo>
                  <a:pt x="773181" y="1688027"/>
                  <a:pt x="779925" y="1685329"/>
                  <a:pt x="784780" y="1679934"/>
                </a:cubicBezTo>
                <a:cubicBezTo>
                  <a:pt x="789636" y="1674539"/>
                  <a:pt x="792064" y="1666806"/>
                  <a:pt x="792064" y="1656736"/>
                </a:cubicBezTo>
                <a:close/>
                <a:moveTo>
                  <a:pt x="478650" y="1521321"/>
                </a:moveTo>
                <a:lnTo>
                  <a:pt x="514797" y="1521321"/>
                </a:lnTo>
                <a:lnTo>
                  <a:pt x="514797" y="1719048"/>
                </a:lnTo>
                <a:lnTo>
                  <a:pt x="481078" y="1719048"/>
                </a:lnTo>
                <a:lnTo>
                  <a:pt x="481078" y="1702324"/>
                </a:lnTo>
                <a:lnTo>
                  <a:pt x="478650" y="1702324"/>
                </a:lnTo>
                <a:cubicBezTo>
                  <a:pt x="474874" y="1708618"/>
                  <a:pt x="469389" y="1713653"/>
                  <a:pt x="462195" y="1717430"/>
                </a:cubicBezTo>
                <a:cubicBezTo>
                  <a:pt x="454822" y="1721386"/>
                  <a:pt x="446280" y="1723364"/>
                  <a:pt x="436569" y="1723364"/>
                </a:cubicBezTo>
                <a:cubicBezTo>
                  <a:pt x="423621" y="1723364"/>
                  <a:pt x="412022" y="1720217"/>
                  <a:pt x="401771" y="1713923"/>
                </a:cubicBezTo>
                <a:cubicBezTo>
                  <a:pt x="391161" y="1707449"/>
                  <a:pt x="382979" y="1698637"/>
                  <a:pt x="377224" y="1687487"/>
                </a:cubicBezTo>
                <a:cubicBezTo>
                  <a:pt x="371289" y="1676158"/>
                  <a:pt x="368322" y="1663210"/>
                  <a:pt x="368322" y="1648643"/>
                </a:cubicBezTo>
                <a:cubicBezTo>
                  <a:pt x="368322" y="1634256"/>
                  <a:pt x="371289" y="1621398"/>
                  <a:pt x="377224" y="1610069"/>
                </a:cubicBezTo>
                <a:cubicBezTo>
                  <a:pt x="383158" y="1598739"/>
                  <a:pt x="391341" y="1589837"/>
                  <a:pt x="401771" y="1583363"/>
                </a:cubicBezTo>
                <a:cubicBezTo>
                  <a:pt x="412381" y="1576889"/>
                  <a:pt x="423981" y="1573652"/>
                  <a:pt x="436569" y="1573652"/>
                </a:cubicBezTo>
                <a:cubicBezTo>
                  <a:pt x="446100" y="1573652"/>
                  <a:pt x="454552" y="1575720"/>
                  <a:pt x="461926" y="1579857"/>
                </a:cubicBezTo>
                <a:cubicBezTo>
                  <a:pt x="469299" y="1583993"/>
                  <a:pt x="474874" y="1589118"/>
                  <a:pt x="478650" y="1595232"/>
                </a:cubicBezTo>
                <a:lnTo>
                  <a:pt x="481078" y="1595232"/>
                </a:lnTo>
                <a:lnTo>
                  <a:pt x="478650" y="1575541"/>
                </a:lnTo>
                <a:close/>
                <a:moveTo>
                  <a:pt x="0" y="1521321"/>
                </a:moveTo>
                <a:lnTo>
                  <a:pt x="43430" y="1521321"/>
                </a:lnTo>
                <a:lnTo>
                  <a:pt x="123007" y="1653768"/>
                </a:lnTo>
                <a:lnTo>
                  <a:pt x="125165" y="1653768"/>
                </a:lnTo>
                <a:lnTo>
                  <a:pt x="123007" y="1615734"/>
                </a:lnTo>
                <a:lnTo>
                  <a:pt x="123007" y="1521321"/>
                </a:lnTo>
                <a:lnTo>
                  <a:pt x="159963" y="1521321"/>
                </a:lnTo>
                <a:lnTo>
                  <a:pt x="159963" y="1719048"/>
                </a:lnTo>
                <a:lnTo>
                  <a:pt x="120579" y="1719048"/>
                </a:lnTo>
                <a:lnTo>
                  <a:pt x="36687" y="1579047"/>
                </a:lnTo>
                <a:lnTo>
                  <a:pt x="34528" y="1579047"/>
                </a:lnTo>
                <a:lnTo>
                  <a:pt x="36687" y="1617082"/>
                </a:lnTo>
                <a:lnTo>
                  <a:pt x="36687" y="1719048"/>
                </a:lnTo>
                <a:lnTo>
                  <a:pt x="0" y="1719048"/>
                </a:lnTo>
                <a:close/>
                <a:moveTo>
                  <a:pt x="923963" y="1516735"/>
                </a:moveTo>
                <a:cubicBezTo>
                  <a:pt x="941766" y="1516735"/>
                  <a:pt x="955883" y="1520961"/>
                  <a:pt x="966313" y="1529413"/>
                </a:cubicBezTo>
                <a:cubicBezTo>
                  <a:pt x="976564" y="1537865"/>
                  <a:pt x="983578" y="1547666"/>
                  <a:pt x="987354" y="1558816"/>
                </a:cubicBezTo>
                <a:lnTo>
                  <a:pt x="954714" y="1572573"/>
                </a:lnTo>
                <a:cubicBezTo>
                  <a:pt x="952556" y="1566279"/>
                  <a:pt x="948959" y="1561154"/>
                  <a:pt x="943924" y="1557198"/>
                </a:cubicBezTo>
                <a:cubicBezTo>
                  <a:pt x="938709" y="1553061"/>
                  <a:pt x="932235" y="1550993"/>
                  <a:pt x="924502" y="1550993"/>
                </a:cubicBezTo>
                <a:cubicBezTo>
                  <a:pt x="916230" y="1550993"/>
                  <a:pt x="909576" y="1552882"/>
                  <a:pt x="904541" y="1556658"/>
                </a:cubicBezTo>
                <a:cubicBezTo>
                  <a:pt x="899325" y="1560435"/>
                  <a:pt x="896718" y="1565380"/>
                  <a:pt x="896718" y="1571494"/>
                </a:cubicBezTo>
                <a:cubicBezTo>
                  <a:pt x="896718" y="1577429"/>
                  <a:pt x="899145" y="1582464"/>
                  <a:pt x="904001" y="1586600"/>
                </a:cubicBezTo>
                <a:cubicBezTo>
                  <a:pt x="909216" y="1590916"/>
                  <a:pt x="917399" y="1594963"/>
                  <a:pt x="928548" y="1598739"/>
                </a:cubicBezTo>
                <a:lnTo>
                  <a:pt x="940957" y="1602785"/>
                </a:lnTo>
                <a:cubicBezTo>
                  <a:pt x="958401" y="1608900"/>
                  <a:pt x="971529" y="1616633"/>
                  <a:pt x="980341" y="1625984"/>
                </a:cubicBezTo>
                <a:cubicBezTo>
                  <a:pt x="989512" y="1635695"/>
                  <a:pt x="994098" y="1648373"/>
                  <a:pt x="994098" y="1664019"/>
                </a:cubicBezTo>
                <a:cubicBezTo>
                  <a:pt x="994098" y="1677147"/>
                  <a:pt x="990771" y="1688117"/>
                  <a:pt x="984117" y="1696929"/>
                </a:cubicBezTo>
                <a:cubicBezTo>
                  <a:pt x="977104" y="1706100"/>
                  <a:pt x="968561" y="1712754"/>
                  <a:pt x="958491" y="1716890"/>
                </a:cubicBezTo>
                <a:cubicBezTo>
                  <a:pt x="948060" y="1721206"/>
                  <a:pt x="937360" y="1723364"/>
                  <a:pt x="926390" y="1723364"/>
                </a:cubicBezTo>
                <a:cubicBezTo>
                  <a:pt x="908946" y="1723364"/>
                  <a:pt x="893661" y="1718509"/>
                  <a:pt x="880533" y="1708798"/>
                </a:cubicBezTo>
                <a:cubicBezTo>
                  <a:pt x="867405" y="1699087"/>
                  <a:pt x="858143" y="1685329"/>
                  <a:pt x="852748" y="1667526"/>
                </a:cubicBezTo>
                <a:lnTo>
                  <a:pt x="887816" y="1653499"/>
                </a:lnTo>
                <a:cubicBezTo>
                  <a:pt x="890513" y="1664109"/>
                  <a:pt x="895189" y="1672471"/>
                  <a:pt x="901843" y="1678585"/>
                </a:cubicBezTo>
                <a:cubicBezTo>
                  <a:pt x="908677" y="1684880"/>
                  <a:pt x="916949" y="1688027"/>
                  <a:pt x="926660" y="1688027"/>
                </a:cubicBezTo>
                <a:cubicBezTo>
                  <a:pt x="934753" y="1688027"/>
                  <a:pt x="941856" y="1685959"/>
                  <a:pt x="947970" y="1681822"/>
                </a:cubicBezTo>
                <a:cubicBezTo>
                  <a:pt x="953905" y="1677866"/>
                  <a:pt x="956872" y="1672111"/>
                  <a:pt x="956872" y="1664558"/>
                </a:cubicBezTo>
                <a:cubicBezTo>
                  <a:pt x="956872" y="1657005"/>
                  <a:pt x="954085" y="1650981"/>
                  <a:pt x="948510" y="1646485"/>
                </a:cubicBezTo>
                <a:cubicBezTo>
                  <a:pt x="942755" y="1641809"/>
                  <a:pt x="932684" y="1636774"/>
                  <a:pt x="918298" y="1631379"/>
                </a:cubicBezTo>
                <a:lnTo>
                  <a:pt x="906159" y="1627063"/>
                </a:lnTo>
                <a:cubicBezTo>
                  <a:pt x="893571" y="1622747"/>
                  <a:pt x="882781" y="1616003"/>
                  <a:pt x="873789" y="1606832"/>
                </a:cubicBezTo>
                <a:cubicBezTo>
                  <a:pt x="864617" y="1597301"/>
                  <a:pt x="860031" y="1585791"/>
                  <a:pt x="860031" y="1572304"/>
                </a:cubicBezTo>
                <a:cubicBezTo>
                  <a:pt x="860031" y="1561873"/>
                  <a:pt x="862729" y="1552522"/>
                  <a:pt x="868124" y="1544249"/>
                </a:cubicBezTo>
                <a:cubicBezTo>
                  <a:pt x="873519" y="1535797"/>
                  <a:pt x="881072" y="1529143"/>
                  <a:pt x="890783" y="1524288"/>
                </a:cubicBezTo>
                <a:cubicBezTo>
                  <a:pt x="900854" y="1519253"/>
                  <a:pt x="911914" y="1516735"/>
                  <a:pt x="923963" y="1516735"/>
                </a:cubicBezTo>
                <a:close/>
                <a:moveTo>
                  <a:pt x="6533298" y="1515926"/>
                </a:moveTo>
                <a:cubicBezTo>
                  <a:pt x="6539772" y="1515926"/>
                  <a:pt x="6545257" y="1518174"/>
                  <a:pt x="6549753" y="1522669"/>
                </a:cubicBezTo>
                <a:cubicBezTo>
                  <a:pt x="6554248" y="1527165"/>
                  <a:pt x="6556496" y="1532650"/>
                  <a:pt x="6556496" y="1539124"/>
                </a:cubicBezTo>
                <a:cubicBezTo>
                  <a:pt x="6556496" y="1545778"/>
                  <a:pt x="6554248" y="1551353"/>
                  <a:pt x="6549753" y="1555849"/>
                </a:cubicBezTo>
                <a:cubicBezTo>
                  <a:pt x="6545257" y="1560345"/>
                  <a:pt x="6539772" y="1562593"/>
                  <a:pt x="6533298" y="1562593"/>
                </a:cubicBezTo>
                <a:cubicBezTo>
                  <a:pt x="6526824" y="1562593"/>
                  <a:pt x="6521339" y="1560345"/>
                  <a:pt x="6516843" y="1555849"/>
                </a:cubicBezTo>
                <a:cubicBezTo>
                  <a:pt x="6512168" y="1551173"/>
                  <a:pt x="6509830" y="1545598"/>
                  <a:pt x="6509830" y="1539124"/>
                </a:cubicBezTo>
                <a:cubicBezTo>
                  <a:pt x="6509830" y="1532830"/>
                  <a:pt x="6512168" y="1527345"/>
                  <a:pt x="6516843" y="1522669"/>
                </a:cubicBezTo>
                <a:cubicBezTo>
                  <a:pt x="6521339" y="1518174"/>
                  <a:pt x="6526824" y="1515926"/>
                  <a:pt x="6533298" y="1515926"/>
                </a:cubicBezTo>
                <a:close/>
                <a:moveTo>
                  <a:pt x="1161176" y="112756"/>
                </a:moveTo>
                <a:lnTo>
                  <a:pt x="1161176" y="163739"/>
                </a:lnTo>
                <a:lnTo>
                  <a:pt x="1202718" y="163739"/>
                </a:lnTo>
                <a:cubicBezTo>
                  <a:pt x="1211531" y="163739"/>
                  <a:pt x="1218544" y="161401"/>
                  <a:pt x="1223759" y="156725"/>
                </a:cubicBezTo>
                <a:cubicBezTo>
                  <a:pt x="1228794" y="152229"/>
                  <a:pt x="1231311" y="146115"/>
                  <a:pt x="1231311" y="138382"/>
                </a:cubicBezTo>
                <a:cubicBezTo>
                  <a:pt x="1231311" y="130829"/>
                  <a:pt x="1228794" y="124625"/>
                  <a:pt x="1223759" y="119769"/>
                </a:cubicBezTo>
                <a:cubicBezTo>
                  <a:pt x="1218904" y="115093"/>
                  <a:pt x="1211531" y="112756"/>
                  <a:pt x="1201640" y="112756"/>
                </a:cubicBezTo>
                <a:close/>
                <a:moveTo>
                  <a:pt x="6132561" y="86050"/>
                </a:moveTo>
                <a:cubicBezTo>
                  <a:pt x="6126087" y="86050"/>
                  <a:pt x="6119703" y="87759"/>
                  <a:pt x="6113408" y="91175"/>
                </a:cubicBezTo>
                <a:cubicBezTo>
                  <a:pt x="6107474" y="94413"/>
                  <a:pt x="6102708" y="99178"/>
                  <a:pt x="6099112" y="105472"/>
                </a:cubicBezTo>
                <a:cubicBezTo>
                  <a:pt x="6095515" y="111766"/>
                  <a:pt x="6093717" y="119050"/>
                  <a:pt x="6093717" y="127322"/>
                </a:cubicBezTo>
                <a:cubicBezTo>
                  <a:pt x="6093717" y="135235"/>
                  <a:pt x="6095515" y="142518"/>
                  <a:pt x="6099112" y="149172"/>
                </a:cubicBezTo>
                <a:cubicBezTo>
                  <a:pt x="6102529" y="155646"/>
                  <a:pt x="6107294" y="160501"/>
                  <a:pt x="6113408" y="163739"/>
                </a:cubicBezTo>
                <a:cubicBezTo>
                  <a:pt x="6119343" y="166976"/>
                  <a:pt x="6125727" y="168594"/>
                  <a:pt x="6132561" y="168594"/>
                </a:cubicBezTo>
                <a:cubicBezTo>
                  <a:pt x="6139574" y="168594"/>
                  <a:pt x="6146048" y="166976"/>
                  <a:pt x="6151983" y="163739"/>
                </a:cubicBezTo>
                <a:cubicBezTo>
                  <a:pt x="6157738" y="160681"/>
                  <a:pt x="6162413" y="155916"/>
                  <a:pt x="6166010" y="149442"/>
                </a:cubicBezTo>
                <a:cubicBezTo>
                  <a:pt x="6169607" y="143148"/>
                  <a:pt x="6171405" y="135774"/>
                  <a:pt x="6171405" y="127322"/>
                </a:cubicBezTo>
                <a:cubicBezTo>
                  <a:pt x="6171405" y="119050"/>
                  <a:pt x="6169607" y="111766"/>
                  <a:pt x="6166010" y="105472"/>
                </a:cubicBezTo>
                <a:cubicBezTo>
                  <a:pt x="6162413" y="98998"/>
                  <a:pt x="6157738" y="94233"/>
                  <a:pt x="6151983" y="91175"/>
                </a:cubicBezTo>
                <a:cubicBezTo>
                  <a:pt x="6145689" y="87759"/>
                  <a:pt x="6139215" y="86050"/>
                  <a:pt x="6132561" y="86050"/>
                </a:cubicBezTo>
                <a:close/>
                <a:moveTo>
                  <a:pt x="814789" y="86050"/>
                </a:moveTo>
                <a:cubicBezTo>
                  <a:pt x="808315" y="86050"/>
                  <a:pt x="801931" y="87759"/>
                  <a:pt x="795636" y="91176"/>
                </a:cubicBezTo>
                <a:cubicBezTo>
                  <a:pt x="789701" y="94413"/>
                  <a:pt x="784936" y="99178"/>
                  <a:pt x="781340" y="105472"/>
                </a:cubicBezTo>
                <a:cubicBezTo>
                  <a:pt x="777743" y="111766"/>
                  <a:pt x="775945" y="119050"/>
                  <a:pt x="775945" y="127322"/>
                </a:cubicBezTo>
                <a:cubicBezTo>
                  <a:pt x="775945" y="135235"/>
                  <a:pt x="777743" y="142518"/>
                  <a:pt x="781340" y="149172"/>
                </a:cubicBezTo>
                <a:cubicBezTo>
                  <a:pt x="784756" y="155646"/>
                  <a:pt x="789521" y="160501"/>
                  <a:pt x="795636" y="163739"/>
                </a:cubicBezTo>
                <a:cubicBezTo>
                  <a:pt x="801571" y="166976"/>
                  <a:pt x="807955" y="168594"/>
                  <a:pt x="814789" y="168594"/>
                </a:cubicBezTo>
                <a:cubicBezTo>
                  <a:pt x="821802" y="168594"/>
                  <a:pt x="828276" y="166976"/>
                  <a:pt x="834210" y="163739"/>
                </a:cubicBezTo>
                <a:cubicBezTo>
                  <a:pt x="839965" y="160681"/>
                  <a:pt x="844641" y="155916"/>
                  <a:pt x="848238" y="149442"/>
                </a:cubicBezTo>
                <a:cubicBezTo>
                  <a:pt x="851834" y="143148"/>
                  <a:pt x="853633" y="135774"/>
                  <a:pt x="853633" y="127322"/>
                </a:cubicBezTo>
                <a:cubicBezTo>
                  <a:pt x="853633" y="119050"/>
                  <a:pt x="851834" y="111766"/>
                  <a:pt x="848238" y="105472"/>
                </a:cubicBezTo>
                <a:cubicBezTo>
                  <a:pt x="844641" y="98998"/>
                  <a:pt x="839965" y="94233"/>
                  <a:pt x="834210" y="91176"/>
                </a:cubicBezTo>
                <a:cubicBezTo>
                  <a:pt x="827916" y="87759"/>
                  <a:pt x="821443" y="86050"/>
                  <a:pt x="814789" y="86050"/>
                </a:cubicBezTo>
                <a:close/>
                <a:moveTo>
                  <a:pt x="309963" y="86050"/>
                </a:moveTo>
                <a:cubicBezTo>
                  <a:pt x="303489" y="86050"/>
                  <a:pt x="297106" y="87759"/>
                  <a:pt x="290812" y="91176"/>
                </a:cubicBezTo>
                <a:cubicBezTo>
                  <a:pt x="284877" y="94413"/>
                  <a:pt x="280112" y="99178"/>
                  <a:pt x="276515" y="105472"/>
                </a:cubicBezTo>
                <a:cubicBezTo>
                  <a:pt x="272918" y="111766"/>
                  <a:pt x="271119" y="119050"/>
                  <a:pt x="271119" y="127322"/>
                </a:cubicBezTo>
                <a:cubicBezTo>
                  <a:pt x="271119" y="135235"/>
                  <a:pt x="272918" y="142518"/>
                  <a:pt x="276515" y="149172"/>
                </a:cubicBezTo>
                <a:cubicBezTo>
                  <a:pt x="279932" y="155646"/>
                  <a:pt x="284697" y="160501"/>
                  <a:pt x="290812" y="163739"/>
                </a:cubicBezTo>
                <a:cubicBezTo>
                  <a:pt x="296746" y="166976"/>
                  <a:pt x="303129" y="168594"/>
                  <a:pt x="309963" y="168594"/>
                </a:cubicBezTo>
                <a:cubicBezTo>
                  <a:pt x="316977" y="168594"/>
                  <a:pt x="323451" y="166976"/>
                  <a:pt x="329386" y="163739"/>
                </a:cubicBezTo>
                <a:cubicBezTo>
                  <a:pt x="335140" y="160681"/>
                  <a:pt x="339816" y="155916"/>
                  <a:pt x="343413" y="149442"/>
                </a:cubicBezTo>
                <a:cubicBezTo>
                  <a:pt x="347009" y="143148"/>
                  <a:pt x="348808" y="135774"/>
                  <a:pt x="348808" y="127322"/>
                </a:cubicBezTo>
                <a:cubicBezTo>
                  <a:pt x="348808" y="119050"/>
                  <a:pt x="347009" y="111766"/>
                  <a:pt x="343413" y="105472"/>
                </a:cubicBezTo>
                <a:cubicBezTo>
                  <a:pt x="339816" y="98998"/>
                  <a:pt x="335140" y="94233"/>
                  <a:pt x="329386" y="91176"/>
                </a:cubicBezTo>
                <a:cubicBezTo>
                  <a:pt x="323091" y="87759"/>
                  <a:pt x="316617" y="86050"/>
                  <a:pt x="309963" y="86050"/>
                </a:cubicBezTo>
                <a:close/>
                <a:moveTo>
                  <a:pt x="641450" y="85241"/>
                </a:moveTo>
                <a:cubicBezTo>
                  <a:pt x="631380" y="85241"/>
                  <a:pt x="622658" y="88748"/>
                  <a:pt x="615284" y="95761"/>
                </a:cubicBezTo>
                <a:cubicBezTo>
                  <a:pt x="608090" y="102775"/>
                  <a:pt x="604494" y="112576"/>
                  <a:pt x="604494" y="125164"/>
                </a:cubicBezTo>
                <a:cubicBezTo>
                  <a:pt x="604494" y="137573"/>
                  <a:pt x="608090" y="147284"/>
                  <a:pt x="615284" y="154297"/>
                </a:cubicBezTo>
                <a:cubicBezTo>
                  <a:pt x="622658" y="161311"/>
                  <a:pt x="631380" y="164818"/>
                  <a:pt x="641450" y="164818"/>
                </a:cubicBezTo>
                <a:cubicBezTo>
                  <a:pt x="651521" y="164818"/>
                  <a:pt x="660153" y="161311"/>
                  <a:pt x="667346" y="154297"/>
                </a:cubicBezTo>
                <a:cubicBezTo>
                  <a:pt x="674540" y="147284"/>
                  <a:pt x="678137" y="137573"/>
                  <a:pt x="678137" y="125164"/>
                </a:cubicBezTo>
                <a:cubicBezTo>
                  <a:pt x="678137" y="112576"/>
                  <a:pt x="674630" y="102775"/>
                  <a:pt x="667616" y="95761"/>
                </a:cubicBezTo>
                <a:cubicBezTo>
                  <a:pt x="660602" y="88748"/>
                  <a:pt x="651881" y="85241"/>
                  <a:pt x="641450" y="85241"/>
                </a:cubicBezTo>
                <a:close/>
                <a:moveTo>
                  <a:pt x="6615908" y="82004"/>
                </a:moveTo>
                <a:cubicBezTo>
                  <a:pt x="6607276" y="82004"/>
                  <a:pt x="6599903" y="84522"/>
                  <a:pt x="6593788" y="89557"/>
                </a:cubicBezTo>
                <a:cubicBezTo>
                  <a:pt x="6587494" y="94772"/>
                  <a:pt x="6582998" y="101606"/>
                  <a:pt x="6580301" y="110058"/>
                </a:cubicBezTo>
                <a:lnTo>
                  <a:pt x="6650436" y="110058"/>
                </a:lnTo>
                <a:cubicBezTo>
                  <a:pt x="6650076" y="105742"/>
                  <a:pt x="6648458" y="101426"/>
                  <a:pt x="6645580" y="97110"/>
                </a:cubicBezTo>
                <a:cubicBezTo>
                  <a:pt x="6642523" y="92794"/>
                  <a:pt x="6638567" y="89197"/>
                  <a:pt x="6633711" y="86320"/>
                </a:cubicBezTo>
                <a:cubicBezTo>
                  <a:pt x="6628676" y="83443"/>
                  <a:pt x="6622742" y="82004"/>
                  <a:pt x="6615908" y="82004"/>
                </a:cubicBezTo>
                <a:close/>
                <a:moveTo>
                  <a:pt x="6789702" y="52601"/>
                </a:moveTo>
                <a:cubicBezTo>
                  <a:pt x="6796176" y="52601"/>
                  <a:pt x="6802110" y="53680"/>
                  <a:pt x="6807505" y="55838"/>
                </a:cubicBezTo>
                <a:lnTo>
                  <a:pt x="6807505" y="91985"/>
                </a:lnTo>
                <a:cubicBezTo>
                  <a:pt x="6802830" y="90186"/>
                  <a:pt x="6798604" y="88838"/>
                  <a:pt x="6794827" y="87938"/>
                </a:cubicBezTo>
                <a:cubicBezTo>
                  <a:pt x="6790871" y="87039"/>
                  <a:pt x="6787274" y="86590"/>
                  <a:pt x="6784037" y="86590"/>
                </a:cubicBezTo>
                <a:cubicBezTo>
                  <a:pt x="6773067" y="86590"/>
                  <a:pt x="6764525" y="90456"/>
                  <a:pt x="6758411" y="98189"/>
                </a:cubicBezTo>
                <a:cubicBezTo>
                  <a:pt x="6752296" y="105922"/>
                  <a:pt x="6749239" y="115723"/>
                  <a:pt x="6749239" y="127592"/>
                </a:cubicBezTo>
                <a:lnTo>
                  <a:pt x="6749239" y="197727"/>
                </a:lnTo>
                <a:lnTo>
                  <a:pt x="6713093" y="197727"/>
                </a:lnTo>
                <a:lnTo>
                  <a:pt x="6713093" y="56917"/>
                </a:lnTo>
                <a:lnTo>
                  <a:pt x="6746811" y="56917"/>
                </a:lnTo>
                <a:lnTo>
                  <a:pt x="6746811" y="75530"/>
                </a:lnTo>
                <a:lnTo>
                  <a:pt x="6749239" y="75530"/>
                </a:lnTo>
                <a:cubicBezTo>
                  <a:pt x="6752656" y="68876"/>
                  <a:pt x="6758051" y="63391"/>
                  <a:pt x="6765424" y="59075"/>
                </a:cubicBezTo>
                <a:cubicBezTo>
                  <a:pt x="6772618" y="54759"/>
                  <a:pt x="6780710" y="52601"/>
                  <a:pt x="6789702" y="52601"/>
                </a:cubicBezTo>
                <a:close/>
                <a:moveTo>
                  <a:pt x="6615638" y="52331"/>
                </a:moveTo>
                <a:cubicBezTo>
                  <a:pt x="6630025" y="52331"/>
                  <a:pt x="6642523" y="55478"/>
                  <a:pt x="6653133" y="61773"/>
                </a:cubicBezTo>
                <a:cubicBezTo>
                  <a:pt x="6663744" y="68067"/>
                  <a:pt x="6671746" y="76609"/>
                  <a:pt x="6677141" y="87399"/>
                </a:cubicBezTo>
                <a:cubicBezTo>
                  <a:pt x="6682536" y="98189"/>
                  <a:pt x="6685234" y="110328"/>
                  <a:pt x="6685234" y="123815"/>
                </a:cubicBezTo>
                <a:cubicBezTo>
                  <a:pt x="6685234" y="128131"/>
                  <a:pt x="6684964" y="132178"/>
                  <a:pt x="6684425" y="135954"/>
                </a:cubicBezTo>
                <a:lnTo>
                  <a:pt x="6578682" y="135954"/>
                </a:lnTo>
                <a:cubicBezTo>
                  <a:pt x="6580480" y="146744"/>
                  <a:pt x="6584976" y="155196"/>
                  <a:pt x="6592170" y="161311"/>
                </a:cubicBezTo>
                <a:cubicBezTo>
                  <a:pt x="6599183" y="167245"/>
                  <a:pt x="6607636" y="170213"/>
                  <a:pt x="6617526" y="170213"/>
                </a:cubicBezTo>
                <a:cubicBezTo>
                  <a:pt x="6625799" y="170213"/>
                  <a:pt x="6632992" y="168414"/>
                  <a:pt x="6639106" y="164818"/>
                </a:cubicBezTo>
                <a:cubicBezTo>
                  <a:pt x="6644861" y="161401"/>
                  <a:pt x="6649537" y="156545"/>
                  <a:pt x="6653133" y="150251"/>
                </a:cubicBezTo>
                <a:lnTo>
                  <a:pt x="6682536" y="164548"/>
                </a:lnTo>
                <a:cubicBezTo>
                  <a:pt x="6668329" y="189545"/>
                  <a:pt x="6646480" y="202043"/>
                  <a:pt x="6616987" y="202043"/>
                </a:cubicBezTo>
                <a:cubicBezTo>
                  <a:pt x="6602780" y="202043"/>
                  <a:pt x="6590192" y="198896"/>
                  <a:pt x="6579222" y="192602"/>
                </a:cubicBezTo>
                <a:cubicBezTo>
                  <a:pt x="6568072" y="186308"/>
                  <a:pt x="6559260" y="177406"/>
                  <a:pt x="6552786" y="165897"/>
                </a:cubicBezTo>
                <a:cubicBezTo>
                  <a:pt x="6546492" y="154927"/>
                  <a:pt x="6543345" y="142158"/>
                  <a:pt x="6543345" y="127592"/>
                </a:cubicBezTo>
                <a:cubicBezTo>
                  <a:pt x="6543345" y="114284"/>
                  <a:pt x="6546492" y="101786"/>
                  <a:pt x="6552786" y="90096"/>
                </a:cubicBezTo>
                <a:cubicBezTo>
                  <a:pt x="6558900" y="78407"/>
                  <a:pt x="6567532" y="69236"/>
                  <a:pt x="6578682" y="62582"/>
                </a:cubicBezTo>
                <a:cubicBezTo>
                  <a:pt x="6589832" y="55748"/>
                  <a:pt x="6602150" y="52331"/>
                  <a:pt x="6615638" y="52331"/>
                </a:cubicBezTo>
                <a:close/>
                <a:moveTo>
                  <a:pt x="6302932" y="52331"/>
                </a:moveTo>
                <a:cubicBezTo>
                  <a:pt x="6318397" y="52331"/>
                  <a:pt x="6331885" y="55748"/>
                  <a:pt x="6343394" y="62582"/>
                </a:cubicBezTo>
                <a:cubicBezTo>
                  <a:pt x="6354724" y="69416"/>
                  <a:pt x="6362816" y="78947"/>
                  <a:pt x="6367672" y="91175"/>
                </a:cubicBezTo>
                <a:lnTo>
                  <a:pt x="6334493" y="104933"/>
                </a:lnTo>
                <a:cubicBezTo>
                  <a:pt x="6328558" y="92344"/>
                  <a:pt x="6318038" y="86050"/>
                  <a:pt x="6302932" y="86050"/>
                </a:cubicBezTo>
                <a:cubicBezTo>
                  <a:pt x="6291782" y="86050"/>
                  <a:pt x="6282700" y="89827"/>
                  <a:pt x="6275687" y="97380"/>
                </a:cubicBezTo>
                <a:cubicBezTo>
                  <a:pt x="6268673" y="104933"/>
                  <a:pt x="6265167" y="114914"/>
                  <a:pt x="6265167" y="127322"/>
                </a:cubicBezTo>
                <a:cubicBezTo>
                  <a:pt x="6265167" y="139731"/>
                  <a:pt x="6268673" y="149711"/>
                  <a:pt x="6275687" y="157264"/>
                </a:cubicBezTo>
                <a:cubicBezTo>
                  <a:pt x="6282700" y="164818"/>
                  <a:pt x="6291782" y="168594"/>
                  <a:pt x="6302932" y="168594"/>
                </a:cubicBezTo>
                <a:cubicBezTo>
                  <a:pt x="6318397" y="168594"/>
                  <a:pt x="6329457" y="162030"/>
                  <a:pt x="6336111" y="148902"/>
                </a:cubicBezTo>
                <a:lnTo>
                  <a:pt x="6369021" y="163199"/>
                </a:lnTo>
                <a:cubicBezTo>
                  <a:pt x="6362727" y="175787"/>
                  <a:pt x="6354095" y="185319"/>
                  <a:pt x="6343125" y="191793"/>
                </a:cubicBezTo>
                <a:cubicBezTo>
                  <a:pt x="6331615" y="198626"/>
                  <a:pt x="6318218" y="202043"/>
                  <a:pt x="6302932" y="202043"/>
                </a:cubicBezTo>
                <a:cubicBezTo>
                  <a:pt x="6288545" y="202043"/>
                  <a:pt x="6275867" y="198896"/>
                  <a:pt x="6264897" y="192602"/>
                </a:cubicBezTo>
                <a:cubicBezTo>
                  <a:pt x="6253747" y="186308"/>
                  <a:pt x="6244935" y="177406"/>
                  <a:pt x="6238461" y="165897"/>
                </a:cubicBezTo>
                <a:cubicBezTo>
                  <a:pt x="6232167" y="154927"/>
                  <a:pt x="6229020" y="142069"/>
                  <a:pt x="6229020" y="127322"/>
                </a:cubicBezTo>
                <a:cubicBezTo>
                  <a:pt x="6229020" y="112576"/>
                  <a:pt x="6232167" y="99718"/>
                  <a:pt x="6238461" y="88748"/>
                </a:cubicBezTo>
                <a:cubicBezTo>
                  <a:pt x="6244935" y="77238"/>
                  <a:pt x="6253747" y="68337"/>
                  <a:pt x="6264897" y="62042"/>
                </a:cubicBezTo>
                <a:cubicBezTo>
                  <a:pt x="6276226" y="55568"/>
                  <a:pt x="6288905" y="52331"/>
                  <a:pt x="6302932" y="52331"/>
                </a:cubicBezTo>
                <a:close/>
                <a:moveTo>
                  <a:pt x="6132561" y="52331"/>
                </a:moveTo>
                <a:cubicBezTo>
                  <a:pt x="6146768" y="52331"/>
                  <a:pt x="6159716" y="55658"/>
                  <a:pt x="6171405" y="62312"/>
                </a:cubicBezTo>
                <a:cubicBezTo>
                  <a:pt x="6182555" y="68786"/>
                  <a:pt x="6191456" y="77778"/>
                  <a:pt x="6198110" y="89287"/>
                </a:cubicBezTo>
                <a:cubicBezTo>
                  <a:pt x="6204404" y="100257"/>
                  <a:pt x="6207552" y="112935"/>
                  <a:pt x="6207552" y="127322"/>
                </a:cubicBezTo>
                <a:cubicBezTo>
                  <a:pt x="6207552" y="141889"/>
                  <a:pt x="6204404" y="154657"/>
                  <a:pt x="6198110" y="165627"/>
                </a:cubicBezTo>
                <a:cubicBezTo>
                  <a:pt x="6191636" y="176956"/>
                  <a:pt x="6182734" y="185858"/>
                  <a:pt x="6171405" y="192332"/>
                </a:cubicBezTo>
                <a:cubicBezTo>
                  <a:pt x="6160075" y="198806"/>
                  <a:pt x="6147127" y="202043"/>
                  <a:pt x="6132561" y="202043"/>
                </a:cubicBezTo>
                <a:cubicBezTo>
                  <a:pt x="6117994" y="202043"/>
                  <a:pt x="6105046" y="198806"/>
                  <a:pt x="6093717" y="192332"/>
                </a:cubicBezTo>
                <a:cubicBezTo>
                  <a:pt x="6082387" y="185858"/>
                  <a:pt x="6073485" y="176956"/>
                  <a:pt x="6067011" y="165627"/>
                </a:cubicBezTo>
                <a:cubicBezTo>
                  <a:pt x="6060717" y="154657"/>
                  <a:pt x="6057570" y="141889"/>
                  <a:pt x="6057570" y="127322"/>
                </a:cubicBezTo>
                <a:cubicBezTo>
                  <a:pt x="6057570" y="112935"/>
                  <a:pt x="6060717" y="100257"/>
                  <a:pt x="6067011" y="89287"/>
                </a:cubicBezTo>
                <a:cubicBezTo>
                  <a:pt x="6073665" y="77778"/>
                  <a:pt x="6082567" y="68786"/>
                  <a:pt x="6093717" y="62312"/>
                </a:cubicBezTo>
                <a:cubicBezTo>
                  <a:pt x="6105406" y="55658"/>
                  <a:pt x="6118354" y="52331"/>
                  <a:pt x="6132561" y="52331"/>
                </a:cubicBezTo>
                <a:close/>
                <a:moveTo>
                  <a:pt x="814789" y="52331"/>
                </a:moveTo>
                <a:cubicBezTo>
                  <a:pt x="828995" y="52331"/>
                  <a:pt x="841944" y="55658"/>
                  <a:pt x="853633" y="62312"/>
                </a:cubicBezTo>
                <a:cubicBezTo>
                  <a:pt x="864782" y="68786"/>
                  <a:pt x="873684" y="77778"/>
                  <a:pt x="880338" y="89287"/>
                </a:cubicBezTo>
                <a:cubicBezTo>
                  <a:pt x="886632" y="100257"/>
                  <a:pt x="889779" y="112935"/>
                  <a:pt x="889779" y="127322"/>
                </a:cubicBezTo>
                <a:cubicBezTo>
                  <a:pt x="889779" y="141889"/>
                  <a:pt x="886632" y="154657"/>
                  <a:pt x="880338" y="165627"/>
                </a:cubicBezTo>
                <a:cubicBezTo>
                  <a:pt x="873864" y="176956"/>
                  <a:pt x="864962" y="185858"/>
                  <a:pt x="853633" y="192332"/>
                </a:cubicBezTo>
                <a:cubicBezTo>
                  <a:pt x="842303" y="198806"/>
                  <a:pt x="829355" y="202043"/>
                  <a:pt x="814789" y="202043"/>
                </a:cubicBezTo>
                <a:cubicBezTo>
                  <a:pt x="800222" y="202043"/>
                  <a:pt x="787274" y="198806"/>
                  <a:pt x="775945" y="192332"/>
                </a:cubicBezTo>
                <a:cubicBezTo>
                  <a:pt x="764615" y="185858"/>
                  <a:pt x="755713" y="176956"/>
                  <a:pt x="749239" y="165627"/>
                </a:cubicBezTo>
                <a:cubicBezTo>
                  <a:pt x="742945" y="154657"/>
                  <a:pt x="739798" y="141889"/>
                  <a:pt x="739798" y="127322"/>
                </a:cubicBezTo>
                <a:cubicBezTo>
                  <a:pt x="739798" y="112935"/>
                  <a:pt x="742945" y="100257"/>
                  <a:pt x="749239" y="89287"/>
                </a:cubicBezTo>
                <a:cubicBezTo>
                  <a:pt x="755893" y="77778"/>
                  <a:pt x="764794" y="68786"/>
                  <a:pt x="775945" y="62312"/>
                </a:cubicBezTo>
                <a:cubicBezTo>
                  <a:pt x="787634" y="55658"/>
                  <a:pt x="800582" y="52331"/>
                  <a:pt x="814789" y="52331"/>
                </a:cubicBezTo>
                <a:close/>
                <a:moveTo>
                  <a:pt x="634167" y="52331"/>
                </a:moveTo>
                <a:cubicBezTo>
                  <a:pt x="642799" y="52331"/>
                  <a:pt x="650981" y="54040"/>
                  <a:pt x="658714" y="57457"/>
                </a:cubicBezTo>
                <a:cubicBezTo>
                  <a:pt x="665728" y="60514"/>
                  <a:pt x="671482" y="65279"/>
                  <a:pt x="675979" y="71753"/>
                </a:cubicBezTo>
                <a:lnTo>
                  <a:pt x="678137" y="71753"/>
                </a:lnTo>
                <a:lnTo>
                  <a:pt x="678137" y="56917"/>
                </a:lnTo>
                <a:lnTo>
                  <a:pt x="712935" y="56917"/>
                </a:lnTo>
                <a:lnTo>
                  <a:pt x="712935" y="188016"/>
                </a:lnTo>
                <a:cubicBezTo>
                  <a:pt x="712935" y="203482"/>
                  <a:pt x="710057" y="216610"/>
                  <a:pt x="704302" y="227400"/>
                </a:cubicBezTo>
                <a:cubicBezTo>
                  <a:pt x="698547" y="238190"/>
                  <a:pt x="690095" y="246642"/>
                  <a:pt x="678946" y="252756"/>
                </a:cubicBezTo>
                <a:cubicBezTo>
                  <a:pt x="667796" y="258871"/>
                  <a:pt x="655117" y="261928"/>
                  <a:pt x="640911" y="261928"/>
                </a:cubicBezTo>
                <a:cubicBezTo>
                  <a:pt x="623108" y="261928"/>
                  <a:pt x="608271" y="257882"/>
                  <a:pt x="596402" y="249789"/>
                </a:cubicBezTo>
                <a:cubicBezTo>
                  <a:pt x="584533" y="241697"/>
                  <a:pt x="576620" y="232075"/>
                  <a:pt x="572664" y="220926"/>
                </a:cubicBezTo>
                <a:lnTo>
                  <a:pt x="606653" y="207168"/>
                </a:lnTo>
                <a:cubicBezTo>
                  <a:pt x="609710" y="214182"/>
                  <a:pt x="614205" y="219667"/>
                  <a:pt x="620140" y="223623"/>
                </a:cubicBezTo>
                <a:cubicBezTo>
                  <a:pt x="626434" y="227759"/>
                  <a:pt x="633358" y="229827"/>
                  <a:pt x="640911" y="229827"/>
                </a:cubicBezTo>
                <a:cubicBezTo>
                  <a:pt x="652420" y="229827"/>
                  <a:pt x="661502" y="226321"/>
                  <a:pt x="668156" y="219307"/>
                </a:cubicBezTo>
                <a:cubicBezTo>
                  <a:pt x="674810" y="212474"/>
                  <a:pt x="678137" y="202493"/>
                  <a:pt x="678137" y="189365"/>
                </a:cubicBezTo>
                <a:lnTo>
                  <a:pt x="678137" y="178305"/>
                </a:lnTo>
                <a:lnTo>
                  <a:pt x="675979" y="178305"/>
                </a:lnTo>
                <a:cubicBezTo>
                  <a:pt x="671303" y="184959"/>
                  <a:pt x="665548" y="189814"/>
                  <a:pt x="658714" y="192872"/>
                </a:cubicBezTo>
                <a:cubicBezTo>
                  <a:pt x="651521" y="196109"/>
                  <a:pt x="643339" y="197727"/>
                  <a:pt x="634167" y="197727"/>
                </a:cubicBezTo>
                <a:cubicBezTo>
                  <a:pt x="622478" y="197727"/>
                  <a:pt x="611598" y="194760"/>
                  <a:pt x="601527" y="188825"/>
                </a:cubicBezTo>
                <a:cubicBezTo>
                  <a:pt x="591816" y="183071"/>
                  <a:pt x="583813" y="174618"/>
                  <a:pt x="577520" y="163469"/>
                </a:cubicBezTo>
                <a:cubicBezTo>
                  <a:pt x="571405" y="152499"/>
                  <a:pt x="568348" y="139731"/>
                  <a:pt x="568348" y="125164"/>
                </a:cubicBezTo>
                <a:cubicBezTo>
                  <a:pt x="568348" y="110598"/>
                  <a:pt x="571405" y="97829"/>
                  <a:pt x="577520" y="86859"/>
                </a:cubicBezTo>
                <a:cubicBezTo>
                  <a:pt x="583813" y="75710"/>
                  <a:pt x="591816" y="67258"/>
                  <a:pt x="601527" y="61503"/>
                </a:cubicBezTo>
                <a:cubicBezTo>
                  <a:pt x="611778" y="55389"/>
                  <a:pt x="622658" y="52331"/>
                  <a:pt x="634167" y="52331"/>
                </a:cubicBezTo>
                <a:close/>
                <a:moveTo>
                  <a:pt x="493283" y="52331"/>
                </a:moveTo>
                <a:cubicBezTo>
                  <a:pt x="510187" y="52331"/>
                  <a:pt x="523135" y="57547"/>
                  <a:pt x="532127" y="67977"/>
                </a:cubicBezTo>
                <a:cubicBezTo>
                  <a:pt x="540938" y="78048"/>
                  <a:pt x="545345" y="92075"/>
                  <a:pt x="545345" y="110058"/>
                </a:cubicBezTo>
                <a:lnTo>
                  <a:pt x="545345" y="197727"/>
                </a:lnTo>
                <a:lnTo>
                  <a:pt x="509197" y="197727"/>
                </a:lnTo>
                <a:lnTo>
                  <a:pt x="509197" y="114644"/>
                </a:lnTo>
                <a:cubicBezTo>
                  <a:pt x="509197" y="105652"/>
                  <a:pt x="506860" y="98639"/>
                  <a:pt x="502184" y="93603"/>
                </a:cubicBezTo>
                <a:cubicBezTo>
                  <a:pt x="497508" y="88568"/>
                  <a:pt x="491124" y="86050"/>
                  <a:pt x="483032" y="86050"/>
                </a:cubicBezTo>
                <a:cubicBezTo>
                  <a:pt x="473141" y="86050"/>
                  <a:pt x="465229" y="89827"/>
                  <a:pt x="459294" y="97380"/>
                </a:cubicBezTo>
                <a:cubicBezTo>
                  <a:pt x="453359" y="104933"/>
                  <a:pt x="450393" y="114464"/>
                  <a:pt x="450393" y="125973"/>
                </a:cubicBezTo>
                <a:lnTo>
                  <a:pt x="450393" y="197727"/>
                </a:lnTo>
                <a:lnTo>
                  <a:pt x="414246" y="197727"/>
                </a:lnTo>
                <a:lnTo>
                  <a:pt x="414246" y="56917"/>
                </a:lnTo>
                <a:lnTo>
                  <a:pt x="447964" y="56917"/>
                </a:lnTo>
                <a:lnTo>
                  <a:pt x="447964" y="74451"/>
                </a:lnTo>
                <a:lnTo>
                  <a:pt x="450393" y="74451"/>
                </a:lnTo>
                <a:cubicBezTo>
                  <a:pt x="454888" y="67437"/>
                  <a:pt x="460823" y="62042"/>
                  <a:pt x="468196" y="58266"/>
                </a:cubicBezTo>
                <a:cubicBezTo>
                  <a:pt x="475929" y="54310"/>
                  <a:pt x="484290" y="52331"/>
                  <a:pt x="493283" y="52331"/>
                </a:cubicBezTo>
                <a:close/>
                <a:moveTo>
                  <a:pt x="309963" y="52331"/>
                </a:moveTo>
                <a:cubicBezTo>
                  <a:pt x="324170" y="52331"/>
                  <a:pt x="337118" y="55658"/>
                  <a:pt x="348808" y="62312"/>
                </a:cubicBezTo>
                <a:cubicBezTo>
                  <a:pt x="359958" y="68786"/>
                  <a:pt x="368859" y="77778"/>
                  <a:pt x="375513" y="89287"/>
                </a:cubicBezTo>
                <a:cubicBezTo>
                  <a:pt x="381807" y="100257"/>
                  <a:pt x="384955" y="112935"/>
                  <a:pt x="384955" y="127322"/>
                </a:cubicBezTo>
                <a:cubicBezTo>
                  <a:pt x="384955" y="141889"/>
                  <a:pt x="381807" y="154657"/>
                  <a:pt x="375513" y="165627"/>
                </a:cubicBezTo>
                <a:cubicBezTo>
                  <a:pt x="369038" y="176956"/>
                  <a:pt x="360138" y="185858"/>
                  <a:pt x="348808" y="192332"/>
                </a:cubicBezTo>
                <a:cubicBezTo>
                  <a:pt x="337478" y="198806"/>
                  <a:pt x="324530" y="202043"/>
                  <a:pt x="309963" y="202043"/>
                </a:cubicBezTo>
                <a:cubicBezTo>
                  <a:pt x="295397" y="202043"/>
                  <a:pt x="282449" y="198806"/>
                  <a:pt x="271119" y="192332"/>
                </a:cubicBezTo>
                <a:cubicBezTo>
                  <a:pt x="259790" y="185858"/>
                  <a:pt x="250888" y="176956"/>
                  <a:pt x="244414" y="165627"/>
                </a:cubicBezTo>
                <a:cubicBezTo>
                  <a:pt x="238120" y="154657"/>
                  <a:pt x="234973" y="141889"/>
                  <a:pt x="234973" y="127322"/>
                </a:cubicBezTo>
                <a:cubicBezTo>
                  <a:pt x="234973" y="112935"/>
                  <a:pt x="238120" y="100257"/>
                  <a:pt x="244414" y="89287"/>
                </a:cubicBezTo>
                <a:cubicBezTo>
                  <a:pt x="251068" y="77778"/>
                  <a:pt x="259970" y="68786"/>
                  <a:pt x="271119" y="62312"/>
                </a:cubicBezTo>
                <a:cubicBezTo>
                  <a:pt x="282808" y="55658"/>
                  <a:pt x="295757" y="52331"/>
                  <a:pt x="309963" y="52331"/>
                </a:cubicBezTo>
                <a:close/>
                <a:moveTo>
                  <a:pt x="5907449" y="35337"/>
                </a:moveTo>
                <a:lnTo>
                  <a:pt x="5907449" y="162390"/>
                </a:lnTo>
                <a:lnTo>
                  <a:pt x="5935503" y="162390"/>
                </a:lnTo>
                <a:cubicBezTo>
                  <a:pt x="5956723" y="162390"/>
                  <a:pt x="5972998" y="156725"/>
                  <a:pt x="5984328" y="145395"/>
                </a:cubicBezTo>
                <a:cubicBezTo>
                  <a:pt x="5995478" y="134246"/>
                  <a:pt x="6001053" y="118690"/>
                  <a:pt x="6001053" y="98729"/>
                </a:cubicBezTo>
                <a:cubicBezTo>
                  <a:pt x="6001053" y="78947"/>
                  <a:pt x="5995478" y="63481"/>
                  <a:pt x="5984328" y="52331"/>
                </a:cubicBezTo>
                <a:cubicBezTo>
                  <a:pt x="5972998" y="41002"/>
                  <a:pt x="5956723" y="35337"/>
                  <a:pt x="5935503" y="35337"/>
                </a:cubicBezTo>
                <a:close/>
                <a:moveTo>
                  <a:pt x="961152" y="35337"/>
                </a:moveTo>
                <a:lnTo>
                  <a:pt x="961152" y="162390"/>
                </a:lnTo>
                <a:lnTo>
                  <a:pt x="989206" y="162390"/>
                </a:lnTo>
                <a:cubicBezTo>
                  <a:pt x="1010426" y="162390"/>
                  <a:pt x="1026702" y="156725"/>
                  <a:pt x="1038031" y="145395"/>
                </a:cubicBezTo>
                <a:cubicBezTo>
                  <a:pt x="1049181" y="134246"/>
                  <a:pt x="1054756" y="118690"/>
                  <a:pt x="1054756" y="98729"/>
                </a:cubicBezTo>
                <a:cubicBezTo>
                  <a:pt x="1054756" y="78947"/>
                  <a:pt x="1049181" y="63481"/>
                  <a:pt x="1038031" y="52331"/>
                </a:cubicBezTo>
                <a:cubicBezTo>
                  <a:pt x="1026702" y="41002"/>
                  <a:pt x="1010426" y="35337"/>
                  <a:pt x="989206" y="35337"/>
                </a:cubicBezTo>
                <a:close/>
                <a:moveTo>
                  <a:pt x="1161176" y="33449"/>
                </a:moveTo>
                <a:lnTo>
                  <a:pt x="1161176" y="80655"/>
                </a:lnTo>
                <a:lnTo>
                  <a:pt x="1198402" y="80655"/>
                </a:lnTo>
                <a:cubicBezTo>
                  <a:pt x="1206854" y="80655"/>
                  <a:pt x="1213418" y="78407"/>
                  <a:pt x="1218094" y="73911"/>
                </a:cubicBezTo>
                <a:cubicBezTo>
                  <a:pt x="1222950" y="69416"/>
                  <a:pt x="1225377" y="63751"/>
                  <a:pt x="1225377" y="56917"/>
                </a:cubicBezTo>
                <a:cubicBezTo>
                  <a:pt x="1225377" y="50443"/>
                  <a:pt x="1223039" y="44868"/>
                  <a:pt x="1218364" y="40193"/>
                </a:cubicBezTo>
                <a:cubicBezTo>
                  <a:pt x="1213868" y="35697"/>
                  <a:pt x="1207664" y="33449"/>
                  <a:pt x="1199751" y="33449"/>
                </a:cubicBezTo>
                <a:close/>
                <a:moveTo>
                  <a:pt x="6398768" y="0"/>
                </a:moveTo>
                <a:lnTo>
                  <a:pt x="6434914" y="0"/>
                </a:lnTo>
                <a:lnTo>
                  <a:pt x="6434914" y="107630"/>
                </a:lnTo>
                <a:lnTo>
                  <a:pt x="6436803" y="107630"/>
                </a:lnTo>
                <a:lnTo>
                  <a:pt x="6487246" y="56917"/>
                </a:lnTo>
                <a:lnTo>
                  <a:pt x="6531755" y="56917"/>
                </a:lnTo>
                <a:lnTo>
                  <a:pt x="6531755" y="59075"/>
                </a:lnTo>
                <a:lnTo>
                  <a:pt x="6478344" y="111137"/>
                </a:lnTo>
                <a:lnTo>
                  <a:pt x="6534183" y="195569"/>
                </a:lnTo>
                <a:lnTo>
                  <a:pt x="6534183" y="197727"/>
                </a:lnTo>
                <a:lnTo>
                  <a:pt x="6491562" y="197727"/>
                </a:lnTo>
                <a:lnTo>
                  <a:pt x="6452988" y="136224"/>
                </a:lnTo>
                <a:lnTo>
                  <a:pt x="6434914" y="154027"/>
                </a:lnTo>
                <a:lnTo>
                  <a:pt x="6434914" y="197727"/>
                </a:lnTo>
                <a:lnTo>
                  <a:pt x="6398768" y="197727"/>
                </a:lnTo>
                <a:close/>
                <a:moveTo>
                  <a:pt x="5870223" y="0"/>
                </a:moveTo>
                <a:lnTo>
                  <a:pt x="5937122" y="0"/>
                </a:lnTo>
                <a:cubicBezTo>
                  <a:pt x="5957623" y="0"/>
                  <a:pt x="5975516" y="4136"/>
                  <a:pt x="5990802" y="12408"/>
                </a:cubicBezTo>
                <a:cubicBezTo>
                  <a:pt x="6006088" y="20860"/>
                  <a:pt x="6017957" y="32460"/>
                  <a:pt x="6026409" y="47206"/>
                </a:cubicBezTo>
                <a:cubicBezTo>
                  <a:pt x="6034682" y="61952"/>
                  <a:pt x="6038818" y="79127"/>
                  <a:pt x="6038818" y="98729"/>
                </a:cubicBezTo>
                <a:cubicBezTo>
                  <a:pt x="6038818" y="118510"/>
                  <a:pt x="6034682" y="135774"/>
                  <a:pt x="6026409" y="150521"/>
                </a:cubicBezTo>
                <a:cubicBezTo>
                  <a:pt x="6017957" y="165447"/>
                  <a:pt x="6006088" y="177046"/>
                  <a:pt x="5990802" y="185319"/>
                </a:cubicBezTo>
                <a:cubicBezTo>
                  <a:pt x="5975516" y="193591"/>
                  <a:pt x="5957623" y="197727"/>
                  <a:pt x="5937122" y="197727"/>
                </a:cubicBezTo>
                <a:lnTo>
                  <a:pt x="5870223" y="197727"/>
                </a:lnTo>
                <a:close/>
                <a:moveTo>
                  <a:pt x="1123951" y="0"/>
                </a:moveTo>
                <a:lnTo>
                  <a:pt x="1201370" y="0"/>
                </a:lnTo>
                <a:cubicBezTo>
                  <a:pt x="1212699" y="0"/>
                  <a:pt x="1222860" y="2248"/>
                  <a:pt x="1231852" y="6743"/>
                </a:cubicBezTo>
                <a:cubicBezTo>
                  <a:pt x="1240843" y="11239"/>
                  <a:pt x="1248126" y="17533"/>
                  <a:pt x="1253701" y="25626"/>
                </a:cubicBezTo>
                <a:cubicBezTo>
                  <a:pt x="1259096" y="33539"/>
                  <a:pt x="1261794" y="42171"/>
                  <a:pt x="1261794" y="51522"/>
                </a:cubicBezTo>
                <a:cubicBezTo>
                  <a:pt x="1261794" y="61593"/>
                  <a:pt x="1259366" y="70225"/>
                  <a:pt x="1254511" y="77418"/>
                </a:cubicBezTo>
                <a:cubicBezTo>
                  <a:pt x="1249655" y="84791"/>
                  <a:pt x="1243271" y="90366"/>
                  <a:pt x="1235359" y="94143"/>
                </a:cubicBezTo>
                <a:lnTo>
                  <a:pt x="1235359" y="96301"/>
                </a:lnTo>
                <a:cubicBezTo>
                  <a:pt x="1245609" y="100077"/>
                  <a:pt x="1253792" y="105922"/>
                  <a:pt x="1259906" y="113835"/>
                </a:cubicBezTo>
                <a:cubicBezTo>
                  <a:pt x="1266020" y="121747"/>
                  <a:pt x="1269077" y="131368"/>
                  <a:pt x="1269077" y="142698"/>
                </a:cubicBezTo>
                <a:cubicBezTo>
                  <a:pt x="1269077" y="153488"/>
                  <a:pt x="1266110" y="163109"/>
                  <a:pt x="1260175" y="171561"/>
                </a:cubicBezTo>
                <a:cubicBezTo>
                  <a:pt x="1254061" y="180193"/>
                  <a:pt x="1246239" y="186667"/>
                  <a:pt x="1236707" y="190983"/>
                </a:cubicBezTo>
                <a:cubicBezTo>
                  <a:pt x="1226996" y="195479"/>
                  <a:pt x="1216116" y="197727"/>
                  <a:pt x="1204067" y="197727"/>
                </a:cubicBezTo>
                <a:lnTo>
                  <a:pt x="1123951" y="197727"/>
                </a:lnTo>
                <a:close/>
                <a:moveTo>
                  <a:pt x="923926" y="0"/>
                </a:moveTo>
                <a:lnTo>
                  <a:pt x="990824" y="0"/>
                </a:lnTo>
                <a:cubicBezTo>
                  <a:pt x="1011325" y="0"/>
                  <a:pt x="1029219" y="4136"/>
                  <a:pt x="1044505" y="12408"/>
                </a:cubicBezTo>
                <a:cubicBezTo>
                  <a:pt x="1059790" y="20860"/>
                  <a:pt x="1071659" y="32460"/>
                  <a:pt x="1080112" y="47206"/>
                </a:cubicBezTo>
                <a:cubicBezTo>
                  <a:pt x="1088384" y="61952"/>
                  <a:pt x="1092521" y="79127"/>
                  <a:pt x="1092521" y="98729"/>
                </a:cubicBezTo>
                <a:cubicBezTo>
                  <a:pt x="1092521" y="118510"/>
                  <a:pt x="1088384" y="135774"/>
                  <a:pt x="1080112" y="150521"/>
                </a:cubicBezTo>
                <a:cubicBezTo>
                  <a:pt x="1071659" y="165447"/>
                  <a:pt x="1059790" y="177046"/>
                  <a:pt x="1044505" y="185319"/>
                </a:cubicBezTo>
                <a:cubicBezTo>
                  <a:pt x="1029219" y="193591"/>
                  <a:pt x="1011325" y="197727"/>
                  <a:pt x="990824" y="197727"/>
                </a:cubicBezTo>
                <a:lnTo>
                  <a:pt x="923926" y="197727"/>
                </a:lnTo>
                <a:close/>
                <a:moveTo>
                  <a:pt x="1" y="0"/>
                </a:moveTo>
                <a:lnTo>
                  <a:pt x="48017" y="0"/>
                </a:lnTo>
                <a:lnTo>
                  <a:pt x="100618" y="138921"/>
                </a:lnTo>
                <a:lnTo>
                  <a:pt x="102776" y="138921"/>
                </a:lnTo>
                <a:lnTo>
                  <a:pt x="155108" y="0"/>
                </a:lnTo>
                <a:lnTo>
                  <a:pt x="203663" y="0"/>
                </a:lnTo>
                <a:lnTo>
                  <a:pt x="203663" y="197727"/>
                </a:lnTo>
                <a:lnTo>
                  <a:pt x="166437" y="197727"/>
                </a:lnTo>
                <a:lnTo>
                  <a:pt x="166437" y="100347"/>
                </a:lnTo>
                <a:lnTo>
                  <a:pt x="168865" y="67437"/>
                </a:lnTo>
                <a:lnTo>
                  <a:pt x="166437" y="67437"/>
                </a:lnTo>
                <a:lnTo>
                  <a:pt x="116264" y="197727"/>
                </a:lnTo>
                <a:lnTo>
                  <a:pt x="87400" y="197727"/>
                </a:lnTo>
                <a:lnTo>
                  <a:pt x="36687" y="67437"/>
                </a:lnTo>
                <a:lnTo>
                  <a:pt x="34529" y="67437"/>
                </a:lnTo>
                <a:lnTo>
                  <a:pt x="36687" y="100347"/>
                </a:lnTo>
                <a:lnTo>
                  <a:pt x="36687" y="197727"/>
                </a:lnTo>
                <a:lnTo>
                  <a:pt x="1" y="197727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48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133CDB0D-918E-4EEE-8891-C0AFFE82BADA}"/>
              </a:ext>
            </a:extLst>
          </p:cNvPr>
          <p:cNvSpPr txBox="1"/>
          <p:nvPr/>
        </p:nvSpPr>
        <p:spPr>
          <a:xfrm>
            <a:off x="3742400" y="897445"/>
            <a:ext cx="5881092" cy="595312"/>
          </a:xfrm>
          <a:custGeom>
            <a:avLst/>
            <a:gdLst/>
            <a:ahLst/>
            <a:cxnLst/>
            <a:rect l="l" t="t" r="r" b="b"/>
            <a:pathLst>
              <a:path w="5881092" h="595312">
                <a:moveTo>
                  <a:pt x="5179218" y="497086"/>
                </a:moveTo>
                <a:cubicBezTo>
                  <a:pt x="5191918" y="497086"/>
                  <a:pt x="5202634" y="501452"/>
                  <a:pt x="5211365" y="510183"/>
                </a:cubicBezTo>
                <a:cubicBezTo>
                  <a:pt x="5220494" y="519311"/>
                  <a:pt x="5225058" y="530225"/>
                  <a:pt x="5225058" y="542925"/>
                </a:cubicBezTo>
                <a:cubicBezTo>
                  <a:pt x="5225058" y="555625"/>
                  <a:pt x="5220494" y="566539"/>
                  <a:pt x="5211365" y="575667"/>
                </a:cubicBezTo>
                <a:cubicBezTo>
                  <a:pt x="5202634" y="584398"/>
                  <a:pt x="5191918" y="588764"/>
                  <a:pt x="5179218" y="588764"/>
                </a:cubicBezTo>
                <a:cubicBezTo>
                  <a:pt x="5166122" y="588764"/>
                  <a:pt x="5155208" y="584398"/>
                  <a:pt x="5146476" y="575667"/>
                </a:cubicBezTo>
                <a:cubicBezTo>
                  <a:pt x="5137348" y="566539"/>
                  <a:pt x="5132784" y="555625"/>
                  <a:pt x="5132784" y="542925"/>
                </a:cubicBezTo>
                <a:cubicBezTo>
                  <a:pt x="5132784" y="530225"/>
                  <a:pt x="5137348" y="519311"/>
                  <a:pt x="5146476" y="510183"/>
                </a:cubicBezTo>
                <a:cubicBezTo>
                  <a:pt x="5155208" y="501452"/>
                  <a:pt x="5166122" y="497086"/>
                  <a:pt x="5179218" y="497086"/>
                </a:cubicBezTo>
                <a:close/>
                <a:moveTo>
                  <a:pt x="3012281" y="497086"/>
                </a:moveTo>
                <a:cubicBezTo>
                  <a:pt x="3024981" y="497086"/>
                  <a:pt x="3035697" y="501452"/>
                  <a:pt x="3044428" y="510183"/>
                </a:cubicBezTo>
                <a:cubicBezTo>
                  <a:pt x="3053556" y="519311"/>
                  <a:pt x="3058120" y="530225"/>
                  <a:pt x="3058120" y="542925"/>
                </a:cubicBezTo>
                <a:cubicBezTo>
                  <a:pt x="3058120" y="555625"/>
                  <a:pt x="3053556" y="566539"/>
                  <a:pt x="3044428" y="575667"/>
                </a:cubicBezTo>
                <a:cubicBezTo>
                  <a:pt x="3035697" y="584398"/>
                  <a:pt x="3024981" y="588764"/>
                  <a:pt x="3012281" y="588764"/>
                </a:cubicBezTo>
                <a:cubicBezTo>
                  <a:pt x="2999184" y="588764"/>
                  <a:pt x="2988270" y="584398"/>
                  <a:pt x="2979539" y="575667"/>
                </a:cubicBezTo>
                <a:cubicBezTo>
                  <a:pt x="2970411" y="566539"/>
                  <a:pt x="2965847" y="555625"/>
                  <a:pt x="2965847" y="542925"/>
                </a:cubicBezTo>
                <a:cubicBezTo>
                  <a:pt x="2965847" y="530225"/>
                  <a:pt x="2970411" y="519311"/>
                  <a:pt x="2979539" y="510183"/>
                </a:cubicBezTo>
                <a:cubicBezTo>
                  <a:pt x="2988270" y="501452"/>
                  <a:pt x="2999184" y="497086"/>
                  <a:pt x="3012281" y="497086"/>
                </a:cubicBezTo>
                <a:close/>
                <a:moveTo>
                  <a:pt x="1621036" y="497086"/>
                </a:moveTo>
                <a:cubicBezTo>
                  <a:pt x="1634133" y="497086"/>
                  <a:pt x="1645047" y="501452"/>
                  <a:pt x="1653778" y="510183"/>
                </a:cubicBezTo>
                <a:cubicBezTo>
                  <a:pt x="1662509" y="518914"/>
                  <a:pt x="1666875" y="529828"/>
                  <a:pt x="1666875" y="542925"/>
                </a:cubicBezTo>
                <a:cubicBezTo>
                  <a:pt x="1666875" y="556022"/>
                  <a:pt x="1662509" y="566936"/>
                  <a:pt x="1653778" y="575667"/>
                </a:cubicBezTo>
                <a:cubicBezTo>
                  <a:pt x="1645047" y="584398"/>
                  <a:pt x="1634133" y="588764"/>
                  <a:pt x="1621036" y="588764"/>
                </a:cubicBezTo>
                <a:cubicBezTo>
                  <a:pt x="1607939" y="588764"/>
                  <a:pt x="1597025" y="584398"/>
                  <a:pt x="1588294" y="575667"/>
                </a:cubicBezTo>
                <a:cubicBezTo>
                  <a:pt x="1579562" y="566936"/>
                  <a:pt x="1575197" y="556022"/>
                  <a:pt x="1575197" y="542925"/>
                </a:cubicBezTo>
                <a:cubicBezTo>
                  <a:pt x="1575197" y="529828"/>
                  <a:pt x="1579562" y="518914"/>
                  <a:pt x="1588294" y="510183"/>
                </a:cubicBezTo>
                <a:cubicBezTo>
                  <a:pt x="1597025" y="501452"/>
                  <a:pt x="1607939" y="497086"/>
                  <a:pt x="1621036" y="497086"/>
                </a:cubicBezTo>
                <a:close/>
                <a:moveTo>
                  <a:pt x="1621036" y="311944"/>
                </a:moveTo>
                <a:cubicBezTo>
                  <a:pt x="1579761" y="311944"/>
                  <a:pt x="1559123" y="327422"/>
                  <a:pt x="1559123" y="358378"/>
                </a:cubicBezTo>
                <a:cubicBezTo>
                  <a:pt x="1559123" y="371078"/>
                  <a:pt x="1563687" y="381397"/>
                  <a:pt x="1572816" y="389334"/>
                </a:cubicBezTo>
                <a:cubicBezTo>
                  <a:pt x="1581944" y="397272"/>
                  <a:pt x="1594644" y="401241"/>
                  <a:pt x="1610916" y="401241"/>
                </a:cubicBezTo>
                <a:cubicBezTo>
                  <a:pt x="1634331" y="401241"/>
                  <a:pt x="1652786" y="393898"/>
                  <a:pt x="1666280" y="379214"/>
                </a:cubicBezTo>
                <a:cubicBezTo>
                  <a:pt x="1679773" y="364530"/>
                  <a:pt x="1686520" y="347067"/>
                  <a:pt x="1686520" y="326827"/>
                </a:cubicBezTo>
                <a:cubicBezTo>
                  <a:pt x="1664692" y="316905"/>
                  <a:pt x="1642864" y="311944"/>
                  <a:pt x="1621036" y="311944"/>
                </a:cubicBezTo>
                <a:close/>
                <a:moveTo>
                  <a:pt x="592336" y="311944"/>
                </a:moveTo>
                <a:cubicBezTo>
                  <a:pt x="551061" y="311944"/>
                  <a:pt x="530423" y="327422"/>
                  <a:pt x="530423" y="358378"/>
                </a:cubicBezTo>
                <a:cubicBezTo>
                  <a:pt x="530423" y="371078"/>
                  <a:pt x="534987" y="381397"/>
                  <a:pt x="544116" y="389334"/>
                </a:cubicBezTo>
                <a:cubicBezTo>
                  <a:pt x="553244" y="397272"/>
                  <a:pt x="565944" y="401241"/>
                  <a:pt x="582216" y="401241"/>
                </a:cubicBezTo>
                <a:cubicBezTo>
                  <a:pt x="605631" y="401241"/>
                  <a:pt x="624086" y="393898"/>
                  <a:pt x="637580" y="379214"/>
                </a:cubicBezTo>
                <a:cubicBezTo>
                  <a:pt x="651073" y="364530"/>
                  <a:pt x="657820" y="347067"/>
                  <a:pt x="657820" y="326827"/>
                </a:cubicBezTo>
                <a:cubicBezTo>
                  <a:pt x="635992" y="316905"/>
                  <a:pt x="614164" y="311944"/>
                  <a:pt x="592336" y="311944"/>
                </a:cubicBezTo>
                <a:close/>
                <a:moveTo>
                  <a:pt x="1262658" y="207169"/>
                </a:moveTo>
                <a:cubicBezTo>
                  <a:pt x="1247973" y="207169"/>
                  <a:pt x="1234281" y="210939"/>
                  <a:pt x="1221581" y="218480"/>
                </a:cubicBezTo>
                <a:cubicBezTo>
                  <a:pt x="1208087" y="226417"/>
                  <a:pt x="1197570" y="237133"/>
                  <a:pt x="1190030" y="250627"/>
                </a:cubicBezTo>
                <a:cubicBezTo>
                  <a:pt x="1182489" y="264120"/>
                  <a:pt x="1178719" y="279995"/>
                  <a:pt x="1178719" y="298252"/>
                </a:cubicBezTo>
                <a:cubicBezTo>
                  <a:pt x="1178719" y="316508"/>
                  <a:pt x="1182489" y="332383"/>
                  <a:pt x="1190030" y="345877"/>
                </a:cubicBezTo>
                <a:cubicBezTo>
                  <a:pt x="1197570" y="359370"/>
                  <a:pt x="1208087" y="370086"/>
                  <a:pt x="1221581" y="378023"/>
                </a:cubicBezTo>
                <a:cubicBezTo>
                  <a:pt x="1234281" y="385564"/>
                  <a:pt x="1247973" y="389334"/>
                  <a:pt x="1262658" y="389334"/>
                </a:cubicBezTo>
                <a:cubicBezTo>
                  <a:pt x="1278136" y="389334"/>
                  <a:pt x="1292225" y="385564"/>
                  <a:pt x="1304925" y="378023"/>
                </a:cubicBezTo>
                <a:cubicBezTo>
                  <a:pt x="1317625" y="370483"/>
                  <a:pt x="1327944" y="359767"/>
                  <a:pt x="1335881" y="345877"/>
                </a:cubicBezTo>
                <a:cubicBezTo>
                  <a:pt x="1343819" y="331986"/>
                  <a:pt x="1347787" y="316111"/>
                  <a:pt x="1347787" y="298252"/>
                </a:cubicBezTo>
                <a:cubicBezTo>
                  <a:pt x="1347787" y="280392"/>
                  <a:pt x="1343819" y="264517"/>
                  <a:pt x="1335881" y="250627"/>
                </a:cubicBezTo>
                <a:cubicBezTo>
                  <a:pt x="1327944" y="236736"/>
                  <a:pt x="1317625" y="226020"/>
                  <a:pt x="1304925" y="218480"/>
                </a:cubicBezTo>
                <a:cubicBezTo>
                  <a:pt x="1292225" y="210939"/>
                  <a:pt x="1278136" y="207169"/>
                  <a:pt x="1262658" y="207169"/>
                </a:cubicBezTo>
                <a:close/>
                <a:moveTo>
                  <a:pt x="4260652" y="205383"/>
                </a:moveTo>
                <a:cubicBezTo>
                  <a:pt x="4238426" y="205383"/>
                  <a:pt x="4219178" y="213122"/>
                  <a:pt x="4202906" y="228600"/>
                </a:cubicBezTo>
                <a:cubicBezTo>
                  <a:pt x="4187031" y="244078"/>
                  <a:pt x="4179094" y="265708"/>
                  <a:pt x="4179094" y="293489"/>
                </a:cubicBezTo>
                <a:cubicBezTo>
                  <a:pt x="4179094" y="320873"/>
                  <a:pt x="4187031" y="342305"/>
                  <a:pt x="4202906" y="357783"/>
                </a:cubicBezTo>
                <a:cubicBezTo>
                  <a:pt x="4219178" y="373261"/>
                  <a:pt x="4238426" y="381000"/>
                  <a:pt x="4260652" y="381000"/>
                </a:cubicBezTo>
                <a:cubicBezTo>
                  <a:pt x="4282877" y="381000"/>
                  <a:pt x="4301927" y="373261"/>
                  <a:pt x="4317802" y="357783"/>
                </a:cubicBezTo>
                <a:cubicBezTo>
                  <a:pt x="4333676" y="342305"/>
                  <a:pt x="4341614" y="320873"/>
                  <a:pt x="4341614" y="293489"/>
                </a:cubicBezTo>
                <a:cubicBezTo>
                  <a:pt x="4341614" y="265708"/>
                  <a:pt x="4333875" y="244078"/>
                  <a:pt x="4318397" y="228600"/>
                </a:cubicBezTo>
                <a:cubicBezTo>
                  <a:pt x="4302919" y="213122"/>
                  <a:pt x="4283670" y="205383"/>
                  <a:pt x="4260652" y="205383"/>
                </a:cubicBezTo>
                <a:close/>
                <a:moveTo>
                  <a:pt x="5183386" y="198239"/>
                </a:moveTo>
                <a:cubicBezTo>
                  <a:pt x="5164336" y="198239"/>
                  <a:pt x="5148064" y="203795"/>
                  <a:pt x="5134570" y="214908"/>
                </a:cubicBezTo>
                <a:cubicBezTo>
                  <a:pt x="5120680" y="226417"/>
                  <a:pt x="5110758" y="241498"/>
                  <a:pt x="5104804" y="260152"/>
                </a:cubicBezTo>
                <a:lnTo>
                  <a:pt x="5259586" y="260152"/>
                </a:lnTo>
                <a:cubicBezTo>
                  <a:pt x="5258792" y="250627"/>
                  <a:pt x="5255220" y="241102"/>
                  <a:pt x="5248870" y="231577"/>
                </a:cubicBezTo>
                <a:cubicBezTo>
                  <a:pt x="5242123" y="222052"/>
                  <a:pt x="5233392" y="214114"/>
                  <a:pt x="5222676" y="207764"/>
                </a:cubicBezTo>
                <a:cubicBezTo>
                  <a:pt x="5211564" y="201414"/>
                  <a:pt x="5198467" y="198239"/>
                  <a:pt x="5183386" y="198239"/>
                </a:cubicBezTo>
                <a:close/>
                <a:moveTo>
                  <a:pt x="4873823" y="142875"/>
                </a:moveTo>
                <a:lnTo>
                  <a:pt x="4953595" y="142875"/>
                </a:lnTo>
                <a:lnTo>
                  <a:pt x="4953595" y="453628"/>
                </a:lnTo>
                <a:lnTo>
                  <a:pt x="4873823" y="453628"/>
                </a:lnTo>
                <a:close/>
                <a:moveTo>
                  <a:pt x="816173" y="142875"/>
                </a:moveTo>
                <a:lnTo>
                  <a:pt x="895945" y="142875"/>
                </a:lnTo>
                <a:lnTo>
                  <a:pt x="895945" y="453628"/>
                </a:lnTo>
                <a:lnTo>
                  <a:pt x="816173" y="453628"/>
                </a:lnTo>
                <a:close/>
                <a:moveTo>
                  <a:pt x="5576292" y="132755"/>
                </a:moveTo>
                <a:cubicBezTo>
                  <a:pt x="5598517" y="132755"/>
                  <a:pt x="5617766" y="137914"/>
                  <a:pt x="5634037" y="148233"/>
                </a:cubicBezTo>
                <a:cubicBezTo>
                  <a:pt x="5649515" y="158155"/>
                  <a:pt x="5661025" y="171450"/>
                  <a:pt x="5668565" y="188119"/>
                </a:cubicBezTo>
                <a:cubicBezTo>
                  <a:pt x="5679280" y="171450"/>
                  <a:pt x="5693172" y="158155"/>
                  <a:pt x="5710237" y="148233"/>
                </a:cubicBezTo>
                <a:cubicBezTo>
                  <a:pt x="5728494" y="137914"/>
                  <a:pt x="5749330" y="132755"/>
                  <a:pt x="5772745" y="132755"/>
                </a:cubicBezTo>
                <a:cubicBezTo>
                  <a:pt x="5808464" y="132755"/>
                  <a:pt x="5835452" y="143669"/>
                  <a:pt x="5853708" y="165497"/>
                </a:cubicBezTo>
                <a:cubicBezTo>
                  <a:pt x="5871964" y="187325"/>
                  <a:pt x="5881092" y="216694"/>
                  <a:pt x="5881092" y="253603"/>
                </a:cubicBezTo>
                <a:lnTo>
                  <a:pt x="5881092" y="453628"/>
                </a:lnTo>
                <a:lnTo>
                  <a:pt x="5801915" y="453628"/>
                </a:lnTo>
                <a:lnTo>
                  <a:pt x="5801915" y="268486"/>
                </a:lnTo>
                <a:cubicBezTo>
                  <a:pt x="5801915" y="249436"/>
                  <a:pt x="5797352" y="234355"/>
                  <a:pt x="5788223" y="223242"/>
                </a:cubicBezTo>
                <a:cubicBezTo>
                  <a:pt x="5779492" y="212527"/>
                  <a:pt x="5766792" y="207169"/>
                  <a:pt x="5750123" y="207169"/>
                </a:cubicBezTo>
                <a:cubicBezTo>
                  <a:pt x="5729486" y="207169"/>
                  <a:pt x="5713016" y="215503"/>
                  <a:pt x="5700712" y="232172"/>
                </a:cubicBezTo>
                <a:cubicBezTo>
                  <a:pt x="5688409" y="248444"/>
                  <a:pt x="5682258" y="270073"/>
                  <a:pt x="5682258" y="297061"/>
                </a:cubicBezTo>
                <a:lnTo>
                  <a:pt x="5682258" y="453628"/>
                </a:lnTo>
                <a:lnTo>
                  <a:pt x="5601890" y="453628"/>
                </a:lnTo>
                <a:lnTo>
                  <a:pt x="5601890" y="268486"/>
                </a:lnTo>
                <a:cubicBezTo>
                  <a:pt x="5601890" y="249039"/>
                  <a:pt x="5597128" y="233958"/>
                  <a:pt x="5587602" y="223242"/>
                </a:cubicBezTo>
                <a:cubicBezTo>
                  <a:pt x="5578078" y="212527"/>
                  <a:pt x="5564584" y="207169"/>
                  <a:pt x="5547122" y="207169"/>
                </a:cubicBezTo>
                <a:cubicBezTo>
                  <a:pt x="5527675" y="207169"/>
                  <a:pt x="5511998" y="215503"/>
                  <a:pt x="5500092" y="232172"/>
                </a:cubicBezTo>
                <a:cubicBezTo>
                  <a:pt x="5488186" y="248841"/>
                  <a:pt x="5482232" y="270470"/>
                  <a:pt x="5482232" y="297061"/>
                </a:cubicBezTo>
                <a:lnTo>
                  <a:pt x="5482232" y="453628"/>
                </a:lnTo>
                <a:lnTo>
                  <a:pt x="5402460" y="453628"/>
                </a:lnTo>
                <a:lnTo>
                  <a:pt x="5402460" y="142875"/>
                </a:lnTo>
                <a:lnTo>
                  <a:pt x="5476874" y="142875"/>
                </a:lnTo>
                <a:lnTo>
                  <a:pt x="5476874" y="181570"/>
                </a:lnTo>
                <a:lnTo>
                  <a:pt x="5482232" y="181570"/>
                </a:lnTo>
                <a:cubicBezTo>
                  <a:pt x="5491758" y="166886"/>
                  <a:pt x="5504854" y="154980"/>
                  <a:pt x="5521523" y="145851"/>
                </a:cubicBezTo>
                <a:cubicBezTo>
                  <a:pt x="5537795" y="137120"/>
                  <a:pt x="5556051" y="132755"/>
                  <a:pt x="5576292" y="132755"/>
                </a:cubicBezTo>
                <a:close/>
                <a:moveTo>
                  <a:pt x="5182790" y="132755"/>
                </a:moveTo>
                <a:cubicBezTo>
                  <a:pt x="5214540" y="132755"/>
                  <a:pt x="5242123" y="139700"/>
                  <a:pt x="5265538" y="153591"/>
                </a:cubicBezTo>
                <a:cubicBezTo>
                  <a:pt x="5288954" y="167481"/>
                  <a:pt x="5306615" y="186333"/>
                  <a:pt x="5318522" y="210145"/>
                </a:cubicBezTo>
                <a:cubicBezTo>
                  <a:pt x="5330428" y="233958"/>
                  <a:pt x="5336380" y="260747"/>
                  <a:pt x="5336380" y="290512"/>
                </a:cubicBezTo>
                <a:cubicBezTo>
                  <a:pt x="5336380" y="300037"/>
                  <a:pt x="5335786" y="308967"/>
                  <a:pt x="5334595" y="317302"/>
                </a:cubicBezTo>
                <a:lnTo>
                  <a:pt x="5101232" y="317302"/>
                </a:lnTo>
                <a:cubicBezTo>
                  <a:pt x="5105201" y="341114"/>
                  <a:pt x="5115124" y="359767"/>
                  <a:pt x="5130998" y="373261"/>
                </a:cubicBezTo>
                <a:cubicBezTo>
                  <a:pt x="5146476" y="386358"/>
                  <a:pt x="5165130" y="392906"/>
                  <a:pt x="5186958" y="392906"/>
                </a:cubicBezTo>
                <a:cubicBezTo>
                  <a:pt x="5205214" y="392906"/>
                  <a:pt x="5221089" y="388937"/>
                  <a:pt x="5234582" y="381000"/>
                </a:cubicBezTo>
                <a:cubicBezTo>
                  <a:pt x="5247282" y="373459"/>
                  <a:pt x="5257601" y="362744"/>
                  <a:pt x="5265538" y="348853"/>
                </a:cubicBezTo>
                <a:lnTo>
                  <a:pt x="5330428" y="380405"/>
                </a:lnTo>
                <a:cubicBezTo>
                  <a:pt x="5299075" y="435570"/>
                  <a:pt x="5250854" y="463153"/>
                  <a:pt x="5185766" y="463153"/>
                </a:cubicBezTo>
                <a:cubicBezTo>
                  <a:pt x="5154414" y="463153"/>
                  <a:pt x="5126632" y="456208"/>
                  <a:pt x="5102423" y="442317"/>
                </a:cubicBezTo>
                <a:cubicBezTo>
                  <a:pt x="5077817" y="428427"/>
                  <a:pt x="5058370" y="408781"/>
                  <a:pt x="5044082" y="383381"/>
                </a:cubicBezTo>
                <a:cubicBezTo>
                  <a:pt x="5030192" y="359172"/>
                  <a:pt x="5023246" y="330994"/>
                  <a:pt x="5023246" y="298847"/>
                </a:cubicBezTo>
                <a:cubicBezTo>
                  <a:pt x="5023246" y="269478"/>
                  <a:pt x="5030192" y="241895"/>
                  <a:pt x="5044082" y="216098"/>
                </a:cubicBezTo>
                <a:cubicBezTo>
                  <a:pt x="5057576" y="190302"/>
                  <a:pt x="5076626" y="170061"/>
                  <a:pt x="5101232" y="155377"/>
                </a:cubicBezTo>
                <a:cubicBezTo>
                  <a:pt x="5125839" y="140295"/>
                  <a:pt x="5153024" y="132755"/>
                  <a:pt x="5182790" y="132755"/>
                </a:cubicBezTo>
                <a:close/>
                <a:moveTo>
                  <a:pt x="4244578" y="132755"/>
                </a:moveTo>
                <a:cubicBezTo>
                  <a:pt x="4263628" y="132755"/>
                  <a:pt x="4281686" y="136525"/>
                  <a:pt x="4298752" y="144066"/>
                </a:cubicBezTo>
                <a:cubicBezTo>
                  <a:pt x="4314230" y="150812"/>
                  <a:pt x="4326930" y="161330"/>
                  <a:pt x="4336852" y="175617"/>
                </a:cubicBezTo>
                <a:lnTo>
                  <a:pt x="4341614" y="175617"/>
                </a:lnTo>
                <a:lnTo>
                  <a:pt x="4341614" y="142875"/>
                </a:lnTo>
                <a:lnTo>
                  <a:pt x="4418409" y="142875"/>
                </a:lnTo>
                <a:lnTo>
                  <a:pt x="4418409" y="432197"/>
                </a:lnTo>
                <a:cubicBezTo>
                  <a:pt x="4418409" y="466328"/>
                  <a:pt x="4412059" y="495300"/>
                  <a:pt x="4399359" y="519112"/>
                </a:cubicBezTo>
                <a:cubicBezTo>
                  <a:pt x="4386659" y="542925"/>
                  <a:pt x="4368006" y="561578"/>
                  <a:pt x="4343400" y="575072"/>
                </a:cubicBezTo>
                <a:cubicBezTo>
                  <a:pt x="4318794" y="588566"/>
                  <a:pt x="4290814" y="595312"/>
                  <a:pt x="4259461" y="595312"/>
                </a:cubicBezTo>
                <a:cubicBezTo>
                  <a:pt x="4220170" y="595312"/>
                  <a:pt x="4187428" y="586383"/>
                  <a:pt x="4161234" y="568523"/>
                </a:cubicBezTo>
                <a:cubicBezTo>
                  <a:pt x="4135041" y="550664"/>
                  <a:pt x="4117578" y="529431"/>
                  <a:pt x="4108847" y="504825"/>
                </a:cubicBezTo>
                <a:lnTo>
                  <a:pt x="4183856" y="474464"/>
                </a:lnTo>
                <a:cubicBezTo>
                  <a:pt x="4190603" y="489942"/>
                  <a:pt x="4200525" y="502047"/>
                  <a:pt x="4213622" y="510778"/>
                </a:cubicBezTo>
                <a:cubicBezTo>
                  <a:pt x="4227513" y="519906"/>
                  <a:pt x="4242792" y="524470"/>
                  <a:pt x="4259461" y="524470"/>
                </a:cubicBezTo>
                <a:cubicBezTo>
                  <a:pt x="4284861" y="524470"/>
                  <a:pt x="4304903" y="516731"/>
                  <a:pt x="4319587" y="501253"/>
                </a:cubicBezTo>
                <a:cubicBezTo>
                  <a:pt x="4334272" y="486172"/>
                  <a:pt x="4341614" y="464145"/>
                  <a:pt x="4341614" y="435173"/>
                </a:cubicBezTo>
                <a:lnTo>
                  <a:pt x="4341614" y="410766"/>
                </a:lnTo>
                <a:lnTo>
                  <a:pt x="4336852" y="410766"/>
                </a:lnTo>
                <a:cubicBezTo>
                  <a:pt x="4326533" y="425450"/>
                  <a:pt x="4313833" y="436166"/>
                  <a:pt x="4298752" y="442912"/>
                </a:cubicBezTo>
                <a:cubicBezTo>
                  <a:pt x="4282877" y="450056"/>
                  <a:pt x="4264819" y="453628"/>
                  <a:pt x="4244578" y="453628"/>
                </a:cubicBezTo>
                <a:cubicBezTo>
                  <a:pt x="4218781" y="453628"/>
                  <a:pt x="4194770" y="447080"/>
                  <a:pt x="4172545" y="433983"/>
                </a:cubicBezTo>
                <a:cubicBezTo>
                  <a:pt x="4151114" y="421283"/>
                  <a:pt x="4133453" y="402630"/>
                  <a:pt x="4119562" y="378023"/>
                </a:cubicBezTo>
                <a:cubicBezTo>
                  <a:pt x="4106069" y="353814"/>
                  <a:pt x="4099322" y="325636"/>
                  <a:pt x="4099322" y="293489"/>
                </a:cubicBezTo>
                <a:cubicBezTo>
                  <a:pt x="4099322" y="261342"/>
                  <a:pt x="4106069" y="233164"/>
                  <a:pt x="4119562" y="208955"/>
                </a:cubicBezTo>
                <a:cubicBezTo>
                  <a:pt x="4133453" y="184348"/>
                  <a:pt x="4151114" y="165695"/>
                  <a:pt x="4172545" y="152995"/>
                </a:cubicBezTo>
                <a:cubicBezTo>
                  <a:pt x="4195167" y="139501"/>
                  <a:pt x="4219178" y="132755"/>
                  <a:pt x="4244578" y="132755"/>
                </a:cubicBezTo>
                <a:close/>
                <a:moveTo>
                  <a:pt x="3929062" y="132755"/>
                </a:moveTo>
                <a:cubicBezTo>
                  <a:pt x="3966369" y="132755"/>
                  <a:pt x="3994944" y="144264"/>
                  <a:pt x="4014787" y="167283"/>
                </a:cubicBezTo>
                <a:cubicBezTo>
                  <a:pt x="4034234" y="189508"/>
                  <a:pt x="4043958" y="220464"/>
                  <a:pt x="4043958" y="260152"/>
                </a:cubicBezTo>
                <a:lnTo>
                  <a:pt x="4043958" y="453628"/>
                </a:lnTo>
                <a:lnTo>
                  <a:pt x="3964186" y="453628"/>
                </a:lnTo>
                <a:lnTo>
                  <a:pt x="3964186" y="270272"/>
                </a:lnTo>
                <a:cubicBezTo>
                  <a:pt x="3964186" y="250428"/>
                  <a:pt x="3959027" y="234950"/>
                  <a:pt x="3948708" y="223837"/>
                </a:cubicBezTo>
                <a:cubicBezTo>
                  <a:pt x="3938389" y="212725"/>
                  <a:pt x="3924300" y="207169"/>
                  <a:pt x="3906440" y="207169"/>
                </a:cubicBezTo>
                <a:cubicBezTo>
                  <a:pt x="3884612" y="207169"/>
                  <a:pt x="3867150" y="215503"/>
                  <a:pt x="3854053" y="232172"/>
                </a:cubicBezTo>
                <a:cubicBezTo>
                  <a:pt x="3840956" y="248841"/>
                  <a:pt x="3834408" y="269875"/>
                  <a:pt x="3834408" y="295275"/>
                </a:cubicBezTo>
                <a:lnTo>
                  <a:pt x="3834408" y="453628"/>
                </a:lnTo>
                <a:lnTo>
                  <a:pt x="3754636" y="453628"/>
                </a:lnTo>
                <a:lnTo>
                  <a:pt x="3754636" y="142875"/>
                </a:lnTo>
                <a:lnTo>
                  <a:pt x="3829050" y="142875"/>
                </a:lnTo>
                <a:lnTo>
                  <a:pt x="3829050" y="181570"/>
                </a:lnTo>
                <a:lnTo>
                  <a:pt x="3834408" y="181570"/>
                </a:lnTo>
                <a:cubicBezTo>
                  <a:pt x="3844329" y="166092"/>
                  <a:pt x="3857426" y="154186"/>
                  <a:pt x="3873698" y="145851"/>
                </a:cubicBezTo>
                <a:cubicBezTo>
                  <a:pt x="3890764" y="137120"/>
                  <a:pt x="3909219" y="132755"/>
                  <a:pt x="3929062" y="132755"/>
                </a:cubicBezTo>
                <a:close/>
                <a:moveTo>
                  <a:pt x="3414712" y="132755"/>
                </a:moveTo>
                <a:cubicBezTo>
                  <a:pt x="3448843" y="132755"/>
                  <a:pt x="3478609" y="140295"/>
                  <a:pt x="3504009" y="155377"/>
                </a:cubicBezTo>
                <a:cubicBezTo>
                  <a:pt x="3529012" y="170458"/>
                  <a:pt x="3546872" y="191492"/>
                  <a:pt x="3557587" y="218480"/>
                </a:cubicBezTo>
                <a:lnTo>
                  <a:pt x="3484364" y="248841"/>
                </a:lnTo>
                <a:cubicBezTo>
                  <a:pt x="3471267" y="221059"/>
                  <a:pt x="3448050" y="207169"/>
                  <a:pt x="3414712" y="207169"/>
                </a:cubicBezTo>
                <a:cubicBezTo>
                  <a:pt x="3390106" y="207169"/>
                  <a:pt x="3370064" y="215503"/>
                  <a:pt x="3354586" y="232172"/>
                </a:cubicBezTo>
                <a:cubicBezTo>
                  <a:pt x="3339108" y="248841"/>
                  <a:pt x="3331369" y="270867"/>
                  <a:pt x="3331369" y="298252"/>
                </a:cubicBezTo>
                <a:cubicBezTo>
                  <a:pt x="3331369" y="325636"/>
                  <a:pt x="3339108" y="347662"/>
                  <a:pt x="3354586" y="364331"/>
                </a:cubicBezTo>
                <a:cubicBezTo>
                  <a:pt x="3370064" y="381000"/>
                  <a:pt x="3390106" y="389334"/>
                  <a:pt x="3414712" y="389334"/>
                </a:cubicBezTo>
                <a:cubicBezTo>
                  <a:pt x="3448843" y="389334"/>
                  <a:pt x="3473251" y="374848"/>
                  <a:pt x="3487936" y="345877"/>
                </a:cubicBezTo>
                <a:lnTo>
                  <a:pt x="3560564" y="377428"/>
                </a:lnTo>
                <a:cubicBezTo>
                  <a:pt x="3546673" y="405209"/>
                  <a:pt x="3527623" y="426244"/>
                  <a:pt x="3503414" y="440531"/>
                </a:cubicBezTo>
                <a:cubicBezTo>
                  <a:pt x="3478014" y="455612"/>
                  <a:pt x="3448447" y="463153"/>
                  <a:pt x="3414712" y="463153"/>
                </a:cubicBezTo>
                <a:cubicBezTo>
                  <a:pt x="3382962" y="463153"/>
                  <a:pt x="3354983" y="456208"/>
                  <a:pt x="3330773" y="442317"/>
                </a:cubicBezTo>
                <a:cubicBezTo>
                  <a:pt x="3306167" y="428427"/>
                  <a:pt x="3286720" y="408781"/>
                  <a:pt x="3272433" y="383381"/>
                </a:cubicBezTo>
                <a:cubicBezTo>
                  <a:pt x="3258542" y="359172"/>
                  <a:pt x="3251597" y="330795"/>
                  <a:pt x="3251597" y="298252"/>
                </a:cubicBezTo>
                <a:cubicBezTo>
                  <a:pt x="3251597" y="265708"/>
                  <a:pt x="3258542" y="237331"/>
                  <a:pt x="3272433" y="213122"/>
                </a:cubicBezTo>
                <a:cubicBezTo>
                  <a:pt x="3286720" y="187722"/>
                  <a:pt x="3306167" y="168077"/>
                  <a:pt x="3330773" y="154186"/>
                </a:cubicBezTo>
                <a:cubicBezTo>
                  <a:pt x="3355776" y="139898"/>
                  <a:pt x="3383756" y="132755"/>
                  <a:pt x="3414712" y="132755"/>
                </a:cubicBezTo>
                <a:close/>
                <a:moveTo>
                  <a:pt x="1619250" y="132755"/>
                </a:moveTo>
                <a:cubicBezTo>
                  <a:pt x="1666478" y="132755"/>
                  <a:pt x="1702792" y="143867"/>
                  <a:pt x="1728192" y="166092"/>
                </a:cubicBezTo>
                <a:cubicBezTo>
                  <a:pt x="1752798" y="187920"/>
                  <a:pt x="1765101" y="219869"/>
                  <a:pt x="1765101" y="261937"/>
                </a:cubicBezTo>
                <a:lnTo>
                  <a:pt x="1765101" y="453628"/>
                </a:lnTo>
                <a:lnTo>
                  <a:pt x="1686520" y="453628"/>
                </a:lnTo>
                <a:lnTo>
                  <a:pt x="1686520" y="422077"/>
                </a:lnTo>
                <a:lnTo>
                  <a:pt x="1681758" y="422077"/>
                </a:lnTo>
                <a:cubicBezTo>
                  <a:pt x="1671836" y="434777"/>
                  <a:pt x="1659533" y="444698"/>
                  <a:pt x="1644848" y="451842"/>
                </a:cubicBezTo>
                <a:cubicBezTo>
                  <a:pt x="1629767" y="459383"/>
                  <a:pt x="1612106" y="463153"/>
                  <a:pt x="1591866" y="463153"/>
                </a:cubicBezTo>
                <a:cubicBezTo>
                  <a:pt x="1558925" y="463153"/>
                  <a:pt x="1531937" y="453628"/>
                  <a:pt x="1510903" y="434578"/>
                </a:cubicBezTo>
                <a:cubicBezTo>
                  <a:pt x="1489869" y="415528"/>
                  <a:pt x="1479351" y="390128"/>
                  <a:pt x="1479351" y="358378"/>
                </a:cubicBezTo>
                <a:cubicBezTo>
                  <a:pt x="1479351" y="337741"/>
                  <a:pt x="1484709" y="319484"/>
                  <a:pt x="1495425" y="303609"/>
                </a:cubicBezTo>
                <a:cubicBezTo>
                  <a:pt x="1505744" y="288131"/>
                  <a:pt x="1520825" y="276027"/>
                  <a:pt x="1540669" y="267295"/>
                </a:cubicBezTo>
                <a:cubicBezTo>
                  <a:pt x="1560512" y="258564"/>
                  <a:pt x="1581745" y="254198"/>
                  <a:pt x="1604367" y="254198"/>
                </a:cubicBezTo>
                <a:cubicBezTo>
                  <a:pt x="1636514" y="254198"/>
                  <a:pt x="1663898" y="258961"/>
                  <a:pt x="1686520" y="268486"/>
                </a:cubicBezTo>
                <a:lnTo>
                  <a:pt x="1686520" y="254794"/>
                </a:lnTo>
                <a:cubicBezTo>
                  <a:pt x="1686520" y="237728"/>
                  <a:pt x="1680170" y="224036"/>
                  <a:pt x="1667470" y="213717"/>
                </a:cubicBezTo>
                <a:cubicBezTo>
                  <a:pt x="1654373" y="203002"/>
                  <a:pt x="1637109" y="197644"/>
                  <a:pt x="1615678" y="197644"/>
                </a:cubicBezTo>
                <a:cubicBezTo>
                  <a:pt x="1601787" y="197644"/>
                  <a:pt x="1587698" y="201017"/>
                  <a:pt x="1573411" y="207764"/>
                </a:cubicBezTo>
                <a:cubicBezTo>
                  <a:pt x="1559917" y="214114"/>
                  <a:pt x="1548606" y="222845"/>
                  <a:pt x="1539478" y="233958"/>
                </a:cubicBezTo>
                <a:lnTo>
                  <a:pt x="1488281" y="194072"/>
                </a:lnTo>
                <a:cubicBezTo>
                  <a:pt x="1502965" y="175022"/>
                  <a:pt x="1521817" y="159941"/>
                  <a:pt x="1544836" y="148828"/>
                </a:cubicBezTo>
                <a:cubicBezTo>
                  <a:pt x="1567458" y="138112"/>
                  <a:pt x="1592262" y="132755"/>
                  <a:pt x="1619250" y="132755"/>
                </a:cubicBezTo>
                <a:close/>
                <a:moveTo>
                  <a:pt x="590550" y="132755"/>
                </a:moveTo>
                <a:cubicBezTo>
                  <a:pt x="637778" y="132755"/>
                  <a:pt x="674092" y="143867"/>
                  <a:pt x="699492" y="166092"/>
                </a:cubicBezTo>
                <a:cubicBezTo>
                  <a:pt x="724098" y="187920"/>
                  <a:pt x="736401" y="219869"/>
                  <a:pt x="736401" y="261937"/>
                </a:cubicBezTo>
                <a:lnTo>
                  <a:pt x="736401" y="453628"/>
                </a:lnTo>
                <a:lnTo>
                  <a:pt x="657820" y="453628"/>
                </a:lnTo>
                <a:lnTo>
                  <a:pt x="657820" y="422077"/>
                </a:lnTo>
                <a:lnTo>
                  <a:pt x="653058" y="422077"/>
                </a:lnTo>
                <a:cubicBezTo>
                  <a:pt x="643136" y="434777"/>
                  <a:pt x="630833" y="444698"/>
                  <a:pt x="616148" y="451842"/>
                </a:cubicBezTo>
                <a:cubicBezTo>
                  <a:pt x="601067" y="459383"/>
                  <a:pt x="583406" y="463153"/>
                  <a:pt x="563166" y="463153"/>
                </a:cubicBezTo>
                <a:cubicBezTo>
                  <a:pt x="530225" y="463153"/>
                  <a:pt x="503237" y="453628"/>
                  <a:pt x="482203" y="434578"/>
                </a:cubicBezTo>
                <a:cubicBezTo>
                  <a:pt x="461169" y="415528"/>
                  <a:pt x="450652" y="390128"/>
                  <a:pt x="450652" y="358378"/>
                </a:cubicBezTo>
                <a:cubicBezTo>
                  <a:pt x="450652" y="337741"/>
                  <a:pt x="456009" y="319484"/>
                  <a:pt x="466725" y="303609"/>
                </a:cubicBezTo>
                <a:cubicBezTo>
                  <a:pt x="477044" y="288131"/>
                  <a:pt x="492125" y="276027"/>
                  <a:pt x="511969" y="267295"/>
                </a:cubicBezTo>
                <a:cubicBezTo>
                  <a:pt x="531812" y="258564"/>
                  <a:pt x="553045" y="254198"/>
                  <a:pt x="575667" y="254198"/>
                </a:cubicBezTo>
                <a:cubicBezTo>
                  <a:pt x="607814" y="254198"/>
                  <a:pt x="635198" y="258961"/>
                  <a:pt x="657820" y="268486"/>
                </a:cubicBezTo>
                <a:lnTo>
                  <a:pt x="657820" y="254794"/>
                </a:lnTo>
                <a:cubicBezTo>
                  <a:pt x="657820" y="237728"/>
                  <a:pt x="651470" y="224036"/>
                  <a:pt x="638770" y="213717"/>
                </a:cubicBezTo>
                <a:cubicBezTo>
                  <a:pt x="625673" y="203002"/>
                  <a:pt x="608409" y="197644"/>
                  <a:pt x="586978" y="197644"/>
                </a:cubicBezTo>
                <a:cubicBezTo>
                  <a:pt x="573087" y="197644"/>
                  <a:pt x="558998" y="201017"/>
                  <a:pt x="544711" y="207764"/>
                </a:cubicBezTo>
                <a:cubicBezTo>
                  <a:pt x="531217" y="214114"/>
                  <a:pt x="519906" y="222845"/>
                  <a:pt x="510778" y="233958"/>
                </a:cubicBezTo>
                <a:lnTo>
                  <a:pt x="459581" y="194072"/>
                </a:lnTo>
                <a:cubicBezTo>
                  <a:pt x="474266" y="175022"/>
                  <a:pt x="493117" y="159941"/>
                  <a:pt x="516136" y="148828"/>
                </a:cubicBezTo>
                <a:cubicBezTo>
                  <a:pt x="538758" y="138112"/>
                  <a:pt x="563562" y="132755"/>
                  <a:pt x="590550" y="132755"/>
                </a:cubicBezTo>
                <a:close/>
                <a:moveTo>
                  <a:pt x="3184922" y="70842"/>
                </a:moveTo>
                <a:lnTo>
                  <a:pt x="3244453" y="70842"/>
                </a:lnTo>
                <a:lnTo>
                  <a:pt x="3244453" y="118467"/>
                </a:lnTo>
                <a:cubicBezTo>
                  <a:pt x="3244453" y="145851"/>
                  <a:pt x="3237706" y="166291"/>
                  <a:pt x="3224212" y="179784"/>
                </a:cubicBezTo>
                <a:cubicBezTo>
                  <a:pt x="3210718" y="193278"/>
                  <a:pt x="3190081" y="200025"/>
                  <a:pt x="3162300" y="200025"/>
                </a:cubicBezTo>
                <a:lnTo>
                  <a:pt x="3155751" y="200025"/>
                </a:lnTo>
                <a:lnTo>
                  <a:pt x="3155751" y="453628"/>
                </a:lnTo>
                <a:lnTo>
                  <a:pt x="3080742" y="453628"/>
                </a:lnTo>
                <a:lnTo>
                  <a:pt x="3080742" y="414337"/>
                </a:lnTo>
                <a:lnTo>
                  <a:pt x="3075980" y="414337"/>
                </a:lnTo>
                <a:cubicBezTo>
                  <a:pt x="3066455" y="429419"/>
                  <a:pt x="3053358" y="441325"/>
                  <a:pt x="3036689" y="450056"/>
                </a:cubicBezTo>
                <a:cubicBezTo>
                  <a:pt x="3020417" y="458787"/>
                  <a:pt x="3001764" y="463153"/>
                  <a:pt x="2980730" y="463153"/>
                </a:cubicBezTo>
                <a:cubicBezTo>
                  <a:pt x="2943423" y="463153"/>
                  <a:pt x="2915047" y="451644"/>
                  <a:pt x="2895600" y="428625"/>
                </a:cubicBezTo>
                <a:cubicBezTo>
                  <a:pt x="2875756" y="405209"/>
                  <a:pt x="2865834" y="372864"/>
                  <a:pt x="2865834" y="331589"/>
                </a:cubicBezTo>
                <a:lnTo>
                  <a:pt x="2865834" y="142875"/>
                </a:lnTo>
                <a:lnTo>
                  <a:pt x="2946201" y="142875"/>
                </a:lnTo>
                <a:lnTo>
                  <a:pt x="2946201" y="322064"/>
                </a:lnTo>
                <a:cubicBezTo>
                  <a:pt x="2946201" y="343495"/>
                  <a:pt x="2951162" y="359966"/>
                  <a:pt x="2961084" y="371475"/>
                </a:cubicBezTo>
                <a:cubicBezTo>
                  <a:pt x="2971006" y="383381"/>
                  <a:pt x="2984500" y="389334"/>
                  <a:pt x="3001565" y="389334"/>
                </a:cubicBezTo>
                <a:cubicBezTo>
                  <a:pt x="3024187" y="389334"/>
                  <a:pt x="3042245" y="381000"/>
                  <a:pt x="3055739" y="364331"/>
                </a:cubicBezTo>
                <a:cubicBezTo>
                  <a:pt x="3069233" y="348059"/>
                  <a:pt x="3075980" y="327025"/>
                  <a:pt x="3075980" y="301228"/>
                </a:cubicBezTo>
                <a:lnTo>
                  <a:pt x="3075980" y="142875"/>
                </a:lnTo>
                <a:lnTo>
                  <a:pt x="3162300" y="142875"/>
                </a:lnTo>
                <a:cubicBezTo>
                  <a:pt x="3177381" y="142875"/>
                  <a:pt x="3184922" y="135334"/>
                  <a:pt x="3184922" y="120253"/>
                </a:cubicBezTo>
                <a:close/>
                <a:moveTo>
                  <a:pt x="2272308" y="54769"/>
                </a:moveTo>
                <a:lnTo>
                  <a:pt x="2352080" y="54769"/>
                </a:lnTo>
                <a:lnTo>
                  <a:pt x="2352080" y="142875"/>
                </a:lnTo>
                <a:lnTo>
                  <a:pt x="2428280" y="142875"/>
                </a:lnTo>
                <a:lnTo>
                  <a:pt x="2428280" y="210741"/>
                </a:lnTo>
                <a:lnTo>
                  <a:pt x="2352080" y="210741"/>
                </a:lnTo>
                <a:lnTo>
                  <a:pt x="2352080" y="339923"/>
                </a:lnTo>
                <a:cubicBezTo>
                  <a:pt x="2352080" y="355798"/>
                  <a:pt x="2355453" y="367109"/>
                  <a:pt x="2362200" y="373856"/>
                </a:cubicBezTo>
                <a:cubicBezTo>
                  <a:pt x="2368153" y="380206"/>
                  <a:pt x="2378075" y="383381"/>
                  <a:pt x="2391965" y="383381"/>
                </a:cubicBezTo>
                <a:cubicBezTo>
                  <a:pt x="2398712" y="383381"/>
                  <a:pt x="2405062" y="382389"/>
                  <a:pt x="2411015" y="380405"/>
                </a:cubicBezTo>
                <a:cubicBezTo>
                  <a:pt x="2414191" y="379214"/>
                  <a:pt x="2420739" y="375841"/>
                  <a:pt x="2430661" y="370284"/>
                </a:cubicBezTo>
                <a:lnTo>
                  <a:pt x="2430661" y="448270"/>
                </a:lnTo>
                <a:cubicBezTo>
                  <a:pt x="2414389" y="455017"/>
                  <a:pt x="2395934" y="458391"/>
                  <a:pt x="2375297" y="458391"/>
                </a:cubicBezTo>
                <a:cubicBezTo>
                  <a:pt x="2359819" y="458391"/>
                  <a:pt x="2345531" y="456009"/>
                  <a:pt x="2332434" y="451247"/>
                </a:cubicBezTo>
                <a:cubicBezTo>
                  <a:pt x="2319337" y="446484"/>
                  <a:pt x="2308820" y="440134"/>
                  <a:pt x="2300883" y="432197"/>
                </a:cubicBezTo>
                <a:cubicBezTo>
                  <a:pt x="2281833" y="413941"/>
                  <a:pt x="2272308" y="387945"/>
                  <a:pt x="2272308" y="354211"/>
                </a:cubicBezTo>
                <a:lnTo>
                  <a:pt x="2272308" y="210741"/>
                </a:lnTo>
                <a:lnTo>
                  <a:pt x="2218134" y="210741"/>
                </a:lnTo>
                <a:lnTo>
                  <a:pt x="2218134" y="142875"/>
                </a:lnTo>
                <a:lnTo>
                  <a:pt x="2272308" y="142875"/>
                </a:lnTo>
                <a:close/>
                <a:moveTo>
                  <a:pt x="1872258" y="54769"/>
                </a:moveTo>
                <a:lnTo>
                  <a:pt x="1952030" y="54769"/>
                </a:lnTo>
                <a:lnTo>
                  <a:pt x="1952030" y="142875"/>
                </a:lnTo>
                <a:lnTo>
                  <a:pt x="2028230" y="142875"/>
                </a:lnTo>
                <a:lnTo>
                  <a:pt x="2028230" y="210741"/>
                </a:lnTo>
                <a:lnTo>
                  <a:pt x="1952030" y="210741"/>
                </a:lnTo>
                <a:lnTo>
                  <a:pt x="1952030" y="339923"/>
                </a:lnTo>
                <a:cubicBezTo>
                  <a:pt x="1952030" y="355798"/>
                  <a:pt x="1955403" y="367109"/>
                  <a:pt x="1962150" y="373856"/>
                </a:cubicBezTo>
                <a:cubicBezTo>
                  <a:pt x="1968103" y="380206"/>
                  <a:pt x="1978025" y="383381"/>
                  <a:pt x="1991915" y="383381"/>
                </a:cubicBezTo>
                <a:cubicBezTo>
                  <a:pt x="1998662" y="383381"/>
                  <a:pt x="2005012" y="382389"/>
                  <a:pt x="2010965" y="380405"/>
                </a:cubicBezTo>
                <a:cubicBezTo>
                  <a:pt x="2014140" y="379214"/>
                  <a:pt x="2020689" y="375841"/>
                  <a:pt x="2030611" y="370284"/>
                </a:cubicBezTo>
                <a:lnTo>
                  <a:pt x="2030611" y="448270"/>
                </a:lnTo>
                <a:cubicBezTo>
                  <a:pt x="2014339" y="455017"/>
                  <a:pt x="1995884" y="458391"/>
                  <a:pt x="1975247" y="458391"/>
                </a:cubicBezTo>
                <a:cubicBezTo>
                  <a:pt x="1959769" y="458391"/>
                  <a:pt x="1945481" y="456009"/>
                  <a:pt x="1932384" y="451247"/>
                </a:cubicBezTo>
                <a:cubicBezTo>
                  <a:pt x="1919287" y="446484"/>
                  <a:pt x="1908770" y="440134"/>
                  <a:pt x="1900833" y="432197"/>
                </a:cubicBezTo>
                <a:cubicBezTo>
                  <a:pt x="1881783" y="413941"/>
                  <a:pt x="1872258" y="387945"/>
                  <a:pt x="1872258" y="354211"/>
                </a:cubicBezTo>
                <a:lnTo>
                  <a:pt x="1872258" y="210741"/>
                </a:lnTo>
                <a:lnTo>
                  <a:pt x="1818084" y="210741"/>
                </a:lnTo>
                <a:lnTo>
                  <a:pt x="1818084" y="142875"/>
                </a:lnTo>
                <a:lnTo>
                  <a:pt x="1872258" y="142875"/>
                </a:lnTo>
                <a:close/>
                <a:moveTo>
                  <a:pt x="4497586" y="17264"/>
                </a:moveTo>
                <a:lnTo>
                  <a:pt x="4577358" y="17264"/>
                </a:lnTo>
                <a:lnTo>
                  <a:pt x="4577358" y="127397"/>
                </a:lnTo>
                <a:lnTo>
                  <a:pt x="4572000" y="181570"/>
                </a:lnTo>
                <a:lnTo>
                  <a:pt x="4577358" y="181570"/>
                </a:lnTo>
                <a:cubicBezTo>
                  <a:pt x="4586089" y="166886"/>
                  <a:pt x="4598988" y="155178"/>
                  <a:pt x="4616053" y="146447"/>
                </a:cubicBezTo>
                <a:cubicBezTo>
                  <a:pt x="4633516" y="137319"/>
                  <a:pt x="4651970" y="132755"/>
                  <a:pt x="4671417" y="132755"/>
                </a:cubicBezTo>
                <a:cubicBezTo>
                  <a:pt x="4709120" y="132755"/>
                  <a:pt x="4738092" y="144066"/>
                  <a:pt x="4758333" y="166687"/>
                </a:cubicBezTo>
                <a:cubicBezTo>
                  <a:pt x="4778573" y="189309"/>
                  <a:pt x="4788693" y="220464"/>
                  <a:pt x="4788693" y="260152"/>
                </a:cubicBezTo>
                <a:lnTo>
                  <a:pt x="4788693" y="453628"/>
                </a:lnTo>
                <a:lnTo>
                  <a:pt x="4708922" y="453628"/>
                </a:lnTo>
                <a:lnTo>
                  <a:pt x="4708922" y="270272"/>
                </a:lnTo>
                <a:cubicBezTo>
                  <a:pt x="4708922" y="250031"/>
                  <a:pt x="4703564" y="234553"/>
                  <a:pt x="4692848" y="223837"/>
                </a:cubicBezTo>
                <a:cubicBezTo>
                  <a:pt x="4681736" y="212725"/>
                  <a:pt x="4667448" y="207169"/>
                  <a:pt x="4649986" y="207169"/>
                </a:cubicBezTo>
                <a:cubicBezTo>
                  <a:pt x="4628555" y="207169"/>
                  <a:pt x="4611092" y="215702"/>
                  <a:pt x="4597598" y="232767"/>
                </a:cubicBezTo>
                <a:cubicBezTo>
                  <a:pt x="4584105" y="249833"/>
                  <a:pt x="4577358" y="270867"/>
                  <a:pt x="4577358" y="295870"/>
                </a:cubicBezTo>
                <a:lnTo>
                  <a:pt x="4577358" y="453628"/>
                </a:lnTo>
                <a:lnTo>
                  <a:pt x="4497586" y="453628"/>
                </a:lnTo>
                <a:close/>
                <a:moveTo>
                  <a:pt x="2497336" y="17264"/>
                </a:moveTo>
                <a:lnTo>
                  <a:pt x="2577108" y="17264"/>
                </a:lnTo>
                <a:lnTo>
                  <a:pt x="2577108" y="127397"/>
                </a:lnTo>
                <a:lnTo>
                  <a:pt x="2571750" y="181570"/>
                </a:lnTo>
                <a:lnTo>
                  <a:pt x="2577108" y="181570"/>
                </a:lnTo>
                <a:cubicBezTo>
                  <a:pt x="2585839" y="166886"/>
                  <a:pt x="2598737" y="155178"/>
                  <a:pt x="2615803" y="146447"/>
                </a:cubicBezTo>
                <a:cubicBezTo>
                  <a:pt x="2633266" y="137319"/>
                  <a:pt x="2651720" y="132755"/>
                  <a:pt x="2671167" y="132755"/>
                </a:cubicBezTo>
                <a:cubicBezTo>
                  <a:pt x="2708870" y="132755"/>
                  <a:pt x="2737842" y="144066"/>
                  <a:pt x="2758083" y="166687"/>
                </a:cubicBezTo>
                <a:cubicBezTo>
                  <a:pt x="2778323" y="189309"/>
                  <a:pt x="2788444" y="220464"/>
                  <a:pt x="2788444" y="260152"/>
                </a:cubicBezTo>
                <a:lnTo>
                  <a:pt x="2788444" y="453628"/>
                </a:lnTo>
                <a:lnTo>
                  <a:pt x="2708672" y="453628"/>
                </a:lnTo>
                <a:lnTo>
                  <a:pt x="2708672" y="270272"/>
                </a:lnTo>
                <a:cubicBezTo>
                  <a:pt x="2708672" y="250031"/>
                  <a:pt x="2703314" y="234553"/>
                  <a:pt x="2692598" y="223837"/>
                </a:cubicBezTo>
                <a:cubicBezTo>
                  <a:pt x="2681486" y="212725"/>
                  <a:pt x="2667198" y="207169"/>
                  <a:pt x="2649736" y="207169"/>
                </a:cubicBezTo>
                <a:cubicBezTo>
                  <a:pt x="2628305" y="207169"/>
                  <a:pt x="2610842" y="215702"/>
                  <a:pt x="2597348" y="232767"/>
                </a:cubicBezTo>
                <a:cubicBezTo>
                  <a:pt x="2583855" y="249833"/>
                  <a:pt x="2577108" y="270867"/>
                  <a:pt x="2577108" y="295870"/>
                </a:cubicBezTo>
                <a:lnTo>
                  <a:pt x="2577108" y="453628"/>
                </a:lnTo>
                <a:lnTo>
                  <a:pt x="2497336" y="453628"/>
                </a:lnTo>
                <a:close/>
                <a:moveTo>
                  <a:pt x="1342430" y="17264"/>
                </a:moveTo>
                <a:lnTo>
                  <a:pt x="1422201" y="17264"/>
                </a:lnTo>
                <a:lnTo>
                  <a:pt x="1422201" y="50006"/>
                </a:lnTo>
                <a:lnTo>
                  <a:pt x="1458516" y="50006"/>
                </a:lnTo>
                <a:lnTo>
                  <a:pt x="1458516" y="105370"/>
                </a:lnTo>
                <a:lnTo>
                  <a:pt x="1422201" y="105370"/>
                </a:lnTo>
                <a:lnTo>
                  <a:pt x="1422201" y="453628"/>
                </a:lnTo>
                <a:lnTo>
                  <a:pt x="1347787" y="453628"/>
                </a:lnTo>
                <a:lnTo>
                  <a:pt x="1347787" y="416719"/>
                </a:lnTo>
                <a:lnTo>
                  <a:pt x="1342430" y="416719"/>
                </a:lnTo>
                <a:cubicBezTo>
                  <a:pt x="1334095" y="430609"/>
                  <a:pt x="1321990" y="441722"/>
                  <a:pt x="1306116" y="450056"/>
                </a:cubicBezTo>
                <a:cubicBezTo>
                  <a:pt x="1289844" y="458787"/>
                  <a:pt x="1270992" y="463153"/>
                  <a:pt x="1249561" y="463153"/>
                </a:cubicBezTo>
                <a:cubicBezTo>
                  <a:pt x="1220986" y="463153"/>
                  <a:pt x="1195387" y="456208"/>
                  <a:pt x="1172766" y="442317"/>
                </a:cubicBezTo>
                <a:cubicBezTo>
                  <a:pt x="1149350" y="428030"/>
                  <a:pt x="1131292" y="408583"/>
                  <a:pt x="1118592" y="383977"/>
                </a:cubicBezTo>
                <a:cubicBezTo>
                  <a:pt x="1105495" y="358973"/>
                  <a:pt x="1098947" y="330398"/>
                  <a:pt x="1098947" y="298252"/>
                </a:cubicBezTo>
                <a:cubicBezTo>
                  <a:pt x="1098947" y="266502"/>
                  <a:pt x="1105495" y="238125"/>
                  <a:pt x="1118592" y="213122"/>
                </a:cubicBezTo>
                <a:cubicBezTo>
                  <a:pt x="1131689" y="188119"/>
                  <a:pt x="1149747" y="168473"/>
                  <a:pt x="1172766" y="154186"/>
                </a:cubicBezTo>
                <a:cubicBezTo>
                  <a:pt x="1196181" y="139898"/>
                  <a:pt x="1221780" y="132755"/>
                  <a:pt x="1249561" y="132755"/>
                </a:cubicBezTo>
                <a:cubicBezTo>
                  <a:pt x="1270595" y="132755"/>
                  <a:pt x="1289248" y="137319"/>
                  <a:pt x="1305520" y="146447"/>
                </a:cubicBezTo>
                <a:cubicBezTo>
                  <a:pt x="1321792" y="155575"/>
                  <a:pt x="1334095" y="166886"/>
                  <a:pt x="1342430" y="180380"/>
                </a:cubicBezTo>
                <a:lnTo>
                  <a:pt x="1347787" y="180380"/>
                </a:lnTo>
                <a:lnTo>
                  <a:pt x="1342430" y="138708"/>
                </a:lnTo>
                <a:lnTo>
                  <a:pt x="1342430" y="105370"/>
                </a:lnTo>
                <a:lnTo>
                  <a:pt x="1257895" y="105370"/>
                </a:lnTo>
                <a:lnTo>
                  <a:pt x="1257895" y="50006"/>
                </a:lnTo>
                <a:lnTo>
                  <a:pt x="1342430" y="50006"/>
                </a:lnTo>
                <a:close/>
                <a:moveTo>
                  <a:pt x="228600" y="7144"/>
                </a:moveTo>
                <a:cubicBezTo>
                  <a:pt x="294878" y="7144"/>
                  <a:pt x="349448" y="30956"/>
                  <a:pt x="392311" y="78581"/>
                </a:cubicBezTo>
                <a:lnTo>
                  <a:pt x="333970" y="134541"/>
                </a:lnTo>
                <a:cubicBezTo>
                  <a:pt x="306189" y="101997"/>
                  <a:pt x="271264" y="85725"/>
                  <a:pt x="229195" y="85725"/>
                </a:cubicBezTo>
                <a:cubicBezTo>
                  <a:pt x="201811" y="85725"/>
                  <a:pt x="177006" y="91876"/>
                  <a:pt x="154781" y="104180"/>
                </a:cubicBezTo>
                <a:cubicBezTo>
                  <a:pt x="133350" y="116086"/>
                  <a:pt x="115887" y="133548"/>
                  <a:pt x="102394" y="156567"/>
                </a:cubicBezTo>
                <a:cubicBezTo>
                  <a:pt x="89297" y="179189"/>
                  <a:pt x="82748" y="205383"/>
                  <a:pt x="82748" y="235148"/>
                </a:cubicBezTo>
                <a:cubicBezTo>
                  <a:pt x="82748" y="265311"/>
                  <a:pt x="89297" y="291703"/>
                  <a:pt x="102394" y="314325"/>
                </a:cubicBezTo>
                <a:cubicBezTo>
                  <a:pt x="115887" y="337344"/>
                  <a:pt x="133350" y="354806"/>
                  <a:pt x="154781" y="366712"/>
                </a:cubicBezTo>
                <a:cubicBezTo>
                  <a:pt x="177006" y="379016"/>
                  <a:pt x="201811" y="385167"/>
                  <a:pt x="229195" y="385167"/>
                </a:cubicBezTo>
                <a:cubicBezTo>
                  <a:pt x="275233" y="385167"/>
                  <a:pt x="313730" y="366117"/>
                  <a:pt x="344686" y="328017"/>
                </a:cubicBezTo>
                <a:lnTo>
                  <a:pt x="403027" y="383381"/>
                </a:lnTo>
                <a:cubicBezTo>
                  <a:pt x="382389" y="408781"/>
                  <a:pt x="356790" y="428625"/>
                  <a:pt x="326231" y="442912"/>
                </a:cubicBezTo>
                <a:cubicBezTo>
                  <a:pt x="297656" y="456406"/>
                  <a:pt x="265113" y="463153"/>
                  <a:pt x="228600" y="463153"/>
                </a:cubicBezTo>
                <a:cubicBezTo>
                  <a:pt x="186134" y="463153"/>
                  <a:pt x="147637" y="453231"/>
                  <a:pt x="113109" y="433387"/>
                </a:cubicBezTo>
                <a:cubicBezTo>
                  <a:pt x="78581" y="413544"/>
                  <a:pt x="50999" y="385961"/>
                  <a:pt x="30361" y="350639"/>
                </a:cubicBezTo>
                <a:cubicBezTo>
                  <a:pt x="10120" y="316111"/>
                  <a:pt x="0" y="277614"/>
                  <a:pt x="0" y="235148"/>
                </a:cubicBezTo>
                <a:cubicBezTo>
                  <a:pt x="0" y="192683"/>
                  <a:pt x="10120" y="154186"/>
                  <a:pt x="30361" y="119658"/>
                </a:cubicBezTo>
                <a:cubicBezTo>
                  <a:pt x="50601" y="85130"/>
                  <a:pt x="78184" y="57745"/>
                  <a:pt x="113109" y="37505"/>
                </a:cubicBezTo>
                <a:cubicBezTo>
                  <a:pt x="148432" y="17264"/>
                  <a:pt x="186928" y="7144"/>
                  <a:pt x="228600" y="7144"/>
                </a:cubicBezTo>
                <a:close/>
                <a:moveTo>
                  <a:pt x="1538287" y="5953"/>
                </a:moveTo>
                <a:lnTo>
                  <a:pt x="1594842" y="5953"/>
                </a:lnTo>
                <a:cubicBezTo>
                  <a:pt x="1594842" y="13097"/>
                  <a:pt x="1597422" y="19645"/>
                  <a:pt x="1602581" y="25598"/>
                </a:cubicBezTo>
                <a:cubicBezTo>
                  <a:pt x="1607344" y="30758"/>
                  <a:pt x="1613694" y="33337"/>
                  <a:pt x="1621631" y="33337"/>
                </a:cubicBezTo>
                <a:cubicBezTo>
                  <a:pt x="1629569" y="33337"/>
                  <a:pt x="1635919" y="30758"/>
                  <a:pt x="1640681" y="25598"/>
                </a:cubicBezTo>
                <a:cubicBezTo>
                  <a:pt x="1645444" y="20439"/>
                  <a:pt x="1647825" y="13891"/>
                  <a:pt x="1647825" y="5953"/>
                </a:cubicBezTo>
                <a:lnTo>
                  <a:pt x="1704380" y="5953"/>
                </a:lnTo>
                <a:cubicBezTo>
                  <a:pt x="1704380" y="21828"/>
                  <a:pt x="1700609" y="35917"/>
                  <a:pt x="1693069" y="48220"/>
                </a:cubicBezTo>
                <a:cubicBezTo>
                  <a:pt x="1685131" y="60920"/>
                  <a:pt x="1675011" y="70842"/>
                  <a:pt x="1662708" y="77986"/>
                </a:cubicBezTo>
                <a:cubicBezTo>
                  <a:pt x="1650008" y="85130"/>
                  <a:pt x="1636315" y="88701"/>
                  <a:pt x="1621631" y="88701"/>
                </a:cubicBezTo>
                <a:cubicBezTo>
                  <a:pt x="1607344" y="88701"/>
                  <a:pt x="1593651" y="85130"/>
                  <a:pt x="1580555" y="77986"/>
                </a:cubicBezTo>
                <a:cubicBezTo>
                  <a:pt x="1568648" y="71239"/>
                  <a:pt x="1558528" y="61317"/>
                  <a:pt x="1550194" y="48220"/>
                </a:cubicBezTo>
                <a:cubicBezTo>
                  <a:pt x="1542256" y="35520"/>
                  <a:pt x="1538287" y="21431"/>
                  <a:pt x="1538287" y="5953"/>
                </a:cubicBezTo>
                <a:close/>
                <a:moveTo>
                  <a:pt x="4913709" y="5358"/>
                </a:moveTo>
                <a:cubicBezTo>
                  <a:pt x="4927996" y="5358"/>
                  <a:pt x="4940102" y="10319"/>
                  <a:pt x="4950023" y="20241"/>
                </a:cubicBezTo>
                <a:cubicBezTo>
                  <a:pt x="4959945" y="30162"/>
                  <a:pt x="4964906" y="42267"/>
                  <a:pt x="4964906" y="56555"/>
                </a:cubicBezTo>
                <a:cubicBezTo>
                  <a:pt x="4964906" y="71239"/>
                  <a:pt x="4959945" y="83542"/>
                  <a:pt x="4950023" y="93464"/>
                </a:cubicBezTo>
                <a:cubicBezTo>
                  <a:pt x="4940102" y="103386"/>
                  <a:pt x="4927996" y="108347"/>
                  <a:pt x="4913709" y="108347"/>
                </a:cubicBezTo>
                <a:cubicBezTo>
                  <a:pt x="4899422" y="108347"/>
                  <a:pt x="4887317" y="103386"/>
                  <a:pt x="4877395" y="93464"/>
                </a:cubicBezTo>
                <a:cubicBezTo>
                  <a:pt x="4867076" y="83145"/>
                  <a:pt x="4861916" y="70842"/>
                  <a:pt x="4861916" y="56555"/>
                </a:cubicBezTo>
                <a:cubicBezTo>
                  <a:pt x="4861916" y="42664"/>
                  <a:pt x="4867076" y="30559"/>
                  <a:pt x="4877395" y="20241"/>
                </a:cubicBezTo>
                <a:cubicBezTo>
                  <a:pt x="4887317" y="10319"/>
                  <a:pt x="4899422" y="5358"/>
                  <a:pt x="4913709" y="5358"/>
                </a:cubicBezTo>
                <a:close/>
                <a:moveTo>
                  <a:pt x="856059" y="5358"/>
                </a:moveTo>
                <a:cubicBezTo>
                  <a:pt x="870347" y="5358"/>
                  <a:pt x="882451" y="10319"/>
                  <a:pt x="892373" y="20241"/>
                </a:cubicBezTo>
                <a:cubicBezTo>
                  <a:pt x="902295" y="30162"/>
                  <a:pt x="907256" y="42267"/>
                  <a:pt x="907256" y="56555"/>
                </a:cubicBezTo>
                <a:cubicBezTo>
                  <a:pt x="907256" y="71239"/>
                  <a:pt x="902295" y="83542"/>
                  <a:pt x="892373" y="93464"/>
                </a:cubicBezTo>
                <a:cubicBezTo>
                  <a:pt x="882451" y="103386"/>
                  <a:pt x="870347" y="108347"/>
                  <a:pt x="856059" y="108347"/>
                </a:cubicBezTo>
                <a:cubicBezTo>
                  <a:pt x="841772" y="108347"/>
                  <a:pt x="829667" y="103386"/>
                  <a:pt x="819745" y="93464"/>
                </a:cubicBezTo>
                <a:cubicBezTo>
                  <a:pt x="809426" y="83145"/>
                  <a:pt x="804267" y="70842"/>
                  <a:pt x="804267" y="56555"/>
                </a:cubicBezTo>
                <a:cubicBezTo>
                  <a:pt x="804267" y="42664"/>
                  <a:pt x="809426" y="30559"/>
                  <a:pt x="819745" y="20241"/>
                </a:cubicBezTo>
                <a:cubicBezTo>
                  <a:pt x="829667" y="10319"/>
                  <a:pt x="841772" y="5358"/>
                  <a:pt x="856059" y="5358"/>
                </a:cubicBezTo>
                <a:close/>
                <a:moveTo>
                  <a:pt x="5147666" y="4762"/>
                </a:moveTo>
                <a:lnTo>
                  <a:pt x="5216723" y="4762"/>
                </a:lnTo>
                <a:lnTo>
                  <a:pt x="5286374" y="81558"/>
                </a:lnTo>
                <a:lnTo>
                  <a:pt x="5286374" y="86916"/>
                </a:lnTo>
                <a:lnTo>
                  <a:pt x="5210174" y="86916"/>
                </a:lnTo>
                <a:lnTo>
                  <a:pt x="5185766" y="51197"/>
                </a:lnTo>
                <a:lnTo>
                  <a:pt x="5178623" y="51197"/>
                </a:lnTo>
                <a:lnTo>
                  <a:pt x="5154215" y="86916"/>
                </a:lnTo>
                <a:lnTo>
                  <a:pt x="5078015" y="86916"/>
                </a:lnTo>
                <a:lnTo>
                  <a:pt x="5078015" y="81558"/>
                </a:lnTo>
                <a:close/>
                <a:moveTo>
                  <a:pt x="506016" y="0"/>
                </a:moveTo>
                <a:lnTo>
                  <a:pt x="599480" y="0"/>
                </a:lnTo>
                <a:lnTo>
                  <a:pt x="625078" y="82748"/>
                </a:lnTo>
                <a:lnTo>
                  <a:pt x="560189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E8D950-68A3-40ED-AD81-44C9370F010E}"/>
              </a:ext>
            </a:extLst>
          </p:cNvPr>
          <p:cNvSpPr txBox="1"/>
          <p:nvPr/>
        </p:nvSpPr>
        <p:spPr>
          <a:xfrm>
            <a:off x="1874623" y="896820"/>
            <a:ext cx="1586247" cy="1043183"/>
          </a:xfrm>
          <a:custGeom>
            <a:avLst/>
            <a:gdLst/>
            <a:ahLst/>
            <a:cxnLst/>
            <a:rect l="l" t="t" r="r" b="b"/>
            <a:pathLst>
              <a:path w="1586247" h="1043183">
                <a:moveTo>
                  <a:pt x="398487" y="118123"/>
                </a:moveTo>
                <a:cubicBezTo>
                  <a:pt x="343458" y="118123"/>
                  <a:pt x="295070" y="136150"/>
                  <a:pt x="253324" y="172203"/>
                </a:cubicBezTo>
                <a:cubicBezTo>
                  <a:pt x="211577" y="208257"/>
                  <a:pt x="180268" y="256170"/>
                  <a:pt x="159394" y="315943"/>
                </a:cubicBezTo>
                <a:cubicBezTo>
                  <a:pt x="137573" y="378563"/>
                  <a:pt x="126662" y="447349"/>
                  <a:pt x="126662" y="522303"/>
                </a:cubicBezTo>
                <a:cubicBezTo>
                  <a:pt x="126662" y="596308"/>
                  <a:pt x="137573" y="664620"/>
                  <a:pt x="159394" y="727239"/>
                </a:cubicBezTo>
                <a:cubicBezTo>
                  <a:pt x="180268" y="787961"/>
                  <a:pt x="211577" y="836349"/>
                  <a:pt x="253324" y="872403"/>
                </a:cubicBezTo>
                <a:cubicBezTo>
                  <a:pt x="294121" y="907507"/>
                  <a:pt x="342509" y="925060"/>
                  <a:pt x="398487" y="925060"/>
                </a:cubicBezTo>
                <a:cubicBezTo>
                  <a:pt x="453516" y="925060"/>
                  <a:pt x="501430" y="907507"/>
                  <a:pt x="542227" y="872403"/>
                </a:cubicBezTo>
                <a:cubicBezTo>
                  <a:pt x="583024" y="837298"/>
                  <a:pt x="614809" y="788910"/>
                  <a:pt x="637579" y="727239"/>
                </a:cubicBezTo>
                <a:cubicBezTo>
                  <a:pt x="659401" y="668415"/>
                  <a:pt x="670312" y="600103"/>
                  <a:pt x="670312" y="522303"/>
                </a:cubicBezTo>
                <a:cubicBezTo>
                  <a:pt x="670312" y="443554"/>
                  <a:pt x="659401" y="374768"/>
                  <a:pt x="637579" y="315943"/>
                </a:cubicBezTo>
                <a:cubicBezTo>
                  <a:pt x="614809" y="255222"/>
                  <a:pt x="583024" y="207308"/>
                  <a:pt x="542227" y="172203"/>
                </a:cubicBezTo>
                <a:cubicBezTo>
                  <a:pt x="500481" y="136150"/>
                  <a:pt x="452567" y="118123"/>
                  <a:pt x="398487" y="118123"/>
                </a:cubicBezTo>
                <a:close/>
                <a:moveTo>
                  <a:pt x="1244687" y="0"/>
                </a:moveTo>
                <a:cubicBezTo>
                  <a:pt x="1300664" y="0"/>
                  <a:pt x="1353322" y="11860"/>
                  <a:pt x="1402658" y="35579"/>
                </a:cubicBezTo>
                <a:cubicBezTo>
                  <a:pt x="1448200" y="57401"/>
                  <a:pt x="1484728" y="89660"/>
                  <a:pt x="1512242" y="132355"/>
                </a:cubicBezTo>
                <a:cubicBezTo>
                  <a:pt x="1538808" y="173152"/>
                  <a:pt x="1552091" y="220117"/>
                  <a:pt x="1552091" y="273248"/>
                </a:cubicBezTo>
                <a:cubicBezTo>
                  <a:pt x="1552091" y="325431"/>
                  <a:pt x="1539282" y="369075"/>
                  <a:pt x="1513665" y="404180"/>
                </a:cubicBezTo>
                <a:cubicBezTo>
                  <a:pt x="1488048" y="439285"/>
                  <a:pt x="1455316" y="467274"/>
                  <a:pt x="1415467" y="488147"/>
                </a:cubicBezTo>
                <a:lnTo>
                  <a:pt x="1415467" y="493840"/>
                </a:lnTo>
                <a:cubicBezTo>
                  <a:pt x="1463855" y="512815"/>
                  <a:pt x="1504652" y="544125"/>
                  <a:pt x="1537859" y="587769"/>
                </a:cubicBezTo>
                <a:cubicBezTo>
                  <a:pt x="1570118" y="629515"/>
                  <a:pt x="1586247" y="679326"/>
                  <a:pt x="1586247" y="737201"/>
                </a:cubicBezTo>
                <a:cubicBezTo>
                  <a:pt x="1586247" y="796026"/>
                  <a:pt x="1571541" y="848683"/>
                  <a:pt x="1542129" y="895173"/>
                </a:cubicBezTo>
                <a:cubicBezTo>
                  <a:pt x="1511768" y="943561"/>
                  <a:pt x="1471445" y="980089"/>
                  <a:pt x="1421159" y="1004757"/>
                </a:cubicBezTo>
                <a:cubicBezTo>
                  <a:pt x="1369925" y="1030374"/>
                  <a:pt x="1313473" y="1043183"/>
                  <a:pt x="1251802" y="1043183"/>
                </a:cubicBezTo>
                <a:cubicBezTo>
                  <a:pt x="1211005" y="1043183"/>
                  <a:pt x="1168310" y="1034644"/>
                  <a:pt x="1123717" y="1017566"/>
                </a:cubicBezTo>
                <a:cubicBezTo>
                  <a:pt x="1082920" y="1001437"/>
                  <a:pt x="1043545" y="973922"/>
                  <a:pt x="1005594" y="935022"/>
                </a:cubicBezTo>
                <a:cubicBezTo>
                  <a:pt x="969540" y="898020"/>
                  <a:pt x="943923" y="851055"/>
                  <a:pt x="928743" y="794128"/>
                </a:cubicBezTo>
                <a:lnTo>
                  <a:pt x="1041173" y="748587"/>
                </a:lnTo>
                <a:cubicBezTo>
                  <a:pt x="1056354" y="803616"/>
                  <a:pt x="1082920" y="847260"/>
                  <a:pt x="1120871" y="879518"/>
                </a:cubicBezTo>
                <a:cubicBezTo>
                  <a:pt x="1156924" y="909879"/>
                  <a:pt x="1200568" y="925060"/>
                  <a:pt x="1251802" y="925060"/>
                </a:cubicBezTo>
                <a:cubicBezTo>
                  <a:pt x="1289754" y="925060"/>
                  <a:pt x="1324384" y="917470"/>
                  <a:pt x="1355694" y="902289"/>
                </a:cubicBezTo>
                <a:cubicBezTo>
                  <a:pt x="1387003" y="887109"/>
                  <a:pt x="1412620" y="864338"/>
                  <a:pt x="1432545" y="833977"/>
                </a:cubicBezTo>
                <a:cubicBezTo>
                  <a:pt x="1451521" y="804565"/>
                  <a:pt x="1461008" y="772781"/>
                  <a:pt x="1461008" y="738625"/>
                </a:cubicBezTo>
                <a:cubicBezTo>
                  <a:pt x="1461008" y="706366"/>
                  <a:pt x="1451521" y="675531"/>
                  <a:pt x="1432545" y="646119"/>
                </a:cubicBezTo>
                <a:cubicBezTo>
                  <a:pt x="1413569" y="617655"/>
                  <a:pt x="1387478" y="595359"/>
                  <a:pt x="1354271" y="579230"/>
                </a:cubicBezTo>
                <a:cubicBezTo>
                  <a:pt x="1320114" y="563101"/>
                  <a:pt x="1284535" y="555036"/>
                  <a:pt x="1247533" y="555036"/>
                </a:cubicBezTo>
                <a:lnTo>
                  <a:pt x="1162143" y="555036"/>
                </a:lnTo>
                <a:lnTo>
                  <a:pt x="1162143" y="439759"/>
                </a:lnTo>
                <a:lnTo>
                  <a:pt x="1238994" y="439759"/>
                </a:lnTo>
                <a:cubicBezTo>
                  <a:pt x="1294023" y="439759"/>
                  <a:pt x="1338616" y="424579"/>
                  <a:pt x="1372772" y="394218"/>
                </a:cubicBezTo>
                <a:cubicBezTo>
                  <a:pt x="1408825" y="362908"/>
                  <a:pt x="1426852" y="322585"/>
                  <a:pt x="1426852" y="273248"/>
                </a:cubicBezTo>
                <a:cubicBezTo>
                  <a:pt x="1426852" y="226758"/>
                  <a:pt x="1409300" y="189281"/>
                  <a:pt x="1374195" y="160818"/>
                </a:cubicBezTo>
                <a:cubicBezTo>
                  <a:pt x="1339090" y="132355"/>
                  <a:pt x="1295921" y="118123"/>
                  <a:pt x="1244687" y="118123"/>
                </a:cubicBezTo>
                <a:cubicBezTo>
                  <a:pt x="1195350" y="118123"/>
                  <a:pt x="1155976" y="131406"/>
                  <a:pt x="1126563" y="157972"/>
                </a:cubicBezTo>
                <a:cubicBezTo>
                  <a:pt x="1097151" y="184538"/>
                  <a:pt x="1076278" y="216322"/>
                  <a:pt x="1063944" y="253324"/>
                </a:cubicBezTo>
                <a:lnTo>
                  <a:pt x="950090" y="206359"/>
                </a:lnTo>
                <a:cubicBezTo>
                  <a:pt x="967168" y="155125"/>
                  <a:pt x="1000850" y="107686"/>
                  <a:pt x="1051135" y="64043"/>
                </a:cubicBezTo>
                <a:cubicBezTo>
                  <a:pt x="1100472" y="21347"/>
                  <a:pt x="1164989" y="0"/>
                  <a:pt x="1244687" y="0"/>
                </a:cubicBezTo>
                <a:close/>
                <a:moveTo>
                  <a:pt x="398487" y="0"/>
                </a:moveTo>
                <a:cubicBezTo>
                  <a:pt x="477236" y="0"/>
                  <a:pt x="546971" y="23245"/>
                  <a:pt x="607693" y="69735"/>
                </a:cubicBezTo>
                <a:cubicBezTo>
                  <a:pt x="668415" y="116225"/>
                  <a:pt x="714905" y="178845"/>
                  <a:pt x="747163" y="257594"/>
                </a:cubicBezTo>
                <a:cubicBezTo>
                  <a:pt x="780371" y="338240"/>
                  <a:pt x="796974" y="426476"/>
                  <a:pt x="796974" y="522303"/>
                </a:cubicBezTo>
                <a:cubicBezTo>
                  <a:pt x="796974" y="618130"/>
                  <a:pt x="780371" y="706366"/>
                  <a:pt x="747163" y="787012"/>
                </a:cubicBezTo>
                <a:cubicBezTo>
                  <a:pt x="713956" y="867659"/>
                  <a:pt x="667466" y="930278"/>
                  <a:pt x="607693" y="974871"/>
                </a:cubicBezTo>
                <a:cubicBezTo>
                  <a:pt x="546022" y="1020412"/>
                  <a:pt x="476287" y="1043183"/>
                  <a:pt x="398487" y="1043183"/>
                </a:cubicBezTo>
                <a:cubicBezTo>
                  <a:pt x="320687" y="1043183"/>
                  <a:pt x="250952" y="1020412"/>
                  <a:pt x="189281" y="974871"/>
                </a:cubicBezTo>
                <a:cubicBezTo>
                  <a:pt x="127610" y="929329"/>
                  <a:pt x="80646" y="866710"/>
                  <a:pt x="48387" y="787012"/>
                </a:cubicBezTo>
                <a:cubicBezTo>
                  <a:pt x="16129" y="708264"/>
                  <a:pt x="0" y="620027"/>
                  <a:pt x="0" y="522303"/>
                </a:cubicBezTo>
                <a:cubicBezTo>
                  <a:pt x="0" y="424579"/>
                  <a:pt x="16129" y="336342"/>
                  <a:pt x="48387" y="257594"/>
                </a:cubicBezTo>
                <a:cubicBezTo>
                  <a:pt x="80646" y="178845"/>
                  <a:pt x="127136" y="116225"/>
                  <a:pt x="187858" y="69735"/>
                </a:cubicBezTo>
                <a:cubicBezTo>
                  <a:pt x="248580" y="23245"/>
                  <a:pt x="318789" y="0"/>
                  <a:pt x="398487" y="0"/>
                </a:cubicBezTo>
                <a:close/>
              </a:path>
            </a:pathLst>
          </a:custGeom>
          <a:solidFill>
            <a:srgbClr val="FFD23C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1500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A4B793-AA8C-4457-9538-D871835ED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506" y="2508474"/>
            <a:ext cx="3836987" cy="38369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E08EA98-6CDD-4757-9570-71D02771E975}"/>
              </a:ext>
            </a:extLst>
          </p:cNvPr>
          <p:cNvSpPr txBox="1"/>
          <p:nvPr/>
        </p:nvSpPr>
        <p:spPr>
          <a:xfrm>
            <a:off x="3746466" y="1443832"/>
            <a:ext cx="5300923" cy="571872"/>
          </a:xfrm>
          <a:custGeom>
            <a:avLst/>
            <a:gdLst/>
            <a:ahLst/>
            <a:cxnLst/>
            <a:rect l="l" t="t" r="r" b="b"/>
            <a:pathLst>
              <a:path w="5300923" h="571872">
                <a:moveTo>
                  <a:pt x="1461994" y="497430"/>
                </a:moveTo>
                <a:cubicBezTo>
                  <a:pt x="1469882" y="497430"/>
                  <a:pt x="1476291" y="499895"/>
                  <a:pt x="1481221" y="504825"/>
                </a:cubicBezTo>
                <a:cubicBezTo>
                  <a:pt x="1486151" y="509755"/>
                  <a:pt x="1488616" y="516164"/>
                  <a:pt x="1488616" y="524052"/>
                </a:cubicBezTo>
                <a:cubicBezTo>
                  <a:pt x="1488616" y="531611"/>
                  <a:pt x="1486151" y="538020"/>
                  <a:pt x="1481221" y="543279"/>
                </a:cubicBezTo>
                <a:cubicBezTo>
                  <a:pt x="1476291" y="548866"/>
                  <a:pt x="1469882" y="551660"/>
                  <a:pt x="1461994" y="551660"/>
                </a:cubicBezTo>
                <a:cubicBezTo>
                  <a:pt x="1454764" y="551660"/>
                  <a:pt x="1448355" y="548866"/>
                  <a:pt x="1442768" y="543279"/>
                </a:cubicBezTo>
                <a:cubicBezTo>
                  <a:pt x="1437180" y="537692"/>
                  <a:pt x="1434387" y="531283"/>
                  <a:pt x="1434387" y="524052"/>
                </a:cubicBezTo>
                <a:cubicBezTo>
                  <a:pt x="1434387" y="516164"/>
                  <a:pt x="1437180" y="509755"/>
                  <a:pt x="1442768" y="504825"/>
                </a:cubicBezTo>
                <a:cubicBezTo>
                  <a:pt x="1448026" y="499895"/>
                  <a:pt x="1454435" y="497430"/>
                  <a:pt x="1461994" y="497430"/>
                </a:cubicBezTo>
                <a:close/>
                <a:moveTo>
                  <a:pt x="2814702" y="324883"/>
                </a:moveTo>
                <a:cubicBezTo>
                  <a:pt x="2791039" y="324883"/>
                  <a:pt x="2773291" y="329813"/>
                  <a:pt x="2761459" y="339673"/>
                </a:cubicBezTo>
                <a:cubicBezTo>
                  <a:pt x="2749627" y="349533"/>
                  <a:pt x="2743711" y="362022"/>
                  <a:pt x="2743711" y="377140"/>
                </a:cubicBezTo>
                <a:cubicBezTo>
                  <a:pt x="2743711" y="391273"/>
                  <a:pt x="2749134" y="402776"/>
                  <a:pt x="2759980" y="411650"/>
                </a:cubicBezTo>
                <a:cubicBezTo>
                  <a:pt x="2770826" y="420524"/>
                  <a:pt x="2784466" y="424960"/>
                  <a:pt x="2800899" y="424960"/>
                </a:cubicBezTo>
                <a:cubicBezTo>
                  <a:pt x="2815360" y="424960"/>
                  <a:pt x="2828835" y="421181"/>
                  <a:pt x="2841324" y="413622"/>
                </a:cubicBezTo>
                <a:cubicBezTo>
                  <a:pt x="2853813" y="406062"/>
                  <a:pt x="2863673" y="396203"/>
                  <a:pt x="2870904" y="384042"/>
                </a:cubicBezTo>
                <a:cubicBezTo>
                  <a:pt x="2878134" y="371882"/>
                  <a:pt x="2881749" y="358242"/>
                  <a:pt x="2881749" y="343124"/>
                </a:cubicBezTo>
                <a:cubicBezTo>
                  <a:pt x="2873862" y="337865"/>
                  <a:pt x="2864002" y="333428"/>
                  <a:pt x="2852170" y="329813"/>
                </a:cubicBezTo>
                <a:cubicBezTo>
                  <a:pt x="2840995" y="326526"/>
                  <a:pt x="2828506" y="324883"/>
                  <a:pt x="2814702" y="324883"/>
                </a:cubicBezTo>
                <a:close/>
                <a:moveTo>
                  <a:pt x="4978198" y="227763"/>
                </a:moveTo>
                <a:cubicBezTo>
                  <a:pt x="4958478" y="227763"/>
                  <a:pt x="4941223" y="234336"/>
                  <a:pt x="4926433" y="247483"/>
                </a:cubicBezTo>
                <a:cubicBezTo>
                  <a:pt x="4912629" y="259972"/>
                  <a:pt x="4903427" y="277063"/>
                  <a:pt x="4898826" y="298754"/>
                </a:cubicBezTo>
                <a:lnTo>
                  <a:pt x="5055597" y="298754"/>
                </a:lnTo>
                <a:cubicBezTo>
                  <a:pt x="5055269" y="287908"/>
                  <a:pt x="5052311" y="277063"/>
                  <a:pt x="5046724" y="266217"/>
                </a:cubicBezTo>
                <a:cubicBezTo>
                  <a:pt x="5041465" y="255699"/>
                  <a:pt x="5033085" y="246661"/>
                  <a:pt x="5021581" y="239102"/>
                </a:cubicBezTo>
                <a:cubicBezTo>
                  <a:pt x="5010078" y="231543"/>
                  <a:pt x="4995617" y="227763"/>
                  <a:pt x="4978198" y="227763"/>
                </a:cubicBezTo>
                <a:close/>
                <a:moveTo>
                  <a:pt x="4027670" y="227763"/>
                </a:moveTo>
                <a:cubicBezTo>
                  <a:pt x="4012223" y="227763"/>
                  <a:pt x="3998091" y="231707"/>
                  <a:pt x="3985273" y="239595"/>
                </a:cubicBezTo>
                <a:cubicBezTo>
                  <a:pt x="3972126" y="247812"/>
                  <a:pt x="3961938" y="258822"/>
                  <a:pt x="3954707" y="272626"/>
                </a:cubicBezTo>
                <a:cubicBezTo>
                  <a:pt x="3947148" y="287087"/>
                  <a:pt x="3943368" y="304341"/>
                  <a:pt x="3943368" y="324390"/>
                </a:cubicBezTo>
                <a:cubicBezTo>
                  <a:pt x="3943368" y="343781"/>
                  <a:pt x="3947148" y="361036"/>
                  <a:pt x="3954707" y="376154"/>
                </a:cubicBezTo>
                <a:cubicBezTo>
                  <a:pt x="3961938" y="390615"/>
                  <a:pt x="3972126" y="401625"/>
                  <a:pt x="3985273" y="409185"/>
                </a:cubicBezTo>
                <a:cubicBezTo>
                  <a:pt x="3998419" y="416744"/>
                  <a:pt x="4012552" y="420524"/>
                  <a:pt x="4027670" y="420524"/>
                </a:cubicBezTo>
                <a:cubicBezTo>
                  <a:pt x="4043446" y="420524"/>
                  <a:pt x="4057414" y="416744"/>
                  <a:pt x="4069575" y="409185"/>
                </a:cubicBezTo>
                <a:cubicBezTo>
                  <a:pt x="4082393" y="401297"/>
                  <a:pt x="4092581" y="390122"/>
                  <a:pt x="4100140" y="375661"/>
                </a:cubicBezTo>
                <a:cubicBezTo>
                  <a:pt x="4107699" y="361200"/>
                  <a:pt x="4111479" y="344110"/>
                  <a:pt x="4111479" y="324390"/>
                </a:cubicBezTo>
                <a:cubicBezTo>
                  <a:pt x="4111479" y="304013"/>
                  <a:pt x="4107699" y="286594"/>
                  <a:pt x="4100140" y="272133"/>
                </a:cubicBezTo>
                <a:cubicBezTo>
                  <a:pt x="4092581" y="257343"/>
                  <a:pt x="4082393" y="246333"/>
                  <a:pt x="4069575" y="239102"/>
                </a:cubicBezTo>
                <a:cubicBezTo>
                  <a:pt x="4056428" y="231543"/>
                  <a:pt x="4042460" y="227763"/>
                  <a:pt x="4027670" y="227763"/>
                </a:cubicBezTo>
                <a:close/>
                <a:moveTo>
                  <a:pt x="2036945" y="227763"/>
                </a:moveTo>
                <a:cubicBezTo>
                  <a:pt x="2021498" y="227763"/>
                  <a:pt x="2007366" y="231707"/>
                  <a:pt x="1994548" y="239595"/>
                </a:cubicBezTo>
                <a:cubicBezTo>
                  <a:pt x="1981401" y="247812"/>
                  <a:pt x="1971213" y="258822"/>
                  <a:pt x="1963982" y="272626"/>
                </a:cubicBezTo>
                <a:cubicBezTo>
                  <a:pt x="1956423" y="287087"/>
                  <a:pt x="1952643" y="304341"/>
                  <a:pt x="1952643" y="324390"/>
                </a:cubicBezTo>
                <a:cubicBezTo>
                  <a:pt x="1952643" y="343781"/>
                  <a:pt x="1956423" y="361036"/>
                  <a:pt x="1963982" y="376154"/>
                </a:cubicBezTo>
                <a:cubicBezTo>
                  <a:pt x="1971213" y="390615"/>
                  <a:pt x="1981401" y="401625"/>
                  <a:pt x="1994548" y="409185"/>
                </a:cubicBezTo>
                <a:cubicBezTo>
                  <a:pt x="2007694" y="416744"/>
                  <a:pt x="2021827" y="420524"/>
                  <a:pt x="2036945" y="420524"/>
                </a:cubicBezTo>
                <a:cubicBezTo>
                  <a:pt x="2052721" y="420524"/>
                  <a:pt x="2066689" y="416744"/>
                  <a:pt x="2078850" y="409185"/>
                </a:cubicBezTo>
                <a:cubicBezTo>
                  <a:pt x="2091667" y="401297"/>
                  <a:pt x="2101856" y="390122"/>
                  <a:pt x="2109415" y="375661"/>
                </a:cubicBezTo>
                <a:cubicBezTo>
                  <a:pt x="2116974" y="361200"/>
                  <a:pt x="2120754" y="344110"/>
                  <a:pt x="2120754" y="324390"/>
                </a:cubicBezTo>
                <a:cubicBezTo>
                  <a:pt x="2120754" y="304013"/>
                  <a:pt x="2116974" y="286594"/>
                  <a:pt x="2109415" y="272133"/>
                </a:cubicBezTo>
                <a:cubicBezTo>
                  <a:pt x="2101856" y="257343"/>
                  <a:pt x="2091667" y="246333"/>
                  <a:pt x="2078850" y="239102"/>
                </a:cubicBezTo>
                <a:cubicBezTo>
                  <a:pt x="2065703" y="231543"/>
                  <a:pt x="2051735" y="227763"/>
                  <a:pt x="2036945" y="227763"/>
                </a:cubicBezTo>
                <a:close/>
                <a:moveTo>
                  <a:pt x="1161631" y="227763"/>
                </a:moveTo>
                <a:cubicBezTo>
                  <a:pt x="1147499" y="227763"/>
                  <a:pt x="1133531" y="231872"/>
                  <a:pt x="1119727" y="240088"/>
                </a:cubicBezTo>
                <a:cubicBezTo>
                  <a:pt x="1106909" y="247647"/>
                  <a:pt x="1096392" y="259150"/>
                  <a:pt x="1088175" y="274598"/>
                </a:cubicBezTo>
                <a:cubicBezTo>
                  <a:pt x="1080287" y="289387"/>
                  <a:pt x="1076343" y="306478"/>
                  <a:pt x="1076343" y="325869"/>
                </a:cubicBezTo>
                <a:cubicBezTo>
                  <a:pt x="1076343" y="345260"/>
                  <a:pt x="1080287" y="362350"/>
                  <a:pt x="1088175" y="377140"/>
                </a:cubicBezTo>
                <a:cubicBezTo>
                  <a:pt x="1096392" y="392587"/>
                  <a:pt x="1106909" y="404090"/>
                  <a:pt x="1119727" y="411650"/>
                </a:cubicBezTo>
                <a:cubicBezTo>
                  <a:pt x="1133531" y="419866"/>
                  <a:pt x="1147499" y="423974"/>
                  <a:pt x="1161631" y="423974"/>
                </a:cubicBezTo>
                <a:cubicBezTo>
                  <a:pt x="1176092" y="423974"/>
                  <a:pt x="1190060" y="419866"/>
                  <a:pt x="1203536" y="411650"/>
                </a:cubicBezTo>
                <a:cubicBezTo>
                  <a:pt x="1216682" y="403762"/>
                  <a:pt x="1227199" y="392259"/>
                  <a:pt x="1235087" y="377140"/>
                </a:cubicBezTo>
                <a:cubicBezTo>
                  <a:pt x="1242975" y="362350"/>
                  <a:pt x="1246919" y="345260"/>
                  <a:pt x="1246919" y="325869"/>
                </a:cubicBezTo>
                <a:cubicBezTo>
                  <a:pt x="1246919" y="306149"/>
                  <a:pt x="1242975" y="288894"/>
                  <a:pt x="1235087" y="274105"/>
                </a:cubicBezTo>
                <a:cubicBezTo>
                  <a:pt x="1227199" y="259643"/>
                  <a:pt x="1216682" y="248305"/>
                  <a:pt x="1203536" y="240088"/>
                </a:cubicBezTo>
                <a:cubicBezTo>
                  <a:pt x="1190060" y="231872"/>
                  <a:pt x="1176092" y="227763"/>
                  <a:pt x="1161631" y="227763"/>
                </a:cubicBezTo>
                <a:close/>
                <a:moveTo>
                  <a:pt x="741545" y="227763"/>
                </a:moveTo>
                <a:cubicBezTo>
                  <a:pt x="726098" y="227763"/>
                  <a:pt x="711966" y="231707"/>
                  <a:pt x="699148" y="239595"/>
                </a:cubicBezTo>
                <a:cubicBezTo>
                  <a:pt x="686001" y="247812"/>
                  <a:pt x="675813" y="258822"/>
                  <a:pt x="668582" y="272626"/>
                </a:cubicBezTo>
                <a:cubicBezTo>
                  <a:pt x="661023" y="287087"/>
                  <a:pt x="657243" y="304341"/>
                  <a:pt x="657243" y="324390"/>
                </a:cubicBezTo>
                <a:cubicBezTo>
                  <a:pt x="657243" y="343781"/>
                  <a:pt x="661023" y="361036"/>
                  <a:pt x="668582" y="376154"/>
                </a:cubicBezTo>
                <a:cubicBezTo>
                  <a:pt x="675813" y="390615"/>
                  <a:pt x="686001" y="401625"/>
                  <a:pt x="699148" y="409185"/>
                </a:cubicBezTo>
                <a:cubicBezTo>
                  <a:pt x="712294" y="416744"/>
                  <a:pt x="726427" y="420524"/>
                  <a:pt x="741545" y="420524"/>
                </a:cubicBezTo>
                <a:cubicBezTo>
                  <a:pt x="757321" y="420524"/>
                  <a:pt x="771289" y="416744"/>
                  <a:pt x="783450" y="409185"/>
                </a:cubicBezTo>
                <a:cubicBezTo>
                  <a:pt x="796267" y="401297"/>
                  <a:pt x="806456" y="390122"/>
                  <a:pt x="814015" y="375661"/>
                </a:cubicBezTo>
                <a:cubicBezTo>
                  <a:pt x="821574" y="361200"/>
                  <a:pt x="825354" y="344110"/>
                  <a:pt x="825354" y="324390"/>
                </a:cubicBezTo>
                <a:cubicBezTo>
                  <a:pt x="825354" y="304013"/>
                  <a:pt x="821574" y="286594"/>
                  <a:pt x="814015" y="272133"/>
                </a:cubicBezTo>
                <a:cubicBezTo>
                  <a:pt x="806456" y="257343"/>
                  <a:pt x="796267" y="246333"/>
                  <a:pt x="783450" y="239102"/>
                </a:cubicBezTo>
                <a:cubicBezTo>
                  <a:pt x="770303" y="231543"/>
                  <a:pt x="756335" y="227763"/>
                  <a:pt x="741545" y="227763"/>
                </a:cubicBezTo>
                <a:close/>
                <a:moveTo>
                  <a:pt x="4340935" y="197198"/>
                </a:moveTo>
                <a:lnTo>
                  <a:pt x="4383825" y="197198"/>
                </a:lnTo>
                <a:lnTo>
                  <a:pt x="4383825" y="352490"/>
                </a:lnTo>
                <a:cubicBezTo>
                  <a:pt x="4383825" y="377469"/>
                  <a:pt x="4389412" y="395545"/>
                  <a:pt x="4400587" y="406720"/>
                </a:cubicBezTo>
                <a:cubicBezTo>
                  <a:pt x="4412090" y="418223"/>
                  <a:pt x="4427044" y="423974"/>
                  <a:pt x="4445449" y="423974"/>
                </a:cubicBezTo>
                <a:cubicBezTo>
                  <a:pt x="4459910" y="423974"/>
                  <a:pt x="4472893" y="420031"/>
                  <a:pt x="4484396" y="412143"/>
                </a:cubicBezTo>
                <a:cubicBezTo>
                  <a:pt x="4495242" y="404583"/>
                  <a:pt x="4503951" y="394559"/>
                  <a:pt x="4510525" y="382070"/>
                </a:cubicBezTo>
                <a:cubicBezTo>
                  <a:pt x="4516769" y="369910"/>
                  <a:pt x="4519891" y="356763"/>
                  <a:pt x="4519891" y="342631"/>
                </a:cubicBezTo>
                <a:lnTo>
                  <a:pt x="4519891" y="197198"/>
                </a:lnTo>
                <a:lnTo>
                  <a:pt x="4562782" y="197198"/>
                </a:lnTo>
                <a:lnTo>
                  <a:pt x="4562782" y="454540"/>
                </a:lnTo>
                <a:lnTo>
                  <a:pt x="4521863" y="454540"/>
                </a:lnTo>
                <a:lnTo>
                  <a:pt x="4521863" y="417073"/>
                </a:lnTo>
                <a:lnTo>
                  <a:pt x="4519891" y="417073"/>
                </a:lnTo>
                <a:cubicBezTo>
                  <a:pt x="4513318" y="429562"/>
                  <a:pt x="4501979" y="440408"/>
                  <a:pt x="4485875" y="449610"/>
                </a:cubicBezTo>
                <a:cubicBezTo>
                  <a:pt x="4471085" y="458155"/>
                  <a:pt x="4454652" y="462428"/>
                  <a:pt x="4436576" y="462428"/>
                </a:cubicBezTo>
                <a:cubicBezTo>
                  <a:pt x="4405353" y="462428"/>
                  <a:pt x="4381689" y="453390"/>
                  <a:pt x="4365585" y="435313"/>
                </a:cubicBezTo>
                <a:cubicBezTo>
                  <a:pt x="4349152" y="416908"/>
                  <a:pt x="4340935" y="391437"/>
                  <a:pt x="4340935" y="358899"/>
                </a:cubicBezTo>
                <a:close/>
                <a:moveTo>
                  <a:pt x="3518669" y="197198"/>
                </a:moveTo>
                <a:lnTo>
                  <a:pt x="3561559" y="197198"/>
                </a:lnTo>
                <a:lnTo>
                  <a:pt x="3561559" y="454540"/>
                </a:lnTo>
                <a:lnTo>
                  <a:pt x="3518669" y="454540"/>
                </a:lnTo>
                <a:close/>
                <a:moveTo>
                  <a:pt x="1350085" y="197198"/>
                </a:moveTo>
                <a:lnTo>
                  <a:pt x="1392975" y="197198"/>
                </a:lnTo>
                <a:lnTo>
                  <a:pt x="1392975" y="352490"/>
                </a:lnTo>
                <a:cubicBezTo>
                  <a:pt x="1392975" y="377469"/>
                  <a:pt x="1398562" y="395545"/>
                  <a:pt x="1409737" y="406720"/>
                </a:cubicBezTo>
                <a:cubicBezTo>
                  <a:pt x="1421240" y="418223"/>
                  <a:pt x="1436194" y="423974"/>
                  <a:pt x="1454599" y="423974"/>
                </a:cubicBezTo>
                <a:cubicBezTo>
                  <a:pt x="1469061" y="423974"/>
                  <a:pt x="1482043" y="420031"/>
                  <a:pt x="1493546" y="412143"/>
                </a:cubicBezTo>
                <a:cubicBezTo>
                  <a:pt x="1504392" y="404583"/>
                  <a:pt x="1513101" y="394559"/>
                  <a:pt x="1519674" y="382070"/>
                </a:cubicBezTo>
                <a:cubicBezTo>
                  <a:pt x="1525919" y="369910"/>
                  <a:pt x="1529041" y="356763"/>
                  <a:pt x="1529041" y="342631"/>
                </a:cubicBezTo>
                <a:lnTo>
                  <a:pt x="1529041" y="197198"/>
                </a:lnTo>
                <a:lnTo>
                  <a:pt x="1571932" y="197198"/>
                </a:lnTo>
                <a:lnTo>
                  <a:pt x="1571932" y="454540"/>
                </a:lnTo>
                <a:lnTo>
                  <a:pt x="1531013" y="454540"/>
                </a:lnTo>
                <a:lnTo>
                  <a:pt x="1531013" y="417073"/>
                </a:lnTo>
                <a:lnTo>
                  <a:pt x="1529041" y="417073"/>
                </a:lnTo>
                <a:cubicBezTo>
                  <a:pt x="1522468" y="429562"/>
                  <a:pt x="1511129" y="440408"/>
                  <a:pt x="1495025" y="449610"/>
                </a:cubicBezTo>
                <a:cubicBezTo>
                  <a:pt x="1480235" y="458155"/>
                  <a:pt x="1463802" y="462428"/>
                  <a:pt x="1445726" y="462428"/>
                </a:cubicBezTo>
                <a:cubicBezTo>
                  <a:pt x="1414503" y="462428"/>
                  <a:pt x="1390839" y="453390"/>
                  <a:pt x="1374734" y="435313"/>
                </a:cubicBezTo>
                <a:cubicBezTo>
                  <a:pt x="1358301" y="416908"/>
                  <a:pt x="1350085" y="391437"/>
                  <a:pt x="1350085" y="358899"/>
                </a:cubicBezTo>
                <a:close/>
                <a:moveTo>
                  <a:pt x="5270357" y="189310"/>
                </a:moveTo>
                <a:cubicBezTo>
                  <a:pt x="5281860" y="189310"/>
                  <a:pt x="5292049" y="191117"/>
                  <a:pt x="5300923" y="194733"/>
                </a:cubicBezTo>
                <a:lnTo>
                  <a:pt x="5300923" y="241074"/>
                </a:lnTo>
                <a:cubicBezTo>
                  <a:pt x="5289748" y="235487"/>
                  <a:pt x="5277587" y="232693"/>
                  <a:pt x="5264441" y="232693"/>
                </a:cubicBezTo>
                <a:cubicBezTo>
                  <a:pt x="5252281" y="232693"/>
                  <a:pt x="5240777" y="236308"/>
                  <a:pt x="5229931" y="243539"/>
                </a:cubicBezTo>
                <a:cubicBezTo>
                  <a:pt x="5219743" y="250112"/>
                  <a:pt x="5211362" y="259643"/>
                  <a:pt x="5204789" y="272133"/>
                </a:cubicBezTo>
                <a:cubicBezTo>
                  <a:pt x="5198873" y="282978"/>
                  <a:pt x="5195915" y="295796"/>
                  <a:pt x="5195915" y="310586"/>
                </a:cubicBezTo>
                <a:lnTo>
                  <a:pt x="5195915" y="454540"/>
                </a:lnTo>
                <a:lnTo>
                  <a:pt x="5153025" y="454540"/>
                </a:lnTo>
                <a:lnTo>
                  <a:pt x="5153025" y="197198"/>
                </a:lnTo>
                <a:lnTo>
                  <a:pt x="5193450" y="197198"/>
                </a:lnTo>
                <a:lnTo>
                  <a:pt x="5193450" y="238609"/>
                </a:lnTo>
                <a:lnTo>
                  <a:pt x="5195915" y="238609"/>
                </a:lnTo>
                <a:cubicBezTo>
                  <a:pt x="5200516" y="224805"/>
                  <a:pt x="5210211" y="213138"/>
                  <a:pt x="5225001" y="203607"/>
                </a:cubicBezTo>
                <a:cubicBezTo>
                  <a:pt x="5239463" y="194075"/>
                  <a:pt x="5254581" y="189310"/>
                  <a:pt x="5270357" y="189310"/>
                </a:cubicBezTo>
                <a:close/>
                <a:moveTo>
                  <a:pt x="2641457" y="189310"/>
                </a:moveTo>
                <a:cubicBezTo>
                  <a:pt x="2652960" y="189310"/>
                  <a:pt x="2663149" y="191117"/>
                  <a:pt x="2672023" y="194733"/>
                </a:cubicBezTo>
                <a:lnTo>
                  <a:pt x="2672023" y="241074"/>
                </a:lnTo>
                <a:cubicBezTo>
                  <a:pt x="2660848" y="235487"/>
                  <a:pt x="2648688" y="232693"/>
                  <a:pt x="2635541" y="232693"/>
                </a:cubicBezTo>
                <a:cubicBezTo>
                  <a:pt x="2623381" y="232693"/>
                  <a:pt x="2611878" y="236308"/>
                  <a:pt x="2601032" y="243539"/>
                </a:cubicBezTo>
                <a:cubicBezTo>
                  <a:pt x="2590843" y="250112"/>
                  <a:pt x="2582462" y="259643"/>
                  <a:pt x="2575889" y="272133"/>
                </a:cubicBezTo>
                <a:cubicBezTo>
                  <a:pt x="2569973" y="282978"/>
                  <a:pt x="2567015" y="295796"/>
                  <a:pt x="2567015" y="310586"/>
                </a:cubicBezTo>
                <a:lnTo>
                  <a:pt x="2567015" y="454540"/>
                </a:lnTo>
                <a:lnTo>
                  <a:pt x="2524125" y="454540"/>
                </a:lnTo>
                <a:lnTo>
                  <a:pt x="2524125" y="197198"/>
                </a:lnTo>
                <a:lnTo>
                  <a:pt x="2564550" y="197198"/>
                </a:lnTo>
                <a:lnTo>
                  <a:pt x="2564550" y="238609"/>
                </a:lnTo>
                <a:lnTo>
                  <a:pt x="2567015" y="238609"/>
                </a:lnTo>
                <a:cubicBezTo>
                  <a:pt x="2571616" y="224805"/>
                  <a:pt x="2581312" y="213138"/>
                  <a:pt x="2596102" y="203607"/>
                </a:cubicBezTo>
                <a:cubicBezTo>
                  <a:pt x="2610563" y="194075"/>
                  <a:pt x="2625681" y="189310"/>
                  <a:pt x="2641457" y="189310"/>
                </a:cubicBezTo>
                <a:close/>
                <a:moveTo>
                  <a:pt x="4978198" y="188817"/>
                </a:moveTo>
                <a:cubicBezTo>
                  <a:pt x="5002847" y="188817"/>
                  <a:pt x="5024703" y="194568"/>
                  <a:pt x="5043766" y="206072"/>
                </a:cubicBezTo>
                <a:cubicBezTo>
                  <a:pt x="5062171" y="217246"/>
                  <a:pt x="5076303" y="232693"/>
                  <a:pt x="5086163" y="252413"/>
                </a:cubicBezTo>
                <a:cubicBezTo>
                  <a:pt x="5096351" y="272790"/>
                  <a:pt x="5101446" y="295632"/>
                  <a:pt x="5101446" y="320939"/>
                </a:cubicBezTo>
                <a:cubicBezTo>
                  <a:pt x="5101446" y="322911"/>
                  <a:pt x="5101117" y="327184"/>
                  <a:pt x="5100460" y="333757"/>
                </a:cubicBezTo>
                <a:lnTo>
                  <a:pt x="4896361" y="333757"/>
                </a:lnTo>
                <a:cubicBezTo>
                  <a:pt x="4897347" y="353476"/>
                  <a:pt x="4902113" y="370074"/>
                  <a:pt x="4910657" y="383549"/>
                </a:cubicBezTo>
                <a:cubicBezTo>
                  <a:pt x="4918874" y="396367"/>
                  <a:pt x="4929556" y="406391"/>
                  <a:pt x="4942703" y="413622"/>
                </a:cubicBezTo>
                <a:cubicBezTo>
                  <a:pt x="4955520" y="420524"/>
                  <a:pt x="4968995" y="423974"/>
                  <a:pt x="4983127" y="423974"/>
                </a:cubicBezTo>
                <a:cubicBezTo>
                  <a:pt x="5016651" y="423974"/>
                  <a:pt x="5042123" y="408363"/>
                  <a:pt x="5059541" y="377140"/>
                </a:cubicBezTo>
                <a:lnTo>
                  <a:pt x="5095530" y="394888"/>
                </a:lnTo>
                <a:cubicBezTo>
                  <a:pt x="5084685" y="415594"/>
                  <a:pt x="5069730" y="432027"/>
                  <a:pt x="5050668" y="444187"/>
                </a:cubicBezTo>
                <a:cubicBezTo>
                  <a:pt x="5031605" y="456348"/>
                  <a:pt x="5008599" y="462428"/>
                  <a:pt x="4981649" y="462428"/>
                </a:cubicBezTo>
                <a:cubicBezTo>
                  <a:pt x="4956671" y="462428"/>
                  <a:pt x="4934650" y="456676"/>
                  <a:pt x="4915587" y="445173"/>
                </a:cubicBezTo>
                <a:cubicBezTo>
                  <a:pt x="4895868" y="433341"/>
                  <a:pt x="4880585" y="417073"/>
                  <a:pt x="4869739" y="396367"/>
                </a:cubicBezTo>
                <a:cubicBezTo>
                  <a:pt x="4858893" y="375661"/>
                  <a:pt x="4853471" y="352326"/>
                  <a:pt x="4853471" y="326362"/>
                </a:cubicBezTo>
                <a:cubicBezTo>
                  <a:pt x="4853471" y="301384"/>
                  <a:pt x="4858565" y="278542"/>
                  <a:pt x="4868753" y="257836"/>
                </a:cubicBezTo>
                <a:cubicBezTo>
                  <a:pt x="4879271" y="236473"/>
                  <a:pt x="4893896" y="219711"/>
                  <a:pt x="4912629" y="207550"/>
                </a:cubicBezTo>
                <a:cubicBezTo>
                  <a:pt x="4932021" y="195061"/>
                  <a:pt x="4953877" y="188817"/>
                  <a:pt x="4978198" y="188817"/>
                </a:cubicBezTo>
                <a:close/>
                <a:moveTo>
                  <a:pt x="4716409" y="188817"/>
                </a:moveTo>
                <a:cubicBezTo>
                  <a:pt x="4738759" y="188817"/>
                  <a:pt x="4758807" y="193747"/>
                  <a:pt x="4776555" y="203607"/>
                </a:cubicBezTo>
                <a:cubicBezTo>
                  <a:pt x="4793973" y="213138"/>
                  <a:pt x="4806463" y="226777"/>
                  <a:pt x="4814022" y="244525"/>
                </a:cubicBezTo>
                <a:lnTo>
                  <a:pt x="4777047" y="261780"/>
                </a:lnTo>
                <a:cubicBezTo>
                  <a:pt x="4765545" y="238773"/>
                  <a:pt x="4745167" y="227270"/>
                  <a:pt x="4715916" y="227270"/>
                </a:cubicBezTo>
                <a:cubicBezTo>
                  <a:pt x="4702113" y="227270"/>
                  <a:pt x="4689623" y="230557"/>
                  <a:pt x="4678449" y="237130"/>
                </a:cubicBezTo>
                <a:cubicBezTo>
                  <a:pt x="4667932" y="243375"/>
                  <a:pt x="4662673" y="251756"/>
                  <a:pt x="4662673" y="262273"/>
                </a:cubicBezTo>
                <a:cubicBezTo>
                  <a:pt x="4662673" y="271475"/>
                  <a:pt x="4666453" y="279035"/>
                  <a:pt x="4674011" y="284950"/>
                </a:cubicBezTo>
                <a:cubicBezTo>
                  <a:pt x="4681571" y="290866"/>
                  <a:pt x="4692581" y="295796"/>
                  <a:pt x="4707042" y="299740"/>
                </a:cubicBezTo>
                <a:lnTo>
                  <a:pt x="4744509" y="309107"/>
                </a:lnTo>
                <a:cubicBezTo>
                  <a:pt x="4770145" y="315680"/>
                  <a:pt x="4789208" y="325212"/>
                  <a:pt x="4801697" y="337701"/>
                </a:cubicBezTo>
                <a:cubicBezTo>
                  <a:pt x="4814515" y="350519"/>
                  <a:pt x="4820923" y="365966"/>
                  <a:pt x="4820923" y="384042"/>
                </a:cubicBezTo>
                <a:cubicBezTo>
                  <a:pt x="4820923" y="399489"/>
                  <a:pt x="4816323" y="413293"/>
                  <a:pt x="4807120" y="425453"/>
                </a:cubicBezTo>
                <a:cubicBezTo>
                  <a:pt x="4798246" y="437285"/>
                  <a:pt x="4785921" y="446488"/>
                  <a:pt x="4770145" y="453061"/>
                </a:cubicBezTo>
                <a:cubicBezTo>
                  <a:pt x="4755355" y="459306"/>
                  <a:pt x="4738265" y="462428"/>
                  <a:pt x="4718874" y="462428"/>
                </a:cubicBezTo>
                <a:cubicBezTo>
                  <a:pt x="4691267" y="462428"/>
                  <a:pt x="4668096" y="456019"/>
                  <a:pt x="4649362" y="443201"/>
                </a:cubicBezTo>
                <a:cubicBezTo>
                  <a:pt x="4631615" y="431041"/>
                  <a:pt x="4618633" y="414443"/>
                  <a:pt x="4610416" y="393409"/>
                </a:cubicBezTo>
                <a:lnTo>
                  <a:pt x="4648376" y="376154"/>
                </a:lnTo>
                <a:cubicBezTo>
                  <a:pt x="4654949" y="391930"/>
                  <a:pt x="4664481" y="403926"/>
                  <a:pt x="4676969" y="412143"/>
                </a:cubicBezTo>
                <a:cubicBezTo>
                  <a:pt x="4690117" y="420688"/>
                  <a:pt x="4704085" y="424960"/>
                  <a:pt x="4718874" y="424960"/>
                </a:cubicBezTo>
                <a:cubicBezTo>
                  <a:pt x="4734979" y="424960"/>
                  <a:pt x="4748783" y="421674"/>
                  <a:pt x="4760285" y="415101"/>
                </a:cubicBezTo>
                <a:cubicBezTo>
                  <a:pt x="4771789" y="408527"/>
                  <a:pt x="4777541" y="399160"/>
                  <a:pt x="4777541" y="387000"/>
                </a:cubicBezTo>
                <a:cubicBezTo>
                  <a:pt x="4777541" y="376154"/>
                  <a:pt x="4772939" y="367445"/>
                  <a:pt x="4763737" y="360871"/>
                </a:cubicBezTo>
                <a:cubicBezTo>
                  <a:pt x="4755191" y="354627"/>
                  <a:pt x="4740895" y="349040"/>
                  <a:pt x="4720846" y="344110"/>
                </a:cubicBezTo>
                <a:lnTo>
                  <a:pt x="4689295" y="335729"/>
                </a:lnTo>
                <a:cubicBezTo>
                  <a:pt x="4668918" y="330799"/>
                  <a:pt x="4652156" y="322254"/>
                  <a:pt x="4639009" y="310093"/>
                </a:cubicBezTo>
                <a:cubicBezTo>
                  <a:pt x="4625863" y="297933"/>
                  <a:pt x="4619290" y="282321"/>
                  <a:pt x="4619290" y="263259"/>
                </a:cubicBezTo>
                <a:cubicBezTo>
                  <a:pt x="4619290" y="248798"/>
                  <a:pt x="4623727" y="235815"/>
                  <a:pt x="4632601" y="224312"/>
                </a:cubicBezTo>
                <a:cubicBezTo>
                  <a:pt x="4641803" y="212809"/>
                  <a:pt x="4653635" y="204100"/>
                  <a:pt x="4668096" y="198184"/>
                </a:cubicBezTo>
                <a:cubicBezTo>
                  <a:pt x="4683871" y="191939"/>
                  <a:pt x="4699977" y="188817"/>
                  <a:pt x="4716409" y="188817"/>
                </a:cubicBezTo>
                <a:close/>
                <a:moveTo>
                  <a:pt x="4021754" y="188817"/>
                </a:moveTo>
                <a:cubicBezTo>
                  <a:pt x="4041474" y="188817"/>
                  <a:pt x="4058893" y="192925"/>
                  <a:pt x="4074012" y="201142"/>
                </a:cubicBezTo>
                <a:cubicBezTo>
                  <a:pt x="4089130" y="209358"/>
                  <a:pt x="4100962" y="220368"/>
                  <a:pt x="4109507" y="234172"/>
                </a:cubicBezTo>
                <a:lnTo>
                  <a:pt x="4111479" y="234172"/>
                </a:lnTo>
                <a:lnTo>
                  <a:pt x="4111479" y="197198"/>
                </a:lnTo>
                <a:lnTo>
                  <a:pt x="4152398" y="197198"/>
                </a:lnTo>
                <a:lnTo>
                  <a:pt x="4152398" y="444680"/>
                </a:lnTo>
                <a:cubicBezTo>
                  <a:pt x="4152398" y="485763"/>
                  <a:pt x="4140894" y="517315"/>
                  <a:pt x="4117888" y="539335"/>
                </a:cubicBezTo>
                <a:cubicBezTo>
                  <a:pt x="4095210" y="561027"/>
                  <a:pt x="4065138" y="571872"/>
                  <a:pt x="4027670" y="571872"/>
                </a:cubicBezTo>
                <a:cubicBezTo>
                  <a:pt x="3997105" y="571872"/>
                  <a:pt x="3972126" y="564806"/>
                  <a:pt x="3952735" y="550674"/>
                </a:cubicBezTo>
                <a:cubicBezTo>
                  <a:pt x="3933015" y="536541"/>
                  <a:pt x="3919705" y="519451"/>
                  <a:pt x="3912803" y="499402"/>
                </a:cubicBezTo>
                <a:lnTo>
                  <a:pt x="3952242" y="482641"/>
                </a:lnTo>
                <a:cubicBezTo>
                  <a:pt x="3957829" y="497759"/>
                  <a:pt x="3967196" y="509920"/>
                  <a:pt x="3980343" y="519122"/>
                </a:cubicBezTo>
                <a:cubicBezTo>
                  <a:pt x="3993489" y="528325"/>
                  <a:pt x="4009265" y="532926"/>
                  <a:pt x="4027670" y="532926"/>
                </a:cubicBezTo>
                <a:cubicBezTo>
                  <a:pt x="4053963" y="532926"/>
                  <a:pt x="4074505" y="525202"/>
                  <a:pt x="4089294" y="509755"/>
                </a:cubicBezTo>
                <a:cubicBezTo>
                  <a:pt x="4104084" y="494637"/>
                  <a:pt x="4111479" y="472616"/>
                  <a:pt x="4111479" y="443694"/>
                </a:cubicBezTo>
                <a:lnTo>
                  <a:pt x="4111479" y="415101"/>
                </a:lnTo>
                <a:lnTo>
                  <a:pt x="4109507" y="415101"/>
                </a:lnTo>
                <a:cubicBezTo>
                  <a:pt x="4101291" y="427918"/>
                  <a:pt x="4089459" y="438600"/>
                  <a:pt x="4074012" y="447145"/>
                </a:cubicBezTo>
                <a:cubicBezTo>
                  <a:pt x="4058893" y="455362"/>
                  <a:pt x="4041474" y="459470"/>
                  <a:pt x="4021754" y="459470"/>
                </a:cubicBezTo>
                <a:cubicBezTo>
                  <a:pt x="3999405" y="459470"/>
                  <a:pt x="3979028" y="453718"/>
                  <a:pt x="3960623" y="442215"/>
                </a:cubicBezTo>
                <a:cubicBezTo>
                  <a:pt x="3942547" y="431041"/>
                  <a:pt x="3928086" y="415101"/>
                  <a:pt x="3917240" y="394395"/>
                </a:cubicBezTo>
                <a:cubicBezTo>
                  <a:pt x="3906394" y="373689"/>
                  <a:pt x="3900971" y="350354"/>
                  <a:pt x="3900971" y="324390"/>
                </a:cubicBezTo>
                <a:cubicBezTo>
                  <a:pt x="3900971" y="298426"/>
                  <a:pt x="3906394" y="275091"/>
                  <a:pt x="3917240" y="254385"/>
                </a:cubicBezTo>
                <a:cubicBezTo>
                  <a:pt x="3928414" y="233351"/>
                  <a:pt x="3942875" y="217246"/>
                  <a:pt x="3960623" y="206072"/>
                </a:cubicBezTo>
                <a:cubicBezTo>
                  <a:pt x="3979028" y="194568"/>
                  <a:pt x="3999405" y="188817"/>
                  <a:pt x="4021754" y="188817"/>
                </a:cubicBezTo>
                <a:close/>
                <a:moveTo>
                  <a:pt x="3755231" y="188817"/>
                </a:moveTo>
                <a:cubicBezTo>
                  <a:pt x="3786125" y="188817"/>
                  <a:pt x="3809624" y="197855"/>
                  <a:pt x="3825729" y="215931"/>
                </a:cubicBezTo>
                <a:cubicBezTo>
                  <a:pt x="3842162" y="234336"/>
                  <a:pt x="3850379" y="258822"/>
                  <a:pt x="3850379" y="289387"/>
                </a:cubicBezTo>
                <a:lnTo>
                  <a:pt x="3850379" y="454540"/>
                </a:lnTo>
                <a:lnTo>
                  <a:pt x="3807488" y="454540"/>
                </a:lnTo>
                <a:lnTo>
                  <a:pt x="3807488" y="295796"/>
                </a:lnTo>
                <a:cubicBezTo>
                  <a:pt x="3807488" y="272133"/>
                  <a:pt x="3801737" y="254878"/>
                  <a:pt x="3790234" y="244032"/>
                </a:cubicBezTo>
                <a:cubicBezTo>
                  <a:pt x="3779059" y="233186"/>
                  <a:pt x="3763447" y="227763"/>
                  <a:pt x="3743399" y="227763"/>
                </a:cubicBezTo>
                <a:cubicBezTo>
                  <a:pt x="3729595" y="227763"/>
                  <a:pt x="3717271" y="231707"/>
                  <a:pt x="3706425" y="239595"/>
                </a:cubicBezTo>
                <a:cubicBezTo>
                  <a:pt x="3694921" y="248140"/>
                  <a:pt x="3686376" y="258329"/>
                  <a:pt x="3680789" y="270161"/>
                </a:cubicBezTo>
                <a:cubicBezTo>
                  <a:pt x="3674873" y="282978"/>
                  <a:pt x="3671915" y="296125"/>
                  <a:pt x="3671915" y="309600"/>
                </a:cubicBezTo>
                <a:lnTo>
                  <a:pt x="3671915" y="454540"/>
                </a:lnTo>
                <a:lnTo>
                  <a:pt x="3629025" y="454540"/>
                </a:lnTo>
                <a:lnTo>
                  <a:pt x="3629025" y="197198"/>
                </a:lnTo>
                <a:lnTo>
                  <a:pt x="3669450" y="197198"/>
                </a:lnTo>
                <a:lnTo>
                  <a:pt x="3669450" y="235158"/>
                </a:lnTo>
                <a:lnTo>
                  <a:pt x="3671915" y="235158"/>
                </a:lnTo>
                <a:cubicBezTo>
                  <a:pt x="3678817" y="222340"/>
                  <a:pt x="3689991" y="211494"/>
                  <a:pt x="3705439" y="202621"/>
                </a:cubicBezTo>
                <a:cubicBezTo>
                  <a:pt x="3721214" y="193418"/>
                  <a:pt x="3737812" y="188817"/>
                  <a:pt x="3755231" y="188817"/>
                </a:cubicBezTo>
                <a:close/>
                <a:moveTo>
                  <a:pt x="3097671" y="188817"/>
                </a:moveTo>
                <a:cubicBezTo>
                  <a:pt x="3124950" y="188817"/>
                  <a:pt x="3148449" y="195390"/>
                  <a:pt x="3168169" y="208537"/>
                </a:cubicBezTo>
                <a:cubicBezTo>
                  <a:pt x="3187232" y="221354"/>
                  <a:pt x="3200707" y="238609"/>
                  <a:pt x="3208595" y="260301"/>
                </a:cubicBezTo>
                <a:lnTo>
                  <a:pt x="3169648" y="276570"/>
                </a:lnTo>
                <a:cubicBezTo>
                  <a:pt x="3163075" y="260136"/>
                  <a:pt x="3153708" y="247976"/>
                  <a:pt x="3141548" y="240088"/>
                </a:cubicBezTo>
                <a:cubicBezTo>
                  <a:pt x="3129058" y="231872"/>
                  <a:pt x="3113776" y="227763"/>
                  <a:pt x="3095699" y="227763"/>
                </a:cubicBezTo>
                <a:cubicBezTo>
                  <a:pt x="3080581" y="227763"/>
                  <a:pt x="3066448" y="231872"/>
                  <a:pt x="3053302" y="240088"/>
                </a:cubicBezTo>
                <a:cubicBezTo>
                  <a:pt x="3040155" y="248305"/>
                  <a:pt x="3029638" y="259808"/>
                  <a:pt x="3021750" y="274598"/>
                </a:cubicBezTo>
                <a:cubicBezTo>
                  <a:pt x="3013862" y="289387"/>
                  <a:pt x="3009918" y="306478"/>
                  <a:pt x="3009918" y="325869"/>
                </a:cubicBezTo>
                <a:cubicBezTo>
                  <a:pt x="3009918" y="344931"/>
                  <a:pt x="3013862" y="361857"/>
                  <a:pt x="3021750" y="376647"/>
                </a:cubicBezTo>
                <a:cubicBezTo>
                  <a:pt x="3029638" y="391437"/>
                  <a:pt x="3040155" y="402940"/>
                  <a:pt x="3053302" y="411157"/>
                </a:cubicBezTo>
                <a:cubicBezTo>
                  <a:pt x="3066777" y="419702"/>
                  <a:pt x="3080909" y="423974"/>
                  <a:pt x="3095699" y="423974"/>
                </a:cubicBezTo>
                <a:cubicBezTo>
                  <a:pt x="3113447" y="423974"/>
                  <a:pt x="3129058" y="419702"/>
                  <a:pt x="3142534" y="411157"/>
                </a:cubicBezTo>
                <a:cubicBezTo>
                  <a:pt x="3155680" y="402940"/>
                  <a:pt x="3165540" y="390944"/>
                  <a:pt x="3172113" y="375168"/>
                </a:cubicBezTo>
                <a:lnTo>
                  <a:pt x="3210074" y="391437"/>
                </a:lnTo>
                <a:cubicBezTo>
                  <a:pt x="3201200" y="412471"/>
                  <a:pt x="3187232" y="429562"/>
                  <a:pt x="3168169" y="442708"/>
                </a:cubicBezTo>
                <a:cubicBezTo>
                  <a:pt x="3149107" y="455855"/>
                  <a:pt x="3125608" y="462428"/>
                  <a:pt x="3097671" y="462428"/>
                </a:cubicBezTo>
                <a:cubicBezTo>
                  <a:pt x="3072693" y="462428"/>
                  <a:pt x="3050344" y="456512"/>
                  <a:pt x="3030624" y="444680"/>
                </a:cubicBezTo>
                <a:cubicBezTo>
                  <a:pt x="3011233" y="432848"/>
                  <a:pt x="2995786" y="416580"/>
                  <a:pt x="2984283" y="395874"/>
                </a:cubicBezTo>
                <a:cubicBezTo>
                  <a:pt x="2973108" y="375497"/>
                  <a:pt x="2967521" y="352162"/>
                  <a:pt x="2967521" y="325869"/>
                </a:cubicBezTo>
                <a:cubicBezTo>
                  <a:pt x="2967521" y="299576"/>
                  <a:pt x="2973108" y="276241"/>
                  <a:pt x="2984283" y="255864"/>
                </a:cubicBezTo>
                <a:cubicBezTo>
                  <a:pt x="2996115" y="234501"/>
                  <a:pt x="3011562" y="218068"/>
                  <a:pt x="3030624" y="206565"/>
                </a:cubicBezTo>
                <a:cubicBezTo>
                  <a:pt x="3050344" y="194733"/>
                  <a:pt x="3072693" y="188817"/>
                  <a:pt x="3097671" y="188817"/>
                </a:cubicBezTo>
                <a:close/>
                <a:moveTo>
                  <a:pt x="2810758" y="188817"/>
                </a:moveTo>
                <a:cubicBezTo>
                  <a:pt x="2845597" y="188817"/>
                  <a:pt x="2873040" y="198019"/>
                  <a:pt x="2893088" y="216424"/>
                </a:cubicBezTo>
                <a:cubicBezTo>
                  <a:pt x="2912808" y="234501"/>
                  <a:pt x="2922668" y="259479"/>
                  <a:pt x="2922668" y="291359"/>
                </a:cubicBezTo>
                <a:lnTo>
                  <a:pt x="2922668" y="454540"/>
                </a:lnTo>
                <a:lnTo>
                  <a:pt x="2881749" y="454540"/>
                </a:lnTo>
                <a:lnTo>
                  <a:pt x="2881749" y="417566"/>
                </a:lnTo>
                <a:lnTo>
                  <a:pt x="2879777" y="417566"/>
                </a:lnTo>
                <a:cubicBezTo>
                  <a:pt x="2872218" y="430383"/>
                  <a:pt x="2861208" y="441065"/>
                  <a:pt x="2846747" y="449610"/>
                </a:cubicBezTo>
                <a:cubicBezTo>
                  <a:pt x="2832614" y="458155"/>
                  <a:pt x="2815853" y="462428"/>
                  <a:pt x="2796462" y="462428"/>
                </a:cubicBezTo>
                <a:cubicBezTo>
                  <a:pt x="2777399" y="462428"/>
                  <a:pt x="2760637" y="458813"/>
                  <a:pt x="2746176" y="451582"/>
                </a:cubicBezTo>
                <a:cubicBezTo>
                  <a:pt x="2731058" y="444023"/>
                  <a:pt x="2719555" y="433834"/>
                  <a:pt x="2711667" y="421017"/>
                </a:cubicBezTo>
                <a:cubicBezTo>
                  <a:pt x="2703779" y="408199"/>
                  <a:pt x="2699835" y="393409"/>
                  <a:pt x="2699835" y="376647"/>
                </a:cubicBezTo>
                <a:cubicBezTo>
                  <a:pt x="2699835" y="349368"/>
                  <a:pt x="2710024" y="328170"/>
                  <a:pt x="2730401" y="313051"/>
                </a:cubicBezTo>
                <a:cubicBezTo>
                  <a:pt x="2751435" y="297604"/>
                  <a:pt x="2777399" y="289880"/>
                  <a:pt x="2808293" y="289880"/>
                </a:cubicBezTo>
                <a:cubicBezTo>
                  <a:pt x="2824398" y="289880"/>
                  <a:pt x="2838859" y="291524"/>
                  <a:pt x="2851677" y="294810"/>
                </a:cubicBezTo>
                <a:cubicBezTo>
                  <a:pt x="2864823" y="298097"/>
                  <a:pt x="2874848" y="302041"/>
                  <a:pt x="2881749" y="306642"/>
                </a:cubicBezTo>
                <a:lnTo>
                  <a:pt x="2881749" y="290866"/>
                </a:lnTo>
                <a:cubicBezTo>
                  <a:pt x="2881749" y="272133"/>
                  <a:pt x="2875176" y="256850"/>
                  <a:pt x="2862030" y="245018"/>
                </a:cubicBezTo>
                <a:cubicBezTo>
                  <a:pt x="2848883" y="233186"/>
                  <a:pt x="2831793" y="227270"/>
                  <a:pt x="2810758" y="227270"/>
                </a:cubicBezTo>
                <a:cubicBezTo>
                  <a:pt x="2796626" y="227270"/>
                  <a:pt x="2783480" y="230393"/>
                  <a:pt x="2771319" y="236637"/>
                </a:cubicBezTo>
                <a:cubicBezTo>
                  <a:pt x="2758501" y="243210"/>
                  <a:pt x="2748806" y="251920"/>
                  <a:pt x="2742232" y="262766"/>
                </a:cubicBezTo>
                <a:lnTo>
                  <a:pt x="2709695" y="238609"/>
                </a:lnTo>
                <a:cubicBezTo>
                  <a:pt x="2719555" y="223491"/>
                  <a:pt x="2733523" y="211330"/>
                  <a:pt x="2751599" y="202128"/>
                </a:cubicBezTo>
                <a:cubicBezTo>
                  <a:pt x="2769347" y="193254"/>
                  <a:pt x="2789067" y="188817"/>
                  <a:pt x="2810758" y="188817"/>
                </a:cubicBezTo>
                <a:close/>
                <a:moveTo>
                  <a:pt x="2031029" y="188817"/>
                </a:moveTo>
                <a:cubicBezTo>
                  <a:pt x="2050749" y="188817"/>
                  <a:pt x="2068168" y="192925"/>
                  <a:pt x="2083287" y="201142"/>
                </a:cubicBezTo>
                <a:cubicBezTo>
                  <a:pt x="2098405" y="209358"/>
                  <a:pt x="2110237" y="220368"/>
                  <a:pt x="2118782" y="234172"/>
                </a:cubicBezTo>
                <a:lnTo>
                  <a:pt x="2120754" y="234172"/>
                </a:lnTo>
                <a:lnTo>
                  <a:pt x="2120754" y="197198"/>
                </a:lnTo>
                <a:lnTo>
                  <a:pt x="2161672" y="197198"/>
                </a:lnTo>
                <a:lnTo>
                  <a:pt x="2161672" y="444680"/>
                </a:lnTo>
                <a:cubicBezTo>
                  <a:pt x="2161672" y="485763"/>
                  <a:pt x="2150169" y="517315"/>
                  <a:pt x="2127163" y="539335"/>
                </a:cubicBezTo>
                <a:cubicBezTo>
                  <a:pt x="2104485" y="561027"/>
                  <a:pt x="2074413" y="571872"/>
                  <a:pt x="2036945" y="571872"/>
                </a:cubicBezTo>
                <a:cubicBezTo>
                  <a:pt x="2006380" y="571872"/>
                  <a:pt x="1981401" y="564806"/>
                  <a:pt x="1962010" y="550674"/>
                </a:cubicBezTo>
                <a:cubicBezTo>
                  <a:pt x="1942291" y="536541"/>
                  <a:pt x="1928980" y="519451"/>
                  <a:pt x="1922078" y="499402"/>
                </a:cubicBezTo>
                <a:lnTo>
                  <a:pt x="1961517" y="482641"/>
                </a:lnTo>
                <a:cubicBezTo>
                  <a:pt x="1967104" y="497759"/>
                  <a:pt x="1976471" y="509920"/>
                  <a:pt x="1989618" y="519122"/>
                </a:cubicBezTo>
                <a:cubicBezTo>
                  <a:pt x="2002764" y="528325"/>
                  <a:pt x="2018540" y="532926"/>
                  <a:pt x="2036945" y="532926"/>
                </a:cubicBezTo>
                <a:cubicBezTo>
                  <a:pt x="2063238" y="532926"/>
                  <a:pt x="2083780" y="525202"/>
                  <a:pt x="2098569" y="509755"/>
                </a:cubicBezTo>
                <a:cubicBezTo>
                  <a:pt x="2113359" y="494637"/>
                  <a:pt x="2120754" y="472617"/>
                  <a:pt x="2120754" y="443694"/>
                </a:cubicBezTo>
                <a:lnTo>
                  <a:pt x="2120754" y="415101"/>
                </a:lnTo>
                <a:lnTo>
                  <a:pt x="2118782" y="415101"/>
                </a:lnTo>
                <a:cubicBezTo>
                  <a:pt x="2110565" y="427918"/>
                  <a:pt x="2098734" y="438600"/>
                  <a:pt x="2083287" y="447145"/>
                </a:cubicBezTo>
                <a:cubicBezTo>
                  <a:pt x="2068168" y="455362"/>
                  <a:pt x="2050749" y="459470"/>
                  <a:pt x="2031029" y="459470"/>
                </a:cubicBezTo>
                <a:cubicBezTo>
                  <a:pt x="2008680" y="459470"/>
                  <a:pt x="1988303" y="453718"/>
                  <a:pt x="1969898" y="442215"/>
                </a:cubicBezTo>
                <a:cubicBezTo>
                  <a:pt x="1951822" y="431041"/>
                  <a:pt x="1937361" y="415101"/>
                  <a:pt x="1926515" y="394395"/>
                </a:cubicBezTo>
                <a:cubicBezTo>
                  <a:pt x="1915669" y="373689"/>
                  <a:pt x="1910246" y="350354"/>
                  <a:pt x="1910246" y="324390"/>
                </a:cubicBezTo>
                <a:cubicBezTo>
                  <a:pt x="1910246" y="298426"/>
                  <a:pt x="1915669" y="275091"/>
                  <a:pt x="1926515" y="254385"/>
                </a:cubicBezTo>
                <a:cubicBezTo>
                  <a:pt x="1937689" y="233350"/>
                  <a:pt x="1952150" y="217246"/>
                  <a:pt x="1969898" y="206072"/>
                </a:cubicBezTo>
                <a:cubicBezTo>
                  <a:pt x="1988303" y="194568"/>
                  <a:pt x="2008680" y="188817"/>
                  <a:pt x="2031029" y="188817"/>
                </a:cubicBezTo>
                <a:close/>
                <a:moveTo>
                  <a:pt x="1764506" y="188817"/>
                </a:moveTo>
                <a:cubicBezTo>
                  <a:pt x="1795400" y="188817"/>
                  <a:pt x="1818900" y="197855"/>
                  <a:pt x="1835004" y="215931"/>
                </a:cubicBezTo>
                <a:cubicBezTo>
                  <a:pt x="1851437" y="234336"/>
                  <a:pt x="1859654" y="258822"/>
                  <a:pt x="1859654" y="289387"/>
                </a:cubicBezTo>
                <a:lnTo>
                  <a:pt x="1859654" y="454540"/>
                </a:lnTo>
                <a:lnTo>
                  <a:pt x="1816763" y="454540"/>
                </a:lnTo>
                <a:lnTo>
                  <a:pt x="1816763" y="295796"/>
                </a:lnTo>
                <a:cubicBezTo>
                  <a:pt x="1816763" y="272133"/>
                  <a:pt x="1811012" y="254878"/>
                  <a:pt x="1799509" y="244032"/>
                </a:cubicBezTo>
                <a:cubicBezTo>
                  <a:pt x="1788334" y="233186"/>
                  <a:pt x="1772723" y="227763"/>
                  <a:pt x="1752674" y="227763"/>
                </a:cubicBezTo>
                <a:cubicBezTo>
                  <a:pt x="1738870" y="227763"/>
                  <a:pt x="1726546" y="231707"/>
                  <a:pt x="1715700" y="239595"/>
                </a:cubicBezTo>
                <a:cubicBezTo>
                  <a:pt x="1704197" y="248140"/>
                  <a:pt x="1695651" y="258329"/>
                  <a:pt x="1690064" y="270161"/>
                </a:cubicBezTo>
                <a:cubicBezTo>
                  <a:pt x="1684148" y="282978"/>
                  <a:pt x="1681190" y="296125"/>
                  <a:pt x="1681190" y="309600"/>
                </a:cubicBezTo>
                <a:lnTo>
                  <a:pt x="1681190" y="454540"/>
                </a:lnTo>
                <a:lnTo>
                  <a:pt x="1638300" y="454540"/>
                </a:lnTo>
                <a:lnTo>
                  <a:pt x="1638300" y="197198"/>
                </a:lnTo>
                <a:lnTo>
                  <a:pt x="1678725" y="197198"/>
                </a:lnTo>
                <a:lnTo>
                  <a:pt x="1678725" y="235158"/>
                </a:lnTo>
                <a:lnTo>
                  <a:pt x="1681190" y="235158"/>
                </a:lnTo>
                <a:cubicBezTo>
                  <a:pt x="1688092" y="222340"/>
                  <a:pt x="1699267" y="211494"/>
                  <a:pt x="1714714" y="202621"/>
                </a:cubicBezTo>
                <a:cubicBezTo>
                  <a:pt x="1730490" y="193418"/>
                  <a:pt x="1747087" y="188817"/>
                  <a:pt x="1764506" y="188817"/>
                </a:cubicBezTo>
                <a:close/>
                <a:moveTo>
                  <a:pt x="735629" y="188817"/>
                </a:moveTo>
                <a:cubicBezTo>
                  <a:pt x="755349" y="188817"/>
                  <a:pt x="772768" y="192925"/>
                  <a:pt x="787887" y="201142"/>
                </a:cubicBezTo>
                <a:cubicBezTo>
                  <a:pt x="803005" y="209358"/>
                  <a:pt x="814837" y="220368"/>
                  <a:pt x="823382" y="234172"/>
                </a:cubicBezTo>
                <a:lnTo>
                  <a:pt x="825354" y="234172"/>
                </a:lnTo>
                <a:lnTo>
                  <a:pt x="825354" y="197198"/>
                </a:lnTo>
                <a:lnTo>
                  <a:pt x="866272" y="197198"/>
                </a:lnTo>
                <a:lnTo>
                  <a:pt x="866272" y="444680"/>
                </a:lnTo>
                <a:cubicBezTo>
                  <a:pt x="866272" y="485763"/>
                  <a:pt x="854769" y="517315"/>
                  <a:pt x="831763" y="539335"/>
                </a:cubicBezTo>
                <a:cubicBezTo>
                  <a:pt x="809085" y="561027"/>
                  <a:pt x="779013" y="571872"/>
                  <a:pt x="741545" y="571872"/>
                </a:cubicBezTo>
                <a:cubicBezTo>
                  <a:pt x="710980" y="571872"/>
                  <a:pt x="686001" y="564806"/>
                  <a:pt x="666610" y="550674"/>
                </a:cubicBezTo>
                <a:cubicBezTo>
                  <a:pt x="646891" y="536541"/>
                  <a:pt x="633580" y="519451"/>
                  <a:pt x="626678" y="499402"/>
                </a:cubicBezTo>
                <a:lnTo>
                  <a:pt x="666117" y="482641"/>
                </a:lnTo>
                <a:cubicBezTo>
                  <a:pt x="671705" y="497759"/>
                  <a:pt x="681071" y="509920"/>
                  <a:pt x="694218" y="519122"/>
                </a:cubicBezTo>
                <a:cubicBezTo>
                  <a:pt x="707364" y="528325"/>
                  <a:pt x="723140" y="532926"/>
                  <a:pt x="741545" y="532926"/>
                </a:cubicBezTo>
                <a:cubicBezTo>
                  <a:pt x="767838" y="532926"/>
                  <a:pt x="788380" y="525202"/>
                  <a:pt x="803169" y="509755"/>
                </a:cubicBezTo>
                <a:cubicBezTo>
                  <a:pt x="817959" y="494637"/>
                  <a:pt x="825354" y="472616"/>
                  <a:pt x="825354" y="443694"/>
                </a:cubicBezTo>
                <a:lnTo>
                  <a:pt x="825354" y="415101"/>
                </a:lnTo>
                <a:lnTo>
                  <a:pt x="823382" y="415101"/>
                </a:lnTo>
                <a:cubicBezTo>
                  <a:pt x="815166" y="427918"/>
                  <a:pt x="803334" y="438600"/>
                  <a:pt x="787887" y="447145"/>
                </a:cubicBezTo>
                <a:cubicBezTo>
                  <a:pt x="772768" y="455362"/>
                  <a:pt x="755349" y="459470"/>
                  <a:pt x="735629" y="459470"/>
                </a:cubicBezTo>
                <a:cubicBezTo>
                  <a:pt x="713280" y="459470"/>
                  <a:pt x="692903" y="453718"/>
                  <a:pt x="674498" y="442215"/>
                </a:cubicBezTo>
                <a:cubicBezTo>
                  <a:pt x="656422" y="431041"/>
                  <a:pt x="641961" y="415101"/>
                  <a:pt x="631115" y="394395"/>
                </a:cubicBezTo>
                <a:cubicBezTo>
                  <a:pt x="620269" y="373689"/>
                  <a:pt x="614846" y="350354"/>
                  <a:pt x="614846" y="324390"/>
                </a:cubicBezTo>
                <a:cubicBezTo>
                  <a:pt x="614846" y="298426"/>
                  <a:pt x="620269" y="275091"/>
                  <a:pt x="631115" y="254385"/>
                </a:cubicBezTo>
                <a:cubicBezTo>
                  <a:pt x="642289" y="233350"/>
                  <a:pt x="656750" y="217246"/>
                  <a:pt x="674498" y="206072"/>
                </a:cubicBezTo>
                <a:cubicBezTo>
                  <a:pt x="692903" y="194568"/>
                  <a:pt x="713280" y="188817"/>
                  <a:pt x="735629" y="188817"/>
                </a:cubicBezTo>
                <a:close/>
                <a:moveTo>
                  <a:pt x="469106" y="188817"/>
                </a:moveTo>
                <a:cubicBezTo>
                  <a:pt x="500000" y="188817"/>
                  <a:pt x="523500" y="197855"/>
                  <a:pt x="539604" y="215931"/>
                </a:cubicBezTo>
                <a:cubicBezTo>
                  <a:pt x="556037" y="234336"/>
                  <a:pt x="564254" y="258822"/>
                  <a:pt x="564254" y="289387"/>
                </a:cubicBezTo>
                <a:lnTo>
                  <a:pt x="564254" y="454540"/>
                </a:lnTo>
                <a:lnTo>
                  <a:pt x="521363" y="454540"/>
                </a:lnTo>
                <a:lnTo>
                  <a:pt x="521363" y="295796"/>
                </a:lnTo>
                <a:cubicBezTo>
                  <a:pt x="521363" y="272133"/>
                  <a:pt x="515612" y="254878"/>
                  <a:pt x="504109" y="244032"/>
                </a:cubicBezTo>
                <a:cubicBezTo>
                  <a:pt x="492934" y="233186"/>
                  <a:pt x="477323" y="227763"/>
                  <a:pt x="457274" y="227763"/>
                </a:cubicBezTo>
                <a:cubicBezTo>
                  <a:pt x="443470" y="227763"/>
                  <a:pt x="431145" y="231707"/>
                  <a:pt x="420300" y="239595"/>
                </a:cubicBezTo>
                <a:cubicBezTo>
                  <a:pt x="408796" y="248140"/>
                  <a:pt x="400251" y="258329"/>
                  <a:pt x="394664" y="270161"/>
                </a:cubicBezTo>
                <a:cubicBezTo>
                  <a:pt x="388748" y="282978"/>
                  <a:pt x="385790" y="296125"/>
                  <a:pt x="385790" y="309600"/>
                </a:cubicBezTo>
                <a:lnTo>
                  <a:pt x="385790" y="454540"/>
                </a:lnTo>
                <a:lnTo>
                  <a:pt x="342900" y="454540"/>
                </a:lnTo>
                <a:lnTo>
                  <a:pt x="342900" y="197198"/>
                </a:lnTo>
                <a:lnTo>
                  <a:pt x="383325" y="197198"/>
                </a:lnTo>
                <a:lnTo>
                  <a:pt x="383325" y="235158"/>
                </a:lnTo>
                <a:lnTo>
                  <a:pt x="385790" y="235158"/>
                </a:lnTo>
                <a:cubicBezTo>
                  <a:pt x="392692" y="222340"/>
                  <a:pt x="403867" y="211494"/>
                  <a:pt x="419314" y="202621"/>
                </a:cubicBezTo>
                <a:cubicBezTo>
                  <a:pt x="435089" y="193418"/>
                  <a:pt x="451687" y="188817"/>
                  <a:pt x="469106" y="188817"/>
                </a:cubicBezTo>
                <a:close/>
                <a:moveTo>
                  <a:pt x="2370264" y="124235"/>
                </a:moveTo>
                <a:lnTo>
                  <a:pt x="2413155" y="124235"/>
                </a:lnTo>
                <a:lnTo>
                  <a:pt x="2413155" y="197198"/>
                </a:lnTo>
                <a:lnTo>
                  <a:pt x="2476258" y="197198"/>
                </a:lnTo>
                <a:lnTo>
                  <a:pt x="2476258" y="236144"/>
                </a:lnTo>
                <a:lnTo>
                  <a:pt x="2413155" y="236144"/>
                </a:lnTo>
                <a:lnTo>
                  <a:pt x="2413155" y="376154"/>
                </a:lnTo>
                <a:cubicBezTo>
                  <a:pt x="2413155" y="390615"/>
                  <a:pt x="2415784" y="401132"/>
                  <a:pt x="2421043" y="407706"/>
                </a:cubicBezTo>
                <a:cubicBezTo>
                  <a:pt x="2427287" y="414936"/>
                  <a:pt x="2436654" y="418552"/>
                  <a:pt x="2449143" y="418552"/>
                </a:cubicBezTo>
                <a:cubicBezTo>
                  <a:pt x="2459989" y="418552"/>
                  <a:pt x="2469356" y="415758"/>
                  <a:pt x="2477244" y="410171"/>
                </a:cubicBezTo>
                <a:lnTo>
                  <a:pt x="2477244" y="452075"/>
                </a:lnTo>
                <a:cubicBezTo>
                  <a:pt x="2472643" y="454376"/>
                  <a:pt x="2467548" y="456019"/>
                  <a:pt x="2461961" y="457005"/>
                </a:cubicBezTo>
                <a:cubicBezTo>
                  <a:pt x="2456702" y="457991"/>
                  <a:pt x="2449965" y="458484"/>
                  <a:pt x="2441748" y="458484"/>
                </a:cubicBezTo>
                <a:cubicBezTo>
                  <a:pt x="2430903" y="458484"/>
                  <a:pt x="2421207" y="456841"/>
                  <a:pt x="2412662" y="453554"/>
                </a:cubicBezTo>
                <a:cubicBezTo>
                  <a:pt x="2403459" y="449939"/>
                  <a:pt x="2396064" y="445338"/>
                  <a:pt x="2390477" y="439750"/>
                </a:cubicBezTo>
                <a:cubicBezTo>
                  <a:pt x="2377002" y="426932"/>
                  <a:pt x="2370264" y="409349"/>
                  <a:pt x="2370264" y="387000"/>
                </a:cubicBezTo>
                <a:lnTo>
                  <a:pt x="2370264" y="236144"/>
                </a:lnTo>
                <a:lnTo>
                  <a:pt x="2325402" y="236144"/>
                </a:lnTo>
                <a:lnTo>
                  <a:pt x="2325402" y="197198"/>
                </a:lnTo>
                <a:lnTo>
                  <a:pt x="2370264" y="197198"/>
                </a:lnTo>
                <a:close/>
                <a:moveTo>
                  <a:pt x="3257550" y="93176"/>
                </a:moveTo>
                <a:lnTo>
                  <a:pt x="3300440" y="93176"/>
                </a:lnTo>
                <a:lnTo>
                  <a:pt x="3300440" y="320446"/>
                </a:lnTo>
                <a:lnTo>
                  <a:pt x="3421223" y="197198"/>
                </a:lnTo>
                <a:lnTo>
                  <a:pt x="3475946" y="197198"/>
                </a:lnTo>
                <a:lnTo>
                  <a:pt x="3475946" y="199170"/>
                </a:lnTo>
                <a:lnTo>
                  <a:pt x="3374882" y="301219"/>
                </a:lnTo>
                <a:lnTo>
                  <a:pt x="3478904" y="452568"/>
                </a:lnTo>
                <a:lnTo>
                  <a:pt x="3478904" y="454540"/>
                </a:lnTo>
                <a:lnTo>
                  <a:pt x="3427632" y="454540"/>
                </a:lnTo>
                <a:lnTo>
                  <a:pt x="3344810" y="330799"/>
                </a:lnTo>
                <a:lnTo>
                  <a:pt x="3300440" y="375168"/>
                </a:lnTo>
                <a:lnTo>
                  <a:pt x="3300440" y="454540"/>
                </a:lnTo>
                <a:lnTo>
                  <a:pt x="3257550" y="454540"/>
                </a:lnTo>
                <a:close/>
                <a:moveTo>
                  <a:pt x="1244947" y="93176"/>
                </a:moveTo>
                <a:lnTo>
                  <a:pt x="1287837" y="93176"/>
                </a:lnTo>
                <a:lnTo>
                  <a:pt x="1287837" y="454540"/>
                </a:lnTo>
                <a:lnTo>
                  <a:pt x="1246919" y="454540"/>
                </a:lnTo>
                <a:lnTo>
                  <a:pt x="1246919" y="416580"/>
                </a:lnTo>
                <a:lnTo>
                  <a:pt x="1244947" y="416580"/>
                </a:lnTo>
                <a:cubicBezTo>
                  <a:pt x="1237388" y="429069"/>
                  <a:pt x="1225556" y="439915"/>
                  <a:pt x="1209452" y="449117"/>
                </a:cubicBezTo>
                <a:cubicBezTo>
                  <a:pt x="1194004" y="457991"/>
                  <a:pt x="1176585" y="462428"/>
                  <a:pt x="1157194" y="462428"/>
                </a:cubicBezTo>
                <a:cubicBezTo>
                  <a:pt x="1133202" y="462428"/>
                  <a:pt x="1112168" y="456676"/>
                  <a:pt x="1094091" y="445173"/>
                </a:cubicBezTo>
                <a:cubicBezTo>
                  <a:pt x="1075686" y="433670"/>
                  <a:pt x="1061061" y="417401"/>
                  <a:pt x="1050215" y="396367"/>
                </a:cubicBezTo>
                <a:cubicBezTo>
                  <a:pt x="1039369" y="375661"/>
                  <a:pt x="1033946" y="352162"/>
                  <a:pt x="1033946" y="325869"/>
                </a:cubicBezTo>
                <a:cubicBezTo>
                  <a:pt x="1033946" y="299905"/>
                  <a:pt x="1039369" y="276570"/>
                  <a:pt x="1050215" y="255864"/>
                </a:cubicBezTo>
                <a:cubicBezTo>
                  <a:pt x="1061389" y="234501"/>
                  <a:pt x="1076015" y="218068"/>
                  <a:pt x="1094091" y="206565"/>
                </a:cubicBezTo>
                <a:cubicBezTo>
                  <a:pt x="1112825" y="194733"/>
                  <a:pt x="1133859" y="188817"/>
                  <a:pt x="1157194" y="188817"/>
                </a:cubicBezTo>
                <a:cubicBezTo>
                  <a:pt x="1176257" y="188817"/>
                  <a:pt x="1193676" y="193418"/>
                  <a:pt x="1209452" y="202621"/>
                </a:cubicBezTo>
                <a:cubicBezTo>
                  <a:pt x="1225556" y="212152"/>
                  <a:pt x="1237388" y="223162"/>
                  <a:pt x="1244947" y="235651"/>
                </a:cubicBezTo>
                <a:lnTo>
                  <a:pt x="1246919" y="235651"/>
                </a:lnTo>
                <a:lnTo>
                  <a:pt x="1244947" y="199663"/>
                </a:lnTo>
                <a:close/>
                <a:moveTo>
                  <a:pt x="3539867" y="88246"/>
                </a:moveTo>
                <a:cubicBezTo>
                  <a:pt x="3548741" y="88246"/>
                  <a:pt x="3555972" y="91040"/>
                  <a:pt x="3561559" y="96627"/>
                </a:cubicBezTo>
                <a:cubicBezTo>
                  <a:pt x="3567475" y="102543"/>
                  <a:pt x="3570433" y="109938"/>
                  <a:pt x="3570433" y="118812"/>
                </a:cubicBezTo>
                <a:cubicBezTo>
                  <a:pt x="3570433" y="127357"/>
                  <a:pt x="3567475" y="134587"/>
                  <a:pt x="3561559" y="140503"/>
                </a:cubicBezTo>
                <a:cubicBezTo>
                  <a:pt x="3555314" y="146748"/>
                  <a:pt x="3548084" y="149870"/>
                  <a:pt x="3539867" y="149870"/>
                </a:cubicBezTo>
                <a:cubicBezTo>
                  <a:pt x="3531651" y="149870"/>
                  <a:pt x="3524420" y="146748"/>
                  <a:pt x="3518176" y="140503"/>
                </a:cubicBezTo>
                <a:cubicBezTo>
                  <a:pt x="3511931" y="134259"/>
                  <a:pt x="3508809" y="127028"/>
                  <a:pt x="3508809" y="118812"/>
                </a:cubicBezTo>
                <a:cubicBezTo>
                  <a:pt x="3508809" y="110267"/>
                  <a:pt x="3511931" y="102872"/>
                  <a:pt x="3518176" y="96627"/>
                </a:cubicBezTo>
                <a:cubicBezTo>
                  <a:pt x="3523763" y="91040"/>
                  <a:pt x="3530994" y="88246"/>
                  <a:pt x="3539867" y="88246"/>
                </a:cubicBezTo>
                <a:close/>
                <a:moveTo>
                  <a:pt x="289880" y="38454"/>
                </a:moveTo>
                <a:lnTo>
                  <a:pt x="324389" y="38454"/>
                </a:lnTo>
                <a:lnTo>
                  <a:pt x="324389" y="72963"/>
                </a:lnTo>
                <a:cubicBezTo>
                  <a:pt x="324389" y="90711"/>
                  <a:pt x="319952" y="103858"/>
                  <a:pt x="311078" y="112403"/>
                </a:cubicBezTo>
                <a:cubicBezTo>
                  <a:pt x="301876" y="120948"/>
                  <a:pt x="288565" y="125221"/>
                  <a:pt x="271146" y="125221"/>
                </a:cubicBezTo>
                <a:lnTo>
                  <a:pt x="265723" y="125221"/>
                </a:lnTo>
                <a:lnTo>
                  <a:pt x="265723" y="320939"/>
                </a:lnTo>
                <a:cubicBezTo>
                  <a:pt x="265723" y="349204"/>
                  <a:pt x="260465" y="373854"/>
                  <a:pt x="249947" y="394888"/>
                </a:cubicBezTo>
                <a:cubicBezTo>
                  <a:pt x="239101" y="416580"/>
                  <a:pt x="223654" y="433341"/>
                  <a:pt x="203606" y="445173"/>
                </a:cubicBezTo>
                <a:cubicBezTo>
                  <a:pt x="183886" y="456676"/>
                  <a:pt x="160223" y="462428"/>
                  <a:pt x="132615" y="462428"/>
                </a:cubicBezTo>
                <a:cubicBezTo>
                  <a:pt x="106979" y="462428"/>
                  <a:pt x="83973" y="456512"/>
                  <a:pt x="63596" y="444680"/>
                </a:cubicBezTo>
                <a:cubicBezTo>
                  <a:pt x="43547" y="432848"/>
                  <a:pt x="27772" y="416251"/>
                  <a:pt x="16268" y="394888"/>
                </a:cubicBezTo>
                <a:cubicBezTo>
                  <a:pt x="5423" y="374511"/>
                  <a:pt x="0" y="349861"/>
                  <a:pt x="0" y="320939"/>
                </a:cubicBezTo>
                <a:lnTo>
                  <a:pt x="0" y="93176"/>
                </a:lnTo>
                <a:lnTo>
                  <a:pt x="42890" y="93176"/>
                </a:lnTo>
                <a:lnTo>
                  <a:pt x="42890" y="322911"/>
                </a:lnTo>
                <a:cubicBezTo>
                  <a:pt x="42890" y="352162"/>
                  <a:pt x="50614" y="375990"/>
                  <a:pt x="66061" y="394395"/>
                </a:cubicBezTo>
                <a:cubicBezTo>
                  <a:pt x="81179" y="412471"/>
                  <a:pt x="103364" y="421510"/>
                  <a:pt x="132615" y="421510"/>
                </a:cubicBezTo>
                <a:cubicBezTo>
                  <a:pt x="161537" y="421510"/>
                  <a:pt x="183886" y="412471"/>
                  <a:pt x="199662" y="394395"/>
                </a:cubicBezTo>
                <a:cubicBezTo>
                  <a:pt x="215109" y="376647"/>
                  <a:pt x="222833" y="352819"/>
                  <a:pt x="222833" y="322911"/>
                </a:cubicBezTo>
                <a:lnTo>
                  <a:pt x="222833" y="93176"/>
                </a:lnTo>
                <a:lnTo>
                  <a:pt x="271146" y="93176"/>
                </a:lnTo>
                <a:cubicBezTo>
                  <a:pt x="283635" y="93176"/>
                  <a:pt x="289880" y="86438"/>
                  <a:pt x="289880" y="72963"/>
                </a:cubicBezTo>
                <a:close/>
                <a:moveTo>
                  <a:pt x="140010" y="0"/>
                </a:moveTo>
                <a:lnTo>
                  <a:pt x="186844" y="0"/>
                </a:lnTo>
                <a:lnTo>
                  <a:pt x="151349" y="64089"/>
                </a:lnTo>
                <a:lnTo>
                  <a:pt x="113881" y="640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2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46BECBF8-87EB-4CB0-BBEF-5A6E2D2D3E9E}"/>
              </a:ext>
            </a:extLst>
          </p:cNvPr>
          <p:cNvSpPr txBox="1"/>
          <p:nvPr/>
        </p:nvSpPr>
        <p:spPr>
          <a:xfrm>
            <a:off x="804796" y="793264"/>
            <a:ext cx="5772745" cy="664964"/>
          </a:xfrm>
          <a:custGeom>
            <a:avLst/>
            <a:gdLst/>
            <a:ahLst/>
            <a:cxnLst/>
            <a:rect l="l" t="t" r="r" b="b"/>
            <a:pathLst>
              <a:path w="5772745" h="664964">
                <a:moveTo>
                  <a:pt x="3752255" y="566738"/>
                </a:moveTo>
                <a:cubicBezTo>
                  <a:pt x="3764955" y="566738"/>
                  <a:pt x="3775670" y="571104"/>
                  <a:pt x="3784401" y="579835"/>
                </a:cubicBezTo>
                <a:cubicBezTo>
                  <a:pt x="3793530" y="588963"/>
                  <a:pt x="3798094" y="599877"/>
                  <a:pt x="3798094" y="612577"/>
                </a:cubicBezTo>
                <a:cubicBezTo>
                  <a:pt x="3798094" y="625277"/>
                  <a:pt x="3793530" y="636191"/>
                  <a:pt x="3784401" y="645319"/>
                </a:cubicBezTo>
                <a:cubicBezTo>
                  <a:pt x="3775670" y="654050"/>
                  <a:pt x="3764955" y="658416"/>
                  <a:pt x="3752255" y="658416"/>
                </a:cubicBezTo>
                <a:cubicBezTo>
                  <a:pt x="3739158" y="658416"/>
                  <a:pt x="3728244" y="654050"/>
                  <a:pt x="3719512" y="645319"/>
                </a:cubicBezTo>
                <a:cubicBezTo>
                  <a:pt x="3710384" y="636191"/>
                  <a:pt x="3705820" y="625277"/>
                  <a:pt x="3705820" y="612577"/>
                </a:cubicBezTo>
                <a:cubicBezTo>
                  <a:pt x="3705820" y="599877"/>
                  <a:pt x="3710384" y="588963"/>
                  <a:pt x="3719512" y="579835"/>
                </a:cubicBezTo>
                <a:cubicBezTo>
                  <a:pt x="3728244" y="571104"/>
                  <a:pt x="3739158" y="566738"/>
                  <a:pt x="3752255" y="566738"/>
                </a:cubicBezTo>
                <a:close/>
                <a:moveTo>
                  <a:pt x="2508647" y="381596"/>
                </a:moveTo>
                <a:cubicBezTo>
                  <a:pt x="2467372" y="381596"/>
                  <a:pt x="2446734" y="397074"/>
                  <a:pt x="2446734" y="428030"/>
                </a:cubicBezTo>
                <a:cubicBezTo>
                  <a:pt x="2446734" y="440730"/>
                  <a:pt x="2451299" y="451049"/>
                  <a:pt x="2460426" y="458986"/>
                </a:cubicBezTo>
                <a:cubicBezTo>
                  <a:pt x="2469555" y="466924"/>
                  <a:pt x="2482255" y="470893"/>
                  <a:pt x="2498527" y="470893"/>
                </a:cubicBezTo>
                <a:cubicBezTo>
                  <a:pt x="2521942" y="470893"/>
                  <a:pt x="2540397" y="463550"/>
                  <a:pt x="2553891" y="448866"/>
                </a:cubicBezTo>
                <a:cubicBezTo>
                  <a:pt x="2567384" y="434182"/>
                  <a:pt x="2574131" y="416719"/>
                  <a:pt x="2574131" y="396479"/>
                </a:cubicBezTo>
                <a:cubicBezTo>
                  <a:pt x="2552303" y="386557"/>
                  <a:pt x="2530475" y="381596"/>
                  <a:pt x="2508647" y="381596"/>
                </a:cubicBezTo>
                <a:close/>
                <a:moveTo>
                  <a:pt x="4885730" y="276821"/>
                </a:moveTo>
                <a:cubicBezTo>
                  <a:pt x="4871442" y="276821"/>
                  <a:pt x="4857353" y="280591"/>
                  <a:pt x="4843462" y="288132"/>
                </a:cubicBezTo>
                <a:cubicBezTo>
                  <a:pt x="4830365" y="295275"/>
                  <a:pt x="4819849" y="305793"/>
                  <a:pt x="4811911" y="319683"/>
                </a:cubicBezTo>
                <a:cubicBezTo>
                  <a:pt x="4803973" y="333574"/>
                  <a:pt x="4800004" y="349647"/>
                  <a:pt x="4800004" y="367904"/>
                </a:cubicBezTo>
                <a:cubicBezTo>
                  <a:pt x="4800004" y="385366"/>
                  <a:pt x="4803973" y="401439"/>
                  <a:pt x="4811911" y="416124"/>
                </a:cubicBezTo>
                <a:cubicBezTo>
                  <a:pt x="4819452" y="430411"/>
                  <a:pt x="4829969" y="441127"/>
                  <a:pt x="4843462" y="448271"/>
                </a:cubicBezTo>
                <a:cubicBezTo>
                  <a:pt x="4856560" y="455414"/>
                  <a:pt x="4870648" y="458986"/>
                  <a:pt x="4885730" y="458986"/>
                </a:cubicBezTo>
                <a:cubicBezTo>
                  <a:pt x="4901208" y="458986"/>
                  <a:pt x="4915495" y="455414"/>
                  <a:pt x="4928592" y="448271"/>
                </a:cubicBezTo>
                <a:cubicBezTo>
                  <a:pt x="4941292" y="441524"/>
                  <a:pt x="4951611" y="431007"/>
                  <a:pt x="4959548" y="416719"/>
                </a:cubicBezTo>
                <a:cubicBezTo>
                  <a:pt x="4967486" y="402829"/>
                  <a:pt x="4971454" y="386557"/>
                  <a:pt x="4971454" y="367904"/>
                </a:cubicBezTo>
                <a:cubicBezTo>
                  <a:pt x="4971454" y="349647"/>
                  <a:pt x="4967486" y="333574"/>
                  <a:pt x="4959548" y="319683"/>
                </a:cubicBezTo>
                <a:cubicBezTo>
                  <a:pt x="4951611" y="305396"/>
                  <a:pt x="4941292" y="294879"/>
                  <a:pt x="4928592" y="288132"/>
                </a:cubicBezTo>
                <a:cubicBezTo>
                  <a:pt x="4914702" y="280591"/>
                  <a:pt x="4900414" y="276821"/>
                  <a:pt x="4885730" y="276821"/>
                </a:cubicBezTo>
                <a:close/>
                <a:moveTo>
                  <a:pt x="1788319" y="276821"/>
                </a:moveTo>
                <a:cubicBezTo>
                  <a:pt x="1773634" y="276821"/>
                  <a:pt x="1759942" y="280591"/>
                  <a:pt x="1747242" y="288132"/>
                </a:cubicBezTo>
                <a:cubicBezTo>
                  <a:pt x="1733749" y="296069"/>
                  <a:pt x="1723231" y="306785"/>
                  <a:pt x="1715691" y="320279"/>
                </a:cubicBezTo>
                <a:cubicBezTo>
                  <a:pt x="1708150" y="333772"/>
                  <a:pt x="1704380" y="349647"/>
                  <a:pt x="1704380" y="367904"/>
                </a:cubicBezTo>
                <a:cubicBezTo>
                  <a:pt x="1704380" y="386160"/>
                  <a:pt x="1708150" y="402035"/>
                  <a:pt x="1715691" y="415529"/>
                </a:cubicBezTo>
                <a:cubicBezTo>
                  <a:pt x="1723231" y="429022"/>
                  <a:pt x="1733749" y="439738"/>
                  <a:pt x="1747242" y="447675"/>
                </a:cubicBezTo>
                <a:cubicBezTo>
                  <a:pt x="1759942" y="455216"/>
                  <a:pt x="1773634" y="458986"/>
                  <a:pt x="1788319" y="458986"/>
                </a:cubicBezTo>
                <a:cubicBezTo>
                  <a:pt x="1803797" y="458986"/>
                  <a:pt x="1817886" y="455216"/>
                  <a:pt x="1830586" y="447675"/>
                </a:cubicBezTo>
                <a:cubicBezTo>
                  <a:pt x="1843286" y="440135"/>
                  <a:pt x="1853605" y="429419"/>
                  <a:pt x="1861542" y="415529"/>
                </a:cubicBezTo>
                <a:cubicBezTo>
                  <a:pt x="1869480" y="401638"/>
                  <a:pt x="1873448" y="385763"/>
                  <a:pt x="1873448" y="367904"/>
                </a:cubicBezTo>
                <a:cubicBezTo>
                  <a:pt x="1873448" y="350044"/>
                  <a:pt x="1869480" y="334169"/>
                  <a:pt x="1861542" y="320279"/>
                </a:cubicBezTo>
                <a:cubicBezTo>
                  <a:pt x="1853605" y="306388"/>
                  <a:pt x="1843286" y="295672"/>
                  <a:pt x="1830586" y="288132"/>
                </a:cubicBezTo>
                <a:cubicBezTo>
                  <a:pt x="1817886" y="280591"/>
                  <a:pt x="1803797" y="276821"/>
                  <a:pt x="1788319" y="276821"/>
                </a:cubicBezTo>
                <a:close/>
                <a:moveTo>
                  <a:pt x="532805" y="276821"/>
                </a:moveTo>
                <a:cubicBezTo>
                  <a:pt x="518517" y="276821"/>
                  <a:pt x="504428" y="280591"/>
                  <a:pt x="490538" y="288132"/>
                </a:cubicBezTo>
                <a:cubicBezTo>
                  <a:pt x="477441" y="295275"/>
                  <a:pt x="466924" y="305793"/>
                  <a:pt x="458986" y="319683"/>
                </a:cubicBezTo>
                <a:cubicBezTo>
                  <a:pt x="451048" y="333574"/>
                  <a:pt x="447080" y="349647"/>
                  <a:pt x="447080" y="367904"/>
                </a:cubicBezTo>
                <a:cubicBezTo>
                  <a:pt x="447080" y="385366"/>
                  <a:pt x="451048" y="401439"/>
                  <a:pt x="458986" y="416124"/>
                </a:cubicBezTo>
                <a:cubicBezTo>
                  <a:pt x="466527" y="430411"/>
                  <a:pt x="477044" y="441127"/>
                  <a:pt x="490538" y="448271"/>
                </a:cubicBezTo>
                <a:cubicBezTo>
                  <a:pt x="503635" y="455414"/>
                  <a:pt x="517723" y="458986"/>
                  <a:pt x="532805" y="458986"/>
                </a:cubicBezTo>
                <a:cubicBezTo>
                  <a:pt x="548283" y="458986"/>
                  <a:pt x="562570" y="455414"/>
                  <a:pt x="575667" y="448271"/>
                </a:cubicBezTo>
                <a:cubicBezTo>
                  <a:pt x="588367" y="441524"/>
                  <a:pt x="598686" y="431007"/>
                  <a:pt x="606624" y="416719"/>
                </a:cubicBezTo>
                <a:cubicBezTo>
                  <a:pt x="614561" y="402829"/>
                  <a:pt x="618530" y="386557"/>
                  <a:pt x="618530" y="367904"/>
                </a:cubicBezTo>
                <a:cubicBezTo>
                  <a:pt x="618530" y="349647"/>
                  <a:pt x="614561" y="333574"/>
                  <a:pt x="606624" y="319683"/>
                </a:cubicBezTo>
                <a:cubicBezTo>
                  <a:pt x="598686" y="305396"/>
                  <a:pt x="588367" y="294879"/>
                  <a:pt x="575667" y="288132"/>
                </a:cubicBezTo>
                <a:cubicBezTo>
                  <a:pt x="561777" y="280591"/>
                  <a:pt x="547489" y="276821"/>
                  <a:pt x="532805" y="276821"/>
                </a:cubicBezTo>
                <a:close/>
                <a:moveTo>
                  <a:pt x="5614987" y="275035"/>
                </a:moveTo>
                <a:cubicBezTo>
                  <a:pt x="5592762" y="275035"/>
                  <a:pt x="5573514" y="282774"/>
                  <a:pt x="5557242" y="298252"/>
                </a:cubicBezTo>
                <a:cubicBezTo>
                  <a:pt x="5541367" y="313730"/>
                  <a:pt x="5533429" y="335360"/>
                  <a:pt x="5533429" y="363141"/>
                </a:cubicBezTo>
                <a:cubicBezTo>
                  <a:pt x="5533429" y="390525"/>
                  <a:pt x="5541367" y="411957"/>
                  <a:pt x="5557242" y="427435"/>
                </a:cubicBezTo>
                <a:cubicBezTo>
                  <a:pt x="5573514" y="442913"/>
                  <a:pt x="5592762" y="450652"/>
                  <a:pt x="5614987" y="450652"/>
                </a:cubicBezTo>
                <a:cubicBezTo>
                  <a:pt x="5637213" y="450652"/>
                  <a:pt x="5656263" y="442913"/>
                  <a:pt x="5672137" y="427435"/>
                </a:cubicBezTo>
                <a:cubicBezTo>
                  <a:pt x="5688012" y="411957"/>
                  <a:pt x="5695950" y="390525"/>
                  <a:pt x="5695950" y="363141"/>
                </a:cubicBezTo>
                <a:cubicBezTo>
                  <a:pt x="5695950" y="335360"/>
                  <a:pt x="5688211" y="313730"/>
                  <a:pt x="5672733" y="298252"/>
                </a:cubicBezTo>
                <a:cubicBezTo>
                  <a:pt x="5657254" y="282774"/>
                  <a:pt x="5638006" y="275035"/>
                  <a:pt x="5614987" y="275035"/>
                </a:cubicBezTo>
                <a:close/>
                <a:moveTo>
                  <a:pt x="1262063" y="275035"/>
                </a:moveTo>
                <a:cubicBezTo>
                  <a:pt x="1239838" y="275035"/>
                  <a:pt x="1220589" y="282774"/>
                  <a:pt x="1204317" y="298252"/>
                </a:cubicBezTo>
                <a:cubicBezTo>
                  <a:pt x="1188442" y="313730"/>
                  <a:pt x="1180505" y="335360"/>
                  <a:pt x="1180505" y="363141"/>
                </a:cubicBezTo>
                <a:cubicBezTo>
                  <a:pt x="1180505" y="390525"/>
                  <a:pt x="1188442" y="411957"/>
                  <a:pt x="1204317" y="427435"/>
                </a:cubicBezTo>
                <a:cubicBezTo>
                  <a:pt x="1220589" y="442913"/>
                  <a:pt x="1239838" y="450652"/>
                  <a:pt x="1262063" y="450652"/>
                </a:cubicBezTo>
                <a:cubicBezTo>
                  <a:pt x="1284288" y="450652"/>
                  <a:pt x="1303337" y="442913"/>
                  <a:pt x="1319213" y="427435"/>
                </a:cubicBezTo>
                <a:cubicBezTo>
                  <a:pt x="1335088" y="411957"/>
                  <a:pt x="1343025" y="390525"/>
                  <a:pt x="1343025" y="363141"/>
                </a:cubicBezTo>
                <a:cubicBezTo>
                  <a:pt x="1343025" y="335360"/>
                  <a:pt x="1335286" y="313730"/>
                  <a:pt x="1319808" y="298252"/>
                </a:cubicBezTo>
                <a:cubicBezTo>
                  <a:pt x="1304330" y="282774"/>
                  <a:pt x="1285082" y="275035"/>
                  <a:pt x="1262063" y="275035"/>
                </a:cubicBezTo>
                <a:close/>
                <a:moveTo>
                  <a:pt x="3756422" y="267891"/>
                </a:moveTo>
                <a:cubicBezTo>
                  <a:pt x="3737372" y="267891"/>
                  <a:pt x="3721100" y="273447"/>
                  <a:pt x="3707606" y="284560"/>
                </a:cubicBezTo>
                <a:cubicBezTo>
                  <a:pt x="3693715" y="296069"/>
                  <a:pt x="3683794" y="311150"/>
                  <a:pt x="3677841" y="329804"/>
                </a:cubicBezTo>
                <a:lnTo>
                  <a:pt x="3832622" y="329804"/>
                </a:lnTo>
                <a:cubicBezTo>
                  <a:pt x="3831828" y="320279"/>
                  <a:pt x="3828256" y="310754"/>
                  <a:pt x="3821906" y="301229"/>
                </a:cubicBezTo>
                <a:cubicBezTo>
                  <a:pt x="3815159" y="291704"/>
                  <a:pt x="3806428" y="283766"/>
                  <a:pt x="3795712" y="277416"/>
                </a:cubicBezTo>
                <a:cubicBezTo>
                  <a:pt x="3784600" y="271066"/>
                  <a:pt x="3771503" y="267891"/>
                  <a:pt x="3756422" y="267891"/>
                </a:cubicBezTo>
                <a:close/>
                <a:moveTo>
                  <a:pt x="2019895" y="212527"/>
                </a:moveTo>
                <a:lnTo>
                  <a:pt x="2100262" y="212527"/>
                </a:lnTo>
                <a:lnTo>
                  <a:pt x="2100262" y="391716"/>
                </a:lnTo>
                <a:cubicBezTo>
                  <a:pt x="2100262" y="413147"/>
                  <a:pt x="2105223" y="429618"/>
                  <a:pt x="2115145" y="441127"/>
                </a:cubicBezTo>
                <a:cubicBezTo>
                  <a:pt x="2125067" y="453033"/>
                  <a:pt x="2138561" y="458986"/>
                  <a:pt x="2155626" y="458986"/>
                </a:cubicBezTo>
                <a:cubicBezTo>
                  <a:pt x="2178248" y="458986"/>
                  <a:pt x="2196306" y="450652"/>
                  <a:pt x="2209800" y="433983"/>
                </a:cubicBezTo>
                <a:cubicBezTo>
                  <a:pt x="2223294" y="417711"/>
                  <a:pt x="2230041" y="396677"/>
                  <a:pt x="2230041" y="370880"/>
                </a:cubicBezTo>
                <a:lnTo>
                  <a:pt x="2230041" y="212527"/>
                </a:lnTo>
                <a:lnTo>
                  <a:pt x="2309812" y="212527"/>
                </a:lnTo>
                <a:lnTo>
                  <a:pt x="2309812" y="523280"/>
                </a:lnTo>
                <a:lnTo>
                  <a:pt x="2234803" y="523280"/>
                </a:lnTo>
                <a:lnTo>
                  <a:pt x="2234803" y="483989"/>
                </a:lnTo>
                <a:lnTo>
                  <a:pt x="2230041" y="483989"/>
                </a:lnTo>
                <a:cubicBezTo>
                  <a:pt x="2220516" y="499071"/>
                  <a:pt x="2207419" y="510977"/>
                  <a:pt x="2190750" y="519708"/>
                </a:cubicBezTo>
                <a:cubicBezTo>
                  <a:pt x="2174478" y="528439"/>
                  <a:pt x="2155825" y="532805"/>
                  <a:pt x="2134791" y="532805"/>
                </a:cubicBezTo>
                <a:cubicBezTo>
                  <a:pt x="2097485" y="532805"/>
                  <a:pt x="2069108" y="521296"/>
                  <a:pt x="2049661" y="498277"/>
                </a:cubicBezTo>
                <a:cubicBezTo>
                  <a:pt x="2029817" y="474861"/>
                  <a:pt x="2019895" y="442516"/>
                  <a:pt x="2019895" y="401241"/>
                </a:cubicBezTo>
                <a:close/>
                <a:moveTo>
                  <a:pt x="5598914" y="202407"/>
                </a:moveTo>
                <a:cubicBezTo>
                  <a:pt x="5617964" y="202407"/>
                  <a:pt x="5636022" y="206177"/>
                  <a:pt x="5653087" y="213718"/>
                </a:cubicBezTo>
                <a:cubicBezTo>
                  <a:pt x="5668565" y="220464"/>
                  <a:pt x="5681266" y="230982"/>
                  <a:pt x="5691187" y="245269"/>
                </a:cubicBezTo>
                <a:lnTo>
                  <a:pt x="5695950" y="245269"/>
                </a:lnTo>
                <a:lnTo>
                  <a:pt x="5695950" y="212527"/>
                </a:lnTo>
                <a:lnTo>
                  <a:pt x="5772745" y="212527"/>
                </a:lnTo>
                <a:lnTo>
                  <a:pt x="5772745" y="501849"/>
                </a:lnTo>
                <a:cubicBezTo>
                  <a:pt x="5772745" y="535980"/>
                  <a:pt x="5766395" y="564952"/>
                  <a:pt x="5753695" y="588764"/>
                </a:cubicBezTo>
                <a:cubicBezTo>
                  <a:pt x="5740995" y="612577"/>
                  <a:pt x="5722342" y="631230"/>
                  <a:pt x="5697736" y="644724"/>
                </a:cubicBezTo>
                <a:cubicBezTo>
                  <a:pt x="5673130" y="658218"/>
                  <a:pt x="5645150" y="664964"/>
                  <a:pt x="5613797" y="664964"/>
                </a:cubicBezTo>
                <a:cubicBezTo>
                  <a:pt x="5574506" y="664964"/>
                  <a:pt x="5541764" y="656035"/>
                  <a:pt x="5515570" y="638175"/>
                </a:cubicBezTo>
                <a:cubicBezTo>
                  <a:pt x="5489376" y="620316"/>
                  <a:pt x="5471914" y="599083"/>
                  <a:pt x="5463183" y="574477"/>
                </a:cubicBezTo>
                <a:lnTo>
                  <a:pt x="5538192" y="544116"/>
                </a:lnTo>
                <a:cubicBezTo>
                  <a:pt x="5544939" y="559594"/>
                  <a:pt x="5554861" y="571699"/>
                  <a:pt x="5567958" y="580430"/>
                </a:cubicBezTo>
                <a:cubicBezTo>
                  <a:pt x="5581849" y="589558"/>
                  <a:pt x="5597128" y="594122"/>
                  <a:pt x="5613797" y="594122"/>
                </a:cubicBezTo>
                <a:cubicBezTo>
                  <a:pt x="5639197" y="594122"/>
                  <a:pt x="5659239" y="586383"/>
                  <a:pt x="5673923" y="570905"/>
                </a:cubicBezTo>
                <a:cubicBezTo>
                  <a:pt x="5688608" y="555824"/>
                  <a:pt x="5695950" y="533797"/>
                  <a:pt x="5695950" y="504825"/>
                </a:cubicBezTo>
                <a:lnTo>
                  <a:pt x="5695950" y="480418"/>
                </a:lnTo>
                <a:lnTo>
                  <a:pt x="5691187" y="480418"/>
                </a:lnTo>
                <a:cubicBezTo>
                  <a:pt x="5680869" y="495102"/>
                  <a:pt x="5668169" y="505818"/>
                  <a:pt x="5653087" y="512564"/>
                </a:cubicBezTo>
                <a:cubicBezTo>
                  <a:pt x="5637213" y="519708"/>
                  <a:pt x="5619154" y="523280"/>
                  <a:pt x="5598914" y="523280"/>
                </a:cubicBezTo>
                <a:cubicBezTo>
                  <a:pt x="5573117" y="523280"/>
                  <a:pt x="5549106" y="516732"/>
                  <a:pt x="5526881" y="503635"/>
                </a:cubicBezTo>
                <a:cubicBezTo>
                  <a:pt x="5505450" y="490935"/>
                  <a:pt x="5487789" y="472282"/>
                  <a:pt x="5473898" y="447675"/>
                </a:cubicBezTo>
                <a:cubicBezTo>
                  <a:pt x="5460405" y="423466"/>
                  <a:pt x="5453658" y="395288"/>
                  <a:pt x="5453658" y="363141"/>
                </a:cubicBezTo>
                <a:cubicBezTo>
                  <a:pt x="5453658" y="330994"/>
                  <a:pt x="5460405" y="302816"/>
                  <a:pt x="5473898" y="278607"/>
                </a:cubicBezTo>
                <a:cubicBezTo>
                  <a:pt x="5487789" y="254000"/>
                  <a:pt x="5505450" y="235347"/>
                  <a:pt x="5526881" y="222647"/>
                </a:cubicBezTo>
                <a:cubicBezTo>
                  <a:pt x="5549503" y="209153"/>
                  <a:pt x="5573514" y="202407"/>
                  <a:pt x="5598914" y="202407"/>
                </a:cubicBezTo>
                <a:close/>
                <a:moveTo>
                  <a:pt x="5283398" y="202407"/>
                </a:moveTo>
                <a:cubicBezTo>
                  <a:pt x="5320705" y="202407"/>
                  <a:pt x="5349280" y="213916"/>
                  <a:pt x="5369123" y="236935"/>
                </a:cubicBezTo>
                <a:cubicBezTo>
                  <a:pt x="5388570" y="259160"/>
                  <a:pt x="5398294" y="290116"/>
                  <a:pt x="5398294" y="329804"/>
                </a:cubicBezTo>
                <a:lnTo>
                  <a:pt x="5398294" y="523280"/>
                </a:lnTo>
                <a:lnTo>
                  <a:pt x="5318522" y="523280"/>
                </a:lnTo>
                <a:lnTo>
                  <a:pt x="5318522" y="339924"/>
                </a:lnTo>
                <a:cubicBezTo>
                  <a:pt x="5318522" y="320080"/>
                  <a:pt x="5313363" y="304602"/>
                  <a:pt x="5303044" y="293489"/>
                </a:cubicBezTo>
                <a:cubicBezTo>
                  <a:pt x="5292725" y="282377"/>
                  <a:pt x="5278636" y="276821"/>
                  <a:pt x="5260776" y="276821"/>
                </a:cubicBezTo>
                <a:cubicBezTo>
                  <a:pt x="5238949" y="276821"/>
                  <a:pt x="5221486" y="285155"/>
                  <a:pt x="5208389" y="301824"/>
                </a:cubicBezTo>
                <a:cubicBezTo>
                  <a:pt x="5195292" y="318493"/>
                  <a:pt x="5188744" y="339527"/>
                  <a:pt x="5188744" y="364927"/>
                </a:cubicBezTo>
                <a:lnTo>
                  <a:pt x="5188744" y="523280"/>
                </a:lnTo>
                <a:lnTo>
                  <a:pt x="5108972" y="523280"/>
                </a:lnTo>
                <a:lnTo>
                  <a:pt x="5108972" y="212527"/>
                </a:lnTo>
                <a:lnTo>
                  <a:pt x="5183386" y="212527"/>
                </a:lnTo>
                <a:lnTo>
                  <a:pt x="5183386" y="251222"/>
                </a:lnTo>
                <a:lnTo>
                  <a:pt x="5188744" y="251222"/>
                </a:lnTo>
                <a:cubicBezTo>
                  <a:pt x="5198666" y="235744"/>
                  <a:pt x="5211762" y="223838"/>
                  <a:pt x="5228034" y="215503"/>
                </a:cubicBezTo>
                <a:cubicBezTo>
                  <a:pt x="5245100" y="206772"/>
                  <a:pt x="5263555" y="202407"/>
                  <a:pt x="5283398" y="202407"/>
                </a:cubicBezTo>
                <a:close/>
                <a:moveTo>
                  <a:pt x="4885730" y="202407"/>
                </a:moveTo>
                <a:cubicBezTo>
                  <a:pt x="4917083" y="202407"/>
                  <a:pt x="4945658" y="209749"/>
                  <a:pt x="4971454" y="224433"/>
                </a:cubicBezTo>
                <a:cubicBezTo>
                  <a:pt x="4996061" y="238721"/>
                  <a:pt x="5015706" y="258564"/>
                  <a:pt x="5030390" y="283964"/>
                </a:cubicBezTo>
                <a:cubicBezTo>
                  <a:pt x="5044281" y="308174"/>
                  <a:pt x="5051226" y="336154"/>
                  <a:pt x="5051226" y="367904"/>
                </a:cubicBezTo>
                <a:cubicBezTo>
                  <a:pt x="5051226" y="400050"/>
                  <a:pt x="5044281" y="428228"/>
                  <a:pt x="5030390" y="452438"/>
                </a:cubicBezTo>
                <a:cubicBezTo>
                  <a:pt x="5016103" y="477441"/>
                  <a:pt x="4996458" y="497086"/>
                  <a:pt x="4971454" y="511374"/>
                </a:cubicBezTo>
                <a:cubicBezTo>
                  <a:pt x="4946451" y="525661"/>
                  <a:pt x="4917876" y="532805"/>
                  <a:pt x="4885730" y="532805"/>
                </a:cubicBezTo>
                <a:cubicBezTo>
                  <a:pt x="4853583" y="532805"/>
                  <a:pt x="4825008" y="525661"/>
                  <a:pt x="4800004" y="511374"/>
                </a:cubicBezTo>
                <a:cubicBezTo>
                  <a:pt x="4775001" y="497086"/>
                  <a:pt x="4755356" y="477441"/>
                  <a:pt x="4741069" y="452438"/>
                </a:cubicBezTo>
                <a:cubicBezTo>
                  <a:pt x="4727178" y="428228"/>
                  <a:pt x="4720233" y="400050"/>
                  <a:pt x="4720233" y="367904"/>
                </a:cubicBezTo>
                <a:cubicBezTo>
                  <a:pt x="4720233" y="336154"/>
                  <a:pt x="4727178" y="308174"/>
                  <a:pt x="4741069" y="283964"/>
                </a:cubicBezTo>
                <a:cubicBezTo>
                  <a:pt x="4755753" y="258564"/>
                  <a:pt x="4775398" y="238721"/>
                  <a:pt x="4800004" y="224433"/>
                </a:cubicBezTo>
                <a:cubicBezTo>
                  <a:pt x="4825802" y="209749"/>
                  <a:pt x="4854377" y="202407"/>
                  <a:pt x="4885730" y="202407"/>
                </a:cubicBezTo>
                <a:close/>
                <a:moveTo>
                  <a:pt x="3755826" y="202407"/>
                </a:moveTo>
                <a:cubicBezTo>
                  <a:pt x="3787577" y="202407"/>
                  <a:pt x="3815159" y="209352"/>
                  <a:pt x="3838575" y="223243"/>
                </a:cubicBezTo>
                <a:cubicBezTo>
                  <a:pt x="3861991" y="237133"/>
                  <a:pt x="3879651" y="255985"/>
                  <a:pt x="3891558" y="279797"/>
                </a:cubicBezTo>
                <a:cubicBezTo>
                  <a:pt x="3903464" y="303610"/>
                  <a:pt x="3909417" y="330399"/>
                  <a:pt x="3909417" y="360164"/>
                </a:cubicBezTo>
                <a:cubicBezTo>
                  <a:pt x="3909417" y="369689"/>
                  <a:pt x="3908822" y="378619"/>
                  <a:pt x="3907631" y="386954"/>
                </a:cubicBezTo>
                <a:lnTo>
                  <a:pt x="3674269" y="386954"/>
                </a:lnTo>
                <a:cubicBezTo>
                  <a:pt x="3678237" y="410766"/>
                  <a:pt x="3688159" y="429419"/>
                  <a:pt x="3704034" y="442913"/>
                </a:cubicBezTo>
                <a:cubicBezTo>
                  <a:pt x="3719512" y="456010"/>
                  <a:pt x="3738166" y="462558"/>
                  <a:pt x="3759994" y="462558"/>
                </a:cubicBezTo>
                <a:cubicBezTo>
                  <a:pt x="3778250" y="462558"/>
                  <a:pt x="3794125" y="458589"/>
                  <a:pt x="3807619" y="450652"/>
                </a:cubicBezTo>
                <a:cubicBezTo>
                  <a:pt x="3820319" y="443111"/>
                  <a:pt x="3830637" y="432396"/>
                  <a:pt x="3838575" y="418505"/>
                </a:cubicBezTo>
                <a:lnTo>
                  <a:pt x="3903464" y="450057"/>
                </a:lnTo>
                <a:cubicBezTo>
                  <a:pt x="3872111" y="505222"/>
                  <a:pt x="3823891" y="532805"/>
                  <a:pt x="3758803" y="532805"/>
                </a:cubicBezTo>
                <a:cubicBezTo>
                  <a:pt x="3727450" y="532805"/>
                  <a:pt x="3699669" y="525860"/>
                  <a:pt x="3675459" y="511969"/>
                </a:cubicBezTo>
                <a:cubicBezTo>
                  <a:pt x="3650853" y="498079"/>
                  <a:pt x="3631406" y="478433"/>
                  <a:pt x="3617119" y="453033"/>
                </a:cubicBezTo>
                <a:cubicBezTo>
                  <a:pt x="3603228" y="428824"/>
                  <a:pt x="3596283" y="400646"/>
                  <a:pt x="3596283" y="368499"/>
                </a:cubicBezTo>
                <a:cubicBezTo>
                  <a:pt x="3596283" y="339130"/>
                  <a:pt x="3603228" y="311547"/>
                  <a:pt x="3617119" y="285750"/>
                </a:cubicBezTo>
                <a:cubicBezTo>
                  <a:pt x="3630612" y="259954"/>
                  <a:pt x="3649662" y="239713"/>
                  <a:pt x="3674269" y="225028"/>
                </a:cubicBezTo>
                <a:cubicBezTo>
                  <a:pt x="3698875" y="209947"/>
                  <a:pt x="3726061" y="202407"/>
                  <a:pt x="3755826" y="202407"/>
                </a:cubicBezTo>
                <a:close/>
                <a:moveTo>
                  <a:pt x="2902148" y="202407"/>
                </a:moveTo>
                <a:cubicBezTo>
                  <a:pt x="2939455" y="202407"/>
                  <a:pt x="2968030" y="213916"/>
                  <a:pt x="2987874" y="236935"/>
                </a:cubicBezTo>
                <a:cubicBezTo>
                  <a:pt x="3007320" y="259160"/>
                  <a:pt x="3017044" y="290116"/>
                  <a:pt x="3017044" y="329804"/>
                </a:cubicBezTo>
                <a:lnTo>
                  <a:pt x="3017044" y="523280"/>
                </a:lnTo>
                <a:lnTo>
                  <a:pt x="2937272" y="523280"/>
                </a:lnTo>
                <a:lnTo>
                  <a:pt x="2937272" y="339924"/>
                </a:lnTo>
                <a:cubicBezTo>
                  <a:pt x="2937272" y="320080"/>
                  <a:pt x="2932112" y="304602"/>
                  <a:pt x="2921794" y="293489"/>
                </a:cubicBezTo>
                <a:cubicBezTo>
                  <a:pt x="2911475" y="282377"/>
                  <a:pt x="2897386" y="276821"/>
                  <a:pt x="2879527" y="276821"/>
                </a:cubicBezTo>
                <a:cubicBezTo>
                  <a:pt x="2857698" y="276821"/>
                  <a:pt x="2840236" y="285155"/>
                  <a:pt x="2827139" y="301824"/>
                </a:cubicBezTo>
                <a:cubicBezTo>
                  <a:pt x="2814042" y="318493"/>
                  <a:pt x="2807494" y="339527"/>
                  <a:pt x="2807494" y="364927"/>
                </a:cubicBezTo>
                <a:lnTo>
                  <a:pt x="2807494" y="523280"/>
                </a:lnTo>
                <a:lnTo>
                  <a:pt x="2727722" y="523280"/>
                </a:lnTo>
                <a:lnTo>
                  <a:pt x="2727722" y="212527"/>
                </a:lnTo>
                <a:lnTo>
                  <a:pt x="2802136" y="212527"/>
                </a:lnTo>
                <a:lnTo>
                  <a:pt x="2802136" y="251222"/>
                </a:lnTo>
                <a:lnTo>
                  <a:pt x="2807494" y="251222"/>
                </a:lnTo>
                <a:cubicBezTo>
                  <a:pt x="2817415" y="235744"/>
                  <a:pt x="2830513" y="223838"/>
                  <a:pt x="2846784" y="215503"/>
                </a:cubicBezTo>
                <a:cubicBezTo>
                  <a:pt x="2863850" y="206772"/>
                  <a:pt x="2882305" y="202407"/>
                  <a:pt x="2902148" y="202407"/>
                </a:cubicBezTo>
                <a:close/>
                <a:moveTo>
                  <a:pt x="2506861" y="202407"/>
                </a:moveTo>
                <a:cubicBezTo>
                  <a:pt x="2554089" y="202407"/>
                  <a:pt x="2590403" y="213519"/>
                  <a:pt x="2615803" y="235744"/>
                </a:cubicBezTo>
                <a:cubicBezTo>
                  <a:pt x="2640409" y="257572"/>
                  <a:pt x="2652713" y="289521"/>
                  <a:pt x="2652713" y="331589"/>
                </a:cubicBezTo>
                <a:lnTo>
                  <a:pt x="2652713" y="523280"/>
                </a:lnTo>
                <a:lnTo>
                  <a:pt x="2574131" y="523280"/>
                </a:lnTo>
                <a:lnTo>
                  <a:pt x="2574131" y="491729"/>
                </a:lnTo>
                <a:lnTo>
                  <a:pt x="2569369" y="491729"/>
                </a:lnTo>
                <a:cubicBezTo>
                  <a:pt x="2559447" y="504429"/>
                  <a:pt x="2547144" y="514350"/>
                  <a:pt x="2532460" y="521494"/>
                </a:cubicBezTo>
                <a:cubicBezTo>
                  <a:pt x="2517378" y="529035"/>
                  <a:pt x="2499717" y="532805"/>
                  <a:pt x="2479476" y="532805"/>
                </a:cubicBezTo>
                <a:cubicBezTo>
                  <a:pt x="2446536" y="532805"/>
                  <a:pt x="2419549" y="523280"/>
                  <a:pt x="2398514" y="504230"/>
                </a:cubicBezTo>
                <a:cubicBezTo>
                  <a:pt x="2377480" y="485180"/>
                  <a:pt x="2366963" y="459780"/>
                  <a:pt x="2366963" y="428030"/>
                </a:cubicBezTo>
                <a:cubicBezTo>
                  <a:pt x="2366963" y="407393"/>
                  <a:pt x="2372320" y="389136"/>
                  <a:pt x="2383036" y="373261"/>
                </a:cubicBezTo>
                <a:cubicBezTo>
                  <a:pt x="2393355" y="357783"/>
                  <a:pt x="2408436" y="345679"/>
                  <a:pt x="2428280" y="336947"/>
                </a:cubicBezTo>
                <a:cubicBezTo>
                  <a:pt x="2448124" y="328216"/>
                  <a:pt x="2469356" y="323850"/>
                  <a:pt x="2491978" y="323850"/>
                </a:cubicBezTo>
                <a:cubicBezTo>
                  <a:pt x="2524125" y="323850"/>
                  <a:pt x="2551510" y="328613"/>
                  <a:pt x="2574131" y="338138"/>
                </a:cubicBezTo>
                <a:lnTo>
                  <a:pt x="2574131" y="324446"/>
                </a:lnTo>
                <a:cubicBezTo>
                  <a:pt x="2574131" y="307380"/>
                  <a:pt x="2567782" y="293688"/>
                  <a:pt x="2555081" y="283369"/>
                </a:cubicBezTo>
                <a:cubicBezTo>
                  <a:pt x="2541984" y="272654"/>
                  <a:pt x="2524720" y="267296"/>
                  <a:pt x="2503289" y="267296"/>
                </a:cubicBezTo>
                <a:cubicBezTo>
                  <a:pt x="2489398" y="267296"/>
                  <a:pt x="2475310" y="270669"/>
                  <a:pt x="2461022" y="277416"/>
                </a:cubicBezTo>
                <a:cubicBezTo>
                  <a:pt x="2447528" y="283766"/>
                  <a:pt x="2436217" y="292497"/>
                  <a:pt x="2427089" y="303610"/>
                </a:cubicBezTo>
                <a:lnTo>
                  <a:pt x="2375892" y="263724"/>
                </a:lnTo>
                <a:cubicBezTo>
                  <a:pt x="2390577" y="244674"/>
                  <a:pt x="2409428" y="229593"/>
                  <a:pt x="2432447" y="218480"/>
                </a:cubicBezTo>
                <a:cubicBezTo>
                  <a:pt x="2455069" y="207764"/>
                  <a:pt x="2479874" y="202407"/>
                  <a:pt x="2506861" y="202407"/>
                </a:cubicBezTo>
                <a:close/>
                <a:moveTo>
                  <a:pt x="1775222" y="202407"/>
                </a:moveTo>
                <a:cubicBezTo>
                  <a:pt x="1796256" y="202407"/>
                  <a:pt x="1814909" y="206971"/>
                  <a:pt x="1831181" y="216099"/>
                </a:cubicBezTo>
                <a:cubicBezTo>
                  <a:pt x="1847453" y="225227"/>
                  <a:pt x="1859756" y="236538"/>
                  <a:pt x="1868091" y="250032"/>
                </a:cubicBezTo>
                <a:lnTo>
                  <a:pt x="1873448" y="250032"/>
                </a:lnTo>
                <a:lnTo>
                  <a:pt x="1873448" y="212527"/>
                </a:lnTo>
                <a:lnTo>
                  <a:pt x="1947862" y="212527"/>
                </a:lnTo>
                <a:lnTo>
                  <a:pt x="1947862" y="654844"/>
                </a:lnTo>
                <a:lnTo>
                  <a:pt x="1868091" y="654844"/>
                </a:lnTo>
                <a:lnTo>
                  <a:pt x="1868091" y="529829"/>
                </a:lnTo>
                <a:lnTo>
                  <a:pt x="1873448" y="486371"/>
                </a:lnTo>
                <a:lnTo>
                  <a:pt x="1868091" y="486371"/>
                </a:lnTo>
                <a:cubicBezTo>
                  <a:pt x="1859756" y="500261"/>
                  <a:pt x="1847651" y="511374"/>
                  <a:pt x="1831777" y="519708"/>
                </a:cubicBezTo>
                <a:cubicBezTo>
                  <a:pt x="1815505" y="528439"/>
                  <a:pt x="1796653" y="532805"/>
                  <a:pt x="1775222" y="532805"/>
                </a:cubicBezTo>
                <a:cubicBezTo>
                  <a:pt x="1746647" y="532805"/>
                  <a:pt x="1721048" y="525860"/>
                  <a:pt x="1698427" y="511969"/>
                </a:cubicBezTo>
                <a:cubicBezTo>
                  <a:pt x="1675011" y="497682"/>
                  <a:pt x="1656953" y="478235"/>
                  <a:pt x="1644253" y="453629"/>
                </a:cubicBezTo>
                <a:cubicBezTo>
                  <a:pt x="1631156" y="428625"/>
                  <a:pt x="1624608" y="400050"/>
                  <a:pt x="1624608" y="367904"/>
                </a:cubicBezTo>
                <a:cubicBezTo>
                  <a:pt x="1624608" y="336154"/>
                  <a:pt x="1631156" y="307777"/>
                  <a:pt x="1644253" y="282774"/>
                </a:cubicBezTo>
                <a:cubicBezTo>
                  <a:pt x="1657350" y="257771"/>
                  <a:pt x="1675408" y="238125"/>
                  <a:pt x="1698427" y="223838"/>
                </a:cubicBezTo>
                <a:cubicBezTo>
                  <a:pt x="1721842" y="209550"/>
                  <a:pt x="1747441" y="202407"/>
                  <a:pt x="1775222" y="202407"/>
                </a:cubicBezTo>
                <a:close/>
                <a:moveTo>
                  <a:pt x="1245989" y="202407"/>
                </a:moveTo>
                <a:cubicBezTo>
                  <a:pt x="1265039" y="202407"/>
                  <a:pt x="1283097" y="206177"/>
                  <a:pt x="1300163" y="213718"/>
                </a:cubicBezTo>
                <a:cubicBezTo>
                  <a:pt x="1315641" y="220464"/>
                  <a:pt x="1328341" y="230982"/>
                  <a:pt x="1338262" y="245269"/>
                </a:cubicBezTo>
                <a:lnTo>
                  <a:pt x="1343025" y="245269"/>
                </a:lnTo>
                <a:lnTo>
                  <a:pt x="1343025" y="212527"/>
                </a:lnTo>
                <a:lnTo>
                  <a:pt x="1419820" y="212527"/>
                </a:lnTo>
                <a:lnTo>
                  <a:pt x="1419820" y="501849"/>
                </a:lnTo>
                <a:cubicBezTo>
                  <a:pt x="1419820" y="535980"/>
                  <a:pt x="1413470" y="564952"/>
                  <a:pt x="1400770" y="588764"/>
                </a:cubicBezTo>
                <a:cubicBezTo>
                  <a:pt x="1388070" y="612577"/>
                  <a:pt x="1369417" y="631230"/>
                  <a:pt x="1344811" y="644724"/>
                </a:cubicBezTo>
                <a:cubicBezTo>
                  <a:pt x="1320205" y="658218"/>
                  <a:pt x="1292225" y="664964"/>
                  <a:pt x="1260872" y="664964"/>
                </a:cubicBezTo>
                <a:cubicBezTo>
                  <a:pt x="1221581" y="664964"/>
                  <a:pt x="1188839" y="656035"/>
                  <a:pt x="1162645" y="638175"/>
                </a:cubicBezTo>
                <a:cubicBezTo>
                  <a:pt x="1136452" y="620316"/>
                  <a:pt x="1118989" y="599083"/>
                  <a:pt x="1110258" y="574477"/>
                </a:cubicBezTo>
                <a:lnTo>
                  <a:pt x="1185267" y="544116"/>
                </a:lnTo>
                <a:cubicBezTo>
                  <a:pt x="1192014" y="559594"/>
                  <a:pt x="1201936" y="571699"/>
                  <a:pt x="1215033" y="580430"/>
                </a:cubicBezTo>
                <a:cubicBezTo>
                  <a:pt x="1228924" y="589558"/>
                  <a:pt x="1244203" y="594122"/>
                  <a:pt x="1260872" y="594122"/>
                </a:cubicBezTo>
                <a:cubicBezTo>
                  <a:pt x="1286272" y="594122"/>
                  <a:pt x="1306314" y="586383"/>
                  <a:pt x="1320999" y="570905"/>
                </a:cubicBezTo>
                <a:cubicBezTo>
                  <a:pt x="1335683" y="555824"/>
                  <a:pt x="1343025" y="533797"/>
                  <a:pt x="1343025" y="504825"/>
                </a:cubicBezTo>
                <a:lnTo>
                  <a:pt x="1343025" y="480418"/>
                </a:lnTo>
                <a:lnTo>
                  <a:pt x="1338262" y="480418"/>
                </a:lnTo>
                <a:cubicBezTo>
                  <a:pt x="1327944" y="495102"/>
                  <a:pt x="1315244" y="505818"/>
                  <a:pt x="1300163" y="512564"/>
                </a:cubicBezTo>
                <a:cubicBezTo>
                  <a:pt x="1284288" y="519708"/>
                  <a:pt x="1266230" y="523280"/>
                  <a:pt x="1245989" y="523280"/>
                </a:cubicBezTo>
                <a:cubicBezTo>
                  <a:pt x="1220192" y="523280"/>
                  <a:pt x="1196181" y="516732"/>
                  <a:pt x="1173956" y="503635"/>
                </a:cubicBezTo>
                <a:cubicBezTo>
                  <a:pt x="1152525" y="490935"/>
                  <a:pt x="1134864" y="472282"/>
                  <a:pt x="1120974" y="447675"/>
                </a:cubicBezTo>
                <a:cubicBezTo>
                  <a:pt x="1107480" y="423466"/>
                  <a:pt x="1100733" y="395288"/>
                  <a:pt x="1100733" y="363141"/>
                </a:cubicBezTo>
                <a:cubicBezTo>
                  <a:pt x="1100733" y="330994"/>
                  <a:pt x="1107480" y="302816"/>
                  <a:pt x="1120974" y="278607"/>
                </a:cubicBezTo>
                <a:cubicBezTo>
                  <a:pt x="1134864" y="254000"/>
                  <a:pt x="1152525" y="235347"/>
                  <a:pt x="1173956" y="222647"/>
                </a:cubicBezTo>
                <a:cubicBezTo>
                  <a:pt x="1196578" y="209153"/>
                  <a:pt x="1220589" y="202407"/>
                  <a:pt x="1245989" y="202407"/>
                </a:cubicBezTo>
                <a:close/>
                <a:moveTo>
                  <a:pt x="930474" y="202407"/>
                </a:moveTo>
                <a:cubicBezTo>
                  <a:pt x="967780" y="202407"/>
                  <a:pt x="996355" y="213916"/>
                  <a:pt x="1016198" y="236935"/>
                </a:cubicBezTo>
                <a:cubicBezTo>
                  <a:pt x="1035645" y="259160"/>
                  <a:pt x="1045369" y="290116"/>
                  <a:pt x="1045369" y="329804"/>
                </a:cubicBezTo>
                <a:lnTo>
                  <a:pt x="1045369" y="523280"/>
                </a:lnTo>
                <a:lnTo>
                  <a:pt x="965597" y="523280"/>
                </a:lnTo>
                <a:lnTo>
                  <a:pt x="965597" y="339924"/>
                </a:lnTo>
                <a:cubicBezTo>
                  <a:pt x="965597" y="320080"/>
                  <a:pt x="960438" y="304602"/>
                  <a:pt x="950119" y="293489"/>
                </a:cubicBezTo>
                <a:cubicBezTo>
                  <a:pt x="939800" y="282377"/>
                  <a:pt x="925711" y="276821"/>
                  <a:pt x="907852" y="276821"/>
                </a:cubicBezTo>
                <a:cubicBezTo>
                  <a:pt x="886024" y="276821"/>
                  <a:pt x="868561" y="285155"/>
                  <a:pt x="855464" y="301824"/>
                </a:cubicBezTo>
                <a:cubicBezTo>
                  <a:pt x="842367" y="318493"/>
                  <a:pt x="835819" y="339527"/>
                  <a:pt x="835819" y="364927"/>
                </a:cubicBezTo>
                <a:lnTo>
                  <a:pt x="835819" y="523280"/>
                </a:lnTo>
                <a:lnTo>
                  <a:pt x="756047" y="523280"/>
                </a:lnTo>
                <a:lnTo>
                  <a:pt x="756047" y="212527"/>
                </a:lnTo>
                <a:lnTo>
                  <a:pt x="830461" y="212527"/>
                </a:lnTo>
                <a:lnTo>
                  <a:pt x="830461" y="251222"/>
                </a:lnTo>
                <a:lnTo>
                  <a:pt x="835819" y="251222"/>
                </a:lnTo>
                <a:cubicBezTo>
                  <a:pt x="845741" y="235744"/>
                  <a:pt x="858838" y="223838"/>
                  <a:pt x="875110" y="215503"/>
                </a:cubicBezTo>
                <a:cubicBezTo>
                  <a:pt x="892175" y="206772"/>
                  <a:pt x="910630" y="202407"/>
                  <a:pt x="930474" y="202407"/>
                </a:cubicBezTo>
                <a:close/>
                <a:moveTo>
                  <a:pt x="532805" y="202407"/>
                </a:moveTo>
                <a:cubicBezTo>
                  <a:pt x="564158" y="202407"/>
                  <a:pt x="592733" y="209749"/>
                  <a:pt x="618530" y="224433"/>
                </a:cubicBezTo>
                <a:cubicBezTo>
                  <a:pt x="643136" y="238721"/>
                  <a:pt x="662781" y="258564"/>
                  <a:pt x="677466" y="283964"/>
                </a:cubicBezTo>
                <a:cubicBezTo>
                  <a:pt x="691357" y="308174"/>
                  <a:pt x="698301" y="336154"/>
                  <a:pt x="698301" y="367904"/>
                </a:cubicBezTo>
                <a:cubicBezTo>
                  <a:pt x="698301" y="400050"/>
                  <a:pt x="691357" y="428228"/>
                  <a:pt x="677466" y="452438"/>
                </a:cubicBezTo>
                <a:cubicBezTo>
                  <a:pt x="663178" y="477441"/>
                  <a:pt x="643533" y="497086"/>
                  <a:pt x="618530" y="511374"/>
                </a:cubicBezTo>
                <a:cubicBezTo>
                  <a:pt x="593527" y="525661"/>
                  <a:pt x="564952" y="532805"/>
                  <a:pt x="532805" y="532805"/>
                </a:cubicBezTo>
                <a:cubicBezTo>
                  <a:pt x="500658" y="532805"/>
                  <a:pt x="472083" y="525661"/>
                  <a:pt x="447080" y="511374"/>
                </a:cubicBezTo>
                <a:cubicBezTo>
                  <a:pt x="422076" y="497086"/>
                  <a:pt x="402431" y="477441"/>
                  <a:pt x="388144" y="452438"/>
                </a:cubicBezTo>
                <a:cubicBezTo>
                  <a:pt x="374253" y="428228"/>
                  <a:pt x="367308" y="400050"/>
                  <a:pt x="367308" y="367904"/>
                </a:cubicBezTo>
                <a:cubicBezTo>
                  <a:pt x="367308" y="336154"/>
                  <a:pt x="374253" y="308174"/>
                  <a:pt x="388144" y="283964"/>
                </a:cubicBezTo>
                <a:cubicBezTo>
                  <a:pt x="402828" y="258564"/>
                  <a:pt x="422473" y="238721"/>
                  <a:pt x="447080" y="224433"/>
                </a:cubicBezTo>
                <a:cubicBezTo>
                  <a:pt x="472877" y="209749"/>
                  <a:pt x="501452" y="202407"/>
                  <a:pt x="532805" y="202407"/>
                </a:cubicBezTo>
                <a:close/>
                <a:moveTo>
                  <a:pt x="4140994" y="124421"/>
                </a:moveTo>
                <a:lnTo>
                  <a:pt x="4220766" y="124421"/>
                </a:lnTo>
                <a:lnTo>
                  <a:pt x="4220766" y="212527"/>
                </a:lnTo>
                <a:lnTo>
                  <a:pt x="4296966" y="212527"/>
                </a:lnTo>
                <a:lnTo>
                  <a:pt x="4296966" y="280393"/>
                </a:lnTo>
                <a:lnTo>
                  <a:pt x="4220766" y="280393"/>
                </a:lnTo>
                <a:lnTo>
                  <a:pt x="4220766" y="409575"/>
                </a:lnTo>
                <a:cubicBezTo>
                  <a:pt x="4220766" y="425450"/>
                  <a:pt x="4224139" y="436761"/>
                  <a:pt x="4230886" y="443508"/>
                </a:cubicBezTo>
                <a:cubicBezTo>
                  <a:pt x="4236839" y="449858"/>
                  <a:pt x="4246761" y="453033"/>
                  <a:pt x="4260652" y="453033"/>
                </a:cubicBezTo>
                <a:cubicBezTo>
                  <a:pt x="4267399" y="453033"/>
                  <a:pt x="4273748" y="452041"/>
                  <a:pt x="4279702" y="450057"/>
                </a:cubicBezTo>
                <a:cubicBezTo>
                  <a:pt x="4282877" y="448866"/>
                  <a:pt x="4289425" y="445493"/>
                  <a:pt x="4299347" y="439936"/>
                </a:cubicBezTo>
                <a:lnTo>
                  <a:pt x="4299347" y="517922"/>
                </a:lnTo>
                <a:cubicBezTo>
                  <a:pt x="4283075" y="524669"/>
                  <a:pt x="4264620" y="528043"/>
                  <a:pt x="4243983" y="528043"/>
                </a:cubicBezTo>
                <a:cubicBezTo>
                  <a:pt x="4228505" y="528043"/>
                  <a:pt x="4214217" y="525661"/>
                  <a:pt x="4201120" y="520899"/>
                </a:cubicBezTo>
                <a:cubicBezTo>
                  <a:pt x="4188023" y="516136"/>
                  <a:pt x="4177506" y="509786"/>
                  <a:pt x="4169569" y="501849"/>
                </a:cubicBezTo>
                <a:cubicBezTo>
                  <a:pt x="4150519" y="483593"/>
                  <a:pt x="4140994" y="457597"/>
                  <a:pt x="4140994" y="423863"/>
                </a:cubicBezTo>
                <a:lnTo>
                  <a:pt x="4140994" y="280393"/>
                </a:lnTo>
                <a:lnTo>
                  <a:pt x="4086820" y="280393"/>
                </a:lnTo>
                <a:lnTo>
                  <a:pt x="4086820" y="212527"/>
                </a:lnTo>
                <a:lnTo>
                  <a:pt x="4140994" y="212527"/>
                </a:lnTo>
                <a:close/>
                <a:moveTo>
                  <a:pt x="4366022" y="86916"/>
                </a:moveTo>
                <a:lnTo>
                  <a:pt x="4445794" y="86916"/>
                </a:lnTo>
                <a:lnTo>
                  <a:pt x="4445794" y="197049"/>
                </a:lnTo>
                <a:lnTo>
                  <a:pt x="4440436" y="251222"/>
                </a:lnTo>
                <a:lnTo>
                  <a:pt x="4445794" y="251222"/>
                </a:lnTo>
                <a:cubicBezTo>
                  <a:pt x="4454525" y="236538"/>
                  <a:pt x="4467424" y="224830"/>
                  <a:pt x="4484489" y="216099"/>
                </a:cubicBezTo>
                <a:cubicBezTo>
                  <a:pt x="4501952" y="206971"/>
                  <a:pt x="4520406" y="202407"/>
                  <a:pt x="4539853" y="202407"/>
                </a:cubicBezTo>
                <a:cubicBezTo>
                  <a:pt x="4577556" y="202407"/>
                  <a:pt x="4606528" y="213718"/>
                  <a:pt x="4626769" y="236339"/>
                </a:cubicBezTo>
                <a:cubicBezTo>
                  <a:pt x="4647009" y="258961"/>
                  <a:pt x="4657130" y="290116"/>
                  <a:pt x="4657130" y="329804"/>
                </a:cubicBezTo>
                <a:lnTo>
                  <a:pt x="4657130" y="523280"/>
                </a:lnTo>
                <a:lnTo>
                  <a:pt x="4577358" y="523280"/>
                </a:lnTo>
                <a:lnTo>
                  <a:pt x="4577358" y="339924"/>
                </a:lnTo>
                <a:cubicBezTo>
                  <a:pt x="4577358" y="319683"/>
                  <a:pt x="4572000" y="304205"/>
                  <a:pt x="4561284" y="293489"/>
                </a:cubicBezTo>
                <a:cubicBezTo>
                  <a:pt x="4550172" y="282377"/>
                  <a:pt x="4535885" y="276821"/>
                  <a:pt x="4518422" y="276821"/>
                </a:cubicBezTo>
                <a:cubicBezTo>
                  <a:pt x="4496991" y="276821"/>
                  <a:pt x="4479528" y="285354"/>
                  <a:pt x="4466034" y="302419"/>
                </a:cubicBezTo>
                <a:cubicBezTo>
                  <a:pt x="4452541" y="319485"/>
                  <a:pt x="4445794" y="340519"/>
                  <a:pt x="4445794" y="365522"/>
                </a:cubicBezTo>
                <a:lnTo>
                  <a:pt x="4445794" y="523280"/>
                </a:lnTo>
                <a:lnTo>
                  <a:pt x="4366022" y="523280"/>
                </a:lnTo>
                <a:close/>
                <a:moveTo>
                  <a:pt x="3242072" y="86916"/>
                </a:moveTo>
                <a:lnTo>
                  <a:pt x="3321844" y="86916"/>
                </a:lnTo>
                <a:lnTo>
                  <a:pt x="3321844" y="197049"/>
                </a:lnTo>
                <a:lnTo>
                  <a:pt x="3316486" y="251222"/>
                </a:lnTo>
                <a:lnTo>
                  <a:pt x="3321844" y="251222"/>
                </a:lnTo>
                <a:cubicBezTo>
                  <a:pt x="3330575" y="236538"/>
                  <a:pt x="3343473" y="224830"/>
                  <a:pt x="3360539" y="216099"/>
                </a:cubicBezTo>
                <a:cubicBezTo>
                  <a:pt x="3378002" y="206971"/>
                  <a:pt x="3396456" y="202407"/>
                  <a:pt x="3415903" y="202407"/>
                </a:cubicBezTo>
                <a:cubicBezTo>
                  <a:pt x="3453606" y="202407"/>
                  <a:pt x="3482578" y="213718"/>
                  <a:pt x="3502819" y="236339"/>
                </a:cubicBezTo>
                <a:cubicBezTo>
                  <a:pt x="3523059" y="258961"/>
                  <a:pt x="3533180" y="290116"/>
                  <a:pt x="3533180" y="329804"/>
                </a:cubicBezTo>
                <a:lnTo>
                  <a:pt x="3533180" y="523280"/>
                </a:lnTo>
                <a:lnTo>
                  <a:pt x="3453408" y="523280"/>
                </a:lnTo>
                <a:lnTo>
                  <a:pt x="3453408" y="339924"/>
                </a:lnTo>
                <a:cubicBezTo>
                  <a:pt x="3453408" y="319683"/>
                  <a:pt x="3448050" y="304205"/>
                  <a:pt x="3437334" y="293489"/>
                </a:cubicBezTo>
                <a:cubicBezTo>
                  <a:pt x="3426222" y="282377"/>
                  <a:pt x="3411934" y="276821"/>
                  <a:pt x="3394472" y="276821"/>
                </a:cubicBezTo>
                <a:cubicBezTo>
                  <a:pt x="3373041" y="276821"/>
                  <a:pt x="3355578" y="285354"/>
                  <a:pt x="3342084" y="302419"/>
                </a:cubicBezTo>
                <a:cubicBezTo>
                  <a:pt x="3328590" y="319485"/>
                  <a:pt x="3321844" y="340519"/>
                  <a:pt x="3321844" y="365522"/>
                </a:cubicBezTo>
                <a:lnTo>
                  <a:pt x="3321844" y="523280"/>
                </a:lnTo>
                <a:lnTo>
                  <a:pt x="3242072" y="523280"/>
                </a:lnTo>
                <a:close/>
                <a:moveTo>
                  <a:pt x="0" y="86916"/>
                </a:moveTo>
                <a:lnTo>
                  <a:pt x="325636" y="86916"/>
                </a:lnTo>
                <a:lnTo>
                  <a:pt x="325636" y="164902"/>
                </a:lnTo>
                <a:lnTo>
                  <a:pt x="204192" y="164902"/>
                </a:lnTo>
                <a:lnTo>
                  <a:pt x="204192" y="523280"/>
                </a:lnTo>
                <a:lnTo>
                  <a:pt x="121444" y="523280"/>
                </a:lnTo>
                <a:lnTo>
                  <a:pt x="121444" y="164902"/>
                </a:lnTo>
                <a:lnTo>
                  <a:pt x="0" y="164902"/>
                </a:lnTo>
                <a:close/>
                <a:moveTo>
                  <a:pt x="4851201" y="74414"/>
                </a:moveTo>
                <a:lnTo>
                  <a:pt x="4920853" y="74414"/>
                </a:lnTo>
                <a:lnTo>
                  <a:pt x="4989909" y="151210"/>
                </a:lnTo>
                <a:lnTo>
                  <a:pt x="4989909" y="156568"/>
                </a:lnTo>
                <a:lnTo>
                  <a:pt x="4913709" y="156568"/>
                </a:lnTo>
                <a:lnTo>
                  <a:pt x="4889897" y="120849"/>
                </a:lnTo>
                <a:lnTo>
                  <a:pt x="4882158" y="120849"/>
                </a:lnTo>
                <a:lnTo>
                  <a:pt x="4857750" y="156568"/>
                </a:lnTo>
                <a:lnTo>
                  <a:pt x="4781550" y="156568"/>
                </a:lnTo>
                <a:lnTo>
                  <a:pt x="4781550" y="151210"/>
                </a:lnTo>
                <a:close/>
                <a:moveTo>
                  <a:pt x="3720703" y="74414"/>
                </a:moveTo>
                <a:lnTo>
                  <a:pt x="3789759" y="74414"/>
                </a:lnTo>
                <a:lnTo>
                  <a:pt x="3859411" y="151210"/>
                </a:lnTo>
                <a:lnTo>
                  <a:pt x="3859411" y="156568"/>
                </a:lnTo>
                <a:lnTo>
                  <a:pt x="3783211" y="156568"/>
                </a:lnTo>
                <a:lnTo>
                  <a:pt x="3758803" y="120849"/>
                </a:lnTo>
                <a:lnTo>
                  <a:pt x="3751659" y="120849"/>
                </a:lnTo>
                <a:lnTo>
                  <a:pt x="3727251" y="156568"/>
                </a:lnTo>
                <a:lnTo>
                  <a:pt x="3651051" y="156568"/>
                </a:lnTo>
                <a:lnTo>
                  <a:pt x="3651051" y="151210"/>
                </a:lnTo>
                <a:close/>
                <a:moveTo>
                  <a:pt x="498277" y="74414"/>
                </a:moveTo>
                <a:lnTo>
                  <a:pt x="567928" y="74414"/>
                </a:lnTo>
                <a:lnTo>
                  <a:pt x="636984" y="151210"/>
                </a:lnTo>
                <a:lnTo>
                  <a:pt x="636984" y="156568"/>
                </a:lnTo>
                <a:lnTo>
                  <a:pt x="560785" y="156568"/>
                </a:lnTo>
                <a:lnTo>
                  <a:pt x="536972" y="120849"/>
                </a:lnTo>
                <a:lnTo>
                  <a:pt x="529233" y="120849"/>
                </a:lnTo>
                <a:lnTo>
                  <a:pt x="504825" y="156568"/>
                </a:lnTo>
                <a:lnTo>
                  <a:pt x="428625" y="156568"/>
                </a:lnTo>
                <a:lnTo>
                  <a:pt x="428625" y="151210"/>
                </a:lnTo>
                <a:close/>
                <a:moveTo>
                  <a:pt x="626864" y="5358"/>
                </a:moveTo>
                <a:cubicBezTo>
                  <a:pt x="648295" y="5358"/>
                  <a:pt x="664369" y="10121"/>
                  <a:pt x="675084" y="19646"/>
                </a:cubicBezTo>
                <a:cubicBezTo>
                  <a:pt x="686197" y="29568"/>
                  <a:pt x="691753" y="43260"/>
                  <a:pt x="691753" y="60722"/>
                </a:cubicBezTo>
                <a:cubicBezTo>
                  <a:pt x="691753" y="77391"/>
                  <a:pt x="687784" y="91877"/>
                  <a:pt x="679847" y="104180"/>
                </a:cubicBezTo>
                <a:cubicBezTo>
                  <a:pt x="671910" y="116483"/>
                  <a:pt x="661194" y="125810"/>
                  <a:pt x="647700" y="132160"/>
                </a:cubicBezTo>
                <a:lnTo>
                  <a:pt x="616744" y="97632"/>
                </a:lnTo>
                <a:cubicBezTo>
                  <a:pt x="631428" y="89297"/>
                  <a:pt x="638770" y="78978"/>
                  <a:pt x="638770" y="66675"/>
                </a:cubicBezTo>
                <a:cubicBezTo>
                  <a:pt x="638770" y="61516"/>
                  <a:pt x="636786" y="57349"/>
                  <a:pt x="632817" y="54174"/>
                </a:cubicBezTo>
                <a:cubicBezTo>
                  <a:pt x="628452" y="50602"/>
                  <a:pt x="623094" y="48816"/>
                  <a:pt x="616744" y="48816"/>
                </a:cubicBezTo>
                <a:cubicBezTo>
                  <a:pt x="607616" y="48816"/>
                  <a:pt x="598289" y="50999"/>
                  <a:pt x="588764" y="55364"/>
                </a:cubicBezTo>
                <a:lnTo>
                  <a:pt x="588764" y="10716"/>
                </a:lnTo>
                <a:cubicBezTo>
                  <a:pt x="601067" y="7144"/>
                  <a:pt x="613767" y="5358"/>
                  <a:pt x="626864" y="5358"/>
                </a:cubicBezTo>
                <a:close/>
                <a:moveTo>
                  <a:pt x="4979789" y="0"/>
                </a:moveTo>
                <a:lnTo>
                  <a:pt x="5071467" y="0"/>
                </a:lnTo>
                <a:lnTo>
                  <a:pt x="5011340" y="76796"/>
                </a:lnTo>
                <a:lnTo>
                  <a:pt x="4953595" y="76796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434277B-D152-4F29-A754-73B94FBF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5075884"/>
            <a:ext cx="643021" cy="6430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3F81E4C-21F6-4A65-97F3-CCF61CE5D72A}"/>
              </a:ext>
            </a:extLst>
          </p:cNvPr>
          <p:cNvSpPr txBox="1"/>
          <p:nvPr/>
        </p:nvSpPr>
        <p:spPr>
          <a:xfrm>
            <a:off x="2121358" y="5569224"/>
            <a:ext cx="7746977" cy="580560"/>
          </a:xfrm>
          <a:custGeom>
            <a:avLst/>
            <a:gdLst/>
            <a:ahLst/>
            <a:cxnLst/>
            <a:rect l="l" t="t" r="r" b="b"/>
            <a:pathLst>
              <a:path w="7746977" h="580560">
                <a:moveTo>
                  <a:pt x="4252958" y="493914"/>
                </a:moveTo>
                <a:cubicBezTo>
                  <a:pt x="4257479" y="493914"/>
                  <a:pt x="4261330" y="495505"/>
                  <a:pt x="4264511" y="498686"/>
                </a:cubicBezTo>
                <a:cubicBezTo>
                  <a:pt x="4267692" y="501867"/>
                  <a:pt x="4269283" y="505718"/>
                  <a:pt x="4269283" y="510239"/>
                </a:cubicBezTo>
                <a:cubicBezTo>
                  <a:pt x="4269283" y="514759"/>
                  <a:pt x="4267692" y="518610"/>
                  <a:pt x="4264511" y="521791"/>
                </a:cubicBezTo>
                <a:cubicBezTo>
                  <a:pt x="4261330" y="524973"/>
                  <a:pt x="4257479" y="526563"/>
                  <a:pt x="4252958" y="526563"/>
                </a:cubicBezTo>
                <a:cubicBezTo>
                  <a:pt x="4248271" y="526563"/>
                  <a:pt x="4244336" y="524973"/>
                  <a:pt x="4241154" y="521791"/>
                </a:cubicBezTo>
                <a:cubicBezTo>
                  <a:pt x="4237973" y="518610"/>
                  <a:pt x="4236383" y="514759"/>
                  <a:pt x="4236383" y="510239"/>
                </a:cubicBezTo>
                <a:cubicBezTo>
                  <a:pt x="4236383" y="505718"/>
                  <a:pt x="4237973" y="501867"/>
                  <a:pt x="4241154" y="498686"/>
                </a:cubicBezTo>
                <a:cubicBezTo>
                  <a:pt x="4244336" y="495505"/>
                  <a:pt x="4248271" y="493914"/>
                  <a:pt x="4252958" y="493914"/>
                </a:cubicBezTo>
                <a:close/>
                <a:moveTo>
                  <a:pt x="4061026" y="459004"/>
                </a:moveTo>
                <a:cubicBezTo>
                  <a:pt x="4048971" y="459004"/>
                  <a:pt x="4039929" y="461516"/>
                  <a:pt x="4033902" y="466539"/>
                </a:cubicBezTo>
                <a:cubicBezTo>
                  <a:pt x="4027874" y="471562"/>
                  <a:pt x="4024861" y="477924"/>
                  <a:pt x="4024861" y="485626"/>
                </a:cubicBezTo>
                <a:cubicBezTo>
                  <a:pt x="4024861" y="492826"/>
                  <a:pt x="4027623" y="498686"/>
                  <a:pt x="4033148" y="503206"/>
                </a:cubicBezTo>
                <a:cubicBezTo>
                  <a:pt x="4038674" y="507727"/>
                  <a:pt x="4045622" y="509987"/>
                  <a:pt x="4053994" y="509987"/>
                </a:cubicBezTo>
                <a:cubicBezTo>
                  <a:pt x="4061361" y="509987"/>
                  <a:pt x="4068225" y="508062"/>
                  <a:pt x="4074588" y="504211"/>
                </a:cubicBezTo>
                <a:cubicBezTo>
                  <a:pt x="4080950" y="500360"/>
                  <a:pt x="4085973" y="495337"/>
                  <a:pt x="4089657" y="489142"/>
                </a:cubicBezTo>
                <a:cubicBezTo>
                  <a:pt x="4093340" y="482947"/>
                  <a:pt x="4095182" y="475999"/>
                  <a:pt x="4095182" y="468297"/>
                </a:cubicBezTo>
                <a:cubicBezTo>
                  <a:pt x="4091164" y="465618"/>
                  <a:pt x="4086141" y="463358"/>
                  <a:pt x="4080113" y="461516"/>
                </a:cubicBezTo>
                <a:cubicBezTo>
                  <a:pt x="4074420" y="459842"/>
                  <a:pt x="4068058" y="459004"/>
                  <a:pt x="4061026" y="459004"/>
                </a:cubicBezTo>
                <a:close/>
                <a:moveTo>
                  <a:pt x="3432376" y="459004"/>
                </a:moveTo>
                <a:cubicBezTo>
                  <a:pt x="3420321" y="459004"/>
                  <a:pt x="3411279" y="461516"/>
                  <a:pt x="3405252" y="466539"/>
                </a:cubicBezTo>
                <a:cubicBezTo>
                  <a:pt x="3399224" y="471562"/>
                  <a:pt x="3396210" y="477924"/>
                  <a:pt x="3396210" y="485626"/>
                </a:cubicBezTo>
                <a:cubicBezTo>
                  <a:pt x="3396210" y="492826"/>
                  <a:pt x="3398973" y="498686"/>
                  <a:pt x="3404498" y="503206"/>
                </a:cubicBezTo>
                <a:cubicBezTo>
                  <a:pt x="3410024" y="507727"/>
                  <a:pt x="3416972" y="509987"/>
                  <a:pt x="3425344" y="509987"/>
                </a:cubicBezTo>
                <a:cubicBezTo>
                  <a:pt x="3432711" y="509987"/>
                  <a:pt x="3439575" y="508062"/>
                  <a:pt x="3445938" y="504211"/>
                </a:cubicBezTo>
                <a:cubicBezTo>
                  <a:pt x="3452300" y="500360"/>
                  <a:pt x="3457323" y="495337"/>
                  <a:pt x="3461007" y="489142"/>
                </a:cubicBezTo>
                <a:cubicBezTo>
                  <a:pt x="3464690" y="482947"/>
                  <a:pt x="3466532" y="475999"/>
                  <a:pt x="3466532" y="468297"/>
                </a:cubicBezTo>
                <a:cubicBezTo>
                  <a:pt x="3462513" y="465618"/>
                  <a:pt x="3457490" y="463358"/>
                  <a:pt x="3451463" y="461516"/>
                </a:cubicBezTo>
                <a:cubicBezTo>
                  <a:pt x="3445770" y="459842"/>
                  <a:pt x="3439408" y="459004"/>
                  <a:pt x="3432376" y="459004"/>
                </a:cubicBezTo>
                <a:close/>
                <a:moveTo>
                  <a:pt x="2870401" y="459004"/>
                </a:moveTo>
                <a:cubicBezTo>
                  <a:pt x="2858346" y="459004"/>
                  <a:pt x="2849304" y="461516"/>
                  <a:pt x="2843277" y="466539"/>
                </a:cubicBezTo>
                <a:cubicBezTo>
                  <a:pt x="2837249" y="471562"/>
                  <a:pt x="2834235" y="477924"/>
                  <a:pt x="2834235" y="485626"/>
                </a:cubicBezTo>
                <a:cubicBezTo>
                  <a:pt x="2834235" y="492826"/>
                  <a:pt x="2836998" y="498686"/>
                  <a:pt x="2842523" y="503206"/>
                </a:cubicBezTo>
                <a:cubicBezTo>
                  <a:pt x="2848049" y="507727"/>
                  <a:pt x="2854997" y="509987"/>
                  <a:pt x="2863369" y="509987"/>
                </a:cubicBezTo>
                <a:cubicBezTo>
                  <a:pt x="2870736" y="509987"/>
                  <a:pt x="2877600" y="508062"/>
                  <a:pt x="2883963" y="504211"/>
                </a:cubicBezTo>
                <a:cubicBezTo>
                  <a:pt x="2890325" y="500360"/>
                  <a:pt x="2895348" y="495337"/>
                  <a:pt x="2899032" y="489142"/>
                </a:cubicBezTo>
                <a:cubicBezTo>
                  <a:pt x="2902715" y="482947"/>
                  <a:pt x="2904557" y="475999"/>
                  <a:pt x="2904557" y="468297"/>
                </a:cubicBezTo>
                <a:cubicBezTo>
                  <a:pt x="2900538" y="465618"/>
                  <a:pt x="2895515" y="463358"/>
                  <a:pt x="2889488" y="461516"/>
                </a:cubicBezTo>
                <a:cubicBezTo>
                  <a:pt x="2883795" y="459842"/>
                  <a:pt x="2877433" y="459004"/>
                  <a:pt x="2870401" y="459004"/>
                </a:cubicBezTo>
                <a:close/>
                <a:moveTo>
                  <a:pt x="2241751" y="459004"/>
                </a:moveTo>
                <a:cubicBezTo>
                  <a:pt x="2229696" y="459004"/>
                  <a:pt x="2220654" y="461516"/>
                  <a:pt x="2214627" y="466539"/>
                </a:cubicBezTo>
                <a:cubicBezTo>
                  <a:pt x="2208599" y="471562"/>
                  <a:pt x="2205585" y="477924"/>
                  <a:pt x="2205585" y="485626"/>
                </a:cubicBezTo>
                <a:cubicBezTo>
                  <a:pt x="2205585" y="492826"/>
                  <a:pt x="2208348" y="498686"/>
                  <a:pt x="2213873" y="503206"/>
                </a:cubicBezTo>
                <a:cubicBezTo>
                  <a:pt x="2219399" y="507727"/>
                  <a:pt x="2226347" y="509987"/>
                  <a:pt x="2234719" y="509987"/>
                </a:cubicBezTo>
                <a:cubicBezTo>
                  <a:pt x="2242086" y="509987"/>
                  <a:pt x="2248950" y="508062"/>
                  <a:pt x="2255313" y="504211"/>
                </a:cubicBezTo>
                <a:cubicBezTo>
                  <a:pt x="2261675" y="500360"/>
                  <a:pt x="2266698" y="495337"/>
                  <a:pt x="2270382" y="489142"/>
                </a:cubicBezTo>
                <a:cubicBezTo>
                  <a:pt x="2274065" y="482947"/>
                  <a:pt x="2275907" y="475999"/>
                  <a:pt x="2275907" y="468297"/>
                </a:cubicBezTo>
                <a:cubicBezTo>
                  <a:pt x="2271888" y="465618"/>
                  <a:pt x="2266865" y="463358"/>
                  <a:pt x="2260838" y="461516"/>
                </a:cubicBezTo>
                <a:cubicBezTo>
                  <a:pt x="2255145" y="459842"/>
                  <a:pt x="2248783" y="459004"/>
                  <a:pt x="2241751" y="459004"/>
                </a:cubicBezTo>
                <a:close/>
                <a:moveTo>
                  <a:pt x="1346401" y="459004"/>
                </a:moveTo>
                <a:cubicBezTo>
                  <a:pt x="1334346" y="459004"/>
                  <a:pt x="1325305" y="461516"/>
                  <a:pt x="1319277" y="466539"/>
                </a:cubicBezTo>
                <a:cubicBezTo>
                  <a:pt x="1313250" y="471562"/>
                  <a:pt x="1310236" y="477924"/>
                  <a:pt x="1310236" y="485626"/>
                </a:cubicBezTo>
                <a:cubicBezTo>
                  <a:pt x="1310236" y="492826"/>
                  <a:pt x="1312998" y="498686"/>
                  <a:pt x="1318524" y="503206"/>
                </a:cubicBezTo>
                <a:cubicBezTo>
                  <a:pt x="1324049" y="507727"/>
                  <a:pt x="1330998" y="509987"/>
                  <a:pt x="1339369" y="509987"/>
                </a:cubicBezTo>
                <a:cubicBezTo>
                  <a:pt x="1346736" y="509987"/>
                  <a:pt x="1353600" y="508062"/>
                  <a:pt x="1359963" y="504211"/>
                </a:cubicBezTo>
                <a:cubicBezTo>
                  <a:pt x="1366325" y="500360"/>
                  <a:pt x="1371349" y="495337"/>
                  <a:pt x="1375032" y="489142"/>
                </a:cubicBezTo>
                <a:cubicBezTo>
                  <a:pt x="1378715" y="482947"/>
                  <a:pt x="1380557" y="475999"/>
                  <a:pt x="1380557" y="468297"/>
                </a:cubicBezTo>
                <a:cubicBezTo>
                  <a:pt x="1376539" y="465618"/>
                  <a:pt x="1371516" y="463358"/>
                  <a:pt x="1365488" y="461516"/>
                </a:cubicBezTo>
                <a:cubicBezTo>
                  <a:pt x="1359795" y="459842"/>
                  <a:pt x="1353433" y="459004"/>
                  <a:pt x="1346401" y="459004"/>
                </a:cubicBezTo>
                <a:close/>
                <a:moveTo>
                  <a:pt x="917776" y="459004"/>
                </a:moveTo>
                <a:cubicBezTo>
                  <a:pt x="905721" y="459004"/>
                  <a:pt x="896680" y="461516"/>
                  <a:pt x="890652" y="466539"/>
                </a:cubicBezTo>
                <a:cubicBezTo>
                  <a:pt x="884624" y="471562"/>
                  <a:pt x="881611" y="477924"/>
                  <a:pt x="881611" y="485626"/>
                </a:cubicBezTo>
                <a:cubicBezTo>
                  <a:pt x="881611" y="492826"/>
                  <a:pt x="884373" y="498686"/>
                  <a:pt x="889899" y="503206"/>
                </a:cubicBezTo>
                <a:cubicBezTo>
                  <a:pt x="895424" y="507727"/>
                  <a:pt x="902373" y="509987"/>
                  <a:pt x="910744" y="509987"/>
                </a:cubicBezTo>
                <a:cubicBezTo>
                  <a:pt x="918111" y="509987"/>
                  <a:pt x="924975" y="508062"/>
                  <a:pt x="931338" y="504211"/>
                </a:cubicBezTo>
                <a:cubicBezTo>
                  <a:pt x="937701" y="500360"/>
                  <a:pt x="942723" y="495337"/>
                  <a:pt x="946407" y="489142"/>
                </a:cubicBezTo>
                <a:cubicBezTo>
                  <a:pt x="950090" y="482947"/>
                  <a:pt x="951932" y="475999"/>
                  <a:pt x="951932" y="468297"/>
                </a:cubicBezTo>
                <a:cubicBezTo>
                  <a:pt x="947914" y="465618"/>
                  <a:pt x="942891" y="463358"/>
                  <a:pt x="936863" y="461516"/>
                </a:cubicBezTo>
                <a:cubicBezTo>
                  <a:pt x="931170" y="459842"/>
                  <a:pt x="924808" y="459004"/>
                  <a:pt x="917776" y="459004"/>
                </a:cubicBezTo>
                <a:close/>
                <a:moveTo>
                  <a:pt x="3575018" y="409528"/>
                </a:moveTo>
                <a:cubicBezTo>
                  <a:pt x="3566981" y="409528"/>
                  <a:pt x="3559447" y="411538"/>
                  <a:pt x="3552415" y="415556"/>
                </a:cubicBezTo>
                <a:cubicBezTo>
                  <a:pt x="3545550" y="419574"/>
                  <a:pt x="3539941" y="425351"/>
                  <a:pt x="3535588" y="432885"/>
                </a:cubicBezTo>
                <a:cubicBezTo>
                  <a:pt x="3531402" y="440252"/>
                  <a:pt x="3529309" y="449126"/>
                  <a:pt x="3529309" y="459507"/>
                </a:cubicBezTo>
                <a:cubicBezTo>
                  <a:pt x="3529309" y="469720"/>
                  <a:pt x="3531402" y="478510"/>
                  <a:pt x="3535588" y="485877"/>
                </a:cubicBezTo>
                <a:cubicBezTo>
                  <a:pt x="3539941" y="493412"/>
                  <a:pt x="3545550" y="499188"/>
                  <a:pt x="3552415" y="503206"/>
                </a:cubicBezTo>
                <a:cubicBezTo>
                  <a:pt x="3559782" y="507392"/>
                  <a:pt x="3567316" y="509485"/>
                  <a:pt x="3575018" y="509485"/>
                </a:cubicBezTo>
                <a:cubicBezTo>
                  <a:pt x="3582720" y="509485"/>
                  <a:pt x="3590254" y="507392"/>
                  <a:pt x="3597621" y="503206"/>
                </a:cubicBezTo>
                <a:cubicBezTo>
                  <a:pt x="3604319" y="499355"/>
                  <a:pt x="3609844" y="493579"/>
                  <a:pt x="3614197" y="485877"/>
                </a:cubicBezTo>
                <a:cubicBezTo>
                  <a:pt x="3618383" y="478510"/>
                  <a:pt x="3620476" y="469720"/>
                  <a:pt x="3620476" y="459507"/>
                </a:cubicBezTo>
                <a:cubicBezTo>
                  <a:pt x="3620476" y="449126"/>
                  <a:pt x="3618383" y="440252"/>
                  <a:pt x="3614197" y="432885"/>
                </a:cubicBezTo>
                <a:cubicBezTo>
                  <a:pt x="3609844" y="425183"/>
                  <a:pt x="3604319" y="419407"/>
                  <a:pt x="3597621" y="415556"/>
                </a:cubicBezTo>
                <a:cubicBezTo>
                  <a:pt x="3590589" y="411538"/>
                  <a:pt x="3583055" y="409528"/>
                  <a:pt x="3575018" y="409528"/>
                </a:cubicBezTo>
                <a:close/>
                <a:moveTo>
                  <a:pt x="2587181" y="409528"/>
                </a:moveTo>
                <a:cubicBezTo>
                  <a:pt x="2579814" y="409528"/>
                  <a:pt x="2572698" y="411621"/>
                  <a:pt x="2565833" y="415807"/>
                </a:cubicBezTo>
                <a:cubicBezTo>
                  <a:pt x="2559136" y="419993"/>
                  <a:pt x="2553778" y="425769"/>
                  <a:pt x="2549760" y="433136"/>
                </a:cubicBezTo>
                <a:cubicBezTo>
                  <a:pt x="2545741" y="440671"/>
                  <a:pt x="2543732" y="449461"/>
                  <a:pt x="2543732" y="459507"/>
                </a:cubicBezTo>
                <a:cubicBezTo>
                  <a:pt x="2543732" y="469385"/>
                  <a:pt x="2545741" y="478092"/>
                  <a:pt x="2549760" y="485626"/>
                </a:cubicBezTo>
                <a:cubicBezTo>
                  <a:pt x="2553778" y="493328"/>
                  <a:pt x="2559136" y="499188"/>
                  <a:pt x="2565833" y="503206"/>
                </a:cubicBezTo>
                <a:cubicBezTo>
                  <a:pt x="2572698" y="507392"/>
                  <a:pt x="2579814" y="509485"/>
                  <a:pt x="2587181" y="509485"/>
                </a:cubicBezTo>
                <a:cubicBezTo>
                  <a:pt x="2594380" y="509485"/>
                  <a:pt x="2601496" y="507392"/>
                  <a:pt x="2608528" y="503206"/>
                </a:cubicBezTo>
                <a:cubicBezTo>
                  <a:pt x="2615058" y="499355"/>
                  <a:pt x="2620416" y="493495"/>
                  <a:pt x="2624602" y="485626"/>
                </a:cubicBezTo>
                <a:cubicBezTo>
                  <a:pt x="2628453" y="478427"/>
                  <a:pt x="2630378" y="469720"/>
                  <a:pt x="2630378" y="459507"/>
                </a:cubicBezTo>
                <a:cubicBezTo>
                  <a:pt x="2630378" y="449126"/>
                  <a:pt x="2628453" y="440336"/>
                  <a:pt x="2624602" y="433136"/>
                </a:cubicBezTo>
                <a:cubicBezTo>
                  <a:pt x="2620583" y="425602"/>
                  <a:pt x="2615226" y="419825"/>
                  <a:pt x="2608528" y="415807"/>
                </a:cubicBezTo>
                <a:cubicBezTo>
                  <a:pt x="2601496" y="411621"/>
                  <a:pt x="2594380" y="409528"/>
                  <a:pt x="2587181" y="409528"/>
                </a:cubicBezTo>
                <a:close/>
                <a:moveTo>
                  <a:pt x="1860519" y="409528"/>
                </a:moveTo>
                <a:cubicBezTo>
                  <a:pt x="1852482" y="409528"/>
                  <a:pt x="1844947" y="411538"/>
                  <a:pt x="1837916" y="415556"/>
                </a:cubicBezTo>
                <a:cubicBezTo>
                  <a:pt x="1831050" y="419574"/>
                  <a:pt x="1825442" y="425351"/>
                  <a:pt x="1821088" y="432885"/>
                </a:cubicBezTo>
                <a:cubicBezTo>
                  <a:pt x="1816902" y="440252"/>
                  <a:pt x="1814810" y="449126"/>
                  <a:pt x="1814810" y="459507"/>
                </a:cubicBezTo>
                <a:cubicBezTo>
                  <a:pt x="1814810" y="469720"/>
                  <a:pt x="1816902" y="478510"/>
                  <a:pt x="1821088" y="485877"/>
                </a:cubicBezTo>
                <a:cubicBezTo>
                  <a:pt x="1825442" y="493412"/>
                  <a:pt x="1831050" y="499188"/>
                  <a:pt x="1837916" y="503206"/>
                </a:cubicBezTo>
                <a:cubicBezTo>
                  <a:pt x="1845282" y="507392"/>
                  <a:pt x="1852817" y="509485"/>
                  <a:pt x="1860519" y="509485"/>
                </a:cubicBezTo>
                <a:cubicBezTo>
                  <a:pt x="1868220" y="509485"/>
                  <a:pt x="1875755" y="507392"/>
                  <a:pt x="1883122" y="503206"/>
                </a:cubicBezTo>
                <a:cubicBezTo>
                  <a:pt x="1889819" y="499355"/>
                  <a:pt x="1895344" y="493579"/>
                  <a:pt x="1899698" y="485877"/>
                </a:cubicBezTo>
                <a:cubicBezTo>
                  <a:pt x="1903883" y="478510"/>
                  <a:pt x="1905976" y="469720"/>
                  <a:pt x="1905976" y="459507"/>
                </a:cubicBezTo>
                <a:cubicBezTo>
                  <a:pt x="1905976" y="449126"/>
                  <a:pt x="1903883" y="440252"/>
                  <a:pt x="1899698" y="432885"/>
                </a:cubicBezTo>
                <a:cubicBezTo>
                  <a:pt x="1895344" y="425183"/>
                  <a:pt x="1889819" y="419407"/>
                  <a:pt x="1883122" y="415556"/>
                </a:cubicBezTo>
                <a:cubicBezTo>
                  <a:pt x="1876090" y="411538"/>
                  <a:pt x="1868555" y="409528"/>
                  <a:pt x="1860519" y="409528"/>
                </a:cubicBezTo>
                <a:close/>
                <a:moveTo>
                  <a:pt x="629533" y="409528"/>
                </a:moveTo>
                <a:cubicBezTo>
                  <a:pt x="622333" y="409528"/>
                  <a:pt x="615218" y="411621"/>
                  <a:pt x="608185" y="415807"/>
                </a:cubicBezTo>
                <a:cubicBezTo>
                  <a:pt x="601656" y="419658"/>
                  <a:pt x="596298" y="425518"/>
                  <a:pt x="592112" y="433387"/>
                </a:cubicBezTo>
                <a:cubicBezTo>
                  <a:pt x="588094" y="440922"/>
                  <a:pt x="586085" y="449628"/>
                  <a:pt x="586085" y="459507"/>
                </a:cubicBezTo>
                <a:cubicBezTo>
                  <a:pt x="586085" y="469385"/>
                  <a:pt x="588094" y="478092"/>
                  <a:pt x="592112" y="485626"/>
                </a:cubicBezTo>
                <a:cubicBezTo>
                  <a:pt x="596298" y="493495"/>
                  <a:pt x="601656" y="499355"/>
                  <a:pt x="608185" y="503206"/>
                </a:cubicBezTo>
                <a:cubicBezTo>
                  <a:pt x="615218" y="507392"/>
                  <a:pt x="622333" y="509485"/>
                  <a:pt x="629533" y="509485"/>
                </a:cubicBezTo>
                <a:cubicBezTo>
                  <a:pt x="636900" y="509485"/>
                  <a:pt x="644016" y="507392"/>
                  <a:pt x="650881" y="503206"/>
                </a:cubicBezTo>
                <a:cubicBezTo>
                  <a:pt x="657578" y="499188"/>
                  <a:pt x="662936" y="493328"/>
                  <a:pt x="666954" y="485626"/>
                </a:cubicBezTo>
                <a:cubicBezTo>
                  <a:pt x="670973" y="478092"/>
                  <a:pt x="672981" y="469385"/>
                  <a:pt x="672981" y="459507"/>
                </a:cubicBezTo>
                <a:cubicBezTo>
                  <a:pt x="672981" y="449461"/>
                  <a:pt x="670973" y="440671"/>
                  <a:pt x="666954" y="433136"/>
                </a:cubicBezTo>
                <a:cubicBezTo>
                  <a:pt x="662936" y="425769"/>
                  <a:pt x="657578" y="419993"/>
                  <a:pt x="650881" y="415807"/>
                </a:cubicBezTo>
                <a:cubicBezTo>
                  <a:pt x="644016" y="411621"/>
                  <a:pt x="636900" y="409528"/>
                  <a:pt x="629533" y="409528"/>
                </a:cubicBezTo>
                <a:close/>
                <a:moveTo>
                  <a:pt x="332751" y="409528"/>
                </a:moveTo>
                <a:cubicBezTo>
                  <a:pt x="322705" y="409528"/>
                  <a:pt x="313915" y="412877"/>
                  <a:pt x="306381" y="419574"/>
                </a:cubicBezTo>
                <a:cubicBezTo>
                  <a:pt x="299349" y="425937"/>
                  <a:pt x="294660" y="434643"/>
                  <a:pt x="292316" y="445694"/>
                </a:cubicBezTo>
                <a:lnTo>
                  <a:pt x="372181" y="445694"/>
                </a:lnTo>
                <a:cubicBezTo>
                  <a:pt x="372014" y="440168"/>
                  <a:pt x="370507" y="434643"/>
                  <a:pt x="367661" y="429118"/>
                </a:cubicBezTo>
                <a:cubicBezTo>
                  <a:pt x="364982" y="423760"/>
                  <a:pt x="360712" y="419156"/>
                  <a:pt x="354852" y="415305"/>
                </a:cubicBezTo>
                <a:cubicBezTo>
                  <a:pt x="348992" y="411454"/>
                  <a:pt x="341625" y="409528"/>
                  <a:pt x="332751" y="409528"/>
                </a:cubicBezTo>
                <a:close/>
                <a:moveTo>
                  <a:pt x="1954653" y="393957"/>
                </a:moveTo>
                <a:lnTo>
                  <a:pt x="1976502" y="393957"/>
                </a:lnTo>
                <a:lnTo>
                  <a:pt x="1976502" y="525056"/>
                </a:lnTo>
                <a:lnTo>
                  <a:pt x="1954653" y="525056"/>
                </a:lnTo>
                <a:close/>
                <a:moveTo>
                  <a:pt x="722663" y="393957"/>
                </a:moveTo>
                <a:lnTo>
                  <a:pt x="744512" y="393957"/>
                </a:lnTo>
                <a:lnTo>
                  <a:pt x="744512" y="473069"/>
                </a:lnTo>
                <a:cubicBezTo>
                  <a:pt x="744512" y="485794"/>
                  <a:pt x="747358" y="495002"/>
                  <a:pt x="753051" y="500695"/>
                </a:cubicBezTo>
                <a:cubicBezTo>
                  <a:pt x="758911" y="506555"/>
                  <a:pt x="766529" y="509485"/>
                  <a:pt x="775906" y="509485"/>
                </a:cubicBezTo>
                <a:cubicBezTo>
                  <a:pt x="783272" y="509485"/>
                  <a:pt x="789886" y="507476"/>
                  <a:pt x="795746" y="503458"/>
                </a:cubicBezTo>
                <a:cubicBezTo>
                  <a:pt x="801272" y="499607"/>
                  <a:pt x="805708" y="494500"/>
                  <a:pt x="809057" y="488138"/>
                </a:cubicBezTo>
                <a:cubicBezTo>
                  <a:pt x="812238" y="481943"/>
                  <a:pt x="813829" y="475245"/>
                  <a:pt x="813829" y="468046"/>
                </a:cubicBezTo>
                <a:lnTo>
                  <a:pt x="813829" y="393957"/>
                </a:lnTo>
                <a:lnTo>
                  <a:pt x="835678" y="393957"/>
                </a:lnTo>
                <a:lnTo>
                  <a:pt x="835678" y="525056"/>
                </a:lnTo>
                <a:lnTo>
                  <a:pt x="814833" y="525056"/>
                </a:lnTo>
                <a:lnTo>
                  <a:pt x="814833" y="505969"/>
                </a:lnTo>
                <a:lnTo>
                  <a:pt x="813829" y="505969"/>
                </a:lnTo>
                <a:cubicBezTo>
                  <a:pt x="810480" y="512331"/>
                  <a:pt x="804704" y="517857"/>
                  <a:pt x="796499" y="522545"/>
                </a:cubicBezTo>
                <a:cubicBezTo>
                  <a:pt x="788965" y="526898"/>
                  <a:pt x="780594" y="529075"/>
                  <a:pt x="771385" y="529075"/>
                </a:cubicBezTo>
                <a:cubicBezTo>
                  <a:pt x="755479" y="529075"/>
                  <a:pt x="743424" y="524470"/>
                  <a:pt x="735220" y="515261"/>
                </a:cubicBezTo>
                <a:cubicBezTo>
                  <a:pt x="726848" y="505885"/>
                  <a:pt x="722663" y="492909"/>
                  <a:pt x="722663" y="476334"/>
                </a:cubicBezTo>
                <a:close/>
                <a:moveTo>
                  <a:pt x="8288" y="393957"/>
                </a:moveTo>
                <a:lnTo>
                  <a:pt x="30137" y="393957"/>
                </a:lnTo>
                <a:lnTo>
                  <a:pt x="30137" y="473069"/>
                </a:lnTo>
                <a:cubicBezTo>
                  <a:pt x="30137" y="485794"/>
                  <a:pt x="32983" y="495002"/>
                  <a:pt x="38676" y="500695"/>
                </a:cubicBezTo>
                <a:cubicBezTo>
                  <a:pt x="44536" y="506555"/>
                  <a:pt x="52155" y="509485"/>
                  <a:pt x="61531" y="509485"/>
                </a:cubicBezTo>
                <a:cubicBezTo>
                  <a:pt x="68898" y="509485"/>
                  <a:pt x="75511" y="507476"/>
                  <a:pt x="81371" y="503458"/>
                </a:cubicBezTo>
                <a:cubicBezTo>
                  <a:pt x="86896" y="499607"/>
                  <a:pt x="91333" y="494500"/>
                  <a:pt x="94682" y="488138"/>
                </a:cubicBezTo>
                <a:cubicBezTo>
                  <a:pt x="97863" y="481943"/>
                  <a:pt x="99454" y="475245"/>
                  <a:pt x="99454" y="468046"/>
                </a:cubicBezTo>
                <a:lnTo>
                  <a:pt x="99454" y="393957"/>
                </a:lnTo>
                <a:lnTo>
                  <a:pt x="121303" y="393957"/>
                </a:lnTo>
                <a:lnTo>
                  <a:pt x="121303" y="525056"/>
                </a:lnTo>
                <a:lnTo>
                  <a:pt x="100458" y="525056"/>
                </a:lnTo>
                <a:lnTo>
                  <a:pt x="100458" y="505969"/>
                </a:lnTo>
                <a:lnTo>
                  <a:pt x="99454" y="505969"/>
                </a:lnTo>
                <a:cubicBezTo>
                  <a:pt x="96105" y="512331"/>
                  <a:pt x="90329" y="517857"/>
                  <a:pt x="82124" y="522545"/>
                </a:cubicBezTo>
                <a:cubicBezTo>
                  <a:pt x="74590" y="526898"/>
                  <a:pt x="66219" y="529075"/>
                  <a:pt x="57010" y="529075"/>
                </a:cubicBezTo>
                <a:cubicBezTo>
                  <a:pt x="41104" y="529075"/>
                  <a:pt x="29049" y="524470"/>
                  <a:pt x="20845" y="515261"/>
                </a:cubicBezTo>
                <a:cubicBezTo>
                  <a:pt x="12473" y="505885"/>
                  <a:pt x="8288" y="492909"/>
                  <a:pt x="8288" y="476334"/>
                </a:cubicBezTo>
                <a:close/>
                <a:moveTo>
                  <a:pt x="478891" y="389939"/>
                </a:moveTo>
                <a:cubicBezTo>
                  <a:pt x="484752" y="389939"/>
                  <a:pt x="489942" y="390860"/>
                  <a:pt x="494462" y="392702"/>
                </a:cubicBezTo>
                <a:lnTo>
                  <a:pt x="494462" y="416309"/>
                </a:lnTo>
                <a:cubicBezTo>
                  <a:pt x="488770" y="413463"/>
                  <a:pt x="482575" y="412040"/>
                  <a:pt x="475877" y="412040"/>
                </a:cubicBezTo>
                <a:cubicBezTo>
                  <a:pt x="469682" y="412040"/>
                  <a:pt x="463822" y="413882"/>
                  <a:pt x="458297" y="417565"/>
                </a:cubicBezTo>
                <a:cubicBezTo>
                  <a:pt x="453107" y="420914"/>
                  <a:pt x="448837" y="425769"/>
                  <a:pt x="445489" y="432132"/>
                </a:cubicBezTo>
                <a:cubicBezTo>
                  <a:pt x="442475" y="437657"/>
                  <a:pt x="440968" y="444187"/>
                  <a:pt x="440968" y="451721"/>
                </a:cubicBezTo>
                <a:lnTo>
                  <a:pt x="440968" y="525056"/>
                </a:lnTo>
                <a:lnTo>
                  <a:pt x="419118" y="525056"/>
                </a:lnTo>
                <a:lnTo>
                  <a:pt x="419118" y="393957"/>
                </a:lnTo>
                <a:lnTo>
                  <a:pt x="439712" y="393957"/>
                </a:lnTo>
                <a:lnTo>
                  <a:pt x="439712" y="415054"/>
                </a:lnTo>
                <a:lnTo>
                  <a:pt x="440968" y="415054"/>
                </a:lnTo>
                <a:cubicBezTo>
                  <a:pt x="443312" y="408022"/>
                  <a:pt x="448251" y="402078"/>
                  <a:pt x="455786" y="397222"/>
                </a:cubicBezTo>
                <a:cubicBezTo>
                  <a:pt x="463153" y="392367"/>
                  <a:pt x="470855" y="389939"/>
                  <a:pt x="478891" y="389939"/>
                </a:cubicBezTo>
                <a:close/>
                <a:moveTo>
                  <a:pt x="4059017" y="389688"/>
                </a:moveTo>
                <a:cubicBezTo>
                  <a:pt x="4076764" y="389688"/>
                  <a:pt x="4090745" y="394376"/>
                  <a:pt x="4100958" y="403752"/>
                </a:cubicBezTo>
                <a:cubicBezTo>
                  <a:pt x="4111004" y="412961"/>
                  <a:pt x="4116027" y="425686"/>
                  <a:pt x="4116027" y="441926"/>
                </a:cubicBezTo>
                <a:lnTo>
                  <a:pt x="4116027" y="525056"/>
                </a:lnTo>
                <a:lnTo>
                  <a:pt x="4095182" y="525056"/>
                </a:lnTo>
                <a:lnTo>
                  <a:pt x="4095182" y="506220"/>
                </a:lnTo>
                <a:lnTo>
                  <a:pt x="4094177" y="506220"/>
                </a:lnTo>
                <a:cubicBezTo>
                  <a:pt x="4090326" y="512750"/>
                  <a:pt x="4084717" y="518192"/>
                  <a:pt x="4077350" y="522545"/>
                </a:cubicBezTo>
                <a:cubicBezTo>
                  <a:pt x="4070151" y="526898"/>
                  <a:pt x="4061612" y="529075"/>
                  <a:pt x="4051733" y="529075"/>
                </a:cubicBezTo>
                <a:cubicBezTo>
                  <a:pt x="4042022" y="529075"/>
                  <a:pt x="4033483" y="527233"/>
                  <a:pt x="4026116" y="523549"/>
                </a:cubicBezTo>
                <a:cubicBezTo>
                  <a:pt x="4018414" y="519698"/>
                  <a:pt x="4012554" y="514508"/>
                  <a:pt x="4008536" y="507978"/>
                </a:cubicBezTo>
                <a:cubicBezTo>
                  <a:pt x="4004518" y="501448"/>
                  <a:pt x="4002508" y="493914"/>
                  <a:pt x="4002508" y="485375"/>
                </a:cubicBezTo>
                <a:cubicBezTo>
                  <a:pt x="4002508" y="471478"/>
                  <a:pt x="4007699" y="460679"/>
                  <a:pt x="4018080" y="452977"/>
                </a:cubicBezTo>
                <a:cubicBezTo>
                  <a:pt x="4028795" y="445108"/>
                  <a:pt x="4042022" y="441173"/>
                  <a:pt x="4057761" y="441173"/>
                </a:cubicBezTo>
                <a:cubicBezTo>
                  <a:pt x="4065965" y="441173"/>
                  <a:pt x="4073332" y="442010"/>
                  <a:pt x="4079862" y="443684"/>
                </a:cubicBezTo>
                <a:cubicBezTo>
                  <a:pt x="4086559" y="445359"/>
                  <a:pt x="4091666" y="447368"/>
                  <a:pt x="4095182" y="449712"/>
                </a:cubicBezTo>
                <a:lnTo>
                  <a:pt x="4095182" y="441675"/>
                </a:lnTo>
                <a:cubicBezTo>
                  <a:pt x="4095182" y="432132"/>
                  <a:pt x="4091833" y="424346"/>
                  <a:pt x="4085136" y="418319"/>
                </a:cubicBezTo>
                <a:cubicBezTo>
                  <a:pt x="4078439" y="412291"/>
                  <a:pt x="4069732" y="409277"/>
                  <a:pt x="4059017" y="409277"/>
                </a:cubicBezTo>
                <a:cubicBezTo>
                  <a:pt x="4051817" y="409277"/>
                  <a:pt x="4045120" y="410868"/>
                  <a:pt x="4038925" y="414049"/>
                </a:cubicBezTo>
                <a:cubicBezTo>
                  <a:pt x="4032395" y="417398"/>
                  <a:pt x="4027456" y="421835"/>
                  <a:pt x="4024107" y="427360"/>
                </a:cubicBezTo>
                <a:lnTo>
                  <a:pt x="4007531" y="415054"/>
                </a:lnTo>
                <a:cubicBezTo>
                  <a:pt x="4012554" y="407352"/>
                  <a:pt x="4019670" y="401157"/>
                  <a:pt x="4028879" y="396469"/>
                </a:cubicBezTo>
                <a:cubicBezTo>
                  <a:pt x="4037920" y="391948"/>
                  <a:pt x="4047966" y="389688"/>
                  <a:pt x="4059017" y="389688"/>
                </a:cubicBezTo>
                <a:close/>
                <a:moveTo>
                  <a:pt x="3788587" y="389688"/>
                </a:moveTo>
                <a:cubicBezTo>
                  <a:pt x="3804325" y="389688"/>
                  <a:pt x="3816297" y="394292"/>
                  <a:pt x="3824501" y="403501"/>
                </a:cubicBezTo>
                <a:cubicBezTo>
                  <a:pt x="3832872" y="412877"/>
                  <a:pt x="3837058" y="425351"/>
                  <a:pt x="3837058" y="440922"/>
                </a:cubicBezTo>
                <a:lnTo>
                  <a:pt x="3837058" y="525056"/>
                </a:lnTo>
                <a:lnTo>
                  <a:pt x="3815208" y="525056"/>
                </a:lnTo>
                <a:lnTo>
                  <a:pt x="3815208" y="444187"/>
                </a:lnTo>
                <a:cubicBezTo>
                  <a:pt x="3815208" y="432132"/>
                  <a:pt x="3812278" y="423342"/>
                  <a:pt x="3806418" y="417816"/>
                </a:cubicBezTo>
                <a:cubicBezTo>
                  <a:pt x="3800725" y="412291"/>
                  <a:pt x="3792772" y="409528"/>
                  <a:pt x="3782559" y="409528"/>
                </a:cubicBezTo>
                <a:cubicBezTo>
                  <a:pt x="3775527" y="409528"/>
                  <a:pt x="3769248" y="411538"/>
                  <a:pt x="3763723" y="415556"/>
                </a:cubicBezTo>
                <a:cubicBezTo>
                  <a:pt x="3757863" y="419909"/>
                  <a:pt x="3753510" y="425100"/>
                  <a:pt x="3750663" y="431127"/>
                </a:cubicBezTo>
                <a:cubicBezTo>
                  <a:pt x="3747649" y="437657"/>
                  <a:pt x="3746143" y="444354"/>
                  <a:pt x="3746143" y="451219"/>
                </a:cubicBezTo>
                <a:lnTo>
                  <a:pt x="3746143" y="525056"/>
                </a:lnTo>
                <a:lnTo>
                  <a:pt x="3724293" y="525056"/>
                </a:lnTo>
                <a:lnTo>
                  <a:pt x="3724293" y="393957"/>
                </a:lnTo>
                <a:lnTo>
                  <a:pt x="3744887" y="393957"/>
                </a:lnTo>
                <a:lnTo>
                  <a:pt x="3744887" y="413296"/>
                </a:lnTo>
                <a:lnTo>
                  <a:pt x="3746143" y="413296"/>
                </a:lnTo>
                <a:cubicBezTo>
                  <a:pt x="3749659" y="406766"/>
                  <a:pt x="3755351" y="401241"/>
                  <a:pt x="3763221" y="396720"/>
                </a:cubicBezTo>
                <a:cubicBezTo>
                  <a:pt x="3771257" y="392032"/>
                  <a:pt x="3779713" y="389688"/>
                  <a:pt x="3788587" y="389688"/>
                </a:cubicBezTo>
                <a:close/>
                <a:moveTo>
                  <a:pt x="3575018" y="389688"/>
                </a:moveTo>
                <a:cubicBezTo>
                  <a:pt x="3587910" y="389688"/>
                  <a:pt x="3599463" y="392785"/>
                  <a:pt x="3609677" y="398980"/>
                </a:cubicBezTo>
                <a:cubicBezTo>
                  <a:pt x="3619890" y="405175"/>
                  <a:pt x="3627927" y="413630"/>
                  <a:pt x="3633787" y="424346"/>
                </a:cubicBezTo>
                <a:cubicBezTo>
                  <a:pt x="3639479" y="434727"/>
                  <a:pt x="3642326" y="446447"/>
                  <a:pt x="3642326" y="459507"/>
                </a:cubicBezTo>
                <a:cubicBezTo>
                  <a:pt x="3642326" y="472566"/>
                  <a:pt x="3639479" y="484287"/>
                  <a:pt x="3633787" y="494667"/>
                </a:cubicBezTo>
                <a:cubicBezTo>
                  <a:pt x="3627927" y="505383"/>
                  <a:pt x="3619890" y="513838"/>
                  <a:pt x="3609677" y="520033"/>
                </a:cubicBezTo>
                <a:cubicBezTo>
                  <a:pt x="3599798" y="526061"/>
                  <a:pt x="3588245" y="529075"/>
                  <a:pt x="3575018" y="529075"/>
                </a:cubicBezTo>
                <a:cubicBezTo>
                  <a:pt x="3561791" y="529075"/>
                  <a:pt x="3550238" y="526061"/>
                  <a:pt x="3540360" y="520033"/>
                </a:cubicBezTo>
                <a:cubicBezTo>
                  <a:pt x="3530146" y="513838"/>
                  <a:pt x="3522110" y="505383"/>
                  <a:pt x="3516250" y="494667"/>
                </a:cubicBezTo>
                <a:cubicBezTo>
                  <a:pt x="3510557" y="484287"/>
                  <a:pt x="3507711" y="472566"/>
                  <a:pt x="3507711" y="459507"/>
                </a:cubicBezTo>
                <a:cubicBezTo>
                  <a:pt x="3507711" y="446447"/>
                  <a:pt x="3510557" y="434727"/>
                  <a:pt x="3516250" y="424346"/>
                </a:cubicBezTo>
                <a:cubicBezTo>
                  <a:pt x="3522110" y="413630"/>
                  <a:pt x="3530146" y="405175"/>
                  <a:pt x="3540360" y="398980"/>
                </a:cubicBezTo>
                <a:cubicBezTo>
                  <a:pt x="3550573" y="392785"/>
                  <a:pt x="3562126" y="389688"/>
                  <a:pt x="3575018" y="389688"/>
                </a:cubicBezTo>
                <a:close/>
                <a:moveTo>
                  <a:pt x="3430367" y="389688"/>
                </a:moveTo>
                <a:cubicBezTo>
                  <a:pt x="3448114" y="389688"/>
                  <a:pt x="3462095" y="394376"/>
                  <a:pt x="3472308" y="403752"/>
                </a:cubicBezTo>
                <a:cubicBezTo>
                  <a:pt x="3482354" y="412961"/>
                  <a:pt x="3487377" y="425686"/>
                  <a:pt x="3487377" y="441926"/>
                </a:cubicBezTo>
                <a:lnTo>
                  <a:pt x="3487377" y="525056"/>
                </a:lnTo>
                <a:lnTo>
                  <a:pt x="3466532" y="525056"/>
                </a:lnTo>
                <a:lnTo>
                  <a:pt x="3466532" y="506220"/>
                </a:lnTo>
                <a:lnTo>
                  <a:pt x="3465527" y="506220"/>
                </a:lnTo>
                <a:cubicBezTo>
                  <a:pt x="3461676" y="512750"/>
                  <a:pt x="3456067" y="518192"/>
                  <a:pt x="3448700" y="522545"/>
                </a:cubicBezTo>
                <a:cubicBezTo>
                  <a:pt x="3441501" y="526898"/>
                  <a:pt x="3432962" y="529075"/>
                  <a:pt x="3423083" y="529075"/>
                </a:cubicBezTo>
                <a:cubicBezTo>
                  <a:pt x="3413372" y="529075"/>
                  <a:pt x="3404833" y="527233"/>
                  <a:pt x="3397466" y="523549"/>
                </a:cubicBezTo>
                <a:cubicBezTo>
                  <a:pt x="3389764" y="519698"/>
                  <a:pt x="3383904" y="514508"/>
                  <a:pt x="3379886" y="507978"/>
                </a:cubicBezTo>
                <a:cubicBezTo>
                  <a:pt x="3375868" y="501448"/>
                  <a:pt x="3373858" y="493914"/>
                  <a:pt x="3373858" y="485375"/>
                </a:cubicBezTo>
                <a:cubicBezTo>
                  <a:pt x="3373858" y="471478"/>
                  <a:pt x="3379049" y="460679"/>
                  <a:pt x="3389429" y="452977"/>
                </a:cubicBezTo>
                <a:cubicBezTo>
                  <a:pt x="3400145" y="445108"/>
                  <a:pt x="3413372" y="441173"/>
                  <a:pt x="3429111" y="441173"/>
                </a:cubicBezTo>
                <a:cubicBezTo>
                  <a:pt x="3437315" y="441173"/>
                  <a:pt x="3444682" y="442010"/>
                  <a:pt x="3451212" y="443684"/>
                </a:cubicBezTo>
                <a:cubicBezTo>
                  <a:pt x="3457909" y="445359"/>
                  <a:pt x="3463016" y="447368"/>
                  <a:pt x="3466532" y="449712"/>
                </a:cubicBezTo>
                <a:lnTo>
                  <a:pt x="3466532" y="441675"/>
                </a:lnTo>
                <a:cubicBezTo>
                  <a:pt x="3466532" y="432132"/>
                  <a:pt x="3463183" y="424346"/>
                  <a:pt x="3456486" y="418319"/>
                </a:cubicBezTo>
                <a:cubicBezTo>
                  <a:pt x="3449789" y="412291"/>
                  <a:pt x="3441082" y="409277"/>
                  <a:pt x="3430367" y="409277"/>
                </a:cubicBezTo>
                <a:cubicBezTo>
                  <a:pt x="3423167" y="409277"/>
                  <a:pt x="3416470" y="410868"/>
                  <a:pt x="3410275" y="414049"/>
                </a:cubicBezTo>
                <a:cubicBezTo>
                  <a:pt x="3403745" y="417398"/>
                  <a:pt x="3398806" y="421835"/>
                  <a:pt x="3395457" y="427360"/>
                </a:cubicBezTo>
                <a:lnTo>
                  <a:pt x="3378881" y="415054"/>
                </a:lnTo>
                <a:cubicBezTo>
                  <a:pt x="3383904" y="407352"/>
                  <a:pt x="3391020" y="401157"/>
                  <a:pt x="3400229" y="396469"/>
                </a:cubicBezTo>
                <a:cubicBezTo>
                  <a:pt x="3409270" y="391948"/>
                  <a:pt x="3419316" y="389688"/>
                  <a:pt x="3430367" y="389688"/>
                </a:cubicBezTo>
                <a:close/>
                <a:moveTo>
                  <a:pt x="3302812" y="389688"/>
                </a:moveTo>
                <a:cubicBezTo>
                  <a:pt x="3318550" y="389688"/>
                  <a:pt x="3330521" y="394292"/>
                  <a:pt x="3338726" y="403501"/>
                </a:cubicBezTo>
                <a:cubicBezTo>
                  <a:pt x="3347097" y="412877"/>
                  <a:pt x="3351283" y="425351"/>
                  <a:pt x="3351283" y="440922"/>
                </a:cubicBezTo>
                <a:lnTo>
                  <a:pt x="3351283" y="525056"/>
                </a:lnTo>
                <a:lnTo>
                  <a:pt x="3329433" y="525056"/>
                </a:lnTo>
                <a:lnTo>
                  <a:pt x="3329433" y="444187"/>
                </a:lnTo>
                <a:cubicBezTo>
                  <a:pt x="3329433" y="432132"/>
                  <a:pt x="3326503" y="423342"/>
                  <a:pt x="3320643" y="417816"/>
                </a:cubicBezTo>
                <a:cubicBezTo>
                  <a:pt x="3314950" y="412291"/>
                  <a:pt x="3306997" y="409528"/>
                  <a:pt x="3296784" y="409528"/>
                </a:cubicBezTo>
                <a:cubicBezTo>
                  <a:pt x="3289752" y="409528"/>
                  <a:pt x="3283473" y="411538"/>
                  <a:pt x="3277948" y="415556"/>
                </a:cubicBezTo>
                <a:cubicBezTo>
                  <a:pt x="3272088" y="419909"/>
                  <a:pt x="3267735" y="425100"/>
                  <a:pt x="3264888" y="431127"/>
                </a:cubicBezTo>
                <a:cubicBezTo>
                  <a:pt x="3261874" y="437657"/>
                  <a:pt x="3260368" y="444354"/>
                  <a:pt x="3260368" y="451219"/>
                </a:cubicBezTo>
                <a:lnTo>
                  <a:pt x="3260368" y="525056"/>
                </a:lnTo>
                <a:lnTo>
                  <a:pt x="3238518" y="525056"/>
                </a:lnTo>
                <a:lnTo>
                  <a:pt x="3238518" y="393957"/>
                </a:lnTo>
                <a:lnTo>
                  <a:pt x="3259112" y="393957"/>
                </a:lnTo>
                <a:lnTo>
                  <a:pt x="3259112" y="413296"/>
                </a:lnTo>
                <a:lnTo>
                  <a:pt x="3260368" y="413296"/>
                </a:lnTo>
                <a:cubicBezTo>
                  <a:pt x="3263884" y="406766"/>
                  <a:pt x="3269576" y="401241"/>
                  <a:pt x="3277446" y="396720"/>
                </a:cubicBezTo>
                <a:cubicBezTo>
                  <a:pt x="3285482" y="392032"/>
                  <a:pt x="3293938" y="389688"/>
                  <a:pt x="3302812" y="389688"/>
                </a:cubicBezTo>
                <a:close/>
                <a:moveTo>
                  <a:pt x="3015303" y="389688"/>
                </a:moveTo>
                <a:cubicBezTo>
                  <a:pt x="3024680" y="389688"/>
                  <a:pt x="3033051" y="392032"/>
                  <a:pt x="3040418" y="396720"/>
                </a:cubicBezTo>
                <a:cubicBezTo>
                  <a:pt x="3047618" y="401408"/>
                  <a:pt x="3052724" y="407603"/>
                  <a:pt x="3055738" y="415305"/>
                </a:cubicBezTo>
                <a:cubicBezTo>
                  <a:pt x="3060259" y="407603"/>
                  <a:pt x="3066370" y="401408"/>
                  <a:pt x="3074072" y="396720"/>
                </a:cubicBezTo>
                <a:cubicBezTo>
                  <a:pt x="3081941" y="392032"/>
                  <a:pt x="3090815" y="389688"/>
                  <a:pt x="3100694" y="389688"/>
                </a:cubicBezTo>
                <a:cubicBezTo>
                  <a:pt x="3115930" y="389688"/>
                  <a:pt x="3127315" y="394292"/>
                  <a:pt x="3134850" y="403501"/>
                </a:cubicBezTo>
                <a:cubicBezTo>
                  <a:pt x="3142552" y="413044"/>
                  <a:pt x="3146402" y="425518"/>
                  <a:pt x="3146402" y="440922"/>
                </a:cubicBezTo>
                <a:lnTo>
                  <a:pt x="3146402" y="525056"/>
                </a:lnTo>
                <a:lnTo>
                  <a:pt x="3124804" y="525056"/>
                </a:lnTo>
                <a:lnTo>
                  <a:pt x="3124804" y="444187"/>
                </a:lnTo>
                <a:cubicBezTo>
                  <a:pt x="3124804" y="432132"/>
                  <a:pt x="3122292" y="423342"/>
                  <a:pt x="3117269" y="417816"/>
                </a:cubicBezTo>
                <a:cubicBezTo>
                  <a:pt x="3112246" y="412291"/>
                  <a:pt x="3104879" y="409528"/>
                  <a:pt x="3095168" y="409528"/>
                </a:cubicBezTo>
                <a:cubicBezTo>
                  <a:pt x="3088639" y="409528"/>
                  <a:pt x="3082695" y="411454"/>
                  <a:pt x="3077337" y="415305"/>
                </a:cubicBezTo>
                <a:cubicBezTo>
                  <a:pt x="3071979" y="419156"/>
                  <a:pt x="3067793" y="424179"/>
                  <a:pt x="3064780" y="430374"/>
                </a:cubicBezTo>
                <a:cubicBezTo>
                  <a:pt x="3061933" y="436234"/>
                  <a:pt x="3060510" y="443098"/>
                  <a:pt x="3060510" y="450968"/>
                </a:cubicBezTo>
                <a:lnTo>
                  <a:pt x="3060510" y="525056"/>
                </a:lnTo>
                <a:lnTo>
                  <a:pt x="3038660" y="525056"/>
                </a:lnTo>
                <a:lnTo>
                  <a:pt x="3038660" y="444438"/>
                </a:lnTo>
                <a:cubicBezTo>
                  <a:pt x="3038660" y="432215"/>
                  <a:pt x="3036149" y="423342"/>
                  <a:pt x="3031126" y="417816"/>
                </a:cubicBezTo>
                <a:cubicBezTo>
                  <a:pt x="3026103" y="412291"/>
                  <a:pt x="3018820" y="409528"/>
                  <a:pt x="3009276" y="409528"/>
                </a:cubicBezTo>
                <a:cubicBezTo>
                  <a:pt x="3002746" y="409528"/>
                  <a:pt x="2996802" y="411454"/>
                  <a:pt x="2991444" y="415305"/>
                </a:cubicBezTo>
                <a:cubicBezTo>
                  <a:pt x="2986087" y="419156"/>
                  <a:pt x="2981901" y="424346"/>
                  <a:pt x="2978887" y="430876"/>
                </a:cubicBezTo>
                <a:cubicBezTo>
                  <a:pt x="2976041" y="437071"/>
                  <a:pt x="2974618" y="443936"/>
                  <a:pt x="2974618" y="451470"/>
                </a:cubicBezTo>
                <a:lnTo>
                  <a:pt x="2974618" y="525056"/>
                </a:lnTo>
                <a:lnTo>
                  <a:pt x="2952768" y="525056"/>
                </a:lnTo>
                <a:lnTo>
                  <a:pt x="2952768" y="393957"/>
                </a:lnTo>
                <a:lnTo>
                  <a:pt x="2973362" y="393957"/>
                </a:lnTo>
                <a:lnTo>
                  <a:pt x="2973362" y="413296"/>
                </a:lnTo>
                <a:lnTo>
                  <a:pt x="2974618" y="413296"/>
                </a:lnTo>
                <a:cubicBezTo>
                  <a:pt x="2978301" y="406598"/>
                  <a:pt x="2983910" y="400989"/>
                  <a:pt x="2991444" y="396469"/>
                </a:cubicBezTo>
                <a:cubicBezTo>
                  <a:pt x="2998979" y="391948"/>
                  <a:pt x="3006932" y="389688"/>
                  <a:pt x="3015303" y="389688"/>
                </a:cubicBezTo>
                <a:close/>
                <a:moveTo>
                  <a:pt x="2868392" y="389688"/>
                </a:moveTo>
                <a:cubicBezTo>
                  <a:pt x="2886139" y="389688"/>
                  <a:pt x="2900120" y="394376"/>
                  <a:pt x="2910333" y="403752"/>
                </a:cubicBezTo>
                <a:cubicBezTo>
                  <a:pt x="2920379" y="412961"/>
                  <a:pt x="2925402" y="425686"/>
                  <a:pt x="2925402" y="441926"/>
                </a:cubicBezTo>
                <a:lnTo>
                  <a:pt x="2925402" y="525056"/>
                </a:lnTo>
                <a:lnTo>
                  <a:pt x="2904557" y="525056"/>
                </a:lnTo>
                <a:lnTo>
                  <a:pt x="2904557" y="506220"/>
                </a:lnTo>
                <a:lnTo>
                  <a:pt x="2903552" y="506220"/>
                </a:lnTo>
                <a:cubicBezTo>
                  <a:pt x="2899701" y="512750"/>
                  <a:pt x="2894092" y="518192"/>
                  <a:pt x="2886725" y="522545"/>
                </a:cubicBezTo>
                <a:cubicBezTo>
                  <a:pt x="2879526" y="526898"/>
                  <a:pt x="2870987" y="529075"/>
                  <a:pt x="2861108" y="529075"/>
                </a:cubicBezTo>
                <a:cubicBezTo>
                  <a:pt x="2851397" y="529075"/>
                  <a:pt x="2842858" y="527233"/>
                  <a:pt x="2835491" y="523549"/>
                </a:cubicBezTo>
                <a:cubicBezTo>
                  <a:pt x="2827789" y="519698"/>
                  <a:pt x="2821929" y="514508"/>
                  <a:pt x="2817911" y="507978"/>
                </a:cubicBezTo>
                <a:cubicBezTo>
                  <a:pt x="2813893" y="501448"/>
                  <a:pt x="2811883" y="493914"/>
                  <a:pt x="2811883" y="485375"/>
                </a:cubicBezTo>
                <a:cubicBezTo>
                  <a:pt x="2811883" y="471478"/>
                  <a:pt x="2817074" y="460679"/>
                  <a:pt x="2827454" y="452977"/>
                </a:cubicBezTo>
                <a:cubicBezTo>
                  <a:pt x="2838170" y="445108"/>
                  <a:pt x="2851397" y="441173"/>
                  <a:pt x="2867136" y="441173"/>
                </a:cubicBezTo>
                <a:cubicBezTo>
                  <a:pt x="2875340" y="441173"/>
                  <a:pt x="2882707" y="442010"/>
                  <a:pt x="2889237" y="443684"/>
                </a:cubicBezTo>
                <a:cubicBezTo>
                  <a:pt x="2895934" y="445359"/>
                  <a:pt x="2901041" y="447368"/>
                  <a:pt x="2904557" y="449712"/>
                </a:cubicBezTo>
                <a:lnTo>
                  <a:pt x="2904557" y="441675"/>
                </a:lnTo>
                <a:cubicBezTo>
                  <a:pt x="2904557" y="432132"/>
                  <a:pt x="2901208" y="424346"/>
                  <a:pt x="2894511" y="418319"/>
                </a:cubicBezTo>
                <a:cubicBezTo>
                  <a:pt x="2887814" y="412291"/>
                  <a:pt x="2879107" y="409277"/>
                  <a:pt x="2868392" y="409277"/>
                </a:cubicBezTo>
                <a:cubicBezTo>
                  <a:pt x="2861192" y="409277"/>
                  <a:pt x="2854495" y="410868"/>
                  <a:pt x="2848300" y="414049"/>
                </a:cubicBezTo>
                <a:cubicBezTo>
                  <a:pt x="2841770" y="417398"/>
                  <a:pt x="2836831" y="421835"/>
                  <a:pt x="2833482" y="427360"/>
                </a:cubicBezTo>
                <a:lnTo>
                  <a:pt x="2816906" y="415054"/>
                </a:lnTo>
                <a:cubicBezTo>
                  <a:pt x="2821929" y="407352"/>
                  <a:pt x="2829045" y="401157"/>
                  <a:pt x="2838254" y="396469"/>
                </a:cubicBezTo>
                <a:cubicBezTo>
                  <a:pt x="2847295" y="391948"/>
                  <a:pt x="2857341" y="389688"/>
                  <a:pt x="2868392" y="389688"/>
                </a:cubicBezTo>
                <a:close/>
                <a:moveTo>
                  <a:pt x="2589692" y="389688"/>
                </a:moveTo>
                <a:cubicBezTo>
                  <a:pt x="2601412" y="389688"/>
                  <a:pt x="2612044" y="392702"/>
                  <a:pt x="2621588" y="398729"/>
                </a:cubicBezTo>
                <a:cubicBezTo>
                  <a:pt x="2630964" y="404757"/>
                  <a:pt x="2638499" y="413128"/>
                  <a:pt x="2644191" y="423844"/>
                </a:cubicBezTo>
                <a:cubicBezTo>
                  <a:pt x="2649549" y="434057"/>
                  <a:pt x="2652228" y="445945"/>
                  <a:pt x="2652228" y="459507"/>
                </a:cubicBezTo>
                <a:cubicBezTo>
                  <a:pt x="2652228" y="473236"/>
                  <a:pt x="2649549" y="485208"/>
                  <a:pt x="2644191" y="495421"/>
                </a:cubicBezTo>
                <a:cubicBezTo>
                  <a:pt x="2638666" y="505969"/>
                  <a:pt x="2631132" y="514257"/>
                  <a:pt x="2621588" y="520284"/>
                </a:cubicBezTo>
                <a:cubicBezTo>
                  <a:pt x="2612379" y="526145"/>
                  <a:pt x="2601747" y="529075"/>
                  <a:pt x="2589692" y="529075"/>
                </a:cubicBezTo>
                <a:cubicBezTo>
                  <a:pt x="2579814" y="529075"/>
                  <a:pt x="2570856" y="526814"/>
                  <a:pt x="2562819" y="522294"/>
                </a:cubicBezTo>
                <a:cubicBezTo>
                  <a:pt x="2554783" y="517773"/>
                  <a:pt x="2548755" y="512248"/>
                  <a:pt x="2544737" y="505718"/>
                </a:cubicBezTo>
                <a:lnTo>
                  <a:pt x="2543732" y="505718"/>
                </a:lnTo>
                <a:lnTo>
                  <a:pt x="2544737" y="523800"/>
                </a:lnTo>
                <a:lnTo>
                  <a:pt x="2544737" y="580560"/>
                </a:lnTo>
                <a:lnTo>
                  <a:pt x="2522887" y="580560"/>
                </a:lnTo>
                <a:lnTo>
                  <a:pt x="2522887" y="393957"/>
                </a:lnTo>
                <a:lnTo>
                  <a:pt x="2543732" y="393957"/>
                </a:lnTo>
                <a:lnTo>
                  <a:pt x="2543732" y="413547"/>
                </a:lnTo>
                <a:lnTo>
                  <a:pt x="2544737" y="413547"/>
                </a:lnTo>
                <a:cubicBezTo>
                  <a:pt x="2548755" y="406850"/>
                  <a:pt x="2554783" y="401241"/>
                  <a:pt x="2562819" y="396720"/>
                </a:cubicBezTo>
                <a:cubicBezTo>
                  <a:pt x="2571191" y="392032"/>
                  <a:pt x="2580149" y="389688"/>
                  <a:pt x="2589692" y="389688"/>
                </a:cubicBezTo>
                <a:close/>
                <a:moveTo>
                  <a:pt x="2388412" y="389688"/>
                </a:moveTo>
                <a:cubicBezTo>
                  <a:pt x="2404150" y="389688"/>
                  <a:pt x="2416121" y="394292"/>
                  <a:pt x="2424326" y="403501"/>
                </a:cubicBezTo>
                <a:cubicBezTo>
                  <a:pt x="2432697" y="412877"/>
                  <a:pt x="2436883" y="425351"/>
                  <a:pt x="2436883" y="440922"/>
                </a:cubicBezTo>
                <a:lnTo>
                  <a:pt x="2436883" y="525056"/>
                </a:lnTo>
                <a:lnTo>
                  <a:pt x="2415033" y="525056"/>
                </a:lnTo>
                <a:lnTo>
                  <a:pt x="2415033" y="444187"/>
                </a:lnTo>
                <a:cubicBezTo>
                  <a:pt x="2415033" y="432132"/>
                  <a:pt x="2412103" y="423342"/>
                  <a:pt x="2406243" y="417816"/>
                </a:cubicBezTo>
                <a:cubicBezTo>
                  <a:pt x="2400550" y="412291"/>
                  <a:pt x="2392597" y="409528"/>
                  <a:pt x="2382384" y="409528"/>
                </a:cubicBezTo>
                <a:cubicBezTo>
                  <a:pt x="2375352" y="409528"/>
                  <a:pt x="2369073" y="411538"/>
                  <a:pt x="2363548" y="415556"/>
                </a:cubicBezTo>
                <a:cubicBezTo>
                  <a:pt x="2357688" y="419909"/>
                  <a:pt x="2353334" y="425100"/>
                  <a:pt x="2350488" y="431127"/>
                </a:cubicBezTo>
                <a:cubicBezTo>
                  <a:pt x="2347474" y="437657"/>
                  <a:pt x="2345968" y="444354"/>
                  <a:pt x="2345968" y="451219"/>
                </a:cubicBezTo>
                <a:lnTo>
                  <a:pt x="2345968" y="525056"/>
                </a:lnTo>
                <a:lnTo>
                  <a:pt x="2324118" y="525056"/>
                </a:lnTo>
                <a:lnTo>
                  <a:pt x="2324118" y="393957"/>
                </a:lnTo>
                <a:lnTo>
                  <a:pt x="2344712" y="393957"/>
                </a:lnTo>
                <a:lnTo>
                  <a:pt x="2344712" y="413296"/>
                </a:lnTo>
                <a:lnTo>
                  <a:pt x="2345968" y="413296"/>
                </a:lnTo>
                <a:cubicBezTo>
                  <a:pt x="2349484" y="406766"/>
                  <a:pt x="2355176" y="401241"/>
                  <a:pt x="2363046" y="396720"/>
                </a:cubicBezTo>
                <a:cubicBezTo>
                  <a:pt x="2371082" y="392032"/>
                  <a:pt x="2379538" y="389688"/>
                  <a:pt x="2388412" y="389688"/>
                </a:cubicBezTo>
                <a:close/>
                <a:moveTo>
                  <a:pt x="2239742" y="389688"/>
                </a:moveTo>
                <a:cubicBezTo>
                  <a:pt x="2257489" y="389688"/>
                  <a:pt x="2271470" y="394376"/>
                  <a:pt x="2281683" y="403752"/>
                </a:cubicBezTo>
                <a:cubicBezTo>
                  <a:pt x="2291729" y="412961"/>
                  <a:pt x="2296752" y="425686"/>
                  <a:pt x="2296752" y="441926"/>
                </a:cubicBezTo>
                <a:lnTo>
                  <a:pt x="2296752" y="525056"/>
                </a:lnTo>
                <a:lnTo>
                  <a:pt x="2275907" y="525056"/>
                </a:lnTo>
                <a:lnTo>
                  <a:pt x="2275907" y="506220"/>
                </a:lnTo>
                <a:lnTo>
                  <a:pt x="2274902" y="506220"/>
                </a:lnTo>
                <a:cubicBezTo>
                  <a:pt x="2271051" y="512750"/>
                  <a:pt x="2265442" y="518192"/>
                  <a:pt x="2258075" y="522545"/>
                </a:cubicBezTo>
                <a:cubicBezTo>
                  <a:pt x="2250876" y="526898"/>
                  <a:pt x="2242337" y="529075"/>
                  <a:pt x="2232458" y="529075"/>
                </a:cubicBezTo>
                <a:cubicBezTo>
                  <a:pt x="2222747" y="529075"/>
                  <a:pt x="2214208" y="527233"/>
                  <a:pt x="2206841" y="523549"/>
                </a:cubicBezTo>
                <a:cubicBezTo>
                  <a:pt x="2199139" y="519698"/>
                  <a:pt x="2193279" y="514508"/>
                  <a:pt x="2189261" y="507978"/>
                </a:cubicBezTo>
                <a:cubicBezTo>
                  <a:pt x="2185243" y="501448"/>
                  <a:pt x="2183233" y="493914"/>
                  <a:pt x="2183233" y="485375"/>
                </a:cubicBezTo>
                <a:cubicBezTo>
                  <a:pt x="2183233" y="471478"/>
                  <a:pt x="2188424" y="460679"/>
                  <a:pt x="2198804" y="452977"/>
                </a:cubicBezTo>
                <a:cubicBezTo>
                  <a:pt x="2209520" y="445108"/>
                  <a:pt x="2222747" y="441173"/>
                  <a:pt x="2238486" y="441173"/>
                </a:cubicBezTo>
                <a:cubicBezTo>
                  <a:pt x="2246690" y="441173"/>
                  <a:pt x="2254057" y="442010"/>
                  <a:pt x="2260587" y="443684"/>
                </a:cubicBezTo>
                <a:cubicBezTo>
                  <a:pt x="2267284" y="445359"/>
                  <a:pt x="2272391" y="447368"/>
                  <a:pt x="2275907" y="449712"/>
                </a:cubicBezTo>
                <a:lnTo>
                  <a:pt x="2275907" y="441675"/>
                </a:lnTo>
                <a:cubicBezTo>
                  <a:pt x="2275907" y="432132"/>
                  <a:pt x="2272558" y="424346"/>
                  <a:pt x="2265861" y="418319"/>
                </a:cubicBezTo>
                <a:cubicBezTo>
                  <a:pt x="2259164" y="412291"/>
                  <a:pt x="2250457" y="409277"/>
                  <a:pt x="2239742" y="409277"/>
                </a:cubicBezTo>
                <a:cubicBezTo>
                  <a:pt x="2232542" y="409277"/>
                  <a:pt x="2225845" y="410868"/>
                  <a:pt x="2219650" y="414049"/>
                </a:cubicBezTo>
                <a:cubicBezTo>
                  <a:pt x="2213120" y="417398"/>
                  <a:pt x="2208181" y="421835"/>
                  <a:pt x="2204832" y="427360"/>
                </a:cubicBezTo>
                <a:lnTo>
                  <a:pt x="2188256" y="415054"/>
                </a:lnTo>
                <a:cubicBezTo>
                  <a:pt x="2193279" y="407352"/>
                  <a:pt x="2200395" y="401157"/>
                  <a:pt x="2209604" y="396469"/>
                </a:cubicBezTo>
                <a:cubicBezTo>
                  <a:pt x="2218645" y="391948"/>
                  <a:pt x="2228691" y="389688"/>
                  <a:pt x="2239742" y="389688"/>
                </a:cubicBezTo>
                <a:close/>
                <a:moveTo>
                  <a:pt x="2111396" y="389688"/>
                </a:moveTo>
                <a:cubicBezTo>
                  <a:pt x="2122781" y="389688"/>
                  <a:pt x="2132995" y="392199"/>
                  <a:pt x="2142036" y="397222"/>
                </a:cubicBezTo>
                <a:cubicBezTo>
                  <a:pt x="2150909" y="402078"/>
                  <a:pt x="2157272" y="409026"/>
                  <a:pt x="2161123" y="418067"/>
                </a:cubicBezTo>
                <a:lnTo>
                  <a:pt x="2142287" y="426858"/>
                </a:lnTo>
                <a:cubicBezTo>
                  <a:pt x="2136427" y="415137"/>
                  <a:pt x="2126046" y="409277"/>
                  <a:pt x="2111145" y="409277"/>
                </a:cubicBezTo>
                <a:cubicBezTo>
                  <a:pt x="2104113" y="409277"/>
                  <a:pt x="2097750" y="410952"/>
                  <a:pt x="2092058" y="414300"/>
                </a:cubicBezTo>
                <a:cubicBezTo>
                  <a:pt x="2086700" y="417481"/>
                  <a:pt x="2084021" y="421751"/>
                  <a:pt x="2084021" y="427109"/>
                </a:cubicBezTo>
                <a:cubicBezTo>
                  <a:pt x="2084021" y="431797"/>
                  <a:pt x="2085946" y="435648"/>
                  <a:pt x="2089797" y="438662"/>
                </a:cubicBezTo>
                <a:cubicBezTo>
                  <a:pt x="2093648" y="441675"/>
                  <a:pt x="2099257" y="444187"/>
                  <a:pt x="2106624" y="446196"/>
                </a:cubicBezTo>
                <a:lnTo>
                  <a:pt x="2125711" y="450968"/>
                </a:lnTo>
                <a:cubicBezTo>
                  <a:pt x="2138771" y="454316"/>
                  <a:pt x="2148482" y="459172"/>
                  <a:pt x="2154844" y="465534"/>
                </a:cubicBezTo>
                <a:cubicBezTo>
                  <a:pt x="2161374" y="472064"/>
                  <a:pt x="2164639" y="479933"/>
                  <a:pt x="2164639" y="489142"/>
                </a:cubicBezTo>
                <a:cubicBezTo>
                  <a:pt x="2164639" y="497011"/>
                  <a:pt x="2162295" y="504044"/>
                  <a:pt x="2157607" y="510239"/>
                </a:cubicBezTo>
                <a:cubicBezTo>
                  <a:pt x="2153086" y="516266"/>
                  <a:pt x="2146808" y="520954"/>
                  <a:pt x="2138771" y="524303"/>
                </a:cubicBezTo>
                <a:cubicBezTo>
                  <a:pt x="2131237" y="527484"/>
                  <a:pt x="2122530" y="529075"/>
                  <a:pt x="2112652" y="529075"/>
                </a:cubicBezTo>
                <a:cubicBezTo>
                  <a:pt x="2098587" y="529075"/>
                  <a:pt x="2086783" y="525810"/>
                  <a:pt x="2077240" y="519280"/>
                </a:cubicBezTo>
                <a:cubicBezTo>
                  <a:pt x="2068199" y="513085"/>
                  <a:pt x="2061585" y="504630"/>
                  <a:pt x="2057399" y="493914"/>
                </a:cubicBezTo>
                <a:lnTo>
                  <a:pt x="2076738" y="485124"/>
                </a:lnTo>
                <a:cubicBezTo>
                  <a:pt x="2080086" y="493161"/>
                  <a:pt x="2084942" y="499272"/>
                  <a:pt x="2091304" y="503458"/>
                </a:cubicBezTo>
                <a:cubicBezTo>
                  <a:pt x="2098002" y="507811"/>
                  <a:pt x="2105117" y="509987"/>
                  <a:pt x="2112652" y="509987"/>
                </a:cubicBezTo>
                <a:cubicBezTo>
                  <a:pt x="2120856" y="509987"/>
                  <a:pt x="2127888" y="508313"/>
                  <a:pt x="2133748" y="504964"/>
                </a:cubicBezTo>
                <a:cubicBezTo>
                  <a:pt x="2139608" y="501616"/>
                  <a:pt x="2142538" y="496844"/>
                  <a:pt x="2142538" y="490649"/>
                </a:cubicBezTo>
                <a:cubicBezTo>
                  <a:pt x="2142538" y="485124"/>
                  <a:pt x="2140194" y="480687"/>
                  <a:pt x="2135506" y="477338"/>
                </a:cubicBezTo>
                <a:cubicBezTo>
                  <a:pt x="2131153" y="474157"/>
                  <a:pt x="2123870" y="471311"/>
                  <a:pt x="2113656" y="468799"/>
                </a:cubicBezTo>
                <a:lnTo>
                  <a:pt x="2097583" y="464530"/>
                </a:lnTo>
                <a:cubicBezTo>
                  <a:pt x="2087202" y="462018"/>
                  <a:pt x="2078663" y="457665"/>
                  <a:pt x="2071966" y="451470"/>
                </a:cubicBezTo>
                <a:cubicBezTo>
                  <a:pt x="2065268" y="445275"/>
                  <a:pt x="2061920" y="437322"/>
                  <a:pt x="2061920" y="427611"/>
                </a:cubicBezTo>
                <a:cubicBezTo>
                  <a:pt x="2061920" y="420244"/>
                  <a:pt x="2064180" y="413630"/>
                  <a:pt x="2068701" y="407770"/>
                </a:cubicBezTo>
                <a:cubicBezTo>
                  <a:pt x="2073389" y="401910"/>
                  <a:pt x="2079416" y="397473"/>
                  <a:pt x="2086783" y="394460"/>
                </a:cubicBezTo>
                <a:cubicBezTo>
                  <a:pt x="2094820" y="391278"/>
                  <a:pt x="2103024" y="389688"/>
                  <a:pt x="2111396" y="389688"/>
                </a:cubicBezTo>
                <a:close/>
                <a:moveTo>
                  <a:pt x="1491304" y="389688"/>
                </a:moveTo>
                <a:cubicBezTo>
                  <a:pt x="1500680" y="389688"/>
                  <a:pt x="1509052" y="392032"/>
                  <a:pt x="1516418" y="396720"/>
                </a:cubicBezTo>
                <a:cubicBezTo>
                  <a:pt x="1523618" y="401408"/>
                  <a:pt x="1528725" y="407603"/>
                  <a:pt x="1531739" y="415305"/>
                </a:cubicBezTo>
                <a:cubicBezTo>
                  <a:pt x="1536259" y="407603"/>
                  <a:pt x="1542370" y="401408"/>
                  <a:pt x="1550072" y="396720"/>
                </a:cubicBezTo>
                <a:cubicBezTo>
                  <a:pt x="1557941" y="392032"/>
                  <a:pt x="1566815" y="389688"/>
                  <a:pt x="1576694" y="389688"/>
                </a:cubicBezTo>
                <a:cubicBezTo>
                  <a:pt x="1591930" y="389688"/>
                  <a:pt x="1603316" y="394292"/>
                  <a:pt x="1610850" y="403501"/>
                </a:cubicBezTo>
                <a:cubicBezTo>
                  <a:pt x="1618552" y="413044"/>
                  <a:pt x="1622403" y="425518"/>
                  <a:pt x="1622403" y="440922"/>
                </a:cubicBezTo>
                <a:lnTo>
                  <a:pt x="1622403" y="525056"/>
                </a:lnTo>
                <a:lnTo>
                  <a:pt x="1600804" y="525056"/>
                </a:lnTo>
                <a:lnTo>
                  <a:pt x="1600804" y="444187"/>
                </a:lnTo>
                <a:cubicBezTo>
                  <a:pt x="1600804" y="432132"/>
                  <a:pt x="1598292" y="423342"/>
                  <a:pt x="1593270" y="417816"/>
                </a:cubicBezTo>
                <a:cubicBezTo>
                  <a:pt x="1588247" y="412291"/>
                  <a:pt x="1580880" y="409528"/>
                  <a:pt x="1571168" y="409528"/>
                </a:cubicBezTo>
                <a:cubicBezTo>
                  <a:pt x="1564639" y="409528"/>
                  <a:pt x="1558695" y="411454"/>
                  <a:pt x="1553337" y="415305"/>
                </a:cubicBezTo>
                <a:cubicBezTo>
                  <a:pt x="1547979" y="419156"/>
                  <a:pt x="1543793" y="424179"/>
                  <a:pt x="1540780" y="430374"/>
                </a:cubicBezTo>
                <a:cubicBezTo>
                  <a:pt x="1537934" y="436234"/>
                  <a:pt x="1536510" y="443098"/>
                  <a:pt x="1536510" y="450968"/>
                </a:cubicBezTo>
                <a:lnTo>
                  <a:pt x="1536510" y="525056"/>
                </a:lnTo>
                <a:lnTo>
                  <a:pt x="1514661" y="525056"/>
                </a:lnTo>
                <a:lnTo>
                  <a:pt x="1514661" y="444438"/>
                </a:lnTo>
                <a:cubicBezTo>
                  <a:pt x="1514661" y="432215"/>
                  <a:pt x="1512149" y="423342"/>
                  <a:pt x="1507126" y="417816"/>
                </a:cubicBezTo>
                <a:cubicBezTo>
                  <a:pt x="1502103" y="412291"/>
                  <a:pt x="1494820" y="409528"/>
                  <a:pt x="1485277" y="409528"/>
                </a:cubicBezTo>
                <a:cubicBezTo>
                  <a:pt x="1478746" y="409528"/>
                  <a:pt x="1472803" y="411454"/>
                  <a:pt x="1467445" y="415305"/>
                </a:cubicBezTo>
                <a:cubicBezTo>
                  <a:pt x="1462087" y="419156"/>
                  <a:pt x="1457901" y="424346"/>
                  <a:pt x="1454887" y="430876"/>
                </a:cubicBezTo>
                <a:cubicBezTo>
                  <a:pt x="1452041" y="437071"/>
                  <a:pt x="1450618" y="443936"/>
                  <a:pt x="1450618" y="451470"/>
                </a:cubicBezTo>
                <a:lnTo>
                  <a:pt x="1450618" y="525056"/>
                </a:lnTo>
                <a:lnTo>
                  <a:pt x="1428768" y="525056"/>
                </a:lnTo>
                <a:lnTo>
                  <a:pt x="1428768" y="393957"/>
                </a:lnTo>
                <a:lnTo>
                  <a:pt x="1449362" y="393957"/>
                </a:lnTo>
                <a:lnTo>
                  <a:pt x="1449362" y="413296"/>
                </a:lnTo>
                <a:lnTo>
                  <a:pt x="1450618" y="413296"/>
                </a:lnTo>
                <a:cubicBezTo>
                  <a:pt x="1454301" y="406598"/>
                  <a:pt x="1459910" y="400989"/>
                  <a:pt x="1467445" y="396469"/>
                </a:cubicBezTo>
                <a:cubicBezTo>
                  <a:pt x="1474979" y="391948"/>
                  <a:pt x="1482932" y="389688"/>
                  <a:pt x="1491304" y="389688"/>
                </a:cubicBezTo>
                <a:close/>
                <a:moveTo>
                  <a:pt x="1344392" y="389688"/>
                </a:moveTo>
                <a:cubicBezTo>
                  <a:pt x="1362139" y="389688"/>
                  <a:pt x="1376120" y="394376"/>
                  <a:pt x="1386334" y="403752"/>
                </a:cubicBezTo>
                <a:cubicBezTo>
                  <a:pt x="1396380" y="412961"/>
                  <a:pt x="1401402" y="425686"/>
                  <a:pt x="1401402" y="441926"/>
                </a:cubicBezTo>
                <a:lnTo>
                  <a:pt x="1401402" y="525056"/>
                </a:lnTo>
                <a:lnTo>
                  <a:pt x="1380557" y="525056"/>
                </a:lnTo>
                <a:lnTo>
                  <a:pt x="1380557" y="506220"/>
                </a:lnTo>
                <a:lnTo>
                  <a:pt x="1379553" y="506220"/>
                </a:lnTo>
                <a:cubicBezTo>
                  <a:pt x="1375701" y="512750"/>
                  <a:pt x="1370092" y="518192"/>
                  <a:pt x="1362725" y="522545"/>
                </a:cubicBezTo>
                <a:cubicBezTo>
                  <a:pt x="1355526" y="526898"/>
                  <a:pt x="1346987" y="529075"/>
                  <a:pt x="1337108" y="529075"/>
                </a:cubicBezTo>
                <a:cubicBezTo>
                  <a:pt x="1327398" y="529075"/>
                  <a:pt x="1318858" y="527233"/>
                  <a:pt x="1311491" y="523549"/>
                </a:cubicBezTo>
                <a:cubicBezTo>
                  <a:pt x="1303789" y="519698"/>
                  <a:pt x="1297930" y="514508"/>
                  <a:pt x="1293911" y="507978"/>
                </a:cubicBezTo>
                <a:cubicBezTo>
                  <a:pt x="1289893" y="501448"/>
                  <a:pt x="1287884" y="493914"/>
                  <a:pt x="1287884" y="485375"/>
                </a:cubicBezTo>
                <a:cubicBezTo>
                  <a:pt x="1287884" y="471478"/>
                  <a:pt x="1293074" y="460679"/>
                  <a:pt x="1303455" y="452977"/>
                </a:cubicBezTo>
                <a:cubicBezTo>
                  <a:pt x="1314170" y="445108"/>
                  <a:pt x="1327398" y="441173"/>
                  <a:pt x="1343136" y="441173"/>
                </a:cubicBezTo>
                <a:cubicBezTo>
                  <a:pt x="1351340" y="441173"/>
                  <a:pt x="1358707" y="442010"/>
                  <a:pt x="1365237" y="443684"/>
                </a:cubicBezTo>
                <a:cubicBezTo>
                  <a:pt x="1371934" y="445359"/>
                  <a:pt x="1377041" y="447368"/>
                  <a:pt x="1380557" y="449712"/>
                </a:cubicBezTo>
                <a:lnTo>
                  <a:pt x="1380557" y="441675"/>
                </a:lnTo>
                <a:cubicBezTo>
                  <a:pt x="1380557" y="432132"/>
                  <a:pt x="1377208" y="424346"/>
                  <a:pt x="1370512" y="418319"/>
                </a:cubicBezTo>
                <a:cubicBezTo>
                  <a:pt x="1363814" y="412291"/>
                  <a:pt x="1355108" y="409277"/>
                  <a:pt x="1344392" y="409277"/>
                </a:cubicBezTo>
                <a:cubicBezTo>
                  <a:pt x="1337193" y="409277"/>
                  <a:pt x="1330495" y="410868"/>
                  <a:pt x="1324300" y="414049"/>
                </a:cubicBezTo>
                <a:cubicBezTo>
                  <a:pt x="1317770" y="417398"/>
                  <a:pt x="1312831" y="421835"/>
                  <a:pt x="1309482" y="427360"/>
                </a:cubicBezTo>
                <a:lnTo>
                  <a:pt x="1292906" y="415054"/>
                </a:lnTo>
                <a:cubicBezTo>
                  <a:pt x="1297930" y="407352"/>
                  <a:pt x="1305045" y="401157"/>
                  <a:pt x="1314255" y="396469"/>
                </a:cubicBezTo>
                <a:cubicBezTo>
                  <a:pt x="1323296" y="391948"/>
                  <a:pt x="1333341" y="389688"/>
                  <a:pt x="1344392" y="389688"/>
                </a:cubicBezTo>
                <a:close/>
                <a:moveTo>
                  <a:pt x="1064437" y="389688"/>
                </a:moveTo>
                <a:cubicBezTo>
                  <a:pt x="1080175" y="389688"/>
                  <a:pt x="1092147" y="394292"/>
                  <a:pt x="1100351" y="403501"/>
                </a:cubicBezTo>
                <a:cubicBezTo>
                  <a:pt x="1108723" y="412877"/>
                  <a:pt x="1112909" y="425351"/>
                  <a:pt x="1112909" y="440922"/>
                </a:cubicBezTo>
                <a:lnTo>
                  <a:pt x="1112909" y="525056"/>
                </a:lnTo>
                <a:lnTo>
                  <a:pt x="1091058" y="525056"/>
                </a:lnTo>
                <a:lnTo>
                  <a:pt x="1091058" y="444187"/>
                </a:lnTo>
                <a:cubicBezTo>
                  <a:pt x="1091058" y="432132"/>
                  <a:pt x="1088128" y="423342"/>
                  <a:pt x="1082268" y="417816"/>
                </a:cubicBezTo>
                <a:cubicBezTo>
                  <a:pt x="1076576" y="412291"/>
                  <a:pt x="1068622" y="409528"/>
                  <a:pt x="1058410" y="409528"/>
                </a:cubicBezTo>
                <a:cubicBezTo>
                  <a:pt x="1051377" y="409528"/>
                  <a:pt x="1045098" y="411538"/>
                  <a:pt x="1039573" y="415556"/>
                </a:cubicBezTo>
                <a:cubicBezTo>
                  <a:pt x="1033713" y="419909"/>
                  <a:pt x="1029360" y="425100"/>
                  <a:pt x="1026513" y="431127"/>
                </a:cubicBezTo>
                <a:cubicBezTo>
                  <a:pt x="1023500" y="437657"/>
                  <a:pt x="1021993" y="444354"/>
                  <a:pt x="1021993" y="451219"/>
                </a:cubicBezTo>
                <a:lnTo>
                  <a:pt x="1021993" y="525056"/>
                </a:lnTo>
                <a:lnTo>
                  <a:pt x="1000143" y="525056"/>
                </a:lnTo>
                <a:lnTo>
                  <a:pt x="1000143" y="393957"/>
                </a:lnTo>
                <a:lnTo>
                  <a:pt x="1020737" y="393957"/>
                </a:lnTo>
                <a:lnTo>
                  <a:pt x="1020737" y="413296"/>
                </a:lnTo>
                <a:lnTo>
                  <a:pt x="1021993" y="413296"/>
                </a:lnTo>
                <a:cubicBezTo>
                  <a:pt x="1025509" y="406766"/>
                  <a:pt x="1031202" y="401241"/>
                  <a:pt x="1039071" y="396720"/>
                </a:cubicBezTo>
                <a:cubicBezTo>
                  <a:pt x="1047108" y="392032"/>
                  <a:pt x="1055563" y="389688"/>
                  <a:pt x="1064437" y="389688"/>
                </a:cubicBezTo>
                <a:close/>
                <a:moveTo>
                  <a:pt x="915767" y="389688"/>
                </a:moveTo>
                <a:cubicBezTo>
                  <a:pt x="933514" y="389688"/>
                  <a:pt x="947495" y="394376"/>
                  <a:pt x="957709" y="403752"/>
                </a:cubicBezTo>
                <a:cubicBezTo>
                  <a:pt x="967754" y="412961"/>
                  <a:pt x="972777" y="425686"/>
                  <a:pt x="972777" y="441926"/>
                </a:cubicBezTo>
                <a:lnTo>
                  <a:pt x="972777" y="525056"/>
                </a:lnTo>
                <a:lnTo>
                  <a:pt x="951932" y="525056"/>
                </a:lnTo>
                <a:lnTo>
                  <a:pt x="951932" y="506220"/>
                </a:lnTo>
                <a:lnTo>
                  <a:pt x="950928" y="506220"/>
                </a:lnTo>
                <a:cubicBezTo>
                  <a:pt x="947076" y="512750"/>
                  <a:pt x="941467" y="518192"/>
                  <a:pt x="934101" y="522545"/>
                </a:cubicBezTo>
                <a:cubicBezTo>
                  <a:pt x="926901" y="526898"/>
                  <a:pt x="918362" y="529075"/>
                  <a:pt x="908483" y="529075"/>
                </a:cubicBezTo>
                <a:cubicBezTo>
                  <a:pt x="898773" y="529075"/>
                  <a:pt x="890234" y="527233"/>
                  <a:pt x="882866" y="523549"/>
                </a:cubicBezTo>
                <a:cubicBezTo>
                  <a:pt x="875165" y="519698"/>
                  <a:pt x="869304" y="514508"/>
                  <a:pt x="865286" y="507978"/>
                </a:cubicBezTo>
                <a:cubicBezTo>
                  <a:pt x="861268" y="501448"/>
                  <a:pt x="859259" y="493914"/>
                  <a:pt x="859259" y="485375"/>
                </a:cubicBezTo>
                <a:cubicBezTo>
                  <a:pt x="859259" y="471478"/>
                  <a:pt x="864449" y="460679"/>
                  <a:pt x="874830" y="452977"/>
                </a:cubicBezTo>
                <a:cubicBezTo>
                  <a:pt x="885546" y="445108"/>
                  <a:pt x="898773" y="441173"/>
                  <a:pt x="914511" y="441173"/>
                </a:cubicBezTo>
                <a:cubicBezTo>
                  <a:pt x="922715" y="441173"/>
                  <a:pt x="930082" y="442010"/>
                  <a:pt x="936612" y="443684"/>
                </a:cubicBezTo>
                <a:cubicBezTo>
                  <a:pt x="943309" y="445359"/>
                  <a:pt x="948416" y="447368"/>
                  <a:pt x="951932" y="449712"/>
                </a:cubicBezTo>
                <a:lnTo>
                  <a:pt x="951932" y="441675"/>
                </a:lnTo>
                <a:cubicBezTo>
                  <a:pt x="951932" y="432132"/>
                  <a:pt x="948583" y="424346"/>
                  <a:pt x="941886" y="418319"/>
                </a:cubicBezTo>
                <a:cubicBezTo>
                  <a:pt x="935189" y="412291"/>
                  <a:pt x="926482" y="409277"/>
                  <a:pt x="915767" y="409277"/>
                </a:cubicBezTo>
                <a:cubicBezTo>
                  <a:pt x="908568" y="409277"/>
                  <a:pt x="901870" y="410868"/>
                  <a:pt x="895675" y="414049"/>
                </a:cubicBezTo>
                <a:cubicBezTo>
                  <a:pt x="889145" y="417398"/>
                  <a:pt x="884206" y="421835"/>
                  <a:pt x="880858" y="427360"/>
                </a:cubicBezTo>
                <a:lnTo>
                  <a:pt x="864281" y="415054"/>
                </a:lnTo>
                <a:cubicBezTo>
                  <a:pt x="869304" y="407352"/>
                  <a:pt x="876420" y="401157"/>
                  <a:pt x="885629" y="396469"/>
                </a:cubicBezTo>
                <a:cubicBezTo>
                  <a:pt x="894670" y="391948"/>
                  <a:pt x="904716" y="389688"/>
                  <a:pt x="915767" y="389688"/>
                </a:cubicBezTo>
                <a:close/>
                <a:moveTo>
                  <a:pt x="627273" y="389688"/>
                </a:moveTo>
                <a:cubicBezTo>
                  <a:pt x="636984" y="389688"/>
                  <a:pt x="645857" y="392032"/>
                  <a:pt x="653894" y="396720"/>
                </a:cubicBezTo>
                <a:cubicBezTo>
                  <a:pt x="662098" y="401575"/>
                  <a:pt x="668126" y="407184"/>
                  <a:pt x="671977" y="413547"/>
                </a:cubicBezTo>
                <a:lnTo>
                  <a:pt x="672981" y="413547"/>
                </a:lnTo>
                <a:lnTo>
                  <a:pt x="672981" y="393957"/>
                </a:lnTo>
                <a:lnTo>
                  <a:pt x="693827" y="393957"/>
                </a:lnTo>
                <a:lnTo>
                  <a:pt x="693827" y="580560"/>
                </a:lnTo>
                <a:lnTo>
                  <a:pt x="671977" y="580560"/>
                </a:lnTo>
                <a:lnTo>
                  <a:pt x="671977" y="523800"/>
                </a:lnTo>
                <a:lnTo>
                  <a:pt x="672981" y="505718"/>
                </a:lnTo>
                <a:lnTo>
                  <a:pt x="671977" y="505718"/>
                </a:lnTo>
                <a:cubicBezTo>
                  <a:pt x="668126" y="512080"/>
                  <a:pt x="662098" y="517606"/>
                  <a:pt x="653894" y="522294"/>
                </a:cubicBezTo>
                <a:cubicBezTo>
                  <a:pt x="646025" y="526814"/>
                  <a:pt x="637152" y="529075"/>
                  <a:pt x="627273" y="529075"/>
                </a:cubicBezTo>
                <a:cubicBezTo>
                  <a:pt x="615050" y="529075"/>
                  <a:pt x="604335" y="526145"/>
                  <a:pt x="595126" y="520284"/>
                </a:cubicBezTo>
                <a:cubicBezTo>
                  <a:pt x="585750" y="514424"/>
                  <a:pt x="578299" y="506136"/>
                  <a:pt x="572774" y="495421"/>
                </a:cubicBezTo>
                <a:cubicBezTo>
                  <a:pt x="567248" y="484873"/>
                  <a:pt x="564486" y="472901"/>
                  <a:pt x="564486" y="459507"/>
                </a:cubicBezTo>
                <a:cubicBezTo>
                  <a:pt x="564486" y="446280"/>
                  <a:pt x="567248" y="434392"/>
                  <a:pt x="572774" y="423844"/>
                </a:cubicBezTo>
                <a:cubicBezTo>
                  <a:pt x="578466" y="412961"/>
                  <a:pt x="585917" y="404589"/>
                  <a:pt x="595126" y="398729"/>
                </a:cubicBezTo>
                <a:cubicBezTo>
                  <a:pt x="604670" y="392702"/>
                  <a:pt x="615385" y="389688"/>
                  <a:pt x="627273" y="389688"/>
                </a:cubicBezTo>
                <a:close/>
                <a:moveTo>
                  <a:pt x="332751" y="389688"/>
                </a:moveTo>
                <a:cubicBezTo>
                  <a:pt x="345309" y="389688"/>
                  <a:pt x="356443" y="392618"/>
                  <a:pt x="366154" y="398478"/>
                </a:cubicBezTo>
                <a:cubicBezTo>
                  <a:pt x="375530" y="404171"/>
                  <a:pt x="382729" y="412040"/>
                  <a:pt x="387753" y="422086"/>
                </a:cubicBezTo>
                <a:cubicBezTo>
                  <a:pt x="392943" y="432467"/>
                  <a:pt x="395538" y="444103"/>
                  <a:pt x="395538" y="456995"/>
                </a:cubicBezTo>
                <a:cubicBezTo>
                  <a:pt x="395538" y="458000"/>
                  <a:pt x="395371" y="460176"/>
                  <a:pt x="395036" y="463525"/>
                </a:cubicBezTo>
                <a:lnTo>
                  <a:pt x="291061" y="463525"/>
                </a:lnTo>
                <a:cubicBezTo>
                  <a:pt x="291563" y="473571"/>
                  <a:pt x="293991" y="482026"/>
                  <a:pt x="298344" y="488891"/>
                </a:cubicBezTo>
                <a:cubicBezTo>
                  <a:pt x="302530" y="495421"/>
                  <a:pt x="307971" y="500527"/>
                  <a:pt x="314669" y="504211"/>
                </a:cubicBezTo>
                <a:cubicBezTo>
                  <a:pt x="321198" y="507727"/>
                  <a:pt x="328063" y="509485"/>
                  <a:pt x="335263" y="509485"/>
                </a:cubicBezTo>
                <a:cubicBezTo>
                  <a:pt x="352341" y="509485"/>
                  <a:pt x="365317" y="501532"/>
                  <a:pt x="374190" y="485626"/>
                </a:cubicBezTo>
                <a:lnTo>
                  <a:pt x="392524" y="494667"/>
                </a:lnTo>
                <a:cubicBezTo>
                  <a:pt x="386999" y="505216"/>
                  <a:pt x="379381" y="513587"/>
                  <a:pt x="369670" y="519782"/>
                </a:cubicBezTo>
                <a:cubicBezTo>
                  <a:pt x="359959" y="525977"/>
                  <a:pt x="348239" y="529075"/>
                  <a:pt x="334509" y="529075"/>
                </a:cubicBezTo>
                <a:cubicBezTo>
                  <a:pt x="321784" y="529075"/>
                  <a:pt x="310567" y="526145"/>
                  <a:pt x="300855" y="520284"/>
                </a:cubicBezTo>
                <a:cubicBezTo>
                  <a:pt x="290810" y="514257"/>
                  <a:pt x="283024" y="505969"/>
                  <a:pt x="277499" y="495421"/>
                </a:cubicBezTo>
                <a:cubicBezTo>
                  <a:pt x="271974" y="484873"/>
                  <a:pt x="269211" y="472985"/>
                  <a:pt x="269211" y="459758"/>
                </a:cubicBezTo>
                <a:cubicBezTo>
                  <a:pt x="269211" y="447033"/>
                  <a:pt x="271806" y="435397"/>
                  <a:pt x="276996" y="424848"/>
                </a:cubicBezTo>
                <a:cubicBezTo>
                  <a:pt x="282354" y="413965"/>
                  <a:pt x="289805" y="405426"/>
                  <a:pt x="299349" y="399231"/>
                </a:cubicBezTo>
                <a:cubicBezTo>
                  <a:pt x="309227" y="392869"/>
                  <a:pt x="320362" y="389688"/>
                  <a:pt x="332751" y="389688"/>
                </a:cubicBezTo>
                <a:close/>
                <a:moveTo>
                  <a:pt x="196871" y="389688"/>
                </a:moveTo>
                <a:cubicBezTo>
                  <a:pt x="208256" y="389688"/>
                  <a:pt x="218470" y="392199"/>
                  <a:pt x="227511" y="397222"/>
                </a:cubicBezTo>
                <a:cubicBezTo>
                  <a:pt x="236385" y="402078"/>
                  <a:pt x="242748" y="409026"/>
                  <a:pt x="246599" y="418067"/>
                </a:cubicBezTo>
                <a:lnTo>
                  <a:pt x="227763" y="426858"/>
                </a:lnTo>
                <a:cubicBezTo>
                  <a:pt x="221902" y="415137"/>
                  <a:pt x="211522" y="409277"/>
                  <a:pt x="196620" y="409277"/>
                </a:cubicBezTo>
                <a:cubicBezTo>
                  <a:pt x="189588" y="409277"/>
                  <a:pt x="183225" y="410952"/>
                  <a:pt x="177533" y="414300"/>
                </a:cubicBezTo>
                <a:cubicBezTo>
                  <a:pt x="172175" y="417481"/>
                  <a:pt x="169496" y="421751"/>
                  <a:pt x="169496" y="427109"/>
                </a:cubicBezTo>
                <a:cubicBezTo>
                  <a:pt x="169496" y="431797"/>
                  <a:pt x="171422" y="435648"/>
                  <a:pt x="175272" y="438662"/>
                </a:cubicBezTo>
                <a:cubicBezTo>
                  <a:pt x="179124" y="441675"/>
                  <a:pt x="184732" y="444187"/>
                  <a:pt x="192100" y="446196"/>
                </a:cubicBezTo>
                <a:lnTo>
                  <a:pt x="211187" y="450968"/>
                </a:lnTo>
                <a:cubicBezTo>
                  <a:pt x="224246" y="454316"/>
                  <a:pt x="233958" y="459172"/>
                  <a:pt x="240320" y="465534"/>
                </a:cubicBezTo>
                <a:cubicBezTo>
                  <a:pt x="246849" y="472064"/>
                  <a:pt x="250114" y="479933"/>
                  <a:pt x="250114" y="489142"/>
                </a:cubicBezTo>
                <a:cubicBezTo>
                  <a:pt x="250114" y="497011"/>
                  <a:pt x="247770" y="504044"/>
                  <a:pt x="243082" y="510239"/>
                </a:cubicBezTo>
                <a:cubicBezTo>
                  <a:pt x="238562" y="516266"/>
                  <a:pt x="232283" y="520954"/>
                  <a:pt x="224246" y="524303"/>
                </a:cubicBezTo>
                <a:cubicBezTo>
                  <a:pt x="216712" y="527484"/>
                  <a:pt x="208005" y="529075"/>
                  <a:pt x="198127" y="529075"/>
                </a:cubicBezTo>
                <a:cubicBezTo>
                  <a:pt x="184063" y="529075"/>
                  <a:pt x="172259" y="525810"/>
                  <a:pt x="162715" y="519280"/>
                </a:cubicBezTo>
                <a:cubicBezTo>
                  <a:pt x="153674" y="513085"/>
                  <a:pt x="147060" y="504630"/>
                  <a:pt x="142874" y="493914"/>
                </a:cubicBezTo>
                <a:lnTo>
                  <a:pt x="162213" y="485124"/>
                </a:lnTo>
                <a:cubicBezTo>
                  <a:pt x="165561" y="493161"/>
                  <a:pt x="170417" y="499272"/>
                  <a:pt x="176779" y="503458"/>
                </a:cubicBezTo>
                <a:cubicBezTo>
                  <a:pt x="183477" y="507811"/>
                  <a:pt x="190593" y="509987"/>
                  <a:pt x="198127" y="509987"/>
                </a:cubicBezTo>
                <a:cubicBezTo>
                  <a:pt x="206331" y="509987"/>
                  <a:pt x="213363" y="508313"/>
                  <a:pt x="219224" y="504964"/>
                </a:cubicBezTo>
                <a:cubicBezTo>
                  <a:pt x="225083" y="501616"/>
                  <a:pt x="228013" y="496844"/>
                  <a:pt x="228013" y="490649"/>
                </a:cubicBezTo>
                <a:cubicBezTo>
                  <a:pt x="228013" y="485124"/>
                  <a:pt x="225670" y="480687"/>
                  <a:pt x="220982" y="477338"/>
                </a:cubicBezTo>
                <a:cubicBezTo>
                  <a:pt x="216628" y="474157"/>
                  <a:pt x="209345" y="471311"/>
                  <a:pt x="199132" y="468799"/>
                </a:cubicBezTo>
                <a:lnTo>
                  <a:pt x="183058" y="464530"/>
                </a:lnTo>
                <a:cubicBezTo>
                  <a:pt x="172677" y="462018"/>
                  <a:pt x="164139" y="457665"/>
                  <a:pt x="157441" y="451470"/>
                </a:cubicBezTo>
                <a:cubicBezTo>
                  <a:pt x="150744" y="445275"/>
                  <a:pt x="147395" y="437322"/>
                  <a:pt x="147395" y="427611"/>
                </a:cubicBezTo>
                <a:cubicBezTo>
                  <a:pt x="147395" y="420244"/>
                  <a:pt x="149655" y="413630"/>
                  <a:pt x="154176" y="407770"/>
                </a:cubicBezTo>
                <a:cubicBezTo>
                  <a:pt x="158864" y="401910"/>
                  <a:pt x="164892" y="397473"/>
                  <a:pt x="172259" y="394460"/>
                </a:cubicBezTo>
                <a:cubicBezTo>
                  <a:pt x="180295" y="391278"/>
                  <a:pt x="188500" y="389688"/>
                  <a:pt x="196871" y="389688"/>
                </a:cubicBezTo>
                <a:close/>
                <a:moveTo>
                  <a:pt x="1914013" y="366080"/>
                </a:moveTo>
                <a:lnTo>
                  <a:pt x="1931593" y="366080"/>
                </a:lnTo>
                <a:lnTo>
                  <a:pt x="1931593" y="383660"/>
                </a:lnTo>
                <a:cubicBezTo>
                  <a:pt x="1931593" y="391195"/>
                  <a:pt x="1929919" y="397306"/>
                  <a:pt x="1926570" y="401994"/>
                </a:cubicBezTo>
                <a:cubicBezTo>
                  <a:pt x="1923222" y="406515"/>
                  <a:pt x="1918283" y="408775"/>
                  <a:pt x="1911753" y="408775"/>
                </a:cubicBezTo>
                <a:cubicBezTo>
                  <a:pt x="1909911" y="408775"/>
                  <a:pt x="1908153" y="408524"/>
                  <a:pt x="1906479" y="408022"/>
                </a:cubicBezTo>
                <a:lnTo>
                  <a:pt x="1906479" y="409026"/>
                </a:lnTo>
                <a:cubicBezTo>
                  <a:pt x="1920710" y="421583"/>
                  <a:pt x="1927826" y="438410"/>
                  <a:pt x="1927826" y="459507"/>
                </a:cubicBezTo>
                <a:cubicBezTo>
                  <a:pt x="1927826" y="472566"/>
                  <a:pt x="1924980" y="484287"/>
                  <a:pt x="1919287" y="494667"/>
                </a:cubicBezTo>
                <a:cubicBezTo>
                  <a:pt x="1913427" y="505383"/>
                  <a:pt x="1905390" y="513838"/>
                  <a:pt x="1895177" y="520033"/>
                </a:cubicBezTo>
                <a:cubicBezTo>
                  <a:pt x="1885298" y="526061"/>
                  <a:pt x="1873746" y="529075"/>
                  <a:pt x="1860519" y="529075"/>
                </a:cubicBezTo>
                <a:cubicBezTo>
                  <a:pt x="1847291" y="529075"/>
                  <a:pt x="1835738" y="526061"/>
                  <a:pt x="1825860" y="520033"/>
                </a:cubicBezTo>
                <a:cubicBezTo>
                  <a:pt x="1815647" y="513838"/>
                  <a:pt x="1807610" y="505383"/>
                  <a:pt x="1801750" y="494667"/>
                </a:cubicBezTo>
                <a:cubicBezTo>
                  <a:pt x="1796057" y="484287"/>
                  <a:pt x="1793211" y="472566"/>
                  <a:pt x="1793211" y="459507"/>
                </a:cubicBezTo>
                <a:cubicBezTo>
                  <a:pt x="1793211" y="446447"/>
                  <a:pt x="1796057" y="434727"/>
                  <a:pt x="1801750" y="424346"/>
                </a:cubicBezTo>
                <a:cubicBezTo>
                  <a:pt x="1807610" y="413630"/>
                  <a:pt x="1815647" y="405175"/>
                  <a:pt x="1825860" y="398980"/>
                </a:cubicBezTo>
                <a:cubicBezTo>
                  <a:pt x="1836074" y="392785"/>
                  <a:pt x="1847626" y="389688"/>
                  <a:pt x="1860519" y="389688"/>
                </a:cubicBezTo>
                <a:cubicBezTo>
                  <a:pt x="1864872" y="389688"/>
                  <a:pt x="1871569" y="390441"/>
                  <a:pt x="1880610" y="391948"/>
                </a:cubicBezTo>
                <a:cubicBezTo>
                  <a:pt x="1888647" y="393287"/>
                  <a:pt x="1894758" y="393957"/>
                  <a:pt x="1898944" y="393957"/>
                </a:cubicBezTo>
                <a:cubicBezTo>
                  <a:pt x="1904302" y="393957"/>
                  <a:pt x="1908236" y="393120"/>
                  <a:pt x="1910748" y="391446"/>
                </a:cubicBezTo>
                <a:cubicBezTo>
                  <a:pt x="1912924" y="389939"/>
                  <a:pt x="1914013" y="387344"/>
                  <a:pt x="1914013" y="383660"/>
                </a:cubicBezTo>
                <a:close/>
                <a:moveTo>
                  <a:pt x="4157206" y="356787"/>
                </a:moveTo>
                <a:lnTo>
                  <a:pt x="4179056" y="356787"/>
                </a:lnTo>
                <a:lnTo>
                  <a:pt x="4179056" y="393957"/>
                </a:lnTo>
                <a:lnTo>
                  <a:pt x="4211203" y="393957"/>
                </a:lnTo>
                <a:lnTo>
                  <a:pt x="4211203" y="413798"/>
                </a:lnTo>
                <a:lnTo>
                  <a:pt x="4179056" y="413798"/>
                </a:lnTo>
                <a:lnTo>
                  <a:pt x="4179056" y="485124"/>
                </a:lnTo>
                <a:cubicBezTo>
                  <a:pt x="4179056" y="492491"/>
                  <a:pt x="4180395" y="497849"/>
                  <a:pt x="4183074" y="501197"/>
                </a:cubicBezTo>
                <a:cubicBezTo>
                  <a:pt x="4186255" y="504881"/>
                  <a:pt x="4191027" y="506722"/>
                  <a:pt x="4197390" y="506722"/>
                </a:cubicBezTo>
                <a:cubicBezTo>
                  <a:pt x="4202915" y="506722"/>
                  <a:pt x="4207687" y="505299"/>
                  <a:pt x="4211705" y="502453"/>
                </a:cubicBezTo>
                <a:lnTo>
                  <a:pt x="4211705" y="523800"/>
                </a:lnTo>
                <a:cubicBezTo>
                  <a:pt x="4209361" y="524973"/>
                  <a:pt x="4206766" y="525810"/>
                  <a:pt x="4203919" y="526312"/>
                </a:cubicBezTo>
                <a:cubicBezTo>
                  <a:pt x="4201241" y="526814"/>
                  <a:pt x="4197808" y="527065"/>
                  <a:pt x="4193622" y="527065"/>
                </a:cubicBezTo>
                <a:cubicBezTo>
                  <a:pt x="4188097" y="527065"/>
                  <a:pt x="4183158" y="526228"/>
                  <a:pt x="4178805" y="524554"/>
                </a:cubicBezTo>
                <a:cubicBezTo>
                  <a:pt x="4174117" y="522712"/>
                  <a:pt x="4170349" y="520368"/>
                  <a:pt x="4167503" y="517522"/>
                </a:cubicBezTo>
                <a:cubicBezTo>
                  <a:pt x="4160638" y="510992"/>
                  <a:pt x="4157206" y="502034"/>
                  <a:pt x="4157206" y="490649"/>
                </a:cubicBezTo>
                <a:lnTo>
                  <a:pt x="4157206" y="413798"/>
                </a:lnTo>
                <a:lnTo>
                  <a:pt x="4134352" y="413798"/>
                </a:lnTo>
                <a:lnTo>
                  <a:pt x="4134352" y="393957"/>
                </a:lnTo>
                <a:lnTo>
                  <a:pt x="4157206" y="393957"/>
                </a:lnTo>
                <a:close/>
                <a:moveTo>
                  <a:pt x="1718807" y="356787"/>
                </a:moveTo>
                <a:lnTo>
                  <a:pt x="1740656" y="356787"/>
                </a:lnTo>
                <a:lnTo>
                  <a:pt x="1740656" y="393957"/>
                </a:lnTo>
                <a:lnTo>
                  <a:pt x="1772803" y="393957"/>
                </a:lnTo>
                <a:lnTo>
                  <a:pt x="1772803" y="413798"/>
                </a:lnTo>
                <a:lnTo>
                  <a:pt x="1740656" y="413798"/>
                </a:lnTo>
                <a:lnTo>
                  <a:pt x="1740656" y="485124"/>
                </a:lnTo>
                <a:cubicBezTo>
                  <a:pt x="1740656" y="492491"/>
                  <a:pt x="1741995" y="497849"/>
                  <a:pt x="1744675" y="501197"/>
                </a:cubicBezTo>
                <a:cubicBezTo>
                  <a:pt x="1747856" y="504881"/>
                  <a:pt x="1752627" y="506722"/>
                  <a:pt x="1758990" y="506722"/>
                </a:cubicBezTo>
                <a:cubicBezTo>
                  <a:pt x="1764515" y="506722"/>
                  <a:pt x="1769287" y="505299"/>
                  <a:pt x="1773305" y="502453"/>
                </a:cubicBezTo>
                <a:lnTo>
                  <a:pt x="1773305" y="523800"/>
                </a:lnTo>
                <a:cubicBezTo>
                  <a:pt x="1770961" y="524973"/>
                  <a:pt x="1768366" y="525810"/>
                  <a:pt x="1765520" y="526312"/>
                </a:cubicBezTo>
                <a:cubicBezTo>
                  <a:pt x="1762841" y="526814"/>
                  <a:pt x="1759408" y="527065"/>
                  <a:pt x="1755223" y="527065"/>
                </a:cubicBezTo>
                <a:cubicBezTo>
                  <a:pt x="1749697" y="527065"/>
                  <a:pt x="1744758" y="526228"/>
                  <a:pt x="1740405" y="524554"/>
                </a:cubicBezTo>
                <a:cubicBezTo>
                  <a:pt x="1735717" y="522712"/>
                  <a:pt x="1731949" y="520368"/>
                  <a:pt x="1729103" y="517522"/>
                </a:cubicBezTo>
                <a:cubicBezTo>
                  <a:pt x="1722239" y="510992"/>
                  <a:pt x="1718807" y="502034"/>
                  <a:pt x="1718807" y="490649"/>
                </a:cubicBezTo>
                <a:lnTo>
                  <a:pt x="1718807" y="413798"/>
                </a:lnTo>
                <a:lnTo>
                  <a:pt x="1695951" y="413798"/>
                </a:lnTo>
                <a:lnTo>
                  <a:pt x="1695951" y="393957"/>
                </a:lnTo>
                <a:lnTo>
                  <a:pt x="1718807" y="393957"/>
                </a:lnTo>
                <a:close/>
                <a:moveTo>
                  <a:pt x="1213981" y="356787"/>
                </a:moveTo>
                <a:lnTo>
                  <a:pt x="1235831" y="356787"/>
                </a:lnTo>
                <a:lnTo>
                  <a:pt x="1235831" y="393957"/>
                </a:lnTo>
                <a:lnTo>
                  <a:pt x="1267978" y="393957"/>
                </a:lnTo>
                <a:lnTo>
                  <a:pt x="1267978" y="413798"/>
                </a:lnTo>
                <a:lnTo>
                  <a:pt x="1235831" y="413798"/>
                </a:lnTo>
                <a:lnTo>
                  <a:pt x="1235831" y="485124"/>
                </a:lnTo>
                <a:cubicBezTo>
                  <a:pt x="1235831" y="492491"/>
                  <a:pt x="1237170" y="497849"/>
                  <a:pt x="1239849" y="501197"/>
                </a:cubicBezTo>
                <a:cubicBezTo>
                  <a:pt x="1243031" y="504881"/>
                  <a:pt x="1247802" y="506722"/>
                  <a:pt x="1254165" y="506722"/>
                </a:cubicBezTo>
                <a:cubicBezTo>
                  <a:pt x="1259690" y="506722"/>
                  <a:pt x="1264462" y="505299"/>
                  <a:pt x="1268480" y="502453"/>
                </a:cubicBezTo>
                <a:lnTo>
                  <a:pt x="1268480" y="523800"/>
                </a:lnTo>
                <a:cubicBezTo>
                  <a:pt x="1266136" y="524973"/>
                  <a:pt x="1263541" y="525810"/>
                  <a:pt x="1260694" y="526312"/>
                </a:cubicBezTo>
                <a:cubicBezTo>
                  <a:pt x="1258016" y="526814"/>
                  <a:pt x="1254583" y="527065"/>
                  <a:pt x="1250397" y="527065"/>
                </a:cubicBezTo>
                <a:cubicBezTo>
                  <a:pt x="1244873" y="527065"/>
                  <a:pt x="1239933" y="526228"/>
                  <a:pt x="1235580" y="524554"/>
                </a:cubicBezTo>
                <a:cubicBezTo>
                  <a:pt x="1230892" y="522712"/>
                  <a:pt x="1227124" y="520368"/>
                  <a:pt x="1224278" y="517522"/>
                </a:cubicBezTo>
                <a:cubicBezTo>
                  <a:pt x="1217414" y="510992"/>
                  <a:pt x="1213981" y="502034"/>
                  <a:pt x="1213981" y="490649"/>
                </a:cubicBezTo>
                <a:lnTo>
                  <a:pt x="1213981" y="413798"/>
                </a:lnTo>
                <a:lnTo>
                  <a:pt x="1191127" y="413798"/>
                </a:lnTo>
                <a:lnTo>
                  <a:pt x="1191127" y="393957"/>
                </a:lnTo>
                <a:lnTo>
                  <a:pt x="1213981" y="393957"/>
                </a:lnTo>
                <a:close/>
                <a:moveTo>
                  <a:pt x="3867168" y="340965"/>
                </a:moveTo>
                <a:lnTo>
                  <a:pt x="3889018" y="340965"/>
                </a:lnTo>
                <a:lnTo>
                  <a:pt x="3889018" y="395213"/>
                </a:lnTo>
                <a:lnTo>
                  <a:pt x="3887762" y="413296"/>
                </a:lnTo>
                <a:lnTo>
                  <a:pt x="3889018" y="413296"/>
                </a:lnTo>
                <a:cubicBezTo>
                  <a:pt x="3892366" y="406766"/>
                  <a:pt x="3898059" y="401157"/>
                  <a:pt x="3906096" y="396469"/>
                </a:cubicBezTo>
                <a:cubicBezTo>
                  <a:pt x="3913798" y="391948"/>
                  <a:pt x="3922337" y="389688"/>
                  <a:pt x="3931713" y="389688"/>
                </a:cubicBezTo>
                <a:cubicBezTo>
                  <a:pt x="3947619" y="389688"/>
                  <a:pt x="3959758" y="394376"/>
                  <a:pt x="3968129" y="403752"/>
                </a:cubicBezTo>
                <a:cubicBezTo>
                  <a:pt x="3976501" y="413128"/>
                  <a:pt x="3980687" y="425518"/>
                  <a:pt x="3980687" y="440922"/>
                </a:cubicBezTo>
                <a:lnTo>
                  <a:pt x="3980687" y="525056"/>
                </a:lnTo>
                <a:lnTo>
                  <a:pt x="3958837" y="525056"/>
                </a:lnTo>
                <a:lnTo>
                  <a:pt x="3958837" y="444187"/>
                </a:lnTo>
                <a:cubicBezTo>
                  <a:pt x="3958837" y="432467"/>
                  <a:pt x="3955823" y="423760"/>
                  <a:pt x="3949795" y="418067"/>
                </a:cubicBezTo>
                <a:cubicBezTo>
                  <a:pt x="3943935" y="412375"/>
                  <a:pt x="3936150" y="409528"/>
                  <a:pt x="3926439" y="409528"/>
                </a:cubicBezTo>
                <a:cubicBezTo>
                  <a:pt x="3919909" y="409528"/>
                  <a:pt x="3913630" y="411621"/>
                  <a:pt x="3907603" y="415807"/>
                </a:cubicBezTo>
                <a:cubicBezTo>
                  <a:pt x="3901910" y="419825"/>
                  <a:pt x="3897389" y="425100"/>
                  <a:pt x="3894041" y="431629"/>
                </a:cubicBezTo>
                <a:cubicBezTo>
                  <a:pt x="3890692" y="438327"/>
                  <a:pt x="3889018" y="445108"/>
                  <a:pt x="3889018" y="451972"/>
                </a:cubicBezTo>
                <a:lnTo>
                  <a:pt x="3889018" y="525056"/>
                </a:lnTo>
                <a:lnTo>
                  <a:pt x="3867168" y="525056"/>
                </a:lnTo>
                <a:close/>
                <a:moveTo>
                  <a:pt x="2676543" y="340965"/>
                </a:moveTo>
                <a:lnTo>
                  <a:pt x="2698393" y="340965"/>
                </a:lnTo>
                <a:lnTo>
                  <a:pt x="2698393" y="395213"/>
                </a:lnTo>
                <a:lnTo>
                  <a:pt x="2697137" y="413296"/>
                </a:lnTo>
                <a:lnTo>
                  <a:pt x="2698393" y="413296"/>
                </a:lnTo>
                <a:cubicBezTo>
                  <a:pt x="2701741" y="406766"/>
                  <a:pt x="2707434" y="401157"/>
                  <a:pt x="2715471" y="396469"/>
                </a:cubicBezTo>
                <a:cubicBezTo>
                  <a:pt x="2723172" y="391948"/>
                  <a:pt x="2731711" y="389688"/>
                  <a:pt x="2741088" y="389688"/>
                </a:cubicBezTo>
                <a:cubicBezTo>
                  <a:pt x="2756994" y="389688"/>
                  <a:pt x="2769132" y="394376"/>
                  <a:pt x="2777504" y="403752"/>
                </a:cubicBezTo>
                <a:cubicBezTo>
                  <a:pt x="2785876" y="413128"/>
                  <a:pt x="2790061" y="425518"/>
                  <a:pt x="2790061" y="440922"/>
                </a:cubicBezTo>
                <a:lnTo>
                  <a:pt x="2790061" y="525056"/>
                </a:lnTo>
                <a:lnTo>
                  <a:pt x="2768212" y="525056"/>
                </a:lnTo>
                <a:lnTo>
                  <a:pt x="2768212" y="444187"/>
                </a:lnTo>
                <a:cubicBezTo>
                  <a:pt x="2768212" y="432467"/>
                  <a:pt x="2765198" y="423760"/>
                  <a:pt x="2759170" y="418067"/>
                </a:cubicBezTo>
                <a:cubicBezTo>
                  <a:pt x="2753310" y="412375"/>
                  <a:pt x="2745525" y="409528"/>
                  <a:pt x="2735814" y="409528"/>
                </a:cubicBezTo>
                <a:cubicBezTo>
                  <a:pt x="2729284" y="409528"/>
                  <a:pt x="2723005" y="411621"/>
                  <a:pt x="2716978" y="415807"/>
                </a:cubicBezTo>
                <a:cubicBezTo>
                  <a:pt x="2711285" y="419825"/>
                  <a:pt x="2706764" y="425100"/>
                  <a:pt x="2703416" y="431629"/>
                </a:cubicBezTo>
                <a:cubicBezTo>
                  <a:pt x="2700067" y="438327"/>
                  <a:pt x="2698393" y="445108"/>
                  <a:pt x="2698393" y="451972"/>
                </a:cubicBezTo>
                <a:lnTo>
                  <a:pt x="2698393" y="525056"/>
                </a:lnTo>
                <a:lnTo>
                  <a:pt x="2676543" y="525056"/>
                </a:lnTo>
                <a:close/>
                <a:moveTo>
                  <a:pt x="1965452" y="338454"/>
                </a:moveTo>
                <a:cubicBezTo>
                  <a:pt x="1969972" y="338454"/>
                  <a:pt x="1973656" y="339877"/>
                  <a:pt x="1976502" y="342723"/>
                </a:cubicBezTo>
                <a:cubicBezTo>
                  <a:pt x="1979516" y="345737"/>
                  <a:pt x="1981023" y="349504"/>
                  <a:pt x="1981023" y="354025"/>
                </a:cubicBezTo>
                <a:cubicBezTo>
                  <a:pt x="1981023" y="358378"/>
                  <a:pt x="1979516" y="362062"/>
                  <a:pt x="1976502" y="365075"/>
                </a:cubicBezTo>
                <a:cubicBezTo>
                  <a:pt x="1973321" y="368257"/>
                  <a:pt x="1969637" y="369847"/>
                  <a:pt x="1965452" y="369847"/>
                </a:cubicBezTo>
                <a:cubicBezTo>
                  <a:pt x="1961266" y="369847"/>
                  <a:pt x="1957582" y="368257"/>
                  <a:pt x="1954401" y="365075"/>
                </a:cubicBezTo>
                <a:cubicBezTo>
                  <a:pt x="1951220" y="361894"/>
                  <a:pt x="1949629" y="358211"/>
                  <a:pt x="1949629" y="354025"/>
                </a:cubicBezTo>
                <a:cubicBezTo>
                  <a:pt x="1949629" y="349672"/>
                  <a:pt x="1951220" y="345904"/>
                  <a:pt x="1954401" y="342723"/>
                </a:cubicBezTo>
                <a:cubicBezTo>
                  <a:pt x="1957248" y="339877"/>
                  <a:pt x="1960931" y="338454"/>
                  <a:pt x="1965452" y="338454"/>
                </a:cubicBezTo>
                <a:close/>
                <a:moveTo>
                  <a:pt x="2860104" y="335942"/>
                </a:moveTo>
                <a:lnTo>
                  <a:pt x="2879442" y="335942"/>
                </a:lnTo>
                <a:lnTo>
                  <a:pt x="2906064" y="365829"/>
                </a:lnTo>
                <a:lnTo>
                  <a:pt x="2906064" y="367084"/>
                </a:lnTo>
                <a:lnTo>
                  <a:pt x="2884967" y="367084"/>
                </a:lnTo>
                <a:lnTo>
                  <a:pt x="2870652" y="352518"/>
                </a:lnTo>
                <a:lnTo>
                  <a:pt x="2868643" y="352518"/>
                </a:lnTo>
                <a:lnTo>
                  <a:pt x="2855081" y="367084"/>
                </a:lnTo>
                <a:lnTo>
                  <a:pt x="2833984" y="367084"/>
                </a:lnTo>
                <a:lnTo>
                  <a:pt x="2833984" y="365829"/>
                </a:lnTo>
                <a:close/>
                <a:moveTo>
                  <a:pt x="4050729" y="335691"/>
                </a:moveTo>
                <a:lnTo>
                  <a:pt x="4070067" y="335691"/>
                </a:lnTo>
                <a:lnTo>
                  <a:pt x="4096689" y="365829"/>
                </a:lnTo>
                <a:lnTo>
                  <a:pt x="4096689" y="367084"/>
                </a:lnTo>
                <a:lnTo>
                  <a:pt x="4075592" y="367084"/>
                </a:lnTo>
                <a:lnTo>
                  <a:pt x="4061277" y="352267"/>
                </a:lnTo>
                <a:lnTo>
                  <a:pt x="4059268" y="352267"/>
                </a:lnTo>
                <a:lnTo>
                  <a:pt x="4045706" y="367084"/>
                </a:lnTo>
                <a:lnTo>
                  <a:pt x="4024609" y="367084"/>
                </a:lnTo>
                <a:lnTo>
                  <a:pt x="4024609" y="365829"/>
                </a:lnTo>
                <a:close/>
                <a:moveTo>
                  <a:pt x="3404247" y="335691"/>
                </a:moveTo>
                <a:lnTo>
                  <a:pt x="3428106" y="335691"/>
                </a:lnTo>
                <a:lnTo>
                  <a:pt x="3441417" y="368340"/>
                </a:lnTo>
                <a:lnTo>
                  <a:pt x="3422079" y="368340"/>
                </a:lnTo>
                <a:close/>
                <a:moveTo>
                  <a:pt x="1864537" y="335691"/>
                </a:moveTo>
                <a:lnTo>
                  <a:pt x="1888396" y="335691"/>
                </a:lnTo>
                <a:lnTo>
                  <a:pt x="1870062" y="368340"/>
                </a:lnTo>
                <a:lnTo>
                  <a:pt x="1850975" y="368340"/>
                </a:lnTo>
                <a:close/>
                <a:moveTo>
                  <a:pt x="1336104" y="335691"/>
                </a:moveTo>
                <a:lnTo>
                  <a:pt x="1355442" y="335691"/>
                </a:lnTo>
                <a:lnTo>
                  <a:pt x="1381813" y="365829"/>
                </a:lnTo>
                <a:lnTo>
                  <a:pt x="1381813" y="367084"/>
                </a:lnTo>
                <a:lnTo>
                  <a:pt x="1360717" y="367084"/>
                </a:lnTo>
                <a:lnTo>
                  <a:pt x="1346652" y="350760"/>
                </a:lnTo>
                <a:lnTo>
                  <a:pt x="1344643" y="350760"/>
                </a:lnTo>
                <a:lnTo>
                  <a:pt x="1331081" y="367084"/>
                </a:lnTo>
                <a:lnTo>
                  <a:pt x="1309985" y="367084"/>
                </a:lnTo>
                <a:lnTo>
                  <a:pt x="1309985" y="365829"/>
                </a:lnTo>
                <a:close/>
                <a:moveTo>
                  <a:pt x="2235974" y="325896"/>
                </a:moveTo>
                <a:cubicBezTo>
                  <a:pt x="2244513" y="325896"/>
                  <a:pt x="2251043" y="327905"/>
                  <a:pt x="2255564" y="331924"/>
                </a:cubicBezTo>
                <a:cubicBezTo>
                  <a:pt x="2260084" y="335942"/>
                  <a:pt x="2262345" y="341802"/>
                  <a:pt x="2262345" y="349504"/>
                </a:cubicBezTo>
                <a:cubicBezTo>
                  <a:pt x="2262345" y="357541"/>
                  <a:pt x="2259833" y="363820"/>
                  <a:pt x="2254810" y="368340"/>
                </a:cubicBezTo>
                <a:cubicBezTo>
                  <a:pt x="2249453" y="373196"/>
                  <a:pt x="2242672" y="376210"/>
                  <a:pt x="2234467" y="377382"/>
                </a:cubicBezTo>
                <a:lnTo>
                  <a:pt x="2230449" y="363820"/>
                </a:lnTo>
                <a:cubicBezTo>
                  <a:pt x="2235974" y="362313"/>
                  <a:pt x="2239825" y="360555"/>
                  <a:pt x="2242002" y="358545"/>
                </a:cubicBezTo>
                <a:cubicBezTo>
                  <a:pt x="2244346" y="356536"/>
                  <a:pt x="2245518" y="353857"/>
                  <a:pt x="2245518" y="350509"/>
                </a:cubicBezTo>
                <a:cubicBezTo>
                  <a:pt x="2245518" y="347662"/>
                  <a:pt x="2244513" y="345318"/>
                  <a:pt x="2242504" y="343477"/>
                </a:cubicBezTo>
                <a:cubicBezTo>
                  <a:pt x="2240662" y="341802"/>
                  <a:pt x="2237816" y="340965"/>
                  <a:pt x="2233965" y="340965"/>
                </a:cubicBezTo>
                <a:cubicBezTo>
                  <a:pt x="2229110" y="340965"/>
                  <a:pt x="2224338" y="341970"/>
                  <a:pt x="2219650" y="343979"/>
                </a:cubicBezTo>
                <a:lnTo>
                  <a:pt x="2215380" y="330166"/>
                </a:lnTo>
                <a:cubicBezTo>
                  <a:pt x="2221910" y="327319"/>
                  <a:pt x="2228775" y="325896"/>
                  <a:pt x="2235974" y="325896"/>
                </a:cubicBezTo>
                <a:close/>
                <a:moveTo>
                  <a:pt x="4093424" y="304800"/>
                </a:moveTo>
                <a:lnTo>
                  <a:pt x="4117534" y="304800"/>
                </a:lnTo>
                <a:lnTo>
                  <a:pt x="4099703" y="336193"/>
                </a:lnTo>
                <a:lnTo>
                  <a:pt x="4081871" y="336193"/>
                </a:lnTo>
                <a:close/>
                <a:moveTo>
                  <a:pt x="2897776" y="304800"/>
                </a:moveTo>
                <a:cubicBezTo>
                  <a:pt x="2905478" y="304800"/>
                  <a:pt x="2911589" y="306642"/>
                  <a:pt x="2916110" y="310325"/>
                </a:cubicBezTo>
                <a:cubicBezTo>
                  <a:pt x="2920295" y="313841"/>
                  <a:pt x="2922388" y="319032"/>
                  <a:pt x="2922388" y="325896"/>
                </a:cubicBezTo>
                <a:cubicBezTo>
                  <a:pt x="2922388" y="330584"/>
                  <a:pt x="2920965" y="335105"/>
                  <a:pt x="2918119" y="339458"/>
                </a:cubicBezTo>
                <a:cubicBezTo>
                  <a:pt x="2915272" y="343811"/>
                  <a:pt x="2911338" y="348248"/>
                  <a:pt x="2906315" y="352769"/>
                </a:cubicBezTo>
                <a:lnTo>
                  <a:pt x="2897776" y="343225"/>
                </a:lnTo>
                <a:cubicBezTo>
                  <a:pt x="2902966" y="336528"/>
                  <a:pt x="2905561" y="331756"/>
                  <a:pt x="2905561" y="328910"/>
                </a:cubicBezTo>
                <a:cubicBezTo>
                  <a:pt x="2905561" y="325896"/>
                  <a:pt x="2904640" y="323636"/>
                  <a:pt x="2902799" y="322129"/>
                </a:cubicBezTo>
                <a:cubicBezTo>
                  <a:pt x="2900957" y="320622"/>
                  <a:pt x="2898613" y="319869"/>
                  <a:pt x="2895767" y="319869"/>
                </a:cubicBezTo>
                <a:cubicBezTo>
                  <a:pt x="2892418" y="319869"/>
                  <a:pt x="2889488" y="320455"/>
                  <a:pt x="2886976" y="321627"/>
                </a:cubicBezTo>
                <a:lnTo>
                  <a:pt x="2886976" y="306056"/>
                </a:lnTo>
                <a:cubicBezTo>
                  <a:pt x="2891497" y="305219"/>
                  <a:pt x="2895097" y="304800"/>
                  <a:pt x="2897776" y="304800"/>
                </a:cubicBezTo>
                <a:close/>
                <a:moveTo>
                  <a:pt x="1850994" y="242106"/>
                </a:moveTo>
                <a:cubicBezTo>
                  <a:pt x="1855012" y="242106"/>
                  <a:pt x="1858277" y="243362"/>
                  <a:pt x="1860788" y="245873"/>
                </a:cubicBezTo>
                <a:cubicBezTo>
                  <a:pt x="1863300" y="248385"/>
                  <a:pt x="1864556" y="251650"/>
                  <a:pt x="1864556" y="255668"/>
                </a:cubicBezTo>
                <a:cubicBezTo>
                  <a:pt x="1864556" y="259519"/>
                  <a:pt x="1863300" y="262784"/>
                  <a:pt x="1860788" y="265463"/>
                </a:cubicBezTo>
                <a:cubicBezTo>
                  <a:pt x="1858277" y="268309"/>
                  <a:pt x="1855012" y="269732"/>
                  <a:pt x="1850994" y="269732"/>
                </a:cubicBezTo>
                <a:cubicBezTo>
                  <a:pt x="1847310" y="269732"/>
                  <a:pt x="1844045" y="268309"/>
                  <a:pt x="1841199" y="265463"/>
                </a:cubicBezTo>
                <a:cubicBezTo>
                  <a:pt x="1838520" y="262784"/>
                  <a:pt x="1837180" y="259519"/>
                  <a:pt x="1837180" y="255668"/>
                </a:cubicBezTo>
                <a:cubicBezTo>
                  <a:pt x="1837180" y="251650"/>
                  <a:pt x="1838520" y="248385"/>
                  <a:pt x="1841199" y="245873"/>
                </a:cubicBezTo>
                <a:cubicBezTo>
                  <a:pt x="1843878" y="243362"/>
                  <a:pt x="1847143" y="242106"/>
                  <a:pt x="1850994" y="242106"/>
                </a:cubicBezTo>
                <a:close/>
                <a:moveTo>
                  <a:pt x="1403049" y="242106"/>
                </a:moveTo>
                <a:cubicBezTo>
                  <a:pt x="1407067" y="242106"/>
                  <a:pt x="1410332" y="243362"/>
                  <a:pt x="1412844" y="245873"/>
                </a:cubicBezTo>
                <a:cubicBezTo>
                  <a:pt x="1415523" y="248552"/>
                  <a:pt x="1416862" y="251817"/>
                  <a:pt x="1416862" y="255668"/>
                </a:cubicBezTo>
                <a:cubicBezTo>
                  <a:pt x="1416862" y="259184"/>
                  <a:pt x="1415523" y="262449"/>
                  <a:pt x="1412844" y="265463"/>
                </a:cubicBezTo>
                <a:cubicBezTo>
                  <a:pt x="1410332" y="268309"/>
                  <a:pt x="1407067" y="269732"/>
                  <a:pt x="1403049" y="269732"/>
                </a:cubicBezTo>
                <a:cubicBezTo>
                  <a:pt x="1399365" y="269732"/>
                  <a:pt x="1396101" y="268309"/>
                  <a:pt x="1393254" y="265463"/>
                </a:cubicBezTo>
                <a:cubicBezTo>
                  <a:pt x="1390575" y="262784"/>
                  <a:pt x="1389236" y="259519"/>
                  <a:pt x="1389236" y="255668"/>
                </a:cubicBezTo>
                <a:cubicBezTo>
                  <a:pt x="1389236" y="251650"/>
                  <a:pt x="1390575" y="248385"/>
                  <a:pt x="1393254" y="245873"/>
                </a:cubicBezTo>
                <a:cubicBezTo>
                  <a:pt x="1396101" y="243362"/>
                  <a:pt x="1399365" y="242106"/>
                  <a:pt x="1403049" y="242106"/>
                </a:cubicBezTo>
                <a:close/>
                <a:moveTo>
                  <a:pt x="6566101" y="154204"/>
                </a:moveTo>
                <a:cubicBezTo>
                  <a:pt x="6554045" y="154204"/>
                  <a:pt x="6545004" y="156716"/>
                  <a:pt x="6538977" y="161739"/>
                </a:cubicBezTo>
                <a:cubicBezTo>
                  <a:pt x="6532949" y="166762"/>
                  <a:pt x="6529935" y="173124"/>
                  <a:pt x="6529935" y="180826"/>
                </a:cubicBezTo>
                <a:cubicBezTo>
                  <a:pt x="6529935" y="188026"/>
                  <a:pt x="6532697" y="193886"/>
                  <a:pt x="6538223" y="198406"/>
                </a:cubicBezTo>
                <a:cubicBezTo>
                  <a:pt x="6543748" y="202927"/>
                  <a:pt x="6550697" y="205187"/>
                  <a:pt x="6559068" y="205187"/>
                </a:cubicBezTo>
                <a:cubicBezTo>
                  <a:pt x="6566435" y="205187"/>
                  <a:pt x="6573300" y="203262"/>
                  <a:pt x="6579662" y="199411"/>
                </a:cubicBezTo>
                <a:cubicBezTo>
                  <a:pt x="6586025" y="195560"/>
                  <a:pt x="6591047" y="190537"/>
                  <a:pt x="6594731" y="184342"/>
                </a:cubicBezTo>
                <a:cubicBezTo>
                  <a:pt x="6598415" y="178147"/>
                  <a:pt x="6600257" y="171199"/>
                  <a:pt x="6600257" y="163497"/>
                </a:cubicBezTo>
                <a:cubicBezTo>
                  <a:pt x="6596238" y="160818"/>
                  <a:pt x="6591215" y="158558"/>
                  <a:pt x="6585187" y="156716"/>
                </a:cubicBezTo>
                <a:cubicBezTo>
                  <a:pt x="6579495" y="155042"/>
                  <a:pt x="6573133" y="154204"/>
                  <a:pt x="6566101" y="154204"/>
                </a:cubicBezTo>
                <a:close/>
                <a:moveTo>
                  <a:pt x="5937451" y="154204"/>
                </a:moveTo>
                <a:cubicBezTo>
                  <a:pt x="5925395" y="154204"/>
                  <a:pt x="5916354" y="156716"/>
                  <a:pt x="5910327" y="161739"/>
                </a:cubicBezTo>
                <a:cubicBezTo>
                  <a:pt x="5904299" y="166762"/>
                  <a:pt x="5901285" y="173124"/>
                  <a:pt x="5901285" y="180826"/>
                </a:cubicBezTo>
                <a:cubicBezTo>
                  <a:pt x="5901285" y="188026"/>
                  <a:pt x="5904048" y="193886"/>
                  <a:pt x="5909573" y="198406"/>
                </a:cubicBezTo>
                <a:cubicBezTo>
                  <a:pt x="5915098" y="202927"/>
                  <a:pt x="5922047" y="205187"/>
                  <a:pt x="5930418" y="205187"/>
                </a:cubicBezTo>
                <a:cubicBezTo>
                  <a:pt x="5937785" y="205187"/>
                  <a:pt x="5944650" y="203262"/>
                  <a:pt x="5951012" y="199411"/>
                </a:cubicBezTo>
                <a:cubicBezTo>
                  <a:pt x="5957375" y="195560"/>
                  <a:pt x="5962398" y="190537"/>
                  <a:pt x="5966081" y="184342"/>
                </a:cubicBezTo>
                <a:cubicBezTo>
                  <a:pt x="5969765" y="178147"/>
                  <a:pt x="5971607" y="171199"/>
                  <a:pt x="5971607" y="163497"/>
                </a:cubicBezTo>
                <a:cubicBezTo>
                  <a:pt x="5967588" y="160818"/>
                  <a:pt x="5962565" y="158558"/>
                  <a:pt x="5956538" y="156716"/>
                </a:cubicBezTo>
                <a:cubicBezTo>
                  <a:pt x="5950845" y="155042"/>
                  <a:pt x="5944483" y="154204"/>
                  <a:pt x="5937451" y="154204"/>
                </a:cubicBezTo>
                <a:close/>
                <a:moveTo>
                  <a:pt x="5346901" y="154204"/>
                </a:moveTo>
                <a:cubicBezTo>
                  <a:pt x="5334845" y="154204"/>
                  <a:pt x="5325804" y="156716"/>
                  <a:pt x="5319777" y="161739"/>
                </a:cubicBezTo>
                <a:cubicBezTo>
                  <a:pt x="5313749" y="166762"/>
                  <a:pt x="5310735" y="173124"/>
                  <a:pt x="5310735" y="180826"/>
                </a:cubicBezTo>
                <a:cubicBezTo>
                  <a:pt x="5310735" y="188026"/>
                  <a:pt x="5313498" y="193886"/>
                  <a:pt x="5319023" y="198406"/>
                </a:cubicBezTo>
                <a:cubicBezTo>
                  <a:pt x="5324548" y="202927"/>
                  <a:pt x="5331497" y="205187"/>
                  <a:pt x="5339868" y="205187"/>
                </a:cubicBezTo>
                <a:cubicBezTo>
                  <a:pt x="5347235" y="205187"/>
                  <a:pt x="5354100" y="203262"/>
                  <a:pt x="5360462" y="199411"/>
                </a:cubicBezTo>
                <a:cubicBezTo>
                  <a:pt x="5366825" y="195560"/>
                  <a:pt x="5371848" y="190537"/>
                  <a:pt x="5375531" y="184342"/>
                </a:cubicBezTo>
                <a:cubicBezTo>
                  <a:pt x="5379215" y="178147"/>
                  <a:pt x="5381057" y="171199"/>
                  <a:pt x="5381057" y="163497"/>
                </a:cubicBezTo>
                <a:cubicBezTo>
                  <a:pt x="5377038" y="160818"/>
                  <a:pt x="5372015" y="158558"/>
                  <a:pt x="5365988" y="156716"/>
                </a:cubicBezTo>
                <a:cubicBezTo>
                  <a:pt x="5360295" y="155042"/>
                  <a:pt x="5353933" y="154204"/>
                  <a:pt x="5346901" y="154204"/>
                </a:cubicBezTo>
                <a:close/>
                <a:moveTo>
                  <a:pt x="4737301" y="154204"/>
                </a:moveTo>
                <a:cubicBezTo>
                  <a:pt x="4725245" y="154204"/>
                  <a:pt x="4716204" y="156716"/>
                  <a:pt x="4710177" y="161739"/>
                </a:cubicBezTo>
                <a:cubicBezTo>
                  <a:pt x="4704149" y="166762"/>
                  <a:pt x="4701135" y="173124"/>
                  <a:pt x="4701135" y="180826"/>
                </a:cubicBezTo>
                <a:cubicBezTo>
                  <a:pt x="4701135" y="188026"/>
                  <a:pt x="4703898" y="193886"/>
                  <a:pt x="4709423" y="198406"/>
                </a:cubicBezTo>
                <a:cubicBezTo>
                  <a:pt x="4714948" y="202927"/>
                  <a:pt x="4721897" y="205187"/>
                  <a:pt x="4730268" y="205187"/>
                </a:cubicBezTo>
                <a:cubicBezTo>
                  <a:pt x="4737635" y="205187"/>
                  <a:pt x="4744500" y="203262"/>
                  <a:pt x="4750862" y="199411"/>
                </a:cubicBezTo>
                <a:cubicBezTo>
                  <a:pt x="4757225" y="195560"/>
                  <a:pt x="4762248" y="190537"/>
                  <a:pt x="4765931" y="184342"/>
                </a:cubicBezTo>
                <a:cubicBezTo>
                  <a:pt x="4769615" y="178147"/>
                  <a:pt x="4771457" y="171199"/>
                  <a:pt x="4771457" y="163497"/>
                </a:cubicBezTo>
                <a:cubicBezTo>
                  <a:pt x="4767438" y="160818"/>
                  <a:pt x="4762415" y="158558"/>
                  <a:pt x="4756388" y="156716"/>
                </a:cubicBezTo>
                <a:cubicBezTo>
                  <a:pt x="4750695" y="155042"/>
                  <a:pt x="4744333" y="154204"/>
                  <a:pt x="4737301" y="154204"/>
                </a:cubicBezTo>
                <a:close/>
                <a:moveTo>
                  <a:pt x="4099126" y="154204"/>
                </a:moveTo>
                <a:cubicBezTo>
                  <a:pt x="4087071" y="154204"/>
                  <a:pt x="4078029" y="156716"/>
                  <a:pt x="4072002" y="161739"/>
                </a:cubicBezTo>
                <a:cubicBezTo>
                  <a:pt x="4065974" y="166762"/>
                  <a:pt x="4062961" y="173124"/>
                  <a:pt x="4062961" y="180826"/>
                </a:cubicBezTo>
                <a:cubicBezTo>
                  <a:pt x="4062961" y="188026"/>
                  <a:pt x="4065723" y="193886"/>
                  <a:pt x="4071248" y="198406"/>
                </a:cubicBezTo>
                <a:cubicBezTo>
                  <a:pt x="4076774" y="202927"/>
                  <a:pt x="4083722" y="205187"/>
                  <a:pt x="4092094" y="205187"/>
                </a:cubicBezTo>
                <a:cubicBezTo>
                  <a:pt x="4099461" y="205187"/>
                  <a:pt x="4106325" y="203262"/>
                  <a:pt x="4112687" y="199411"/>
                </a:cubicBezTo>
                <a:cubicBezTo>
                  <a:pt x="4119050" y="195560"/>
                  <a:pt x="4124073" y="190537"/>
                  <a:pt x="4127756" y="184342"/>
                </a:cubicBezTo>
                <a:cubicBezTo>
                  <a:pt x="4131440" y="178147"/>
                  <a:pt x="4133282" y="171199"/>
                  <a:pt x="4133282" y="163497"/>
                </a:cubicBezTo>
                <a:cubicBezTo>
                  <a:pt x="4129263" y="160818"/>
                  <a:pt x="4124240" y="158558"/>
                  <a:pt x="4118213" y="156716"/>
                </a:cubicBezTo>
                <a:cubicBezTo>
                  <a:pt x="4112520" y="155042"/>
                  <a:pt x="4106158" y="154204"/>
                  <a:pt x="4099126" y="154204"/>
                </a:cubicBezTo>
                <a:close/>
                <a:moveTo>
                  <a:pt x="2632276" y="154204"/>
                </a:moveTo>
                <a:cubicBezTo>
                  <a:pt x="2620221" y="154204"/>
                  <a:pt x="2611179" y="156716"/>
                  <a:pt x="2605152" y="161739"/>
                </a:cubicBezTo>
                <a:cubicBezTo>
                  <a:pt x="2599125" y="166762"/>
                  <a:pt x="2596111" y="173124"/>
                  <a:pt x="2596111" y="180826"/>
                </a:cubicBezTo>
                <a:cubicBezTo>
                  <a:pt x="2596111" y="188026"/>
                  <a:pt x="2598873" y="193886"/>
                  <a:pt x="2604398" y="198406"/>
                </a:cubicBezTo>
                <a:cubicBezTo>
                  <a:pt x="2609924" y="202927"/>
                  <a:pt x="2616872" y="205187"/>
                  <a:pt x="2625244" y="205187"/>
                </a:cubicBezTo>
                <a:cubicBezTo>
                  <a:pt x="2632611" y="205187"/>
                  <a:pt x="2639475" y="203262"/>
                  <a:pt x="2645838" y="199411"/>
                </a:cubicBezTo>
                <a:cubicBezTo>
                  <a:pt x="2652200" y="195560"/>
                  <a:pt x="2657223" y="190537"/>
                  <a:pt x="2660907" y="184342"/>
                </a:cubicBezTo>
                <a:cubicBezTo>
                  <a:pt x="2664590" y="178147"/>
                  <a:pt x="2666432" y="171199"/>
                  <a:pt x="2666432" y="163497"/>
                </a:cubicBezTo>
                <a:cubicBezTo>
                  <a:pt x="2662414" y="160818"/>
                  <a:pt x="2657390" y="158558"/>
                  <a:pt x="2651363" y="156716"/>
                </a:cubicBezTo>
                <a:cubicBezTo>
                  <a:pt x="2645670" y="155042"/>
                  <a:pt x="2639308" y="154204"/>
                  <a:pt x="2632276" y="154204"/>
                </a:cubicBezTo>
                <a:close/>
                <a:moveTo>
                  <a:pt x="1403551" y="154204"/>
                </a:moveTo>
                <a:cubicBezTo>
                  <a:pt x="1391496" y="154204"/>
                  <a:pt x="1382455" y="156716"/>
                  <a:pt x="1376427" y="161739"/>
                </a:cubicBezTo>
                <a:cubicBezTo>
                  <a:pt x="1370400" y="166762"/>
                  <a:pt x="1367386" y="173124"/>
                  <a:pt x="1367386" y="180826"/>
                </a:cubicBezTo>
                <a:cubicBezTo>
                  <a:pt x="1367386" y="188026"/>
                  <a:pt x="1370149" y="193886"/>
                  <a:pt x="1375674" y="198406"/>
                </a:cubicBezTo>
                <a:cubicBezTo>
                  <a:pt x="1381199" y="202927"/>
                  <a:pt x="1388147" y="205187"/>
                  <a:pt x="1396519" y="205187"/>
                </a:cubicBezTo>
                <a:cubicBezTo>
                  <a:pt x="1403886" y="205187"/>
                  <a:pt x="1410751" y="203262"/>
                  <a:pt x="1417113" y="199411"/>
                </a:cubicBezTo>
                <a:cubicBezTo>
                  <a:pt x="1423475" y="195560"/>
                  <a:pt x="1428499" y="190537"/>
                  <a:pt x="1432182" y="184342"/>
                </a:cubicBezTo>
                <a:cubicBezTo>
                  <a:pt x="1435866" y="178147"/>
                  <a:pt x="1437707" y="171199"/>
                  <a:pt x="1437707" y="163497"/>
                </a:cubicBezTo>
                <a:cubicBezTo>
                  <a:pt x="1433689" y="160818"/>
                  <a:pt x="1428666" y="158558"/>
                  <a:pt x="1422639" y="156716"/>
                </a:cubicBezTo>
                <a:cubicBezTo>
                  <a:pt x="1416946" y="155042"/>
                  <a:pt x="1410584" y="154204"/>
                  <a:pt x="1403551" y="154204"/>
                </a:cubicBezTo>
                <a:close/>
                <a:moveTo>
                  <a:pt x="7466975" y="104728"/>
                </a:moveTo>
                <a:cubicBezTo>
                  <a:pt x="7456929" y="104728"/>
                  <a:pt x="7448139" y="108077"/>
                  <a:pt x="7440605" y="114774"/>
                </a:cubicBezTo>
                <a:cubicBezTo>
                  <a:pt x="7433573" y="121137"/>
                  <a:pt x="7428885" y="129843"/>
                  <a:pt x="7426541" y="140894"/>
                </a:cubicBezTo>
                <a:lnTo>
                  <a:pt x="7506405" y="140894"/>
                </a:lnTo>
                <a:cubicBezTo>
                  <a:pt x="7506239" y="135368"/>
                  <a:pt x="7504731" y="129843"/>
                  <a:pt x="7501885" y="124318"/>
                </a:cubicBezTo>
                <a:cubicBezTo>
                  <a:pt x="7499206" y="118960"/>
                  <a:pt x="7494937" y="114356"/>
                  <a:pt x="7489077" y="110505"/>
                </a:cubicBezTo>
                <a:cubicBezTo>
                  <a:pt x="7483217" y="106654"/>
                  <a:pt x="7475849" y="104728"/>
                  <a:pt x="7466975" y="104728"/>
                </a:cubicBezTo>
                <a:close/>
                <a:moveTo>
                  <a:pt x="7143125" y="104728"/>
                </a:moveTo>
                <a:cubicBezTo>
                  <a:pt x="7133079" y="104728"/>
                  <a:pt x="7124289" y="108077"/>
                  <a:pt x="7116755" y="114774"/>
                </a:cubicBezTo>
                <a:cubicBezTo>
                  <a:pt x="7109723" y="121137"/>
                  <a:pt x="7105035" y="129843"/>
                  <a:pt x="7102691" y="140894"/>
                </a:cubicBezTo>
                <a:lnTo>
                  <a:pt x="7182555" y="140894"/>
                </a:lnTo>
                <a:cubicBezTo>
                  <a:pt x="7182389" y="135368"/>
                  <a:pt x="7180881" y="129843"/>
                  <a:pt x="7178035" y="124318"/>
                </a:cubicBezTo>
                <a:cubicBezTo>
                  <a:pt x="7175356" y="118960"/>
                  <a:pt x="7171087" y="114356"/>
                  <a:pt x="7165227" y="110505"/>
                </a:cubicBezTo>
                <a:cubicBezTo>
                  <a:pt x="7159367" y="106654"/>
                  <a:pt x="7151999" y="104728"/>
                  <a:pt x="7143125" y="104728"/>
                </a:cubicBezTo>
                <a:close/>
                <a:moveTo>
                  <a:pt x="6992233" y="104728"/>
                </a:moveTo>
                <a:cubicBezTo>
                  <a:pt x="6985033" y="104728"/>
                  <a:pt x="6977917" y="106821"/>
                  <a:pt x="6970885" y="111007"/>
                </a:cubicBezTo>
                <a:cubicBezTo>
                  <a:pt x="6964355" y="114858"/>
                  <a:pt x="6958997" y="120718"/>
                  <a:pt x="6954811" y="128587"/>
                </a:cubicBezTo>
                <a:cubicBezTo>
                  <a:pt x="6950793" y="136122"/>
                  <a:pt x="6948784" y="144828"/>
                  <a:pt x="6948784" y="154707"/>
                </a:cubicBezTo>
                <a:cubicBezTo>
                  <a:pt x="6948784" y="164585"/>
                  <a:pt x="6950793" y="173292"/>
                  <a:pt x="6954811" y="180826"/>
                </a:cubicBezTo>
                <a:cubicBezTo>
                  <a:pt x="6958997" y="188695"/>
                  <a:pt x="6964355" y="194555"/>
                  <a:pt x="6970885" y="198406"/>
                </a:cubicBezTo>
                <a:cubicBezTo>
                  <a:pt x="6977917" y="202592"/>
                  <a:pt x="6985033" y="204685"/>
                  <a:pt x="6992233" y="204685"/>
                </a:cubicBezTo>
                <a:cubicBezTo>
                  <a:pt x="6999599" y="204685"/>
                  <a:pt x="7006715" y="202592"/>
                  <a:pt x="7013580" y="198406"/>
                </a:cubicBezTo>
                <a:cubicBezTo>
                  <a:pt x="7020277" y="194388"/>
                  <a:pt x="7025635" y="188528"/>
                  <a:pt x="7029653" y="180826"/>
                </a:cubicBezTo>
                <a:cubicBezTo>
                  <a:pt x="7033671" y="173292"/>
                  <a:pt x="7035681" y="164585"/>
                  <a:pt x="7035681" y="154707"/>
                </a:cubicBezTo>
                <a:cubicBezTo>
                  <a:pt x="7035681" y="144661"/>
                  <a:pt x="7033671" y="135871"/>
                  <a:pt x="7029653" y="128336"/>
                </a:cubicBezTo>
                <a:cubicBezTo>
                  <a:pt x="7025635" y="120969"/>
                  <a:pt x="7020277" y="115193"/>
                  <a:pt x="7013580" y="111007"/>
                </a:cubicBezTo>
                <a:cubicBezTo>
                  <a:pt x="7006715" y="106821"/>
                  <a:pt x="6999599" y="104728"/>
                  <a:pt x="6992233" y="104728"/>
                </a:cubicBezTo>
                <a:close/>
                <a:moveTo>
                  <a:pt x="6282881" y="104728"/>
                </a:moveTo>
                <a:cubicBezTo>
                  <a:pt x="6275513" y="104728"/>
                  <a:pt x="6268397" y="106821"/>
                  <a:pt x="6261533" y="111007"/>
                </a:cubicBezTo>
                <a:cubicBezTo>
                  <a:pt x="6254836" y="115193"/>
                  <a:pt x="6249478" y="120969"/>
                  <a:pt x="6245460" y="128336"/>
                </a:cubicBezTo>
                <a:cubicBezTo>
                  <a:pt x="6241441" y="135871"/>
                  <a:pt x="6239432" y="144661"/>
                  <a:pt x="6239432" y="154707"/>
                </a:cubicBezTo>
                <a:cubicBezTo>
                  <a:pt x="6239432" y="164585"/>
                  <a:pt x="6241441" y="173292"/>
                  <a:pt x="6245460" y="180826"/>
                </a:cubicBezTo>
                <a:cubicBezTo>
                  <a:pt x="6249478" y="188528"/>
                  <a:pt x="6254836" y="194388"/>
                  <a:pt x="6261533" y="198406"/>
                </a:cubicBezTo>
                <a:cubicBezTo>
                  <a:pt x="6268397" y="202592"/>
                  <a:pt x="6275513" y="204685"/>
                  <a:pt x="6282881" y="204685"/>
                </a:cubicBezTo>
                <a:cubicBezTo>
                  <a:pt x="6290080" y="204685"/>
                  <a:pt x="6297196" y="202592"/>
                  <a:pt x="6304228" y="198406"/>
                </a:cubicBezTo>
                <a:cubicBezTo>
                  <a:pt x="6310757" y="194555"/>
                  <a:pt x="6316115" y="188695"/>
                  <a:pt x="6320301" y="180826"/>
                </a:cubicBezTo>
                <a:cubicBezTo>
                  <a:pt x="6324153" y="173627"/>
                  <a:pt x="6326077" y="164920"/>
                  <a:pt x="6326077" y="154707"/>
                </a:cubicBezTo>
                <a:cubicBezTo>
                  <a:pt x="6326077" y="144326"/>
                  <a:pt x="6324153" y="135536"/>
                  <a:pt x="6320301" y="128336"/>
                </a:cubicBezTo>
                <a:cubicBezTo>
                  <a:pt x="6316283" y="120802"/>
                  <a:pt x="6310925" y="115025"/>
                  <a:pt x="6304228" y="111007"/>
                </a:cubicBezTo>
                <a:cubicBezTo>
                  <a:pt x="6297196" y="106821"/>
                  <a:pt x="6290080" y="104728"/>
                  <a:pt x="6282881" y="104728"/>
                </a:cubicBezTo>
                <a:close/>
                <a:moveTo>
                  <a:pt x="4591933" y="104728"/>
                </a:moveTo>
                <a:cubicBezTo>
                  <a:pt x="4584733" y="104728"/>
                  <a:pt x="4577617" y="106821"/>
                  <a:pt x="4570585" y="111007"/>
                </a:cubicBezTo>
                <a:cubicBezTo>
                  <a:pt x="4564055" y="114858"/>
                  <a:pt x="4558698" y="120718"/>
                  <a:pt x="4554512" y="128587"/>
                </a:cubicBezTo>
                <a:cubicBezTo>
                  <a:pt x="4550493" y="136122"/>
                  <a:pt x="4548484" y="144828"/>
                  <a:pt x="4548484" y="154707"/>
                </a:cubicBezTo>
                <a:cubicBezTo>
                  <a:pt x="4548484" y="164585"/>
                  <a:pt x="4550493" y="173292"/>
                  <a:pt x="4554512" y="180826"/>
                </a:cubicBezTo>
                <a:cubicBezTo>
                  <a:pt x="4558698" y="188695"/>
                  <a:pt x="4564055" y="194555"/>
                  <a:pt x="4570585" y="198406"/>
                </a:cubicBezTo>
                <a:cubicBezTo>
                  <a:pt x="4577617" y="202592"/>
                  <a:pt x="4584733" y="204685"/>
                  <a:pt x="4591933" y="204685"/>
                </a:cubicBezTo>
                <a:cubicBezTo>
                  <a:pt x="4599300" y="204685"/>
                  <a:pt x="4606416" y="202592"/>
                  <a:pt x="4613280" y="198406"/>
                </a:cubicBezTo>
                <a:cubicBezTo>
                  <a:pt x="4619978" y="194388"/>
                  <a:pt x="4625335" y="188528"/>
                  <a:pt x="4629354" y="180826"/>
                </a:cubicBezTo>
                <a:cubicBezTo>
                  <a:pt x="4633372" y="173292"/>
                  <a:pt x="4635381" y="164585"/>
                  <a:pt x="4635381" y="154707"/>
                </a:cubicBezTo>
                <a:cubicBezTo>
                  <a:pt x="4635381" y="144661"/>
                  <a:pt x="4633372" y="135871"/>
                  <a:pt x="4629354" y="128336"/>
                </a:cubicBezTo>
                <a:cubicBezTo>
                  <a:pt x="4625335" y="120969"/>
                  <a:pt x="4619978" y="115193"/>
                  <a:pt x="4613280" y="111007"/>
                </a:cubicBezTo>
                <a:cubicBezTo>
                  <a:pt x="4606416" y="106821"/>
                  <a:pt x="4599300" y="104728"/>
                  <a:pt x="4591933" y="104728"/>
                </a:cubicBezTo>
                <a:close/>
                <a:moveTo>
                  <a:pt x="4381881" y="104728"/>
                </a:moveTo>
                <a:cubicBezTo>
                  <a:pt x="4374011" y="104728"/>
                  <a:pt x="4366812" y="106738"/>
                  <a:pt x="4360282" y="110756"/>
                </a:cubicBezTo>
                <a:cubicBezTo>
                  <a:pt x="4353585" y="114942"/>
                  <a:pt x="4348394" y="120551"/>
                  <a:pt x="4344711" y="127583"/>
                </a:cubicBezTo>
                <a:cubicBezTo>
                  <a:pt x="4340860" y="134950"/>
                  <a:pt x="4338935" y="143740"/>
                  <a:pt x="4338935" y="153953"/>
                </a:cubicBezTo>
                <a:cubicBezTo>
                  <a:pt x="4338935" y="163832"/>
                  <a:pt x="4340860" y="172622"/>
                  <a:pt x="4344711" y="180324"/>
                </a:cubicBezTo>
                <a:cubicBezTo>
                  <a:pt x="4348394" y="187691"/>
                  <a:pt x="4353585" y="193300"/>
                  <a:pt x="4360282" y="197151"/>
                </a:cubicBezTo>
                <a:cubicBezTo>
                  <a:pt x="4366979" y="201002"/>
                  <a:pt x="4374179" y="202927"/>
                  <a:pt x="4381881" y="202927"/>
                </a:cubicBezTo>
                <a:cubicBezTo>
                  <a:pt x="4389918" y="202927"/>
                  <a:pt x="4397033" y="201002"/>
                  <a:pt x="4403228" y="197151"/>
                </a:cubicBezTo>
                <a:cubicBezTo>
                  <a:pt x="4409758" y="193132"/>
                  <a:pt x="4414948" y="187440"/>
                  <a:pt x="4418800" y="180073"/>
                </a:cubicBezTo>
                <a:cubicBezTo>
                  <a:pt x="4422650" y="172706"/>
                  <a:pt x="4424576" y="163999"/>
                  <a:pt x="4424576" y="153953"/>
                </a:cubicBezTo>
                <a:cubicBezTo>
                  <a:pt x="4424576" y="143573"/>
                  <a:pt x="4422650" y="134699"/>
                  <a:pt x="4418800" y="127332"/>
                </a:cubicBezTo>
                <a:cubicBezTo>
                  <a:pt x="4414948" y="119797"/>
                  <a:pt x="4409758" y="114188"/>
                  <a:pt x="4403228" y="110505"/>
                </a:cubicBezTo>
                <a:cubicBezTo>
                  <a:pt x="4396531" y="106654"/>
                  <a:pt x="4389415" y="104728"/>
                  <a:pt x="4381881" y="104728"/>
                </a:cubicBezTo>
                <a:close/>
                <a:moveTo>
                  <a:pt x="3580776" y="104728"/>
                </a:moveTo>
                <a:cubicBezTo>
                  <a:pt x="3570730" y="104728"/>
                  <a:pt x="3561940" y="108077"/>
                  <a:pt x="3554405" y="114774"/>
                </a:cubicBezTo>
                <a:cubicBezTo>
                  <a:pt x="3547373" y="121137"/>
                  <a:pt x="3542685" y="129843"/>
                  <a:pt x="3540341" y="140894"/>
                </a:cubicBezTo>
                <a:lnTo>
                  <a:pt x="3620206" y="140894"/>
                </a:lnTo>
                <a:cubicBezTo>
                  <a:pt x="3620039" y="135368"/>
                  <a:pt x="3618532" y="129843"/>
                  <a:pt x="3615685" y="124318"/>
                </a:cubicBezTo>
                <a:cubicBezTo>
                  <a:pt x="3613007" y="118960"/>
                  <a:pt x="3608737" y="114356"/>
                  <a:pt x="3602877" y="110505"/>
                </a:cubicBezTo>
                <a:cubicBezTo>
                  <a:pt x="3597017" y="106654"/>
                  <a:pt x="3589650" y="104728"/>
                  <a:pt x="3580776" y="104728"/>
                </a:cubicBezTo>
                <a:close/>
                <a:moveTo>
                  <a:pt x="3095001" y="104728"/>
                </a:moveTo>
                <a:cubicBezTo>
                  <a:pt x="3084955" y="104728"/>
                  <a:pt x="3076165" y="108077"/>
                  <a:pt x="3068631" y="114774"/>
                </a:cubicBezTo>
                <a:cubicBezTo>
                  <a:pt x="3061598" y="121137"/>
                  <a:pt x="3056910" y="129843"/>
                  <a:pt x="3054566" y="140894"/>
                </a:cubicBezTo>
                <a:lnTo>
                  <a:pt x="3134431" y="140894"/>
                </a:lnTo>
                <a:cubicBezTo>
                  <a:pt x="3134264" y="135368"/>
                  <a:pt x="3132757" y="129843"/>
                  <a:pt x="3129910" y="124318"/>
                </a:cubicBezTo>
                <a:cubicBezTo>
                  <a:pt x="3127232" y="118960"/>
                  <a:pt x="3122962" y="114356"/>
                  <a:pt x="3117102" y="110505"/>
                </a:cubicBezTo>
                <a:cubicBezTo>
                  <a:pt x="3111242" y="106654"/>
                  <a:pt x="3103875" y="104728"/>
                  <a:pt x="3095001" y="104728"/>
                </a:cubicBezTo>
                <a:close/>
                <a:moveTo>
                  <a:pt x="2143506" y="104728"/>
                </a:moveTo>
                <a:cubicBezTo>
                  <a:pt x="2135636" y="104728"/>
                  <a:pt x="2128437" y="106738"/>
                  <a:pt x="2121907" y="110756"/>
                </a:cubicBezTo>
                <a:cubicBezTo>
                  <a:pt x="2115210" y="114942"/>
                  <a:pt x="2110019" y="120551"/>
                  <a:pt x="2106336" y="127583"/>
                </a:cubicBezTo>
                <a:cubicBezTo>
                  <a:pt x="2102485" y="134950"/>
                  <a:pt x="2100559" y="143740"/>
                  <a:pt x="2100559" y="153953"/>
                </a:cubicBezTo>
                <a:cubicBezTo>
                  <a:pt x="2100559" y="163832"/>
                  <a:pt x="2102485" y="172622"/>
                  <a:pt x="2106336" y="180324"/>
                </a:cubicBezTo>
                <a:cubicBezTo>
                  <a:pt x="2110019" y="187691"/>
                  <a:pt x="2115210" y="193300"/>
                  <a:pt x="2121907" y="197151"/>
                </a:cubicBezTo>
                <a:cubicBezTo>
                  <a:pt x="2128604" y="201002"/>
                  <a:pt x="2135804" y="202927"/>
                  <a:pt x="2143506" y="202927"/>
                </a:cubicBezTo>
                <a:cubicBezTo>
                  <a:pt x="2151542" y="202927"/>
                  <a:pt x="2158658" y="201002"/>
                  <a:pt x="2164853" y="197151"/>
                </a:cubicBezTo>
                <a:cubicBezTo>
                  <a:pt x="2171383" y="193132"/>
                  <a:pt x="2176573" y="187440"/>
                  <a:pt x="2180424" y="180073"/>
                </a:cubicBezTo>
                <a:cubicBezTo>
                  <a:pt x="2184275" y="172706"/>
                  <a:pt x="2186201" y="163999"/>
                  <a:pt x="2186201" y="153953"/>
                </a:cubicBezTo>
                <a:cubicBezTo>
                  <a:pt x="2186201" y="143573"/>
                  <a:pt x="2184275" y="134699"/>
                  <a:pt x="2180424" y="127332"/>
                </a:cubicBezTo>
                <a:cubicBezTo>
                  <a:pt x="2176573" y="119797"/>
                  <a:pt x="2171383" y="114188"/>
                  <a:pt x="2164853" y="110505"/>
                </a:cubicBezTo>
                <a:cubicBezTo>
                  <a:pt x="2158156" y="106654"/>
                  <a:pt x="2151040" y="104728"/>
                  <a:pt x="2143506" y="104728"/>
                </a:cubicBezTo>
                <a:close/>
                <a:moveTo>
                  <a:pt x="1850994" y="104728"/>
                </a:moveTo>
                <a:cubicBezTo>
                  <a:pt x="1842957" y="104728"/>
                  <a:pt x="1835423" y="106738"/>
                  <a:pt x="1828391" y="110756"/>
                </a:cubicBezTo>
                <a:cubicBezTo>
                  <a:pt x="1821526" y="114774"/>
                  <a:pt x="1815917" y="120551"/>
                  <a:pt x="1811564" y="128085"/>
                </a:cubicBezTo>
                <a:cubicBezTo>
                  <a:pt x="1807378" y="135452"/>
                  <a:pt x="1805285" y="144326"/>
                  <a:pt x="1805285" y="154707"/>
                </a:cubicBezTo>
                <a:cubicBezTo>
                  <a:pt x="1805285" y="164920"/>
                  <a:pt x="1807378" y="173710"/>
                  <a:pt x="1811564" y="181077"/>
                </a:cubicBezTo>
                <a:cubicBezTo>
                  <a:pt x="1815917" y="188612"/>
                  <a:pt x="1821526" y="194388"/>
                  <a:pt x="1828391" y="198406"/>
                </a:cubicBezTo>
                <a:cubicBezTo>
                  <a:pt x="1835758" y="202592"/>
                  <a:pt x="1843292" y="204685"/>
                  <a:pt x="1850994" y="204685"/>
                </a:cubicBezTo>
                <a:cubicBezTo>
                  <a:pt x="1858696" y="204685"/>
                  <a:pt x="1866230" y="202592"/>
                  <a:pt x="1873597" y="198406"/>
                </a:cubicBezTo>
                <a:cubicBezTo>
                  <a:pt x="1880294" y="194555"/>
                  <a:pt x="1885819" y="188779"/>
                  <a:pt x="1890173" y="181077"/>
                </a:cubicBezTo>
                <a:cubicBezTo>
                  <a:pt x="1894359" y="173710"/>
                  <a:pt x="1896451" y="164920"/>
                  <a:pt x="1896451" y="154707"/>
                </a:cubicBezTo>
                <a:cubicBezTo>
                  <a:pt x="1896451" y="144326"/>
                  <a:pt x="1894359" y="135452"/>
                  <a:pt x="1890173" y="128085"/>
                </a:cubicBezTo>
                <a:cubicBezTo>
                  <a:pt x="1885819" y="120383"/>
                  <a:pt x="1880294" y="114607"/>
                  <a:pt x="1873597" y="110756"/>
                </a:cubicBezTo>
                <a:cubicBezTo>
                  <a:pt x="1866565" y="106738"/>
                  <a:pt x="1859030" y="104728"/>
                  <a:pt x="1850994" y="104728"/>
                </a:cubicBezTo>
                <a:close/>
                <a:moveTo>
                  <a:pt x="1696333" y="104728"/>
                </a:moveTo>
                <a:cubicBezTo>
                  <a:pt x="1689134" y="104728"/>
                  <a:pt x="1682018" y="106821"/>
                  <a:pt x="1674986" y="111007"/>
                </a:cubicBezTo>
                <a:cubicBezTo>
                  <a:pt x="1668456" y="114858"/>
                  <a:pt x="1663098" y="120718"/>
                  <a:pt x="1658913" y="128587"/>
                </a:cubicBezTo>
                <a:cubicBezTo>
                  <a:pt x="1654894" y="136122"/>
                  <a:pt x="1652885" y="144828"/>
                  <a:pt x="1652885" y="154707"/>
                </a:cubicBezTo>
                <a:cubicBezTo>
                  <a:pt x="1652885" y="164585"/>
                  <a:pt x="1654894" y="173292"/>
                  <a:pt x="1658913" y="180826"/>
                </a:cubicBezTo>
                <a:cubicBezTo>
                  <a:pt x="1663098" y="188695"/>
                  <a:pt x="1668456" y="194555"/>
                  <a:pt x="1674986" y="198406"/>
                </a:cubicBezTo>
                <a:cubicBezTo>
                  <a:pt x="1682018" y="202592"/>
                  <a:pt x="1689134" y="204685"/>
                  <a:pt x="1696333" y="204685"/>
                </a:cubicBezTo>
                <a:cubicBezTo>
                  <a:pt x="1703700" y="204685"/>
                  <a:pt x="1710816" y="202592"/>
                  <a:pt x="1717681" y="198406"/>
                </a:cubicBezTo>
                <a:cubicBezTo>
                  <a:pt x="1724378" y="194388"/>
                  <a:pt x="1729736" y="188528"/>
                  <a:pt x="1733754" y="180826"/>
                </a:cubicBezTo>
                <a:cubicBezTo>
                  <a:pt x="1737772" y="173292"/>
                  <a:pt x="1739782" y="164585"/>
                  <a:pt x="1739782" y="154707"/>
                </a:cubicBezTo>
                <a:cubicBezTo>
                  <a:pt x="1739782" y="144661"/>
                  <a:pt x="1737772" y="135871"/>
                  <a:pt x="1733754" y="128336"/>
                </a:cubicBezTo>
                <a:cubicBezTo>
                  <a:pt x="1729736" y="120969"/>
                  <a:pt x="1724378" y="115193"/>
                  <a:pt x="1717681" y="111007"/>
                </a:cubicBezTo>
                <a:cubicBezTo>
                  <a:pt x="1710816" y="106821"/>
                  <a:pt x="1703700" y="104728"/>
                  <a:pt x="1696333" y="104728"/>
                </a:cubicBezTo>
                <a:close/>
                <a:moveTo>
                  <a:pt x="1260443" y="104728"/>
                </a:moveTo>
                <a:cubicBezTo>
                  <a:pt x="1252407" y="104728"/>
                  <a:pt x="1244873" y="106738"/>
                  <a:pt x="1237840" y="110756"/>
                </a:cubicBezTo>
                <a:cubicBezTo>
                  <a:pt x="1230976" y="114774"/>
                  <a:pt x="1225367" y="120551"/>
                  <a:pt x="1221014" y="128085"/>
                </a:cubicBezTo>
                <a:cubicBezTo>
                  <a:pt x="1216828" y="135452"/>
                  <a:pt x="1214735" y="144326"/>
                  <a:pt x="1214735" y="154707"/>
                </a:cubicBezTo>
                <a:cubicBezTo>
                  <a:pt x="1214735" y="164920"/>
                  <a:pt x="1216828" y="173710"/>
                  <a:pt x="1221014" y="181077"/>
                </a:cubicBezTo>
                <a:cubicBezTo>
                  <a:pt x="1225367" y="188612"/>
                  <a:pt x="1230976" y="194388"/>
                  <a:pt x="1237840" y="198406"/>
                </a:cubicBezTo>
                <a:cubicBezTo>
                  <a:pt x="1245207" y="202592"/>
                  <a:pt x="1252742" y="204685"/>
                  <a:pt x="1260443" y="204685"/>
                </a:cubicBezTo>
                <a:cubicBezTo>
                  <a:pt x="1268145" y="204685"/>
                  <a:pt x="1275680" y="202592"/>
                  <a:pt x="1283047" y="198406"/>
                </a:cubicBezTo>
                <a:cubicBezTo>
                  <a:pt x="1289744" y="194555"/>
                  <a:pt x="1295269" y="188779"/>
                  <a:pt x="1299623" y="181077"/>
                </a:cubicBezTo>
                <a:cubicBezTo>
                  <a:pt x="1303809" y="173710"/>
                  <a:pt x="1305902" y="164920"/>
                  <a:pt x="1305902" y="154707"/>
                </a:cubicBezTo>
                <a:cubicBezTo>
                  <a:pt x="1305902" y="144326"/>
                  <a:pt x="1303809" y="135452"/>
                  <a:pt x="1299623" y="128085"/>
                </a:cubicBezTo>
                <a:cubicBezTo>
                  <a:pt x="1295269" y="120383"/>
                  <a:pt x="1289744" y="114607"/>
                  <a:pt x="1283047" y="110756"/>
                </a:cubicBezTo>
                <a:cubicBezTo>
                  <a:pt x="1276014" y="106738"/>
                  <a:pt x="1268481" y="104728"/>
                  <a:pt x="1260443" y="104728"/>
                </a:cubicBezTo>
                <a:close/>
                <a:moveTo>
                  <a:pt x="850869" y="104728"/>
                </a:moveTo>
                <a:cubicBezTo>
                  <a:pt x="842832" y="104728"/>
                  <a:pt x="835297" y="106738"/>
                  <a:pt x="828266" y="110756"/>
                </a:cubicBezTo>
                <a:cubicBezTo>
                  <a:pt x="821401" y="114774"/>
                  <a:pt x="815792" y="120551"/>
                  <a:pt x="811438" y="128085"/>
                </a:cubicBezTo>
                <a:cubicBezTo>
                  <a:pt x="807253" y="135452"/>
                  <a:pt x="805160" y="144326"/>
                  <a:pt x="805160" y="154707"/>
                </a:cubicBezTo>
                <a:cubicBezTo>
                  <a:pt x="805160" y="164920"/>
                  <a:pt x="807253" y="173710"/>
                  <a:pt x="811438" y="181077"/>
                </a:cubicBezTo>
                <a:cubicBezTo>
                  <a:pt x="815792" y="188612"/>
                  <a:pt x="821401" y="194388"/>
                  <a:pt x="828266" y="198406"/>
                </a:cubicBezTo>
                <a:cubicBezTo>
                  <a:pt x="835633" y="202592"/>
                  <a:pt x="843167" y="204685"/>
                  <a:pt x="850869" y="204685"/>
                </a:cubicBezTo>
                <a:cubicBezTo>
                  <a:pt x="858571" y="204685"/>
                  <a:pt x="866105" y="202592"/>
                  <a:pt x="873472" y="198406"/>
                </a:cubicBezTo>
                <a:cubicBezTo>
                  <a:pt x="880169" y="194555"/>
                  <a:pt x="885695" y="188779"/>
                  <a:pt x="890048" y="181077"/>
                </a:cubicBezTo>
                <a:cubicBezTo>
                  <a:pt x="894233" y="173710"/>
                  <a:pt x="896326" y="164920"/>
                  <a:pt x="896326" y="154707"/>
                </a:cubicBezTo>
                <a:cubicBezTo>
                  <a:pt x="896326" y="144326"/>
                  <a:pt x="894233" y="135452"/>
                  <a:pt x="890048" y="128085"/>
                </a:cubicBezTo>
                <a:cubicBezTo>
                  <a:pt x="885695" y="120383"/>
                  <a:pt x="880169" y="114607"/>
                  <a:pt x="873472" y="110756"/>
                </a:cubicBezTo>
                <a:cubicBezTo>
                  <a:pt x="866440" y="106738"/>
                  <a:pt x="858905" y="104728"/>
                  <a:pt x="850869" y="104728"/>
                </a:cubicBezTo>
                <a:close/>
                <a:moveTo>
                  <a:pt x="696208" y="104728"/>
                </a:moveTo>
                <a:cubicBezTo>
                  <a:pt x="689008" y="104728"/>
                  <a:pt x="681893" y="106821"/>
                  <a:pt x="674860" y="111007"/>
                </a:cubicBezTo>
                <a:cubicBezTo>
                  <a:pt x="668331" y="114858"/>
                  <a:pt x="662973" y="120718"/>
                  <a:pt x="658787" y="128587"/>
                </a:cubicBezTo>
                <a:cubicBezTo>
                  <a:pt x="654769" y="136122"/>
                  <a:pt x="652760" y="144828"/>
                  <a:pt x="652760" y="154707"/>
                </a:cubicBezTo>
                <a:cubicBezTo>
                  <a:pt x="652760" y="164585"/>
                  <a:pt x="654769" y="173292"/>
                  <a:pt x="658787" y="180826"/>
                </a:cubicBezTo>
                <a:cubicBezTo>
                  <a:pt x="662973" y="188695"/>
                  <a:pt x="668331" y="194555"/>
                  <a:pt x="674860" y="198406"/>
                </a:cubicBezTo>
                <a:cubicBezTo>
                  <a:pt x="681893" y="202592"/>
                  <a:pt x="689008" y="204685"/>
                  <a:pt x="696208" y="204685"/>
                </a:cubicBezTo>
                <a:cubicBezTo>
                  <a:pt x="703575" y="204685"/>
                  <a:pt x="710691" y="202592"/>
                  <a:pt x="717556" y="198406"/>
                </a:cubicBezTo>
                <a:cubicBezTo>
                  <a:pt x="724253" y="194388"/>
                  <a:pt x="729611" y="188528"/>
                  <a:pt x="733629" y="180826"/>
                </a:cubicBezTo>
                <a:cubicBezTo>
                  <a:pt x="737648" y="173292"/>
                  <a:pt x="739656" y="164585"/>
                  <a:pt x="739656" y="154707"/>
                </a:cubicBezTo>
                <a:cubicBezTo>
                  <a:pt x="739656" y="144661"/>
                  <a:pt x="737648" y="135871"/>
                  <a:pt x="733629" y="128336"/>
                </a:cubicBezTo>
                <a:cubicBezTo>
                  <a:pt x="729611" y="120969"/>
                  <a:pt x="724253" y="115193"/>
                  <a:pt x="717556" y="111007"/>
                </a:cubicBezTo>
                <a:cubicBezTo>
                  <a:pt x="710691" y="106821"/>
                  <a:pt x="703575" y="104728"/>
                  <a:pt x="696208" y="104728"/>
                </a:cubicBezTo>
                <a:close/>
                <a:moveTo>
                  <a:pt x="498443" y="104728"/>
                </a:moveTo>
                <a:cubicBezTo>
                  <a:pt x="490407" y="104728"/>
                  <a:pt x="482872" y="106738"/>
                  <a:pt x="475840" y="110756"/>
                </a:cubicBezTo>
                <a:cubicBezTo>
                  <a:pt x="468976" y="114774"/>
                  <a:pt x="463367" y="120551"/>
                  <a:pt x="459014" y="128085"/>
                </a:cubicBezTo>
                <a:cubicBezTo>
                  <a:pt x="454828" y="135452"/>
                  <a:pt x="452735" y="144326"/>
                  <a:pt x="452735" y="154707"/>
                </a:cubicBezTo>
                <a:cubicBezTo>
                  <a:pt x="452735" y="164920"/>
                  <a:pt x="454828" y="173710"/>
                  <a:pt x="459014" y="181077"/>
                </a:cubicBezTo>
                <a:cubicBezTo>
                  <a:pt x="463367" y="188612"/>
                  <a:pt x="468976" y="194388"/>
                  <a:pt x="475840" y="198406"/>
                </a:cubicBezTo>
                <a:cubicBezTo>
                  <a:pt x="483207" y="202592"/>
                  <a:pt x="490742" y="204685"/>
                  <a:pt x="498443" y="204685"/>
                </a:cubicBezTo>
                <a:cubicBezTo>
                  <a:pt x="506145" y="204685"/>
                  <a:pt x="513680" y="202592"/>
                  <a:pt x="521047" y="198406"/>
                </a:cubicBezTo>
                <a:cubicBezTo>
                  <a:pt x="527744" y="194555"/>
                  <a:pt x="533269" y="188779"/>
                  <a:pt x="537623" y="181077"/>
                </a:cubicBezTo>
                <a:cubicBezTo>
                  <a:pt x="541808" y="173710"/>
                  <a:pt x="543901" y="164920"/>
                  <a:pt x="543901" y="154707"/>
                </a:cubicBezTo>
                <a:cubicBezTo>
                  <a:pt x="543901" y="144326"/>
                  <a:pt x="541808" y="135452"/>
                  <a:pt x="537623" y="128085"/>
                </a:cubicBezTo>
                <a:cubicBezTo>
                  <a:pt x="533269" y="120383"/>
                  <a:pt x="527744" y="114607"/>
                  <a:pt x="521047" y="110756"/>
                </a:cubicBezTo>
                <a:cubicBezTo>
                  <a:pt x="514015" y="106738"/>
                  <a:pt x="506480" y="104728"/>
                  <a:pt x="498443" y="104728"/>
                </a:cubicBezTo>
                <a:close/>
                <a:moveTo>
                  <a:pt x="351801" y="104728"/>
                </a:moveTo>
                <a:cubicBezTo>
                  <a:pt x="341756" y="104728"/>
                  <a:pt x="332965" y="108077"/>
                  <a:pt x="325430" y="114774"/>
                </a:cubicBezTo>
                <a:cubicBezTo>
                  <a:pt x="318399" y="121137"/>
                  <a:pt x="313711" y="129843"/>
                  <a:pt x="311367" y="140894"/>
                </a:cubicBezTo>
                <a:lnTo>
                  <a:pt x="391232" y="140894"/>
                </a:lnTo>
                <a:cubicBezTo>
                  <a:pt x="391064" y="135368"/>
                  <a:pt x="389557" y="129843"/>
                  <a:pt x="386711" y="124318"/>
                </a:cubicBezTo>
                <a:cubicBezTo>
                  <a:pt x="384032" y="118960"/>
                  <a:pt x="379763" y="114356"/>
                  <a:pt x="373903" y="110505"/>
                </a:cubicBezTo>
                <a:cubicBezTo>
                  <a:pt x="368042" y="106654"/>
                  <a:pt x="360675" y="104728"/>
                  <a:pt x="351801" y="104728"/>
                </a:cubicBezTo>
                <a:close/>
                <a:moveTo>
                  <a:pt x="7274587" y="89157"/>
                </a:moveTo>
                <a:lnTo>
                  <a:pt x="7299451" y="89157"/>
                </a:lnTo>
                <a:lnTo>
                  <a:pt x="7333105" y="137629"/>
                </a:lnTo>
                <a:lnTo>
                  <a:pt x="7365754" y="89157"/>
                </a:lnTo>
                <a:lnTo>
                  <a:pt x="7391371" y="89157"/>
                </a:lnTo>
                <a:lnTo>
                  <a:pt x="7345411" y="153702"/>
                </a:lnTo>
                <a:lnTo>
                  <a:pt x="7392125" y="220256"/>
                </a:lnTo>
                <a:lnTo>
                  <a:pt x="7366759" y="220256"/>
                </a:lnTo>
                <a:lnTo>
                  <a:pt x="7332853" y="169776"/>
                </a:lnTo>
                <a:lnTo>
                  <a:pt x="7299199" y="220256"/>
                </a:lnTo>
                <a:lnTo>
                  <a:pt x="7273583" y="220256"/>
                </a:lnTo>
                <a:lnTo>
                  <a:pt x="7320045" y="153702"/>
                </a:lnTo>
                <a:close/>
                <a:moveTo>
                  <a:pt x="2770537" y="89157"/>
                </a:moveTo>
                <a:lnTo>
                  <a:pt x="2792387" y="89157"/>
                </a:lnTo>
                <a:lnTo>
                  <a:pt x="2792387" y="168269"/>
                </a:lnTo>
                <a:cubicBezTo>
                  <a:pt x="2792387" y="180994"/>
                  <a:pt x="2795233" y="190202"/>
                  <a:pt x="2800926" y="195895"/>
                </a:cubicBezTo>
                <a:cubicBezTo>
                  <a:pt x="2806786" y="201755"/>
                  <a:pt x="2814404" y="204685"/>
                  <a:pt x="2823780" y="204685"/>
                </a:cubicBezTo>
                <a:cubicBezTo>
                  <a:pt x="2831147" y="204685"/>
                  <a:pt x="2837761" y="202676"/>
                  <a:pt x="2843621" y="198658"/>
                </a:cubicBezTo>
                <a:cubicBezTo>
                  <a:pt x="2849146" y="194807"/>
                  <a:pt x="2853583" y="189700"/>
                  <a:pt x="2856932" y="183338"/>
                </a:cubicBezTo>
                <a:cubicBezTo>
                  <a:pt x="2860113" y="177143"/>
                  <a:pt x="2861704" y="170445"/>
                  <a:pt x="2861704" y="163246"/>
                </a:cubicBezTo>
                <a:lnTo>
                  <a:pt x="2861704" y="89157"/>
                </a:lnTo>
                <a:lnTo>
                  <a:pt x="2883554" y="89157"/>
                </a:lnTo>
                <a:lnTo>
                  <a:pt x="2883554" y="220256"/>
                </a:lnTo>
                <a:lnTo>
                  <a:pt x="2862708" y="220256"/>
                </a:lnTo>
                <a:lnTo>
                  <a:pt x="2862708" y="201169"/>
                </a:lnTo>
                <a:lnTo>
                  <a:pt x="2861704" y="201169"/>
                </a:lnTo>
                <a:cubicBezTo>
                  <a:pt x="2858355" y="207531"/>
                  <a:pt x="2852579" y="213057"/>
                  <a:pt x="2844374" y="217745"/>
                </a:cubicBezTo>
                <a:cubicBezTo>
                  <a:pt x="2836840" y="222098"/>
                  <a:pt x="2828468" y="224275"/>
                  <a:pt x="2819260" y="224275"/>
                </a:cubicBezTo>
                <a:cubicBezTo>
                  <a:pt x="2803354" y="224275"/>
                  <a:pt x="2791299" y="219670"/>
                  <a:pt x="2783094" y="210461"/>
                </a:cubicBezTo>
                <a:cubicBezTo>
                  <a:pt x="2774723" y="201085"/>
                  <a:pt x="2770537" y="188109"/>
                  <a:pt x="2770537" y="171534"/>
                </a:cubicBezTo>
                <a:close/>
                <a:moveTo>
                  <a:pt x="2437162" y="89157"/>
                </a:moveTo>
                <a:lnTo>
                  <a:pt x="2459012" y="89157"/>
                </a:lnTo>
                <a:lnTo>
                  <a:pt x="2459012" y="168269"/>
                </a:lnTo>
                <a:cubicBezTo>
                  <a:pt x="2459012" y="180994"/>
                  <a:pt x="2461858" y="190202"/>
                  <a:pt x="2467551" y="195895"/>
                </a:cubicBezTo>
                <a:cubicBezTo>
                  <a:pt x="2473411" y="201755"/>
                  <a:pt x="2481029" y="204685"/>
                  <a:pt x="2490406" y="204685"/>
                </a:cubicBezTo>
                <a:cubicBezTo>
                  <a:pt x="2497773" y="204685"/>
                  <a:pt x="2504386" y="202676"/>
                  <a:pt x="2510246" y="198658"/>
                </a:cubicBezTo>
                <a:cubicBezTo>
                  <a:pt x="2515771" y="194807"/>
                  <a:pt x="2520208" y="189700"/>
                  <a:pt x="2523557" y="183338"/>
                </a:cubicBezTo>
                <a:cubicBezTo>
                  <a:pt x="2526738" y="177143"/>
                  <a:pt x="2528329" y="170445"/>
                  <a:pt x="2528329" y="163246"/>
                </a:cubicBezTo>
                <a:lnTo>
                  <a:pt x="2528329" y="89157"/>
                </a:lnTo>
                <a:lnTo>
                  <a:pt x="2550178" y="89157"/>
                </a:lnTo>
                <a:lnTo>
                  <a:pt x="2550178" y="220256"/>
                </a:lnTo>
                <a:lnTo>
                  <a:pt x="2529333" y="220256"/>
                </a:lnTo>
                <a:lnTo>
                  <a:pt x="2529333" y="201169"/>
                </a:lnTo>
                <a:lnTo>
                  <a:pt x="2528329" y="201169"/>
                </a:lnTo>
                <a:cubicBezTo>
                  <a:pt x="2524980" y="207531"/>
                  <a:pt x="2519204" y="213057"/>
                  <a:pt x="2511000" y="217745"/>
                </a:cubicBezTo>
                <a:cubicBezTo>
                  <a:pt x="2503465" y="222098"/>
                  <a:pt x="2495093" y="224275"/>
                  <a:pt x="2485885" y="224275"/>
                </a:cubicBezTo>
                <a:cubicBezTo>
                  <a:pt x="2469979" y="224275"/>
                  <a:pt x="2457924" y="219670"/>
                  <a:pt x="2449720" y="210461"/>
                </a:cubicBezTo>
                <a:cubicBezTo>
                  <a:pt x="2441348" y="201085"/>
                  <a:pt x="2437162" y="188109"/>
                  <a:pt x="2437162" y="171534"/>
                </a:cubicBezTo>
                <a:close/>
                <a:moveTo>
                  <a:pt x="945002" y="89157"/>
                </a:moveTo>
                <a:lnTo>
                  <a:pt x="966852" y="89157"/>
                </a:lnTo>
                <a:lnTo>
                  <a:pt x="966852" y="220256"/>
                </a:lnTo>
                <a:lnTo>
                  <a:pt x="945002" y="220256"/>
                </a:lnTo>
                <a:close/>
                <a:moveTo>
                  <a:pt x="4012666" y="85139"/>
                </a:moveTo>
                <a:cubicBezTo>
                  <a:pt x="4018526" y="85139"/>
                  <a:pt x="4023716" y="86060"/>
                  <a:pt x="4028237" y="87902"/>
                </a:cubicBezTo>
                <a:lnTo>
                  <a:pt x="4028237" y="111509"/>
                </a:lnTo>
                <a:cubicBezTo>
                  <a:pt x="4022544" y="108663"/>
                  <a:pt x="4016349" y="107240"/>
                  <a:pt x="4009652" y="107240"/>
                </a:cubicBezTo>
                <a:cubicBezTo>
                  <a:pt x="4003457" y="107240"/>
                  <a:pt x="3997597" y="109082"/>
                  <a:pt x="3992072" y="112765"/>
                </a:cubicBezTo>
                <a:cubicBezTo>
                  <a:pt x="3986882" y="116114"/>
                  <a:pt x="3982612" y="120969"/>
                  <a:pt x="3979263" y="127332"/>
                </a:cubicBezTo>
                <a:cubicBezTo>
                  <a:pt x="3976250" y="132857"/>
                  <a:pt x="3974743" y="139387"/>
                  <a:pt x="3974743" y="146921"/>
                </a:cubicBezTo>
                <a:lnTo>
                  <a:pt x="3974743" y="220256"/>
                </a:lnTo>
                <a:lnTo>
                  <a:pt x="3952893" y="220256"/>
                </a:lnTo>
                <a:lnTo>
                  <a:pt x="3952893" y="89157"/>
                </a:lnTo>
                <a:lnTo>
                  <a:pt x="3973487" y="89157"/>
                </a:lnTo>
                <a:lnTo>
                  <a:pt x="3973487" y="110254"/>
                </a:lnTo>
                <a:lnTo>
                  <a:pt x="3974743" y="110254"/>
                </a:lnTo>
                <a:cubicBezTo>
                  <a:pt x="3977087" y="103222"/>
                  <a:pt x="3982026" y="97278"/>
                  <a:pt x="3989560" y="92422"/>
                </a:cubicBezTo>
                <a:cubicBezTo>
                  <a:pt x="3996927" y="87567"/>
                  <a:pt x="4004629" y="85139"/>
                  <a:pt x="4012666" y="85139"/>
                </a:cubicBezTo>
                <a:close/>
                <a:moveTo>
                  <a:pt x="3488791" y="85139"/>
                </a:moveTo>
                <a:cubicBezTo>
                  <a:pt x="3494651" y="85139"/>
                  <a:pt x="3499841" y="86060"/>
                  <a:pt x="3504362" y="87902"/>
                </a:cubicBezTo>
                <a:lnTo>
                  <a:pt x="3504362" y="111509"/>
                </a:lnTo>
                <a:cubicBezTo>
                  <a:pt x="3498669" y="108663"/>
                  <a:pt x="3492474" y="107240"/>
                  <a:pt x="3485777" y="107240"/>
                </a:cubicBezTo>
                <a:cubicBezTo>
                  <a:pt x="3479582" y="107240"/>
                  <a:pt x="3473722" y="109082"/>
                  <a:pt x="3468197" y="112765"/>
                </a:cubicBezTo>
                <a:cubicBezTo>
                  <a:pt x="3463006" y="116114"/>
                  <a:pt x="3458737" y="120969"/>
                  <a:pt x="3455388" y="127332"/>
                </a:cubicBezTo>
                <a:cubicBezTo>
                  <a:pt x="3452374" y="132857"/>
                  <a:pt x="3450868" y="139387"/>
                  <a:pt x="3450868" y="146921"/>
                </a:cubicBezTo>
                <a:lnTo>
                  <a:pt x="3450868" y="220256"/>
                </a:lnTo>
                <a:lnTo>
                  <a:pt x="3429018" y="220256"/>
                </a:lnTo>
                <a:lnTo>
                  <a:pt x="3429018" y="89157"/>
                </a:lnTo>
                <a:lnTo>
                  <a:pt x="3449612" y="89157"/>
                </a:lnTo>
                <a:lnTo>
                  <a:pt x="3449612" y="110254"/>
                </a:lnTo>
                <a:lnTo>
                  <a:pt x="3450868" y="110254"/>
                </a:lnTo>
                <a:cubicBezTo>
                  <a:pt x="3453212" y="103222"/>
                  <a:pt x="3458151" y="97278"/>
                  <a:pt x="3465685" y="92422"/>
                </a:cubicBezTo>
                <a:cubicBezTo>
                  <a:pt x="3473052" y="87567"/>
                  <a:pt x="3480754" y="85139"/>
                  <a:pt x="3488791" y="85139"/>
                </a:cubicBezTo>
                <a:close/>
                <a:moveTo>
                  <a:pt x="3241141" y="85139"/>
                </a:moveTo>
                <a:cubicBezTo>
                  <a:pt x="3247001" y="85139"/>
                  <a:pt x="3252192" y="86060"/>
                  <a:pt x="3256712" y="87902"/>
                </a:cubicBezTo>
                <a:lnTo>
                  <a:pt x="3256712" y="111509"/>
                </a:lnTo>
                <a:cubicBezTo>
                  <a:pt x="3251019" y="108663"/>
                  <a:pt x="3244824" y="107240"/>
                  <a:pt x="3238127" y="107240"/>
                </a:cubicBezTo>
                <a:cubicBezTo>
                  <a:pt x="3231932" y="107240"/>
                  <a:pt x="3226072" y="109082"/>
                  <a:pt x="3220547" y="112765"/>
                </a:cubicBezTo>
                <a:cubicBezTo>
                  <a:pt x="3215357" y="116114"/>
                  <a:pt x="3211087" y="120969"/>
                  <a:pt x="3207738" y="127332"/>
                </a:cubicBezTo>
                <a:cubicBezTo>
                  <a:pt x="3204724" y="132857"/>
                  <a:pt x="3203218" y="139387"/>
                  <a:pt x="3203218" y="146921"/>
                </a:cubicBezTo>
                <a:lnTo>
                  <a:pt x="3203218" y="220256"/>
                </a:lnTo>
                <a:lnTo>
                  <a:pt x="3181368" y="220256"/>
                </a:lnTo>
                <a:lnTo>
                  <a:pt x="3181368" y="89157"/>
                </a:lnTo>
                <a:lnTo>
                  <a:pt x="3201962" y="89157"/>
                </a:lnTo>
                <a:lnTo>
                  <a:pt x="3201962" y="110254"/>
                </a:lnTo>
                <a:lnTo>
                  <a:pt x="3203218" y="110254"/>
                </a:lnTo>
                <a:cubicBezTo>
                  <a:pt x="3205562" y="103222"/>
                  <a:pt x="3210501" y="97278"/>
                  <a:pt x="3218035" y="92422"/>
                </a:cubicBezTo>
                <a:cubicBezTo>
                  <a:pt x="3225402" y="87567"/>
                  <a:pt x="3233104" y="85139"/>
                  <a:pt x="3241141" y="85139"/>
                </a:cubicBezTo>
                <a:close/>
                <a:moveTo>
                  <a:pt x="7615878" y="84888"/>
                </a:moveTo>
                <a:cubicBezTo>
                  <a:pt x="7625254" y="84888"/>
                  <a:pt x="7633626" y="87232"/>
                  <a:pt x="7640993" y="91920"/>
                </a:cubicBezTo>
                <a:cubicBezTo>
                  <a:pt x="7648193" y="96608"/>
                  <a:pt x="7653299" y="102803"/>
                  <a:pt x="7656313" y="110505"/>
                </a:cubicBezTo>
                <a:cubicBezTo>
                  <a:pt x="7660833" y="102803"/>
                  <a:pt x="7666945" y="96608"/>
                  <a:pt x="7674647" y="91920"/>
                </a:cubicBezTo>
                <a:cubicBezTo>
                  <a:pt x="7682516" y="87232"/>
                  <a:pt x="7691389" y="84888"/>
                  <a:pt x="7701268" y="84888"/>
                </a:cubicBezTo>
                <a:cubicBezTo>
                  <a:pt x="7716505" y="84888"/>
                  <a:pt x="7727890" y="89492"/>
                  <a:pt x="7735425" y="98701"/>
                </a:cubicBezTo>
                <a:cubicBezTo>
                  <a:pt x="7743126" y="108244"/>
                  <a:pt x="7746977" y="120718"/>
                  <a:pt x="7746977" y="136122"/>
                </a:cubicBezTo>
                <a:lnTo>
                  <a:pt x="7746977" y="220256"/>
                </a:lnTo>
                <a:lnTo>
                  <a:pt x="7725379" y="220256"/>
                </a:lnTo>
                <a:lnTo>
                  <a:pt x="7725379" y="139387"/>
                </a:lnTo>
                <a:cubicBezTo>
                  <a:pt x="7725379" y="127332"/>
                  <a:pt x="7722867" y="118542"/>
                  <a:pt x="7717844" y="113016"/>
                </a:cubicBezTo>
                <a:cubicBezTo>
                  <a:pt x="7712821" y="107491"/>
                  <a:pt x="7705454" y="104728"/>
                  <a:pt x="7695743" y="104728"/>
                </a:cubicBezTo>
                <a:cubicBezTo>
                  <a:pt x="7689213" y="104728"/>
                  <a:pt x="7683269" y="106654"/>
                  <a:pt x="7677911" y="110505"/>
                </a:cubicBezTo>
                <a:cubicBezTo>
                  <a:pt x="7672553" y="114356"/>
                  <a:pt x="7668368" y="119379"/>
                  <a:pt x="7665354" y="125574"/>
                </a:cubicBezTo>
                <a:cubicBezTo>
                  <a:pt x="7662508" y="131434"/>
                  <a:pt x="7661085" y="138298"/>
                  <a:pt x="7661085" y="146168"/>
                </a:cubicBezTo>
                <a:lnTo>
                  <a:pt x="7661085" y="220256"/>
                </a:lnTo>
                <a:lnTo>
                  <a:pt x="7639235" y="220256"/>
                </a:lnTo>
                <a:lnTo>
                  <a:pt x="7639235" y="139638"/>
                </a:lnTo>
                <a:cubicBezTo>
                  <a:pt x="7639235" y="127415"/>
                  <a:pt x="7636723" y="118542"/>
                  <a:pt x="7631701" y="113016"/>
                </a:cubicBezTo>
                <a:cubicBezTo>
                  <a:pt x="7626677" y="107491"/>
                  <a:pt x="7619394" y="104728"/>
                  <a:pt x="7609851" y="104728"/>
                </a:cubicBezTo>
                <a:cubicBezTo>
                  <a:pt x="7603321" y="104728"/>
                  <a:pt x="7597377" y="106654"/>
                  <a:pt x="7592019" y="110505"/>
                </a:cubicBezTo>
                <a:cubicBezTo>
                  <a:pt x="7586661" y="114356"/>
                  <a:pt x="7582475" y="119546"/>
                  <a:pt x="7579461" y="126076"/>
                </a:cubicBezTo>
                <a:cubicBezTo>
                  <a:pt x="7576615" y="132271"/>
                  <a:pt x="7575192" y="139136"/>
                  <a:pt x="7575192" y="146670"/>
                </a:cubicBezTo>
                <a:lnTo>
                  <a:pt x="7575192" y="220256"/>
                </a:lnTo>
                <a:lnTo>
                  <a:pt x="7553343" y="220256"/>
                </a:lnTo>
                <a:lnTo>
                  <a:pt x="7553343" y="89157"/>
                </a:lnTo>
                <a:lnTo>
                  <a:pt x="7573937" y="89157"/>
                </a:lnTo>
                <a:lnTo>
                  <a:pt x="7573937" y="108496"/>
                </a:lnTo>
                <a:lnTo>
                  <a:pt x="7575192" y="108496"/>
                </a:lnTo>
                <a:cubicBezTo>
                  <a:pt x="7578875" y="101798"/>
                  <a:pt x="7584485" y="96189"/>
                  <a:pt x="7592019" y="91669"/>
                </a:cubicBezTo>
                <a:cubicBezTo>
                  <a:pt x="7599553" y="87148"/>
                  <a:pt x="7607507" y="84888"/>
                  <a:pt x="7615878" y="84888"/>
                </a:cubicBezTo>
                <a:close/>
                <a:moveTo>
                  <a:pt x="7466975" y="84888"/>
                </a:moveTo>
                <a:cubicBezTo>
                  <a:pt x="7479533" y="84888"/>
                  <a:pt x="7490667" y="87818"/>
                  <a:pt x="7500378" y="93678"/>
                </a:cubicBezTo>
                <a:cubicBezTo>
                  <a:pt x="7509755" y="99371"/>
                  <a:pt x="7516954" y="107240"/>
                  <a:pt x="7521977" y="117286"/>
                </a:cubicBezTo>
                <a:cubicBezTo>
                  <a:pt x="7527167" y="127667"/>
                  <a:pt x="7529763" y="139303"/>
                  <a:pt x="7529763" y="152195"/>
                </a:cubicBezTo>
                <a:cubicBezTo>
                  <a:pt x="7529763" y="153200"/>
                  <a:pt x="7529595" y="155376"/>
                  <a:pt x="7529260" y="158725"/>
                </a:cubicBezTo>
                <a:lnTo>
                  <a:pt x="7425285" y="158725"/>
                </a:lnTo>
                <a:cubicBezTo>
                  <a:pt x="7425787" y="168771"/>
                  <a:pt x="7428215" y="177226"/>
                  <a:pt x="7432569" y="184091"/>
                </a:cubicBezTo>
                <a:cubicBezTo>
                  <a:pt x="7436754" y="190621"/>
                  <a:pt x="7442195" y="195728"/>
                  <a:pt x="7448893" y="199411"/>
                </a:cubicBezTo>
                <a:cubicBezTo>
                  <a:pt x="7455423" y="202927"/>
                  <a:pt x="7462287" y="204685"/>
                  <a:pt x="7469487" y="204685"/>
                </a:cubicBezTo>
                <a:cubicBezTo>
                  <a:pt x="7486565" y="204685"/>
                  <a:pt x="7499541" y="196732"/>
                  <a:pt x="7508415" y="180826"/>
                </a:cubicBezTo>
                <a:lnTo>
                  <a:pt x="7526749" y="189867"/>
                </a:lnTo>
                <a:cubicBezTo>
                  <a:pt x="7521223" y="200416"/>
                  <a:pt x="7513605" y="208787"/>
                  <a:pt x="7503894" y="214982"/>
                </a:cubicBezTo>
                <a:cubicBezTo>
                  <a:pt x="7494183" y="221177"/>
                  <a:pt x="7482463" y="224275"/>
                  <a:pt x="7468733" y="224275"/>
                </a:cubicBezTo>
                <a:cubicBezTo>
                  <a:pt x="7456009" y="224275"/>
                  <a:pt x="7444791" y="221345"/>
                  <a:pt x="7435080" y="215484"/>
                </a:cubicBezTo>
                <a:cubicBezTo>
                  <a:pt x="7425034" y="209457"/>
                  <a:pt x="7417249" y="201169"/>
                  <a:pt x="7411723" y="190621"/>
                </a:cubicBezTo>
                <a:cubicBezTo>
                  <a:pt x="7406198" y="180073"/>
                  <a:pt x="7403435" y="168185"/>
                  <a:pt x="7403435" y="154958"/>
                </a:cubicBezTo>
                <a:cubicBezTo>
                  <a:pt x="7403435" y="142233"/>
                  <a:pt x="7406031" y="130597"/>
                  <a:pt x="7411221" y="120048"/>
                </a:cubicBezTo>
                <a:cubicBezTo>
                  <a:pt x="7416579" y="109165"/>
                  <a:pt x="7424029" y="100626"/>
                  <a:pt x="7433573" y="94431"/>
                </a:cubicBezTo>
                <a:cubicBezTo>
                  <a:pt x="7443451" y="88069"/>
                  <a:pt x="7454585" y="84888"/>
                  <a:pt x="7466975" y="84888"/>
                </a:cubicBezTo>
                <a:close/>
                <a:moveTo>
                  <a:pt x="7143125" y="84888"/>
                </a:moveTo>
                <a:cubicBezTo>
                  <a:pt x="7155683" y="84888"/>
                  <a:pt x="7166817" y="87818"/>
                  <a:pt x="7176528" y="93678"/>
                </a:cubicBezTo>
                <a:cubicBezTo>
                  <a:pt x="7185905" y="99371"/>
                  <a:pt x="7193104" y="107240"/>
                  <a:pt x="7198127" y="117286"/>
                </a:cubicBezTo>
                <a:cubicBezTo>
                  <a:pt x="7203317" y="127667"/>
                  <a:pt x="7205913" y="139303"/>
                  <a:pt x="7205913" y="152195"/>
                </a:cubicBezTo>
                <a:cubicBezTo>
                  <a:pt x="7205913" y="153200"/>
                  <a:pt x="7205745" y="155376"/>
                  <a:pt x="7205410" y="158725"/>
                </a:cubicBezTo>
                <a:lnTo>
                  <a:pt x="7101435" y="158725"/>
                </a:lnTo>
                <a:cubicBezTo>
                  <a:pt x="7101937" y="168771"/>
                  <a:pt x="7104365" y="177226"/>
                  <a:pt x="7108719" y="184091"/>
                </a:cubicBezTo>
                <a:cubicBezTo>
                  <a:pt x="7112904" y="190621"/>
                  <a:pt x="7118345" y="195728"/>
                  <a:pt x="7125043" y="199411"/>
                </a:cubicBezTo>
                <a:cubicBezTo>
                  <a:pt x="7131573" y="202927"/>
                  <a:pt x="7138437" y="204685"/>
                  <a:pt x="7145637" y="204685"/>
                </a:cubicBezTo>
                <a:cubicBezTo>
                  <a:pt x="7162715" y="204685"/>
                  <a:pt x="7175691" y="196732"/>
                  <a:pt x="7184565" y="180826"/>
                </a:cubicBezTo>
                <a:lnTo>
                  <a:pt x="7202899" y="189867"/>
                </a:lnTo>
                <a:cubicBezTo>
                  <a:pt x="7197373" y="200416"/>
                  <a:pt x="7189755" y="208787"/>
                  <a:pt x="7180044" y="214982"/>
                </a:cubicBezTo>
                <a:cubicBezTo>
                  <a:pt x="7170333" y="221177"/>
                  <a:pt x="7158613" y="224275"/>
                  <a:pt x="7144883" y="224275"/>
                </a:cubicBezTo>
                <a:cubicBezTo>
                  <a:pt x="7132159" y="224275"/>
                  <a:pt x="7120941" y="221345"/>
                  <a:pt x="7111230" y="215484"/>
                </a:cubicBezTo>
                <a:cubicBezTo>
                  <a:pt x="7101184" y="209457"/>
                  <a:pt x="7093399" y="201169"/>
                  <a:pt x="7087873" y="190621"/>
                </a:cubicBezTo>
                <a:cubicBezTo>
                  <a:pt x="7082348" y="180073"/>
                  <a:pt x="7079585" y="168185"/>
                  <a:pt x="7079585" y="154958"/>
                </a:cubicBezTo>
                <a:cubicBezTo>
                  <a:pt x="7079585" y="142233"/>
                  <a:pt x="7082181" y="130597"/>
                  <a:pt x="7087371" y="120048"/>
                </a:cubicBezTo>
                <a:cubicBezTo>
                  <a:pt x="7092729" y="109165"/>
                  <a:pt x="7100179" y="100626"/>
                  <a:pt x="7109723" y="94431"/>
                </a:cubicBezTo>
                <a:cubicBezTo>
                  <a:pt x="7119601" y="88069"/>
                  <a:pt x="7130735" y="84888"/>
                  <a:pt x="7143125" y="84888"/>
                </a:cubicBezTo>
                <a:close/>
                <a:moveTo>
                  <a:pt x="6711003" y="84888"/>
                </a:moveTo>
                <a:cubicBezTo>
                  <a:pt x="6720379" y="84888"/>
                  <a:pt x="6728751" y="87232"/>
                  <a:pt x="6736118" y="91920"/>
                </a:cubicBezTo>
                <a:cubicBezTo>
                  <a:pt x="6743317" y="96608"/>
                  <a:pt x="6748424" y="102803"/>
                  <a:pt x="6751438" y="110505"/>
                </a:cubicBezTo>
                <a:cubicBezTo>
                  <a:pt x="6755959" y="102803"/>
                  <a:pt x="6762069" y="96608"/>
                  <a:pt x="6769771" y="91920"/>
                </a:cubicBezTo>
                <a:cubicBezTo>
                  <a:pt x="6777641" y="87232"/>
                  <a:pt x="6786515" y="84888"/>
                  <a:pt x="6796393" y="84888"/>
                </a:cubicBezTo>
                <a:cubicBezTo>
                  <a:pt x="6811629" y="84888"/>
                  <a:pt x="6823015" y="89492"/>
                  <a:pt x="6830549" y="98701"/>
                </a:cubicBezTo>
                <a:cubicBezTo>
                  <a:pt x="6838251" y="108244"/>
                  <a:pt x="6842102" y="120718"/>
                  <a:pt x="6842102" y="136122"/>
                </a:cubicBezTo>
                <a:lnTo>
                  <a:pt x="6842102" y="220256"/>
                </a:lnTo>
                <a:lnTo>
                  <a:pt x="6820503" y="220256"/>
                </a:lnTo>
                <a:lnTo>
                  <a:pt x="6820503" y="139387"/>
                </a:lnTo>
                <a:cubicBezTo>
                  <a:pt x="6820503" y="127332"/>
                  <a:pt x="6817992" y="118542"/>
                  <a:pt x="6812969" y="113016"/>
                </a:cubicBezTo>
                <a:cubicBezTo>
                  <a:pt x="6807946" y="107491"/>
                  <a:pt x="6800579" y="104728"/>
                  <a:pt x="6790868" y="104728"/>
                </a:cubicBezTo>
                <a:cubicBezTo>
                  <a:pt x="6784338" y="104728"/>
                  <a:pt x="6778395" y="106654"/>
                  <a:pt x="6773037" y="110505"/>
                </a:cubicBezTo>
                <a:cubicBezTo>
                  <a:pt x="6767679" y="114356"/>
                  <a:pt x="6763493" y="119379"/>
                  <a:pt x="6760479" y="125574"/>
                </a:cubicBezTo>
                <a:cubicBezTo>
                  <a:pt x="6757633" y="131434"/>
                  <a:pt x="6756209" y="138298"/>
                  <a:pt x="6756209" y="146168"/>
                </a:cubicBezTo>
                <a:lnTo>
                  <a:pt x="6756209" y="220256"/>
                </a:lnTo>
                <a:lnTo>
                  <a:pt x="6734360" y="220256"/>
                </a:lnTo>
                <a:lnTo>
                  <a:pt x="6734360" y="139638"/>
                </a:lnTo>
                <a:cubicBezTo>
                  <a:pt x="6734360" y="127415"/>
                  <a:pt x="6731849" y="118542"/>
                  <a:pt x="6726825" y="113016"/>
                </a:cubicBezTo>
                <a:cubicBezTo>
                  <a:pt x="6721803" y="107491"/>
                  <a:pt x="6714519" y="104728"/>
                  <a:pt x="6704975" y="104728"/>
                </a:cubicBezTo>
                <a:cubicBezTo>
                  <a:pt x="6698445" y="104728"/>
                  <a:pt x="6692502" y="106654"/>
                  <a:pt x="6687144" y="110505"/>
                </a:cubicBezTo>
                <a:cubicBezTo>
                  <a:pt x="6681786" y="114356"/>
                  <a:pt x="6677601" y="119546"/>
                  <a:pt x="6674587" y="126076"/>
                </a:cubicBezTo>
                <a:cubicBezTo>
                  <a:pt x="6671741" y="132271"/>
                  <a:pt x="6670317" y="139136"/>
                  <a:pt x="6670317" y="146670"/>
                </a:cubicBezTo>
                <a:lnTo>
                  <a:pt x="6670317" y="220256"/>
                </a:lnTo>
                <a:lnTo>
                  <a:pt x="6648467" y="220256"/>
                </a:lnTo>
                <a:lnTo>
                  <a:pt x="6648467" y="89157"/>
                </a:lnTo>
                <a:lnTo>
                  <a:pt x="6669061" y="89157"/>
                </a:lnTo>
                <a:lnTo>
                  <a:pt x="6669061" y="108496"/>
                </a:lnTo>
                <a:lnTo>
                  <a:pt x="6670317" y="108496"/>
                </a:lnTo>
                <a:cubicBezTo>
                  <a:pt x="6674001" y="101798"/>
                  <a:pt x="6679609" y="96189"/>
                  <a:pt x="6687144" y="91669"/>
                </a:cubicBezTo>
                <a:cubicBezTo>
                  <a:pt x="6694679" y="87148"/>
                  <a:pt x="6702631" y="84888"/>
                  <a:pt x="6711003" y="84888"/>
                </a:cubicBezTo>
                <a:close/>
                <a:moveTo>
                  <a:pt x="6564091" y="84888"/>
                </a:moveTo>
                <a:cubicBezTo>
                  <a:pt x="6581839" y="84888"/>
                  <a:pt x="6595819" y="89576"/>
                  <a:pt x="6606033" y="98952"/>
                </a:cubicBezTo>
                <a:cubicBezTo>
                  <a:pt x="6616079" y="108161"/>
                  <a:pt x="6621101" y="120886"/>
                  <a:pt x="6621101" y="137126"/>
                </a:cubicBezTo>
                <a:lnTo>
                  <a:pt x="6621101" y="220256"/>
                </a:lnTo>
                <a:lnTo>
                  <a:pt x="6600257" y="220256"/>
                </a:lnTo>
                <a:lnTo>
                  <a:pt x="6600257" y="201420"/>
                </a:lnTo>
                <a:lnTo>
                  <a:pt x="6599252" y="201420"/>
                </a:lnTo>
                <a:cubicBezTo>
                  <a:pt x="6595401" y="207950"/>
                  <a:pt x="6589792" y="213392"/>
                  <a:pt x="6582425" y="217745"/>
                </a:cubicBezTo>
                <a:cubicBezTo>
                  <a:pt x="6575225" y="222098"/>
                  <a:pt x="6566687" y="224275"/>
                  <a:pt x="6556808" y="224275"/>
                </a:cubicBezTo>
                <a:cubicBezTo>
                  <a:pt x="6547097" y="224275"/>
                  <a:pt x="6538558" y="222433"/>
                  <a:pt x="6531191" y="218749"/>
                </a:cubicBezTo>
                <a:cubicBezTo>
                  <a:pt x="6523489" y="214898"/>
                  <a:pt x="6517629" y="209708"/>
                  <a:pt x="6513611" y="203178"/>
                </a:cubicBezTo>
                <a:cubicBezTo>
                  <a:pt x="6509592" y="196648"/>
                  <a:pt x="6507583" y="189114"/>
                  <a:pt x="6507583" y="180575"/>
                </a:cubicBezTo>
                <a:cubicBezTo>
                  <a:pt x="6507583" y="166678"/>
                  <a:pt x="6512773" y="155879"/>
                  <a:pt x="6523154" y="148177"/>
                </a:cubicBezTo>
                <a:cubicBezTo>
                  <a:pt x="6533869" y="140308"/>
                  <a:pt x="6547097" y="136373"/>
                  <a:pt x="6562835" y="136373"/>
                </a:cubicBezTo>
                <a:cubicBezTo>
                  <a:pt x="6571039" y="136373"/>
                  <a:pt x="6578407" y="137210"/>
                  <a:pt x="6584937" y="138884"/>
                </a:cubicBezTo>
                <a:cubicBezTo>
                  <a:pt x="6591633" y="140559"/>
                  <a:pt x="6596741" y="142568"/>
                  <a:pt x="6600257" y="144912"/>
                </a:cubicBezTo>
                <a:lnTo>
                  <a:pt x="6600257" y="136875"/>
                </a:lnTo>
                <a:cubicBezTo>
                  <a:pt x="6600257" y="127332"/>
                  <a:pt x="6596907" y="119546"/>
                  <a:pt x="6590211" y="113519"/>
                </a:cubicBezTo>
                <a:cubicBezTo>
                  <a:pt x="6583513" y="107491"/>
                  <a:pt x="6574807" y="104477"/>
                  <a:pt x="6564091" y="104477"/>
                </a:cubicBezTo>
                <a:cubicBezTo>
                  <a:pt x="6556891" y="104477"/>
                  <a:pt x="6550195" y="106068"/>
                  <a:pt x="6543999" y="109249"/>
                </a:cubicBezTo>
                <a:cubicBezTo>
                  <a:pt x="6537469" y="112598"/>
                  <a:pt x="6532530" y="117035"/>
                  <a:pt x="6529181" y="122560"/>
                </a:cubicBezTo>
                <a:lnTo>
                  <a:pt x="6512606" y="110254"/>
                </a:lnTo>
                <a:cubicBezTo>
                  <a:pt x="6517629" y="102552"/>
                  <a:pt x="6524745" y="96357"/>
                  <a:pt x="6533953" y="91669"/>
                </a:cubicBezTo>
                <a:cubicBezTo>
                  <a:pt x="6542995" y="87148"/>
                  <a:pt x="6553041" y="84888"/>
                  <a:pt x="6564091" y="84888"/>
                </a:cubicBezTo>
                <a:close/>
                <a:moveTo>
                  <a:pt x="6285392" y="84888"/>
                </a:moveTo>
                <a:cubicBezTo>
                  <a:pt x="6297112" y="84888"/>
                  <a:pt x="6307744" y="87902"/>
                  <a:pt x="6317287" y="93929"/>
                </a:cubicBezTo>
                <a:cubicBezTo>
                  <a:pt x="6326663" y="99957"/>
                  <a:pt x="6334198" y="108328"/>
                  <a:pt x="6339891" y="119044"/>
                </a:cubicBezTo>
                <a:cubicBezTo>
                  <a:pt x="6345249" y="129257"/>
                  <a:pt x="6347927" y="141145"/>
                  <a:pt x="6347927" y="154707"/>
                </a:cubicBezTo>
                <a:cubicBezTo>
                  <a:pt x="6347927" y="168436"/>
                  <a:pt x="6345249" y="180408"/>
                  <a:pt x="6339891" y="190621"/>
                </a:cubicBezTo>
                <a:cubicBezTo>
                  <a:pt x="6334365" y="201169"/>
                  <a:pt x="6326831" y="209457"/>
                  <a:pt x="6317287" y="215484"/>
                </a:cubicBezTo>
                <a:cubicBezTo>
                  <a:pt x="6308079" y="221345"/>
                  <a:pt x="6297447" y="224275"/>
                  <a:pt x="6285392" y="224275"/>
                </a:cubicBezTo>
                <a:cubicBezTo>
                  <a:pt x="6275513" y="224275"/>
                  <a:pt x="6266556" y="222014"/>
                  <a:pt x="6258519" y="217494"/>
                </a:cubicBezTo>
                <a:cubicBezTo>
                  <a:pt x="6250483" y="212973"/>
                  <a:pt x="6244455" y="207448"/>
                  <a:pt x="6240437" y="200918"/>
                </a:cubicBezTo>
                <a:lnTo>
                  <a:pt x="6239432" y="200918"/>
                </a:lnTo>
                <a:lnTo>
                  <a:pt x="6240437" y="219001"/>
                </a:lnTo>
                <a:lnTo>
                  <a:pt x="6240437" y="275760"/>
                </a:lnTo>
                <a:lnTo>
                  <a:pt x="6218587" y="275760"/>
                </a:lnTo>
                <a:lnTo>
                  <a:pt x="6218587" y="89157"/>
                </a:lnTo>
                <a:lnTo>
                  <a:pt x="6239432" y="89157"/>
                </a:lnTo>
                <a:lnTo>
                  <a:pt x="6239432" y="108747"/>
                </a:lnTo>
                <a:lnTo>
                  <a:pt x="6240437" y="108747"/>
                </a:lnTo>
                <a:cubicBezTo>
                  <a:pt x="6244455" y="102050"/>
                  <a:pt x="6250483" y="96441"/>
                  <a:pt x="6258519" y="91920"/>
                </a:cubicBezTo>
                <a:cubicBezTo>
                  <a:pt x="6266891" y="87232"/>
                  <a:pt x="6275848" y="84888"/>
                  <a:pt x="6285392" y="84888"/>
                </a:cubicBezTo>
                <a:close/>
                <a:moveTo>
                  <a:pt x="6084111" y="84888"/>
                </a:moveTo>
                <a:cubicBezTo>
                  <a:pt x="6099850" y="84888"/>
                  <a:pt x="6111821" y="89492"/>
                  <a:pt x="6120025" y="98701"/>
                </a:cubicBezTo>
                <a:cubicBezTo>
                  <a:pt x="6128397" y="108077"/>
                  <a:pt x="6132583" y="120551"/>
                  <a:pt x="6132583" y="136122"/>
                </a:cubicBezTo>
                <a:lnTo>
                  <a:pt x="6132583" y="220256"/>
                </a:lnTo>
                <a:lnTo>
                  <a:pt x="6110733" y="220256"/>
                </a:lnTo>
                <a:lnTo>
                  <a:pt x="6110733" y="139387"/>
                </a:lnTo>
                <a:cubicBezTo>
                  <a:pt x="6110733" y="127332"/>
                  <a:pt x="6107803" y="118542"/>
                  <a:pt x="6101943" y="113016"/>
                </a:cubicBezTo>
                <a:cubicBezTo>
                  <a:pt x="6096250" y="107491"/>
                  <a:pt x="6088297" y="104728"/>
                  <a:pt x="6078084" y="104728"/>
                </a:cubicBezTo>
                <a:cubicBezTo>
                  <a:pt x="6071052" y="104728"/>
                  <a:pt x="6064773" y="106738"/>
                  <a:pt x="6059248" y="110756"/>
                </a:cubicBezTo>
                <a:cubicBezTo>
                  <a:pt x="6053388" y="115109"/>
                  <a:pt x="6049034" y="120300"/>
                  <a:pt x="6046188" y="126327"/>
                </a:cubicBezTo>
                <a:cubicBezTo>
                  <a:pt x="6043174" y="132857"/>
                  <a:pt x="6041667" y="139554"/>
                  <a:pt x="6041667" y="146419"/>
                </a:cubicBezTo>
                <a:lnTo>
                  <a:pt x="6041667" y="220256"/>
                </a:lnTo>
                <a:lnTo>
                  <a:pt x="6019818" y="220256"/>
                </a:lnTo>
                <a:lnTo>
                  <a:pt x="6019818" y="89157"/>
                </a:lnTo>
                <a:lnTo>
                  <a:pt x="6040412" y="89157"/>
                </a:lnTo>
                <a:lnTo>
                  <a:pt x="6040412" y="108496"/>
                </a:lnTo>
                <a:lnTo>
                  <a:pt x="6041667" y="108496"/>
                </a:lnTo>
                <a:cubicBezTo>
                  <a:pt x="6045183" y="101966"/>
                  <a:pt x="6050876" y="96441"/>
                  <a:pt x="6058745" y="91920"/>
                </a:cubicBezTo>
                <a:cubicBezTo>
                  <a:pt x="6066782" y="87232"/>
                  <a:pt x="6075237" y="84888"/>
                  <a:pt x="6084111" y="84888"/>
                </a:cubicBezTo>
                <a:close/>
                <a:moveTo>
                  <a:pt x="5935441" y="84888"/>
                </a:moveTo>
                <a:cubicBezTo>
                  <a:pt x="5953189" y="84888"/>
                  <a:pt x="5967170" y="89576"/>
                  <a:pt x="5977383" y="98952"/>
                </a:cubicBezTo>
                <a:cubicBezTo>
                  <a:pt x="5987429" y="108161"/>
                  <a:pt x="5992452" y="120886"/>
                  <a:pt x="5992452" y="137126"/>
                </a:cubicBezTo>
                <a:lnTo>
                  <a:pt x="5992452" y="220256"/>
                </a:lnTo>
                <a:lnTo>
                  <a:pt x="5971607" y="220256"/>
                </a:lnTo>
                <a:lnTo>
                  <a:pt x="5971607" y="201420"/>
                </a:lnTo>
                <a:lnTo>
                  <a:pt x="5970602" y="201420"/>
                </a:lnTo>
                <a:cubicBezTo>
                  <a:pt x="5966751" y="207950"/>
                  <a:pt x="5961142" y="213392"/>
                  <a:pt x="5953775" y="217745"/>
                </a:cubicBezTo>
                <a:cubicBezTo>
                  <a:pt x="5946576" y="222098"/>
                  <a:pt x="5938037" y="224275"/>
                  <a:pt x="5928158" y="224275"/>
                </a:cubicBezTo>
                <a:cubicBezTo>
                  <a:pt x="5918447" y="224275"/>
                  <a:pt x="5909908" y="222433"/>
                  <a:pt x="5902541" y="218749"/>
                </a:cubicBezTo>
                <a:cubicBezTo>
                  <a:pt x="5894839" y="214898"/>
                  <a:pt x="5888979" y="209708"/>
                  <a:pt x="5884961" y="203178"/>
                </a:cubicBezTo>
                <a:cubicBezTo>
                  <a:pt x="5880942" y="196648"/>
                  <a:pt x="5878933" y="189114"/>
                  <a:pt x="5878933" y="180575"/>
                </a:cubicBezTo>
                <a:cubicBezTo>
                  <a:pt x="5878933" y="166678"/>
                  <a:pt x="5884124" y="155879"/>
                  <a:pt x="5894504" y="148177"/>
                </a:cubicBezTo>
                <a:cubicBezTo>
                  <a:pt x="5905220" y="140308"/>
                  <a:pt x="5918447" y="136373"/>
                  <a:pt x="5934186" y="136373"/>
                </a:cubicBezTo>
                <a:cubicBezTo>
                  <a:pt x="5942390" y="136373"/>
                  <a:pt x="5949757" y="137210"/>
                  <a:pt x="5956287" y="138884"/>
                </a:cubicBezTo>
                <a:cubicBezTo>
                  <a:pt x="5962984" y="140559"/>
                  <a:pt x="5968091" y="142568"/>
                  <a:pt x="5971607" y="144912"/>
                </a:cubicBezTo>
                <a:lnTo>
                  <a:pt x="5971607" y="136875"/>
                </a:lnTo>
                <a:cubicBezTo>
                  <a:pt x="5971607" y="127332"/>
                  <a:pt x="5968258" y="119546"/>
                  <a:pt x="5961561" y="113519"/>
                </a:cubicBezTo>
                <a:cubicBezTo>
                  <a:pt x="5954863" y="107491"/>
                  <a:pt x="5946157" y="104477"/>
                  <a:pt x="5935441" y="104477"/>
                </a:cubicBezTo>
                <a:cubicBezTo>
                  <a:pt x="5928242" y="104477"/>
                  <a:pt x="5921545" y="106068"/>
                  <a:pt x="5915350" y="109249"/>
                </a:cubicBezTo>
                <a:cubicBezTo>
                  <a:pt x="5908820" y="112598"/>
                  <a:pt x="5903880" y="117035"/>
                  <a:pt x="5900532" y="122560"/>
                </a:cubicBezTo>
                <a:lnTo>
                  <a:pt x="5883956" y="110254"/>
                </a:lnTo>
                <a:cubicBezTo>
                  <a:pt x="5888979" y="102552"/>
                  <a:pt x="5896095" y="96357"/>
                  <a:pt x="5905304" y="91669"/>
                </a:cubicBezTo>
                <a:cubicBezTo>
                  <a:pt x="5914345" y="87148"/>
                  <a:pt x="5924391" y="84888"/>
                  <a:pt x="5935441" y="84888"/>
                </a:cubicBezTo>
                <a:close/>
                <a:moveTo>
                  <a:pt x="5807096" y="84888"/>
                </a:moveTo>
                <a:cubicBezTo>
                  <a:pt x="5818481" y="84888"/>
                  <a:pt x="5828694" y="87399"/>
                  <a:pt x="5837736" y="92422"/>
                </a:cubicBezTo>
                <a:cubicBezTo>
                  <a:pt x="5846610" y="97278"/>
                  <a:pt x="5852972" y="104226"/>
                  <a:pt x="5856823" y="113267"/>
                </a:cubicBezTo>
                <a:lnTo>
                  <a:pt x="5837987" y="122058"/>
                </a:lnTo>
                <a:cubicBezTo>
                  <a:pt x="5832127" y="110337"/>
                  <a:pt x="5821746" y="104477"/>
                  <a:pt x="5806845" y="104477"/>
                </a:cubicBezTo>
                <a:cubicBezTo>
                  <a:pt x="5799812" y="104477"/>
                  <a:pt x="5793450" y="106152"/>
                  <a:pt x="5787757" y="109500"/>
                </a:cubicBezTo>
                <a:cubicBezTo>
                  <a:pt x="5782400" y="112681"/>
                  <a:pt x="5779721" y="116951"/>
                  <a:pt x="5779721" y="122309"/>
                </a:cubicBezTo>
                <a:cubicBezTo>
                  <a:pt x="5779721" y="126997"/>
                  <a:pt x="5781646" y="130848"/>
                  <a:pt x="5785497" y="133862"/>
                </a:cubicBezTo>
                <a:cubicBezTo>
                  <a:pt x="5789348" y="136875"/>
                  <a:pt x="5794957" y="139387"/>
                  <a:pt x="5802324" y="141396"/>
                </a:cubicBezTo>
                <a:lnTo>
                  <a:pt x="5821411" y="146168"/>
                </a:lnTo>
                <a:cubicBezTo>
                  <a:pt x="5834471" y="149516"/>
                  <a:pt x="5844182" y="154372"/>
                  <a:pt x="5850544" y="160734"/>
                </a:cubicBezTo>
                <a:cubicBezTo>
                  <a:pt x="5857074" y="167264"/>
                  <a:pt x="5860339" y="175133"/>
                  <a:pt x="5860339" y="184342"/>
                </a:cubicBezTo>
                <a:cubicBezTo>
                  <a:pt x="5860339" y="192211"/>
                  <a:pt x="5857995" y="199244"/>
                  <a:pt x="5853307" y="205439"/>
                </a:cubicBezTo>
                <a:cubicBezTo>
                  <a:pt x="5848786" y="211466"/>
                  <a:pt x="5842507" y="216154"/>
                  <a:pt x="5834471" y="219503"/>
                </a:cubicBezTo>
                <a:cubicBezTo>
                  <a:pt x="5826936" y="222684"/>
                  <a:pt x="5818230" y="224275"/>
                  <a:pt x="5808351" y="224275"/>
                </a:cubicBezTo>
                <a:cubicBezTo>
                  <a:pt x="5794287" y="224275"/>
                  <a:pt x="5782483" y="221010"/>
                  <a:pt x="5772940" y="214480"/>
                </a:cubicBezTo>
                <a:cubicBezTo>
                  <a:pt x="5763898" y="208285"/>
                  <a:pt x="5757285" y="199830"/>
                  <a:pt x="5753099" y="189114"/>
                </a:cubicBezTo>
                <a:lnTo>
                  <a:pt x="5772437" y="180324"/>
                </a:lnTo>
                <a:cubicBezTo>
                  <a:pt x="5775786" y="188361"/>
                  <a:pt x="5780642" y="194472"/>
                  <a:pt x="5787004" y="198658"/>
                </a:cubicBezTo>
                <a:cubicBezTo>
                  <a:pt x="5793701" y="203011"/>
                  <a:pt x="5800817" y="205187"/>
                  <a:pt x="5808351" y="205187"/>
                </a:cubicBezTo>
                <a:cubicBezTo>
                  <a:pt x="5816556" y="205187"/>
                  <a:pt x="5823588" y="203513"/>
                  <a:pt x="5829448" y="200164"/>
                </a:cubicBezTo>
                <a:cubicBezTo>
                  <a:pt x="5835308" y="196816"/>
                  <a:pt x="5838238" y="192044"/>
                  <a:pt x="5838238" y="185849"/>
                </a:cubicBezTo>
                <a:cubicBezTo>
                  <a:pt x="5838238" y="180324"/>
                  <a:pt x="5835894" y="175887"/>
                  <a:pt x="5831206" y="172538"/>
                </a:cubicBezTo>
                <a:cubicBezTo>
                  <a:pt x="5826853" y="169357"/>
                  <a:pt x="5819569" y="166511"/>
                  <a:pt x="5809356" y="163999"/>
                </a:cubicBezTo>
                <a:lnTo>
                  <a:pt x="5793283" y="159730"/>
                </a:lnTo>
                <a:cubicBezTo>
                  <a:pt x="5782902" y="157218"/>
                  <a:pt x="5774363" y="152865"/>
                  <a:pt x="5767666" y="146670"/>
                </a:cubicBezTo>
                <a:cubicBezTo>
                  <a:pt x="5760968" y="140475"/>
                  <a:pt x="5757620" y="132522"/>
                  <a:pt x="5757620" y="122811"/>
                </a:cubicBezTo>
                <a:cubicBezTo>
                  <a:pt x="5757620" y="115444"/>
                  <a:pt x="5759880" y="108830"/>
                  <a:pt x="5764401" y="102970"/>
                </a:cubicBezTo>
                <a:cubicBezTo>
                  <a:pt x="5769089" y="97110"/>
                  <a:pt x="5775116" y="92673"/>
                  <a:pt x="5782483" y="89660"/>
                </a:cubicBezTo>
                <a:cubicBezTo>
                  <a:pt x="5790520" y="86478"/>
                  <a:pt x="5798724" y="84888"/>
                  <a:pt x="5807096" y="84888"/>
                </a:cubicBezTo>
                <a:close/>
                <a:moveTo>
                  <a:pt x="5488538" y="84888"/>
                </a:moveTo>
                <a:cubicBezTo>
                  <a:pt x="5502435" y="84888"/>
                  <a:pt x="5514407" y="88236"/>
                  <a:pt x="5524452" y="94934"/>
                </a:cubicBezTo>
                <a:cubicBezTo>
                  <a:pt x="5534164" y="101463"/>
                  <a:pt x="5541028" y="110254"/>
                  <a:pt x="5545047" y="121304"/>
                </a:cubicBezTo>
                <a:lnTo>
                  <a:pt x="5525206" y="129592"/>
                </a:lnTo>
                <a:cubicBezTo>
                  <a:pt x="5521857" y="121220"/>
                  <a:pt x="5517085" y="115025"/>
                  <a:pt x="5510891" y="111007"/>
                </a:cubicBezTo>
                <a:cubicBezTo>
                  <a:pt x="5504528" y="106821"/>
                  <a:pt x="5496743" y="104728"/>
                  <a:pt x="5487534" y="104728"/>
                </a:cubicBezTo>
                <a:cubicBezTo>
                  <a:pt x="5479832" y="104728"/>
                  <a:pt x="5472632" y="106821"/>
                  <a:pt x="5465935" y="111007"/>
                </a:cubicBezTo>
                <a:cubicBezTo>
                  <a:pt x="5459238" y="115193"/>
                  <a:pt x="5453880" y="121053"/>
                  <a:pt x="5449862" y="128587"/>
                </a:cubicBezTo>
                <a:cubicBezTo>
                  <a:pt x="5445843" y="136122"/>
                  <a:pt x="5443834" y="144828"/>
                  <a:pt x="5443834" y="154707"/>
                </a:cubicBezTo>
                <a:cubicBezTo>
                  <a:pt x="5443834" y="164418"/>
                  <a:pt x="5445843" y="173041"/>
                  <a:pt x="5449862" y="180575"/>
                </a:cubicBezTo>
                <a:cubicBezTo>
                  <a:pt x="5453880" y="188109"/>
                  <a:pt x="5459238" y="193969"/>
                  <a:pt x="5465935" y="198155"/>
                </a:cubicBezTo>
                <a:cubicBezTo>
                  <a:pt x="5472800" y="202508"/>
                  <a:pt x="5479999" y="204685"/>
                  <a:pt x="5487534" y="204685"/>
                </a:cubicBezTo>
                <a:cubicBezTo>
                  <a:pt x="5496575" y="204685"/>
                  <a:pt x="5504528" y="202508"/>
                  <a:pt x="5511393" y="198155"/>
                </a:cubicBezTo>
                <a:cubicBezTo>
                  <a:pt x="5518090" y="193969"/>
                  <a:pt x="5523113" y="187858"/>
                  <a:pt x="5526462" y="179822"/>
                </a:cubicBezTo>
                <a:lnTo>
                  <a:pt x="5545800" y="188109"/>
                </a:lnTo>
                <a:cubicBezTo>
                  <a:pt x="5541279" y="198825"/>
                  <a:pt x="5534164" y="207531"/>
                  <a:pt x="5524452" y="214229"/>
                </a:cubicBezTo>
                <a:cubicBezTo>
                  <a:pt x="5514741" y="220926"/>
                  <a:pt x="5502770" y="224275"/>
                  <a:pt x="5488538" y="224275"/>
                </a:cubicBezTo>
                <a:cubicBezTo>
                  <a:pt x="5475814" y="224275"/>
                  <a:pt x="5464428" y="221261"/>
                  <a:pt x="5454382" y="215233"/>
                </a:cubicBezTo>
                <a:cubicBezTo>
                  <a:pt x="5444504" y="209206"/>
                  <a:pt x="5436635" y="200918"/>
                  <a:pt x="5430774" y="190370"/>
                </a:cubicBezTo>
                <a:cubicBezTo>
                  <a:pt x="5425082" y="179989"/>
                  <a:pt x="5422235" y="168101"/>
                  <a:pt x="5422235" y="154707"/>
                </a:cubicBezTo>
                <a:cubicBezTo>
                  <a:pt x="5422235" y="141312"/>
                  <a:pt x="5425082" y="129425"/>
                  <a:pt x="5430774" y="119044"/>
                </a:cubicBezTo>
                <a:cubicBezTo>
                  <a:pt x="5436802" y="108161"/>
                  <a:pt x="5444671" y="99789"/>
                  <a:pt x="5454382" y="93929"/>
                </a:cubicBezTo>
                <a:cubicBezTo>
                  <a:pt x="5464428" y="87902"/>
                  <a:pt x="5475814" y="84888"/>
                  <a:pt x="5488538" y="84888"/>
                </a:cubicBezTo>
                <a:close/>
                <a:moveTo>
                  <a:pt x="5344891" y="84888"/>
                </a:moveTo>
                <a:cubicBezTo>
                  <a:pt x="5362639" y="84888"/>
                  <a:pt x="5376620" y="89576"/>
                  <a:pt x="5386833" y="98952"/>
                </a:cubicBezTo>
                <a:cubicBezTo>
                  <a:pt x="5396879" y="108161"/>
                  <a:pt x="5401902" y="120886"/>
                  <a:pt x="5401902" y="137126"/>
                </a:cubicBezTo>
                <a:lnTo>
                  <a:pt x="5401902" y="220256"/>
                </a:lnTo>
                <a:lnTo>
                  <a:pt x="5381057" y="220256"/>
                </a:lnTo>
                <a:lnTo>
                  <a:pt x="5381057" y="201420"/>
                </a:lnTo>
                <a:lnTo>
                  <a:pt x="5380052" y="201420"/>
                </a:lnTo>
                <a:cubicBezTo>
                  <a:pt x="5376201" y="207950"/>
                  <a:pt x="5370592" y="213392"/>
                  <a:pt x="5363225" y="217745"/>
                </a:cubicBezTo>
                <a:cubicBezTo>
                  <a:pt x="5356026" y="222098"/>
                  <a:pt x="5347487" y="224275"/>
                  <a:pt x="5337608" y="224275"/>
                </a:cubicBezTo>
                <a:cubicBezTo>
                  <a:pt x="5327897" y="224275"/>
                  <a:pt x="5319358" y="222433"/>
                  <a:pt x="5311991" y="218749"/>
                </a:cubicBezTo>
                <a:cubicBezTo>
                  <a:pt x="5304289" y="214898"/>
                  <a:pt x="5298429" y="209708"/>
                  <a:pt x="5294411" y="203178"/>
                </a:cubicBezTo>
                <a:cubicBezTo>
                  <a:pt x="5290392" y="196648"/>
                  <a:pt x="5288383" y="189114"/>
                  <a:pt x="5288383" y="180575"/>
                </a:cubicBezTo>
                <a:cubicBezTo>
                  <a:pt x="5288383" y="166678"/>
                  <a:pt x="5293574" y="155879"/>
                  <a:pt x="5303954" y="148177"/>
                </a:cubicBezTo>
                <a:cubicBezTo>
                  <a:pt x="5314670" y="140308"/>
                  <a:pt x="5327897" y="136373"/>
                  <a:pt x="5343636" y="136373"/>
                </a:cubicBezTo>
                <a:cubicBezTo>
                  <a:pt x="5351840" y="136373"/>
                  <a:pt x="5359207" y="137210"/>
                  <a:pt x="5365737" y="138884"/>
                </a:cubicBezTo>
                <a:cubicBezTo>
                  <a:pt x="5372434" y="140559"/>
                  <a:pt x="5377541" y="142568"/>
                  <a:pt x="5381057" y="144912"/>
                </a:cubicBezTo>
                <a:lnTo>
                  <a:pt x="5381057" y="136875"/>
                </a:lnTo>
                <a:cubicBezTo>
                  <a:pt x="5381057" y="127332"/>
                  <a:pt x="5377708" y="119546"/>
                  <a:pt x="5371011" y="113519"/>
                </a:cubicBezTo>
                <a:cubicBezTo>
                  <a:pt x="5364313" y="107491"/>
                  <a:pt x="5355607" y="104477"/>
                  <a:pt x="5344891" y="104477"/>
                </a:cubicBezTo>
                <a:cubicBezTo>
                  <a:pt x="5337692" y="104477"/>
                  <a:pt x="5330995" y="106068"/>
                  <a:pt x="5324800" y="109249"/>
                </a:cubicBezTo>
                <a:cubicBezTo>
                  <a:pt x="5318270" y="112598"/>
                  <a:pt x="5313330" y="117035"/>
                  <a:pt x="5309982" y="122560"/>
                </a:cubicBezTo>
                <a:lnTo>
                  <a:pt x="5293406" y="110254"/>
                </a:lnTo>
                <a:cubicBezTo>
                  <a:pt x="5298429" y="102552"/>
                  <a:pt x="5305545" y="96357"/>
                  <a:pt x="5314754" y="91669"/>
                </a:cubicBezTo>
                <a:cubicBezTo>
                  <a:pt x="5323795" y="87148"/>
                  <a:pt x="5333841" y="84888"/>
                  <a:pt x="5344891" y="84888"/>
                </a:cubicBezTo>
                <a:close/>
                <a:moveTo>
                  <a:pt x="5216546" y="84888"/>
                </a:moveTo>
                <a:cubicBezTo>
                  <a:pt x="5227931" y="84888"/>
                  <a:pt x="5238144" y="87399"/>
                  <a:pt x="5247186" y="92422"/>
                </a:cubicBezTo>
                <a:cubicBezTo>
                  <a:pt x="5256060" y="97278"/>
                  <a:pt x="5262422" y="104226"/>
                  <a:pt x="5266273" y="113267"/>
                </a:cubicBezTo>
                <a:lnTo>
                  <a:pt x="5247437" y="122058"/>
                </a:lnTo>
                <a:cubicBezTo>
                  <a:pt x="5241577" y="110337"/>
                  <a:pt x="5231196" y="104477"/>
                  <a:pt x="5216295" y="104477"/>
                </a:cubicBezTo>
                <a:cubicBezTo>
                  <a:pt x="5209262" y="104477"/>
                  <a:pt x="5202900" y="106152"/>
                  <a:pt x="5197207" y="109500"/>
                </a:cubicBezTo>
                <a:cubicBezTo>
                  <a:pt x="5191850" y="112681"/>
                  <a:pt x="5189171" y="116951"/>
                  <a:pt x="5189171" y="122309"/>
                </a:cubicBezTo>
                <a:cubicBezTo>
                  <a:pt x="5189171" y="126997"/>
                  <a:pt x="5191096" y="130848"/>
                  <a:pt x="5194947" y="133862"/>
                </a:cubicBezTo>
                <a:cubicBezTo>
                  <a:pt x="5198798" y="136875"/>
                  <a:pt x="5204407" y="139387"/>
                  <a:pt x="5211774" y="141396"/>
                </a:cubicBezTo>
                <a:lnTo>
                  <a:pt x="5230861" y="146168"/>
                </a:lnTo>
                <a:cubicBezTo>
                  <a:pt x="5243921" y="149516"/>
                  <a:pt x="5253632" y="154372"/>
                  <a:pt x="5259994" y="160734"/>
                </a:cubicBezTo>
                <a:cubicBezTo>
                  <a:pt x="5266524" y="167264"/>
                  <a:pt x="5269789" y="175133"/>
                  <a:pt x="5269789" y="184342"/>
                </a:cubicBezTo>
                <a:cubicBezTo>
                  <a:pt x="5269789" y="192211"/>
                  <a:pt x="5267445" y="199244"/>
                  <a:pt x="5262757" y="205439"/>
                </a:cubicBezTo>
                <a:cubicBezTo>
                  <a:pt x="5258236" y="211466"/>
                  <a:pt x="5251957" y="216154"/>
                  <a:pt x="5243921" y="219503"/>
                </a:cubicBezTo>
                <a:cubicBezTo>
                  <a:pt x="5236386" y="222684"/>
                  <a:pt x="5227680" y="224275"/>
                  <a:pt x="5217801" y="224275"/>
                </a:cubicBezTo>
                <a:cubicBezTo>
                  <a:pt x="5203737" y="224275"/>
                  <a:pt x="5191933" y="221010"/>
                  <a:pt x="5182390" y="214480"/>
                </a:cubicBezTo>
                <a:cubicBezTo>
                  <a:pt x="5173348" y="208285"/>
                  <a:pt x="5166735" y="199830"/>
                  <a:pt x="5162549" y="189114"/>
                </a:cubicBezTo>
                <a:lnTo>
                  <a:pt x="5181887" y="180324"/>
                </a:lnTo>
                <a:cubicBezTo>
                  <a:pt x="5185236" y="188361"/>
                  <a:pt x="5190092" y="194472"/>
                  <a:pt x="5196454" y="198658"/>
                </a:cubicBezTo>
                <a:cubicBezTo>
                  <a:pt x="5203151" y="203011"/>
                  <a:pt x="5210267" y="205187"/>
                  <a:pt x="5217801" y="205187"/>
                </a:cubicBezTo>
                <a:cubicBezTo>
                  <a:pt x="5226006" y="205187"/>
                  <a:pt x="5233038" y="203513"/>
                  <a:pt x="5238898" y="200164"/>
                </a:cubicBezTo>
                <a:cubicBezTo>
                  <a:pt x="5244758" y="196816"/>
                  <a:pt x="5247688" y="192044"/>
                  <a:pt x="5247688" y="185849"/>
                </a:cubicBezTo>
                <a:cubicBezTo>
                  <a:pt x="5247688" y="180324"/>
                  <a:pt x="5245344" y="175887"/>
                  <a:pt x="5240656" y="172538"/>
                </a:cubicBezTo>
                <a:cubicBezTo>
                  <a:pt x="5236303" y="169357"/>
                  <a:pt x="5229019" y="166511"/>
                  <a:pt x="5218806" y="163999"/>
                </a:cubicBezTo>
                <a:lnTo>
                  <a:pt x="5202733" y="159730"/>
                </a:lnTo>
                <a:cubicBezTo>
                  <a:pt x="5192352" y="157218"/>
                  <a:pt x="5183813" y="152865"/>
                  <a:pt x="5177116" y="146670"/>
                </a:cubicBezTo>
                <a:cubicBezTo>
                  <a:pt x="5170418" y="140475"/>
                  <a:pt x="5167070" y="132522"/>
                  <a:pt x="5167070" y="122811"/>
                </a:cubicBezTo>
                <a:cubicBezTo>
                  <a:pt x="5167070" y="115444"/>
                  <a:pt x="5169330" y="108830"/>
                  <a:pt x="5173851" y="102970"/>
                </a:cubicBezTo>
                <a:cubicBezTo>
                  <a:pt x="5178539" y="97110"/>
                  <a:pt x="5184566" y="92673"/>
                  <a:pt x="5191933" y="89660"/>
                </a:cubicBezTo>
                <a:cubicBezTo>
                  <a:pt x="5199970" y="86478"/>
                  <a:pt x="5208174" y="84888"/>
                  <a:pt x="5216546" y="84888"/>
                </a:cubicBezTo>
                <a:close/>
                <a:moveTo>
                  <a:pt x="4883961" y="84888"/>
                </a:moveTo>
                <a:cubicBezTo>
                  <a:pt x="4899700" y="84888"/>
                  <a:pt x="4911671" y="89492"/>
                  <a:pt x="4919875" y="98701"/>
                </a:cubicBezTo>
                <a:cubicBezTo>
                  <a:pt x="4928247" y="108077"/>
                  <a:pt x="4932433" y="120551"/>
                  <a:pt x="4932433" y="136122"/>
                </a:cubicBezTo>
                <a:lnTo>
                  <a:pt x="4932433" y="220256"/>
                </a:lnTo>
                <a:lnTo>
                  <a:pt x="4910583" y="220256"/>
                </a:lnTo>
                <a:lnTo>
                  <a:pt x="4910583" y="139387"/>
                </a:lnTo>
                <a:cubicBezTo>
                  <a:pt x="4910583" y="127332"/>
                  <a:pt x="4907653" y="118542"/>
                  <a:pt x="4901793" y="113016"/>
                </a:cubicBezTo>
                <a:cubicBezTo>
                  <a:pt x="4896100" y="107491"/>
                  <a:pt x="4888147" y="104728"/>
                  <a:pt x="4877934" y="104728"/>
                </a:cubicBezTo>
                <a:cubicBezTo>
                  <a:pt x="4870902" y="104728"/>
                  <a:pt x="4864623" y="106738"/>
                  <a:pt x="4859098" y="110756"/>
                </a:cubicBezTo>
                <a:cubicBezTo>
                  <a:pt x="4853238" y="115109"/>
                  <a:pt x="4848884" y="120300"/>
                  <a:pt x="4846038" y="126327"/>
                </a:cubicBezTo>
                <a:cubicBezTo>
                  <a:pt x="4843024" y="132857"/>
                  <a:pt x="4841517" y="139554"/>
                  <a:pt x="4841517" y="146419"/>
                </a:cubicBezTo>
                <a:lnTo>
                  <a:pt x="4841517" y="220256"/>
                </a:lnTo>
                <a:lnTo>
                  <a:pt x="4819668" y="220256"/>
                </a:lnTo>
                <a:lnTo>
                  <a:pt x="4819668" y="89157"/>
                </a:lnTo>
                <a:lnTo>
                  <a:pt x="4840262" y="89157"/>
                </a:lnTo>
                <a:lnTo>
                  <a:pt x="4840262" y="108496"/>
                </a:lnTo>
                <a:lnTo>
                  <a:pt x="4841517" y="108496"/>
                </a:lnTo>
                <a:cubicBezTo>
                  <a:pt x="4845033" y="101966"/>
                  <a:pt x="4850726" y="96441"/>
                  <a:pt x="4858595" y="91920"/>
                </a:cubicBezTo>
                <a:cubicBezTo>
                  <a:pt x="4866632" y="87232"/>
                  <a:pt x="4875087" y="84888"/>
                  <a:pt x="4883961" y="84888"/>
                </a:cubicBezTo>
                <a:close/>
                <a:moveTo>
                  <a:pt x="4735291" y="84888"/>
                </a:moveTo>
                <a:cubicBezTo>
                  <a:pt x="4753039" y="84888"/>
                  <a:pt x="4767020" y="89576"/>
                  <a:pt x="4777233" y="98952"/>
                </a:cubicBezTo>
                <a:cubicBezTo>
                  <a:pt x="4787279" y="108161"/>
                  <a:pt x="4792302" y="120886"/>
                  <a:pt x="4792302" y="137126"/>
                </a:cubicBezTo>
                <a:lnTo>
                  <a:pt x="4792302" y="220256"/>
                </a:lnTo>
                <a:lnTo>
                  <a:pt x="4771457" y="220256"/>
                </a:lnTo>
                <a:lnTo>
                  <a:pt x="4771457" y="201420"/>
                </a:lnTo>
                <a:lnTo>
                  <a:pt x="4770452" y="201420"/>
                </a:lnTo>
                <a:cubicBezTo>
                  <a:pt x="4766601" y="207950"/>
                  <a:pt x="4760992" y="213392"/>
                  <a:pt x="4753625" y="217745"/>
                </a:cubicBezTo>
                <a:cubicBezTo>
                  <a:pt x="4746426" y="222098"/>
                  <a:pt x="4737887" y="224275"/>
                  <a:pt x="4728008" y="224275"/>
                </a:cubicBezTo>
                <a:cubicBezTo>
                  <a:pt x="4718297" y="224275"/>
                  <a:pt x="4709758" y="222433"/>
                  <a:pt x="4702391" y="218749"/>
                </a:cubicBezTo>
                <a:cubicBezTo>
                  <a:pt x="4694689" y="214898"/>
                  <a:pt x="4688829" y="209708"/>
                  <a:pt x="4684811" y="203178"/>
                </a:cubicBezTo>
                <a:cubicBezTo>
                  <a:pt x="4680792" y="196648"/>
                  <a:pt x="4678783" y="189114"/>
                  <a:pt x="4678783" y="180575"/>
                </a:cubicBezTo>
                <a:cubicBezTo>
                  <a:pt x="4678783" y="166678"/>
                  <a:pt x="4683974" y="155879"/>
                  <a:pt x="4694354" y="148177"/>
                </a:cubicBezTo>
                <a:cubicBezTo>
                  <a:pt x="4705070" y="140308"/>
                  <a:pt x="4718297" y="136373"/>
                  <a:pt x="4734036" y="136373"/>
                </a:cubicBezTo>
                <a:cubicBezTo>
                  <a:pt x="4742240" y="136373"/>
                  <a:pt x="4749607" y="137210"/>
                  <a:pt x="4756137" y="138884"/>
                </a:cubicBezTo>
                <a:cubicBezTo>
                  <a:pt x="4762834" y="140559"/>
                  <a:pt x="4767941" y="142568"/>
                  <a:pt x="4771457" y="144912"/>
                </a:cubicBezTo>
                <a:lnTo>
                  <a:pt x="4771457" y="136875"/>
                </a:lnTo>
                <a:cubicBezTo>
                  <a:pt x="4771457" y="127332"/>
                  <a:pt x="4768108" y="119546"/>
                  <a:pt x="4761411" y="113519"/>
                </a:cubicBezTo>
                <a:cubicBezTo>
                  <a:pt x="4754713" y="107491"/>
                  <a:pt x="4746007" y="104477"/>
                  <a:pt x="4735291" y="104477"/>
                </a:cubicBezTo>
                <a:cubicBezTo>
                  <a:pt x="4728092" y="104477"/>
                  <a:pt x="4721395" y="106068"/>
                  <a:pt x="4715200" y="109249"/>
                </a:cubicBezTo>
                <a:cubicBezTo>
                  <a:pt x="4708670" y="112598"/>
                  <a:pt x="4703730" y="117035"/>
                  <a:pt x="4700382" y="122560"/>
                </a:cubicBezTo>
                <a:lnTo>
                  <a:pt x="4683806" y="110254"/>
                </a:lnTo>
                <a:cubicBezTo>
                  <a:pt x="4688829" y="102552"/>
                  <a:pt x="4695945" y="96357"/>
                  <a:pt x="4705154" y="91669"/>
                </a:cubicBezTo>
                <a:cubicBezTo>
                  <a:pt x="4714195" y="87148"/>
                  <a:pt x="4724241" y="84888"/>
                  <a:pt x="4735291" y="84888"/>
                </a:cubicBezTo>
                <a:close/>
                <a:moveTo>
                  <a:pt x="4378867" y="84888"/>
                </a:moveTo>
                <a:cubicBezTo>
                  <a:pt x="4388913" y="84888"/>
                  <a:pt x="4397787" y="86981"/>
                  <a:pt x="4405489" y="91166"/>
                </a:cubicBezTo>
                <a:cubicBezTo>
                  <a:pt x="4413190" y="95352"/>
                  <a:pt x="4419218" y="100961"/>
                  <a:pt x="4423571" y="107993"/>
                </a:cubicBezTo>
                <a:lnTo>
                  <a:pt x="4424576" y="107993"/>
                </a:lnTo>
                <a:lnTo>
                  <a:pt x="4424576" y="89157"/>
                </a:lnTo>
                <a:lnTo>
                  <a:pt x="4445421" y="89157"/>
                </a:lnTo>
                <a:lnTo>
                  <a:pt x="4445421" y="215233"/>
                </a:lnTo>
                <a:cubicBezTo>
                  <a:pt x="4445421" y="236162"/>
                  <a:pt x="4439561" y="252236"/>
                  <a:pt x="4427841" y="263454"/>
                </a:cubicBezTo>
                <a:cubicBezTo>
                  <a:pt x="4416288" y="274504"/>
                  <a:pt x="4400968" y="280029"/>
                  <a:pt x="4381881" y="280029"/>
                </a:cubicBezTo>
                <a:cubicBezTo>
                  <a:pt x="4366310" y="280029"/>
                  <a:pt x="4353585" y="276430"/>
                  <a:pt x="4343707" y="269230"/>
                </a:cubicBezTo>
                <a:cubicBezTo>
                  <a:pt x="4333661" y="262030"/>
                  <a:pt x="4326880" y="253324"/>
                  <a:pt x="4323364" y="243111"/>
                </a:cubicBezTo>
                <a:lnTo>
                  <a:pt x="4343455" y="234572"/>
                </a:lnTo>
                <a:cubicBezTo>
                  <a:pt x="4346301" y="242274"/>
                  <a:pt x="4351073" y="248468"/>
                  <a:pt x="4357771" y="253157"/>
                </a:cubicBezTo>
                <a:cubicBezTo>
                  <a:pt x="4364468" y="257845"/>
                  <a:pt x="4372504" y="260189"/>
                  <a:pt x="4381881" y="260189"/>
                </a:cubicBezTo>
                <a:cubicBezTo>
                  <a:pt x="4395275" y="260189"/>
                  <a:pt x="4405740" y="256254"/>
                  <a:pt x="4413274" y="248385"/>
                </a:cubicBezTo>
                <a:cubicBezTo>
                  <a:pt x="4420809" y="240683"/>
                  <a:pt x="4424576" y="229465"/>
                  <a:pt x="4424576" y="214731"/>
                </a:cubicBezTo>
                <a:lnTo>
                  <a:pt x="4424576" y="200164"/>
                </a:lnTo>
                <a:lnTo>
                  <a:pt x="4423571" y="200164"/>
                </a:lnTo>
                <a:cubicBezTo>
                  <a:pt x="4419385" y="206694"/>
                  <a:pt x="4413358" y="212136"/>
                  <a:pt x="4405489" y="216489"/>
                </a:cubicBezTo>
                <a:cubicBezTo>
                  <a:pt x="4397787" y="220675"/>
                  <a:pt x="4388913" y="222768"/>
                  <a:pt x="4378867" y="222768"/>
                </a:cubicBezTo>
                <a:cubicBezTo>
                  <a:pt x="4367482" y="222768"/>
                  <a:pt x="4357101" y="219838"/>
                  <a:pt x="4347725" y="213978"/>
                </a:cubicBezTo>
                <a:cubicBezTo>
                  <a:pt x="4338516" y="208285"/>
                  <a:pt x="4331149" y="200164"/>
                  <a:pt x="4325624" y="189616"/>
                </a:cubicBezTo>
                <a:cubicBezTo>
                  <a:pt x="4320099" y="179068"/>
                  <a:pt x="4317336" y="167180"/>
                  <a:pt x="4317336" y="153953"/>
                </a:cubicBezTo>
                <a:cubicBezTo>
                  <a:pt x="4317336" y="140726"/>
                  <a:pt x="4320099" y="128839"/>
                  <a:pt x="4325624" y="118290"/>
                </a:cubicBezTo>
                <a:cubicBezTo>
                  <a:pt x="4331316" y="107575"/>
                  <a:pt x="4338684" y="99371"/>
                  <a:pt x="4347725" y="93678"/>
                </a:cubicBezTo>
                <a:cubicBezTo>
                  <a:pt x="4357101" y="87818"/>
                  <a:pt x="4367482" y="84888"/>
                  <a:pt x="4378867" y="84888"/>
                </a:cubicBezTo>
                <a:close/>
                <a:moveTo>
                  <a:pt x="4245786" y="84888"/>
                </a:moveTo>
                <a:cubicBezTo>
                  <a:pt x="4261525" y="84888"/>
                  <a:pt x="4273497" y="89492"/>
                  <a:pt x="4281700" y="98701"/>
                </a:cubicBezTo>
                <a:cubicBezTo>
                  <a:pt x="4290072" y="108077"/>
                  <a:pt x="4294258" y="120551"/>
                  <a:pt x="4294258" y="136122"/>
                </a:cubicBezTo>
                <a:lnTo>
                  <a:pt x="4294258" y="220256"/>
                </a:lnTo>
                <a:lnTo>
                  <a:pt x="4272408" y="220256"/>
                </a:lnTo>
                <a:lnTo>
                  <a:pt x="4272408" y="139387"/>
                </a:lnTo>
                <a:cubicBezTo>
                  <a:pt x="4272408" y="127332"/>
                  <a:pt x="4269478" y="118542"/>
                  <a:pt x="4263618" y="113016"/>
                </a:cubicBezTo>
                <a:cubicBezTo>
                  <a:pt x="4257925" y="107491"/>
                  <a:pt x="4249972" y="104728"/>
                  <a:pt x="4239759" y="104728"/>
                </a:cubicBezTo>
                <a:cubicBezTo>
                  <a:pt x="4232727" y="104728"/>
                  <a:pt x="4226448" y="106738"/>
                  <a:pt x="4220923" y="110756"/>
                </a:cubicBezTo>
                <a:cubicBezTo>
                  <a:pt x="4215063" y="115109"/>
                  <a:pt x="4210710" y="120300"/>
                  <a:pt x="4207863" y="126327"/>
                </a:cubicBezTo>
                <a:cubicBezTo>
                  <a:pt x="4204849" y="132857"/>
                  <a:pt x="4203342" y="139554"/>
                  <a:pt x="4203342" y="146419"/>
                </a:cubicBezTo>
                <a:lnTo>
                  <a:pt x="4203342" y="220256"/>
                </a:lnTo>
                <a:lnTo>
                  <a:pt x="4181493" y="220256"/>
                </a:lnTo>
                <a:lnTo>
                  <a:pt x="4181493" y="89157"/>
                </a:lnTo>
                <a:lnTo>
                  <a:pt x="4202087" y="89157"/>
                </a:lnTo>
                <a:lnTo>
                  <a:pt x="4202087" y="108496"/>
                </a:lnTo>
                <a:lnTo>
                  <a:pt x="4203342" y="108496"/>
                </a:lnTo>
                <a:cubicBezTo>
                  <a:pt x="4206858" y="101966"/>
                  <a:pt x="4212551" y="96441"/>
                  <a:pt x="4220420" y="91920"/>
                </a:cubicBezTo>
                <a:cubicBezTo>
                  <a:pt x="4228457" y="87232"/>
                  <a:pt x="4236913" y="84888"/>
                  <a:pt x="4245786" y="84888"/>
                </a:cubicBezTo>
                <a:close/>
                <a:moveTo>
                  <a:pt x="4097117" y="84888"/>
                </a:moveTo>
                <a:cubicBezTo>
                  <a:pt x="4114864" y="84888"/>
                  <a:pt x="4128845" y="89576"/>
                  <a:pt x="4139058" y="98952"/>
                </a:cubicBezTo>
                <a:cubicBezTo>
                  <a:pt x="4149104" y="108161"/>
                  <a:pt x="4154127" y="120886"/>
                  <a:pt x="4154127" y="137126"/>
                </a:cubicBezTo>
                <a:lnTo>
                  <a:pt x="4154127" y="220256"/>
                </a:lnTo>
                <a:lnTo>
                  <a:pt x="4133282" y="220256"/>
                </a:lnTo>
                <a:lnTo>
                  <a:pt x="4133282" y="201420"/>
                </a:lnTo>
                <a:lnTo>
                  <a:pt x="4132277" y="201420"/>
                </a:lnTo>
                <a:cubicBezTo>
                  <a:pt x="4128426" y="207950"/>
                  <a:pt x="4122817" y="213392"/>
                  <a:pt x="4115450" y="217745"/>
                </a:cubicBezTo>
                <a:cubicBezTo>
                  <a:pt x="4108251" y="222098"/>
                  <a:pt x="4099712" y="224275"/>
                  <a:pt x="4089833" y="224275"/>
                </a:cubicBezTo>
                <a:cubicBezTo>
                  <a:pt x="4080122" y="224275"/>
                  <a:pt x="4071583" y="222433"/>
                  <a:pt x="4064216" y="218749"/>
                </a:cubicBezTo>
                <a:cubicBezTo>
                  <a:pt x="4056514" y="214898"/>
                  <a:pt x="4050654" y="209708"/>
                  <a:pt x="4046636" y="203178"/>
                </a:cubicBezTo>
                <a:cubicBezTo>
                  <a:pt x="4042618" y="196648"/>
                  <a:pt x="4040608" y="189114"/>
                  <a:pt x="4040608" y="180575"/>
                </a:cubicBezTo>
                <a:cubicBezTo>
                  <a:pt x="4040608" y="166678"/>
                  <a:pt x="4045799" y="155879"/>
                  <a:pt x="4056180" y="148177"/>
                </a:cubicBezTo>
                <a:cubicBezTo>
                  <a:pt x="4066895" y="140308"/>
                  <a:pt x="4080122" y="136373"/>
                  <a:pt x="4095861" y="136373"/>
                </a:cubicBezTo>
                <a:cubicBezTo>
                  <a:pt x="4104065" y="136373"/>
                  <a:pt x="4111432" y="137210"/>
                  <a:pt x="4117962" y="138884"/>
                </a:cubicBezTo>
                <a:cubicBezTo>
                  <a:pt x="4124659" y="140559"/>
                  <a:pt x="4129766" y="142568"/>
                  <a:pt x="4133282" y="144912"/>
                </a:cubicBezTo>
                <a:lnTo>
                  <a:pt x="4133282" y="136875"/>
                </a:lnTo>
                <a:cubicBezTo>
                  <a:pt x="4133282" y="127332"/>
                  <a:pt x="4129933" y="119546"/>
                  <a:pt x="4123236" y="113519"/>
                </a:cubicBezTo>
                <a:cubicBezTo>
                  <a:pt x="4116539" y="107491"/>
                  <a:pt x="4107832" y="104477"/>
                  <a:pt x="4097117" y="104477"/>
                </a:cubicBezTo>
                <a:cubicBezTo>
                  <a:pt x="4089917" y="104477"/>
                  <a:pt x="4083220" y="106068"/>
                  <a:pt x="4077025" y="109249"/>
                </a:cubicBezTo>
                <a:cubicBezTo>
                  <a:pt x="4070495" y="112598"/>
                  <a:pt x="4065556" y="117035"/>
                  <a:pt x="4062207" y="122560"/>
                </a:cubicBezTo>
                <a:lnTo>
                  <a:pt x="4045631" y="110254"/>
                </a:lnTo>
                <a:cubicBezTo>
                  <a:pt x="4050654" y="102552"/>
                  <a:pt x="4057770" y="96357"/>
                  <a:pt x="4066979" y="91669"/>
                </a:cubicBezTo>
                <a:cubicBezTo>
                  <a:pt x="4076020" y="87148"/>
                  <a:pt x="4086066" y="84888"/>
                  <a:pt x="4097117" y="84888"/>
                </a:cubicBezTo>
                <a:close/>
                <a:moveTo>
                  <a:pt x="3731437" y="84888"/>
                </a:moveTo>
                <a:cubicBezTo>
                  <a:pt x="3747175" y="84888"/>
                  <a:pt x="3759147" y="89492"/>
                  <a:pt x="3767351" y="98701"/>
                </a:cubicBezTo>
                <a:cubicBezTo>
                  <a:pt x="3775722" y="108077"/>
                  <a:pt x="3779908" y="120551"/>
                  <a:pt x="3779908" y="136122"/>
                </a:cubicBezTo>
                <a:lnTo>
                  <a:pt x="3779908" y="220256"/>
                </a:lnTo>
                <a:lnTo>
                  <a:pt x="3758058" y="220256"/>
                </a:lnTo>
                <a:lnTo>
                  <a:pt x="3758058" y="139387"/>
                </a:lnTo>
                <a:cubicBezTo>
                  <a:pt x="3758058" y="127332"/>
                  <a:pt x="3755128" y="118542"/>
                  <a:pt x="3749268" y="113016"/>
                </a:cubicBezTo>
                <a:cubicBezTo>
                  <a:pt x="3743575" y="107491"/>
                  <a:pt x="3735622" y="104728"/>
                  <a:pt x="3725409" y="104728"/>
                </a:cubicBezTo>
                <a:cubicBezTo>
                  <a:pt x="3718377" y="104728"/>
                  <a:pt x="3712098" y="106738"/>
                  <a:pt x="3706573" y="110756"/>
                </a:cubicBezTo>
                <a:cubicBezTo>
                  <a:pt x="3700713" y="115109"/>
                  <a:pt x="3696360" y="120300"/>
                  <a:pt x="3693513" y="126327"/>
                </a:cubicBezTo>
                <a:cubicBezTo>
                  <a:pt x="3690499" y="132857"/>
                  <a:pt x="3688993" y="139554"/>
                  <a:pt x="3688993" y="146419"/>
                </a:cubicBezTo>
                <a:lnTo>
                  <a:pt x="3688993" y="220256"/>
                </a:lnTo>
                <a:lnTo>
                  <a:pt x="3667143" y="220256"/>
                </a:lnTo>
                <a:lnTo>
                  <a:pt x="3667143" y="89157"/>
                </a:lnTo>
                <a:lnTo>
                  <a:pt x="3687737" y="89157"/>
                </a:lnTo>
                <a:lnTo>
                  <a:pt x="3687737" y="108496"/>
                </a:lnTo>
                <a:lnTo>
                  <a:pt x="3688993" y="108496"/>
                </a:lnTo>
                <a:cubicBezTo>
                  <a:pt x="3692509" y="101966"/>
                  <a:pt x="3698201" y="96441"/>
                  <a:pt x="3706071" y="91920"/>
                </a:cubicBezTo>
                <a:cubicBezTo>
                  <a:pt x="3714108" y="87232"/>
                  <a:pt x="3722563" y="84888"/>
                  <a:pt x="3731437" y="84888"/>
                </a:cubicBezTo>
                <a:close/>
                <a:moveTo>
                  <a:pt x="3580776" y="84888"/>
                </a:moveTo>
                <a:cubicBezTo>
                  <a:pt x="3593333" y="84888"/>
                  <a:pt x="3604468" y="87818"/>
                  <a:pt x="3614179" y="93678"/>
                </a:cubicBezTo>
                <a:cubicBezTo>
                  <a:pt x="3623555" y="99371"/>
                  <a:pt x="3630755" y="107240"/>
                  <a:pt x="3635777" y="117286"/>
                </a:cubicBezTo>
                <a:cubicBezTo>
                  <a:pt x="3640968" y="127667"/>
                  <a:pt x="3643563" y="139303"/>
                  <a:pt x="3643563" y="152195"/>
                </a:cubicBezTo>
                <a:cubicBezTo>
                  <a:pt x="3643563" y="153200"/>
                  <a:pt x="3643395" y="155376"/>
                  <a:pt x="3643061" y="158725"/>
                </a:cubicBezTo>
                <a:lnTo>
                  <a:pt x="3539086" y="158725"/>
                </a:lnTo>
                <a:cubicBezTo>
                  <a:pt x="3539588" y="168771"/>
                  <a:pt x="3542016" y="177226"/>
                  <a:pt x="3546369" y="184091"/>
                </a:cubicBezTo>
                <a:cubicBezTo>
                  <a:pt x="3550555" y="190621"/>
                  <a:pt x="3555996" y="195728"/>
                  <a:pt x="3562694" y="199411"/>
                </a:cubicBezTo>
                <a:cubicBezTo>
                  <a:pt x="3569223" y="202927"/>
                  <a:pt x="3576088" y="204685"/>
                  <a:pt x="3583288" y="204685"/>
                </a:cubicBezTo>
                <a:cubicBezTo>
                  <a:pt x="3600366" y="204685"/>
                  <a:pt x="3613341" y="196732"/>
                  <a:pt x="3622216" y="180826"/>
                </a:cubicBezTo>
                <a:lnTo>
                  <a:pt x="3640549" y="189867"/>
                </a:lnTo>
                <a:cubicBezTo>
                  <a:pt x="3635024" y="200416"/>
                  <a:pt x="3627406" y="208787"/>
                  <a:pt x="3617695" y="214982"/>
                </a:cubicBezTo>
                <a:cubicBezTo>
                  <a:pt x="3607984" y="221177"/>
                  <a:pt x="3596263" y="224275"/>
                  <a:pt x="3582534" y="224275"/>
                </a:cubicBezTo>
                <a:cubicBezTo>
                  <a:pt x="3569809" y="224275"/>
                  <a:pt x="3558591" y="221345"/>
                  <a:pt x="3548880" y="215484"/>
                </a:cubicBezTo>
                <a:cubicBezTo>
                  <a:pt x="3538834" y="209457"/>
                  <a:pt x="3531049" y="201169"/>
                  <a:pt x="3525524" y="190621"/>
                </a:cubicBezTo>
                <a:cubicBezTo>
                  <a:pt x="3519998" y="180073"/>
                  <a:pt x="3517236" y="168185"/>
                  <a:pt x="3517236" y="154958"/>
                </a:cubicBezTo>
                <a:cubicBezTo>
                  <a:pt x="3517236" y="142233"/>
                  <a:pt x="3519831" y="130597"/>
                  <a:pt x="3525022" y="120048"/>
                </a:cubicBezTo>
                <a:cubicBezTo>
                  <a:pt x="3530379" y="109165"/>
                  <a:pt x="3537830" y="100626"/>
                  <a:pt x="3547373" y="94431"/>
                </a:cubicBezTo>
                <a:cubicBezTo>
                  <a:pt x="3557252" y="88069"/>
                  <a:pt x="3568386" y="84888"/>
                  <a:pt x="3580776" y="84888"/>
                </a:cubicBezTo>
                <a:close/>
                <a:moveTo>
                  <a:pt x="3095001" y="84888"/>
                </a:moveTo>
                <a:cubicBezTo>
                  <a:pt x="3107559" y="84888"/>
                  <a:pt x="3118693" y="87818"/>
                  <a:pt x="3128404" y="93678"/>
                </a:cubicBezTo>
                <a:cubicBezTo>
                  <a:pt x="3137780" y="99371"/>
                  <a:pt x="3144979" y="107240"/>
                  <a:pt x="3150003" y="117286"/>
                </a:cubicBezTo>
                <a:cubicBezTo>
                  <a:pt x="3155193" y="127667"/>
                  <a:pt x="3157788" y="139303"/>
                  <a:pt x="3157788" y="152195"/>
                </a:cubicBezTo>
                <a:cubicBezTo>
                  <a:pt x="3157788" y="153200"/>
                  <a:pt x="3157620" y="155376"/>
                  <a:pt x="3157286" y="158725"/>
                </a:cubicBezTo>
                <a:lnTo>
                  <a:pt x="3053310" y="158725"/>
                </a:lnTo>
                <a:cubicBezTo>
                  <a:pt x="3053813" y="168771"/>
                  <a:pt x="3056241" y="177226"/>
                  <a:pt x="3060594" y="184091"/>
                </a:cubicBezTo>
                <a:cubicBezTo>
                  <a:pt x="3064780" y="190621"/>
                  <a:pt x="3070221" y="195728"/>
                  <a:pt x="3076918" y="199411"/>
                </a:cubicBezTo>
                <a:cubicBezTo>
                  <a:pt x="3083448" y="202927"/>
                  <a:pt x="3090313" y="204685"/>
                  <a:pt x="3097512" y="204685"/>
                </a:cubicBezTo>
                <a:cubicBezTo>
                  <a:pt x="3114590" y="204685"/>
                  <a:pt x="3127566" y="196732"/>
                  <a:pt x="3136440" y="180826"/>
                </a:cubicBezTo>
                <a:lnTo>
                  <a:pt x="3154774" y="189867"/>
                </a:lnTo>
                <a:cubicBezTo>
                  <a:pt x="3149249" y="200416"/>
                  <a:pt x="3141631" y="208787"/>
                  <a:pt x="3131920" y="214982"/>
                </a:cubicBezTo>
                <a:cubicBezTo>
                  <a:pt x="3122209" y="221177"/>
                  <a:pt x="3110488" y="224275"/>
                  <a:pt x="3096759" y="224275"/>
                </a:cubicBezTo>
                <a:cubicBezTo>
                  <a:pt x="3084034" y="224275"/>
                  <a:pt x="3072816" y="221345"/>
                  <a:pt x="3063105" y="215484"/>
                </a:cubicBezTo>
                <a:cubicBezTo>
                  <a:pt x="3053059" y="209457"/>
                  <a:pt x="3045274" y="201169"/>
                  <a:pt x="3039749" y="190621"/>
                </a:cubicBezTo>
                <a:cubicBezTo>
                  <a:pt x="3034223" y="180073"/>
                  <a:pt x="3031461" y="168185"/>
                  <a:pt x="3031461" y="154958"/>
                </a:cubicBezTo>
                <a:cubicBezTo>
                  <a:pt x="3031461" y="142233"/>
                  <a:pt x="3034056" y="130597"/>
                  <a:pt x="3039246" y="120048"/>
                </a:cubicBezTo>
                <a:cubicBezTo>
                  <a:pt x="3044604" y="109165"/>
                  <a:pt x="3052055" y="100626"/>
                  <a:pt x="3061598" y="94431"/>
                </a:cubicBezTo>
                <a:cubicBezTo>
                  <a:pt x="3071477" y="88069"/>
                  <a:pt x="3082611" y="84888"/>
                  <a:pt x="3095001" y="84888"/>
                </a:cubicBezTo>
                <a:close/>
                <a:moveTo>
                  <a:pt x="2959121" y="84888"/>
                </a:moveTo>
                <a:cubicBezTo>
                  <a:pt x="2970506" y="84888"/>
                  <a:pt x="2980720" y="87399"/>
                  <a:pt x="2989761" y="92422"/>
                </a:cubicBezTo>
                <a:cubicBezTo>
                  <a:pt x="2998635" y="97278"/>
                  <a:pt x="3004997" y="104226"/>
                  <a:pt x="3008848" y="113267"/>
                </a:cubicBezTo>
                <a:lnTo>
                  <a:pt x="2990012" y="122058"/>
                </a:lnTo>
                <a:cubicBezTo>
                  <a:pt x="2984152" y="110337"/>
                  <a:pt x="2973771" y="104477"/>
                  <a:pt x="2958870" y="104477"/>
                </a:cubicBezTo>
                <a:cubicBezTo>
                  <a:pt x="2951838" y="104477"/>
                  <a:pt x="2945475" y="106152"/>
                  <a:pt x="2939783" y="109500"/>
                </a:cubicBezTo>
                <a:cubicBezTo>
                  <a:pt x="2934425" y="112681"/>
                  <a:pt x="2931746" y="116951"/>
                  <a:pt x="2931746" y="122309"/>
                </a:cubicBezTo>
                <a:cubicBezTo>
                  <a:pt x="2931746" y="126997"/>
                  <a:pt x="2933671" y="130848"/>
                  <a:pt x="2937522" y="133862"/>
                </a:cubicBezTo>
                <a:cubicBezTo>
                  <a:pt x="2941373" y="136875"/>
                  <a:pt x="2946982" y="139387"/>
                  <a:pt x="2954349" y="141396"/>
                </a:cubicBezTo>
                <a:lnTo>
                  <a:pt x="2973436" y="146168"/>
                </a:lnTo>
                <a:cubicBezTo>
                  <a:pt x="2986496" y="149516"/>
                  <a:pt x="2996207" y="154372"/>
                  <a:pt x="3002569" y="160734"/>
                </a:cubicBezTo>
                <a:cubicBezTo>
                  <a:pt x="3009099" y="167264"/>
                  <a:pt x="3012364" y="175133"/>
                  <a:pt x="3012364" y="184342"/>
                </a:cubicBezTo>
                <a:cubicBezTo>
                  <a:pt x="3012364" y="192211"/>
                  <a:pt x="3010020" y="199244"/>
                  <a:pt x="3005332" y="205439"/>
                </a:cubicBezTo>
                <a:cubicBezTo>
                  <a:pt x="3000811" y="211466"/>
                  <a:pt x="2994533" y="216154"/>
                  <a:pt x="2986496" y="219503"/>
                </a:cubicBezTo>
                <a:cubicBezTo>
                  <a:pt x="2978962" y="222684"/>
                  <a:pt x="2970255" y="224275"/>
                  <a:pt x="2960377" y="224275"/>
                </a:cubicBezTo>
                <a:cubicBezTo>
                  <a:pt x="2946313" y="224275"/>
                  <a:pt x="2934508" y="221010"/>
                  <a:pt x="2924965" y="214480"/>
                </a:cubicBezTo>
                <a:cubicBezTo>
                  <a:pt x="2915924" y="208285"/>
                  <a:pt x="2909310" y="199830"/>
                  <a:pt x="2905124" y="189114"/>
                </a:cubicBezTo>
                <a:lnTo>
                  <a:pt x="2924463" y="180324"/>
                </a:lnTo>
                <a:cubicBezTo>
                  <a:pt x="2927811" y="188361"/>
                  <a:pt x="2932667" y="194472"/>
                  <a:pt x="2939029" y="198658"/>
                </a:cubicBezTo>
                <a:cubicBezTo>
                  <a:pt x="2945726" y="203011"/>
                  <a:pt x="2952842" y="205187"/>
                  <a:pt x="2960377" y="205187"/>
                </a:cubicBezTo>
                <a:cubicBezTo>
                  <a:pt x="2968581" y="205187"/>
                  <a:pt x="2975613" y="203513"/>
                  <a:pt x="2981473" y="200164"/>
                </a:cubicBezTo>
                <a:cubicBezTo>
                  <a:pt x="2987333" y="196816"/>
                  <a:pt x="2990263" y="192044"/>
                  <a:pt x="2990263" y="185849"/>
                </a:cubicBezTo>
                <a:cubicBezTo>
                  <a:pt x="2990263" y="180324"/>
                  <a:pt x="2987919" y="175887"/>
                  <a:pt x="2983231" y="172538"/>
                </a:cubicBezTo>
                <a:cubicBezTo>
                  <a:pt x="2978878" y="169357"/>
                  <a:pt x="2971595" y="166511"/>
                  <a:pt x="2961381" y="163999"/>
                </a:cubicBezTo>
                <a:lnTo>
                  <a:pt x="2945308" y="159730"/>
                </a:lnTo>
                <a:cubicBezTo>
                  <a:pt x="2934927" y="157218"/>
                  <a:pt x="2926388" y="152865"/>
                  <a:pt x="2919691" y="146670"/>
                </a:cubicBezTo>
                <a:cubicBezTo>
                  <a:pt x="2912994" y="140475"/>
                  <a:pt x="2909645" y="132522"/>
                  <a:pt x="2909645" y="122811"/>
                </a:cubicBezTo>
                <a:cubicBezTo>
                  <a:pt x="2909645" y="115444"/>
                  <a:pt x="2911905" y="108830"/>
                  <a:pt x="2916426" y="102970"/>
                </a:cubicBezTo>
                <a:cubicBezTo>
                  <a:pt x="2921114" y="97110"/>
                  <a:pt x="2927141" y="92673"/>
                  <a:pt x="2934508" y="89660"/>
                </a:cubicBezTo>
                <a:cubicBezTo>
                  <a:pt x="2942545" y="86478"/>
                  <a:pt x="2950749" y="84888"/>
                  <a:pt x="2959121" y="84888"/>
                </a:cubicBezTo>
                <a:close/>
                <a:moveTo>
                  <a:pt x="2630267" y="84888"/>
                </a:moveTo>
                <a:cubicBezTo>
                  <a:pt x="2648014" y="84888"/>
                  <a:pt x="2661995" y="89576"/>
                  <a:pt x="2672208" y="98952"/>
                </a:cubicBezTo>
                <a:cubicBezTo>
                  <a:pt x="2682254" y="108161"/>
                  <a:pt x="2687277" y="120886"/>
                  <a:pt x="2687277" y="137126"/>
                </a:cubicBezTo>
                <a:lnTo>
                  <a:pt x="2687277" y="220256"/>
                </a:lnTo>
                <a:lnTo>
                  <a:pt x="2666432" y="220256"/>
                </a:lnTo>
                <a:lnTo>
                  <a:pt x="2666432" y="201420"/>
                </a:lnTo>
                <a:lnTo>
                  <a:pt x="2665427" y="201420"/>
                </a:lnTo>
                <a:cubicBezTo>
                  <a:pt x="2661577" y="207950"/>
                  <a:pt x="2655967" y="213392"/>
                  <a:pt x="2648600" y="217745"/>
                </a:cubicBezTo>
                <a:cubicBezTo>
                  <a:pt x="2641401" y="222098"/>
                  <a:pt x="2632862" y="224275"/>
                  <a:pt x="2622983" y="224275"/>
                </a:cubicBezTo>
                <a:cubicBezTo>
                  <a:pt x="2613272" y="224275"/>
                  <a:pt x="2604733" y="222433"/>
                  <a:pt x="2597366" y="218749"/>
                </a:cubicBezTo>
                <a:cubicBezTo>
                  <a:pt x="2589665" y="214898"/>
                  <a:pt x="2583804" y="209708"/>
                  <a:pt x="2579786" y="203178"/>
                </a:cubicBezTo>
                <a:cubicBezTo>
                  <a:pt x="2575768" y="196648"/>
                  <a:pt x="2573758" y="189114"/>
                  <a:pt x="2573758" y="180575"/>
                </a:cubicBezTo>
                <a:cubicBezTo>
                  <a:pt x="2573758" y="166678"/>
                  <a:pt x="2578949" y="155879"/>
                  <a:pt x="2589329" y="148177"/>
                </a:cubicBezTo>
                <a:cubicBezTo>
                  <a:pt x="2600045" y="140308"/>
                  <a:pt x="2613272" y="136373"/>
                  <a:pt x="2629011" y="136373"/>
                </a:cubicBezTo>
                <a:cubicBezTo>
                  <a:pt x="2637215" y="136373"/>
                  <a:pt x="2644582" y="137210"/>
                  <a:pt x="2651112" y="138884"/>
                </a:cubicBezTo>
                <a:cubicBezTo>
                  <a:pt x="2657809" y="140559"/>
                  <a:pt x="2662916" y="142568"/>
                  <a:pt x="2666432" y="144912"/>
                </a:cubicBezTo>
                <a:lnTo>
                  <a:pt x="2666432" y="136875"/>
                </a:lnTo>
                <a:cubicBezTo>
                  <a:pt x="2666432" y="127332"/>
                  <a:pt x="2663083" y="119546"/>
                  <a:pt x="2656386" y="113519"/>
                </a:cubicBezTo>
                <a:cubicBezTo>
                  <a:pt x="2649689" y="107491"/>
                  <a:pt x="2640982" y="104477"/>
                  <a:pt x="2630267" y="104477"/>
                </a:cubicBezTo>
                <a:cubicBezTo>
                  <a:pt x="2623067" y="104477"/>
                  <a:pt x="2616370" y="106068"/>
                  <a:pt x="2610175" y="109249"/>
                </a:cubicBezTo>
                <a:cubicBezTo>
                  <a:pt x="2603645" y="112598"/>
                  <a:pt x="2598706" y="117035"/>
                  <a:pt x="2595357" y="122560"/>
                </a:cubicBezTo>
                <a:lnTo>
                  <a:pt x="2578781" y="110254"/>
                </a:lnTo>
                <a:cubicBezTo>
                  <a:pt x="2583804" y="102552"/>
                  <a:pt x="2590920" y="96357"/>
                  <a:pt x="2600129" y="91669"/>
                </a:cubicBezTo>
                <a:cubicBezTo>
                  <a:pt x="2609170" y="87148"/>
                  <a:pt x="2619216" y="84888"/>
                  <a:pt x="2630267" y="84888"/>
                </a:cubicBezTo>
                <a:close/>
                <a:moveTo>
                  <a:pt x="2354814" y="84888"/>
                </a:moveTo>
                <a:cubicBezTo>
                  <a:pt x="2368710" y="84888"/>
                  <a:pt x="2380682" y="88236"/>
                  <a:pt x="2390728" y="94934"/>
                </a:cubicBezTo>
                <a:cubicBezTo>
                  <a:pt x="2400439" y="101463"/>
                  <a:pt x="2407303" y="110254"/>
                  <a:pt x="2411322" y="121304"/>
                </a:cubicBezTo>
                <a:lnTo>
                  <a:pt x="2391481" y="129592"/>
                </a:lnTo>
                <a:cubicBezTo>
                  <a:pt x="2388132" y="121220"/>
                  <a:pt x="2383361" y="115025"/>
                  <a:pt x="2377166" y="111007"/>
                </a:cubicBezTo>
                <a:cubicBezTo>
                  <a:pt x="2370803" y="106821"/>
                  <a:pt x="2363018" y="104728"/>
                  <a:pt x="2353809" y="104728"/>
                </a:cubicBezTo>
                <a:cubicBezTo>
                  <a:pt x="2346107" y="104728"/>
                  <a:pt x="2338908" y="106821"/>
                  <a:pt x="2332211" y="111007"/>
                </a:cubicBezTo>
                <a:cubicBezTo>
                  <a:pt x="2325513" y="115193"/>
                  <a:pt x="2320156" y="121053"/>
                  <a:pt x="2316137" y="128587"/>
                </a:cubicBezTo>
                <a:cubicBezTo>
                  <a:pt x="2312119" y="136122"/>
                  <a:pt x="2310109" y="144828"/>
                  <a:pt x="2310109" y="154707"/>
                </a:cubicBezTo>
                <a:cubicBezTo>
                  <a:pt x="2310109" y="164418"/>
                  <a:pt x="2312119" y="173041"/>
                  <a:pt x="2316137" y="180575"/>
                </a:cubicBezTo>
                <a:cubicBezTo>
                  <a:pt x="2320156" y="188109"/>
                  <a:pt x="2325513" y="193969"/>
                  <a:pt x="2332211" y="198155"/>
                </a:cubicBezTo>
                <a:cubicBezTo>
                  <a:pt x="2339075" y="202508"/>
                  <a:pt x="2346275" y="204685"/>
                  <a:pt x="2353809" y="204685"/>
                </a:cubicBezTo>
                <a:cubicBezTo>
                  <a:pt x="2362851" y="204685"/>
                  <a:pt x="2370803" y="202508"/>
                  <a:pt x="2377668" y="198155"/>
                </a:cubicBezTo>
                <a:cubicBezTo>
                  <a:pt x="2384365" y="193969"/>
                  <a:pt x="2389388" y="187858"/>
                  <a:pt x="2392737" y="179822"/>
                </a:cubicBezTo>
                <a:lnTo>
                  <a:pt x="2412075" y="188109"/>
                </a:lnTo>
                <a:cubicBezTo>
                  <a:pt x="2407555" y="198825"/>
                  <a:pt x="2400439" y="207531"/>
                  <a:pt x="2390728" y="214229"/>
                </a:cubicBezTo>
                <a:cubicBezTo>
                  <a:pt x="2381017" y="220926"/>
                  <a:pt x="2369045" y="224275"/>
                  <a:pt x="2354814" y="224275"/>
                </a:cubicBezTo>
                <a:cubicBezTo>
                  <a:pt x="2342089" y="224275"/>
                  <a:pt x="2330704" y="221261"/>
                  <a:pt x="2320658" y="215233"/>
                </a:cubicBezTo>
                <a:cubicBezTo>
                  <a:pt x="2310779" y="209206"/>
                  <a:pt x="2302910" y="200918"/>
                  <a:pt x="2297050" y="190370"/>
                </a:cubicBezTo>
                <a:cubicBezTo>
                  <a:pt x="2291357" y="179989"/>
                  <a:pt x="2288511" y="168101"/>
                  <a:pt x="2288511" y="154707"/>
                </a:cubicBezTo>
                <a:cubicBezTo>
                  <a:pt x="2288511" y="141312"/>
                  <a:pt x="2291357" y="129425"/>
                  <a:pt x="2297050" y="119044"/>
                </a:cubicBezTo>
                <a:cubicBezTo>
                  <a:pt x="2303077" y="108161"/>
                  <a:pt x="2310946" y="99789"/>
                  <a:pt x="2320658" y="93929"/>
                </a:cubicBezTo>
                <a:cubicBezTo>
                  <a:pt x="2330704" y="87902"/>
                  <a:pt x="2342089" y="84888"/>
                  <a:pt x="2354814" y="84888"/>
                </a:cubicBezTo>
                <a:close/>
                <a:moveTo>
                  <a:pt x="2140492" y="84888"/>
                </a:moveTo>
                <a:cubicBezTo>
                  <a:pt x="2150538" y="84888"/>
                  <a:pt x="2159412" y="86981"/>
                  <a:pt x="2167113" y="91166"/>
                </a:cubicBezTo>
                <a:cubicBezTo>
                  <a:pt x="2174815" y="95352"/>
                  <a:pt x="2180843" y="100961"/>
                  <a:pt x="2185196" y="107993"/>
                </a:cubicBezTo>
                <a:lnTo>
                  <a:pt x="2186201" y="107993"/>
                </a:lnTo>
                <a:lnTo>
                  <a:pt x="2186201" y="89157"/>
                </a:lnTo>
                <a:lnTo>
                  <a:pt x="2207046" y="89157"/>
                </a:lnTo>
                <a:lnTo>
                  <a:pt x="2207046" y="215233"/>
                </a:lnTo>
                <a:cubicBezTo>
                  <a:pt x="2207046" y="236162"/>
                  <a:pt x="2201186" y="252236"/>
                  <a:pt x="2189466" y="263454"/>
                </a:cubicBezTo>
                <a:cubicBezTo>
                  <a:pt x="2177913" y="274504"/>
                  <a:pt x="2162593" y="280029"/>
                  <a:pt x="2143506" y="280029"/>
                </a:cubicBezTo>
                <a:cubicBezTo>
                  <a:pt x="2127934" y="280029"/>
                  <a:pt x="2115210" y="276430"/>
                  <a:pt x="2105331" y="269230"/>
                </a:cubicBezTo>
                <a:cubicBezTo>
                  <a:pt x="2095285" y="262030"/>
                  <a:pt x="2088504" y="253324"/>
                  <a:pt x="2084988" y="243111"/>
                </a:cubicBezTo>
                <a:lnTo>
                  <a:pt x="2105080" y="234572"/>
                </a:lnTo>
                <a:cubicBezTo>
                  <a:pt x="2107927" y="242274"/>
                  <a:pt x="2112698" y="248468"/>
                  <a:pt x="2119395" y="253157"/>
                </a:cubicBezTo>
                <a:cubicBezTo>
                  <a:pt x="2126093" y="257845"/>
                  <a:pt x="2134129" y="260189"/>
                  <a:pt x="2143506" y="260189"/>
                </a:cubicBezTo>
                <a:cubicBezTo>
                  <a:pt x="2156900" y="260189"/>
                  <a:pt x="2167365" y="256254"/>
                  <a:pt x="2174899" y="248385"/>
                </a:cubicBezTo>
                <a:cubicBezTo>
                  <a:pt x="2182433" y="240683"/>
                  <a:pt x="2186201" y="229465"/>
                  <a:pt x="2186201" y="214731"/>
                </a:cubicBezTo>
                <a:lnTo>
                  <a:pt x="2186201" y="200164"/>
                </a:lnTo>
                <a:lnTo>
                  <a:pt x="2185196" y="200164"/>
                </a:lnTo>
                <a:cubicBezTo>
                  <a:pt x="2181010" y="206694"/>
                  <a:pt x="2174983" y="212136"/>
                  <a:pt x="2167113" y="216489"/>
                </a:cubicBezTo>
                <a:cubicBezTo>
                  <a:pt x="2159412" y="220675"/>
                  <a:pt x="2150538" y="222768"/>
                  <a:pt x="2140492" y="222768"/>
                </a:cubicBezTo>
                <a:cubicBezTo>
                  <a:pt x="2129106" y="222768"/>
                  <a:pt x="2118726" y="219838"/>
                  <a:pt x="2109349" y="213978"/>
                </a:cubicBezTo>
                <a:cubicBezTo>
                  <a:pt x="2100141" y="208285"/>
                  <a:pt x="2092774" y="200164"/>
                  <a:pt x="2087249" y="189616"/>
                </a:cubicBezTo>
                <a:cubicBezTo>
                  <a:pt x="2081723" y="179068"/>
                  <a:pt x="2078961" y="167180"/>
                  <a:pt x="2078961" y="153953"/>
                </a:cubicBezTo>
                <a:cubicBezTo>
                  <a:pt x="2078961" y="140726"/>
                  <a:pt x="2081723" y="128839"/>
                  <a:pt x="2087249" y="118290"/>
                </a:cubicBezTo>
                <a:cubicBezTo>
                  <a:pt x="2092941" y="107575"/>
                  <a:pt x="2100308" y="99371"/>
                  <a:pt x="2109349" y="93678"/>
                </a:cubicBezTo>
                <a:cubicBezTo>
                  <a:pt x="2118726" y="87818"/>
                  <a:pt x="2129106" y="84888"/>
                  <a:pt x="2140492" y="84888"/>
                </a:cubicBezTo>
                <a:close/>
                <a:moveTo>
                  <a:pt x="2007412" y="84888"/>
                </a:moveTo>
                <a:cubicBezTo>
                  <a:pt x="2023151" y="84888"/>
                  <a:pt x="2035122" y="89492"/>
                  <a:pt x="2043326" y="98701"/>
                </a:cubicBezTo>
                <a:cubicBezTo>
                  <a:pt x="2051698" y="108077"/>
                  <a:pt x="2055883" y="120551"/>
                  <a:pt x="2055883" y="136122"/>
                </a:cubicBezTo>
                <a:lnTo>
                  <a:pt x="2055883" y="220256"/>
                </a:lnTo>
                <a:lnTo>
                  <a:pt x="2034034" y="220256"/>
                </a:lnTo>
                <a:lnTo>
                  <a:pt x="2034034" y="139387"/>
                </a:lnTo>
                <a:cubicBezTo>
                  <a:pt x="2034034" y="127332"/>
                  <a:pt x="2031103" y="118542"/>
                  <a:pt x="2025244" y="113016"/>
                </a:cubicBezTo>
                <a:cubicBezTo>
                  <a:pt x="2019551" y="107491"/>
                  <a:pt x="2011598" y="104728"/>
                  <a:pt x="2001384" y="104728"/>
                </a:cubicBezTo>
                <a:cubicBezTo>
                  <a:pt x="1994352" y="104728"/>
                  <a:pt x="1988074" y="106738"/>
                  <a:pt x="1982548" y="110756"/>
                </a:cubicBezTo>
                <a:cubicBezTo>
                  <a:pt x="1976688" y="115109"/>
                  <a:pt x="1972335" y="120300"/>
                  <a:pt x="1969489" y="126327"/>
                </a:cubicBezTo>
                <a:cubicBezTo>
                  <a:pt x="1966475" y="132857"/>
                  <a:pt x="1964968" y="139554"/>
                  <a:pt x="1964968" y="146419"/>
                </a:cubicBezTo>
                <a:lnTo>
                  <a:pt x="1964968" y="220256"/>
                </a:lnTo>
                <a:lnTo>
                  <a:pt x="1943118" y="220256"/>
                </a:lnTo>
                <a:lnTo>
                  <a:pt x="1943118" y="89157"/>
                </a:lnTo>
                <a:lnTo>
                  <a:pt x="1963712" y="89157"/>
                </a:lnTo>
                <a:lnTo>
                  <a:pt x="1963712" y="108496"/>
                </a:lnTo>
                <a:lnTo>
                  <a:pt x="1964968" y="108496"/>
                </a:lnTo>
                <a:cubicBezTo>
                  <a:pt x="1968484" y="101966"/>
                  <a:pt x="1974177" y="96441"/>
                  <a:pt x="1982046" y="91920"/>
                </a:cubicBezTo>
                <a:cubicBezTo>
                  <a:pt x="1990083" y="87232"/>
                  <a:pt x="1998538" y="84888"/>
                  <a:pt x="2007412" y="84888"/>
                </a:cubicBezTo>
                <a:close/>
                <a:moveTo>
                  <a:pt x="1850994" y="84888"/>
                </a:moveTo>
                <a:cubicBezTo>
                  <a:pt x="1863886" y="84888"/>
                  <a:pt x="1875439" y="87985"/>
                  <a:pt x="1885652" y="94180"/>
                </a:cubicBezTo>
                <a:cubicBezTo>
                  <a:pt x="1895865" y="100375"/>
                  <a:pt x="1903902" y="108830"/>
                  <a:pt x="1909762" y="119546"/>
                </a:cubicBezTo>
                <a:cubicBezTo>
                  <a:pt x="1915455" y="129927"/>
                  <a:pt x="1918301" y="141647"/>
                  <a:pt x="1918301" y="154707"/>
                </a:cubicBezTo>
                <a:cubicBezTo>
                  <a:pt x="1918301" y="167766"/>
                  <a:pt x="1915455" y="179487"/>
                  <a:pt x="1909762" y="189867"/>
                </a:cubicBezTo>
                <a:cubicBezTo>
                  <a:pt x="1903902" y="200583"/>
                  <a:pt x="1895865" y="209038"/>
                  <a:pt x="1885652" y="215233"/>
                </a:cubicBezTo>
                <a:cubicBezTo>
                  <a:pt x="1875773" y="221261"/>
                  <a:pt x="1864221" y="224275"/>
                  <a:pt x="1850994" y="224275"/>
                </a:cubicBezTo>
                <a:cubicBezTo>
                  <a:pt x="1837766" y="224275"/>
                  <a:pt x="1826214" y="221261"/>
                  <a:pt x="1816335" y="215233"/>
                </a:cubicBezTo>
                <a:cubicBezTo>
                  <a:pt x="1806122" y="209038"/>
                  <a:pt x="1798085" y="200583"/>
                  <a:pt x="1792225" y="189867"/>
                </a:cubicBezTo>
                <a:cubicBezTo>
                  <a:pt x="1786532" y="179487"/>
                  <a:pt x="1783686" y="167766"/>
                  <a:pt x="1783686" y="154707"/>
                </a:cubicBezTo>
                <a:cubicBezTo>
                  <a:pt x="1783686" y="141647"/>
                  <a:pt x="1786532" y="129927"/>
                  <a:pt x="1792225" y="119546"/>
                </a:cubicBezTo>
                <a:cubicBezTo>
                  <a:pt x="1798085" y="108830"/>
                  <a:pt x="1806122" y="100375"/>
                  <a:pt x="1816335" y="94180"/>
                </a:cubicBezTo>
                <a:cubicBezTo>
                  <a:pt x="1826549" y="87985"/>
                  <a:pt x="1838101" y="84888"/>
                  <a:pt x="1850994" y="84888"/>
                </a:cubicBezTo>
                <a:close/>
                <a:moveTo>
                  <a:pt x="1401542" y="84888"/>
                </a:moveTo>
                <a:cubicBezTo>
                  <a:pt x="1419290" y="84888"/>
                  <a:pt x="1433270" y="89576"/>
                  <a:pt x="1443484" y="98952"/>
                </a:cubicBezTo>
                <a:cubicBezTo>
                  <a:pt x="1453529" y="108161"/>
                  <a:pt x="1458553" y="120886"/>
                  <a:pt x="1458553" y="137126"/>
                </a:cubicBezTo>
                <a:lnTo>
                  <a:pt x="1458553" y="220256"/>
                </a:lnTo>
                <a:lnTo>
                  <a:pt x="1437707" y="220256"/>
                </a:lnTo>
                <a:lnTo>
                  <a:pt x="1437707" y="201420"/>
                </a:lnTo>
                <a:lnTo>
                  <a:pt x="1436703" y="201420"/>
                </a:lnTo>
                <a:cubicBezTo>
                  <a:pt x="1432852" y="207950"/>
                  <a:pt x="1427243" y="213392"/>
                  <a:pt x="1419876" y="217745"/>
                </a:cubicBezTo>
                <a:cubicBezTo>
                  <a:pt x="1412676" y="222098"/>
                  <a:pt x="1404137" y="224275"/>
                  <a:pt x="1394259" y="224275"/>
                </a:cubicBezTo>
                <a:cubicBezTo>
                  <a:pt x="1384548" y="224275"/>
                  <a:pt x="1376008" y="222433"/>
                  <a:pt x="1368642" y="218749"/>
                </a:cubicBezTo>
                <a:cubicBezTo>
                  <a:pt x="1360940" y="214898"/>
                  <a:pt x="1355080" y="209708"/>
                  <a:pt x="1351062" y="203178"/>
                </a:cubicBezTo>
                <a:cubicBezTo>
                  <a:pt x="1347043" y="196648"/>
                  <a:pt x="1345034" y="189114"/>
                  <a:pt x="1345034" y="180575"/>
                </a:cubicBezTo>
                <a:cubicBezTo>
                  <a:pt x="1345034" y="166678"/>
                  <a:pt x="1350224" y="155879"/>
                  <a:pt x="1360605" y="148177"/>
                </a:cubicBezTo>
                <a:cubicBezTo>
                  <a:pt x="1371320" y="140308"/>
                  <a:pt x="1384548" y="136373"/>
                  <a:pt x="1400286" y="136373"/>
                </a:cubicBezTo>
                <a:cubicBezTo>
                  <a:pt x="1408491" y="136373"/>
                  <a:pt x="1415858" y="137210"/>
                  <a:pt x="1422387" y="138884"/>
                </a:cubicBezTo>
                <a:cubicBezTo>
                  <a:pt x="1429085" y="140559"/>
                  <a:pt x="1434191" y="142568"/>
                  <a:pt x="1437707" y="144912"/>
                </a:cubicBezTo>
                <a:lnTo>
                  <a:pt x="1437707" y="136875"/>
                </a:lnTo>
                <a:cubicBezTo>
                  <a:pt x="1437707" y="127332"/>
                  <a:pt x="1434359" y="119546"/>
                  <a:pt x="1427662" y="113519"/>
                </a:cubicBezTo>
                <a:cubicBezTo>
                  <a:pt x="1420964" y="107491"/>
                  <a:pt x="1412258" y="104477"/>
                  <a:pt x="1401542" y="104477"/>
                </a:cubicBezTo>
                <a:cubicBezTo>
                  <a:pt x="1394343" y="104477"/>
                  <a:pt x="1387645" y="106068"/>
                  <a:pt x="1381450" y="109249"/>
                </a:cubicBezTo>
                <a:cubicBezTo>
                  <a:pt x="1374920" y="112598"/>
                  <a:pt x="1369981" y="117035"/>
                  <a:pt x="1366632" y="122560"/>
                </a:cubicBezTo>
                <a:lnTo>
                  <a:pt x="1350057" y="110254"/>
                </a:lnTo>
                <a:cubicBezTo>
                  <a:pt x="1355080" y="102552"/>
                  <a:pt x="1362196" y="96357"/>
                  <a:pt x="1371405" y="91669"/>
                </a:cubicBezTo>
                <a:cubicBezTo>
                  <a:pt x="1380446" y="87148"/>
                  <a:pt x="1390491" y="84888"/>
                  <a:pt x="1401542" y="84888"/>
                </a:cubicBezTo>
                <a:close/>
                <a:moveTo>
                  <a:pt x="1260443" y="84888"/>
                </a:moveTo>
                <a:cubicBezTo>
                  <a:pt x="1273336" y="84888"/>
                  <a:pt x="1284889" y="87985"/>
                  <a:pt x="1295102" y="94180"/>
                </a:cubicBezTo>
                <a:cubicBezTo>
                  <a:pt x="1305316" y="100375"/>
                  <a:pt x="1313352" y="108830"/>
                  <a:pt x="1319212" y="119546"/>
                </a:cubicBezTo>
                <a:cubicBezTo>
                  <a:pt x="1324905" y="129927"/>
                  <a:pt x="1327751" y="141647"/>
                  <a:pt x="1327751" y="154707"/>
                </a:cubicBezTo>
                <a:cubicBezTo>
                  <a:pt x="1327751" y="167766"/>
                  <a:pt x="1324905" y="179487"/>
                  <a:pt x="1319212" y="189867"/>
                </a:cubicBezTo>
                <a:cubicBezTo>
                  <a:pt x="1313352" y="200583"/>
                  <a:pt x="1305316" y="209038"/>
                  <a:pt x="1295102" y="215233"/>
                </a:cubicBezTo>
                <a:cubicBezTo>
                  <a:pt x="1285224" y="221261"/>
                  <a:pt x="1273671" y="224275"/>
                  <a:pt x="1260443" y="224275"/>
                </a:cubicBezTo>
                <a:cubicBezTo>
                  <a:pt x="1247216" y="224275"/>
                  <a:pt x="1235664" y="221261"/>
                  <a:pt x="1225785" y="215233"/>
                </a:cubicBezTo>
                <a:cubicBezTo>
                  <a:pt x="1215572" y="209038"/>
                  <a:pt x="1207535" y="200583"/>
                  <a:pt x="1201675" y="189867"/>
                </a:cubicBezTo>
                <a:cubicBezTo>
                  <a:pt x="1195983" y="179487"/>
                  <a:pt x="1193136" y="167766"/>
                  <a:pt x="1193136" y="154707"/>
                </a:cubicBezTo>
                <a:cubicBezTo>
                  <a:pt x="1193136" y="141647"/>
                  <a:pt x="1195983" y="129927"/>
                  <a:pt x="1201675" y="119546"/>
                </a:cubicBezTo>
                <a:cubicBezTo>
                  <a:pt x="1207535" y="108830"/>
                  <a:pt x="1215572" y="100375"/>
                  <a:pt x="1225785" y="94180"/>
                </a:cubicBezTo>
                <a:cubicBezTo>
                  <a:pt x="1235998" y="87985"/>
                  <a:pt x="1247552" y="84888"/>
                  <a:pt x="1260443" y="84888"/>
                </a:cubicBezTo>
                <a:close/>
                <a:moveTo>
                  <a:pt x="850869" y="84888"/>
                </a:moveTo>
                <a:cubicBezTo>
                  <a:pt x="863761" y="84888"/>
                  <a:pt x="875314" y="87985"/>
                  <a:pt x="885527" y="94180"/>
                </a:cubicBezTo>
                <a:cubicBezTo>
                  <a:pt x="895740" y="100375"/>
                  <a:pt x="903777" y="108830"/>
                  <a:pt x="909637" y="119546"/>
                </a:cubicBezTo>
                <a:cubicBezTo>
                  <a:pt x="915330" y="129927"/>
                  <a:pt x="918176" y="141647"/>
                  <a:pt x="918176" y="154707"/>
                </a:cubicBezTo>
                <a:cubicBezTo>
                  <a:pt x="918176" y="167766"/>
                  <a:pt x="915330" y="179487"/>
                  <a:pt x="909637" y="189867"/>
                </a:cubicBezTo>
                <a:cubicBezTo>
                  <a:pt x="903777" y="200583"/>
                  <a:pt x="895740" y="209038"/>
                  <a:pt x="885527" y="215233"/>
                </a:cubicBezTo>
                <a:cubicBezTo>
                  <a:pt x="875649" y="221261"/>
                  <a:pt x="864095" y="224275"/>
                  <a:pt x="850869" y="224275"/>
                </a:cubicBezTo>
                <a:cubicBezTo>
                  <a:pt x="837642" y="224275"/>
                  <a:pt x="826089" y="221261"/>
                  <a:pt x="816211" y="215233"/>
                </a:cubicBezTo>
                <a:cubicBezTo>
                  <a:pt x="805997" y="209038"/>
                  <a:pt x="797960" y="200583"/>
                  <a:pt x="792100" y="189867"/>
                </a:cubicBezTo>
                <a:cubicBezTo>
                  <a:pt x="786408" y="179487"/>
                  <a:pt x="783561" y="167766"/>
                  <a:pt x="783561" y="154707"/>
                </a:cubicBezTo>
                <a:cubicBezTo>
                  <a:pt x="783561" y="141647"/>
                  <a:pt x="786408" y="129927"/>
                  <a:pt x="792100" y="119546"/>
                </a:cubicBezTo>
                <a:cubicBezTo>
                  <a:pt x="797960" y="108830"/>
                  <a:pt x="805997" y="100375"/>
                  <a:pt x="816211" y="94180"/>
                </a:cubicBezTo>
                <a:cubicBezTo>
                  <a:pt x="826423" y="87985"/>
                  <a:pt x="837976" y="84888"/>
                  <a:pt x="850869" y="84888"/>
                </a:cubicBezTo>
                <a:close/>
                <a:moveTo>
                  <a:pt x="498443" y="84888"/>
                </a:moveTo>
                <a:cubicBezTo>
                  <a:pt x="511336" y="84888"/>
                  <a:pt x="522888" y="87985"/>
                  <a:pt x="533102" y="94180"/>
                </a:cubicBezTo>
                <a:cubicBezTo>
                  <a:pt x="543315" y="100375"/>
                  <a:pt x="551352" y="108830"/>
                  <a:pt x="557212" y="119546"/>
                </a:cubicBezTo>
                <a:cubicBezTo>
                  <a:pt x="562905" y="129927"/>
                  <a:pt x="565751" y="141647"/>
                  <a:pt x="565751" y="154707"/>
                </a:cubicBezTo>
                <a:cubicBezTo>
                  <a:pt x="565751" y="167766"/>
                  <a:pt x="562905" y="179487"/>
                  <a:pt x="557212" y="189867"/>
                </a:cubicBezTo>
                <a:cubicBezTo>
                  <a:pt x="551352" y="200583"/>
                  <a:pt x="543315" y="209038"/>
                  <a:pt x="533102" y="215233"/>
                </a:cubicBezTo>
                <a:cubicBezTo>
                  <a:pt x="523224" y="221261"/>
                  <a:pt x="511671" y="224275"/>
                  <a:pt x="498443" y="224275"/>
                </a:cubicBezTo>
                <a:cubicBezTo>
                  <a:pt x="485216" y="224275"/>
                  <a:pt x="473664" y="221261"/>
                  <a:pt x="463785" y="215233"/>
                </a:cubicBezTo>
                <a:cubicBezTo>
                  <a:pt x="453572" y="209038"/>
                  <a:pt x="445535" y="200583"/>
                  <a:pt x="439675" y="189867"/>
                </a:cubicBezTo>
                <a:cubicBezTo>
                  <a:pt x="433983" y="179487"/>
                  <a:pt x="431136" y="167766"/>
                  <a:pt x="431136" y="154707"/>
                </a:cubicBezTo>
                <a:cubicBezTo>
                  <a:pt x="431136" y="141647"/>
                  <a:pt x="433983" y="129927"/>
                  <a:pt x="439675" y="119546"/>
                </a:cubicBezTo>
                <a:cubicBezTo>
                  <a:pt x="445535" y="108830"/>
                  <a:pt x="453572" y="100375"/>
                  <a:pt x="463785" y="94180"/>
                </a:cubicBezTo>
                <a:cubicBezTo>
                  <a:pt x="473999" y="87985"/>
                  <a:pt x="485552" y="84888"/>
                  <a:pt x="498443" y="84888"/>
                </a:cubicBezTo>
                <a:close/>
                <a:moveTo>
                  <a:pt x="351801" y="84888"/>
                </a:moveTo>
                <a:cubicBezTo>
                  <a:pt x="364359" y="84888"/>
                  <a:pt x="375493" y="87818"/>
                  <a:pt x="385204" y="93678"/>
                </a:cubicBezTo>
                <a:cubicBezTo>
                  <a:pt x="394580" y="99371"/>
                  <a:pt x="401780" y="107240"/>
                  <a:pt x="406802" y="117286"/>
                </a:cubicBezTo>
                <a:cubicBezTo>
                  <a:pt x="411993" y="127667"/>
                  <a:pt x="414588" y="139303"/>
                  <a:pt x="414588" y="152195"/>
                </a:cubicBezTo>
                <a:cubicBezTo>
                  <a:pt x="414588" y="153200"/>
                  <a:pt x="414421" y="155376"/>
                  <a:pt x="414086" y="158725"/>
                </a:cubicBezTo>
                <a:lnTo>
                  <a:pt x="310111" y="158725"/>
                </a:lnTo>
                <a:cubicBezTo>
                  <a:pt x="310613" y="168771"/>
                  <a:pt x="313041" y="177226"/>
                  <a:pt x="317394" y="184091"/>
                </a:cubicBezTo>
                <a:cubicBezTo>
                  <a:pt x="321580" y="190621"/>
                  <a:pt x="327022" y="195728"/>
                  <a:pt x="333718" y="199411"/>
                </a:cubicBezTo>
                <a:cubicBezTo>
                  <a:pt x="340249" y="202927"/>
                  <a:pt x="347113" y="204685"/>
                  <a:pt x="354313" y="204685"/>
                </a:cubicBezTo>
                <a:cubicBezTo>
                  <a:pt x="371391" y="204685"/>
                  <a:pt x="384367" y="196732"/>
                  <a:pt x="393241" y="180826"/>
                </a:cubicBezTo>
                <a:lnTo>
                  <a:pt x="411575" y="189867"/>
                </a:lnTo>
                <a:cubicBezTo>
                  <a:pt x="406049" y="200416"/>
                  <a:pt x="398431" y="208787"/>
                  <a:pt x="388720" y="214982"/>
                </a:cubicBezTo>
                <a:cubicBezTo>
                  <a:pt x="379009" y="221177"/>
                  <a:pt x="367289" y="224275"/>
                  <a:pt x="353559" y="224275"/>
                </a:cubicBezTo>
                <a:cubicBezTo>
                  <a:pt x="340835" y="224275"/>
                  <a:pt x="329617" y="221345"/>
                  <a:pt x="319906" y="215484"/>
                </a:cubicBezTo>
                <a:cubicBezTo>
                  <a:pt x="309860" y="209457"/>
                  <a:pt x="302074" y="201169"/>
                  <a:pt x="296549" y="190621"/>
                </a:cubicBezTo>
                <a:cubicBezTo>
                  <a:pt x="291023" y="180073"/>
                  <a:pt x="288261" y="168185"/>
                  <a:pt x="288261" y="154958"/>
                </a:cubicBezTo>
                <a:cubicBezTo>
                  <a:pt x="288261" y="142233"/>
                  <a:pt x="290856" y="130597"/>
                  <a:pt x="296047" y="120048"/>
                </a:cubicBezTo>
                <a:cubicBezTo>
                  <a:pt x="301404" y="109165"/>
                  <a:pt x="308855" y="100626"/>
                  <a:pt x="318399" y="94431"/>
                </a:cubicBezTo>
                <a:cubicBezTo>
                  <a:pt x="328277" y="88069"/>
                  <a:pt x="339411" y="84888"/>
                  <a:pt x="351801" y="84888"/>
                </a:cubicBezTo>
                <a:close/>
                <a:moveTo>
                  <a:pt x="3871456" y="51987"/>
                </a:moveTo>
                <a:lnTo>
                  <a:pt x="3893306" y="51987"/>
                </a:lnTo>
                <a:lnTo>
                  <a:pt x="3893306" y="89157"/>
                </a:lnTo>
                <a:lnTo>
                  <a:pt x="3925453" y="89157"/>
                </a:lnTo>
                <a:lnTo>
                  <a:pt x="3925453" y="108998"/>
                </a:lnTo>
                <a:lnTo>
                  <a:pt x="3893306" y="108998"/>
                </a:lnTo>
                <a:lnTo>
                  <a:pt x="3893306" y="180324"/>
                </a:lnTo>
                <a:cubicBezTo>
                  <a:pt x="3893306" y="187691"/>
                  <a:pt x="3894645" y="193049"/>
                  <a:pt x="3897324" y="196397"/>
                </a:cubicBezTo>
                <a:cubicBezTo>
                  <a:pt x="3900505" y="200081"/>
                  <a:pt x="3905277" y="201922"/>
                  <a:pt x="3911640" y="201922"/>
                </a:cubicBezTo>
                <a:cubicBezTo>
                  <a:pt x="3917165" y="201922"/>
                  <a:pt x="3921937" y="200499"/>
                  <a:pt x="3925955" y="197653"/>
                </a:cubicBezTo>
                <a:lnTo>
                  <a:pt x="3925955" y="219001"/>
                </a:lnTo>
                <a:cubicBezTo>
                  <a:pt x="3923611" y="220173"/>
                  <a:pt x="3921016" y="221010"/>
                  <a:pt x="3918169" y="221512"/>
                </a:cubicBezTo>
                <a:cubicBezTo>
                  <a:pt x="3915491" y="222014"/>
                  <a:pt x="3912058" y="222265"/>
                  <a:pt x="3907872" y="222265"/>
                </a:cubicBezTo>
                <a:cubicBezTo>
                  <a:pt x="3902347" y="222265"/>
                  <a:pt x="3897408" y="221428"/>
                  <a:pt x="3893055" y="219754"/>
                </a:cubicBezTo>
                <a:cubicBezTo>
                  <a:pt x="3888367" y="217912"/>
                  <a:pt x="3884599" y="215568"/>
                  <a:pt x="3881753" y="212722"/>
                </a:cubicBezTo>
                <a:cubicBezTo>
                  <a:pt x="3874888" y="206192"/>
                  <a:pt x="3871456" y="197234"/>
                  <a:pt x="3871456" y="185849"/>
                </a:cubicBezTo>
                <a:lnTo>
                  <a:pt x="3871456" y="108998"/>
                </a:lnTo>
                <a:lnTo>
                  <a:pt x="3848602" y="108998"/>
                </a:lnTo>
                <a:lnTo>
                  <a:pt x="3848602" y="89157"/>
                </a:lnTo>
                <a:lnTo>
                  <a:pt x="3871456" y="89157"/>
                </a:lnTo>
                <a:close/>
                <a:moveTo>
                  <a:pt x="3347581" y="51987"/>
                </a:moveTo>
                <a:lnTo>
                  <a:pt x="3369431" y="51987"/>
                </a:lnTo>
                <a:lnTo>
                  <a:pt x="3369431" y="89157"/>
                </a:lnTo>
                <a:lnTo>
                  <a:pt x="3401578" y="89157"/>
                </a:lnTo>
                <a:lnTo>
                  <a:pt x="3401578" y="108998"/>
                </a:lnTo>
                <a:lnTo>
                  <a:pt x="3369431" y="108998"/>
                </a:lnTo>
                <a:lnTo>
                  <a:pt x="3369431" y="180324"/>
                </a:lnTo>
                <a:cubicBezTo>
                  <a:pt x="3369431" y="187691"/>
                  <a:pt x="3370770" y="193049"/>
                  <a:pt x="3373449" y="196397"/>
                </a:cubicBezTo>
                <a:cubicBezTo>
                  <a:pt x="3376630" y="200081"/>
                  <a:pt x="3381402" y="201922"/>
                  <a:pt x="3387764" y="201922"/>
                </a:cubicBezTo>
                <a:cubicBezTo>
                  <a:pt x="3393290" y="201922"/>
                  <a:pt x="3398062" y="200499"/>
                  <a:pt x="3402080" y="197653"/>
                </a:cubicBezTo>
                <a:lnTo>
                  <a:pt x="3402080" y="219001"/>
                </a:lnTo>
                <a:cubicBezTo>
                  <a:pt x="3399736" y="220173"/>
                  <a:pt x="3397141" y="221010"/>
                  <a:pt x="3394295" y="221512"/>
                </a:cubicBezTo>
                <a:cubicBezTo>
                  <a:pt x="3391615" y="222014"/>
                  <a:pt x="3388183" y="222265"/>
                  <a:pt x="3383998" y="222265"/>
                </a:cubicBezTo>
                <a:cubicBezTo>
                  <a:pt x="3378472" y="222265"/>
                  <a:pt x="3373533" y="221428"/>
                  <a:pt x="3369180" y="219754"/>
                </a:cubicBezTo>
                <a:cubicBezTo>
                  <a:pt x="3364491" y="217912"/>
                  <a:pt x="3360724" y="215568"/>
                  <a:pt x="3357878" y="212722"/>
                </a:cubicBezTo>
                <a:cubicBezTo>
                  <a:pt x="3351014" y="206192"/>
                  <a:pt x="3347581" y="197234"/>
                  <a:pt x="3347581" y="185849"/>
                </a:cubicBezTo>
                <a:lnTo>
                  <a:pt x="3347581" y="108998"/>
                </a:lnTo>
                <a:lnTo>
                  <a:pt x="3324726" y="108998"/>
                </a:lnTo>
                <a:lnTo>
                  <a:pt x="3324726" y="89157"/>
                </a:lnTo>
                <a:lnTo>
                  <a:pt x="3347581" y="89157"/>
                </a:lnTo>
                <a:close/>
                <a:moveTo>
                  <a:pt x="1499731" y="51987"/>
                </a:moveTo>
                <a:lnTo>
                  <a:pt x="1521581" y="51987"/>
                </a:lnTo>
                <a:lnTo>
                  <a:pt x="1521581" y="89157"/>
                </a:lnTo>
                <a:lnTo>
                  <a:pt x="1553728" y="89157"/>
                </a:lnTo>
                <a:lnTo>
                  <a:pt x="1553728" y="108998"/>
                </a:lnTo>
                <a:lnTo>
                  <a:pt x="1521581" y="108998"/>
                </a:lnTo>
                <a:lnTo>
                  <a:pt x="1521581" y="180324"/>
                </a:lnTo>
                <a:cubicBezTo>
                  <a:pt x="1521581" y="187691"/>
                  <a:pt x="1522920" y="193049"/>
                  <a:pt x="1525600" y="196397"/>
                </a:cubicBezTo>
                <a:cubicBezTo>
                  <a:pt x="1528781" y="200081"/>
                  <a:pt x="1533553" y="201922"/>
                  <a:pt x="1539915" y="201922"/>
                </a:cubicBezTo>
                <a:cubicBezTo>
                  <a:pt x="1545440" y="201922"/>
                  <a:pt x="1550212" y="200499"/>
                  <a:pt x="1554231" y="197653"/>
                </a:cubicBezTo>
                <a:lnTo>
                  <a:pt x="1554231" y="219001"/>
                </a:lnTo>
                <a:cubicBezTo>
                  <a:pt x="1551887" y="220173"/>
                  <a:pt x="1549291" y="221010"/>
                  <a:pt x="1546445" y="221512"/>
                </a:cubicBezTo>
                <a:cubicBezTo>
                  <a:pt x="1543766" y="222014"/>
                  <a:pt x="1540334" y="222265"/>
                  <a:pt x="1536148" y="222265"/>
                </a:cubicBezTo>
                <a:cubicBezTo>
                  <a:pt x="1530622" y="222265"/>
                  <a:pt x="1525683" y="221428"/>
                  <a:pt x="1521330" y="219754"/>
                </a:cubicBezTo>
                <a:cubicBezTo>
                  <a:pt x="1516642" y="217912"/>
                  <a:pt x="1512875" y="215568"/>
                  <a:pt x="1510028" y="212722"/>
                </a:cubicBezTo>
                <a:cubicBezTo>
                  <a:pt x="1503163" y="206192"/>
                  <a:pt x="1499731" y="197234"/>
                  <a:pt x="1499731" y="185849"/>
                </a:cubicBezTo>
                <a:lnTo>
                  <a:pt x="1499731" y="108998"/>
                </a:lnTo>
                <a:lnTo>
                  <a:pt x="1476877" y="108998"/>
                </a:lnTo>
                <a:lnTo>
                  <a:pt x="1476877" y="89157"/>
                </a:lnTo>
                <a:lnTo>
                  <a:pt x="1499731" y="89157"/>
                </a:lnTo>
                <a:close/>
                <a:moveTo>
                  <a:pt x="7034677" y="36165"/>
                </a:moveTo>
                <a:lnTo>
                  <a:pt x="7056526" y="36165"/>
                </a:lnTo>
                <a:lnTo>
                  <a:pt x="7056526" y="52992"/>
                </a:lnTo>
                <a:lnTo>
                  <a:pt x="7072851" y="52992"/>
                </a:lnTo>
                <a:lnTo>
                  <a:pt x="7072851" y="70321"/>
                </a:lnTo>
                <a:lnTo>
                  <a:pt x="7056526" y="70321"/>
                </a:lnTo>
                <a:lnTo>
                  <a:pt x="7056526" y="220256"/>
                </a:lnTo>
                <a:lnTo>
                  <a:pt x="7035681" y="220256"/>
                </a:lnTo>
                <a:lnTo>
                  <a:pt x="7035681" y="200918"/>
                </a:lnTo>
                <a:lnTo>
                  <a:pt x="7034677" y="200918"/>
                </a:lnTo>
                <a:cubicBezTo>
                  <a:pt x="7030825" y="207280"/>
                  <a:pt x="7024798" y="212806"/>
                  <a:pt x="7016593" y="217494"/>
                </a:cubicBezTo>
                <a:cubicBezTo>
                  <a:pt x="7008725" y="222014"/>
                  <a:pt x="6999851" y="224275"/>
                  <a:pt x="6989972" y="224275"/>
                </a:cubicBezTo>
                <a:cubicBezTo>
                  <a:pt x="6977749" y="224275"/>
                  <a:pt x="6967034" y="221345"/>
                  <a:pt x="6957825" y="215484"/>
                </a:cubicBezTo>
                <a:cubicBezTo>
                  <a:pt x="6948449" y="209624"/>
                  <a:pt x="6940999" y="201336"/>
                  <a:pt x="6935473" y="190621"/>
                </a:cubicBezTo>
                <a:cubicBezTo>
                  <a:pt x="6929948" y="180073"/>
                  <a:pt x="6927185" y="168101"/>
                  <a:pt x="6927185" y="154707"/>
                </a:cubicBezTo>
                <a:cubicBezTo>
                  <a:pt x="6927185" y="141480"/>
                  <a:pt x="6929948" y="129592"/>
                  <a:pt x="6935473" y="119044"/>
                </a:cubicBezTo>
                <a:cubicBezTo>
                  <a:pt x="6941166" y="108161"/>
                  <a:pt x="6948617" y="99789"/>
                  <a:pt x="6957825" y="93929"/>
                </a:cubicBezTo>
                <a:cubicBezTo>
                  <a:pt x="6967369" y="87902"/>
                  <a:pt x="6978085" y="84888"/>
                  <a:pt x="6989972" y="84888"/>
                </a:cubicBezTo>
                <a:cubicBezTo>
                  <a:pt x="6999683" y="84888"/>
                  <a:pt x="7008557" y="87232"/>
                  <a:pt x="7016593" y="91920"/>
                </a:cubicBezTo>
                <a:cubicBezTo>
                  <a:pt x="7024798" y="96775"/>
                  <a:pt x="7030825" y="102384"/>
                  <a:pt x="7034677" y="108747"/>
                </a:cubicBezTo>
                <a:lnTo>
                  <a:pt x="7035681" y="108747"/>
                </a:lnTo>
                <a:lnTo>
                  <a:pt x="7034677" y="91166"/>
                </a:lnTo>
                <a:lnTo>
                  <a:pt x="7034677" y="70321"/>
                </a:lnTo>
                <a:lnTo>
                  <a:pt x="6994995" y="70321"/>
                </a:lnTo>
                <a:lnTo>
                  <a:pt x="6994995" y="52992"/>
                </a:lnTo>
                <a:lnTo>
                  <a:pt x="7034677" y="52992"/>
                </a:lnTo>
                <a:close/>
                <a:moveTo>
                  <a:pt x="6372243" y="36165"/>
                </a:moveTo>
                <a:lnTo>
                  <a:pt x="6394092" y="36165"/>
                </a:lnTo>
                <a:lnTo>
                  <a:pt x="6394092" y="90413"/>
                </a:lnTo>
                <a:lnTo>
                  <a:pt x="6392837" y="108496"/>
                </a:lnTo>
                <a:lnTo>
                  <a:pt x="6394092" y="108496"/>
                </a:lnTo>
                <a:cubicBezTo>
                  <a:pt x="6397441" y="101966"/>
                  <a:pt x="6403133" y="96357"/>
                  <a:pt x="6411170" y="91669"/>
                </a:cubicBezTo>
                <a:cubicBezTo>
                  <a:pt x="6418872" y="87148"/>
                  <a:pt x="6427411" y="84888"/>
                  <a:pt x="6436787" y="84888"/>
                </a:cubicBezTo>
                <a:cubicBezTo>
                  <a:pt x="6452693" y="84888"/>
                  <a:pt x="6464832" y="89576"/>
                  <a:pt x="6473203" y="98952"/>
                </a:cubicBezTo>
                <a:cubicBezTo>
                  <a:pt x="6481575" y="108328"/>
                  <a:pt x="6485761" y="120718"/>
                  <a:pt x="6485761" y="136122"/>
                </a:cubicBezTo>
                <a:lnTo>
                  <a:pt x="6485761" y="220256"/>
                </a:lnTo>
                <a:lnTo>
                  <a:pt x="6463911" y="220256"/>
                </a:lnTo>
                <a:lnTo>
                  <a:pt x="6463911" y="139387"/>
                </a:lnTo>
                <a:cubicBezTo>
                  <a:pt x="6463911" y="127667"/>
                  <a:pt x="6460897" y="118960"/>
                  <a:pt x="6454870" y="113267"/>
                </a:cubicBezTo>
                <a:cubicBezTo>
                  <a:pt x="6449010" y="107575"/>
                  <a:pt x="6441224" y="104728"/>
                  <a:pt x="6431513" y="104728"/>
                </a:cubicBezTo>
                <a:cubicBezTo>
                  <a:pt x="6424983" y="104728"/>
                  <a:pt x="6418705" y="106821"/>
                  <a:pt x="6412677" y="111007"/>
                </a:cubicBezTo>
                <a:cubicBezTo>
                  <a:pt x="6406985" y="115025"/>
                  <a:pt x="6402464" y="120300"/>
                  <a:pt x="6399115" y="126829"/>
                </a:cubicBezTo>
                <a:cubicBezTo>
                  <a:pt x="6395767" y="133527"/>
                  <a:pt x="6394092" y="140308"/>
                  <a:pt x="6394092" y="147172"/>
                </a:cubicBezTo>
                <a:lnTo>
                  <a:pt x="6394092" y="220256"/>
                </a:lnTo>
                <a:lnTo>
                  <a:pt x="6372243" y="220256"/>
                </a:lnTo>
                <a:close/>
                <a:moveTo>
                  <a:pt x="5572143" y="36165"/>
                </a:moveTo>
                <a:lnTo>
                  <a:pt x="5593992" y="36165"/>
                </a:lnTo>
                <a:lnTo>
                  <a:pt x="5593992" y="90413"/>
                </a:lnTo>
                <a:lnTo>
                  <a:pt x="5592737" y="108496"/>
                </a:lnTo>
                <a:lnTo>
                  <a:pt x="5593992" y="108496"/>
                </a:lnTo>
                <a:cubicBezTo>
                  <a:pt x="5597341" y="101966"/>
                  <a:pt x="5603034" y="96357"/>
                  <a:pt x="5611070" y="91669"/>
                </a:cubicBezTo>
                <a:cubicBezTo>
                  <a:pt x="5618772" y="87148"/>
                  <a:pt x="5627311" y="84888"/>
                  <a:pt x="5636687" y="84888"/>
                </a:cubicBezTo>
                <a:cubicBezTo>
                  <a:pt x="5652594" y="84888"/>
                  <a:pt x="5664732" y="89576"/>
                  <a:pt x="5673104" y="98952"/>
                </a:cubicBezTo>
                <a:cubicBezTo>
                  <a:pt x="5681475" y="108328"/>
                  <a:pt x="5685661" y="120718"/>
                  <a:pt x="5685661" y="136122"/>
                </a:cubicBezTo>
                <a:lnTo>
                  <a:pt x="5685661" y="220256"/>
                </a:lnTo>
                <a:lnTo>
                  <a:pt x="5663811" y="220256"/>
                </a:lnTo>
                <a:lnTo>
                  <a:pt x="5663811" y="139387"/>
                </a:lnTo>
                <a:cubicBezTo>
                  <a:pt x="5663811" y="127667"/>
                  <a:pt x="5660798" y="118960"/>
                  <a:pt x="5654770" y="113267"/>
                </a:cubicBezTo>
                <a:cubicBezTo>
                  <a:pt x="5648910" y="107575"/>
                  <a:pt x="5641124" y="104728"/>
                  <a:pt x="5631413" y="104728"/>
                </a:cubicBezTo>
                <a:cubicBezTo>
                  <a:pt x="5624884" y="104728"/>
                  <a:pt x="5618605" y="106821"/>
                  <a:pt x="5612577" y="111007"/>
                </a:cubicBezTo>
                <a:cubicBezTo>
                  <a:pt x="5606885" y="115025"/>
                  <a:pt x="5602364" y="120300"/>
                  <a:pt x="5599015" y="126829"/>
                </a:cubicBezTo>
                <a:cubicBezTo>
                  <a:pt x="5595667" y="133527"/>
                  <a:pt x="5593992" y="140308"/>
                  <a:pt x="5593992" y="147172"/>
                </a:cubicBezTo>
                <a:lnTo>
                  <a:pt x="5593992" y="220256"/>
                </a:lnTo>
                <a:lnTo>
                  <a:pt x="5572143" y="220256"/>
                </a:lnTo>
                <a:close/>
                <a:moveTo>
                  <a:pt x="4962543" y="36165"/>
                </a:moveTo>
                <a:lnTo>
                  <a:pt x="4984392" y="36165"/>
                </a:lnTo>
                <a:lnTo>
                  <a:pt x="4984392" y="90413"/>
                </a:lnTo>
                <a:lnTo>
                  <a:pt x="4983137" y="108496"/>
                </a:lnTo>
                <a:lnTo>
                  <a:pt x="4984392" y="108496"/>
                </a:lnTo>
                <a:cubicBezTo>
                  <a:pt x="4987741" y="101966"/>
                  <a:pt x="4993434" y="96357"/>
                  <a:pt x="5001470" y="91669"/>
                </a:cubicBezTo>
                <a:cubicBezTo>
                  <a:pt x="5009172" y="87148"/>
                  <a:pt x="5017711" y="84888"/>
                  <a:pt x="5027087" y="84888"/>
                </a:cubicBezTo>
                <a:cubicBezTo>
                  <a:pt x="5042994" y="84888"/>
                  <a:pt x="5055132" y="89576"/>
                  <a:pt x="5063504" y="98952"/>
                </a:cubicBezTo>
                <a:cubicBezTo>
                  <a:pt x="5071875" y="108328"/>
                  <a:pt x="5076061" y="120718"/>
                  <a:pt x="5076061" y="136122"/>
                </a:cubicBezTo>
                <a:lnTo>
                  <a:pt x="5076061" y="220256"/>
                </a:lnTo>
                <a:lnTo>
                  <a:pt x="5054211" y="220256"/>
                </a:lnTo>
                <a:lnTo>
                  <a:pt x="5054211" y="139387"/>
                </a:lnTo>
                <a:cubicBezTo>
                  <a:pt x="5054211" y="127667"/>
                  <a:pt x="5051198" y="118960"/>
                  <a:pt x="5045170" y="113267"/>
                </a:cubicBezTo>
                <a:cubicBezTo>
                  <a:pt x="5039310" y="107575"/>
                  <a:pt x="5031524" y="104728"/>
                  <a:pt x="5021813" y="104728"/>
                </a:cubicBezTo>
                <a:cubicBezTo>
                  <a:pt x="5015284" y="104728"/>
                  <a:pt x="5009005" y="106821"/>
                  <a:pt x="5002977" y="111007"/>
                </a:cubicBezTo>
                <a:cubicBezTo>
                  <a:pt x="4997285" y="115025"/>
                  <a:pt x="4992764" y="120300"/>
                  <a:pt x="4989415" y="126829"/>
                </a:cubicBezTo>
                <a:cubicBezTo>
                  <a:pt x="4986067" y="133527"/>
                  <a:pt x="4984392" y="140308"/>
                  <a:pt x="4984392" y="147172"/>
                </a:cubicBezTo>
                <a:lnTo>
                  <a:pt x="4984392" y="220256"/>
                </a:lnTo>
                <a:lnTo>
                  <a:pt x="4962543" y="220256"/>
                </a:lnTo>
                <a:close/>
                <a:moveTo>
                  <a:pt x="4634377" y="36165"/>
                </a:moveTo>
                <a:lnTo>
                  <a:pt x="4656226" y="36165"/>
                </a:lnTo>
                <a:lnTo>
                  <a:pt x="4656226" y="220256"/>
                </a:lnTo>
                <a:lnTo>
                  <a:pt x="4635381" y="220256"/>
                </a:lnTo>
                <a:lnTo>
                  <a:pt x="4635381" y="200918"/>
                </a:lnTo>
                <a:lnTo>
                  <a:pt x="4634377" y="200918"/>
                </a:lnTo>
                <a:cubicBezTo>
                  <a:pt x="4630526" y="207280"/>
                  <a:pt x="4624499" y="212806"/>
                  <a:pt x="4616294" y="217494"/>
                </a:cubicBezTo>
                <a:cubicBezTo>
                  <a:pt x="4608425" y="222014"/>
                  <a:pt x="4599551" y="224275"/>
                  <a:pt x="4589672" y="224275"/>
                </a:cubicBezTo>
                <a:cubicBezTo>
                  <a:pt x="4577450" y="224275"/>
                  <a:pt x="4566735" y="221345"/>
                  <a:pt x="4557525" y="215484"/>
                </a:cubicBezTo>
                <a:cubicBezTo>
                  <a:pt x="4548150" y="209624"/>
                  <a:pt x="4540699" y="201336"/>
                  <a:pt x="4535173" y="190621"/>
                </a:cubicBezTo>
                <a:cubicBezTo>
                  <a:pt x="4529648" y="180073"/>
                  <a:pt x="4526885" y="168101"/>
                  <a:pt x="4526885" y="154707"/>
                </a:cubicBezTo>
                <a:cubicBezTo>
                  <a:pt x="4526885" y="141480"/>
                  <a:pt x="4529648" y="129592"/>
                  <a:pt x="4535173" y="119044"/>
                </a:cubicBezTo>
                <a:cubicBezTo>
                  <a:pt x="4540867" y="108161"/>
                  <a:pt x="4548317" y="99789"/>
                  <a:pt x="4557525" y="93929"/>
                </a:cubicBezTo>
                <a:cubicBezTo>
                  <a:pt x="4567069" y="87902"/>
                  <a:pt x="4577785" y="84888"/>
                  <a:pt x="4589672" y="84888"/>
                </a:cubicBezTo>
                <a:cubicBezTo>
                  <a:pt x="4599384" y="84888"/>
                  <a:pt x="4608257" y="87232"/>
                  <a:pt x="4616294" y="91920"/>
                </a:cubicBezTo>
                <a:cubicBezTo>
                  <a:pt x="4624499" y="96775"/>
                  <a:pt x="4630526" y="102384"/>
                  <a:pt x="4634377" y="108747"/>
                </a:cubicBezTo>
                <a:lnTo>
                  <a:pt x="4635381" y="108747"/>
                </a:lnTo>
                <a:lnTo>
                  <a:pt x="4634377" y="90413"/>
                </a:lnTo>
                <a:close/>
                <a:moveTo>
                  <a:pt x="1738777" y="36165"/>
                </a:moveTo>
                <a:lnTo>
                  <a:pt x="1760627" y="36165"/>
                </a:lnTo>
                <a:lnTo>
                  <a:pt x="1760627" y="52992"/>
                </a:lnTo>
                <a:lnTo>
                  <a:pt x="1776952" y="52992"/>
                </a:lnTo>
                <a:lnTo>
                  <a:pt x="1776952" y="70321"/>
                </a:lnTo>
                <a:lnTo>
                  <a:pt x="1760627" y="70321"/>
                </a:lnTo>
                <a:lnTo>
                  <a:pt x="1760627" y="220256"/>
                </a:lnTo>
                <a:lnTo>
                  <a:pt x="1739782" y="220256"/>
                </a:lnTo>
                <a:lnTo>
                  <a:pt x="1739782" y="200918"/>
                </a:lnTo>
                <a:lnTo>
                  <a:pt x="1738777" y="200918"/>
                </a:lnTo>
                <a:cubicBezTo>
                  <a:pt x="1734926" y="207280"/>
                  <a:pt x="1728899" y="212806"/>
                  <a:pt x="1720695" y="217494"/>
                </a:cubicBezTo>
                <a:cubicBezTo>
                  <a:pt x="1712825" y="222014"/>
                  <a:pt x="1703952" y="224275"/>
                  <a:pt x="1694073" y="224275"/>
                </a:cubicBezTo>
                <a:cubicBezTo>
                  <a:pt x="1681850" y="224275"/>
                  <a:pt x="1671135" y="221345"/>
                  <a:pt x="1661926" y="215484"/>
                </a:cubicBezTo>
                <a:cubicBezTo>
                  <a:pt x="1652550" y="209624"/>
                  <a:pt x="1645099" y="201336"/>
                  <a:pt x="1639574" y="190621"/>
                </a:cubicBezTo>
                <a:cubicBezTo>
                  <a:pt x="1634049" y="180073"/>
                  <a:pt x="1631286" y="168101"/>
                  <a:pt x="1631286" y="154707"/>
                </a:cubicBezTo>
                <a:cubicBezTo>
                  <a:pt x="1631286" y="141480"/>
                  <a:pt x="1634049" y="129592"/>
                  <a:pt x="1639574" y="119044"/>
                </a:cubicBezTo>
                <a:cubicBezTo>
                  <a:pt x="1645267" y="108161"/>
                  <a:pt x="1652718" y="99789"/>
                  <a:pt x="1661926" y="93929"/>
                </a:cubicBezTo>
                <a:cubicBezTo>
                  <a:pt x="1671470" y="87902"/>
                  <a:pt x="1682186" y="84888"/>
                  <a:pt x="1694073" y="84888"/>
                </a:cubicBezTo>
                <a:cubicBezTo>
                  <a:pt x="1703784" y="84888"/>
                  <a:pt x="1712658" y="87232"/>
                  <a:pt x="1720695" y="91920"/>
                </a:cubicBezTo>
                <a:cubicBezTo>
                  <a:pt x="1728899" y="96775"/>
                  <a:pt x="1734926" y="102384"/>
                  <a:pt x="1738777" y="108747"/>
                </a:cubicBezTo>
                <a:lnTo>
                  <a:pt x="1739782" y="108747"/>
                </a:lnTo>
                <a:lnTo>
                  <a:pt x="1738777" y="91166"/>
                </a:lnTo>
                <a:lnTo>
                  <a:pt x="1738777" y="70321"/>
                </a:lnTo>
                <a:lnTo>
                  <a:pt x="1699096" y="70321"/>
                </a:lnTo>
                <a:lnTo>
                  <a:pt x="1699096" y="52992"/>
                </a:lnTo>
                <a:lnTo>
                  <a:pt x="1738777" y="52992"/>
                </a:lnTo>
                <a:close/>
                <a:moveTo>
                  <a:pt x="1057293" y="36165"/>
                </a:moveTo>
                <a:lnTo>
                  <a:pt x="1079143" y="36165"/>
                </a:lnTo>
                <a:lnTo>
                  <a:pt x="1079143" y="90413"/>
                </a:lnTo>
                <a:lnTo>
                  <a:pt x="1077887" y="108496"/>
                </a:lnTo>
                <a:lnTo>
                  <a:pt x="1079143" y="108496"/>
                </a:lnTo>
                <a:cubicBezTo>
                  <a:pt x="1082492" y="101966"/>
                  <a:pt x="1088185" y="96357"/>
                  <a:pt x="1096221" y="91669"/>
                </a:cubicBezTo>
                <a:cubicBezTo>
                  <a:pt x="1103923" y="87148"/>
                  <a:pt x="1112462" y="84888"/>
                  <a:pt x="1121838" y="84888"/>
                </a:cubicBezTo>
                <a:cubicBezTo>
                  <a:pt x="1137744" y="84888"/>
                  <a:pt x="1149883" y="89576"/>
                  <a:pt x="1158254" y="98952"/>
                </a:cubicBezTo>
                <a:cubicBezTo>
                  <a:pt x="1166626" y="108328"/>
                  <a:pt x="1170812" y="120718"/>
                  <a:pt x="1170812" y="136122"/>
                </a:cubicBezTo>
                <a:lnTo>
                  <a:pt x="1170812" y="220256"/>
                </a:lnTo>
                <a:lnTo>
                  <a:pt x="1148962" y="220256"/>
                </a:lnTo>
                <a:lnTo>
                  <a:pt x="1148962" y="139387"/>
                </a:lnTo>
                <a:cubicBezTo>
                  <a:pt x="1148962" y="127667"/>
                  <a:pt x="1145948" y="118960"/>
                  <a:pt x="1139921" y="113267"/>
                </a:cubicBezTo>
                <a:cubicBezTo>
                  <a:pt x="1134061" y="107575"/>
                  <a:pt x="1126275" y="104728"/>
                  <a:pt x="1116564" y="104728"/>
                </a:cubicBezTo>
                <a:cubicBezTo>
                  <a:pt x="1110034" y="104728"/>
                  <a:pt x="1103756" y="106821"/>
                  <a:pt x="1097728" y="111007"/>
                </a:cubicBezTo>
                <a:cubicBezTo>
                  <a:pt x="1092035" y="115025"/>
                  <a:pt x="1087515" y="120300"/>
                  <a:pt x="1084166" y="126829"/>
                </a:cubicBezTo>
                <a:cubicBezTo>
                  <a:pt x="1080817" y="133527"/>
                  <a:pt x="1079143" y="140308"/>
                  <a:pt x="1079143" y="147172"/>
                </a:cubicBezTo>
                <a:lnTo>
                  <a:pt x="1079143" y="220256"/>
                </a:lnTo>
                <a:lnTo>
                  <a:pt x="1057293" y="220256"/>
                </a:lnTo>
                <a:close/>
                <a:moveTo>
                  <a:pt x="738652" y="36165"/>
                </a:moveTo>
                <a:lnTo>
                  <a:pt x="760502" y="36165"/>
                </a:lnTo>
                <a:lnTo>
                  <a:pt x="760502" y="220256"/>
                </a:lnTo>
                <a:lnTo>
                  <a:pt x="739656" y="220256"/>
                </a:lnTo>
                <a:lnTo>
                  <a:pt x="739656" y="200918"/>
                </a:lnTo>
                <a:lnTo>
                  <a:pt x="738652" y="200918"/>
                </a:lnTo>
                <a:cubicBezTo>
                  <a:pt x="734801" y="207280"/>
                  <a:pt x="728774" y="212806"/>
                  <a:pt x="720570" y="217494"/>
                </a:cubicBezTo>
                <a:cubicBezTo>
                  <a:pt x="712700" y="222014"/>
                  <a:pt x="703827" y="224275"/>
                  <a:pt x="693948" y="224275"/>
                </a:cubicBezTo>
                <a:cubicBezTo>
                  <a:pt x="681726" y="224275"/>
                  <a:pt x="671010" y="221345"/>
                  <a:pt x="661801" y="215484"/>
                </a:cubicBezTo>
                <a:cubicBezTo>
                  <a:pt x="652425" y="209624"/>
                  <a:pt x="644974" y="201336"/>
                  <a:pt x="639449" y="190621"/>
                </a:cubicBezTo>
                <a:cubicBezTo>
                  <a:pt x="633924" y="180073"/>
                  <a:pt x="631161" y="168101"/>
                  <a:pt x="631161" y="154707"/>
                </a:cubicBezTo>
                <a:cubicBezTo>
                  <a:pt x="631161" y="141480"/>
                  <a:pt x="633924" y="129592"/>
                  <a:pt x="639449" y="119044"/>
                </a:cubicBezTo>
                <a:cubicBezTo>
                  <a:pt x="645141" y="108161"/>
                  <a:pt x="652592" y="99789"/>
                  <a:pt x="661801" y="93929"/>
                </a:cubicBezTo>
                <a:cubicBezTo>
                  <a:pt x="671345" y="87902"/>
                  <a:pt x="682060" y="84888"/>
                  <a:pt x="693948" y="84888"/>
                </a:cubicBezTo>
                <a:cubicBezTo>
                  <a:pt x="703659" y="84888"/>
                  <a:pt x="712532" y="87232"/>
                  <a:pt x="720570" y="91920"/>
                </a:cubicBezTo>
                <a:cubicBezTo>
                  <a:pt x="728774" y="96775"/>
                  <a:pt x="734801" y="102384"/>
                  <a:pt x="738652" y="108747"/>
                </a:cubicBezTo>
                <a:lnTo>
                  <a:pt x="739656" y="108747"/>
                </a:lnTo>
                <a:lnTo>
                  <a:pt x="738652" y="90413"/>
                </a:lnTo>
                <a:close/>
                <a:moveTo>
                  <a:pt x="152418" y="36165"/>
                </a:moveTo>
                <a:lnTo>
                  <a:pt x="174268" y="36165"/>
                </a:lnTo>
                <a:lnTo>
                  <a:pt x="174268" y="90413"/>
                </a:lnTo>
                <a:lnTo>
                  <a:pt x="173012" y="108496"/>
                </a:lnTo>
                <a:lnTo>
                  <a:pt x="174268" y="108496"/>
                </a:lnTo>
                <a:cubicBezTo>
                  <a:pt x="177617" y="101966"/>
                  <a:pt x="183309" y="96357"/>
                  <a:pt x="191346" y="91669"/>
                </a:cubicBezTo>
                <a:cubicBezTo>
                  <a:pt x="199048" y="87148"/>
                  <a:pt x="207587" y="84888"/>
                  <a:pt x="216963" y="84888"/>
                </a:cubicBezTo>
                <a:cubicBezTo>
                  <a:pt x="232869" y="84888"/>
                  <a:pt x="245008" y="89576"/>
                  <a:pt x="253380" y="98952"/>
                </a:cubicBezTo>
                <a:cubicBezTo>
                  <a:pt x="261751" y="108328"/>
                  <a:pt x="265937" y="120718"/>
                  <a:pt x="265937" y="136122"/>
                </a:cubicBezTo>
                <a:lnTo>
                  <a:pt x="265937" y="220256"/>
                </a:lnTo>
                <a:lnTo>
                  <a:pt x="244087" y="220256"/>
                </a:lnTo>
                <a:lnTo>
                  <a:pt x="244087" y="139387"/>
                </a:lnTo>
                <a:cubicBezTo>
                  <a:pt x="244087" y="127667"/>
                  <a:pt x="241073" y="118960"/>
                  <a:pt x="235046" y="113267"/>
                </a:cubicBezTo>
                <a:cubicBezTo>
                  <a:pt x="229186" y="107575"/>
                  <a:pt x="221400" y="104728"/>
                  <a:pt x="211689" y="104728"/>
                </a:cubicBezTo>
                <a:cubicBezTo>
                  <a:pt x="205159" y="104728"/>
                  <a:pt x="198881" y="106821"/>
                  <a:pt x="192853" y="111007"/>
                </a:cubicBezTo>
                <a:cubicBezTo>
                  <a:pt x="187160" y="115025"/>
                  <a:pt x="182639" y="120300"/>
                  <a:pt x="179291" y="126829"/>
                </a:cubicBezTo>
                <a:cubicBezTo>
                  <a:pt x="175942" y="133527"/>
                  <a:pt x="174268" y="140308"/>
                  <a:pt x="174268" y="147172"/>
                </a:cubicBezTo>
                <a:lnTo>
                  <a:pt x="174268" y="220256"/>
                </a:lnTo>
                <a:lnTo>
                  <a:pt x="152418" y="220256"/>
                </a:lnTo>
                <a:close/>
                <a:moveTo>
                  <a:pt x="0" y="36165"/>
                </a:moveTo>
                <a:lnTo>
                  <a:pt x="124820" y="36165"/>
                </a:lnTo>
                <a:lnTo>
                  <a:pt x="124820" y="57010"/>
                </a:lnTo>
                <a:lnTo>
                  <a:pt x="73334" y="57010"/>
                </a:lnTo>
                <a:lnTo>
                  <a:pt x="73334" y="220256"/>
                </a:lnTo>
                <a:lnTo>
                  <a:pt x="51485" y="220256"/>
                </a:lnTo>
                <a:lnTo>
                  <a:pt x="51485" y="57010"/>
                </a:lnTo>
                <a:lnTo>
                  <a:pt x="0" y="57010"/>
                </a:lnTo>
                <a:close/>
                <a:moveTo>
                  <a:pt x="955802" y="33654"/>
                </a:moveTo>
                <a:cubicBezTo>
                  <a:pt x="960322" y="33654"/>
                  <a:pt x="964006" y="35077"/>
                  <a:pt x="966852" y="37923"/>
                </a:cubicBezTo>
                <a:cubicBezTo>
                  <a:pt x="969866" y="40937"/>
                  <a:pt x="971373" y="44704"/>
                  <a:pt x="971373" y="49225"/>
                </a:cubicBezTo>
                <a:cubicBezTo>
                  <a:pt x="971373" y="53578"/>
                  <a:pt x="969866" y="57262"/>
                  <a:pt x="966852" y="60275"/>
                </a:cubicBezTo>
                <a:cubicBezTo>
                  <a:pt x="963671" y="63457"/>
                  <a:pt x="959988" y="65047"/>
                  <a:pt x="955802" y="65047"/>
                </a:cubicBezTo>
                <a:cubicBezTo>
                  <a:pt x="951616" y="65047"/>
                  <a:pt x="947932" y="63457"/>
                  <a:pt x="944751" y="60275"/>
                </a:cubicBezTo>
                <a:cubicBezTo>
                  <a:pt x="941570" y="57094"/>
                  <a:pt x="939979" y="53411"/>
                  <a:pt x="939979" y="49225"/>
                </a:cubicBezTo>
                <a:cubicBezTo>
                  <a:pt x="939979" y="44872"/>
                  <a:pt x="941570" y="41104"/>
                  <a:pt x="944751" y="37923"/>
                </a:cubicBezTo>
                <a:cubicBezTo>
                  <a:pt x="947597" y="35077"/>
                  <a:pt x="951281" y="33654"/>
                  <a:pt x="955802" y="33654"/>
                </a:cubicBezTo>
                <a:close/>
                <a:moveTo>
                  <a:pt x="7133833" y="31142"/>
                </a:moveTo>
                <a:lnTo>
                  <a:pt x="7153171" y="31142"/>
                </a:lnTo>
                <a:lnTo>
                  <a:pt x="7179542" y="61029"/>
                </a:lnTo>
                <a:lnTo>
                  <a:pt x="7179542" y="62284"/>
                </a:lnTo>
                <a:lnTo>
                  <a:pt x="7158445" y="62284"/>
                </a:lnTo>
                <a:lnTo>
                  <a:pt x="7144381" y="47718"/>
                </a:lnTo>
                <a:lnTo>
                  <a:pt x="7142372" y="47718"/>
                </a:lnTo>
                <a:lnTo>
                  <a:pt x="7128559" y="62284"/>
                </a:lnTo>
                <a:lnTo>
                  <a:pt x="7107463" y="62284"/>
                </a:lnTo>
                <a:lnTo>
                  <a:pt x="7107463" y="61029"/>
                </a:lnTo>
                <a:close/>
                <a:moveTo>
                  <a:pt x="6555803" y="31142"/>
                </a:moveTo>
                <a:lnTo>
                  <a:pt x="6575141" y="31142"/>
                </a:lnTo>
                <a:lnTo>
                  <a:pt x="6601763" y="61029"/>
                </a:lnTo>
                <a:lnTo>
                  <a:pt x="6601763" y="62284"/>
                </a:lnTo>
                <a:lnTo>
                  <a:pt x="6580667" y="62284"/>
                </a:lnTo>
                <a:lnTo>
                  <a:pt x="6566351" y="47718"/>
                </a:lnTo>
                <a:lnTo>
                  <a:pt x="6564343" y="47718"/>
                </a:lnTo>
                <a:lnTo>
                  <a:pt x="6550781" y="62284"/>
                </a:lnTo>
                <a:lnTo>
                  <a:pt x="6529684" y="62284"/>
                </a:lnTo>
                <a:lnTo>
                  <a:pt x="6529684" y="61029"/>
                </a:lnTo>
                <a:close/>
                <a:moveTo>
                  <a:pt x="5350165" y="30891"/>
                </a:moveTo>
                <a:lnTo>
                  <a:pt x="5374024" y="30891"/>
                </a:lnTo>
                <a:lnTo>
                  <a:pt x="5355691" y="63540"/>
                </a:lnTo>
                <a:lnTo>
                  <a:pt x="5336603" y="63540"/>
                </a:lnTo>
                <a:close/>
                <a:moveTo>
                  <a:pt x="3571483" y="30891"/>
                </a:moveTo>
                <a:lnTo>
                  <a:pt x="3590822" y="30891"/>
                </a:lnTo>
                <a:lnTo>
                  <a:pt x="3616941" y="61029"/>
                </a:lnTo>
                <a:lnTo>
                  <a:pt x="3616941" y="62284"/>
                </a:lnTo>
                <a:lnTo>
                  <a:pt x="3595845" y="62284"/>
                </a:lnTo>
                <a:lnTo>
                  <a:pt x="3582032" y="45960"/>
                </a:lnTo>
                <a:lnTo>
                  <a:pt x="3580023" y="45960"/>
                </a:lnTo>
                <a:lnTo>
                  <a:pt x="3566209" y="62284"/>
                </a:lnTo>
                <a:lnTo>
                  <a:pt x="3545113" y="62284"/>
                </a:lnTo>
                <a:lnTo>
                  <a:pt x="3545113" y="61029"/>
                </a:lnTo>
                <a:close/>
                <a:moveTo>
                  <a:pt x="1841450" y="30891"/>
                </a:moveTo>
                <a:lnTo>
                  <a:pt x="1860788" y="30891"/>
                </a:lnTo>
                <a:lnTo>
                  <a:pt x="1887159" y="61029"/>
                </a:lnTo>
                <a:lnTo>
                  <a:pt x="1887159" y="62284"/>
                </a:lnTo>
                <a:lnTo>
                  <a:pt x="1866063" y="62284"/>
                </a:lnTo>
                <a:lnTo>
                  <a:pt x="1851998" y="45960"/>
                </a:lnTo>
                <a:lnTo>
                  <a:pt x="1849989" y="45960"/>
                </a:lnTo>
                <a:lnTo>
                  <a:pt x="1836427" y="62284"/>
                </a:lnTo>
                <a:lnTo>
                  <a:pt x="1815331" y="62284"/>
                </a:lnTo>
                <a:lnTo>
                  <a:pt x="1815331" y="61029"/>
                </a:lnTo>
                <a:close/>
                <a:moveTo>
                  <a:pt x="835800" y="30138"/>
                </a:moveTo>
                <a:cubicBezTo>
                  <a:pt x="840990" y="30138"/>
                  <a:pt x="847855" y="32733"/>
                  <a:pt x="856394" y="37923"/>
                </a:cubicBezTo>
                <a:cubicBezTo>
                  <a:pt x="861082" y="40769"/>
                  <a:pt x="864430" y="42193"/>
                  <a:pt x="866440" y="42193"/>
                </a:cubicBezTo>
                <a:cubicBezTo>
                  <a:pt x="871965" y="42193"/>
                  <a:pt x="874979" y="39095"/>
                  <a:pt x="875481" y="32900"/>
                </a:cubicBezTo>
                <a:lnTo>
                  <a:pt x="893564" y="32900"/>
                </a:lnTo>
                <a:cubicBezTo>
                  <a:pt x="893564" y="42276"/>
                  <a:pt x="890718" y="49476"/>
                  <a:pt x="885024" y="54499"/>
                </a:cubicBezTo>
                <a:cubicBezTo>
                  <a:pt x="879500" y="59354"/>
                  <a:pt x="873137" y="61782"/>
                  <a:pt x="865938" y="61782"/>
                </a:cubicBezTo>
                <a:cubicBezTo>
                  <a:pt x="862589" y="61782"/>
                  <a:pt x="859491" y="61196"/>
                  <a:pt x="856645" y="60024"/>
                </a:cubicBezTo>
                <a:cubicBezTo>
                  <a:pt x="853464" y="58685"/>
                  <a:pt x="849864" y="56843"/>
                  <a:pt x="845846" y="54499"/>
                </a:cubicBezTo>
                <a:cubicBezTo>
                  <a:pt x="840488" y="51318"/>
                  <a:pt x="837055" y="49727"/>
                  <a:pt x="835549" y="49727"/>
                </a:cubicBezTo>
                <a:cubicBezTo>
                  <a:pt x="829856" y="49727"/>
                  <a:pt x="826759" y="52908"/>
                  <a:pt x="826256" y="59271"/>
                </a:cubicBezTo>
                <a:lnTo>
                  <a:pt x="808173" y="59271"/>
                </a:lnTo>
                <a:cubicBezTo>
                  <a:pt x="808173" y="49895"/>
                  <a:pt x="811020" y="42695"/>
                  <a:pt x="816713" y="37672"/>
                </a:cubicBezTo>
                <a:cubicBezTo>
                  <a:pt x="822572" y="32649"/>
                  <a:pt x="828935" y="30138"/>
                  <a:pt x="835800" y="30138"/>
                </a:cubicBezTo>
                <a:close/>
                <a:moveTo>
                  <a:pt x="5931674" y="21096"/>
                </a:moveTo>
                <a:cubicBezTo>
                  <a:pt x="5940213" y="21096"/>
                  <a:pt x="5946743" y="23105"/>
                  <a:pt x="5951264" y="27124"/>
                </a:cubicBezTo>
                <a:cubicBezTo>
                  <a:pt x="5955784" y="31142"/>
                  <a:pt x="5958045" y="37002"/>
                  <a:pt x="5958045" y="44704"/>
                </a:cubicBezTo>
                <a:cubicBezTo>
                  <a:pt x="5958045" y="52741"/>
                  <a:pt x="5955533" y="59020"/>
                  <a:pt x="5950510" y="63540"/>
                </a:cubicBezTo>
                <a:cubicBezTo>
                  <a:pt x="5945152" y="68396"/>
                  <a:pt x="5938371" y="71409"/>
                  <a:pt x="5930167" y="72582"/>
                </a:cubicBezTo>
                <a:lnTo>
                  <a:pt x="5926149" y="59020"/>
                </a:lnTo>
                <a:cubicBezTo>
                  <a:pt x="5931674" y="57513"/>
                  <a:pt x="5935525" y="55755"/>
                  <a:pt x="5937702" y="53745"/>
                </a:cubicBezTo>
                <a:cubicBezTo>
                  <a:pt x="5940046" y="51736"/>
                  <a:pt x="5941218" y="49057"/>
                  <a:pt x="5941218" y="45709"/>
                </a:cubicBezTo>
                <a:cubicBezTo>
                  <a:pt x="5941218" y="42862"/>
                  <a:pt x="5940213" y="40518"/>
                  <a:pt x="5938204" y="38677"/>
                </a:cubicBezTo>
                <a:cubicBezTo>
                  <a:pt x="5936362" y="37002"/>
                  <a:pt x="5933516" y="36165"/>
                  <a:pt x="5929665" y="36165"/>
                </a:cubicBezTo>
                <a:cubicBezTo>
                  <a:pt x="5924809" y="36165"/>
                  <a:pt x="5920038" y="37170"/>
                  <a:pt x="5915350" y="39179"/>
                </a:cubicBezTo>
                <a:lnTo>
                  <a:pt x="5911080" y="25366"/>
                </a:lnTo>
                <a:cubicBezTo>
                  <a:pt x="5917610" y="22519"/>
                  <a:pt x="5924475" y="21096"/>
                  <a:pt x="5931674" y="21096"/>
                </a:cubicBezTo>
                <a:close/>
                <a:moveTo>
                  <a:pt x="2488396" y="21096"/>
                </a:moveTo>
                <a:cubicBezTo>
                  <a:pt x="2496935" y="21096"/>
                  <a:pt x="2503465" y="23105"/>
                  <a:pt x="2507986" y="27124"/>
                </a:cubicBezTo>
                <a:cubicBezTo>
                  <a:pt x="2512674" y="31310"/>
                  <a:pt x="2515018" y="37170"/>
                  <a:pt x="2515018" y="44704"/>
                </a:cubicBezTo>
                <a:cubicBezTo>
                  <a:pt x="2515018" y="52573"/>
                  <a:pt x="2512423" y="58852"/>
                  <a:pt x="2507232" y="63540"/>
                </a:cubicBezTo>
                <a:cubicBezTo>
                  <a:pt x="2501874" y="68396"/>
                  <a:pt x="2495093" y="71409"/>
                  <a:pt x="2486889" y="72582"/>
                </a:cubicBezTo>
                <a:lnTo>
                  <a:pt x="2483122" y="59020"/>
                </a:lnTo>
                <a:cubicBezTo>
                  <a:pt x="2488313" y="57513"/>
                  <a:pt x="2492080" y="55755"/>
                  <a:pt x="2494424" y="53745"/>
                </a:cubicBezTo>
                <a:cubicBezTo>
                  <a:pt x="2496768" y="51736"/>
                  <a:pt x="2497940" y="49057"/>
                  <a:pt x="2497940" y="45709"/>
                </a:cubicBezTo>
                <a:cubicBezTo>
                  <a:pt x="2497940" y="42862"/>
                  <a:pt x="2496935" y="40518"/>
                  <a:pt x="2494926" y="38677"/>
                </a:cubicBezTo>
                <a:cubicBezTo>
                  <a:pt x="2493084" y="37002"/>
                  <a:pt x="2490238" y="36165"/>
                  <a:pt x="2486387" y="36165"/>
                </a:cubicBezTo>
                <a:cubicBezTo>
                  <a:pt x="2481699" y="36165"/>
                  <a:pt x="2477011" y="37170"/>
                  <a:pt x="2472323" y="39179"/>
                </a:cubicBezTo>
                <a:lnTo>
                  <a:pt x="2467802" y="25366"/>
                </a:lnTo>
                <a:cubicBezTo>
                  <a:pt x="2474332" y="22519"/>
                  <a:pt x="2481197" y="21096"/>
                  <a:pt x="2488396" y="21096"/>
                </a:cubicBezTo>
                <a:close/>
                <a:moveTo>
                  <a:pt x="7171254" y="0"/>
                </a:moveTo>
                <a:cubicBezTo>
                  <a:pt x="7178956" y="0"/>
                  <a:pt x="7185067" y="1842"/>
                  <a:pt x="7189588" y="5525"/>
                </a:cubicBezTo>
                <a:cubicBezTo>
                  <a:pt x="7193941" y="9041"/>
                  <a:pt x="7196117" y="14232"/>
                  <a:pt x="7196117" y="21096"/>
                </a:cubicBezTo>
                <a:cubicBezTo>
                  <a:pt x="7196117" y="25784"/>
                  <a:pt x="7194695" y="30305"/>
                  <a:pt x="7191848" y="34658"/>
                </a:cubicBezTo>
                <a:cubicBezTo>
                  <a:pt x="7189337" y="38509"/>
                  <a:pt x="7185319" y="42946"/>
                  <a:pt x="7179793" y="47969"/>
                </a:cubicBezTo>
                <a:lnTo>
                  <a:pt x="7171254" y="38425"/>
                </a:lnTo>
                <a:cubicBezTo>
                  <a:pt x="7176445" y="31728"/>
                  <a:pt x="7179039" y="26956"/>
                  <a:pt x="7179039" y="24110"/>
                </a:cubicBezTo>
                <a:cubicBezTo>
                  <a:pt x="7179039" y="21096"/>
                  <a:pt x="7178203" y="18836"/>
                  <a:pt x="7176528" y="17329"/>
                </a:cubicBezTo>
                <a:cubicBezTo>
                  <a:pt x="7174687" y="15822"/>
                  <a:pt x="7172259" y="15069"/>
                  <a:pt x="7169245" y="15069"/>
                </a:cubicBezTo>
                <a:cubicBezTo>
                  <a:pt x="7165896" y="15069"/>
                  <a:pt x="7162966" y="15655"/>
                  <a:pt x="7160455" y="16827"/>
                </a:cubicBezTo>
                <a:lnTo>
                  <a:pt x="7160455" y="1256"/>
                </a:lnTo>
                <a:cubicBezTo>
                  <a:pt x="7164975" y="418"/>
                  <a:pt x="7168575" y="0"/>
                  <a:pt x="7171254" y="0"/>
                </a:cubicBezTo>
                <a:close/>
                <a:moveTo>
                  <a:pt x="6593475" y="0"/>
                </a:moveTo>
                <a:cubicBezTo>
                  <a:pt x="6601177" y="0"/>
                  <a:pt x="6607289" y="1842"/>
                  <a:pt x="6611809" y="5525"/>
                </a:cubicBezTo>
                <a:cubicBezTo>
                  <a:pt x="6615995" y="9041"/>
                  <a:pt x="6618088" y="14232"/>
                  <a:pt x="6618088" y="21096"/>
                </a:cubicBezTo>
                <a:cubicBezTo>
                  <a:pt x="6618088" y="25784"/>
                  <a:pt x="6616665" y="30305"/>
                  <a:pt x="6613819" y="34658"/>
                </a:cubicBezTo>
                <a:cubicBezTo>
                  <a:pt x="6610972" y="39011"/>
                  <a:pt x="6607037" y="43448"/>
                  <a:pt x="6602015" y="47969"/>
                </a:cubicBezTo>
                <a:lnTo>
                  <a:pt x="6593475" y="38425"/>
                </a:lnTo>
                <a:cubicBezTo>
                  <a:pt x="6598665" y="31728"/>
                  <a:pt x="6601261" y="26956"/>
                  <a:pt x="6601261" y="24110"/>
                </a:cubicBezTo>
                <a:cubicBezTo>
                  <a:pt x="6601261" y="21096"/>
                  <a:pt x="6600340" y="18836"/>
                  <a:pt x="6598499" y="17329"/>
                </a:cubicBezTo>
                <a:cubicBezTo>
                  <a:pt x="6596657" y="15822"/>
                  <a:pt x="6594313" y="15069"/>
                  <a:pt x="6591466" y="15069"/>
                </a:cubicBezTo>
                <a:cubicBezTo>
                  <a:pt x="6588117" y="15069"/>
                  <a:pt x="6585187" y="15655"/>
                  <a:pt x="6582676" y="16827"/>
                </a:cubicBezTo>
                <a:lnTo>
                  <a:pt x="6582676" y="1256"/>
                </a:lnTo>
                <a:cubicBezTo>
                  <a:pt x="6587197" y="418"/>
                  <a:pt x="6590797" y="0"/>
                  <a:pt x="6593475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8C68985-7480-4FF8-85F0-630C044C833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8" y="2438902"/>
            <a:ext cx="10516107" cy="161381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9752DEC-D6BD-4C02-929F-E2A3ADC4599E}"/>
              </a:ext>
            </a:extLst>
          </p:cNvPr>
          <p:cNvSpPr txBox="1"/>
          <p:nvPr/>
        </p:nvSpPr>
        <p:spPr>
          <a:xfrm>
            <a:off x="1785363" y="5125028"/>
            <a:ext cx="1090682" cy="606186"/>
          </a:xfrm>
          <a:custGeom>
            <a:avLst/>
            <a:gdLst/>
            <a:ahLst/>
            <a:cxnLst/>
            <a:rect l="l" t="t" r="r" b="b"/>
            <a:pathLst>
              <a:path w="1090682" h="606186">
                <a:moveTo>
                  <a:pt x="31770" y="542520"/>
                </a:moveTo>
                <a:cubicBezTo>
                  <a:pt x="40560" y="542520"/>
                  <a:pt x="48074" y="545618"/>
                  <a:pt x="54311" y="551813"/>
                </a:cubicBezTo>
                <a:cubicBezTo>
                  <a:pt x="60548" y="558008"/>
                  <a:pt x="63666" y="565500"/>
                  <a:pt x="63666" y="574290"/>
                </a:cubicBezTo>
                <a:cubicBezTo>
                  <a:pt x="63666" y="583080"/>
                  <a:pt x="60548" y="590594"/>
                  <a:pt x="54311" y="596831"/>
                </a:cubicBezTo>
                <a:cubicBezTo>
                  <a:pt x="48074" y="603068"/>
                  <a:pt x="40560" y="606186"/>
                  <a:pt x="31770" y="606186"/>
                </a:cubicBezTo>
                <a:cubicBezTo>
                  <a:pt x="23064" y="606186"/>
                  <a:pt x="15592" y="603068"/>
                  <a:pt x="9355" y="596831"/>
                </a:cubicBezTo>
                <a:cubicBezTo>
                  <a:pt x="3119" y="590594"/>
                  <a:pt x="0" y="583080"/>
                  <a:pt x="0" y="574290"/>
                </a:cubicBezTo>
                <a:cubicBezTo>
                  <a:pt x="0" y="565500"/>
                  <a:pt x="3119" y="558008"/>
                  <a:pt x="9355" y="551813"/>
                </a:cubicBezTo>
                <a:cubicBezTo>
                  <a:pt x="15592" y="545618"/>
                  <a:pt x="23064" y="542520"/>
                  <a:pt x="31770" y="542520"/>
                </a:cubicBezTo>
                <a:close/>
                <a:moveTo>
                  <a:pt x="717449" y="133527"/>
                </a:moveTo>
                <a:cubicBezTo>
                  <a:pt x="698747" y="133527"/>
                  <a:pt x="689395" y="140540"/>
                  <a:pt x="689395" y="154567"/>
                </a:cubicBezTo>
                <a:cubicBezTo>
                  <a:pt x="689395" y="160322"/>
                  <a:pt x="691463" y="164997"/>
                  <a:pt x="695599" y="168594"/>
                </a:cubicBezTo>
                <a:cubicBezTo>
                  <a:pt x="699735" y="172191"/>
                  <a:pt x="705490" y="173989"/>
                  <a:pt x="712863" y="173989"/>
                </a:cubicBezTo>
                <a:cubicBezTo>
                  <a:pt x="723474" y="173989"/>
                  <a:pt x="731836" y="170662"/>
                  <a:pt x="737950" y="164008"/>
                </a:cubicBezTo>
                <a:cubicBezTo>
                  <a:pt x="744065" y="157355"/>
                  <a:pt x="747122" y="149442"/>
                  <a:pt x="747122" y="140270"/>
                </a:cubicBezTo>
                <a:cubicBezTo>
                  <a:pt x="737231" y="135774"/>
                  <a:pt x="727340" y="133527"/>
                  <a:pt x="717449" y="133527"/>
                </a:cubicBezTo>
                <a:close/>
                <a:moveTo>
                  <a:pt x="1021356" y="82004"/>
                </a:moveTo>
                <a:cubicBezTo>
                  <a:pt x="1012724" y="82004"/>
                  <a:pt x="1005351" y="84522"/>
                  <a:pt x="999237" y="89557"/>
                </a:cubicBezTo>
                <a:cubicBezTo>
                  <a:pt x="992943" y="94772"/>
                  <a:pt x="988447" y="101606"/>
                  <a:pt x="985749" y="110058"/>
                </a:cubicBezTo>
                <a:lnTo>
                  <a:pt x="1055884" y="110058"/>
                </a:lnTo>
                <a:cubicBezTo>
                  <a:pt x="1055524" y="105742"/>
                  <a:pt x="1053906" y="101426"/>
                  <a:pt x="1051029" y="97110"/>
                </a:cubicBezTo>
                <a:cubicBezTo>
                  <a:pt x="1047972" y="92794"/>
                  <a:pt x="1044016" y="89197"/>
                  <a:pt x="1039160" y="86320"/>
                </a:cubicBezTo>
                <a:cubicBezTo>
                  <a:pt x="1034125" y="83443"/>
                  <a:pt x="1028190" y="82004"/>
                  <a:pt x="1021356" y="82004"/>
                </a:cubicBezTo>
                <a:close/>
                <a:moveTo>
                  <a:pt x="402231" y="82004"/>
                </a:moveTo>
                <a:cubicBezTo>
                  <a:pt x="393599" y="82004"/>
                  <a:pt x="386226" y="84522"/>
                  <a:pt x="380111" y="89557"/>
                </a:cubicBezTo>
                <a:cubicBezTo>
                  <a:pt x="373817" y="94772"/>
                  <a:pt x="369321" y="101606"/>
                  <a:pt x="366624" y="110058"/>
                </a:cubicBezTo>
                <a:lnTo>
                  <a:pt x="436759" y="110058"/>
                </a:lnTo>
                <a:cubicBezTo>
                  <a:pt x="436400" y="105742"/>
                  <a:pt x="434781" y="101426"/>
                  <a:pt x="431904" y="97110"/>
                </a:cubicBezTo>
                <a:cubicBezTo>
                  <a:pt x="428847" y="92794"/>
                  <a:pt x="424891" y="89197"/>
                  <a:pt x="420035" y="86320"/>
                </a:cubicBezTo>
                <a:cubicBezTo>
                  <a:pt x="414999" y="83443"/>
                  <a:pt x="409065" y="82004"/>
                  <a:pt x="402231" y="82004"/>
                </a:cubicBezTo>
                <a:close/>
                <a:moveTo>
                  <a:pt x="1021087" y="52331"/>
                </a:moveTo>
                <a:cubicBezTo>
                  <a:pt x="1035473" y="52331"/>
                  <a:pt x="1047972" y="55479"/>
                  <a:pt x="1058582" y="61773"/>
                </a:cubicBezTo>
                <a:cubicBezTo>
                  <a:pt x="1069192" y="68067"/>
                  <a:pt x="1077195" y="76609"/>
                  <a:pt x="1082590" y="87399"/>
                </a:cubicBezTo>
                <a:cubicBezTo>
                  <a:pt x="1087985" y="98189"/>
                  <a:pt x="1090682" y="110328"/>
                  <a:pt x="1090682" y="123815"/>
                </a:cubicBezTo>
                <a:cubicBezTo>
                  <a:pt x="1090682" y="128131"/>
                  <a:pt x="1090412" y="132178"/>
                  <a:pt x="1089873" y="135954"/>
                </a:cubicBezTo>
                <a:lnTo>
                  <a:pt x="984131" y="135954"/>
                </a:lnTo>
                <a:cubicBezTo>
                  <a:pt x="985929" y="146744"/>
                  <a:pt x="990425" y="155197"/>
                  <a:pt x="997618" y="161311"/>
                </a:cubicBezTo>
                <a:cubicBezTo>
                  <a:pt x="1004632" y="167245"/>
                  <a:pt x="1013084" y="170213"/>
                  <a:pt x="1022975" y="170213"/>
                </a:cubicBezTo>
                <a:cubicBezTo>
                  <a:pt x="1031247" y="170213"/>
                  <a:pt x="1038440" y="168414"/>
                  <a:pt x="1044555" y="164818"/>
                </a:cubicBezTo>
                <a:cubicBezTo>
                  <a:pt x="1050310" y="161401"/>
                  <a:pt x="1054985" y="156545"/>
                  <a:pt x="1058582" y="150251"/>
                </a:cubicBezTo>
                <a:lnTo>
                  <a:pt x="1087985" y="164548"/>
                </a:lnTo>
                <a:cubicBezTo>
                  <a:pt x="1073778" y="189545"/>
                  <a:pt x="1051928" y="202043"/>
                  <a:pt x="1022435" y="202043"/>
                </a:cubicBezTo>
                <a:cubicBezTo>
                  <a:pt x="1008229" y="202043"/>
                  <a:pt x="995640" y="198896"/>
                  <a:pt x="984670" y="192602"/>
                </a:cubicBezTo>
                <a:cubicBezTo>
                  <a:pt x="973521" y="186308"/>
                  <a:pt x="964708" y="177406"/>
                  <a:pt x="958235" y="165897"/>
                </a:cubicBezTo>
                <a:cubicBezTo>
                  <a:pt x="951940" y="154927"/>
                  <a:pt x="948793" y="142159"/>
                  <a:pt x="948793" y="127592"/>
                </a:cubicBezTo>
                <a:cubicBezTo>
                  <a:pt x="948793" y="114284"/>
                  <a:pt x="951940" y="101786"/>
                  <a:pt x="958235" y="90097"/>
                </a:cubicBezTo>
                <a:cubicBezTo>
                  <a:pt x="964349" y="78407"/>
                  <a:pt x="972981" y="69236"/>
                  <a:pt x="984131" y="62582"/>
                </a:cubicBezTo>
                <a:cubicBezTo>
                  <a:pt x="995280" y="55748"/>
                  <a:pt x="1007599" y="52331"/>
                  <a:pt x="1021087" y="52331"/>
                </a:cubicBezTo>
                <a:close/>
                <a:moveTo>
                  <a:pt x="864724" y="52331"/>
                </a:moveTo>
                <a:cubicBezTo>
                  <a:pt x="893857" y="52331"/>
                  <a:pt x="913279" y="62582"/>
                  <a:pt x="922990" y="83083"/>
                </a:cubicBezTo>
                <a:lnTo>
                  <a:pt x="891969" y="96571"/>
                </a:lnTo>
                <a:cubicBezTo>
                  <a:pt x="886574" y="86680"/>
                  <a:pt x="877762" y="81734"/>
                  <a:pt x="865533" y="81734"/>
                </a:cubicBezTo>
                <a:cubicBezTo>
                  <a:pt x="859239" y="81734"/>
                  <a:pt x="854294" y="82903"/>
                  <a:pt x="850697" y="85241"/>
                </a:cubicBezTo>
                <a:cubicBezTo>
                  <a:pt x="846921" y="87579"/>
                  <a:pt x="845032" y="90456"/>
                  <a:pt x="845032" y="93873"/>
                </a:cubicBezTo>
                <a:cubicBezTo>
                  <a:pt x="845032" y="100527"/>
                  <a:pt x="851326" y="105472"/>
                  <a:pt x="863914" y="108709"/>
                </a:cubicBezTo>
                <a:lnTo>
                  <a:pt x="884686" y="113835"/>
                </a:lnTo>
                <a:cubicBezTo>
                  <a:pt x="898892" y="117431"/>
                  <a:pt x="909413" y="122736"/>
                  <a:pt x="916246" y="129750"/>
                </a:cubicBezTo>
                <a:cubicBezTo>
                  <a:pt x="923260" y="136943"/>
                  <a:pt x="926767" y="145755"/>
                  <a:pt x="926767" y="156186"/>
                </a:cubicBezTo>
                <a:cubicBezTo>
                  <a:pt x="926767" y="164997"/>
                  <a:pt x="924159" y="173000"/>
                  <a:pt x="918944" y="180193"/>
                </a:cubicBezTo>
                <a:cubicBezTo>
                  <a:pt x="913909" y="187207"/>
                  <a:pt x="906715" y="192602"/>
                  <a:pt x="897364" y="196378"/>
                </a:cubicBezTo>
                <a:cubicBezTo>
                  <a:pt x="888192" y="200155"/>
                  <a:pt x="878122" y="202043"/>
                  <a:pt x="867152" y="202043"/>
                </a:cubicBezTo>
                <a:cubicBezTo>
                  <a:pt x="849888" y="202043"/>
                  <a:pt x="836041" y="198536"/>
                  <a:pt x="825610" y="191523"/>
                </a:cubicBezTo>
                <a:cubicBezTo>
                  <a:pt x="815180" y="184509"/>
                  <a:pt x="807807" y="175428"/>
                  <a:pt x="803491" y="164278"/>
                </a:cubicBezTo>
                <a:lnTo>
                  <a:pt x="835591" y="150251"/>
                </a:lnTo>
                <a:cubicBezTo>
                  <a:pt x="838468" y="156725"/>
                  <a:pt x="842694" y="161760"/>
                  <a:pt x="848269" y="165357"/>
                </a:cubicBezTo>
                <a:cubicBezTo>
                  <a:pt x="853484" y="168774"/>
                  <a:pt x="859778" y="170482"/>
                  <a:pt x="867152" y="170482"/>
                </a:cubicBezTo>
                <a:cubicBezTo>
                  <a:pt x="873986" y="170482"/>
                  <a:pt x="879560" y="169403"/>
                  <a:pt x="883876" y="167245"/>
                </a:cubicBezTo>
                <a:cubicBezTo>
                  <a:pt x="888192" y="165087"/>
                  <a:pt x="890350" y="161581"/>
                  <a:pt x="890350" y="156725"/>
                </a:cubicBezTo>
                <a:cubicBezTo>
                  <a:pt x="890350" y="152229"/>
                  <a:pt x="888372" y="148812"/>
                  <a:pt x="884416" y="146475"/>
                </a:cubicBezTo>
                <a:cubicBezTo>
                  <a:pt x="880999" y="144317"/>
                  <a:pt x="874884" y="142248"/>
                  <a:pt x="866073" y="140270"/>
                </a:cubicBezTo>
                <a:lnTo>
                  <a:pt x="849618" y="136764"/>
                </a:lnTo>
                <a:cubicBezTo>
                  <a:pt x="838109" y="134066"/>
                  <a:pt x="828577" y="129031"/>
                  <a:pt x="821024" y="121657"/>
                </a:cubicBezTo>
                <a:cubicBezTo>
                  <a:pt x="813471" y="114464"/>
                  <a:pt x="809695" y="105382"/>
                  <a:pt x="809695" y="94413"/>
                </a:cubicBezTo>
                <a:cubicBezTo>
                  <a:pt x="809695" y="86320"/>
                  <a:pt x="812122" y="79037"/>
                  <a:pt x="816978" y="72563"/>
                </a:cubicBezTo>
                <a:cubicBezTo>
                  <a:pt x="821654" y="66269"/>
                  <a:pt x="828308" y="61323"/>
                  <a:pt x="836939" y="57726"/>
                </a:cubicBezTo>
                <a:cubicBezTo>
                  <a:pt x="845572" y="54130"/>
                  <a:pt x="854833" y="52331"/>
                  <a:pt x="864724" y="52331"/>
                </a:cubicBezTo>
                <a:close/>
                <a:moveTo>
                  <a:pt x="716640" y="52331"/>
                </a:moveTo>
                <a:cubicBezTo>
                  <a:pt x="738040" y="52331"/>
                  <a:pt x="754495" y="57367"/>
                  <a:pt x="766005" y="67438"/>
                </a:cubicBezTo>
                <a:cubicBezTo>
                  <a:pt x="777154" y="77328"/>
                  <a:pt x="782729" y="91805"/>
                  <a:pt x="782729" y="110867"/>
                </a:cubicBezTo>
                <a:lnTo>
                  <a:pt x="782729" y="197727"/>
                </a:lnTo>
                <a:lnTo>
                  <a:pt x="747122" y="197727"/>
                </a:lnTo>
                <a:lnTo>
                  <a:pt x="747122" y="183430"/>
                </a:lnTo>
                <a:lnTo>
                  <a:pt x="744964" y="183430"/>
                </a:lnTo>
                <a:cubicBezTo>
                  <a:pt x="740468" y="189185"/>
                  <a:pt x="734893" y="193681"/>
                  <a:pt x="728239" y="196918"/>
                </a:cubicBezTo>
                <a:cubicBezTo>
                  <a:pt x="721405" y="200335"/>
                  <a:pt x="713403" y="202043"/>
                  <a:pt x="704231" y="202043"/>
                </a:cubicBezTo>
                <a:cubicBezTo>
                  <a:pt x="689305" y="202043"/>
                  <a:pt x="677077" y="197727"/>
                  <a:pt x="667546" y="189095"/>
                </a:cubicBezTo>
                <a:cubicBezTo>
                  <a:pt x="658014" y="180463"/>
                  <a:pt x="653248" y="168954"/>
                  <a:pt x="653248" y="154567"/>
                </a:cubicBezTo>
                <a:cubicBezTo>
                  <a:pt x="653248" y="145216"/>
                  <a:pt x="655676" y="136943"/>
                  <a:pt x="660532" y="129750"/>
                </a:cubicBezTo>
                <a:cubicBezTo>
                  <a:pt x="665208" y="122736"/>
                  <a:pt x="672042" y="117252"/>
                  <a:pt x="681033" y="113295"/>
                </a:cubicBezTo>
                <a:cubicBezTo>
                  <a:pt x="690025" y="109339"/>
                  <a:pt x="699646" y="107361"/>
                  <a:pt x="709896" y="107361"/>
                </a:cubicBezTo>
                <a:cubicBezTo>
                  <a:pt x="724463" y="107361"/>
                  <a:pt x="736871" y="109519"/>
                  <a:pt x="747122" y="113835"/>
                </a:cubicBezTo>
                <a:lnTo>
                  <a:pt x="747122" y="107630"/>
                </a:lnTo>
                <a:cubicBezTo>
                  <a:pt x="747122" y="99898"/>
                  <a:pt x="744244" y="93693"/>
                  <a:pt x="738490" y="89018"/>
                </a:cubicBezTo>
                <a:cubicBezTo>
                  <a:pt x="732555" y="84162"/>
                  <a:pt x="724733" y="81734"/>
                  <a:pt x="715021" y="81734"/>
                </a:cubicBezTo>
                <a:cubicBezTo>
                  <a:pt x="708727" y="81734"/>
                  <a:pt x="702343" y="83263"/>
                  <a:pt x="695869" y="86320"/>
                </a:cubicBezTo>
                <a:cubicBezTo>
                  <a:pt x="689755" y="89197"/>
                  <a:pt x="684629" y="93154"/>
                  <a:pt x="680494" y="98189"/>
                </a:cubicBezTo>
                <a:lnTo>
                  <a:pt x="657295" y="80116"/>
                </a:lnTo>
                <a:cubicBezTo>
                  <a:pt x="663949" y="71484"/>
                  <a:pt x="672491" y="64650"/>
                  <a:pt x="682921" y="59615"/>
                </a:cubicBezTo>
                <a:cubicBezTo>
                  <a:pt x="693172" y="54759"/>
                  <a:pt x="704411" y="52331"/>
                  <a:pt x="716640" y="52331"/>
                </a:cubicBezTo>
                <a:close/>
                <a:moveTo>
                  <a:pt x="565505" y="52331"/>
                </a:moveTo>
                <a:cubicBezTo>
                  <a:pt x="580971" y="52331"/>
                  <a:pt x="594458" y="55748"/>
                  <a:pt x="605968" y="62582"/>
                </a:cubicBezTo>
                <a:cubicBezTo>
                  <a:pt x="617298" y="69416"/>
                  <a:pt x="625390" y="78947"/>
                  <a:pt x="630245" y="91176"/>
                </a:cubicBezTo>
                <a:lnTo>
                  <a:pt x="597066" y="104933"/>
                </a:lnTo>
                <a:cubicBezTo>
                  <a:pt x="591131" y="92345"/>
                  <a:pt x="580611" y="86050"/>
                  <a:pt x="565505" y="86050"/>
                </a:cubicBezTo>
                <a:cubicBezTo>
                  <a:pt x="554355" y="86050"/>
                  <a:pt x="545274" y="89827"/>
                  <a:pt x="538260" y="97380"/>
                </a:cubicBezTo>
                <a:cubicBezTo>
                  <a:pt x="531247" y="104933"/>
                  <a:pt x="527740" y="114914"/>
                  <a:pt x="527740" y="127322"/>
                </a:cubicBezTo>
                <a:cubicBezTo>
                  <a:pt x="527740" y="139731"/>
                  <a:pt x="531247" y="149712"/>
                  <a:pt x="538260" y="157265"/>
                </a:cubicBezTo>
                <a:cubicBezTo>
                  <a:pt x="545274" y="164818"/>
                  <a:pt x="554355" y="168594"/>
                  <a:pt x="565505" y="168594"/>
                </a:cubicBezTo>
                <a:cubicBezTo>
                  <a:pt x="580971" y="168594"/>
                  <a:pt x="592031" y="162030"/>
                  <a:pt x="598684" y="148902"/>
                </a:cubicBezTo>
                <a:lnTo>
                  <a:pt x="631594" y="163199"/>
                </a:lnTo>
                <a:cubicBezTo>
                  <a:pt x="625300" y="175787"/>
                  <a:pt x="616668" y="185319"/>
                  <a:pt x="605698" y="191793"/>
                </a:cubicBezTo>
                <a:cubicBezTo>
                  <a:pt x="594188" y="198626"/>
                  <a:pt x="580791" y="202043"/>
                  <a:pt x="565505" y="202043"/>
                </a:cubicBezTo>
                <a:cubicBezTo>
                  <a:pt x="551119" y="202043"/>
                  <a:pt x="538440" y="198896"/>
                  <a:pt x="527470" y="192602"/>
                </a:cubicBezTo>
                <a:cubicBezTo>
                  <a:pt x="516320" y="186308"/>
                  <a:pt x="507509" y="177406"/>
                  <a:pt x="501034" y="165897"/>
                </a:cubicBezTo>
                <a:cubicBezTo>
                  <a:pt x="494740" y="154927"/>
                  <a:pt x="491593" y="142069"/>
                  <a:pt x="491593" y="127322"/>
                </a:cubicBezTo>
                <a:cubicBezTo>
                  <a:pt x="491593" y="112576"/>
                  <a:pt x="494740" y="99718"/>
                  <a:pt x="501034" y="88748"/>
                </a:cubicBezTo>
                <a:cubicBezTo>
                  <a:pt x="507509" y="77238"/>
                  <a:pt x="516320" y="68337"/>
                  <a:pt x="527470" y="62042"/>
                </a:cubicBezTo>
                <a:cubicBezTo>
                  <a:pt x="538799" y="55568"/>
                  <a:pt x="551478" y="52331"/>
                  <a:pt x="565505" y="52331"/>
                </a:cubicBezTo>
                <a:close/>
                <a:moveTo>
                  <a:pt x="401961" y="52331"/>
                </a:moveTo>
                <a:cubicBezTo>
                  <a:pt x="416348" y="52331"/>
                  <a:pt x="428847" y="55479"/>
                  <a:pt x="439457" y="61773"/>
                </a:cubicBezTo>
                <a:cubicBezTo>
                  <a:pt x="450067" y="68067"/>
                  <a:pt x="458070" y="76609"/>
                  <a:pt x="463465" y="87399"/>
                </a:cubicBezTo>
                <a:cubicBezTo>
                  <a:pt x="468860" y="98189"/>
                  <a:pt x="471557" y="110328"/>
                  <a:pt x="471557" y="123815"/>
                </a:cubicBezTo>
                <a:cubicBezTo>
                  <a:pt x="471557" y="128131"/>
                  <a:pt x="471288" y="132178"/>
                  <a:pt x="470748" y="135954"/>
                </a:cubicBezTo>
                <a:lnTo>
                  <a:pt x="365006" y="135954"/>
                </a:lnTo>
                <a:cubicBezTo>
                  <a:pt x="366804" y="146744"/>
                  <a:pt x="371300" y="155197"/>
                  <a:pt x="378494" y="161311"/>
                </a:cubicBezTo>
                <a:cubicBezTo>
                  <a:pt x="385507" y="167245"/>
                  <a:pt x="393959" y="170213"/>
                  <a:pt x="403850" y="170213"/>
                </a:cubicBezTo>
                <a:cubicBezTo>
                  <a:pt x="412122" y="170213"/>
                  <a:pt x="419315" y="168414"/>
                  <a:pt x="425430" y="164818"/>
                </a:cubicBezTo>
                <a:cubicBezTo>
                  <a:pt x="431185" y="161401"/>
                  <a:pt x="435860" y="156545"/>
                  <a:pt x="439457" y="150251"/>
                </a:cubicBezTo>
                <a:lnTo>
                  <a:pt x="468860" y="164548"/>
                </a:lnTo>
                <a:cubicBezTo>
                  <a:pt x="454653" y="189545"/>
                  <a:pt x="432803" y="202043"/>
                  <a:pt x="403310" y="202043"/>
                </a:cubicBezTo>
                <a:cubicBezTo>
                  <a:pt x="389103" y="202043"/>
                  <a:pt x="376515" y="198896"/>
                  <a:pt x="365545" y="192602"/>
                </a:cubicBezTo>
                <a:cubicBezTo>
                  <a:pt x="354395" y="186308"/>
                  <a:pt x="345584" y="177406"/>
                  <a:pt x="339109" y="165897"/>
                </a:cubicBezTo>
                <a:cubicBezTo>
                  <a:pt x="332815" y="154927"/>
                  <a:pt x="329668" y="142159"/>
                  <a:pt x="329668" y="127592"/>
                </a:cubicBezTo>
                <a:cubicBezTo>
                  <a:pt x="329668" y="114284"/>
                  <a:pt x="332815" y="101786"/>
                  <a:pt x="339109" y="90097"/>
                </a:cubicBezTo>
                <a:cubicBezTo>
                  <a:pt x="345224" y="78407"/>
                  <a:pt x="353856" y="69236"/>
                  <a:pt x="365006" y="62582"/>
                </a:cubicBezTo>
                <a:cubicBezTo>
                  <a:pt x="376156" y="55748"/>
                  <a:pt x="388474" y="52331"/>
                  <a:pt x="401961" y="52331"/>
                </a:cubicBezTo>
                <a:close/>
                <a:moveTo>
                  <a:pt x="245599" y="52331"/>
                </a:moveTo>
                <a:cubicBezTo>
                  <a:pt x="274732" y="52331"/>
                  <a:pt x="294154" y="62582"/>
                  <a:pt x="303865" y="83083"/>
                </a:cubicBezTo>
                <a:lnTo>
                  <a:pt x="272844" y="96571"/>
                </a:lnTo>
                <a:cubicBezTo>
                  <a:pt x="267449" y="86680"/>
                  <a:pt x="258637" y="81734"/>
                  <a:pt x="246408" y="81734"/>
                </a:cubicBezTo>
                <a:cubicBezTo>
                  <a:pt x="240114" y="81734"/>
                  <a:pt x="235169" y="82903"/>
                  <a:pt x="231572" y="85241"/>
                </a:cubicBezTo>
                <a:cubicBezTo>
                  <a:pt x="227795" y="87579"/>
                  <a:pt x="225907" y="90456"/>
                  <a:pt x="225907" y="93873"/>
                </a:cubicBezTo>
                <a:cubicBezTo>
                  <a:pt x="225907" y="100527"/>
                  <a:pt x="232201" y="105472"/>
                  <a:pt x="244790" y="108709"/>
                </a:cubicBezTo>
                <a:lnTo>
                  <a:pt x="265560" y="113835"/>
                </a:lnTo>
                <a:cubicBezTo>
                  <a:pt x="279768" y="117431"/>
                  <a:pt x="290288" y="122736"/>
                  <a:pt x="297121" y="129750"/>
                </a:cubicBezTo>
                <a:cubicBezTo>
                  <a:pt x="304135" y="136943"/>
                  <a:pt x="307642" y="145755"/>
                  <a:pt x="307642" y="156186"/>
                </a:cubicBezTo>
                <a:cubicBezTo>
                  <a:pt x="307642" y="164997"/>
                  <a:pt x="305034" y="173000"/>
                  <a:pt x="299819" y="180193"/>
                </a:cubicBezTo>
                <a:cubicBezTo>
                  <a:pt x="294784" y="187207"/>
                  <a:pt x="287590" y="192602"/>
                  <a:pt x="278239" y="196378"/>
                </a:cubicBezTo>
                <a:cubicBezTo>
                  <a:pt x="269067" y="200155"/>
                  <a:pt x="258997" y="202043"/>
                  <a:pt x="248027" y="202043"/>
                </a:cubicBezTo>
                <a:cubicBezTo>
                  <a:pt x="230763" y="202043"/>
                  <a:pt x="216915" y="198536"/>
                  <a:pt x="206485" y="191523"/>
                </a:cubicBezTo>
                <a:cubicBezTo>
                  <a:pt x="196055" y="184509"/>
                  <a:pt x="188681" y="175428"/>
                  <a:pt x="184365" y="164278"/>
                </a:cubicBezTo>
                <a:lnTo>
                  <a:pt x="216466" y="150251"/>
                </a:lnTo>
                <a:cubicBezTo>
                  <a:pt x="219343" y="156725"/>
                  <a:pt x="223569" y="161760"/>
                  <a:pt x="229144" y="165357"/>
                </a:cubicBezTo>
                <a:cubicBezTo>
                  <a:pt x="234359" y="168774"/>
                  <a:pt x="240653" y="170482"/>
                  <a:pt x="248027" y="170482"/>
                </a:cubicBezTo>
                <a:cubicBezTo>
                  <a:pt x="254860" y="170482"/>
                  <a:pt x="260435" y="169403"/>
                  <a:pt x="264751" y="167245"/>
                </a:cubicBezTo>
                <a:cubicBezTo>
                  <a:pt x="269067" y="165087"/>
                  <a:pt x="271225" y="161581"/>
                  <a:pt x="271225" y="156725"/>
                </a:cubicBezTo>
                <a:cubicBezTo>
                  <a:pt x="271225" y="152229"/>
                  <a:pt x="269247" y="148812"/>
                  <a:pt x="265291" y="146475"/>
                </a:cubicBezTo>
                <a:cubicBezTo>
                  <a:pt x="261874" y="144317"/>
                  <a:pt x="255760" y="142248"/>
                  <a:pt x="246948" y="140270"/>
                </a:cubicBezTo>
                <a:lnTo>
                  <a:pt x="230493" y="136764"/>
                </a:lnTo>
                <a:cubicBezTo>
                  <a:pt x="218983" y="134066"/>
                  <a:pt x="209452" y="129031"/>
                  <a:pt x="201899" y="121657"/>
                </a:cubicBezTo>
                <a:cubicBezTo>
                  <a:pt x="194346" y="114464"/>
                  <a:pt x="190570" y="105382"/>
                  <a:pt x="190570" y="94413"/>
                </a:cubicBezTo>
                <a:cubicBezTo>
                  <a:pt x="190570" y="86320"/>
                  <a:pt x="192998" y="79037"/>
                  <a:pt x="197853" y="72563"/>
                </a:cubicBezTo>
                <a:cubicBezTo>
                  <a:pt x="202529" y="66269"/>
                  <a:pt x="209182" y="61323"/>
                  <a:pt x="217815" y="57726"/>
                </a:cubicBezTo>
                <a:cubicBezTo>
                  <a:pt x="226447" y="54130"/>
                  <a:pt x="235708" y="52331"/>
                  <a:pt x="245599" y="52331"/>
                </a:cubicBezTo>
                <a:close/>
                <a:moveTo>
                  <a:pt x="5465" y="0"/>
                </a:moveTo>
                <a:lnTo>
                  <a:pt x="42421" y="0"/>
                </a:lnTo>
                <a:lnTo>
                  <a:pt x="42421" y="121118"/>
                </a:lnTo>
                <a:cubicBezTo>
                  <a:pt x="42421" y="135145"/>
                  <a:pt x="45837" y="146205"/>
                  <a:pt x="52671" y="154297"/>
                </a:cubicBezTo>
                <a:cubicBezTo>
                  <a:pt x="59685" y="162570"/>
                  <a:pt x="69486" y="166706"/>
                  <a:pt x="82074" y="166706"/>
                </a:cubicBezTo>
                <a:cubicBezTo>
                  <a:pt x="94662" y="166706"/>
                  <a:pt x="104463" y="162570"/>
                  <a:pt x="111477" y="154297"/>
                </a:cubicBezTo>
                <a:cubicBezTo>
                  <a:pt x="118490" y="145845"/>
                  <a:pt x="121997" y="134785"/>
                  <a:pt x="121997" y="121118"/>
                </a:cubicBezTo>
                <a:lnTo>
                  <a:pt x="121997" y="0"/>
                </a:lnTo>
                <a:lnTo>
                  <a:pt x="158953" y="0"/>
                </a:lnTo>
                <a:lnTo>
                  <a:pt x="158953" y="118960"/>
                </a:lnTo>
                <a:cubicBezTo>
                  <a:pt x="158953" y="135325"/>
                  <a:pt x="155806" y="149801"/>
                  <a:pt x="149512" y="162390"/>
                </a:cubicBezTo>
                <a:cubicBezTo>
                  <a:pt x="143218" y="174798"/>
                  <a:pt x="134316" y="184509"/>
                  <a:pt x="122806" y="191523"/>
                </a:cubicBezTo>
                <a:cubicBezTo>
                  <a:pt x="111297" y="198536"/>
                  <a:pt x="97720" y="202043"/>
                  <a:pt x="82074" y="202043"/>
                </a:cubicBezTo>
                <a:cubicBezTo>
                  <a:pt x="66249" y="202043"/>
                  <a:pt x="52761" y="198806"/>
                  <a:pt x="41611" y="192332"/>
                </a:cubicBezTo>
                <a:cubicBezTo>
                  <a:pt x="30462" y="185858"/>
                  <a:pt x="21560" y="176237"/>
                  <a:pt x="14906" y="163469"/>
                </a:cubicBezTo>
                <a:cubicBezTo>
                  <a:pt x="8612" y="151420"/>
                  <a:pt x="5465" y="136584"/>
                  <a:pt x="5465" y="11896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13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233AB18B-E671-40E3-B960-FB48403724D9}"/>
              </a:ext>
            </a:extLst>
          </p:cNvPr>
          <p:cNvSpPr txBox="1"/>
          <p:nvPr/>
        </p:nvSpPr>
        <p:spPr>
          <a:xfrm>
            <a:off x="816107" y="862916"/>
            <a:ext cx="7677745" cy="595312"/>
          </a:xfrm>
          <a:custGeom>
            <a:avLst/>
            <a:gdLst/>
            <a:ahLst/>
            <a:cxnLst/>
            <a:rect l="l" t="t" r="r" b="b"/>
            <a:pathLst>
              <a:path w="7677745" h="595312">
                <a:moveTo>
                  <a:pt x="1621036" y="497086"/>
                </a:moveTo>
                <a:cubicBezTo>
                  <a:pt x="1634133" y="497086"/>
                  <a:pt x="1645047" y="501452"/>
                  <a:pt x="1653778" y="510183"/>
                </a:cubicBezTo>
                <a:cubicBezTo>
                  <a:pt x="1662509" y="518914"/>
                  <a:pt x="1666875" y="529828"/>
                  <a:pt x="1666875" y="542925"/>
                </a:cubicBezTo>
                <a:cubicBezTo>
                  <a:pt x="1666875" y="556022"/>
                  <a:pt x="1662509" y="566936"/>
                  <a:pt x="1653778" y="575667"/>
                </a:cubicBezTo>
                <a:cubicBezTo>
                  <a:pt x="1645047" y="584398"/>
                  <a:pt x="1634133" y="588764"/>
                  <a:pt x="1621036" y="588764"/>
                </a:cubicBezTo>
                <a:cubicBezTo>
                  <a:pt x="1607939" y="588764"/>
                  <a:pt x="1597025" y="584398"/>
                  <a:pt x="1588294" y="575667"/>
                </a:cubicBezTo>
                <a:cubicBezTo>
                  <a:pt x="1579563" y="566936"/>
                  <a:pt x="1575197" y="556022"/>
                  <a:pt x="1575197" y="542925"/>
                </a:cubicBezTo>
                <a:cubicBezTo>
                  <a:pt x="1575197" y="529828"/>
                  <a:pt x="1579563" y="518914"/>
                  <a:pt x="1588294" y="510183"/>
                </a:cubicBezTo>
                <a:cubicBezTo>
                  <a:pt x="1597025" y="501452"/>
                  <a:pt x="1607939" y="497086"/>
                  <a:pt x="1621036" y="497086"/>
                </a:cubicBezTo>
                <a:close/>
                <a:moveTo>
                  <a:pt x="1621036" y="311944"/>
                </a:moveTo>
                <a:cubicBezTo>
                  <a:pt x="1579761" y="311944"/>
                  <a:pt x="1559123" y="327422"/>
                  <a:pt x="1559123" y="358378"/>
                </a:cubicBezTo>
                <a:cubicBezTo>
                  <a:pt x="1559123" y="371078"/>
                  <a:pt x="1563688" y="381397"/>
                  <a:pt x="1572816" y="389334"/>
                </a:cubicBezTo>
                <a:cubicBezTo>
                  <a:pt x="1581944" y="397272"/>
                  <a:pt x="1594644" y="401241"/>
                  <a:pt x="1610916" y="401241"/>
                </a:cubicBezTo>
                <a:cubicBezTo>
                  <a:pt x="1634332" y="401241"/>
                  <a:pt x="1652786" y="393898"/>
                  <a:pt x="1666280" y="379214"/>
                </a:cubicBezTo>
                <a:cubicBezTo>
                  <a:pt x="1679774" y="364530"/>
                  <a:pt x="1686520" y="347067"/>
                  <a:pt x="1686520" y="326827"/>
                </a:cubicBezTo>
                <a:cubicBezTo>
                  <a:pt x="1664692" y="316905"/>
                  <a:pt x="1642864" y="311944"/>
                  <a:pt x="1621036" y="311944"/>
                </a:cubicBezTo>
                <a:close/>
                <a:moveTo>
                  <a:pt x="592336" y="311944"/>
                </a:moveTo>
                <a:cubicBezTo>
                  <a:pt x="551061" y="311944"/>
                  <a:pt x="530424" y="327422"/>
                  <a:pt x="530424" y="358378"/>
                </a:cubicBezTo>
                <a:cubicBezTo>
                  <a:pt x="530424" y="371078"/>
                  <a:pt x="534988" y="381397"/>
                  <a:pt x="544116" y="389334"/>
                </a:cubicBezTo>
                <a:cubicBezTo>
                  <a:pt x="553244" y="397272"/>
                  <a:pt x="565944" y="401241"/>
                  <a:pt x="582216" y="401241"/>
                </a:cubicBezTo>
                <a:cubicBezTo>
                  <a:pt x="605632" y="401241"/>
                  <a:pt x="624086" y="393898"/>
                  <a:pt x="637580" y="379214"/>
                </a:cubicBezTo>
                <a:cubicBezTo>
                  <a:pt x="651073" y="364530"/>
                  <a:pt x="657820" y="347067"/>
                  <a:pt x="657820" y="326827"/>
                </a:cubicBezTo>
                <a:cubicBezTo>
                  <a:pt x="635992" y="316905"/>
                  <a:pt x="614164" y="311944"/>
                  <a:pt x="592336" y="311944"/>
                </a:cubicBezTo>
                <a:close/>
                <a:moveTo>
                  <a:pt x="6188868" y="207169"/>
                </a:moveTo>
                <a:cubicBezTo>
                  <a:pt x="6174581" y="207169"/>
                  <a:pt x="6160492" y="210939"/>
                  <a:pt x="6146601" y="218480"/>
                </a:cubicBezTo>
                <a:cubicBezTo>
                  <a:pt x="6133504" y="225623"/>
                  <a:pt x="6122988" y="236141"/>
                  <a:pt x="6115050" y="250031"/>
                </a:cubicBezTo>
                <a:cubicBezTo>
                  <a:pt x="6107112" y="263922"/>
                  <a:pt x="6103143" y="279995"/>
                  <a:pt x="6103143" y="298252"/>
                </a:cubicBezTo>
                <a:cubicBezTo>
                  <a:pt x="6103143" y="315714"/>
                  <a:pt x="6107112" y="331787"/>
                  <a:pt x="6115050" y="346472"/>
                </a:cubicBezTo>
                <a:cubicBezTo>
                  <a:pt x="6122591" y="360759"/>
                  <a:pt x="6133108" y="371475"/>
                  <a:pt x="6146601" y="378619"/>
                </a:cubicBezTo>
                <a:cubicBezTo>
                  <a:pt x="6159698" y="385762"/>
                  <a:pt x="6173787" y="389334"/>
                  <a:pt x="6188868" y="389334"/>
                </a:cubicBezTo>
                <a:cubicBezTo>
                  <a:pt x="6204347" y="389334"/>
                  <a:pt x="6218634" y="385762"/>
                  <a:pt x="6231731" y="378619"/>
                </a:cubicBezTo>
                <a:cubicBezTo>
                  <a:pt x="6244431" y="371872"/>
                  <a:pt x="6254750" y="361355"/>
                  <a:pt x="6262687" y="347067"/>
                </a:cubicBezTo>
                <a:cubicBezTo>
                  <a:pt x="6270625" y="333177"/>
                  <a:pt x="6274593" y="316905"/>
                  <a:pt x="6274593" y="298252"/>
                </a:cubicBezTo>
                <a:cubicBezTo>
                  <a:pt x="6274593" y="279995"/>
                  <a:pt x="6270625" y="263922"/>
                  <a:pt x="6262687" y="250031"/>
                </a:cubicBezTo>
                <a:cubicBezTo>
                  <a:pt x="6254750" y="235744"/>
                  <a:pt x="6244431" y="225227"/>
                  <a:pt x="6231731" y="218480"/>
                </a:cubicBezTo>
                <a:cubicBezTo>
                  <a:pt x="6217841" y="210939"/>
                  <a:pt x="6203553" y="207169"/>
                  <a:pt x="6188868" y="207169"/>
                </a:cubicBezTo>
                <a:close/>
                <a:moveTo>
                  <a:pt x="5806083" y="207169"/>
                </a:moveTo>
                <a:cubicBezTo>
                  <a:pt x="5791399" y="207169"/>
                  <a:pt x="5777706" y="210939"/>
                  <a:pt x="5765006" y="218480"/>
                </a:cubicBezTo>
                <a:cubicBezTo>
                  <a:pt x="5751513" y="226417"/>
                  <a:pt x="5740995" y="237133"/>
                  <a:pt x="5733454" y="250627"/>
                </a:cubicBezTo>
                <a:cubicBezTo>
                  <a:pt x="5725914" y="264120"/>
                  <a:pt x="5722143" y="279995"/>
                  <a:pt x="5722143" y="298252"/>
                </a:cubicBezTo>
                <a:cubicBezTo>
                  <a:pt x="5722143" y="316508"/>
                  <a:pt x="5725914" y="332383"/>
                  <a:pt x="5733454" y="345877"/>
                </a:cubicBezTo>
                <a:cubicBezTo>
                  <a:pt x="5740995" y="359370"/>
                  <a:pt x="5751513" y="370086"/>
                  <a:pt x="5765006" y="378023"/>
                </a:cubicBezTo>
                <a:cubicBezTo>
                  <a:pt x="5777706" y="385564"/>
                  <a:pt x="5791399" y="389334"/>
                  <a:pt x="5806083" y="389334"/>
                </a:cubicBezTo>
                <a:cubicBezTo>
                  <a:pt x="5821561" y="389334"/>
                  <a:pt x="5835650" y="385564"/>
                  <a:pt x="5848350" y="378023"/>
                </a:cubicBezTo>
                <a:cubicBezTo>
                  <a:pt x="5861050" y="370483"/>
                  <a:pt x="5871369" y="359767"/>
                  <a:pt x="5879306" y="345877"/>
                </a:cubicBezTo>
                <a:cubicBezTo>
                  <a:pt x="5887244" y="331986"/>
                  <a:pt x="5891212" y="316111"/>
                  <a:pt x="5891212" y="298252"/>
                </a:cubicBezTo>
                <a:cubicBezTo>
                  <a:pt x="5891212" y="280392"/>
                  <a:pt x="5887244" y="264517"/>
                  <a:pt x="5879306" y="250627"/>
                </a:cubicBezTo>
                <a:cubicBezTo>
                  <a:pt x="5871369" y="236736"/>
                  <a:pt x="5861050" y="226020"/>
                  <a:pt x="5848350" y="218480"/>
                </a:cubicBezTo>
                <a:cubicBezTo>
                  <a:pt x="5835650" y="210939"/>
                  <a:pt x="5821561" y="207169"/>
                  <a:pt x="5806083" y="207169"/>
                </a:cubicBezTo>
                <a:close/>
                <a:moveTo>
                  <a:pt x="4541044" y="207169"/>
                </a:moveTo>
                <a:cubicBezTo>
                  <a:pt x="4526756" y="207169"/>
                  <a:pt x="4512667" y="210939"/>
                  <a:pt x="4498777" y="218480"/>
                </a:cubicBezTo>
                <a:cubicBezTo>
                  <a:pt x="4485680" y="225623"/>
                  <a:pt x="4475163" y="236141"/>
                  <a:pt x="4467225" y="250031"/>
                </a:cubicBezTo>
                <a:cubicBezTo>
                  <a:pt x="4459287" y="263922"/>
                  <a:pt x="4455319" y="279995"/>
                  <a:pt x="4455319" y="298252"/>
                </a:cubicBezTo>
                <a:cubicBezTo>
                  <a:pt x="4455319" y="315714"/>
                  <a:pt x="4459287" y="331787"/>
                  <a:pt x="4467225" y="346472"/>
                </a:cubicBezTo>
                <a:cubicBezTo>
                  <a:pt x="4474766" y="360759"/>
                  <a:pt x="4485283" y="371475"/>
                  <a:pt x="4498777" y="378619"/>
                </a:cubicBezTo>
                <a:cubicBezTo>
                  <a:pt x="4511873" y="385762"/>
                  <a:pt x="4525962" y="389334"/>
                  <a:pt x="4541044" y="389334"/>
                </a:cubicBezTo>
                <a:cubicBezTo>
                  <a:pt x="4556522" y="389334"/>
                  <a:pt x="4570809" y="385762"/>
                  <a:pt x="4583906" y="378619"/>
                </a:cubicBezTo>
                <a:cubicBezTo>
                  <a:pt x="4596606" y="371872"/>
                  <a:pt x="4606925" y="361355"/>
                  <a:pt x="4614862" y="347067"/>
                </a:cubicBezTo>
                <a:cubicBezTo>
                  <a:pt x="4622800" y="333177"/>
                  <a:pt x="4626769" y="316905"/>
                  <a:pt x="4626769" y="298252"/>
                </a:cubicBezTo>
                <a:cubicBezTo>
                  <a:pt x="4626769" y="279995"/>
                  <a:pt x="4622800" y="263922"/>
                  <a:pt x="4614862" y="250031"/>
                </a:cubicBezTo>
                <a:cubicBezTo>
                  <a:pt x="4606925" y="235744"/>
                  <a:pt x="4596606" y="225227"/>
                  <a:pt x="4583906" y="218480"/>
                </a:cubicBezTo>
                <a:cubicBezTo>
                  <a:pt x="4570016" y="210939"/>
                  <a:pt x="4555728" y="207169"/>
                  <a:pt x="4541044" y="207169"/>
                </a:cubicBezTo>
                <a:close/>
                <a:moveTo>
                  <a:pt x="2940844" y="207169"/>
                </a:moveTo>
                <a:cubicBezTo>
                  <a:pt x="2926556" y="207169"/>
                  <a:pt x="2912468" y="210939"/>
                  <a:pt x="2898577" y="218480"/>
                </a:cubicBezTo>
                <a:cubicBezTo>
                  <a:pt x="2885480" y="225623"/>
                  <a:pt x="2874963" y="236141"/>
                  <a:pt x="2867025" y="250031"/>
                </a:cubicBezTo>
                <a:cubicBezTo>
                  <a:pt x="2859088" y="263922"/>
                  <a:pt x="2855119" y="279995"/>
                  <a:pt x="2855119" y="298252"/>
                </a:cubicBezTo>
                <a:cubicBezTo>
                  <a:pt x="2855119" y="315714"/>
                  <a:pt x="2859088" y="331787"/>
                  <a:pt x="2867025" y="346472"/>
                </a:cubicBezTo>
                <a:cubicBezTo>
                  <a:pt x="2874566" y="360759"/>
                  <a:pt x="2885083" y="371475"/>
                  <a:pt x="2898577" y="378619"/>
                </a:cubicBezTo>
                <a:cubicBezTo>
                  <a:pt x="2911674" y="385762"/>
                  <a:pt x="2925762" y="389334"/>
                  <a:pt x="2940844" y="389334"/>
                </a:cubicBezTo>
                <a:cubicBezTo>
                  <a:pt x="2956322" y="389334"/>
                  <a:pt x="2970609" y="385762"/>
                  <a:pt x="2983706" y="378619"/>
                </a:cubicBezTo>
                <a:cubicBezTo>
                  <a:pt x="2996406" y="371872"/>
                  <a:pt x="3006725" y="361355"/>
                  <a:pt x="3014663" y="347067"/>
                </a:cubicBezTo>
                <a:cubicBezTo>
                  <a:pt x="3022600" y="333177"/>
                  <a:pt x="3026569" y="316905"/>
                  <a:pt x="3026569" y="298252"/>
                </a:cubicBezTo>
                <a:cubicBezTo>
                  <a:pt x="3026569" y="279995"/>
                  <a:pt x="3022600" y="263922"/>
                  <a:pt x="3014663" y="250031"/>
                </a:cubicBezTo>
                <a:cubicBezTo>
                  <a:pt x="3006725" y="235744"/>
                  <a:pt x="2996406" y="225227"/>
                  <a:pt x="2983706" y="218480"/>
                </a:cubicBezTo>
                <a:cubicBezTo>
                  <a:pt x="2969816" y="210939"/>
                  <a:pt x="2955528" y="207169"/>
                  <a:pt x="2940844" y="207169"/>
                </a:cubicBezTo>
                <a:close/>
                <a:moveTo>
                  <a:pt x="1262658" y="207169"/>
                </a:moveTo>
                <a:cubicBezTo>
                  <a:pt x="1247974" y="207169"/>
                  <a:pt x="1234281" y="210939"/>
                  <a:pt x="1221581" y="218480"/>
                </a:cubicBezTo>
                <a:cubicBezTo>
                  <a:pt x="1208088" y="226417"/>
                  <a:pt x="1197570" y="237133"/>
                  <a:pt x="1190030" y="250627"/>
                </a:cubicBezTo>
                <a:cubicBezTo>
                  <a:pt x="1182489" y="264120"/>
                  <a:pt x="1178719" y="279995"/>
                  <a:pt x="1178719" y="298252"/>
                </a:cubicBezTo>
                <a:cubicBezTo>
                  <a:pt x="1178719" y="316508"/>
                  <a:pt x="1182489" y="332383"/>
                  <a:pt x="1190030" y="345877"/>
                </a:cubicBezTo>
                <a:cubicBezTo>
                  <a:pt x="1197570" y="359370"/>
                  <a:pt x="1208088" y="370086"/>
                  <a:pt x="1221581" y="378023"/>
                </a:cubicBezTo>
                <a:cubicBezTo>
                  <a:pt x="1234281" y="385564"/>
                  <a:pt x="1247974" y="389334"/>
                  <a:pt x="1262658" y="389334"/>
                </a:cubicBezTo>
                <a:cubicBezTo>
                  <a:pt x="1278136" y="389334"/>
                  <a:pt x="1292225" y="385564"/>
                  <a:pt x="1304925" y="378023"/>
                </a:cubicBezTo>
                <a:cubicBezTo>
                  <a:pt x="1317625" y="370483"/>
                  <a:pt x="1327944" y="359767"/>
                  <a:pt x="1335881" y="345877"/>
                </a:cubicBezTo>
                <a:cubicBezTo>
                  <a:pt x="1343819" y="331986"/>
                  <a:pt x="1347787" y="316111"/>
                  <a:pt x="1347787" y="298252"/>
                </a:cubicBezTo>
                <a:cubicBezTo>
                  <a:pt x="1347787" y="280392"/>
                  <a:pt x="1343819" y="264517"/>
                  <a:pt x="1335881" y="250627"/>
                </a:cubicBezTo>
                <a:cubicBezTo>
                  <a:pt x="1327944" y="236736"/>
                  <a:pt x="1317625" y="226020"/>
                  <a:pt x="1304925" y="218480"/>
                </a:cubicBezTo>
                <a:cubicBezTo>
                  <a:pt x="1292225" y="210939"/>
                  <a:pt x="1278136" y="207169"/>
                  <a:pt x="1262658" y="207169"/>
                </a:cubicBezTo>
                <a:close/>
                <a:moveTo>
                  <a:pt x="5270301" y="205383"/>
                </a:moveTo>
                <a:cubicBezTo>
                  <a:pt x="5248076" y="205383"/>
                  <a:pt x="5228828" y="213122"/>
                  <a:pt x="5212556" y="228600"/>
                </a:cubicBezTo>
                <a:cubicBezTo>
                  <a:pt x="5196681" y="244078"/>
                  <a:pt x="5188743" y="265708"/>
                  <a:pt x="5188743" y="293489"/>
                </a:cubicBezTo>
                <a:cubicBezTo>
                  <a:pt x="5188743" y="320873"/>
                  <a:pt x="5196681" y="342305"/>
                  <a:pt x="5212556" y="357783"/>
                </a:cubicBezTo>
                <a:cubicBezTo>
                  <a:pt x="5228828" y="373261"/>
                  <a:pt x="5248076" y="381000"/>
                  <a:pt x="5270301" y="381000"/>
                </a:cubicBezTo>
                <a:cubicBezTo>
                  <a:pt x="5292527" y="381000"/>
                  <a:pt x="5311577" y="373261"/>
                  <a:pt x="5327451" y="357783"/>
                </a:cubicBezTo>
                <a:cubicBezTo>
                  <a:pt x="5343326" y="342305"/>
                  <a:pt x="5351264" y="320873"/>
                  <a:pt x="5351264" y="293489"/>
                </a:cubicBezTo>
                <a:cubicBezTo>
                  <a:pt x="5351264" y="265708"/>
                  <a:pt x="5343525" y="244078"/>
                  <a:pt x="5328047" y="228600"/>
                </a:cubicBezTo>
                <a:cubicBezTo>
                  <a:pt x="5312568" y="213122"/>
                  <a:pt x="5293320" y="205383"/>
                  <a:pt x="5270301" y="205383"/>
                </a:cubicBezTo>
                <a:close/>
                <a:moveTo>
                  <a:pt x="7250311" y="198239"/>
                </a:moveTo>
                <a:cubicBezTo>
                  <a:pt x="7231261" y="198239"/>
                  <a:pt x="7214989" y="203795"/>
                  <a:pt x="7201495" y="214908"/>
                </a:cubicBezTo>
                <a:cubicBezTo>
                  <a:pt x="7187605" y="226417"/>
                  <a:pt x="7177683" y="241498"/>
                  <a:pt x="7171729" y="260152"/>
                </a:cubicBezTo>
                <a:lnTo>
                  <a:pt x="7326511" y="260152"/>
                </a:lnTo>
                <a:cubicBezTo>
                  <a:pt x="7325717" y="250627"/>
                  <a:pt x="7322145" y="241102"/>
                  <a:pt x="7315795" y="231577"/>
                </a:cubicBezTo>
                <a:cubicBezTo>
                  <a:pt x="7309048" y="222052"/>
                  <a:pt x="7300317" y="214114"/>
                  <a:pt x="7289601" y="207764"/>
                </a:cubicBezTo>
                <a:cubicBezTo>
                  <a:pt x="7278489" y="201414"/>
                  <a:pt x="7265392" y="198239"/>
                  <a:pt x="7250311" y="198239"/>
                </a:cubicBezTo>
                <a:close/>
                <a:moveTo>
                  <a:pt x="3168849" y="142875"/>
                </a:moveTo>
                <a:lnTo>
                  <a:pt x="3248620" y="142875"/>
                </a:lnTo>
                <a:lnTo>
                  <a:pt x="3248620" y="453628"/>
                </a:lnTo>
                <a:lnTo>
                  <a:pt x="3168849" y="453628"/>
                </a:lnTo>
                <a:close/>
                <a:moveTo>
                  <a:pt x="816174" y="142875"/>
                </a:moveTo>
                <a:lnTo>
                  <a:pt x="895945" y="142875"/>
                </a:lnTo>
                <a:lnTo>
                  <a:pt x="895945" y="453628"/>
                </a:lnTo>
                <a:lnTo>
                  <a:pt x="816174" y="453628"/>
                </a:lnTo>
                <a:close/>
                <a:moveTo>
                  <a:pt x="7638454" y="133350"/>
                </a:moveTo>
                <a:cubicBezTo>
                  <a:pt x="7652742" y="133350"/>
                  <a:pt x="7665838" y="135731"/>
                  <a:pt x="7677745" y="140494"/>
                </a:cubicBezTo>
                <a:lnTo>
                  <a:pt x="7677745" y="220266"/>
                </a:lnTo>
                <a:cubicBezTo>
                  <a:pt x="7667426" y="216297"/>
                  <a:pt x="7658100" y="213320"/>
                  <a:pt x="7649765" y="211336"/>
                </a:cubicBezTo>
                <a:cubicBezTo>
                  <a:pt x="7641034" y="209352"/>
                  <a:pt x="7633096" y="208359"/>
                  <a:pt x="7625952" y="208359"/>
                </a:cubicBezTo>
                <a:cubicBezTo>
                  <a:pt x="7601744" y="208359"/>
                  <a:pt x="7582892" y="216892"/>
                  <a:pt x="7569398" y="233958"/>
                </a:cubicBezTo>
                <a:cubicBezTo>
                  <a:pt x="7555905" y="251023"/>
                  <a:pt x="7549158" y="272653"/>
                  <a:pt x="7549158" y="298847"/>
                </a:cubicBezTo>
                <a:lnTo>
                  <a:pt x="7549158" y="453628"/>
                </a:lnTo>
                <a:lnTo>
                  <a:pt x="7469386" y="453628"/>
                </a:lnTo>
                <a:lnTo>
                  <a:pt x="7469386" y="142875"/>
                </a:lnTo>
                <a:lnTo>
                  <a:pt x="7543800" y="142875"/>
                </a:lnTo>
                <a:lnTo>
                  <a:pt x="7543800" y="183951"/>
                </a:lnTo>
                <a:lnTo>
                  <a:pt x="7549158" y="183951"/>
                </a:lnTo>
                <a:cubicBezTo>
                  <a:pt x="7556698" y="169267"/>
                  <a:pt x="7568605" y="157162"/>
                  <a:pt x="7584876" y="147637"/>
                </a:cubicBezTo>
                <a:cubicBezTo>
                  <a:pt x="7600751" y="138112"/>
                  <a:pt x="7618610" y="133350"/>
                  <a:pt x="7638454" y="133350"/>
                </a:cubicBezTo>
                <a:close/>
                <a:moveTo>
                  <a:pt x="3904655" y="133350"/>
                </a:moveTo>
                <a:cubicBezTo>
                  <a:pt x="3918942" y="133350"/>
                  <a:pt x="3932039" y="135731"/>
                  <a:pt x="3943945" y="140494"/>
                </a:cubicBezTo>
                <a:lnTo>
                  <a:pt x="3943945" y="220266"/>
                </a:lnTo>
                <a:cubicBezTo>
                  <a:pt x="3933626" y="216297"/>
                  <a:pt x="3924300" y="213320"/>
                  <a:pt x="3915965" y="211336"/>
                </a:cubicBezTo>
                <a:cubicBezTo>
                  <a:pt x="3907234" y="209352"/>
                  <a:pt x="3899297" y="208359"/>
                  <a:pt x="3892153" y="208359"/>
                </a:cubicBezTo>
                <a:cubicBezTo>
                  <a:pt x="3867944" y="208359"/>
                  <a:pt x="3849092" y="216892"/>
                  <a:pt x="3835598" y="233958"/>
                </a:cubicBezTo>
                <a:cubicBezTo>
                  <a:pt x="3822105" y="251023"/>
                  <a:pt x="3815358" y="272653"/>
                  <a:pt x="3815358" y="298847"/>
                </a:cubicBezTo>
                <a:lnTo>
                  <a:pt x="3815358" y="453628"/>
                </a:lnTo>
                <a:lnTo>
                  <a:pt x="3735586" y="453628"/>
                </a:lnTo>
                <a:lnTo>
                  <a:pt x="3735586" y="142875"/>
                </a:lnTo>
                <a:lnTo>
                  <a:pt x="3810000" y="142875"/>
                </a:lnTo>
                <a:lnTo>
                  <a:pt x="3810000" y="183952"/>
                </a:lnTo>
                <a:lnTo>
                  <a:pt x="3815358" y="183952"/>
                </a:lnTo>
                <a:cubicBezTo>
                  <a:pt x="3822898" y="169267"/>
                  <a:pt x="3834804" y="157162"/>
                  <a:pt x="3851076" y="147637"/>
                </a:cubicBezTo>
                <a:cubicBezTo>
                  <a:pt x="3866951" y="138112"/>
                  <a:pt x="3884811" y="133350"/>
                  <a:pt x="3904655" y="133350"/>
                </a:cubicBezTo>
                <a:close/>
                <a:moveTo>
                  <a:pt x="7249715" y="132755"/>
                </a:moveTo>
                <a:cubicBezTo>
                  <a:pt x="7281466" y="132755"/>
                  <a:pt x="7309048" y="139700"/>
                  <a:pt x="7332464" y="153591"/>
                </a:cubicBezTo>
                <a:cubicBezTo>
                  <a:pt x="7355880" y="167481"/>
                  <a:pt x="7373540" y="186333"/>
                  <a:pt x="7385447" y="210145"/>
                </a:cubicBezTo>
                <a:cubicBezTo>
                  <a:pt x="7397353" y="233958"/>
                  <a:pt x="7403306" y="260747"/>
                  <a:pt x="7403306" y="290512"/>
                </a:cubicBezTo>
                <a:cubicBezTo>
                  <a:pt x="7403306" y="300037"/>
                  <a:pt x="7402711" y="308967"/>
                  <a:pt x="7401520" y="317302"/>
                </a:cubicBezTo>
                <a:lnTo>
                  <a:pt x="7168158" y="317302"/>
                </a:lnTo>
                <a:cubicBezTo>
                  <a:pt x="7172126" y="341114"/>
                  <a:pt x="7182049" y="359767"/>
                  <a:pt x="7197923" y="373261"/>
                </a:cubicBezTo>
                <a:cubicBezTo>
                  <a:pt x="7213401" y="386358"/>
                  <a:pt x="7232055" y="392906"/>
                  <a:pt x="7253883" y="392906"/>
                </a:cubicBezTo>
                <a:cubicBezTo>
                  <a:pt x="7272139" y="392906"/>
                  <a:pt x="7288014" y="388937"/>
                  <a:pt x="7301508" y="381000"/>
                </a:cubicBezTo>
                <a:cubicBezTo>
                  <a:pt x="7314208" y="373459"/>
                  <a:pt x="7324526" y="362744"/>
                  <a:pt x="7332464" y="348853"/>
                </a:cubicBezTo>
                <a:lnTo>
                  <a:pt x="7397353" y="380405"/>
                </a:lnTo>
                <a:cubicBezTo>
                  <a:pt x="7366000" y="435570"/>
                  <a:pt x="7317780" y="463153"/>
                  <a:pt x="7252692" y="463153"/>
                </a:cubicBezTo>
                <a:cubicBezTo>
                  <a:pt x="7221339" y="463153"/>
                  <a:pt x="7193558" y="456208"/>
                  <a:pt x="7169348" y="442317"/>
                </a:cubicBezTo>
                <a:cubicBezTo>
                  <a:pt x="7144742" y="428427"/>
                  <a:pt x="7125295" y="408781"/>
                  <a:pt x="7111008" y="383381"/>
                </a:cubicBezTo>
                <a:cubicBezTo>
                  <a:pt x="7097117" y="359172"/>
                  <a:pt x="7090172" y="330994"/>
                  <a:pt x="7090172" y="298847"/>
                </a:cubicBezTo>
                <a:cubicBezTo>
                  <a:pt x="7090172" y="269478"/>
                  <a:pt x="7097117" y="241895"/>
                  <a:pt x="7111008" y="216098"/>
                </a:cubicBezTo>
                <a:cubicBezTo>
                  <a:pt x="7124501" y="190302"/>
                  <a:pt x="7143551" y="170061"/>
                  <a:pt x="7168158" y="155377"/>
                </a:cubicBezTo>
                <a:cubicBezTo>
                  <a:pt x="7192764" y="140295"/>
                  <a:pt x="7219950" y="132755"/>
                  <a:pt x="7249715" y="132755"/>
                </a:cubicBezTo>
                <a:close/>
                <a:moveTo>
                  <a:pt x="6557962" y="132755"/>
                </a:moveTo>
                <a:cubicBezTo>
                  <a:pt x="6592094" y="132755"/>
                  <a:pt x="6621859" y="140295"/>
                  <a:pt x="6647259" y="155377"/>
                </a:cubicBezTo>
                <a:cubicBezTo>
                  <a:pt x="6672262" y="170458"/>
                  <a:pt x="6690122" y="191492"/>
                  <a:pt x="6700837" y="218480"/>
                </a:cubicBezTo>
                <a:lnTo>
                  <a:pt x="6627614" y="248841"/>
                </a:lnTo>
                <a:cubicBezTo>
                  <a:pt x="6614517" y="221059"/>
                  <a:pt x="6591300" y="207169"/>
                  <a:pt x="6557962" y="207169"/>
                </a:cubicBezTo>
                <a:cubicBezTo>
                  <a:pt x="6533356" y="207169"/>
                  <a:pt x="6513314" y="215503"/>
                  <a:pt x="6497836" y="232172"/>
                </a:cubicBezTo>
                <a:cubicBezTo>
                  <a:pt x="6482358" y="248841"/>
                  <a:pt x="6474618" y="270867"/>
                  <a:pt x="6474618" y="298252"/>
                </a:cubicBezTo>
                <a:cubicBezTo>
                  <a:pt x="6474618" y="325636"/>
                  <a:pt x="6482358" y="347662"/>
                  <a:pt x="6497836" y="364331"/>
                </a:cubicBezTo>
                <a:cubicBezTo>
                  <a:pt x="6513314" y="381000"/>
                  <a:pt x="6533356" y="389334"/>
                  <a:pt x="6557962" y="389334"/>
                </a:cubicBezTo>
                <a:cubicBezTo>
                  <a:pt x="6592094" y="389334"/>
                  <a:pt x="6616502" y="374848"/>
                  <a:pt x="6631186" y="345877"/>
                </a:cubicBezTo>
                <a:lnTo>
                  <a:pt x="6703814" y="377428"/>
                </a:lnTo>
                <a:cubicBezTo>
                  <a:pt x="6689923" y="405209"/>
                  <a:pt x="6670873" y="426244"/>
                  <a:pt x="6646664" y="440531"/>
                </a:cubicBezTo>
                <a:cubicBezTo>
                  <a:pt x="6621264" y="455612"/>
                  <a:pt x="6591697" y="463153"/>
                  <a:pt x="6557962" y="463153"/>
                </a:cubicBezTo>
                <a:cubicBezTo>
                  <a:pt x="6526212" y="463153"/>
                  <a:pt x="6498233" y="456208"/>
                  <a:pt x="6474023" y="442317"/>
                </a:cubicBezTo>
                <a:cubicBezTo>
                  <a:pt x="6449417" y="428427"/>
                  <a:pt x="6429970" y="408781"/>
                  <a:pt x="6415683" y="383381"/>
                </a:cubicBezTo>
                <a:cubicBezTo>
                  <a:pt x="6401792" y="359172"/>
                  <a:pt x="6394847" y="330795"/>
                  <a:pt x="6394847" y="298252"/>
                </a:cubicBezTo>
                <a:cubicBezTo>
                  <a:pt x="6394847" y="265708"/>
                  <a:pt x="6401792" y="237331"/>
                  <a:pt x="6415683" y="213122"/>
                </a:cubicBezTo>
                <a:cubicBezTo>
                  <a:pt x="6429970" y="187722"/>
                  <a:pt x="6449417" y="168077"/>
                  <a:pt x="6474023" y="154186"/>
                </a:cubicBezTo>
                <a:cubicBezTo>
                  <a:pt x="6499026" y="139898"/>
                  <a:pt x="6527006" y="132755"/>
                  <a:pt x="6557962" y="132755"/>
                </a:cubicBezTo>
                <a:close/>
                <a:moveTo>
                  <a:pt x="6188868" y="132755"/>
                </a:moveTo>
                <a:cubicBezTo>
                  <a:pt x="6220222" y="132755"/>
                  <a:pt x="6248797" y="140097"/>
                  <a:pt x="6274593" y="154781"/>
                </a:cubicBezTo>
                <a:cubicBezTo>
                  <a:pt x="6299200" y="169069"/>
                  <a:pt x="6318845" y="188912"/>
                  <a:pt x="6333529" y="214312"/>
                </a:cubicBezTo>
                <a:cubicBezTo>
                  <a:pt x="6347420" y="238522"/>
                  <a:pt x="6354365" y="266502"/>
                  <a:pt x="6354365" y="298252"/>
                </a:cubicBezTo>
                <a:cubicBezTo>
                  <a:pt x="6354365" y="330398"/>
                  <a:pt x="6347420" y="358576"/>
                  <a:pt x="6333529" y="382786"/>
                </a:cubicBezTo>
                <a:cubicBezTo>
                  <a:pt x="6319242" y="407789"/>
                  <a:pt x="6299597" y="427434"/>
                  <a:pt x="6274593" y="441722"/>
                </a:cubicBezTo>
                <a:cubicBezTo>
                  <a:pt x="6249590" y="456009"/>
                  <a:pt x="6221015" y="463153"/>
                  <a:pt x="6188868" y="463153"/>
                </a:cubicBezTo>
                <a:cubicBezTo>
                  <a:pt x="6156722" y="463153"/>
                  <a:pt x="6128147" y="456009"/>
                  <a:pt x="6103143" y="441722"/>
                </a:cubicBezTo>
                <a:cubicBezTo>
                  <a:pt x="6078140" y="427434"/>
                  <a:pt x="6058495" y="407789"/>
                  <a:pt x="6044208" y="382786"/>
                </a:cubicBezTo>
                <a:cubicBezTo>
                  <a:pt x="6030317" y="358576"/>
                  <a:pt x="6023372" y="330398"/>
                  <a:pt x="6023372" y="298252"/>
                </a:cubicBezTo>
                <a:cubicBezTo>
                  <a:pt x="6023372" y="266502"/>
                  <a:pt x="6030317" y="238522"/>
                  <a:pt x="6044208" y="214312"/>
                </a:cubicBezTo>
                <a:cubicBezTo>
                  <a:pt x="6058892" y="188912"/>
                  <a:pt x="6078537" y="169069"/>
                  <a:pt x="6103143" y="154781"/>
                </a:cubicBezTo>
                <a:cubicBezTo>
                  <a:pt x="6128941" y="140097"/>
                  <a:pt x="6157516" y="132755"/>
                  <a:pt x="6188868" y="132755"/>
                </a:cubicBezTo>
                <a:close/>
                <a:moveTo>
                  <a:pt x="5254228" y="132755"/>
                </a:moveTo>
                <a:cubicBezTo>
                  <a:pt x="5273278" y="132755"/>
                  <a:pt x="5291336" y="136525"/>
                  <a:pt x="5308401" y="144066"/>
                </a:cubicBezTo>
                <a:cubicBezTo>
                  <a:pt x="5323879" y="150812"/>
                  <a:pt x="5336580" y="161330"/>
                  <a:pt x="5346501" y="175617"/>
                </a:cubicBezTo>
                <a:lnTo>
                  <a:pt x="5351264" y="175617"/>
                </a:lnTo>
                <a:lnTo>
                  <a:pt x="5351264" y="142875"/>
                </a:lnTo>
                <a:lnTo>
                  <a:pt x="5428059" y="142875"/>
                </a:lnTo>
                <a:lnTo>
                  <a:pt x="5428059" y="432197"/>
                </a:lnTo>
                <a:cubicBezTo>
                  <a:pt x="5428059" y="466328"/>
                  <a:pt x="5421709" y="495300"/>
                  <a:pt x="5409009" y="519112"/>
                </a:cubicBezTo>
                <a:cubicBezTo>
                  <a:pt x="5396309" y="542925"/>
                  <a:pt x="5377656" y="561578"/>
                  <a:pt x="5353050" y="575072"/>
                </a:cubicBezTo>
                <a:cubicBezTo>
                  <a:pt x="5328444" y="588566"/>
                  <a:pt x="5300464" y="595312"/>
                  <a:pt x="5269111" y="595312"/>
                </a:cubicBezTo>
                <a:cubicBezTo>
                  <a:pt x="5229820" y="595312"/>
                  <a:pt x="5197078" y="586383"/>
                  <a:pt x="5170884" y="568523"/>
                </a:cubicBezTo>
                <a:cubicBezTo>
                  <a:pt x="5144690" y="550664"/>
                  <a:pt x="5127228" y="529431"/>
                  <a:pt x="5118497" y="504825"/>
                </a:cubicBezTo>
                <a:lnTo>
                  <a:pt x="5193506" y="474464"/>
                </a:lnTo>
                <a:cubicBezTo>
                  <a:pt x="5200253" y="489942"/>
                  <a:pt x="5210175" y="502047"/>
                  <a:pt x="5223272" y="510778"/>
                </a:cubicBezTo>
                <a:cubicBezTo>
                  <a:pt x="5237163" y="519906"/>
                  <a:pt x="5252442" y="524470"/>
                  <a:pt x="5269111" y="524470"/>
                </a:cubicBezTo>
                <a:cubicBezTo>
                  <a:pt x="5294511" y="524470"/>
                  <a:pt x="5314553" y="516731"/>
                  <a:pt x="5329237" y="501253"/>
                </a:cubicBezTo>
                <a:cubicBezTo>
                  <a:pt x="5343922" y="486172"/>
                  <a:pt x="5351264" y="464145"/>
                  <a:pt x="5351264" y="435173"/>
                </a:cubicBezTo>
                <a:lnTo>
                  <a:pt x="5351264" y="410766"/>
                </a:lnTo>
                <a:lnTo>
                  <a:pt x="5346501" y="410766"/>
                </a:lnTo>
                <a:cubicBezTo>
                  <a:pt x="5336183" y="425450"/>
                  <a:pt x="5323483" y="436166"/>
                  <a:pt x="5308401" y="442912"/>
                </a:cubicBezTo>
                <a:cubicBezTo>
                  <a:pt x="5292527" y="450056"/>
                  <a:pt x="5274468" y="453628"/>
                  <a:pt x="5254228" y="453628"/>
                </a:cubicBezTo>
                <a:cubicBezTo>
                  <a:pt x="5228431" y="453628"/>
                  <a:pt x="5204420" y="447080"/>
                  <a:pt x="5182195" y="433983"/>
                </a:cubicBezTo>
                <a:cubicBezTo>
                  <a:pt x="5160764" y="421283"/>
                  <a:pt x="5143103" y="402630"/>
                  <a:pt x="5129212" y="378023"/>
                </a:cubicBezTo>
                <a:cubicBezTo>
                  <a:pt x="5115719" y="353814"/>
                  <a:pt x="5108972" y="325636"/>
                  <a:pt x="5108972" y="293489"/>
                </a:cubicBezTo>
                <a:cubicBezTo>
                  <a:pt x="5108972" y="261342"/>
                  <a:pt x="5115719" y="233164"/>
                  <a:pt x="5129212" y="208955"/>
                </a:cubicBezTo>
                <a:cubicBezTo>
                  <a:pt x="5143103" y="184348"/>
                  <a:pt x="5160764" y="165695"/>
                  <a:pt x="5182195" y="152995"/>
                </a:cubicBezTo>
                <a:cubicBezTo>
                  <a:pt x="5204817" y="139501"/>
                  <a:pt x="5228828" y="132755"/>
                  <a:pt x="5254228" y="132755"/>
                </a:cubicBezTo>
                <a:close/>
                <a:moveTo>
                  <a:pt x="4938712" y="132755"/>
                </a:moveTo>
                <a:cubicBezTo>
                  <a:pt x="4976019" y="132755"/>
                  <a:pt x="5004594" y="144264"/>
                  <a:pt x="5024437" y="167283"/>
                </a:cubicBezTo>
                <a:cubicBezTo>
                  <a:pt x="5043884" y="189508"/>
                  <a:pt x="5053608" y="220464"/>
                  <a:pt x="5053608" y="260152"/>
                </a:cubicBezTo>
                <a:lnTo>
                  <a:pt x="5053608" y="453628"/>
                </a:lnTo>
                <a:lnTo>
                  <a:pt x="4973836" y="453628"/>
                </a:lnTo>
                <a:lnTo>
                  <a:pt x="4973836" y="270272"/>
                </a:lnTo>
                <a:cubicBezTo>
                  <a:pt x="4973836" y="250428"/>
                  <a:pt x="4968677" y="234950"/>
                  <a:pt x="4958358" y="223837"/>
                </a:cubicBezTo>
                <a:cubicBezTo>
                  <a:pt x="4948039" y="212725"/>
                  <a:pt x="4933950" y="207169"/>
                  <a:pt x="4916090" y="207169"/>
                </a:cubicBezTo>
                <a:cubicBezTo>
                  <a:pt x="4894263" y="207169"/>
                  <a:pt x="4876800" y="215503"/>
                  <a:pt x="4863703" y="232172"/>
                </a:cubicBezTo>
                <a:cubicBezTo>
                  <a:pt x="4850606" y="248841"/>
                  <a:pt x="4844058" y="269875"/>
                  <a:pt x="4844058" y="295275"/>
                </a:cubicBezTo>
                <a:lnTo>
                  <a:pt x="4844058" y="453628"/>
                </a:lnTo>
                <a:lnTo>
                  <a:pt x="4764286" y="453628"/>
                </a:lnTo>
                <a:lnTo>
                  <a:pt x="4764286" y="142875"/>
                </a:lnTo>
                <a:lnTo>
                  <a:pt x="4838700" y="142875"/>
                </a:lnTo>
                <a:lnTo>
                  <a:pt x="4838700" y="181570"/>
                </a:lnTo>
                <a:lnTo>
                  <a:pt x="4844058" y="181570"/>
                </a:lnTo>
                <a:cubicBezTo>
                  <a:pt x="4853980" y="166092"/>
                  <a:pt x="4867076" y="154186"/>
                  <a:pt x="4883348" y="145851"/>
                </a:cubicBezTo>
                <a:cubicBezTo>
                  <a:pt x="4900414" y="137120"/>
                  <a:pt x="4918869" y="132755"/>
                  <a:pt x="4938712" y="132755"/>
                </a:cubicBezTo>
                <a:close/>
                <a:moveTo>
                  <a:pt x="2940844" y="132755"/>
                </a:moveTo>
                <a:cubicBezTo>
                  <a:pt x="2972197" y="132755"/>
                  <a:pt x="3000772" y="140097"/>
                  <a:pt x="3026569" y="154781"/>
                </a:cubicBezTo>
                <a:cubicBezTo>
                  <a:pt x="3051175" y="169069"/>
                  <a:pt x="3070820" y="188912"/>
                  <a:pt x="3085505" y="214312"/>
                </a:cubicBezTo>
                <a:cubicBezTo>
                  <a:pt x="3099395" y="238522"/>
                  <a:pt x="3106340" y="266502"/>
                  <a:pt x="3106340" y="298252"/>
                </a:cubicBezTo>
                <a:cubicBezTo>
                  <a:pt x="3106340" y="330398"/>
                  <a:pt x="3099395" y="358576"/>
                  <a:pt x="3085505" y="382786"/>
                </a:cubicBezTo>
                <a:cubicBezTo>
                  <a:pt x="3071218" y="407789"/>
                  <a:pt x="3051572" y="427434"/>
                  <a:pt x="3026569" y="441722"/>
                </a:cubicBezTo>
                <a:cubicBezTo>
                  <a:pt x="3001566" y="456009"/>
                  <a:pt x="2972990" y="463153"/>
                  <a:pt x="2940844" y="463153"/>
                </a:cubicBezTo>
                <a:cubicBezTo>
                  <a:pt x="2908697" y="463153"/>
                  <a:pt x="2880122" y="456009"/>
                  <a:pt x="2855119" y="441722"/>
                </a:cubicBezTo>
                <a:cubicBezTo>
                  <a:pt x="2830116" y="427434"/>
                  <a:pt x="2810471" y="407789"/>
                  <a:pt x="2796183" y="382786"/>
                </a:cubicBezTo>
                <a:cubicBezTo>
                  <a:pt x="2782292" y="358576"/>
                  <a:pt x="2775347" y="330398"/>
                  <a:pt x="2775347" y="298252"/>
                </a:cubicBezTo>
                <a:cubicBezTo>
                  <a:pt x="2775347" y="266502"/>
                  <a:pt x="2782292" y="238522"/>
                  <a:pt x="2796183" y="214312"/>
                </a:cubicBezTo>
                <a:cubicBezTo>
                  <a:pt x="2810867" y="188912"/>
                  <a:pt x="2830513" y="169069"/>
                  <a:pt x="2855119" y="154781"/>
                </a:cubicBezTo>
                <a:cubicBezTo>
                  <a:pt x="2880916" y="140097"/>
                  <a:pt x="2909491" y="132755"/>
                  <a:pt x="2940844" y="132755"/>
                </a:cubicBezTo>
                <a:close/>
                <a:moveTo>
                  <a:pt x="2413992" y="132755"/>
                </a:moveTo>
                <a:cubicBezTo>
                  <a:pt x="2436217" y="132755"/>
                  <a:pt x="2455466" y="137914"/>
                  <a:pt x="2471738" y="148233"/>
                </a:cubicBezTo>
                <a:cubicBezTo>
                  <a:pt x="2487216" y="158155"/>
                  <a:pt x="2498725" y="171450"/>
                  <a:pt x="2506266" y="188119"/>
                </a:cubicBezTo>
                <a:cubicBezTo>
                  <a:pt x="2516981" y="171450"/>
                  <a:pt x="2530872" y="158155"/>
                  <a:pt x="2547938" y="148233"/>
                </a:cubicBezTo>
                <a:cubicBezTo>
                  <a:pt x="2566194" y="137914"/>
                  <a:pt x="2587029" y="132755"/>
                  <a:pt x="2610445" y="132755"/>
                </a:cubicBezTo>
                <a:cubicBezTo>
                  <a:pt x="2646164" y="132755"/>
                  <a:pt x="2673151" y="143669"/>
                  <a:pt x="2691408" y="165497"/>
                </a:cubicBezTo>
                <a:cubicBezTo>
                  <a:pt x="2709664" y="187325"/>
                  <a:pt x="2718792" y="216694"/>
                  <a:pt x="2718792" y="253603"/>
                </a:cubicBezTo>
                <a:lnTo>
                  <a:pt x="2718792" y="453628"/>
                </a:lnTo>
                <a:lnTo>
                  <a:pt x="2639616" y="453628"/>
                </a:lnTo>
                <a:lnTo>
                  <a:pt x="2639616" y="268486"/>
                </a:lnTo>
                <a:cubicBezTo>
                  <a:pt x="2639616" y="249436"/>
                  <a:pt x="2635052" y="234355"/>
                  <a:pt x="2625924" y="223242"/>
                </a:cubicBezTo>
                <a:cubicBezTo>
                  <a:pt x="2617192" y="212527"/>
                  <a:pt x="2604493" y="207169"/>
                  <a:pt x="2587824" y="207169"/>
                </a:cubicBezTo>
                <a:cubicBezTo>
                  <a:pt x="2567186" y="207169"/>
                  <a:pt x="2550716" y="215503"/>
                  <a:pt x="2538413" y="232172"/>
                </a:cubicBezTo>
                <a:cubicBezTo>
                  <a:pt x="2526110" y="248444"/>
                  <a:pt x="2519958" y="270073"/>
                  <a:pt x="2519958" y="297061"/>
                </a:cubicBezTo>
                <a:lnTo>
                  <a:pt x="2519958" y="453628"/>
                </a:lnTo>
                <a:lnTo>
                  <a:pt x="2439590" y="453628"/>
                </a:lnTo>
                <a:lnTo>
                  <a:pt x="2439590" y="268486"/>
                </a:lnTo>
                <a:cubicBezTo>
                  <a:pt x="2439590" y="249039"/>
                  <a:pt x="2434828" y="233958"/>
                  <a:pt x="2425303" y="223242"/>
                </a:cubicBezTo>
                <a:cubicBezTo>
                  <a:pt x="2415778" y="212527"/>
                  <a:pt x="2402285" y="207169"/>
                  <a:pt x="2384822" y="207169"/>
                </a:cubicBezTo>
                <a:cubicBezTo>
                  <a:pt x="2365375" y="207169"/>
                  <a:pt x="2349699" y="215503"/>
                  <a:pt x="2337792" y="232172"/>
                </a:cubicBezTo>
                <a:cubicBezTo>
                  <a:pt x="2325886" y="248841"/>
                  <a:pt x="2319933" y="270470"/>
                  <a:pt x="2319933" y="297061"/>
                </a:cubicBezTo>
                <a:lnTo>
                  <a:pt x="2319933" y="453628"/>
                </a:lnTo>
                <a:lnTo>
                  <a:pt x="2240161" y="453628"/>
                </a:lnTo>
                <a:lnTo>
                  <a:pt x="2240161" y="142875"/>
                </a:lnTo>
                <a:lnTo>
                  <a:pt x="2314575" y="142875"/>
                </a:lnTo>
                <a:lnTo>
                  <a:pt x="2314575" y="181570"/>
                </a:lnTo>
                <a:lnTo>
                  <a:pt x="2319933" y="181570"/>
                </a:lnTo>
                <a:cubicBezTo>
                  <a:pt x="2329458" y="166886"/>
                  <a:pt x="2342555" y="154980"/>
                  <a:pt x="2359223" y="145851"/>
                </a:cubicBezTo>
                <a:cubicBezTo>
                  <a:pt x="2375495" y="137120"/>
                  <a:pt x="2393752" y="132755"/>
                  <a:pt x="2413992" y="132755"/>
                </a:cubicBezTo>
                <a:close/>
                <a:moveTo>
                  <a:pt x="1619250" y="132755"/>
                </a:moveTo>
                <a:cubicBezTo>
                  <a:pt x="1666478" y="132755"/>
                  <a:pt x="1702792" y="143867"/>
                  <a:pt x="1728193" y="166092"/>
                </a:cubicBezTo>
                <a:cubicBezTo>
                  <a:pt x="1752798" y="187920"/>
                  <a:pt x="1765102" y="219869"/>
                  <a:pt x="1765102" y="261937"/>
                </a:cubicBezTo>
                <a:lnTo>
                  <a:pt x="1765102" y="453628"/>
                </a:lnTo>
                <a:lnTo>
                  <a:pt x="1686520" y="453628"/>
                </a:lnTo>
                <a:lnTo>
                  <a:pt x="1686520" y="422077"/>
                </a:lnTo>
                <a:lnTo>
                  <a:pt x="1681758" y="422077"/>
                </a:lnTo>
                <a:cubicBezTo>
                  <a:pt x="1671836" y="434777"/>
                  <a:pt x="1659533" y="444698"/>
                  <a:pt x="1644849" y="451842"/>
                </a:cubicBezTo>
                <a:cubicBezTo>
                  <a:pt x="1629767" y="459383"/>
                  <a:pt x="1612107" y="463153"/>
                  <a:pt x="1591866" y="463153"/>
                </a:cubicBezTo>
                <a:cubicBezTo>
                  <a:pt x="1558925" y="463153"/>
                  <a:pt x="1531938" y="453628"/>
                  <a:pt x="1510904" y="434578"/>
                </a:cubicBezTo>
                <a:cubicBezTo>
                  <a:pt x="1489869" y="415528"/>
                  <a:pt x="1479351" y="390128"/>
                  <a:pt x="1479351" y="358378"/>
                </a:cubicBezTo>
                <a:cubicBezTo>
                  <a:pt x="1479351" y="337741"/>
                  <a:pt x="1484710" y="319484"/>
                  <a:pt x="1495425" y="303609"/>
                </a:cubicBezTo>
                <a:cubicBezTo>
                  <a:pt x="1505744" y="288131"/>
                  <a:pt x="1520825" y="276027"/>
                  <a:pt x="1540669" y="267295"/>
                </a:cubicBezTo>
                <a:cubicBezTo>
                  <a:pt x="1560513" y="258564"/>
                  <a:pt x="1581745" y="254198"/>
                  <a:pt x="1604367" y="254198"/>
                </a:cubicBezTo>
                <a:cubicBezTo>
                  <a:pt x="1636514" y="254198"/>
                  <a:pt x="1663898" y="258961"/>
                  <a:pt x="1686520" y="268486"/>
                </a:cubicBezTo>
                <a:lnTo>
                  <a:pt x="1686520" y="254794"/>
                </a:lnTo>
                <a:cubicBezTo>
                  <a:pt x="1686520" y="237728"/>
                  <a:pt x="1680170" y="224036"/>
                  <a:pt x="1667471" y="213717"/>
                </a:cubicBezTo>
                <a:cubicBezTo>
                  <a:pt x="1654374" y="203002"/>
                  <a:pt x="1637109" y="197644"/>
                  <a:pt x="1615679" y="197644"/>
                </a:cubicBezTo>
                <a:cubicBezTo>
                  <a:pt x="1601787" y="197644"/>
                  <a:pt x="1587698" y="201017"/>
                  <a:pt x="1573411" y="207764"/>
                </a:cubicBezTo>
                <a:cubicBezTo>
                  <a:pt x="1559917" y="214114"/>
                  <a:pt x="1548606" y="222845"/>
                  <a:pt x="1539478" y="233958"/>
                </a:cubicBezTo>
                <a:lnTo>
                  <a:pt x="1488282" y="194072"/>
                </a:lnTo>
                <a:cubicBezTo>
                  <a:pt x="1502966" y="175022"/>
                  <a:pt x="1521818" y="159941"/>
                  <a:pt x="1544836" y="148828"/>
                </a:cubicBezTo>
                <a:cubicBezTo>
                  <a:pt x="1567458" y="138112"/>
                  <a:pt x="1592262" y="132755"/>
                  <a:pt x="1619250" y="132755"/>
                </a:cubicBezTo>
                <a:close/>
                <a:moveTo>
                  <a:pt x="590550" y="132755"/>
                </a:moveTo>
                <a:cubicBezTo>
                  <a:pt x="637778" y="132755"/>
                  <a:pt x="674092" y="143867"/>
                  <a:pt x="699492" y="166092"/>
                </a:cubicBezTo>
                <a:cubicBezTo>
                  <a:pt x="724098" y="187920"/>
                  <a:pt x="736402" y="219869"/>
                  <a:pt x="736402" y="261937"/>
                </a:cubicBezTo>
                <a:lnTo>
                  <a:pt x="736402" y="453628"/>
                </a:lnTo>
                <a:lnTo>
                  <a:pt x="657820" y="453628"/>
                </a:lnTo>
                <a:lnTo>
                  <a:pt x="657820" y="422077"/>
                </a:lnTo>
                <a:lnTo>
                  <a:pt x="653058" y="422077"/>
                </a:lnTo>
                <a:cubicBezTo>
                  <a:pt x="643136" y="434777"/>
                  <a:pt x="630833" y="444698"/>
                  <a:pt x="616148" y="451842"/>
                </a:cubicBezTo>
                <a:cubicBezTo>
                  <a:pt x="601067" y="459383"/>
                  <a:pt x="583406" y="463153"/>
                  <a:pt x="563166" y="463153"/>
                </a:cubicBezTo>
                <a:cubicBezTo>
                  <a:pt x="530225" y="463153"/>
                  <a:pt x="503238" y="453628"/>
                  <a:pt x="482203" y="434578"/>
                </a:cubicBezTo>
                <a:cubicBezTo>
                  <a:pt x="461169" y="415528"/>
                  <a:pt x="450652" y="390128"/>
                  <a:pt x="450652" y="358378"/>
                </a:cubicBezTo>
                <a:cubicBezTo>
                  <a:pt x="450652" y="337741"/>
                  <a:pt x="456009" y="319484"/>
                  <a:pt x="466725" y="303609"/>
                </a:cubicBezTo>
                <a:cubicBezTo>
                  <a:pt x="477044" y="288131"/>
                  <a:pt x="492125" y="276027"/>
                  <a:pt x="511969" y="267295"/>
                </a:cubicBezTo>
                <a:cubicBezTo>
                  <a:pt x="531813" y="258564"/>
                  <a:pt x="553046" y="254198"/>
                  <a:pt x="575667" y="254198"/>
                </a:cubicBezTo>
                <a:cubicBezTo>
                  <a:pt x="607814" y="254198"/>
                  <a:pt x="635199" y="258961"/>
                  <a:pt x="657820" y="268486"/>
                </a:cubicBezTo>
                <a:lnTo>
                  <a:pt x="657820" y="254794"/>
                </a:lnTo>
                <a:cubicBezTo>
                  <a:pt x="657820" y="237728"/>
                  <a:pt x="651471" y="224036"/>
                  <a:pt x="638770" y="213717"/>
                </a:cubicBezTo>
                <a:cubicBezTo>
                  <a:pt x="625674" y="203002"/>
                  <a:pt x="608410" y="197644"/>
                  <a:pt x="586978" y="197644"/>
                </a:cubicBezTo>
                <a:cubicBezTo>
                  <a:pt x="573088" y="197644"/>
                  <a:pt x="558999" y="201017"/>
                  <a:pt x="544711" y="207764"/>
                </a:cubicBezTo>
                <a:cubicBezTo>
                  <a:pt x="531217" y="214114"/>
                  <a:pt x="519906" y="222845"/>
                  <a:pt x="510778" y="233958"/>
                </a:cubicBezTo>
                <a:lnTo>
                  <a:pt x="459581" y="194072"/>
                </a:lnTo>
                <a:cubicBezTo>
                  <a:pt x="474266" y="175022"/>
                  <a:pt x="493117" y="159941"/>
                  <a:pt x="516136" y="148828"/>
                </a:cubicBezTo>
                <a:cubicBezTo>
                  <a:pt x="538758" y="138112"/>
                  <a:pt x="563563" y="132755"/>
                  <a:pt x="590550" y="132755"/>
                </a:cubicBezTo>
                <a:close/>
                <a:moveTo>
                  <a:pt x="4655344" y="70842"/>
                </a:moveTo>
                <a:lnTo>
                  <a:pt x="4714875" y="70842"/>
                </a:lnTo>
                <a:lnTo>
                  <a:pt x="4714875" y="144661"/>
                </a:lnTo>
                <a:cubicBezTo>
                  <a:pt x="4714875" y="158552"/>
                  <a:pt x="4711501" y="169466"/>
                  <a:pt x="4704755" y="177403"/>
                </a:cubicBezTo>
                <a:cubicBezTo>
                  <a:pt x="4698008" y="185341"/>
                  <a:pt x="4689277" y="189309"/>
                  <a:pt x="4678561" y="189309"/>
                </a:cubicBezTo>
                <a:cubicBezTo>
                  <a:pt x="4673005" y="189309"/>
                  <a:pt x="4668242" y="188714"/>
                  <a:pt x="4664273" y="187523"/>
                </a:cubicBezTo>
                <a:lnTo>
                  <a:pt x="4664273" y="189905"/>
                </a:lnTo>
                <a:cubicBezTo>
                  <a:pt x="4692451" y="219273"/>
                  <a:pt x="4706541" y="255389"/>
                  <a:pt x="4706541" y="298252"/>
                </a:cubicBezTo>
                <a:cubicBezTo>
                  <a:pt x="4706541" y="330398"/>
                  <a:pt x="4699595" y="358576"/>
                  <a:pt x="4685705" y="382786"/>
                </a:cubicBezTo>
                <a:cubicBezTo>
                  <a:pt x="4671417" y="407789"/>
                  <a:pt x="4651772" y="427434"/>
                  <a:pt x="4626769" y="441722"/>
                </a:cubicBezTo>
                <a:cubicBezTo>
                  <a:pt x="4601766" y="456009"/>
                  <a:pt x="4573191" y="463153"/>
                  <a:pt x="4541044" y="463153"/>
                </a:cubicBezTo>
                <a:cubicBezTo>
                  <a:pt x="4508897" y="463153"/>
                  <a:pt x="4480322" y="456009"/>
                  <a:pt x="4455319" y="441722"/>
                </a:cubicBezTo>
                <a:cubicBezTo>
                  <a:pt x="4430316" y="427434"/>
                  <a:pt x="4410670" y="407789"/>
                  <a:pt x="4396383" y="382786"/>
                </a:cubicBezTo>
                <a:cubicBezTo>
                  <a:pt x="4382492" y="358576"/>
                  <a:pt x="4375547" y="330398"/>
                  <a:pt x="4375547" y="298252"/>
                </a:cubicBezTo>
                <a:cubicBezTo>
                  <a:pt x="4375547" y="266502"/>
                  <a:pt x="4382492" y="238522"/>
                  <a:pt x="4396383" y="214312"/>
                </a:cubicBezTo>
                <a:cubicBezTo>
                  <a:pt x="4411067" y="188912"/>
                  <a:pt x="4430712" y="169069"/>
                  <a:pt x="4455319" y="154781"/>
                </a:cubicBezTo>
                <a:cubicBezTo>
                  <a:pt x="4481116" y="140097"/>
                  <a:pt x="4509691" y="132755"/>
                  <a:pt x="4541044" y="132755"/>
                </a:cubicBezTo>
                <a:cubicBezTo>
                  <a:pt x="4552553" y="132755"/>
                  <a:pt x="4569619" y="134739"/>
                  <a:pt x="4592241" y="138708"/>
                </a:cubicBezTo>
                <a:cubicBezTo>
                  <a:pt x="4603750" y="141486"/>
                  <a:pt x="4615061" y="142875"/>
                  <a:pt x="4626173" y="142875"/>
                </a:cubicBezTo>
                <a:cubicBezTo>
                  <a:pt x="4636095" y="142875"/>
                  <a:pt x="4643636" y="140891"/>
                  <a:pt x="4648795" y="136922"/>
                </a:cubicBezTo>
                <a:cubicBezTo>
                  <a:pt x="4653161" y="133747"/>
                  <a:pt x="4655344" y="127794"/>
                  <a:pt x="4655344" y="119062"/>
                </a:cubicBezTo>
                <a:close/>
                <a:moveTo>
                  <a:pt x="4308872" y="70842"/>
                </a:moveTo>
                <a:lnTo>
                  <a:pt x="4368403" y="70842"/>
                </a:lnTo>
                <a:lnTo>
                  <a:pt x="4368403" y="118467"/>
                </a:lnTo>
                <a:cubicBezTo>
                  <a:pt x="4368403" y="145851"/>
                  <a:pt x="4361656" y="166291"/>
                  <a:pt x="4348162" y="179784"/>
                </a:cubicBezTo>
                <a:cubicBezTo>
                  <a:pt x="4334669" y="193278"/>
                  <a:pt x="4314031" y="200025"/>
                  <a:pt x="4286250" y="200025"/>
                </a:cubicBezTo>
                <a:lnTo>
                  <a:pt x="4279702" y="200025"/>
                </a:lnTo>
                <a:lnTo>
                  <a:pt x="4279702" y="453628"/>
                </a:lnTo>
                <a:lnTo>
                  <a:pt x="4204692" y="453628"/>
                </a:lnTo>
                <a:lnTo>
                  <a:pt x="4204692" y="414337"/>
                </a:lnTo>
                <a:lnTo>
                  <a:pt x="4199930" y="414337"/>
                </a:lnTo>
                <a:cubicBezTo>
                  <a:pt x="4190405" y="429419"/>
                  <a:pt x="4177308" y="441325"/>
                  <a:pt x="4160639" y="450056"/>
                </a:cubicBezTo>
                <a:cubicBezTo>
                  <a:pt x="4144367" y="458787"/>
                  <a:pt x="4125714" y="463153"/>
                  <a:pt x="4104680" y="463153"/>
                </a:cubicBezTo>
                <a:cubicBezTo>
                  <a:pt x="4067373" y="463153"/>
                  <a:pt x="4038997" y="451644"/>
                  <a:pt x="4019550" y="428625"/>
                </a:cubicBezTo>
                <a:cubicBezTo>
                  <a:pt x="3999706" y="405209"/>
                  <a:pt x="3989784" y="372864"/>
                  <a:pt x="3989784" y="331589"/>
                </a:cubicBezTo>
                <a:lnTo>
                  <a:pt x="3989784" y="142875"/>
                </a:lnTo>
                <a:lnTo>
                  <a:pt x="4070151" y="142875"/>
                </a:lnTo>
                <a:lnTo>
                  <a:pt x="4070151" y="322064"/>
                </a:lnTo>
                <a:cubicBezTo>
                  <a:pt x="4070151" y="343495"/>
                  <a:pt x="4075113" y="359966"/>
                  <a:pt x="4085034" y="371475"/>
                </a:cubicBezTo>
                <a:cubicBezTo>
                  <a:pt x="4094956" y="383381"/>
                  <a:pt x="4108450" y="389334"/>
                  <a:pt x="4125516" y="389334"/>
                </a:cubicBezTo>
                <a:cubicBezTo>
                  <a:pt x="4148137" y="389334"/>
                  <a:pt x="4166195" y="381000"/>
                  <a:pt x="4179689" y="364331"/>
                </a:cubicBezTo>
                <a:cubicBezTo>
                  <a:pt x="4193183" y="348059"/>
                  <a:pt x="4199930" y="327025"/>
                  <a:pt x="4199930" y="301228"/>
                </a:cubicBezTo>
                <a:lnTo>
                  <a:pt x="4199930" y="142875"/>
                </a:lnTo>
                <a:lnTo>
                  <a:pt x="4286250" y="142875"/>
                </a:lnTo>
                <a:cubicBezTo>
                  <a:pt x="4301331" y="142875"/>
                  <a:pt x="4308872" y="135334"/>
                  <a:pt x="4308872" y="120253"/>
                </a:cubicBezTo>
                <a:close/>
                <a:moveTo>
                  <a:pt x="3510558" y="54769"/>
                </a:moveTo>
                <a:lnTo>
                  <a:pt x="3590330" y="54769"/>
                </a:lnTo>
                <a:lnTo>
                  <a:pt x="3590330" y="142875"/>
                </a:lnTo>
                <a:lnTo>
                  <a:pt x="3666530" y="142875"/>
                </a:lnTo>
                <a:lnTo>
                  <a:pt x="3666530" y="210741"/>
                </a:lnTo>
                <a:lnTo>
                  <a:pt x="3590330" y="210741"/>
                </a:lnTo>
                <a:lnTo>
                  <a:pt x="3590330" y="339923"/>
                </a:lnTo>
                <a:cubicBezTo>
                  <a:pt x="3590330" y="355798"/>
                  <a:pt x="3593703" y="367109"/>
                  <a:pt x="3600450" y="373856"/>
                </a:cubicBezTo>
                <a:cubicBezTo>
                  <a:pt x="3606403" y="380206"/>
                  <a:pt x="3616325" y="383381"/>
                  <a:pt x="3630215" y="383381"/>
                </a:cubicBezTo>
                <a:cubicBezTo>
                  <a:pt x="3636962" y="383381"/>
                  <a:pt x="3643312" y="382389"/>
                  <a:pt x="3649265" y="380405"/>
                </a:cubicBezTo>
                <a:cubicBezTo>
                  <a:pt x="3652441" y="379214"/>
                  <a:pt x="3658989" y="375841"/>
                  <a:pt x="3668911" y="370284"/>
                </a:cubicBezTo>
                <a:lnTo>
                  <a:pt x="3668911" y="448270"/>
                </a:lnTo>
                <a:cubicBezTo>
                  <a:pt x="3652639" y="455017"/>
                  <a:pt x="3634184" y="458391"/>
                  <a:pt x="3613547" y="458391"/>
                </a:cubicBezTo>
                <a:cubicBezTo>
                  <a:pt x="3598069" y="458391"/>
                  <a:pt x="3583781" y="456009"/>
                  <a:pt x="3570684" y="451247"/>
                </a:cubicBezTo>
                <a:cubicBezTo>
                  <a:pt x="3557587" y="446484"/>
                  <a:pt x="3547070" y="440134"/>
                  <a:pt x="3539133" y="432197"/>
                </a:cubicBezTo>
                <a:cubicBezTo>
                  <a:pt x="3520083" y="413941"/>
                  <a:pt x="3510558" y="387945"/>
                  <a:pt x="3510558" y="354211"/>
                </a:cubicBezTo>
                <a:lnTo>
                  <a:pt x="3510558" y="210741"/>
                </a:lnTo>
                <a:lnTo>
                  <a:pt x="3456384" y="210741"/>
                </a:lnTo>
                <a:lnTo>
                  <a:pt x="3456384" y="142875"/>
                </a:lnTo>
                <a:lnTo>
                  <a:pt x="3510558" y="142875"/>
                </a:lnTo>
                <a:close/>
                <a:moveTo>
                  <a:pt x="1872258" y="54769"/>
                </a:moveTo>
                <a:lnTo>
                  <a:pt x="1952030" y="54769"/>
                </a:lnTo>
                <a:lnTo>
                  <a:pt x="1952030" y="142875"/>
                </a:lnTo>
                <a:lnTo>
                  <a:pt x="2028230" y="142875"/>
                </a:lnTo>
                <a:lnTo>
                  <a:pt x="2028230" y="210741"/>
                </a:lnTo>
                <a:lnTo>
                  <a:pt x="1952030" y="210741"/>
                </a:lnTo>
                <a:lnTo>
                  <a:pt x="1952030" y="339923"/>
                </a:lnTo>
                <a:cubicBezTo>
                  <a:pt x="1952030" y="355798"/>
                  <a:pt x="1955403" y="367109"/>
                  <a:pt x="1962150" y="373856"/>
                </a:cubicBezTo>
                <a:cubicBezTo>
                  <a:pt x="1968104" y="380206"/>
                  <a:pt x="1978025" y="383381"/>
                  <a:pt x="1991915" y="383381"/>
                </a:cubicBezTo>
                <a:cubicBezTo>
                  <a:pt x="1998663" y="383381"/>
                  <a:pt x="2005013" y="382389"/>
                  <a:pt x="2010966" y="380405"/>
                </a:cubicBezTo>
                <a:cubicBezTo>
                  <a:pt x="2014141" y="379214"/>
                  <a:pt x="2020689" y="375841"/>
                  <a:pt x="2030611" y="370284"/>
                </a:cubicBezTo>
                <a:lnTo>
                  <a:pt x="2030611" y="448270"/>
                </a:lnTo>
                <a:cubicBezTo>
                  <a:pt x="2014339" y="455017"/>
                  <a:pt x="1995884" y="458391"/>
                  <a:pt x="1975247" y="458391"/>
                </a:cubicBezTo>
                <a:cubicBezTo>
                  <a:pt x="1959769" y="458391"/>
                  <a:pt x="1945481" y="456009"/>
                  <a:pt x="1932385" y="451247"/>
                </a:cubicBezTo>
                <a:cubicBezTo>
                  <a:pt x="1919288" y="446484"/>
                  <a:pt x="1908771" y="440134"/>
                  <a:pt x="1900833" y="432197"/>
                </a:cubicBezTo>
                <a:cubicBezTo>
                  <a:pt x="1881783" y="413941"/>
                  <a:pt x="1872258" y="387945"/>
                  <a:pt x="1872258" y="354211"/>
                </a:cubicBezTo>
                <a:lnTo>
                  <a:pt x="1872258" y="210741"/>
                </a:lnTo>
                <a:lnTo>
                  <a:pt x="1818085" y="210741"/>
                </a:lnTo>
                <a:lnTo>
                  <a:pt x="1818085" y="142875"/>
                </a:lnTo>
                <a:lnTo>
                  <a:pt x="1872258" y="142875"/>
                </a:lnTo>
                <a:close/>
                <a:moveTo>
                  <a:pt x="6764536" y="17264"/>
                </a:moveTo>
                <a:lnTo>
                  <a:pt x="6844308" y="17264"/>
                </a:lnTo>
                <a:lnTo>
                  <a:pt x="6844308" y="254794"/>
                </a:lnTo>
                <a:lnTo>
                  <a:pt x="6848475" y="254794"/>
                </a:lnTo>
                <a:lnTo>
                  <a:pt x="6959798" y="142875"/>
                </a:lnTo>
                <a:lnTo>
                  <a:pt x="7058025" y="142875"/>
                </a:lnTo>
                <a:lnTo>
                  <a:pt x="7058025" y="147637"/>
                </a:lnTo>
                <a:lnTo>
                  <a:pt x="6940153" y="262533"/>
                </a:lnTo>
                <a:lnTo>
                  <a:pt x="7063383" y="448866"/>
                </a:lnTo>
                <a:lnTo>
                  <a:pt x="7063383" y="453628"/>
                </a:lnTo>
                <a:lnTo>
                  <a:pt x="6969323" y="453628"/>
                </a:lnTo>
                <a:lnTo>
                  <a:pt x="6884193" y="317897"/>
                </a:lnTo>
                <a:lnTo>
                  <a:pt x="6844308" y="357187"/>
                </a:lnTo>
                <a:lnTo>
                  <a:pt x="6844308" y="453628"/>
                </a:lnTo>
                <a:lnTo>
                  <a:pt x="6764536" y="453628"/>
                </a:lnTo>
                <a:close/>
                <a:moveTo>
                  <a:pt x="5885854" y="17264"/>
                </a:moveTo>
                <a:lnTo>
                  <a:pt x="5965626" y="17264"/>
                </a:lnTo>
                <a:lnTo>
                  <a:pt x="5965626" y="453628"/>
                </a:lnTo>
                <a:lnTo>
                  <a:pt x="5891212" y="453628"/>
                </a:lnTo>
                <a:lnTo>
                  <a:pt x="5891212" y="416719"/>
                </a:lnTo>
                <a:lnTo>
                  <a:pt x="5885854" y="416719"/>
                </a:lnTo>
                <a:cubicBezTo>
                  <a:pt x="5877520" y="430609"/>
                  <a:pt x="5865416" y="441722"/>
                  <a:pt x="5849540" y="450056"/>
                </a:cubicBezTo>
                <a:cubicBezTo>
                  <a:pt x="5833269" y="458787"/>
                  <a:pt x="5814417" y="463153"/>
                  <a:pt x="5792986" y="463153"/>
                </a:cubicBezTo>
                <a:cubicBezTo>
                  <a:pt x="5764411" y="463153"/>
                  <a:pt x="5738812" y="456208"/>
                  <a:pt x="5716190" y="442317"/>
                </a:cubicBezTo>
                <a:cubicBezTo>
                  <a:pt x="5692775" y="428030"/>
                  <a:pt x="5674717" y="408583"/>
                  <a:pt x="5662017" y="383977"/>
                </a:cubicBezTo>
                <a:cubicBezTo>
                  <a:pt x="5648920" y="358973"/>
                  <a:pt x="5642372" y="330398"/>
                  <a:pt x="5642372" y="298252"/>
                </a:cubicBezTo>
                <a:cubicBezTo>
                  <a:pt x="5642372" y="266502"/>
                  <a:pt x="5648920" y="238125"/>
                  <a:pt x="5662017" y="213122"/>
                </a:cubicBezTo>
                <a:cubicBezTo>
                  <a:pt x="5675114" y="188119"/>
                  <a:pt x="5693172" y="168473"/>
                  <a:pt x="5716190" y="154186"/>
                </a:cubicBezTo>
                <a:cubicBezTo>
                  <a:pt x="5739606" y="139898"/>
                  <a:pt x="5765205" y="132755"/>
                  <a:pt x="5792986" y="132755"/>
                </a:cubicBezTo>
                <a:cubicBezTo>
                  <a:pt x="5814020" y="132755"/>
                  <a:pt x="5832673" y="137319"/>
                  <a:pt x="5848945" y="146447"/>
                </a:cubicBezTo>
                <a:cubicBezTo>
                  <a:pt x="5865217" y="155575"/>
                  <a:pt x="5877520" y="166886"/>
                  <a:pt x="5885854" y="180380"/>
                </a:cubicBezTo>
                <a:lnTo>
                  <a:pt x="5891212" y="180380"/>
                </a:lnTo>
                <a:lnTo>
                  <a:pt x="5885854" y="136922"/>
                </a:lnTo>
                <a:close/>
                <a:moveTo>
                  <a:pt x="1342430" y="17264"/>
                </a:moveTo>
                <a:lnTo>
                  <a:pt x="1422202" y="17264"/>
                </a:lnTo>
                <a:lnTo>
                  <a:pt x="1422202" y="50006"/>
                </a:lnTo>
                <a:lnTo>
                  <a:pt x="1458516" y="50006"/>
                </a:lnTo>
                <a:lnTo>
                  <a:pt x="1458516" y="105370"/>
                </a:lnTo>
                <a:lnTo>
                  <a:pt x="1422202" y="105370"/>
                </a:lnTo>
                <a:lnTo>
                  <a:pt x="1422202" y="453628"/>
                </a:lnTo>
                <a:lnTo>
                  <a:pt x="1347787" y="453628"/>
                </a:lnTo>
                <a:lnTo>
                  <a:pt x="1347787" y="416719"/>
                </a:lnTo>
                <a:lnTo>
                  <a:pt x="1342430" y="416719"/>
                </a:lnTo>
                <a:cubicBezTo>
                  <a:pt x="1334095" y="430609"/>
                  <a:pt x="1321991" y="441722"/>
                  <a:pt x="1306116" y="450056"/>
                </a:cubicBezTo>
                <a:cubicBezTo>
                  <a:pt x="1289844" y="458787"/>
                  <a:pt x="1270992" y="463153"/>
                  <a:pt x="1249561" y="463153"/>
                </a:cubicBezTo>
                <a:cubicBezTo>
                  <a:pt x="1220986" y="463153"/>
                  <a:pt x="1195388" y="456208"/>
                  <a:pt x="1172766" y="442317"/>
                </a:cubicBezTo>
                <a:cubicBezTo>
                  <a:pt x="1149350" y="428030"/>
                  <a:pt x="1131292" y="408583"/>
                  <a:pt x="1118592" y="383977"/>
                </a:cubicBezTo>
                <a:cubicBezTo>
                  <a:pt x="1105496" y="358973"/>
                  <a:pt x="1098947" y="330398"/>
                  <a:pt x="1098947" y="298252"/>
                </a:cubicBezTo>
                <a:cubicBezTo>
                  <a:pt x="1098947" y="266502"/>
                  <a:pt x="1105496" y="238125"/>
                  <a:pt x="1118592" y="213122"/>
                </a:cubicBezTo>
                <a:cubicBezTo>
                  <a:pt x="1131689" y="188119"/>
                  <a:pt x="1149747" y="168473"/>
                  <a:pt x="1172766" y="154186"/>
                </a:cubicBezTo>
                <a:cubicBezTo>
                  <a:pt x="1196181" y="139898"/>
                  <a:pt x="1221780" y="132755"/>
                  <a:pt x="1249561" y="132755"/>
                </a:cubicBezTo>
                <a:cubicBezTo>
                  <a:pt x="1270595" y="132755"/>
                  <a:pt x="1289248" y="137319"/>
                  <a:pt x="1305521" y="146447"/>
                </a:cubicBezTo>
                <a:cubicBezTo>
                  <a:pt x="1321792" y="155575"/>
                  <a:pt x="1334095" y="166886"/>
                  <a:pt x="1342430" y="180380"/>
                </a:cubicBezTo>
                <a:lnTo>
                  <a:pt x="1347787" y="180380"/>
                </a:lnTo>
                <a:lnTo>
                  <a:pt x="1342430" y="138708"/>
                </a:lnTo>
                <a:lnTo>
                  <a:pt x="1342430" y="105370"/>
                </a:lnTo>
                <a:lnTo>
                  <a:pt x="1257895" y="105370"/>
                </a:lnTo>
                <a:lnTo>
                  <a:pt x="1257895" y="50006"/>
                </a:lnTo>
                <a:lnTo>
                  <a:pt x="1342430" y="50006"/>
                </a:lnTo>
                <a:close/>
                <a:moveTo>
                  <a:pt x="228600" y="7144"/>
                </a:moveTo>
                <a:cubicBezTo>
                  <a:pt x="294878" y="7144"/>
                  <a:pt x="349448" y="30956"/>
                  <a:pt x="392311" y="78581"/>
                </a:cubicBezTo>
                <a:lnTo>
                  <a:pt x="333970" y="134541"/>
                </a:lnTo>
                <a:cubicBezTo>
                  <a:pt x="306189" y="101997"/>
                  <a:pt x="271264" y="85725"/>
                  <a:pt x="229196" y="85725"/>
                </a:cubicBezTo>
                <a:cubicBezTo>
                  <a:pt x="201811" y="85725"/>
                  <a:pt x="177007" y="91876"/>
                  <a:pt x="154781" y="104180"/>
                </a:cubicBezTo>
                <a:cubicBezTo>
                  <a:pt x="133350" y="116086"/>
                  <a:pt x="115888" y="133548"/>
                  <a:pt x="102394" y="156567"/>
                </a:cubicBezTo>
                <a:cubicBezTo>
                  <a:pt x="89297" y="179189"/>
                  <a:pt x="82749" y="205383"/>
                  <a:pt x="82749" y="235148"/>
                </a:cubicBezTo>
                <a:cubicBezTo>
                  <a:pt x="82749" y="265311"/>
                  <a:pt x="89297" y="291703"/>
                  <a:pt x="102394" y="314325"/>
                </a:cubicBezTo>
                <a:cubicBezTo>
                  <a:pt x="115888" y="337344"/>
                  <a:pt x="133350" y="354806"/>
                  <a:pt x="154781" y="366712"/>
                </a:cubicBezTo>
                <a:cubicBezTo>
                  <a:pt x="177007" y="379016"/>
                  <a:pt x="201811" y="385167"/>
                  <a:pt x="229196" y="385167"/>
                </a:cubicBezTo>
                <a:cubicBezTo>
                  <a:pt x="275233" y="385167"/>
                  <a:pt x="313730" y="366117"/>
                  <a:pt x="344686" y="328017"/>
                </a:cubicBezTo>
                <a:lnTo>
                  <a:pt x="403027" y="383381"/>
                </a:lnTo>
                <a:cubicBezTo>
                  <a:pt x="382389" y="408781"/>
                  <a:pt x="356791" y="428625"/>
                  <a:pt x="326231" y="442912"/>
                </a:cubicBezTo>
                <a:cubicBezTo>
                  <a:pt x="297656" y="456406"/>
                  <a:pt x="265113" y="463153"/>
                  <a:pt x="228600" y="463153"/>
                </a:cubicBezTo>
                <a:cubicBezTo>
                  <a:pt x="186134" y="463153"/>
                  <a:pt x="147638" y="453231"/>
                  <a:pt x="113109" y="433387"/>
                </a:cubicBezTo>
                <a:cubicBezTo>
                  <a:pt x="78581" y="413544"/>
                  <a:pt x="50999" y="385961"/>
                  <a:pt x="30361" y="350639"/>
                </a:cubicBezTo>
                <a:cubicBezTo>
                  <a:pt x="10120" y="316111"/>
                  <a:pt x="0" y="277614"/>
                  <a:pt x="0" y="235148"/>
                </a:cubicBezTo>
                <a:cubicBezTo>
                  <a:pt x="0" y="192683"/>
                  <a:pt x="10120" y="154186"/>
                  <a:pt x="30361" y="119658"/>
                </a:cubicBezTo>
                <a:cubicBezTo>
                  <a:pt x="50602" y="85130"/>
                  <a:pt x="78184" y="57745"/>
                  <a:pt x="113109" y="37505"/>
                </a:cubicBezTo>
                <a:cubicBezTo>
                  <a:pt x="148431" y="17264"/>
                  <a:pt x="186928" y="7144"/>
                  <a:pt x="228600" y="7144"/>
                </a:cubicBezTo>
                <a:close/>
                <a:moveTo>
                  <a:pt x="1538288" y="5953"/>
                </a:moveTo>
                <a:lnTo>
                  <a:pt x="1594842" y="5953"/>
                </a:lnTo>
                <a:cubicBezTo>
                  <a:pt x="1594842" y="13097"/>
                  <a:pt x="1597422" y="19645"/>
                  <a:pt x="1602581" y="25598"/>
                </a:cubicBezTo>
                <a:cubicBezTo>
                  <a:pt x="1607344" y="30758"/>
                  <a:pt x="1613694" y="33337"/>
                  <a:pt x="1621632" y="33337"/>
                </a:cubicBezTo>
                <a:cubicBezTo>
                  <a:pt x="1629569" y="33337"/>
                  <a:pt x="1635919" y="30758"/>
                  <a:pt x="1640681" y="25598"/>
                </a:cubicBezTo>
                <a:cubicBezTo>
                  <a:pt x="1645444" y="20439"/>
                  <a:pt x="1647825" y="13891"/>
                  <a:pt x="1647825" y="5953"/>
                </a:cubicBezTo>
                <a:lnTo>
                  <a:pt x="1704380" y="5953"/>
                </a:lnTo>
                <a:cubicBezTo>
                  <a:pt x="1704380" y="21828"/>
                  <a:pt x="1700609" y="35917"/>
                  <a:pt x="1693069" y="48220"/>
                </a:cubicBezTo>
                <a:cubicBezTo>
                  <a:pt x="1685131" y="60920"/>
                  <a:pt x="1675011" y="70842"/>
                  <a:pt x="1662708" y="77986"/>
                </a:cubicBezTo>
                <a:cubicBezTo>
                  <a:pt x="1650008" y="85130"/>
                  <a:pt x="1636316" y="88701"/>
                  <a:pt x="1621632" y="88701"/>
                </a:cubicBezTo>
                <a:cubicBezTo>
                  <a:pt x="1607344" y="88701"/>
                  <a:pt x="1593652" y="85130"/>
                  <a:pt x="1580555" y="77986"/>
                </a:cubicBezTo>
                <a:cubicBezTo>
                  <a:pt x="1568648" y="71239"/>
                  <a:pt x="1558529" y="61317"/>
                  <a:pt x="1550194" y="48220"/>
                </a:cubicBezTo>
                <a:cubicBezTo>
                  <a:pt x="1542257" y="35520"/>
                  <a:pt x="1538288" y="21431"/>
                  <a:pt x="1538288" y="5953"/>
                </a:cubicBezTo>
                <a:close/>
                <a:moveTo>
                  <a:pt x="3208735" y="5358"/>
                </a:moveTo>
                <a:cubicBezTo>
                  <a:pt x="3223022" y="5358"/>
                  <a:pt x="3235127" y="10319"/>
                  <a:pt x="3245049" y="20241"/>
                </a:cubicBezTo>
                <a:cubicBezTo>
                  <a:pt x="3254971" y="30162"/>
                  <a:pt x="3259931" y="42267"/>
                  <a:pt x="3259931" y="56555"/>
                </a:cubicBezTo>
                <a:cubicBezTo>
                  <a:pt x="3259931" y="71239"/>
                  <a:pt x="3254971" y="83542"/>
                  <a:pt x="3245049" y="93464"/>
                </a:cubicBezTo>
                <a:cubicBezTo>
                  <a:pt x="3235127" y="103386"/>
                  <a:pt x="3223022" y="108347"/>
                  <a:pt x="3208735" y="108347"/>
                </a:cubicBezTo>
                <a:cubicBezTo>
                  <a:pt x="3194447" y="108347"/>
                  <a:pt x="3182342" y="103386"/>
                  <a:pt x="3172420" y="93464"/>
                </a:cubicBezTo>
                <a:cubicBezTo>
                  <a:pt x="3162102" y="83145"/>
                  <a:pt x="3156942" y="70842"/>
                  <a:pt x="3156942" y="56555"/>
                </a:cubicBezTo>
                <a:cubicBezTo>
                  <a:pt x="3156942" y="42664"/>
                  <a:pt x="3162102" y="30559"/>
                  <a:pt x="3172420" y="20241"/>
                </a:cubicBezTo>
                <a:cubicBezTo>
                  <a:pt x="3182342" y="10319"/>
                  <a:pt x="3194447" y="5358"/>
                  <a:pt x="3208735" y="5358"/>
                </a:cubicBezTo>
                <a:close/>
                <a:moveTo>
                  <a:pt x="856059" y="5358"/>
                </a:moveTo>
                <a:cubicBezTo>
                  <a:pt x="870347" y="5358"/>
                  <a:pt x="882452" y="10319"/>
                  <a:pt x="892374" y="20241"/>
                </a:cubicBezTo>
                <a:cubicBezTo>
                  <a:pt x="902295" y="30162"/>
                  <a:pt x="907256" y="42267"/>
                  <a:pt x="907256" y="56555"/>
                </a:cubicBezTo>
                <a:cubicBezTo>
                  <a:pt x="907256" y="71239"/>
                  <a:pt x="902295" y="83542"/>
                  <a:pt x="892374" y="93464"/>
                </a:cubicBezTo>
                <a:cubicBezTo>
                  <a:pt x="882452" y="103386"/>
                  <a:pt x="870347" y="108347"/>
                  <a:pt x="856059" y="108347"/>
                </a:cubicBezTo>
                <a:cubicBezTo>
                  <a:pt x="841772" y="108347"/>
                  <a:pt x="829667" y="103386"/>
                  <a:pt x="819746" y="93464"/>
                </a:cubicBezTo>
                <a:cubicBezTo>
                  <a:pt x="809427" y="83145"/>
                  <a:pt x="804267" y="70842"/>
                  <a:pt x="804267" y="56555"/>
                </a:cubicBezTo>
                <a:cubicBezTo>
                  <a:pt x="804267" y="42664"/>
                  <a:pt x="809427" y="30559"/>
                  <a:pt x="819746" y="20241"/>
                </a:cubicBezTo>
                <a:cubicBezTo>
                  <a:pt x="829667" y="10319"/>
                  <a:pt x="841772" y="5358"/>
                  <a:pt x="856059" y="5358"/>
                </a:cubicBezTo>
                <a:close/>
                <a:moveTo>
                  <a:pt x="2906316" y="4762"/>
                </a:moveTo>
                <a:lnTo>
                  <a:pt x="2975967" y="4762"/>
                </a:lnTo>
                <a:lnTo>
                  <a:pt x="3045023" y="81558"/>
                </a:lnTo>
                <a:lnTo>
                  <a:pt x="3045023" y="86916"/>
                </a:lnTo>
                <a:lnTo>
                  <a:pt x="2968824" y="86916"/>
                </a:lnTo>
                <a:lnTo>
                  <a:pt x="2945011" y="51197"/>
                </a:lnTo>
                <a:lnTo>
                  <a:pt x="2937272" y="51197"/>
                </a:lnTo>
                <a:lnTo>
                  <a:pt x="2912864" y="86916"/>
                </a:lnTo>
                <a:lnTo>
                  <a:pt x="2836664" y="86916"/>
                </a:lnTo>
                <a:lnTo>
                  <a:pt x="2836664" y="81558"/>
                </a:lnTo>
                <a:close/>
                <a:moveTo>
                  <a:pt x="4454723" y="0"/>
                </a:moveTo>
                <a:lnTo>
                  <a:pt x="4548187" y="0"/>
                </a:lnTo>
                <a:lnTo>
                  <a:pt x="4573786" y="82748"/>
                </a:lnTo>
                <a:lnTo>
                  <a:pt x="4508897" y="82748"/>
                </a:lnTo>
                <a:close/>
                <a:moveTo>
                  <a:pt x="506016" y="0"/>
                </a:moveTo>
                <a:lnTo>
                  <a:pt x="599480" y="0"/>
                </a:lnTo>
                <a:lnTo>
                  <a:pt x="625078" y="82748"/>
                </a:lnTo>
                <a:lnTo>
                  <a:pt x="560189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5BF157-83AA-4C03-88C5-84B8A08A0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12818"/>
              </p:ext>
            </p:extLst>
          </p:nvPr>
        </p:nvGraphicFramePr>
        <p:xfrm>
          <a:off x="818151" y="1862589"/>
          <a:ext cx="10154649" cy="4775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883">
                  <a:extLst>
                    <a:ext uri="{9D8B030D-6E8A-4147-A177-3AD203B41FA5}">
                      <a16:colId xmlns:a16="http://schemas.microsoft.com/office/drawing/2014/main" val="330914961"/>
                    </a:ext>
                  </a:extLst>
                </a:gridCol>
                <a:gridCol w="3384883">
                  <a:extLst>
                    <a:ext uri="{9D8B030D-6E8A-4147-A177-3AD203B41FA5}">
                      <a16:colId xmlns:a16="http://schemas.microsoft.com/office/drawing/2014/main" val="507798112"/>
                    </a:ext>
                  </a:extLst>
                </a:gridCol>
                <a:gridCol w="3384883">
                  <a:extLst>
                    <a:ext uri="{9D8B030D-6E8A-4147-A177-3AD203B41FA5}">
                      <a16:colId xmlns:a16="http://schemas.microsoft.com/office/drawing/2014/main" val="2543318669"/>
                    </a:ext>
                  </a:extLst>
                </a:gridCol>
              </a:tblGrid>
              <a:tr h="4910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844864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53182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Zookeeper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ZOOKEEPER_TICK_TIME: 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91586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Outside: 29092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Inside: 9092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KAFKA_BROKER_ID: 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KAFKA_OFFSETS_TOPIC_REPLICATION_FACTOR: 1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765456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Kafka-manager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648023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Kafka-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flink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KAFKA_TOPIC: "example"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55838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117124"/>
                  </a:ext>
                </a:extLst>
              </a:tr>
              <a:tr h="49107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Kibana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2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93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A001688-E998-4FAD-A33D-A98866C8BC5A}"/>
              </a:ext>
            </a:extLst>
          </p:cNvPr>
          <p:cNvSpPr txBox="1"/>
          <p:nvPr/>
        </p:nvSpPr>
        <p:spPr>
          <a:xfrm>
            <a:off x="804795" y="793264"/>
            <a:ext cx="5157192" cy="532805"/>
          </a:xfrm>
          <a:custGeom>
            <a:avLst/>
            <a:gdLst/>
            <a:ahLst/>
            <a:cxnLst/>
            <a:rect l="l" t="t" r="r" b="b"/>
            <a:pathLst>
              <a:path w="5157192" h="532805">
                <a:moveTo>
                  <a:pt x="4337447" y="381596"/>
                </a:moveTo>
                <a:cubicBezTo>
                  <a:pt x="4296172" y="381596"/>
                  <a:pt x="4275534" y="397074"/>
                  <a:pt x="4275534" y="428030"/>
                </a:cubicBezTo>
                <a:cubicBezTo>
                  <a:pt x="4275534" y="440730"/>
                  <a:pt x="4280098" y="451049"/>
                  <a:pt x="4289227" y="458986"/>
                </a:cubicBezTo>
                <a:cubicBezTo>
                  <a:pt x="4298355" y="466924"/>
                  <a:pt x="4311055" y="470893"/>
                  <a:pt x="4327327" y="470893"/>
                </a:cubicBezTo>
                <a:cubicBezTo>
                  <a:pt x="4350742" y="470893"/>
                  <a:pt x="4369197" y="463550"/>
                  <a:pt x="4382691" y="448866"/>
                </a:cubicBezTo>
                <a:cubicBezTo>
                  <a:pt x="4396184" y="434182"/>
                  <a:pt x="4402931" y="416719"/>
                  <a:pt x="4402931" y="396479"/>
                </a:cubicBezTo>
                <a:cubicBezTo>
                  <a:pt x="4381103" y="386557"/>
                  <a:pt x="4359275" y="381596"/>
                  <a:pt x="4337447" y="381596"/>
                </a:cubicBezTo>
                <a:close/>
                <a:moveTo>
                  <a:pt x="3613547" y="381596"/>
                </a:moveTo>
                <a:cubicBezTo>
                  <a:pt x="3572272" y="381596"/>
                  <a:pt x="3551634" y="397074"/>
                  <a:pt x="3551634" y="428030"/>
                </a:cubicBezTo>
                <a:cubicBezTo>
                  <a:pt x="3551634" y="440730"/>
                  <a:pt x="3556198" y="451049"/>
                  <a:pt x="3565326" y="458986"/>
                </a:cubicBezTo>
                <a:cubicBezTo>
                  <a:pt x="3574455" y="466924"/>
                  <a:pt x="3587155" y="470893"/>
                  <a:pt x="3603426" y="470893"/>
                </a:cubicBezTo>
                <a:cubicBezTo>
                  <a:pt x="3626842" y="470893"/>
                  <a:pt x="3645297" y="463550"/>
                  <a:pt x="3658791" y="448866"/>
                </a:cubicBezTo>
                <a:cubicBezTo>
                  <a:pt x="3672284" y="434182"/>
                  <a:pt x="3679031" y="416719"/>
                  <a:pt x="3679031" y="396479"/>
                </a:cubicBezTo>
                <a:cubicBezTo>
                  <a:pt x="3657203" y="386557"/>
                  <a:pt x="3635375" y="381596"/>
                  <a:pt x="3613547" y="381596"/>
                </a:cubicBezTo>
                <a:close/>
                <a:moveTo>
                  <a:pt x="3013472" y="381596"/>
                </a:moveTo>
                <a:cubicBezTo>
                  <a:pt x="2972197" y="381596"/>
                  <a:pt x="2951559" y="397074"/>
                  <a:pt x="2951559" y="428030"/>
                </a:cubicBezTo>
                <a:cubicBezTo>
                  <a:pt x="2951559" y="440730"/>
                  <a:pt x="2956123" y="451049"/>
                  <a:pt x="2965251" y="458986"/>
                </a:cubicBezTo>
                <a:cubicBezTo>
                  <a:pt x="2974380" y="466924"/>
                  <a:pt x="2987080" y="470893"/>
                  <a:pt x="3003351" y="470893"/>
                </a:cubicBezTo>
                <a:cubicBezTo>
                  <a:pt x="3026767" y="470893"/>
                  <a:pt x="3045222" y="463550"/>
                  <a:pt x="3058716" y="448866"/>
                </a:cubicBezTo>
                <a:cubicBezTo>
                  <a:pt x="3072209" y="434182"/>
                  <a:pt x="3078956" y="416719"/>
                  <a:pt x="3078956" y="396479"/>
                </a:cubicBezTo>
                <a:cubicBezTo>
                  <a:pt x="3057128" y="386557"/>
                  <a:pt x="3035300" y="381596"/>
                  <a:pt x="3013472" y="381596"/>
                </a:cubicBezTo>
                <a:close/>
                <a:moveTo>
                  <a:pt x="3991570" y="276821"/>
                </a:moveTo>
                <a:cubicBezTo>
                  <a:pt x="3976489" y="276821"/>
                  <a:pt x="3962598" y="280591"/>
                  <a:pt x="3949898" y="288132"/>
                </a:cubicBezTo>
                <a:cubicBezTo>
                  <a:pt x="3937198" y="295672"/>
                  <a:pt x="3926879" y="306388"/>
                  <a:pt x="3918942" y="320279"/>
                </a:cubicBezTo>
                <a:cubicBezTo>
                  <a:pt x="3911005" y="334169"/>
                  <a:pt x="3907036" y="350044"/>
                  <a:pt x="3907036" y="367904"/>
                </a:cubicBezTo>
                <a:cubicBezTo>
                  <a:pt x="3907036" y="385763"/>
                  <a:pt x="3911005" y="401638"/>
                  <a:pt x="3918942" y="415529"/>
                </a:cubicBezTo>
                <a:cubicBezTo>
                  <a:pt x="3926879" y="429419"/>
                  <a:pt x="3937198" y="440135"/>
                  <a:pt x="3949898" y="447675"/>
                </a:cubicBezTo>
                <a:cubicBezTo>
                  <a:pt x="3962598" y="455216"/>
                  <a:pt x="3976489" y="458986"/>
                  <a:pt x="3991570" y="458986"/>
                </a:cubicBezTo>
                <a:cubicBezTo>
                  <a:pt x="4006651" y="458986"/>
                  <a:pt x="4020542" y="455216"/>
                  <a:pt x="4033242" y="447675"/>
                </a:cubicBezTo>
                <a:cubicBezTo>
                  <a:pt x="4046736" y="439738"/>
                  <a:pt x="4057253" y="429022"/>
                  <a:pt x="4064794" y="415529"/>
                </a:cubicBezTo>
                <a:cubicBezTo>
                  <a:pt x="4072334" y="402035"/>
                  <a:pt x="4076105" y="386160"/>
                  <a:pt x="4076105" y="367904"/>
                </a:cubicBezTo>
                <a:cubicBezTo>
                  <a:pt x="4076105" y="349647"/>
                  <a:pt x="4072334" y="333772"/>
                  <a:pt x="4064794" y="320279"/>
                </a:cubicBezTo>
                <a:cubicBezTo>
                  <a:pt x="4057253" y="306785"/>
                  <a:pt x="4046736" y="296069"/>
                  <a:pt x="4033242" y="288132"/>
                </a:cubicBezTo>
                <a:cubicBezTo>
                  <a:pt x="4020542" y="280591"/>
                  <a:pt x="4006651" y="276821"/>
                  <a:pt x="3991570" y="276821"/>
                </a:cubicBezTo>
                <a:close/>
                <a:moveTo>
                  <a:pt x="2655094" y="276821"/>
                </a:moveTo>
                <a:cubicBezTo>
                  <a:pt x="2640410" y="276821"/>
                  <a:pt x="2626717" y="280591"/>
                  <a:pt x="2614017" y="288132"/>
                </a:cubicBezTo>
                <a:cubicBezTo>
                  <a:pt x="2600523" y="296069"/>
                  <a:pt x="2590006" y="306785"/>
                  <a:pt x="2582466" y="320279"/>
                </a:cubicBezTo>
                <a:cubicBezTo>
                  <a:pt x="2574925" y="333772"/>
                  <a:pt x="2571155" y="349647"/>
                  <a:pt x="2571155" y="367904"/>
                </a:cubicBezTo>
                <a:cubicBezTo>
                  <a:pt x="2571155" y="386160"/>
                  <a:pt x="2574925" y="402035"/>
                  <a:pt x="2582466" y="415529"/>
                </a:cubicBezTo>
                <a:cubicBezTo>
                  <a:pt x="2590006" y="429022"/>
                  <a:pt x="2600523" y="439738"/>
                  <a:pt x="2614017" y="447675"/>
                </a:cubicBezTo>
                <a:cubicBezTo>
                  <a:pt x="2626717" y="455216"/>
                  <a:pt x="2640410" y="458986"/>
                  <a:pt x="2655094" y="458986"/>
                </a:cubicBezTo>
                <a:cubicBezTo>
                  <a:pt x="2670572" y="458986"/>
                  <a:pt x="2684661" y="455216"/>
                  <a:pt x="2697361" y="447675"/>
                </a:cubicBezTo>
                <a:cubicBezTo>
                  <a:pt x="2710061" y="440135"/>
                  <a:pt x="2720380" y="429419"/>
                  <a:pt x="2728317" y="415529"/>
                </a:cubicBezTo>
                <a:cubicBezTo>
                  <a:pt x="2736255" y="401638"/>
                  <a:pt x="2740224" y="385763"/>
                  <a:pt x="2740224" y="367904"/>
                </a:cubicBezTo>
                <a:cubicBezTo>
                  <a:pt x="2740224" y="350044"/>
                  <a:pt x="2736255" y="334169"/>
                  <a:pt x="2728317" y="320279"/>
                </a:cubicBezTo>
                <a:cubicBezTo>
                  <a:pt x="2720380" y="306388"/>
                  <a:pt x="2710061" y="295672"/>
                  <a:pt x="2697361" y="288132"/>
                </a:cubicBezTo>
                <a:cubicBezTo>
                  <a:pt x="2684661" y="280591"/>
                  <a:pt x="2670572" y="276821"/>
                  <a:pt x="2655094" y="276821"/>
                </a:cubicBezTo>
                <a:close/>
                <a:moveTo>
                  <a:pt x="5004197" y="267891"/>
                </a:moveTo>
                <a:cubicBezTo>
                  <a:pt x="4985147" y="267891"/>
                  <a:pt x="4968875" y="273447"/>
                  <a:pt x="4955381" y="284560"/>
                </a:cubicBezTo>
                <a:cubicBezTo>
                  <a:pt x="4941491" y="296069"/>
                  <a:pt x="4931569" y="311150"/>
                  <a:pt x="4925615" y="329804"/>
                </a:cubicBezTo>
                <a:lnTo>
                  <a:pt x="5080397" y="329804"/>
                </a:lnTo>
                <a:cubicBezTo>
                  <a:pt x="5079603" y="320279"/>
                  <a:pt x="5076031" y="310754"/>
                  <a:pt x="5069681" y="301229"/>
                </a:cubicBezTo>
                <a:cubicBezTo>
                  <a:pt x="5062934" y="291704"/>
                  <a:pt x="5054203" y="283766"/>
                  <a:pt x="5043487" y="277416"/>
                </a:cubicBezTo>
                <a:cubicBezTo>
                  <a:pt x="5032375" y="271066"/>
                  <a:pt x="5019278" y="267891"/>
                  <a:pt x="5004197" y="267891"/>
                </a:cubicBezTo>
                <a:close/>
                <a:moveTo>
                  <a:pt x="2156222" y="267891"/>
                </a:moveTo>
                <a:cubicBezTo>
                  <a:pt x="2137172" y="267891"/>
                  <a:pt x="2120900" y="273447"/>
                  <a:pt x="2107406" y="284560"/>
                </a:cubicBezTo>
                <a:cubicBezTo>
                  <a:pt x="2093515" y="296069"/>
                  <a:pt x="2083594" y="311150"/>
                  <a:pt x="2077641" y="329804"/>
                </a:cubicBezTo>
                <a:lnTo>
                  <a:pt x="2232422" y="329804"/>
                </a:lnTo>
                <a:cubicBezTo>
                  <a:pt x="2231628" y="320279"/>
                  <a:pt x="2228056" y="310754"/>
                  <a:pt x="2221706" y="301229"/>
                </a:cubicBezTo>
                <a:cubicBezTo>
                  <a:pt x="2214959" y="291704"/>
                  <a:pt x="2206228" y="283766"/>
                  <a:pt x="2195513" y="277416"/>
                </a:cubicBezTo>
                <a:cubicBezTo>
                  <a:pt x="2184400" y="271066"/>
                  <a:pt x="2171303" y="267891"/>
                  <a:pt x="2156222" y="267891"/>
                </a:cubicBezTo>
                <a:close/>
                <a:moveTo>
                  <a:pt x="1070372" y="267891"/>
                </a:moveTo>
                <a:cubicBezTo>
                  <a:pt x="1051322" y="267891"/>
                  <a:pt x="1035050" y="273447"/>
                  <a:pt x="1021556" y="284560"/>
                </a:cubicBezTo>
                <a:cubicBezTo>
                  <a:pt x="1007666" y="296069"/>
                  <a:pt x="997744" y="311150"/>
                  <a:pt x="991790" y="329804"/>
                </a:cubicBezTo>
                <a:lnTo>
                  <a:pt x="1146572" y="329804"/>
                </a:lnTo>
                <a:cubicBezTo>
                  <a:pt x="1145778" y="320279"/>
                  <a:pt x="1142206" y="310754"/>
                  <a:pt x="1135856" y="301229"/>
                </a:cubicBezTo>
                <a:cubicBezTo>
                  <a:pt x="1129109" y="291704"/>
                  <a:pt x="1120378" y="283766"/>
                  <a:pt x="1109663" y="277416"/>
                </a:cubicBezTo>
                <a:cubicBezTo>
                  <a:pt x="1098550" y="271066"/>
                  <a:pt x="1085453" y="267891"/>
                  <a:pt x="1070372" y="267891"/>
                </a:cubicBezTo>
                <a:close/>
                <a:moveTo>
                  <a:pt x="760809" y="212527"/>
                </a:moveTo>
                <a:lnTo>
                  <a:pt x="840581" y="212527"/>
                </a:lnTo>
                <a:lnTo>
                  <a:pt x="840581" y="523280"/>
                </a:lnTo>
                <a:lnTo>
                  <a:pt x="760809" y="523280"/>
                </a:lnTo>
                <a:close/>
                <a:moveTo>
                  <a:pt x="5003601" y="202407"/>
                </a:moveTo>
                <a:cubicBezTo>
                  <a:pt x="5035352" y="202407"/>
                  <a:pt x="5062934" y="209352"/>
                  <a:pt x="5086350" y="223243"/>
                </a:cubicBezTo>
                <a:cubicBezTo>
                  <a:pt x="5109766" y="237133"/>
                  <a:pt x="5127426" y="255985"/>
                  <a:pt x="5139333" y="279797"/>
                </a:cubicBezTo>
                <a:cubicBezTo>
                  <a:pt x="5151239" y="303610"/>
                  <a:pt x="5157192" y="330399"/>
                  <a:pt x="5157192" y="360164"/>
                </a:cubicBezTo>
                <a:cubicBezTo>
                  <a:pt x="5157192" y="369689"/>
                  <a:pt x="5156597" y="378619"/>
                  <a:pt x="5155406" y="386954"/>
                </a:cubicBezTo>
                <a:lnTo>
                  <a:pt x="4922044" y="386954"/>
                </a:lnTo>
                <a:cubicBezTo>
                  <a:pt x="4926012" y="410766"/>
                  <a:pt x="4935935" y="429419"/>
                  <a:pt x="4951809" y="442913"/>
                </a:cubicBezTo>
                <a:cubicBezTo>
                  <a:pt x="4967287" y="456010"/>
                  <a:pt x="4985941" y="462558"/>
                  <a:pt x="5007769" y="462558"/>
                </a:cubicBezTo>
                <a:cubicBezTo>
                  <a:pt x="5026025" y="462558"/>
                  <a:pt x="5041900" y="458589"/>
                  <a:pt x="5055394" y="450652"/>
                </a:cubicBezTo>
                <a:cubicBezTo>
                  <a:pt x="5068094" y="443111"/>
                  <a:pt x="5078412" y="432396"/>
                  <a:pt x="5086350" y="418505"/>
                </a:cubicBezTo>
                <a:lnTo>
                  <a:pt x="5151239" y="450057"/>
                </a:lnTo>
                <a:cubicBezTo>
                  <a:pt x="5119886" y="505222"/>
                  <a:pt x="5071666" y="532805"/>
                  <a:pt x="5006578" y="532805"/>
                </a:cubicBezTo>
                <a:cubicBezTo>
                  <a:pt x="4975225" y="532805"/>
                  <a:pt x="4947444" y="525860"/>
                  <a:pt x="4923234" y="511969"/>
                </a:cubicBezTo>
                <a:cubicBezTo>
                  <a:pt x="4898628" y="498079"/>
                  <a:pt x="4879181" y="478433"/>
                  <a:pt x="4864894" y="453033"/>
                </a:cubicBezTo>
                <a:cubicBezTo>
                  <a:pt x="4851003" y="428824"/>
                  <a:pt x="4844058" y="400646"/>
                  <a:pt x="4844058" y="368499"/>
                </a:cubicBezTo>
                <a:cubicBezTo>
                  <a:pt x="4844058" y="339130"/>
                  <a:pt x="4851003" y="311547"/>
                  <a:pt x="4864894" y="285750"/>
                </a:cubicBezTo>
                <a:cubicBezTo>
                  <a:pt x="4878387" y="259954"/>
                  <a:pt x="4897437" y="239713"/>
                  <a:pt x="4922044" y="225028"/>
                </a:cubicBezTo>
                <a:cubicBezTo>
                  <a:pt x="4946650" y="209947"/>
                  <a:pt x="4973836" y="202407"/>
                  <a:pt x="5003601" y="202407"/>
                </a:cubicBezTo>
                <a:close/>
                <a:moveTo>
                  <a:pt x="4669036" y="202407"/>
                </a:moveTo>
                <a:cubicBezTo>
                  <a:pt x="4733330" y="202407"/>
                  <a:pt x="4776192" y="225028"/>
                  <a:pt x="4797623" y="270272"/>
                </a:cubicBezTo>
                <a:lnTo>
                  <a:pt x="4729163" y="300038"/>
                </a:lnTo>
                <a:cubicBezTo>
                  <a:pt x="4717256" y="278210"/>
                  <a:pt x="4697809" y="267296"/>
                  <a:pt x="4670822" y="267296"/>
                </a:cubicBezTo>
                <a:cubicBezTo>
                  <a:pt x="4656931" y="267296"/>
                  <a:pt x="4646017" y="269875"/>
                  <a:pt x="4638080" y="275035"/>
                </a:cubicBezTo>
                <a:cubicBezTo>
                  <a:pt x="4629745" y="280194"/>
                  <a:pt x="4625578" y="286544"/>
                  <a:pt x="4625578" y="294085"/>
                </a:cubicBezTo>
                <a:cubicBezTo>
                  <a:pt x="4625578" y="308769"/>
                  <a:pt x="4639469" y="319683"/>
                  <a:pt x="4667250" y="326827"/>
                </a:cubicBezTo>
                <a:lnTo>
                  <a:pt x="4713089" y="338138"/>
                </a:lnTo>
                <a:cubicBezTo>
                  <a:pt x="4744442" y="346075"/>
                  <a:pt x="4767659" y="357783"/>
                  <a:pt x="4782740" y="373261"/>
                </a:cubicBezTo>
                <a:cubicBezTo>
                  <a:pt x="4798219" y="389136"/>
                  <a:pt x="4805958" y="408583"/>
                  <a:pt x="4805958" y="431602"/>
                </a:cubicBezTo>
                <a:cubicBezTo>
                  <a:pt x="4805958" y="451049"/>
                  <a:pt x="4800203" y="468710"/>
                  <a:pt x="4788694" y="484585"/>
                </a:cubicBezTo>
                <a:cubicBezTo>
                  <a:pt x="4777581" y="500063"/>
                  <a:pt x="4761706" y="511969"/>
                  <a:pt x="4741069" y="520304"/>
                </a:cubicBezTo>
                <a:cubicBezTo>
                  <a:pt x="4720828" y="528638"/>
                  <a:pt x="4698603" y="532805"/>
                  <a:pt x="4674394" y="532805"/>
                </a:cubicBezTo>
                <a:cubicBezTo>
                  <a:pt x="4636294" y="532805"/>
                  <a:pt x="4605734" y="525066"/>
                  <a:pt x="4582716" y="509588"/>
                </a:cubicBezTo>
                <a:cubicBezTo>
                  <a:pt x="4559697" y="494110"/>
                  <a:pt x="4543425" y="474068"/>
                  <a:pt x="4533900" y="449461"/>
                </a:cubicBezTo>
                <a:lnTo>
                  <a:pt x="4604742" y="418505"/>
                </a:lnTo>
                <a:cubicBezTo>
                  <a:pt x="4611092" y="432793"/>
                  <a:pt x="4620419" y="443905"/>
                  <a:pt x="4632722" y="451843"/>
                </a:cubicBezTo>
                <a:cubicBezTo>
                  <a:pt x="4644231" y="459383"/>
                  <a:pt x="4658122" y="463154"/>
                  <a:pt x="4674394" y="463154"/>
                </a:cubicBezTo>
                <a:cubicBezTo>
                  <a:pt x="4689475" y="463154"/>
                  <a:pt x="4701778" y="460772"/>
                  <a:pt x="4711303" y="456010"/>
                </a:cubicBezTo>
                <a:cubicBezTo>
                  <a:pt x="4720828" y="451247"/>
                  <a:pt x="4725591" y="443508"/>
                  <a:pt x="4725591" y="432793"/>
                </a:cubicBezTo>
                <a:cubicBezTo>
                  <a:pt x="4725591" y="422871"/>
                  <a:pt x="4721225" y="415330"/>
                  <a:pt x="4712494" y="410171"/>
                </a:cubicBezTo>
                <a:cubicBezTo>
                  <a:pt x="4704953" y="405408"/>
                  <a:pt x="4691459" y="400844"/>
                  <a:pt x="4672013" y="396479"/>
                </a:cubicBezTo>
                <a:lnTo>
                  <a:pt x="4635698" y="388739"/>
                </a:lnTo>
                <a:cubicBezTo>
                  <a:pt x="4610298" y="382786"/>
                  <a:pt x="4589264" y="371674"/>
                  <a:pt x="4572595" y="355402"/>
                </a:cubicBezTo>
                <a:cubicBezTo>
                  <a:pt x="4555927" y="339527"/>
                  <a:pt x="4547592" y="319485"/>
                  <a:pt x="4547592" y="295275"/>
                </a:cubicBezTo>
                <a:cubicBezTo>
                  <a:pt x="4547592" y="277416"/>
                  <a:pt x="4552950" y="261343"/>
                  <a:pt x="4563666" y="247055"/>
                </a:cubicBezTo>
                <a:cubicBezTo>
                  <a:pt x="4573984" y="233164"/>
                  <a:pt x="4588669" y="222250"/>
                  <a:pt x="4607719" y="214313"/>
                </a:cubicBezTo>
                <a:cubicBezTo>
                  <a:pt x="4626769" y="206375"/>
                  <a:pt x="4647208" y="202407"/>
                  <a:pt x="4669036" y="202407"/>
                </a:cubicBezTo>
                <a:close/>
                <a:moveTo>
                  <a:pt x="4335661" y="202407"/>
                </a:moveTo>
                <a:cubicBezTo>
                  <a:pt x="4382889" y="202407"/>
                  <a:pt x="4419203" y="213519"/>
                  <a:pt x="4444603" y="235744"/>
                </a:cubicBezTo>
                <a:cubicBezTo>
                  <a:pt x="4469209" y="257572"/>
                  <a:pt x="4481513" y="289521"/>
                  <a:pt x="4481513" y="331589"/>
                </a:cubicBezTo>
                <a:lnTo>
                  <a:pt x="4481513" y="523280"/>
                </a:lnTo>
                <a:lnTo>
                  <a:pt x="4402931" y="523280"/>
                </a:lnTo>
                <a:lnTo>
                  <a:pt x="4402931" y="491729"/>
                </a:lnTo>
                <a:lnTo>
                  <a:pt x="4398169" y="491729"/>
                </a:lnTo>
                <a:cubicBezTo>
                  <a:pt x="4388247" y="504429"/>
                  <a:pt x="4375944" y="514350"/>
                  <a:pt x="4361259" y="521494"/>
                </a:cubicBezTo>
                <a:cubicBezTo>
                  <a:pt x="4346178" y="529035"/>
                  <a:pt x="4328517" y="532805"/>
                  <a:pt x="4308277" y="532805"/>
                </a:cubicBezTo>
                <a:cubicBezTo>
                  <a:pt x="4275336" y="532805"/>
                  <a:pt x="4248348" y="523280"/>
                  <a:pt x="4227314" y="504230"/>
                </a:cubicBezTo>
                <a:cubicBezTo>
                  <a:pt x="4206280" y="485180"/>
                  <a:pt x="4195763" y="459780"/>
                  <a:pt x="4195763" y="428030"/>
                </a:cubicBezTo>
                <a:cubicBezTo>
                  <a:pt x="4195763" y="407393"/>
                  <a:pt x="4201120" y="389136"/>
                  <a:pt x="4211836" y="373261"/>
                </a:cubicBezTo>
                <a:cubicBezTo>
                  <a:pt x="4222155" y="357783"/>
                  <a:pt x="4237236" y="345679"/>
                  <a:pt x="4257080" y="336947"/>
                </a:cubicBezTo>
                <a:cubicBezTo>
                  <a:pt x="4276923" y="328216"/>
                  <a:pt x="4298156" y="323850"/>
                  <a:pt x="4320778" y="323850"/>
                </a:cubicBezTo>
                <a:cubicBezTo>
                  <a:pt x="4352925" y="323850"/>
                  <a:pt x="4380309" y="328613"/>
                  <a:pt x="4402931" y="338138"/>
                </a:cubicBezTo>
                <a:lnTo>
                  <a:pt x="4402931" y="324446"/>
                </a:lnTo>
                <a:cubicBezTo>
                  <a:pt x="4402931" y="307380"/>
                  <a:pt x="4396581" y="293688"/>
                  <a:pt x="4383881" y="283369"/>
                </a:cubicBezTo>
                <a:cubicBezTo>
                  <a:pt x="4370784" y="272654"/>
                  <a:pt x="4353520" y="267296"/>
                  <a:pt x="4332089" y="267296"/>
                </a:cubicBezTo>
                <a:cubicBezTo>
                  <a:pt x="4318198" y="267296"/>
                  <a:pt x="4304109" y="270669"/>
                  <a:pt x="4289822" y="277416"/>
                </a:cubicBezTo>
                <a:cubicBezTo>
                  <a:pt x="4276328" y="283766"/>
                  <a:pt x="4265017" y="292497"/>
                  <a:pt x="4255889" y="303610"/>
                </a:cubicBezTo>
                <a:lnTo>
                  <a:pt x="4204692" y="263724"/>
                </a:lnTo>
                <a:cubicBezTo>
                  <a:pt x="4219377" y="244674"/>
                  <a:pt x="4238228" y="229593"/>
                  <a:pt x="4261247" y="218480"/>
                </a:cubicBezTo>
                <a:cubicBezTo>
                  <a:pt x="4283869" y="207764"/>
                  <a:pt x="4308673" y="202407"/>
                  <a:pt x="4335661" y="202407"/>
                </a:cubicBezTo>
                <a:close/>
                <a:moveTo>
                  <a:pt x="3611761" y="202407"/>
                </a:moveTo>
                <a:cubicBezTo>
                  <a:pt x="3658989" y="202407"/>
                  <a:pt x="3695303" y="213519"/>
                  <a:pt x="3720703" y="235744"/>
                </a:cubicBezTo>
                <a:cubicBezTo>
                  <a:pt x="3745309" y="257572"/>
                  <a:pt x="3757612" y="289521"/>
                  <a:pt x="3757612" y="331589"/>
                </a:cubicBezTo>
                <a:lnTo>
                  <a:pt x="3757612" y="523280"/>
                </a:lnTo>
                <a:lnTo>
                  <a:pt x="3679031" y="523280"/>
                </a:lnTo>
                <a:lnTo>
                  <a:pt x="3679031" y="491729"/>
                </a:lnTo>
                <a:lnTo>
                  <a:pt x="3674269" y="491729"/>
                </a:lnTo>
                <a:cubicBezTo>
                  <a:pt x="3664347" y="504429"/>
                  <a:pt x="3652044" y="514350"/>
                  <a:pt x="3637359" y="521494"/>
                </a:cubicBezTo>
                <a:cubicBezTo>
                  <a:pt x="3622278" y="529035"/>
                  <a:pt x="3604617" y="532805"/>
                  <a:pt x="3584376" y="532805"/>
                </a:cubicBezTo>
                <a:cubicBezTo>
                  <a:pt x="3551436" y="532805"/>
                  <a:pt x="3524448" y="523280"/>
                  <a:pt x="3503414" y="504230"/>
                </a:cubicBezTo>
                <a:cubicBezTo>
                  <a:pt x="3482380" y="485180"/>
                  <a:pt x="3471862" y="459780"/>
                  <a:pt x="3471862" y="428030"/>
                </a:cubicBezTo>
                <a:cubicBezTo>
                  <a:pt x="3471862" y="407393"/>
                  <a:pt x="3477220" y="389136"/>
                  <a:pt x="3487936" y="373261"/>
                </a:cubicBezTo>
                <a:cubicBezTo>
                  <a:pt x="3498255" y="357783"/>
                  <a:pt x="3513336" y="345679"/>
                  <a:pt x="3533180" y="336947"/>
                </a:cubicBezTo>
                <a:cubicBezTo>
                  <a:pt x="3553023" y="328216"/>
                  <a:pt x="3574256" y="323850"/>
                  <a:pt x="3596878" y="323850"/>
                </a:cubicBezTo>
                <a:cubicBezTo>
                  <a:pt x="3629025" y="323850"/>
                  <a:pt x="3656409" y="328613"/>
                  <a:pt x="3679031" y="338138"/>
                </a:cubicBezTo>
                <a:lnTo>
                  <a:pt x="3679031" y="324446"/>
                </a:lnTo>
                <a:cubicBezTo>
                  <a:pt x="3679031" y="307380"/>
                  <a:pt x="3672681" y="293688"/>
                  <a:pt x="3659981" y="283369"/>
                </a:cubicBezTo>
                <a:cubicBezTo>
                  <a:pt x="3646884" y="272654"/>
                  <a:pt x="3629620" y="267296"/>
                  <a:pt x="3608189" y="267296"/>
                </a:cubicBezTo>
                <a:cubicBezTo>
                  <a:pt x="3594298" y="267296"/>
                  <a:pt x="3580209" y="270669"/>
                  <a:pt x="3565922" y="277416"/>
                </a:cubicBezTo>
                <a:cubicBezTo>
                  <a:pt x="3552428" y="283766"/>
                  <a:pt x="3541117" y="292497"/>
                  <a:pt x="3531989" y="303610"/>
                </a:cubicBezTo>
                <a:lnTo>
                  <a:pt x="3480792" y="263724"/>
                </a:lnTo>
                <a:cubicBezTo>
                  <a:pt x="3495476" y="244674"/>
                  <a:pt x="3514328" y="229593"/>
                  <a:pt x="3537347" y="218480"/>
                </a:cubicBezTo>
                <a:cubicBezTo>
                  <a:pt x="3559969" y="207764"/>
                  <a:pt x="3584773" y="202407"/>
                  <a:pt x="3611761" y="202407"/>
                </a:cubicBezTo>
                <a:close/>
                <a:moveTo>
                  <a:pt x="3011686" y="202407"/>
                </a:moveTo>
                <a:cubicBezTo>
                  <a:pt x="3058914" y="202407"/>
                  <a:pt x="3095228" y="213519"/>
                  <a:pt x="3120628" y="235744"/>
                </a:cubicBezTo>
                <a:cubicBezTo>
                  <a:pt x="3145234" y="257572"/>
                  <a:pt x="3157538" y="289521"/>
                  <a:pt x="3157538" y="331589"/>
                </a:cubicBezTo>
                <a:lnTo>
                  <a:pt x="3157538" y="523280"/>
                </a:lnTo>
                <a:lnTo>
                  <a:pt x="3078956" y="523280"/>
                </a:lnTo>
                <a:lnTo>
                  <a:pt x="3078956" y="491729"/>
                </a:lnTo>
                <a:lnTo>
                  <a:pt x="3074194" y="491729"/>
                </a:lnTo>
                <a:cubicBezTo>
                  <a:pt x="3064272" y="504429"/>
                  <a:pt x="3051969" y="514350"/>
                  <a:pt x="3037285" y="521494"/>
                </a:cubicBezTo>
                <a:cubicBezTo>
                  <a:pt x="3022203" y="529035"/>
                  <a:pt x="3004542" y="532805"/>
                  <a:pt x="2984302" y="532805"/>
                </a:cubicBezTo>
                <a:cubicBezTo>
                  <a:pt x="2951361" y="532805"/>
                  <a:pt x="2924373" y="523280"/>
                  <a:pt x="2903339" y="504230"/>
                </a:cubicBezTo>
                <a:cubicBezTo>
                  <a:pt x="2882305" y="485180"/>
                  <a:pt x="2871787" y="459780"/>
                  <a:pt x="2871787" y="428030"/>
                </a:cubicBezTo>
                <a:cubicBezTo>
                  <a:pt x="2871787" y="407393"/>
                  <a:pt x="2877145" y="389136"/>
                  <a:pt x="2887861" y="373261"/>
                </a:cubicBezTo>
                <a:cubicBezTo>
                  <a:pt x="2898180" y="357783"/>
                  <a:pt x="2913261" y="345679"/>
                  <a:pt x="2933105" y="336947"/>
                </a:cubicBezTo>
                <a:cubicBezTo>
                  <a:pt x="2952948" y="328216"/>
                  <a:pt x="2974181" y="323850"/>
                  <a:pt x="2996803" y="323850"/>
                </a:cubicBezTo>
                <a:cubicBezTo>
                  <a:pt x="3028950" y="323850"/>
                  <a:pt x="3056335" y="328613"/>
                  <a:pt x="3078956" y="338138"/>
                </a:cubicBezTo>
                <a:lnTo>
                  <a:pt x="3078956" y="324446"/>
                </a:lnTo>
                <a:cubicBezTo>
                  <a:pt x="3078956" y="307380"/>
                  <a:pt x="3072606" y="293688"/>
                  <a:pt x="3059906" y="283369"/>
                </a:cubicBezTo>
                <a:cubicBezTo>
                  <a:pt x="3046809" y="272654"/>
                  <a:pt x="3029545" y="267296"/>
                  <a:pt x="3008114" y="267296"/>
                </a:cubicBezTo>
                <a:cubicBezTo>
                  <a:pt x="2994223" y="267296"/>
                  <a:pt x="2980134" y="270669"/>
                  <a:pt x="2965847" y="277416"/>
                </a:cubicBezTo>
                <a:cubicBezTo>
                  <a:pt x="2952353" y="283766"/>
                  <a:pt x="2941042" y="292497"/>
                  <a:pt x="2931914" y="303610"/>
                </a:cubicBezTo>
                <a:lnTo>
                  <a:pt x="2880717" y="263724"/>
                </a:lnTo>
                <a:cubicBezTo>
                  <a:pt x="2895402" y="244674"/>
                  <a:pt x="2914253" y="229593"/>
                  <a:pt x="2937272" y="218480"/>
                </a:cubicBezTo>
                <a:cubicBezTo>
                  <a:pt x="2959894" y="207764"/>
                  <a:pt x="2984698" y="202407"/>
                  <a:pt x="3011686" y="202407"/>
                </a:cubicBezTo>
                <a:close/>
                <a:moveTo>
                  <a:pt x="2155626" y="202407"/>
                </a:moveTo>
                <a:cubicBezTo>
                  <a:pt x="2187376" y="202407"/>
                  <a:pt x="2214959" y="209352"/>
                  <a:pt x="2238375" y="223243"/>
                </a:cubicBezTo>
                <a:cubicBezTo>
                  <a:pt x="2261791" y="237133"/>
                  <a:pt x="2279451" y="255985"/>
                  <a:pt x="2291358" y="279797"/>
                </a:cubicBezTo>
                <a:cubicBezTo>
                  <a:pt x="2303264" y="303610"/>
                  <a:pt x="2309217" y="330399"/>
                  <a:pt x="2309217" y="360164"/>
                </a:cubicBezTo>
                <a:cubicBezTo>
                  <a:pt x="2309217" y="369689"/>
                  <a:pt x="2308622" y="378619"/>
                  <a:pt x="2307431" y="386954"/>
                </a:cubicBezTo>
                <a:lnTo>
                  <a:pt x="2074069" y="386954"/>
                </a:lnTo>
                <a:cubicBezTo>
                  <a:pt x="2078038" y="410766"/>
                  <a:pt x="2087959" y="429419"/>
                  <a:pt x="2103834" y="442913"/>
                </a:cubicBezTo>
                <a:cubicBezTo>
                  <a:pt x="2119312" y="456010"/>
                  <a:pt x="2137966" y="462558"/>
                  <a:pt x="2159794" y="462558"/>
                </a:cubicBezTo>
                <a:cubicBezTo>
                  <a:pt x="2178050" y="462558"/>
                  <a:pt x="2193925" y="458589"/>
                  <a:pt x="2207419" y="450652"/>
                </a:cubicBezTo>
                <a:cubicBezTo>
                  <a:pt x="2220119" y="443111"/>
                  <a:pt x="2230438" y="432396"/>
                  <a:pt x="2238375" y="418505"/>
                </a:cubicBezTo>
                <a:lnTo>
                  <a:pt x="2303264" y="450057"/>
                </a:lnTo>
                <a:cubicBezTo>
                  <a:pt x="2271911" y="505222"/>
                  <a:pt x="2223691" y="532805"/>
                  <a:pt x="2158603" y="532805"/>
                </a:cubicBezTo>
                <a:cubicBezTo>
                  <a:pt x="2127250" y="532805"/>
                  <a:pt x="2099469" y="525860"/>
                  <a:pt x="2075259" y="511969"/>
                </a:cubicBezTo>
                <a:cubicBezTo>
                  <a:pt x="2050653" y="498079"/>
                  <a:pt x="2031206" y="478433"/>
                  <a:pt x="2016919" y="453033"/>
                </a:cubicBezTo>
                <a:cubicBezTo>
                  <a:pt x="2003028" y="428824"/>
                  <a:pt x="1996083" y="400646"/>
                  <a:pt x="1996083" y="368499"/>
                </a:cubicBezTo>
                <a:cubicBezTo>
                  <a:pt x="1996083" y="339130"/>
                  <a:pt x="2003028" y="311547"/>
                  <a:pt x="2016919" y="285750"/>
                </a:cubicBezTo>
                <a:cubicBezTo>
                  <a:pt x="2030412" y="259954"/>
                  <a:pt x="2049463" y="239713"/>
                  <a:pt x="2074069" y="225029"/>
                </a:cubicBezTo>
                <a:cubicBezTo>
                  <a:pt x="2098675" y="209947"/>
                  <a:pt x="2125861" y="202407"/>
                  <a:pt x="2155626" y="202407"/>
                </a:cubicBezTo>
                <a:close/>
                <a:moveTo>
                  <a:pt x="1069777" y="202407"/>
                </a:moveTo>
                <a:cubicBezTo>
                  <a:pt x="1101527" y="202407"/>
                  <a:pt x="1129109" y="209352"/>
                  <a:pt x="1152525" y="223243"/>
                </a:cubicBezTo>
                <a:cubicBezTo>
                  <a:pt x="1175941" y="237133"/>
                  <a:pt x="1193602" y="255985"/>
                  <a:pt x="1205508" y="279797"/>
                </a:cubicBezTo>
                <a:cubicBezTo>
                  <a:pt x="1217414" y="303610"/>
                  <a:pt x="1223367" y="330399"/>
                  <a:pt x="1223367" y="360164"/>
                </a:cubicBezTo>
                <a:cubicBezTo>
                  <a:pt x="1223367" y="369689"/>
                  <a:pt x="1222772" y="378619"/>
                  <a:pt x="1221581" y="386954"/>
                </a:cubicBezTo>
                <a:lnTo>
                  <a:pt x="988219" y="386954"/>
                </a:lnTo>
                <a:cubicBezTo>
                  <a:pt x="992188" y="410766"/>
                  <a:pt x="1002109" y="429419"/>
                  <a:pt x="1017984" y="442913"/>
                </a:cubicBezTo>
                <a:cubicBezTo>
                  <a:pt x="1033463" y="456010"/>
                  <a:pt x="1052116" y="462558"/>
                  <a:pt x="1073944" y="462558"/>
                </a:cubicBezTo>
                <a:cubicBezTo>
                  <a:pt x="1092200" y="462558"/>
                  <a:pt x="1108075" y="458589"/>
                  <a:pt x="1121569" y="450652"/>
                </a:cubicBezTo>
                <a:cubicBezTo>
                  <a:pt x="1134269" y="443111"/>
                  <a:pt x="1144587" y="432396"/>
                  <a:pt x="1152525" y="418505"/>
                </a:cubicBezTo>
                <a:lnTo>
                  <a:pt x="1217414" y="450057"/>
                </a:lnTo>
                <a:cubicBezTo>
                  <a:pt x="1186061" y="505222"/>
                  <a:pt x="1137841" y="532805"/>
                  <a:pt x="1072753" y="532805"/>
                </a:cubicBezTo>
                <a:cubicBezTo>
                  <a:pt x="1041400" y="532805"/>
                  <a:pt x="1013619" y="525860"/>
                  <a:pt x="989409" y="511969"/>
                </a:cubicBezTo>
                <a:cubicBezTo>
                  <a:pt x="964803" y="498079"/>
                  <a:pt x="945356" y="478433"/>
                  <a:pt x="931069" y="453033"/>
                </a:cubicBezTo>
                <a:cubicBezTo>
                  <a:pt x="917178" y="428824"/>
                  <a:pt x="910233" y="400646"/>
                  <a:pt x="910233" y="368499"/>
                </a:cubicBezTo>
                <a:cubicBezTo>
                  <a:pt x="910233" y="339130"/>
                  <a:pt x="917178" y="311547"/>
                  <a:pt x="931069" y="285750"/>
                </a:cubicBezTo>
                <a:cubicBezTo>
                  <a:pt x="944563" y="259954"/>
                  <a:pt x="963612" y="239713"/>
                  <a:pt x="988219" y="225029"/>
                </a:cubicBezTo>
                <a:cubicBezTo>
                  <a:pt x="1012825" y="209947"/>
                  <a:pt x="1040011" y="202407"/>
                  <a:pt x="1069777" y="202407"/>
                </a:cubicBezTo>
                <a:close/>
                <a:moveTo>
                  <a:pt x="3264694" y="124421"/>
                </a:moveTo>
                <a:lnTo>
                  <a:pt x="3344466" y="124421"/>
                </a:lnTo>
                <a:lnTo>
                  <a:pt x="3344466" y="212527"/>
                </a:lnTo>
                <a:lnTo>
                  <a:pt x="3420666" y="212527"/>
                </a:lnTo>
                <a:lnTo>
                  <a:pt x="3420666" y="280393"/>
                </a:lnTo>
                <a:lnTo>
                  <a:pt x="3344466" y="280393"/>
                </a:lnTo>
                <a:lnTo>
                  <a:pt x="3344466" y="409575"/>
                </a:lnTo>
                <a:cubicBezTo>
                  <a:pt x="3344466" y="425450"/>
                  <a:pt x="3347839" y="436761"/>
                  <a:pt x="3354586" y="443508"/>
                </a:cubicBezTo>
                <a:cubicBezTo>
                  <a:pt x="3360539" y="449858"/>
                  <a:pt x="3370461" y="453033"/>
                  <a:pt x="3384351" y="453033"/>
                </a:cubicBezTo>
                <a:cubicBezTo>
                  <a:pt x="3391098" y="453033"/>
                  <a:pt x="3397448" y="452041"/>
                  <a:pt x="3403401" y="450057"/>
                </a:cubicBezTo>
                <a:cubicBezTo>
                  <a:pt x="3406577" y="448866"/>
                  <a:pt x="3413125" y="445493"/>
                  <a:pt x="3423047" y="439936"/>
                </a:cubicBezTo>
                <a:lnTo>
                  <a:pt x="3423047" y="517922"/>
                </a:lnTo>
                <a:cubicBezTo>
                  <a:pt x="3406775" y="524669"/>
                  <a:pt x="3388320" y="528043"/>
                  <a:pt x="3367683" y="528043"/>
                </a:cubicBezTo>
                <a:cubicBezTo>
                  <a:pt x="3352205" y="528043"/>
                  <a:pt x="3337917" y="525661"/>
                  <a:pt x="3324820" y="520899"/>
                </a:cubicBezTo>
                <a:cubicBezTo>
                  <a:pt x="3311724" y="516136"/>
                  <a:pt x="3301206" y="509786"/>
                  <a:pt x="3293269" y="501849"/>
                </a:cubicBezTo>
                <a:cubicBezTo>
                  <a:pt x="3274219" y="483593"/>
                  <a:pt x="3264694" y="457597"/>
                  <a:pt x="3264694" y="423863"/>
                </a:cubicBezTo>
                <a:lnTo>
                  <a:pt x="3264694" y="280393"/>
                </a:lnTo>
                <a:lnTo>
                  <a:pt x="3210520" y="280393"/>
                </a:lnTo>
                <a:lnTo>
                  <a:pt x="3210520" y="212527"/>
                </a:lnTo>
                <a:lnTo>
                  <a:pt x="3264694" y="212527"/>
                </a:lnTo>
                <a:close/>
                <a:moveTo>
                  <a:pt x="1321594" y="124421"/>
                </a:moveTo>
                <a:lnTo>
                  <a:pt x="1401366" y="124421"/>
                </a:lnTo>
                <a:lnTo>
                  <a:pt x="1401366" y="212527"/>
                </a:lnTo>
                <a:lnTo>
                  <a:pt x="1477566" y="212527"/>
                </a:lnTo>
                <a:lnTo>
                  <a:pt x="1477566" y="280393"/>
                </a:lnTo>
                <a:lnTo>
                  <a:pt x="1401366" y="280393"/>
                </a:lnTo>
                <a:lnTo>
                  <a:pt x="1401366" y="409575"/>
                </a:lnTo>
                <a:cubicBezTo>
                  <a:pt x="1401366" y="425450"/>
                  <a:pt x="1404739" y="436761"/>
                  <a:pt x="1411486" y="443508"/>
                </a:cubicBezTo>
                <a:cubicBezTo>
                  <a:pt x="1417439" y="449858"/>
                  <a:pt x="1427361" y="453033"/>
                  <a:pt x="1441252" y="453033"/>
                </a:cubicBezTo>
                <a:cubicBezTo>
                  <a:pt x="1447998" y="453033"/>
                  <a:pt x="1454348" y="452041"/>
                  <a:pt x="1460302" y="450057"/>
                </a:cubicBezTo>
                <a:cubicBezTo>
                  <a:pt x="1463477" y="448866"/>
                  <a:pt x="1470025" y="445493"/>
                  <a:pt x="1479947" y="439936"/>
                </a:cubicBezTo>
                <a:lnTo>
                  <a:pt x="1479947" y="517922"/>
                </a:lnTo>
                <a:cubicBezTo>
                  <a:pt x="1463675" y="524669"/>
                  <a:pt x="1445220" y="528043"/>
                  <a:pt x="1424583" y="528043"/>
                </a:cubicBezTo>
                <a:cubicBezTo>
                  <a:pt x="1409105" y="528043"/>
                  <a:pt x="1394817" y="525661"/>
                  <a:pt x="1381720" y="520899"/>
                </a:cubicBezTo>
                <a:cubicBezTo>
                  <a:pt x="1368623" y="516136"/>
                  <a:pt x="1358106" y="509786"/>
                  <a:pt x="1350169" y="501849"/>
                </a:cubicBezTo>
                <a:cubicBezTo>
                  <a:pt x="1331119" y="483593"/>
                  <a:pt x="1321594" y="457597"/>
                  <a:pt x="1321594" y="423863"/>
                </a:cubicBezTo>
                <a:lnTo>
                  <a:pt x="1321594" y="280393"/>
                </a:lnTo>
                <a:lnTo>
                  <a:pt x="1267420" y="280393"/>
                </a:lnTo>
                <a:lnTo>
                  <a:pt x="1267420" y="212527"/>
                </a:lnTo>
                <a:lnTo>
                  <a:pt x="1321594" y="212527"/>
                </a:lnTo>
                <a:close/>
                <a:moveTo>
                  <a:pt x="3832622" y="86916"/>
                </a:moveTo>
                <a:lnTo>
                  <a:pt x="3912394" y="86916"/>
                </a:lnTo>
                <a:lnTo>
                  <a:pt x="3912394" y="206574"/>
                </a:lnTo>
                <a:lnTo>
                  <a:pt x="3907036" y="250032"/>
                </a:lnTo>
                <a:lnTo>
                  <a:pt x="3912394" y="250032"/>
                </a:lnTo>
                <a:cubicBezTo>
                  <a:pt x="3920728" y="236538"/>
                  <a:pt x="3933031" y="225227"/>
                  <a:pt x="3949303" y="216099"/>
                </a:cubicBezTo>
                <a:cubicBezTo>
                  <a:pt x="3965575" y="206971"/>
                  <a:pt x="3984228" y="202407"/>
                  <a:pt x="4005262" y="202407"/>
                </a:cubicBezTo>
                <a:cubicBezTo>
                  <a:pt x="4033044" y="202407"/>
                  <a:pt x="4058642" y="209550"/>
                  <a:pt x="4082058" y="223838"/>
                </a:cubicBezTo>
                <a:cubicBezTo>
                  <a:pt x="4104283" y="237729"/>
                  <a:pt x="4122142" y="257374"/>
                  <a:pt x="4135636" y="282774"/>
                </a:cubicBezTo>
                <a:cubicBezTo>
                  <a:pt x="4148733" y="307777"/>
                  <a:pt x="4155281" y="336154"/>
                  <a:pt x="4155281" y="367904"/>
                </a:cubicBezTo>
                <a:cubicBezTo>
                  <a:pt x="4155281" y="400050"/>
                  <a:pt x="4148733" y="428625"/>
                  <a:pt x="4135636" y="453629"/>
                </a:cubicBezTo>
                <a:cubicBezTo>
                  <a:pt x="4122539" y="478632"/>
                  <a:pt x="4104680" y="498079"/>
                  <a:pt x="4082058" y="511969"/>
                </a:cubicBezTo>
                <a:cubicBezTo>
                  <a:pt x="4059436" y="525860"/>
                  <a:pt x="4033837" y="532805"/>
                  <a:pt x="4005262" y="532805"/>
                </a:cubicBezTo>
                <a:cubicBezTo>
                  <a:pt x="3984228" y="532805"/>
                  <a:pt x="3965575" y="528439"/>
                  <a:pt x="3949303" y="519708"/>
                </a:cubicBezTo>
                <a:cubicBezTo>
                  <a:pt x="3933031" y="510977"/>
                  <a:pt x="3920728" y="499864"/>
                  <a:pt x="3912394" y="486371"/>
                </a:cubicBezTo>
                <a:lnTo>
                  <a:pt x="3907036" y="486371"/>
                </a:lnTo>
                <a:lnTo>
                  <a:pt x="3907036" y="523280"/>
                </a:lnTo>
                <a:lnTo>
                  <a:pt x="3832622" y="523280"/>
                </a:lnTo>
                <a:close/>
                <a:moveTo>
                  <a:pt x="2734866" y="86916"/>
                </a:moveTo>
                <a:lnTo>
                  <a:pt x="2814637" y="86916"/>
                </a:lnTo>
                <a:lnTo>
                  <a:pt x="2814637" y="523280"/>
                </a:lnTo>
                <a:lnTo>
                  <a:pt x="2740224" y="523280"/>
                </a:lnTo>
                <a:lnTo>
                  <a:pt x="2740224" y="486371"/>
                </a:lnTo>
                <a:lnTo>
                  <a:pt x="2734866" y="486371"/>
                </a:lnTo>
                <a:cubicBezTo>
                  <a:pt x="2726531" y="500261"/>
                  <a:pt x="2714427" y="511374"/>
                  <a:pt x="2698551" y="519708"/>
                </a:cubicBezTo>
                <a:cubicBezTo>
                  <a:pt x="2682280" y="528439"/>
                  <a:pt x="2663428" y="532805"/>
                  <a:pt x="2641997" y="532805"/>
                </a:cubicBezTo>
                <a:cubicBezTo>
                  <a:pt x="2613422" y="532805"/>
                  <a:pt x="2587824" y="525860"/>
                  <a:pt x="2565202" y="511969"/>
                </a:cubicBezTo>
                <a:cubicBezTo>
                  <a:pt x="2541786" y="497682"/>
                  <a:pt x="2523728" y="478235"/>
                  <a:pt x="2511028" y="453629"/>
                </a:cubicBezTo>
                <a:cubicBezTo>
                  <a:pt x="2497931" y="428625"/>
                  <a:pt x="2491383" y="400050"/>
                  <a:pt x="2491383" y="367904"/>
                </a:cubicBezTo>
                <a:cubicBezTo>
                  <a:pt x="2491383" y="336154"/>
                  <a:pt x="2497931" y="307777"/>
                  <a:pt x="2511028" y="282774"/>
                </a:cubicBezTo>
                <a:cubicBezTo>
                  <a:pt x="2524125" y="257771"/>
                  <a:pt x="2542183" y="238125"/>
                  <a:pt x="2565202" y="223838"/>
                </a:cubicBezTo>
                <a:cubicBezTo>
                  <a:pt x="2588617" y="209550"/>
                  <a:pt x="2614216" y="202407"/>
                  <a:pt x="2641997" y="202407"/>
                </a:cubicBezTo>
                <a:cubicBezTo>
                  <a:pt x="2663032" y="202407"/>
                  <a:pt x="2681684" y="206971"/>
                  <a:pt x="2697956" y="216099"/>
                </a:cubicBezTo>
                <a:cubicBezTo>
                  <a:pt x="2714228" y="225227"/>
                  <a:pt x="2726531" y="236538"/>
                  <a:pt x="2734866" y="250032"/>
                </a:cubicBezTo>
                <a:lnTo>
                  <a:pt x="2740224" y="250032"/>
                </a:lnTo>
                <a:lnTo>
                  <a:pt x="2734866" y="206574"/>
                </a:lnTo>
                <a:close/>
                <a:moveTo>
                  <a:pt x="1670447" y="86916"/>
                </a:moveTo>
                <a:lnTo>
                  <a:pt x="1750219" y="86916"/>
                </a:lnTo>
                <a:lnTo>
                  <a:pt x="1750219" y="324446"/>
                </a:lnTo>
                <a:lnTo>
                  <a:pt x="1754386" y="324446"/>
                </a:lnTo>
                <a:lnTo>
                  <a:pt x="1865709" y="212527"/>
                </a:lnTo>
                <a:lnTo>
                  <a:pt x="1963936" y="212527"/>
                </a:lnTo>
                <a:lnTo>
                  <a:pt x="1963936" y="217289"/>
                </a:lnTo>
                <a:lnTo>
                  <a:pt x="1846064" y="332185"/>
                </a:lnTo>
                <a:lnTo>
                  <a:pt x="1969294" y="518518"/>
                </a:lnTo>
                <a:lnTo>
                  <a:pt x="1969294" y="523280"/>
                </a:lnTo>
                <a:lnTo>
                  <a:pt x="1875234" y="523280"/>
                </a:lnTo>
                <a:lnTo>
                  <a:pt x="1790105" y="387549"/>
                </a:lnTo>
                <a:lnTo>
                  <a:pt x="1750219" y="426839"/>
                </a:lnTo>
                <a:lnTo>
                  <a:pt x="1750219" y="523280"/>
                </a:lnTo>
                <a:lnTo>
                  <a:pt x="1670447" y="523280"/>
                </a:lnTo>
                <a:close/>
                <a:moveTo>
                  <a:pt x="384572" y="86916"/>
                </a:moveTo>
                <a:lnTo>
                  <a:pt x="464344" y="86916"/>
                </a:lnTo>
                <a:lnTo>
                  <a:pt x="464344" y="197049"/>
                </a:lnTo>
                <a:lnTo>
                  <a:pt x="458986" y="251222"/>
                </a:lnTo>
                <a:lnTo>
                  <a:pt x="464344" y="251222"/>
                </a:lnTo>
                <a:cubicBezTo>
                  <a:pt x="473075" y="236538"/>
                  <a:pt x="485974" y="224830"/>
                  <a:pt x="503039" y="216099"/>
                </a:cubicBezTo>
                <a:cubicBezTo>
                  <a:pt x="520502" y="206971"/>
                  <a:pt x="538956" y="202407"/>
                  <a:pt x="558403" y="202407"/>
                </a:cubicBezTo>
                <a:cubicBezTo>
                  <a:pt x="596106" y="202407"/>
                  <a:pt x="625078" y="213718"/>
                  <a:pt x="645319" y="236339"/>
                </a:cubicBezTo>
                <a:cubicBezTo>
                  <a:pt x="665559" y="258961"/>
                  <a:pt x="675680" y="290116"/>
                  <a:pt x="675680" y="329804"/>
                </a:cubicBezTo>
                <a:lnTo>
                  <a:pt x="675680" y="523280"/>
                </a:lnTo>
                <a:lnTo>
                  <a:pt x="595908" y="523280"/>
                </a:lnTo>
                <a:lnTo>
                  <a:pt x="595908" y="339924"/>
                </a:lnTo>
                <a:cubicBezTo>
                  <a:pt x="595908" y="319683"/>
                  <a:pt x="590550" y="304205"/>
                  <a:pt x="579834" y="293489"/>
                </a:cubicBezTo>
                <a:cubicBezTo>
                  <a:pt x="568722" y="282377"/>
                  <a:pt x="554435" y="276821"/>
                  <a:pt x="536972" y="276821"/>
                </a:cubicBezTo>
                <a:cubicBezTo>
                  <a:pt x="515541" y="276821"/>
                  <a:pt x="498078" y="285354"/>
                  <a:pt x="484584" y="302419"/>
                </a:cubicBezTo>
                <a:cubicBezTo>
                  <a:pt x="471091" y="319485"/>
                  <a:pt x="464344" y="340519"/>
                  <a:pt x="464344" y="365522"/>
                </a:cubicBezTo>
                <a:lnTo>
                  <a:pt x="464344" y="523280"/>
                </a:lnTo>
                <a:lnTo>
                  <a:pt x="384572" y="523280"/>
                </a:lnTo>
                <a:close/>
                <a:moveTo>
                  <a:pt x="0" y="86916"/>
                </a:moveTo>
                <a:lnTo>
                  <a:pt x="325636" y="86916"/>
                </a:lnTo>
                <a:lnTo>
                  <a:pt x="325636" y="164902"/>
                </a:lnTo>
                <a:lnTo>
                  <a:pt x="204192" y="164902"/>
                </a:lnTo>
                <a:lnTo>
                  <a:pt x="204192" y="523280"/>
                </a:lnTo>
                <a:lnTo>
                  <a:pt x="121444" y="523280"/>
                </a:lnTo>
                <a:lnTo>
                  <a:pt x="121444" y="164902"/>
                </a:lnTo>
                <a:lnTo>
                  <a:pt x="0" y="164902"/>
                </a:lnTo>
                <a:close/>
                <a:moveTo>
                  <a:pt x="800695" y="75010"/>
                </a:moveTo>
                <a:cubicBezTo>
                  <a:pt x="814983" y="75010"/>
                  <a:pt x="827088" y="79971"/>
                  <a:pt x="837009" y="89893"/>
                </a:cubicBezTo>
                <a:cubicBezTo>
                  <a:pt x="846931" y="99814"/>
                  <a:pt x="851892" y="111919"/>
                  <a:pt x="851892" y="126207"/>
                </a:cubicBezTo>
                <a:cubicBezTo>
                  <a:pt x="851892" y="140891"/>
                  <a:pt x="846931" y="153194"/>
                  <a:pt x="837009" y="163116"/>
                </a:cubicBezTo>
                <a:cubicBezTo>
                  <a:pt x="827088" y="173038"/>
                  <a:pt x="814983" y="177999"/>
                  <a:pt x="800695" y="177999"/>
                </a:cubicBezTo>
                <a:cubicBezTo>
                  <a:pt x="786408" y="177999"/>
                  <a:pt x="774303" y="173038"/>
                  <a:pt x="764381" y="163116"/>
                </a:cubicBezTo>
                <a:cubicBezTo>
                  <a:pt x="754063" y="152797"/>
                  <a:pt x="748903" y="140494"/>
                  <a:pt x="748903" y="126207"/>
                </a:cubicBezTo>
                <a:cubicBezTo>
                  <a:pt x="748903" y="112316"/>
                  <a:pt x="754063" y="100211"/>
                  <a:pt x="764381" y="89893"/>
                </a:cubicBezTo>
                <a:cubicBezTo>
                  <a:pt x="774303" y="79971"/>
                  <a:pt x="786408" y="75010"/>
                  <a:pt x="800695" y="75010"/>
                </a:cubicBezTo>
                <a:close/>
                <a:moveTo>
                  <a:pt x="2120503" y="74414"/>
                </a:moveTo>
                <a:lnTo>
                  <a:pt x="2189560" y="74414"/>
                </a:lnTo>
                <a:lnTo>
                  <a:pt x="2259211" y="151210"/>
                </a:lnTo>
                <a:lnTo>
                  <a:pt x="2259211" y="156568"/>
                </a:lnTo>
                <a:lnTo>
                  <a:pt x="2183011" y="156568"/>
                </a:lnTo>
                <a:lnTo>
                  <a:pt x="2158603" y="120849"/>
                </a:lnTo>
                <a:lnTo>
                  <a:pt x="2151460" y="120849"/>
                </a:lnTo>
                <a:lnTo>
                  <a:pt x="2127051" y="156568"/>
                </a:lnTo>
                <a:lnTo>
                  <a:pt x="2050852" y="156568"/>
                </a:lnTo>
                <a:lnTo>
                  <a:pt x="2050852" y="151210"/>
                </a:lnTo>
                <a:close/>
                <a:moveTo>
                  <a:pt x="1034653" y="74414"/>
                </a:moveTo>
                <a:lnTo>
                  <a:pt x="1103709" y="74414"/>
                </a:lnTo>
                <a:lnTo>
                  <a:pt x="1173361" y="151210"/>
                </a:lnTo>
                <a:lnTo>
                  <a:pt x="1173361" y="156568"/>
                </a:lnTo>
                <a:lnTo>
                  <a:pt x="1097161" y="156568"/>
                </a:lnTo>
                <a:lnTo>
                  <a:pt x="1072753" y="120849"/>
                </a:lnTo>
                <a:lnTo>
                  <a:pt x="1065609" y="120849"/>
                </a:lnTo>
                <a:lnTo>
                  <a:pt x="1041202" y="156568"/>
                </a:lnTo>
                <a:lnTo>
                  <a:pt x="965002" y="156568"/>
                </a:lnTo>
                <a:lnTo>
                  <a:pt x="965002" y="151210"/>
                </a:lnTo>
                <a:close/>
                <a:moveTo>
                  <a:pt x="2249091" y="0"/>
                </a:moveTo>
                <a:lnTo>
                  <a:pt x="2340174" y="0"/>
                </a:lnTo>
                <a:lnTo>
                  <a:pt x="2280642" y="76796"/>
                </a:lnTo>
                <a:lnTo>
                  <a:pt x="2222897" y="76796"/>
                </a:lnTo>
                <a:close/>
                <a:moveTo>
                  <a:pt x="1163241" y="0"/>
                </a:moveTo>
                <a:lnTo>
                  <a:pt x="1254323" y="0"/>
                </a:lnTo>
                <a:lnTo>
                  <a:pt x="1194792" y="76796"/>
                </a:lnTo>
                <a:lnTo>
                  <a:pt x="1137047" y="76796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046A64D-6BCB-4B40-BAA8-FD7A840C60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05" y="1835114"/>
            <a:ext cx="6800789" cy="42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BEC19AB-8556-4414-8B06-FD96B301CFBB}"/>
              </a:ext>
            </a:extLst>
          </p:cNvPr>
          <p:cNvSpPr txBox="1"/>
          <p:nvPr/>
        </p:nvSpPr>
        <p:spPr>
          <a:xfrm>
            <a:off x="838132" y="862916"/>
            <a:ext cx="6917532" cy="1503271"/>
          </a:xfrm>
          <a:custGeom>
            <a:avLst/>
            <a:gdLst/>
            <a:ahLst/>
            <a:cxnLst/>
            <a:rect l="l" t="t" r="r" b="b"/>
            <a:pathLst>
              <a:path w="6917532" h="1503271">
                <a:moveTo>
                  <a:pt x="3064855" y="1434754"/>
                </a:moveTo>
                <a:cubicBezTo>
                  <a:pt x="3046152" y="1434754"/>
                  <a:pt x="3036801" y="1441768"/>
                  <a:pt x="3036801" y="1455795"/>
                </a:cubicBezTo>
                <a:cubicBezTo>
                  <a:pt x="3036801" y="1461550"/>
                  <a:pt x="3038869" y="1466225"/>
                  <a:pt x="3043005" y="1469822"/>
                </a:cubicBezTo>
                <a:cubicBezTo>
                  <a:pt x="3047141" y="1473419"/>
                  <a:pt x="3052896" y="1475217"/>
                  <a:pt x="3060269" y="1475217"/>
                </a:cubicBezTo>
                <a:cubicBezTo>
                  <a:pt x="3070879" y="1475217"/>
                  <a:pt x="3079242" y="1471890"/>
                  <a:pt x="3085356" y="1465236"/>
                </a:cubicBezTo>
                <a:cubicBezTo>
                  <a:pt x="3091470" y="1458582"/>
                  <a:pt x="3094528" y="1450670"/>
                  <a:pt x="3094528" y="1441498"/>
                </a:cubicBezTo>
                <a:cubicBezTo>
                  <a:pt x="3084637" y="1437002"/>
                  <a:pt x="3074746" y="1434754"/>
                  <a:pt x="3064855" y="1434754"/>
                </a:cubicBezTo>
                <a:close/>
                <a:moveTo>
                  <a:pt x="2645755" y="1434754"/>
                </a:moveTo>
                <a:cubicBezTo>
                  <a:pt x="2627052" y="1434754"/>
                  <a:pt x="2617701" y="1441768"/>
                  <a:pt x="2617701" y="1455795"/>
                </a:cubicBezTo>
                <a:cubicBezTo>
                  <a:pt x="2617701" y="1461550"/>
                  <a:pt x="2619769" y="1466225"/>
                  <a:pt x="2623905" y="1469822"/>
                </a:cubicBezTo>
                <a:cubicBezTo>
                  <a:pt x="2628041" y="1473419"/>
                  <a:pt x="2633796" y="1475217"/>
                  <a:pt x="2641169" y="1475217"/>
                </a:cubicBezTo>
                <a:cubicBezTo>
                  <a:pt x="2651779" y="1475217"/>
                  <a:pt x="2660142" y="1471890"/>
                  <a:pt x="2666256" y="1465236"/>
                </a:cubicBezTo>
                <a:cubicBezTo>
                  <a:pt x="2672370" y="1458582"/>
                  <a:pt x="2675428" y="1450670"/>
                  <a:pt x="2675428" y="1441498"/>
                </a:cubicBezTo>
                <a:cubicBezTo>
                  <a:pt x="2665537" y="1437002"/>
                  <a:pt x="2655646" y="1434754"/>
                  <a:pt x="2645755" y="1434754"/>
                </a:cubicBezTo>
                <a:close/>
                <a:moveTo>
                  <a:pt x="2151990" y="1387278"/>
                </a:moveTo>
                <a:cubicBezTo>
                  <a:pt x="2145516" y="1387278"/>
                  <a:pt x="2139132" y="1388987"/>
                  <a:pt x="2132837" y="1392403"/>
                </a:cubicBezTo>
                <a:cubicBezTo>
                  <a:pt x="2126903" y="1395641"/>
                  <a:pt x="2122137" y="1400406"/>
                  <a:pt x="2118541" y="1406700"/>
                </a:cubicBezTo>
                <a:cubicBezTo>
                  <a:pt x="2114944" y="1412994"/>
                  <a:pt x="2113146" y="1420278"/>
                  <a:pt x="2113146" y="1428550"/>
                </a:cubicBezTo>
                <a:cubicBezTo>
                  <a:pt x="2113146" y="1436463"/>
                  <a:pt x="2114944" y="1443746"/>
                  <a:pt x="2118541" y="1450400"/>
                </a:cubicBezTo>
                <a:cubicBezTo>
                  <a:pt x="2121957" y="1456874"/>
                  <a:pt x="2126723" y="1461729"/>
                  <a:pt x="2132837" y="1464967"/>
                </a:cubicBezTo>
                <a:cubicBezTo>
                  <a:pt x="2138772" y="1468204"/>
                  <a:pt x="2145156" y="1469822"/>
                  <a:pt x="2151990" y="1469822"/>
                </a:cubicBezTo>
                <a:cubicBezTo>
                  <a:pt x="2159003" y="1469822"/>
                  <a:pt x="2165477" y="1468204"/>
                  <a:pt x="2171412" y="1464967"/>
                </a:cubicBezTo>
                <a:cubicBezTo>
                  <a:pt x="2177166" y="1461909"/>
                  <a:pt x="2181842" y="1457144"/>
                  <a:pt x="2185439" y="1450670"/>
                </a:cubicBezTo>
                <a:cubicBezTo>
                  <a:pt x="2189036" y="1444376"/>
                  <a:pt x="2190834" y="1437002"/>
                  <a:pt x="2190834" y="1428550"/>
                </a:cubicBezTo>
                <a:cubicBezTo>
                  <a:pt x="2190834" y="1420278"/>
                  <a:pt x="2189036" y="1412994"/>
                  <a:pt x="2185439" y="1406700"/>
                </a:cubicBezTo>
                <a:cubicBezTo>
                  <a:pt x="2181842" y="1400226"/>
                  <a:pt x="2177166" y="1395461"/>
                  <a:pt x="2171412" y="1392403"/>
                </a:cubicBezTo>
                <a:cubicBezTo>
                  <a:pt x="2165118" y="1388987"/>
                  <a:pt x="2158644" y="1387278"/>
                  <a:pt x="2151990" y="1387278"/>
                </a:cubicBezTo>
                <a:close/>
                <a:moveTo>
                  <a:pt x="1713840" y="1387278"/>
                </a:moveTo>
                <a:cubicBezTo>
                  <a:pt x="1707366" y="1387278"/>
                  <a:pt x="1700982" y="1388987"/>
                  <a:pt x="1694687" y="1392403"/>
                </a:cubicBezTo>
                <a:cubicBezTo>
                  <a:pt x="1688753" y="1395641"/>
                  <a:pt x="1683987" y="1400406"/>
                  <a:pt x="1680391" y="1406700"/>
                </a:cubicBezTo>
                <a:cubicBezTo>
                  <a:pt x="1676794" y="1412994"/>
                  <a:pt x="1674996" y="1420278"/>
                  <a:pt x="1674996" y="1428550"/>
                </a:cubicBezTo>
                <a:cubicBezTo>
                  <a:pt x="1674996" y="1436463"/>
                  <a:pt x="1676794" y="1443746"/>
                  <a:pt x="1680391" y="1450400"/>
                </a:cubicBezTo>
                <a:cubicBezTo>
                  <a:pt x="1683807" y="1456874"/>
                  <a:pt x="1688573" y="1461729"/>
                  <a:pt x="1694687" y="1464967"/>
                </a:cubicBezTo>
                <a:cubicBezTo>
                  <a:pt x="1700622" y="1468204"/>
                  <a:pt x="1707006" y="1469822"/>
                  <a:pt x="1713840" y="1469822"/>
                </a:cubicBezTo>
                <a:cubicBezTo>
                  <a:pt x="1720853" y="1469822"/>
                  <a:pt x="1727327" y="1468204"/>
                  <a:pt x="1733262" y="1464967"/>
                </a:cubicBezTo>
                <a:cubicBezTo>
                  <a:pt x="1739017" y="1461909"/>
                  <a:pt x="1743692" y="1457144"/>
                  <a:pt x="1747289" y="1450670"/>
                </a:cubicBezTo>
                <a:cubicBezTo>
                  <a:pt x="1750886" y="1444376"/>
                  <a:pt x="1752684" y="1437002"/>
                  <a:pt x="1752684" y="1428550"/>
                </a:cubicBezTo>
                <a:cubicBezTo>
                  <a:pt x="1752684" y="1420278"/>
                  <a:pt x="1750886" y="1412994"/>
                  <a:pt x="1747289" y="1406700"/>
                </a:cubicBezTo>
                <a:cubicBezTo>
                  <a:pt x="1743692" y="1400226"/>
                  <a:pt x="1739017" y="1395461"/>
                  <a:pt x="1733262" y="1392403"/>
                </a:cubicBezTo>
                <a:cubicBezTo>
                  <a:pt x="1726968" y="1388987"/>
                  <a:pt x="1720494" y="1387278"/>
                  <a:pt x="1713840" y="1387278"/>
                </a:cubicBezTo>
                <a:close/>
                <a:moveTo>
                  <a:pt x="1206587" y="1383232"/>
                </a:moveTo>
                <a:cubicBezTo>
                  <a:pt x="1197955" y="1383232"/>
                  <a:pt x="1190582" y="1385750"/>
                  <a:pt x="1184467" y="1390785"/>
                </a:cubicBezTo>
                <a:cubicBezTo>
                  <a:pt x="1178173" y="1396000"/>
                  <a:pt x="1173677" y="1402834"/>
                  <a:pt x="1170980" y="1411286"/>
                </a:cubicBezTo>
                <a:lnTo>
                  <a:pt x="1241115" y="1411286"/>
                </a:lnTo>
                <a:cubicBezTo>
                  <a:pt x="1240755" y="1406970"/>
                  <a:pt x="1239137" y="1402654"/>
                  <a:pt x="1236260" y="1398338"/>
                </a:cubicBezTo>
                <a:cubicBezTo>
                  <a:pt x="1233202" y="1394022"/>
                  <a:pt x="1229246" y="1390425"/>
                  <a:pt x="1224391" y="1387548"/>
                </a:cubicBezTo>
                <a:cubicBezTo>
                  <a:pt x="1219355" y="1384671"/>
                  <a:pt x="1213421" y="1383232"/>
                  <a:pt x="1206587" y="1383232"/>
                </a:cubicBezTo>
                <a:close/>
                <a:moveTo>
                  <a:pt x="2258430" y="1358145"/>
                </a:moveTo>
                <a:lnTo>
                  <a:pt x="2294576" y="1358145"/>
                </a:lnTo>
                <a:lnTo>
                  <a:pt x="2294576" y="1498955"/>
                </a:lnTo>
                <a:lnTo>
                  <a:pt x="2258430" y="1498955"/>
                </a:lnTo>
                <a:close/>
                <a:moveTo>
                  <a:pt x="1820280" y="1358145"/>
                </a:moveTo>
                <a:lnTo>
                  <a:pt x="1856426" y="1358145"/>
                </a:lnTo>
                <a:lnTo>
                  <a:pt x="1856426" y="1498955"/>
                </a:lnTo>
                <a:lnTo>
                  <a:pt x="1820280" y="1498955"/>
                </a:lnTo>
                <a:close/>
                <a:moveTo>
                  <a:pt x="3064046" y="1353559"/>
                </a:moveTo>
                <a:cubicBezTo>
                  <a:pt x="3085446" y="1353559"/>
                  <a:pt x="3101901" y="1358595"/>
                  <a:pt x="3113410" y="1368665"/>
                </a:cubicBezTo>
                <a:cubicBezTo>
                  <a:pt x="3124560" y="1378556"/>
                  <a:pt x="3130135" y="1393033"/>
                  <a:pt x="3130135" y="1412095"/>
                </a:cubicBezTo>
                <a:lnTo>
                  <a:pt x="3130135" y="1498955"/>
                </a:lnTo>
                <a:lnTo>
                  <a:pt x="3094528" y="1498955"/>
                </a:lnTo>
                <a:lnTo>
                  <a:pt x="3094528" y="1484658"/>
                </a:lnTo>
                <a:lnTo>
                  <a:pt x="3092370" y="1484658"/>
                </a:lnTo>
                <a:cubicBezTo>
                  <a:pt x="3087874" y="1490413"/>
                  <a:pt x="3082299" y="1494909"/>
                  <a:pt x="3075645" y="1498146"/>
                </a:cubicBezTo>
                <a:cubicBezTo>
                  <a:pt x="3068811" y="1501563"/>
                  <a:pt x="3060809" y="1503271"/>
                  <a:pt x="3051637" y="1503271"/>
                </a:cubicBezTo>
                <a:cubicBezTo>
                  <a:pt x="3036711" y="1503271"/>
                  <a:pt x="3024482" y="1498955"/>
                  <a:pt x="3014951" y="1490323"/>
                </a:cubicBezTo>
                <a:cubicBezTo>
                  <a:pt x="3005420" y="1481691"/>
                  <a:pt x="3000654" y="1470182"/>
                  <a:pt x="3000654" y="1455795"/>
                </a:cubicBezTo>
                <a:cubicBezTo>
                  <a:pt x="3000654" y="1446444"/>
                  <a:pt x="3003082" y="1438171"/>
                  <a:pt x="3007937" y="1430978"/>
                </a:cubicBezTo>
                <a:cubicBezTo>
                  <a:pt x="3012613" y="1423964"/>
                  <a:pt x="3019447" y="1418479"/>
                  <a:pt x="3028439" y="1414523"/>
                </a:cubicBezTo>
                <a:cubicBezTo>
                  <a:pt x="3037430" y="1410567"/>
                  <a:pt x="3047051" y="1408589"/>
                  <a:pt x="3057302" y="1408589"/>
                </a:cubicBezTo>
                <a:cubicBezTo>
                  <a:pt x="3071868" y="1408589"/>
                  <a:pt x="3084277" y="1410747"/>
                  <a:pt x="3094528" y="1415063"/>
                </a:cubicBezTo>
                <a:lnTo>
                  <a:pt x="3094528" y="1408858"/>
                </a:lnTo>
                <a:cubicBezTo>
                  <a:pt x="3094528" y="1401125"/>
                  <a:pt x="3091650" y="1394921"/>
                  <a:pt x="3085896" y="1390245"/>
                </a:cubicBezTo>
                <a:cubicBezTo>
                  <a:pt x="3079961" y="1385390"/>
                  <a:pt x="3072138" y="1382962"/>
                  <a:pt x="3062427" y="1382962"/>
                </a:cubicBezTo>
                <a:cubicBezTo>
                  <a:pt x="3056133" y="1382962"/>
                  <a:pt x="3049749" y="1384491"/>
                  <a:pt x="3043275" y="1387548"/>
                </a:cubicBezTo>
                <a:cubicBezTo>
                  <a:pt x="3037160" y="1390425"/>
                  <a:pt x="3032035" y="1394382"/>
                  <a:pt x="3027899" y="1399417"/>
                </a:cubicBezTo>
                <a:lnTo>
                  <a:pt x="3004701" y="1381344"/>
                </a:lnTo>
                <a:cubicBezTo>
                  <a:pt x="3011354" y="1372712"/>
                  <a:pt x="3019896" y="1365878"/>
                  <a:pt x="3030327" y="1360843"/>
                </a:cubicBezTo>
                <a:cubicBezTo>
                  <a:pt x="3040577" y="1355987"/>
                  <a:pt x="3051817" y="1353559"/>
                  <a:pt x="3064046" y="1353559"/>
                </a:cubicBezTo>
                <a:close/>
                <a:moveTo>
                  <a:pt x="2644946" y="1353559"/>
                </a:moveTo>
                <a:cubicBezTo>
                  <a:pt x="2666346" y="1353559"/>
                  <a:pt x="2682801" y="1358595"/>
                  <a:pt x="2694310" y="1368665"/>
                </a:cubicBezTo>
                <a:cubicBezTo>
                  <a:pt x="2705460" y="1378556"/>
                  <a:pt x="2711035" y="1393033"/>
                  <a:pt x="2711035" y="1412095"/>
                </a:cubicBezTo>
                <a:lnTo>
                  <a:pt x="2711035" y="1498955"/>
                </a:lnTo>
                <a:lnTo>
                  <a:pt x="2675428" y="1498955"/>
                </a:lnTo>
                <a:lnTo>
                  <a:pt x="2675428" y="1484658"/>
                </a:lnTo>
                <a:lnTo>
                  <a:pt x="2673270" y="1484658"/>
                </a:lnTo>
                <a:cubicBezTo>
                  <a:pt x="2668774" y="1490413"/>
                  <a:pt x="2663199" y="1494909"/>
                  <a:pt x="2656545" y="1498146"/>
                </a:cubicBezTo>
                <a:cubicBezTo>
                  <a:pt x="2649711" y="1501563"/>
                  <a:pt x="2641709" y="1503271"/>
                  <a:pt x="2632537" y="1503271"/>
                </a:cubicBezTo>
                <a:cubicBezTo>
                  <a:pt x="2617611" y="1503271"/>
                  <a:pt x="2605382" y="1498955"/>
                  <a:pt x="2595851" y="1490323"/>
                </a:cubicBezTo>
                <a:cubicBezTo>
                  <a:pt x="2586320" y="1481691"/>
                  <a:pt x="2581554" y="1470182"/>
                  <a:pt x="2581554" y="1455795"/>
                </a:cubicBezTo>
                <a:cubicBezTo>
                  <a:pt x="2581554" y="1446444"/>
                  <a:pt x="2583982" y="1438171"/>
                  <a:pt x="2588838" y="1430978"/>
                </a:cubicBezTo>
                <a:cubicBezTo>
                  <a:pt x="2593513" y="1423964"/>
                  <a:pt x="2600347" y="1418479"/>
                  <a:pt x="2609339" y="1414523"/>
                </a:cubicBezTo>
                <a:cubicBezTo>
                  <a:pt x="2618330" y="1410567"/>
                  <a:pt x="2627952" y="1408589"/>
                  <a:pt x="2638202" y="1408589"/>
                </a:cubicBezTo>
                <a:cubicBezTo>
                  <a:pt x="2652769" y="1408589"/>
                  <a:pt x="2665177" y="1410747"/>
                  <a:pt x="2675428" y="1415063"/>
                </a:cubicBezTo>
                <a:lnTo>
                  <a:pt x="2675428" y="1408858"/>
                </a:lnTo>
                <a:cubicBezTo>
                  <a:pt x="2675428" y="1401125"/>
                  <a:pt x="2672550" y="1394921"/>
                  <a:pt x="2666796" y="1390245"/>
                </a:cubicBezTo>
                <a:cubicBezTo>
                  <a:pt x="2660861" y="1385390"/>
                  <a:pt x="2653038" y="1382962"/>
                  <a:pt x="2643327" y="1382962"/>
                </a:cubicBezTo>
                <a:cubicBezTo>
                  <a:pt x="2637033" y="1382962"/>
                  <a:pt x="2630649" y="1384491"/>
                  <a:pt x="2624175" y="1387548"/>
                </a:cubicBezTo>
                <a:cubicBezTo>
                  <a:pt x="2618060" y="1390425"/>
                  <a:pt x="2612935" y="1394382"/>
                  <a:pt x="2608799" y="1399417"/>
                </a:cubicBezTo>
                <a:lnTo>
                  <a:pt x="2585601" y="1381344"/>
                </a:lnTo>
                <a:cubicBezTo>
                  <a:pt x="2592254" y="1372712"/>
                  <a:pt x="2600796" y="1365878"/>
                  <a:pt x="2611227" y="1360843"/>
                </a:cubicBezTo>
                <a:cubicBezTo>
                  <a:pt x="2621478" y="1355987"/>
                  <a:pt x="2632717" y="1353559"/>
                  <a:pt x="2644946" y="1353559"/>
                </a:cubicBezTo>
                <a:close/>
                <a:moveTo>
                  <a:pt x="1713840" y="1353559"/>
                </a:moveTo>
                <a:cubicBezTo>
                  <a:pt x="1728047" y="1353559"/>
                  <a:pt x="1740995" y="1356886"/>
                  <a:pt x="1752684" y="1363540"/>
                </a:cubicBezTo>
                <a:cubicBezTo>
                  <a:pt x="1763834" y="1370014"/>
                  <a:pt x="1772735" y="1379006"/>
                  <a:pt x="1779389" y="1390515"/>
                </a:cubicBezTo>
                <a:cubicBezTo>
                  <a:pt x="1785683" y="1401485"/>
                  <a:pt x="1788830" y="1414163"/>
                  <a:pt x="1788830" y="1428550"/>
                </a:cubicBezTo>
                <a:cubicBezTo>
                  <a:pt x="1788830" y="1443117"/>
                  <a:pt x="1785683" y="1455885"/>
                  <a:pt x="1779389" y="1466855"/>
                </a:cubicBezTo>
                <a:cubicBezTo>
                  <a:pt x="1772915" y="1478184"/>
                  <a:pt x="1764014" y="1487086"/>
                  <a:pt x="1752684" y="1493560"/>
                </a:cubicBezTo>
                <a:cubicBezTo>
                  <a:pt x="1741354" y="1500034"/>
                  <a:pt x="1728406" y="1503271"/>
                  <a:pt x="1713840" y="1503271"/>
                </a:cubicBezTo>
                <a:cubicBezTo>
                  <a:pt x="1699273" y="1503271"/>
                  <a:pt x="1686325" y="1500034"/>
                  <a:pt x="1674996" y="1493560"/>
                </a:cubicBezTo>
                <a:cubicBezTo>
                  <a:pt x="1663666" y="1487086"/>
                  <a:pt x="1654764" y="1478184"/>
                  <a:pt x="1648290" y="1466855"/>
                </a:cubicBezTo>
                <a:cubicBezTo>
                  <a:pt x="1641996" y="1455885"/>
                  <a:pt x="1638849" y="1443117"/>
                  <a:pt x="1638849" y="1428550"/>
                </a:cubicBezTo>
                <a:cubicBezTo>
                  <a:pt x="1638849" y="1414163"/>
                  <a:pt x="1641996" y="1401485"/>
                  <a:pt x="1648290" y="1390515"/>
                </a:cubicBezTo>
                <a:cubicBezTo>
                  <a:pt x="1654944" y="1379006"/>
                  <a:pt x="1663846" y="1370014"/>
                  <a:pt x="1674996" y="1363540"/>
                </a:cubicBezTo>
                <a:cubicBezTo>
                  <a:pt x="1686685" y="1356886"/>
                  <a:pt x="1699633" y="1353559"/>
                  <a:pt x="1713840" y="1353559"/>
                </a:cubicBezTo>
                <a:close/>
                <a:moveTo>
                  <a:pt x="1563784" y="1353559"/>
                </a:moveTo>
                <a:cubicBezTo>
                  <a:pt x="1580688" y="1353559"/>
                  <a:pt x="1593636" y="1358775"/>
                  <a:pt x="1602628" y="1369205"/>
                </a:cubicBezTo>
                <a:cubicBezTo>
                  <a:pt x="1611440" y="1379276"/>
                  <a:pt x="1615846" y="1393303"/>
                  <a:pt x="1615846" y="1411286"/>
                </a:cubicBezTo>
                <a:lnTo>
                  <a:pt x="1615846" y="1498955"/>
                </a:lnTo>
                <a:lnTo>
                  <a:pt x="1579699" y="1498955"/>
                </a:lnTo>
                <a:lnTo>
                  <a:pt x="1579699" y="1415872"/>
                </a:lnTo>
                <a:cubicBezTo>
                  <a:pt x="1579699" y="1406880"/>
                  <a:pt x="1577361" y="1399867"/>
                  <a:pt x="1572686" y="1394831"/>
                </a:cubicBezTo>
                <a:cubicBezTo>
                  <a:pt x="1568010" y="1389796"/>
                  <a:pt x="1561626" y="1387278"/>
                  <a:pt x="1553533" y="1387278"/>
                </a:cubicBezTo>
                <a:cubicBezTo>
                  <a:pt x="1543642" y="1387278"/>
                  <a:pt x="1535730" y="1391055"/>
                  <a:pt x="1529795" y="1398608"/>
                </a:cubicBezTo>
                <a:cubicBezTo>
                  <a:pt x="1523861" y="1406161"/>
                  <a:pt x="1520893" y="1415692"/>
                  <a:pt x="1520893" y="1427201"/>
                </a:cubicBezTo>
                <a:lnTo>
                  <a:pt x="1520893" y="1498955"/>
                </a:lnTo>
                <a:lnTo>
                  <a:pt x="1484747" y="1498955"/>
                </a:lnTo>
                <a:lnTo>
                  <a:pt x="1484747" y="1358145"/>
                </a:lnTo>
                <a:lnTo>
                  <a:pt x="1518466" y="1358145"/>
                </a:lnTo>
                <a:lnTo>
                  <a:pt x="1518466" y="1375679"/>
                </a:lnTo>
                <a:lnTo>
                  <a:pt x="1520893" y="1375679"/>
                </a:lnTo>
                <a:cubicBezTo>
                  <a:pt x="1525389" y="1368665"/>
                  <a:pt x="1531324" y="1363270"/>
                  <a:pt x="1538697" y="1359494"/>
                </a:cubicBezTo>
                <a:cubicBezTo>
                  <a:pt x="1546430" y="1355538"/>
                  <a:pt x="1554792" y="1353559"/>
                  <a:pt x="1563784" y="1353559"/>
                </a:cubicBezTo>
                <a:close/>
                <a:moveTo>
                  <a:pt x="1206317" y="1353559"/>
                </a:moveTo>
                <a:cubicBezTo>
                  <a:pt x="1220704" y="1353559"/>
                  <a:pt x="1233202" y="1356706"/>
                  <a:pt x="1243812" y="1363001"/>
                </a:cubicBezTo>
                <a:cubicBezTo>
                  <a:pt x="1254423" y="1369295"/>
                  <a:pt x="1262425" y="1377837"/>
                  <a:pt x="1267820" y="1388627"/>
                </a:cubicBezTo>
                <a:cubicBezTo>
                  <a:pt x="1273216" y="1399417"/>
                  <a:pt x="1275913" y="1411556"/>
                  <a:pt x="1275913" y="1425043"/>
                </a:cubicBezTo>
                <a:cubicBezTo>
                  <a:pt x="1275913" y="1429359"/>
                  <a:pt x="1275643" y="1433406"/>
                  <a:pt x="1275104" y="1437182"/>
                </a:cubicBezTo>
                <a:lnTo>
                  <a:pt x="1169361" y="1437182"/>
                </a:lnTo>
                <a:cubicBezTo>
                  <a:pt x="1171160" y="1447972"/>
                  <a:pt x="1175656" y="1456424"/>
                  <a:pt x="1182849" y="1462539"/>
                </a:cubicBezTo>
                <a:cubicBezTo>
                  <a:pt x="1189862" y="1468473"/>
                  <a:pt x="1198315" y="1471441"/>
                  <a:pt x="1208205" y="1471441"/>
                </a:cubicBezTo>
                <a:cubicBezTo>
                  <a:pt x="1216478" y="1471441"/>
                  <a:pt x="1223671" y="1469642"/>
                  <a:pt x="1229786" y="1466046"/>
                </a:cubicBezTo>
                <a:cubicBezTo>
                  <a:pt x="1235540" y="1462629"/>
                  <a:pt x="1240216" y="1457773"/>
                  <a:pt x="1243812" y="1451479"/>
                </a:cubicBezTo>
                <a:lnTo>
                  <a:pt x="1273216" y="1465776"/>
                </a:lnTo>
                <a:cubicBezTo>
                  <a:pt x="1259009" y="1490773"/>
                  <a:pt x="1237159" y="1503271"/>
                  <a:pt x="1207666" y="1503271"/>
                </a:cubicBezTo>
                <a:cubicBezTo>
                  <a:pt x="1193459" y="1503271"/>
                  <a:pt x="1180871" y="1500124"/>
                  <a:pt x="1169901" y="1493830"/>
                </a:cubicBezTo>
                <a:cubicBezTo>
                  <a:pt x="1158751" y="1487536"/>
                  <a:pt x="1149939" y="1478634"/>
                  <a:pt x="1143465" y="1467125"/>
                </a:cubicBezTo>
                <a:cubicBezTo>
                  <a:pt x="1137171" y="1456155"/>
                  <a:pt x="1134024" y="1443386"/>
                  <a:pt x="1134024" y="1428820"/>
                </a:cubicBezTo>
                <a:cubicBezTo>
                  <a:pt x="1134024" y="1415512"/>
                  <a:pt x="1137171" y="1403014"/>
                  <a:pt x="1143465" y="1391324"/>
                </a:cubicBezTo>
                <a:cubicBezTo>
                  <a:pt x="1149580" y="1379635"/>
                  <a:pt x="1158212" y="1370464"/>
                  <a:pt x="1169361" y="1363810"/>
                </a:cubicBezTo>
                <a:cubicBezTo>
                  <a:pt x="1180511" y="1356976"/>
                  <a:pt x="1192830" y="1353559"/>
                  <a:pt x="1206317" y="1353559"/>
                </a:cubicBezTo>
                <a:close/>
                <a:moveTo>
                  <a:pt x="2203782" y="1325505"/>
                </a:moveTo>
                <a:lnTo>
                  <a:pt x="2230757" y="1325505"/>
                </a:lnTo>
                <a:lnTo>
                  <a:pt x="2230757" y="1358954"/>
                </a:lnTo>
                <a:cubicBezTo>
                  <a:pt x="2230757" y="1365249"/>
                  <a:pt x="2229229" y="1370194"/>
                  <a:pt x="2226171" y="1373791"/>
                </a:cubicBezTo>
                <a:cubicBezTo>
                  <a:pt x="2223114" y="1377387"/>
                  <a:pt x="2219158" y="1379186"/>
                  <a:pt x="2214302" y="1379186"/>
                </a:cubicBezTo>
                <a:cubicBezTo>
                  <a:pt x="2211785" y="1379186"/>
                  <a:pt x="2209627" y="1378916"/>
                  <a:pt x="2207828" y="1378376"/>
                </a:cubicBezTo>
                <a:lnTo>
                  <a:pt x="2207828" y="1379455"/>
                </a:lnTo>
                <a:cubicBezTo>
                  <a:pt x="2220596" y="1392763"/>
                  <a:pt x="2226981" y="1409128"/>
                  <a:pt x="2226981" y="1428550"/>
                </a:cubicBezTo>
                <a:cubicBezTo>
                  <a:pt x="2226981" y="1443117"/>
                  <a:pt x="2223833" y="1455885"/>
                  <a:pt x="2217539" y="1466855"/>
                </a:cubicBezTo>
                <a:cubicBezTo>
                  <a:pt x="2211065" y="1478184"/>
                  <a:pt x="2202164" y="1487086"/>
                  <a:pt x="2190834" y="1493560"/>
                </a:cubicBezTo>
                <a:cubicBezTo>
                  <a:pt x="2179504" y="1500034"/>
                  <a:pt x="2166556" y="1503271"/>
                  <a:pt x="2151990" y="1503271"/>
                </a:cubicBezTo>
                <a:cubicBezTo>
                  <a:pt x="2137423" y="1503271"/>
                  <a:pt x="2124475" y="1500034"/>
                  <a:pt x="2113146" y="1493560"/>
                </a:cubicBezTo>
                <a:cubicBezTo>
                  <a:pt x="2101816" y="1487086"/>
                  <a:pt x="2092914" y="1478184"/>
                  <a:pt x="2086440" y="1466855"/>
                </a:cubicBezTo>
                <a:cubicBezTo>
                  <a:pt x="2080146" y="1455885"/>
                  <a:pt x="2076999" y="1443117"/>
                  <a:pt x="2076999" y="1428550"/>
                </a:cubicBezTo>
                <a:cubicBezTo>
                  <a:pt x="2076999" y="1414163"/>
                  <a:pt x="2080146" y="1401485"/>
                  <a:pt x="2086440" y="1390515"/>
                </a:cubicBezTo>
                <a:cubicBezTo>
                  <a:pt x="2093094" y="1379006"/>
                  <a:pt x="2101996" y="1370014"/>
                  <a:pt x="2113146" y="1363540"/>
                </a:cubicBezTo>
                <a:cubicBezTo>
                  <a:pt x="2124835" y="1356886"/>
                  <a:pt x="2137783" y="1353559"/>
                  <a:pt x="2151990" y="1353559"/>
                </a:cubicBezTo>
                <a:cubicBezTo>
                  <a:pt x="2157205" y="1353559"/>
                  <a:pt x="2164938" y="1354459"/>
                  <a:pt x="2175189" y="1356257"/>
                </a:cubicBezTo>
                <a:cubicBezTo>
                  <a:pt x="2180403" y="1357516"/>
                  <a:pt x="2185529" y="1358145"/>
                  <a:pt x="2190564" y="1358145"/>
                </a:cubicBezTo>
                <a:cubicBezTo>
                  <a:pt x="2195060" y="1358145"/>
                  <a:pt x="2198477" y="1357246"/>
                  <a:pt x="2200815" y="1355448"/>
                </a:cubicBezTo>
                <a:cubicBezTo>
                  <a:pt x="2202793" y="1354009"/>
                  <a:pt x="2203782" y="1351311"/>
                  <a:pt x="2203782" y="1347355"/>
                </a:cubicBezTo>
                <a:close/>
                <a:moveTo>
                  <a:pt x="1985088" y="1318222"/>
                </a:moveTo>
                <a:lnTo>
                  <a:pt x="2021235" y="1318222"/>
                </a:lnTo>
                <a:lnTo>
                  <a:pt x="2021235" y="1358145"/>
                </a:lnTo>
                <a:lnTo>
                  <a:pt x="2055763" y="1358145"/>
                </a:lnTo>
                <a:lnTo>
                  <a:pt x="2055763" y="1388897"/>
                </a:lnTo>
                <a:lnTo>
                  <a:pt x="2021235" y="1388897"/>
                </a:lnTo>
                <a:lnTo>
                  <a:pt x="2021235" y="1447433"/>
                </a:lnTo>
                <a:cubicBezTo>
                  <a:pt x="2021235" y="1454626"/>
                  <a:pt x="2022764" y="1459751"/>
                  <a:pt x="2025821" y="1462809"/>
                </a:cubicBezTo>
                <a:cubicBezTo>
                  <a:pt x="2028518" y="1465686"/>
                  <a:pt x="2033014" y="1467125"/>
                  <a:pt x="2039308" y="1467125"/>
                </a:cubicBezTo>
                <a:cubicBezTo>
                  <a:pt x="2042365" y="1467125"/>
                  <a:pt x="2045243" y="1466675"/>
                  <a:pt x="2047940" y="1465776"/>
                </a:cubicBezTo>
                <a:cubicBezTo>
                  <a:pt x="2049379" y="1465236"/>
                  <a:pt x="2052346" y="1463708"/>
                  <a:pt x="2056842" y="1461190"/>
                </a:cubicBezTo>
                <a:lnTo>
                  <a:pt x="2056842" y="1496527"/>
                </a:lnTo>
                <a:cubicBezTo>
                  <a:pt x="2049469" y="1499585"/>
                  <a:pt x="2041107" y="1501113"/>
                  <a:pt x="2031755" y="1501113"/>
                </a:cubicBezTo>
                <a:cubicBezTo>
                  <a:pt x="2024742" y="1501113"/>
                  <a:pt x="2018268" y="1500034"/>
                  <a:pt x="2012333" y="1497876"/>
                </a:cubicBezTo>
                <a:cubicBezTo>
                  <a:pt x="2006399" y="1495718"/>
                  <a:pt x="2001633" y="1492841"/>
                  <a:pt x="1998036" y="1489244"/>
                </a:cubicBezTo>
                <a:cubicBezTo>
                  <a:pt x="1989404" y="1480972"/>
                  <a:pt x="1985088" y="1469193"/>
                  <a:pt x="1985088" y="1453907"/>
                </a:cubicBezTo>
                <a:lnTo>
                  <a:pt x="1985088" y="1388897"/>
                </a:lnTo>
                <a:lnTo>
                  <a:pt x="1960541" y="1388897"/>
                </a:lnTo>
                <a:lnTo>
                  <a:pt x="1960541" y="1358145"/>
                </a:lnTo>
                <a:lnTo>
                  <a:pt x="1985088" y="1358145"/>
                </a:lnTo>
                <a:close/>
                <a:moveTo>
                  <a:pt x="1318338" y="1318222"/>
                </a:moveTo>
                <a:lnTo>
                  <a:pt x="1354485" y="1318222"/>
                </a:lnTo>
                <a:lnTo>
                  <a:pt x="1354485" y="1358145"/>
                </a:lnTo>
                <a:lnTo>
                  <a:pt x="1389013" y="1358145"/>
                </a:lnTo>
                <a:lnTo>
                  <a:pt x="1389013" y="1388897"/>
                </a:lnTo>
                <a:lnTo>
                  <a:pt x="1354485" y="1388897"/>
                </a:lnTo>
                <a:lnTo>
                  <a:pt x="1354485" y="1447433"/>
                </a:lnTo>
                <a:cubicBezTo>
                  <a:pt x="1354485" y="1454626"/>
                  <a:pt x="1356013" y="1459751"/>
                  <a:pt x="1359071" y="1462809"/>
                </a:cubicBezTo>
                <a:cubicBezTo>
                  <a:pt x="1361768" y="1465686"/>
                  <a:pt x="1366264" y="1467125"/>
                  <a:pt x="1372558" y="1467125"/>
                </a:cubicBezTo>
                <a:cubicBezTo>
                  <a:pt x="1375615" y="1467125"/>
                  <a:pt x="1378493" y="1466675"/>
                  <a:pt x="1381190" y="1465776"/>
                </a:cubicBezTo>
                <a:cubicBezTo>
                  <a:pt x="1382629" y="1465236"/>
                  <a:pt x="1385596" y="1463708"/>
                  <a:pt x="1390092" y="1461190"/>
                </a:cubicBezTo>
                <a:lnTo>
                  <a:pt x="1390092" y="1496527"/>
                </a:lnTo>
                <a:cubicBezTo>
                  <a:pt x="1382719" y="1499585"/>
                  <a:pt x="1374357" y="1501113"/>
                  <a:pt x="1365005" y="1501113"/>
                </a:cubicBezTo>
                <a:cubicBezTo>
                  <a:pt x="1357992" y="1501113"/>
                  <a:pt x="1351518" y="1500034"/>
                  <a:pt x="1345583" y="1497876"/>
                </a:cubicBezTo>
                <a:cubicBezTo>
                  <a:pt x="1339649" y="1495718"/>
                  <a:pt x="1334883" y="1492841"/>
                  <a:pt x="1331286" y="1489244"/>
                </a:cubicBezTo>
                <a:cubicBezTo>
                  <a:pt x="1322654" y="1480972"/>
                  <a:pt x="1318338" y="1469193"/>
                  <a:pt x="1318338" y="1453907"/>
                </a:cubicBezTo>
                <a:lnTo>
                  <a:pt x="1318338" y="1388897"/>
                </a:lnTo>
                <a:lnTo>
                  <a:pt x="1293791" y="1388897"/>
                </a:lnTo>
                <a:lnTo>
                  <a:pt x="1293791" y="1358145"/>
                </a:lnTo>
                <a:lnTo>
                  <a:pt x="1318338" y="1358145"/>
                </a:lnTo>
                <a:close/>
                <a:moveTo>
                  <a:pt x="2856347" y="1301228"/>
                </a:moveTo>
                <a:lnTo>
                  <a:pt x="2892493" y="1301228"/>
                </a:lnTo>
                <a:lnTo>
                  <a:pt x="2892493" y="1408858"/>
                </a:lnTo>
                <a:lnTo>
                  <a:pt x="2894382" y="1408858"/>
                </a:lnTo>
                <a:lnTo>
                  <a:pt x="2944825" y="1358145"/>
                </a:lnTo>
                <a:lnTo>
                  <a:pt x="2989334" y="1358145"/>
                </a:lnTo>
                <a:lnTo>
                  <a:pt x="2989334" y="1360303"/>
                </a:lnTo>
                <a:lnTo>
                  <a:pt x="2935923" y="1412365"/>
                </a:lnTo>
                <a:lnTo>
                  <a:pt x="2991762" y="1496797"/>
                </a:lnTo>
                <a:lnTo>
                  <a:pt x="2991762" y="1498955"/>
                </a:lnTo>
                <a:lnTo>
                  <a:pt x="2949141" y="1498955"/>
                </a:lnTo>
                <a:lnTo>
                  <a:pt x="2910567" y="1437452"/>
                </a:lnTo>
                <a:lnTo>
                  <a:pt x="2892493" y="1455255"/>
                </a:lnTo>
                <a:lnTo>
                  <a:pt x="2892493" y="1498955"/>
                </a:lnTo>
                <a:lnTo>
                  <a:pt x="2856347" y="1498955"/>
                </a:lnTo>
                <a:close/>
                <a:moveTo>
                  <a:pt x="2404002" y="1301228"/>
                </a:moveTo>
                <a:lnTo>
                  <a:pt x="2441228" y="1301228"/>
                </a:lnTo>
                <a:lnTo>
                  <a:pt x="2441228" y="1385929"/>
                </a:lnTo>
                <a:lnTo>
                  <a:pt x="2443386" y="1385929"/>
                </a:lnTo>
                <a:lnTo>
                  <a:pt x="2515949" y="1301228"/>
                </a:lnTo>
                <a:lnTo>
                  <a:pt x="2560998" y="1301228"/>
                </a:lnTo>
                <a:lnTo>
                  <a:pt x="2560998" y="1303386"/>
                </a:lnTo>
                <a:lnTo>
                  <a:pt x="2489244" y="1385120"/>
                </a:lnTo>
                <a:lnTo>
                  <a:pt x="2568281" y="1496797"/>
                </a:lnTo>
                <a:lnTo>
                  <a:pt x="2568281" y="1498955"/>
                </a:lnTo>
                <a:lnTo>
                  <a:pt x="2522693" y="1498955"/>
                </a:lnTo>
                <a:lnTo>
                  <a:pt x="2463617" y="1414793"/>
                </a:lnTo>
                <a:lnTo>
                  <a:pt x="2441228" y="1440959"/>
                </a:lnTo>
                <a:lnTo>
                  <a:pt x="2441228" y="1498955"/>
                </a:lnTo>
                <a:lnTo>
                  <a:pt x="2404002" y="1498955"/>
                </a:lnTo>
                <a:close/>
                <a:moveTo>
                  <a:pt x="956202" y="1301228"/>
                </a:moveTo>
                <a:lnTo>
                  <a:pt x="993428" y="1301228"/>
                </a:lnTo>
                <a:lnTo>
                  <a:pt x="993428" y="1385929"/>
                </a:lnTo>
                <a:lnTo>
                  <a:pt x="995586" y="1385929"/>
                </a:lnTo>
                <a:lnTo>
                  <a:pt x="1068149" y="1301228"/>
                </a:lnTo>
                <a:lnTo>
                  <a:pt x="1113197" y="1301228"/>
                </a:lnTo>
                <a:lnTo>
                  <a:pt x="1113197" y="1303386"/>
                </a:lnTo>
                <a:lnTo>
                  <a:pt x="1041444" y="1385120"/>
                </a:lnTo>
                <a:lnTo>
                  <a:pt x="1120481" y="1496797"/>
                </a:lnTo>
                <a:lnTo>
                  <a:pt x="1120481" y="1498955"/>
                </a:lnTo>
                <a:lnTo>
                  <a:pt x="1074893" y="1498955"/>
                </a:lnTo>
                <a:lnTo>
                  <a:pt x="1015817" y="1414793"/>
                </a:lnTo>
                <a:lnTo>
                  <a:pt x="993428" y="1440959"/>
                </a:lnTo>
                <a:lnTo>
                  <a:pt x="993428" y="1498955"/>
                </a:lnTo>
                <a:lnTo>
                  <a:pt x="956202" y="1498955"/>
                </a:lnTo>
                <a:close/>
                <a:moveTo>
                  <a:pt x="2808945" y="1299070"/>
                </a:moveTo>
                <a:cubicBezTo>
                  <a:pt x="2818296" y="1299070"/>
                  <a:pt x="2825939" y="1300059"/>
                  <a:pt x="2831874" y="1302037"/>
                </a:cubicBezTo>
                <a:lnTo>
                  <a:pt x="2831874" y="1337374"/>
                </a:lnTo>
                <a:cubicBezTo>
                  <a:pt x="2828097" y="1335936"/>
                  <a:pt x="2825040" y="1334857"/>
                  <a:pt x="2822702" y="1334137"/>
                </a:cubicBezTo>
                <a:cubicBezTo>
                  <a:pt x="2820365" y="1333418"/>
                  <a:pt x="2817307" y="1333058"/>
                  <a:pt x="2813531" y="1333058"/>
                </a:cubicBezTo>
                <a:cubicBezTo>
                  <a:pt x="2807237" y="1333058"/>
                  <a:pt x="2802291" y="1334767"/>
                  <a:pt x="2798695" y="1338184"/>
                </a:cubicBezTo>
                <a:cubicBezTo>
                  <a:pt x="2795098" y="1341600"/>
                  <a:pt x="2793299" y="1346366"/>
                  <a:pt x="2793299" y="1352480"/>
                </a:cubicBezTo>
                <a:lnTo>
                  <a:pt x="2793299" y="1358145"/>
                </a:lnTo>
                <a:lnTo>
                  <a:pt x="2827828" y="1358145"/>
                </a:lnTo>
                <a:lnTo>
                  <a:pt x="2827828" y="1388897"/>
                </a:lnTo>
                <a:lnTo>
                  <a:pt x="2793299" y="1388897"/>
                </a:lnTo>
                <a:lnTo>
                  <a:pt x="2793299" y="1498955"/>
                </a:lnTo>
                <a:lnTo>
                  <a:pt x="2757153" y="1498955"/>
                </a:lnTo>
                <a:lnTo>
                  <a:pt x="2757153" y="1388897"/>
                </a:lnTo>
                <a:lnTo>
                  <a:pt x="2732066" y="1388897"/>
                </a:lnTo>
                <a:lnTo>
                  <a:pt x="2732066" y="1358145"/>
                </a:lnTo>
                <a:lnTo>
                  <a:pt x="2757153" y="1358145"/>
                </a:lnTo>
                <a:lnTo>
                  <a:pt x="2757153" y="1350322"/>
                </a:lnTo>
                <a:cubicBezTo>
                  <a:pt x="2757153" y="1334317"/>
                  <a:pt x="2761918" y="1321729"/>
                  <a:pt x="2771450" y="1312557"/>
                </a:cubicBezTo>
                <a:cubicBezTo>
                  <a:pt x="2780621" y="1303566"/>
                  <a:pt x="2793120" y="1299070"/>
                  <a:pt x="2808945" y="1299070"/>
                </a:cubicBezTo>
                <a:close/>
                <a:moveTo>
                  <a:pt x="2276503" y="1295833"/>
                </a:moveTo>
                <a:cubicBezTo>
                  <a:pt x="2282977" y="1295833"/>
                  <a:pt x="2288462" y="1298081"/>
                  <a:pt x="2292958" y="1302576"/>
                </a:cubicBezTo>
                <a:cubicBezTo>
                  <a:pt x="2297454" y="1307072"/>
                  <a:pt x="2299702" y="1312557"/>
                  <a:pt x="2299702" y="1319031"/>
                </a:cubicBezTo>
                <a:cubicBezTo>
                  <a:pt x="2299702" y="1325685"/>
                  <a:pt x="2297454" y="1331260"/>
                  <a:pt x="2292958" y="1335756"/>
                </a:cubicBezTo>
                <a:cubicBezTo>
                  <a:pt x="2288462" y="1340252"/>
                  <a:pt x="2282977" y="1342500"/>
                  <a:pt x="2276503" y="1342500"/>
                </a:cubicBezTo>
                <a:cubicBezTo>
                  <a:pt x="2270029" y="1342500"/>
                  <a:pt x="2264544" y="1340252"/>
                  <a:pt x="2260048" y="1335756"/>
                </a:cubicBezTo>
                <a:cubicBezTo>
                  <a:pt x="2255373" y="1331080"/>
                  <a:pt x="2253035" y="1325505"/>
                  <a:pt x="2253035" y="1319031"/>
                </a:cubicBezTo>
                <a:cubicBezTo>
                  <a:pt x="2253035" y="1312737"/>
                  <a:pt x="2255373" y="1307252"/>
                  <a:pt x="2260048" y="1302576"/>
                </a:cubicBezTo>
                <a:cubicBezTo>
                  <a:pt x="2264544" y="1298081"/>
                  <a:pt x="2270029" y="1295833"/>
                  <a:pt x="2276503" y="1295833"/>
                </a:cubicBezTo>
                <a:close/>
                <a:moveTo>
                  <a:pt x="1838353" y="1295833"/>
                </a:moveTo>
                <a:cubicBezTo>
                  <a:pt x="1844827" y="1295833"/>
                  <a:pt x="1850312" y="1298081"/>
                  <a:pt x="1854808" y="1302576"/>
                </a:cubicBezTo>
                <a:cubicBezTo>
                  <a:pt x="1859304" y="1307072"/>
                  <a:pt x="1861552" y="1312557"/>
                  <a:pt x="1861552" y="1319031"/>
                </a:cubicBezTo>
                <a:cubicBezTo>
                  <a:pt x="1861552" y="1325685"/>
                  <a:pt x="1859304" y="1331260"/>
                  <a:pt x="1854808" y="1335756"/>
                </a:cubicBezTo>
                <a:cubicBezTo>
                  <a:pt x="1850312" y="1340252"/>
                  <a:pt x="1844827" y="1342500"/>
                  <a:pt x="1838353" y="1342500"/>
                </a:cubicBezTo>
                <a:cubicBezTo>
                  <a:pt x="1831879" y="1342500"/>
                  <a:pt x="1826394" y="1340252"/>
                  <a:pt x="1821898" y="1335756"/>
                </a:cubicBezTo>
                <a:cubicBezTo>
                  <a:pt x="1817223" y="1331080"/>
                  <a:pt x="1814885" y="1325505"/>
                  <a:pt x="1814885" y="1319031"/>
                </a:cubicBezTo>
                <a:cubicBezTo>
                  <a:pt x="1814885" y="1312737"/>
                  <a:pt x="1817223" y="1307252"/>
                  <a:pt x="1821898" y="1302576"/>
                </a:cubicBezTo>
                <a:cubicBezTo>
                  <a:pt x="1826394" y="1298081"/>
                  <a:pt x="1831879" y="1295833"/>
                  <a:pt x="1838353" y="1295833"/>
                </a:cubicBezTo>
                <a:close/>
                <a:moveTo>
                  <a:pt x="1698194" y="1295563"/>
                </a:moveTo>
                <a:lnTo>
                  <a:pt x="1729755" y="1295563"/>
                </a:lnTo>
                <a:lnTo>
                  <a:pt x="1761046" y="1330361"/>
                </a:lnTo>
                <a:lnTo>
                  <a:pt x="1761046" y="1332789"/>
                </a:lnTo>
                <a:lnTo>
                  <a:pt x="1726518" y="1332789"/>
                </a:lnTo>
                <a:lnTo>
                  <a:pt x="1715728" y="1316603"/>
                </a:lnTo>
                <a:lnTo>
                  <a:pt x="1712221" y="1316603"/>
                </a:lnTo>
                <a:lnTo>
                  <a:pt x="1701161" y="1332789"/>
                </a:lnTo>
                <a:lnTo>
                  <a:pt x="1666633" y="1332789"/>
                </a:lnTo>
                <a:lnTo>
                  <a:pt x="1666633" y="1330361"/>
                </a:lnTo>
                <a:close/>
                <a:moveTo>
                  <a:pt x="1190402" y="1295563"/>
                </a:moveTo>
                <a:lnTo>
                  <a:pt x="1221693" y="1295563"/>
                </a:lnTo>
                <a:lnTo>
                  <a:pt x="1253254" y="1330361"/>
                </a:lnTo>
                <a:lnTo>
                  <a:pt x="1253254" y="1332789"/>
                </a:lnTo>
                <a:lnTo>
                  <a:pt x="1218726" y="1332789"/>
                </a:lnTo>
                <a:lnTo>
                  <a:pt x="1207666" y="1316603"/>
                </a:lnTo>
                <a:lnTo>
                  <a:pt x="1204429" y="1316603"/>
                </a:lnTo>
                <a:lnTo>
                  <a:pt x="1193369" y="1332789"/>
                </a:lnTo>
                <a:lnTo>
                  <a:pt x="1158841" y="1332789"/>
                </a:lnTo>
                <a:lnTo>
                  <a:pt x="1158841" y="1330361"/>
                </a:lnTo>
                <a:close/>
                <a:moveTo>
                  <a:pt x="2149023" y="1293405"/>
                </a:moveTo>
                <a:lnTo>
                  <a:pt x="2191373" y="1293405"/>
                </a:lnTo>
                <a:lnTo>
                  <a:pt x="2166556" y="1330900"/>
                </a:lnTo>
                <a:lnTo>
                  <a:pt x="2137423" y="1330900"/>
                </a:lnTo>
                <a:close/>
                <a:moveTo>
                  <a:pt x="1756460" y="1261844"/>
                </a:moveTo>
                <a:lnTo>
                  <a:pt x="1798002" y="1261844"/>
                </a:lnTo>
                <a:lnTo>
                  <a:pt x="1770757" y="1296642"/>
                </a:lnTo>
                <a:lnTo>
                  <a:pt x="1744591" y="1296642"/>
                </a:lnTo>
                <a:close/>
                <a:moveTo>
                  <a:pt x="1248668" y="1261844"/>
                </a:moveTo>
                <a:lnTo>
                  <a:pt x="1289940" y="1261844"/>
                </a:lnTo>
                <a:lnTo>
                  <a:pt x="1262965" y="1296642"/>
                </a:lnTo>
                <a:lnTo>
                  <a:pt x="1236799" y="1296642"/>
                </a:lnTo>
                <a:close/>
                <a:moveTo>
                  <a:pt x="4561880" y="497086"/>
                </a:moveTo>
                <a:cubicBezTo>
                  <a:pt x="4574580" y="497086"/>
                  <a:pt x="4585296" y="501452"/>
                  <a:pt x="4594027" y="510183"/>
                </a:cubicBezTo>
                <a:cubicBezTo>
                  <a:pt x="4603155" y="519311"/>
                  <a:pt x="4607719" y="530225"/>
                  <a:pt x="4607719" y="542925"/>
                </a:cubicBezTo>
                <a:cubicBezTo>
                  <a:pt x="4607719" y="555625"/>
                  <a:pt x="4603155" y="566539"/>
                  <a:pt x="4594027" y="575667"/>
                </a:cubicBezTo>
                <a:cubicBezTo>
                  <a:pt x="4585296" y="584398"/>
                  <a:pt x="4574580" y="588764"/>
                  <a:pt x="4561880" y="588764"/>
                </a:cubicBezTo>
                <a:cubicBezTo>
                  <a:pt x="4548783" y="588764"/>
                  <a:pt x="4537869" y="584398"/>
                  <a:pt x="4529138" y="575667"/>
                </a:cubicBezTo>
                <a:cubicBezTo>
                  <a:pt x="4520010" y="566539"/>
                  <a:pt x="4515446" y="555625"/>
                  <a:pt x="4515446" y="542925"/>
                </a:cubicBezTo>
                <a:cubicBezTo>
                  <a:pt x="4515446" y="530225"/>
                  <a:pt x="4520010" y="519311"/>
                  <a:pt x="4529138" y="510183"/>
                </a:cubicBezTo>
                <a:cubicBezTo>
                  <a:pt x="4537869" y="501452"/>
                  <a:pt x="4548783" y="497086"/>
                  <a:pt x="4561880" y="497086"/>
                </a:cubicBezTo>
                <a:close/>
                <a:moveTo>
                  <a:pt x="446485" y="497086"/>
                </a:moveTo>
                <a:cubicBezTo>
                  <a:pt x="459582" y="497086"/>
                  <a:pt x="470496" y="501452"/>
                  <a:pt x="479227" y="510183"/>
                </a:cubicBezTo>
                <a:cubicBezTo>
                  <a:pt x="487958" y="518914"/>
                  <a:pt x="492324" y="529828"/>
                  <a:pt x="492324" y="542925"/>
                </a:cubicBezTo>
                <a:cubicBezTo>
                  <a:pt x="492324" y="556022"/>
                  <a:pt x="487958" y="566936"/>
                  <a:pt x="479227" y="575667"/>
                </a:cubicBezTo>
                <a:cubicBezTo>
                  <a:pt x="470496" y="584398"/>
                  <a:pt x="459582" y="588764"/>
                  <a:pt x="446485" y="588764"/>
                </a:cubicBezTo>
                <a:cubicBezTo>
                  <a:pt x="433388" y="588764"/>
                  <a:pt x="422474" y="584398"/>
                  <a:pt x="413743" y="575667"/>
                </a:cubicBezTo>
                <a:cubicBezTo>
                  <a:pt x="405011" y="566936"/>
                  <a:pt x="400646" y="556022"/>
                  <a:pt x="400646" y="542925"/>
                </a:cubicBezTo>
                <a:cubicBezTo>
                  <a:pt x="400646" y="529828"/>
                  <a:pt x="405011" y="518914"/>
                  <a:pt x="413743" y="510183"/>
                </a:cubicBezTo>
                <a:cubicBezTo>
                  <a:pt x="422474" y="501452"/>
                  <a:pt x="433388" y="497086"/>
                  <a:pt x="446485" y="497086"/>
                </a:cubicBezTo>
                <a:close/>
                <a:moveTo>
                  <a:pt x="446485" y="311944"/>
                </a:moveTo>
                <a:cubicBezTo>
                  <a:pt x="405210" y="311944"/>
                  <a:pt x="384572" y="327422"/>
                  <a:pt x="384572" y="358378"/>
                </a:cubicBezTo>
                <a:cubicBezTo>
                  <a:pt x="384572" y="371078"/>
                  <a:pt x="389136" y="381397"/>
                  <a:pt x="398265" y="389334"/>
                </a:cubicBezTo>
                <a:cubicBezTo>
                  <a:pt x="407393" y="397272"/>
                  <a:pt x="420093" y="401241"/>
                  <a:pt x="436365" y="401241"/>
                </a:cubicBezTo>
                <a:cubicBezTo>
                  <a:pt x="459780" y="401241"/>
                  <a:pt x="478235" y="393898"/>
                  <a:pt x="491729" y="379214"/>
                </a:cubicBezTo>
                <a:cubicBezTo>
                  <a:pt x="505222" y="364530"/>
                  <a:pt x="511969" y="347067"/>
                  <a:pt x="511969" y="326827"/>
                </a:cubicBezTo>
                <a:cubicBezTo>
                  <a:pt x="490141" y="316905"/>
                  <a:pt x="468313" y="311944"/>
                  <a:pt x="446485" y="311944"/>
                </a:cubicBezTo>
                <a:close/>
                <a:moveTo>
                  <a:pt x="4183857" y="207169"/>
                </a:moveTo>
                <a:cubicBezTo>
                  <a:pt x="4169173" y="207169"/>
                  <a:pt x="4155480" y="210939"/>
                  <a:pt x="4142780" y="218480"/>
                </a:cubicBezTo>
                <a:cubicBezTo>
                  <a:pt x="4129287" y="226417"/>
                  <a:pt x="4118769" y="237133"/>
                  <a:pt x="4111229" y="250627"/>
                </a:cubicBezTo>
                <a:cubicBezTo>
                  <a:pt x="4103688" y="264120"/>
                  <a:pt x="4099918" y="279995"/>
                  <a:pt x="4099918" y="298252"/>
                </a:cubicBezTo>
                <a:cubicBezTo>
                  <a:pt x="4099918" y="316508"/>
                  <a:pt x="4103688" y="332383"/>
                  <a:pt x="4111229" y="345877"/>
                </a:cubicBezTo>
                <a:cubicBezTo>
                  <a:pt x="4118769" y="359370"/>
                  <a:pt x="4129287" y="370086"/>
                  <a:pt x="4142780" y="378023"/>
                </a:cubicBezTo>
                <a:cubicBezTo>
                  <a:pt x="4155480" y="385564"/>
                  <a:pt x="4169173" y="389334"/>
                  <a:pt x="4183857" y="389334"/>
                </a:cubicBezTo>
                <a:cubicBezTo>
                  <a:pt x="4199335" y="389334"/>
                  <a:pt x="4213424" y="385564"/>
                  <a:pt x="4226124" y="378023"/>
                </a:cubicBezTo>
                <a:cubicBezTo>
                  <a:pt x="4238824" y="370483"/>
                  <a:pt x="4249143" y="359767"/>
                  <a:pt x="4257080" y="345877"/>
                </a:cubicBezTo>
                <a:cubicBezTo>
                  <a:pt x="4265018" y="331986"/>
                  <a:pt x="4268986" y="316111"/>
                  <a:pt x="4268986" y="298252"/>
                </a:cubicBezTo>
                <a:cubicBezTo>
                  <a:pt x="4268986" y="280392"/>
                  <a:pt x="4265018" y="264517"/>
                  <a:pt x="4257080" y="250627"/>
                </a:cubicBezTo>
                <a:cubicBezTo>
                  <a:pt x="4249143" y="236736"/>
                  <a:pt x="4238824" y="226020"/>
                  <a:pt x="4226124" y="218480"/>
                </a:cubicBezTo>
                <a:cubicBezTo>
                  <a:pt x="4213424" y="210939"/>
                  <a:pt x="4199335" y="207169"/>
                  <a:pt x="4183857" y="207169"/>
                </a:cubicBezTo>
                <a:close/>
                <a:moveTo>
                  <a:pt x="822127" y="207169"/>
                </a:moveTo>
                <a:cubicBezTo>
                  <a:pt x="807046" y="207169"/>
                  <a:pt x="793155" y="210939"/>
                  <a:pt x="780455" y="218480"/>
                </a:cubicBezTo>
                <a:cubicBezTo>
                  <a:pt x="767755" y="226020"/>
                  <a:pt x="757436" y="236736"/>
                  <a:pt x="749499" y="250627"/>
                </a:cubicBezTo>
                <a:cubicBezTo>
                  <a:pt x="741561" y="264517"/>
                  <a:pt x="737593" y="280392"/>
                  <a:pt x="737593" y="298252"/>
                </a:cubicBezTo>
                <a:cubicBezTo>
                  <a:pt x="737593" y="316111"/>
                  <a:pt x="741561" y="331986"/>
                  <a:pt x="749499" y="345877"/>
                </a:cubicBezTo>
                <a:cubicBezTo>
                  <a:pt x="757436" y="359767"/>
                  <a:pt x="767755" y="370483"/>
                  <a:pt x="780455" y="378023"/>
                </a:cubicBezTo>
                <a:cubicBezTo>
                  <a:pt x="793155" y="385564"/>
                  <a:pt x="807046" y="389334"/>
                  <a:pt x="822127" y="389334"/>
                </a:cubicBezTo>
                <a:cubicBezTo>
                  <a:pt x="837208" y="389334"/>
                  <a:pt x="851099" y="385564"/>
                  <a:pt x="863799" y="378023"/>
                </a:cubicBezTo>
                <a:cubicBezTo>
                  <a:pt x="877293" y="370086"/>
                  <a:pt x="887810" y="359370"/>
                  <a:pt x="895351" y="345877"/>
                </a:cubicBezTo>
                <a:cubicBezTo>
                  <a:pt x="902891" y="332383"/>
                  <a:pt x="906661" y="316508"/>
                  <a:pt x="906661" y="298252"/>
                </a:cubicBezTo>
                <a:cubicBezTo>
                  <a:pt x="906661" y="279995"/>
                  <a:pt x="902891" y="264120"/>
                  <a:pt x="895351" y="250627"/>
                </a:cubicBezTo>
                <a:cubicBezTo>
                  <a:pt x="887810" y="237133"/>
                  <a:pt x="877293" y="226417"/>
                  <a:pt x="863799" y="218480"/>
                </a:cubicBezTo>
                <a:cubicBezTo>
                  <a:pt x="851099" y="210939"/>
                  <a:pt x="837208" y="207169"/>
                  <a:pt x="822127" y="207169"/>
                </a:cubicBezTo>
                <a:close/>
                <a:moveTo>
                  <a:pt x="5286375" y="205383"/>
                </a:moveTo>
                <a:cubicBezTo>
                  <a:pt x="5264150" y="205383"/>
                  <a:pt x="5244902" y="213122"/>
                  <a:pt x="5228630" y="228600"/>
                </a:cubicBezTo>
                <a:cubicBezTo>
                  <a:pt x="5212755" y="244078"/>
                  <a:pt x="5204817" y="265708"/>
                  <a:pt x="5204817" y="293489"/>
                </a:cubicBezTo>
                <a:cubicBezTo>
                  <a:pt x="5204817" y="320873"/>
                  <a:pt x="5212755" y="342305"/>
                  <a:pt x="5228630" y="357783"/>
                </a:cubicBezTo>
                <a:cubicBezTo>
                  <a:pt x="5244902" y="373261"/>
                  <a:pt x="5264150" y="381000"/>
                  <a:pt x="5286375" y="381000"/>
                </a:cubicBezTo>
                <a:cubicBezTo>
                  <a:pt x="5308600" y="381000"/>
                  <a:pt x="5327650" y="373261"/>
                  <a:pt x="5343525" y="357783"/>
                </a:cubicBezTo>
                <a:cubicBezTo>
                  <a:pt x="5359400" y="342305"/>
                  <a:pt x="5367338" y="320873"/>
                  <a:pt x="5367338" y="293489"/>
                </a:cubicBezTo>
                <a:cubicBezTo>
                  <a:pt x="5367338" y="265708"/>
                  <a:pt x="5359599" y="244078"/>
                  <a:pt x="5344121" y="228600"/>
                </a:cubicBezTo>
                <a:cubicBezTo>
                  <a:pt x="5328642" y="213122"/>
                  <a:pt x="5309394" y="205383"/>
                  <a:pt x="5286375" y="205383"/>
                </a:cubicBezTo>
                <a:close/>
                <a:moveTo>
                  <a:pt x="3657600" y="205383"/>
                </a:moveTo>
                <a:cubicBezTo>
                  <a:pt x="3635375" y="205383"/>
                  <a:pt x="3616127" y="213122"/>
                  <a:pt x="3599855" y="228600"/>
                </a:cubicBezTo>
                <a:cubicBezTo>
                  <a:pt x="3583980" y="244078"/>
                  <a:pt x="3576043" y="265708"/>
                  <a:pt x="3576043" y="293489"/>
                </a:cubicBezTo>
                <a:cubicBezTo>
                  <a:pt x="3576043" y="320873"/>
                  <a:pt x="3583980" y="342305"/>
                  <a:pt x="3599855" y="357783"/>
                </a:cubicBezTo>
                <a:cubicBezTo>
                  <a:pt x="3616127" y="373261"/>
                  <a:pt x="3635375" y="381000"/>
                  <a:pt x="3657600" y="381000"/>
                </a:cubicBezTo>
                <a:cubicBezTo>
                  <a:pt x="3679826" y="381000"/>
                  <a:pt x="3698876" y="373261"/>
                  <a:pt x="3714750" y="357783"/>
                </a:cubicBezTo>
                <a:cubicBezTo>
                  <a:pt x="3730625" y="342305"/>
                  <a:pt x="3738563" y="320873"/>
                  <a:pt x="3738563" y="293489"/>
                </a:cubicBezTo>
                <a:cubicBezTo>
                  <a:pt x="3738563" y="265708"/>
                  <a:pt x="3730824" y="244078"/>
                  <a:pt x="3715346" y="228600"/>
                </a:cubicBezTo>
                <a:cubicBezTo>
                  <a:pt x="3699868" y="213122"/>
                  <a:pt x="3680619" y="205383"/>
                  <a:pt x="3657600" y="205383"/>
                </a:cubicBezTo>
                <a:close/>
                <a:moveTo>
                  <a:pt x="6090047" y="142875"/>
                </a:moveTo>
                <a:lnTo>
                  <a:pt x="6169819" y="142875"/>
                </a:lnTo>
                <a:lnTo>
                  <a:pt x="6169819" y="453628"/>
                </a:lnTo>
                <a:lnTo>
                  <a:pt x="6090047" y="453628"/>
                </a:lnTo>
                <a:close/>
                <a:moveTo>
                  <a:pt x="4415433" y="142875"/>
                </a:moveTo>
                <a:lnTo>
                  <a:pt x="4495801" y="142875"/>
                </a:lnTo>
                <a:lnTo>
                  <a:pt x="4495801" y="322064"/>
                </a:lnTo>
                <a:cubicBezTo>
                  <a:pt x="4495801" y="343495"/>
                  <a:pt x="4500762" y="359966"/>
                  <a:pt x="4510683" y="371475"/>
                </a:cubicBezTo>
                <a:cubicBezTo>
                  <a:pt x="4520605" y="383381"/>
                  <a:pt x="4534099" y="389334"/>
                  <a:pt x="4551165" y="389334"/>
                </a:cubicBezTo>
                <a:cubicBezTo>
                  <a:pt x="4573786" y="389334"/>
                  <a:pt x="4591844" y="381000"/>
                  <a:pt x="4605338" y="364331"/>
                </a:cubicBezTo>
                <a:cubicBezTo>
                  <a:pt x="4618832" y="348059"/>
                  <a:pt x="4625579" y="327025"/>
                  <a:pt x="4625579" y="301228"/>
                </a:cubicBezTo>
                <a:lnTo>
                  <a:pt x="4625579" y="142875"/>
                </a:lnTo>
                <a:lnTo>
                  <a:pt x="4705351" y="142875"/>
                </a:lnTo>
                <a:lnTo>
                  <a:pt x="4705351" y="453628"/>
                </a:lnTo>
                <a:lnTo>
                  <a:pt x="4630341" y="453628"/>
                </a:lnTo>
                <a:lnTo>
                  <a:pt x="4630341" y="414337"/>
                </a:lnTo>
                <a:lnTo>
                  <a:pt x="4625579" y="414337"/>
                </a:lnTo>
                <a:cubicBezTo>
                  <a:pt x="4616054" y="429419"/>
                  <a:pt x="4602957" y="441325"/>
                  <a:pt x="4586288" y="450056"/>
                </a:cubicBezTo>
                <a:cubicBezTo>
                  <a:pt x="4570016" y="458787"/>
                  <a:pt x="4551363" y="463153"/>
                  <a:pt x="4530329" y="463153"/>
                </a:cubicBezTo>
                <a:cubicBezTo>
                  <a:pt x="4493023" y="463153"/>
                  <a:pt x="4464646" y="451644"/>
                  <a:pt x="4445199" y="428625"/>
                </a:cubicBezTo>
                <a:cubicBezTo>
                  <a:pt x="4425355" y="405209"/>
                  <a:pt x="4415433" y="372864"/>
                  <a:pt x="4415433" y="331589"/>
                </a:cubicBezTo>
                <a:close/>
                <a:moveTo>
                  <a:pt x="1708548" y="142875"/>
                </a:moveTo>
                <a:lnTo>
                  <a:pt x="1788320" y="142875"/>
                </a:lnTo>
                <a:lnTo>
                  <a:pt x="1788320" y="453628"/>
                </a:lnTo>
                <a:lnTo>
                  <a:pt x="1708548" y="453628"/>
                </a:lnTo>
                <a:close/>
                <a:moveTo>
                  <a:pt x="1615679" y="133350"/>
                </a:moveTo>
                <a:cubicBezTo>
                  <a:pt x="1629966" y="133350"/>
                  <a:pt x="1643063" y="135731"/>
                  <a:pt x="1654969" y="140494"/>
                </a:cubicBezTo>
                <a:lnTo>
                  <a:pt x="1654969" y="220266"/>
                </a:lnTo>
                <a:cubicBezTo>
                  <a:pt x="1644651" y="216297"/>
                  <a:pt x="1635324" y="213320"/>
                  <a:pt x="1626990" y="211336"/>
                </a:cubicBezTo>
                <a:cubicBezTo>
                  <a:pt x="1618258" y="209352"/>
                  <a:pt x="1610321" y="208359"/>
                  <a:pt x="1603177" y="208359"/>
                </a:cubicBezTo>
                <a:cubicBezTo>
                  <a:pt x="1578968" y="208359"/>
                  <a:pt x="1560116" y="216892"/>
                  <a:pt x="1546622" y="233958"/>
                </a:cubicBezTo>
                <a:cubicBezTo>
                  <a:pt x="1533129" y="251023"/>
                  <a:pt x="1526382" y="272653"/>
                  <a:pt x="1526382" y="298847"/>
                </a:cubicBezTo>
                <a:lnTo>
                  <a:pt x="1526382" y="453628"/>
                </a:lnTo>
                <a:lnTo>
                  <a:pt x="1446610" y="453628"/>
                </a:lnTo>
                <a:lnTo>
                  <a:pt x="1446610" y="142875"/>
                </a:lnTo>
                <a:lnTo>
                  <a:pt x="1521024" y="142875"/>
                </a:lnTo>
                <a:lnTo>
                  <a:pt x="1521024" y="183952"/>
                </a:lnTo>
                <a:lnTo>
                  <a:pt x="1526382" y="183952"/>
                </a:lnTo>
                <a:cubicBezTo>
                  <a:pt x="1533923" y="169267"/>
                  <a:pt x="1545829" y="157162"/>
                  <a:pt x="1562101" y="147637"/>
                </a:cubicBezTo>
                <a:cubicBezTo>
                  <a:pt x="1577976" y="138112"/>
                  <a:pt x="1595835" y="133350"/>
                  <a:pt x="1615679" y="133350"/>
                </a:cubicBezTo>
                <a:close/>
                <a:moveTo>
                  <a:pt x="6431161" y="132755"/>
                </a:moveTo>
                <a:cubicBezTo>
                  <a:pt x="6468468" y="132755"/>
                  <a:pt x="6497043" y="144264"/>
                  <a:pt x="6516886" y="167283"/>
                </a:cubicBezTo>
                <a:cubicBezTo>
                  <a:pt x="6536333" y="189508"/>
                  <a:pt x="6546057" y="220464"/>
                  <a:pt x="6546057" y="260152"/>
                </a:cubicBezTo>
                <a:lnTo>
                  <a:pt x="6546057" y="453628"/>
                </a:lnTo>
                <a:lnTo>
                  <a:pt x="6466285" y="453628"/>
                </a:lnTo>
                <a:lnTo>
                  <a:pt x="6466285" y="270272"/>
                </a:lnTo>
                <a:cubicBezTo>
                  <a:pt x="6466285" y="250428"/>
                  <a:pt x="6461125" y="234950"/>
                  <a:pt x="6450807" y="223837"/>
                </a:cubicBezTo>
                <a:cubicBezTo>
                  <a:pt x="6440488" y="212725"/>
                  <a:pt x="6426399" y="207169"/>
                  <a:pt x="6408539" y="207169"/>
                </a:cubicBezTo>
                <a:cubicBezTo>
                  <a:pt x="6386711" y="207169"/>
                  <a:pt x="6369249" y="215503"/>
                  <a:pt x="6356152" y="232172"/>
                </a:cubicBezTo>
                <a:cubicBezTo>
                  <a:pt x="6343055" y="248841"/>
                  <a:pt x="6336507" y="269875"/>
                  <a:pt x="6336507" y="295275"/>
                </a:cubicBezTo>
                <a:lnTo>
                  <a:pt x="6336507" y="453628"/>
                </a:lnTo>
                <a:lnTo>
                  <a:pt x="6256735" y="453628"/>
                </a:lnTo>
                <a:lnTo>
                  <a:pt x="6256735" y="142875"/>
                </a:lnTo>
                <a:lnTo>
                  <a:pt x="6331149" y="142875"/>
                </a:lnTo>
                <a:lnTo>
                  <a:pt x="6331149" y="181570"/>
                </a:lnTo>
                <a:lnTo>
                  <a:pt x="6336507" y="181570"/>
                </a:lnTo>
                <a:cubicBezTo>
                  <a:pt x="6346429" y="166092"/>
                  <a:pt x="6359525" y="154186"/>
                  <a:pt x="6375797" y="145851"/>
                </a:cubicBezTo>
                <a:cubicBezTo>
                  <a:pt x="6392863" y="137120"/>
                  <a:pt x="6411318" y="132755"/>
                  <a:pt x="6431161" y="132755"/>
                </a:cubicBezTo>
                <a:close/>
                <a:moveTo>
                  <a:pt x="5270302" y="132755"/>
                </a:moveTo>
                <a:cubicBezTo>
                  <a:pt x="5289352" y="132755"/>
                  <a:pt x="5307409" y="136525"/>
                  <a:pt x="5324475" y="144066"/>
                </a:cubicBezTo>
                <a:cubicBezTo>
                  <a:pt x="5339953" y="150812"/>
                  <a:pt x="5352653" y="161330"/>
                  <a:pt x="5362575" y="175617"/>
                </a:cubicBezTo>
                <a:lnTo>
                  <a:pt x="5367338" y="175617"/>
                </a:lnTo>
                <a:lnTo>
                  <a:pt x="5367338" y="142875"/>
                </a:lnTo>
                <a:lnTo>
                  <a:pt x="5444133" y="142875"/>
                </a:lnTo>
                <a:lnTo>
                  <a:pt x="5444133" y="432197"/>
                </a:lnTo>
                <a:cubicBezTo>
                  <a:pt x="5444133" y="466328"/>
                  <a:pt x="5437783" y="495300"/>
                  <a:pt x="5425083" y="519112"/>
                </a:cubicBezTo>
                <a:cubicBezTo>
                  <a:pt x="5412383" y="542925"/>
                  <a:pt x="5393730" y="561578"/>
                  <a:pt x="5369124" y="575072"/>
                </a:cubicBezTo>
                <a:cubicBezTo>
                  <a:pt x="5344518" y="588566"/>
                  <a:pt x="5316538" y="595312"/>
                  <a:pt x="5285185" y="595312"/>
                </a:cubicBezTo>
                <a:cubicBezTo>
                  <a:pt x="5245894" y="595312"/>
                  <a:pt x="5213152" y="586383"/>
                  <a:pt x="5186958" y="568523"/>
                </a:cubicBezTo>
                <a:cubicBezTo>
                  <a:pt x="5160764" y="550664"/>
                  <a:pt x="5143302" y="529431"/>
                  <a:pt x="5134571" y="504825"/>
                </a:cubicBezTo>
                <a:lnTo>
                  <a:pt x="5209580" y="474464"/>
                </a:lnTo>
                <a:cubicBezTo>
                  <a:pt x="5216327" y="489942"/>
                  <a:pt x="5226249" y="502047"/>
                  <a:pt x="5239346" y="510778"/>
                </a:cubicBezTo>
                <a:cubicBezTo>
                  <a:pt x="5253236" y="519906"/>
                  <a:pt x="5268516" y="524470"/>
                  <a:pt x="5285185" y="524470"/>
                </a:cubicBezTo>
                <a:cubicBezTo>
                  <a:pt x="5310585" y="524470"/>
                  <a:pt x="5330627" y="516731"/>
                  <a:pt x="5345311" y="501253"/>
                </a:cubicBezTo>
                <a:cubicBezTo>
                  <a:pt x="5359996" y="486172"/>
                  <a:pt x="5367338" y="464145"/>
                  <a:pt x="5367338" y="435173"/>
                </a:cubicBezTo>
                <a:lnTo>
                  <a:pt x="5367338" y="410766"/>
                </a:lnTo>
                <a:lnTo>
                  <a:pt x="5362575" y="410766"/>
                </a:lnTo>
                <a:cubicBezTo>
                  <a:pt x="5352257" y="425450"/>
                  <a:pt x="5339556" y="436166"/>
                  <a:pt x="5324475" y="442912"/>
                </a:cubicBezTo>
                <a:cubicBezTo>
                  <a:pt x="5308600" y="450056"/>
                  <a:pt x="5290542" y="453628"/>
                  <a:pt x="5270302" y="453628"/>
                </a:cubicBezTo>
                <a:cubicBezTo>
                  <a:pt x="5244505" y="453628"/>
                  <a:pt x="5220494" y="447080"/>
                  <a:pt x="5198269" y="433983"/>
                </a:cubicBezTo>
                <a:cubicBezTo>
                  <a:pt x="5176838" y="421283"/>
                  <a:pt x="5159177" y="402630"/>
                  <a:pt x="5145286" y="378023"/>
                </a:cubicBezTo>
                <a:cubicBezTo>
                  <a:pt x="5131792" y="353814"/>
                  <a:pt x="5125046" y="325636"/>
                  <a:pt x="5125046" y="293489"/>
                </a:cubicBezTo>
                <a:cubicBezTo>
                  <a:pt x="5125046" y="261342"/>
                  <a:pt x="5131792" y="233164"/>
                  <a:pt x="5145286" y="208955"/>
                </a:cubicBezTo>
                <a:cubicBezTo>
                  <a:pt x="5159177" y="184348"/>
                  <a:pt x="5176838" y="165695"/>
                  <a:pt x="5198269" y="152995"/>
                </a:cubicBezTo>
                <a:cubicBezTo>
                  <a:pt x="5220891" y="139501"/>
                  <a:pt x="5244902" y="132755"/>
                  <a:pt x="5270302" y="132755"/>
                </a:cubicBezTo>
                <a:close/>
                <a:moveTo>
                  <a:pt x="4954786" y="132755"/>
                </a:moveTo>
                <a:cubicBezTo>
                  <a:pt x="4992093" y="132755"/>
                  <a:pt x="5020668" y="144264"/>
                  <a:pt x="5040511" y="167283"/>
                </a:cubicBezTo>
                <a:cubicBezTo>
                  <a:pt x="5059958" y="189508"/>
                  <a:pt x="5069682" y="220464"/>
                  <a:pt x="5069682" y="260152"/>
                </a:cubicBezTo>
                <a:lnTo>
                  <a:pt x="5069682" y="453628"/>
                </a:lnTo>
                <a:lnTo>
                  <a:pt x="4989910" y="453628"/>
                </a:lnTo>
                <a:lnTo>
                  <a:pt x="4989910" y="270272"/>
                </a:lnTo>
                <a:cubicBezTo>
                  <a:pt x="4989910" y="250428"/>
                  <a:pt x="4984750" y="234950"/>
                  <a:pt x="4974432" y="223837"/>
                </a:cubicBezTo>
                <a:cubicBezTo>
                  <a:pt x="4964113" y="212725"/>
                  <a:pt x="4950024" y="207169"/>
                  <a:pt x="4932164" y="207169"/>
                </a:cubicBezTo>
                <a:cubicBezTo>
                  <a:pt x="4910336" y="207169"/>
                  <a:pt x="4892874" y="215503"/>
                  <a:pt x="4879777" y="232172"/>
                </a:cubicBezTo>
                <a:cubicBezTo>
                  <a:pt x="4866680" y="248841"/>
                  <a:pt x="4860132" y="269875"/>
                  <a:pt x="4860132" y="295275"/>
                </a:cubicBezTo>
                <a:lnTo>
                  <a:pt x="4860132" y="453628"/>
                </a:lnTo>
                <a:lnTo>
                  <a:pt x="4780360" y="453628"/>
                </a:lnTo>
                <a:lnTo>
                  <a:pt x="4780360" y="142875"/>
                </a:lnTo>
                <a:lnTo>
                  <a:pt x="4854774" y="142875"/>
                </a:lnTo>
                <a:lnTo>
                  <a:pt x="4854774" y="181570"/>
                </a:lnTo>
                <a:lnTo>
                  <a:pt x="4860132" y="181570"/>
                </a:lnTo>
                <a:cubicBezTo>
                  <a:pt x="4870054" y="166092"/>
                  <a:pt x="4883150" y="154186"/>
                  <a:pt x="4899422" y="145851"/>
                </a:cubicBezTo>
                <a:cubicBezTo>
                  <a:pt x="4916488" y="137120"/>
                  <a:pt x="4934943" y="132755"/>
                  <a:pt x="4954786" y="132755"/>
                </a:cubicBezTo>
                <a:close/>
                <a:moveTo>
                  <a:pt x="3641527" y="132755"/>
                </a:moveTo>
                <a:cubicBezTo>
                  <a:pt x="3660577" y="132755"/>
                  <a:pt x="3678635" y="136525"/>
                  <a:pt x="3695700" y="144066"/>
                </a:cubicBezTo>
                <a:cubicBezTo>
                  <a:pt x="3711179" y="150812"/>
                  <a:pt x="3723879" y="161330"/>
                  <a:pt x="3733800" y="175617"/>
                </a:cubicBezTo>
                <a:lnTo>
                  <a:pt x="3738563" y="175617"/>
                </a:lnTo>
                <a:lnTo>
                  <a:pt x="3738563" y="142875"/>
                </a:lnTo>
                <a:lnTo>
                  <a:pt x="3815358" y="142875"/>
                </a:lnTo>
                <a:lnTo>
                  <a:pt x="3815358" y="432197"/>
                </a:lnTo>
                <a:cubicBezTo>
                  <a:pt x="3815358" y="466328"/>
                  <a:pt x="3809008" y="495300"/>
                  <a:pt x="3796308" y="519112"/>
                </a:cubicBezTo>
                <a:cubicBezTo>
                  <a:pt x="3783608" y="542925"/>
                  <a:pt x="3764955" y="561578"/>
                  <a:pt x="3740349" y="575072"/>
                </a:cubicBezTo>
                <a:cubicBezTo>
                  <a:pt x="3715743" y="588566"/>
                  <a:pt x="3687763" y="595312"/>
                  <a:pt x="3656410" y="595312"/>
                </a:cubicBezTo>
                <a:cubicBezTo>
                  <a:pt x="3617119" y="595312"/>
                  <a:pt x="3584377" y="586383"/>
                  <a:pt x="3558183" y="568523"/>
                </a:cubicBezTo>
                <a:cubicBezTo>
                  <a:pt x="3531989" y="550664"/>
                  <a:pt x="3514527" y="529431"/>
                  <a:pt x="3505796" y="504825"/>
                </a:cubicBezTo>
                <a:lnTo>
                  <a:pt x="3580805" y="474464"/>
                </a:lnTo>
                <a:cubicBezTo>
                  <a:pt x="3587552" y="489942"/>
                  <a:pt x="3597474" y="502047"/>
                  <a:pt x="3610571" y="510778"/>
                </a:cubicBezTo>
                <a:cubicBezTo>
                  <a:pt x="3624461" y="519906"/>
                  <a:pt x="3639741" y="524470"/>
                  <a:pt x="3656410" y="524470"/>
                </a:cubicBezTo>
                <a:cubicBezTo>
                  <a:pt x="3681810" y="524470"/>
                  <a:pt x="3701852" y="516731"/>
                  <a:pt x="3716536" y="501253"/>
                </a:cubicBezTo>
                <a:cubicBezTo>
                  <a:pt x="3731221" y="486172"/>
                  <a:pt x="3738563" y="464145"/>
                  <a:pt x="3738563" y="435173"/>
                </a:cubicBezTo>
                <a:lnTo>
                  <a:pt x="3738563" y="410766"/>
                </a:lnTo>
                <a:lnTo>
                  <a:pt x="3733800" y="410766"/>
                </a:lnTo>
                <a:cubicBezTo>
                  <a:pt x="3723482" y="425450"/>
                  <a:pt x="3710782" y="436166"/>
                  <a:pt x="3695700" y="442912"/>
                </a:cubicBezTo>
                <a:cubicBezTo>
                  <a:pt x="3679826" y="450056"/>
                  <a:pt x="3661768" y="453628"/>
                  <a:pt x="3641527" y="453628"/>
                </a:cubicBezTo>
                <a:cubicBezTo>
                  <a:pt x="3615730" y="453628"/>
                  <a:pt x="3591719" y="447080"/>
                  <a:pt x="3569494" y="433983"/>
                </a:cubicBezTo>
                <a:cubicBezTo>
                  <a:pt x="3548063" y="421283"/>
                  <a:pt x="3530402" y="402630"/>
                  <a:pt x="3516511" y="378023"/>
                </a:cubicBezTo>
                <a:cubicBezTo>
                  <a:pt x="3503018" y="353814"/>
                  <a:pt x="3496271" y="325636"/>
                  <a:pt x="3496271" y="293489"/>
                </a:cubicBezTo>
                <a:cubicBezTo>
                  <a:pt x="3496271" y="261342"/>
                  <a:pt x="3503018" y="233164"/>
                  <a:pt x="3516511" y="208955"/>
                </a:cubicBezTo>
                <a:cubicBezTo>
                  <a:pt x="3530402" y="184348"/>
                  <a:pt x="3548063" y="165695"/>
                  <a:pt x="3569494" y="152995"/>
                </a:cubicBezTo>
                <a:cubicBezTo>
                  <a:pt x="3592116" y="139501"/>
                  <a:pt x="3616127" y="132755"/>
                  <a:pt x="3641527" y="132755"/>
                </a:cubicBezTo>
                <a:close/>
                <a:moveTo>
                  <a:pt x="3326012" y="132755"/>
                </a:moveTo>
                <a:cubicBezTo>
                  <a:pt x="3363318" y="132755"/>
                  <a:pt x="3391893" y="144264"/>
                  <a:pt x="3411736" y="167283"/>
                </a:cubicBezTo>
                <a:cubicBezTo>
                  <a:pt x="3431183" y="189508"/>
                  <a:pt x="3440907" y="220464"/>
                  <a:pt x="3440907" y="260152"/>
                </a:cubicBezTo>
                <a:lnTo>
                  <a:pt x="3440907" y="453628"/>
                </a:lnTo>
                <a:lnTo>
                  <a:pt x="3361135" y="453628"/>
                </a:lnTo>
                <a:lnTo>
                  <a:pt x="3361135" y="270272"/>
                </a:lnTo>
                <a:cubicBezTo>
                  <a:pt x="3361135" y="250428"/>
                  <a:pt x="3355976" y="234950"/>
                  <a:pt x="3345657" y="223837"/>
                </a:cubicBezTo>
                <a:cubicBezTo>
                  <a:pt x="3335338" y="212725"/>
                  <a:pt x="3321249" y="207169"/>
                  <a:pt x="3303390" y="207169"/>
                </a:cubicBezTo>
                <a:cubicBezTo>
                  <a:pt x="3281561" y="207169"/>
                  <a:pt x="3264099" y="215503"/>
                  <a:pt x="3251002" y="232172"/>
                </a:cubicBezTo>
                <a:cubicBezTo>
                  <a:pt x="3237905" y="248841"/>
                  <a:pt x="3231357" y="269875"/>
                  <a:pt x="3231357" y="295275"/>
                </a:cubicBezTo>
                <a:lnTo>
                  <a:pt x="3231357" y="453628"/>
                </a:lnTo>
                <a:lnTo>
                  <a:pt x="3151585" y="453628"/>
                </a:lnTo>
                <a:lnTo>
                  <a:pt x="3151585" y="142875"/>
                </a:lnTo>
                <a:lnTo>
                  <a:pt x="3225999" y="142875"/>
                </a:lnTo>
                <a:lnTo>
                  <a:pt x="3225999" y="181570"/>
                </a:lnTo>
                <a:lnTo>
                  <a:pt x="3231357" y="181570"/>
                </a:lnTo>
                <a:cubicBezTo>
                  <a:pt x="3241279" y="166092"/>
                  <a:pt x="3254375" y="154186"/>
                  <a:pt x="3270647" y="145851"/>
                </a:cubicBezTo>
                <a:cubicBezTo>
                  <a:pt x="3287713" y="137120"/>
                  <a:pt x="3306168" y="132755"/>
                  <a:pt x="3326012" y="132755"/>
                </a:cubicBezTo>
                <a:close/>
                <a:moveTo>
                  <a:pt x="2049662" y="132755"/>
                </a:moveTo>
                <a:cubicBezTo>
                  <a:pt x="2086968" y="132755"/>
                  <a:pt x="2115543" y="144264"/>
                  <a:pt x="2135387" y="167283"/>
                </a:cubicBezTo>
                <a:cubicBezTo>
                  <a:pt x="2154833" y="189508"/>
                  <a:pt x="2164557" y="220464"/>
                  <a:pt x="2164557" y="260152"/>
                </a:cubicBezTo>
                <a:lnTo>
                  <a:pt x="2164557" y="453628"/>
                </a:lnTo>
                <a:lnTo>
                  <a:pt x="2084785" y="453628"/>
                </a:lnTo>
                <a:lnTo>
                  <a:pt x="2084785" y="270272"/>
                </a:lnTo>
                <a:cubicBezTo>
                  <a:pt x="2084785" y="250428"/>
                  <a:pt x="2079626" y="234950"/>
                  <a:pt x="2069307" y="223837"/>
                </a:cubicBezTo>
                <a:cubicBezTo>
                  <a:pt x="2058988" y="212725"/>
                  <a:pt x="2044899" y="207169"/>
                  <a:pt x="2027040" y="207169"/>
                </a:cubicBezTo>
                <a:cubicBezTo>
                  <a:pt x="2005211" y="207169"/>
                  <a:pt x="1987749" y="215503"/>
                  <a:pt x="1974652" y="232172"/>
                </a:cubicBezTo>
                <a:cubicBezTo>
                  <a:pt x="1961556" y="248841"/>
                  <a:pt x="1955007" y="269875"/>
                  <a:pt x="1955007" y="295275"/>
                </a:cubicBezTo>
                <a:lnTo>
                  <a:pt x="1955007" y="453628"/>
                </a:lnTo>
                <a:lnTo>
                  <a:pt x="1875235" y="453628"/>
                </a:lnTo>
                <a:lnTo>
                  <a:pt x="1875235" y="142875"/>
                </a:lnTo>
                <a:lnTo>
                  <a:pt x="1949649" y="142875"/>
                </a:lnTo>
                <a:lnTo>
                  <a:pt x="1949649" y="181570"/>
                </a:lnTo>
                <a:lnTo>
                  <a:pt x="1955007" y="181570"/>
                </a:lnTo>
                <a:cubicBezTo>
                  <a:pt x="1964929" y="166092"/>
                  <a:pt x="1978026" y="154186"/>
                  <a:pt x="1994298" y="145851"/>
                </a:cubicBezTo>
                <a:cubicBezTo>
                  <a:pt x="2011363" y="137120"/>
                  <a:pt x="2029818" y="132755"/>
                  <a:pt x="2049662" y="132755"/>
                </a:cubicBezTo>
                <a:close/>
                <a:moveTo>
                  <a:pt x="835819" y="132755"/>
                </a:moveTo>
                <a:cubicBezTo>
                  <a:pt x="863600" y="132755"/>
                  <a:pt x="889199" y="139898"/>
                  <a:pt x="912615" y="154186"/>
                </a:cubicBezTo>
                <a:cubicBezTo>
                  <a:pt x="934840" y="168077"/>
                  <a:pt x="952699" y="187722"/>
                  <a:pt x="966193" y="213122"/>
                </a:cubicBezTo>
                <a:cubicBezTo>
                  <a:pt x="979290" y="238125"/>
                  <a:pt x="985838" y="266502"/>
                  <a:pt x="985838" y="298252"/>
                </a:cubicBezTo>
                <a:cubicBezTo>
                  <a:pt x="985838" y="330398"/>
                  <a:pt x="979290" y="358973"/>
                  <a:pt x="966193" y="383977"/>
                </a:cubicBezTo>
                <a:cubicBezTo>
                  <a:pt x="953096" y="408980"/>
                  <a:pt x="935236" y="428427"/>
                  <a:pt x="912615" y="442317"/>
                </a:cubicBezTo>
                <a:cubicBezTo>
                  <a:pt x="889993" y="456208"/>
                  <a:pt x="864394" y="463153"/>
                  <a:pt x="835819" y="463153"/>
                </a:cubicBezTo>
                <a:cubicBezTo>
                  <a:pt x="814785" y="463153"/>
                  <a:pt x="796132" y="458787"/>
                  <a:pt x="779860" y="450056"/>
                </a:cubicBezTo>
                <a:cubicBezTo>
                  <a:pt x="763588" y="441325"/>
                  <a:pt x="751285" y="430212"/>
                  <a:pt x="742951" y="416719"/>
                </a:cubicBezTo>
                <a:lnTo>
                  <a:pt x="737593" y="416719"/>
                </a:lnTo>
                <a:lnTo>
                  <a:pt x="742951" y="460177"/>
                </a:lnTo>
                <a:lnTo>
                  <a:pt x="742951" y="585192"/>
                </a:lnTo>
                <a:lnTo>
                  <a:pt x="662583" y="585192"/>
                </a:lnTo>
                <a:lnTo>
                  <a:pt x="662583" y="142875"/>
                </a:lnTo>
                <a:lnTo>
                  <a:pt x="737593" y="142875"/>
                </a:lnTo>
                <a:lnTo>
                  <a:pt x="737593" y="180380"/>
                </a:lnTo>
                <a:lnTo>
                  <a:pt x="742951" y="180380"/>
                </a:lnTo>
                <a:cubicBezTo>
                  <a:pt x="751285" y="166886"/>
                  <a:pt x="763588" y="155575"/>
                  <a:pt x="779860" y="146447"/>
                </a:cubicBezTo>
                <a:cubicBezTo>
                  <a:pt x="796132" y="137319"/>
                  <a:pt x="814785" y="132755"/>
                  <a:pt x="835819" y="132755"/>
                </a:cubicBezTo>
                <a:close/>
                <a:moveTo>
                  <a:pt x="444699" y="132755"/>
                </a:moveTo>
                <a:cubicBezTo>
                  <a:pt x="491927" y="132755"/>
                  <a:pt x="528241" y="143867"/>
                  <a:pt x="553641" y="166092"/>
                </a:cubicBezTo>
                <a:cubicBezTo>
                  <a:pt x="578247" y="187920"/>
                  <a:pt x="590551" y="219869"/>
                  <a:pt x="590551" y="261937"/>
                </a:cubicBezTo>
                <a:lnTo>
                  <a:pt x="590551" y="453628"/>
                </a:lnTo>
                <a:lnTo>
                  <a:pt x="511969" y="453628"/>
                </a:lnTo>
                <a:lnTo>
                  <a:pt x="511969" y="422077"/>
                </a:lnTo>
                <a:lnTo>
                  <a:pt x="507207" y="422077"/>
                </a:lnTo>
                <a:cubicBezTo>
                  <a:pt x="497285" y="434777"/>
                  <a:pt x="484982" y="444698"/>
                  <a:pt x="470297" y="451842"/>
                </a:cubicBezTo>
                <a:cubicBezTo>
                  <a:pt x="455216" y="459383"/>
                  <a:pt x="437555" y="463153"/>
                  <a:pt x="417315" y="463153"/>
                </a:cubicBezTo>
                <a:cubicBezTo>
                  <a:pt x="384374" y="463153"/>
                  <a:pt x="357386" y="453628"/>
                  <a:pt x="336352" y="434578"/>
                </a:cubicBezTo>
                <a:cubicBezTo>
                  <a:pt x="315318" y="415528"/>
                  <a:pt x="304801" y="390128"/>
                  <a:pt x="304801" y="358378"/>
                </a:cubicBezTo>
                <a:cubicBezTo>
                  <a:pt x="304801" y="337741"/>
                  <a:pt x="310158" y="319484"/>
                  <a:pt x="320874" y="303609"/>
                </a:cubicBezTo>
                <a:cubicBezTo>
                  <a:pt x="331193" y="288131"/>
                  <a:pt x="346274" y="276027"/>
                  <a:pt x="366118" y="267295"/>
                </a:cubicBezTo>
                <a:cubicBezTo>
                  <a:pt x="385961" y="258564"/>
                  <a:pt x="407194" y="254198"/>
                  <a:pt x="429816" y="254198"/>
                </a:cubicBezTo>
                <a:cubicBezTo>
                  <a:pt x="461963" y="254198"/>
                  <a:pt x="489347" y="258961"/>
                  <a:pt x="511969" y="268486"/>
                </a:cubicBezTo>
                <a:lnTo>
                  <a:pt x="511969" y="254794"/>
                </a:lnTo>
                <a:cubicBezTo>
                  <a:pt x="511969" y="237728"/>
                  <a:pt x="505619" y="224036"/>
                  <a:pt x="492919" y="213717"/>
                </a:cubicBezTo>
                <a:cubicBezTo>
                  <a:pt x="479822" y="203002"/>
                  <a:pt x="462558" y="197644"/>
                  <a:pt x="441127" y="197644"/>
                </a:cubicBezTo>
                <a:cubicBezTo>
                  <a:pt x="427236" y="197644"/>
                  <a:pt x="413147" y="201017"/>
                  <a:pt x="398860" y="207764"/>
                </a:cubicBezTo>
                <a:cubicBezTo>
                  <a:pt x="385366" y="214114"/>
                  <a:pt x="374055" y="222845"/>
                  <a:pt x="364927" y="233958"/>
                </a:cubicBezTo>
                <a:lnTo>
                  <a:pt x="313730" y="194072"/>
                </a:lnTo>
                <a:cubicBezTo>
                  <a:pt x="328415" y="175022"/>
                  <a:pt x="347266" y="159941"/>
                  <a:pt x="370285" y="148828"/>
                </a:cubicBezTo>
                <a:cubicBezTo>
                  <a:pt x="392907" y="138112"/>
                  <a:pt x="417711" y="132755"/>
                  <a:pt x="444699" y="132755"/>
                </a:cubicBezTo>
                <a:close/>
                <a:moveTo>
                  <a:pt x="3067646" y="70842"/>
                </a:moveTo>
                <a:lnTo>
                  <a:pt x="3127177" y="70842"/>
                </a:lnTo>
                <a:lnTo>
                  <a:pt x="3127177" y="118467"/>
                </a:lnTo>
                <a:cubicBezTo>
                  <a:pt x="3127177" y="145851"/>
                  <a:pt x="3120430" y="166291"/>
                  <a:pt x="3106936" y="179784"/>
                </a:cubicBezTo>
                <a:cubicBezTo>
                  <a:pt x="3093443" y="193278"/>
                  <a:pt x="3072805" y="200025"/>
                  <a:pt x="3045024" y="200025"/>
                </a:cubicBezTo>
                <a:lnTo>
                  <a:pt x="3038475" y="200025"/>
                </a:lnTo>
                <a:lnTo>
                  <a:pt x="3038475" y="453628"/>
                </a:lnTo>
                <a:lnTo>
                  <a:pt x="2963466" y="453628"/>
                </a:lnTo>
                <a:lnTo>
                  <a:pt x="2963466" y="414337"/>
                </a:lnTo>
                <a:lnTo>
                  <a:pt x="2958704" y="414337"/>
                </a:lnTo>
                <a:cubicBezTo>
                  <a:pt x="2949179" y="429419"/>
                  <a:pt x="2936082" y="441325"/>
                  <a:pt x="2919413" y="450056"/>
                </a:cubicBezTo>
                <a:cubicBezTo>
                  <a:pt x="2903141" y="458787"/>
                  <a:pt x="2884488" y="463153"/>
                  <a:pt x="2863454" y="463153"/>
                </a:cubicBezTo>
                <a:cubicBezTo>
                  <a:pt x="2826147" y="463153"/>
                  <a:pt x="2797771" y="451644"/>
                  <a:pt x="2778324" y="428625"/>
                </a:cubicBezTo>
                <a:cubicBezTo>
                  <a:pt x="2758480" y="405209"/>
                  <a:pt x="2748558" y="372864"/>
                  <a:pt x="2748558" y="331589"/>
                </a:cubicBezTo>
                <a:lnTo>
                  <a:pt x="2748558" y="142875"/>
                </a:lnTo>
                <a:lnTo>
                  <a:pt x="2828925" y="142875"/>
                </a:lnTo>
                <a:lnTo>
                  <a:pt x="2828925" y="322064"/>
                </a:lnTo>
                <a:cubicBezTo>
                  <a:pt x="2828925" y="343495"/>
                  <a:pt x="2833886" y="359966"/>
                  <a:pt x="2843808" y="371475"/>
                </a:cubicBezTo>
                <a:cubicBezTo>
                  <a:pt x="2853730" y="383381"/>
                  <a:pt x="2867224" y="389334"/>
                  <a:pt x="2884290" y="389334"/>
                </a:cubicBezTo>
                <a:cubicBezTo>
                  <a:pt x="2906911" y="389334"/>
                  <a:pt x="2924970" y="381000"/>
                  <a:pt x="2938463" y="364331"/>
                </a:cubicBezTo>
                <a:cubicBezTo>
                  <a:pt x="2951957" y="348059"/>
                  <a:pt x="2958704" y="327025"/>
                  <a:pt x="2958704" y="301228"/>
                </a:cubicBezTo>
                <a:lnTo>
                  <a:pt x="2958704" y="142875"/>
                </a:lnTo>
                <a:lnTo>
                  <a:pt x="3045024" y="142875"/>
                </a:lnTo>
                <a:cubicBezTo>
                  <a:pt x="3060105" y="142875"/>
                  <a:pt x="3067646" y="135334"/>
                  <a:pt x="3067646" y="120253"/>
                </a:cubicBezTo>
                <a:close/>
                <a:moveTo>
                  <a:pt x="1221582" y="54769"/>
                </a:moveTo>
                <a:lnTo>
                  <a:pt x="1301354" y="54769"/>
                </a:lnTo>
                <a:lnTo>
                  <a:pt x="1301354" y="142875"/>
                </a:lnTo>
                <a:lnTo>
                  <a:pt x="1377554" y="142875"/>
                </a:lnTo>
                <a:lnTo>
                  <a:pt x="1377554" y="210741"/>
                </a:lnTo>
                <a:lnTo>
                  <a:pt x="1301354" y="210741"/>
                </a:lnTo>
                <a:lnTo>
                  <a:pt x="1301354" y="339923"/>
                </a:lnTo>
                <a:cubicBezTo>
                  <a:pt x="1301354" y="355798"/>
                  <a:pt x="1304727" y="367109"/>
                  <a:pt x="1311474" y="373856"/>
                </a:cubicBezTo>
                <a:cubicBezTo>
                  <a:pt x="1317427" y="380206"/>
                  <a:pt x="1327349" y="383381"/>
                  <a:pt x="1341240" y="383381"/>
                </a:cubicBezTo>
                <a:cubicBezTo>
                  <a:pt x="1347987" y="383381"/>
                  <a:pt x="1354337" y="382389"/>
                  <a:pt x="1360290" y="380405"/>
                </a:cubicBezTo>
                <a:cubicBezTo>
                  <a:pt x="1363465" y="379214"/>
                  <a:pt x="1370013" y="375841"/>
                  <a:pt x="1379935" y="370284"/>
                </a:cubicBezTo>
                <a:lnTo>
                  <a:pt x="1379935" y="448270"/>
                </a:lnTo>
                <a:cubicBezTo>
                  <a:pt x="1363663" y="455017"/>
                  <a:pt x="1345209" y="458391"/>
                  <a:pt x="1324571" y="458391"/>
                </a:cubicBezTo>
                <a:cubicBezTo>
                  <a:pt x="1309093" y="458391"/>
                  <a:pt x="1294805" y="456009"/>
                  <a:pt x="1281709" y="451247"/>
                </a:cubicBezTo>
                <a:cubicBezTo>
                  <a:pt x="1268612" y="446484"/>
                  <a:pt x="1258094" y="440134"/>
                  <a:pt x="1250157" y="432197"/>
                </a:cubicBezTo>
                <a:cubicBezTo>
                  <a:pt x="1231107" y="413941"/>
                  <a:pt x="1221582" y="387945"/>
                  <a:pt x="1221582" y="354211"/>
                </a:cubicBezTo>
                <a:lnTo>
                  <a:pt x="1221582" y="210741"/>
                </a:lnTo>
                <a:lnTo>
                  <a:pt x="1167408" y="210741"/>
                </a:lnTo>
                <a:lnTo>
                  <a:pt x="1167408" y="142875"/>
                </a:lnTo>
                <a:lnTo>
                  <a:pt x="1221582" y="142875"/>
                </a:lnTo>
                <a:close/>
                <a:moveTo>
                  <a:pt x="6618685" y="17264"/>
                </a:moveTo>
                <a:lnTo>
                  <a:pt x="6698457" y="17264"/>
                </a:lnTo>
                <a:lnTo>
                  <a:pt x="6698457" y="254794"/>
                </a:lnTo>
                <a:lnTo>
                  <a:pt x="6702624" y="254794"/>
                </a:lnTo>
                <a:lnTo>
                  <a:pt x="6813947" y="142875"/>
                </a:lnTo>
                <a:lnTo>
                  <a:pt x="6912174" y="142875"/>
                </a:lnTo>
                <a:lnTo>
                  <a:pt x="6912174" y="147637"/>
                </a:lnTo>
                <a:lnTo>
                  <a:pt x="6794302" y="262533"/>
                </a:lnTo>
                <a:lnTo>
                  <a:pt x="6917532" y="448866"/>
                </a:lnTo>
                <a:lnTo>
                  <a:pt x="6917532" y="453628"/>
                </a:lnTo>
                <a:lnTo>
                  <a:pt x="6823472" y="453628"/>
                </a:lnTo>
                <a:lnTo>
                  <a:pt x="6738342" y="317897"/>
                </a:lnTo>
                <a:lnTo>
                  <a:pt x="6698457" y="357187"/>
                </a:lnTo>
                <a:lnTo>
                  <a:pt x="6698457" y="453628"/>
                </a:lnTo>
                <a:lnTo>
                  <a:pt x="6618685" y="453628"/>
                </a:lnTo>
                <a:close/>
                <a:moveTo>
                  <a:pt x="5923360" y="17264"/>
                </a:moveTo>
                <a:lnTo>
                  <a:pt x="6003132" y="17264"/>
                </a:lnTo>
                <a:lnTo>
                  <a:pt x="6003132" y="453628"/>
                </a:lnTo>
                <a:lnTo>
                  <a:pt x="5923360" y="453628"/>
                </a:lnTo>
                <a:close/>
                <a:moveTo>
                  <a:pt x="4263629" y="17264"/>
                </a:moveTo>
                <a:lnTo>
                  <a:pt x="4343401" y="17264"/>
                </a:lnTo>
                <a:lnTo>
                  <a:pt x="4343401" y="453628"/>
                </a:lnTo>
                <a:lnTo>
                  <a:pt x="4268986" y="453628"/>
                </a:lnTo>
                <a:lnTo>
                  <a:pt x="4268986" y="416719"/>
                </a:lnTo>
                <a:lnTo>
                  <a:pt x="4263629" y="416719"/>
                </a:lnTo>
                <a:cubicBezTo>
                  <a:pt x="4255294" y="430609"/>
                  <a:pt x="4243190" y="441722"/>
                  <a:pt x="4227315" y="450056"/>
                </a:cubicBezTo>
                <a:cubicBezTo>
                  <a:pt x="4211043" y="458787"/>
                  <a:pt x="4192191" y="463153"/>
                  <a:pt x="4170760" y="463153"/>
                </a:cubicBezTo>
                <a:cubicBezTo>
                  <a:pt x="4142185" y="463153"/>
                  <a:pt x="4116586" y="456208"/>
                  <a:pt x="4093965" y="442317"/>
                </a:cubicBezTo>
                <a:cubicBezTo>
                  <a:pt x="4070549" y="428030"/>
                  <a:pt x="4052491" y="408583"/>
                  <a:pt x="4039791" y="383977"/>
                </a:cubicBezTo>
                <a:cubicBezTo>
                  <a:pt x="4026694" y="358973"/>
                  <a:pt x="4020146" y="330398"/>
                  <a:pt x="4020146" y="298252"/>
                </a:cubicBezTo>
                <a:cubicBezTo>
                  <a:pt x="4020146" y="266502"/>
                  <a:pt x="4026694" y="238125"/>
                  <a:pt x="4039791" y="213122"/>
                </a:cubicBezTo>
                <a:cubicBezTo>
                  <a:pt x="4052888" y="188119"/>
                  <a:pt x="4070946" y="168473"/>
                  <a:pt x="4093965" y="154186"/>
                </a:cubicBezTo>
                <a:cubicBezTo>
                  <a:pt x="4117380" y="139898"/>
                  <a:pt x="4142979" y="132755"/>
                  <a:pt x="4170760" y="132755"/>
                </a:cubicBezTo>
                <a:cubicBezTo>
                  <a:pt x="4191794" y="132755"/>
                  <a:pt x="4210447" y="137319"/>
                  <a:pt x="4226719" y="146447"/>
                </a:cubicBezTo>
                <a:cubicBezTo>
                  <a:pt x="4242991" y="155575"/>
                  <a:pt x="4255294" y="166886"/>
                  <a:pt x="4263629" y="180380"/>
                </a:cubicBezTo>
                <a:lnTo>
                  <a:pt x="4268986" y="180380"/>
                </a:lnTo>
                <a:lnTo>
                  <a:pt x="4263629" y="136922"/>
                </a:lnTo>
                <a:close/>
                <a:moveTo>
                  <a:pt x="2237185" y="17264"/>
                </a:moveTo>
                <a:lnTo>
                  <a:pt x="2316957" y="17264"/>
                </a:lnTo>
                <a:lnTo>
                  <a:pt x="2316957" y="127397"/>
                </a:lnTo>
                <a:lnTo>
                  <a:pt x="2311599" y="181570"/>
                </a:lnTo>
                <a:lnTo>
                  <a:pt x="2316957" y="181570"/>
                </a:lnTo>
                <a:cubicBezTo>
                  <a:pt x="2325688" y="166886"/>
                  <a:pt x="2338586" y="155178"/>
                  <a:pt x="2355652" y="146447"/>
                </a:cubicBezTo>
                <a:cubicBezTo>
                  <a:pt x="2373115" y="137319"/>
                  <a:pt x="2391569" y="132755"/>
                  <a:pt x="2411016" y="132755"/>
                </a:cubicBezTo>
                <a:cubicBezTo>
                  <a:pt x="2448719" y="132755"/>
                  <a:pt x="2477691" y="144066"/>
                  <a:pt x="2497932" y="166687"/>
                </a:cubicBezTo>
                <a:cubicBezTo>
                  <a:pt x="2518172" y="189309"/>
                  <a:pt x="2528293" y="220464"/>
                  <a:pt x="2528293" y="260152"/>
                </a:cubicBezTo>
                <a:lnTo>
                  <a:pt x="2528293" y="453628"/>
                </a:lnTo>
                <a:lnTo>
                  <a:pt x="2448521" y="453628"/>
                </a:lnTo>
                <a:lnTo>
                  <a:pt x="2448521" y="270272"/>
                </a:lnTo>
                <a:cubicBezTo>
                  <a:pt x="2448521" y="250031"/>
                  <a:pt x="2443163" y="234553"/>
                  <a:pt x="2432448" y="223837"/>
                </a:cubicBezTo>
                <a:cubicBezTo>
                  <a:pt x="2421335" y="212725"/>
                  <a:pt x="2407047" y="207169"/>
                  <a:pt x="2389585" y="207169"/>
                </a:cubicBezTo>
                <a:cubicBezTo>
                  <a:pt x="2368154" y="207169"/>
                  <a:pt x="2350691" y="215702"/>
                  <a:pt x="2337197" y="232767"/>
                </a:cubicBezTo>
                <a:cubicBezTo>
                  <a:pt x="2323704" y="249833"/>
                  <a:pt x="2316957" y="270867"/>
                  <a:pt x="2316957" y="295870"/>
                </a:cubicBezTo>
                <a:lnTo>
                  <a:pt x="2316957" y="453628"/>
                </a:lnTo>
                <a:lnTo>
                  <a:pt x="2237185" y="453628"/>
                </a:lnTo>
                <a:close/>
                <a:moveTo>
                  <a:pt x="0" y="17264"/>
                </a:moveTo>
                <a:lnTo>
                  <a:pt x="82154" y="17264"/>
                </a:lnTo>
                <a:lnTo>
                  <a:pt x="82154" y="375642"/>
                </a:lnTo>
                <a:lnTo>
                  <a:pt x="266701" y="375642"/>
                </a:lnTo>
                <a:lnTo>
                  <a:pt x="266701" y="453628"/>
                </a:lnTo>
                <a:lnTo>
                  <a:pt x="0" y="453628"/>
                </a:lnTo>
                <a:close/>
                <a:moveTo>
                  <a:pt x="5823347" y="12501"/>
                </a:moveTo>
                <a:cubicBezTo>
                  <a:pt x="5843985" y="12501"/>
                  <a:pt x="5860852" y="14684"/>
                  <a:pt x="5873949" y="19050"/>
                </a:cubicBezTo>
                <a:lnTo>
                  <a:pt x="5873949" y="97036"/>
                </a:lnTo>
                <a:cubicBezTo>
                  <a:pt x="5865614" y="93861"/>
                  <a:pt x="5858868" y="91480"/>
                  <a:pt x="5853708" y="89892"/>
                </a:cubicBezTo>
                <a:cubicBezTo>
                  <a:pt x="5848549" y="88305"/>
                  <a:pt x="5841802" y="87511"/>
                  <a:pt x="5833467" y="87511"/>
                </a:cubicBezTo>
                <a:cubicBezTo>
                  <a:pt x="5819577" y="87511"/>
                  <a:pt x="5808663" y="91281"/>
                  <a:pt x="5800725" y="98822"/>
                </a:cubicBezTo>
                <a:cubicBezTo>
                  <a:pt x="5792788" y="106362"/>
                  <a:pt x="5788819" y="116880"/>
                  <a:pt x="5788819" y="130373"/>
                </a:cubicBezTo>
                <a:lnTo>
                  <a:pt x="5788819" y="142875"/>
                </a:lnTo>
                <a:lnTo>
                  <a:pt x="5865019" y="142875"/>
                </a:lnTo>
                <a:lnTo>
                  <a:pt x="5865019" y="210741"/>
                </a:lnTo>
                <a:lnTo>
                  <a:pt x="5788819" y="210741"/>
                </a:lnTo>
                <a:lnTo>
                  <a:pt x="5788819" y="453628"/>
                </a:lnTo>
                <a:lnTo>
                  <a:pt x="5709047" y="453628"/>
                </a:lnTo>
                <a:lnTo>
                  <a:pt x="5709047" y="210741"/>
                </a:lnTo>
                <a:lnTo>
                  <a:pt x="5653683" y="210741"/>
                </a:lnTo>
                <a:lnTo>
                  <a:pt x="5653683" y="142875"/>
                </a:lnTo>
                <a:lnTo>
                  <a:pt x="5709047" y="142875"/>
                </a:lnTo>
                <a:lnTo>
                  <a:pt x="5709047" y="125611"/>
                </a:lnTo>
                <a:cubicBezTo>
                  <a:pt x="5709047" y="90289"/>
                  <a:pt x="5719565" y="62508"/>
                  <a:pt x="5740599" y="42267"/>
                </a:cubicBezTo>
                <a:cubicBezTo>
                  <a:pt x="5760839" y="22423"/>
                  <a:pt x="5788422" y="12501"/>
                  <a:pt x="5823347" y="12501"/>
                </a:cubicBezTo>
                <a:close/>
                <a:moveTo>
                  <a:pt x="6129933" y="5358"/>
                </a:moveTo>
                <a:cubicBezTo>
                  <a:pt x="6144221" y="5358"/>
                  <a:pt x="6156325" y="10319"/>
                  <a:pt x="6166247" y="20241"/>
                </a:cubicBezTo>
                <a:cubicBezTo>
                  <a:pt x="6176169" y="30162"/>
                  <a:pt x="6181130" y="42267"/>
                  <a:pt x="6181130" y="56555"/>
                </a:cubicBezTo>
                <a:cubicBezTo>
                  <a:pt x="6181130" y="71239"/>
                  <a:pt x="6176169" y="83542"/>
                  <a:pt x="6166247" y="93464"/>
                </a:cubicBezTo>
                <a:cubicBezTo>
                  <a:pt x="6156325" y="103386"/>
                  <a:pt x="6144221" y="108347"/>
                  <a:pt x="6129933" y="108347"/>
                </a:cubicBezTo>
                <a:cubicBezTo>
                  <a:pt x="6115646" y="108347"/>
                  <a:pt x="6103541" y="103386"/>
                  <a:pt x="6093619" y="93464"/>
                </a:cubicBezTo>
                <a:cubicBezTo>
                  <a:pt x="6083300" y="83145"/>
                  <a:pt x="6078141" y="70842"/>
                  <a:pt x="6078141" y="56555"/>
                </a:cubicBezTo>
                <a:cubicBezTo>
                  <a:pt x="6078141" y="42664"/>
                  <a:pt x="6083300" y="30559"/>
                  <a:pt x="6093619" y="20241"/>
                </a:cubicBezTo>
                <a:cubicBezTo>
                  <a:pt x="6103541" y="10319"/>
                  <a:pt x="6115646" y="5358"/>
                  <a:pt x="6129933" y="5358"/>
                </a:cubicBezTo>
                <a:close/>
                <a:moveTo>
                  <a:pt x="411957" y="4762"/>
                </a:moveTo>
                <a:lnTo>
                  <a:pt x="481608" y="4762"/>
                </a:lnTo>
                <a:lnTo>
                  <a:pt x="551260" y="81558"/>
                </a:lnTo>
                <a:lnTo>
                  <a:pt x="551260" y="86916"/>
                </a:lnTo>
                <a:lnTo>
                  <a:pt x="475060" y="86916"/>
                </a:lnTo>
                <a:lnTo>
                  <a:pt x="450652" y="51197"/>
                </a:lnTo>
                <a:lnTo>
                  <a:pt x="442913" y="51197"/>
                </a:lnTo>
                <a:lnTo>
                  <a:pt x="418505" y="86916"/>
                </a:lnTo>
                <a:lnTo>
                  <a:pt x="342305" y="86916"/>
                </a:lnTo>
                <a:lnTo>
                  <a:pt x="342305" y="81558"/>
                </a:lnTo>
                <a:close/>
                <a:moveTo>
                  <a:pt x="2887266" y="0"/>
                </a:moveTo>
                <a:lnTo>
                  <a:pt x="2980730" y="0"/>
                </a:lnTo>
                <a:lnTo>
                  <a:pt x="2925366" y="82748"/>
                </a:lnTo>
                <a:lnTo>
                  <a:pt x="2861668" y="82748"/>
                </a:lnTo>
                <a:close/>
                <a:moveTo>
                  <a:pt x="1662113" y="0"/>
                </a:moveTo>
                <a:lnTo>
                  <a:pt x="1755577" y="0"/>
                </a:lnTo>
                <a:lnTo>
                  <a:pt x="1781176" y="82748"/>
                </a:lnTo>
                <a:lnTo>
                  <a:pt x="1716287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BDE0637-89CD-4013-A76A-0A449FFF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86" y="2084142"/>
            <a:ext cx="643022" cy="643022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2AF5B81-6E9D-43A8-A064-A3F459183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37955"/>
              </p:ext>
            </p:extLst>
          </p:nvPr>
        </p:nvGraphicFramePr>
        <p:xfrm>
          <a:off x="1680235" y="2727164"/>
          <a:ext cx="8897454" cy="330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7454">
                  <a:extLst>
                    <a:ext uri="{9D8B030D-6E8A-4147-A177-3AD203B41FA5}">
                      <a16:colId xmlns:a16="http://schemas.microsoft.com/office/drawing/2014/main" val="125192546"/>
                    </a:ext>
                  </a:extLst>
                </a:gridCol>
              </a:tblGrid>
              <a:tr h="310589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// Create execution environment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StreamExecutionEnvironment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env =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StreamExecutionEnvironment.getExecutionEnvironment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();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// Properties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final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Properties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props =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Properties();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props.put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ConsumerConfig.BOOTSTRAP_SERVERS_CONFIG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Commons.EXAMPLE_KAFKA_SERVER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props.put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ConsumerConfig.GROUP_ID_CONFIG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"</a:t>
                      </a:r>
                      <a:r>
                        <a:rPr lang="en-US" sz="1800" dirty="0" err="1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FlinkConsumerGroup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DataStream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 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messageStream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= 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env.addSource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FlinkKafkaConsumer010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&lt;&gt;(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Commons.EXAMPLE_KAFKA_TOPIC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SimpleStringSchema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(), props));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4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490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3C7E36-1915-4016-867F-EB8546E2B59C}"/>
              </a:ext>
            </a:extLst>
          </p:cNvPr>
          <p:cNvSpPr txBox="1"/>
          <p:nvPr/>
        </p:nvSpPr>
        <p:spPr>
          <a:xfrm>
            <a:off x="838134" y="862915"/>
            <a:ext cx="6917531" cy="1563156"/>
          </a:xfrm>
          <a:custGeom>
            <a:avLst/>
            <a:gdLst/>
            <a:ahLst/>
            <a:cxnLst/>
            <a:rect l="l" t="t" r="r" b="b"/>
            <a:pathLst>
              <a:path w="6917531" h="1563156">
                <a:moveTo>
                  <a:pt x="6405348" y="1518647"/>
                </a:moveTo>
                <a:cubicBezTo>
                  <a:pt x="6411102" y="1518647"/>
                  <a:pt x="6415958" y="1520625"/>
                  <a:pt x="6419914" y="1524581"/>
                </a:cubicBezTo>
                <a:cubicBezTo>
                  <a:pt x="6424050" y="1528718"/>
                  <a:pt x="6426118" y="1533663"/>
                  <a:pt x="6426118" y="1539418"/>
                </a:cubicBezTo>
                <a:cubicBezTo>
                  <a:pt x="6426118" y="1545172"/>
                  <a:pt x="6424050" y="1550118"/>
                  <a:pt x="6419914" y="1554254"/>
                </a:cubicBezTo>
                <a:cubicBezTo>
                  <a:pt x="6415958" y="1558210"/>
                  <a:pt x="6411102" y="1560189"/>
                  <a:pt x="6405348" y="1560189"/>
                </a:cubicBezTo>
                <a:cubicBezTo>
                  <a:pt x="6399413" y="1560189"/>
                  <a:pt x="6394468" y="1558210"/>
                  <a:pt x="6390511" y="1554254"/>
                </a:cubicBezTo>
                <a:cubicBezTo>
                  <a:pt x="6386375" y="1550118"/>
                  <a:pt x="6384307" y="1545172"/>
                  <a:pt x="6384307" y="1539418"/>
                </a:cubicBezTo>
                <a:cubicBezTo>
                  <a:pt x="6384307" y="1533663"/>
                  <a:pt x="6386375" y="1528718"/>
                  <a:pt x="6390511" y="1524581"/>
                </a:cubicBezTo>
                <a:cubicBezTo>
                  <a:pt x="6394468" y="1520625"/>
                  <a:pt x="6399413" y="1518647"/>
                  <a:pt x="6405348" y="1518647"/>
                </a:cubicBezTo>
                <a:close/>
                <a:moveTo>
                  <a:pt x="1597381" y="1518647"/>
                </a:moveTo>
                <a:cubicBezTo>
                  <a:pt x="1603135" y="1518647"/>
                  <a:pt x="1607991" y="1520625"/>
                  <a:pt x="1611947" y="1524581"/>
                </a:cubicBezTo>
                <a:cubicBezTo>
                  <a:pt x="1616083" y="1528718"/>
                  <a:pt x="1618152" y="1533663"/>
                  <a:pt x="1618152" y="1539418"/>
                </a:cubicBezTo>
                <a:cubicBezTo>
                  <a:pt x="1618152" y="1545172"/>
                  <a:pt x="1616083" y="1550118"/>
                  <a:pt x="1611947" y="1554254"/>
                </a:cubicBezTo>
                <a:cubicBezTo>
                  <a:pt x="1607991" y="1558210"/>
                  <a:pt x="1603135" y="1560189"/>
                  <a:pt x="1597381" y="1560189"/>
                </a:cubicBezTo>
                <a:cubicBezTo>
                  <a:pt x="1591446" y="1560189"/>
                  <a:pt x="1586501" y="1558210"/>
                  <a:pt x="1582544" y="1554254"/>
                </a:cubicBezTo>
                <a:cubicBezTo>
                  <a:pt x="1578408" y="1550118"/>
                  <a:pt x="1576340" y="1545172"/>
                  <a:pt x="1576340" y="1539418"/>
                </a:cubicBezTo>
                <a:cubicBezTo>
                  <a:pt x="1576340" y="1533663"/>
                  <a:pt x="1578408" y="1528718"/>
                  <a:pt x="1582544" y="1524581"/>
                </a:cubicBezTo>
                <a:cubicBezTo>
                  <a:pt x="1586501" y="1520625"/>
                  <a:pt x="1591446" y="1518647"/>
                  <a:pt x="1597381" y="1518647"/>
                </a:cubicBezTo>
                <a:close/>
                <a:moveTo>
                  <a:pt x="4626954" y="1434754"/>
                </a:moveTo>
                <a:cubicBezTo>
                  <a:pt x="4608251" y="1434754"/>
                  <a:pt x="4598900" y="1441768"/>
                  <a:pt x="4598900" y="1455795"/>
                </a:cubicBezTo>
                <a:cubicBezTo>
                  <a:pt x="4598900" y="1461550"/>
                  <a:pt x="4600968" y="1466225"/>
                  <a:pt x="4605104" y="1469822"/>
                </a:cubicBezTo>
                <a:cubicBezTo>
                  <a:pt x="4609240" y="1473419"/>
                  <a:pt x="4614995" y="1475217"/>
                  <a:pt x="4622368" y="1475217"/>
                </a:cubicBezTo>
                <a:cubicBezTo>
                  <a:pt x="4632978" y="1475217"/>
                  <a:pt x="4641341" y="1471890"/>
                  <a:pt x="4647455" y="1465236"/>
                </a:cubicBezTo>
                <a:cubicBezTo>
                  <a:pt x="4653569" y="1458582"/>
                  <a:pt x="4656627" y="1450670"/>
                  <a:pt x="4656627" y="1441498"/>
                </a:cubicBezTo>
                <a:cubicBezTo>
                  <a:pt x="4646736" y="1437002"/>
                  <a:pt x="4636845" y="1434754"/>
                  <a:pt x="4626954" y="1434754"/>
                </a:cubicBezTo>
                <a:close/>
                <a:moveTo>
                  <a:pt x="3598254" y="1434754"/>
                </a:moveTo>
                <a:cubicBezTo>
                  <a:pt x="3579551" y="1434754"/>
                  <a:pt x="3570200" y="1441768"/>
                  <a:pt x="3570200" y="1455795"/>
                </a:cubicBezTo>
                <a:cubicBezTo>
                  <a:pt x="3570200" y="1461550"/>
                  <a:pt x="3572268" y="1466225"/>
                  <a:pt x="3576404" y="1469822"/>
                </a:cubicBezTo>
                <a:cubicBezTo>
                  <a:pt x="3580540" y="1473419"/>
                  <a:pt x="3586295" y="1475217"/>
                  <a:pt x="3593668" y="1475217"/>
                </a:cubicBezTo>
                <a:cubicBezTo>
                  <a:pt x="3604278" y="1475217"/>
                  <a:pt x="3612641" y="1471890"/>
                  <a:pt x="3618755" y="1465236"/>
                </a:cubicBezTo>
                <a:cubicBezTo>
                  <a:pt x="3624869" y="1458582"/>
                  <a:pt x="3627927" y="1450670"/>
                  <a:pt x="3627927" y="1441498"/>
                </a:cubicBezTo>
                <a:cubicBezTo>
                  <a:pt x="3618036" y="1437002"/>
                  <a:pt x="3608145" y="1434754"/>
                  <a:pt x="3598254" y="1434754"/>
                </a:cubicBezTo>
                <a:close/>
                <a:moveTo>
                  <a:pt x="2960079" y="1434754"/>
                </a:moveTo>
                <a:cubicBezTo>
                  <a:pt x="2941376" y="1434754"/>
                  <a:pt x="2932025" y="1441768"/>
                  <a:pt x="2932025" y="1455795"/>
                </a:cubicBezTo>
                <a:cubicBezTo>
                  <a:pt x="2932025" y="1461550"/>
                  <a:pt x="2934093" y="1466225"/>
                  <a:pt x="2938229" y="1469822"/>
                </a:cubicBezTo>
                <a:cubicBezTo>
                  <a:pt x="2942365" y="1473419"/>
                  <a:pt x="2948120" y="1475217"/>
                  <a:pt x="2955493" y="1475217"/>
                </a:cubicBezTo>
                <a:cubicBezTo>
                  <a:pt x="2966103" y="1475217"/>
                  <a:pt x="2974466" y="1471890"/>
                  <a:pt x="2980580" y="1465236"/>
                </a:cubicBezTo>
                <a:cubicBezTo>
                  <a:pt x="2986694" y="1458582"/>
                  <a:pt x="2989752" y="1450670"/>
                  <a:pt x="2989752" y="1441498"/>
                </a:cubicBezTo>
                <a:cubicBezTo>
                  <a:pt x="2979861" y="1437002"/>
                  <a:pt x="2969970" y="1434754"/>
                  <a:pt x="2960079" y="1434754"/>
                </a:cubicBezTo>
                <a:close/>
                <a:moveTo>
                  <a:pt x="2445729" y="1434754"/>
                </a:moveTo>
                <a:cubicBezTo>
                  <a:pt x="2427026" y="1434754"/>
                  <a:pt x="2417675" y="1441768"/>
                  <a:pt x="2417675" y="1455795"/>
                </a:cubicBezTo>
                <a:cubicBezTo>
                  <a:pt x="2417675" y="1461550"/>
                  <a:pt x="2419743" y="1466225"/>
                  <a:pt x="2423879" y="1469822"/>
                </a:cubicBezTo>
                <a:cubicBezTo>
                  <a:pt x="2428015" y="1473419"/>
                  <a:pt x="2433770" y="1475217"/>
                  <a:pt x="2441143" y="1475217"/>
                </a:cubicBezTo>
                <a:cubicBezTo>
                  <a:pt x="2451753" y="1475217"/>
                  <a:pt x="2460116" y="1471890"/>
                  <a:pt x="2466230" y="1465236"/>
                </a:cubicBezTo>
                <a:cubicBezTo>
                  <a:pt x="2472344" y="1458582"/>
                  <a:pt x="2475402" y="1450670"/>
                  <a:pt x="2475402" y="1441498"/>
                </a:cubicBezTo>
                <a:cubicBezTo>
                  <a:pt x="2465511" y="1437002"/>
                  <a:pt x="2455620" y="1434754"/>
                  <a:pt x="2445729" y="1434754"/>
                </a:cubicBezTo>
                <a:close/>
                <a:moveTo>
                  <a:pt x="5837354" y="1387278"/>
                </a:moveTo>
                <a:cubicBezTo>
                  <a:pt x="5830701" y="1387278"/>
                  <a:pt x="5824496" y="1388987"/>
                  <a:pt x="5818742" y="1392403"/>
                </a:cubicBezTo>
                <a:cubicBezTo>
                  <a:pt x="5812627" y="1396000"/>
                  <a:pt x="5807862" y="1400856"/>
                  <a:pt x="5804445" y="1406970"/>
                </a:cubicBezTo>
                <a:cubicBezTo>
                  <a:pt x="5801028" y="1413084"/>
                  <a:pt x="5799319" y="1420278"/>
                  <a:pt x="5799319" y="1428550"/>
                </a:cubicBezTo>
                <a:cubicBezTo>
                  <a:pt x="5799319" y="1436822"/>
                  <a:pt x="5801028" y="1444016"/>
                  <a:pt x="5804445" y="1450130"/>
                </a:cubicBezTo>
                <a:cubicBezTo>
                  <a:pt x="5807862" y="1456245"/>
                  <a:pt x="5812627" y="1461100"/>
                  <a:pt x="5818742" y="1464697"/>
                </a:cubicBezTo>
                <a:cubicBezTo>
                  <a:pt x="5824496" y="1468114"/>
                  <a:pt x="5830701" y="1469822"/>
                  <a:pt x="5837354" y="1469822"/>
                </a:cubicBezTo>
                <a:cubicBezTo>
                  <a:pt x="5844368" y="1469822"/>
                  <a:pt x="5850752" y="1468114"/>
                  <a:pt x="5856507" y="1464697"/>
                </a:cubicBezTo>
                <a:cubicBezTo>
                  <a:pt x="5862262" y="1461280"/>
                  <a:pt x="5866937" y="1456424"/>
                  <a:pt x="5870534" y="1450130"/>
                </a:cubicBezTo>
                <a:cubicBezTo>
                  <a:pt x="5874131" y="1443836"/>
                  <a:pt x="5875929" y="1436643"/>
                  <a:pt x="5875929" y="1428550"/>
                </a:cubicBezTo>
                <a:cubicBezTo>
                  <a:pt x="5875929" y="1420458"/>
                  <a:pt x="5874131" y="1413264"/>
                  <a:pt x="5870534" y="1406970"/>
                </a:cubicBezTo>
                <a:cubicBezTo>
                  <a:pt x="5866937" y="1400676"/>
                  <a:pt x="5862262" y="1395820"/>
                  <a:pt x="5856507" y="1392403"/>
                </a:cubicBezTo>
                <a:cubicBezTo>
                  <a:pt x="5850752" y="1388987"/>
                  <a:pt x="5844368" y="1387278"/>
                  <a:pt x="5837354" y="1387278"/>
                </a:cubicBezTo>
                <a:close/>
                <a:moveTo>
                  <a:pt x="5209514" y="1387278"/>
                </a:moveTo>
                <a:cubicBezTo>
                  <a:pt x="5203040" y="1387278"/>
                  <a:pt x="5196656" y="1388987"/>
                  <a:pt x="5190362" y="1392403"/>
                </a:cubicBezTo>
                <a:cubicBezTo>
                  <a:pt x="5184427" y="1395641"/>
                  <a:pt x="5179661" y="1400406"/>
                  <a:pt x="5176065" y="1406700"/>
                </a:cubicBezTo>
                <a:cubicBezTo>
                  <a:pt x="5172468" y="1412994"/>
                  <a:pt x="5170670" y="1420278"/>
                  <a:pt x="5170670" y="1428550"/>
                </a:cubicBezTo>
                <a:cubicBezTo>
                  <a:pt x="5170670" y="1436463"/>
                  <a:pt x="5172468" y="1443746"/>
                  <a:pt x="5176065" y="1450400"/>
                </a:cubicBezTo>
                <a:cubicBezTo>
                  <a:pt x="5179482" y="1456874"/>
                  <a:pt x="5184247" y="1461730"/>
                  <a:pt x="5190362" y="1464967"/>
                </a:cubicBezTo>
                <a:cubicBezTo>
                  <a:pt x="5196296" y="1468204"/>
                  <a:pt x="5202680" y="1469822"/>
                  <a:pt x="5209514" y="1469822"/>
                </a:cubicBezTo>
                <a:cubicBezTo>
                  <a:pt x="5216527" y="1469822"/>
                  <a:pt x="5223001" y="1468204"/>
                  <a:pt x="5228936" y="1464967"/>
                </a:cubicBezTo>
                <a:cubicBezTo>
                  <a:pt x="5234691" y="1461909"/>
                  <a:pt x="5239366" y="1457144"/>
                  <a:pt x="5242963" y="1450670"/>
                </a:cubicBezTo>
                <a:cubicBezTo>
                  <a:pt x="5246560" y="1444376"/>
                  <a:pt x="5248358" y="1437002"/>
                  <a:pt x="5248358" y="1428550"/>
                </a:cubicBezTo>
                <a:cubicBezTo>
                  <a:pt x="5248358" y="1420278"/>
                  <a:pt x="5246560" y="1412994"/>
                  <a:pt x="5242963" y="1406700"/>
                </a:cubicBezTo>
                <a:cubicBezTo>
                  <a:pt x="5239366" y="1400226"/>
                  <a:pt x="5234691" y="1395461"/>
                  <a:pt x="5228936" y="1392403"/>
                </a:cubicBezTo>
                <a:cubicBezTo>
                  <a:pt x="5222642" y="1388987"/>
                  <a:pt x="5216168" y="1387278"/>
                  <a:pt x="5209514" y="1387278"/>
                </a:cubicBezTo>
                <a:close/>
                <a:moveTo>
                  <a:pt x="4008554" y="1387278"/>
                </a:moveTo>
                <a:cubicBezTo>
                  <a:pt x="4001901" y="1387278"/>
                  <a:pt x="3995696" y="1388987"/>
                  <a:pt x="3989942" y="1392403"/>
                </a:cubicBezTo>
                <a:cubicBezTo>
                  <a:pt x="3983827" y="1396000"/>
                  <a:pt x="3979062" y="1400856"/>
                  <a:pt x="3975645" y="1406970"/>
                </a:cubicBezTo>
                <a:cubicBezTo>
                  <a:pt x="3972228" y="1413084"/>
                  <a:pt x="3970520" y="1420278"/>
                  <a:pt x="3970520" y="1428550"/>
                </a:cubicBezTo>
                <a:cubicBezTo>
                  <a:pt x="3970520" y="1436822"/>
                  <a:pt x="3972228" y="1444016"/>
                  <a:pt x="3975645" y="1450130"/>
                </a:cubicBezTo>
                <a:cubicBezTo>
                  <a:pt x="3979062" y="1456245"/>
                  <a:pt x="3983827" y="1461100"/>
                  <a:pt x="3989942" y="1464697"/>
                </a:cubicBezTo>
                <a:cubicBezTo>
                  <a:pt x="3995696" y="1468114"/>
                  <a:pt x="4001901" y="1469822"/>
                  <a:pt x="4008554" y="1469822"/>
                </a:cubicBezTo>
                <a:cubicBezTo>
                  <a:pt x="4015568" y="1469822"/>
                  <a:pt x="4021952" y="1468114"/>
                  <a:pt x="4027707" y="1464697"/>
                </a:cubicBezTo>
                <a:cubicBezTo>
                  <a:pt x="4033461" y="1461280"/>
                  <a:pt x="4038137" y="1456424"/>
                  <a:pt x="4041734" y="1450130"/>
                </a:cubicBezTo>
                <a:cubicBezTo>
                  <a:pt x="4045330" y="1443836"/>
                  <a:pt x="4047129" y="1436643"/>
                  <a:pt x="4047129" y="1428550"/>
                </a:cubicBezTo>
                <a:cubicBezTo>
                  <a:pt x="4047129" y="1420458"/>
                  <a:pt x="4045330" y="1413264"/>
                  <a:pt x="4041734" y="1406970"/>
                </a:cubicBezTo>
                <a:cubicBezTo>
                  <a:pt x="4038137" y="1400676"/>
                  <a:pt x="4033461" y="1395820"/>
                  <a:pt x="4027707" y="1392403"/>
                </a:cubicBezTo>
                <a:cubicBezTo>
                  <a:pt x="4021952" y="1388987"/>
                  <a:pt x="4015568" y="1387278"/>
                  <a:pt x="4008554" y="1387278"/>
                </a:cubicBezTo>
                <a:close/>
                <a:moveTo>
                  <a:pt x="3765490" y="1387278"/>
                </a:moveTo>
                <a:cubicBezTo>
                  <a:pt x="3758657" y="1387278"/>
                  <a:pt x="3752362" y="1388987"/>
                  <a:pt x="3746608" y="1392403"/>
                </a:cubicBezTo>
                <a:cubicBezTo>
                  <a:pt x="3740853" y="1395820"/>
                  <a:pt x="3736177" y="1400676"/>
                  <a:pt x="3732581" y="1406970"/>
                </a:cubicBezTo>
                <a:cubicBezTo>
                  <a:pt x="3728984" y="1413264"/>
                  <a:pt x="3727186" y="1420458"/>
                  <a:pt x="3727186" y="1428550"/>
                </a:cubicBezTo>
                <a:cubicBezTo>
                  <a:pt x="3727186" y="1436643"/>
                  <a:pt x="3728984" y="1443836"/>
                  <a:pt x="3732581" y="1450130"/>
                </a:cubicBezTo>
                <a:cubicBezTo>
                  <a:pt x="3736177" y="1456424"/>
                  <a:pt x="3740853" y="1461280"/>
                  <a:pt x="3746608" y="1464697"/>
                </a:cubicBezTo>
                <a:cubicBezTo>
                  <a:pt x="3752362" y="1468114"/>
                  <a:pt x="3758657" y="1469822"/>
                  <a:pt x="3765490" y="1469822"/>
                </a:cubicBezTo>
                <a:cubicBezTo>
                  <a:pt x="3772324" y="1469822"/>
                  <a:pt x="3778618" y="1468114"/>
                  <a:pt x="3784373" y="1464697"/>
                </a:cubicBezTo>
                <a:cubicBezTo>
                  <a:pt x="3790487" y="1461100"/>
                  <a:pt x="3795253" y="1456245"/>
                  <a:pt x="3798670" y="1450130"/>
                </a:cubicBezTo>
                <a:cubicBezTo>
                  <a:pt x="3802087" y="1444016"/>
                  <a:pt x="3803795" y="1436822"/>
                  <a:pt x="3803795" y="1428550"/>
                </a:cubicBezTo>
                <a:cubicBezTo>
                  <a:pt x="3803795" y="1420278"/>
                  <a:pt x="3802087" y="1413084"/>
                  <a:pt x="3798670" y="1406970"/>
                </a:cubicBezTo>
                <a:cubicBezTo>
                  <a:pt x="3795253" y="1400856"/>
                  <a:pt x="3790487" y="1396000"/>
                  <a:pt x="3784373" y="1392403"/>
                </a:cubicBezTo>
                <a:cubicBezTo>
                  <a:pt x="3778618" y="1388987"/>
                  <a:pt x="3772324" y="1387278"/>
                  <a:pt x="3765490" y="1387278"/>
                </a:cubicBezTo>
                <a:close/>
                <a:moveTo>
                  <a:pt x="2609189" y="1387278"/>
                </a:moveTo>
                <a:cubicBezTo>
                  <a:pt x="2602715" y="1387278"/>
                  <a:pt x="2596331" y="1388987"/>
                  <a:pt x="2590036" y="1392403"/>
                </a:cubicBezTo>
                <a:cubicBezTo>
                  <a:pt x="2584102" y="1395641"/>
                  <a:pt x="2579336" y="1400406"/>
                  <a:pt x="2575740" y="1406700"/>
                </a:cubicBezTo>
                <a:cubicBezTo>
                  <a:pt x="2572143" y="1412994"/>
                  <a:pt x="2570345" y="1420278"/>
                  <a:pt x="2570345" y="1428550"/>
                </a:cubicBezTo>
                <a:cubicBezTo>
                  <a:pt x="2570345" y="1436463"/>
                  <a:pt x="2572143" y="1443746"/>
                  <a:pt x="2575740" y="1450400"/>
                </a:cubicBezTo>
                <a:cubicBezTo>
                  <a:pt x="2579157" y="1456874"/>
                  <a:pt x="2583922" y="1461729"/>
                  <a:pt x="2590036" y="1464967"/>
                </a:cubicBezTo>
                <a:cubicBezTo>
                  <a:pt x="2595971" y="1468204"/>
                  <a:pt x="2602355" y="1469822"/>
                  <a:pt x="2609189" y="1469822"/>
                </a:cubicBezTo>
                <a:cubicBezTo>
                  <a:pt x="2616202" y="1469822"/>
                  <a:pt x="2622676" y="1468204"/>
                  <a:pt x="2628611" y="1464967"/>
                </a:cubicBezTo>
                <a:cubicBezTo>
                  <a:pt x="2634365" y="1461909"/>
                  <a:pt x="2639041" y="1457144"/>
                  <a:pt x="2642638" y="1450670"/>
                </a:cubicBezTo>
                <a:cubicBezTo>
                  <a:pt x="2646235" y="1444376"/>
                  <a:pt x="2648033" y="1437002"/>
                  <a:pt x="2648033" y="1428550"/>
                </a:cubicBezTo>
                <a:cubicBezTo>
                  <a:pt x="2648033" y="1420278"/>
                  <a:pt x="2646235" y="1412994"/>
                  <a:pt x="2642638" y="1406700"/>
                </a:cubicBezTo>
                <a:cubicBezTo>
                  <a:pt x="2639041" y="1400226"/>
                  <a:pt x="2634365" y="1395461"/>
                  <a:pt x="2628611" y="1392403"/>
                </a:cubicBezTo>
                <a:cubicBezTo>
                  <a:pt x="2622317" y="1388987"/>
                  <a:pt x="2615843" y="1387278"/>
                  <a:pt x="2609189" y="1387278"/>
                </a:cubicBezTo>
                <a:close/>
                <a:moveTo>
                  <a:pt x="1427279" y="1387278"/>
                </a:moveTo>
                <a:cubicBezTo>
                  <a:pt x="1420626" y="1387278"/>
                  <a:pt x="1414421" y="1388987"/>
                  <a:pt x="1408667" y="1392404"/>
                </a:cubicBezTo>
                <a:cubicBezTo>
                  <a:pt x="1402552" y="1396000"/>
                  <a:pt x="1397787" y="1400856"/>
                  <a:pt x="1394370" y="1406970"/>
                </a:cubicBezTo>
                <a:cubicBezTo>
                  <a:pt x="1390953" y="1413084"/>
                  <a:pt x="1389245" y="1420278"/>
                  <a:pt x="1389245" y="1428550"/>
                </a:cubicBezTo>
                <a:cubicBezTo>
                  <a:pt x="1389245" y="1436822"/>
                  <a:pt x="1390953" y="1444016"/>
                  <a:pt x="1394370" y="1450130"/>
                </a:cubicBezTo>
                <a:cubicBezTo>
                  <a:pt x="1397787" y="1456245"/>
                  <a:pt x="1402552" y="1461100"/>
                  <a:pt x="1408667" y="1464697"/>
                </a:cubicBezTo>
                <a:cubicBezTo>
                  <a:pt x="1414421" y="1468114"/>
                  <a:pt x="1420626" y="1469822"/>
                  <a:pt x="1427279" y="1469822"/>
                </a:cubicBezTo>
                <a:cubicBezTo>
                  <a:pt x="1434293" y="1469822"/>
                  <a:pt x="1440677" y="1468114"/>
                  <a:pt x="1446432" y="1464697"/>
                </a:cubicBezTo>
                <a:cubicBezTo>
                  <a:pt x="1452187" y="1461280"/>
                  <a:pt x="1456862" y="1456424"/>
                  <a:pt x="1460459" y="1450130"/>
                </a:cubicBezTo>
                <a:cubicBezTo>
                  <a:pt x="1464056" y="1443836"/>
                  <a:pt x="1465854" y="1436643"/>
                  <a:pt x="1465854" y="1428550"/>
                </a:cubicBezTo>
                <a:cubicBezTo>
                  <a:pt x="1465854" y="1420458"/>
                  <a:pt x="1464056" y="1413264"/>
                  <a:pt x="1460459" y="1406970"/>
                </a:cubicBezTo>
                <a:cubicBezTo>
                  <a:pt x="1456862" y="1400676"/>
                  <a:pt x="1452187" y="1395820"/>
                  <a:pt x="1446432" y="1392404"/>
                </a:cubicBezTo>
                <a:cubicBezTo>
                  <a:pt x="1440677" y="1388987"/>
                  <a:pt x="1434293" y="1387278"/>
                  <a:pt x="1427279" y="1387278"/>
                </a:cubicBezTo>
                <a:close/>
                <a:moveTo>
                  <a:pt x="1921500" y="1386469"/>
                </a:moveTo>
                <a:cubicBezTo>
                  <a:pt x="1911430" y="1386469"/>
                  <a:pt x="1902708" y="1389976"/>
                  <a:pt x="1895335" y="1396989"/>
                </a:cubicBezTo>
                <a:cubicBezTo>
                  <a:pt x="1888141" y="1404003"/>
                  <a:pt x="1884545" y="1413804"/>
                  <a:pt x="1884545" y="1426392"/>
                </a:cubicBezTo>
                <a:cubicBezTo>
                  <a:pt x="1884545" y="1438801"/>
                  <a:pt x="1888141" y="1448512"/>
                  <a:pt x="1895335" y="1455525"/>
                </a:cubicBezTo>
                <a:cubicBezTo>
                  <a:pt x="1902708" y="1462539"/>
                  <a:pt x="1911430" y="1466046"/>
                  <a:pt x="1921500" y="1466046"/>
                </a:cubicBezTo>
                <a:cubicBezTo>
                  <a:pt x="1931571" y="1466046"/>
                  <a:pt x="1940203" y="1462539"/>
                  <a:pt x="1947397" y="1455525"/>
                </a:cubicBezTo>
                <a:cubicBezTo>
                  <a:pt x="1954590" y="1448512"/>
                  <a:pt x="1958187" y="1438801"/>
                  <a:pt x="1958187" y="1426392"/>
                </a:cubicBezTo>
                <a:cubicBezTo>
                  <a:pt x="1958187" y="1413804"/>
                  <a:pt x="1954680" y="1404003"/>
                  <a:pt x="1947666" y="1396989"/>
                </a:cubicBezTo>
                <a:cubicBezTo>
                  <a:pt x="1940653" y="1389976"/>
                  <a:pt x="1931931" y="1386469"/>
                  <a:pt x="1921500" y="1386469"/>
                </a:cubicBezTo>
                <a:close/>
                <a:moveTo>
                  <a:pt x="6407236" y="1383232"/>
                </a:moveTo>
                <a:cubicBezTo>
                  <a:pt x="6398604" y="1383232"/>
                  <a:pt x="6391231" y="1385750"/>
                  <a:pt x="6385116" y="1390785"/>
                </a:cubicBezTo>
                <a:cubicBezTo>
                  <a:pt x="6378822" y="1396000"/>
                  <a:pt x="6374326" y="1402834"/>
                  <a:pt x="6371629" y="1411286"/>
                </a:cubicBezTo>
                <a:lnTo>
                  <a:pt x="6441764" y="1411286"/>
                </a:lnTo>
                <a:cubicBezTo>
                  <a:pt x="6441405" y="1406970"/>
                  <a:pt x="6439786" y="1402654"/>
                  <a:pt x="6436908" y="1398338"/>
                </a:cubicBezTo>
                <a:cubicBezTo>
                  <a:pt x="6433852" y="1394022"/>
                  <a:pt x="6429895" y="1390425"/>
                  <a:pt x="6425039" y="1387548"/>
                </a:cubicBezTo>
                <a:cubicBezTo>
                  <a:pt x="6420004" y="1384671"/>
                  <a:pt x="6414070" y="1383232"/>
                  <a:pt x="6407236" y="1383232"/>
                </a:cubicBezTo>
                <a:close/>
                <a:moveTo>
                  <a:pt x="4178386" y="1383232"/>
                </a:moveTo>
                <a:cubicBezTo>
                  <a:pt x="4169754" y="1383232"/>
                  <a:pt x="4162381" y="1385750"/>
                  <a:pt x="4156266" y="1390785"/>
                </a:cubicBezTo>
                <a:cubicBezTo>
                  <a:pt x="4149972" y="1396000"/>
                  <a:pt x="4145476" y="1402834"/>
                  <a:pt x="4142779" y="1411286"/>
                </a:cubicBezTo>
                <a:lnTo>
                  <a:pt x="4212914" y="1411286"/>
                </a:lnTo>
                <a:cubicBezTo>
                  <a:pt x="4212554" y="1406970"/>
                  <a:pt x="4210936" y="1402654"/>
                  <a:pt x="4208059" y="1398338"/>
                </a:cubicBezTo>
                <a:cubicBezTo>
                  <a:pt x="4205001" y="1394022"/>
                  <a:pt x="4201045" y="1390425"/>
                  <a:pt x="4196190" y="1387548"/>
                </a:cubicBezTo>
                <a:cubicBezTo>
                  <a:pt x="4191154" y="1384671"/>
                  <a:pt x="4185220" y="1383232"/>
                  <a:pt x="4178386" y="1383232"/>
                </a:cubicBezTo>
                <a:close/>
                <a:moveTo>
                  <a:pt x="6503072" y="1358145"/>
                </a:moveTo>
                <a:lnTo>
                  <a:pt x="6539488" y="1358145"/>
                </a:lnTo>
                <a:lnTo>
                  <a:pt x="6539488" y="1439340"/>
                </a:lnTo>
                <a:cubicBezTo>
                  <a:pt x="6539488" y="1449051"/>
                  <a:pt x="6541736" y="1456514"/>
                  <a:pt x="6546232" y="1461729"/>
                </a:cubicBezTo>
                <a:cubicBezTo>
                  <a:pt x="6550728" y="1467125"/>
                  <a:pt x="6556842" y="1469822"/>
                  <a:pt x="6564575" y="1469822"/>
                </a:cubicBezTo>
                <a:cubicBezTo>
                  <a:pt x="6574826" y="1469822"/>
                  <a:pt x="6583008" y="1466046"/>
                  <a:pt x="6589122" y="1458492"/>
                </a:cubicBezTo>
                <a:cubicBezTo>
                  <a:pt x="6595237" y="1451119"/>
                  <a:pt x="6598294" y="1441588"/>
                  <a:pt x="6598294" y="1429899"/>
                </a:cubicBezTo>
                <a:lnTo>
                  <a:pt x="6598294" y="1358145"/>
                </a:lnTo>
                <a:lnTo>
                  <a:pt x="6634441" y="1358145"/>
                </a:lnTo>
                <a:lnTo>
                  <a:pt x="6634441" y="1498955"/>
                </a:lnTo>
                <a:lnTo>
                  <a:pt x="6600452" y="1498955"/>
                </a:lnTo>
                <a:lnTo>
                  <a:pt x="6600452" y="1481152"/>
                </a:lnTo>
                <a:lnTo>
                  <a:pt x="6598294" y="1481152"/>
                </a:lnTo>
                <a:cubicBezTo>
                  <a:pt x="6593978" y="1487985"/>
                  <a:pt x="6588043" y="1493380"/>
                  <a:pt x="6580490" y="1497337"/>
                </a:cubicBezTo>
                <a:cubicBezTo>
                  <a:pt x="6573118" y="1501293"/>
                  <a:pt x="6564665" y="1503271"/>
                  <a:pt x="6555134" y="1503271"/>
                </a:cubicBezTo>
                <a:cubicBezTo>
                  <a:pt x="6538230" y="1503271"/>
                  <a:pt x="6525372" y="1498056"/>
                  <a:pt x="6516559" y="1487626"/>
                </a:cubicBezTo>
                <a:cubicBezTo>
                  <a:pt x="6507568" y="1477015"/>
                  <a:pt x="6503072" y="1462359"/>
                  <a:pt x="6503072" y="1443656"/>
                </a:cubicBezTo>
                <a:close/>
                <a:moveTo>
                  <a:pt x="6268454" y="1358145"/>
                </a:moveTo>
                <a:lnTo>
                  <a:pt x="6304600" y="1358145"/>
                </a:lnTo>
                <a:lnTo>
                  <a:pt x="6304600" y="1498955"/>
                </a:lnTo>
                <a:lnTo>
                  <a:pt x="6268454" y="1498955"/>
                </a:lnTo>
                <a:close/>
                <a:moveTo>
                  <a:pt x="1531022" y="1358145"/>
                </a:moveTo>
                <a:lnTo>
                  <a:pt x="1567438" y="1358145"/>
                </a:lnTo>
                <a:lnTo>
                  <a:pt x="1567438" y="1439340"/>
                </a:lnTo>
                <a:cubicBezTo>
                  <a:pt x="1567438" y="1449051"/>
                  <a:pt x="1569686" y="1456514"/>
                  <a:pt x="1574182" y="1461729"/>
                </a:cubicBezTo>
                <a:cubicBezTo>
                  <a:pt x="1578678" y="1467125"/>
                  <a:pt x="1584792" y="1469822"/>
                  <a:pt x="1592525" y="1469822"/>
                </a:cubicBezTo>
                <a:cubicBezTo>
                  <a:pt x="1602776" y="1469822"/>
                  <a:pt x="1610958" y="1466046"/>
                  <a:pt x="1617073" y="1458492"/>
                </a:cubicBezTo>
                <a:cubicBezTo>
                  <a:pt x="1623187" y="1451119"/>
                  <a:pt x="1626244" y="1441588"/>
                  <a:pt x="1626244" y="1429899"/>
                </a:cubicBezTo>
                <a:lnTo>
                  <a:pt x="1626244" y="1358145"/>
                </a:lnTo>
                <a:lnTo>
                  <a:pt x="1662391" y="1358145"/>
                </a:lnTo>
                <a:lnTo>
                  <a:pt x="1662391" y="1498955"/>
                </a:lnTo>
                <a:lnTo>
                  <a:pt x="1628402" y="1498955"/>
                </a:lnTo>
                <a:lnTo>
                  <a:pt x="1628402" y="1481152"/>
                </a:lnTo>
                <a:lnTo>
                  <a:pt x="1626244" y="1481152"/>
                </a:lnTo>
                <a:cubicBezTo>
                  <a:pt x="1621928" y="1487985"/>
                  <a:pt x="1615994" y="1493380"/>
                  <a:pt x="1608441" y="1497337"/>
                </a:cubicBezTo>
                <a:cubicBezTo>
                  <a:pt x="1601067" y="1501293"/>
                  <a:pt x="1592615" y="1503271"/>
                  <a:pt x="1583084" y="1503271"/>
                </a:cubicBezTo>
                <a:cubicBezTo>
                  <a:pt x="1566180" y="1503271"/>
                  <a:pt x="1553321" y="1498056"/>
                  <a:pt x="1544510" y="1487626"/>
                </a:cubicBezTo>
                <a:cubicBezTo>
                  <a:pt x="1535518" y="1477015"/>
                  <a:pt x="1531022" y="1462359"/>
                  <a:pt x="1531022" y="1443656"/>
                </a:cubicBezTo>
                <a:close/>
                <a:moveTo>
                  <a:pt x="5390405" y="1353829"/>
                </a:moveTo>
                <a:cubicBezTo>
                  <a:pt x="5396879" y="1353829"/>
                  <a:pt x="5402814" y="1354908"/>
                  <a:pt x="5408209" y="1357066"/>
                </a:cubicBezTo>
                <a:lnTo>
                  <a:pt x="5408209" y="1393213"/>
                </a:lnTo>
                <a:cubicBezTo>
                  <a:pt x="5403533" y="1391414"/>
                  <a:pt x="5399307" y="1390066"/>
                  <a:pt x="5395530" y="1389166"/>
                </a:cubicBezTo>
                <a:cubicBezTo>
                  <a:pt x="5391574" y="1388267"/>
                  <a:pt x="5387977" y="1387818"/>
                  <a:pt x="5384740" y="1387818"/>
                </a:cubicBezTo>
                <a:cubicBezTo>
                  <a:pt x="5373770" y="1387818"/>
                  <a:pt x="5365228" y="1391684"/>
                  <a:pt x="5359114" y="1399417"/>
                </a:cubicBezTo>
                <a:cubicBezTo>
                  <a:pt x="5353000" y="1407150"/>
                  <a:pt x="5349943" y="1416951"/>
                  <a:pt x="5349943" y="1428820"/>
                </a:cubicBezTo>
                <a:lnTo>
                  <a:pt x="5349943" y="1498955"/>
                </a:lnTo>
                <a:lnTo>
                  <a:pt x="5313796" y="1498955"/>
                </a:lnTo>
                <a:lnTo>
                  <a:pt x="5313796" y="1358145"/>
                </a:lnTo>
                <a:lnTo>
                  <a:pt x="5347515" y="1358145"/>
                </a:lnTo>
                <a:lnTo>
                  <a:pt x="5347515" y="1376758"/>
                </a:lnTo>
                <a:lnTo>
                  <a:pt x="5349943" y="1376758"/>
                </a:lnTo>
                <a:cubicBezTo>
                  <a:pt x="5353359" y="1370104"/>
                  <a:pt x="5358754" y="1364619"/>
                  <a:pt x="5366128" y="1360303"/>
                </a:cubicBezTo>
                <a:cubicBezTo>
                  <a:pt x="5373321" y="1355987"/>
                  <a:pt x="5381413" y="1353829"/>
                  <a:pt x="5390405" y="1353829"/>
                </a:cubicBezTo>
                <a:close/>
                <a:moveTo>
                  <a:pt x="4533155" y="1353829"/>
                </a:moveTo>
                <a:cubicBezTo>
                  <a:pt x="4539629" y="1353829"/>
                  <a:pt x="4545564" y="1354908"/>
                  <a:pt x="4550959" y="1357066"/>
                </a:cubicBezTo>
                <a:lnTo>
                  <a:pt x="4550959" y="1393213"/>
                </a:lnTo>
                <a:cubicBezTo>
                  <a:pt x="4546283" y="1391414"/>
                  <a:pt x="4542057" y="1390066"/>
                  <a:pt x="4538280" y="1389166"/>
                </a:cubicBezTo>
                <a:cubicBezTo>
                  <a:pt x="4534324" y="1388267"/>
                  <a:pt x="4530727" y="1387818"/>
                  <a:pt x="4527490" y="1387818"/>
                </a:cubicBezTo>
                <a:cubicBezTo>
                  <a:pt x="4516520" y="1387818"/>
                  <a:pt x="4507978" y="1391684"/>
                  <a:pt x="4501864" y="1399417"/>
                </a:cubicBezTo>
                <a:cubicBezTo>
                  <a:pt x="4495749" y="1407150"/>
                  <a:pt x="4492692" y="1416951"/>
                  <a:pt x="4492692" y="1428820"/>
                </a:cubicBezTo>
                <a:lnTo>
                  <a:pt x="4492692" y="1498955"/>
                </a:lnTo>
                <a:lnTo>
                  <a:pt x="4456546" y="1498955"/>
                </a:lnTo>
                <a:lnTo>
                  <a:pt x="4456546" y="1358145"/>
                </a:lnTo>
                <a:lnTo>
                  <a:pt x="4490265" y="1358145"/>
                </a:lnTo>
                <a:lnTo>
                  <a:pt x="4490265" y="1376758"/>
                </a:lnTo>
                <a:lnTo>
                  <a:pt x="4492692" y="1376758"/>
                </a:lnTo>
                <a:cubicBezTo>
                  <a:pt x="4496109" y="1370104"/>
                  <a:pt x="4501504" y="1364619"/>
                  <a:pt x="4508877" y="1360303"/>
                </a:cubicBezTo>
                <a:cubicBezTo>
                  <a:pt x="4516071" y="1355987"/>
                  <a:pt x="4524163" y="1353829"/>
                  <a:pt x="4533155" y="1353829"/>
                </a:cubicBezTo>
                <a:close/>
                <a:moveTo>
                  <a:pt x="6406966" y="1353559"/>
                </a:moveTo>
                <a:cubicBezTo>
                  <a:pt x="6421353" y="1353559"/>
                  <a:pt x="6433852" y="1356706"/>
                  <a:pt x="6444461" y="1363001"/>
                </a:cubicBezTo>
                <a:cubicBezTo>
                  <a:pt x="6455072" y="1369295"/>
                  <a:pt x="6463074" y="1377837"/>
                  <a:pt x="6468469" y="1388627"/>
                </a:cubicBezTo>
                <a:cubicBezTo>
                  <a:pt x="6473864" y="1399417"/>
                  <a:pt x="6476562" y="1411556"/>
                  <a:pt x="6476562" y="1425043"/>
                </a:cubicBezTo>
                <a:cubicBezTo>
                  <a:pt x="6476562" y="1429359"/>
                  <a:pt x="6476292" y="1433406"/>
                  <a:pt x="6475753" y="1437182"/>
                </a:cubicBezTo>
                <a:lnTo>
                  <a:pt x="6370010" y="1437182"/>
                </a:lnTo>
                <a:cubicBezTo>
                  <a:pt x="6371809" y="1447972"/>
                  <a:pt x="6376305" y="1456424"/>
                  <a:pt x="6383498" y="1462539"/>
                </a:cubicBezTo>
                <a:cubicBezTo>
                  <a:pt x="6390511" y="1468473"/>
                  <a:pt x="6398964" y="1471441"/>
                  <a:pt x="6408854" y="1471441"/>
                </a:cubicBezTo>
                <a:cubicBezTo>
                  <a:pt x="6417127" y="1471441"/>
                  <a:pt x="6424320" y="1469642"/>
                  <a:pt x="6430434" y="1466046"/>
                </a:cubicBezTo>
                <a:cubicBezTo>
                  <a:pt x="6436189" y="1462629"/>
                  <a:pt x="6440865" y="1457773"/>
                  <a:pt x="6444461" y="1451479"/>
                </a:cubicBezTo>
                <a:lnTo>
                  <a:pt x="6473864" y="1465776"/>
                </a:lnTo>
                <a:cubicBezTo>
                  <a:pt x="6459658" y="1490773"/>
                  <a:pt x="6437808" y="1503271"/>
                  <a:pt x="6408315" y="1503271"/>
                </a:cubicBezTo>
                <a:cubicBezTo>
                  <a:pt x="6394108" y="1503271"/>
                  <a:pt x="6381520" y="1500124"/>
                  <a:pt x="6370550" y="1493830"/>
                </a:cubicBezTo>
                <a:cubicBezTo>
                  <a:pt x="6359400" y="1487536"/>
                  <a:pt x="6350588" y="1478634"/>
                  <a:pt x="6344114" y="1467125"/>
                </a:cubicBezTo>
                <a:cubicBezTo>
                  <a:pt x="6337820" y="1456155"/>
                  <a:pt x="6334673" y="1443386"/>
                  <a:pt x="6334673" y="1428820"/>
                </a:cubicBezTo>
                <a:cubicBezTo>
                  <a:pt x="6334673" y="1415512"/>
                  <a:pt x="6337820" y="1403014"/>
                  <a:pt x="6344114" y="1391324"/>
                </a:cubicBezTo>
                <a:cubicBezTo>
                  <a:pt x="6350229" y="1379635"/>
                  <a:pt x="6358861" y="1370464"/>
                  <a:pt x="6370010" y="1363810"/>
                </a:cubicBezTo>
                <a:cubicBezTo>
                  <a:pt x="6381160" y="1356976"/>
                  <a:pt x="6393479" y="1353559"/>
                  <a:pt x="6406966" y="1353559"/>
                </a:cubicBezTo>
                <a:close/>
                <a:moveTo>
                  <a:pt x="5506863" y="1353559"/>
                </a:moveTo>
                <a:cubicBezTo>
                  <a:pt x="5516934" y="1353559"/>
                  <a:pt x="5525656" y="1355897"/>
                  <a:pt x="5533029" y="1360573"/>
                </a:cubicBezTo>
                <a:cubicBezTo>
                  <a:pt x="5540043" y="1365069"/>
                  <a:pt x="5545258" y="1371093"/>
                  <a:pt x="5548675" y="1378646"/>
                </a:cubicBezTo>
                <a:cubicBezTo>
                  <a:pt x="5553530" y="1371093"/>
                  <a:pt x="5559824" y="1365069"/>
                  <a:pt x="5567557" y="1360573"/>
                </a:cubicBezTo>
                <a:cubicBezTo>
                  <a:pt x="5575829" y="1355897"/>
                  <a:pt x="5585271" y="1353559"/>
                  <a:pt x="5595881" y="1353559"/>
                </a:cubicBezTo>
                <a:cubicBezTo>
                  <a:pt x="5612066" y="1353559"/>
                  <a:pt x="5624295" y="1358505"/>
                  <a:pt x="5632567" y="1368396"/>
                </a:cubicBezTo>
                <a:cubicBezTo>
                  <a:pt x="5640839" y="1378287"/>
                  <a:pt x="5644976" y="1391594"/>
                  <a:pt x="5644976" y="1408319"/>
                </a:cubicBezTo>
                <a:lnTo>
                  <a:pt x="5644976" y="1498955"/>
                </a:lnTo>
                <a:lnTo>
                  <a:pt x="5609099" y="1498955"/>
                </a:lnTo>
                <a:lnTo>
                  <a:pt x="5609099" y="1415063"/>
                </a:lnTo>
                <a:cubicBezTo>
                  <a:pt x="5609099" y="1406431"/>
                  <a:pt x="5607031" y="1399597"/>
                  <a:pt x="5602895" y="1394561"/>
                </a:cubicBezTo>
                <a:cubicBezTo>
                  <a:pt x="5598938" y="1389706"/>
                  <a:pt x="5593183" y="1387278"/>
                  <a:pt x="5585630" y="1387278"/>
                </a:cubicBezTo>
                <a:cubicBezTo>
                  <a:pt x="5576279" y="1387278"/>
                  <a:pt x="5568816" y="1391055"/>
                  <a:pt x="5563241" y="1398608"/>
                </a:cubicBezTo>
                <a:cubicBezTo>
                  <a:pt x="5557666" y="1405981"/>
                  <a:pt x="5554879" y="1415782"/>
                  <a:pt x="5554879" y="1428011"/>
                </a:cubicBezTo>
                <a:lnTo>
                  <a:pt x="5554879" y="1498955"/>
                </a:lnTo>
                <a:lnTo>
                  <a:pt x="5518462" y="1498955"/>
                </a:lnTo>
                <a:lnTo>
                  <a:pt x="5518462" y="1415063"/>
                </a:lnTo>
                <a:cubicBezTo>
                  <a:pt x="5518462" y="1406251"/>
                  <a:pt x="5516304" y="1399417"/>
                  <a:pt x="5511988" y="1394561"/>
                </a:cubicBezTo>
                <a:cubicBezTo>
                  <a:pt x="5507672" y="1389706"/>
                  <a:pt x="5501558" y="1387278"/>
                  <a:pt x="5493645" y="1387278"/>
                </a:cubicBezTo>
                <a:cubicBezTo>
                  <a:pt x="5484833" y="1387278"/>
                  <a:pt x="5477730" y="1391055"/>
                  <a:pt x="5472335" y="1398608"/>
                </a:cubicBezTo>
                <a:cubicBezTo>
                  <a:pt x="5466940" y="1406161"/>
                  <a:pt x="5464243" y="1415962"/>
                  <a:pt x="5464243" y="1428011"/>
                </a:cubicBezTo>
                <a:lnTo>
                  <a:pt x="5464243" y="1498955"/>
                </a:lnTo>
                <a:lnTo>
                  <a:pt x="5428096" y="1498955"/>
                </a:lnTo>
                <a:lnTo>
                  <a:pt x="5428096" y="1358145"/>
                </a:lnTo>
                <a:lnTo>
                  <a:pt x="5461815" y="1358145"/>
                </a:lnTo>
                <a:lnTo>
                  <a:pt x="5461815" y="1375679"/>
                </a:lnTo>
                <a:lnTo>
                  <a:pt x="5464243" y="1375679"/>
                </a:lnTo>
                <a:cubicBezTo>
                  <a:pt x="5468559" y="1369025"/>
                  <a:pt x="5474493" y="1363630"/>
                  <a:pt x="5482046" y="1359494"/>
                </a:cubicBezTo>
                <a:cubicBezTo>
                  <a:pt x="5489419" y="1355538"/>
                  <a:pt x="5497692" y="1353559"/>
                  <a:pt x="5506863" y="1353559"/>
                </a:cubicBezTo>
                <a:close/>
                <a:moveTo>
                  <a:pt x="5209514" y="1353559"/>
                </a:moveTo>
                <a:cubicBezTo>
                  <a:pt x="5223721" y="1353559"/>
                  <a:pt x="5236669" y="1356886"/>
                  <a:pt x="5248358" y="1363540"/>
                </a:cubicBezTo>
                <a:cubicBezTo>
                  <a:pt x="5259508" y="1370014"/>
                  <a:pt x="5268409" y="1379006"/>
                  <a:pt x="5275063" y="1390515"/>
                </a:cubicBezTo>
                <a:cubicBezTo>
                  <a:pt x="5281357" y="1401485"/>
                  <a:pt x="5284505" y="1414163"/>
                  <a:pt x="5284505" y="1428550"/>
                </a:cubicBezTo>
                <a:cubicBezTo>
                  <a:pt x="5284505" y="1443117"/>
                  <a:pt x="5281357" y="1455885"/>
                  <a:pt x="5275063" y="1466855"/>
                </a:cubicBezTo>
                <a:cubicBezTo>
                  <a:pt x="5268589" y="1478184"/>
                  <a:pt x="5259688" y="1487086"/>
                  <a:pt x="5248358" y="1493560"/>
                </a:cubicBezTo>
                <a:cubicBezTo>
                  <a:pt x="5237028" y="1500034"/>
                  <a:pt x="5224080" y="1503271"/>
                  <a:pt x="5209514" y="1503271"/>
                </a:cubicBezTo>
                <a:cubicBezTo>
                  <a:pt x="5194947" y="1503271"/>
                  <a:pt x="5181999" y="1500034"/>
                  <a:pt x="5170670" y="1493560"/>
                </a:cubicBezTo>
                <a:cubicBezTo>
                  <a:pt x="5159340" y="1487086"/>
                  <a:pt x="5150438" y="1478184"/>
                  <a:pt x="5143964" y="1466855"/>
                </a:cubicBezTo>
                <a:cubicBezTo>
                  <a:pt x="5137670" y="1455885"/>
                  <a:pt x="5134523" y="1443117"/>
                  <a:pt x="5134523" y="1428550"/>
                </a:cubicBezTo>
                <a:cubicBezTo>
                  <a:pt x="5134523" y="1414163"/>
                  <a:pt x="5137670" y="1401485"/>
                  <a:pt x="5143964" y="1390515"/>
                </a:cubicBezTo>
                <a:cubicBezTo>
                  <a:pt x="5150618" y="1379006"/>
                  <a:pt x="5159520" y="1370014"/>
                  <a:pt x="5170670" y="1363540"/>
                </a:cubicBezTo>
                <a:cubicBezTo>
                  <a:pt x="5182359" y="1356886"/>
                  <a:pt x="5195307" y="1353559"/>
                  <a:pt x="5209514" y="1353559"/>
                </a:cubicBezTo>
                <a:close/>
                <a:moveTo>
                  <a:pt x="4936154" y="1353559"/>
                </a:moveTo>
                <a:cubicBezTo>
                  <a:pt x="4965287" y="1353559"/>
                  <a:pt x="4984709" y="1363810"/>
                  <a:pt x="4994420" y="1384311"/>
                </a:cubicBezTo>
                <a:lnTo>
                  <a:pt x="4963399" y="1397799"/>
                </a:lnTo>
                <a:cubicBezTo>
                  <a:pt x="4958004" y="1387908"/>
                  <a:pt x="4949192" y="1382962"/>
                  <a:pt x="4936963" y="1382962"/>
                </a:cubicBezTo>
                <a:cubicBezTo>
                  <a:pt x="4930669" y="1382962"/>
                  <a:pt x="4925723" y="1384131"/>
                  <a:pt x="4922127" y="1386469"/>
                </a:cubicBezTo>
                <a:cubicBezTo>
                  <a:pt x="4918350" y="1388807"/>
                  <a:pt x="4916462" y="1391684"/>
                  <a:pt x="4916462" y="1395101"/>
                </a:cubicBezTo>
                <a:cubicBezTo>
                  <a:pt x="4916462" y="1401755"/>
                  <a:pt x="4922756" y="1406700"/>
                  <a:pt x="4935344" y="1409937"/>
                </a:cubicBezTo>
                <a:lnTo>
                  <a:pt x="4956115" y="1415063"/>
                </a:lnTo>
                <a:cubicBezTo>
                  <a:pt x="4970322" y="1418659"/>
                  <a:pt x="4980842" y="1423964"/>
                  <a:pt x="4987676" y="1430978"/>
                </a:cubicBezTo>
                <a:cubicBezTo>
                  <a:pt x="4994690" y="1438171"/>
                  <a:pt x="4998196" y="1446983"/>
                  <a:pt x="4998196" y="1457413"/>
                </a:cubicBezTo>
                <a:cubicBezTo>
                  <a:pt x="4998196" y="1466225"/>
                  <a:pt x="4995589" y="1474228"/>
                  <a:pt x="4990374" y="1481421"/>
                </a:cubicBezTo>
                <a:cubicBezTo>
                  <a:pt x="4985338" y="1488435"/>
                  <a:pt x="4978145" y="1493830"/>
                  <a:pt x="4968794" y="1497606"/>
                </a:cubicBezTo>
                <a:cubicBezTo>
                  <a:pt x="4959622" y="1501383"/>
                  <a:pt x="4949551" y="1503271"/>
                  <a:pt x="4938581" y="1503271"/>
                </a:cubicBezTo>
                <a:cubicBezTo>
                  <a:pt x="4921317" y="1503271"/>
                  <a:pt x="4907470" y="1499764"/>
                  <a:pt x="4897040" y="1492751"/>
                </a:cubicBezTo>
                <a:cubicBezTo>
                  <a:pt x="4886609" y="1485737"/>
                  <a:pt x="4879236" y="1476656"/>
                  <a:pt x="4874920" y="1465506"/>
                </a:cubicBezTo>
                <a:lnTo>
                  <a:pt x="4907021" y="1451479"/>
                </a:lnTo>
                <a:cubicBezTo>
                  <a:pt x="4909898" y="1457953"/>
                  <a:pt x="4914124" y="1462988"/>
                  <a:pt x="4919699" y="1466585"/>
                </a:cubicBezTo>
                <a:cubicBezTo>
                  <a:pt x="4924914" y="1470002"/>
                  <a:pt x="4931208" y="1471710"/>
                  <a:pt x="4938581" y="1471710"/>
                </a:cubicBezTo>
                <a:cubicBezTo>
                  <a:pt x="4945415" y="1471710"/>
                  <a:pt x="4950990" y="1470631"/>
                  <a:pt x="4955306" y="1468473"/>
                </a:cubicBezTo>
                <a:cubicBezTo>
                  <a:pt x="4959622" y="1466315"/>
                  <a:pt x="4961780" y="1462809"/>
                  <a:pt x="4961780" y="1457953"/>
                </a:cubicBezTo>
                <a:cubicBezTo>
                  <a:pt x="4961780" y="1453457"/>
                  <a:pt x="4959802" y="1450040"/>
                  <a:pt x="4955846" y="1447702"/>
                </a:cubicBezTo>
                <a:cubicBezTo>
                  <a:pt x="4952429" y="1445544"/>
                  <a:pt x="4946314" y="1443476"/>
                  <a:pt x="4937502" y="1441498"/>
                </a:cubicBezTo>
                <a:lnTo>
                  <a:pt x="4921048" y="1437991"/>
                </a:lnTo>
                <a:cubicBezTo>
                  <a:pt x="4909538" y="1435294"/>
                  <a:pt x="4900007" y="1430259"/>
                  <a:pt x="4892454" y="1422885"/>
                </a:cubicBezTo>
                <a:cubicBezTo>
                  <a:pt x="4884901" y="1415692"/>
                  <a:pt x="4881124" y="1406610"/>
                  <a:pt x="4881124" y="1395641"/>
                </a:cubicBezTo>
                <a:cubicBezTo>
                  <a:pt x="4881124" y="1387548"/>
                  <a:pt x="4883552" y="1380265"/>
                  <a:pt x="4888408" y="1373791"/>
                </a:cubicBezTo>
                <a:cubicBezTo>
                  <a:pt x="4893083" y="1367496"/>
                  <a:pt x="4899737" y="1362551"/>
                  <a:pt x="4908369" y="1358954"/>
                </a:cubicBezTo>
                <a:cubicBezTo>
                  <a:pt x="4917001" y="1355358"/>
                  <a:pt x="4926263" y="1353559"/>
                  <a:pt x="4936154" y="1353559"/>
                </a:cubicBezTo>
                <a:close/>
                <a:moveTo>
                  <a:pt x="4802283" y="1353559"/>
                </a:moveTo>
                <a:cubicBezTo>
                  <a:pt x="4819187" y="1353559"/>
                  <a:pt x="4832135" y="1358775"/>
                  <a:pt x="4841127" y="1369205"/>
                </a:cubicBezTo>
                <a:cubicBezTo>
                  <a:pt x="4849939" y="1379276"/>
                  <a:pt x="4854345" y="1393303"/>
                  <a:pt x="4854345" y="1411286"/>
                </a:cubicBezTo>
                <a:lnTo>
                  <a:pt x="4854345" y="1498955"/>
                </a:lnTo>
                <a:lnTo>
                  <a:pt x="4818198" y="1498955"/>
                </a:lnTo>
                <a:lnTo>
                  <a:pt x="4818198" y="1415872"/>
                </a:lnTo>
                <a:cubicBezTo>
                  <a:pt x="4818198" y="1406880"/>
                  <a:pt x="4815860" y="1399867"/>
                  <a:pt x="4811185" y="1394831"/>
                </a:cubicBezTo>
                <a:cubicBezTo>
                  <a:pt x="4806509" y="1389796"/>
                  <a:pt x="4800125" y="1387278"/>
                  <a:pt x="4792032" y="1387278"/>
                </a:cubicBezTo>
                <a:cubicBezTo>
                  <a:pt x="4782141" y="1387278"/>
                  <a:pt x="4774229" y="1391055"/>
                  <a:pt x="4768294" y="1398608"/>
                </a:cubicBezTo>
                <a:cubicBezTo>
                  <a:pt x="4762360" y="1406161"/>
                  <a:pt x="4759392" y="1415692"/>
                  <a:pt x="4759392" y="1427201"/>
                </a:cubicBezTo>
                <a:lnTo>
                  <a:pt x="4759392" y="1498955"/>
                </a:lnTo>
                <a:lnTo>
                  <a:pt x="4723246" y="1498955"/>
                </a:lnTo>
                <a:lnTo>
                  <a:pt x="4723246" y="1358145"/>
                </a:lnTo>
                <a:lnTo>
                  <a:pt x="4756965" y="1358145"/>
                </a:lnTo>
                <a:lnTo>
                  <a:pt x="4756965" y="1375679"/>
                </a:lnTo>
                <a:lnTo>
                  <a:pt x="4759392" y="1375679"/>
                </a:lnTo>
                <a:cubicBezTo>
                  <a:pt x="4763888" y="1368665"/>
                  <a:pt x="4769823" y="1363270"/>
                  <a:pt x="4777196" y="1359494"/>
                </a:cubicBezTo>
                <a:cubicBezTo>
                  <a:pt x="4784929" y="1355538"/>
                  <a:pt x="4793291" y="1353559"/>
                  <a:pt x="4802283" y="1353559"/>
                </a:cubicBezTo>
                <a:close/>
                <a:moveTo>
                  <a:pt x="4626145" y="1353559"/>
                </a:moveTo>
                <a:cubicBezTo>
                  <a:pt x="4647545" y="1353559"/>
                  <a:pt x="4664000" y="1358595"/>
                  <a:pt x="4675509" y="1368665"/>
                </a:cubicBezTo>
                <a:cubicBezTo>
                  <a:pt x="4686659" y="1378556"/>
                  <a:pt x="4692234" y="1393033"/>
                  <a:pt x="4692234" y="1412095"/>
                </a:cubicBezTo>
                <a:lnTo>
                  <a:pt x="4692234" y="1498955"/>
                </a:lnTo>
                <a:lnTo>
                  <a:pt x="4656627" y="1498955"/>
                </a:lnTo>
                <a:lnTo>
                  <a:pt x="4656627" y="1484658"/>
                </a:lnTo>
                <a:lnTo>
                  <a:pt x="4654469" y="1484658"/>
                </a:lnTo>
                <a:cubicBezTo>
                  <a:pt x="4649973" y="1490413"/>
                  <a:pt x="4644398" y="1494909"/>
                  <a:pt x="4637744" y="1498146"/>
                </a:cubicBezTo>
                <a:cubicBezTo>
                  <a:pt x="4630910" y="1501563"/>
                  <a:pt x="4622908" y="1503271"/>
                  <a:pt x="4613736" y="1503271"/>
                </a:cubicBezTo>
                <a:cubicBezTo>
                  <a:pt x="4598810" y="1503271"/>
                  <a:pt x="4586581" y="1498955"/>
                  <a:pt x="4577050" y="1490323"/>
                </a:cubicBezTo>
                <a:cubicBezTo>
                  <a:pt x="4567519" y="1481691"/>
                  <a:pt x="4562753" y="1470182"/>
                  <a:pt x="4562753" y="1455795"/>
                </a:cubicBezTo>
                <a:cubicBezTo>
                  <a:pt x="4562753" y="1446444"/>
                  <a:pt x="4565181" y="1438171"/>
                  <a:pt x="4570036" y="1430978"/>
                </a:cubicBezTo>
                <a:cubicBezTo>
                  <a:pt x="4574712" y="1423964"/>
                  <a:pt x="4581546" y="1418479"/>
                  <a:pt x="4590538" y="1414523"/>
                </a:cubicBezTo>
                <a:cubicBezTo>
                  <a:pt x="4599529" y="1410567"/>
                  <a:pt x="4609150" y="1408589"/>
                  <a:pt x="4619401" y="1408589"/>
                </a:cubicBezTo>
                <a:cubicBezTo>
                  <a:pt x="4633967" y="1408589"/>
                  <a:pt x="4646376" y="1410747"/>
                  <a:pt x="4656627" y="1415063"/>
                </a:cubicBezTo>
                <a:lnTo>
                  <a:pt x="4656627" y="1408858"/>
                </a:lnTo>
                <a:cubicBezTo>
                  <a:pt x="4656627" y="1401125"/>
                  <a:pt x="4653749" y="1394921"/>
                  <a:pt x="4647995" y="1390245"/>
                </a:cubicBezTo>
                <a:cubicBezTo>
                  <a:pt x="4642060" y="1385390"/>
                  <a:pt x="4634237" y="1382962"/>
                  <a:pt x="4624526" y="1382962"/>
                </a:cubicBezTo>
                <a:cubicBezTo>
                  <a:pt x="4618232" y="1382962"/>
                  <a:pt x="4611848" y="1384491"/>
                  <a:pt x="4605374" y="1387548"/>
                </a:cubicBezTo>
                <a:cubicBezTo>
                  <a:pt x="4599259" y="1390425"/>
                  <a:pt x="4594134" y="1394382"/>
                  <a:pt x="4589998" y="1399417"/>
                </a:cubicBezTo>
                <a:lnTo>
                  <a:pt x="4566799" y="1381344"/>
                </a:lnTo>
                <a:cubicBezTo>
                  <a:pt x="4573453" y="1372712"/>
                  <a:pt x="4581995" y="1365878"/>
                  <a:pt x="4592426" y="1360843"/>
                </a:cubicBezTo>
                <a:cubicBezTo>
                  <a:pt x="4602676" y="1355987"/>
                  <a:pt x="4613916" y="1353559"/>
                  <a:pt x="4626145" y="1353559"/>
                </a:cubicBezTo>
                <a:close/>
                <a:moveTo>
                  <a:pt x="4178116" y="1353559"/>
                </a:moveTo>
                <a:cubicBezTo>
                  <a:pt x="4192503" y="1353559"/>
                  <a:pt x="4205001" y="1356706"/>
                  <a:pt x="4215612" y="1363001"/>
                </a:cubicBezTo>
                <a:cubicBezTo>
                  <a:pt x="4226222" y="1369295"/>
                  <a:pt x="4234224" y="1377837"/>
                  <a:pt x="4239619" y="1388627"/>
                </a:cubicBezTo>
                <a:cubicBezTo>
                  <a:pt x="4245014" y="1399417"/>
                  <a:pt x="4247712" y="1411556"/>
                  <a:pt x="4247712" y="1425043"/>
                </a:cubicBezTo>
                <a:cubicBezTo>
                  <a:pt x="4247712" y="1429359"/>
                  <a:pt x="4247442" y="1433406"/>
                  <a:pt x="4246903" y="1437182"/>
                </a:cubicBezTo>
                <a:lnTo>
                  <a:pt x="4141160" y="1437182"/>
                </a:lnTo>
                <a:cubicBezTo>
                  <a:pt x="4142958" y="1447972"/>
                  <a:pt x="4147454" y="1456424"/>
                  <a:pt x="4154648" y="1462539"/>
                </a:cubicBezTo>
                <a:cubicBezTo>
                  <a:pt x="4161661" y="1468473"/>
                  <a:pt x="4170114" y="1471441"/>
                  <a:pt x="4180004" y="1471441"/>
                </a:cubicBezTo>
                <a:cubicBezTo>
                  <a:pt x="4188277" y="1471441"/>
                  <a:pt x="4195470" y="1469642"/>
                  <a:pt x="4201585" y="1466046"/>
                </a:cubicBezTo>
                <a:cubicBezTo>
                  <a:pt x="4207339" y="1462629"/>
                  <a:pt x="4212015" y="1457773"/>
                  <a:pt x="4215612" y="1451479"/>
                </a:cubicBezTo>
                <a:lnTo>
                  <a:pt x="4245014" y="1465776"/>
                </a:lnTo>
                <a:cubicBezTo>
                  <a:pt x="4230807" y="1490773"/>
                  <a:pt x="4208958" y="1503271"/>
                  <a:pt x="4179465" y="1503271"/>
                </a:cubicBezTo>
                <a:cubicBezTo>
                  <a:pt x="4165258" y="1503271"/>
                  <a:pt x="4152670" y="1500124"/>
                  <a:pt x="4141700" y="1493830"/>
                </a:cubicBezTo>
                <a:cubicBezTo>
                  <a:pt x="4130550" y="1487536"/>
                  <a:pt x="4121738" y="1478634"/>
                  <a:pt x="4115264" y="1467125"/>
                </a:cubicBezTo>
                <a:cubicBezTo>
                  <a:pt x="4108970" y="1456155"/>
                  <a:pt x="4105823" y="1443386"/>
                  <a:pt x="4105823" y="1428820"/>
                </a:cubicBezTo>
                <a:cubicBezTo>
                  <a:pt x="4105823" y="1415512"/>
                  <a:pt x="4108970" y="1403014"/>
                  <a:pt x="4115264" y="1391324"/>
                </a:cubicBezTo>
                <a:cubicBezTo>
                  <a:pt x="4121378" y="1379635"/>
                  <a:pt x="4130010" y="1370464"/>
                  <a:pt x="4141160" y="1363810"/>
                </a:cubicBezTo>
                <a:cubicBezTo>
                  <a:pt x="4152310" y="1356976"/>
                  <a:pt x="4164629" y="1353559"/>
                  <a:pt x="4178116" y="1353559"/>
                </a:cubicBezTo>
                <a:close/>
                <a:moveTo>
                  <a:pt x="3771695" y="1353559"/>
                </a:moveTo>
                <a:cubicBezTo>
                  <a:pt x="3784283" y="1353559"/>
                  <a:pt x="3795882" y="1356796"/>
                  <a:pt x="3806492" y="1363270"/>
                </a:cubicBezTo>
                <a:cubicBezTo>
                  <a:pt x="3816563" y="1369565"/>
                  <a:pt x="3824656" y="1378466"/>
                  <a:pt x="3830770" y="1389976"/>
                </a:cubicBezTo>
                <a:cubicBezTo>
                  <a:pt x="3836705" y="1401305"/>
                  <a:pt x="3839672" y="1414163"/>
                  <a:pt x="3839672" y="1428550"/>
                </a:cubicBezTo>
                <a:cubicBezTo>
                  <a:pt x="3839672" y="1443117"/>
                  <a:pt x="3836705" y="1456065"/>
                  <a:pt x="3830770" y="1467394"/>
                </a:cubicBezTo>
                <a:cubicBezTo>
                  <a:pt x="3824835" y="1478724"/>
                  <a:pt x="3816743" y="1487536"/>
                  <a:pt x="3806492" y="1493830"/>
                </a:cubicBezTo>
                <a:cubicBezTo>
                  <a:pt x="3796242" y="1500124"/>
                  <a:pt x="3784643" y="1503271"/>
                  <a:pt x="3771695" y="1503271"/>
                </a:cubicBezTo>
                <a:cubicBezTo>
                  <a:pt x="3762163" y="1503271"/>
                  <a:pt x="3753711" y="1501293"/>
                  <a:pt x="3746338" y="1497337"/>
                </a:cubicBezTo>
                <a:cubicBezTo>
                  <a:pt x="3738965" y="1493380"/>
                  <a:pt x="3733390" y="1488345"/>
                  <a:pt x="3729613" y="1482231"/>
                </a:cubicBezTo>
                <a:lnTo>
                  <a:pt x="3727186" y="1482231"/>
                </a:lnTo>
                <a:lnTo>
                  <a:pt x="3729613" y="1501922"/>
                </a:lnTo>
                <a:lnTo>
                  <a:pt x="3729613" y="1558570"/>
                </a:lnTo>
                <a:lnTo>
                  <a:pt x="3693197" y="1558570"/>
                </a:lnTo>
                <a:lnTo>
                  <a:pt x="3693197" y="1358145"/>
                </a:lnTo>
                <a:lnTo>
                  <a:pt x="3727186" y="1358145"/>
                </a:lnTo>
                <a:lnTo>
                  <a:pt x="3727186" y="1375139"/>
                </a:lnTo>
                <a:lnTo>
                  <a:pt x="3729613" y="1375139"/>
                </a:lnTo>
                <a:cubicBezTo>
                  <a:pt x="3733390" y="1369025"/>
                  <a:pt x="3738965" y="1363900"/>
                  <a:pt x="3746338" y="1359764"/>
                </a:cubicBezTo>
                <a:cubicBezTo>
                  <a:pt x="3753711" y="1355627"/>
                  <a:pt x="3762163" y="1353559"/>
                  <a:pt x="3771695" y="1353559"/>
                </a:cubicBezTo>
                <a:close/>
                <a:moveTo>
                  <a:pt x="3597445" y="1353559"/>
                </a:moveTo>
                <a:cubicBezTo>
                  <a:pt x="3618845" y="1353559"/>
                  <a:pt x="3635300" y="1358595"/>
                  <a:pt x="3646809" y="1368665"/>
                </a:cubicBezTo>
                <a:cubicBezTo>
                  <a:pt x="3657959" y="1378556"/>
                  <a:pt x="3663534" y="1393033"/>
                  <a:pt x="3663534" y="1412095"/>
                </a:cubicBezTo>
                <a:lnTo>
                  <a:pt x="3663534" y="1498955"/>
                </a:lnTo>
                <a:lnTo>
                  <a:pt x="3627927" y="1498955"/>
                </a:lnTo>
                <a:lnTo>
                  <a:pt x="3627927" y="1484658"/>
                </a:lnTo>
                <a:lnTo>
                  <a:pt x="3625769" y="1484658"/>
                </a:lnTo>
                <a:cubicBezTo>
                  <a:pt x="3621273" y="1490413"/>
                  <a:pt x="3615698" y="1494909"/>
                  <a:pt x="3609044" y="1498146"/>
                </a:cubicBezTo>
                <a:cubicBezTo>
                  <a:pt x="3602210" y="1501563"/>
                  <a:pt x="3594208" y="1503271"/>
                  <a:pt x="3585036" y="1503271"/>
                </a:cubicBezTo>
                <a:cubicBezTo>
                  <a:pt x="3570110" y="1503271"/>
                  <a:pt x="3557881" y="1498955"/>
                  <a:pt x="3548350" y="1490323"/>
                </a:cubicBezTo>
                <a:cubicBezTo>
                  <a:pt x="3538819" y="1481691"/>
                  <a:pt x="3534053" y="1470182"/>
                  <a:pt x="3534053" y="1455795"/>
                </a:cubicBezTo>
                <a:cubicBezTo>
                  <a:pt x="3534053" y="1446444"/>
                  <a:pt x="3536481" y="1438171"/>
                  <a:pt x="3541336" y="1430978"/>
                </a:cubicBezTo>
                <a:cubicBezTo>
                  <a:pt x="3546012" y="1423964"/>
                  <a:pt x="3552846" y="1418479"/>
                  <a:pt x="3561838" y="1414523"/>
                </a:cubicBezTo>
                <a:cubicBezTo>
                  <a:pt x="3570829" y="1410567"/>
                  <a:pt x="3580450" y="1408589"/>
                  <a:pt x="3590701" y="1408589"/>
                </a:cubicBezTo>
                <a:cubicBezTo>
                  <a:pt x="3605267" y="1408589"/>
                  <a:pt x="3617676" y="1410747"/>
                  <a:pt x="3627927" y="1415063"/>
                </a:cubicBezTo>
                <a:lnTo>
                  <a:pt x="3627927" y="1408858"/>
                </a:lnTo>
                <a:cubicBezTo>
                  <a:pt x="3627927" y="1401125"/>
                  <a:pt x="3625049" y="1394921"/>
                  <a:pt x="3619295" y="1390245"/>
                </a:cubicBezTo>
                <a:cubicBezTo>
                  <a:pt x="3613360" y="1385390"/>
                  <a:pt x="3605537" y="1382962"/>
                  <a:pt x="3595826" y="1382962"/>
                </a:cubicBezTo>
                <a:cubicBezTo>
                  <a:pt x="3589532" y="1382962"/>
                  <a:pt x="3583148" y="1384491"/>
                  <a:pt x="3576674" y="1387548"/>
                </a:cubicBezTo>
                <a:cubicBezTo>
                  <a:pt x="3570559" y="1390425"/>
                  <a:pt x="3565434" y="1394382"/>
                  <a:pt x="3561298" y="1399417"/>
                </a:cubicBezTo>
                <a:lnTo>
                  <a:pt x="3538099" y="1381344"/>
                </a:lnTo>
                <a:cubicBezTo>
                  <a:pt x="3544753" y="1372712"/>
                  <a:pt x="3553295" y="1365878"/>
                  <a:pt x="3563726" y="1360843"/>
                </a:cubicBezTo>
                <a:cubicBezTo>
                  <a:pt x="3573976" y="1355987"/>
                  <a:pt x="3585216" y="1353559"/>
                  <a:pt x="3597445" y="1353559"/>
                </a:cubicBezTo>
                <a:close/>
                <a:moveTo>
                  <a:pt x="3122460" y="1353559"/>
                </a:moveTo>
                <a:cubicBezTo>
                  <a:pt x="3137926" y="1353559"/>
                  <a:pt x="3151413" y="1356976"/>
                  <a:pt x="3162922" y="1363810"/>
                </a:cubicBezTo>
                <a:cubicBezTo>
                  <a:pt x="3174252" y="1370644"/>
                  <a:pt x="3182345" y="1380175"/>
                  <a:pt x="3187200" y="1392403"/>
                </a:cubicBezTo>
                <a:lnTo>
                  <a:pt x="3154021" y="1406161"/>
                </a:lnTo>
                <a:cubicBezTo>
                  <a:pt x="3148086" y="1393572"/>
                  <a:pt x="3137566" y="1387278"/>
                  <a:pt x="3122460" y="1387278"/>
                </a:cubicBezTo>
                <a:cubicBezTo>
                  <a:pt x="3111310" y="1387278"/>
                  <a:pt x="3102229" y="1391055"/>
                  <a:pt x="3095215" y="1398608"/>
                </a:cubicBezTo>
                <a:cubicBezTo>
                  <a:pt x="3088202" y="1406161"/>
                  <a:pt x="3084695" y="1416142"/>
                  <a:pt x="3084695" y="1428550"/>
                </a:cubicBezTo>
                <a:cubicBezTo>
                  <a:pt x="3084695" y="1440959"/>
                  <a:pt x="3088202" y="1450939"/>
                  <a:pt x="3095215" y="1458492"/>
                </a:cubicBezTo>
                <a:cubicBezTo>
                  <a:pt x="3102229" y="1466046"/>
                  <a:pt x="3111310" y="1469822"/>
                  <a:pt x="3122460" y="1469822"/>
                </a:cubicBezTo>
                <a:cubicBezTo>
                  <a:pt x="3137926" y="1469822"/>
                  <a:pt x="3148985" y="1463258"/>
                  <a:pt x="3155639" y="1450130"/>
                </a:cubicBezTo>
                <a:lnTo>
                  <a:pt x="3188549" y="1464427"/>
                </a:lnTo>
                <a:cubicBezTo>
                  <a:pt x="3182255" y="1477015"/>
                  <a:pt x="3173622" y="1486547"/>
                  <a:pt x="3162653" y="1493021"/>
                </a:cubicBezTo>
                <a:cubicBezTo>
                  <a:pt x="3151143" y="1499854"/>
                  <a:pt x="3137746" y="1503271"/>
                  <a:pt x="3122460" y="1503271"/>
                </a:cubicBezTo>
                <a:cubicBezTo>
                  <a:pt x="3108073" y="1503271"/>
                  <a:pt x="3095395" y="1500124"/>
                  <a:pt x="3084425" y="1493830"/>
                </a:cubicBezTo>
                <a:cubicBezTo>
                  <a:pt x="3073275" y="1487536"/>
                  <a:pt x="3064464" y="1478634"/>
                  <a:pt x="3057990" y="1467125"/>
                </a:cubicBezTo>
                <a:cubicBezTo>
                  <a:pt x="3051695" y="1456155"/>
                  <a:pt x="3048548" y="1443297"/>
                  <a:pt x="3048548" y="1428550"/>
                </a:cubicBezTo>
                <a:cubicBezTo>
                  <a:pt x="3048548" y="1413804"/>
                  <a:pt x="3051695" y="1400946"/>
                  <a:pt x="3057990" y="1389976"/>
                </a:cubicBezTo>
                <a:cubicBezTo>
                  <a:pt x="3064464" y="1378466"/>
                  <a:pt x="3073275" y="1369565"/>
                  <a:pt x="3084425" y="1363270"/>
                </a:cubicBezTo>
                <a:cubicBezTo>
                  <a:pt x="3095754" y="1356796"/>
                  <a:pt x="3108433" y="1353559"/>
                  <a:pt x="3122460" y="1353559"/>
                </a:cubicBezTo>
                <a:close/>
                <a:moveTo>
                  <a:pt x="2959270" y="1353559"/>
                </a:moveTo>
                <a:cubicBezTo>
                  <a:pt x="2980670" y="1353559"/>
                  <a:pt x="2997125" y="1358595"/>
                  <a:pt x="3008634" y="1368665"/>
                </a:cubicBezTo>
                <a:cubicBezTo>
                  <a:pt x="3019784" y="1378556"/>
                  <a:pt x="3025359" y="1393033"/>
                  <a:pt x="3025359" y="1412095"/>
                </a:cubicBezTo>
                <a:lnTo>
                  <a:pt x="3025359" y="1498955"/>
                </a:lnTo>
                <a:lnTo>
                  <a:pt x="2989752" y="1498955"/>
                </a:lnTo>
                <a:lnTo>
                  <a:pt x="2989752" y="1484658"/>
                </a:lnTo>
                <a:lnTo>
                  <a:pt x="2987594" y="1484658"/>
                </a:lnTo>
                <a:cubicBezTo>
                  <a:pt x="2983098" y="1490413"/>
                  <a:pt x="2977523" y="1494909"/>
                  <a:pt x="2970869" y="1498146"/>
                </a:cubicBezTo>
                <a:cubicBezTo>
                  <a:pt x="2964035" y="1501563"/>
                  <a:pt x="2956033" y="1503271"/>
                  <a:pt x="2946861" y="1503271"/>
                </a:cubicBezTo>
                <a:cubicBezTo>
                  <a:pt x="2931935" y="1503271"/>
                  <a:pt x="2919706" y="1498955"/>
                  <a:pt x="2910175" y="1490323"/>
                </a:cubicBezTo>
                <a:cubicBezTo>
                  <a:pt x="2900644" y="1481691"/>
                  <a:pt x="2895878" y="1470182"/>
                  <a:pt x="2895878" y="1455795"/>
                </a:cubicBezTo>
                <a:cubicBezTo>
                  <a:pt x="2895878" y="1446444"/>
                  <a:pt x="2898306" y="1438171"/>
                  <a:pt x="2903162" y="1430978"/>
                </a:cubicBezTo>
                <a:cubicBezTo>
                  <a:pt x="2907837" y="1423964"/>
                  <a:pt x="2914671" y="1418479"/>
                  <a:pt x="2923663" y="1414523"/>
                </a:cubicBezTo>
                <a:cubicBezTo>
                  <a:pt x="2932654" y="1410567"/>
                  <a:pt x="2942275" y="1408589"/>
                  <a:pt x="2952526" y="1408589"/>
                </a:cubicBezTo>
                <a:cubicBezTo>
                  <a:pt x="2967092" y="1408589"/>
                  <a:pt x="2979501" y="1410747"/>
                  <a:pt x="2989752" y="1415063"/>
                </a:cubicBezTo>
                <a:lnTo>
                  <a:pt x="2989752" y="1408858"/>
                </a:lnTo>
                <a:cubicBezTo>
                  <a:pt x="2989752" y="1401125"/>
                  <a:pt x="2986874" y="1394921"/>
                  <a:pt x="2981120" y="1390245"/>
                </a:cubicBezTo>
                <a:cubicBezTo>
                  <a:pt x="2975185" y="1385390"/>
                  <a:pt x="2967362" y="1382962"/>
                  <a:pt x="2957651" y="1382962"/>
                </a:cubicBezTo>
                <a:cubicBezTo>
                  <a:pt x="2951357" y="1382962"/>
                  <a:pt x="2944973" y="1384491"/>
                  <a:pt x="2938499" y="1387548"/>
                </a:cubicBezTo>
                <a:cubicBezTo>
                  <a:pt x="2932384" y="1390425"/>
                  <a:pt x="2927259" y="1394382"/>
                  <a:pt x="2923123" y="1399417"/>
                </a:cubicBezTo>
                <a:lnTo>
                  <a:pt x="2899925" y="1381344"/>
                </a:lnTo>
                <a:cubicBezTo>
                  <a:pt x="2906578" y="1372712"/>
                  <a:pt x="2915120" y="1365878"/>
                  <a:pt x="2925551" y="1360843"/>
                </a:cubicBezTo>
                <a:cubicBezTo>
                  <a:pt x="2935801" y="1355987"/>
                  <a:pt x="2947041" y="1353559"/>
                  <a:pt x="2959270" y="1353559"/>
                </a:cubicBezTo>
                <a:close/>
                <a:moveTo>
                  <a:pt x="2609189" y="1353559"/>
                </a:moveTo>
                <a:cubicBezTo>
                  <a:pt x="2623396" y="1353559"/>
                  <a:pt x="2636344" y="1356886"/>
                  <a:pt x="2648033" y="1363540"/>
                </a:cubicBezTo>
                <a:cubicBezTo>
                  <a:pt x="2659183" y="1370014"/>
                  <a:pt x="2668084" y="1379006"/>
                  <a:pt x="2674739" y="1390515"/>
                </a:cubicBezTo>
                <a:cubicBezTo>
                  <a:pt x="2681033" y="1401485"/>
                  <a:pt x="2684180" y="1414163"/>
                  <a:pt x="2684180" y="1428550"/>
                </a:cubicBezTo>
                <a:cubicBezTo>
                  <a:pt x="2684180" y="1443117"/>
                  <a:pt x="2681033" y="1455885"/>
                  <a:pt x="2674739" y="1466855"/>
                </a:cubicBezTo>
                <a:cubicBezTo>
                  <a:pt x="2668264" y="1478184"/>
                  <a:pt x="2659362" y="1487086"/>
                  <a:pt x="2648033" y="1493560"/>
                </a:cubicBezTo>
                <a:cubicBezTo>
                  <a:pt x="2636704" y="1500034"/>
                  <a:pt x="2623755" y="1503271"/>
                  <a:pt x="2609189" y="1503271"/>
                </a:cubicBezTo>
                <a:cubicBezTo>
                  <a:pt x="2594622" y="1503271"/>
                  <a:pt x="2581674" y="1500034"/>
                  <a:pt x="2570345" y="1493560"/>
                </a:cubicBezTo>
                <a:cubicBezTo>
                  <a:pt x="2559015" y="1487086"/>
                  <a:pt x="2550113" y="1478184"/>
                  <a:pt x="2543639" y="1466855"/>
                </a:cubicBezTo>
                <a:cubicBezTo>
                  <a:pt x="2537345" y="1455885"/>
                  <a:pt x="2534198" y="1443117"/>
                  <a:pt x="2534198" y="1428550"/>
                </a:cubicBezTo>
                <a:cubicBezTo>
                  <a:pt x="2534198" y="1414163"/>
                  <a:pt x="2537345" y="1401485"/>
                  <a:pt x="2543639" y="1390515"/>
                </a:cubicBezTo>
                <a:cubicBezTo>
                  <a:pt x="2550293" y="1379006"/>
                  <a:pt x="2559195" y="1370014"/>
                  <a:pt x="2570345" y="1363540"/>
                </a:cubicBezTo>
                <a:cubicBezTo>
                  <a:pt x="2582034" y="1356886"/>
                  <a:pt x="2594982" y="1353559"/>
                  <a:pt x="2609189" y="1353559"/>
                </a:cubicBezTo>
                <a:close/>
                <a:moveTo>
                  <a:pt x="2444920" y="1353559"/>
                </a:moveTo>
                <a:cubicBezTo>
                  <a:pt x="2466320" y="1353559"/>
                  <a:pt x="2482775" y="1358595"/>
                  <a:pt x="2494284" y="1368665"/>
                </a:cubicBezTo>
                <a:cubicBezTo>
                  <a:pt x="2505434" y="1378556"/>
                  <a:pt x="2511009" y="1393033"/>
                  <a:pt x="2511009" y="1412095"/>
                </a:cubicBezTo>
                <a:lnTo>
                  <a:pt x="2511009" y="1498955"/>
                </a:lnTo>
                <a:lnTo>
                  <a:pt x="2475402" y="1498955"/>
                </a:lnTo>
                <a:lnTo>
                  <a:pt x="2475402" y="1484658"/>
                </a:lnTo>
                <a:lnTo>
                  <a:pt x="2473244" y="1484658"/>
                </a:lnTo>
                <a:cubicBezTo>
                  <a:pt x="2468748" y="1490413"/>
                  <a:pt x="2463173" y="1494909"/>
                  <a:pt x="2456519" y="1498146"/>
                </a:cubicBezTo>
                <a:cubicBezTo>
                  <a:pt x="2449685" y="1501563"/>
                  <a:pt x="2441683" y="1503271"/>
                  <a:pt x="2432511" y="1503271"/>
                </a:cubicBezTo>
                <a:cubicBezTo>
                  <a:pt x="2417585" y="1503271"/>
                  <a:pt x="2405356" y="1498955"/>
                  <a:pt x="2395825" y="1490323"/>
                </a:cubicBezTo>
                <a:cubicBezTo>
                  <a:pt x="2386294" y="1481691"/>
                  <a:pt x="2381528" y="1470182"/>
                  <a:pt x="2381528" y="1455795"/>
                </a:cubicBezTo>
                <a:cubicBezTo>
                  <a:pt x="2381528" y="1446444"/>
                  <a:pt x="2383956" y="1438171"/>
                  <a:pt x="2388812" y="1430978"/>
                </a:cubicBezTo>
                <a:cubicBezTo>
                  <a:pt x="2393487" y="1423964"/>
                  <a:pt x="2400321" y="1418479"/>
                  <a:pt x="2409313" y="1414523"/>
                </a:cubicBezTo>
                <a:cubicBezTo>
                  <a:pt x="2418304" y="1410567"/>
                  <a:pt x="2427925" y="1408589"/>
                  <a:pt x="2438176" y="1408589"/>
                </a:cubicBezTo>
                <a:cubicBezTo>
                  <a:pt x="2452743" y="1408589"/>
                  <a:pt x="2465151" y="1410747"/>
                  <a:pt x="2475402" y="1415063"/>
                </a:cubicBezTo>
                <a:lnTo>
                  <a:pt x="2475402" y="1408858"/>
                </a:lnTo>
                <a:cubicBezTo>
                  <a:pt x="2475402" y="1401125"/>
                  <a:pt x="2472524" y="1394921"/>
                  <a:pt x="2466770" y="1390245"/>
                </a:cubicBezTo>
                <a:cubicBezTo>
                  <a:pt x="2460835" y="1385390"/>
                  <a:pt x="2453012" y="1382962"/>
                  <a:pt x="2443301" y="1382962"/>
                </a:cubicBezTo>
                <a:cubicBezTo>
                  <a:pt x="2437007" y="1382962"/>
                  <a:pt x="2430623" y="1384491"/>
                  <a:pt x="2424149" y="1387548"/>
                </a:cubicBezTo>
                <a:cubicBezTo>
                  <a:pt x="2418034" y="1390425"/>
                  <a:pt x="2412909" y="1394382"/>
                  <a:pt x="2408773" y="1399417"/>
                </a:cubicBezTo>
                <a:lnTo>
                  <a:pt x="2385575" y="1381344"/>
                </a:lnTo>
                <a:cubicBezTo>
                  <a:pt x="2392228" y="1372712"/>
                  <a:pt x="2400770" y="1365878"/>
                  <a:pt x="2411201" y="1360843"/>
                </a:cubicBezTo>
                <a:cubicBezTo>
                  <a:pt x="2421451" y="1355987"/>
                  <a:pt x="2432691" y="1353559"/>
                  <a:pt x="2444920" y="1353559"/>
                </a:cubicBezTo>
                <a:close/>
                <a:moveTo>
                  <a:pt x="1914217" y="1353559"/>
                </a:moveTo>
                <a:cubicBezTo>
                  <a:pt x="1922849" y="1353559"/>
                  <a:pt x="1931032" y="1355268"/>
                  <a:pt x="1938765" y="1358685"/>
                </a:cubicBezTo>
                <a:cubicBezTo>
                  <a:pt x="1945778" y="1361742"/>
                  <a:pt x="1951533" y="1366507"/>
                  <a:pt x="1956029" y="1372981"/>
                </a:cubicBezTo>
                <a:lnTo>
                  <a:pt x="1958187" y="1372981"/>
                </a:lnTo>
                <a:lnTo>
                  <a:pt x="1958187" y="1358145"/>
                </a:lnTo>
                <a:lnTo>
                  <a:pt x="1992984" y="1358145"/>
                </a:lnTo>
                <a:lnTo>
                  <a:pt x="1992984" y="1489244"/>
                </a:lnTo>
                <a:cubicBezTo>
                  <a:pt x="1992984" y="1504710"/>
                  <a:pt x="1990107" y="1517838"/>
                  <a:pt x="1984352" y="1528628"/>
                </a:cubicBezTo>
                <a:cubicBezTo>
                  <a:pt x="1978598" y="1539418"/>
                  <a:pt x="1970146" y="1547870"/>
                  <a:pt x="1958996" y="1553984"/>
                </a:cubicBezTo>
                <a:cubicBezTo>
                  <a:pt x="1947846" y="1560099"/>
                  <a:pt x="1935168" y="1563156"/>
                  <a:pt x="1920961" y="1563156"/>
                </a:cubicBezTo>
                <a:cubicBezTo>
                  <a:pt x="1903157" y="1563156"/>
                  <a:pt x="1888321" y="1559110"/>
                  <a:pt x="1876452" y="1551017"/>
                </a:cubicBezTo>
                <a:cubicBezTo>
                  <a:pt x="1864583" y="1542925"/>
                  <a:pt x="1856670" y="1533303"/>
                  <a:pt x="1852714" y="1522154"/>
                </a:cubicBezTo>
                <a:lnTo>
                  <a:pt x="1886703" y="1508396"/>
                </a:lnTo>
                <a:cubicBezTo>
                  <a:pt x="1889760" y="1515410"/>
                  <a:pt x="1894256" y="1520895"/>
                  <a:pt x="1900190" y="1524851"/>
                </a:cubicBezTo>
                <a:cubicBezTo>
                  <a:pt x="1906484" y="1528987"/>
                  <a:pt x="1913408" y="1531055"/>
                  <a:pt x="1920961" y="1531055"/>
                </a:cubicBezTo>
                <a:cubicBezTo>
                  <a:pt x="1932470" y="1531055"/>
                  <a:pt x="1941552" y="1527549"/>
                  <a:pt x="1948206" y="1520535"/>
                </a:cubicBezTo>
                <a:cubicBezTo>
                  <a:pt x="1954860" y="1513702"/>
                  <a:pt x="1958187" y="1503721"/>
                  <a:pt x="1958187" y="1490593"/>
                </a:cubicBezTo>
                <a:lnTo>
                  <a:pt x="1958187" y="1479533"/>
                </a:lnTo>
                <a:lnTo>
                  <a:pt x="1956029" y="1479533"/>
                </a:lnTo>
                <a:cubicBezTo>
                  <a:pt x="1951353" y="1486187"/>
                  <a:pt x="1945598" y="1491042"/>
                  <a:pt x="1938765" y="1494100"/>
                </a:cubicBezTo>
                <a:cubicBezTo>
                  <a:pt x="1931571" y="1497337"/>
                  <a:pt x="1923389" y="1498955"/>
                  <a:pt x="1914217" y="1498955"/>
                </a:cubicBezTo>
                <a:cubicBezTo>
                  <a:pt x="1902528" y="1498955"/>
                  <a:pt x="1891648" y="1495988"/>
                  <a:pt x="1881577" y="1490053"/>
                </a:cubicBezTo>
                <a:cubicBezTo>
                  <a:pt x="1871866" y="1484299"/>
                  <a:pt x="1863864" y="1475846"/>
                  <a:pt x="1857569" y="1464697"/>
                </a:cubicBezTo>
                <a:cubicBezTo>
                  <a:pt x="1851455" y="1453727"/>
                  <a:pt x="1848398" y="1440959"/>
                  <a:pt x="1848398" y="1426392"/>
                </a:cubicBezTo>
                <a:cubicBezTo>
                  <a:pt x="1848398" y="1411826"/>
                  <a:pt x="1851455" y="1399057"/>
                  <a:pt x="1857569" y="1388087"/>
                </a:cubicBezTo>
                <a:cubicBezTo>
                  <a:pt x="1863864" y="1376938"/>
                  <a:pt x="1871866" y="1368486"/>
                  <a:pt x="1881577" y="1362731"/>
                </a:cubicBezTo>
                <a:cubicBezTo>
                  <a:pt x="1891828" y="1356617"/>
                  <a:pt x="1902708" y="1353559"/>
                  <a:pt x="1914217" y="1353559"/>
                </a:cubicBezTo>
                <a:close/>
                <a:moveTo>
                  <a:pt x="1773333" y="1353559"/>
                </a:moveTo>
                <a:cubicBezTo>
                  <a:pt x="1790237" y="1353559"/>
                  <a:pt x="1803185" y="1358775"/>
                  <a:pt x="1812177" y="1369205"/>
                </a:cubicBezTo>
                <a:cubicBezTo>
                  <a:pt x="1820989" y="1379276"/>
                  <a:pt x="1825395" y="1393303"/>
                  <a:pt x="1825395" y="1411286"/>
                </a:cubicBezTo>
                <a:lnTo>
                  <a:pt x="1825395" y="1498955"/>
                </a:lnTo>
                <a:lnTo>
                  <a:pt x="1789248" y="1498955"/>
                </a:lnTo>
                <a:lnTo>
                  <a:pt x="1789248" y="1415872"/>
                </a:lnTo>
                <a:cubicBezTo>
                  <a:pt x="1789248" y="1406880"/>
                  <a:pt x="1786910" y="1399867"/>
                  <a:pt x="1782235" y="1394831"/>
                </a:cubicBezTo>
                <a:cubicBezTo>
                  <a:pt x="1777559" y="1389796"/>
                  <a:pt x="1771175" y="1387278"/>
                  <a:pt x="1763082" y="1387278"/>
                </a:cubicBezTo>
                <a:cubicBezTo>
                  <a:pt x="1753192" y="1387278"/>
                  <a:pt x="1745279" y="1391055"/>
                  <a:pt x="1739344" y="1398608"/>
                </a:cubicBezTo>
                <a:cubicBezTo>
                  <a:pt x="1733410" y="1406161"/>
                  <a:pt x="1730442" y="1415692"/>
                  <a:pt x="1730442" y="1427201"/>
                </a:cubicBezTo>
                <a:lnTo>
                  <a:pt x="1730442" y="1498955"/>
                </a:lnTo>
                <a:lnTo>
                  <a:pt x="1694296" y="1498955"/>
                </a:lnTo>
                <a:lnTo>
                  <a:pt x="1694296" y="1358145"/>
                </a:lnTo>
                <a:lnTo>
                  <a:pt x="1728015" y="1358145"/>
                </a:lnTo>
                <a:lnTo>
                  <a:pt x="1728015" y="1375679"/>
                </a:lnTo>
                <a:lnTo>
                  <a:pt x="1730442" y="1375679"/>
                </a:lnTo>
                <a:cubicBezTo>
                  <a:pt x="1734938" y="1368665"/>
                  <a:pt x="1740873" y="1363270"/>
                  <a:pt x="1748246" y="1359494"/>
                </a:cubicBezTo>
                <a:cubicBezTo>
                  <a:pt x="1755979" y="1355538"/>
                  <a:pt x="1764341" y="1353559"/>
                  <a:pt x="1773333" y="1353559"/>
                </a:cubicBezTo>
                <a:close/>
                <a:moveTo>
                  <a:pt x="6085683" y="1325505"/>
                </a:moveTo>
                <a:lnTo>
                  <a:pt x="6112658" y="1325505"/>
                </a:lnTo>
                <a:lnTo>
                  <a:pt x="6112658" y="1347085"/>
                </a:lnTo>
                <a:cubicBezTo>
                  <a:pt x="6112658" y="1359494"/>
                  <a:pt x="6109602" y="1368755"/>
                  <a:pt x="6103487" y="1374870"/>
                </a:cubicBezTo>
                <a:cubicBezTo>
                  <a:pt x="6097373" y="1380984"/>
                  <a:pt x="6088022" y="1384041"/>
                  <a:pt x="6075433" y="1384041"/>
                </a:cubicBezTo>
                <a:lnTo>
                  <a:pt x="6072466" y="1384041"/>
                </a:lnTo>
                <a:lnTo>
                  <a:pt x="6072466" y="1498955"/>
                </a:lnTo>
                <a:lnTo>
                  <a:pt x="6038477" y="1498955"/>
                </a:lnTo>
                <a:lnTo>
                  <a:pt x="6038477" y="1481152"/>
                </a:lnTo>
                <a:lnTo>
                  <a:pt x="6036319" y="1481152"/>
                </a:lnTo>
                <a:cubicBezTo>
                  <a:pt x="6032003" y="1487985"/>
                  <a:pt x="6026068" y="1493380"/>
                  <a:pt x="6018515" y="1497337"/>
                </a:cubicBezTo>
                <a:cubicBezTo>
                  <a:pt x="6011143" y="1501293"/>
                  <a:pt x="6002690" y="1503271"/>
                  <a:pt x="5993159" y="1503271"/>
                </a:cubicBezTo>
                <a:cubicBezTo>
                  <a:pt x="5976255" y="1503271"/>
                  <a:pt x="5963397" y="1498056"/>
                  <a:pt x="5954584" y="1487626"/>
                </a:cubicBezTo>
                <a:cubicBezTo>
                  <a:pt x="5945593" y="1477015"/>
                  <a:pt x="5941097" y="1462359"/>
                  <a:pt x="5941097" y="1443656"/>
                </a:cubicBezTo>
                <a:lnTo>
                  <a:pt x="5941097" y="1358145"/>
                </a:lnTo>
                <a:lnTo>
                  <a:pt x="5977513" y="1358145"/>
                </a:lnTo>
                <a:lnTo>
                  <a:pt x="5977513" y="1439340"/>
                </a:lnTo>
                <a:cubicBezTo>
                  <a:pt x="5977513" y="1449051"/>
                  <a:pt x="5979761" y="1456514"/>
                  <a:pt x="5984257" y="1461729"/>
                </a:cubicBezTo>
                <a:cubicBezTo>
                  <a:pt x="5988753" y="1467125"/>
                  <a:pt x="5994867" y="1469822"/>
                  <a:pt x="6002600" y="1469822"/>
                </a:cubicBezTo>
                <a:cubicBezTo>
                  <a:pt x="6012851" y="1469822"/>
                  <a:pt x="6021033" y="1466046"/>
                  <a:pt x="6027147" y="1458492"/>
                </a:cubicBezTo>
                <a:cubicBezTo>
                  <a:pt x="6033262" y="1451119"/>
                  <a:pt x="6036319" y="1441588"/>
                  <a:pt x="6036319" y="1429899"/>
                </a:cubicBezTo>
                <a:lnTo>
                  <a:pt x="6036319" y="1358145"/>
                </a:lnTo>
                <a:lnTo>
                  <a:pt x="6075433" y="1358145"/>
                </a:lnTo>
                <a:cubicBezTo>
                  <a:pt x="6082267" y="1358145"/>
                  <a:pt x="6085683" y="1354728"/>
                  <a:pt x="6085683" y="1347895"/>
                </a:cubicBezTo>
                <a:close/>
                <a:moveTo>
                  <a:pt x="1256508" y="1325505"/>
                </a:moveTo>
                <a:lnTo>
                  <a:pt x="1283484" y="1325505"/>
                </a:lnTo>
                <a:lnTo>
                  <a:pt x="1283484" y="1347085"/>
                </a:lnTo>
                <a:cubicBezTo>
                  <a:pt x="1283484" y="1359494"/>
                  <a:pt x="1280426" y="1368755"/>
                  <a:pt x="1274312" y="1374870"/>
                </a:cubicBezTo>
                <a:cubicBezTo>
                  <a:pt x="1268198" y="1380984"/>
                  <a:pt x="1258847" y="1384041"/>
                  <a:pt x="1246258" y="1384041"/>
                </a:cubicBezTo>
                <a:lnTo>
                  <a:pt x="1243291" y="1384041"/>
                </a:lnTo>
                <a:lnTo>
                  <a:pt x="1243291" y="1498955"/>
                </a:lnTo>
                <a:lnTo>
                  <a:pt x="1209302" y="1498955"/>
                </a:lnTo>
                <a:lnTo>
                  <a:pt x="1209302" y="1481152"/>
                </a:lnTo>
                <a:lnTo>
                  <a:pt x="1207144" y="1481152"/>
                </a:lnTo>
                <a:cubicBezTo>
                  <a:pt x="1202828" y="1487985"/>
                  <a:pt x="1196894" y="1493380"/>
                  <a:pt x="1189341" y="1497337"/>
                </a:cubicBezTo>
                <a:cubicBezTo>
                  <a:pt x="1181968" y="1501293"/>
                  <a:pt x="1173515" y="1503271"/>
                  <a:pt x="1163984" y="1503271"/>
                </a:cubicBezTo>
                <a:cubicBezTo>
                  <a:pt x="1147080" y="1503271"/>
                  <a:pt x="1134222" y="1498056"/>
                  <a:pt x="1125410" y="1487626"/>
                </a:cubicBezTo>
                <a:cubicBezTo>
                  <a:pt x="1116418" y="1477015"/>
                  <a:pt x="1111922" y="1462359"/>
                  <a:pt x="1111922" y="1443656"/>
                </a:cubicBezTo>
                <a:lnTo>
                  <a:pt x="1111922" y="1358145"/>
                </a:lnTo>
                <a:lnTo>
                  <a:pt x="1148339" y="1358145"/>
                </a:lnTo>
                <a:lnTo>
                  <a:pt x="1148339" y="1439340"/>
                </a:lnTo>
                <a:cubicBezTo>
                  <a:pt x="1148339" y="1449051"/>
                  <a:pt x="1150587" y="1456514"/>
                  <a:pt x="1155083" y="1461729"/>
                </a:cubicBezTo>
                <a:cubicBezTo>
                  <a:pt x="1159578" y="1467125"/>
                  <a:pt x="1165692" y="1469822"/>
                  <a:pt x="1173425" y="1469822"/>
                </a:cubicBezTo>
                <a:cubicBezTo>
                  <a:pt x="1183676" y="1469822"/>
                  <a:pt x="1191858" y="1466046"/>
                  <a:pt x="1197973" y="1458492"/>
                </a:cubicBezTo>
                <a:cubicBezTo>
                  <a:pt x="1204087" y="1451119"/>
                  <a:pt x="1207144" y="1441588"/>
                  <a:pt x="1207144" y="1429899"/>
                </a:cubicBezTo>
                <a:lnTo>
                  <a:pt x="1207144" y="1358145"/>
                </a:lnTo>
                <a:lnTo>
                  <a:pt x="1246258" y="1358145"/>
                </a:lnTo>
                <a:cubicBezTo>
                  <a:pt x="1253092" y="1358145"/>
                  <a:pt x="1256508" y="1354728"/>
                  <a:pt x="1256508" y="1347895"/>
                </a:cubicBezTo>
                <a:close/>
                <a:moveTo>
                  <a:pt x="4356812" y="1318222"/>
                </a:moveTo>
                <a:lnTo>
                  <a:pt x="4392959" y="1318222"/>
                </a:lnTo>
                <a:lnTo>
                  <a:pt x="4392959" y="1358145"/>
                </a:lnTo>
                <a:lnTo>
                  <a:pt x="4427487" y="1358145"/>
                </a:lnTo>
                <a:lnTo>
                  <a:pt x="4427487" y="1388897"/>
                </a:lnTo>
                <a:lnTo>
                  <a:pt x="4392959" y="1388897"/>
                </a:lnTo>
                <a:lnTo>
                  <a:pt x="4392959" y="1447433"/>
                </a:lnTo>
                <a:cubicBezTo>
                  <a:pt x="4392959" y="1454626"/>
                  <a:pt x="4394488" y="1459751"/>
                  <a:pt x="4397545" y="1462809"/>
                </a:cubicBezTo>
                <a:cubicBezTo>
                  <a:pt x="4400242" y="1465686"/>
                  <a:pt x="4404738" y="1467125"/>
                  <a:pt x="4411032" y="1467125"/>
                </a:cubicBezTo>
                <a:cubicBezTo>
                  <a:pt x="4414089" y="1467125"/>
                  <a:pt x="4416967" y="1466675"/>
                  <a:pt x="4419664" y="1465776"/>
                </a:cubicBezTo>
                <a:cubicBezTo>
                  <a:pt x="4421103" y="1465236"/>
                  <a:pt x="4424070" y="1463708"/>
                  <a:pt x="4428566" y="1461190"/>
                </a:cubicBezTo>
                <a:lnTo>
                  <a:pt x="4428566" y="1496527"/>
                </a:lnTo>
                <a:cubicBezTo>
                  <a:pt x="4421193" y="1499585"/>
                  <a:pt x="4412831" y="1501113"/>
                  <a:pt x="4403479" y="1501113"/>
                </a:cubicBezTo>
                <a:cubicBezTo>
                  <a:pt x="4396466" y="1501113"/>
                  <a:pt x="4389992" y="1500034"/>
                  <a:pt x="4384057" y="1497876"/>
                </a:cubicBezTo>
                <a:cubicBezTo>
                  <a:pt x="4378123" y="1495718"/>
                  <a:pt x="4373357" y="1492841"/>
                  <a:pt x="4369760" y="1489244"/>
                </a:cubicBezTo>
                <a:cubicBezTo>
                  <a:pt x="4361128" y="1480972"/>
                  <a:pt x="4356812" y="1469193"/>
                  <a:pt x="4356812" y="1453907"/>
                </a:cubicBezTo>
                <a:lnTo>
                  <a:pt x="4356812" y="1388897"/>
                </a:lnTo>
                <a:lnTo>
                  <a:pt x="4332265" y="1388897"/>
                </a:lnTo>
                <a:lnTo>
                  <a:pt x="4332265" y="1358145"/>
                </a:lnTo>
                <a:lnTo>
                  <a:pt x="4356812" y="1358145"/>
                </a:lnTo>
                <a:close/>
                <a:moveTo>
                  <a:pt x="2804237" y="1318222"/>
                </a:moveTo>
                <a:lnTo>
                  <a:pt x="2840384" y="1318222"/>
                </a:lnTo>
                <a:lnTo>
                  <a:pt x="2840384" y="1358145"/>
                </a:lnTo>
                <a:lnTo>
                  <a:pt x="2874912" y="1358145"/>
                </a:lnTo>
                <a:lnTo>
                  <a:pt x="2874912" y="1388897"/>
                </a:lnTo>
                <a:lnTo>
                  <a:pt x="2840384" y="1388897"/>
                </a:lnTo>
                <a:lnTo>
                  <a:pt x="2840384" y="1447433"/>
                </a:lnTo>
                <a:cubicBezTo>
                  <a:pt x="2840384" y="1454626"/>
                  <a:pt x="2841913" y="1459751"/>
                  <a:pt x="2844970" y="1462809"/>
                </a:cubicBezTo>
                <a:cubicBezTo>
                  <a:pt x="2847667" y="1465686"/>
                  <a:pt x="2852163" y="1467125"/>
                  <a:pt x="2858457" y="1467125"/>
                </a:cubicBezTo>
                <a:cubicBezTo>
                  <a:pt x="2861514" y="1467125"/>
                  <a:pt x="2864392" y="1466675"/>
                  <a:pt x="2867089" y="1465776"/>
                </a:cubicBezTo>
                <a:cubicBezTo>
                  <a:pt x="2868528" y="1465236"/>
                  <a:pt x="2871495" y="1463708"/>
                  <a:pt x="2875991" y="1461190"/>
                </a:cubicBezTo>
                <a:lnTo>
                  <a:pt x="2875991" y="1496527"/>
                </a:lnTo>
                <a:cubicBezTo>
                  <a:pt x="2868618" y="1499585"/>
                  <a:pt x="2860256" y="1501113"/>
                  <a:pt x="2850904" y="1501113"/>
                </a:cubicBezTo>
                <a:cubicBezTo>
                  <a:pt x="2843891" y="1501113"/>
                  <a:pt x="2837417" y="1500034"/>
                  <a:pt x="2831482" y="1497876"/>
                </a:cubicBezTo>
                <a:cubicBezTo>
                  <a:pt x="2825548" y="1495718"/>
                  <a:pt x="2820782" y="1492841"/>
                  <a:pt x="2817185" y="1489244"/>
                </a:cubicBezTo>
                <a:cubicBezTo>
                  <a:pt x="2808554" y="1480972"/>
                  <a:pt x="2804237" y="1469193"/>
                  <a:pt x="2804237" y="1453907"/>
                </a:cubicBezTo>
                <a:lnTo>
                  <a:pt x="2804237" y="1388897"/>
                </a:lnTo>
                <a:lnTo>
                  <a:pt x="2779690" y="1388897"/>
                </a:lnTo>
                <a:lnTo>
                  <a:pt x="2779690" y="1358145"/>
                </a:lnTo>
                <a:lnTo>
                  <a:pt x="2804237" y="1358145"/>
                </a:lnTo>
                <a:close/>
                <a:moveTo>
                  <a:pt x="2127962" y="1318222"/>
                </a:moveTo>
                <a:lnTo>
                  <a:pt x="2164109" y="1318222"/>
                </a:lnTo>
                <a:lnTo>
                  <a:pt x="2164109" y="1358145"/>
                </a:lnTo>
                <a:lnTo>
                  <a:pt x="2198637" y="1358145"/>
                </a:lnTo>
                <a:lnTo>
                  <a:pt x="2198637" y="1388897"/>
                </a:lnTo>
                <a:lnTo>
                  <a:pt x="2164109" y="1388897"/>
                </a:lnTo>
                <a:lnTo>
                  <a:pt x="2164109" y="1447433"/>
                </a:lnTo>
                <a:cubicBezTo>
                  <a:pt x="2164109" y="1454626"/>
                  <a:pt x="2165638" y="1459751"/>
                  <a:pt x="2168695" y="1462809"/>
                </a:cubicBezTo>
                <a:cubicBezTo>
                  <a:pt x="2171392" y="1465686"/>
                  <a:pt x="2175888" y="1467125"/>
                  <a:pt x="2182182" y="1467125"/>
                </a:cubicBezTo>
                <a:cubicBezTo>
                  <a:pt x="2185240" y="1467125"/>
                  <a:pt x="2188117" y="1466675"/>
                  <a:pt x="2190814" y="1465776"/>
                </a:cubicBezTo>
                <a:cubicBezTo>
                  <a:pt x="2192253" y="1465236"/>
                  <a:pt x="2195220" y="1463708"/>
                  <a:pt x="2199716" y="1461190"/>
                </a:cubicBezTo>
                <a:lnTo>
                  <a:pt x="2199716" y="1496527"/>
                </a:lnTo>
                <a:cubicBezTo>
                  <a:pt x="2192343" y="1499585"/>
                  <a:pt x="2183981" y="1501113"/>
                  <a:pt x="2174629" y="1501113"/>
                </a:cubicBezTo>
                <a:cubicBezTo>
                  <a:pt x="2167616" y="1501113"/>
                  <a:pt x="2161142" y="1500034"/>
                  <a:pt x="2155207" y="1497876"/>
                </a:cubicBezTo>
                <a:cubicBezTo>
                  <a:pt x="2149273" y="1495718"/>
                  <a:pt x="2144507" y="1492841"/>
                  <a:pt x="2140910" y="1489244"/>
                </a:cubicBezTo>
                <a:cubicBezTo>
                  <a:pt x="2132279" y="1480972"/>
                  <a:pt x="2127962" y="1469193"/>
                  <a:pt x="2127962" y="1453907"/>
                </a:cubicBezTo>
                <a:lnTo>
                  <a:pt x="2127962" y="1388897"/>
                </a:lnTo>
                <a:lnTo>
                  <a:pt x="2103415" y="1388897"/>
                </a:lnTo>
                <a:lnTo>
                  <a:pt x="2103415" y="1358145"/>
                </a:lnTo>
                <a:lnTo>
                  <a:pt x="2127962" y="1358145"/>
                </a:lnTo>
                <a:close/>
                <a:moveTo>
                  <a:pt x="6190096" y="1301228"/>
                </a:moveTo>
                <a:lnTo>
                  <a:pt x="6226242" y="1301228"/>
                </a:lnTo>
                <a:lnTo>
                  <a:pt x="6226242" y="1498955"/>
                </a:lnTo>
                <a:lnTo>
                  <a:pt x="6190096" y="1498955"/>
                </a:lnTo>
                <a:close/>
                <a:moveTo>
                  <a:pt x="5873501" y="1301228"/>
                </a:moveTo>
                <a:lnTo>
                  <a:pt x="5909648" y="1301228"/>
                </a:lnTo>
                <a:lnTo>
                  <a:pt x="5909648" y="1498955"/>
                </a:lnTo>
                <a:lnTo>
                  <a:pt x="5875929" y="1498955"/>
                </a:lnTo>
                <a:lnTo>
                  <a:pt x="5875929" y="1482231"/>
                </a:lnTo>
                <a:lnTo>
                  <a:pt x="5873501" y="1482231"/>
                </a:lnTo>
                <a:cubicBezTo>
                  <a:pt x="5869724" y="1488525"/>
                  <a:pt x="5864240" y="1493560"/>
                  <a:pt x="5857046" y="1497337"/>
                </a:cubicBezTo>
                <a:cubicBezTo>
                  <a:pt x="5849673" y="1501293"/>
                  <a:pt x="5841131" y="1503271"/>
                  <a:pt x="5831420" y="1503271"/>
                </a:cubicBezTo>
                <a:cubicBezTo>
                  <a:pt x="5818472" y="1503271"/>
                  <a:pt x="5806872" y="1500124"/>
                  <a:pt x="5796622" y="1493830"/>
                </a:cubicBezTo>
                <a:cubicBezTo>
                  <a:pt x="5786012" y="1487356"/>
                  <a:pt x="5777829" y="1478544"/>
                  <a:pt x="5772075" y="1467394"/>
                </a:cubicBezTo>
                <a:cubicBezTo>
                  <a:pt x="5766140" y="1456065"/>
                  <a:pt x="5763173" y="1443117"/>
                  <a:pt x="5763173" y="1428550"/>
                </a:cubicBezTo>
                <a:cubicBezTo>
                  <a:pt x="5763173" y="1414163"/>
                  <a:pt x="5766140" y="1401305"/>
                  <a:pt x="5772075" y="1389976"/>
                </a:cubicBezTo>
                <a:cubicBezTo>
                  <a:pt x="5778009" y="1378646"/>
                  <a:pt x="5786192" y="1369744"/>
                  <a:pt x="5796622" y="1363270"/>
                </a:cubicBezTo>
                <a:cubicBezTo>
                  <a:pt x="5807232" y="1356796"/>
                  <a:pt x="5818832" y="1353559"/>
                  <a:pt x="5831420" y="1353559"/>
                </a:cubicBezTo>
                <a:cubicBezTo>
                  <a:pt x="5840951" y="1353559"/>
                  <a:pt x="5849404" y="1355627"/>
                  <a:pt x="5856776" y="1359764"/>
                </a:cubicBezTo>
                <a:cubicBezTo>
                  <a:pt x="5864150" y="1363900"/>
                  <a:pt x="5869724" y="1369025"/>
                  <a:pt x="5873501" y="1375139"/>
                </a:cubicBezTo>
                <a:lnTo>
                  <a:pt x="5875929" y="1375139"/>
                </a:lnTo>
                <a:lnTo>
                  <a:pt x="5873501" y="1355448"/>
                </a:lnTo>
                <a:close/>
                <a:moveTo>
                  <a:pt x="4044701" y="1301228"/>
                </a:moveTo>
                <a:lnTo>
                  <a:pt x="4080848" y="1301228"/>
                </a:lnTo>
                <a:lnTo>
                  <a:pt x="4080848" y="1316064"/>
                </a:lnTo>
                <a:lnTo>
                  <a:pt x="4097303" y="1316064"/>
                </a:lnTo>
                <a:lnTo>
                  <a:pt x="4097303" y="1341151"/>
                </a:lnTo>
                <a:lnTo>
                  <a:pt x="4080848" y="1341151"/>
                </a:lnTo>
                <a:lnTo>
                  <a:pt x="4080848" y="1498955"/>
                </a:lnTo>
                <a:lnTo>
                  <a:pt x="4047129" y="1498955"/>
                </a:lnTo>
                <a:lnTo>
                  <a:pt x="4047129" y="1482231"/>
                </a:lnTo>
                <a:lnTo>
                  <a:pt x="4044701" y="1482231"/>
                </a:lnTo>
                <a:cubicBezTo>
                  <a:pt x="4040925" y="1488525"/>
                  <a:pt x="4035439" y="1493560"/>
                  <a:pt x="4028246" y="1497337"/>
                </a:cubicBezTo>
                <a:cubicBezTo>
                  <a:pt x="4020873" y="1501293"/>
                  <a:pt x="4012331" y="1503271"/>
                  <a:pt x="4002620" y="1503271"/>
                </a:cubicBezTo>
                <a:cubicBezTo>
                  <a:pt x="3989672" y="1503271"/>
                  <a:pt x="3978073" y="1500124"/>
                  <a:pt x="3967822" y="1493830"/>
                </a:cubicBezTo>
                <a:cubicBezTo>
                  <a:pt x="3957212" y="1487356"/>
                  <a:pt x="3949029" y="1478544"/>
                  <a:pt x="3943275" y="1467394"/>
                </a:cubicBezTo>
                <a:cubicBezTo>
                  <a:pt x="3937340" y="1456065"/>
                  <a:pt x="3934373" y="1443117"/>
                  <a:pt x="3934373" y="1428550"/>
                </a:cubicBezTo>
                <a:cubicBezTo>
                  <a:pt x="3934373" y="1414163"/>
                  <a:pt x="3937340" y="1401305"/>
                  <a:pt x="3943275" y="1389976"/>
                </a:cubicBezTo>
                <a:cubicBezTo>
                  <a:pt x="3949209" y="1378646"/>
                  <a:pt x="3957392" y="1369744"/>
                  <a:pt x="3967822" y="1363270"/>
                </a:cubicBezTo>
                <a:cubicBezTo>
                  <a:pt x="3978432" y="1356796"/>
                  <a:pt x="3990031" y="1353559"/>
                  <a:pt x="4002620" y="1353559"/>
                </a:cubicBezTo>
                <a:cubicBezTo>
                  <a:pt x="4012151" y="1353559"/>
                  <a:pt x="4020603" y="1355627"/>
                  <a:pt x="4027977" y="1359764"/>
                </a:cubicBezTo>
                <a:cubicBezTo>
                  <a:pt x="4035350" y="1363900"/>
                  <a:pt x="4040925" y="1369025"/>
                  <a:pt x="4044701" y="1375139"/>
                </a:cubicBezTo>
                <a:lnTo>
                  <a:pt x="4047129" y="1375139"/>
                </a:lnTo>
                <a:lnTo>
                  <a:pt x="4044701" y="1356257"/>
                </a:lnTo>
                <a:lnTo>
                  <a:pt x="4044701" y="1341151"/>
                </a:lnTo>
                <a:lnTo>
                  <a:pt x="4006396" y="1341151"/>
                </a:lnTo>
                <a:lnTo>
                  <a:pt x="4006396" y="1316064"/>
                </a:lnTo>
                <a:lnTo>
                  <a:pt x="4044701" y="1316064"/>
                </a:lnTo>
                <a:close/>
                <a:moveTo>
                  <a:pt x="3299352" y="1301228"/>
                </a:moveTo>
                <a:lnTo>
                  <a:pt x="3347367" y="1301228"/>
                </a:lnTo>
                <a:lnTo>
                  <a:pt x="3399968" y="1440149"/>
                </a:lnTo>
                <a:lnTo>
                  <a:pt x="3402126" y="1440149"/>
                </a:lnTo>
                <a:lnTo>
                  <a:pt x="3454458" y="1301228"/>
                </a:lnTo>
                <a:lnTo>
                  <a:pt x="3503013" y="1301228"/>
                </a:lnTo>
                <a:lnTo>
                  <a:pt x="3503013" y="1498955"/>
                </a:lnTo>
                <a:lnTo>
                  <a:pt x="3465788" y="1498955"/>
                </a:lnTo>
                <a:lnTo>
                  <a:pt x="3465788" y="1401575"/>
                </a:lnTo>
                <a:lnTo>
                  <a:pt x="3468215" y="1368665"/>
                </a:lnTo>
                <a:lnTo>
                  <a:pt x="3465788" y="1368665"/>
                </a:lnTo>
                <a:lnTo>
                  <a:pt x="3415614" y="1498955"/>
                </a:lnTo>
                <a:lnTo>
                  <a:pt x="3386751" y="1498955"/>
                </a:lnTo>
                <a:lnTo>
                  <a:pt x="3336038" y="1368665"/>
                </a:lnTo>
                <a:lnTo>
                  <a:pt x="3333879" y="1368665"/>
                </a:lnTo>
                <a:lnTo>
                  <a:pt x="3336038" y="1401575"/>
                </a:lnTo>
                <a:lnTo>
                  <a:pt x="3336038" y="1498955"/>
                </a:lnTo>
                <a:lnTo>
                  <a:pt x="3299352" y="1498955"/>
                </a:lnTo>
                <a:close/>
                <a:moveTo>
                  <a:pt x="2227696" y="1301228"/>
                </a:moveTo>
                <a:lnTo>
                  <a:pt x="2263842" y="1301228"/>
                </a:lnTo>
                <a:lnTo>
                  <a:pt x="2263842" y="1351132"/>
                </a:lnTo>
                <a:lnTo>
                  <a:pt x="2261415" y="1375679"/>
                </a:lnTo>
                <a:lnTo>
                  <a:pt x="2263842" y="1375679"/>
                </a:lnTo>
                <a:cubicBezTo>
                  <a:pt x="2267799" y="1369025"/>
                  <a:pt x="2273643" y="1363720"/>
                  <a:pt x="2281376" y="1359764"/>
                </a:cubicBezTo>
                <a:cubicBezTo>
                  <a:pt x="2289289" y="1355627"/>
                  <a:pt x="2297651" y="1353559"/>
                  <a:pt x="2306463" y="1353559"/>
                </a:cubicBezTo>
                <a:cubicBezTo>
                  <a:pt x="2323547" y="1353559"/>
                  <a:pt x="2336675" y="1358685"/>
                  <a:pt x="2345847" y="1368935"/>
                </a:cubicBezTo>
                <a:cubicBezTo>
                  <a:pt x="2355018" y="1379186"/>
                  <a:pt x="2359604" y="1393303"/>
                  <a:pt x="2359604" y="1411286"/>
                </a:cubicBezTo>
                <a:lnTo>
                  <a:pt x="2359604" y="1498955"/>
                </a:lnTo>
                <a:lnTo>
                  <a:pt x="2323457" y="1498955"/>
                </a:lnTo>
                <a:lnTo>
                  <a:pt x="2323457" y="1415872"/>
                </a:lnTo>
                <a:cubicBezTo>
                  <a:pt x="2323457" y="1406700"/>
                  <a:pt x="2321030" y="1399687"/>
                  <a:pt x="2316174" y="1394831"/>
                </a:cubicBezTo>
                <a:cubicBezTo>
                  <a:pt x="2311139" y="1389796"/>
                  <a:pt x="2304665" y="1387278"/>
                  <a:pt x="2296752" y="1387278"/>
                </a:cubicBezTo>
                <a:cubicBezTo>
                  <a:pt x="2287041" y="1387278"/>
                  <a:pt x="2279128" y="1391145"/>
                  <a:pt x="2273014" y="1398878"/>
                </a:cubicBezTo>
                <a:cubicBezTo>
                  <a:pt x="2266900" y="1406610"/>
                  <a:pt x="2263842" y="1416142"/>
                  <a:pt x="2263842" y="1427471"/>
                </a:cubicBezTo>
                <a:lnTo>
                  <a:pt x="2263842" y="1498955"/>
                </a:lnTo>
                <a:lnTo>
                  <a:pt x="2227696" y="1498955"/>
                </a:lnTo>
                <a:close/>
                <a:moveTo>
                  <a:pt x="1463426" y="1301228"/>
                </a:moveTo>
                <a:lnTo>
                  <a:pt x="1499573" y="1301228"/>
                </a:lnTo>
                <a:lnTo>
                  <a:pt x="1499573" y="1498955"/>
                </a:lnTo>
                <a:lnTo>
                  <a:pt x="1465854" y="1498955"/>
                </a:lnTo>
                <a:lnTo>
                  <a:pt x="1465854" y="1482231"/>
                </a:lnTo>
                <a:lnTo>
                  <a:pt x="1463426" y="1482231"/>
                </a:lnTo>
                <a:cubicBezTo>
                  <a:pt x="1459650" y="1488525"/>
                  <a:pt x="1454165" y="1493560"/>
                  <a:pt x="1446971" y="1497337"/>
                </a:cubicBezTo>
                <a:cubicBezTo>
                  <a:pt x="1439598" y="1501293"/>
                  <a:pt x="1431056" y="1503271"/>
                  <a:pt x="1421345" y="1503271"/>
                </a:cubicBezTo>
                <a:cubicBezTo>
                  <a:pt x="1408397" y="1503271"/>
                  <a:pt x="1396798" y="1500124"/>
                  <a:pt x="1386547" y="1493830"/>
                </a:cubicBezTo>
                <a:cubicBezTo>
                  <a:pt x="1375937" y="1487356"/>
                  <a:pt x="1367755" y="1478544"/>
                  <a:pt x="1362000" y="1467394"/>
                </a:cubicBezTo>
                <a:cubicBezTo>
                  <a:pt x="1356065" y="1456065"/>
                  <a:pt x="1353098" y="1443117"/>
                  <a:pt x="1353098" y="1428550"/>
                </a:cubicBezTo>
                <a:cubicBezTo>
                  <a:pt x="1353098" y="1414163"/>
                  <a:pt x="1356065" y="1401305"/>
                  <a:pt x="1362000" y="1389976"/>
                </a:cubicBezTo>
                <a:cubicBezTo>
                  <a:pt x="1367934" y="1378646"/>
                  <a:pt x="1376117" y="1369744"/>
                  <a:pt x="1386547" y="1363270"/>
                </a:cubicBezTo>
                <a:cubicBezTo>
                  <a:pt x="1397157" y="1356796"/>
                  <a:pt x="1408757" y="1353559"/>
                  <a:pt x="1421345" y="1353559"/>
                </a:cubicBezTo>
                <a:cubicBezTo>
                  <a:pt x="1430876" y="1353559"/>
                  <a:pt x="1439329" y="1355627"/>
                  <a:pt x="1446702" y="1359764"/>
                </a:cubicBezTo>
                <a:cubicBezTo>
                  <a:pt x="1454075" y="1363900"/>
                  <a:pt x="1459650" y="1369025"/>
                  <a:pt x="1463426" y="1375139"/>
                </a:cubicBezTo>
                <a:lnTo>
                  <a:pt x="1465854" y="1375139"/>
                </a:lnTo>
                <a:lnTo>
                  <a:pt x="1463426" y="1355448"/>
                </a:lnTo>
                <a:close/>
                <a:moveTo>
                  <a:pt x="5094944" y="1299070"/>
                </a:moveTo>
                <a:cubicBezTo>
                  <a:pt x="5104296" y="1299070"/>
                  <a:pt x="5111938" y="1300059"/>
                  <a:pt x="5117873" y="1302037"/>
                </a:cubicBezTo>
                <a:lnTo>
                  <a:pt x="5117873" y="1337374"/>
                </a:lnTo>
                <a:cubicBezTo>
                  <a:pt x="5114096" y="1335936"/>
                  <a:pt x="5111039" y="1334857"/>
                  <a:pt x="5108701" y="1334137"/>
                </a:cubicBezTo>
                <a:cubicBezTo>
                  <a:pt x="5106363" y="1333418"/>
                  <a:pt x="5103306" y="1333058"/>
                  <a:pt x="5099530" y="1333058"/>
                </a:cubicBezTo>
                <a:cubicBezTo>
                  <a:pt x="5093236" y="1333058"/>
                  <a:pt x="5088290" y="1334767"/>
                  <a:pt x="5084694" y="1338184"/>
                </a:cubicBezTo>
                <a:cubicBezTo>
                  <a:pt x="5081097" y="1341600"/>
                  <a:pt x="5079299" y="1346366"/>
                  <a:pt x="5079299" y="1352480"/>
                </a:cubicBezTo>
                <a:lnTo>
                  <a:pt x="5079299" y="1358145"/>
                </a:lnTo>
                <a:lnTo>
                  <a:pt x="5113827" y="1358145"/>
                </a:lnTo>
                <a:lnTo>
                  <a:pt x="5113827" y="1388897"/>
                </a:lnTo>
                <a:lnTo>
                  <a:pt x="5079299" y="1388897"/>
                </a:lnTo>
                <a:lnTo>
                  <a:pt x="5079299" y="1498955"/>
                </a:lnTo>
                <a:lnTo>
                  <a:pt x="5043152" y="1498955"/>
                </a:lnTo>
                <a:lnTo>
                  <a:pt x="5043152" y="1388897"/>
                </a:lnTo>
                <a:lnTo>
                  <a:pt x="5018065" y="1388897"/>
                </a:lnTo>
                <a:lnTo>
                  <a:pt x="5018065" y="1358145"/>
                </a:lnTo>
                <a:lnTo>
                  <a:pt x="5043152" y="1358145"/>
                </a:lnTo>
                <a:lnTo>
                  <a:pt x="5043152" y="1350322"/>
                </a:lnTo>
                <a:cubicBezTo>
                  <a:pt x="5043152" y="1334317"/>
                  <a:pt x="5047918" y="1321729"/>
                  <a:pt x="5057449" y="1312557"/>
                </a:cubicBezTo>
                <a:cubicBezTo>
                  <a:pt x="5066620" y="1303566"/>
                  <a:pt x="5079119" y="1299070"/>
                  <a:pt x="5094944" y="1299070"/>
                </a:cubicBezTo>
                <a:close/>
                <a:moveTo>
                  <a:pt x="1013389" y="1296642"/>
                </a:moveTo>
                <a:cubicBezTo>
                  <a:pt x="1031193" y="1296642"/>
                  <a:pt x="1045310" y="1300868"/>
                  <a:pt x="1055740" y="1309320"/>
                </a:cubicBezTo>
                <a:cubicBezTo>
                  <a:pt x="1065990" y="1317772"/>
                  <a:pt x="1073004" y="1327573"/>
                  <a:pt x="1076780" y="1338723"/>
                </a:cubicBezTo>
                <a:lnTo>
                  <a:pt x="1044140" y="1352480"/>
                </a:lnTo>
                <a:cubicBezTo>
                  <a:pt x="1041982" y="1346186"/>
                  <a:pt x="1038386" y="1341061"/>
                  <a:pt x="1033350" y="1337105"/>
                </a:cubicBezTo>
                <a:cubicBezTo>
                  <a:pt x="1028135" y="1332968"/>
                  <a:pt x="1021661" y="1330900"/>
                  <a:pt x="1013928" y="1330900"/>
                </a:cubicBezTo>
                <a:cubicBezTo>
                  <a:pt x="1005656" y="1330900"/>
                  <a:pt x="999002" y="1332789"/>
                  <a:pt x="993967" y="1336565"/>
                </a:cubicBezTo>
                <a:cubicBezTo>
                  <a:pt x="988751" y="1340342"/>
                  <a:pt x="986144" y="1345287"/>
                  <a:pt x="986144" y="1351401"/>
                </a:cubicBezTo>
                <a:cubicBezTo>
                  <a:pt x="986144" y="1357336"/>
                  <a:pt x="988572" y="1362371"/>
                  <a:pt x="993427" y="1366507"/>
                </a:cubicBezTo>
                <a:cubicBezTo>
                  <a:pt x="998642" y="1370823"/>
                  <a:pt x="1006825" y="1374870"/>
                  <a:pt x="1017974" y="1378646"/>
                </a:cubicBezTo>
                <a:lnTo>
                  <a:pt x="1030383" y="1382692"/>
                </a:lnTo>
                <a:cubicBezTo>
                  <a:pt x="1047827" y="1388807"/>
                  <a:pt x="1060955" y="1396540"/>
                  <a:pt x="1069767" y="1405891"/>
                </a:cubicBezTo>
                <a:cubicBezTo>
                  <a:pt x="1078938" y="1415602"/>
                  <a:pt x="1083524" y="1428280"/>
                  <a:pt x="1083524" y="1443926"/>
                </a:cubicBezTo>
                <a:cubicBezTo>
                  <a:pt x="1083524" y="1457054"/>
                  <a:pt x="1080197" y="1468024"/>
                  <a:pt x="1073543" y="1476836"/>
                </a:cubicBezTo>
                <a:cubicBezTo>
                  <a:pt x="1066530" y="1486007"/>
                  <a:pt x="1057987" y="1492661"/>
                  <a:pt x="1047917" y="1496797"/>
                </a:cubicBezTo>
                <a:cubicBezTo>
                  <a:pt x="1037487" y="1501113"/>
                  <a:pt x="1026786" y="1503271"/>
                  <a:pt x="1015816" y="1503271"/>
                </a:cubicBezTo>
                <a:cubicBezTo>
                  <a:pt x="998373" y="1503271"/>
                  <a:pt x="983087" y="1498416"/>
                  <a:pt x="969959" y="1488705"/>
                </a:cubicBezTo>
                <a:cubicBezTo>
                  <a:pt x="956831" y="1478994"/>
                  <a:pt x="947569" y="1465236"/>
                  <a:pt x="942174" y="1447433"/>
                </a:cubicBezTo>
                <a:lnTo>
                  <a:pt x="977242" y="1433406"/>
                </a:lnTo>
                <a:cubicBezTo>
                  <a:pt x="979940" y="1444016"/>
                  <a:pt x="984615" y="1452378"/>
                  <a:pt x="991269" y="1458492"/>
                </a:cubicBezTo>
                <a:cubicBezTo>
                  <a:pt x="998103" y="1464787"/>
                  <a:pt x="1006376" y="1467934"/>
                  <a:pt x="1016086" y="1467934"/>
                </a:cubicBezTo>
                <a:cubicBezTo>
                  <a:pt x="1024179" y="1467934"/>
                  <a:pt x="1031282" y="1465866"/>
                  <a:pt x="1037396" y="1461729"/>
                </a:cubicBezTo>
                <a:cubicBezTo>
                  <a:pt x="1043331" y="1457773"/>
                  <a:pt x="1046299" y="1452018"/>
                  <a:pt x="1046299" y="1444465"/>
                </a:cubicBezTo>
                <a:cubicBezTo>
                  <a:pt x="1046299" y="1436912"/>
                  <a:pt x="1043511" y="1430888"/>
                  <a:pt x="1037936" y="1426392"/>
                </a:cubicBezTo>
                <a:cubicBezTo>
                  <a:pt x="1032181" y="1421716"/>
                  <a:pt x="1022111" y="1416681"/>
                  <a:pt x="1007724" y="1411286"/>
                </a:cubicBezTo>
                <a:lnTo>
                  <a:pt x="995585" y="1406970"/>
                </a:lnTo>
                <a:cubicBezTo>
                  <a:pt x="982997" y="1402654"/>
                  <a:pt x="972207" y="1395910"/>
                  <a:pt x="963215" y="1386739"/>
                </a:cubicBezTo>
                <a:cubicBezTo>
                  <a:pt x="954044" y="1377208"/>
                  <a:pt x="949458" y="1365698"/>
                  <a:pt x="949458" y="1352211"/>
                </a:cubicBezTo>
                <a:cubicBezTo>
                  <a:pt x="949458" y="1341780"/>
                  <a:pt x="952155" y="1332429"/>
                  <a:pt x="957550" y="1324156"/>
                </a:cubicBezTo>
                <a:cubicBezTo>
                  <a:pt x="962945" y="1315704"/>
                  <a:pt x="970498" y="1309050"/>
                  <a:pt x="980209" y="1304195"/>
                </a:cubicBezTo>
                <a:cubicBezTo>
                  <a:pt x="990280" y="1299160"/>
                  <a:pt x="1001340" y="1296642"/>
                  <a:pt x="1013389" y="1296642"/>
                </a:cubicBezTo>
                <a:close/>
                <a:moveTo>
                  <a:pt x="6286527" y="1295833"/>
                </a:moveTo>
                <a:cubicBezTo>
                  <a:pt x="6293001" y="1295833"/>
                  <a:pt x="6298486" y="1298081"/>
                  <a:pt x="6302982" y="1302576"/>
                </a:cubicBezTo>
                <a:cubicBezTo>
                  <a:pt x="6307478" y="1307072"/>
                  <a:pt x="6309725" y="1312557"/>
                  <a:pt x="6309725" y="1319031"/>
                </a:cubicBezTo>
                <a:cubicBezTo>
                  <a:pt x="6309725" y="1325685"/>
                  <a:pt x="6307478" y="1331260"/>
                  <a:pt x="6302982" y="1335756"/>
                </a:cubicBezTo>
                <a:cubicBezTo>
                  <a:pt x="6298486" y="1340252"/>
                  <a:pt x="6293001" y="1342500"/>
                  <a:pt x="6286527" y="1342500"/>
                </a:cubicBezTo>
                <a:cubicBezTo>
                  <a:pt x="6280053" y="1342500"/>
                  <a:pt x="6274568" y="1340252"/>
                  <a:pt x="6270072" y="1335756"/>
                </a:cubicBezTo>
                <a:cubicBezTo>
                  <a:pt x="6265397" y="1331080"/>
                  <a:pt x="6263059" y="1325505"/>
                  <a:pt x="6263059" y="1319031"/>
                </a:cubicBezTo>
                <a:cubicBezTo>
                  <a:pt x="6263059" y="1312737"/>
                  <a:pt x="6265397" y="1307252"/>
                  <a:pt x="6270072" y="1302576"/>
                </a:cubicBezTo>
                <a:cubicBezTo>
                  <a:pt x="6274568" y="1298081"/>
                  <a:pt x="6280053" y="1295833"/>
                  <a:pt x="6286527" y="1295833"/>
                </a:cubicBezTo>
                <a:close/>
                <a:moveTo>
                  <a:pt x="6391051" y="1295563"/>
                </a:moveTo>
                <a:lnTo>
                  <a:pt x="6422342" y="1295563"/>
                </a:lnTo>
                <a:lnTo>
                  <a:pt x="6453903" y="1330361"/>
                </a:lnTo>
                <a:lnTo>
                  <a:pt x="6453903" y="1332789"/>
                </a:lnTo>
                <a:lnTo>
                  <a:pt x="6419375" y="1332789"/>
                </a:lnTo>
                <a:lnTo>
                  <a:pt x="6408315" y="1316603"/>
                </a:lnTo>
                <a:lnTo>
                  <a:pt x="6405078" y="1316603"/>
                </a:lnTo>
                <a:lnTo>
                  <a:pt x="6394018" y="1332789"/>
                </a:lnTo>
                <a:lnTo>
                  <a:pt x="6359490" y="1332789"/>
                </a:lnTo>
                <a:lnTo>
                  <a:pt x="6359490" y="1330361"/>
                </a:lnTo>
                <a:close/>
                <a:moveTo>
                  <a:pt x="4162201" y="1295563"/>
                </a:moveTo>
                <a:lnTo>
                  <a:pt x="4193492" y="1295563"/>
                </a:lnTo>
                <a:lnTo>
                  <a:pt x="4225053" y="1330361"/>
                </a:lnTo>
                <a:lnTo>
                  <a:pt x="4225053" y="1332789"/>
                </a:lnTo>
                <a:lnTo>
                  <a:pt x="4190525" y="1332789"/>
                </a:lnTo>
                <a:lnTo>
                  <a:pt x="4179465" y="1316603"/>
                </a:lnTo>
                <a:lnTo>
                  <a:pt x="4176228" y="1316603"/>
                </a:lnTo>
                <a:lnTo>
                  <a:pt x="4165168" y="1332789"/>
                </a:lnTo>
                <a:lnTo>
                  <a:pt x="4130640" y="1332789"/>
                </a:lnTo>
                <a:lnTo>
                  <a:pt x="4130640" y="1330361"/>
                </a:lnTo>
                <a:close/>
                <a:moveTo>
                  <a:pt x="2957112" y="1293405"/>
                </a:moveTo>
                <a:lnTo>
                  <a:pt x="2999463" y="1293405"/>
                </a:lnTo>
                <a:lnTo>
                  <a:pt x="2974646" y="1330900"/>
                </a:lnTo>
                <a:lnTo>
                  <a:pt x="2945512" y="1330900"/>
                </a:lnTo>
                <a:close/>
                <a:moveTo>
                  <a:pt x="5990192" y="1292326"/>
                </a:moveTo>
                <a:cubicBezTo>
                  <a:pt x="5994688" y="1292326"/>
                  <a:pt x="5998464" y="1292955"/>
                  <a:pt x="6001521" y="1294214"/>
                </a:cubicBezTo>
                <a:cubicBezTo>
                  <a:pt x="6004399" y="1295473"/>
                  <a:pt x="6008625" y="1297541"/>
                  <a:pt x="6014199" y="1300418"/>
                </a:cubicBezTo>
                <a:cubicBezTo>
                  <a:pt x="6018515" y="1302936"/>
                  <a:pt x="6021573" y="1304195"/>
                  <a:pt x="6023371" y="1304195"/>
                </a:cubicBezTo>
                <a:cubicBezTo>
                  <a:pt x="6025709" y="1304195"/>
                  <a:pt x="6027417" y="1303566"/>
                  <a:pt x="6028496" y="1302307"/>
                </a:cubicBezTo>
                <a:cubicBezTo>
                  <a:pt x="6029755" y="1300868"/>
                  <a:pt x="6030475" y="1298800"/>
                  <a:pt x="6030654" y="1296102"/>
                </a:cubicBezTo>
                <a:lnTo>
                  <a:pt x="6056011" y="1296102"/>
                </a:lnTo>
                <a:cubicBezTo>
                  <a:pt x="6056011" y="1307432"/>
                  <a:pt x="6052954" y="1316154"/>
                  <a:pt x="6046839" y="1322268"/>
                </a:cubicBezTo>
                <a:cubicBezTo>
                  <a:pt x="6040905" y="1328203"/>
                  <a:pt x="6033262" y="1331170"/>
                  <a:pt x="6023910" y="1331170"/>
                </a:cubicBezTo>
                <a:cubicBezTo>
                  <a:pt x="6019594" y="1331170"/>
                  <a:pt x="6015818" y="1330541"/>
                  <a:pt x="6012581" y="1329282"/>
                </a:cubicBezTo>
                <a:cubicBezTo>
                  <a:pt x="6008804" y="1327843"/>
                  <a:pt x="6004848" y="1325955"/>
                  <a:pt x="6000712" y="1323617"/>
                </a:cubicBezTo>
                <a:lnTo>
                  <a:pt x="6000172" y="1323347"/>
                </a:lnTo>
                <a:cubicBezTo>
                  <a:pt x="5999813" y="1323167"/>
                  <a:pt x="5999274" y="1322898"/>
                  <a:pt x="5998554" y="1322538"/>
                </a:cubicBezTo>
                <a:cubicBezTo>
                  <a:pt x="5997835" y="1322178"/>
                  <a:pt x="5997116" y="1321819"/>
                  <a:pt x="5996396" y="1321459"/>
                </a:cubicBezTo>
                <a:cubicBezTo>
                  <a:pt x="5993878" y="1320020"/>
                  <a:pt x="5991990" y="1319301"/>
                  <a:pt x="5990731" y="1319301"/>
                </a:cubicBezTo>
                <a:cubicBezTo>
                  <a:pt x="5986235" y="1319301"/>
                  <a:pt x="5983808" y="1321998"/>
                  <a:pt x="5983448" y="1327394"/>
                </a:cubicBezTo>
                <a:lnTo>
                  <a:pt x="5958091" y="1327394"/>
                </a:lnTo>
                <a:cubicBezTo>
                  <a:pt x="5958091" y="1315884"/>
                  <a:pt x="5961149" y="1307162"/>
                  <a:pt x="5967263" y="1301228"/>
                </a:cubicBezTo>
                <a:cubicBezTo>
                  <a:pt x="5973377" y="1295293"/>
                  <a:pt x="5981020" y="1292326"/>
                  <a:pt x="5990192" y="1292326"/>
                </a:cubicBezTo>
                <a:close/>
                <a:moveTo>
                  <a:pt x="1171537" y="1285043"/>
                </a:moveTo>
                <a:cubicBezTo>
                  <a:pt x="1181248" y="1285043"/>
                  <a:pt x="1188711" y="1287201"/>
                  <a:pt x="1193927" y="1291517"/>
                </a:cubicBezTo>
                <a:cubicBezTo>
                  <a:pt x="1198962" y="1295833"/>
                  <a:pt x="1201480" y="1302127"/>
                  <a:pt x="1201480" y="1310399"/>
                </a:cubicBezTo>
                <a:cubicBezTo>
                  <a:pt x="1201480" y="1319391"/>
                  <a:pt x="1198872" y="1326404"/>
                  <a:pt x="1193657" y="1331440"/>
                </a:cubicBezTo>
                <a:cubicBezTo>
                  <a:pt x="1188082" y="1336835"/>
                  <a:pt x="1180349" y="1340162"/>
                  <a:pt x="1170458" y="1341421"/>
                </a:cubicBezTo>
                <a:lnTo>
                  <a:pt x="1163984" y="1324426"/>
                </a:lnTo>
                <a:cubicBezTo>
                  <a:pt x="1172976" y="1321189"/>
                  <a:pt x="1177472" y="1317143"/>
                  <a:pt x="1177472" y="1312287"/>
                </a:cubicBezTo>
                <a:cubicBezTo>
                  <a:pt x="1177472" y="1307432"/>
                  <a:pt x="1173965" y="1305004"/>
                  <a:pt x="1166951" y="1305004"/>
                </a:cubicBezTo>
                <a:cubicBezTo>
                  <a:pt x="1162096" y="1305004"/>
                  <a:pt x="1157780" y="1305903"/>
                  <a:pt x="1154003" y="1307702"/>
                </a:cubicBezTo>
                <a:lnTo>
                  <a:pt x="1147530" y="1289898"/>
                </a:lnTo>
                <a:cubicBezTo>
                  <a:pt x="1158320" y="1286661"/>
                  <a:pt x="1166322" y="1285043"/>
                  <a:pt x="1171537" y="1285043"/>
                </a:cubicBezTo>
                <a:close/>
                <a:moveTo>
                  <a:pt x="4220467" y="1264272"/>
                </a:moveTo>
                <a:cubicBezTo>
                  <a:pt x="4230178" y="1264272"/>
                  <a:pt x="4237461" y="1266430"/>
                  <a:pt x="4242317" y="1270746"/>
                </a:cubicBezTo>
                <a:cubicBezTo>
                  <a:pt x="4247172" y="1275062"/>
                  <a:pt x="4249600" y="1281266"/>
                  <a:pt x="4249600" y="1289359"/>
                </a:cubicBezTo>
                <a:cubicBezTo>
                  <a:pt x="4249600" y="1297271"/>
                  <a:pt x="4247892" y="1303835"/>
                  <a:pt x="4244475" y="1309050"/>
                </a:cubicBezTo>
                <a:cubicBezTo>
                  <a:pt x="4240878" y="1314625"/>
                  <a:pt x="4236023" y="1318851"/>
                  <a:pt x="4229908" y="1321729"/>
                </a:cubicBezTo>
                <a:lnTo>
                  <a:pt x="4215612" y="1306083"/>
                </a:lnTo>
                <a:cubicBezTo>
                  <a:pt x="4222265" y="1302307"/>
                  <a:pt x="4225592" y="1297631"/>
                  <a:pt x="4225592" y="1292056"/>
                </a:cubicBezTo>
                <a:cubicBezTo>
                  <a:pt x="4225592" y="1289718"/>
                  <a:pt x="4224783" y="1287830"/>
                  <a:pt x="4223165" y="1286391"/>
                </a:cubicBezTo>
                <a:cubicBezTo>
                  <a:pt x="4221186" y="1284773"/>
                  <a:pt x="4218669" y="1283964"/>
                  <a:pt x="4215612" y="1283964"/>
                </a:cubicBezTo>
                <a:cubicBezTo>
                  <a:pt x="4211475" y="1283964"/>
                  <a:pt x="4207249" y="1284953"/>
                  <a:pt x="4202933" y="1286931"/>
                </a:cubicBezTo>
                <a:lnTo>
                  <a:pt x="4202933" y="1266700"/>
                </a:lnTo>
                <a:cubicBezTo>
                  <a:pt x="4208508" y="1265081"/>
                  <a:pt x="4214353" y="1264272"/>
                  <a:pt x="4220467" y="1264272"/>
                </a:cubicBezTo>
                <a:close/>
                <a:moveTo>
                  <a:pt x="4561879" y="497086"/>
                </a:moveTo>
                <a:cubicBezTo>
                  <a:pt x="4574579" y="497086"/>
                  <a:pt x="4585295" y="501452"/>
                  <a:pt x="4594026" y="510183"/>
                </a:cubicBezTo>
                <a:cubicBezTo>
                  <a:pt x="4603154" y="519311"/>
                  <a:pt x="4607718" y="530225"/>
                  <a:pt x="4607718" y="542925"/>
                </a:cubicBezTo>
                <a:cubicBezTo>
                  <a:pt x="4607718" y="555625"/>
                  <a:pt x="4603154" y="566539"/>
                  <a:pt x="4594026" y="575667"/>
                </a:cubicBezTo>
                <a:cubicBezTo>
                  <a:pt x="4585295" y="584398"/>
                  <a:pt x="4574579" y="588764"/>
                  <a:pt x="4561879" y="588764"/>
                </a:cubicBezTo>
                <a:cubicBezTo>
                  <a:pt x="4548782" y="588764"/>
                  <a:pt x="4537868" y="584398"/>
                  <a:pt x="4529137" y="575667"/>
                </a:cubicBezTo>
                <a:cubicBezTo>
                  <a:pt x="4520009" y="566539"/>
                  <a:pt x="4515445" y="555625"/>
                  <a:pt x="4515445" y="542925"/>
                </a:cubicBezTo>
                <a:cubicBezTo>
                  <a:pt x="4515445" y="530225"/>
                  <a:pt x="4520009" y="519311"/>
                  <a:pt x="4529137" y="510183"/>
                </a:cubicBezTo>
                <a:cubicBezTo>
                  <a:pt x="4537868" y="501452"/>
                  <a:pt x="4548782" y="497086"/>
                  <a:pt x="4561879" y="497086"/>
                </a:cubicBezTo>
                <a:close/>
                <a:moveTo>
                  <a:pt x="446484" y="497086"/>
                </a:moveTo>
                <a:cubicBezTo>
                  <a:pt x="459581" y="497086"/>
                  <a:pt x="470495" y="501452"/>
                  <a:pt x="479226" y="510183"/>
                </a:cubicBezTo>
                <a:cubicBezTo>
                  <a:pt x="487957" y="518914"/>
                  <a:pt x="492323" y="529828"/>
                  <a:pt x="492323" y="542925"/>
                </a:cubicBezTo>
                <a:cubicBezTo>
                  <a:pt x="492323" y="556022"/>
                  <a:pt x="487957" y="566936"/>
                  <a:pt x="479226" y="575667"/>
                </a:cubicBezTo>
                <a:cubicBezTo>
                  <a:pt x="470495" y="584398"/>
                  <a:pt x="459581" y="588764"/>
                  <a:pt x="446484" y="588764"/>
                </a:cubicBezTo>
                <a:cubicBezTo>
                  <a:pt x="433387" y="588764"/>
                  <a:pt x="422473" y="584398"/>
                  <a:pt x="413742" y="575667"/>
                </a:cubicBezTo>
                <a:cubicBezTo>
                  <a:pt x="405011" y="566936"/>
                  <a:pt x="400645" y="556022"/>
                  <a:pt x="400645" y="542925"/>
                </a:cubicBezTo>
                <a:cubicBezTo>
                  <a:pt x="400645" y="529828"/>
                  <a:pt x="405011" y="518914"/>
                  <a:pt x="413742" y="510183"/>
                </a:cubicBezTo>
                <a:cubicBezTo>
                  <a:pt x="422473" y="501452"/>
                  <a:pt x="433387" y="497086"/>
                  <a:pt x="446484" y="497086"/>
                </a:cubicBezTo>
                <a:close/>
                <a:moveTo>
                  <a:pt x="446484" y="311944"/>
                </a:moveTo>
                <a:cubicBezTo>
                  <a:pt x="405209" y="311944"/>
                  <a:pt x="384571" y="327422"/>
                  <a:pt x="384571" y="358378"/>
                </a:cubicBezTo>
                <a:cubicBezTo>
                  <a:pt x="384571" y="371078"/>
                  <a:pt x="389136" y="381397"/>
                  <a:pt x="398264" y="389334"/>
                </a:cubicBezTo>
                <a:cubicBezTo>
                  <a:pt x="407392" y="397272"/>
                  <a:pt x="420092" y="401241"/>
                  <a:pt x="436364" y="401241"/>
                </a:cubicBezTo>
                <a:cubicBezTo>
                  <a:pt x="459779" y="401241"/>
                  <a:pt x="478234" y="393898"/>
                  <a:pt x="491728" y="379214"/>
                </a:cubicBezTo>
                <a:cubicBezTo>
                  <a:pt x="505222" y="364530"/>
                  <a:pt x="511968" y="347067"/>
                  <a:pt x="511968" y="326827"/>
                </a:cubicBezTo>
                <a:cubicBezTo>
                  <a:pt x="490140" y="316905"/>
                  <a:pt x="468312" y="311944"/>
                  <a:pt x="446484" y="311944"/>
                </a:cubicBezTo>
                <a:close/>
                <a:moveTo>
                  <a:pt x="4183856" y="207169"/>
                </a:moveTo>
                <a:cubicBezTo>
                  <a:pt x="4169172" y="207169"/>
                  <a:pt x="4155479" y="210939"/>
                  <a:pt x="4142779" y="218480"/>
                </a:cubicBezTo>
                <a:cubicBezTo>
                  <a:pt x="4129286" y="226417"/>
                  <a:pt x="4118768" y="237133"/>
                  <a:pt x="4111228" y="250627"/>
                </a:cubicBezTo>
                <a:cubicBezTo>
                  <a:pt x="4103687" y="264120"/>
                  <a:pt x="4099917" y="279995"/>
                  <a:pt x="4099917" y="298252"/>
                </a:cubicBezTo>
                <a:cubicBezTo>
                  <a:pt x="4099917" y="316508"/>
                  <a:pt x="4103687" y="332383"/>
                  <a:pt x="4111228" y="345877"/>
                </a:cubicBezTo>
                <a:cubicBezTo>
                  <a:pt x="4118768" y="359370"/>
                  <a:pt x="4129286" y="370086"/>
                  <a:pt x="4142779" y="378023"/>
                </a:cubicBezTo>
                <a:cubicBezTo>
                  <a:pt x="4155479" y="385564"/>
                  <a:pt x="4169172" y="389334"/>
                  <a:pt x="4183856" y="389334"/>
                </a:cubicBezTo>
                <a:cubicBezTo>
                  <a:pt x="4199334" y="389334"/>
                  <a:pt x="4213423" y="385564"/>
                  <a:pt x="4226123" y="378023"/>
                </a:cubicBezTo>
                <a:cubicBezTo>
                  <a:pt x="4238823" y="370483"/>
                  <a:pt x="4249142" y="359767"/>
                  <a:pt x="4257079" y="345877"/>
                </a:cubicBezTo>
                <a:cubicBezTo>
                  <a:pt x="4265017" y="331986"/>
                  <a:pt x="4268985" y="316111"/>
                  <a:pt x="4268985" y="298252"/>
                </a:cubicBezTo>
                <a:cubicBezTo>
                  <a:pt x="4268985" y="280392"/>
                  <a:pt x="4265017" y="264517"/>
                  <a:pt x="4257079" y="250627"/>
                </a:cubicBezTo>
                <a:cubicBezTo>
                  <a:pt x="4249142" y="236736"/>
                  <a:pt x="4238823" y="226020"/>
                  <a:pt x="4226123" y="218480"/>
                </a:cubicBezTo>
                <a:cubicBezTo>
                  <a:pt x="4213423" y="210939"/>
                  <a:pt x="4199334" y="207169"/>
                  <a:pt x="4183856" y="207169"/>
                </a:cubicBezTo>
                <a:close/>
                <a:moveTo>
                  <a:pt x="822126" y="207169"/>
                </a:moveTo>
                <a:cubicBezTo>
                  <a:pt x="807045" y="207169"/>
                  <a:pt x="793154" y="210939"/>
                  <a:pt x="780454" y="218480"/>
                </a:cubicBezTo>
                <a:cubicBezTo>
                  <a:pt x="767754" y="226020"/>
                  <a:pt x="757436" y="236736"/>
                  <a:pt x="749498" y="250627"/>
                </a:cubicBezTo>
                <a:cubicBezTo>
                  <a:pt x="741561" y="264517"/>
                  <a:pt x="737592" y="280392"/>
                  <a:pt x="737592" y="298252"/>
                </a:cubicBezTo>
                <a:cubicBezTo>
                  <a:pt x="737592" y="316111"/>
                  <a:pt x="741561" y="331986"/>
                  <a:pt x="749498" y="345877"/>
                </a:cubicBezTo>
                <a:cubicBezTo>
                  <a:pt x="757436" y="359767"/>
                  <a:pt x="767754" y="370483"/>
                  <a:pt x="780454" y="378023"/>
                </a:cubicBezTo>
                <a:cubicBezTo>
                  <a:pt x="793154" y="385564"/>
                  <a:pt x="807045" y="389334"/>
                  <a:pt x="822126" y="389334"/>
                </a:cubicBezTo>
                <a:cubicBezTo>
                  <a:pt x="837207" y="389334"/>
                  <a:pt x="851098" y="385564"/>
                  <a:pt x="863798" y="378023"/>
                </a:cubicBezTo>
                <a:cubicBezTo>
                  <a:pt x="877292" y="370086"/>
                  <a:pt x="887809" y="359370"/>
                  <a:pt x="895350" y="345877"/>
                </a:cubicBezTo>
                <a:cubicBezTo>
                  <a:pt x="902890" y="332383"/>
                  <a:pt x="906661" y="316508"/>
                  <a:pt x="906661" y="298252"/>
                </a:cubicBezTo>
                <a:cubicBezTo>
                  <a:pt x="906661" y="279995"/>
                  <a:pt x="902890" y="264120"/>
                  <a:pt x="895350" y="250627"/>
                </a:cubicBezTo>
                <a:cubicBezTo>
                  <a:pt x="887809" y="237133"/>
                  <a:pt x="877292" y="226417"/>
                  <a:pt x="863798" y="218480"/>
                </a:cubicBezTo>
                <a:cubicBezTo>
                  <a:pt x="851098" y="210939"/>
                  <a:pt x="837207" y="207169"/>
                  <a:pt x="822126" y="207169"/>
                </a:cubicBezTo>
                <a:close/>
                <a:moveTo>
                  <a:pt x="5286374" y="205383"/>
                </a:moveTo>
                <a:cubicBezTo>
                  <a:pt x="5264149" y="205383"/>
                  <a:pt x="5244901" y="213122"/>
                  <a:pt x="5228629" y="228600"/>
                </a:cubicBezTo>
                <a:cubicBezTo>
                  <a:pt x="5212754" y="244078"/>
                  <a:pt x="5204816" y="265708"/>
                  <a:pt x="5204816" y="293489"/>
                </a:cubicBezTo>
                <a:cubicBezTo>
                  <a:pt x="5204816" y="320873"/>
                  <a:pt x="5212754" y="342305"/>
                  <a:pt x="5228629" y="357783"/>
                </a:cubicBezTo>
                <a:cubicBezTo>
                  <a:pt x="5244901" y="373261"/>
                  <a:pt x="5264149" y="381000"/>
                  <a:pt x="5286374" y="381000"/>
                </a:cubicBezTo>
                <a:cubicBezTo>
                  <a:pt x="5308600" y="381000"/>
                  <a:pt x="5327650" y="373261"/>
                  <a:pt x="5343524" y="357783"/>
                </a:cubicBezTo>
                <a:cubicBezTo>
                  <a:pt x="5359399" y="342305"/>
                  <a:pt x="5367337" y="320873"/>
                  <a:pt x="5367337" y="293489"/>
                </a:cubicBezTo>
                <a:cubicBezTo>
                  <a:pt x="5367337" y="265708"/>
                  <a:pt x="5359598" y="244078"/>
                  <a:pt x="5344120" y="228600"/>
                </a:cubicBezTo>
                <a:cubicBezTo>
                  <a:pt x="5328641" y="213122"/>
                  <a:pt x="5309393" y="205383"/>
                  <a:pt x="5286374" y="205383"/>
                </a:cubicBezTo>
                <a:close/>
                <a:moveTo>
                  <a:pt x="3657599" y="205383"/>
                </a:moveTo>
                <a:cubicBezTo>
                  <a:pt x="3635374" y="205383"/>
                  <a:pt x="3616126" y="213122"/>
                  <a:pt x="3599854" y="228600"/>
                </a:cubicBezTo>
                <a:cubicBezTo>
                  <a:pt x="3583979" y="244078"/>
                  <a:pt x="3576042" y="265708"/>
                  <a:pt x="3576042" y="293489"/>
                </a:cubicBezTo>
                <a:cubicBezTo>
                  <a:pt x="3576042" y="320873"/>
                  <a:pt x="3583979" y="342305"/>
                  <a:pt x="3599854" y="357783"/>
                </a:cubicBezTo>
                <a:cubicBezTo>
                  <a:pt x="3616126" y="373261"/>
                  <a:pt x="3635374" y="381000"/>
                  <a:pt x="3657599" y="381000"/>
                </a:cubicBezTo>
                <a:cubicBezTo>
                  <a:pt x="3679825" y="381000"/>
                  <a:pt x="3698875" y="373261"/>
                  <a:pt x="3714749" y="357783"/>
                </a:cubicBezTo>
                <a:cubicBezTo>
                  <a:pt x="3730624" y="342305"/>
                  <a:pt x="3738562" y="320873"/>
                  <a:pt x="3738562" y="293489"/>
                </a:cubicBezTo>
                <a:cubicBezTo>
                  <a:pt x="3738562" y="265708"/>
                  <a:pt x="3730823" y="244078"/>
                  <a:pt x="3715345" y="228600"/>
                </a:cubicBezTo>
                <a:cubicBezTo>
                  <a:pt x="3699867" y="213122"/>
                  <a:pt x="3680618" y="205383"/>
                  <a:pt x="3657599" y="205383"/>
                </a:cubicBezTo>
                <a:close/>
                <a:moveTo>
                  <a:pt x="6090046" y="142875"/>
                </a:moveTo>
                <a:lnTo>
                  <a:pt x="6169818" y="142875"/>
                </a:lnTo>
                <a:lnTo>
                  <a:pt x="6169818" y="453628"/>
                </a:lnTo>
                <a:lnTo>
                  <a:pt x="6090046" y="453628"/>
                </a:lnTo>
                <a:close/>
                <a:moveTo>
                  <a:pt x="4415432" y="142875"/>
                </a:moveTo>
                <a:lnTo>
                  <a:pt x="4495800" y="142875"/>
                </a:lnTo>
                <a:lnTo>
                  <a:pt x="4495800" y="322064"/>
                </a:lnTo>
                <a:cubicBezTo>
                  <a:pt x="4495800" y="343495"/>
                  <a:pt x="4500760" y="359966"/>
                  <a:pt x="4510682" y="371475"/>
                </a:cubicBezTo>
                <a:cubicBezTo>
                  <a:pt x="4520604" y="383381"/>
                  <a:pt x="4534098" y="389334"/>
                  <a:pt x="4551164" y="389334"/>
                </a:cubicBezTo>
                <a:cubicBezTo>
                  <a:pt x="4573785" y="389334"/>
                  <a:pt x="4591843" y="381000"/>
                  <a:pt x="4605337" y="364331"/>
                </a:cubicBezTo>
                <a:cubicBezTo>
                  <a:pt x="4618831" y="348059"/>
                  <a:pt x="4625578" y="327025"/>
                  <a:pt x="4625578" y="301228"/>
                </a:cubicBezTo>
                <a:lnTo>
                  <a:pt x="4625578" y="142875"/>
                </a:lnTo>
                <a:lnTo>
                  <a:pt x="4705350" y="142875"/>
                </a:lnTo>
                <a:lnTo>
                  <a:pt x="4705350" y="453628"/>
                </a:lnTo>
                <a:lnTo>
                  <a:pt x="4630340" y="453628"/>
                </a:lnTo>
                <a:lnTo>
                  <a:pt x="4630340" y="414337"/>
                </a:lnTo>
                <a:lnTo>
                  <a:pt x="4625578" y="414337"/>
                </a:lnTo>
                <a:cubicBezTo>
                  <a:pt x="4616053" y="429419"/>
                  <a:pt x="4602956" y="441325"/>
                  <a:pt x="4586287" y="450056"/>
                </a:cubicBezTo>
                <a:cubicBezTo>
                  <a:pt x="4570015" y="458787"/>
                  <a:pt x="4551362" y="463153"/>
                  <a:pt x="4530328" y="463153"/>
                </a:cubicBezTo>
                <a:cubicBezTo>
                  <a:pt x="4493021" y="463153"/>
                  <a:pt x="4464645" y="451644"/>
                  <a:pt x="4445198" y="428625"/>
                </a:cubicBezTo>
                <a:cubicBezTo>
                  <a:pt x="4425354" y="405209"/>
                  <a:pt x="4415432" y="372864"/>
                  <a:pt x="4415432" y="331589"/>
                </a:cubicBezTo>
                <a:close/>
                <a:moveTo>
                  <a:pt x="1708546" y="142875"/>
                </a:moveTo>
                <a:lnTo>
                  <a:pt x="1788318" y="142875"/>
                </a:lnTo>
                <a:lnTo>
                  <a:pt x="1788318" y="453628"/>
                </a:lnTo>
                <a:lnTo>
                  <a:pt x="1708546" y="453628"/>
                </a:lnTo>
                <a:close/>
                <a:moveTo>
                  <a:pt x="1615678" y="133350"/>
                </a:moveTo>
                <a:cubicBezTo>
                  <a:pt x="1629965" y="133350"/>
                  <a:pt x="1643062" y="135731"/>
                  <a:pt x="1654968" y="140494"/>
                </a:cubicBezTo>
                <a:lnTo>
                  <a:pt x="1654968" y="220266"/>
                </a:lnTo>
                <a:cubicBezTo>
                  <a:pt x="1644649" y="216297"/>
                  <a:pt x="1635323" y="213320"/>
                  <a:pt x="1626989" y="211336"/>
                </a:cubicBezTo>
                <a:cubicBezTo>
                  <a:pt x="1618257" y="209352"/>
                  <a:pt x="1610320" y="208359"/>
                  <a:pt x="1603176" y="208359"/>
                </a:cubicBezTo>
                <a:cubicBezTo>
                  <a:pt x="1578967" y="208359"/>
                  <a:pt x="1560115" y="216892"/>
                  <a:pt x="1546621" y="233958"/>
                </a:cubicBezTo>
                <a:cubicBezTo>
                  <a:pt x="1533128" y="251023"/>
                  <a:pt x="1526381" y="272653"/>
                  <a:pt x="1526381" y="298847"/>
                </a:cubicBezTo>
                <a:lnTo>
                  <a:pt x="1526381" y="453628"/>
                </a:lnTo>
                <a:lnTo>
                  <a:pt x="1446609" y="453628"/>
                </a:lnTo>
                <a:lnTo>
                  <a:pt x="1446609" y="142875"/>
                </a:lnTo>
                <a:lnTo>
                  <a:pt x="1521023" y="142875"/>
                </a:lnTo>
                <a:lnTo>
                  <a:pt x="1521023" y="183951"/>
                </a:lnTo>
                <a:lnTo>
                  <a:pt x="1526381" y="183951"/>
                </a:lnTo>
                <a:cubicBezTo>
                  <a:pt x="1533921" y="169267"/>
                  <a:pt x="1545828" y="157162"/>
                  <a:pt x="1562100" y="147637"/>
                </a:cubicBezTo>
                <a:cubicBezTo>
                  <a:pt x="1577975" y="138112"/>
                  <a:pt x="1595834" y="133350"/>
                  <a:pt x="1615678" y="133350"/>
                </a:cubicBezTo>
                <a:close/>
                <a:moveTo>
                  <a:pt x="6431160" y="132755"/>
                </a:moveTo>
                <a:cubicBezTo>
                  <a:pt x="6468467" y="132755"/>
                  <a:pt x="6497042" y="144264"/>
                  <a:pt x="6516885" y="167283"/>
                </a:cubicBezTo>
                <a:cubicBezTo>
                  <a:pt x="6536332" y="189508"/>
                  <a:pt x="6546056" y="220464"/>
                  <a:pt x="6546056" y="260152"/>
                </a:cubicBezTo>
                <a:lnTo>
                  <a:pt x="6546056" y="453628"/>
                </a:lnTo>
                <a:lnTo>
                  <a:pt x="6466284" y="453628"/>
                </a:lnTo>
                <a:lnTo>
                  <a:pt x="6466284" y="270272"/>
                </a:lnTo>
                <a:cubicBezTo>
                  <a:pt x="6466284" y="250428"/>
                  <a:pt x="6461125" y="234950"/>
                  <a:pt x="6450806" y="223837"/>
                </a:cubicBezTo>
                <a:cubicBezTo>
                  <a:pt x="6440487" y="212725"/>
                  <a:pt x="6426398" y="207169"/>
                  <a:pt x="6408538" y="207169"/>
                </a:cubicBezTo>
                <a:cubicBezTo>
                  <a:pt x="6386711" y="207169"/>
                  <a:pt x="6369248" y="215503"/>
                  <a:pt x="6356151" y="232172"/>
                </a:cubicBezTo>
                <a:cubicBezTo>
                  <a:pt x="6343054" y="248841"/>
                  <a:pt x="6336506" y="269875"/>
                  <a:pt x="6336506" y="295275"/>
                </a:cubicBezTo>
                <a:lnTo>
                  <a:pt x="6336506" y="453628"/>
                </a:lnTo>
                <a:lnTo>
                  <a:pt x="6256734" y="453628"/>
                </a:lnTo>
                <a:lnTo>
                  <a:pt x="6256734" y="142875"/>
                </a:lnTo>
                <a:lnTo>
                  <a:pt x="6331148" y="142875"/>
                </a:lnTo>
                <a:lnTo>
                  <a:pt x="6331148" y="181570"/>
                </a:lnTo>
                <a:lnTo>
                  <a:pt x="6336506" y="181570"/>
                </a:lnTo>
                <a:cubicBezTo>
                  <a:pt x="6346428" y="166092"/>
                  <a:pt x="6359524" y="154186"/>
                  <a:pt x="6375796" y="145852"/>
                </a:cubicBezTo>
                <a:cubicBezTo>
                  <a:pt x="6392862" y="137120"/>
                  <a:pt x="6411317" y="132755"/>
                  <a:pt x="6431160" y="132755"/>
                </a:cubicBezTo>
                <a:close/>
                <a:moveTo>
                  <a:pt x="5270301" y="132755"/>
                </a:moveTo>
                <a:cubicBezTo>
                  <a:pt x="5289351" y="132755"/>
                  <a:pt x="5307409" y="136525"/>
                  <a:pt x="5324474" y="144066"/>
                </a:cubicBezTo>
                <a:cubicBezTo>
                  <a:pt x="5339952" y="150812"/>
                  <a:pt x="5352653" y="161330"/>
                  <a:pt x="5362574" y="175617"/>
                </a:cubicBezTo>
                <a:lnTo>
                  <a:pt x="5367337" y="175617"/>
                </a:lnTo>
                <a:lnTo>
                  <a:pt x="5367337" y="142875"/>
                </a:lnTo>
                <a:lnTo>
                  <a:pt x="5444132" y="142875"/>
                </a:lnTo>
                <a:lnTo>
                  <a:pt x="5444132" y="432197"/>
                </a:lnTo>
                <a:cubicBezTo>
                  <a:pt x="5444132" y="466328"/>
                  <a:pt x="5437782" y="495300"/>
                  <a:pt x="5425082" y="519112"/>
                </a:cubicBezTo>
                <a:cubicBezTo>
                  <a:pt x="5412382" y="542925"/>
                  <a:pt x="5393729" y="561578"/>
                  <a:pt x="5369123" y="575072"/>
                </a:cubicBezTo>
                <a:cubicBezTo>
                  <a:pt x="5344517" y="588566"/>
                  <a:pt x="5316537" y="595312"/>
                  <a:pt x="5285184" y="595312"/>
                </a:cubicBezTo>
                <a:cubicBezTo>
                  <a:pt x="5245893" y="595312"/>
                  <a:pt x="5213151" y="586383"/>
                  <a:pt x="5186957" y="568523"/>
                </a:cubicBezTo>
                <a:cubicBezTo>
                  <a:pt x="5160763" y="550664"/>
                  <a:pt x="5143301" y="529431"/>
                  <a:pt x="5134570" y="504825"/>
                </a:cubicBezTo>
                <a:lnTo>
                  <a:pt x="5209579" y="474464"/>
                </a:lnTo>
                <a:cubicBezTo>
                  <a:pt x="5216326" y="489942"/>
                  <a:pt x="5226248" y="502047"/>
                  <a:pt x="5239345" y="510778"/>
                </a:cubicBezTo>
                <a:cubicBezTo>
                  <a:pt x="5253236" y="519906"/>
                  <a:pt x="5268515" y="524470"/>
                  <a:pt x="5285184" y="524470"/>
                </a:cubicBezTo>
                <a:cubicBezTo>
                  <a:pt x="5310584" y="524470"/>
                  <a:pt x="5330626" y="516731"/>
                  <a:pt x="5345310" y="501253"/>
                </a:cubicBezTo>
                <a:cubicBezTo>
                  <a:pt x="5359995" y="486172"/>
                  <a:pt x="5367337" y="464145"/>
                  <a:pt x="5367337" y="435173"/>
                </a:cubicBezTo>
                <a:lnTo>
                  <a:pt x="5367337" y="410766"/>
                </a:lnTo>
                <a:lnTo>
                  <a:pt x="5362574" y="410766"/>
                </a:lnTo>
                <a:cubicBezTo>
                  <a:pt x="5352256" y="425450"/>
                  <a:pt x="5339556" y="436166"/>
                  <a:pt x="5324474" y="442912"/>
                </a:cubicBezTo>
                <a:cubicBezTo>
                  <a:pt x="5308600" y="450056"/>
                  <a:pt x="5290541" y="453628"/>
                  <a:pt x="5270301" y="453628"/>
                </a:cubicBezTo>
                <a:cubicBezTo>
                  <a:pt x="5244504" y="453628"/>
                  <a:pt x="5220493" y="447080"/>
                  <a:pt x="5198268" y="433983"/>
                </a:cubicBezTo>
                <a:cubicBezTo>
                  <a:pt x="5176837" y="421283"/>
                  <a:pt x="5159176" y="402630"/>
                  <a:pt x="5145285" y="378023"/>
                </a:cubicBezTo>
                <a:cubicBezTo>
                  <a:pt x="5131792" y="353814"/>
                  <a:pt x="5125045" y="325636"/>
                  <a:pt x="5125045" y="293489"/>
                </a:cubicBezTo>
                <a:cubicBezTo>
                  <a:pt x="5125045" y="261342"/>
                  <a:pt x="5131792" y="233164"/>
                  <a:pt x="5145285" y="208955"/>
                </a:cubicBezTo>
                <a:cubicBezTo>
                  <a:pt x="5159176" y="184348"/>
                  <a:pt x="5176837" y="165695"/>
                  <a:pt x="5198268" y="152995"/>
                </a:cubicBezTo>
                <a:cubicBezTo>
                  <a:pt x="5220890" y="139501"/>
                  <a:pt x="5244901" y="132755"/>
                  <a:pt x="5270301" y="132755"/>
                </a:cubicBezTo>
                <a:close/>
                <a:moveTo>
                  <a:pt x="4954785" y="132755"/>
                </a:moveTo>
                <a:cubicBezTo>
                  <a:pt x="4992092" y="132755"/>
                  <a:pt x="5020667" y="144264"/>
                  <a:pt x="5040510" y="167283"/>
                </a:cubicBezTo>
                <a:cubicBezTo>
                  <a:pt x="5059957" y="189508"/>
                  <a:pt x="5069681" y="220464"/>
                  <a:pt x="5069681" y="260152"/>
                </a:cubicBezTo>
                <a:lnTo>
                  <a:pt x="5069681" y="453628"/>
                </a:lnTo>
                <a:lnTo>
                  <a:pt x="4989909" y="453628"/>
                </a:lnTo>
                <a:lnTo>
                  <a:pt x="4989909" y="270272"/>
                </a:lnTo>
                <a:cubicBezTo>
                  <a:pt x="4989909" y="250428"/>
                  <a:pt x="4984750" y="234950"/>
                  <a:pt x="4974431" y="223837"/>
                </a:cubicBezTo>
                <a:cubicBezTo>
                  <a:pt x="4964112" y="212725"/>
                  <a:pt x="4950023" y="207169"/>
                  <a:pt x="4932163" y="207169"/>
                </a:cubicBezTo>
                <a:cubicBezTo>
                  <a:pt x="4910336" y="207169"/>
                  <a:pt x="4892873" y="215503"/>
                  <a:pt x="4879776" y="232172"/>
                </a:cubicBezTo>
                <a:cubicBezTo>
                  <a:pt x="4866679" y="248841"/>
                  <a:pt x="4860131" y="269875"/>
                  <a:pt x="4860131" y="295275"/>
                </a:cubicBezTo>
                <a:lnTo>
                  <a:pt x="4860131" y="453628"/>
                </a:lnTo>
                <a:lnTo>
                  <a:pt x="4780359" y="453628"/>
                </a:lnTo>
                <a:lnTo>
                  <a:pt x="4780359" y="142875"/>
                </a:lnTo>
                <a:lnTo>
                  <a:pt x="4854773" y="142875"/>
                </a:lnTo>
                <a:lnTo>
                  <a:pt x="4854773" y="181570"/>
                </a:lnTo>
                <a:lnTo>
                  <a:pt x="4860131" y="181570"/>
                </a:lnTo>
                <a:cubicBezTo>
                  <a:pt x="4870053" y="166092"/>
                  <a:pt x="4883149" y="154186"/>
                  <a:pt x="4899421" y="145852"/>
                </a:cubicBezTo>
                <a:cubicBezTo>
                  <a:pt x="4916487" y="137120"/>
                  <a:pt x="4934942" y="132755"/>
                  <a:pt x="4954785" y="132755"/>
                </a:cubicBezTo>
                <a:close/>
                <a:moveTo>
                  <a:pt x="3641526" y="132755"/>
                </a:moveTo>
                <a:cubicBezTo>
                  <a:pt x="3660576" y="132755"/>
                  <a:pt x="3678634" y="136525"/>
                  <a:pt x="3695699" y="144066"/>
                </a:cubicBezTo>
                <a:cubicBezTo>
                  <a:pt x="3711178" y="150812"/>
                  <a:pt x="3723878" y="161330"/>
                  <a:pt x="3733799" y="175617"/>
                </a:cubicBezTo>
                <a:lnTo>
                  <a:pt x="3738562" y="175617"/>
                </a:lnTo>
                <a:lnTo>
                  <a:pt x="3738562" y="142875"/>
                </a:lnTo>
                <a:lnTo>
                  <a:pt x="3815357" y="142875"/>
                </a:lnTo>
                <a:lnTo>
                  <a:pt x="3815357" y="432197"/>
                </a:lnTo>
                <a:cubicBezTo>
                  <a:pt x="3815357" y="466328"/>
                  <a:pt x="3809007" y="495300"/>
                  <a:pt x="3796307" y="519112"/>
                </a:cubicBezTo>
                <a:cubicBezTo>
                  <a:pt x="3783607" y="542925"/>
                  <a:pt x="3764954" y="561578"/>
                  <a:pt x="3740348" y="575072"/>
                </a:cubicBezTo>
                <a:cubicBezTo>
                  <a:pt x="3715742" y="588566"/>
                  <a:pt x="3687762" y="595312"/>
                  <a:pt x="3656409" y="595312"/>
                </a:cubicBezTo>
                <a:cubicBezTo>
                  <a:pt x="3617118" y="595312"/>
                  <a:pt x="3584376" y="586383"/>
                  <a:pt x="3558182" y="568523"/>
                </a:cubicBezTo>
                <a:cubicBezTo>
                  <a:pt x="3531988" y="550664"/>
                  <a:pt x="3514526" y="529431"/>
                  <a:pt x="3505795" y="504825"/>
                </a:cubicBezTo>
                <a:lnTo>
                  <a:pt x="3580804" y="474464"/>
                </a:lnTo>
                <a:cubicBezTo>
                  <a:pt x="3587551" y="489942"/>
                  <a:pt x="3597473" y="502047"/>
                  <a:pt x="3610570" y="510778"/>
                </a:cubicBezTo>
                <a:cubicBezTo>
                  <a:pt x="3624460" y="519906"/>
                  <a:pt x="3639740" y="524470"/>
                  <a:pt x="3656409" y="524470"/>
                </a:cubicBezTo>
                <a:cubicBezTo>
                  <a:pt x="3681809" y="524470"/>
                  <a:pt x="3701851" y="516731"/>
                  <a:pt x="3716535" y="501253"/>
                </a:cubicBezTo>
                <a:cubicBezTo>
                  <a:pt x="3731220" y="486172"/>
                  <a:pt x="3738562" y="464145"/>
                  <a:pt x="3738562" y="435173"/>
                </a:cubicBezTo>
                <a:lnTo>
                  <a:pt x="3738562" y="410766"/>
                </a:lnTo>
                <a:lnTo>
                  <a:pt x="3733799" y="410766"/>
                </a:lnTo>
                <a:cubicBezTo>
                  <a:pt x="3723481" y="425450"/>
                  <a:pt x="3710781" y="436166"/>
                  <a:pt x="3695699" y="442912"/>
                </a:cubicBezTo>
                <a:cubicBezTo>
                  <a:pt x="3679825" y="450056"/>
                  <a:pt x="3661767" y="453628"/>
                  <a:pt x="3641526" y="453628"/>
                </a:cubicBezTo>
                <a:cubicBezTo>
                  <a:pt x="3615729" y="453628"/>
                  <a:pt x="3591718" y="447080"/>
                  <a:pt x="3569493" y="433983"/>
                </a:cubicBezTo>
                <a:cubicBezTo>
                  <a:pt x="3548062" y="421283"/>
                  <a:pt x="3530401" y="402630"/>
                  <a:pt x="3516510" y="378023"/>
                </a:cubicBezTo>
                <a:cubicBezTo>
                  <a:pt x="3503017" y="353814"/>
                  <a:pt x="3496270" y="325636"/>
                  <a:pt x="3496270" y="293489"/>
                </a:cubicBezTo>
                <a:cubicBezTo>
                  <a:pt x="3496270" y="261342"/>
                  <a:pt x="3503017" y="233164"/>
                  <a:pt x="3516510" y="208955"/>
                </a:cubicBezTo>
                <a:cubicBezTo>
                  <a:pt x="3530401" y="184348"/>
                  <a:pt x="3548062" y="165695"/>
                  <a:pt x="3569493" y="152995"/>
                </a:cubicBezTo>
                <a:cubicBezTo>
                  <a:pt x="3592115" y="139501"/>
                  <a:pt x="3616126" y="132755"/>
                  <a:pt x="3641526" y="132755"/>
                </a:cubicBezTo>
                <a:close/>
                <a:moveTo>
                  <a:pt x="3326010" y="132755"/>
                </a:moveTo>
                <a:cubicBezTo>
                  <a:pt x="3363317" y="132755"/>
                  <a:pt x="3391892" y="144264"/>
                  <a:pt x="3411735" y="167283"/>
                </a:cubicBezTo>
                <a:cubicBezTo>
                  <a:pt x="3431182" y="189508"/>
                  <a:pt x="3440906" y="220464"/>
                  <a:pt x="3440906" y="260152"/>
                </a:cubicBezTo>
                <a:lnTo>
                  <a:pt x="3440906" y="453628"/>
                </a:lnTo>
                <a:lnTo>
                  <a:pt x="3361134" y="453628"/>
                </a:lnTo>
                <a:lnTo>
                  <a:pt x="3361134" y="270272"/>
                </a:lnTo>
                <a:cubicBezTo>
                  <a:pt x="3361134" y="250428"/>
                  <a:pt x="3355975" y="234950"/>
                  <a:pt x="3345656" y="223837"/>
                </a:cubicBezTo>
                <a:cubicBezTo>
                  <a:pt x="3335337" y="212725"/>
                  <a:pt x="3321248" y="207169"/>
                  <a:pt x="3303389" y="207169"/>
                </a:cubicBezTo>
                <a:cubicBezTo>
                  <a:pt x="3281560" y="207169"/>
                  <a:pt x="3264098" y="215503"/>
                  <a:pt x="3251001" y="232172"/>
                </a:cubicBezTo>
                <a:cubicBezTo>
                  <a:pt x="3237904" y="248841"/>
                  <a:pt x="3231356" y="269875"/>
                  <a:pt x="3231356" y="295275"/>
                </a:cubicBezTo>
                <a:lnTo>
                  <a:pt x="3231356" y="453628"/>
                </a:lnTo>
                <a:lnTo>
                  <a:pt x="3151584" y="453628"/>
                </a:lnTo>
                <a:lnTo>
                  <a:pt x="3151584" y="142875"/>
                </a:lnTo>
                <a:lnTo>
                  <a:pt x="3225998" y="142875"/>
                </a:lnTo>
                <a:lnTo>
                  <a:pt x="3225998" y="181570"/>
                </a:lnTo>
                <a:lnTo>
                  <a:pt x="3231356" y="181570"/>
                </a:lnTo>
                <a:cubicBezTo>
                  <a:pt x="3241277" y="166092"/>
                  <a:pt x="3254374" y="154186"/>
                  <a:pt x="3270647" y="145852"/>
                </a:cubicBezTo>
                <a:cubicBezTo>
                  <a:pt x="3287712" y="137120"/>
                  <a:pt x="3306167" y="132755"/>
                  <a:pt x="3326010" y="132755"/>
                </a:cubicBezTo>
                <a:close/>
                <a:moveTo>
                  <a:pt x="2049661" y="132755"/>
                </a:moveTo>
                <a:cubicBezTo>
                  <a:pt x="2086967" y="132755"/>
                  <a:pt x="2115542" y="144264"/>
                  <a:pt x="2135385" y="167283"/>
                </a:cubicBezTo>
                <a:cubicBezTo>
                  <a:pt x="2154832" y="189508"/>
                  <a:pt x="2164556" y="220464"/>
                  <a:pt x="2164556" y="260152"/>
                </a:cubicBezTo>
                <a:lnTo>
                  <a:pt x="2164556" y="453628"/>
                </a:lnTo>
                <a:lnTo>
                  <a:pt x="2084784" y="453628"/>
                </a:lnTo>
                <a:lnTo>
                  <a:pt x="2084784" y="270272"/>
                </a:lnTo>
                <a:cubicBezTo>
                  <a:pt x="2084784" y="250428"/>
                  <a:pt x="2079625" y="234950"/>
                  <a:pt x="2069306" y="223837"/>
                </a:cubicBezTo>
                <a:cubicBezTo>
                  <a:pt x="2058987" y="212725"/>
                  <a:pt x="2044898" y="207169"/>
                  <a:pt x="2027039" y="207169"/>
                </a:cubicBezTo>
                <a:cubicBezTo>
                  <a:pt x="2005210" y="207169"/>
                  <a:pt x="1987748" y="215503"/>
                  <a:pt x="1974651" y="232172"/>
                </a:cubicBezTo>
                <a:cubicBezTo>
                  <a:pt x="1961554" y="248841"/>
                  <a:pt x="1955006" y="269875"/>
                  <a:pt x="1955006" y="295275"/>
                </a:cubicBezTo>
                <a:lnTo>
                  <a:pt x="1955006" y="453628"/>
                </a:lnTo>
                <a:lnTo>
                  <a:pt x="1875234" y="453628"/>
                </a:lnTo>
                <a:lnTo>
                  <a:pt x="1875234" y="142875"/>
                </a:lnTo>
                <a:lnTo>
                  <a:pt x="1949648" y="142875"/>
                </a:lnTo>
                <a:lnTo>
                  <a:pt x="1949648" y="181570"/>
                </a:lnTo>
                <a:lnTo>
                  <a:pt x="1955006" y="181570"/>
                </a:lnTo>
                <a:cubicBezTo>
                  <a:pt x="1964928" y="166092"/>
                  <a:pt x="1978024" y="154186"/>
                  <a:pt x="1994296" y="145852"/>
                </a:cubicBezTo>
                <a:cubicBezTo>
                  <a:pt x="2011362" y="137120"/>
                  <a:pt x="2029817" y="132755"/>
                  <a:pt x="2049661" y="132755"/>
                </a:cubicBezTo>
                <a:close/>
                <a:moveTo>
                  <a:pt x="835818" y="132755"/>
                </a:moveTo>
                <a:cubicBezTo>
                  <a:pt x="863600" y="132755"/>
                  <a:pt x="889198" y="139898"/>
                  <a:pt x="912614" y="154186"/>
                </a:cubicBezTo>
                <a:cubicBezTo>
                  <a:pt x="934839" y="168077"/>
                  <a:pt x="952698" y="187722"/>
                  <a:pt x="966192" y="213122"/>
                </a:cubicBezTo>
                <a:cubicBezTo>
                  <a:pt x="979289" y="238125"/>
                  <a:pt x="985837" y="266502"/>
                  <a:pt x="985837" y="298252"/>
                </a:cubicBezTo>
                <a:cubicBezTo>
                  <a:pt x="985837" y="330398"/>
                  <a:pt x="979289" y="358973"/>
                  <a:pt x="966192" y="383977"/>
                </a:cubicBezTo>
                <a:cubicBezTo>
                  <a:pt x="953095" y="408980"/>
                  <a:pt x="935236" y="428427"/>
                  <a:pt x="912614" y="442317"/>
                </a:cubicBezTo>
                <a:cubicBezTo>
                  <a:pt x="889992" y="456208"/>
                  <a:pt x="864394" y="463153"/>
                  <a:pt x="835818" y="463153"/>
                </a:cubicBezTo>
                <a:cubicBezTo>
                  <a:pt x="814784" y="463153"/>
                  <a:pt x="796131" y="458787"/>
                  <a:pt x="779859" y="450056"/>
                </a:cubicBezTo>
                <a:cubicBezTo>
                  <a:pt x="763587" y="441325"/>
                  <a:pt x="751284" y="430212"/>
                  <a:pt x="742949" y="416719"/>
                </a:cubicBezTo>
                <a:lnTo>
                  <a:pt x="737592" y="416719"/>
                </a:lnTo>
                <a:lnTo>
                  <a:pt x="742949" y="460177"/>
                </a:lnTo>
                <a:lnTo>
                  <a:pt x="742949" y="585192"/>
                </a:lnTo>
                <a:lnTo>
                  <a:pt x="662583" y="585192"/>
                </a:lnTo>
                <a:lnTo>
                  <a:pt x="662583" y="142875"/>
                </a:lnTo>
                <a:lnTo>
                  <a:pt x="737592" y="142875"/>
                </a:lnTo>
                <a:lnTo>
                  <a:pt x="737592" y="180380"/>
                </a:lnTo>
                <a:lnTo>
                  <a:pt x="742949" y="180380"/>
                </a:lnTo>
                <a:cubicBezTo>
                  <a:pt x="751284" y="166886"/>
                  <a:pt x="763587" y="155575"/>
                  <a:pt x="779859" y="146447"/>
                </a:cubicBezTo>
                <a:cubicBezTo>
                  <a:pt x="796131" y="137319"/>
                  <a:pt x="814784" y="132755"/>
                  <a:pt x="835818" y="132755"/>
                </a:cubicBezTo>
                <a:close/>
                <a:moveTo>
                  <a:pt x="444698" y="132755"/>
                </a:moveTo>
                <a:cubicBezTo>
                  <a:pt x="491926" y="132755"/>
                  <a:pt x="528240" y="143867"/>
                  <a:pt x="553640" y="166092"/>
                </a:cubicBezTo>
                <a:cubicBezTo>
                  <a:pt x="578246" y="187920"/>
                  <a:pt x="590550" y="219869"/>
                  <a:pt x="590550" y="261937"/>
                </a:cubicBezTo>
                <a:lnTo>
                  <a:pt x="590550" y="453628"/>
                </a:lnTo>
                <a:lnTo>
                  <a:pt x="511968" y="453628"/>
                </a:lnTo>
                <a:lnTo>
                  <a:pt x="511968" y="422077"/>
                </a:lnTo>
                <a:lnTo>
                  <a:pt x="507206" y="422077"/>
                </a:lnTo>
                <a:cubicBezTo>
                  <a:pt x="497284" y="434777"/>
                  <a:pt x="484981" y="444698"/>
                  <a:pt x="470296" y="451842"/>
                </a:cubicBezTo>
                <a:cubicBezTo>
                  <a:pt x="455215" y="459383"/>
                  <a:pt x="437554" y="463153"/>
                  <a:pt x="417314" y="463153"/>
                </a:cubicBezTo>
                <a:cubicBezTo>
                  <a:pt x="384373" y="463153"/>
                  <a:pt x="357386" y="453628"/>
                  <a:pt x="336351" y="434578"/>
                </a:cubicBezTo>
                <a:cubicBezTo>
                  <a:pt x="315317" y="415528"/>
                  <a:pt x="304800" y="390128"/>
                  <a:pt x="304800" y="358378"/>
                </a:cubicBezTo>
                <a:cubicBezTo>
                  <a:pt x="304800" y="337741"/>
                  <a:pt x="310158" y="319484"/>
                  <a:pt x="320873" y="303609"/>
                </a:cubicBezTo>
                <a:cubicBezTo>
                  <a:pt x="331192" y="288131"/>
                  <a:pt x="346273" y="276027"/>
                  <a:pt x="366117" y="267295"/>
                </a:cubicBezTo>
                <a:cubicBezTo>
                  <a:pt x="385961" y="258564"/>
                  <a:pt x="407193" y="254198"/>
                  <a:pt x="429815" y="254198"/>
                </a:cubicBezTo>
                <a:cubicBezTo>
                  <a:pt x="461962" y="254198"/>
                  <a:pt x="489347" y="258961"/>
                  <a:pt x="511968" y="268486"/>
                </a:cubicBezTo>
                <a:lnTo>
                  <a:pt x="511968" y="254794"/>
                </a:lnTo>
                <a:cubicBezTo>
                  <a:pt x="511968" y="237728"/>
                  <a:pt x="505618" y="224036"/>
                  <a:pt x="492919" y="213717"/>
                </a:cubicBezTo>
                <a:cubicBezTo>
                  <a:pt x="479822" y="203002"/>
                  <a:pt x="462557" y="197644"/>
                  <a:pt x="441126" y="197644"/>
                </a:cubicBezTo>
                <a:cubicBezTo>
                  <a:pt x="427236" y="197644"/>
                  <a:pt x="413147" y="201017"/>
                  <a:pt x="398859" y="207764"/>
                </a:cubicBezTo>
                <a:cubicBezTo>
                  <a:pt x="385365" y="214114"/>
                  <a:pt x="374054" y="222845"/>
                  <a:pt x="364926" y="233958"/>
                </a:cubicBezTo>
                <a:lnTo>
                  <a:pt x="313729" y="194072"/>
                </a:lnTo>
                <a:cubicBezTo>
                  <a:pt x="328414" y="175022"/>
                  <a:pt x="347265" y="159941"/>
                  <a:pt x="370284" y="148828"/>
                </a:cubicBezTo>
                <a:cubicBezTo>
                  <a:pt x="392906" y="138112"/>
                  <a:pt x="417711" y="132755"/>
                  <a:pt x="444698" y="132755"/>
                </a:cubicBezTo>
                <a:close/>
                <a:moveTo>
                  <a:pt x="3067645" y="70842"/>
                </a:moveTo>
                <a:lnTo>
                  <a:pt x="3127176" y="70842"/>
                </a:lnTo>
                <a:lnTo>
                  <a:pt x="3127176" y="118467"/>
                </a:lnTo>
                <a:cubicBezTo>
                  <a:pt x="3127176" y="145852"/>
                  <a:pt x="3120429" y="166291"/>
                  <a:pt x="3106935" y="179784"/>
                </a:cubicBezTo>
                <a:cubicBezTo>
                  <a:pt x="3093442" y="193278"/>
                  <a:pt x="3072804" y="200025"/>
                  <a:pt x="3045023" y="200025"/>
                </a:cubicBezTo>
                <a:lnTo>
                  <a:pt x="3038474" y="200025"/>
                </a:lnTo>
                <a:lnTo>
                  <a:pt x="3038474" y="453628"/>
                </a:lnTo>
                <a:lnTo>
                  <a:pt x="2963465" y="453628"/>
                </a:lnTo>
                <a:lnTo>
                  <a:pt x="2963465" y="414337"/>
                </a:lnTo>
                <a:lnTo>
                  <a:pt x="2958703" y="414337"/>
                </a:lnTo>
                <a:cubicBezTo>
                  <a:pt x="2949178" y="429419"/>
                  <a:pt x="2936081" y="441325"/>
                  <a:pt x="2919412" y="450056"/>
                </a:cubicBezTo>
                <a:cubicBezTo>
                  <a:pt x="2903140" y="458787"/>
                  <a:pt x="2884487" y="463153"/>
                  <a:pt x="2863453" y="463153"/>
                </a:cubicBezTo>
                <a:cubicBezTo>
                  <a:pt x="2826146" y="463153"/>
                  <a:pt x="2797770" y="451644"/>
                  <a:pt x="2778323" y="428625"/>
                </a:cubicBezTo>
                <a:cubicBezTo>
                  <a:pt x="2758479" y="405209"/>
                  <a:pt x="2748557" y="372864"/>
                  <a:pt x="2748557" y="331589"/>
                </a:cubicBezTo>
                <a:lnTo>
                  <a:pt x="2748557" y="142875"/>
                </a:lnTo>
                <a:lnTo>
                  <a:pt x="2828924" y="142875"/>
                </a:lnTo>
                <a:lnTo>
                  <a:pt x="2828924" y="322064"/>
                </a:lnTo>
                <a:cubicBezTo>
                  <a:pt x="2828924" y="343495"/>
                  <a:pt x="2833885" y="359966"/>
                  <a:pt x="2843807" y="371475"/>
                </a:cubicBezTo>
                <a:cubicBezTo>
                  <a:pt x="2853729" y="383381"/>
                  <a:pt x="2867223" y="389334"/>
                  <a:pt x="2884289" y="389334"/>
                </a:cubicBezTo>
                <a:cubicBezTo>
                  <a:pt x="2906911" y="389334"/>
                  <a:pt x="2924969" y="381000"/>
                  <a:pt x="2938462" y="364331"/>
                </a:cubicBezTo>
                <a:cubicBezTo>
                  <a:pt x="2951956" y="348059"/>
                  <a:pt x="2958703" y="327025"/>
                  <a:pt x="2958703" y="301228"/>
                </a:cubicBezTo>
                <a:lnTo>
                  <a:pt x="2958703" y="142875"/>
                </a:lnTo>
                <a:lnTo>
                  <a:pt x="3045023" y="142875"/>
                </a:lnTo>
                <a:cubicBezTo>
                  <a:pt x="3060104" y="142875"/>
                  <a:pt x="3067645" y="135334"/>
                  <a:pt x="3067645" y="120253"/>
                </a:cubicBezTo>
                <a:close/>
                <a:moveTo>
                  <a:pt x="1221581" y="54769"/>
                </a:moveTo>
                <a:lnTo>
                  <a:pt x="1301353" y="54769"/>
                </a:lnTo>
                <a:lnTo>
                  <a:pt x="1301353" y="142875"/>
                </a:lnTo>
                <a:lnTo>
                  <a:pt x="1377553" y="142875"/>
                </a:lnTo>
                <a:lnTo>
                  <a:pt x="1377553" y="210741"/>
                </a:lnTo>
                <a:lnTo>
                  <a:pt x="1301353" y="210741"/>
                </a:lnTo>
                <a:lnTo>
                  <a:pt x="1301353" y="339923"/>
                </a:lnTo>
                <a:cubicBezTo>
                  <a:pt x="1301353" y="355798"/>
                  <a:pt x="1304726" y="367109"/>
                  <a:pt x="1311473" y="373856"/>
                </a:cubicBezTo>
                <a:cubicBezTo>
                  <a:pt x="1317426" y="380206"/>
                  <a:pt x="1327348" y="383381"/>
                  <a:pt x="1341239" y="383381"/>
                </a:cubicBezTo>
                <a:cubicBezTo>
                  <a:pt x="1347985" y="383381"/>
                  <a:pt x="1354335" y="382389"/>
                  <a:pt x="1360289" y="380405"/>
                </a:cubicBezTo>
                <a:cubicBezTo>
                  <a:pt x="1363464" y="379214"/>
                  <a:pt x="1370012" y="375841"/>
                  <a:pt x="1379934" y="370284"/>
                </a:cubicBezTo>
                <a:lnTo>
                  <a:pt x="1379934" y="448270"/>
                </a:lnTo>
                <a:cubicBezTo>
                  <a:pt x="1363662" y="455017"/>
                  <a:pt x="1345207" y="458391"/>
                  <a:pt x="1324570" y="458391"/>
                </a:cubicBezTo>
                <a:cubicBezTo>
                  <a:pt x="1309092" y="458391"/>
                  <a:pt x="1294804" y="456009"/>
                  <a:pt x="1281707" y="451247"/>
                </a:cubicBezTo>
                <a:cubicBezTo>
                  <a:pt x="1268611" y="446484"/>
                  <a:pt x="1258093" y="440134"/>
                  <a:pt x="1250156" y="432197"/>
                </a:cubicBezTo>
                <a:cubicBezTo>
                  <a:pt x="1231106" y="413941"/>
                  <a:pt x="1221581" y="387945"/>
                  <a:pt x="1221581" y="354211"/>
                </a:cubicBezTo>
                <a:lnTo>
                  <a:pt x="1221581" y="210741"/>
                </a:lnTo>
                <a:lnTo>
                  <a:pt x="1167407" y="210741"/>
                </a:lnTo>
                <a:lnTo>
                  <a:pt x="1167407" y="142875"/>
                </a:lnTo>
                <a:lnTo>
                  <a:pt x="1221581" y="142875"/>
                </a:lnTo>
                <a:close/>
                <a:moveTo>
                  <a:pt x="6618684" y="17264"/>
                </a:moveTo>
                <a:lnTo>
                  <a:pt x="6698456" y="17264"/>
                </a:lnTo>
                <a:lnTo>
                  <a:pt x="6698456" y="254794"/>
                </a:lnTo>
                <a:lnTo>
                  <a:pt x="6702623" y="254794"/>
                </a:lnTo>
                <a:lnTo>
                  <a:pt x="6813946" y="142875"/>
                </a:lnTo>
                <a:lnTo>
                  <a:pt x="6912173" y="142875"/>
                </a:lnTo>
                <a:lnTo>
                  <a:pt x="6912173" y="147637"/>
                </a:lnTo>
                <a:lnTo>
                  <a:pt x="6794301" y="262533"/>
                </a:lnTo>
                <a:lnTo>
                  <a:pt x="6917531" y="448866"/>
                </a:lnTo>
                <a:lnTo>
                  <a:pt x="6917531" y="453628"/>
                </a:lnTo>
                <a:lnTo>
                  <a:pt x="6823471" y="453628"/>
                </a:lnTo>
                <a:lnTo>
                  <a:pt x="6738341" y="317897"/>
                </a:lnTo>
                <a:lnTo>
                  <a:pt x="6698456" y="357187"/>
                </a:lnTo>
                <a:lnTo>
                  <a:pt x="6698456" y="453628"/>
                </a:lnTo>
                <a:lnTo>
                  <a:pt x="6618684" y="453628"/>
                </a:lnTo>
                <a:close/>
                <a:moveTo>
                  <a:pt x="5923359" y="17264"/>
                </a:moveTo>
                <a:lnTo>
                  <a:pt x="6003131" y="17264"/>
                </a:lnTo>
                <a:lnTo>
                  <a:pt x="6003131" y="453628"/>
                </a:lnTo>
                <a:lnTo>
                  <a:pt x="5923359" y="453628"/>
                </a:lnTo>
                <a:close/>
                <a:moveTo>
                  <a:pt x="4263628" y="17264"/>
                </a:moveTo>
                <a:lnTo>
                  <a:pt x="4343400" y="17264"/>
                </a:lnTo>
                <a:lnTo>
                  <a:pt x="4343400" y="453628"/>
                </a:lnTo>
                <a:lnTo>
                  <a:pt x="4268985" y="453628"/>
                </a:lnTo>
                <a:lnTo>
                  <a:pt x="4268985" y="416719"/>
                </a:lnTo>
                <a:lnTo>
                  <a:pt x="4263628" y="416719"/>
                </a:lnTo>
                <a:cubicBezTo>
                  <a:pt x="4255293" y="430609"/>
                  <a:pt x="4243189" y="441722"/>
                  <a:pt x="4227314" y="450056"/>
                </a:cubicBezTo>
                <a:cubicBezTo>
                  <a:pt x="4211042" y="458787"/>
                  <a:pt x="4192190" y="463153"/>
                  <a:pt x="4170759" y="463153"/>
                </a:cubicBezTo>
                <a:cubicBezTo>
                  <a:pt x="4142184" y="463153"/>
                  <a:pt x="4116585" y="456208"/>
                  <a:pt x="4093964" y="442317"/>
                </a:cubicBezTo>
                <a:cubicBezTo>
                  <a:pt x="4070548" y="428030"/>
                  <a:pt x="4052490" y="408583"/>
                  <a:pt x="4039790" y="383977"/>
                </a:cubicBezTo>
                <a:cubicBezTo>
                  <a:pt x="4026693" y="358973"/>
                  <a:pt x="4020145" y="330398"/>
                  <a:pt x="4020145" y="298252"/>
                </a:cubicBezTo>
                <a:cubicBezTo>
                  <a:pt x="4020145" y="266502"/>
                  <a:pt x="4026693" y="238125"/>
                  <a:pt x="4039790" y="213122"/>
                </a:cubicBezTo>
                <a:cubicBezTo>
                  <a:pt x="4052887" y="188119"/>
                  <a:pt x="4070945" y="168473"/>
                  <a:pt x="4093964" y="154186"/>
                </a:cubicBezTo>
                <a:cubicBezTo>
                  <a:pt x="4117379" y="139898"/>
                  <a:pt x="4142978" y="132755"/>
                  <a:pt x="4170759" y="132755"/>
                </a:cubicBezTo>
                <a:cubicBezTo>
                  <a:pt x="4191793" y="132755"/>
                  <a:pt x="4210446" y="137319"/>
                  <a:pt x="4226718" y="146447"/>
                </a:cubicBezTo>
                <a:cubicBezTo>
                  <a:pt x="4242990" y="155575"/>
                  <a:pt x="4255293" y="166886"/>
                  <a:pt x="4263628" y="180380"/>
                </a:cubicBezTo>
                <a:lnTo>
                  <a:pt x="4268985" y="180380"/>
                </a:lnTo>
                <a:lnTo>
                  <a:pt x="4263628" y="136922"/>
                </a:lnTo>
                <a:close/>
                <a:moveTo>
                  <a:pt x="2237184" y="17264"/>
                </a:moveTo>
                <a:lnTo>
                  <a:pt x="2316956" y="17264"/>
                </a:lnTo>
                <a:lnTo>
                  <a:pt x="2316956" y="127397"/>
                </a:lnTo>
                <a:lnTo>
                  <a:pt x="2311598" y="181570"/>
                </a:lnTo>
                <a:lnTo>
                  <a:pt x="2316956" y="181570"/>
                </a:lnTo>
                <a:cubicBezTo>
                  <a:pt x="2325687" y="166886"/>
                  <a:pt x="2338585" y="155178"/>
                  <a:pt x="2355651" y="146447"/>
                </a:cubicBezTo>
                <a:cubicBezTo>
                  <a:pt x="2373114" y="137319"/>
                  <a:pt x="2391568" y="132755"/>
                  <a:pt x="2411015" y="132755"/>
                </a:cubicBezTo>
                <a:cubicBezTo>
                  <a:pt x="2448718" y="132755"/>
                  <a:pt x="2477690" y="144066"/>
                  <a:pt x="2497931" y="166687"/>
                </a:cubicBezTo>
                <a:cubicBezTo>
                  <a:pt x="2518171" y="189309"/>
                  <a:pt x="2528292" y="220464"/>
                  <a:pt x="2528292" y="260152"/>
                </a:cubicBezTo>
                <a:lnTo>
                  <a:pt x="2528292" y="453628"/>
                </a:lnTo>
                <a:lnTo>
                  <a:pt x="2448520" y="453628"/>
                </a:lnTo>
                <a:lnTo>
                  <a:pt x="2448520" y="270272"/>
                </a:lnTo>
                <a:cubicBezTo>
                  <a:pt x="2448520" y="250031"/>
                  <a:pt x="2443162" y="234553"/>
                  <a:pt x="2432447" y="223837"/>
                </a:cubicBezTo>
                <a:cubicBezTo>
                  <a:pt x="2421334" y="212725"/>
                  <a:pt x="2407046" y="207169"/>
                  <a:pt x="2389584" y="207169"/>
                </a:cubicBezTo>
                <a:cubicBezTo>
                  <a:pt x="2368153" y="207169"/>
                  <a:pt x="2350690" y="215702"/>
                  <a:pt x="2337196" y="232767"/>
                </a:cubicBezTo>
                <a:cubicBezTo>
                  <a:pt x="2323703" y="249833"/>
                  <a:pt x="2316956" y="270867"/>
                  <a:pt x="2316956" y="295870"/>
                </a:cubicBezTo>
                <a:lnTo>
                  <a:pt x="2316956" y="453628"/>
                </a:lnTo>
                <a:lnTo>
                  <a:pt x="2237184" y="453628"/>
                </a:lnTo>
                <a:close/>
                <a:moveTo>
                  <a:pt x="0" y="17264"/>
                </a:moveTo>
                <a:lnTo>
                  <a:pt x="82153" y="17264"/>
                </a:lnTo>
                <a:lnTo>
                  <a:pt x="82153" y="375642"/>
                </a:lnTo>
                <a:lnTo>
                  <a:pt x="266700" y="375642"/>
                </a:lnTo>
                <a:lnTo>
                  <a:pt x="266700" y="453628"/>
                </a:lnTo>
                <a:lnTo>
                  <a:pt x="0" y="453628"/>
                </a:lnTo>
                <a:close/>
                <a:moveTo>
                  <a:pt x="5823346" y="12501"/>
                </a:moveTo>
                <a:cubicBezTo>
                  <a:pt x="5843984" y="12501"/>
                  <a:pt x="5860851" y="14684"/>
                  <a:pt x="5873948" y="19050"/>
                </a:cubicBezTo>
                <a:lnTo>
                  <a:pt x="5873948" y="97036"/>
                </a:lnTo>
                <a:cubicBezTo>
                  <a:pt x="5865613" y="93861"/>
                  <a:pt x="5858867" y="91480"/>
                  <a:pt x="5853707" y="89892"/>
                </a:cubicBezTo>
                <a:cubicBezTo>
                  <a:pt x="5848548" y="88305"/>
                  <a:pt x="5841801" y="87511"/>
                  <a:pt x="5833466" y="87511"/>
                </a:cubicBezTo>
                <a:cubicBezTo>
                  <a:pt x="5819576" y="87511"/>
                  <a:pt x="5808662" y="91281"/>
                  <a:pt x="5800724" y="98822"/>
                </a:cubicBezTo>
                <a:cubicBezTo>
                  <a:pt x="5792787" y="106362"/>
                  <a:pt x="5788818" y="116880"/>
                  <a:pt x="5788818" y="130373"/>
                </a:cubicBezTo>
                <a:lnTo>
                  <a:pt x="5788818" y="142875"/>
                </a:lnTo>
                <a:lnTo>
                  <a:pt x="5865018" y="142875"/>
                </a:lnTo>
                <a:lnTo>
                  <a:pt x="5865018" y="210741"/>
                </a:lnTo>
                <a:lnTo>
                  <a:pt x="5788818" y="210741"/>
                </a:lnTo>
                <a:lnTo>
                  <a:pt x="5788818" y="453628"/>
                </a:lnTo>
                <a:lnTo>
                  <a:pt x="5709046" y="453628"/>
                </a:lnTo>
                <a:lnTo>
                  <a:pt x="5709046" y="210741"/>
                </a:lnTo>
                <a:lnTo>
                  <a:pt x="5653682" y="210741"/>
                </a:lnTo>
                <a:lnTo>
                  <a:pt x="5653682" y="142875"/>
                </a:lnTo>
                <a:lnTo>
                  <a:pt x="5709046" y="142875"/>
                </a:lnTo>
                <a:lnTo>
                  <a:pt x="5709046" y="125611"/>
                </a:lnTo>
                <a:cubicBezTo>
                  <a:pt x="5709046" y="90289"/>
                  <a:pt x="5719564" y="62508"/>
                  <a:pt x="5740598" y="42267"/>
                </a:cubicBezTo>
                <a:cubicBezTo>
                  <a:pt x="5760838" y="22423"/>
                  <a:pt x="5788422" y="12501"/>
                  <a:pt x="5823346" y="12501"/>
                </a:cubicBezTo>
                <a:close/>
                <a:moveTo>
                  <a:pt x="6129932" y="5358"/>
                </a:moveTo>
                <a:cubicBezTo>
                  <a:pt x="6144220" y="5358"/>
                  <a:pt x="6156325" y="10319"/>
                  <a:pt x="6166246" y="20241"/>
                </a:cubicBezTo>
                <a:cubicBezTo>
                  <a:pt x="6176168" y="30162"/>
                  <a:pt x="6181129" y="42267"/>
                  <a:pt x="6181129" y="56555"/>
                </a:cubicBezTo>
                <a:cubicBezTo>
                  <a:pt x="6181129" y="71239"/>
                  <a:pt x="6176168" y="83542"/>
                  <a:pt x="6166246" y="93464"/>
                </a:cubicBezTo>
                <a:cubicBezTo>
                  <a:pt x="6156325" y="103386"/>
                  <a:pt x="6144220" y="108347"/>
                  <a:pt x="6129932" y="108347"/>
                </a:cubicBezTo>
                <a:cubicBezTo>
                  <a:pt x="6115645" y="108347"/>
                  <a:pt x="6103540" y="103386"/>
                  <a:pt x="6093618" y="93464"/>
                </a:cubicBezTo>
                <a:cubicBezTo>
                  <a:pt x="6083299" y="83145"/>
                  <a:pt x="6078140" y="70842"/>
                  <a:pt x="6078140" y="56555"/>
                </a:cubicBezTo>
                <a:cubicBezTo>
                  <a:pt x="6078140" y="42664"/>
                  <a:pt x="6083299" y="30559"/>
                  <a:pt x="6093618" y="20241"/>
                </a:cubicBezTo>
                <a:cubicBezTo>
                  <a:pt x="6103540" y="10319"/>
                  <a:pt x="6115645" y="5358"/>
                  <a:pt x="6129932" y="5358"/>
                </a:cubicBezTo>
                <a:close/>
                <a:moveTo>
                  <a:pt x="411956" y="4762"/>
                </a:moveTo>
                <a:lnTo>
                  <a:pt x="481608" y="4762"/>
                </a:lnTo>
                <a:lnTo>
                  <a:pt x="551259" y="81558"/>
                </a:lnTo>
                <a:lnTo>
                  <a:pt x="551259" y="86916"/>
                </a:lnTo>
                <a:lnTo>
                  <a:pt x="475059" y="86916"/>
                </a:lnTo>
                <a:lnTo>
                  <a:pt x="450651" y="51197"/>
                </a:lnTo>
                <a:lnTo>
                  <a:pt x="442912" y="51197"/>
                </a:lnTo>
                <a:lnTo>
                  <a:pt x="418504" y="86916"/>
                </a:lnTo>
                <a:lnTo>
                  <a:pt x="342304" y="86916"/>
                </a:lnTo>
                <a:lnTo>
                  <a:pt x="342304" y="81558"/>
                </a:lnTo>
                <a:close/>
                <a:moveTo>
                  <a:pt x="2887265" y="0"/>
                </a:moveTo>
                <a:lnTo>
                  <a:pt x="2980729" y="0"/>
                </a:lnTo>
                <a:lnTo>
                  <a:pt x="2925365" y="82748"/>
                </a:lnTo>
                <a:lnTo>
                  <a:pt x="2861667" y="82748"/>
                </a:lnTo>
                <a:close/>
                <a:moveTo>
                  <a:pt x="1662112" y="0"/>
                </a:moveTo>
                <a:lnTo>
                  <a:pt x="1755576" y="0"/>
                </a:lnTo>
                <a:lnTo>
                  <a:pt x="1781174" y="82748"/>
                </a:lnTo>
                <a:lnTo>
                  <a:pt x="1716285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BDE0637-89CD-4013-A76A-0A449FFF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86" y="2084142"/>
            <a:ext cx="643022" cy="643022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2AF5B81-6E9D-43A8-A064-A3F459183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436184"/>
              </p:ext>
            </p:extLst>
          </p:nvPr>
        </p:nvGraphicFramePr>
        <p:xfrm>
          <a:off x="1680235" y="2727164"/>
          <a:ext cx="8897454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7454">
                  <a:extLst>
                    <a:ext uri="{9D8B030D-6E8A-4147-A177-3AD203B41FA5}">
                      <a16:colId xmlns:a16="http://schemas.microsoft.com/office/drawing/2014/main" val="125192546"/>
                    </a:ext>
                  </a:extLst>
                </a:gridCol>
              </a:tblGrid>
              <a:tr h="7018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DataStream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LogObject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&gt;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parsedStream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=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messageStream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           .map(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-&gt;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LogObject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))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           .filter(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-&gt;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!</a:t>
                      </a:r>
                      <a:r>
                        <a:rPr lang="en-US" sz="1800" dirty="0" err="1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en.isEnter</a:t>
                      </a:r>
                      <a:r>
                        <a:rPr lang="en-US" sz="1800" dirty="0"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4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966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F8D3B286-BCB1-4E91-B540-DDDD2424CEAE}"/>
              </a:ext>
            </a:extLst>
          </p:cNvPr>
          <p:cNvSpPr txBox="1"/>
          <p:nvPr/>
        </p:nvSpPr>
        <p:spPr>
          <a:xfrm>
            <a:off x="696686" y="1144483"/>
            <a:ext cx="2797448" cy="10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7F18C-9C0D-49BD-B360-0011036325AD}"/>
              </a:ext>
            </a:extLst>
          </p:cNvPr>
          <p:cNvSpPr txBox="1"/>
          <p:nvPr/>
        </p:nvSpPr>
        <p:spPr>
          <a:xfrm>
            <a:off x="838134" y="862916"/>
            <a:ext cx="6917531" cy="1560189"/>
          </a:xfrm>
          <a:custGeom>
            <a:avLst/>
            <a:gdLst/>
            <a:ahLst/>
            <a:cxnLst/>
            <a:rect l="l" t="t" r="r" b="b"/>
            <a:pathLst>
              <a:path w="6917531" h="1560189">
                <a:moveTo>
                  <a:pt x="2290548" y="1518647"/>
                </a:moveTo>
                <a:cubicBezTo>
                  <a:pt x="2296302" y="1518647"/>
                  <a:pt x="2301158" y="1520625"/>
                  <a:pt x="2305114" y="1524581"/>
                </a:cubicBezTo>
                <a:cubicBezTo>
                  <a:pt x="2309250" y="1528718"/>
                  <a:pt x="2311319" y="1533663"/>
                  <a:pt x="2311319" y="1539418"/>
                </a:cubicBezTo>
                <a:cubicBezTo>
                  <a:pt x="2311319" y="1545172"/>
                  <a:pt x="2309250" y="1550118"/>
                  <a:pt x="2305114" y="1554254"/>
                </a:cubicBezTo>
                <a:cubicBezTo>
                  <a:pt x="2301158" y="1558210"/>
                  <a:pt x="2296302" y="1560189"/>
                  <a:pt x="2290548" y="1560189"/>
                </a:cubicBezTo>
                <a:cubicBezTo>
                  <a:pt x="2284613" y="1560189"/>
                  <a:pt x="2279668" y="1558210"/>
                  <a:pt x="2275711" y="1554254"/>
                </a:cubicBezTo>
                <a:cubicBezTo>
                  <a:pt x="2271575" y="1550118"/>
                  <a:pt x="2269507" y="1545172"/>
                  <a:pt x="2269507" y="1539418"/>
                </a:cubicBezTo>
                <a:cubicBezTo>
                  <a:pt x="2269507" y="1533663"/>
                  <a:pt x="2271575" y="1528718"/>
                  <a:pt x="2275711" y="1524581"/>
                </a:cubicBezTo>
                <a:cubicBezTo>
                  <a:pt x="2279668" y="1520625"/>
                  <a:pt x="2284613" y="1518647"/>
                  <a:pt x="2290548" y="1518647"/>
                </a:cubicBezTo>
                <a:close/>
                <a:moveTo>
                  <a:pt x="4293579" y="1434754"/>
                </a:moveTo>
                <a:cubicBezTo>
                  <a:pt x="4274876" y="1434754"/>
                  <a:pt x="4265525" y="1441768"/>
                  <a:pt x="4265525" y="1455795"/>
                </a:cubicBezTo>
                <a:cubicBezTo>
                  <a:pt x="4265525" y="1461550"/>
                  <a:pt x="4267593" y="1466225"/>
                  <a:pt x="4271729" y="1469822"/>
                </a:cubicBezTo>
                <a:cubicBezTo>
                  <a:pt x="4275865" y="1473419"/>
                  <a:pt x="4281620" y="1475217"/>
                  <a:pt x="4288993" y="1475217"/>
                </a:cubicBezTo>
                <a:cubicBezTo>
                  <a:pt x="4299603" y="1475217"/>
                  <a:pt x="4307966" y="1471890"/>
                  <a:pt x="4314080" y="1465236"/>
                </a:cubicBezTo>
                <a:cubicBezTo>
                  <a:pt x="4320194" y="1458582"/>
                  <a:pt x="4323252" y="1450670"/>
                  <a:pt x="4323252" y="1441498"/>
                </a:cubicBezTo>
                <a:cubicBezTo>
                  <a:pt x="4313361" y="1437002"/>
                  <a:pt x="4303470" y="1434754"/>
                  <a:pt x="4293579" y="1434754"/>
                </a:cubicBezTo>
                <a:close/>
                <a:moveTo>
                  <a:pt x="3341079" y="1434754"/>
                </a:moveTo>
                <a:cubicBezTo>
                  <a:pt x="3322376" y="1434754"/>
                  <a:pt x="3313025" y="1441768"/>
                  <a:pt x="3313025" y="1455795"/>
                </a:cubicBezTo>
                <a:cubicBezTo>
                  <a:pt x="3313025" y="1461550"/>
                  <a:pt x="3315093" y="1466225"/>
                  <a:pt x="3319229" y="1469822"/>
                </a:cubicBezTo>
                <a:cubicBezTo>
                  <a:pt x="3323365" y="1473419"/>
                  <a:pt x="3329120" y="1475217"/>
                  <a:pt x="3336493" y="1475217"/>
                </a:cubicBezTo>
                <a:cubicBezTo>
                  <a:pt x="3347103" y="1475217"/>
                  <a:pt x="3355466" y="1471890"/>
                  <a:pt x="3361580" y="1465236"/>
                </a:cubicBezTo>
                <a:cubicBezTo>
                  <a:pt x="3367694" y="1458582"/>
                  <a:pt x="3370752" y="1450670"/>
                  <a:pt x="3370752" y="1441498"/>
                </a:cubicBezTo>
                <a:cubicBezTo>
                  <a:pt x="3360861" y="1437002"/>
                  <a:pt x="3350970" y="1434754"/>
                  <a:pt x="3341079" y="1434754"/>
                </a:cubicBezTo>
                <a:close/>
                <a:moveTo>
                  <a:pt x="1359879" y="1434754"/>
                </a:moveTo>
                <a:cubicBezTo>
                  <a:pt x="1341176" y="1434754"/>
                  <a:pt x="1331825" y="1441768"/>
                  <a:pt x="1331825" y="1455795"/>
                </a:cubicBezTo>
                <a:cubicBezTo>
                  <a:pt x="1331825" y="1461550"/>
                  <a:pt x="1333893" y="1466225"/>
                  <a:pt x="1338029" y="1469822"/>
                </a:cubicBezTo>
                <a:cubicBezTo>
                  <a:pt x="1342165" y="1473419"/>
                  <a:pt x="1347920" y="1475217"/>
                  <a:pt x="1355293" y="1475217"/>
                </a:cubicBezTo>
                <a:cubicBezTo>
                  <a:pt x="1365904" y="1475217"/>
                  <a:pt x="1374266" y="1471890"/>
                  <a:pt x="1380380" y="1465236"/>
                </a:cubicBezTo>
                <a:cubicBezTo>
                  <a:pt x="1386495" y="1458582"/>
                  <a:pt x="1389552" y="1450670"/>
                  <a:pt x="1389552" y="1441498"/>
                </a:cubicBezTo>
                <a:cubicBezTo>
                  <a:pt x="1379661" y="1437002"/>
                  <a:pt x="1369770" y="1434754"/>
                  <a:pt x="1359879" y="1434754"/>
                </a:cubicBezTo>
                <a:close/>
                <a:moveTo>
                  <a:pt x="2799689" y="1387278"/>
                </a:moveTo>
                <a:cubicBezTo>
                  <a:pt x="2793215" y="1387278"/>
                  <a:pt x="2786831" y="1388987"/>
                  <a:pt x="2780536" y="1392403"/>
                </a:cubicBezTo>
                <a:cubicBezTo>
                  <a:pt x="2774602" y="1395641"/>
                  <a:pt x="2769836" y="1400406"/>
                  <a:pt x="2766240" y="1406700"/>
                </a:cubicBezTo>
                <a:cubicBezTo>
                  <a:pt x="2762643" y="1412994"/>
                  <a:pt x="2760845" y="1420278"/>
                  <a:pt x="2760845" y="1428550"/>
                </a:cubicBezTo>
                <a:cubicBezTo>
                  <a:pt x="2760845" y="1436463"/>
                  <a:pt x="2762643" y="1443746"/>
                  <a:pt x="2766240" y="1450400"/>
                </a:cubicBezTo>
                <a:cubicBezTo>
                  <a:pt x="2769656" y="1456874"/>
                  <a:pt x="2774422" y="1461729"/>
                  <a:pt x="2780536" y="1464967"/>
                </a:cubicBezTo>
                <a:cubicBezTo>
                  <a:pt x="2786471" y="1468204"/>
                  <a:pt x="2792855" y="1469822"/>
                  <a:pt x="2799689" y="1469822"/>
                </a:cubicBezTo>
                <a:cubicBezTo>
                  <a:pt x="2806702" y="1469822"/>
                  <a:pt x="2813176" y="1468204"/>
                  <a:pt x="2819111" y="1464967"/>
                </a:cubicBezTo>
                <a:cubicBezTo>
                  <a:pt x="2824865" y="1461909"/>
                  <a:pt x="2829541" y="1457144"/>
                  <a:pt x="2833138" y="1450670"/>
                </a:cubicBezTo>
                <a:cubicBezTo>
                  <a:pt x="2836735" y="1444376"/>
                  <a:pt x="2838533" y="1437002"/>
                  <a:pt x="2838533" y="1428550"/>
                </a:cubicBezTo>
                <a:cubicBezTo>
                  <a:pt x="2838533" y="1420278"/>
                  <a:pt x="2836735" y="1412994"/>
                  <a:pt x="2833138" y="1406700"/>
                </a:cubicBezTo>
                <a:cubicBezTo>
                  <a:pt x="2829541" y="1400226"/>
                  <a:pt x="2824865" y="1395461"/>
                  <a:pt x="2819111" y="1392403"/>
                </a:cubicBezTo>
                <a:cubicBezTo>
                  <a:pt x="2812817" y="1388987"/>
                  <a:pt x="2806343" y="1387278"/>
                  <a:pt x="2799689" y="1387278"/>
                </a:cubicBezTo>
                <a:close/>
                <a:moveTo>
                  <a:pt x="1713029" y="1387278"/>
                </a:moveTo>
                <a:cubicBezTo>
                  <a:pt x="1706376" y="1387278"/>
                  <a:pt x="1700171" y="1388987"/>
                  <a:pt x="1694417" y="1392403"/>
                </a:cubicBezTo>
                <a:cubicBezTo>
                  <a:pt x="1688303" y="1396000"/>
                  <a:pt x="1683537" y="1400856"/>
                  <a:pt x="1680120" y="1406970"/>
                </a:cubicBezTo>
                <a:cubicBezTo>
                  <a:pt x="1676703" y="1413084"/>
                  <a:pt x="1674995" y="1420278"/>
                  <a:pt x="1674995" y="1428550"/>
                </a:cubicBezTo>
                <a:cubicBezTo>
                  <a:pt x="1674995" y="1436822"/>
                  <a:pt x="1676703" y="1444016"/>
                  <a:pt x="1680120" y="1450130"/>
                </a:cubicBezTo>
                <a:cubicBezTo>
                  <a:pt x="1683537" y="1456245"/>
                  <a:pt x="1688303" y="1461100"/>
                  <a:pt x="1694417" y="1464697"/>
                </a:cubicBezTo>
                <a:cubicBezTo>
                  <a:pt x="1700171" y="1468114"/>
                  <a:pt x="1706376" y="1469822"/>
                  <a:pt x="1713029" y="1469822"/>
                </a:cubicBezTo>
                <a:cubicBezTo>
                  <a:pt x="1720043" y="1469822"/>
                  <a:pt x="1726427" y="1468114"/>
                  <a:pt x="1732182" y="1464697"/>
                </a:cubicBezTo>
                <a:cubicBezTo>
                  <a:pt x="1737937" y="1461280"/>
                  <a:pt x="1742612" y="1456424"/>
                  <a:pt x="1746209" y="1450130"/>
                </a:cubicBezTo>
                <a:cubicBezTo>
                  <a:pt x="1749806" y="1443836"/>
                  <a:pt x="1751604" y="1436643"/>
                  <a:pt x="1751604" y="1428550"/>
                </a:cubicBezTo>
                <a:cubicBezTo>
                  <a:pt x="1751604" y="1420458"/>
                  <a:pt x="1749806" y="1413264"/>
                  <a:pt x="1746209" y="1406970"/>
                </a:cubicBezTo>
                <a:cubicBezTo>
                  <a:pt x="1742612" y="1400676"/>
                  <a:pt x="1737937" y="1395820"/>
                  <a:pt x="1732182" y="1392403"/>
                </a:cubicBezTo>
                <a:cubicBezTo>
                  <a:pt x="1726427" y="1388987"/>
                  <a:pt x="1720043" y="1387278"/>
                  <a:pt x="1713029" y="1387278"/>
                </a:cubicBezTo>
                <a:close/>
                <a:moveTo>
                  <a:pt x="4140286" y="1383232"/>
                </a:moveTo>
                <a:cubicBezTo>
                  <a:pt x="4131654" y="1383232"/>
                  <a:pt x="4124281" y="1385750"/>
                  <a:pt x="4118166" y="1390785"/>
                </a:cubicBezTo>
                <a:cubicBezTo>
                  <a:pt x="4111872" y="1396000"/>
                  <a:pt x="4107376" y="1402834"/>
                  <a:pt x="4104679" y="1411286"/>
                </a:cubicBezTo>
                <a:lnTo>
                  <a:pt x="4174814" y="1411286"/>
                </a:lnTo>
                <a:cubicBezTo>
                  <a:pt x="4174455" y="1406970"/>
                  <a:pt x="4172836" y="1402654"/>
                  <a:pt x="4169959" y="1398338"/>
                </a:cubicBezTo>
                <a:cubicBezTo>
                  <a:pt x="4166902" y="1394022"/>
                  <a:pt x="4162945" y="1390425"/>
                  <a:pt x="4158090" y="1387548"/>
                </a:cubicBezTo>
                <a:cubicBezTo>
                  <a:pt x="4153054" y="1384671"/>
                  <a:pt x="4147120" y="1383232"/>
                  <a:pt x="4140286" y="1383232"/>
                </a:cubicBezTo>
                <a:close/>
                <a:moveTo>
                  <a:pt x="2292436" y="1383232"/>
                </a:moveTo>
                <a:cubicBezTo>
                  <a:pt x="2283804" y="1383232"/>
                  <a:pt x="2276431" y="1385750"/>
                  <a:pt x="2270316" y="1390785"/>
                </a:cubicBezTo>
                <a:cubicBezTo>
                  <a:pt x="2264022" y="1396000"/>
                  <a:pt x="2259526" y="1402834"/>
                  <a:pt x="2256829" y="1411286"/>
                </a:cubicBezTo>
                <a:lnTo>
                  <a:pt x="2326964" y="1411286"/>
                </a:lnTo>
                <a:cubicBezTo>
                  <a:pt x="2326604" y="1406970"/>
                  <a:pt x="2324986" y="1402654"/>
                  <a:pt x="2322109" y="1398338"/>
                </a:cubicBezTo>
                <a:cubicBezTo>
                  <a:pt x="2319052" y="1394022"/>
                  <a:pt x="2315095" y="1390425"/>
                  <a:pt x="2310240" y="1387548"/>
                </a:cubicBezTo>
                <a:cubicBezTo>
                  <a:pt x="2305204" y="1384671"/>
                  <a:pt x="2299270" y="1383232"/>
                  <a:pt x="2292436" y="1383232"/>
                </a:cubicBezTo>
                <a:close/>
                <a:moveTo>
                  <a:pt x="3696704" y="1358145"/>
                </a:moveTo>
                <a:lnTo>
                  <a:pt x="3732850" y="1358145"/>
                </a:lnTo>
                <a:lnTo>
                  <a:pt x="3732850" y="1498955"/>
                </a:lnTo>
                <a:lnTo>
                  <a:pt x="3696704" y="1498955"/>
                </a:lnTo>
                <a:close/>
                <a:moveTo>
                  <a:pt x="2906129" y="1358145"/>
                </a:moveTo>
                <a:lnTo>
                  <a:pt x="2942275" y="1358145"/>
                </a:lnTo>
                <a:lnTo>
                  <a:pt x="2942275" y="1498955"/>
                </a:lnTo>
                <a:lnTo>
                  <a:pt x="2906129" y="1498955"/>
                </a:lnTo>
                <a:close/>
                <a:moveTo>
                  <a:pt x="2388272" y="1358145"/>
                </a:moveTo>
                <a:lnTo>
                  <a:pt x="2424688" y="1358145"/>
                </a:lnTo>
                <a:lnTo>
                  <a:pt x="2424688" y="1439340"/>
                </a:lnTo>
                <a:cubicBezTo>
                  <a:pt x="2424688" y="1449051"/>
                  <a:pt x="2426936" y="1456514"/>
                  <a:pt x="2431432" y="1461729"/>
                </a:cubicBezTo>
                <a:cubicBezTo>
                  <a:pt x="2435928" y="1467125"/>
                  <a:pt x="2442042" y="1469822"/>
                  <a:pt x="2449775" y="1469822"/>
                </a:cubicBezTo>
                <a:cubicBezTo>
                  <a:pt x="2460026" y="1469822"/>
                  <a:pt x="2468208" y="1466046"/>
                  <a:pt x="2474323" y="1458492"/>
                </a:cubicBezTo>
                <a:cubicBezTo>
                  <a:pt x="2480437" y="1451119"/>
                  <a:pt x="2483494" y="1441588"/>
                  <a:pt x="2483494" y="1429899"/>
                </a:cubicBezTo>
                <a:lnTo>
                  <a:pt x="2483494" y="1358145"/>
                </a:lnTo>
                <a:lnTo>
                  <a:pt x="2519641" y="1358145"/>
                </a:lnTo>
                <a:lnTo>
                  <a:pt x="2519641" y="1498955"/>
                </a:lnTo>
                <a:lnTo>
                  <a:pt x="2485652" y="1498955"/>
                </a:lnTo>
                <a:lnTo>
                  <a:pt x="2485652" y="1481152"/>
                </a:lnTo>
                <a:lnTo>
                  <a:pt x="2483494" y="1481152"/>
                </a:lnTo>
                <a:cubicBezTo>
                  <a:pt x="2479178" y="1487985"/>
                  <a:pt x="2473244" y="1493380"/>
                  <a:pt x="2465691" y="1497337"/>
                </a:cubicBezTo>
                <a:cubicBezTo>
                  <a:pt x="2458317" y="1501293"/>
                  <a:pt x="2449865" y="1503271"/>
                  <a:pt x="2440334" y="1503271"/>
                </a:cubicBezTo>
                <a:cubicBezTo>
                  <a:pt x="2423430" y="1503271"/>
                  <a:pt x="2410571" y="1498056"/>
                  <a:pt x="2401760" y="1487626"/>
                </a:cubicBezTo>
                <a:cubicBezTo>
                  <a:pt x="2392768" y="1477015"/>
                  <a:pt x="2388272" y="1462359"/>
                  <a:pt x="2388272" y="1443656"/>
                </a:cubicBezTo>
                <a:close/>
                <a:moveTo>
                  <a:pt x="2153654" y="1358145"/>
                </a:moveTo>
                <a:lnTo>
                  <a:pt x="2189800" y="1358145"/>
                </a:lnTo>
                <a:lnTo>
                  <a:pt x="2189800" y="1498955"/>
                </a:lnTo>
                <a:lnTo>
                  <a:pt x="2153654" y="1498955"/>
                </a:lnTo>
                <a:close/>
                <a:moveTo>
                  <a:pt x="1140497" y="1358145"/>
                </a:moveTo>
                <a:lnTo>
                  <a:pt x="1176914" y="1358145"/>
                </a:lnTo>
                <a:lnTo>
                  <a:pt x="1176914" y="1439340"/>
                </a:lnTo>
                <a:cubicBezTo>
                  <a:pt x="1176914" y="1449051"/>
                  <a:pt x="1179161" y="1456514"/>
                  <a:pt x="1183657" y="1461729"/>
                </a:cubicBezTo>
                <a:cubicBezTo>
                  <a:pt x="1188153" y="1467125"/>
                  <a:pt x="1194267" y="1469822"/>
                  <a:pt x="1202000" y="1469822"/>
                </a:cubicBezTo>
                <a:cubicBezTo>
                  <a:pt x="1212251" y="1469822"/>
                  <a:pt x="1220433" y="1466046"/>
                  <a:pt x="1226548" y="1458492"/>
                </a:cubicBezTo>
                <a:cubicBezTo>
                  <a:pt x="1232662" y="1451119"/>
                  <a:pt x="1235719" y="1441588"/>
                  <a:pt x="1235719" y="1429899"/>
                </a:cubicBezTo>
                <a:lnTo>
                  <a:pt x="1235719" y="1358145"/>
                </a:lnTo>
                <a:lnTo>
                  <a:pt x="1271866" y="1358145"/>
                </a:lnTo>
                <a:lnTo>
                  <a:pt x="1271866" y="1498955"/>
                </a:lnTo>
                <a:lnTo>
                  <a:pt x="1237877" y="1498955"/>
                </a:lnTo>
                <a:lnTo>
                  <a:pt x="1237877" y="1481152"/>
                </a:lnTo>
                <a:lnTo>
                  <a:pt x="1235719" y="1481152"/>
                </a:lnTo>
                <a:cubicBezTo>
                  <a:pt x="1231403" y="1487985"/>
                  <a:pt x="1225468" y="1493380"/>
                  <a:pt x="1217916" y="1497337"/>
                </a:cubicBezTo>
                <a:cubicBezTo>
                  <a:pt x="1210542" y="1501293"/>
                  <a:pt x="1202090" y="1503271"/>
                  <a:pt x="1192559" y="1503271"/>
                </a:cubicBezTo>
                <a:cubicBezTo>
                  <a:pt x="1175655" y="1503271"/>
                  <a:pt x="1162796" y="1498056"/>
                  <a:pt x="1153985" y="1487626"/>
                </a:cubicBezTo>
                <a:cubicBezTo>
                  <a:pt x="1144993" y="1477015"/>
                  <a:pt x="1140497" y="1462359"/>
                  <a:pt x="1140497" y="1443656"/>
                </a:cubicBezTo>
                <a:close/>
                <a:moveTo>
                  <a:pt x="4466480" y="1353829"/>
                </a:moveTo>
                <a:cubicBezTo>
                  <a:pt x="4472954" y="1353829"/>
                  <a:pt x="4478889" y="1354908"/>
                  <a:pt x="4484284" y="1357066"/>
                </a:cubicBezTo>
                <a:lnTo>
                  <a:pt x="4484284" y="1393213"/>
                </a:lnTo>
                <a:cubicBezTo>
                  <a:pt x="4479608" y="1391414"/>
                  <a:pt x="4475382" y="1390066"/>
                  <a:pt x="4471605" y="1389166"/>
                </a:cubicBezTo>
                <a:cubicBezTo>
                  <a:pt x="4467649" y="1388267"/>
                  <a:pt x="4464052" y="1387818"/>
                  <a:pt x="4460815" y="1387818"/>
                </a:cubicBezTo>
                <a:cubicBezTo>
                  <a:pt x="4449845" y="1387818"/>
                  <a:pt x="4441303" y="1391684"/>
                  <a:pt x="4435189" y="1399417"/>
                </a:cubicBezTo>
                <a:cubicBezTo>
                  <a:pt x="4429074" y="1407150"/>
                  <a:pt x="4426017" y="1416951"/>
                  <a:pt x="4426017" y="1428820"/>
                </a:cubicBezTo>
                <a:lnTo>
                  <a:pt x="4426017" y="1498955"/>
                </a:lnTo>
                <a:lnTo>
                  <a:pt x="4389871" y="1498955"/>
                </a:lnTo>
                <a:lnTo>
                  <a:pt x="4389871" y="1358145"/>
                </a:lnTo>
                <a:lnTo>
                  <a:pt x="4423590" y="1358145"/>
                </a:lnTo>
                <a:lnTo>
                  <a:pt x="4423590" y="1376758"/>
                </a:lnTo>
                <a:lnTo>
                  <a:pt x="4426017" y="1376758"/>
                </a:lnTo>
                <a:cubicBezTo>
                  <a:pt x="4429434" y="1370104"/>
                  <a:pt x="4434829" y="1364619"/>
                  <a:pt x="4442202" y="1360303"/>
                </a:cubicBezTo>
                <a:cubicBezTo>
                  <a:pt x="4449396" y="1355987"/>
                  <a:pt x="4457488" y="1353829"/>
                  <a:pt x="4466480" y="1353829"/>
                </a:cubicBezTo>
                <a:close/>
                <a:moveTo>
                  <a:pt x="4570260" y="1353559"/>
                </a:moveTo>
                <a:cubicBezTo>
                  <a:pt x="4585725" y="1353559"/>
                  <a:pt x="4599213" y="1356976"/>
                  <a:pt x="4610722" y="1363810"/>
                </a:cubicBezTo>
                <a:cubicBezTo>
                  <a:pt x="4622052" y="1370644"/>
                  <a:pt x="4630144" y="1380175"/>
                  <a:pt x="4635000" y="1392403"/>
                </a:cubicBezTo>
                <a:lnTo>
                  <a:pt x="4601821" y="1406161"/>
                </a:lnTo>
                <a:cubicBezTo>
                  <a:pt x="4595886" y="1393572"/>
                  <a:pt x="4585366" y="1387278"/>
                  <a:pt x="4570260" y="1387278"/>
                </a:cubicBezTo>
                <a:cubicBezTo>
                  <a:pt x="4559110" y="1387278"/>
                  <a:pt x="4550028" y="1391055"/>
                  <a:pt x="4543015" y="1398608"/>
                </a:cubicBezTo>
                <a:cubicBezTo>
                  <a:pt x="4536001" y="1406161"/>
                  <a:pt x="4532495" y="1416142"/>
                  <a:pt x="4532495" y="1428550"/>
                </a:cubicBezTo>
                <a:cubicBezTo>
                  <a:pt x="4532495" y="1440959"/>
                  <a:pt x="4536001" y="1450939"/>
                  <a:pt x="4543015" y="1458492"/>
                </a:cubicBezTo>
                <a:cubicBezTo>
                  <a:pt x="4550028" y="1466046"/>
                  <a:pt x="4559110" y="1469822"/>
                  <a:pt x="4570260" y="1469822"/>
                </a:cubicBezTo>
                <a:cubicBezTo>
                  <a:pt x="4585725" y="1469822"/>
                  <a:pt x="4596785" y="1463258"/>
                  <a:pt x="4603439" y="1450130"/>
                </a:cubicBezTo>
                <a:lnTo>
                  <a:pt x="4636349" y="1464427"/>
                </a:lnTo>
                <a:cubicBezTo>
                  <a:pt x="4630054" y="1477015"/>
                  <a:pt x="4621422" y="1486547"/>
                  <a:pt x="4610453" y="1493021"/>
                </a:cubicBezTo>
                <a:cubicBezTo>
                  <a:pt x="4598943" y="1499854"/>
                  <a:pt x="4585545" y="1503271"/>
                  <a:pt x="4570260" y="1503271"/>
                </a:cubicBezTo>
                <a:cubicBezTo>
                  <a:pt x="4555873" y="1503271"/>
                  <a:pt x="4543195" y="1500124"/>
                  <a:pt x="4532225" y="1493830"/>
                </a:cubicBezTo>
                <a:cubicBezTo>
                  <a:pt x="4521075" y="1487536"/>
                  <a:pt x="4512263" y="1478634"/>
                  <a:pt x="4505789" y="1467125"/>
                </a:cubicBezTo>
                <a:cubicBezTo>
                  <a:pt x="4499495" y="1456155"/>
                  <a:pt x="4496348" y="1443297"/>
                  <a:pt x="4496348" y="1428550"/>
                </a:cubicBezTo>
                <a:cubicBezTo>
                  <a:pt x="4496348" y="1413804"/>
                  <a:pt x="4499495" y="1400946"/>
                  <a:pt x="4505789" y="1389976"/>
                </a:cubicBezTo>
                <a:cubicBezTo>
                  <a:pt x="4512263" y="1378466"/>
                  <a:pt x="4521075" y="1369565"/>
                  <a:pt x="4532225" y="1363270"/>
                </a:cubicBezTo>
                <a:cubicBezTo>
                  <a:pt x="4543554" y="1356796"/>
                  <a:pt x="4556233" y="1353559"/>
                  <a:pt x="4570260" y="1353559"/>
                </a:cubicBezTo>
                <a:close/>
                <a:moveTo>
                  <a:pt x="4292770" y="1353559"/>
                </a:moveTo>
                <a:cubicBezTo>
                  <a:pt x="4314170" y="1353559"/>
                  <a:pt x="4330625" y="1358595"/>
                  <a:pt x="4342134" y="1368665"/>
                </a:cubicBezTo>
                <a:cubicBezTo>
                  <a:pt x="4353284" y="1378556"/>
                  <a:pt x="4358859" y="1393033"/>
                  <a:pt x="4358859" y="1412095"/>
                </a:cubicBezTo>
                <a:lnTo>
                  <a:pt x="4358859" y="1498955"/>
                </a:lnTo>
                <a:lnTo>
                  <a:pt x="4323252" y="1498955"/>
                </a:lnTo>
                <a:lnTo>
                  <a:pt x="4323252" y="1484658"/>
                </a:lnTo>
                <a:lnTo>
                  <a:pt x="4321094" y="1484658"/>
                </a:lnTo>
                <a:cubicBezTo>
                  <a:pt x="4316598" y="1490413"/>
                  <a:pt x="4311023" y="1494909"/>
                  <a:pt x="4304369" y="1498146"/>
                </a:cubicBezTo>
                <a:cubicBezTo>
                  <a:pt x="4297535" y="1501563"/>
                  <a:pt x="4289533" y="1503271"/>
                  <a:pt x="4280361" y="1503271"/>
                </a:cubicBezTo>
                <a:cubicBezTo>
                  <a:pt x="4265435" y="1503271"/>
                  <a:pt x="4253206" y="1498955"/>
                  <a:pt x="4243675" y="1490323"/>
                </a:cubicBezTo>
                <a:cubicBezTo>
                  <a:pt x="4234144" y="1481691"/>
                  <a:pt x="4229378" y="1470182"/>
                  <a:pt x="4229378" y="1455795"/>
                </a:cubicBezTo>
                <a:cubicBezTo>
                  <a:pt x="4229378" y="1446444"/>
                  <a:pt x="4231806" y="1438171"/>
                  <a:pt x="4236661" y="1430978"/>
                </a:cubicBezTo>
                <a:cubicBezTo>
                  <a:pt x="4241337" y="1423964"/>
                  <a:pt x="4248171" y="1418479"/>
                  <a:pt x="4257163" y="1414523"/>
                </a:cubicBezTo>
                <a:cubicBezTo>
                  <a:pt x="4266154" y="1410567"/>
                  <a:pt x="4275775" y="1408589"/>
                  <a:pt x="4286026" y="1408589"/>
                </a:cubicBezTo>
                <a:cubicBezTo>
                  <a:pt x="4300592" y="1408589"/>
                  <a:pt x="4313001" y="1410747"/>
                  <a:pt x="4323252" y="1415063"/>
                </a:cubicBezTo>
                <a:lnTo>
                  <a:pt x="4323252" y="1408858"/>
                </a:lnTo>
                <a:cubicBezTo>
                  <a:pt x="4323252" y="1401125"/>
                  <a:pt x="4320374" y="1394921"/>
                  <a:pt x="4314620" y="1390245"/>
                </a:cubicBezTo>
                <a:cubicBezTo>
                  <a:pt x="4308685" y="1385390"/>
                  <a:pt x="4300862" y="1382962"/>
                  <a:pt x="4291151" y="1382962"/>
                </a:cubicBezTo>
                <a:cubicBezTo>
                  <a:pt x="4284857" y="1382962"/>
                  <a:pt x="4278473" y="1384491"/>
                  <a:pt x="4271999" y="1387548"/>
                </a:cubicBezTo>
                <a:cubicBezTo>
                  <a:pt x="4265884" y="1390425"/>
                  <a:pt x="4260759" y="1394382"/>
                  <a:pt x="4256623" y="1399417"/>
                </a:cubicBezTo>
                <a:lnTo>
                  <a:pt x="4233424" y="1381344"/>
                </a:lnTo>
                <a:cubicBezTo>
                  <a:pt x="4240078" y="1372712"/>
                  <a:pt x="4248620" y="1365878"/>
                  <a:pt x="4259051" y="1360843"/>
                </a:cubicBezTo>
                <a:cubicBezTo>
                  <a:pt x="4269301" y="1355987"/>
                  <a:pt x="4280541" y="1353559"/>
                  <a:pt x="4292770" y="1353559"/>
                </a:cubicBezTo>
                <a:close/>
                <a:moveTo>
                  <a:pt x="4140016" y="1353559"/>
                </a:moveTo>
                <a:cubicBezTo>
                  <a:pt x="4154403" y="1353559"/>
                  <a:pt x="4166902" y="1356706"/>
                  <a:pt x="4177512" y="1363001"/>
                </a:cubicBezTo>
                <a:cubicBezTo>
                  <a:pt x="4188122" y="1369295"/>
                  <a:pt x="4196124" y="1377837"/>
                  <a:pt x="4201519" y="1388627"/>
                </a:cubicBezTo>
                <a:cubicBezTo>
                  <a:pt x="4206914" y="1399417"/>
                  <a:pt x="4209612" y="1411556"/>
                  <a:pt x="4209612" y="1425043"/>
                </a:cubicBezTo>
                <a:cubicBezTo>
                  <a:pt x="4209612" y="1429359"/>
                  <a:pt x="4209342" y="1433406"/>
                  <a:pt x="4208803" y="1437182"/>
                </a:cubicBezTo>
                <a:lnTo>
                  <a:pt x="4103060" y="1437182"/>
                </a:lnTo>
                <a:cubicBezTo>
                  <a:pt x="4104858" y="1447972"/>
                  <a:pt x="4109354" y="1456424"/>
                  <a:pt x="4116548" y="1462539"/>
                </a:cubicBezTo>
                <a:cubicBezTo>
                  <a:pt x="4123561" y="1468473"/>
                  <a:pt x="4132014" y="1471441"/>
                  <a:pt x="4141904" y="1471441"/>
                </a:cubicBezTo>
                <a:cubicBezTo>
                  <a:pt x="4150177" y="1471441"/>
                  <a:pt x="4157370" y="1469642"/>
                  <a:pt x="4163485" y="1466046"/>
                </a:cubicBezTo>
                <a:cubicBezTo>
                  <a:pt x="4169239" y="1462629"/>
                  <a:pt x="4173915" y="1457773"/>
                  <a:pt x="4177512" y="1451479"/>
                </a:cubicBezTo>
                <a:lnTo>
                  <a:pt x="4206914" y="1465776"/>
                </a:lnTo>
                <a:cubicBezTo>
                  <a:pt x="4192707" y="1490773"/>
                  <a:pt x="4170858" y="1503271"/>
                  <a:pt x="4141365" y="1503271"/>
                </a:cubicBezTo>
                <a:cubicBezTo>
                  <a:pt x="4127158" y="1503271"/>
                  <a:pt x="4114570" y="1500124"/>
                  <a:pt x="4103600" y="1493830"/>
                </a:cubicBezTo>
                <a:cubicBezTo>
                  <a:pt x="4092450" y="1487536"/>
                  <a:pt x="4083638" y="1478634"/>
                  <a:pt x="4077164" y="1467125"/>
                </a:cubicBezTo>
                <a:cubicBezTo>
                  <a:pt x="4070870" y="1456155"/>
                  <a:pt x="4067723" y="1443386"/>
                  <a:pt x="4067723" y="1428820"/>
                </a:cubicBezTo>
                <a:cubicBezTo>
                  <a:pt x="4067723" y="1415512"/>
                  <a:pt x="4070870" y="1403014"/>
                  <a:pt x="4077164" y="1391324"/>
                </a:cubicBezTo>
                <a:cubicBezTo>
                  <a:pt x="4083278" y="1379635"/>
                  <a:pt x="4091910" y="1370464"/>
                  <a:pt x="4103060" y="1363810"/>
                </a:cubicBezTo>
                <a:cubicBezTo>
                  <a:pt x="4114210" y="1356976"/>
                  <a:pt x="4126529" y="1353559"/>
                  <a:pt x="4140016" y="1353559"/>
                </a:cubicBezTo>
                <a:close/>
                <a:moveTo>
                  <a:pt x="3983654" y="1353559"/>
                </a:moveTo>
                <a:cubicBezTo>
                  <a:pt x="4012787" y="1353559"/>
                  <a:pt x="4032209" y="1363810"/>
                  <a:pt x="4041920" y="1384311"/>
                </a:cubicBezTo>
                <a:lnTo>
                  <a:pt x="4010899" y="1397799"/>
                </a:lnTo>
                <a:cubicBezTo>
                  <a:pt x="4005504" y="1387908"/>
                  <a:pt x="3996692" y="1382962"/>
                  <a:pt x="3984463" y="1382962"/>
                </a:cubicBezTo>
                <a:cubicBezTo>
                  <a:pt x="3978169" y="1382962"/>
                  <a:pt x="3973223" y="1384131"/>
                  <a:pt x="3969627" y="1386469"/>
                </a:cubicBezTo>
                <a:cubicBezTo>
                  <a:pt x="3965850" y="1388807"/>
                  <a:pt x="3963962" y="1391684"/>
                  <a:pt x="3963962" y="1395101"/>
                </a:cubicBezTo>
                <a:cubicBezTo>
                  <a:pt x="3963962" y="1401755"/>
                  <a:pt x="3970256" y="1406700"/>
                  <a:pt x="3982844" y="1409937"/>
                </a:cubicBezTo>
                <a:lnTo>
                  <a:pt x="4003615" y="1415063"/>
                </a:lnTo>
                <a:cubicBezTo>
                  <a:pt x="4017822" y="1418659"/>
                  <a:pt x="4028343" y="1423964"/>
                  <a:pt x="4035176" y="1430978"/>
                </a:cubicBezTo>
                <a:cubicBezTo>
                  <a:pt x="4042190" y="1438171"/>
                  <a:pt x="4045696" y="1446983"/>
                  <a:pt x="4045696" y="1457413"/>
                </a:cubicBezTo>
                <a:cubicBezTo>
                  <a:pt x="4045696" y="1466225"/>
                  <a:pt x="4043089" y="1474228"/>
                  <a:pt x="4037874" y="1481421"/>
                </a:cubicBezTo>
                <a:cubicBezTo>
                  <a:pt x="4032838" y="1488435"/>
                  <a:pt x="4025645" y="1493830"/>
                  <a:pt x="4016294" y="1497606"/>
                </a:cubicBezTo>
                <a:cubicBezTo>
                  <a:pt x="4007122" y="1501383"/>
                  <a:pt x="3997051" y="1503271"/>
                  <a:pt x="3986081" y="1503271"/>
                </a:cubicBezTo>
                <a:cubicBezTo>
                  <a:pt x="3968817" y="1503271"/>
                  <a:pt x="3954970" y="1499764"/>
                  <a:pt x="3944540" y="1492751"/>
                </a:cubicBezTo>
                <a:cubicBezTo>
                  <a:pt x="3934109" y="1485737"/>
                  <a:pt x="3926736" y="1476656"/>
                  <a:pt x="3922420" y="1465506"/>
                </a:cubicBezTo>
                <a:lnTo>
                  <a:pt x="3954521" y="1451479"/>
                </a:lnTo>
                <a:cubicBezTo>
                  <a:pt x="3957398" y="1457953"/>
                  <a:pt x="3961624" y="1462988"/>
                  <a:pt x="3967199" y="1466585"/>
                </a:cubicBezTo>
                <a:cubicBezTo>
                  <a:pt x="3972414" y="1470002"/>
                  <a:pt x="3978708" y="1471710"/>
                  <a:pt x="3986081" y="1471710"/>
                </a:cubicBezTo>
                <a:cubicBezTo>
                  <a:pt x="3992915" y="1471710"/>
                  <a:pt x="3998490" y="1470631"/>
                  <a:pt x="4002806" y="1468473"/>
                </a:cubicBezTo>
                <a:cubicBezTo>
                  <a:pt x="4007122" y="1466315"/>
                  <a:pt x="4009280" y="1462809"/>
                  <a:pt x="4009280" y="1457953"/>
                </a:cubicBezTo>
                <a:cubicBezTo>
                  <a:pt x="4009280" y="1453457"/>
                  <a:pt x="4007302" y="1450040"/>
                  <a:pt x="4003346" y="1447702"/>
                </a:cubicBezTo>
                <a:cubicBezTo>
                  <a:pt x="3999929" y="1445544"/>
                  <a:pt x="3993814" y="1443476"/>
                  <a:pt x="3985002" y="1441498"/>
                </a:cubicBezTo>
                <a:lnTo>
                  <a:pt x="3968548" y="1437991"/>
                </a:lnTo>
                <a:cubicBezTo>
                  <a:pt x="3957038" y="1435294"/>
                  <a:pt x="3947507" y="1430259"/>
                  <a:pt x="3939954" y="1422885"/>
                </a:cubicBezTo>
                <a:cubicBezTo>
                  <a:pt x="3932401" y="1415692"/>
                  <a:pt x="3928624" y="1406610"/>
                  <a:pt x="3928624" y="1395641"/>
                </a:cubicBezTo>
                <a:cubicBezTo>
                  <a:pt x="3928624" y="1387548"/>
                  <a:pt x="3931052" y="1380265"/>
                  <a:pt x="3935908" y="1373791"/>
                </a:cubicBezTo>
                <a:cubicBezTo>
                  <a:pt x="3940583" y="1367496"/>
                  <a:pt x="3947237" y="1362551"/>
                  <a:pt x="3955869" y="1358954"/>
                </a:cubicBezTo>
                <a:cubicBezTo>
                  <a:pt x="3964501" y="1355358"/>
                  <a:pt x="3973763" y="1353559"/>
                  <a:pt x="3983654" y="1353559"/>
                </a:cubicBezTo>
                <a:close/>
                <a:moveTo>
                  <a:pt x="3836835" y="1353559"/>
                </a:moveTo>
                <a:cubicBezTo>
                  <a:pt x="3852300" y="1353559"/>
                  <a:pt x="3865788" y="1356976"/>
                  <a:pt x="3877297" y="1363810"/>
                </a:cubicBezTo>
                <a:cubicBezTo>
                  <a:pt x="3888627" y="1370644"/>
                  <a:pt x="3896719" y="1380175"/>
                  <a:pt x="3901575" y="1392403"/>
                </a:cubicBezTo>
                <a:lnTo>
                  <a:pt x="3868396" y="1406161"/>
                </a:lnTo>
                <a:cubicBezTo>
                  <a:pt x="3862461" y="1393572"/>
                  <a:pt x="3851941" y="1387278"/>
                  <a:pt x="3836835" y="1387278"/>
                </a:cubicBezTo>
                <a:cubicBezTo>
                  <a:pt x="3825685" y="1387278"/>
                  <a:pt x="3816603" y="1391055"/>
                  <a:pt x="3809590" y="1398608"/>
                </a:cubicBezTo>
                <a:cubicBezTo>
                  <a:pt x="3802576" y="1406161"/>
                  <a:pt x="3799070" y="1416142"/>
                  <a:pt x="3799070" y="1428550"/>
                </a:cubicBezTo>
                <a:cubicBezTo>
                  <a:pt x="3799070" y="1440959"/>
                  <a:pt x="3802576" y="1450939"/>
                  <a:pt x="3809590" y="1458492"/>
                </a:cubicBezTo>
                <a:cubicBezTo>
                  <a:pt x="3816603" y="1466046"/>
                  <a:pt x="3825685" y="1469822"/>
                  <a:pt x="3836835" y="1469822"/>
                </a:cubicBezTo>
                <a:cubicBezTo>
                  <a:pt x="3852300" y="1469822"/>
                  <a:pt x="3863360" y="1463258"/>
                  <a:pt x="3870014" y="1450130"/>
                </a:cubicBezTo>
                <a:lnTo>
                  <a:pt x="3902924" y="1464427"/>
                </a:lnTo>
                <a:cubicBezTo>
                  <a:pt x="3896630" y="1477015"/>
                  <a:pt x="3887998" y="1486547"/>
                  <a:pt x="3877028" y="1493021"/>
                </a:cubicBezTo>
                <a:cubicBezTo>
                  <a:pt x="3865518" y="1499854"/>
                  <a:pt x="3852121" y="1503271"/>
                  <a:pt x="3836835" y="1503271"/>
                </a:cubicBezTo>
                <a:cubicBezTo>
                  <a:pt x="3822448" y="1503271"/>
                  <a:pt x="3809770" y="1500124"/>
                  <a:pt x="3798800" y="1493830"/>
                </a:cubicBezTo>
                <a:cubicBezTo>
                  <a:pt x="3787650" y="1487536"/>
                  <a:pt x="3778838" y="1478634"/>
                  <a:pt x="3772364" y="1467125"/>
                </a:cubicBezTo>
                <a:cubicBezTo>
                  <a:pt x="3766070" y="1456155"/>
                  <a:pt x="3762923" y="1443297"/>
                  <a:pt x="3762923" y="1428550"/>
                </a:cubicBezTo>
                <a:cubicBezTo>
                  <a:pt x="3762923" y="1413804"/>
                  <a:pt x="3766070" y="1400946"/>
                  <a:pt x="3772364" y="1389976"/>
                </a:cubicBezTo>
                <a:cubicBezTo>
                  <a:pt x="3778838" y="1378466"/>
                  <a:pt x="3787650" y="1369565"/>
                  <a:pt x="3798800" y="1363270"/>
                </a:cubicBezTo>
                <a:cubicBezTo>
                  <a:pt x="3810129" y="1356796"/>
                  <a:pt x="3822808" y="1353559"/>
                  <a:pt x="3836835" y="1353559"/>
                </a:cubicBezTo>
                <a:close/>
                <a:moveTo>
                  <a:pt x="3488354" y="1353559"/>
                </a:moveTo>
                <a:cubicBezTo>
                  <a:pt x="3517487" y="1353559"/>
                  <a:pt x="3536909" y="1363810"/>
                  <a:pt x="3546620" y="1384311"/>
                </a:cubicBezTo>
                <a:lnTo>
                  <a:pt x="3515599" y="1397799"/>
                </a:lnTo>
                <a:cubicBezTo>
                  <a:pt x="3510204" y="1387908"/>
                  <a:pt x="3501392" y="1382962"/>
                  <a:pt x="3489163" y="1382962"/>
                </a:cubicBezTo>
                <a:cubicBezTo>
                  <a:pt x="3482869" y="1382962"/>
                  <a:pt x="3477923" y="1384131"/>
                  <a:pt x="3474327" y="1386469"/>
                </a:cubicBezTo>
                <a:cubicBezTo>
                  <a:pt x="3470550" y="1388807"/>
                  <a:pt x="3468662" y="1391684"/>
                  <a:pt x="3468662" y="1395101"/>
                </a:cubicBezTo>
                <a:cubicBezTo>
                  <a:pt x="3468662" y="1401755"/>
                  <a:pt x="3474956" y="1406700"/>
                  <a:pt x="3487544" y="1409937"/>
                </a:cubicBezTo>
                <a:lnTo>
                  <a:pt x="3508315" y="1415063"/>
                </a:lnTo>
                <a:cubicBezTo>
                  <a:pt x="3522522" y="1418659"/>
                  <a:pt x="3533043" y="1423964"/>
                  <a:pt x="3539876" y="1430978"/>
                </a:cubicBezTo>
                <a:cubicBezTo>
                  <a:pt x="3546890" y="1438171"/>
                  <a:pt x="3550396" y="1446983"/>
                  <a:pt x="3550396" y="1457413"/>
                </a:cubicBezTo>
                <a:cubicBezTo>
                  <a:pt x="3550396" y="1466225"/>
                  <a:pt x="3547789" y="1474228"/>
                  <a:pt x="3542574" y="1481421"/>
                </a:cubicBezTo>
                <a:cubicBezTo>
                  <a:pt x="3537538" y="1488435"/>
                  <a:pt x="3530345" y="1493830"/>
                  <a:pt x="3520994" y="1497606"/>
                </a:cubicBezTo>
                <a:cubicBezTo>
                  <a:pt x="3511822" y="1501383"/>
                  <a:pt x="3501751" y="1503271"/>
                  <a:pt x="3490781" y="1503271"/>
                </a:cubicBezTo>
                <a:cubicBezTo>
                  <a:pt x="3473517" y="1503271"/>
                  <a:pt x="3459670" y="1499764"/>
                  <a:pt x="3449240" y="1492751"/>
                </a:cubicBezTo>
                <a:cubicBezTo>
                  <a:pt x="3438809" y="1485737"/>
                  <a:pt x="3431436" y="1476656"/>
                  <a:pt x="3427120" y="1465506"/>
                </a:cubicBezTo>
                <a:lnTo>
                  <a:pt x="3459221" y="1451479"/>
                </a:lnTo>
                <a:cubicBezTo>
                  <a:pt x="3462098" y="1457953"/>
                  <a:pt x="3466324" y="1462988"/>
                  <a:pt x="3471899" y="1466585"/>
                </a:cubicBezTo>
                <a:cubicBezTo>
                  <a:pt x="3477114" y="1470002"/>
                  <a:pt x="3483408" y="1471710"/>
                  <a:pt x="3490781" y="1471710"/>
                </a:cubicBezTo>
                <a:cubicBezTo>
                  <a:pt x="3497615" y="1471710"/>
                  <a:pt x="3503190" y="1470631"/>
                  <a:pt x="3507506" y="1468473"/>
                </a:cubicBezTo>
                <a:cubicBezTo>
                  <a:pt x="3511822" y="1466315"/>
                  <a:pt x="3513980" y="1462809"/>
                  <a:pt x="3513980" y="1457953"/>
                </a:cubicBezTo>
                <a:cubicBezTo>
                  <a:pt x="3513980" y="1453457"/>
                  <a:pt x="3512002" y="1450040"/>
                  <a:pt x="3508046" y="1447702"/>
                </a:cubicBezTo>
                <a:cubicBezTo>
                  <a:pt x="3504629" y="1445544"/>
                  <a:pt x="3498514" y="1443476"/>
                  <a:pt x="3489702" y="1441498"/>
                </a:cubicBezTo>
                <a:lnTo>
                  <a:pt x="3473248" y="1437991"/>
                </a:lnTo>
                <a:cubicBezTo>
                  <a:pt x="3461738" y="1435294"/>
                  <a:pt x="3452207" y="1430259"/>
                  <a:pt x="3444654" y="1422885"/>
                </a:cubicBezTo>
                <a:cubicBezTo>
                  <a:pt x="3437101" y="1415692"/>
                  <a:pt x="3433324" y="1406610"/>
                  <a:pt x="3433324" y="1395641"/>
                </a:cubicBezTo>
                <a:cubicBezTo>
                  <a:pt x="3433324" y="1387548"/>
                  <a:pt x="3435752" y="1380265"/>
                  <a:pt x="3440608" y="1373791"/>
                </a:cubicBezTo>
                <a:cubicBezTo>
                  <a:pt x="3445283" y="1367496"/>
                  <a:pt x="3451937" y="1362551"/>
                  <a:pt x="3460569" y="1358954"/>
                </a:cubicBezTo>
                <a:cubicBezTo>
                  <a:pt x="3469201" y="1355358"/>
                  <a:pt x="3478463" y="1353559"/>
                  <a:pt x="3488354" y="1353559"/>
                </a:cubicBezTo>
                <a:close/>
                <a:moveTo>
                  <a:pt x="3340270" y="1353559"/>
                </a:moveTo>
                <a:cubicBezTo>
                  <a:pt x="3361670" y="1353559"/>
                  <a:pt x="3378125" y="1358595"/>
                  <a:pt x="3389634" y="1368665"/>
                </a:cubicBezTo>
                <a:cubicBezTo>
                  <a:pt x="3400784" y="1378556"/>
                  <a:pt x="3406359" y="1393033"/>
                  <a:pt x="3406359" y="1412095"/>
                </a:cubicBezTo>
                <a:lnTo>
                  <a:pt x="3406359" y="1498955"/>
                </a:lnTo>
                <a:lnTo>
                  <a:pt x="3370752" y="1498955"/>
                </a:lnTo>
                <a:lnTo>
                  <a:pt x="3370752" y="1484658"/>
                </a:lnTo>
                <a:lnTo>
                  <a:pt x="3368594" y="1484658"/>
                </a:lnTo>
                <a:cubicBezTo>
                  <a:pt x="3364098" y="1490413"/>
                  <a:pt x="3358523" y="1494909"/>
                  <a:pt x="3351869" y="1498146"/>
                </a:cubicBezTo>
                <a:cubicBezTo>
                  <a:pt x="3345036" y="1501563"/>
                  <a:pt x="3337033" y="1503271"/>
                  <a:pt x="3327861" y="1503271"/>
                </a:cubicBezTo>
                <a:cubicBezTo>
                  <a:pt x="3312935" y="1503271"/>
                  <a:pt x="3300706" y="1498955"/>
                  <a:pt x="3291175" y="1490323"/>
                </a:cubicBezTo>
                <a:cubicBezTo>
                  <a:pt x="3281644" y="1481691"/>
                  <a:pt x="3276878" y="1470182"/>
                  <a:pt x="3276878" y="1455795"/>
                </a:cubicBezTo>
                <a:cubicBezTo>
                  <a:pt x="3276878" y="1446444"/>
                  <a:pt x="3279306" y="1438171"/>
                  <a:pt x="3284161" y="1430978"/>
                </a:cubicBezTo>
                <a:cubicBezTo>
                  <a:pt x="3288837" y="1423964"/>
                  <a:pt x="3295671" y="1418479"/>
                  <a:pt x="3304663" y="1414523"/>
                </a:cubicBezTo>
                <a:cubicBezTo>
                  <a:pt x="3313654" y="1410567"/>
                  <a:pt x="3323275" y="1408589"/>
                  <a:pt x="3333526" y="1408589"/>
                </a:cubicBezTo>
                <a:cubicBezTo>
                  <a:pt x="3348092" y="1408589"/>
                  <a:pt x="3360501" y="1410747"/>
                  <a:pt x="3370752" y="1415063"/>
                </a:cubicBezTo>
                <a:lnTo>
                  <a:pt x="3370752" y="1408858"/>
                </a:lnTo>
                <a:cubicBezTo>
                  <a:pt x="3370752" y="1401125"/>
                  <a:pt x="3367874" y="1394921"/>
                  <a:pt x="3362120" y="1390245"/>
                </a:cubicBezTo>
                <a:cubicBezTo>
                  <a:pt x="3356185" y="1385390"/>
                  <a:pt x="3348362" y="1382962"/>
                  <a:pt x="3338651" y="1382962"/>
                </a:cubicBezTo>
                <a:cubicBezTo>
                  <a:pt x="3332357" y="1382962"/>
                  <a:pt x="3325973" y="1384491"/>
                  <a:pt x="3319499" y="1387548"/>
                </a:cubicBezTo>
                <a:cubicBezTo>
                  <a:pt x="3313385" y="1390425"/>
                  <a:pt x="3308259" y="1394382"/>
                  <a:pt x="3304123" y="1399417"/>
                </a:cubicBezTo>
                <a:lnTo>
                  <a:pt x="3280924" y="1381344"/>
                </a:lnTo>
                <a:cubicBezTo>
                  <a:pt x="3287578" y="1372712"/>
                  <a:pt x="3296121" y="1365878"/>
                  <a:pt x="3306551" y="1360843"/>
                </a:cubicBezTo>
                <a:cubicBezTo>
                  <a:pt x="3316801" y="1355987"/>
                  <a:pt x="3328041" y="1353559"/>
                  <a:pt x="3340270" y="1353559"/>
                </a:cubicBezTo>
                <a:close/>
                <a:moveTo>
                  <a:pt x="2292166" y="1353559"/>
                </a:moveTo>
                <a:cubicBezTo>
                  <a:pt x="2306553" y="1353559"/>
                  <a:pt x="2319052" y="1356706"/>
                  <a:pt x="2329662" y="1363001"/>
                </a:cubicBezTo>
                <a:cubicBezTo>
                  <a:pt x="2340272" y="1369295"/>
                  <a:pt x="2348274" y="1377837"/>
                  <a:pt x="2353670" y="1388627"/>
                </a:cubicBezTo>
                <a:cubicBezTo>
                  <a:pt x="2359065" y="1399417"/>
                  <a:pt x="2361762" y="1411556"/>
                  <a:pt x="2361762" y="1425043"/>
                </a:cubicBezTo>
                <a:cubicBezTo>
                  <a:pt x="2361762" y="1429359"/>
                  <a:pt x="2361492" y="1433406"/>
                  <a:pt x="2360953" y="1437182"/>
                </a:cubicBezTo>
                <a:lnTo>
                  <a:pt x="2255211" y="1437182"/>
                </a:lnTo>
                <a:cubicBezTo>
                  <a:pt x="2257009" y="1447972"/>
                  <a:pt x="2261505" y="1456424"/>
                  <a:pt x="2268698" y="1462539"/>
                </a:cubicBezTo>
                <a:cubicBezTo>
                  <a:pt x="2275711" y="1468473"/>
                  <a:pt x="2284164" y="1471441"/>
                  <a:pt x="2294055" y="1471441"/>
                </a:cubicBezTo>
                <a:cubicBezTo>
                  <a:pt x="2302327" y="1471441"/>
                  <a:pt x="2309520" y="1469642"/>
                  <a:pt x="2315635" y="1466046"/>
                </a:cubicBezTo>
                <a:cubicBezTo>
                  <a:pt x="2321389" y="1462629"/>
                  <a:pt x="2326065" y="1457773"/>
                  <a:pt x="2329662" y="1451479"/>
                </a:cubicBezTo>
                <a:lnTo>
                  <a:pt x="2359065" y="1465776"/>
                </a:lnTo>
                <a:cubicBezTo>
                  <a:pt x="2344858" y="1490773"/>
                  <a:pt x="2323008" y="1503271"/>
                  <a:pt x="2293515" y="1503271"/>
                </a:cubicBezTo>
                <a:cubicBezTo>
                  <a:pt x="2279308" y="1503271"/>
                  <a:pt x="2266720" y="1500124"/>
                  <a:pt x="2255750" y="1493830"/>
                </a:cubicBezTo>
                <a:cubicBezTo>
                  <a:pt x="2244600" y="1487536"/>
                  <a:pt x="2235788" y="1478634"/>
                  <a:pt x="2229314" y="1467125"/>
                </a:cubicBezTo>
                <a:cubicBezTo>
                  <a:pt x="2223020" y="1456155"/>
                  <a:pt x="2219873" y="1443386"/>
                  <a:pt x="2219873" y="1428820"/>
                </a:cubicBezTo>
                <a:cubicBezTo>
                  <a:pt x="2219873" y="1415512"/>
                  <a:pt x="2223020" y="1403014"/>
                  <a:pt x="2229314" y="1391324"/>
                </a:cubicBezTo>
                <a:cubicBezTo>
                  <a:pt x="2235429" y="1379635"/>
                  <a:pt x="2244061" y="1370464"/>
                  <a:pt x="2255211" y="1363810"/>
                </a:cubicBezTo>
                <a:cubicBezTo>
                  <a:pt x="2266360" y="1356976"/>
                  <a:pt x="2278679" y="1353559"/>
                  <a:pt x="2292166" y="1353559"/>
                </a:cubicBezTo>
                <a:close/>
                <a:moveTo>
                  <a:pt x="1359070" y="1353559"/>
                </a:moveTo>
                <a:cubicBezTo>
                  <a:pt x="1380470" y="1353559"/>
                  <a:pt x="1396925" y="1358595"/>
                  <a:pt x="1408434" y="1368665"/>
                </a:cubicBezTo>
                <a:cubicBezTo>
                  <a:pt x="1419584" y="1378556"/>
                  <a:pt x="1425159" y="1393033"/>
                  <a:pt x="1425159" y="1412095"/>
                </a:cubicBezTo>
                <a:lnTo>
                  <a:pt x="1425159" y="1498955"/>
                </a:lnTo>
                <a:lnTo>
                  <a:pt x="1389552" y="1498955"/>
                </a:lnTo>
                <a:lnTo>
                  <a:pt x="1389552" y="1484658"/>
                </a:lnTo>
                <a:lnTo>
                  <a:pt x="1387394" y="1484658"/>
                </a:lnTo>
                <a:cubicBezTo>
                  <a:pt x="1382898" y="1490413"/>
                  <a:pt x="1377323" y="1494909"/>
                  <a:pt x="1370669" y="1498146"/>
                </a:cubicBezTo>
                <a:cubicBezTo>
                  <a:pt x="1363835" y="1501563"/>
                  <a:pt x="1355833" y="1503271"/>
                  <a:pt x="1346661" y="1503271"/>
                </a:cubicBezTo>
                <a:cubicBezTo>
                  <a:pt x="1331735" y="1503271"/>
                  <a:pt x="1319506" y="1498955"/>
                  <a:pt x="1309975" y="1490323"/>
                </a:cubicBezTo>
                <a:cubicBezTo>
                  <a:pt x="1300444" y="1481691"/>
                  <a:pt x="1295678" y="1470182"/>
                  <a:pt x="1295678" y="1455795"/>
                </a:cubicBezTo>
                <a:cubicBezTo>
                  <a:pt x="1295678" y="1446444"/>
                  <a:pt x="1298106" y="1438171"/>
                  <a:pt x="1302961" y="1430978"/>
                </a:cubicBezTo>
                <a:cubicBezTo>
                  <a:pt x="1307637" y="1423964"/>
                  <a:pt x="1314471" y="1418479"/>
                  <a:pt x="1323463" y="1414523"/>
                </a:cubicBezTo>
                <a:cubicBezTo>
                  <a:pt x="1332454" y="1410567"/>
                  <a:pt x="1342076" y="1408589"/>
                  <a:pt x="1352326" y="1408589"/>
                </a:cubicBezTo>
                <a:cubicBezTo>
                  <a:pt x="1366892" y="1408589"/>
                  <a:pt x="1379301" y="1410747"/>
                  <a:pt x="1389552" y="1415063"/>
                </a:cubicBezTo>
                <a:lnTo>
                  <a:pt x="1389552" y="1408858"/>
                </a:lnTo>
                <a:cubicBezTo>
                  <a:pt x="1389552" y="1401125"/>
                  <a:pt x="1386674" y="1394921"/>
                  <a:pt x="1380919" y="1390245"/>
                </a:cubicBezTo>
                <a:cubicBezTo>
                  <a:pt x="1374985" y="1385390"/>
                  <a:pt x="1367162" y="1382962"/>
                  <a:pt x="1357451" y="1382962"/>
                </a:cubicBezTo>
                <a:cubicBezTo>
                  <a:pt x="1351157" y="1382962"/>
                  <a:pt x="1344773" y="1384491"/>
                  <a:pt x="1338299" y="1387548"/>
                </a:cubicBezTo>
                <a:cubicBezTo>
                  <a:pt x="1332184" y="1390425"/>
                  <a:pt x="1327059" y="1394382"/>
                  <a:pt x="1322923" y="1399417"/>
                </a:cubicBezTo>
                <a:lnTo>
                  <a:pt x="1299724" y="1381344"/>
                </a:lnTo>
                <a:cubicBezTo>
                  <a:pt x="1306378" y="1372712"/>
                  <a:pt x="1314921" y="1365878"/>
                  <a:pt x="1325351" y="1360843"/>
                </a:cubicBezTo>
                <a:cubicBezTo>
                  <a:pt x="1335602" y="1355987"/>
                  <a:pt x="1346841" y="1353559"/>
                  <a:pt x="1359070" y="1353559"/>
                </a:cubicBezTo>
                <a:close/>
                <a:moveTo>
                  <a:pt x="2851481" y="1325505"/>
                </a:moveTo>
                <a:lnTo>
                  <a:pt x="2878456" y="1325505"/>
                </a:lnTo>
                <a:lnTo>
                  <a:pt x="2878456" y="1358954"/>
                </a:lnTo>
                <a:cubicBezTo>
                  <a:pt x="2878456" y="1365249"/>
                  <a:pt x="2876928" y="1370194"/>
                  <a:pt x="2873870" y="1373791"/>
                </a:cubicBezTo>
                <a:cubicBezTo>
                  <a:pt x="2870813" y="1377387"/>
                  <a:pt x="2866857" y="1379186"/>
                  <a:pt x="2862001" y="1379186"/>
                </a:cubicBezTo>
                <a:cubicBezTo>
                  <a:pt x="2859484" y="1379186"/>
                  <a:pt x="2857326" y="1378916"/>
                  <a:pt x="2855527" y="1378376"/>
                </a:cubicBezTo>
                <a:lnTo>
                  <a:pt x="2855527" y="1379455"/>
                </a:lnTo>
                <a:cubicBezTo>
                  <a:pt x="2868295" y="1392763"/>
                  <a:pt x="2874680" y="1409128"/>
                  <a:pt x="2874680" y="1428550"/>
                </a:cubicBezTo>
                <a:cubicBezTo>
                  <a:pt x="2874680" y="1443117"/>
                  <a:pt x="2871532" y="1455885"/>
                  <a:pt x="2865238" y="1466855"/>
                </a:cubicBezTo>
                <a:cubicBezTo>
                  <a:pt x="2858764" y="1478184"/>
                  <a:pt x="2849863" y="1487086"/>
                  <a:pt x="2838533" y="1493560"/>
                </a:cubicBezTo>
                <a:cubicBezTo>
                  <a:pt x="2827203" y="1500034"/>
                  <a:pt x="2814255" y="1503271"/>
                  <a:pt x="2799689" y="1503271"/>
                </a:cubicBezTo>
                <a:cubicBezTo>
                  <a:pt x="2785122" y="1503271"/>
                  <a:pt x="2772174" y="1500034"/>
                  <a:pt x="2760845" y="1493560"/>
                </a:cubicBezTo>
                <a:cubicBezTo>
                  <a:pt x="2749515" y="1487086"/>
                  <a:pt x="2740613" y="1478184"/>
                  <a:pt x="2734139" y="1466855"/>
                </a:cubicBezTo>
                <a:cubicBezTo>
                  <a:pt x="2727845" y="1455885"/>
                  <a:pt x="2724698" y="1443117"/>
                  <a:pt x="2724698" y="1428550"/>
                </a:cubicBezTo>
                <a:cubicBezTo>
                  <a:pt x="2724698" y="1414163"/>
                  <a:pt x="2727845" y="1401485"/>
                  <a:pt x="2734139" y="1390515"/>
                </a:cubicBezTo>
                <a:cubicBezTo>
                  <a:pt x="2740793" y="1379006"/>
                  <a:pt x="2749695" y="1370014"/>
                  <a:pt x="2760845" y="1363540"/>
                </a:cubicBezTo>
                <a:cubicBezTo>
                  <a:pt x="2772534" y="1356886"/>
                  <a:pt x="2785482" y="1353559"/>
                  <a:pt x="2799689" y="1353559"/>
                </a:cubicBezTo>
                <a:cubicBezTo>
                  <a:pt x="2804904" y="1353559"/>
                  <a:pt x="2812637" y="1354459"/>
                  <a:pt x="2822888" y="1356257"/>
                </a:cubicBezTo>
                <a:cubicBezTo>
                  <a:pt x="2828102" y="1357516"/>
                  <a:pt x="2833228" y="1358145"/>
                  <a:pt x="2838263" y="1358145"/>
                </a:cubicBezTo>
                <a:cubicBezTo>
                  <a:pt x="2842759" y="1358145"/>
                  <a:pt x="2846176" y="1357246"/>
                  <a:pt x="2848514" y="1355448"/>
                </a:cubicBezTo>
                <a:cubicBezTo>
                  <a:pt x="2850492" y="1354009"/>
                  <a:pt x="2851481" y="1351311"/>
                  <a:pt x="2851481" y="1347355"/>
                </a:cubicBezTo>
                <a:close/>
                <a:moveTo>
                  <a:pt x="1961359" y="1325505"/>
                </a:moveTo>
                <a:lnTo>
                  <a:pt x="1988334" y="1325505"/>
                </a:lnTo>
                <a:lnTo>
                  <a:pt x="1988334" y="1347085"/>
                </a:lnTo>
                <a:cubicBezTo>
                  <a:pt x="1988334" y="1359494"/>
                  <a:pt x="1985276" y="1368755"/>
                  <a:pt x="1979162" y="1374870"/>
                </a:cubicBezTo>
                <a:cubicBezTo>
                  <a:pt x="1973048" y="1380984"/>
                  <a:pt x="1963696" y="1384041"/>
                  <a:pt x="1951108" y="1384041"/>
                </a:cubicBezTo>
                <a:lnTo>
                  <a:pt x="1948141" y="1384041"/>
                </a:lnTo>
                <a:lnTo>
                  <a:pt x="1948141" y="1498955"/>
                </a:lnTo>
                <a:lnTo>
                  <a:pt x="1914152" y="1498955"/>
                </a:lnTo>
                <a:lnTo>
                  <a:pt x="1914152" y="1481152"/>
                </a:lnTo>
                <a:lnTo>
                  <a:pt x="1911994" y="1481152"/>
                </a:lnTo>
                <a:cubicBezTo>
                  <a:pt x="1907678" y="1487985"/>
                  <a:pt x="1901744" y="1493380"/>
                  <a:pt x="1894191" y="1497337"/>
                </a:cubicBezTo>
                <a:cubicBezTo>
                  <a:pt x="1886817" y="1501293"/>
                  <a:pt x="1878365" y="1503271"/>
                  <a:pt x="1868834" y="1503271"/>
                </a:cubicBezTo>
                <a:cubicBezTo>
                  <a:pt x="1851930" y="1503271"/>
                  <a:pt x="1839071" y="1498056"/>
                  <a:pt x="1830260" y="1487626"/>
                </a:cubicBezTo>
                <a:cubicBezTo>
                  <a:pt x="1821268" y="1477015"/>
                  <a:pt x="1816772" y="1462359"/>
                  <a:pt x="1816772" y="1443656"/>
                </a:cubicBezTo>
                <a:lnTo>
                  <a:pt x="1816772" y="1358145"/>
                </a:lnTo>
                <a:lnTo>
                  <a:pt x="1853188" y="1358145"/>
                </a:lnTo>
                <a:lnTo>
                  <a:pt x="1853188" y="1439340"/>
                </a:lnTo>
                <a:cubicBezTo>
                  <a:pt x="1853188" y="1449051"/>
                  <a:pt x="1855436" y="1456514"/>
                  <a:pt x="1859932" y="1461729"/>
                </a:cubicBezTo>
                <a:cubicBezTo>
                  <a:pt x="1864428" y="1467125"/>
                  <a:pt x="1870542" y="1469822"/>
                  <a:pt x="1878275" y="1469822"/>
                </a:cubicBezTo>
                <a:cubicBezTo>
                  <a:pt x="1888526" y="1469822"/>
                  <a:pt x="1896708" y="1466046"/>
                  <a:pt x="1902823" y="1458492"/>
                </a:cubicBezTo>
                <a:cubicBezTo>
                  <a:pt x="1908937" y="1451119"/>
                  <a:pt x="1911994" y="1441588"/>
                  <a:pt x="1911994" y="1429899"/>
                </a:cubicBezTo>
                <a:lnTo>
                  <a:pt x="1911994" y="1358145"/>
                </a:lnTo>
                <a:lnTo>
                  <a:pt x="1951108" y="1358145"/>
                </a:lnTo>
                <a:cubicBezTo>
                  <a:pt x="1957942" y="1358145"/>
                  <a:pt x="1961359" y="1354728"/>
                  <a:pt x="1961359" y="1347895"/>
                </a:cubicBezTo>
                <a:close/>
                <a:moveTo>
                  <a:pt x="3594812" y="1318222"/>
                </a:moveTo>
                <a:lnTo>
                  <a:pt x="3630959" y="1318222"/>
                </a:lnTo>
                <a:lnTo>
                  <a:pt x="3630959" y="1358145"/>
                </a:lnTo>
                <a:lnTo>
                  <a:pt x="3665487" y="1358145"/>
                </a:lnTo>
                <a:lnTo>
                  <a:pt x="3665487" y="1388897"/>
                </a:lnTo>
                <a:lnTo>
                  <a:pt x="3630959" y="1388897"/>
                </a:lnTo>
                <a:lnTo>
                  <a:pt x="3630959" y="1447433"/>
                </a:lnTo>
                <a:cubicBezTo>
                  <a:pt x="3630959" y="1454626"/>
                  <a:pt x="3632488" y="1459751"/>
                  <a:pt x="3635545" y="1462809"/>
                </a:cubicBezTo>
                <a:cubicBezTo>
                  <a:pt x="3638242" y="1465686"/>
                  <a:pt x="3642738" y="1467125"/>
                  <a:pt x="3649032" y="1467125"/>
                </a:cubicBezTo>
                <a:cubicBezTo>
                  <a:pt x="3652089" y="1467125"/>
                  <a:pt x="3654967" y="1466675"/>
                  <a:pt x="3657664" y="1465776"/>
                </a:cubicBezTo>
                <a:cubicBezTo>
                  <a:pt x="3659103" y="1465236"/>
                  <a:pt x="3662070" y="1463708"/>
                  <a:pt x="3666566" y="1461190"/>
                </a:cubicBezTo>
                <a:lnTo>
                  <a:pt x="3666566" y="1496527"/>
                </a:lnTo>
                <a:cubicBezTo>
                  <a:pt x="3659193" y="1499585"/>
                  <a:pt x="3650830" y="1501113"/>
                  <a:pt x="3641479" y="1501113"/>
                </a:cubicBezTo>
                <a:cubicBezTo>
                  <a:pt x="3634466" y="1501113"/>
                  <a:pt x="3627992" y="1500034"/>
                  <a:pt x="3622057" y="1497876"/>
                </a:cubicBezTo>
                <a:cubicBezTo>
                  <a:pt x="3616123" y="1495718"/>
                  <a:pt x="3611357" y="1492841"/>
                  <a:pt x="3607760" y="1489244"/>
                </a:cubicBezTo>
                <a:cubicBezTo>
                  <a:pt x="3599128" y="1480972"/>
                  <a:pt x="3594812" y="1469193"/>
                  <a:pt x="3594812" y="1453907"/>
                </a:cubicBezTo>
                <a:lnTo>
                  <a:pt x="3594812" y="1388897"/>
                </a:lnTo>
                <a:lnTo>
                  <a:pt x="3570265" y="1388897"/>
                </a:lnTo>
                <a:lnTo>
                  <a:pt x="3570265" y="1358145"/>
                </a:lnTo>
                <a:lnTo>
                  <a:pt x="3594812" y="1358145"/>
                </a:lnTo>
                <a:close/>
                <a:moveTo>
                  <a:pt x="2632787" y="1318222"/>
                </a:moveTo>
                <a:lnTo>
                  <a:pt x="2668934" y="1318222"/>
                </a:lnTo>
                <a:lnTo>
                  <a:pt x="2668934" y="1358145"/>
                </a:lnTo>
                <a:lnTo>
                  <a:pt x="2703462" y="1358145"/>
                </a:lnTo>
                <a:lnTo>
                  <a:pt x="2703462" y="1388897"/>
                </a:lnTo>
                <a:lnTo>
                  <a:pt x="2668934" y="1388897"/>
                </a:lnTo>
                <a:lnTo>
                  <a:pt x="2668934" y="1447433"/>
                </a:lnTo>
                <a:cubicBezTo>
                  <a:pt x="2668934" y="1454626"/>
                  <a:pt x="2670463" y="1459751"/>
                  <a:pt x="2673520" y="1462809"/>
                </a:cubicBezTo>
                <a:cubicBezTo>
                  <a:pt x="2676217" y="1465686"/>
                  <a:pt x="2680713" y="1467125"/>
                  <a:pt x="2687007" y="1467125"/>
                </a:cubicBezTo>
                <a:cubicBezTo>
                  <a:pt x="2690064" y="1467125"/>
                  <a:pt x="2692942" y="1466675"/>
                  <a:pt x="2695639" y="1465776"/>
                </a:cubicBezTo>
                <a:cubicBezTo>
                  <a:pt x="2697078" y="1465236"/>
                  <a:pt x="2700045" y="1463708"/>
                  <a:pt x="2704541" y="1461190"/>
                </a:cubicBezTo>
                <a:lnTo>
                  <a:pt x="2704541" y="1496527"/>
                </a:lnTo>
                <a:cubicBezTo>
                  <a:pt x="2697168" y="1499585"/>
                  <a:pt x="2688806" y="1501113"/>
                  <a:pt x="2679454" y="1501113"/>
                </a:cubicBezTo>
                <a:cubicBezTo>
                  <a:pt x="2672441" y="1501113"/>
                  <a:pt x="2665967" y="1500034"/>
                  <a:pt x="2660032" y="1497876"/>
                </a:cubicBezTo>
                <a:cubicBezTo>
                  <a:pt x="2654098" y="1495718"/>
                  <a:pt x="2649332" y="1492841"/>
                  <a:pt x="2645736" y="1489244"/>
                </a:cubicBezTo>
                <a:cubicBezTo>
                  <a:pt x="2637103" y="1480972"/>
                  <a:pt x="2632787" y="1469193"/>
                  <a:pt x="2632787" y="1453907"/>
                </a:cubicBezTo>
                <a:lnTo>
                  <a:pt x="2632787" y="1388897"/>
                </a:lnTo>
                <a:lnTo>
                  <a:pt x="2608240" y="1388897"/>
                </a:lnTo>
                <a:lnTo>
                  <a:pt x="2608240" y="1358145"/>
                </a:lnTo>
                <a:lnTo>
                  <a:pt x="2632787" y="1358145"/>
                </a:lnTo>
                <a:close/>
                <a:moveTo>
                  <a:pt x="1470737" y="1318222"/>
                </a:moveTo>
                <a:lnTo>
                  <a:pt x="1506884" y="1318222"/>
                </a:lnTo>
                <a:lnTo>
                  <a:pt x="1506884" y="1358145"/>
                </a:lnTo>
                <a:lnTo>
                  <a:pt x="1541412" y="1358145"/>
                </a:lnTo>
                <a:lnTo>
                  <a:pt x="1541412" y="1388897"/>
                </a:lnTo>
                <a:lnTo>
                  <a:pt x="1506884" y="1388897"/>
                </a:lnTo>
                <a:lnTo>
                  <a:pt x="1506884" y="1447433"/>
                </a:lnTo>
                <a:cubicBezTo>
                  <a:pt x="1506884" y="1454626"/>
                  <a:pt x="1508413" y="1459751"/>
                  <a:pt x="1511470" y="1462809"/>
                </a:cubicBezTo>
                <a:cubicBezTo>
                  <a:pt x="1514167" y="1465686"/>
                  <a:pt x="1518663" y="1467125"/>
                  <a:pt x="1524957" y="1467125"/>
                </a:cubicBezTo>
                <a:cubicBezTo>
                  <a:pt x="1528014" y="1467125"/>
                  <a:pt x="1530892" y="1466675"/>
                  <a:pt x="1533589" y="1465776"/>
                </a:cubicBezTo>
                <a:cubicBezTo>
                  <a:pt x="1535028" y="1465236"/>
                  <a:pt x="1537995" y="1463708"/>
                  <a:pt x="1542491" y="1461190"/>
                </a:cubicBezTo>
                <a:lnTo>
                  <a:pt x="1542491" y="1496527"/>
                </a:lnTo>
                <a:cubicBezTo>
                  <a:pt x="1535118" y="1499585"/>
                  <a:pt x="1526756" y="1501113"/>
                  <a:pt x="1517404" y="1501113"/>
                </a:cubicBezTo>
                <a:cubicBezTo>
                  <a:pt x="1510391" y="1501113"/>
                  <a:pt x="1503917" y="1500034"/>
                  <a:pt x="1497982" y="1497876"/>
                </a:cubicBezTo>
                <a:cubicBezTo>
                  <a:pt x="1492048" y="1495718"/>
                  <a:pt x="1487282" y="1492841"/>
                  <a:pt x="1483685" y="1489244"/>
                </a:cubicBezTo>
                <a:cubicBezTo>
                  <a:pt x="1475053" y="1480972"/>
                  <a:pt x="1470737" y="1469193"/>
                  <a:pt x="1470737" y="1453907"/>
                </a:cubicBezTo>
                <a:lnTo>
                  <a:pt x="1470737" y="1388897"/>
                </a:lnTo>
                <a:lnTo>
                  <a:pt x="1446190" y="1388897"/>
                </a:lnTo>
                <a:lnTo>
                  <a:pt x="1446190" y="1358145"/>
                </a:lnTo>
                <a:lnTo>
                  <a:pt x="1470737" y="1358145"/>
                </a:lnTo>
                <a:close/>
                <a:moveTo>
                  <a:pt x="4666096" y="1301228"/>
                </a:moveTo>
                <a:lnTo>
                  <a:pt x="4702242" y="1301228"/>
                </a:lnTo>
                <a:lnTo>
                  <a:pt x="4702242" y="1351132"/>
                </a:lnTo>
                <a:lnTo>
                  <a:pt x="4699815" y="1375679"/>
                </a:lnTo>
                <a:lnTo>
                  <a:pt x="4702242" y="1375679"/>
                </a:lnTo>
                <a:cubicBezTo>
                  <a:pt x="4706199" y="1369025"/>
                  <a:pt x="4712043" y="1363720"/>
                  <a:pt x="4719776" y="1359764"/>
                </a:cubicBezTo>
                <a:cubicBezTo>
                  <a:pt x="4727689" y="1355627"/>
                  <a:pt x="4736051" y="1353559"/>
                  <a:pt x="4744863" y="1353559"/>
                </a:cubicBezTo>
                <a:cubicBezTo>
                  <a:pt x="4761947" y="1353559"/>
                  <a:pt x="4775075" y="1358685"/>
                  <a:pt x="4784247" y="1368935"/>
                </a:cubicBezTo>
                <a:cubicBezTo>
                  <a:pt x="4793418" y="1379186"/>
                  <a:pt x="4798004" y="1393303"/>
                  <a:pt x="4798004" y="1411286"/>
                </a:cubicBezTo>
                <a:lnTo>
                  <a:pt x="4798004" y="1498955"/>
                </a:lnTo>
                <a:lnTo>
                  <a:pt x="4761857" y="1498955"/>
                </a:lnTo>
                <a:lnTo>
                  <a:pt x="4761857" y="1415872"/>
                </a:lnTo>
                <a:cubicBezTo>
                  <a:pt x="4761857" y="1406700"/>
                  <a:pt x="4759430" y="1399687"/>
                  <a:pt x="4754574" y="1394831"/>
                </a:cubicBezTo>
                <a:cubicBezTo>
                  <a:pt x="4749539" y="1389796"/>
                  <a:pt x="4743065" y="1387278"/>
                  <a:pt x="4735152" y="1387278"/>
                </a:cubicBezTo>
                <a:cubicBezTo>
                  <a:pt x="4725441" y="1387278"/>
                  <a:pt x="4717528" y="1391145"/>
                  <a:pt x="4711414" y="1398878"/>
                </a:cubicBezTo>
                <a:cubicBezTo>
                  <a:pt x="4705299" y="1406610"/>
                  <a:pt x="4702242" y="1416142"/>
                  <a:pt x="4702242" y="1427471"/>
                </a:cubicBezTo>
                <a:lnTo>
                  <a:pt x="4702242" y="1498955"/>
                </a:lnTo>
                <a:lnTo>
                  <a:pt x="4666096" y="1498955"/>
                </a:lnTo>
                <a:close/>
                <a:moveTo>
                  <a:pt x="3208771" y="1301228"/>
                </a:moveTo>
                <a:lnTo>
                  <a:pt x="3244917" y="1301228"/>
                </a:lnTo>
                <a:lnTo>
                  <a:pt x="3244917" y="1498955"/>
                </a:lnTo>
                <a:lnTo>
                  <a:pt x="3208771" y="1498955"/>
                </a:lnTo>
                <a:close/>
                <a:moveTo>
                  <a:pt x="3051701" y="1301228"/>
                </a:moveTo>
                <a:lnTo>
                  <a:pt x="3177136" y="1301228"/>
                </a:lnTo>
                <a:lnTo>
                  <a:pt x="3177136" y="1336565"/>
                </a:lnTo>
                <a:lnTo>
                  <a:pt x="3088927" y="1336565"/>
                </a:lnTo>
                <a:lnTo>
                  <a:pt x="3088927" y="1382423"/>
                </a:lnTo>
                <a:lnTo>
                  <a:pt x="3168234" y="1382423"/>
                </a:lnTo>
                <a:lnTo>
                  <a:pt x="3168234" y="1417760"/>
                </a:lnTo>
                <a:lnTo>
                  <a:pt x="3088927" y="1417760"/>
                </a:lnTo>
                <a:lnTo>
                  <a:pt x="3088927" y="1463618"/>
                </a:lnTo>
                <a:lnTo>
                  <a:pt x="3177136" y="1463618"/>
                </a:lnTo>
                <a:lnTo>
                  <a:pt x="3177136" y="1498955"/>
                </a:lnTo>
                <a:lnTo>
                  <a:pt x="3051701" y="1498955"/>
                </a:lnTo>
                <a:close/>
                <a:moveTo>
                  <a:pt x="2075296" y="1301228"/>
                </a:moveTo>
                <a:lnTo>
                  <a:pt x="2111442" y="1301228"/>
                </a:lnTo>
                <a:lnTo>
                  <a:pt x="2111442" y="1498955"/>
                </a:lnTo>
                <a:lnTo>
                  <a:pt x="2075296" y="1498955"/>
                </a:lnTo>
                <a:close/>
                <a:moveTo>
                  <a:pt x="1749176" y="1301228"/>
                </a:moveTo>
                <a:lnTo>
                  <a:pt x="1785323" y="1301228"/>
                </a:lnTo>
                <a:lnTo>
                  <a:pt x="1785323" y="1498955"/>
                </a:lnTo>
                <a:lnTo>
                  <a:pt x="1751604" y="1498955"/>
                </a:lnTo>
                <a:lnTo>
                  <a:pt x="1751604" y="1482231"/>
                </a:lnTo>
                <a:lnTo>
                  <a:pt x="1749176" y="1482231"/>
                </a:lnTo>
                <a:cubicBezTo>
                  <a:pt x="1745400" y="1488525"/>
                  <a:pt x="1739915" y="1493560"/>
                  <a:pt x="1732721" y="1497337"/>
                </a:cubicBezTo>
                <a:cubicBezTo>
                  <a:pt x="1725348" y="1501293"/>
                  <a:pt x="1716806" y="1503271"/>
                  <a:pt x="1707095" y="1503271"/>
                </a:cubicBezTo>
                <a:cubicBezTo>
                  <a:pt x="1694147" y="1503271"/>
                  <a:pt x="1682548" y="1500124"/>
                  <a:pt x="1672297" y="1493830"/>
                </a:cubicBezTo>
                <a:cubicBezTo>
                  <a:pt x="1661687" y="1487356"/>
                  <a:pt x="1653504" y="1478544"/>
                  <a:pt x="1647750" y="1467394"/>
                </a:cubicBezTo>
                <a:cubicBezTo>
                  <a:pt x="1641815" y="1456065"/>
                  <a:pt x="1638848" y="1443117"/>
                  <a:pt x="1638848" y="1428550"/>
                </a:cubicBezTo>
                <a:cubicBezTo>
                  <a:pt x="1638848" y="1414163"/>
                  <a:pt x="1641815" y="1401305"/>
                  <a:pt x="1647750" y="1389976"/>
                </a:cubicBezTo>
                <a:cubicBezTo>
                  <a:pt x="1653684" y="1378646"/>
                  <a:pt x="1661867" y="1369744"/>
                  <a:pt x="1672297" y="1363270"/>
                </a:cubicBezTo>
                <a:cubicBezTo>
                  <a:pt x="1682907" y="1356796"/>
                  <a:pt x="1694507" y="1353559"/>
                  <a:pt x="1707095" y="1353559"/>
                </a:cubicBezTo>
                <a:cubicBezTo>
                  <a:pt x="1716626" y="1353559"/>
                  <a:pt x="1725078" y="1355627"/>
                  <a:pt x="1732452" y="1359764"/>
                </a:cubicBezTo>
                <a:cubicBezTo>
                  <a:pt x="1739825" y="1363900"/>
                  <a:pt x="1745400" y="1369025"/>
                  <a:pt x="1749176" y="1375139"/>
                </a:cubicBezTo>
                <a:lnTo>
                  <a:pt x="1751604" y="1375139"/>
                </a:lnTo>
                <a:lnTo>
                  <a:pt x="1749176" y="1355448"/>
                </a:lnTo>
                <a:close/>
                <a:moveTo>
                  <a:pt x="943793" y="1301228"/>
                </a:moveTo>
                <a:lnTo>
                  <a:pt x="989920" y="1301228"/>
                </a:lnTo>
                <a:lnTo>
                  <a:pt x="1028225" y="1365698"/>
                </a:lnTo>
                <a:lnTo>
                  <a:pt x="1030383" y="1365698"/>
                </a:lnTo>
                <a:lnTo>
                  <a:pt x="1068688" y="1301228"/>
                </a:lnTo>
                <a:lnTo>
                  <a:pt x="1115085" y="1301228"/>
                </a:lnTo>
                <a:lnTo>
                  <a:pt x="1055200" y="1395641"/>
                </a:lnTo>
                <a:lnTo>
                  <a:pt x="1119940" y="1498955"/>
                </a:lnTo>
                <a:lnTo>
                  <a:pt x="1073543" y="1498955"/>
                </a:lnTo>
                <a:lnTo>
                  <a:pt x="1030383" y="1427741"/>
                </a:lnTo>
                <a:lnTo>
                  <a:pt x="1028225" y="1427741"/>
                </a:lnTo>
                <a:lnTo>
                  <a:pt x="985065" y="1498955"/>
                </a:lnTo>
                <a:lnTo>
                  <a:pt x="938667" y="1498955"/>
                </a:lnTo>
                <a:lnTo>
                  <a:pt x="1003408" y="1395641"/>
                </a:lnTo>
                <a:close/>
                <a:moveTo>
                  <a:pt x="3714777" y="1295833"/>
                </a:moveTo>
                <a:cubicBezTo>
                  <a:pt x="3721251" y="1295833"/>
                  <a:pt x="3726736" y="1298081"/>
                  <a:pt x="3731232" y="1302576"/>
                </a:cubicBezTo>
                <a:cubicBezTo>
                  <a:pt x="3735728" y="1307072"/>
                  <a:pt x="3737976" y="1312557"/>
                  <a:pt x="3737976" y="1319031"/>
                </a:cubicBezTo>
                <a:cubicBezTo>
                  <a:pt x="3737976" y="1325685"/>
                  <a:pt x="3735728" y="1331260"/>
                  <a:pt x="3731232" y="1335756"/>
                </a:cubicBezTo>
                <a:cubicBezTo>
                  <a:pt x="3726736" y="1340252"/>
                  <a:pt x="3721251" y="1342500"/>
                  <a:pt x="3714777" y="1342500"/>
                </a:cubicBezTo>
                <a:cubicBezTo>
                  <a:pt x="3708303" y="1342500"/>
                  <a:pt x="3702818" y="1340252"/>
                  <a:pt x="3698322" y="1335756"/>
                </a:cubicBezTo>
                <a:cubicBezTo>
                  <a:pt x="3693646" y="1331080"/>
                  <a:pt x="3691309" y="1325505"/>
                  <a:pt x="3691309" y="1319031"/>
                </a:cubicBezTo>
                <a:cubicBezTo>
                  <a:pt x="3691309" y="1312737"/>
                  <a:pt x="3693646" y="1307252"/>
                  <a:pt x="3698322" y="1302576"/>
                </a:cubicBezTo>
                <a:cubicBezTo>
                  <a:pt x="3702818" y="1298081"/>
                  <a:pt x="3708303" y="1295833"/>
                  <a:pt x="3714777" y="1295833"/>
                </a:cubicBezTo>
                <a:close/>
                <a:moveTo>
                  <a:pt x="2924202" y="1295833"/>
                </a:moveTo>
                <a:cubicBezTo>
                  <a:pt x="2930676" y="1295833"/>
                  <a:pt x="2936161" y="1298081"/>
                  <a:pt x="2940657" y="1302576"/>
                </a:cubicBezTo>
                <a:cubicBezTo>
                  <a:pt x="2945153" y="1307072"/>
                  <a:pt x="2947401" y="1312557"/>
                  <a:pt x="2947401" y="1319031"/>
                </a:cubicBezTo>
                <a:cubicBezTo>
                  <a:pt x="2947401" y="1325685"/>
                  <a:pt x="2945153" y="1331260"/>
                  <a:pt x="2940657" y="1335756"/>
                </a:cubicBezTo>
                <a:cubicBezTo>
                  <a:pt x="2936161" y="1340252"/>
                  <a:pt x="2930676" y="1342500"/>
                  <a:pt x="2924202" y="1342500"/>
                </a:cubicBezTo>
                <a:cubicBezTo>
                  <a:pt x="2917728" y="1342500"/>
                  <a:pt x="2912243" y="1340252"/>
                  <a:pt x="2907747" y="1335756"/>
                </a:cubicBezTo>
                <a:cubicBezTo>
                  <a:pt x="2903072" y="1331080"/>
                  <a:pt x="2900734" y="1325505"/>
                  <a:pt x="2900734" y="1319031"/>
                </a:cubicBezTo>
                <a:cubicBezTo>
                  <a:pt x="2900734" y="1312737"/>
                  <a:pt x="2903072" y="1307252"/>
                  <a:pt x="2907747" y="1302576"/>
                </a:cubicBezTo>
                <a:cubicBezTo>
                  <a:pt x="2912243" y="1298081"/>
                  <a:pt x="2917728" y="1295833"/>
                  <a:pt x="2924202" y="1295833"/>
                </a:cubicBezTo>
                <a:close/>
                <a:moveTo>
                  <a:pt x="2171727" y="1295833"/>
                </a:moveTo>
                <a:cubicBezTo>
                  <a:pt x="2178201" y="1295833"/>
                  <a:pt x="2183686" y="1298081"/>
                  <a:pt x="2188182" y="1302576"/>
                </a:cubicBezTo>
                <a:cubicBezTo>
                  <a:pt x="2192678" y="1307072"/>
                  <a:pt x="2194926" y="1312557"/>
                  <a:pt x="2194926" y="1319031"/>
                </a:cubicBezTo>
                <a:cubicBezTo>
                  <a:pt x="2194926" y="1325685"/>
                  <a:pt x="2192678" y="1331260"/>
                  <a:pt x="2188182" y="1335756"/>
                </a:cubicBezTo>
                <a:cubicBezTo>
                  <a:pt x="2183686" y="1340252"/>
                  <a:pt x="2178201" y="1342500"/>
                  <a:pt x="2171727" y="1342500"/>
                </a:cubicBezTo>
                <a:cubicBezTo>
                  <a:pt x="2165253" y="1342500"/>
                  <a:pt x="2159768" y="1340252"/>
                  <a:pt x="2155272" y="1335756"/>
                </a:cubicBezTo>
                <a:cubicBezTo>
                  <a:pt x="2150597" y="1331080"/>
                  <a:pt x="2148259" y="1325505"/>
                  <a:pt x="2148259" y="1319031"/>
                </a:cubicBezTo>
                <a:cubicBezTo>
                  <a:pt x="2148259" y="1312737"/>
                  <a:pt x="2150597" y="1307252"/>
                  <a:pt x="2155272" y="1302576"/>
                </a:cubicBezTo>
                <a:cubicBezTo>
                  <a:pt x="2159768" y="1298081"/>
                  <a:pt x="2165253" y="1295833"/>
                  <a:pt x="2171727" y="1295833"/>
                </a:cubicBezTo>
                <a:close/>
                <a:moveTo>
                  <a:pt x="2276251" y="1295563"/>
                </a:moveTo>
                <a:lnTo>
                  <a:pt x="2307542" y="1295563"/>
                </a:lnTo>
                <a:lnTo>
                  <a:pt x="2339103" y="1330361"/>
                </a:lnTo>
                <a:lnTo>
                  <a:pt x="2339103" y="1332789"/>
                </a:lnTo>
                <a:lnTo>
                  <a:pt x="2304575" y="1332789"/>
                </a:lnTo>
                <a:lnTo>
                  <a:pt x="2293515" y="1316603"/>
                </a:lnTo>
                <a:lnTo>
                  <a:pt x="2290278" y="1316603"/>
                </a:lnTo>
                <a:lnTo>
                  <a:pt x="2279218" y="1332789"/>
                </a:lnTo>
                <a:lnTo>
                  <a:pt x="2244690" y="1332789"/>
                </a:lnTo>
                <a:lnTo>
                  <a:pt x="2244690" y="1330361"/>
                </a:lnTo>
                <a:close/>
                <a:moveTo>
                  <a:pt x="1344233" y="1295563"/>
                </a:moveTo>
                <a:lnTo>
                  <a:pt x="1375794" y="1295563"/>
                </a:lnTo>
                <a:lnTo>
                  <a:pt x="1407355" y="1330361"/>
                </a:lnTo>
                <a:lnTo>
                  <a:pt x="1407355" y="1332789"/>
                </a:lnTo>
                <a:lnTo>
                  <a:pt x="1372827" y="1332789"/>
                </a:lnTo>
                <a:lnTo>
                  <a:pt x="1361767" y="1316603"/>
                </a:lnTo>
                <a:lnTo>
                  <a:pt x="1358260" y="1316603"/>
                </a:lnTo>
                <a:lnTo>
                  <a:pt x="1347201" y="1332789"/>
                </a:lnTo>
                <a:lnTo>
                  <a:pt x="1312672" y="1332789"/>
                </a:lnTo>
                <a:lnTo>
                  <a:pt x="1312672" y="1330361"/>
                </a:lnTo>
                <a:close/>
                <a:moveTo>
                  <a:pt x="2796722" y="1293405"/>
                </a:moveTo>
                <a:lnTo>
                  <a:pt x="2839072" y="1293405"/>
                </a:lnTo>
                <a:lnTo>
                  <a:pt x="2814255" y="1330900"/>
                </a:lnTo>
                <a:lnTo>
                  <a:pt x="2785122" y="1330900"/>
                </a:lnTo>
                <a:close/>
                <a:moveTo>
                  <a:pt x="1865867" y="1292326"/>
                </a:moveTo>
                <a:cubicBezTo>
                  <a:pt x="1870363" y="1292326"/>
                  <a:pt x="1874139" y="1292955"/>
                  <a:pt x="1877196" y="1294214"/>
                </a:cubicBezTo>
                <a:cubicBezTo>
                  <a:pt x="1880074" y="1295473"/>
                  <a:pt x="1884300" y="1297541"/>
                  <a:pt x="1889874" y="1300418"/>
                </a:cubicBezTo>
                <a:cubicBezTo>
                  <a:pt x="1894191" y="1302936"/>
                  <a:pt x="1897248" y="1304195"/>
                  <a:pt x="1899046" y="1304195"/>
                </a:cubicBezTo>
                <a:cubicBezTo>
                  <a:pt x="1901384" y="1304195"/>
                  <a:pt x="1903092" y="1303566"/>
                  <a:pt x="1904171" y="1302307"/>
                </a:cubicBezTo>
                <a:cubicBezTo>
                  <a:pt x="1905430" y="1300868"/>
                  <a:pt x="1906150" y="1298800"/>
                  <a:pt x="1906329" y="1296102"/>
                </a:cubicBezTo>
                <a:lnTo>
                  <a:pt x="1931686" y="1296102"/>
                </a:lnTo>
                <a:cubicBezTo>
                  <a:pt x="1931686" y="1307432"/>
                  <a:pt x="1928629" y="1316154"/>
                  <a:pt x="1922514" y="1322268"/>
                </a:cubicBezTo>
                <a:cubicBezTo>
                  <a:pt x="1916580" y="1328203"/>
                  <a:pt x="1908937" y="1331170"/>
                  <a:pt x="1899586" y="1331170"/>
                </a:cubicBezTo>
                <a:cubicBezTo>
                  <a:pt x="1895270" y="1331170"/>
                  <a:pt x="1891493" y="1330541"/>
                  <a:pt x="1888256" y="1329282"/>
                </a:cubicBezTo>
                <a:cubicBezTo>
                  <a:pt x="1884480" y="1327843"/>
                  <a:pt x="1880523" y="1325955"/>
                  <a:pt x="1876387" y="1323617"/>
                </a:cubicBezTo>
                <a:lnTo>
                  <a:pt x="1875847" y="1323347"/>
                </a:lnTo>
                <a:cubicBezTo>
                  <a:pt x="1875488" y="1323167"/>
                  <a:pt x="1874948" y="1322898"/>
                  <a:pt x="1874229" y="1322538"/>
                </a:cubicBezTo>
                <a:cubicBezTo>
                  <a:pt x="1873510" y="1322178"/>
                  <a:pt x="1872790" y="1321819"/>
                  <a:pt x="1872071" y="1321459"/>
                </a:cubicBezTo>
                <a:cubicBezTo>
                  <a:pt x="1869553" y="1320020"/>
                  <a:pt x="1867665" y="1319301"/>
                  <a:pt x="1866406" y="1319301"/>
                </a:cubicBezTo>
                <a:cubicBezTo>
                  <a:pt x="1861911" y="1319301"/>
                  <a:pt x="1859483" y="1321998"/>
                  <a:pt x="1859123" y="1327394"/>
                </a:cubicBezTo>
                <a:lnTo>
                  <a:pt x="1833766" y="1327394"/>
                </a:lnTo>
                <a:cubicBezTo>
                  <a:pt x="1833766" y="1315884"/>
                  <a:pt x="1836824" y="1307162"/>
                  <a:pt x="1842938" y="1301228"/>
                </a:cubicBezTo>
                <a:cubicBezTo>
                  <a:pt x="1849052" y="1295293"/>
                  <a:pt x="1856695" y="1292326"/>
                  <a:pt x="1865867" y="1292326"/>
                </a:cubicBezTo>
                <a:close/>
                <a:moveTo>
                  <a:pt x="1402500" y="1261844"/>
                </a:moveTo>
                <a:lnTo>
                  <a:pt x="1444041" y="1261844"/>
                </a:lnTo>
                <a:lnTo>
                  <a:pt x="1416797" y="1296642"/>
                </a:lnTo>
                <a:lnTo>
                  <a:pt x="1390631" y="1296642"/>
                </a:lnTo>
                <a:close/>
                <a:moveTo>
                  <a:pt x="4561879" y="497086"/>
                </a:moveTo>
                <a:cubicBezTo>
                  <a:pt x="4574579" y="497086"/>
                  <a:pt x="4585295" y="501452"/>
                  <a:pt x="4594026" y="510183"/>
                </a:cubicBezTo>
                <a:cubicBezTo>
                  <a:pt x="4603154" y="519311"/>
                  <a:pt x="4607718" y="530225"/>
                  <a:pt x="4607718" y="542925"/>
                </a:cubicBezTo>
                <a:cubicBezTo>
                  <a:pt x="4607718" y="555625"/>
                  <a:pt x="4603154" y="566539"/>
                  <a:pt x="4594026" y="575667"/>
                </a:cubicBezTo>
                <a:cubicBezTo>
                  <a:pt x="4585295" y="584398"/>
                  <a:pt x="4574579" y="588764"/>
                  <a:pt x="4561879" y="588764"/>
                </a:cubicBezTo>
                <a:cubicBezTo>
                  <a:pt x="4548782" y="588764"/>
                  <a:pt x="4537868" y="584398"/>
                  <a:pt x="4529137" y="575667"/>
                </a:cubicBezTo>
                <a:cubicBezTo>
                  <a:pt x="4520009" y="566539"/>
                  <a:pt x="4515445" y="555625"/>
                  <a:pt x="4515445" y="542925"/>
                </a:cubicBezTo>
                <a:cubicBezTo>
                  <a:pt x="4515445" y="530225"/>
                  <a:pt x="4520009" y="519311"/>
                  <a:pt x="4529137" y="510183"/>
                </a:cubicBezTo>
                <a:cubicBezTo>
                  <a:pt x="4537868" y="501452"/>
                  <a:pt x="4548782" y="497086"/>
                  <a:pt x="4561879" y="497086"/>
                </a:cubicBezTo>
                <a:close/>
                <a:moveTo>
                  <a:pt x="446484" y="497086"/>
                </a:moveTo>
                <a:cubicBezTo>
                  <a:pt x="459581" y="497086"/>
                  <a:pt x="470495" y="501452"/>
                  <a:pt x="479226" y="510183"/>
                </a:cubicBezTo>
                <a:cubicBezTo>
                  <a:pt x="487957" y="518914"/>
                  <a:pt x="492323" y="529828"/>
                  <a:pt x="492323" y="542925"/>
                </a:cubicBezTo>
                <a:cubicBezTo>
                  <a:pt x="492323" y="556022"/>
                  <a:pt x="487957" y="566936"/>
                  <a:pt x="479226" y="575667"/>
                </a:cubicBezTo>
                <a:cubicBezTo>
                  <a:pt x="470495" y="584398"/>
                  <a:pt x="459581" y="588764"/>
                  <a:pt x="446484" y="588764"/>
                </a:cubicBezTo>
                <a:cubicBezTo>
                  <a:pt x="433387" y="588764"/>
                  <a:pt x="422473" y="584398"/>
                  <a:pt x="413742" y="575667"/>
                </a:cubicBezTo>
                <a:cubicBezTo>
                  <a:pt x="405011" y="566936"/>
                  <a:pt x="400645" y="556022"/>
                  <a:pt x="400645" y="542925"/>
                </a:cubicBezTo>
                <a:cubicBezTo>
                  <a:pt x="400645" y="529828"/>
                  <a:pt x="405011" y="518914"/>
                  <a:pt x="413742" y="510183"/>
                </a:cubicBezTo>
                <a:cubicBezTo>
                  <a:pt x="422473" y="501452"/>
                  <a:pt x="433387" y="497086"/>
                  <a:pt x="446484" y="497086"/>
                </a:cubicBezTo>
                <a:close/>
                <a:moveTo>
                  <a:pt x="446484" y="311944"/>
                </a:moveTo>
                <a:cubicBezTo>
                  <a:pt x="405209" y="311944"/>
                  <a:pt x="384571" y="327422"/>
                  <a:pt x="384571" y="358378"/>
                </a:cubicBezTo>
                <a:cubicBezTo>
                  <a:pt x="384571" y="371078"/>
                  <a:pt x="389136" y="381397"/>
                  <a:pt x="398264" y="389334"/>
                </a:cubicBezTo>
                <a:cubicBezTo>
                  <a:pt x="407392" y="397272"/>
                  <a:pt x="420092" y="401241"/>
                  <a:pt x="436364" y="401241"/>
                </a:cubicBezTo>
                <a:cubicBezTo>
                  <a:pt x="459779" y="401241"/>
                  <a:pt x="478234" y="393898"/>
                  <a:pt x="491728" y="379214"/>
                </a:cubicBezTo>
                <a:cubicBezTo>
                  <a:pt x="505222" y="364530"/>
                  <a:pt x="511968" y="347067"/>
                  <a:pt x="511968" y="326827"/>
                </a:cubicBezTo>
                <a:cubicBezTo>
                  <a:pt x="490140" y="316905"/>
                  <a:pt x="468312" y="311944"/>
                  <a:pt x="446484" y="311944"/>
                </a:cubicBezTo>
                <a:close/>
                <a:moveTo>
                  <a:pt x="4183856" y="207169"/>
                </a:moveTo>
                <a:cubicBezTo>
                  <a:pt x="4169172" y="207169"/>
                  <a:pt x="4155479" y="210939"/>
                  <a:pt x="4142779" y="218480"/>
                </a:cubicBezTo>
                <a:cubicBezTo>
                  <a:pt x="4129286" y="226417"/>
                  <a:pt x="4118768" y="237133"/>
                  <a:pt x="4111228" y="250627"/>
                </a:cubicBezTo>
                <a:cubicBezTo>
                  <a:pt x="4103687" y="264120"/>
                  <a:pt x="4099917" y="279995"/>
                  <a:pt x="4099917" y="298252"/>
                </a:cubicBezTo>
                <a:cubicBezTo>
                  <a:pt x="4099917" y="316508"/>
                  <a:pt x="4103687" y="332383"/>
                  <a:pt x="4111228" y="345877"/>
                </a:cubicBezTo>
                <a:cubicBezTo>
                  <a:pt x="4118768" y="359370"/>
                  <a:pt x="4129286" y="370086"/>
                  <a:pt x="4142779" y="378023"/>
                </a:cubicBezTo>
                <a:cubicBezTo>
                  <a:pt x="4155479" y="385564"/>
                  <a:pt x="4169172" y="389334"/>
                  <a:pt x="4183856" y="389334"/>
                </a:cubicBezTo>
                <a:cubicBezTo>
                  <a:pt x="4199334" y="389334"/>
                  <a:pt x="4213423" y="385564"/>
                  <a:pt x="4226123" y="378023"/>
                </a:cubicBezTo>
                <a:cubicBezTo>
                  <a:pt x="4238823" y="370483"/>
                  <a:pt x="4249142" y="359767"/>
                  <a:pt x="4257079" y="345877"/>
                </a:cubicBezTo>
                <a:cubicBezTo>
                  <a:pt x="4265017" y="331986"/>
                  <a:pt x="4268985" y="316111"/>
                  <a:pt x="4268985" y="298252"/>
                </a:cubicBezTo>
                <a:cubicBezTo>
                  <a:pt x="4268985" y="280392"/>
                  <a:pt x="4265017" y="264517"/>
                  <a:pt x="4257079" y="250627"/>
                </a:cubicBezTo>
                <a:cubicBezTo>
                  <a:pt x="4249142" y="236736"/>
                  <a:pt x="4238823" y="226020"/>
                  <a:pt x="4226123" y="218480"/>
                </a:cubicBezTo>
                <a:cubicBezTo>
                  <a:pt x="4213423" y="210939"/>
                  <a:pt x="4199334" y="207169"/>
                  <a:pt x="4183856" y="207169"/>
                </a:cubicBezTo>
                <a:close/>
                <a:moveTo>
                  <a:pt x="822126" y="207169"/>
                </a:moveTo>
                <a:cubicBezTo>
                  <a:pt x="807045" y="207169"/>
                  <a:pt x="793154" y="210939"/>
                  <a:pt x="780454" y="218480"/>
                </a:cubicBezTo>
                <a:cubicBezTo>
                  <a:pt x="767754" y="226020"/>
                  <a:pt x="757436" y="236736"/>
                  <a:pt x="749498" y="250627"/>
                </a:cubicBezTo>
                <a:cubicBezTo>
                  <a:pt x="741561" y="264517"/>
                  <a:pt x="737592" y="280392"/>
                  <a:pt x="737592" y="298252"/>
                </a:cubicBezTo>
                <a:cubicBezTo>
                  <a:pt x="737592" y="316111"/>
                  <a:pt x="741561" y="331986"/>
                  <a:pt x="749498" y="345877"/>
                </a:cubicBezTo>
                <a:cubicBezTo>
                  <a:pt x="757436" y="359767"/>
                  <a:pt x="767754" y="370483"/>
                  <a:pt x="780454" y="378023"/>
                </a:cubicBezTo>
                <a:cubicBezTo>
                  <a:pt x="793154" y="385564"/>
                  <a:pt x="807045" y="389334"/>
                  <a:pt x="822126" y="389334"/>
                </a:cubicBezTo>
                <a:cubicBezTo>
                  <a:pt x="837207" y="389334"/>
                  <a:pt x="851098" y="385564"/>
                  <a:pt x="863798" y="378023"/>
                </a:cubicBezTo>
                <a:cubicBezTo>
                  <a:pt x="877292" y="370086"/>
                  <a:pt x="887809" y="359370"/>
                  <a:pt x="895350" y="345877"/>
                </a:cubicBezTo>
                <a:cubicBezTo>
                  <a:pt x="902890" y="332383"/>
                  <a:pt x="906661" y="316508"/>
                  <a:pt x="906661" y="298252"/>
                </a:cubicBezTo>
                <a:cubicBezTo>
                  <a:pt x="906661" y="279995"/>
                  <a:pt x="902890" y="264120"/>
                  <a:pt x="895350" y="250627"/>
                </a:cubicBezTo>
                <a:cubicBezTo>
                  <a:pt x="887809" y="237133"/>
                  <a:pt x="877292" y="226417"/>
                  <a:pt x="863798" y="218480"/>
                </a:cubicBezTo>
                <a:cubicBezTo>
                  <a:pt x="851098" y="210939"/>
                  <a:pt x="837207" y="207169"/>
                  <a:pt x="822126" y="207169"/>
                </a:cubicBezTo>
                <a:close/>
                <a:moveTo>
                  <a:pt x="5286374" y="205383"/>
                </a:moveTo>
                <a:cubicBezTo>
                  <a:pt x="5264149" y="205383"/>
                  <a:pt x="5244901" y="213122"/>
                  <a:pt x="5228629" y="228600"/>
                </a:cubicBezTo>
                <a:cubicBezTo>
                  <a:pt x="5212754" y="244078"/>
                  <a:pt x="5204816" y="265708"/>
                  <a:pt x="5204816" y="293489"/>
                </a:cubicBezTo>
                <a:cubicBezTo>
                  <a:pt x="5204816" y="320873"/>
                  <a:pt x="5212754" y="342305"/>
                  <a:pt x="5228629" y="357783"/>
                </a:cubicBezTo>
                <a:cubicBezTo>
                  <a:pt x="5244901" y="373261"/>
                  <a:pt x="5264149" y="381000"/>
                  <a:pt x="5286374" y="381000"/>
                </a:cubicBezTo>
                <a:cubicBezTo>
                  <a:pt x="5308600" y="381000"/>
                  <a:pt x="5327650" y="373261"/>
                  <a:pt x="5343524" y="357783"/>
                </a:cubicBezTo>
                <a:cubicBezTo>
                  <a:pt x="5359399" y="342305"/>
                  <a:pt x="5367337" y="320873"/>
                  <a:pt x="5367337" y="293489"/>
                </a:cubicBezTo>
                <a:cubicBezTo>
                  <a:pt x="5367337" y="265708"/>
                  <a:pt x="5359598" y="244078"/>
                  <a:pt x="5344120" y="228600"/>
                </a:cubicBezTo>
                <a:cubicBezTo>
                  <a:pt x="5328641" y="213122"/>
                  <a:pt x="5309393" y="205383"/>
                  <a:pt x="5286374" y="205383"/>
                </a:cubicBezTo>
                <a:close/>
                <a:moveTo>
                  <a:pt x="3657599" y="205383"/>
                </a:moveTo>
                <a:cubicBezTo>
                  <a:pt x="3635374" y="205383"/>
                  <a:pt x="3616126" y="213122"/>
                  <a:pt x="3599854" y="228600"/>
                </a:cubicBezTo>
                <a:cubicBezTo>
                  <a:pt x="3583979" y="244078"/>
                  <a:pt x="3576042" y="265708"/>
                  <a:pt x="3576042" y="293489"/>
                </a:cubicBezTo>
                <a:cubicBezTo>
                  <a:pt x="3576042" y="320873"/>
                  <a:pt x="3583979" y="342305"/>
                  <a:pt x="3599854" y="357783"/>
                </a:cubicBezTo>
                <a:cubicBezTo>
                  <a:pt x="3616126" y="373261"/>
                  <a:pt x="3635374" y="381000"/>
                  <a:pt x="3657599" y="381000"/>
                </a:cubicBezTo>
                <a:cubicBezTo>
                  <a:pt x="3679825" y="381000"/>
                  <a:pt x="3698875" y="373261"/>
                  <a:pt x="3714749" y="357783"/>
                </a:cubicBezTo>
                <a:cubicBezTo>
                  <a:pt x="3730624" y="342305"/>
                  <a:pt x="3738562" y="320873"/>
                  <a:pt x="3738562" y="293489"/>
                </a:cubicBezTo>
                <a:cubicBezTo>
                  <a:pt x="3738562" y="265708"/>
                  <a:pt x="3730823" y="244078"/>
                  <a:pt x="3715345" y="228600"/>
                </a:cubicBezTo>
                <a:cubicBezTo>
                  <a:pt x="3699867" y="213122"/>
                  <a:pt x="3680618" y="205383"/>
                  <a:pt x="3657599" y="205383"/>
                </a:cubicBezTo>
                <a:close/>
                <a:moveTo>
                  <a:pt x="6090046" y="142875"/>
                </a:moveTo>
                <a:lnTo>
                  <a:pt x="6169818" y="142875"/>
                </a:lnTo>
                <a:lnTo>
                  <a:pt x="6169818" y="453628"/>
                </a:lnTo>
                <a:lnTo>
                  <a:pt x="6090046" y="453628"/>
                </a:lnTo>
                <a:close/>
                <a:moveTo>
                  <a:pt x="4415432" y="142875"/>
                </a:moveTo>
                <a:lnTo>
                  <a:pt x="4495800" y="142875"/>
                </a:lnTo>
                <a:lnTo>
                  <a:pt x="4495800" y="322064"/>
                </a:lnTo>
                <a:cubicBezTo>
                  <a:pt x="4495800" y="343495"/>
                  <a:pt x="4500760" y="359966"/>
                  <a:pt x="4510682" y="371475"/>
                </a:cubicBezTo>
                <a:cubicBezTo>
                  <a:pt x="4520604" y="383381"/>
                  <a:pt x="4534098" y="389334"/>
                  <a:pt x="4551164" y="389334"/>
                </a:cubicBezTo>
                <a:cubicBezTo>
                  <a:pt x="4573785" y="389334"/>
                  <a:pt x="4591843" y="381000"/>
                  <a:pt x="4605337" y="364331"/>
                </a:cubicBezTo>
                <a:cubicBezTo>
                  <a:pt x="4618831" y="348059"/>
                  <a:pt x="4625578" y="327025"/>
                  <a:pt x="4625578" y="301228"/>
                </a:cubicBezTo>
                <a:lnTo>
                  <a:pt x="4625578" y="142875"/>
                </a:lnTo>
                <a:lnTo>
                  <a:pt x="4705350" y="142875"/>
                </a:lnTo>
                <a:lnTo>
                  <a:pt x="4705350" y="453628"/>
                </a:lnTo>
                <a:lnTo>
                  <a:pt x="4630340" y="453628"/>
                </a:lnTo>
                <a:lnTo>
                  <a:pt x="4630340" y="414337"/>
                </a:lnTo>
                <a:lnTo>
                  <a:pt x="4625578" y="414337"/>
                </a:lnTo>
                <a:cubicBezTo>
                  <a:pt x="4616053" y="429419"/>
                  <a:pt x="4602956" y="441325"/>
                  <a:pt x="4586287" y="450056"/>
                </a:cubicBezTo>
                <a:cubicBezTo>
                  <a:pt x="4570015" y="458787"/>
                  <a:pt x="4551362" y="463153"/>
                  <a:pt x="4530328" y="463153"/>
                </a:cubicBezTo>
                <a:cubicBezTo>
                  <a:pt x="4493021" y="463153"/>
                  <a:pt x="4464645" y="451644"/>
                  <a:pt x="4445198" y="428625"/>
                </a:cubicBezTo>
                <a:cubicBezTo>
                  <a:pt x="4425354" y="405209"/>
                  <a:pt x="4415432" y="372864"/>
                  <a:pt x="4415432" y="331589"/>
                </a:cubicBezTo>
                <a:close/>
                <a:moveTo>
                  <a:pt x="1708546" y="142875"/>
                </a:moveTo>
                <a:lnTo>
                  <a:pt x="1788318" y="142875"/>
                </a:lnTo>
                <a:lnTo>
                  <a:pt x="1788318" y="453628"/>
                </a:lnTo>
                <a:lnTo>
                  <a:pt x="1708546" y="453628"/>
                </a:lnTo>
                <a:close/>
                <a:moveTo>
                  <a:pt x="1615678" y="133350"/>
                </a:moveTo>
                <a:cubicBezTo>
                  <a:pt x="1629965" y="133350"/>
                  <a:pt x="1643062" y="135731"/>
                  <a:pt x="1654968" y="140494"/>
                </a:cubicBezTo>
                <a:lnTo>
                  <a:pt x="1654968" y="220266"/>
                </a:lnTo>
                <a:cubicBezTo>
                  <a:pt x="1644649" y="216297"/>
                  <a:pt x="1635323" y="213320"/>
                  <a:pt x="1626989" y="211336"/>
                </a:cubicBezTo>
                <a:cubicBezTo>
                  <a:pt x="1618257" y="209352"/>
                  <a:pt x="1610320" y="208359"/>
                  <a:pt x="1603176" y="208359"/>
                </a:cubicBezTo>
                <a:cubicBezTo>
                  <a:pt x="1578967" y="208359"/>
                  <a:pt x="1560115" y="216892"/>
                  <a:pt x="1546621" y="233958"/>
                </a:cubicBezTo>
                <a:cubicBezTo>
                  <a:pt x="1533128" y="251023"/>
                  <a:pt x="1526381" y="272653"/>
                  <a:pt x="1526381" y="298847"/>
                </a:cubicBezTo>
                <a:lnTo>
                  <a:pt x="1526381" y="453628"/>
                </a:lnTo>
                <a:lnTo>
                  <a:pt x="1446609" y="453628"/>
                </a:lnTo>
                <a:lnTo>
                  <a:pt x="1446609" y="142875"/>
                </a:lnTo>
                <a:lnTo>
                  <a:pt x="1521023" y="142875"/>
                </a:lnTo>
                <a:lnTo>
                  <a:pt x="1521023" y="183951"/>
                </a:lnTo>
                <a:lnTo>
                  <a:pt x="1526381" y="183951"/>
                </a:lnTo>
                <a:cubicBezTo>
                  <a:pt x="1533921" y="169267"/>
                  <a:pt x="1545828" y="157162"/>
                  <a:pt x="1562100" y="147637"/>
                </a:cubicBezTo>
                <a:cubicBezTo>
                  <a:pt x="1577975" y="138112"/>
                  <a:pt x="1595834" y="133350"/>
                  <a:pt x="1615678" y="133350"/>
                </a:cubicBezTo>
                <a:close/>
                <a:moveTo>
                  <a:pt x="6431160" y="132755"/>
                </a:moveTo>
                <a:cubicBezTo>
                  <a:pt x="6468467" y="132755"/>
                  <a:pt x="6497042" y="144264"/>
                  <a:pt x="6516885" y="167283"/>
                </a:cubicBezTo>
                <a:cubicBezTo>
                  <a:pt x="6536332" y="189508"/>
                  <a:pt x="6546056" y="220464"/>
                  <a:pt x="6546056" y="260152"/>
                </a:cubicBezTo>
                <a:lnTo>
                  <a:pt x="6546056" y="453628"/>
                </a:lnTo>
                <a:lnTo>
                  <a:pt x="6466284" y="453628"/>
                </a:lnTo>
                <a:lnTo>
                  <a:pt x="6466284" y="270272"/>
                </a:lnTo>
                <a:cubicBezTo>
                  <a:pt x="6466284" y="250428"/>
                  <a:pt x="6461125" y="234950"/>
                  <a:pt x="6450806" y="223837"/>
                </a:cubicBezTo>
                <a:cubicBezTo>
                  <a:pt x="6440487" y="212725"/>
                  <a:pt x="6426398" y="207169"/>
                  <a:pt x="6408538" y="207169"/>
                </a:cubicBezTo>
                <a:cubicBezTo>
                  <a:pt x="6386711" y="207169"/>
                  <a:pt x="6369248" y="215503"/>
                  <a:pt x="6356151" y="232172"/>
                </a:cubicBezTo>
                <a:cubicBezTo>
                  <a:pt x="6343054" y="248841"/>
                  <a:pt x="6336506" y="269875"/>
                  <a:pt x="6336506" y="295275"/>
                </a:cubicBezTo>
                <a:lnTo>
                  <a:pt x="6336506" y="453628"/>
                </a:lnTo>
                <a:lnTo>
                  <a:pt x="6256734" y="453628"/>
                </a:lnTo>
                <a:lnTo>
                  <a:pt x="6256734" y="142875"/>
                </a:lnTo>
                <a:lnTo>
                  <a:pt x="6331148" y="142875"/>
                </a:lnTo>
                <a:lnTo>
                  <a:pt x="6331148" y="181570"/>
                </a:lnTo>
                <a:lnTo>
                  <a:pt x="6336506" y="181570"/>
                </a:lnTo>
                <a:cubicBezTo>
                  <a:pt x="6346428" y="166092"/>
                  <a:pt x="6359524" y="154186"/>
                  <a:pt x="6375796" y="145851"/>
                </a:cubicBezTo>
                <a:cubicBezTo>
                  <a:pt x="6392862" y="137120"/>
                  <a:pt x="6411317" y="132755"/>
                  <a:pt x="6431160" y="132755"/>
                </a:cubicBezTo>
                <a:close/>
                <a:moveTo>
                  <a:pt x="5270301" y="132755"/>
                </a:moveTo>
                <a:cubicBezTo>
                  <a:pt x="5289351" y="132755"/>
                  <a:pt x="5307409" y="136525"/>
                  <a:pt x="5324474" y="144066"/>
                </a:cubicBezTo>
                <a:cubicBezTo>
                  <a:pt x="5339952" y="150812"/>
                  <a:pt x="5352653" y="161330"/>
                  <a:pt x="5362574" y="175617"/>
                </a:cubicBezTo>
                <a:lnTo>
                  <a:pt x="5367337" y="175617"/>
                </a:lnTo>
                <a:lnTo>
                  <a:pt x="5367337" y="142875"/>
                </a:lnTo>
                <a:lnTo>
                  <a:pt x="5444132" y="142875"/>
                </a:lnTo>
                <a:lnTo>
                  <a:pt x="5444132" y="432197"/>
                </a:lnTo>
                <a:cubicBezTo>
                  <a:pt x="5444132" y="466328"/>
                  <a:pt x="5437782" y="495300"/>
                  <a:pt x="5425082" y="519112"/>
                </a:cubicBezTo>
                <a:cubicBezTo>
                  <a:pt x="5412382" y="542925"/>
                  <a:pt x="5393729" y="561578"/>
                  <a:pt x="5369123" y="575072"/>
                </a:cubicBezTo>
                <a:cubicBezTo>
                  <a:pt x="5344517" y="588566"/>
                  <a:pt x="5316537" y="595312"/>
                  <a:pt x="5285184" y="595312"/>
                </a:cubicBezTo>
                <a:cubicBezTo>
                  <a:pt x="5245893" y="595312"/>
                  <a:pt x="5213151" y="586383"/>
                  <a:pt x="5186957" y="568523"/>
                </a:cubicBezTo>
                <a:cubicBezTo>
                  <a:pt x="5160763" y="550664"/>
                  <a:pt x="5143301" y="529431"/>
                  <a:pt x="5134570" y="504825"/>
                </a:cubicBezTo>
                <a:lnTo>
                  <a:pt x="5209579" y="474464"/>
                </a:lnTo>
                <a:cubicBezTo>
                  <a:pt x="5216326" y="489942"/>
                  <a:pt x="5226248" y="502047"/>
                  <a:pt x="5239345" y="510778"/>
                </a:cubicBezTo>
                <a:cubicBezTo>
                  <a:pt x="5253236" y="519906"/>
                  <a:pt x="5268515" y="524470"/>
                  <a:pt x="5285184" y="524470"/>
                </a:cubicBezTo>
                <a:cubicBezTo>
                  <a:pt x="5310584" y="524470"/>
                  <a:pt x="5330626" y="516731"/>
                  <a:pt x="5345310" y="501253"/>
                </a:cubicBezTo>
                <a:cubicBezTo>
                  <a:pt x="5359995" y="486172"/>
                  <a:pt x="5367337" y="464145"/>
                  <a:pt x="5367337" y="435173"/>
                </a:cubicBezTo>
                <a:lnTo>
                  <a:pt x="5367337" y="410766"/>
                </a:lnTo>
                <a:lnTo>
                  <a:pt x="5362574" y="410766"/>
                </a:lnTo>
                <a:cubicBezTo>
                  <a:pt x="5352256" y="425450"/>
                  <a:pt x="5339556" y="436166"/>
                  <a:pt x="5324474" y="442912"/>
                </a:cubicBezTo>
                <a:cubicBezTo>
                  <a:pt x="5308600" y="450056"/>
                  <a:pt x="5290541" y="453628"/>
                  <a:pt x="5270301" y="453628"/>
                </a:cubicBezTo>
                <a:cubicBezTo>
                  <a:pt x="5244504" y="453628"/>
                  <a:pt x="5220493" y="447080"/>
                  <a:pt x="5198268" y="433983"/>
                </a:cubicBezTo>
                <a:cubicBezTo>
                  <a:pt x="5176837" y="421283"/>
                  <a:pt x="5159176" y="402630"/>
                  <a:pt x="5145285" y="378023"/>
                </a:cubicBezTo>
                <a:cubicBezTo>
                  <a:pt x="5131792" y="353814"/>
                  <a:pt x="5125045" y="325636"/>
                  <a:pt x="5125045" y="293489"/>
                </a:cubicBezTo>
                <a:cubicBezTo>
                  <a:pt x="5125045" y="261342"/>
                  <a:pt x="5131792" y="233164"/>
                  <a:pt x="5145285" y="208955"/>
                </a:cubicBezTo>
                <a:cubicBezTo>
                  <a:pt x="5159176" y="184348"/>
                  <a:pt x="5176837" y="165695"/>
                  <a:pt x="5198268" y="152995"/>
                </a:cubicBezTo>
                <a:cubicBezTo>
                  <a:pt x="5220890" y="139501"/>
                  <a:pt x="5244901" y="132755"/>
                  <a:pt x="5270301" y="132755"/>
                </a:cubicBezTo>
                <a:close/>
                <a:moveTo>
                  <a:pt x="4954785" y="132755"/>
                </a:moveTo>
                <a:cubicBezTo>
                  <a:pt x="4992092" y="132755"/>
                  <a:pt x="5020667" y="144264"/>
                  <a:pt x="5040510" y="167283"/>
                </a:cubicBezTo>
                <a:cubicBezTo>
                  <a:pt x="5059957" y="189508"/>
                  <a:pt x="5069681" y="220464"/>
                  <a:pt x="5069681" y="260152"/>
                </a:cubicBezTo>
                <a:lnTo>
                  <a:pt x="5069681" y="453628"/>
                </a:lnTo>
                <a:lnTo>
                  <a:pt x="4989909" y="453628"/>
                </a:lnTo>
                <a:lnTo>
                  <a:pt x="4989909" y="270272"/>
                </a:lnTo>
                <a:cubicBezTo>
                  <a:pt x="4989909" y="250428"/>
                  <a:pt x="4984750" y="234950"/>
                  <a:pt x="4974431" y="223837"/>
                </a:cubicBezTo>
                <a:cubicBezTo>
                  <a:pt x="4964112" y="212725"/>
                  <a:pt x="4950023" y="207169"/>
                  <a:pt x="4932163" y="207169"/>
                </a:cubicBezTo>
                <a:cubicBezTo>
                  <a:pt x="4910336" y="207169"/>
                  <a:pt x="4892873" y="215503"/>
                  <a:pt x="4879776" y="232172"/>
                </a:cubicBezTo>
                <a:cubicBezTo>
                  <a:pt x="4866679" y="248841"/>
                  <a:pt x="4860131" y="269875"/>
                  <a:pt x="4860131" y="295275"/>
                </a:cubicBezTo>
                <a:lnTo>
                  <a:pt x="4860131" y="453628"/>
                </a:lnTo>
                <a:lnTo>
                  <a:pt x="4780359" y="453628"/>
                </a:lnTo>
                <a:lnTo>
                  <a:pt x="4780359" y="142875"/>
                </a:lnTo>
                <a:lnTo>
                  <a:pt x="4854773" y="142875"/>
                </a:lnTo>
                <a:lnTo>
                  <a:pt x="4854773" y="181570"/>
                </a:lnTo>
                <a:lnTo>
                  <a:pt x="4860131" y="181570"/>
                </a:lnTo>
                <a:cubicBezTo>
                  <a:pt x="4870053" y="166092"/>
                  <a:pt x="4883149" y="154186"/>
                  <a:pt x="4899421" y="145851"/>
                </a:cubicBezTo>
                <a:cubicBezTo>
                  <a:pt x="4916487" y="137120"/>
                  <a:pt x="4934942" y="132755"/>
                  <a:pt x="4954785" y="132755"/>
                </a:cubicBezTo>
                <a:close/>
                <a:moveTo>
                  <a:pt x="3641526" y="132755"/>
                </a:moveTo>
                <a:cubicBezTo>
                  <a:pt x="3660576" y="132755"/>
                  <a:pt x="3678634" y="136525"/>
                  <a:pt x="3695699" y="144066"/>
                </a:cubicBezTo>
                <a:cubicBezTo>
                  <a:pt x="3711178" y="150812"/>
                  <a:pt x="3723878" y="161330"/>
                  <a:pt x="3733799" y="175617"/>
                </a:cubicBezTo>
                <a:lnTo>
                  <a:pt x="3738562" y="175617"/>
                </a:lnTo>
                <a:lnTo>
                  <a:pt x="3738562" y="142875"/>
                </a:lnTo>
                <a:lnTo>
                  <a:pt x="3815357" y="142875"/>
                </a:lnTo>
                <a:lnTo>
                  <a:pt x="3815357" y="432197"/>
                </a:lnTo>
                <a:cubicBezTo>
                  <a:pt x="3815357" y="466328"/>
                  <a:pt x="3809007" y="495300"/>
                  <a:pt x="3796307" y="519112"/>
                </a:cubicBezTo>
                <a:cubicBezTo>
                  <a:pt x="3783607" y="542925"/>
                  <a:pt x="3764954" y="561578"/>
                  <a:pt x="3740348" y="575072"/>
                </a:cubicBezTo>
                <a:cubicBezTo>
                  <a:pt x="3715742" y="588566"/>
                  <a:pt x="3687762" y="595312"/>
                  <a:pt x="3656409" y="595312"/>
                </a:cubicBezTo>
                <a:cubicBezTo>
                  <a:pt x="3617118" y="595312"/>
                  <a:pt x="3584376" y="586383"/>
                  <a:pt x="3558182" y="568523"/>
                </a:cubicBezTo>
                <a:cubicBezTo>
                  <a:pt x="3531988" y="550664"/>
                  <a:pt x="3514526" y="529431"/>
                  <a:pt x="3505795" y="504825"/>
                </a:cubicBezTo>
                <a:lnTo>
                  <a:pt x="3580804" y="474464"/>
                </a:lnTo>
                <a:cubicBezTo>
                  <a:pt x="3587551" y="489942"/>
                  <a:pt x="3597473" y="502047"/>
                  <a:pt x="3610570" y="510778"/>
                </a:cubicBezTo>
                <a:cubicBezTo>
                  <a:pt x="3624460" y="519906"/>
                  <a:pt x="3639740" y="524470"/>
                  <a:pt x="3656409" y="524470"/>
                </a:cubicBezTo>
                <a:cubicBezTo>
                  <a:pt x="3681809" y="524470"/>
                  <a:pt x="3701851" y="516731"/>
                  <a:pt x="3716535" y="501253"/>
                </a:cubicBezTo>
                <a:cubicBezTo>
                  <a:pt x="3731220" y="486172"/>
                  <a:pt x="3738562" y="464145"/>
                  <a:pt x="3738562" y="435173"/>
                </a:cubicBezTo>
                <a:lnTo>
                  <a:pt x="3738562" y="410766"/>
                </a:lnTo>
                <a:lnTo>
                  <a:pt x="3733799" y="410766"/>
                </a:lnTo>
                <a:cubicBezTo>
                  <a:pt x="3723481" y="425450"/>
                  <a:pt x="3710781" y="436166"/>
                  <a:pt x="3695699" y="442912"/>
                </a:cubicBezTo>
                <a:cubicBezTo>
                  <a:pt x="3679825" y="450056"/>
                  <a:pt x="3661767" y="453628"/>
                  <a:pt x="3641526" y="453628"/>
                </a:cubicBezTo>
                <a:cubicBezTo>
                  <a:pt x="3615729" y="453628"/>
                  <a:pt x="3591718" y="447080"/>
                  <a:pt x="3569493" y="433983"/>
                </a:cubicBezTo>
                <a:cubicBezTo>
                  <a:pt x="3548062" y="421283"/>
                  <a:pt x="3530401" y="402630"/>
                  <a:pt x="3516510" y="378023"/>
                </a:cubicBezTo>
                <a:cubicBezTo>
                  <a:pt x="3503017" y="353814"/>
                  <a:pt x="3496270" y="325636"/>
                  <a:pt x="3496270" y="293489"/>
                </a:cubicBezTo>
                <a:cubicBezTo>
                  <a:pt x="3496270" y="261342"/>
                  <a:pt x="3503017" y="233164"/>
                  <a:pt x="3516510" y="208955"/>
                </a:cubicBezTo>
                <a:cubicBezTo>
                  <a:pt x="3530401" y="184348"/>
                  <a:pt x="3548062" y="165695"/>
                  <a:pt x="3569493" y="152995"/>
                </a:cubicBezTo>
                <a:cubicBezTo>
                  <a:pt x="3592115" y="139501"/>
                  <a:pt x="3616126" y="132755"/>
                  <a:pt x="3641526" y="132755"/>
                </a:cubicBezTo>
                <a:close/>
                <a:moveTo>
                  <a:pt x="3326010" y="132755"/>
                </a:moveTo>
                <a:cubicBezTo>
                  <a:pt x="3363317" y="132755"/>
                  <a:pt x="3391892" y="144264"/>
                  <a:pt x="3411735" y="167283"/>
                </a:cubicBezTo>
                <a:cubicBezTo>
                  <a:pt x="3431182" y="189508"/>
                  <a:pt x="3440906" y="220464"/>
                  <a:pt x="3440906" y="260152"/>
                </a:cubicBezTo>
                <a:lnTo>
                  <a:pt x="3440906" y="453628"/>
                </a:lnTo>
                <a:lnTo>
                  <a:pt x="3361134" y="453628"/>
                </a:lnTo>
                <a:lnTo>
                  <a:pt x="3361134" y="270272"/>
                </a:lnTo>
                <a:cubicBezTo>
                  <a:pt x="3361134" y="250428"/>
                  <a:pt x="3355975" y="234950"/>
                  <a:pt x="3345656" y="223837"/>
                </a:cubicBezTo>
                <a:cubicBezTo>
                  <a:pt x="3335337" y="212725"/>
                  <a:pt x="3321248" y="207169"/>
                  <a:pt x="3303389" y="207169"/>
                </a:cubicBezTo>
                <a:cubicBezTo>
                  <a:pt x="3281560" y="207169"/>
                  <a:pt x="3264098" y="215503"/>
                  <a:pt x="3251001" y="232172"/>
                </a:cubicBezTo>
                <a:cubicBezTo>
                  <a:pt x="3237904" y="248841"/>
                  <a:pt x="3231356" y="269875"/>
                  <a:pt x="3231356" y="295275"/>
                </a:cubicBezTo>
                <a:lnTo>
                  <a:pt x="3231356" y="453628"/>
                </a:lnTo>
                <a:lnTo>
                  <a:pt x="3151584" y="453628"/>
                </a:lnTo>
                <a:lnTo>
                  <a:pt x="3151584" y="142875"/>
                </a:lnTo>
                <a:lnTo>
                  <a:pt x="3225998" y="142875"/>
                </a:lnTo>
                <a:lnTo>
                  <a:pt x="3225998" y="181570"/>
                </a:lnTo>
                <a:lnTo>
                  <a:pt x="3231356" y="181570"/>
                </a:lnTo>
                <a:cubicBezTo>
                  <a:pt x="3241277" y="166092"/>
                  <a:pt x="3254374" y="154186"/>
                  <a:pt x="3270647" y="145851"/>
                </a:cubicBezTo>
                <a:cubicBezTo>
                  <a:pt x="3287712" y="137120"/>
                  <a:pt x="3306167" y="132755"/>
                  <a:pt x="3326010" y="132755"/>
                </a:cubicBezTo>
                <a:close/>
                <a:moveTo>
                  <a:pt x="2049661" y="132755"/>
                </a:moveTo>
                <a:cubicBezTo>
                  <a:pt x="2086967" y="132755"/>
                  <a:pt x="2115542" y="144264"/>
                  <a:pt x="2135385" y="167283"/>
                </a:cubicBezTo>
                <a:cubicBezTo>
                  <a:pt x="2154832" y="189508"/>
                  <a:pt x="2164556" y="220464"/>
                  <a:pt x="2164556" y="260152"/>
                </a:cubicBezTo>
                <a:lnTo>
                  <a:pt x="2164556" y="453628"/>
                </a:lnTo>
                <a:lnTo>
                  <a:pt x="2084784" y="453628"/>
                </a:lnTo>
                <a:lnTo>
                  <a:pt x="2084784" y="270272"/>
                </a:lnTo>
                <a:cubicBezTo>
                  <a:pt x="2084784" y="250428"/>
                  <a:pt x="2079625" y="234950"/>
                  <a:pt x="2069306" y="223837"/>
                </a:cubicBezTo>
                <a:cubicBezTo>
                  <a:pt x="2058987" y="212725"/>
                  <a:pt x="2044898" y="207169"/>
                  <a:pt x="2027039" y="207169"/>
                </a:cubicBezTo>
                <a:cubicBezTo>
                  <a:pt x="2005210" y="207169"/>
                  <a:pt x="1987748" y="215503"/>
                  <a:pt x="1974651" y="232172"/>
                </a:cubicBezTo>
                <a:cubicBezTo>
                  <a:pt x="1961554" y="248841"/>
                  <a:pt x="1955006" y="269875"/>
                  <a:pt x="1955006" y="295275"/>
                </a:cubicBezTo>
                <a:lnTo>
                  <a:pt x="1955006" y="453628"/>
                </a:lnTo>
                <a:lnTo>
                  <a:pt x="1875234" y="453628"/>
                </a:lnTo>
                <a:lnTo>
                  <a:pt x="1875234" y="142875"/>
                </a:lnTo>
                <a:lnTo>
                  <a:pt x="1949648" y="142875"/>
                </a:lnTo>
                <a:lnTo>
                  <a:pt x="1949648" y="181570"/>
                </a:lnTo>
                <a:lnTo>
                  <a:pt x="1955006" y="181570"/>
                </a:lnTo>
                <a:cubicBezTo>
                  <a:pt x="1964928" y="166092"/>
                  <a:pt x="1978024" y="154186"/>
                  <a:pt x="1994296" y="145851"/>
                </a:cubicBezTo>
                <a:cubicBezTo>
                  <a:pt x="2011362" y="137120"/>
                  <a:pt x="2029817" y="132755"/>
                  <a:pt x="2049661" y="132755"/>
                </a:cubicBezTo>
                <a:close/>
                <a:moveTo>
                  <a:pt x="835818" y="132755"/>
                </a:moveTo>
                <a:cubicBezTo>
                  <a:pt x="863600" y="132755"/>
                  <a:pt x="889198" y="139898"/>
                  <a:pt x="912614" y="154186"/>
                </a:cubicBezTo>
                <a:cubicBezTo>
                  <a:pt x="934839" y="168077"/>
                  <a:pt x="952698" y="187722"/>
                  <a:pt x="966192" y="213122"/>
                </a:cubicBezTo>
                <a:cubicBezTo>
                  <a:pt x="979289" y="238125"/>
                  <a:pt x="985837" y="266502"/>
                  <a:pt x="985837" y="298252"/>
                </a:cubicBezTo>
                <a:cubicBezTo>
                  <a:pt x="985837" y="330398"/>
                  <a:pt x="979289" y="358973"/>
                  <a:pt x="966192" y="383977"/>
                </a:cubicBezTo>
                <a:cubicBezTo>
                  <a:pt x="953095" y="408980"/>
                  <a:pt x="935236" y="428427"/>
                  <a:pt x="912614" y="442317"/>
                </a:cubicBezTo>
                <a:cubicBezTo>
                  <a:pt x="889992" y="456208"/>
                  <a:pt x="864394" y="463153"/>
                  <a:pt x="835818" y="463153"/>
                </a:cubicBezTo>
                <a:cubicBezTo>
                  <a:pt x="814784" y="463153"/>
                  <a:pt x="796131" y="458787"/>
                  <a:pt x="779859" y="450056"/>
                </a:cubicBezTo>
                <a:cubicBezTo>
                  <a:pt x="763587" y="441325"/>
                  <a:pt x="751284" y="430212"/>
                  <a:pt x="742949" y="416719"/>
                </a:cubicBezTo>
                <a:lnTo>
                  <a:pt x="737592" y="416719"/>
                </a:lnTo>
                <a:lnTo>
                  <a:pt x="742949" y="460177"/>
                </a:lnTo>
                <a:lnTo>
                  <a:pt x="742949" y="585192"/>
                </a:lnTo>
                <a:lnTo>
                  <a:pt x="662583" y="585192"/>
                </a:lnTo>
                <a:lnTo>
                  <a:pt x="662583" y="142875"/>
                </a:lnTo>
                <a:lnTo>
                  <a:pt x="737592" y="142875"/>
                </a:lnTo>
                <a:lnTo>
                  <a:pt x="737592" y="180380"/>
                </a:lnTo>
                <a:lnTo>
                  <a:pt x="742949" y="180380"/>
                </a:lnTo>
                <a:cubicBezTo>
                  <a:pt x="751284" y="166886"/>
                  <a:pt x="763587" y="155575"/>
                  <a:pt x="779859" y="146447"/>
                </a:cubicBezTo>
                <a:cubicBezTo>
                  <a:pt x="796131" y="137319"/>
                  <a:pt x="814784" y="132755"/>
                  <a:pt x="835818" y="132755"/>
                </a:cubicBezTo>
                <a:close/>
                <a:moveTo>
                  <a:pt x="444698" y="132755"/>
                </a:moveTo>
                <a:cubicBezTo>
                  <a:pt x="491926" y="132755"/>
                  <a:pt x="528240" y="143867"/>
                  <a:pt x="553640" y="166092"/>
                </a:cubicBezTo>
                <a:cubicBezTo>
                  <a:pt x="578246" y="187920"/>
                  <a:pt x="590550" y="219869"/>
                  <a:pt x="590550" y="261937"/>
                </a:cubicBezTo>
                <a:lnTo>
                  <a:pt x="590550" y="453628"/>
                </a:lnTo>
                <a:lnTo>
                  <a:pt x="511968" y="453628"/>
                </a:lnTo>
                <a:lnTo>
                  <a:pt x="511968" y="422077"/>
                </a:lnTo>
                <a:lnTo>
                  <a:pt x="507206" y="422077"/>
                </a:lnTo>
                <a:cubicBezTo>
                  <a:pt x="497284" y="434777"/>
                  <a:pt x="484981" y="444698"/>
                  <a:pt x="470296" y="451842"/>
                </a:cubicBezTo>
                <a:cubicBezTo>
                  <a:pt x="455215" y="459383"/>
                  <a:pt x="437554" y="463153"/>
                  <a:pt x="417314" y="463153"/>
                </a:cubicBezTo>
                <a:cubicBezTo>
                  <a:pt x="384373" y="463153"/>
                  <a:pt x="357386" y="453628"/>
                  <a:pt x="336351" y="434578"/>
                </a:cubicBezTo>
                <a:cubicBezTo>
                  <a:pt x="315317" y="415528"/>
                  <a:pt x="304800" y="390128"/>
                  <a:pt x="304800" y="358378"/>
                </a:cubicBezTo>
                <a:cubicBezTo>
                  <a:pt x="304800" y="337741"/>
                  <a:pt x="310158" y="319484"/>
                  <a:pt x="320873" y="303609"/>
                </a:cubicBezTo>
                <a:cubicBezTo>
                  <a:pt x="331192" y="288131"/>
                  <a:pt x="346273" y="276027"/>
                  <a:pt x="366117" y="267295"/>
                </a:cubicBezTo>
                <a:cubicBezTo>
                  <a:pt x="385961" y="258564"/>
                  <a:pt x="407193" y="254198"/>
                  <a:pt x="429815" y="254198"/>
                </a:cubicBezTo>
                <a:cubicBezTo>
                  <a:pt x="461962" y="254198"/>
                  <a:pt x="489347" y="258961"/>
                  <a:pt x="511968" y="268486"/>
                </a:cubicBezTo>
                <a:lnTo>
                  <a:pt x="511968" y="254794"/>
                </a:lnTo>
                <a:cubicBezTo>
                  <a:pt x="511968" y="237728"/>
                  <a:pt x="505618" y="224036"/>
                  <a:pt x="492919" y="213717"/>
                </a:cubicBezTo>
                <a:cubicBezTo>
                  <a:pt x="479822" y="203002"/>
                  <a:pt x="462557" y="197644"/>
                  <a:pt x="441126" y="197644"/>
                </a:cubicBezTo>
                <a:cubicBezTo>
                  <a:pt x="427236" y="197644"/>
                  <a:pt x="413147" y="201017"/>
                  <a:pt x="398859" y="207764"/>
                </a:cubicBezTo>
                <a:cubicBezTo>
                  <a:pt x="385365" y="214114"/>
                  <a:pt x="374054" y="222845"/>
                  <a:pt x="364926" y="233958"/>
                </a:cubicBezTo>
                <a:lnTo>
                  <a:pt x="313729" y="194072"/>
                </a:lnTo>
                <a:cubicBezTo>
                  <a:pt x="328414" y="175022"/>
                  <a:pt x="347265" y="159941"/>
                  <a:pt x="370284" y="148828"/>
                </a:cubicBezTo>
                <a:cubicBezTo>
                  <a:pt x="392906" y="138112"/>
                  <a:pt x="417711" y="132755"/>
                  <a:pt x="444698" y="132755"/>
                </a:cubicBezTo>
                <a:close/>
                <a:moveTo>
                  <a:pt x="3067645" y="70842"/>
                </a:moveTo>
                <a:lnTo>
                  <a:pt x="3127176" y="70842"/>
                </a:lnTo>
                <a:lnTo>
                  <a:pt x="3127176" y="118467"/>
                </a:lnTo>
                <a:cubicBezTo>
                  <a:pt x="3127176" y="145851"/>
                  <a:pt x="3120429" y="166291"/>
                  <a:pt x="3106935" y="179784"/>
                </a:cubicBezTo>
                <a:cubicBezTo>
                  <a:pt x="3093442" y="193278"/>
                  <a:pt x="3072804" y="200025"/>
                  <a:pt x="3045023" y="200025"/>
                </a:cubicBezTo>
                <a:lnTo>
                  <a:pt x="3038474" y="200025"/>
                </a:lnTo>
                <a:lnTo>
                  <a:pt x="3038474" y="453628"/>
                </a:lnTo>
                <a:lnTo>
                  <a:pt x="2963465" y="453628"/>
                </a:lnTo>
                <a:lnTo>
                  <a:pt x="2963465" y="414337"/>
                </a:lnTo>
                <a:lnTo>
                  <a:pt x="2958703" y="414337"/>
                </a:lnTo>
                <a:cubicBezTo>
                  <a:pt x="2949178" y="429419"/>
                  <a:pt x="2936081" y="441325"/>
                  <a:pt x="2919412" y="450056"/>
                </a:cubicBezTo>
                <a:cubicBezTo>
                  <a:pt x="2903140" y="458787"/>
                  <a:pt x="2884487" y="463153"/>
                  <a:pt x="2863453" y="463153"/>
                </a:cubicBezTo>
                <a:cubicBezTo>
                  <a:pt x="2826146" y="463153"/>
                  <a:pt x="2797770" y="451644"/>
                  <a:pt x="2778323" y="428625"/>
                </a:cubicBezTo>
                <a:cubicBezTo>
                  <a:pt x="2758479" y="405209"/>
                  <a:pt x="2748557" y="372864"/>
                  <a:pt x="2748557" y="331589"/>
                </a:cubicBezTo>
                <a:lnTo>
                  <a:pt x="2748557" y="142875"/>
                </a:lnTo>
                <a:lnTo>
                  <a:pt x="2828924" y="142875"/>
                </a:lnTo>
                <a:lnTo>
                  <a:pt x="2828924" y="322064"/>
                </a:lnTo>
                <a:cubicBezTo>
                  <a:pt x="2828924" y="343495"/>
                  <a:pt x="2833885" y="359966"/>
                  <a:pt x="2843807" y="371475"/>
                </a:cubicBezTo>
                <a:cubicBezTo>
                  <a:pt x="2853729" y="383381"/>
                  <a:pt x="2867223" y="389334"/>
                  <a:pt x="2884289" y="389334"/>
                </a:cubicBezTo>
                <a:cubicBezTo>
                  <a:pt x="2906911" y="389334"/>
                  <a:pt x="2924969" y="381000"/>
                  <a:pt x="2938462" y="364331"/>
                </a:cubicBezTo>
                <a:cubicBezTo>
                  <a:pt x="2951956" y="348059"/>
                  <a:pt x="2958703" y="327025"/>
                  <a:pt x="2958703" y="301228"/>
                </a:cubicBezTo>
                <a:lnTo>
                  <a:pt x="2958703" y="142875"/>
                </a:lnTo>
                <a:lnTo>
                  <a:pt x="3045023" y="142875"/>
                </a:lnTo>
                <a:cubicBezTo>
                  <a:pt x="3060104" y="142875"/>
                  <a:pt x="3067645" y="135334"/>
                  <a:pt x="3067645" y="120253"/>
                </a:cubicBezTo>
                <a:close/>
                <a:moveTo>
                  <a:pt x="1221581" y="54769"/>
                </a:moveTo>
                <a:lnTo>
                  <a:pt x="1301353" y="54769"/>
                </a:lnTo>
                <a:lnTo>
                  <a:pt x="1301353" y="142875"/>
                </a:lnTo>
                <a:lnTo>
                  <a:pt x="1377553" y="142875"/>
                </a:lnTo>
                <a:lnTo>
                  <a:pt x="1377553" y="210741"/>
                </a:lnTo>
                <a:lnTo>
                  <a:pt x="1301353" y="210741"/>
                </a:lnTo>
                <a:lnTo>
                  <a:pt x="1301353" y="339923"/>
                </a:lnTo>
                <a:cubicBezTo>
                  <a:pt x="1301353" y="355798"/>
                  <a:pt x="1304726" y="367109"/>
                  <a:pt x="1311473" y="373856"/>
                </a:cubicBezTo>
                <a:cubicBezTo>
                  <a:pt x="1317426" y="380206"/>
                  <a:pt x="1327348" y="383381"/>
                  <a:pt x="1341239" y="383381"/>
                </a:cubicBezTo>
                <a:cubicBezTo>
                  <a:pt x="1347985" y="383381"/>
                  <a:pt x="1354335" y="382389"/>
                  <a:pt x="1360289" y="380405"/>
                </a:cubicBezTo>
                <a:cubicBezTo>
                  <a:pt x="1363464" y="379214"/>
                  <a:pt x="1370012" y="375841"/>
                  <a:pt x="1379934" y="370284"/>
                </a:cubicBezTo>
                <a:lnTo>
                  <a:pt x="1379934" y="448270"/>
                </a:lnTo>
                <a:cubicBezTo>
                  <a:pt x="1363662" y="455017"/>
                  <a:pt x="1345207" y="458391"/>
                  <a:pt x="1324570" y="458391"/>
                </a:cubicBezTo>
                <a:cubicBezTo>
                  <a:pt x="1309092" y="458391"/>
                  <a:pt x="1294804" y="456009"/>
                  <a:pt x="1281707" y="451247"/>
                </a:cubicBezTo>
                <a:cubicBezTo>
                  <a:pt x="1268611" y="446484"/>
                  <a:pt x="1258093" y="440134"/>
                  <a:pt x="1250156" y="432197"/>
                </a:cubicBezTo>
                <a:cubicBezTo>
                  <a:pt x="1231106" y="413941"/>
                  <a:pt x="1221581" y="387945"/>
                  <a:pt x="1221581" y="354211"/>
                </a:cubicBezTo>
                <a:lnTo>
                  <a:pt x="1221581" y="210741"/>
                </a:lnTo>
                <a:lnTo>
                  <a:pt x="1167407" y="210741"/>
                </a:lnTo>
                <a:lnTo>
                  <a:pt x="1167407" y="142875"/>
                </a:lnTo>
                <a:lnTo>
                  <a:pt x="1221581" y="142875"/>
                </a:lnTo>
                <a:close/>
                <a:moveTo>
                  <a:pt x="6618684" y="17264"/>
                </a:moveTo>
                <a:lnTo>
                  <a:pt x="6698456" y="17264"/>
                </a:lnTo>
                <a:lnTo>
                  <a:pt x="6698456" y="254794"/>
                </a:lnTo>
                <a:lnTo>
                  <a:pt x="6702623" y="254794"/>
                </a:lnTo>
                <a:lnTo>
                  <a:pt x="6813946" y="142875"/>
                </a:lnTo>
                <a:lnTo>
                  <a:pt x="6912173" y="142875"/>
                </a:lnTo>
                <a:lnTo>
                  <a:pt x="6912173" y="147637"/>
                </a:lnTo>
                <a:lnTo>
                  <a:pt x="6794301" y="262533"/>
                </a:lnTo>
                <a:lnTo>
                  <a:pt x="6917531" y="448866"/>
                </a:lnTo>
                <a:lnTo>
                  <a:pt x="6917531" y="453628"/>
                </a:lnTo>
                <a:lnTo>
                  <a:pt x="6823471" y="453628"/>
                </a:lnTo>
                <a:lnTo>
                  <a:pt x="6738341" y="317897"/>
                </a:lnTo>
                <a:lnTo>
                  <a:pt x="6698456" y="357187"/>
                </a:lnTo>
                <a:lnTo>
                  <a:pt x="6698456" y="453628"/>
                </a:lnTo>
                <a:lnTo>
                  <a:pt x="6618684" y="453628"/>
                </a:lnTo>
                <a:close/>
                <a:moveTo>
                  <a:pt x="5923359" y="17264"/>
                </a:moveTo>
                <a:lnTo>
                  <a:pt x="6003131" y="17264"/>
                </a:lnTo>
                <a:lnTo>
                  <a:pt x="6003131" y="453628"/>
                </a:lnTo>
                <a:lnTo>
                  <a:pt x="5923359" y="453628"/>
                </a:lnTo>
                <a:close/>
                <a:moveTo>
                  <a:pt x="4263628" y="17264"/>
                </a:moveTo>
                <a:lnTo>
                  <a:pt x="4343400" y="17264"/>
                </a:lnTo>
                <a:lnTo>
                  <a:pt x="4343400" y="453628"/>
                </a:lnTo>
                <a:lnTo>
                  <a:pt x="4268985" y="453628"/>
                </a:lnTo>
                <a:lnTo>
                  <a:pt x="4268985" y="416719"/>
                </a:lnTo>
                <a:lnTo>
                  <a:pt x="4263628" y="416719"/>
                </a:lnTo>
                <a:cubicBezTo>
                  <a:pt x="4255293" y="430609"/>
                  <a:pt x="4243189" y="441722"/>
                  <a:pt x="4227314" y="450056"/>
                </a:cubicBezTo>
                <a:cubicBezTo>
                  <a:pt x="4211042" y="458787"/>
                  <a:pt x="4192190" y="463153"/>
                  <a:pt x="4170759" y="463153"/>
                </a:cubicBezTo>
                <a:cubicBezTo>
                  <a:pt x="4142184" y="463153"/>
                  <a:pt x="4116585" y="456208"/>
                  <a:pt x="4093964" y="442317"/>
                </a:cubicBezTo>
                <a:cubicBezTo>
                  <a:pt x="4070548" y="428030"/>
                  <a:pt x="4052490" y="408583"/>
                  <a:pt x="4039790" y="383977"/>
                </a:cubicBezTo>
                <a:cubicBezTo>
                  <a:pt x="4026693" y="358973"/>
                  <a:pt x="4020145" y="330398"/>
                  <a:pt x="4020145" y="298252"/>
                </a:cubicBezTo>
                <a:cubicBezTo>
                  <a:pt x="4020145" y="266502"/>
                  <a:pt x="4026693" y="238125"/>
                  <a:pt x="4039790" y="213122"/>
                </a:cubicBezTo>
                <a:cubicBezTo>
                  <a:pt x="4052887" y="188119"/>
                  <a:pt x="4070945" y="168473"/>
                  <a:pt x="4093964" y="154186"/>
                </a:cubicBezTo>
                <a:cubicBezTo>
                  <a:pt x="4117379" y="139898"/>
                  <a:pt x="4142978" y="132755"/>
                  <a:pt x="4170759" y="132755"/>
                </a:cubicBezTo>
                <a:cubicBezTo>
                  <a:pt x="4191793" y="132755"/>
                  <a:pt x="4210446" y="137319"/>
                  <a:pt x="4226718" y="146447"/>
                </a:cubicBezTo>
                <a:cubicBezTo>
                  <a:pt x="4242990" y="155575"/>
                  <a:pt x="4255293" y="166886"/>
                  <a:pt x="4263628" y="180380"/>
                </a:cubicBezTo>
                <a:lnTo>
                  <a:pt x="4268985" y="180380"/>
                </a:lnTo>
                <a:lnTo>
                  <a:pt x="4263628" y="136922"/>
                </a:lnTo>
                <a:close/>
                <a:moveTo>
                  <a:pt x="2237184" y="17264"/>
                </a:moveTo>
                <a:lnTo>
                  <a:pt x="2316956" y="17264"/>
                </a:lnTo>
                <a:lnTo>
                  <a:pt x="2316956" y="127397"/>
                </a:lnTo>
                <a:lnTo>
                  <a:pt x="2311598" y="181570"/>
                </a:lnTo>
                <a:lnTo>
                  <a:pt x="2316956" y="181570"/>
                </a:lnTo>
                <a:cubicBezTo>
                  <a:pt x="2325687" y="166886"/>
                  <a:pt x="2338585" y="155178"/>
                  <a:pt x="2355651" y="146447"/>
                </a:cubicBezTo>
                <a:cubicBezTo>
                  <a:pt x="2373114" y="137319"/>
                  <a:pt x="2391568" y="132755"/>
                  <a:pt x="2411015" y="132755"/>
                </a:cubicBezTo>
                <a:cubicBezTo>
                  <a:pt x="2448718" y="132755"/>
                  <a:pt x="2477690" y="144066"/>
                  <a:pt x="2497931" y="166687"/>
                </a:cubicBezTo>
                <a:cubicBezTo>
                  <a:pt x="2518171" y="189309"/>
                  <a:pt x="2528292" y="220464"/>
                  <a:pt x="2528292" y="260152"/>
                </a:cubicBezTo>
                <a:lnTo>
                  <a:pt x="2528292" y="453628"/>
                </a:lnTo>
                <a:lnTo>
                  <a:pt x="2448520" y="453628"/>
                </a:lnTo>
                <a:lnTo>
                  <a:pt x="2448520" y="270272"/>
                </a:lnTo>
                <a:cubicBezTo>
                  <a:pt x="2448520" y="250031"/>
                  <a:pt x="2443162" y="234553"/>
                  <a:pt x="2432447" y="223837"/>
                </a:cubicBezTo>
                <a:cubicBezTo>
                  <a:pt x="2421334" y="212725"/>
                  <a:pt x="2407046" y="207169"/>
                  <a:pt x="2389584" y="207169"/>
                </a:cubicBezTo>
                <a:cubicBezTo>
                  <a:pt x="2368153" y="207169"/>
                  <a:pt x="2350690" y="215702"/>
                  <a:pt x="2337196" y="232767"/>
                </a:cubicBezTo>
                <a:cubicBezTo>
                  <a:pt x="2323703" y="249833"/>
                  <a:pt x="2316956" y="270867"/>
                  <a:pt x="2316956" y="295870"/>
                </a:cubicBezTo>
                <a:lnTo>
                  <a:pt x="2316956" y="453628"/>
                </a:lnTo>
                <a:lnTo>
                  <a:pt x="2237184" y="453628"/>
                </a:lnTo>
                <a:close/>
                <a:moveTo>
                  <a:pt x="0" y="17264"/>
                </a:moveTo>
                <a:lnTo>
                  <a:pt x="82153" y="17264"/>
                </a:lnTo>
                <a:lnTo>
                  <a:pt x="82153" y="375642"/>
                </a:lnTo>
                <a:lnTo>
                  <a:pt x="266700" y="375642"/>
                </a:lnTo>
                <a:lnTo>
                  <a:pt x="266700" y="453628"/>
                </a:lnTo>
                <a:lnTo>
                  <a:pt x="0" y="453628"/>
                </a:lnTo>
                <a:close/>
                <a:moveTo>
                  <a:pt x="5823346" y="12501"/>
                </a:moveTo>
                <a:cubicBezTo>
                  <a:pt x="5843984" y="12501"/>
                  <a:pt x="5860851" y="14684"/>
                  <a:pt x="5873948" y="19050"/>
                </a:cubicBezTo>
                <a:lnTo>
                  <a:pt x="5873948" y="97036"/>
                </a:lnTo>
                <a:cubicBezTo>
                  <a:pt x="5865613" y="93861"/>
                  <a:pt x="5858867" y="91480"/>
                  <a:pt x="5853707" y="89892"/>
                </a:cubicBezTo>
                <a:cubicBezTo>
                  <a:pt x="5848548" y="88305"/>
                  <a:pt x="5841801" y="87511"/>
                  <a:pt x="5833466" y="87511"/>
                </a:cubicBezTo>
                <a:cubicBezTo>
                  <a:pt x="5819576" y="87511"/>
                  <a:pt x="5808662" y="91281"/>
                  <a:pt x="5800724" y="98822"/>
                </a:cubicBezTo>
                <a:cubicBezTo>
                  <a:pt x="5792787" y="106362"/>
                  <a:pt x="5788818" y="116880"/>
                  <a:pt x="5788818" y="130373"/>
                </a:cubicBezTo>
                <a:lnTo>
                  <a:pt x="5788818" y="142875"/>
                </a:lnTo>
                <a:lnTo>
                  <a:pt x="5865018" y="142875"/>
                </a:lnTo>
                <a:lnTo>
                  <a:pt x="5865018" y="210741"/>
                </a:lnTo>
                <a:lnTo>
                  <a:pt x="5788818" y="210741"/>
                </a:lnTo>
                <a:lnTo>
                  <a:pt x="5788818" y="453628"/>
                </a:lnTo>
                <a:lnTo>
                  <a:pt x="5709046" y="453628"/>
                </a:lnTo>
                <a:lnTo>
                  <a:pt x="5709046" y="210741"/>
                </a:lnTo>
                <a:lnTo>
                  <a:pt x="5653682" y="210741"/>
                </a:lnTo>
                <a:lnTo>
                  <a:pt x="5653682" y="142875"/>
                </a:lnTo>
                <a:lnTo>
                  <a:pt x="5709046" y="142875"/>
                </a:lnTo>
                <a:lnTo>
                  <a:pt x="5709046" y="125611"/>
                </a:lnTo>
                <a:cubicBezTo>
                  <a:pt x="5709046" y="90289"/>
                  <a:pt x="5719564" y="62508"/>
                  <a:pt x="5740598" y="42267"/>
                </a:cubicBezTo>
                <a:cubicBezTo>
                  <a:pt x="5760838" y="22423"/>
                  <a:pt x="5788422" y="12501"/>
                  <a:pt x="5823346" y="12501"/>
                </a:cubicBezTo>
                <a:close/>
                <a:moveTo>
                  <a:pt x="6129932" y="5358"/>
                </a:moveTo>
                <a:cubicBezTo>
                  <a:pt x="6144220" y="5358"/>
                  <a:pt x="6156325" y="10319"/>
                  <a:pt x="6166246" y="20241"/>
                </a:cubicBezTo>
                <a:cubicBezTo>
                  <a:pt x="6176168" y="30162"/>
                  <a:pt x="6181129" y="42267"/>
                  <a:pt x="6181129" y="56555"/>
                </a:cubicBezTo>
                <a:cubicBezTo>
                  <a:pt x="6181129" y="71239"/>
                  <a:pt x="6176168" y="83542"/>
                  <a:pt x="6166246" y="93464"/>
                </a:cubicBezTo>
                <a:cubicBezTo>
                  <a:pt x="6156325" y="103386"/>
                  <a:pt x="6144220" y="108347"/>
                  <a:pt x="6129932" y="108347"/>
                </a:cubicBezTo>
                <a:cubicBezTo>
                  <a:pt x="6115645" y="108347"/>
                  <a:pt x="6103540" y="103386"/>
                  <a:pt x="6093618" y="93464"/>
                </a:cubicBezTo>
                <a:cubicBezTo>
                  <a:pt x="6083299" y="83145"/>
                  <a:pt x="6078140" y="70842"/>
                  <a:pt x="6078140" y="56555"/>
                </a:cubicBezTo>
                <a:cubicBezTo>
                  <a:pt x="6078140" y="42664"/>
                  <a:pt x="6083299" y="30559"/>
                  <a:pt x="6093618" y="20241"/>
                </a:cubicBezTo>
                <a:cubicBezTo>
                  <a:pt x="6103540" y="10319"/>
                  <a:pt x="6115645" y="5358"/>
                  <a:pt x="6129932" y="5358"/>
                </a:cubicBezTo>
                <a:close/>
                <a:moveTo>
                  <a:pt x="411956" y="4762"/>
                </a:moveTo>
                <a:lnTo>
                  <a:pt x="481608" y="4762"/>
                </a:lnTo>
                <a:lnTo>
                  <a:pt x="551259" y="81558"/>
                </a:lnTo>
                <a:lnTo>
                  <a:pt x="551259" y="86916"/>
                </a:lnTo>
                <a:lnTo>
                  <a:pt x="475059" y="86916"/>
                </a:lnTo>
                <a:lnTo>
                  <a:pt x="450651" y="51197"/>
                </a:lnTo>
                <a:lnTo>
                  <a:pt x="442912" y="51197"/>
                </a:lnTo>
                <a:lnTo>
                  <a:pt x="418504" y="86916"/>
                </a:lnTo>
                <a:lnTo>
                  <a:pt x="342304" y="86916"/>
                </a:lnTo>
                <a:lnTo>
                  <a:pt x="342304" y="81558"/>
                </a:lnTo>
                <a:close/>
                <a:moveTo>
                  <a:pt x="2887265" y="0"/>
                </a:moveTo>
                <a:lnTo>
                  <a:pt x="2980729" y="0"/>
                </a:lnTo>
                <a:lnTo>
                  <a:pt x="2925365" y="82748"/>
                </a:lnTo>
                <a:lnTo>
                  <a:pt x="2861667" y="82748"/>
                </a:lnTo>
                <a:close/>
                <a:moveTo>
                  <a:pt x="1662112" y="0"/>
                </a:moveTo>
                <a:lnTo>
                  <a:pt x="1755576" y="0"/>
                </a:lnTo>
                <a:lnTo>
                  <a:pt x="1781174" y="82748"/>
                </a:lnTo>
                <a:lnTo>
                  <a:pt x="1716285" y="8274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CBDE0637-89CD-4013-A76A-0A449FFF4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86" y="2084142"/>
            <a:ext cx="643022" cy="643022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2AF5B81-6E9D-43A8-A064-A3F459183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22333"/>
              </p:ext>
            </p:extLst>
          </p:nvPr>
        </p:nvGraphicFramePr>
        <p:xfrm>
          <a:off x="1680235" y="2727164"/>
          <a:ext cx="8897454" cy="364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97454">
                  <a:extLst>
                    <a:ext uri="{9D8B030D-6E8A-4147-A177-3AD203B41FA5}">
                      <a16:colId xmlns:a16="http://schemas.microsoft.com/office/drawing/2014/main" val="125192546"/>
                    </a:ext>
                  </a:extLst>
                </a:gridCol>
              </a:tblGrid>
              <a:tr h="7018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List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HttpHost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&gt;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httpHosts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=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ArrayList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&lt;&gt;();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httpHosts.add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HttpHost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Commons.EXAMPLE_ELASTIC_SERVER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800" dirty="0">
                          <a:solidFill>
                            <a:srgbClr val="098658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9200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 </a:t>
                      </a:r>
                      <a:r>
                        <a:rPr lang="en-US" sz="1800" dirty="0">
                          <a:solidFill>
                            <a:srgbClr val="A31515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"http"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// use a </a:t>
                      </a:r>
                      <a:r>
                        <a:rPr lang="en-US" sz="1800" dirty="0" err="1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ElasticsearchSink.Builder</a:t>
                      </a:r>
                      <a:r>
                        <a:rPr lang="en-US" sz="1800" dirty="0">
                          <a:solidFill>
                            <a:srgbClr val="008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to create an es instance 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ElasticsearchSink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LogObject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&gt;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esSinkBuilder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=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ElasticsearchSink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Builder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&lt;&gt;(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   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httpHosts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,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   </a:t>
                      </a:r>
                      <a:r>
                        <a:rPr lang="en-US" sz="1800" dirty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new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ElasticsearchSinkFunction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&lt;</a:t>
                      </a:r>
                      <a:r>
                        <a:rPr lang="en-US" sz="1800" dirty="0" err="1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LogObject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&gt;() { … }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              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parsedStream.addSink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esSinkBuilder.build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 panose="02020603050405020304" pitchFamily="18" charset="0"/>
                        </a:rPr>
                        <a:t>());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14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22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CF946F-A8E5-42BF-9AFE-953A3C12210F}"/>
              </a:ext>
            </a:extLst>
          </p:cNvPr>
          <p:cNvSpPr txBox="1"/>
          <p:nvPr/>
        </p:nvSpPr>
        <p:spPr>
          <a:xfrm>
            <a:off x="4219625" y="2853063"/>
            <a:ext cx="3813452" cy="1065954"/>
          </a:xfrm>
          <a:custGeom>
            <a:avLst/>
            <a:gdLst/>
            <a:ahLst/>
            <a:cxnLst/>
            <a:rect l="l" t="t" r="r" b="b"/>
            <a:pathLst>
              <a:path w="3813452" h="1065954">
                <a:moveTo>
                  <a:pt x="3432042" y="388525"/>
                </a:moveTo>
                <a:cubicBezTo>
                  <a:pt x="3386501" y="388525"/>
                  <a:pt x="3343806" y="399911"/>
                  <a:pt x="3303957" y="422682"/>
                </a:cubicBezTo>
                <a:cubicBezTo>
                  <a:pt x="3265057" y="445452"/>
                  <a:pt x="3233273" y="478185"/>
                  <a:pt x="3208605" y="520880"/>
                </a:cubicBezTo>
                <a:cubicBezTo>
                  <a:pt x="3184885" y="562626"/>
                  <a:pt x="3173026" y="612912"/>
                  <a:pt x="3173026" y="671736"/>
                </a:cubicBezTo>
                <a:cubicBezTo>
                  <a:pt x="3173026" y="729612"/>
                  <a:pt x="3184885" y="779423"/>
                  <a:pt x="3208605" y="821169"/>
                </a:cubicBezTo>
                <a:cubicBezTo>
                  <a:pt x="3233273" y="863864"/>
                  <a:pt x="3265057" y="896597"/>
                  <a:pt x="3303957" y="919368"/>
                </a:cubicBezTo>
                <a:cubicBezTo>
                  <a:pt x="3345704" y="943087"/>
                  <a:pt x="3388399" y="954947"/>
                  <a:pt x="3432042" y="954947"/>
                </a:cubicBezTo>
                <a:cubicBezTo>
                  <a:pt x="3475686" y="954947"/>
                  <a:pt x="3518381" y="943087"/>
                  <a:pt x="3560128" y="919368"/>
                </a:cubicBezTo>
                <a:cubicBezTo>
                  <a:pt x="3598078" y="897546"/>
                  <a:pt x="3629388" y="864813"/>
                  <a:pt x="3654057" y="821169"/>
                </a:cubicBezTo>
                <a:cubicBezTo>
                  <a:pt x="3677776" y="779423"/>
                  <a:pt x="3689636" y="729612"/>
                  <a:pt x="3689636" y="671736"/>
                </a:cubicBezTo>
                <a:cubicBezTo>
                  <a:pt x="3689636" y="612912"/>
                  <a:pt x="3677776" y="562626"/>
                  <a:pt x="3654057" y="520880"/>
                </a:cubicBezTo>
                <a:cubicBezTo>
                  <a:pt x="3629388" y="477236"/>
                  <a:pt x="3598078" y="444503"/>
                  <a:pt x="3560128" y="422682"/>
                </a:cubicBezTo>
                <a:cubicBezTo>
                  <a:pt x="3520279" y="399911"/>
                  <a:pt x="3477584" y="388525"/>
                  <a:pt x="3432042" y="388525"/>
                </a:cubicBezTo>
                <a:close/>
                <a:moveTo>
                  <a:pt x="1315195" y="388525"/>
                </a:moveTo>
                <a:cubicBezTo>
                  <a:pt x="1258268" y="388525"/>
                  <a:pt x="1208457" y="407501"/>
                  <a:pt x="1165762" y="445452"/>
                </a:cubicBezTo>
                <a:cubicBezTo>
                  <a:pt x="1125913" y="481506"/>
                  <a:pt x="1099347" y="530842"/>
                  <a:pt x="1086065" y="593462"/>
                </a:cubicBezTo>
                <a:lnTo>
                  <a:pt x="1538632" y="593462"/>
                </a:lnTo>
                <a:cubicBezTo>
                  <a:pt x="1537684" y="562152"/>
                  <a:pt x="1529145" y="530842"/>
                  <a:pt x="1513015" y="499533"/>
                </a:cubicBezTo>
                <a:cubicBezTo>
                  <a:pt x="1497835" y="469172"/>
                  <a:pt x="1473641" y="443080"/>
                  <a:pt x="1440434" y="421258"/>
                </a:cubicBezTo>
                <a:cubicBezTo>
                  <a:pt x="1407226" y="399436"/>
                  <a:pt x="1365480" y="388525"/>
                  <a:pt x="1315195" y="388525"/>
                </a:cubicBezTo>
                <a:close/>
                <a:moveTo>
                  <a:pt x="3432042" y="276095"/>
                </a:moveTo>
                <a:cubicBezTo>
                  <a:pt x="3505098" y="276095"/>
                  <a:pt x="3570564" y="293648"/>
                  <a:pt x="3628440" y="328752"/>
                </a:cubicBezTo>
                <a:cubicBezTo>
                  <a:pt x="3686315" y="363857"/>
                  <a:pt x="3731857" y="411771"/>
                  <a:pt x="3765064" y="472492"/>
                </a:cubicBezTo>
                <a:cubicBezTo>
                  <a:pt x="3797322" y="531317"/>
                  <a:pt x="3813452" y="597731"/>
                  <a:pt x="3813452" y="671736"/>
                </a:cubicBezTo>
                <a:cubicBezTo>
                  <a:pt x="3813452" y="745741"/>
                  <a:pt x="3797322" y="812155"/>
                  <a:pt x="3765064" y="870980"/>
                </a:cubicBezTo>
                <a:cubicBezTo>
                  <a:pt x="3731857" y="931702"/>
                  <a:pt x="3686315" y="979615"/>
                  <a:pt x="3628440" y="1014720"/>
                </a:cubicBezTo>
                <a:cubicBezTo>
                  <a:pt x="3572461" y="1048876"/>
                  <a:pt x="3506995" y="1065954"/>
                  <a:pt x="3432042" y="1065954"/>
                </a:cubicBezTo>
                <a:cubicBezTo>
                  <a:pt x="3357089" y="1065954"/>
                  <a:pt x="3291623" y="1048876"/>
                  <a:pt x="3235645" y="1014720"/>
                </a:cubicBezTo>
                <a:cubicBezTo>
                  <a:pt x="3177770" y="979615"/>
                  <a:pt x="3132228" y="931702"/>
                  <a:pt x="3099021" y="870980"/>
                </a:cubicBezTo>
                <a:cubicBezTo>
                  <a:pt x="3066762" y="812155"/>
                  <a:pt x="3050633" y="745741"/>
                  <a:pt x="3050633" y="671736"/>
                </a:cubicBezTo>
                <a:cubicBezTo>
                  <a:pt x="3050633" y="597731"/>
                  <a:pt x="3066762" y="531317"/>
                  <a:pt x="3099021" y="472492"/>
                </a:cubicBezTo>
                <a:cubicBezTo>
                  <a:pt x="3132228" y="411771"/>
                  <a:pt x="3177770" y="363857"/>
                  <a:pt x="3235645" y="328752"/>
                </a:cubicBezTo>
                <a:cubicBezTo>
                  <a:pt x="3293520" y="293648"/>
                  <a:pt x="3358986" y="276095"/>
                  <a:pt x="3432042" y="276095"/>
                </a:cubicBezTo>
                <a:close/>
                <a:moveTo>
                  <a:pt x="2168501" y="276095"/>
                </a:moveTo>
                <a:cubicBezTo>
                  <a:pt x="2221633" y="276095"/>
                  <a:pt x="2269071" y="289378"/>
                  <a:pt x="2310818" y="315944"/>
                </a:cubicBezTo>
                <a:cubicBezTo>
                  <a:pt x="2351615" y="342510"/>
                  <a:pt x="2380553" y="377615"/>
                  <a:pt x="2397631" y="421258"/>
                </a:cubicBezTo>
                <a:cubicBezTo>
                  <a:pt x="2423248" y="377615"/>
                  <a:pt x="2457879" y="342510"/>
                  <a:pt x="2501523" y="315944"/>
                </a:cubicBezTo>
                <a:cubicBezTo>
                  <a:pt x="2546115" y="289378"/>
                  <a:pt x="2596400" y="276095"/>
                  <a:pt x="2652378" y="276095"/>
                </a:cubicBezTo>
                <a:cubicBezTo>
                  <a:pt x="2738717" y="276095"/>
                  <a:pt x="2803234" y="302187"/>
                  <a:pt x="2845929" y="354369"/>
                </a:cubicBezTo>
                <a:cubicBezTo>
                  <a:pt x="2889573" y="408450"/>
                  <a:pt x="2911395" y="479134"/>
                  <a:pt x="2911395" y="566422"/>
                </a:cubicBezTo>
                <a:lnTo>
                  <a:pt x="2911395" y="1043183"/>
                </a:lnTo>
                <a:lnTo>
                  <a:pt x="2789003" y="1043183"/>
                </a:lnTo>
                <a:lnTo>
                  <a:pt x="2789003" y="584923"/>
                </a:lnTo>
                <a:cubicBezTo>
                  <a:pt x="2789003" y="516611"/>
                  <a:pt x="2774771" y="466800"/>
                  <a:pt x="2746308" y="435490"/>
                </a:cubicBezTo>
                <a:cubicBezTo>
                  <a:pt x="2717844" y="404180"/>
                  <a:pt x="2676098" y="388525"/>
                  <a:pt x="2621069" y="388525"/>
                </a:cubicBezTo>
                <a:cubicBezTo>
                  <a:pt x="2584066" y="388525"/>
                  <a:pt x="2550385" y="399436"/>
                  <a:pt x="2520024" y="421258"/>
                </a:cubicBezTo>
                <a:cubicBezTo>
                  <a:pt x="2489663" y="443080"/>
                  <a:pt x="2465943" y="471544"/>
                  <a:pt x="2448865" y="506648"/>
                </a:cubicBezTo>
                <a:cubicBezTo>
                  <a:pt x="2432736" y="539856"/>
                  <a:pt x="2424671" y="578756"/>
                  <a:pt x="2424671" y="623348"/>
                </a:cubicBezTo>
                <a:lnTo>
                  <a:pt x="2424671" y="1043183"/>
                </a:lnTo>
                <a:lnTo>
                  <a:pt x="2300856" y="1043183"/>
                </a:lnTo>
                <a:lnTo>
                  <a:pt x="2300856" y="586346"/>
                </a:lnTo>
                <a:cubicBezTo>
                  <a:pt x="2300856" y="517085"/>
                  <a:pt x="2286624" y="466800"/>
                  <a:pt x="2258161" y="435490"/>
                </a:cubicBezTo>
                <a:cubicBezTo>
                  <a:pt x="2229697" y="404180"/>
                  <a:pt x="2188425" y="388525"/>
                  <a:pt x="2134345" y="388525"/>
                </a:cubicBezTo>
                <a:cubicBezTo>
                  <a:pt x="2097342" y="388525"/>
                  <a:pt x="2063661" y="399436"/>
                  <a:pt x="2033300" y="421258"/>
                </a:cubicBezTo>
                <a:cubicBezTo>
                  <a:pt x="2002939" y="443080"/>
                  <a:pt x="1979219" y="472492"/>
                  <a:pt x="1962141" y="509495"/>
                </a:cubicBezTo>
                <a:cubicBezTo>
                  <a:pt x="1946012" y="544600"/>
                  <a:pt x="1937947" y="583500"/>
                  <a:pt x="1937947" y="626195"/>
                </a:cubicBezTo>
                <a:lnTo>
                  <a:pt x="1937947" y="1043183"/>
                </a:lnTo>
                <a:lnTo>
                  <a:pt x="1814132" y="1043183"/>
                </a:lnTo>
                <a:lnTo>
                  <a:pt x="1814132" y="300289"/>
                </a:lnTo>
                <a:lnTo>
                  <a:pt x="1930831" y="300289"/>
                </a:lnTo>
                <a:lnTo>
                  <a:pt x="1930831" y="409873"/>
                </a:lnTo>
                <a:lnTo>
                  <a:pt x="1937947" y="409873"/>
                </a:lnTo>
                <a:cubicBezTo>
                  <a:pt x="1958821" y="371922"/>
                  <a:pt x="1990605" y="340138"/>
                  <a:pt x="2033300" y="314521"/>
                </a:cubicBezTo>
                <a:cubicBezTo>
                  <a:pt x="2075995" y="288904"/>
                  <a:pt x="2121062" y="276095"/>
                  <a:pt x="2168501" y="276095"/>
                </a:cubicBezTo>
                <a:close/>
                <a:moveTo>
                  <a:pt x="1315195" y="276095"/>
                </a:moveTo>
                <a:cubicBezTo>
                  <a:pt x="1386353" y="276095"/>
                  <a:pt x="1449447" y="292699"/>
                  <a:pt x="1504476" y="325906"/>
                </a:cubicBezTo>
                <a:cubicBezTo>
                  <a:pt x="1557608" y="358165"/>
                  <a:pt x="1598405" y="402757"/>
                  <a:pt x="1626869" y="459684"/>
                </a:cubicBezTo>
                <a:cubicBezTo>
                  <a:pt x="1656281" y="518508"/>
                  <a:pt x="1670987" y="584448"/>
                  <a:pt x="1670987" y="657504"/>
                </a:cubicBezTo>
                <a:cubicBezTo>
                  <a:pt x="1670987" y="663197"/>
                  <a:pt x="1670038" y="675531"/>
                  <a:pt x="1668141" y="694507"/>
                </a:cubicBezTo>
                <a:lnTo>
                  <a:pt x="1078949" y="694507"/>
                </a:lnTo>
                <a:cubicBezTo>
                  <a:pt x="1081795" y="751434"/>
                  <a:pt x="1095552" y="799347"/>
                  <a:pt x="1120220" y="838247"/>
                </a:cubicBezTo>
                <a:cubicBezTo>
                  <a:pt x="1143940" y="875249"/>
                  <a:pt x="1174775" y="904187"/>
                  <a:pt x="1212726" y="925060"/>
                </a:cubicBezTo>
                <a:cubicBezTo>
                  <a:pt x="1249729" y="944985"/>
                  <a:pt x="1288629" y="954947"/>
                  <a:pt x="1329426" y="954947"/>
                </a:cubicBezTo>
                <a:cubicBezTo>
                  <a:pt x="1426202" y="954947"/>
                  <a:pt x="1499732" y="909880"/>
                  <a:pt x="1550018" y="819746"/>
                </a:cubicBezTo>
                <a:lnTo>
                  <a:pt x="1653909" y="870980"/>
                </a:lnTo>
                <a:cubicBezTo>
                  <a:pt x="1622599" y="930753"/>
                  <a:pt x="1579430" y="978192"/>
                  <a:pt x="1524400" y="1013297"/>
                </a:cubicBezTo>
                <a:cubicBezTo>
                  <a:pt x="1469371" y="1048402"/>
                  <a:pt x="1402957" y="1065954"/>
                  <a:pt x="1325157" y="1065954"/>
                </a:cubicBezTo>
                <a:cubicBezTo>
                  <a:pt x="1253050" y="1065954"/>
                  <a:pt x="1189481" y="1049350"/>
                  <a:pt x="1134452" y="1016143"/>
                </a:cubicBezTo>
                <a:cubicBezTo>
                  <a:pt x="1077526" y="981987"/>
                  <a:pt x="1033407" y="935022"/>
                  <a:pt x="1002097" y="875249"/>
                </a:cubicBezTo>
                <a:cubicBezTo>
                  <a:pt x="970788" y="815476"/>
                  <a:pt x="955133" y="748113"/>
                  <a:pt x="955133" y="673159"/>
                </a:cubicBezTo>
                <a:cubicBezTo>
                  <a:pt x="955133" y="601052"/>
                  <a:pt x="969839" y="535112"/>
                  <a:pt x="999251" y="475339"/>
                </a:cubicBezTo>
                <a:cubicBezTo>
                  <a:pt x="1029612" y="413668"/>
                  <a:pt x="1071833" y="365280"/>
                  <a:pt x="1125913" y="330176"/>
                </a:cubicBezTo>
                <a:cubicBezTo>
                  <a:pt x="1181891" y="294122"/>
                  <a:pt x="1244985" y="276095"/>
                  <a:pt x="1315195" y="276095"/>
                </a:cubicBezTo>
                <a:close/>
                <a:moveTo>
                  <a:pt x="123816" y="118123"/>
                </a:moveTo>
                <a:lnTo>
                  <a:pt x="123816" y="925060"/>
                </a:lnTo>
                <a:lnTo>
                  <a:pt x="314521" y="925060"/>
                </a:lnTo>
                <a:cubicBezTo>
                  <a:pt x="436914" y="925060"/>
                  <a:pt x="534638" y="889481"/>
                  <a:pt x="607694" y="818323"/>
                </a:cubicBezTo>
                <a:cubicBezTo>
                  <a:pt x="680750" y="747164"/>
                  <a:pt x="717278" y="648017"/>
                  <a:pt x="717278" y="520880"/>
                </a:cubicBezTo>
                <a:cubicBezTo>
                  <a:pt x="717278" y="394693"/>
                  <a:pt x="680750" y="296019"/>
                  <a:pt x="607694" y="224861"/>
                </a:cubicBezTo>
                <a:cubicBezTo>
                  <a:pt x="534638" y="153703"/>
                  <a:pt x="436914" y="118123"/>
                  <a:pt x="314521" y="118123"/>
                </a:cubicBezTo>
                <a:close/>
                <a:moveTo>
                  <a:pt x="0" y="0"/>
                </a:moveTo>
                <a:lnTo>
                  <a:pt x="314521" y="0"/>
                </a:lnTo>
                <a:cubicBezTo>
                  <a:pt x="422682" y="0"/>
                  <a:pt x="516136" y="21822"/>
                  <a:pt x="594885" y="65466"/>
                </a:cubicBezTo>
                <a:cubicBezTo>
                  <a:pt x="673634" y="109110"/>
                  <a:pt x="734830" y="170781"/>
                  <a:pt x="778474" y="250478"/>
                </a:cubicBezTo>
                <a:cubicBezTo>
                  <a:pt x="821169" y="329227"/>
                  <a:pt x="842517" y="419361"/>
                  <a:pt x="842517" y="520880"/>
                </a:cubicBezTo>
                <a:cubicBezTo>
                  <a:pt x="842517" y="624297"/>
                  <a:pt x="821169" y="714906"/>
                  <a:pt x="778474" y="792705"/>
                </a:cubicBezTo>
                <a:cubicBezTo>
                  <a:pt x="735779" y="870505"/>
                  <a:pt x="674582" y="931702"/>
                  <a:pt x="594885" y="976294"/>
                </a:cubicBezTo>
                <a:cubicBezTo>
                  <a:pt x="514239" y="1020887"/>
                  <a:pt x="420784" y="1043183"/>
                  <a:pt x="314521" y="1043183"/>
                </a:cubicBezTo>
                <a:lnTo>
                  <a:pt x="0" y="1043183"/>
                </a:lnTo>
                <a:close/>
              </a:path>
            </a:pathLst>
          </a:custGeom>
          <a:solidFill>
            <a:srgbClr val="0048C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500" b="1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91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F932C8E-D8EB-4B75-8575-8DCC24B9E289}"/>
              </a:ext>
            </a:extLst>
          </p:cNvPr>
          <p:cNvSpPr txBox="1"/>
          <p:nvPr/>
        </p:nvSpPr>
        <p:spPr>
          <a:xfrm>
            <a:off x="1008031" y="846735"/>
            <a:ext cx="4128418" cy="545251"/>
          </a:xfrm>
          <a:custGeom>
            <a:avLst/>
            <a:gdLst/>
            <a:ahLst/>
            <a:cxnLst/>
            <a:rect l="l" t="t" r="r" b="b"/>
            <a:pathLst>
              <a:path w="4128418" h="545251">
                <a:moveTo>
                  <a:pt x="3695281" y="469330"/>
                </a:moveTo>
                <a:cubicBezTo>
                  <a:pt x="3706127" y="469330"/>
                  <a:pt x="3715165" y="472945"/>
                  <a:pt x="3722396" y="480175"/>
                </a:cubicBezTo>
                <a:cubicBezTo>
                  <a:pt x="3729626" y="487406"/>
                  <a:pt x="3733242" y="496444"/>
                  <a:pt x="3733242" y="507290"/>
                </a:cubicBezTo>
                <a:cubicBezTo>
                  <a:pt x="3733242" y="518136"/>
                  <a:pt x="3729626" y="527174"/>
                  <a:pt x="3722396" y="534405"/>
                </a:cubicBezTo>
                <a:cubicBezTo>
                  <a:pt x="3715165" y="541635"/>
                  <a:pt x="3706127" y="545251"/>
                  <a:pt x="3695281" y="545251"/>
                </a:cubicBezTo>
                <a:cubicBezTo>
                  <a:pt x="3684435" y="545251"/>
                  <a:pt x="3675397" y="541635"/>
                  <a:pt x="3668166" y="534405"/>
                </a:cubicBezTo>
                <a:cubicBezTo>
                  <a:pt x="3660936" y="527174"/>
                  <a:pt x="3657321" y="518136"/>
                  <a:pt x="3657321" y="507290"/>
                </a:cubicBezTo>
                <a:cubicBezTo>
                  <a:pt x="3657321" y="496444"/>
                  <a:pt x="3660936" y="487406"/>
                  <a:pt x="3668166" y="480175"/>
                </a:cubicBezTo>
                <a:cubicBezTo>
                  <a:pt x="3675397" y="472945"/>
                  <a:pt x="3684435" y="469330"/>
                  <a:pt x="3695281" y="469330"/>
                </a:cubicBezTo>
                <a:close/>
                <a:moveTo>
                  <a:pt x="2408243" y="469330"/>
                </a:moveTo>
                <a:cubicBezTo>
                  <a:pt x="2419089" y="469330"/>
                  <a:pt x="2428127" y="472945"/>
                  <a:pt x="2435358" y="480175"/>
                </a:cubicBezTo>
                <a:cubicBezTo>
                  <a:pt x="2442589" y="487406"/>
                  <a:pt x="2446204" y="496444"/>
                  <a:pt x="2446204" y="507290"/>
                </a:cubicBezTo>
                <a:cubicBezTo>
                  <a:pt x="2446204" y="518136"/>
                  <a:pt x="2442589" y="527174"/>
                  <a:pt x="2435358" y="534405"/>
                </a:cubicBezTo>
                <a:cubicBezTo>
                  <a:pt x="2428127" y="541635"/>
                  <a:pt x="2419089" y="545251"/>
                  <a:pt x="2408243" y="545251"/>
                </a:cubicBezTo>
                <a:cubicBezTo>
                  <a:pt x="2397398" y="545251"/>
                  <a:pt x="2388359" y="541635"/>
                  <a:pt x="2381129" y="534405"/>
                </a:cubicBezTo>
                <a:cubicBezTo>
                  <a:pt x="2373898" y="527174"/>
                  <a:pt x="2370283" y="518136"/>
                  <a:pt x="2370283" y="507290"/>
                </a:cubicBezTo>
                <a:cubicBezTo>
                  <a:pt x="2370283" y="496444"/>
                  <a:pt x="2373898" y="487406"/>
                  <a:pt x="2381129" y="480175"/>
                </a:cubicBezTo>
                <a:cubicBezTo>
                  <a:pt x="2388359" y="472945"/>
                  <a:pt x="2397398" y="469330"/>
                  <a:pt x="2408243" y="469330"/>
                </a:cubicBezTo>
                <a:close/>
                <a:moveTo>
                  <a:pt x="2408243" y="316009"/>
                </a:moveTo>
                <a:cubicBezTo>
                  <a:pt x="2374063" y="316009"/>
                  <a:pt x="2356972" y="328827"/>
                  <a:pt x="2356972" y="354462"/>
                </a:cubicBezTo>
                <a:cubicBezTo>
                  <a:pt x="2356972" y="364979"/>
                  <a:pt x="2360752" y="373525"/>
                  <a:pt x="2368311" y="380098"/>
                </a:cubicBezTo>
                <a:cubicBezTo>
                  <a:pt x="2375870" y="386671"/>
                  <a:pt x="2386387" y="389958"/>
                  <a:pt x="2399862" y="389958"/>
                </a:cubicBezTo>
                <a:cubicBezTo>
                  <a:pt x="2419254" y="389958"/>
                  <a:pt x="2434536" y="383877"/>
                  <a:pt x="2445711" y="371717"/>
                </a:cubicBezTo>
                <a:cubicBezTo>
                  <a:pt x="2456886" y="359556"/>
                  <a:pt x="2462473" y="345095"/>
                  <a:pt x="2462473" y="328334"/>
                </a:cubicBezTo>
                <a:cubicBezTo>
                  <a:pt x="2444396" y="320117"/>
                  <a:pt x="2426320" y="316009"/>
                  <a:pt x="2408243" y="316009"/>
                </a:cubicBezTo>
                <a:close/>
                <a:moveTo>
                  <a:pt x="1684343" y="316009"/>
                </a:moveTo>
                <a:cubicBezTo>
                  <a:pt x="1650162" y="316009"/>
                  <a:pt x="1633072" y="328827"/>
                  <a:pt x="1633072" y="354462"/>
                </a:cubicBezTo>
                <a:cubicBezTo>
                  <a:pt x="1633072" y="364979"/>
                  <a:pt x="1636852" y="373525"/>
                  <a:pt x="1644411" y="380098"/>
                </a:cubicBezTo>
                <a:cubicBezTo>
                  <a:pt x="1651970" y="386671"/>
                  <a:pt x="1662487" y="389958"/>
                  <a:pt x="1675963" y="389958"/>
                </a:cubicBezTo>
                <a:cubicBezTo>
                  <a:pt x="1695354" y="389958"/>
                  <a:pt x="1710636" y="383877"/>
                  <a:pt x="1721811" y="371717"/>
                </a:cubicBezTo>
                <a:cubicBezTo>
                  <a:pt x="1732985" y="359556"/>
                  <a:pt x="1738573" y="345095"/>
                  <a:pt x="1738573" y="328334"/>
                </a:cubicBezTo>
                <a:cubicBezTo>
                  <a:pt x="1720496" y="320117"/>
                  <a:pt x="1702420" y="316009"/>
                  <a:pt x="1684343" y="316009"/>
                </a:cubicBezTo>
                <a:close/>
                <a:moveTo>
                  <a:pt x="3695281" y="229242"/>
                </a:moveTo>
                <a:cubicBezTo>
                  <a:pt x="3683449" y="229242"/>
                  <a:pt x="3671782" y="232364"/>
                  <a:pt x="3660279" y="238609"/>
                </a:cubicBezTo>
                <a:cubicBezTo>
                  <a:pt x="3649433" y="244525"/>
                  <a:pt x="3640723" y="253234"/>
                  <a:pt x="3634150" y="264737"/>
                </a:cubicBezTo>
                <a:cubicBezTo>
                  <a:pt x="3627577" y="276241"/>
                  <a:pt x="3624290" y="289551"/>
                  <a:pt x="3624290" y="304670"/>
                </a:cubicBezTo>
                <a:cubicBezTo>
                  <a:pt x="3624290" y="319131"/>
                  <a:pt x="3627577" y="332442"/>
                  <a:pt x="3634150" y="344602"/>
                </a:cubicBezTo>
                <a:cubicBezTo>
                  <a:pt x="3640394" y="356434"/>
                  <a:pt x="3649104" y="365308"/>
                  <a:pt x="3660279" y="371224"/>
                </a:cubicBezTo>
                <a:cubicBezTo>
                  <a:pt x="3671124" y="377140"/>
                  <a:pt x="3682792" y="380098"/>
                  <a:pt x="3695281" y="380098"/>
                </a:cubicBezTo>
                <a:cubicBezTo>
                  <a:pt x="3708099" y="380098"/>
                  <a:pt x="3719931" y="377140"/>
                  <a:pt x="3730777" y="371224"/>
                </a:cubicBezTo>
                <a:cubicBezTo>
                  <a:pt x="3741294" y="365637"/>
                  <a:pt x="3749839" y="356927"/>
                  <a:pt x="3756412" y="345095"/>
                </a:cubicBezTo>
                <a:cubicBezTo>
                  <a:pt x="3762985" y="333592"/>
                  <a:pt x="3766272" y="320117"/>
                  <a:pt x="3766272" y="304670"/>
                </a:cubicBezTo>
                <a:cubicBezTo>
                  <a:pt x="3766272" y="289551"/>
                  <a:pt x="3762985" y="276241"/>
                  <a:pt x="3756412" y="264737"/>
                </a:cubicBezTo>
                <a:cubicBezTo>
                  <a:pt x="3749839" y="252906"/>
                  <a:pt x="3741294" y="244196"/>
                  <a:pt x="3730777" y="238609"/>
                </a:cubicBezTo>
                <a:cubicBezTo>
                  <a:pt x="3719273" y="232364"/>
                  <a:pt x="3707441" y="229242"/>
                  <a:pt x="3695281" y="229242"/>
                </a:cubicBezTo>
                <a:close/>
                <a:moveTo>
                  <a:pt x="3046102" y="229242"/>
                </a:moveTo>
                <a:cubicBezTo>
                  <a:pt x="3033942" y="229242"/>
                  <a:pt x="3022603" y="232364"/>
                  <a:pt x="3012086" y="238609"/>
                </a:cubicBezTo>
                <a:cubicBezTo>
                  <a:pt x="3000911" y="245182"/>
                  <a:pt x="2992202" y="254056"/>
                  <a:pt x="2985957" y="265230"/>
                </a:cubicBezTo>
                <a:cubicBezTo>
                  <a:pt x="2979712" y="276405"/>
                  <a:pt x="2976590" y="289551"/>
                  <a:pt x="2976590" y="304670"/>
                </a:cubicBezTo>
                <a:cubicBezTo>
                  <a:pt x="2976590" y="319788"/>
                  <a:pt x="2979712" y="332935"/>
                  <a:pt x="2985957" y="344109"/>
                </a:cubicBezTo>
                <a:cubicBezTo>
                  <a:pt x="2992202" y="355284"/>
                  <a:pt x="3000911" y="364158"/>
                  <a:pt x="3012086" y="370731"/>
                </a:cubicBezTo>
                <a:cubicBezTo>
                  <a:pt x="3022603" y="376976"/>
                  <a:pt x="3033942" y="380098"/>
                  <a:pt x="3046102" y="380098"/>
                </a:cubicBezTo>
                <a:cubicBezTo>
                  <a:pt x="3058920" y="380098"/>
                  <a:pt x="3070587" y="376976"/>
                  <a:pt x="3081105" y="370731"/>
                </a:cubicBezTo>
                <a:cubicBezTo>
                  <a:pt x="3091622" y="364486"/>
                  <a:pt x="3100167" y="355612"/>
                  <a:pt x="3106740" y="344109"/>
                </a:cubicBezTo>
                <a:cubicBezTo>
                  <a:pt x="3113313" y="332606"/>
                  <a:pt x="3116600" y="319460"/>
                  <a:pt x="3116600" y="304670"/>
                </a:cubicBezTo>
                <a:cubicBezTo>
                  <a:pt x="3116600" y="289880"/>
                  <a:pt x="3113313" y="276734"/>
                  <a:pt x="3106740" y="265230"/>
                </a:cubicBezTo>
                <a:cubicBezTo>
                  <a:pt x="3100167" y="253727"/>
                  <a:pt x="3091622" y="244853"/>
                  <a:pt x="3081105" y="238609"/>
                </a:cubicBezTo>
                <a:cubicBezTo>
                  <a:pt x="3070587" y="232364"/>
                  <a:pt x="3058920" y="229242"/>
                  <a:pt x="3046102" y="229242"/>
                </a:cubicBezTo>
                <a:close/>
                <a:moveTo>
                  <a:pt x="2112652" y="229242"/>
                </a:moveTo>
                <a:cubicBezTo>
                  <a:pt x="2100491" y="229242"/>
                  <a:pt x="2089153" y="232364"/>
                  <a:pt x="2078636" y="238609"/>
                </a:cubicBezTo>
                <a:cubicBezTo>
                  <a:pt x="2067461" y="245182"/>
                  <a:pt x="2058751" y="254056"/>
                  <a:pt x="2052507" y="265230"/>
                </a:cubicBezTo>
                <a:cubicBezTo>
                  <a:pt x="2046262" y="276405"/>
                  <a:pt x="2043140" y="289551"/>
                  <a:pt x="2043140" y="304670"/>
                </a:cubicBezTo>
                <a:cubicBezTo>
                  <a:pt x="2043140" y="319788"/>
                  <a:pt x="2046262" y="332935"/>
                  <a:pt x="2052507" y="344109"/>
                </a:cubicBezTo>
                <a:cubicBezTo>
                  <a:pt x="2058751" y="355284"/>
                  <a:pt x="2067461" y="364158"/>
                  <a:pt x="2078636" y="370731"/>
                </a:cubicBezTo>
                <a:cubicBezTo>
                  <a:pt x="2089153" y="376976"/>
                  <a:pt x="2100491" y="380098"/>
                  <a:pt x="2112652" y="380098"/>
                </a:cubicBezTo>
                <a:cubicBezTo>
                  <a:pt x="2125470" y="380098"/>
                  <a:pt x="2137137" y="376976"/>
                  <a:pt x="2147655" y="370731"/>
                </a:cubicBezTo>
                <a:cubicBezTo>
                  <a:pt x="2158172" y="364486"/>
                  <a:pt x="2166717" y="355612"/>
                  <a:pt x="2173290" y="344109"/>
                </a:cubicBezTo>
                <a:cubicBezTo>
                  <a:pt x="2179864" y="332606"/>
                  <a:pt x="2183150" y="319460"/>
                  <a:pt x="2183150" y="304670"/>
                </a:cubicBezTo>
                <a:cubicBezTo>
                  <a:pt x="2183150" y="289880"/>
                  <a:pt x="2179864" y="276734"/>
                  <a:pt x="2173290" y="265230"/>
                </a:cubicBezTo>
                <a:cubicBezTo>
                  <a:pt x="2166717" y="253727"/>
                  <a:pt x="2158172" y="244853"/>
                  <a:pt x="2147655" y="238609"/>
                </a:cubicBezTo>
                <a:cubicBezTo>
                  <a:pt x="2137137" y="232364"/>
                  <a:pt x="2125470" y="229242"/>
                  <a:pt x="2112652" y="229242"/>
                </a:cubicBezTo>
                <a:close/>
                <a:moveTo>
                  <a:pt x="1083952" y="229242"/>
                </a:moveTo>
                <a:cubicBezTo>
                  <a:pt x="1071792" y="229242"/>
                  <a:pt x="1060453" y="232364"/>
                  <a:pt x="1049936" y="238609"/>
                </a:cubicBezTo>
                <a:cubicBezTo>
                  <a:pt x="1038761" y="245182"/>
                  <a:pt x="1030051" y="254056"/>
                  <a:pt x="1023807" y="265230"/>
                </a:cubicBezTo>
                <a:cubicBezTo>
                  <a:pt x="1017562" y="276405"/>
                  <a:pt x="1014440" y="289551"/>
                  <a:pt x="1014440" y="304670"/>
                </a:cubicBezTo>
                <a:cubicBezTo>
                  <a:pt x="1014440" y="319788"/>
                  <a:pt x="1017562" y="332935"/>
                  <a:pt x="1023807" y="344109"/>
                </a:cubicBezTo>
                <a:cubicBezTo>
                  <a:pt x="1030051" y="355284"/>
                  <a:pt x="1038761" y="364158"/>
                  <a:pt x="1049936" y="370731"/>
                </a:cubicBezTo>
                <a:cubicBezTo>
                  <a:pt x="1060453" y="376976"/>
                  <a:pt x="1071792" y="380098"/>
                  <a:pt x="1083952" y="380098"/>
                </a:cubicBezTo>
                <a:cubicBezTo>
                  <a:pt x="1096770" y="380098"/>
                  <a:pt x="1108438" y="376976"/>
                  <a:pt x="1118955" y="370731"/>
                </a:cubicBezTo>
                <a:cubicBezTo>
                  <a:pt x="1129472" y="364486"/>
                  <a:pt x="1138017" y="355612"/>
                  <a:pt x="1144590" y="344109"/>
                </a:cubicBezTo>
                <a:cubicBezTo>
                  <a:pt x="1151163" y="332606"/>
                  <a:pt x="1154450" y="319460"/>
                  <a:pt x="1154450" y="304670"/>
                </a:cubicBezTo>
                <a:cubicBezTo>
                  <a:pt x="1154450" y="289880"/>
                  <a:pt x="1151163" y="276734"/>
                  <a:pt x="1144590" y="265230"/>
                </a:cubicBezTo>
                <a:cubicBezTo>
                  <a:pt x="1138017" y="253727"/>
                  <a:pt x="1129472" y="244853"/>
                  <a:pt x="1118955" y="238609"/>
                </a:cubicBezTo>
                <a:cubicBezTo>
                  <a:pt x="1108438" y="232364"/>
                  <a:pt x="1096770" y="229242"/>
                  <a:pt x="1083952" y="229242"/>
                </a:cubicBezTo>
                <a:close/>
                <a:moveTo>
                  <a:pt x="452344" y="221847"/>
                </a:moveTo>
                <a:cubicBezTo>
                  <a:pt x="436568" y="221847"/>
                  <a:pt x="423093" y="226448"/>
                  <a:pt x="411919" y="235651"/>
                </a:cubicBezTo>
                <a:cubicBezTo>
                  <a:pt x="400416" y="245182"/>
                  <a:pt x="392199" y="257671"/>
                  <a:pt x="387269" y="273118"/>
                </a:cubicBezTo>
                <a:lnTo>
                  <a:pt x="515447" y="273118"/>
                </a:lnTo>
                <a:cubicBezTo>
                  <a:pt x="514790" y="265230"/>
                  <a:pt x="511832" y="257343"/>
                  <a:pt x="506573" y="249455"/>
                </a:cubicBezTo>
                <a:cubicBezTo>
                  <a:pt x="500986" y="241567"/>
                  <a:pt x="493756" y="234993"/>
                  <a:pt x="484882" y="229735"/>
                </a:cubicBezTo>
                <a:cubicBezTo>
                  <a:pt x="475679" y="224476"/>
                  <a:pt x="464833" y="221847"/>
                  <a:pt x="452344" y="221847"/>
                </a:cubicBezTo>
                <a:close/>
                <a:moveTo>
                  <a:pt x="1274536" y="175999"/>
                </a:moveTo>
                <a:lnTo>
                  <a:pt x="1341090" y="175999"/>
                </a:lnTo>
                <a:lnTo>
                  <a:pt x="1341090" y="324390"/>
                </a:lnTo>
                <a:cubicBezTo>
                  <a:pt x="1341090" y="342137"/>
                  <a:pt x="1345198" y="355777"/>
                  <a:pt x="1353415" y="365308"/>
                </a:cubicBezTo>
                <a:cubicBezTo>
                  <a:pt x="1361631" y="375168"/>
                  <a:pt x="1372806" y="380098"/>
                  <a:pt x="1386938" y="380098"/>
                </a:cubicBezTo>
                <a:cubicBezTo>
                  <a:pt x="1405672" y="380098"/>
                  <a:pt x="1420626" y="373196"/>
                  <a:pt x="1431801" y="359392"/>
                </a:cubicBezTo>
                <a:cubicBezTo>
                  <a:pt x="1442975" y="345917"/>
                  <a:pt x="1448563" y="328498"/>
                  <a:pt x="1448563" y="307135"/>
                </a:cubicBezTo>
                <a:lnTo>
                  <a:pt x="1448563" y="175999"/>
                </a:lnTo>
                <a:lnTo>
                  <a:pt x="1514624" y="175999"/>
                </a:lnTo>
                <a:lnTo>
                  <a:pt x="1514624" y="433341"/>
                </a:lnTo>
                <a:lnTo>
                  <a:pt x="1452506" y="433341"/>
                </a:lnTo>
                <a:lnTo>
                  <a:pt x="1452506" y="400804"/>
                </a:lnTo>
                <a:lnTo>
                  <a:pt x="1448563" y="400804"/>
                </a:lnTo>
                <a:cubicBezTo>
                  <a:pt x="1440675" y="413293"/>
                  <a:pt x="1429829" y="423153"/>
                  <a:pt x="1416025" y="430383"/>
                </a:cubicBezTo>
                <a:cubicBezTo>
                  <a:pt x="1402550" y="437614"/>
                  <a:pt x="1387103" y="441229"/>
                  <a:pt x="1369684" y="441229"/>
                </a:cubicBezTo>
                <a:cubicBezTo>
                  <a:pt x="1338789" y="441229"/>
                  <a:pt x="1315290" y="431698"/>
                  <a:pt x="1299185" y="412635"/>
                </a:cubicBezTo>
                <a:cubicBezTo>
                  <a:pt x="1282752" y="393244"/>
                  <a:pt x="1274536" y="366458"/>
                  <a:pt x="1274536" y="332277"/>
                </a:cubicBezTo>
                <a:close/>
                <a:moveTo>
                  <a:pt x="4007634" y="167618"/>
                </a:moveTo>
                <a:cubicBezTo>
                  <a:pt x="4035899" y="167618"/>
                  <a:pt x="4060549" y="173862"/>
                  <a:pt x="4081583" y="186351"/>
                </a:cubicBezTo>
                <a:cubicBezTo>
                  <a:pt x="4102289" y="198841"/>
                  <a:pt x="4117079" y="216260"/>
                  <a:pt x="4125953" y="238609"/>
                </a:cubicBezTo>
                <a:lnTo>
                  <a:pt x="4065314" y="263751"/>
                </a:lnTo>
                <a:cubicBezTo>
                  <a:pt x="4054468" y="240745"/>
                  <a:pt x="4035242" y="229242"/>
                  <a:pt x="4007634" y="229242"/>
                </a:cubicBezTo>
                <a:cubicBezTo>
                  <a:pt x="3987257" y="229242"/>
                  <a:pt x="3970660" y="236144"/>
                  <a:pt x="3957842" y="249948"/>
                </a:cubicBezTo>
                <a:cubicBezTo>
                  <a:pt x="3945024" y="263751"/>
                  <a:pt x="3938615" y="281992"/>
                  <a:pt x="3938615" y="304670"/>
                </a:cubicBezTo>
                <a:cubicBezTo>
                  <a:pt x="3938615" y="327348"/>
                  <a:pt x="3945024" y="345588"/>
                  <a:pt x="3957842" y="359392"/>
                </a:cubicBezTo>
                <a:cubicBezTo>
                  <a:pt x="3970660" y="373196"/>
                  <a:pt x="3987257" y="380098"/>
                  <a:pt x="4007634" y="380098"/>
                </a:cubicBezTo>
                <a:cubicBezTo>
                  <a:pt x="4035899" y="380098"/>
                  <a:pt x="4056112" y="368102"/>
                  <a:pt x="4068272" y="344109"/>
                </a:cubicBezTo>
                <a:lnTo>
                  <a:pt x="4128418" y="370238"/>
                </a:lnTo>
                <a:cubicBezTo>
                  <a:pt x="4116914" y="393244"/>
                  <a:pt x="4101139" y="410663"/>
                  <a:pt x="4081090" y="422495"/>
                </a:cubicBezTo>
                <a:cubicBezTo>
                  <a:pt x="4060056" y="434984"/>
                  <a:pt x="4035570" y="441229"/>
                  <a:pt x="4007634" y="441229"/>
                </a:cubicBezTo>
                <a:cubicBezTo>
                  <a:pt x="3981341" y="441229"/>
                  <a:pt x="3958171" y="435477"/>
                  <a:pt x="3938122" y="423974"/>
                </a:cubicBezTo>
                <a:cubicBezTo>
                  <a:pt x="3917745" y="412471"/>
                  <a:pt x="3901641" y="396202"/>
                  <a:pt x="3889809" y="375168"/>
                </a:cubicBezTo>
                <a:cubicBezTo>
                  <a:pt x="3878306" y="355120"/>
                  <a:pt x="3872554" y="331620"/>
                  <a:pt x="3872554" y="304670"/>
                </a:cubicBezTo>
                <a:cubicBezTo>
                  <a:pt x="3872554" y="277720"/>
                  <a:pt x="3878306" y="254220"/>
                  <a:pt x="3889809" y="234172"/>
                </a:cubicBezTo>
                <a:cubicBezTo>
                  <a:pt x="3901641" y="213137"/>
                  <a:pt x="3917745" y="196869"/>
                  <a:pt x="3938122" y="185366"/>
                </a:cubicBezTo>
                <a:cubicBezTo>
                  <a:pt x="3958828" y="173534"/>
                  <a:pt x="3981998" y="167618"/>
                  <a:pt x="4007634" y="167618"/>
                </a:cubicBezTo>
                <a:close/>
                <a:moveTo>
                  <a:pt x="2406765" y="167618"/>
                </a:moveTo>
                <a:cubicBezTo>
                  <a:pt x="2445875" y="167618"/>
                  <a:pt x="2475948" y="176820"/>
                  <a:pt x="2496982" y="195225"/>
                </a:cubicBezTo>
                <a:cubicBezTo>
                  <a:pt x="2517359" y="213302"/>
                  <a:pt x="2527548" y="239759"/>
                  <a:pt x="2527548" y="274597"/>
                </a:cubicBezTo>
                <a:lnTo>
                  <a:pt x="2527548" y="433341"/>
                </a:lnTo>
                <a:lnTo>
                  <a:pt x="2462473" y="433341"/>
                </a:lnTo>
                <a:lnTo>
                  <a:pt x="2462473" y="407212"/>
                </a:lnTo>
                <a:lnTo>
                  <a:pt x="2458529" y="407212"/>
                </a:lnTo>
                <a:cubicBezTo>
                  <a:pt x="2450312" y="417730"/>
                  <a:pt x="2440124" y="425946"/>
                  <a:pt x="2427963" y="431862"/>
                </a:cubicBezTo>
                <a:cubicBezTo>
                  <a:pt x="2415474" y="438107"/>
                  <a:pt x="2400848" y="441229"/>
                  <a:pt x="2384087" y="441229"/>
                </a:cubicBezTo>
                <a:cubicBezTo>
                  <a:pt x="2356808" y="441229"/>
                  <a:pt x="2334459" y="433341"/>
                  <a:pt x="2317040" y="417565"/>
                </a:cubicBezTo>
                <a:cubicBezTo>
                  <a:pt x="2299621" y="401790"/>
                  <a:pt x="2290911" y="380755"/>
                  <a:pt x="2290911" y="354462"/>
                </a:cubicBezTo>
                <a:cubicBezTo>
                  <a:pt x="2290911" y="337372"/>
                  <a:pt x="2295348" y="322253"/>
                  <a:pt x="2304222" y="309107"/>
                </a:cubicBezTo>
                <a:cubicBezTo>
                  <a:pt x="2312767" y="296289"/>
                  <a:pt x="2325256" y="286265"/>
                  <a:pt x="2341689" y="279034"/>
                </a:cubicBezTo>
                <a:cubicBezTo>
                  <a:pt x="2358122" y="271804"/>
                  <a:pt x="2375706" y="268188"/>
                  <a:pt x="2394440" y="268188"/>
                </a:cubicBezTo>
                <a:cubicBezTo>
                  <a:pt x="2421061" y="268188"/>
                  <a:pt x="2443739" y="272132"/>
                  <a:pt x="2462473" y="280020"/>
                </a:cubicBezTo>
                <a:lnTo>
                  <a:pt x="2462473" y="268681"/>
                </a:lnTo>
                <a:cubicBezTo>
                  <a:pt x="2462473" y="254549"/>
                  <a:pt x="2457214" y="243210"/>
                  <a:pt x="2446697" y="234665"/>
                </a:cubicBezTo>
                <a:cubicBezTo>
                  <a:pt x="2435851" y="225791"/>
                  <a:pt x="2421554" y="221354"/>
                  <a:pt x="2403807" y="221354"/>
                </a:cubicBezTo>
                <a:cubicBezTo>
                  <a:pt x="2392303" y="221354"/>
                  <a:pt x="2380636" y="224148"/>
                  <a:pt x="2368804" y="229735"/>
                </a:cubicBezTo>
                <a:cubicBezTo>
                  <a:pt x="2357629" y="234993"/>
                  <a:pt x="2348262" y="242224"/>
                  <a:pt x="2340703" y="251427"/>
                </a:cubicBezTo>
                <a:lnTo>
                  <a:pt x="2298306" y="218396"/>
                </a:lnTo>
                <a:cubicBezTo>
                  <a:pt x="2310466" y="202620"/>
                  <a:pt x="2326078" y="190131"/>
                  <a:pt x="2345140" y="180929"/>
                </a:cubicBezTo>
                <a:cubicBezTo>
                  <a:pt x="2363874" y="172055"/>
                  <a:pt x="2384416" y="167618"/>
                  <a:pt x="2406765" y="167618"/>
                </a:cubicBezTo>
                <a:close/>
                <a:moveTo>
                  <a:pt x="1682865" y="167618"/>
                </a:moveTo>
                <a:cubicBezTo>
                  <a:pt x="1721975" y="167618"/>
                  <a:pt x="1752048" y="176820"/>
                  <a:pt x="1773082" y="195225"/>
                </a:cubicBezTo>
                <a:cubicBezTo>
                  <a:pt x="1793459" y="213302"/>
                  <a:pt x="1803648" y="239759"/>
                  <a:pt x="1803648" y="274597"/>
                </a:cubicBezTo>
                <a:lnTo>
                  <a:pt x="1803648" y="433341"/>
                </a:lnTo>
                <a:lnTo>
                  <a:pt x="1738573" y="433341"/>
                </a:lnTo>
                <a:lnTo>
                  <a:pt x="1738573" y="407212"/>
                </a:lnTo>
                <a:lnTo>
                  <a:pt x="1734629" y="407212"/>
                </a:lnTo>
                <a:cubicBezTo>
                  <a:pt x="1726412" y="417730"/>
                  <a:pt x="1716224" y="425946"/>
                  <a:pt x="1704063" y="431862"/>
                </a:cubicBezTo>
                <a:cubicBezTo>
                  <a:pt x="1691574" y="438107"/>
                  <a:pt x="1676948" y="441229"/>
                  <a:pt x="1660187" y="441229"/>
                </a:cubicBezTo>
                <a:cubicBezTo>
                  <a:pt x="1632908" y="441229"/>
                  <a:pt x="1610559" y="433341"/>
                  <a:pt x="1593140" y="417565"/>
                </a:cubicBezTo>
                <a:cubicBezTo>
                  <a:pt x="1575721" y="401790"/>
                  <a:pt x="1567011" y="380755"/>
                  <a:pt x="1567011" y="354462"/>
                </a:cubicBezTo>
                <a:cubicBezTo>
                  <a:pt x="1567011" y="337372"/>
                  <a:pt x="1571448" y="322253"/>
                  <a:pt x="1580322" y="309107"/>
                </a:cubicBezTo>
                <a:cubicBezTo>
                  <a:pt x="1588867" y="296289"/>
                  <a:pt x="1601356" y="286265"/>
                  <a:pt x="1617789" y="279034"/>
                </a:cubicBezTo>
                <a:cubicBezTo>
                  <a:pt x="1634222" y="271804"/>
                  <a:pt x="1651806" y="268188"/>
                  <a:pt x="1670540" y="268188"/>
                </a:cubicBezTo>
                <a:cubicBezTo>
                  <a:pt x="1697161" y="268188"/>
                  <a:pt x="1719839" y="272132"/>
                  <a:pt x="1738573" y="280020"/>
                </a:cubicBezTo>
                <a:lnTo>
                  <a:pt x="1738573" y="268681"/>
                </a:lnTo>
                <a:cubicBezTo>
                  <a:pt x="1738573" y="254549"/>
                  <a:pt x="1733314" y="243210"/>
                  <a:pt x="1722797" y="234665"/>
                </a:cubicBezTo>
                <a:cubicBezTo>
                  <a:pt x="1711951" y="225791"/>
                  <a:pt x="1697654" y="221354"/>
                  <a:pt x="1679906" y="221354"/>
                </a:cubicBezTo>
                <a:cubicBezTo>
                  <a:pt x="1668403" y="221354"/>
                  <a:pt x="1656736" y="224148"/>
                  <a:pt x="1644904" y="229735"/>
                </a:cubicBezTo>
                <a:cubicBezTo>
                  <a:pt x="1633729" y="234993"/>
                  <a:pt x="1624362" y="242224"/>
                  <a:pt x="1616803" y="251427"/>
                </a:cubicBezTo>
                <a:lnTo>
                  <a:pt x="1574406" y="218396"/>
                </a:lnTo>
                <a:cubicBezTo>
                  <a:pt x="1586566" y="202620"/>
                  <a:pt x="1602178" y="190131"/>
                  <a:pt x="1621240" y="180929"/>
                </a:cubicBezTo>
                <a:cubicBezTo>
                  <a:pt x="1639974" y="172055"/>
                  <a:pt x="1660515" y="167618"/>
                  <a:pt x="1682865" y="167618"/>
                </a:cubicBezTo>
                <a:close/>
                <a:moveTo>
                  <a:pt x="1073106" y="167618"/>
                </a:moveTo>
                <a:cubicBezTo>
                  <a:pt x="1090525" y="167618"/>
                  <a:pt x="1105972" y="171397"/>
                  <a:pt x="1119448" y="178957"/>
                </a:cubicBezTo>
                <a:cubicBezTo>
                  <a:pt x="1132923" y="186516"/>
                  <a:pt x="1143111" y="195883"/>
                  <a:pt x="1150013" y="207057"/>
                </a:cubicBezTo>
                <a:lnTo>
                  <a:pt x="1154450" y="207057"/>
                </a:lnTo>
                <a:lnTo>
                  <a:pt x="1154450" y="175999"/>
                </a:lnTo>
                <a:lnTo>
                  <a:pt x="1216074" y="175999"/>
                </a:lnTo>
                <a:lnTo>
                  <a:pt x="1216074" y="542293"/>
                </a:lnTo>
                <a:lnTo>
                  <a:pt x="1150013" y="542293"/>
                </a:lnTo>
                <a:lnTo>
                  <a:pt x="1150013" y="438764"/>
                </a:lnTo>
                <a:lnTo>
                  <a:pt x="1154450" y="402775"/>
                </a:lnTo>
                <a:lnTo>
                  <a:pt x="1150013" y="402775"/>
                </a:lnTo>
                <a:cubicBezTo>
                  <a:pt x="1143111" y="414279"/>
                  <a:pt x="1133087" y="423481"/>
                  <a:pt x="1119941" y="430383"/>
                </a:cubicBezTo>
                <a:cubicBezTo>
                  <a:pt x="1106465" y="437614"/>
                  <a:pt x="1090854" y="441229"/>
                  <a:pt x="1073106" y="441229"/>
                </a:cubicBezTo>
                <a:cubicBezTo>
                  <a:pt x="1049443" y="441229"/>
                  <a:pt x="1028244" y="435477"/>
                  <a:pt x="1009510" y="423974"/>
                </a:cubicBezTo>
                <a:cubicBezTo>
                  <a:pt x="990119" y="412142"/>
                  <a:pt x="975165" y="396038"/>
                  <a:pt x="964648" y="375661"/>
                </a:cubicBezTo>
                <a:cubicBezTo>
                  <a:pt x="953802" y="354955"/>
                  <a:pt x="948379" y="331291"/>
                  <a:pt x="948379" y="304670"/>
                </a:cubicBezTo>
                <a:cubicBezTo>
                  <a:pt x="948379" y="278377"/>
                  <a:pt x="953802" y="254878"/>
                  <a:pt x="964648" y="234172"/>
                </a:cubicBezTo>
                <a:cubicBezTo>
                  <a:pt x="975494" y="213466"/>
                  <a:pt x="990448" y="197197"/>
                  <a:pt x="1009510" y="185366"/>
                </a:cubicBezTo>
                <a:cubicBezTo>
                  <a:pt x="1028901" y="173534"/>
                  <a:pt x="1050100" y="167618"/>
                  <a:pt x="1073106" y="167618"/>
                </a:cubicBezTo>
                <a:close/>
                <a:moveTo>
                  <a:pt x="451851" y="167618"/>
                </a:moveTo>
                <a:cubicBezTo>
                  <a:pt x="478144" y="167618"/>
                  <a:pt x="500986" y="173369"/>
                  <a:pt x="520377" y="184872"/>
                </a:cubicBezTo>
                <a:cubicBezTo>
                  <a:pt x="539768" y="196376"/>
                  <a:pt x="554394" y="211987"/>
                  <a:pt x="564253" y="231707"/>
                </a:cubicBezTo>
                <a:cubicBezTo>
                  <a:pt x="574114" y="251427"/>
                  <a:pt x="579044" y="273611"/>
                  <a:pt x="579044" y="298261"/>
                </a:cubicBezTo>
                <a:cubicBezTo>
                  <a:pt x="579044" y="306149"/>
                  <a:pt x="578551" y="313544"/>
                  <a:pt x="577564" y="320446"/>
                </a:cubicBezTo>
                <a:lnTo>
                  <a:pt x="384311" y="320446"/>
                </a:lnTo>
                <a:cubicBezTo>
                  <a:pt x="387598" y="340165"/>
                  <a:pt x="395814" y="355612"/>
                  <a:pt x="408961" y="366787"/>
                </a:cubicBezTo>
                <a:cubicBezTo>
                  <a:pt x="421779" y="377633"/>
                  <a:pt x="437226" y="383056"/>
                  <a:pt x="455302" y="383056"/>
                </a:cubicBezTo>
                <a:cubicBezTo>
                  <a:pt x="470421" y="383056"/>
                  <a:pt x="483567" y="379769"/>
                  <a:pt x="494742" y="373196"/>
                </a:cubicBezTo>
                <a:cubicBezTo>
                  <a:pt x="505259" y="366951"/>
                  <a:pt x="513804" y="358077"/>
                  <a:pt x="520377" y="346574"/>
                </a:cubicBezTo>
                <a:lnTo>
                  <a:pt x="574114" y="372703"/>
                </a:lnTo>
                <a:cubicBezTo>
                  <a:pt x="548149" y="418387"/>
                  <a:pt x="508217" y="441229"/>
                  <a:pt x="454316" y="441229"/>
                </a:cubicBezTo>
                <a:cubicBezTo>
                  <a:pt x="428352" y="441229"/>
                  <a:pt x="405346" y="435477"/>
                  <a:pt x="385297" y="423974"/>
                </a:cubicBezTo>
                <a:cubicBezTo>
                  <a:pt x="364920" y="412471"/>
                  <a:pt x="348816" y="396202"/>
                  <a:pt x="336984" y="375168"/>
                </a:cubicBezTo>
                <a:cubicBezTo>
                  <a:pt x="325481" y="355120"/>
                  <a:pt x="319729" y="331784"/>
                  <a:pt x="319729" y="305163"/>
                </a:cubicBezTo>
                <a:cubicBezTo>
                  <a:pt x="319729" y="280842"/>
                  <a:pt x="325481" y="258000"/>
                  <a:pt x="336984" y="236637"/>
                </a:cubicBezTo>
                <a:cubicBezTo>
                  <a:pt x="348158" y="215274"/>
                  <a:pt x="363934" y="198512"/>
                  <a:pt x="384311" y="186351"/>
                </a:cubicBezTo>
                <a:cubicBezTo>
                  <a:pt x="404688" y="173862"/>
                  <a:pt x="427202" y="167618"/>
                  <a:pt x="451851" y="167618"/>
                </a:cubicBezTo>
                <a:close/>
                <a:moveTo>
                  <a:pt x="3789936" y="116346"/>
                </a:moveTo>
                <a:lnTo>
                  <a:pt x="3839235" y="116346"/>
                </a:lnTo>
                <a:lnTo>
                  <a:pt x="3839235" y="177478"/>
                </a:lnTo>
                <a:cubicBezTo>
                  <a:pt x="3839235" y="188981"/>
                  <a:pt x="3836441" y="198019"/>
                  <a:pt x="3830854" y="204592"/>
                </a:cubicBezTo>
                <a:cubicBezTo>
                  <a:pt x="3825267" y="211165"/>
                  <a:pt x="3818036" y="214452"/>
                  <a:pt x="3809162" y="214452"/>
                </a:cubicBezTo>
                <a:cubicBezTo>
                  <a:pt x="3804561" y="214452"/>
                  <a:pt x="3800617" y="213959"/>
                  <a:pt x="3797331" y="212973"/>
                </a:cubicBezTo>
                <a:lnTo>
                  <a:pt x="3797331" y="214945"/>
                </a:lnTo>
                <a:cubicBezTo>
                  <a:pt x="3820666" y="239266"/>
                  <a:pt x="3832333" y="269174"/>
                  <a:pt x="3832333" y="304670"/>
                </a:cubicBezTo>
                <a:cubicBezTo>
                  <a:pt x="3832333" y="331291"/>
                  <a:pt x="3826581" y="354627"/>
                  <a:pt x="3815078" y="374675"/>
                </a:cubicBezTo>
                <a:cubicBezTo>
                  <a:pt x="3803247" y="395381"/>
                  <a:pt x="3786978" y="411649"/>
                  <a:pt x="3766272" y="423481"/>
                </a:cubicBezTo>
                <a:cubicBezTo>
                  <a:pt x="3745566" y="435313"/>
                  <a:pt x="3721903" y="441229"/>
                  <a:pt x="3695281" y="441229"/>
                </a:cubicBezTo>
                <a:cubicBezTo>
                  <a:pt x="3668659" y="441229"/>
                  <a:pt x="3644996" y="435313"/>
                  <a:pt x="3624290" y="423481"/>
                </a:cubicBezTo>
                <a:cubicBezTo>
                  <a:pt x="3603584" y="411649"/>
                  <a:pt x="3587316" y="395381"/>
                  <a:pt x="3575484" y="374675"/>
                </a:cubicBezTo>
                <a:cubicBezTo>
                  <a:pt x="3563980" y="354627"/>
                  <a:pt x="3558229" y="331291"/>
                  <a:pt x="3558229" y="304670"/>
                </a:cubicBezTo>
                <a:cubicBezTo>
                  <a:pt x="3558229" y="278377"/>
                  <a:pt x="3563980" y="255206"/>
                  <a:pt x="3575484" y="235158"/>
                </a:cubicBezTo>
                <a:cubicBezTo>
                  <a:pt x="3587644" y="214123"/>
                  <a:pt x="3603913" y="197690"/>
                  <a:pt x="3624290" y="185858"/>
                </a:cubicBezTo>
                <a:cubicBezTo>
                  <a:pt x="3645653" y="173698"/>
                  <a:pt x="3669317" y="167618"/>
                  <a:pt x="3695281" y="167618"/>
                </a:cubicBezTo>
                <a:cubicBezTo>
                  <a:pt x="3704812" y="167618"/>
                  <a:pt x="3718945" y="169261"/>
                  <a:pt x="3737678" y="172548"/>
                </a:cubicBezTo>
                <a:cubicBezTo>
                  <a:pt x="3747210" y="174848"/>
                  <a:pt x="3756576" y="175999"/>
                  <a:pt x="3765779" y="175999"/>
                </a:cubicBezTo>
                <a:cubicBezTo>
                  <a:pt x="3773995" y="175999"/>
                  <a:pt x="3780240" y="174355"/>
                  <a:pt x="3784513" y="171069"/>
                </a:cubicBezTo>
                <a:cubicBezTo>
                  <a:pt x="3788128" y="168439"/>
                  <a:pt x="3789936" y="163509"/>
                  <a:pt x="3789936" y="156279"/>
                </a:cubicBezTo>
                <a:close/>
                <a:moveTo>
                  <a:pt x="3500930" y="116346"/>
                </a:moveTo>
                <a:lnTo>
                  <a:pt x="3550229" y="116346"/>
                </a:lnTo>
                <a:lnTo>
                  <a:pt x="3550229" y="155786"/>
                </a:lnTo>
                <a:cubicBezTo>
                  <a:pt x="3550229" y="178464"/>
                  <a:pt x="3544642" y="195390"/>
                  <a:pt x="3533468" y="206564"/>
                </a:cubicBezTo>
                <a:cubicBezTo>
                  <a:pt x="3522293" y="217739"/>
                  <a:pt x="3505203" y="223326"/>
                  <a:pt x="3482196" y="223326"/>
                </a:cubicBezTo>
                <a:lnTo>
                  <a:pt x="3476773" y="223326"/>
                </a:lnTo>
                <a:lnTo>
                  <a:pt x="3476773" y="433341"/>
                </a:lnTo>
                <a:lnTo>
                  <a:pt x="3414656" y="433341"/>
                </a:lnTo>
                <a:lnTo>
                  <a:pt x="3414656" y="400804"/>
                </a:lnTo>
                <a:lnTo>
                  <a:pt x="3410712" y="400804"/>
                </a:lnTo>
                <a:cubicBezTo>
                  <a:pt x="3402824" y="413293"/>
                  <a:pt x="3391979" y="423153"/>
                  <a:pt x="3378175" y="430383"/>
                </a:cubicBezTo>
                <a:cubicBezTo>
                  <a:pt x="3364699" y="437614"/>
                  <a:pt x="3349252" y="441229"/>
                  <a:pt x="3331833" y="441229"/>
                </a:cubicBezTo>
                <a:cubicBezTo>
                  <a:pt x="3300939" y="441229"/>
                  <a:pt x="3277440" y="431698"/>
                  <a:pt x="3261335" y="412635"/>
                </a:cubicBezTo>
                <a:cubicBezTo>
                  <a:pt x="3244902" y="393244"/>
                  <a:pt x="3236686" y="366458"/>
                  <a:pt x="3236686" y="332277"/>
                </a:cubicBezTo>
                <a:lnTo>
                  <a:pt x="3236686" y="175999"/>
                </a:lnTo>
                <a:lnTo>
                  <a:pt x="3303240" y="175999"/>
                </a:lnTo>
                <a:lnTo>
                  <a:pt x="3303240" y="324390"/>
                </a:lnTo>
                <a:cubicBezTo>
                  <a:pt x="3303240" y="342137"/>
                  <a:pt x="3307348" y="355777"/>
                  <a:pt x="3315565" y="365308"/>
                </a:cubicBezTo>
                <a:cubicBezTo>
                  <a:pt x="3323781" y="375168"/>
                  <a:pt x="3334956" y="380098"/>
                  <a:pt x="3349088" y="380098"/>
                </a:cubicBezTo>
                <a:cubicBezTo>
                  <a:pt x="3367822" y="380098"/>
                  <a:pt x="3382776" y="373196"/>
                  <a:pt x="3393951" y="359392"/>
                </a:cubicBezTo>
                <a:cubicBezTo>
                  <a:pt x="3405125" y="345917"/>
                  <a:pt x="3410712" y="328498"/>
                  <a:pt x="3410712" y="307135"/>
                </a:cubicBezTo>
                <a:lnTo>
                  <a:pt x="3410712" y="175999"/>
                </a:lnTo>
                <a:lnTo>
                  <a:pt x="3482196" y="175999"/>
                </a:lnTo>
                <a:cubicBezTo>
                  <a:pt x="3494685" y="175999"/>
                  <a:pt x="3500930" y="169754"/>
                  <a:pt x="3500930" y="157265"/>
                </a:cubicBezTo>
                <a:close/>
                <a:moveTo>
                  <a:pt x="2618072" y="103036"/>
                </a:moveTo>
                <a:lnTo>
                  <a:pt x="2684133" y="103036"/>
                </a:lnTo>
                <a:lnTo>
                  <a:pt x="2684133" y="175999"/>
                </a:lnTo>
                <a:lnTo>
                  <a:pt x="2747237" y="175999"/>
                </a:lnTo>
                <a:lnTo>
                  <a:pt x="2747237" y="232200"/>
                </a:lnTo>
                <a:lnTo>
                  <a:pt x="2684133" y="232200"/>
                </a:lnTo>
                <a:lnTo>
                  <a:pt x="2684133" y="339179"/>
                </a:lnTo>
                <a:cubicBezTo>
                  <a:pt x="2684133" y="352326"/>
                  <a:pt x="2686927" y="361693"/>
                  <a:pt x="2692515" y="367280"/>
                </a:cubicBezTo>
                <a:cubicBezTo>
                  <a:pt x="2697444" y="372539"/>
                  <a:pt x="2705661" y="375168"/>
                  <a:pt x="2717164" y="375168"/>
                </a:cubicBezTo>
                <a:cubicBezTo>
                  <a:pt x="2722751" y="375168"/>
                  <a:pt x="2728010" y="374346"/>
                  <a:pt x="2732940" y="372703"/>
                </a:cubicBezTo>
                <a:cubicBezTo>
                  <a:pt x="2735569" y="371717"/>
                  <a:pt x="2740992" y="368923"/>
                  <a:pt x="2749209" y="364322"/>
                </a:cubicBezTo>
                <a:lnTo>
                  <a:pt x="2749209" y="428904"/>
                </a:lnTo>
                <a:cubicBezTo>
                  <a:pt x="2735733" y="434491"/>
                  <a:pt x="2720450" y="437285"/>
                  <a:pt x="2703360" y="437285"/>
                </a:cubicBezTo>
                <a:cubicBezTo>
                  <a:pt x="2690542" y="437285"/>
                  <a:pt x="2678711" y="435313"/>
                  <a:pt x="2667865" y="431369"/>
                </a:cubicBezTo>
                <a:cubicBezTo>
                  <a:pt x="2657019" y="427425"/>
                  <a:pt x="2648309" y="422167"/>
                  <a:pt x="2641736" y="415593"/>
                </a:cubicBezTo>
                <a:cubicBezTo>
                  <a:pt x="2625960" y="400475"/>
                  <a:pt x="2618072" y="378948"/>
                  <a:pt x="2618072" y="351011"/>
                </a:cubicBezTo>
                <a:lnTo>
                  <a:pt x="2618072" y="232200"/>
                </a:lnTo>
                <a:lnTo>
                  <a:pt x="2573210" y="232200"/>
                </a:lnTo>
                <a:lnTo>
                  <a:pt x="2573210" y="175999"/>
                </a:lnTo>
                <a:lnTo>
                  <a:pt x="2618072" y="175999"/>
                </a:lnTo>
                <a:close/>
                <a:moveTo>
                  <a:pt x="655923" y="103036"/>
                </a:moveTo>
                <a:lnTo>
                  <a:pt x="721983" y="103036"/>
                </a:lnTo>
                <a:lnTo>
                  <a:pt x="721983" y="175999"/>
                </a:lnTo>
                <a:lnTo>
                  <a:pt x="785087" y="175999"/>
                </a:lnTo>
                <a:lnTo>
                  <a:pt x="785087" y="232200"/>
                </a:lnTo>
                <a:lnTo>
                  <a:pt x="721983" y="232200"/>
                </a:lnTo>
                <a:lnTo>
                  <a:pt x="721983" y="339179"/>
                </a:lnTo>
                <a:cubicBezTo>
                  <a:pt x="721983" y="352326"/>
                  <a:pt x="724777" y="361693"/>
                  <a:pt x="730364" y="367280"/>
                </a:cubicBezTo>
                <a:cubicBezTo>
                  <a:pt x="735294" y="372539"/>
                  <a:pt x="743511" y="375168"/>
                  <a:pt x="755014" y="375168"/>
                </a:cubicBezTo>
                <a:cubicBezTo>
                  <a:pt x="760601" y="375168"/>
                  <a:pt x="765860" y="374346"/>
                  <a:pt x="770790" y="372703"/>
                </a:cubicBezTo>
                <a:cubicBezTo>
                  <a:pt x="773419" y="371717"/>
                  <a:pt x="778842" y="368923"/>
                  <a:pt x="787059" y="364322"/>
                </a:cubicBezTo>
                <a:lnTo>
                  <a:pt x="787059" y="428904"/>
                </a:lnTo>
                <a:cubicBezTo>
                  <a:pt x="773584" y="434491"/>
                  <a:pt x="758301" y="437285"/>
                  <a:pt x="741210" y="437285"/>
                </a:cubicBezTo>
                <a:cubicBezTo>
                  <a:pt x="728393" y="437285"/>
                  <a:pt x="716560" y="435313"/>
                  <a:pt x="705715" y="431369"/>
                </a:cubicBezTo>
                <a:cubicBezTo>
                  <a:pt x="694869" y="427425"/>
                  <a:pt x="686159" y="422167"/>
                  <a:pt x="679586" y="415593"/>
                </a:cubicBezTo>
                <a:cubicBezTo>
                  <a:pt x="663810" y="400475"/>
                  <a:pt x="655923" y="378947"/>
                  <a:pt x="655923" y="351011"/>
                </a:cubicBezTo>
                <a:lnTo>
                  <a:pt x="655923" y="232200"/>
                </a:lnTo>
                <a:lnTo>
                  <a:pt x="611060" y="232200"/>
                </a:lnTo>
                <a:lnTo>
                  <a:pt x="611060" y="175999"/>
                </a:lnTo>
                <a:lnTo>
                  <a:pt x="655923" y="175999"/>
                </a:lnTo>
                <a:close/>
                <a:moveTo>
                  <a:pt x="3112163" y="71977"/>
                </a:moveTo>
                <a:lnTo>
                  <a:pt x="3178224" y="71977"/>
                </a:lnTo>
                <a:lnTo>
                  <a:pt x="3178224" y="99092"/>
                </a:lnTo>
                <a:lnTo>
                  <a:pt x="3208297" y="99092"/>
                </a:lnTo>
                <a:lnTo>
                  <a:pt x="3208297" y="144940"/>
                </a:lnTo>
                <a:lnTo>
                  <a:pt x="3178224" y="144940"/>
                </a:lnTo>
                <a:lnTo>
                  <a:pt x="3178224" y="433341"/>
                </a:lnTo>
                <a:lnTo>
                  <a:pt x="3116600" y="433341"/>
                </a:lnTo>
                <a:lnTo>
                  <a:pt x="3116600" y="402775"/>
                </a:lnTo>
                <a:lnTo>
                  <a:pt x="3112163" y="402775"/>
                </a:lnTo>
                <a:cubicBezTo>
                  <a:pt x="3105261" y="414279"/>
                  <a:pt x="3095237" y="423481"/>
                  <a:pt x="3082091" y="430383"/>
                </a:cubicBezTo>
                <a:cubicBezTo>
                  <a:pt x="3068615" y="437614"/>
                  <a:pt x="3053004" y="441229"/>
                  <a:pt x="3035256" y="441229"/>
                </a:cubicBezTo>
                <a:cubicBezTo>
                  <a:pt x="3011593" y="441229"/>
                  <a:pt x="2990394" y="435477"/>
                  <a:pt x="2971660" y="423974"/>
                </a:cubicBezTo>
                <a:cubicBezTo>
                  <a:pt x="2952269" y="412142"/>
                  <a:pt x="2937315" y="396038"/>
                  <a:pt x="2926798" y="375661"/>
                </a:cubicBezTo>
                <a:cubicBezTo>
                  <a:pt x="2915952" y="354955"/>
                  <a:pt x="2910529" y="331291"/>
                  <a:pt x="2910529" y="304670"/>
                </a:cubicBezTo>
                <a:cubicBezTo>
                  <a:pt x="2910529" y="278377"/>
                  <a:pt x="2915952" y="254878"/>
                  <a:pt x="2926798" y="234172"/>
                </a:cubicBezTo>
                <a:cubicBezTo>
                  <a:pt x="2937644" y="213466"/>
                  <a:pt x="2952598" y="197197"/>
                  <a:pt x="2971660" y="185366"/>
                </a:cubicBezTo>
                <a:cubicBezTo>
                  <a:pt x="2991051" y="173534"/>
                  <a:pt x="3012250" y="167618"/>
                  <a:pt x="3035256" y="167618"/>
                </a:cubicBezTo>
                <a:cubicBezTo>
                  <a:pt x="3052675" y="167618"/>
                  <a:pt x="3068122" y="171397"/>
                  <a:pt x="3081598" y="178957"/>
                </a:cubicBezTo>
                <a:cubicBezTo>
                  <a:pt x="3095073" y="186516"/>
                  <a:pt x="3105261" y="195883"/>
                  <a:pt x="3112163" y="207057"/>
                </a:cubicBezTo>
                <a:lnTo>
                  <a:pt x="3116600" y="207057"/>
                </a:lnTo>
                <a:lnTo>
                  <a:pt x="3112163" y="172548"/>
                </a:lnTo>
                <a:lnTo>
                  <a:pt x="3112163" y="144940"/>
                </a:lnTo>
                <a:lnTo>
                  <a:pt x="3042158" y="144940"/>
                </a:lnTo>
                <a:lnTo>
                  <a:pt x="3042158" y="99092"/>
                </a:lnTo>
                <a:lnTo>
                  <a:pt x="3112163" y="99092"/>
                </a:lnTo>
                <a:close/>
                <a:moveTo>
                  <a:pt x="2178713" y="71977"/>
                </a:moveTo>
                <a:lnTo>
                  <a:pt x="2244774" y="71977"/>
                </a:lnTo>
                <a:lnTo>
                  <a:pt x="2244774" y="99092"/>
                </a:lnTo>
                <a:lnTo>
                  <a:pt x="2274847" y="99092"/>
                </a:lnTo>
                <a:lnTo>
                  <a:pt x="2274847" y="144940"/>
                </a:lnTo>
                <a:lnTo>
                  <a:pt x="2244774" y="144940"/>
                </a:lnTo>
                <a:lnTo>
                  <a:pt x="2244774" y="433341"/>
                </a:lnTo>
                <a:lnTo>
                  <a:pt x="2183150" y="433341"/>
                </a:lnTo>
                <a:lnTo>
                  <a:pt x="2183150" y="402775"/>
                </a:lnTo>
                <a:lnTo>
                  <a:pt x="2178713" y="402775"/>
                </a:lnTo>
                <a:cubicBezTo>
                  <a:pt x="2171811" y="414279"/>
                  <a:pt x="2161787" y="423481"/>
                  <a:pt x="2148641" y="430383"/>
                </a:cubicBezTo>
                <a:cubicBezTo>
                  <a:pt x="2135165" y="437614"/>
                  <a:pt x="2119554" y="441229"/>
                  <a:pt x="2101806" y="441229"/>
                </a:cubicBezTo>
                <a:cubicBezTo>
                  <a:pt x="2078143" y="441229"/>
                  <a:pt x="2056944" y="435477"/>
                  <a:pt x="2038210" y="423974"/>
                </a:cubicBezTo>
                <a:cubicBezTo>
                  <a:pt x="2018819" y="412142"/>
                  <a:pt x="2003865" y="396038"/>
                  <a:pt x="1993348" y="375661"/>
                </a:cubicBezTo>
                <a:cubicBezTo>
                  <a:pt x="1982502" y="354955"/>
                  <a:pt x="1977079" y="331291"/>
                  <a:pt x="1977079" y="304670"/>
                </a:cubicBezTo>
                <a:cubicBezTo>
                  <a:pt x="1977079" y="278377"/>
                  <a:pt x="1982502" y="254878"/>
                  <a:pt x="1993348" y="234172"/>
                </a:cubicBezTo>
                <a:cubicBezTo>
                  <a:pt x="2004194" y="213466"/>
                  <a:pt x="2019148" y="197197"/>
                  <a:pt x="2038210" y="185366"/>
                </a:cubicBezTo>
                <a:cubicBezTo>
                  <a:pt x="2057601" y="173534"/>
                  <a:pt x="2078800" y="167618"/>
                  <a:pt x="2101806" y="167618"/>
                </a:cubicBezTo>
                <a:cubicBezTo>
                  <a:pt x="2119225" y="167618"/>
                  <a:pt x="2134672" y="171397"/>
                  <a:pt x="2148148" y="178957"/>
                </a:cubicBezTo>
                <a:cubicBezTo>
                  <a:pt x="2161623" y="186516"/>
                  <a:pt x="2171811" y="195883"/>
                  <a:pt x="2178713" y="207057"/>
                </a:cubicBezTo>
                <a:lnTo>
                  <a:pt x="2183150" y="207057"/>
                </a:lnTo>
                <a:lnTo>
                  <a:pt x="2178713" y="172548"/>
                </a:lnTo>
                <a:lnTo>
                  <a:pt x="2178713" y="144940"/>
                </a:lnTo>
                <a:lnTo>
                  <a:pt x="2108708" y="144940"/>
                </a:lnTo>
                <a:lnTo>
                  <a:pt x="2108708" y="99092"/>
                </a:lnTo>
                <a:lnTo>
                  <a:pt x="2178713" y="99092"/>
                </a:lnTo>
                <a:close/>
                <a:moveTo>
                  <a:pt x="0" y="71977"/>
                </a:moveTo>
                <a:lnTo>
                  <a:pt x="68033" y="71977"/>
                </a:lnTo>
                <a:lnTo>
                  <a:pt x="68033" y="226777"/>
                </a:lnTo>
                <a:lnTo>
                  <a:pt x="71977" y="226777"/>
                </a:lnTo>
                <a:lnTo>
                  <a:pt x="204592" y="71977"/>
                </a:lnTo>
                <a:lnTo>
                  <a:pt x="286922" y="71977"/>
                </a:lnTo>
                <a:lnTo>
                  <a:pt x="286922" y="75921"/>
                </a:lnTo>
                <a:lnTo>
                  <a:pt x="155785" y="225298"/>
                </a:lnTo>
                <a:lnTo>
                  <a:pt x="300233" y="429397"/>
                </a:lnTo>
                <a:lnTo>
                  <a:pt x="300233" y="433341"/>
                </a:lnTo>
                <a:lnTo>
                  <a:pt x="216917" y="433341"/>
                </a:lnTo>
                <a:lnTo>
                  <a:pt x="108951" y="279527"/>
                </a:lnTo>
                <a:lnTo>
                  <a:pt x="68033" y="327348"/>
                </a:lnTo>
                <a:lnTo>
                  <a:pt x="68033" y="433341"/>
                </a:lnTo>
                <a:lnTo>
                  <a:pt x="0" y="433341"/>
                </a:lnTo>
                <a:close/>
                <a:moveTo>
                  <a:pt x="422765" y="61624"/>
                </a:moveTo>
                <a:lnTo>
                  <a:pt x="479952" y="61624"/>
                </a:lnTo>
                <a:lnTo>
                  <a:pt x="537632" y="125220"/>
                </a:lnTo>
                <a:lnTo>
                  <a:pt x="537632" y="129657"/>
                </a:lnTo>
                <a:lnTo>
                  <a:pt x="474529" y="129657"/>
                </a:lnTo>
                <a:lnTo>
                  <a:pt x="454316" y="100078"/>
                </a:lnTo>
                <a:lnTo>
                  <a:pt x="448400" y="100078"/>
                </a:lnTo>
                <a:lnTo>
                  <a:pt x="428188" y="129657"/>
                </a:lnTo>
                <a:lnTo>
                  <a:pt x="365084" y="129657"/>
                </a:lnTo>
                <a:lnTo>
                  <a:pt x="365084" y="125220"/>
                </a:lnTo>
                <a:close/>
                <a:moveTo>
                  <a:pt x="1673005" y="42397"/>
                </a:moveTo>
                <a:cubicBezTo>
                  <a:pt x="1691081" y="42397"/>
                  <a:pt x="1704720" y="46341"/>
                  <a:pt x="1713923" y="54229"/>
                </a:cubicBezTo>
                <a:cubicBezTo>
                  <a:pt x="1723126" y="62117"/>
                  <a:pt x="1727727" y="73620"/>
                  <a:pt x="1727727" y="88739"/>
                </a:cubicBezTo>
                <a:cubicBezTo>
                  <a:pt x="1727727" y="105172"/>
                  <a:pt x="1722961" y="117990"/>
                  <a:pt x="1713430" y="127192"/>
                </a:cubicBezTo>
                <a:cubicBezTo>
                  <a:pt x="1703241" y="137052"/>
                  <a:pt x="1689109" y="143132"/>
                  <a:pt x="1671033" y="145433"/>
                </a:cubicBezTo>
                <a:lnTo>
                  <a:pt x="1659201" y="114374"/>
                </a:lnTo>
                <a:cubicBezTo>
                  <a:pt x="1675634" y="108459"/>
                  <a:pt x="1683850" y="101064"/>
                  <a:pt x="1683850" y="92190"/>
                </a:cubicBezTo>
                <a:cubicBezTo>
                  <a:pt x="1683850" y="83316"/>
                  <a:pt x="1677441" y="78879"/>
                  <a:pt x="1664624" y="78879"/>
                </a:cubicBezTo>
                <a:cubicBezTo>
                  <a:pt x="1655750" y="78879"/>
                  <a:pt x="1647862" y="80522"/>
                  <a:pt x="1640960" y="83809"/>
                </a:cubicBezTo>
                <a:lnTo>
                  <a:pt x="1629128" y="51271"/>
                </a:lnTo>
                <a:cubicBezTo>
                  <a:pt x="1648848" y="45355"/>
                  <a:pt x="1663473" y="42397"/>
                  <a:pt x="1673005" y="42397"/>
                </a:cubicBezTo>
                <a:close/>
                <a:moveTo>
                  <a:pt x="529251" y="0"/>
                </a:moveTo>
                <a:lnTo>
                  <a:pt x="604679" y="0"/>
                </a:lnTo>
                <a:lnTo>
                  <a:pt x="555380" y="63596"/>
                </a:lnTo>
                <a:lnTo>
                  <a:pt x="507559" y="63596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0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DD7BC95-3F72-42C2-81FD-DA563582341E}"/>
              </a:ext>
            </a:extLst>
          </p:cNvPr>
          <p:cNvSpPr/>
          <p:nvPr/>
        </p:nvSpPr>
        <p:spPr>
          <a:xfrm>
            <a:off x="88528" y="4514712"/>
            <a:ext cx="1793681" cy="1793681"/>
          </a:xfrm>
          <a:custGeom>
            <a:avLst/>
            <a:gdLst>
              <a:gd name="connsiteX0" fmla="*/ 877481 w 876300"/>
              <a:gd name="connsiteY0" fmla="*/ 509549 h 876300"/>
              <a:gd name="connsiteX1" fmla="*/ 877481 w 876300"/>
              <a:gd name="connsiteY1" fmla="*/ 375123 h 876300"/>
              <a:gd name="connsiteX2" fmla="*/ 788556 w 876300"/>
              <a:gd name="connsiteY2" fmla="*/ 360179 h 876300"/>
              <a:gd name="connsiteX3" fmla="*/ 783269 w 876300"/>
              <a:gd name="connsiteY3" fmla="*/ 340319 h 876300"/>
              <a:gd name="connsiteX4" fmla="*/ 852783 w 876300"/>
              <a:gd name="connsiteY4" fmla="*/ 282950 h 876300"/>
              <a:gd name="connsiteX5" fmla="*/ 785574 w 876300"/>
              <a:gd name="connsiteY5" fmla="*/ 166535 h 876300"/>
              <a:gd name="connsiteX6" fmla="*/ 701021 w 876300"/>
              <a:gd name="connsiteY6" fmla="*/ 198092 h 876300"/>
              <a:gd name="connsiteX7" fmla="*/ 686543 w 876300"/>
              <a:gd name="connsiteY7" fmla="*/ 183614 h 876300"/>
              <a:gd name="connsiteX8" fmla="*/ 718099 w 876300"/>
              <a:gd name="connsiteY8" fmla="*/ 99051 h 876300"/>
              <a:gd name="connsiteX9" fmla="*/ 601694 w 876300"/>
              <a:gd name="connsiteY9" fmla="*/ 31842 h 876300"/>
              <a:gd name="connsiteX10" fmla="*/ 544316 w 876300"/>
              <a:gd name="connsiteY10" fmla="*/ 101365 h 876300"/>
              <a:gd name="connsiteX11" fmla="*/ 524466 w 876300"/>
              <a:gd name="connsiteY11" fmla="*/ 96069 h 876300"/>
              <a:gd name="connsiteX12" fmla="*/ 509521 w 876300"/>
              <a:gd name="connsiteY12" fmla="*/ 7144 h 876300"/>
              <a:gd name="connsiteX13" fmla="*/ 375104 w 876300"/>
              <a:gd name="connsiteY13" fmla="*/ 7144 h 876300"/>
              <a:gd name="connsiteX14" fmla="*/ 360159 w 876300"/>
              <a:gd name="connsiteY14" fmla="*/ 96069 h 876300"/>
              <a:gd name="connsiteX15" fmla="*/ 340309 w 876300"/>
              <a:gd name="connsiteY15" fmla="*/ 101365 h 876300"/>
              <a:gd name="connsiteX16" fmla="*/ 282931 w 876300"/>
              <a:gd name="connsiteY16" fmla="*/ 31842 h 876300"/>
              <a:gd name="connsiteX17" fmla="*/ 166526 w 876300"/>
              <a:gd name="connsiteY17" fmla="*/ 99051 h 876300"/>
              <a:gd name="connsiteX18" fmla="*/ 198082 w 876300"/>
              <a:gd name="connsiteY18" fmla="*/ 183614 h 876300"/>
              <a:gd name="connsiteX19" fmla="*/ 183604 w 876300"/>
              <a:gd name="connsiteY19" fmla="*/ 198092 h 876300"/>
              <a:gd name="connsiteX20" fmla="*/ 99050 w 876300"/>
              <a:gd name="connsiteY20" fmla="*/ 166535 h 876300"/>
              <a:gd name="connsiteX21" fmla="*/ 31842 w 876300"/>
              <a:gd name="connsiteY21" fmla="*/ 282950 h 876300"/>
              <a:gd name="connsiteX22" fmla="*/ 101356 w 876300"/>
              <a:gd name="connsiteY22" fmla="*/ 340319 h 876300"/>
              <a:gd name="connsiteX23" fmla="*/ 96069 w 876300"/>
              <a:gd name="connsiteY23" fmla="*/ 360179 h 876300"/>
              <a:gd name="connsiteX24" fmla="*/ 7144 w 876300"/>
              <a:gd name="connsiteY24" fmla="*/ 375123 h 876300"/>
              <a:gd name="connsiteX25" fmla="*/ 7144 w 876300"/>
              <a:gd name="connsiteY25" fmla="*/ 509540 h 876300"/>
              <a:gd name="connsiteX26" fmla="*/ 96069 w 876300"/>
              <a:gd name="connsiteY26" fmla="*/ 524475 h 876300"/>
              <a:gd name="connsiteX27" fmla="*/ 101356 w 876300"/>
              <a:gd name="connsiteY27" fmla="*/ 544335 h 876300"/>
              <a:gd name="connsiteX28" fmla="*/ 31842 w 876300"/>
              <a:gd name="connsiteY28" fmla="*/ 601704 h 876300"/>
              <a:gd name="connsiteX29" fmla="*/ 99050 w 876300"/>
              <a:gd name="connsiteY29" fmla="*/ 718118 h 876300"/>
              <a:gd name="connsiteX30" fmla="*/ 183604 w 876300"/>
              <a:gd name="connsiteY30" fmla="*/ 686562 h 876300"/>
              <a:gd name="connsiteX31" fmla="*/ 198082 w 876300"/>
              <a:gd name="connsiteY31" fmla="*/ 701040 h 876300"/>
              <a:gd name="connsiteX32" fmla="*/ 166526 w 876300"/>
              <a:gd name="connsiteY32" fmla="*/ 785603 h 876300"/>
              <a:gd name="connsiteX33" fmla="*/ 282931 w 876300"/>
              <a:gd name="connsiteY33" fmla="*/ 852812 h 876300"/>
              <a:gd name="connsiteX34" fmla="*/ 340309 w 876300"/>
              <a:gd name="connsiteY34" fmla="*/ 783289 h 876300"/>
              <a:gd name="connsiteX35" fmla="*/ 360159 w 876300"/>
              <a:gd name="connsiteY35" fmla="*/ 788584 h 876300"/>
              <a:gd name="connsiteX36" fmla="*/ 375104 w 876300"/>
              <a:gd name="connsiteY36" fmla="*/ 877510 h 876300"/>
              <a:gd name="connsiteX37" fmla="*/ 509521 w 876300"/>
              <a:gd name="connsiteY37" fmla="*/ 877510 h 876300"/>
              <a:gd name="connsiteX38" fmla="*/ 524466 w 876300"/>
              <a:gd name="connsiteY38" fmla="*/ 788584 h 876300"/>
              <a:gd name="connsiteX39" fmla="*/ 544316 w 876300"/>
              <a:gd name="connsiteY39" fmla="*/ 783289 h 876300"/>
              <a:gd name="connsiteX40" fmla="*/ 601694 w 876300"/>
              <a:gd name="connsiteY40" fmla="*/ 852812 h 876300"/>
              <a:gd name="connsiteX41" fmla="*/ 718099 w 876300"/>
              <a:gd name="connsiteY41" fmla="*/ 785603 h 876300"/>
              <a:gd name="connsiteX42" fmla="*/ 686543 w 876300"/>
              <a:gd name="connsiteY42" fmla="*/ 701040 h 876300"/>
              <a:gd name="connsiteX43" fmla="*/ 701021 w 876300"/>
              <a:gd name="connsiteY43" fmla="*/ 686562 h 876300"/>
              <a:gd name="connsiteX44" fmla="*/ 785574 w 876300"/>
              <a:gd name="connsiteY44" fmla="*/ 718118 h 876300"/>
              <a:gd name="connsiteX45" fmla="*/ 852783 w 876300"/>
              <a:gd name="connsiteY45" fmla="*/ 601704 h 876300"/>
              <a:gd name="connsiteX46" fmla="*/ 783269 w 876300"/>
              <a:gd name="connsiteY46" fmla="*/ 544335 h 876300"/>
              <a:gd name="connsiteX47" fmla="*/ 788556 w 876300"/>
              <a:gd name="connsiteY47" fmla="*/ 524475 h 876300"/>
              <a:gd name="connsiteX48" fmla="*/ 877481 w 876300"/>
              <a:gd name="connsiteY48" fmla="*/ 509549 h 876300"/>
              <a:gd name="connsiteX49" fmla="*/ 820264 w 876300"/>
              <a:gd name="connsiteY49" fmla="*/ 607581 h 876300"/>
              <a:gd name="connsiteX50" fmla="*/ 774402 w 876300"/>
              <a:gd name="connsiteY50" fmla="*/ 687029 h 876300"/>
              <a:gd name="connsiteX51" fmla="*/ 693753 w 876300"/>
              <a:gd name="connsiteY51" fmla="*/ 656930 h 876300"/>
              <a:gd name="connsiteX52" fmla="*/ 656911 w 876300"/>
              <a:gd name="connsiteY52" fmla="*/ 693773 h 876300"/>
              <a:gd name="connsiteX53" fmla="*/ 687010 w 876300"/>
              <a:gd name="connsiteY53" fmla="*/ 774430 h 876300"/>
              <a:gd name="connsiteX54" fmla="*/ 607571 w 876300"/>
              <a:gd name="connsiteY54" fmla="*/ 820293 h 876300"/>
              <a:gd name="connsiteX55" fmla="*/ 552840 w 876300"/>
              <a:gd name="connsiteY55" fmla="*/ 753990 h 876300"/>
              <a:gd name="connsiteX56" fmla="*/ 502425 w 876300"/>
              <a:gd name="connsiteY56" fmla="*/ 767439 h 876300"/>
              <a:gd name="connsiteX57" fmla="*/ 488175 w 876300"/>
              <a:gd name="connsiteY57" fmla="*/ 852278 h 876300"/>
              <a:gd name="connsiteX58" fmla="*/ 396440 w 876300"/>
              <a:gd name="connsiteY58" fmla="*/ 852278 h 876300"/>
              <a:gd name="connsiteX59" fmla="*/ 382181 w 876300"/>
              <a:gd name="connsiteY59" fmla="*/ 767439 h 876300"/>
              <a:gd name="connsiteX60" fmla="*/ 331775 w 876300"/>
              <a:gd name="connsiteY60" fmla="*/ 753990 h 876300"/>
              <a:gd name="connsiteX61" fmla="*/ 277044 w 876300"/>
              <a:gd name="connsiteY61" fmla="*/ 820293 h 876300"/>
              <a:gd name="connsiteX62" fmla="*/ 197606 w 876300"/>
              <a:gd name="connsiteY62" fmla="*/ 774430 h 876300"/>
              <a:gd name="connsiteX63" fmla="*/ 227705 w 876300"/>
              <a:gd name="connsiteY63" fmla="*/ 693773 h 876300"/>
              <a:gd name="connsiteX64" fmla="*/ 190862 w 876300"/>
              <a:gd name="connsiteY64" fmla="*/ 656930 h 876300"/>
              <a:gd name="connsiteX65" fmla="*/ 110214 w 876300"/>
              <a:gd name="connsiteY65" fmla="*/ 687029 h 876300"/>
              <a:gd name="connsiteX66" fmla="*/ 64351 w 876300"/>
              <a:gd name="connsiteY66" fmla="*/ 607581 h 876300"/>
              <a:gd name="connsiteX67" fmla="*/ 130654 w 876300"/>
              <a:gd name="connsiteY67" fmla="*/ 552860 h 876300"/>
              <a:gd name="connsiteX68" fmla="*/ 117205 w 876300"/>
              <a:gd name="connsiteY68" fmla="*/ 502444 h 876300"/>
              <a:gd name="connsiteX69" fmla="*/ 32356 w 876300"/>
              <a:gd name="connsiteY69" fmla="*/ 488195 h 876300"/>
              <a:gd name="connsiteX70" fmla="*/ 32356 w 876300"/>
              <a:gd name="connsiteY70" fmla="*/ 396459 h 876300"/>
              <a:gd name="connsiteX71" fmla="*/ 117205 w 876300"/>
              <a:gd name="connsiteY71" fmla="*/ 382210 h 876300"/>
              <a:gd name="connsiteX72" fmla="*/ 130654 w 876300"/>
              <a:gd name="connsiteY72" fmla="*/ 331794 h 876300"/>
              <a:gd name="connsiteX73" fmla="*/ 64351 w 876300"/>
              <a:gd name="connsiteY73" fmla="*/ 277073 h 876300"/>
              <a:gd name="connsiteX74" fmla="*/ 110214 w 876300"/>
              <a:gd name="connsiteY74" fmla="*/ 197625 h 876300"/>
              <a:gd name="connsiteX75" fmla="*/ 190862 w 876300"/>
              <a:gd name="connsiteY75" fmla="*/ 227724 h 876300"/>
              <a:gd name="connsiteX76" fmla="*/ 227705 w 876300"/>
              <a:gd name="connsiteY76" fmla="*/ 190871 h 876300"/>
              <a:gd name="connsiteX77" fmla="*/ 197606 w 876300"/>
              <a:gd name="connsiteY77" fmla="*/ 110224 h 876300"/>
              <a:gd name="connsiteX78" fmla="*/ 277044 w 876300"/>
              <a:gd name="connsiteY78" fmla="*/ 64361 h 876300"/>
              <a:gd name="connsiteX79" fmla="*/ 331775 w 876300"/>
              <a:gd name="connsiteY79" fmla="*/ 130664 h 876300"/>
              <a:gd name="connsiteX80" fmla="*/ 382181 w 876300"/>
              <a:gd name="connsiteY80" fmla="*/ 117215 h 876300"/>
              <a:gd name="connsiteX81" fmla="*/ 396440 w 876300"/>
              <a:gd name="connsiteY81" fmla="*/ 32376 h 876300"/>
              <a:gd name="connsiteX82" fmla="*/ 488175 w 876300"/>
              <a:gd name="connsiteY82" fmla="*/ 32376 h 876300"/>
              <a:gd name="connsiteX83" fmla="*/ 502425 w 876300"/>
              <a:gd name="connsiteY83" fmla="*/ 117215 h 876300"/>
              <a:gd name="connsiteX84" fmla="*/ 552840 w 876300"/>
              <a:gd name="connsiteY84" fmla="*/ 130664 h 876300"/>
              <a:gd name="connsiteX85" fmla="*/ 607571 w 876300"/>
              <a:gd name="connsiteY85" fmla="*/ 64361 h 876300"/>
              <a:gd name="connsiteX86" fmla="*/ 687010 w 876300"/>
              <a:gd name="connsiteY86" fmla="*/ 110224 h 876300"/>
              <a:gd name="connsiteX87" fmla="*/ 656911 w 876300"/>
              <a:gd name="connsiteY87" fmla="*/ 190871 h 876300"/>
              <a:gd name="connsiteX88" fmla="*/ 693753 w 876300"/>
              <a:gd name="connsiteY88" fmla="*/ 227724 h 876300"/>
              <a:gd name="connsiteX89" fmla="*/ 774402 w 876300"/>
              <a:gd name="connsiteY89" fmla="*/ 197625 h 876300"/>
              <a:gd name="connsiteX90" fmla="*/ 820264 w 876300"/>
              <a:gd name="connsiteY90" fmla="*/ 277073 h 876300"/>
              <a:gd name="connsiteX91" fmla="*/ 753971 w 876300"/>
              <a:gd name="connsiteY91" fmla="*/ 331794 h 876300"/>
              <a:gd name="connsiteX92" fmla="*/ 767410 w 876300"/>
              <a:gd name="connsiteY92" fmla="*/ 382210 h 876300"/>
              <a:gd name="connsiteX93" fmla="*/ 852259 w 876300"/>
              <a:gd name="connsiteY93" fmla="*/ 396459 h 876300"/>
              <a:gd name="connsiteX94" fmla="*/ 852259 w 876300"/>
              <a:gd name="connsiteY94" fmla="*/ 488195 h 876300"/>
              <a:gd name="connsiteX95" fmla="*/ 767410 w 876300"/>
              <a:gd name="connsiteY95" fmla="*/ 502444 h 876300"/>
              <a:gd name="connsiteX96" fmla="*/ 753971 w 876300"/>
              <a:gd name="connsiteY96" fmla="*/ 552860 h 876300"/>
              <a:gd name="connsiteX97" fmla="*/ 820264 w 876300"/>
              <a:gd name="connsiteY97" fmla="*/ 607581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76300" h="876300">
                <a:moveTo>
                  <a:pt x="877481" y="509549"/>
                </a:moveTo>
                <a:lnTo>
                  <a:pt x="877481" y="375123"/>
                </a:lnTo>
                <a:lnTo>
                  <a:pt x="788556" y="360179"/>
                </a:lnTo>
                <a:cubicBezTo>
                  <a:pt x="786984" y="353501"/>
                  <a:pt x="785212" y="346872"/>
                  <a:pt x="783269" y="340319"/>
                </a:cubicBezTo>
                <a:lnTo>
                  <a:pt x="852783" y="282950"/>
                </a:lnTo>
                <a:lnTo>
                  <a:pt x="785574" y="166535"/>
                </a:lnTo>
                <a:lnTo>
                  <a:pt x="701021" y="198092"/>
                </a:lnTo>
                <a:cubicBezTo>
                  <a:pt x="696335" y="193129"/>
                  <a:pt x="691505" y="188300"/>
                  <a:pt x="686543" y="183614"/>
                </a:cubicBezTo>
                <a:lnTo>
                  <a:pt x="718099" y="99051"/>
                </a:lnTo>
                <a:lnTo>
                  <a:pt x="601694" y="31842"/>
                </a:lnTo>
                <a:lnTo>
                  <a:pt x="544316" y="101365"/>
                </a:lnTo>
                <a:cubicBezTo>
                  <a:pt x="537762" y="99413"/>
                  <a:pt x="531143" y="97641"/>
                  <a:pt x="524466" y="96069"/>
                </a:cubicBezTo>
                <a:lnTo>
                  <a:pt x="509521" y="7144"/>
                </a:lnTo>
                <a:lnTo>
                  <a:pt x="375104" y="7144"/>
                </a:lnTo>
                <a:lnTo>
                  <a:pt x="360159" y="96069"/>
                </a:lnTo>
                <a:cubicBezTo>
                  <a:pt x="353473" y="97641"/>
                  <a:pt x="346853" y="99413"/>
                  <a:pt x="340309" y="101365"/>
                </a:cubicBezTo>
                <a:lnTo>
                  <a:pt x="282931" y="31842"/>
                </a:lnTo>
                <a:lnTo>
                  <a:pt x="166526" y="99051"/>
                </a:lnTo>
                <a:lnTo>
                  <a:pt x="198082" y="183614"/>
                </a:lnTo>
                <a:cubicBezTo>
                  <a:pt x="193119" y="188290"/>
                  <a:pt x="188290" y="193129"/>
                  <a:pt x="183604" y="198092"/>
                </a:cubicBezTo>
                <a:lnTo>
                  <a:pt x="99050" y="166535"/>
                </a:lnTo>
                <a:lnTo>
                  <a:pt x="31842" y="282950"/>
                </a:lnTo>
                <a:lnTo>
                  <a:pt x="101356" y="340319"/>
                </a:lnTo>
                <a:cubicBezTo>
                  <a:pt x="99403" y="346872"/>
                  <a:pt x="97631" y="353501"/>
                  <a:pt x="96069" y="360179"/>
                </a:cubicBezTo>
                <a:lnTo>
                  <a:pt x="7144" y="375123"/>
                </a:lnTo>
                <a:lnTo>
                  <a:pt x="7144" y="509540"/>
                </a:lnTo>
                <a:lnTo>
                  <a:pt x="96069" y="524475"/>
                </a:lnTo>
                <a:cubicBezTo>
                  <a:pt x="97641" y="531152"/>
                  <a:pt x="99412" y="537782"/>
                  <a:pt x="101356" y="544335"/>
                </a:cubicBezTo>
                <a:lnTo>
                  <a:pt x="31842" y="601704"/>
                </a:lnTo>
                <a:lnTo>
                  <a:pt x="99050" y="718118"/>
                </a:lnTo>
                <a:lnTo>
                  <a:pt x="183604" y="686562"/>
                </a:lnTo>
                <a:cubicBezTo>
                  <a:pt x="188290" y="691525"/>
                  <a:pt x="193119" y="696354"/>
                  <a:pt x="198082" y="701040"/>
                </a:cubicBezTo>
                <a:lnTo>
                  <a:pt x="166526" y="785603"/>
                </a:lnTo>
                <a:lnTo>
                  <a:pt x="282931" y="852812"/>
                </a:lnTo>
                <a:lnTo>
                  <a:pt x="340309" y="783289"/>
                </a:lnTo>
                <a:cubicBezTo>
                  <a:pt x="346853" y="785241"/>
                  <a:pt x="353482" y="787013"/>
                  <a:pt x="360159" y="788584"/>
                </a:cubicBezTo>
                <a:lnTo>
                  <a:pt x="375104" y="877510"/>
                </a:lnTo>
                <a:lnTo>
                  <a:pt x="509521" y="877510"/>
                </a:lnTo>
                <a:lnTo>
                  <a:pt x="524466" y="788584"/>
                </a:lnTo>
                <a:cubicBezTo>
                  <a:pt x="531152" y="787013"/>
                  <a:pt x="537772" y="785241"/>
                  <a:pt x="544316" y="783289"/>
                </a:cubicBezTo>
                <a:lnTo>
                  <a:pt x="601694" y="852812"/>
                </a:lnTo>
                <a:lnTo>
                  <a:pt x="718099" y="785603"/>
                </a:lnTo>
                <a:lnTo>
                  <a:pt x="686543" y="701040"/>
                </a:lnTo>
                <a:cubicBezTo>
                  <a:pt x="691505" y="696363"/>
                  <a:pt x="696335" y="691525"/>
                  <a:pt x="701021" y="686562"/>
                </a:cubicBezTo>
                <a:lnTo>
                  <a:pt x="785574" y="718118"/>
                </a:lnTo>
                <a:lnTo>
                  <a:pt x="852783" y="601704"/>
                </a:lnTo>
                <a:lnTo>
                  <a:pt x="783269" y="544335"/>
                </a:lnTo>
                <a:cubicBezTo>
                  <a:pt x="785222" y="537782"/>
                  <a:pt x="786984" y="531152"/>
                  <a:pt x="788556" y="524475"/>
                </a:cubicBezTo>
                <a:lnTo>
                  <a:pt x="877481" y="509549"/>
                </a:lnTo>
                <a:close/>
                <a:moveTo>
                  <a:pt x="820264" y="607581"/>
                </a:moveTo>
                <a:lnTo>
                  <a:pt x="774402" y="687029"/>
                </a:lnTo>
                <a:lnTo>
                  <a:pt x="693753" y="656930"/>
                </a:lnTo>
                <a:cubicBezTo>
                  <a:pt x="682447" y="670170"/>
                  <a:pt x="670141" y="682485"/>
                  <a:pt x="656911" y="693773"/>
                </a:cubicBezTo>
                <a:lnTo>
                  <a:pt x="687010" y="774430"/>
                </a:lnTo>
                <a:lnTo>
                  <a:pt x="607571" y="820293"/>
                </a:lnTo>
                <a:lnTo>
                  <a:pt x="552840" y="753990"/>
                </a:lnTo>
                <a:cubicBezTo>
                  <a:pt x="536581" y="759752"/>
                  <a:pt x="519741" y="764257"/>
                  <a:pt x="502425" y="767439"/>
                </a:cubicBezTo>
                <a:lnTo>
                  <a:pt x="488175" y="852278"/>
                </a:lnTo>
                <a:lnTo>
                  <a:pt x="396440" y="852278"/>
                </a:lnTo>
                <a:lnTo>
                  <a:pt x="382181" y="767439"/>
                </a:lnTo>
                <a:cubicBezTo>
                  <a:pt x="364874" y="764257"/>
                  <a:pt x="348024" y="759752"/>
                  <a:pt x="331775" y="753990"/>
                </a:cubicBezTo>
                <a:lnTo>
                  <a:pt x="277044" y="820293"/>
                </a:lnTo>
                <a:lnTo>
                  <a:pt x="197606" y="774430"/>
                </a:lnTo>
                <a:lnTo>
                  <a:pt x="227705" y="693773"/>
                </a:lnTo>
                <a:cubicBezTo>
                  <a:pt x="214474" y="682476"/>
                  <a:pt x="202159" y="670160"/>
                  <a:pt x="190862" y="656930"/>
                </a:cubicBezTo>
                <a:lnTo>
                  <a:pt x="110214" y="687029"/>
                </a:lnTo>
                <a:lnTo>
                  <a:pt x="64351" y="607581"/>
                </a:lnTo>
                <a:lnTo>
                  <a:pt x="130654" y="552860"/>
                </a:lnTo>
                <a:cubicBezTo>
                  <a:pt x="124892" y="536610"/>
                  <a:pt x="120386" y="519751"/>
                  <a:pt x="117205" y="502444"/>
                </a:cubicBezTo>
                <a:lnTo>
                  <a:pt x="32356" y="488195"/>
                </a:lnTo>
                <a:lnTo>
                  <a:pt x="32356" y="396459"/>
                </a:lnTo>
                <a:lnTo>
                  <a:pt x="117205" y="382210"/>
                </a:lnTo>
                <a:cubicBezTo>
                  <a:pt x="120386" y="364903"/>
                  <a:pt x="124882" y="348044"/>
                  <a:pt x="130654" y="331794"/>
                </a:cubicBezTo>
                <a:lnTo>
                  <a:pt x="64351" y="277073"/>
                </a:lnTo>
                <a:lnTo>
                  <a:pt x="110214" y="197625"/>
                </a:lnTo>
                <a:lnTo>
                  <a:pt x="190862" y="227724"/>
                </a:lnTo>
                <a:cubicBezTo>
                  <a:pt x="202168" y="214494"/>
                  <a:pt x="214474" y="202168"/>
                  <a:pt x="227705" y="190871"/>
                </a:cubicBezTo>
                <a:lnTo>
                  <a:pt x="197606" y="110224"/>
                </a:lnTo>
                <a:lnTo>
                  <a:pt x="277044" y="64361"/>
                </a:lnTo>
                <a:lnTo>
                  <a:pt x="331775" y="130664"/>
                </a:lnTo>
                <a:cubicBezTo>
                  <a:pt x="348034" y="124901"/>
                  <a:pt x="364874" y="120406"/>
                  <a:pt x="382181" y="117215"/>
                </a:cubicBezTo>
                <a:lnTo>
                  <a:pt x="396440" y="32376"/>
                </a:lnTo>
                <a:lnTo>
                  <a:pt x="488175" y="32376"/>
                </a:lnTo>
                <a:lnTo>
                  <a:pt x="502425" y="117215"/>
                </a:lnTo>
                <a:cubicBezTo>
                  <a:pt x="519741" y="120406"/>
                  <a:pt x="536581" y="124901"/>
                  <a:pt x="552840" y="130664"/>
                </a:cubicBezTo>
                <a:lnTo>
                  <a:pt x="607571" y="64361"/>
                </a:lnTo>
                <a:lnTo>
                  <a:pt x="687010" y="110224"/>
                </a:lnTo>
                <a:lnTo>
                  <a:pt x="656911" y="190871"/>
                </a:lnTo>
                <a:cubicBezTo>
                  <a:pt x="670141" y="202178"/>
                  <a:pt x="682457" y="214494"/>
                  <a:pt x="693753" y="227724"/>
                </a:cubicBezTo>
                <a:lnTo>
                  <a:pt x="774402" y="197625"/>
                </a:lnTo>
                <a:lnTo>
                  <a:pt x="820264" y="277073"/>
                </a:lnTo>
                <a:lnTo>
                  <a:pt x="753971" y="331794"/>
                </a:lnTo>
                <a:cubicBezTo>
                  <a:pt x="759733" y="348044"/>
                  <a:pt x="764229" y="364903"/>
                  <a:pt x="767410" y="382210"/>
                </a:cubicBezTo>
                <a:lnTo>
                  <a:pt x="852259" y="396459"/>
                </a:lnTo>
                <a:lnTo>
                  <a:pt x="852259" y="488195"/>
                </a:lnTo>
                <a:lnTo>
                  <a:pt x="767410" y="502444"/>
                </a:lnTo>
                <a:cubicBezTo>
                  <a:pt x="764229" y="519751"/>
                  <a:pt x="759733" y="536610"/>
                  <a:pt x="753971" y="552860"/>
                </a:cubicBezTo>
                <a:lnTo>
                  <a:pt x="820264" y="607581"/>
                </a:lnTo>
                <a:close/>
              </a:path>
            </a:pathLst>
          </a:custGeom>
          <a:solidFill>
            <a:srgbClr val="FFFFFF">
              <a:alpha val="63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0557C5-246E-4A43-9C44-5EC078F13EC6}"/>
              </a:ext>
            </a:extLst>
          </p:cNvPr>
          <p:cNvGrpSpPr/>
          <p:nvPr/>
        </p:nvGrpSpPr>
        <p:grpSpPr>
          <a:xfrm>
            <a:off x="1005681" y="2207819"/>
            <a:ext cx="545155" cy="2001666"/>
            <a:chOff x="1005681" y="2750649"/>
            <a:chExt cx="545155" cy="200166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3972C6E-8DB7-4CCA-A197-F2ECFC93A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5681" y="4209647"/>
              <a:ext cx="542668" cy="54266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1F740B9-0509-45C7-92FB-EEE2D38BD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8168" y="2750649"/>
              <a:ext cx="542668" cy="54266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505A8C-9444-4747-8C79-8DA28F9F7438}"/>
              </a:ext>
            </a:extLst>
          </p:cNvPr>
          <p:cNvSpPr txBox="1"/>
          <p:nvPr/>
        </p:nvSpPr>
        <p:spPr>
          <a:xfrm>
            <a:off x="1824287" y="2722246"/>
            <a:ext cx="7893042" cy="2072422"/>
          </a:xfrm>
          <a:custGeom>
            <a:avLst/>
            <a:gdLst/>
            <a:ahLst/>
            <a:cxnLst/>
            <a:rect l="l" t="t" r="r" b="b"/>
            <a:pathLst>
              <a:path w="7893042" h="2072422">
                <a:moveTo>
                  <a:pt x="783430" y="2031689"/>
                </a:moveTo>
                <a:cubicBezTo>
                  <a:pt x="787746" y="2031689"/>
                  <a:pt x="791253" y="2033038"/>
                  <a:pt x="793950" y="2035736"/>
                </a:cubicBezTo>
                <a:cubicBezTo>
                  <a:pt x="796648" y="2038433"/>
                  <a:pt x="797997" y="2041940"/>
                  <a:pt x="797997" y="2046256"/>
                </a:cubicBezTo>
                <a:cubicBezTo>
                  <a:pt x="797997" y="2050392"/>
                  <a:pt x="796648" y="2053899"/>
                  <a:pt x="793950" y="2056776"/>
                </a:cubicBezTo>
                <a:cubicBezTo>
                  <a:pt x="791253" y="2059834"/>
                  <a:pt x="787746" y="2061362"/>
                  <a:pt x="783430" y="2061362"/>
                </a:cubicBezTo>
                <a:cubicBezTo>
                  <a:pt x="779474" y="2061362"/>
                  <a:pt x="775967" y="2059834"/>
                  <a:pt x="772910" y="2056776"/>
                </a:cubicBezTo>
                <a:cubicBezTo>
                  <a:pt x="769852" y="2053719"/>
                  <a:pt x="768324" y="2050212"/>
                  <a:pt x="768324" y="2046256"/>
                </a:cubicBezTo>
                <a:cubicBezTo>
                  <a:pt x="768324" y="2041940"/>
                  <a:pt x="769852" y="2038433"/>
                  <a:pt x="772910" y="2035736"/>
                </a:cubicBezTo>
                <a:cubicBezTo>
                  <a:pt x="775787" y="2033038"/>
                  <a:pt x="779294" y="2031689"/>
                  <a:pt x="783430" y="2031689"/>
                </a:cubicBezTo>
                <a:close/>
                <a:moveTo>
                  <a:pt x="4931204" y="1937277"/>
                </a:moveTo>
                <a:cubicBezTo>
                  <a:pt x="4918256" y="1937277"/>
                  <a:pt x="4908545" y="1939974"/>
                  <a:pt x="4902071" y="1945369"/>
                </a:cubicBezTo>
                <a:cubicBezTo>
                  <a:pt x="4895597" y="1950764"/>
                  <a:pt x="4892360" y="1957598"/>
                  <a:pt x="4892360" y="1965870"/>
                </a:cubicBezTo>
                <a:cubicBezTo>
                  <a:pt x="4892360" y="1973603"/>
                  <a:pt x="4895327" y="1979897"/>
                  <a:pt x="4901262" y="1984753"/>
                </a:cubicBezTo>
                <a:cubicBezTo>
                  <a:pt x="4907196" y="1989608"/>
                  <a:pt x="4914660" y="1992036"/>
                  <a:pt x="4923651" y="1992036"/>
                </a:cubicBezTo>
                <a:cubicBezTo>
                  <a:pt x="4931564" y="1992036"/>
                  <a:pt x="4938938" y="1989968"/>
                  <a:pt x="4945771" y="1985832"/>
                </a:cubicBezTo>
                <a:cubicBezTo>
                  <a:pt x="4952605" y="1981696"/>
                  <a:pt x="4958000" y="1976301"/>
                  <a:pt x="4961956" y="1969647"/>
                </a:cubicBezTo>
                <a:cubicBezTo>
                  <a:pt x="4965913" y="1962993"/>
                  <a:pt x="4967890" y="1955530"/>
                  <a:pt x="4967890" y="1947257"/>
                </a:cubicBezTo>
                <a:cubicBezTo>
                  <a:pt x="4963574" y="1944380"/>
                  <a:pt x="4958179" y="1941952"/>
                  <a:pt x="4951705" y="1939974"/>
                </a:cubicBezTo>
                <a:cubicBezTo>
                  <a:pt x="4945591" y="1938176"/>
                  <a:pt x="4938757" y="1937277"/>
                  <a:pt x="4931204" y="1937277"/>
                </a:cubicBezTo>
                <a:close/>
                <a:moveTo>
                  <a:pt x="2464229" y="1937277"/>
                </a:moveTo>
                <a:cubicBezTo>
                  <a:pt x="2451281" y="1937277"/>
                  <a:pt x="2441570" y="1939974"/>
                  <a:pt x="2435096" y="1945369"/>
                </a:cubicBezTo>
                <a:cubicBezTo>
                  <a:pt x="2428622" y="1950764"/>
                  <a:pt x="2425385" y="1957598"/>
                  <a:pt x="2425385" y="1965870"/>
                </a:cubicBezTo>
                <a:cubicBezTo>
                  <a:pt x="2425385" y="1973603"/>
                  <a:pt x="2428353" y="1979897"/>
                  <a:pt x="2434287" y="1984753"/>
                </a:cubicBezTo>
                <a:cubicBezTo>
                  <a:pt x="2440222" y="1989608"/>
                  <a:pt x="2447685" y="1992036"/>
                  <a:pt x="2456676" y="1992036"/>
                </a:cubicBezTo>
                <a:cubicBezTo>
                  <a:pt x="2464589" y="1992036"/>
                  <a:pt x="2471962" y="1989968"/>
                  <a:pt x="2478796" y="1985832"/>
                </a:cubicBezTo>
                <a:cubicBezTo>
                  <a:pt x="2485630" y="1981696"/>
                  <a:pt x="2491025" y="1976301"/>
                  <a:pt x="2494981" y="1969647"/>
                </a:cubicBezTo>
                <a:cubicBezTo>
                  <a:pt x="2498937" y="1962993"/>
                  <a:pt x="2500916" y="1955530"/>
                  <a:pt x="2500916" y="1947257"/>
                </a:cubicBezTo>
                <a:cubicBezTo>
                  <a:pt x="2496600" y="1944380"/>
                  <a:pt x="2491205" y="1941952"/>
                  <a:pt x="2484731" y="1939974"/>
                </a:cubicBezTo>
                <a:cubicBezTo>
                  <a:pt x="2478616" y="1938176"/>
                  <a:pt x="2471782" y="1937277"/>
                  <a:pt x="2464229" y="1937277"/>
                </a:cubicBezTo>
                <a:close/>
                <a:moveTo>
                  <a:pt x="1740330" y="1937277"/>
                </a:moveTo>
                <a:cubicBezTo>
                  <a:pt x="1727382" y="1937277"/>
                  <a:pt x="1717671" y="1939974"/>
                  <a:pt x="1711197" y="1945369"/>
                </a:cubicBezTo>
                <a:cubicBezTo>
                  <a:pt x="1704723" y="1950764"/>
                  <a:pt x="1701486" y="1957598"/>
                  <a:pt x="1701486" y="1965870"/>
                </a:cubicBezTo>
                <a:cubicBezTo>
                  <a:pt x="1701486" y="1973603"/>
                  <a:pt x="1704453" y="1979897"/>
                  <a:pt x="1710388" y="1984753"/>
                </a:cubicBezTo>
                <a:cubicBezTo>
                  <a:pt x="1716322" y="1989608"/>
                  <a:pt x="1723785" y="1992036"/>
                  <a:pt x="1732777" y="1992036"/>
                </a:cubicBezTo>
                <a:cubicBezTo>
                  <a:pt x="1740690" y="1992036"/>
                  <a:pt x="1748063" y="1989968"/>
                  <a:pt x="1754896" y="1985832"/>
                </a:cubicBezTo>
                <a:cubicBezTo>
                  <a:pt x="1761730" y="1981696"/>
                  <a:pt x="1767125" y="1976301"/>
                  <a:pt x="1771082" y="1969647"/>
                </a:cubicBezTo>
                <a:cubicBezTo>
                  <a:pt x="1775038" y="1962993"/>
                  <a:pt x="1777016" y="1955530"/>
                  <a:pt x="1777016" y="1947257"/>
                </a:cubicBezTo>
                <a:cubicBezTo>
                  <a:pt x="1772700" y="1944380"/>
                  <a:pt x="1767305" y="1941952"/>
                  <a:pt x="1760831" y="1939974"/>
                </a:cubicBezTo>
                <a:cubicBezTo>
                  <a:pt x="1754716" y="1938176"/>
                  <a:pt x="1747883" y="1937277"/>
                  <a:pt x="1740330" y="1937277"/>
                </a:cubicBezTo>
                <a:close/>
                <a:moveTo>
                  <a:pt x="1492680" y="1937277"/>
                </a:moveTo>
                <a:cubicBezTo>
                  <a:pt x="1479732" y="1937277"/>
                  <a:pt x="1470021" y="1939974"/>
                  <a:pt x="1463547" y="1945369"/>
                </a:cubicBezTo>
                <a:cubicBezTo>
                  <a:pt x="1457073" y="1950764"/>
                  <a:pt x="1453836" y="1957598"/>
                  <a:pt x="1453836" y="1965870"/>
                </a:cubicBezTo>
                <a:cubicBezTo>
                  <a:pt x="1453836" y="1973603"/>
                  <a:pt x="1456803" y="1979897"/>
                  <a:pt x="1462737" y="1984753"/>
                </a:cubicBezTo>
                <a:cubicBezTo>
                  <a:pt x="1468672" y="1989608"/>
                  <a:pt x="1476135" y="1992036"/>
                  <a:pt x="1485127" y="1992036"/>
                </a:cubicBezTo>
                <a:cubicBezTo>
                  <a:pt x="1493040" y="1992036"/>
                  <a:pt x="1500413" y="1989968"/>
                  <a:pt x="1507247" y="1985832"/>
                </a:cubicBezTo>
                <a:cubicBezTo>
                  <a:pt x="1514080" y="1981696"/>
                  <a:pt x="1519475" y="1976301"/>
                  <a:pt x="1523432" y="1969647"/>
                </a:cubicBezTo>
                <a:cubicBezTo>
                  <a:pt x="1527388" y="1962993"/>
                  <a:pt x="1529366" y="1955530"/>
                  <a:pt x="1529366" y="1947257"/>
                </a:cubicBezTo>
                <a:cubicBezTo>
                  <a:pt x="1525050" y="1944380"/>
                  <a:pt x="1519655" y="1941952"/>
                  <a:pt x="1513181" y="1939974"/>
                </a:cubicBezTo>
                <a:cubicBezTo>
                  <a:pt x="1507067" y="1938176"/>
                  <a:pt x="1500233" y="1937277"/>
                  <a:pt x="1492680" y="1937277"/>
                </a:cubicBezTo>
                <a:close/>
                <a:moveTo>
                  <a:pt x="4783576" y="1884136"/>
                </a:moveTo>
                <a:cubicBezTo>
                  <a:pt x="4775484" y="1884136"/>
                  <a:pt x="4767751" y="1886384"/>
                  <a:pt x="4760378" y="1890879"/>
                </a:cubicBezTo>
                <a:cubicBezTo>
                  <a:pt x="4753364" y="1895195"/>
                  <a:pt x="4747699" y="1901400"/>
                  <a:pt x="4743383" y="1909492"/>
                </a:cubicBezTo>
                <a:cubicBezTo>
                  <a:pt x="4738888" y="1917945"/>
                  <a:pt x="4736640" y="1927386"/>
                  <a:pt x="4736640" y="1937816"/>
                </a:cubicBezTo>
                <a:cubicBezTo>
                  <a:pt x="4736640" y="1948067"/>
                  <a:pt x="4738888" y="1957418"/>
                  <a:pt x="4743383" y="1965870"/>
                </a:cubicBezTo>
                <a:cubicBezTo>
                  <a:pt x="4747879" y="1974143"/>
                  <a:pt x="4753544" y="1980437"/>
                  <a:pt x="4760378" y="1984753"/>
                </a:cubicBezTo>
                <a:cubicBezTo>
                  <a:pt x="4767751" y="1989249"/>
                  <a:pt x="4775484" y="1991496"/>
                  <a:pt x="4783576" y="1991496"/>
                </a:cubicBezTo>
                <a:cubicBezTo>
                  <a:pt x="4791309" y="1991496"/>
                  <a:pt x="4798952" y="1989249"/>
                  <a:pt x="4806505" y="1984753"/>
                </a:cubicBezTo>
                <a:cubicBezTo>
                  <a:pt x="4813339" y="1980797"/>
                  <a:pt x="4819004" y="1974502"/>
                  <a:pt x="4823499" y="1965870"/>
                </a:cubicBezTo>
                <a:cubicBezTo>
                  <a:pt x="4827815" y="1957778"/>
                  <a:pt x="4829973" y="1948426"/>
                  <a:pt x="4829973" y="1937816"/>
                </a:cubicBezTo>
                <a:cubicBezTo>
                  <a:pt x="4829973" y="1927026"/>
                  <a:pt x="4827815" y="1917585"/>
                  <a:pt x="4823499" y="1909492"/>
                </a:cubicBezTo>
                <a:cubicBezTo>
                  <a:pt x="4819004" y="1901220"/>
                  <a:pt x="4813339" y="1895016"/>
                  <a:pt x="4806505" y="1890879"/>
                </a:cubicBezTo>
                <a:cubicBezTo>
                  <a:pt x="4798952" y="1886384"/>
                  <a:pt x="4791309" y="1884136"/>
                  <a:pt x="4783576" y="1884136"/>
                </a:cubicBezTo>
                <a:close/>
                <a:moveTo>
                  <a:pt x="4541135" y="1884136"/>
                </a:moveTo>
                <a:cubicBezTo>
                  <a:pt x="4532503" y="1884136"/>
                  <a:pt x="4524411" y="1886294"/>
                  <a:pt x="4516858" y="1890610"/>
                </a:cubicBezTo>
                <a:cubicBezTo>
                  <a:pt x="4509484" y="1894926"/>
                  <a:pt x="4503460" y="1901130"/>
                  <a:pt x="4498784" y="1909222"/>
                </a:cubicBezTo>
                <a:cubicBezTo>
                  <a:pt x="4494289" y="1917135"/>
                  <a:pt x="4492041" y="1926666"/>
                  <a:pt x="4492041" y="1937816"/>
                </a:cubicBezTo>
                <a:cubicBezTo>
                  <a:pt x="4492041" y="1948786"/>
                  <a:pt x="4494289" y="1958227"/>
                  <a:pt x="4498784" y="1966140"/>
                </a:cubicBezTo>
                <a:cubicBezTo>
                  <a:pt x="4503460" y="1974232"/>
                  <a:pt x="4509484" y="1980437"/>
                  <a:pt x="4516858" y="1984753"/>
                </a:cubicBezTo>
                <a:cubicBezTo>
                  <a:pt x="4524770" y="1989249"/>
                  <a:pt x="4532863" y="1991496"/>
                  <a:pt x="4541135" y="1991496"/>
                </a:cubicBezTo>
                <a:cubicBezTo>
                  <a:pt x="4549408" y="1991496"/>
                  <a:pt x="4557500" y="1989249"/>
                  <a:pt x="4565413" y="1984753"/>
                </a:cubicBezTo>
                <a:cubicBezTo>
                  <a:pt x="4572606" y="1980617"/>
                  <a:pt x="4578541" y="1974412"/>
                  <a:pt x="4583217" y="1966140"/>
                </a:cubicBezTo>
                <a:cubicBezTo>
                  <a:pt x="4587712" y="1958227"/>
                  <a:pt x="4589960" y="1948786"/>
                  <a:pt x="4589960" y="1937816"/>
                </a:cubicBezTo>
                <a:cubicBezTo>
                  <a:pt x="4589960" y="1926666"/>
                  <a:pt x="4587712" y="1917135"/>
                  <a:pt x="4583217" y="1909222"/>
                </a:cubicBezTo>
                <a:cubicBezTo>
                  <a:pt x="4578541" y="1900950"/>
                  <a:pt x="4572606" y="1894746"/>
                  <a:pt x="4565413" y="1890610"/>
                </a:cubicBezTo>
                <a:cubicBezTo>
                  <a:pt x="4557860" y="1886294"/>
                  <a:pt x="4549767" y="1884136"/>
                  <a:pt x="4541135" y="1884136"/>
                </a:cubicBezTo>
                <a:close/>
                <a:moveTo>
                  <a:pt x="4147643" y="1884136"/>
                </a:moveTo>
                <a:cubicBezTo>
                  <a:pt x="4139191" y="1884136"/>
                  <a:pt x="4131458" y="1886294"/>
                  <a:pt x="4124445" y="1890610"/>
                </a:cubicBezTo>
                <a:cubicBezTo>
                  <a:pt x="4117251" y="1895106"/>
                  <a:pt x="4111676" y="1901130"/>
                  <a:pt x="4107720" y="1908683"/>
                </a:cubicBezTo>
                <a:cubicBezTo>
                  <a:pt x="4103584" y="1916596"/>
                  <a:pt x="4101516" y="1926037"/>
                  <a:pt x="4101516" y="1937007"/>
                </a:cubicBezTo>
                <a:cubicBezTo>
                  <a:pt x="4101516" y="1947617"/>
                  <a:pt x="4103584" y="1957058"/>
                  <a:pt x="4107720" y="1965331"/>
                </a:cubicBezTo>
                <a:cubicBezTo>
                  <a:pt x="4111676" y="1973243"/>
                  <a:pt x="4117251" y="1979268"/>
                  <a:pt x="4124445" y="1983404"/>
                </a:cubicBezTo>
                <a:cubicBezTo>
                  <a:pt x="4131638" y="1987540"/>
                  <a:pt x="4139371" y="1989608"/>
                  <a:pt x="4147643" y="1989608"/>
                </a:cubicBezTo>
                <a:cubicBezTo>
                  <a:pt x="4156275" y="1989608"/>
                  <a:pt x="4163918" y="1987540"/>
                  <a:pt x="4170572" y="1983404"/>
                </a:cubicBezTo>
                <a:cubicBezTo>
                  <a:pt x="4177585" y="1979088"/>
                  <a:pt x="4183160" y="1972974"/>
                  <a:pt x="4187296" y="1965061"/>
                </a:cubicBezTo>
                <a:cubicBezTo>
                  <a:pt x="4191433" y="1957148"/>
                  <a:pt x="4193501" y="1947797"/>
                  <a:pt x="4193501" y="1937007"/>
                </a:cubicBezTo>
                <a:cubicBezTo>
                  <a:pt x="4193501" y="1925857"/>
                  <a:pt x="4191433" y="1916326"/>
                  <a:pt x="4187296" y="1908413"/>
                </a:cubicBezTo>
                <a:cubicBezTo>
                  <a:pt x="4183160" y="1900321"/>
                  <a:pt x="4177585" y="1894296"/>
                  <a:pt x="4170572" y="1890340"/>
                </a:cubicBezTo>
                <a:cubicBezTo>
                  <a:pt x="4163378" y="1886204"/>
                  <a:pt x="4155736" y="1884136"/>
                  <a:pt x="4147643" y="1884136"/>
                </a:cubicBezTo>
                <a:close/>
                <a:moveTo>
                  <a:pt x="3508389" y="1884136"/>
                </a:moveTo>
                <a:cubicBezTo>
                  <a:pt x="3497599" y="1884136"/>
                  <a:pt x="3488158" y="1887732"/>
                  <a:pt x="3480065" y="1894926"/>
                </a:cubicBezTo>
                <a:cubicBezTo>
                  <a:pt x="3472512" y="1901759"/>
                  <a:pt x="3467477" y="1911111"/>
                  <a:pt x="3464959" y="1922980"/>
                </a:cubicBezTo>
                <a:lnTo>
                  <a:pt x="3550740" y="1922980"/>
                </a:lnTo>
                <a:cubicBezTo>
                  <a:pt x="3550560" y="1917045"/>
                  <a:pt x="3548941" y="1911111"/>
                  <a:pt x="3545884" y="1905176"/>
                </a:cubicBezTo>
                <a:cubicBezTo>
                  <a:pt x="3543007" y="1899422"/>
                  <a:pt x="3538421" y="1894476"/>
                  <a:pt x="3532127" y="1890340"/>
                </a:cubicBezTo>
                <a:cubicBezTo>
                  <a:pt x="3525833" y="1886204"/>
                  <a:pt x="3517920" y="1884136"/>
                  <a:pt x="3508389" y="1884136"/>
                </a:cubicBezTo>
                <a:close/>
                <a:moveTo>
                  <a:pt x="3198110" y="1884136"/>
                </a:moveTo>
                <a:cubicBezTo>
                  <a:pt x="3189478" y="1884136"/>
                  <a:pt x="3181386" y="1886294"/>
                  <a:pt x="3173833" y="1890610"/>
                </a:cubicBezTo>
                <a:cubicBezTo>
                  <a:pt x="3166460" y="1894926"/>
                  <a:pt x="3160435" y="1901130"/>
                  <a:pt x="3155759" y="1909222"/>
                </a:cubicBezTo>
                <a:cubicBezTo>
                  <a:pt x="3151263" y="1917135"/>
                  <a:pt x="3149016" y="1926666"/>
                  <a:pt x="3149016" y="1937816"/>
                </a:cubicBezTo>
                <a:cubicBezTo>
                  <a:pt x="3149016" y="1948786"/>
                  <a:pt x="3151263" y="1958227"/>
                  <a:pt x="3155759" y="1966140"/>
                </a:cubicBezTo>
                <a:cubicBezTo>
                  <a:pt x="3160435" y="1974232"/>
                  <a:pt x="3166460" y="1980437"/>
                  <a:pt x="3173833" y="1984753"/>
                </a:cubicBezTo>
                <a:cubicBezTo>
                  <a:pt x="3181745" y="1989249"/>
                  <a:pt x="3189838" y="1991496"/>
                  <a:pt x="3198110" y="1991496"/>
                </a:cubicBezTo>
                <a:cubicBezTo>
                  <a:pt x="3206383" y="1991496"/>
                  <a:pt x="3214475" y="1989249"/>
                  <a:pt x="3222388" y="1984753"/>
                </a:cubicBezTo>
                <a:cubicBezTo>
                  <a:pt x="3229581" y="1980617"/>
                  <a:pt x="3235516" y="1974412"/>
                  <a:pt x="3240191" y="1966140"/>
                </a:cubicBezTo>
                <a:cubicBezTo>
                  <a:pt x="3244687" y="1958227"/>
                  <a:pt x="3246935" y="1948786"/>
                  <a:pt x="3246935" y="1937816"/>
                </a:cubicBezTo>
                <a:cubicBezTo>
                  <a:pt x="3246935" y="1926666"/>
                  <a:pt x="3244687" y="1917135"/>
                  <a:pt x="3240191" y="1909222"/>
                </a:cubicBezTo>
                <a:cubicBezTo>
                  <a:pt x="3235516" y="1900950"/>
                  <a:pt x="3229581" y="1894746"/>
                  <a:pt x="3222388" y="1890610"/>
                </a:cubicBezTo>
                <a:cubicBezTo>
                  <a:pt x="3214835" y="1886294"/>
                  <a:pt x="3206742" y="1884136"/>
                  <a:pt x="3198110" y="1884136"/>
                </a:cubicBezTo>
                <a:close/>
                <a:moveTo>
                  <a:pt x="2934377" y="1884136"/>
                </a:moveTo>
                <a:cubicBezTo>
                  <a:pt x="2926465" y="1884136"/>
                  <a:pt x="2918822" y="1886384"/>
                  <a:pt x="2911449" y="1890879"/>
                </a:cubicBezTo>
                <a:cubicBezTo>
                  <a:pt x="2904255" y="1895375"/>
                  <a:pt x="2898501" y="1901580"/>
                  <a:pt x="2894185" y="1909492"/>
                </a:cubicBezTo>
                <a:cubicBezTo>
                  <a:pt x="2889869" y="1917585"/>
                  <a:pt x="2887711" y="1927026"/>
                  <a:pt x="2887711" y="1937816"/>
                </a:cubicBezTo>
                <a:cubicBezTo>
                  <a:pt x="2887711" y="1948426"/>
                  <a:pt x="2889869" y="1957778"/>
                  <a:pt x="2894185" y="1965870"/>
                </a:cubicBezTo>
                <a:cubicBezTo>
                  <a:pt x="2898501" y="1974143"/>
                  <a:pt x="2904255" y="1980437"/>
                  <a:pt x="2911449" y="1984753"/>
                </a:cubicBezTo>
                <a:cubicBezTo>
                  <a:pt x="2918822" y="1989249"/>
                  <a:pt x="2926465" y="1991496"/>
                  <a:pt x="2934377" y="1991496"/>
                </a:cubicBezTo>
                <a:cubicBezTo>
                  <a:pt x="2942110" y="1991496"/>
                  <a:pt x="2949753" y="1989249"/>
                  <a:pt x="2957306" y="1984753"/>
                </a:cubicBezTo>
                <a:cubicBezTo>
                  <a:pt x="2964320" y="1980617"/>
                  <a:pt x="2970074" y="1974322"/>
                  <a:pt x="2974570" y="1965870"/>
                </a:cubicBezTo>
                <a:cubicBezTo>
                  <a:pt x="2978706" y="1958137"/>
                  <a:pt x="2980775" y="1948786"/>
                  <a:pt x="2980775" y="1937816"/>
                </a:cubicBezTo>
                <a:cubicBezTo>
                  <a:pt x="2980775" y="1926666"/>
                  <a:pt x="2978706" y="1917225"/>
                  <a:pt x="2974570" y="1909492"/>
                </a:cubicBezTo>
                <a:cubicBezTo>
                  <a:pt x="2970254" y="1901400"/>
                  <a:pt x="2964499" y="1895195"/>
                  <a:pt x="2957306" y="1890879"/>
                </a:cubicBezTo>
                <a:cubicBezTo>
                  <a:pt x="2949753" y="1886384"/>
                  <a:pt x="2942110" y="1884136"/>
                  <a:pt x="2934377" y="1884136"/>
                </a:cubicBezTo>
                <a:close/>
                <a:moveTo>
                  <a:pt x="2317764" y="1884136"/>
                </a:moveTo>
                <a:cubicBezTo>
                  <a:pt x="2306974" y="1884136"/>
                  <a:pt x="2297533" y="1887732"/>
                  <a:pt x="2289441" y="1894926"/>
                </a:cubicBezTo>
                <a:cubicBezTo>
                  <a:pt x="2281888" y="1901759"/>
                  <a:pt x="2276852" y="1911111"/>
                  <a:pt x="2274335" y="1922980"/>
                </a:cubicBezTo>
                <a:lnTo>
                  <a:pt x="2360115" y="1922980"/>
                </a:lnTo>
                <a:cubicBezTo>
                  <a:pt x="2359935" y="1917045"/>
                  <a:pt x="2358317" y="1911111"/>
                  <a:pt x="2355260" y="1905176"/>
                </a:cubicBezTo>
                <a:cubicBezTo>
                  <a:pt x="2352382" y="1899422"/>
                  <a:pt x="2347797" y="1894476"/>
                  <a:pt x="2341503" y="1890340"/>
                </a:cubicBezTo>
                <a:cubicBezTo>
                  <a:pt x="2335208" y="1886204"/>
                  <a:pt x="2327296" y="1884136"/>
                  <a:pt x="2317764" y="1884136"/>
                </a:cubicBezTo>
                <a:close/>
                <a:moveTo>
                  <a:pt x="1338308" y="1884136"/>
                </a:moveTo>
                <a:cubicBezTo>
                  <a:pt x="1330575" y="1884136"/>
                  <a:pt x="1322932" y="1886384"/>
                  <a:pt x="1315379" y="1890879"/>
                </a:cubicBezTo>
                <a:cubicBezTo>
                  <a:pt x="1308366" y="1895016"/>
                  <a:pt x="1302611" y="1901310"/>
                  <a:pt x="1298115" y="1909762"/>
                </a:cubicBezTo>
                <a:cubicBezTo>
                  <a:pt x="1293799" y="1917854"/>
                  <a:pt x="1291641" y="1927206"/>
                  <a:pt x="1291641" y="1937816"/>
                </a:cubicBezTo>
                <a:cubicBezTo>
                  <a:pt x="1291641" y="1948426"/>
                  <a:pt x="1293799" y="1957778"/>
                  <a:pt x="1298115" y="1965870"/>
                </a:cubicBezTo>
                <a:cubicBezTo>
                  <a:pt x="1302611" y="1974322"/>
                  <a:pt x="1308366" y="1980617"/>
                  <a:pt x="1315379" y="1984753"/>
                </a:cubicBezTo>
                <a:cubicBezTo>
                  <a:pt x="1322932" y="1989249"/>
                  <a:pt x="1330575" y="1991496"/>
                  <a:pt x="1338308" y="1991496"/>
                </a:cubicBezTo>
                <a:cubicBezTo>
                  <a:pt x="1346221" y="1991496"/>
                  <a:pt x="1353864" y="1989249"/>
                  <a:pt x="1361237" y="1984753"/>
                </a:cubicBezTo>
                <a:cubicBezTo>
                  <a:pt x="1368430" y="1980437"/>
                  <a:pt x="1374185" y="1974143"/>
                  <a:pt x="1378501" y="1965870"/>
                </a:cubicBezTo>
                <a:cubicBezTo>
                  <a:pt x="1382817" y="1957778"/>
                  <a:pt x="1384975" y="1948426"/>
                  <a:pt x="1384975" y="1937816"/>
                </a:cubicBezTo>
                <a:cubicBezTo>
                  <a:pt x="1384975" y="1927026"/>
                  <a:pt x="1382817" y="1917585"/>
                  <a:pt x="1378501" y="1909492"/>
                </a:cubicBezTo>
                <a:cubicBezTo>
                  <a:pt x="1374185" y="1901580"/>
                  <a:pt x="1368430" y="1895375"/>
                  <a:pt x="1361237" y="1890879"/>
                </a:cubicBezTo>
                <a:cubicBezTo>
                  <a:pt x="1353864" y="1886384"/>
                  <a:pt x="1346221" y="1884136"/>
                  <a:pt x="1338308" y="1884136"/>
                </a:cubicBezTo>
                <a:close/>
                <a:moveTo>
                  <a:pt x="1090119" y="1884136"/>
                </a:moveTo>
                <a:cubicBezTo>
                  <a:pt x="1081666" y="1884136"/>
                  <a:pt x="1073933" y="1886294"/>
                  <a:pt x="1066920" y="1890610"/>
                </a:cubicBezTo>
                <a:cubicBezTo>
                  <a:pt x="1059727" y="1895106"/>
                  <a:pt x="1054152" y="1901130"/>
                  <a:pt x="1050195" y="1908683"/>
                </a:cubicBezTo>
                <a:cubicBezTo>
                  <a:pt x="1046059" y="1916596"/>
                  <a:pt x="1043991" y="1926037"/>
                  <a:pt x="1043991" y="1937007"/>
                </a:cubicBezTo>
                <a:cubicBezTo>
                  <a:pt x="1043991" y="1947617"/>
                  <a:pt x="1046059" y="1957058"/>
                  <a:pt x="1050195" y="1965331"/>
                </a:cubicBezTo>
                <a:cubicBezTo>
                  <a:pt x="1054152" y="1973243"/>
                  <a:pt x="1059727" y="1979268"/>
                  <a:pt x="1066920" y="1983404"/>
                </a:cubicBezTo>
                <a:cubicBezTo>
                  <a:pt x="1074113" y="1987540"/>
                  <a:pt x="1081846" y="1989608"/>
                  <a:pt x="1090119" y="1989608"/>
                </a:cubicBezTo>
                <a:cubicBezTo>
                  <a:pt x="1098750" y="1989608"/>
                  <a:pt x="1106394" y="1987540"/>
                  <a:pt x="1113047" y="1983404"/>
                </a:cubicBezTo>
                <a:cubicBezTo>
                  <a:pt x="1120061" y="1979088"/>
                  <a:pt x="1125636" y="1972974"/>
                  <a:pt x="1129772" y="1965061"/>
                </a:cubicBezTo>
                <a:cubicBezTo>
                  <a:pt x="1133908" y="1957148"/>
                  <a:pt x="1135976" y="1947797"/>
                  <a:pt x="1135976" y="1937007"/>
                </a:cubicBezTo>
                <a:cubicBezTo>
                  <a:pt x="1135976" y="1925857"/>
                  <a:pt x="1133908" y="1916326"/>
                  <a:pt x="1129772" y="1908413"/>
                </a:cubicBezTo>
                <a:cubicBezTo>
                  <a:pt x="1125636" y="1900321"/>
                  <a:pt x="1120061" y="1894296"/>
                  <a:pt x="1113047" y="1890340"/>
                </a:cubicBezTo>
                <a:cubicBezTo>
                  <a:pt x="1105854" y="1886204"/>
                  <a:pt x="1098211" y="1884136"/>
                  <a:pt x="1090119" y="1884136"/>
                </a:cubicBezTo>
                <a:close/>
                <a:moveTo>
                  <a:pt x="623933" y="1884136"/>
                </a:moveTo>
                <a:cubicBezTo>
                  <a:pt x="616200" y="1884136"/>
                  <a:pt x="608557" y="1886384"/>
                  <a:pt x="601004" y="1890879"/>
                </a:cubicBezTo>
                <a:cubicBezTo>
                  <a:pt x="593991" y="1895016"/>
                  <a:pt x="588236" y="1901310"/>
                  <a:pt x="583740" y="1909762"/>
                </a:cubicBezTo>
                <a:cubicBezTo>
                  <a:pt x="579424" y="1917854"/>
                  <a:pt x="577266" y="1927206"/>
                  <a:pt x="577266" y="1937816"/>
                </a:cubicBezTo>
                <a:cubicBezTo>
                  <a:pt x="577266" y="1948426"/>
                  <a:pt x="579424" y="1957778"/>
                  <a:pt x="583740" y="1965870"/>
                </a:cubicBezTo>
                <a:cubicBezTo>
                  <a:pt x="588236" y="1974322"/>
                  <a:pt x="593991" y="1980617"/>
                  <a:pt x="601004" y="1984753"/>
                </a:cubicBezTo>
                <a:cubicBezTo>
                  <a:pt x="608557" y="1989249"/>
                  <a:pt x="616200" y="1991496"/>
                  <a:pt x="623933" y="1991496"/>
                </a:cubicBezTo>
                <a:cubicBezTo>
                  <a:pt x="631846" y="1991496"/>
                  <a:pt x="639489" y="1989249"/>
                  <a:pt x="646862" y="1984753"/>
                </a:cubicBezTo>
                <a:cubicBezTo>
                  <a:pt x="654055" y="1980437"/>
                  <a:pt x="659810" y="1974143"/>
                  <a:pt x="664126" y="1965870"/>
                </a:cubicBezTo>
                <a:cubicBezTo>
                  <a:pt x="668442" y="1957778"/>
                  <a:pt x="670600" y="1948426"/>
                  <a:pt x="670600" y="1937816"/>
                </a:cubicBezTo>
                <a:cubicBezTo>
                  <a:pt x="670600" y="1927026"/>
                  <a:pt x="668442" y="1917585"/>
                  <a:pt x="664126" y="1909492"/>
                </a:cubicBezTo>
                <a:cubicBezTo>
                  <a:pt x="659810" y="1901580"/>
                  <a:pt x="654055" y="1895375"/>
                  <a:pt x="646862" y="1890879"/>
                </a:cubicBezTo>
                <a:cubicBezTo>
                  <a:pt x="639489" y="1886384"/>
                  <a:pt x="631846" y="1884136"/>
                  <a:pt x="623933" y="1884136"/>
                </a:cubicBezTo>
                <a:close/>
                <a:moveTo>
                  <a:pt x="385269" y="1884136"/>
                </a:moveTo>
                <a:cubicBezTo>
                  <a:pt x="376816" y="1884136"/>
                  <a:pt x="369083" y="1886294"/>
                  <a:pt x="362070" y="1890610"/>
                </a:cubicBezTo>
                <a:cubicBezTo>
                  <a:pt x="354876" y="1895106"/>
                  <a:pt x="349302" y="1901130"/>
                  <a:pt x="345345" y="1908683"/>
                </a:cubicBezTo>
                <a:cubicBezTo>
                  <a:pt x="341209" y="1916596"/>
                  <a:pt x="339141" y="1926037"/>
                  <a:pt x="339141" y="1937007"/>
                </a:cubicBezTo>
                <a:cubicBezTo>
                  <a:pt x="339141" y="1947617"/>
                  <a:pt x="341209" y="1957058"/>
                  <a:pt x="345345" y="1965331"/>
                </a:cubicBezTo>
                <a:cubicBezTo>
                  <a:pt x="349302" y="1973243"/>
                  <a:pt x="354876" y="1979268"/>
                  <a:pt x="362070" y="1983404"/>
                </a:cubicBezTo>
                <a:cubicBezTo>
                  <a:pt x="369263" y="1987540"/>
                  <a:pt x="376996" y="1989608"/>
                  <a:pt x="385269" y="1989608"/>
                </a:cubicBezTo>
                <a:cubicBezTo>
                  <a:pt x="393900" y="1989608"/>
                  <a:pt x="401544" y="1987540"/>
                  <a:pt x="408197" y="1983404"/>
                </a:cubicBezTo>
                <a:cubicBezTo>
                  <a:pt x="415211" y="1979088"/>
                  <a:pt x="420786" y="1972974"/>
                  <a:pt x="424922" y="1965061"/>
                </a:cubicBezTo>
                <a:cubicBezTo>
                  <a:pt x="429058" y="1957148"/>
                  <a:pt x="431126" y="1947797"/>
                  <a:pt x="431126" y="1937007"/>
                </a:cubicBezTo>
                <a:cubicBezTo>
                  <a:pt x="431126" y="1925857"/>
                  <a:pt x="429058" y="1916326"/>
                  <a:pt x="424922" y="1908413"/>
                </a:cubicBezTo>
                <a:cubicBezTo>
                  <a:pt x="420786" y="1900321"/>
                  <a:pt x="415211" y="1894296"/>
                  <a:pt x="408197" y="1890340"/>
                </a:cubicBezTo>
                <a:cubicBezTo>
                  <a:pt x="401004" y="1886204"/>
                  <a:pt x="393361" y="1884136"/>
                  <a:pt x="385269" y="1884136"/>
                </a:cubicBezTo>
                <a:close/>
                <a:moveTo>
                  <a:pt x="3868953" y="1867411"/>
                </a:moveTo>
                <a:lnTo>
                  <a:pt x="3892421" y="1867411"/>
                </a:lnTo>
                <a:lnTo>
                  <a:pt x="3892421" y="2008221"/>
                </a:lnTo>
                <a:lnTo>
                  <a:pt x="3868953" y="2008221"/>
                </a:lnTo>
                <a:close/>
                <a:moveTo>
                  <a:pt x="722196" y="1867411"/>
                </a:moveTo>
                <a:lnTo>
                  <a:pt x="745665" y="1867411"/>
                </a:lnTo>
                <a:lnTo>
                  <a:pt x="745665" y="1952383"/>
                </a:lnTo>
                <a:cubicBezTo>
                  <a:pt x="745665" y="1966050"/>
                  <a:pt x="748722" y="1975941"/>
                  <a:pt x="754837" y="1982055"/>
                </a:cubicBezTo>
                <a:cubicBezTo>
                  <a:pt x="761131" y="1988350"/>
                  <a:pt x="769313" y="1991496"/>
                  <a:pt x="779384" y="1991496"/>
                </a:cubicBezTo>
                <a:cubicBezTo>
                  <a:pt x="787297" y="1991496"/>
                  <a:pt x="794400" y="1989338"/>
                  <a:pt x="800694" y="1985022"/>
                </a:cubicBezTo>
                <a:cubicBezTo>
                  <a:pt x="806628" y="1980886"/>
                  <a:pt x="811394" y="1975402"/>
                  <a:pt x="814991" y="1968568"/>
                </a:cubicBezTo>
                <a:cubicBezTo>
                  <a:pt x="818408" y="1961914"/>
                  <a:pt x="820116" y="1954720"/>
                  <a:pt x="820116" y="1946988"/>
                </a:cubicBezTo>
                <a:lnTo>
                  <a:pt x="820116" y="1867411"/>
                </a:lnTo>
                <a:lnTo>
                  <a:pt x="843585" y="1867411"/>
                </a:lnTo>
                <a:lnTo>
                  <a:pt x="843585" y="2008221"/>
                </a:lnTo>
                <a:lnTo>
                  <a:pt x="821195" y="2008221"/>
                </a:lnTo>
                <a:lnTo>
                  <a:pt x="821195" y="1987720"/>
                </a:lnTo>
                <a:lnTo>
                  <a:pt x="820116" y="1987720"/>
                </a:lnTo>
                <a:cubicBezTo>
                  <a:pt x="816520" y="1994554"/>
                  <a:pt x="810315" y="2000488"/>
                  <a:pt x="801503" y="2005523"/>
                </a:cubicBezTo>
                <a:cubicBezTo>
                  <a:pt x="793411" y="2010199"/>
                  <a:pt x="784419" y="2012537"/>
                  <a:pt x="774528" y="2012537"/>
                </a:cubicBezTo>
                <a:cubicBezTo>
                  <a:pt x="757444" y="2012537"/>
                  <a:pt x="744496" y="2007592"/>
                  <a:pt x="735684" y="1997701"/>
                </a:cubicBezTo>
                <a:cubicBezTo>
                  <a:pt x="726693" y="1987630"/>
                  <a:pt x="722196" y="1973693"/>
                  <a:pt x="722196" y="1955889"/>
                </a:cubicBezTo>
                <a:close/>
                <a:moveTo>
                  <a:pt x="3092796" y="1863095"/>
                </a:moveTo>
                <a:cubicBezTo>
                  <a:pt x="3099090" y="1863095"/>
                  <a:pt x="3104665" y="1864084"/>
                  <a:pt x="3109520" y="1866062"/>
                </a:cubicBezTo>
                <a:lnTo>
                  <a:pt x="3109520" y="1891419"/>
                </a:lnTo>
                <a:cubicBezTo>
                  <a:pt x="3103406" y="1888362"/>
                  <a:pt x="3096752" y="1886833"/>
                  <a:pt x="3089559" y="1886833"/>
                </a:cubicBezTo>
                <a:cubicBezTo>
                  <a:pt x="3082905" y="1886833"/>
                  <a:pt x="3076611" y="1888811"/>
                  <a:pt x="3070676" y="1892768"/>
                </a:cubicBezTo>
                <a:cubicBezTo>
                  <a:pt x="3065101" y="1896364"/>
                  <a:pt x="3060515" y="1901580"/>
                  <a:pt x="3056919" y="1908413"/>
                </a:cubicBezTo>
                <a:cubicBezTo>
                  <a:pt x="3053682" y="1914348"/>
                  <a:pt x="3052063" y="1921361"/>
                  <a:pt x="3052063" y="1929454"/>
                </a:cubicBezTo>
                <a:lnTo>
                  <a:pt x="3052063" y="2008221"/>
                </a:lnTo>
                <a:lnTo>
                  <a:pt x="3028595" y="2008221"/>
                </a:lnTo>
                <a:lnTo>
                  <a:pt x="3028595" y="1867411"/>
                </a:lnTo>
                <a:lnTo>
                  <a:pt x="3050715" y="1867411"/>
                </a:lnTo>
                <a:lnTo>
                  <a:pt x="3050715" y="1890070"/>
                </a:lnTo>
                <a:lnTo>
                  <a:pt x="3052063" y="1890070"/>
                </a:lnTo>
                <a:cubicBezTo>
                  <a:pt x="3054581" y="1882517"/>
                  <a:pt x="3059886" y="1876133"/>
                  <a:pt x="3067979" y="1870918"/>
                </a:cubicBezTo>
                <a:cubicBezTo>
                  <a:pt x="3075891" y="1865703"/>
                  <a:pt x="3084164" y="1863095"/>
                  <a:pt x="3092796" y="1863095"/>
                </a:cubicBezTo>
                <a:close/>
                <a:moveTo>
                  <a:pt x="2216496" y="1863095"/>
                </a:moveTo>
                <a:cubicBezTo>
                  <a:pt x="2222790" y="1863095"/>
                  <a:pt x="2228365" y="1864084"/>
                  <a:pt x="2233221" y="1866062"/>
                </a:cubicBezTo>
                <a:lnTo>
                  <a:pt x="2233221" y="1891419"/>
                </a:lnTo>
                <a:cubicBezTo>
                  <a:pt x="2227106" y="1888362"/>
                  <a:pt x="2220453" y="1886833"/>
                  <a:pt x="2213259" y="1886833"/>
                </a:cubicBezTo>
                <a:cubicBezTo>
                  <a:pt x="2206605" y="1886833"/>
                  <a:pt x="2200311" y="1888811"/>
                  <a:pt x="2194377" y="1892768"/>
                </a:cubicBezTo>
                <a:cubicBezTo>
                  <a:pt x="2188802" y="1896364"/>
                  <a:pt x="2184216" y="1901580"/>
                  <a:pt x="2180619" y="1908413"/>
                </a:cubicBezTo>
                <a:cubicBezTo>
                  <a:pt x="2177383" y="1914348"/>
                  <a:pt x="2175764" y="1921361"/>
                  <a:pt x="2175764" y="1929454"/>
                </a:cubicBezTo>
                <a:lnTo>
                  <a:pt x="2175764" y="2008221"/>
                </a:lnTo>
                <a:lnTo>
                  <a:pt x="2152295" y="2008221"/>
                </a:lnTo>
                <a:lnTo>
                  <a:pt x="2152295" y="1867411"/>
                </a:lnTo>
                <a:lnTo>
                  <a:pt x="2174415" y="1867411"/>
                </a:lnTo>
                <a:lnTo>
                  <a:pt x="2174415" y="1890070"/>
                </a:lnTo>
                <a:lnTo>
                  <a:pt x="2175764" y="1890070"/>
                </a:lnTo>
                <a:cubicBezTo>
                  <a:pt x="2178282" y="1882517"/>
                  <a:pt x="2183587" y="1876133"/>
                  <a:pt x="2191679" y="1870918"/>
                </a:cubicBezTo>
                <a:cubicBezTo>
                  <a:pt x="2199592" y="1865703"/>
                  <a:pt x="2207864" y="1863095"/>
                  <a:pt x="2216496" y="1863095"/>
                </a:cubicBezTo>
                <a:close/>
                <a:moveTo>
                  <a:pt x="5088376" y="1862825"/>
                </a:moveTo>
                <a:cubicBezTo>
                  <a:pt x="5105281" y="1862825"/>
                  <a:pt x="5118139" y="1867771"/>
                  <a:pt x="5126950" y="1877662"/>
                </a:cubicBezTo>
                <a:cubicBezTo>
                  <a:pt x="5135942" y="1887732"/>
                  <a:pt x="5140438" y="1901130"/>
                  <a:pt x="5140438" y="1917854"/>
                </a:cubicBezTo>
                <a:lnTo>
                  <a:pt x="5140438" y="2008221"/>
                </a:lnTo>
                <a:lnTo>
                  <a:pt x="5116970" y="2008221"/>
                </a:lnTo>
                <a:lnTo>
                  <a:pt x="5116970" y="1921361"/>
                </a:lnTo>
                <a:cubicBezTo>
                  <a:pt x="5116970" y="1908413"/>
                  <a:pt x="5113823" y="1898972"/>
                  <a:pt x="5107528" y="1893037"/>
                </a:cubicBezTo>
                <a:cubicBezTo>
                  <a:pt x="5101414" y="1887103"/>
                  <a:pt x="5092872" y="1884136"/>
                  <a:pt x="5081902" y="1884136"/>
                </a:cubicBezTo>
                <a:cubicBezTo>
                  <a:pt x="5074349" y="1884136"/>
                  <a:pt x="5067605" y="1886294"/>
                  <a:pt x="5061671" y="1890610"/>
                </a:cubicBezTo>
                <a:cubicBezTo>
                  <a:pt x="5055377" y="1895285"/>
                  <a:pt x="5050701" y="1900860"/>
                  <a:pt x="5047644" y="1907334"/>
                </a:cubicBezTo>
                <a:cubicBezTo>
                  <a:pt x="5044407" y="1914348"/>
                  <a:pt x="5042788" y="1921541"/>
                  <a:pt x="5042788" y="1928914"/>
                </a:cubicBezTo>
                <a:lnTo>
                  <a:pt x="5042788" y="2008221"/>
                </a:lnTo>
                <a:lnTo>
                  <a:pt x="5019320" y="2008221"/>
                </a:lnTo>
                <a:lnTo>
                  <a:pt x="5019320" y="1867411"/>
                </a:lnTo>
                <a:lnTo>
                  <a:pt x="5041439" y="1867411"/>
                </a:lnTo>
                <a:lnTo>
                  <a:pt x="5041439" y="1888182"/>
                </a:lnTo>
                <a:lnTo>
                  <a:pt x="5042788" y="1888182"/>
                </a:lnTo>
                <a:cubicBezTo>
                  <a:pt x="5046565" y="1881168"/>
                  <a:pt x="5052679" y="1875234"/>
                  <a:pt x="5061131" y="1870378"/>
                </a:cubicBezTo>
                <a:cubicBezTo>
                  <a:pt x="5069763" y="1865343"/>
                  <a:pt x="5078845" y="1862825"/>
                  <a:pt x="5088376" y="1862825"/>
                </a:cubicBezTo>
                <a:close/>
                <a:moveTo>
                  <a:pt x="4929046" y="1862825"/>
                </a:moveTo>
                <a:cubicBezTo>
                  <a:pt x="4948109" y="1862825"/>
                  <a:pt x="4963125" y="1867861"/>
                  <a:pt x="4974095" y="1877931"/>
                </a:cubicBezTo>
                <a:cubicBezTo>
                  <a:pt x="4984885" y="1887822"/>
                  <a:pt x="4990280" y="1901490"/>
                  <a:pt x="4990280" y="1918933"/>
                </a:cubicBezTo>
                <a:lnTo>
                  <a:pt x="4990280" y="2008221"/>
                </a:lnTo>
                <a:lnTo>
                  <a:pt x="4967890" y="2008221"/>
                </a:lnTo>
                <a:lnTo>
                  <a:pt x="4967890" y="1987990"/>
                </a:lnTo>
                <a:lnTo>
                  <a:pt x="4966811" y="1987990"/>
                </a:lnTo>
                <a:cubicBezTo>
                  <a:pt x="4962676" y="1995003"/>
                  <a:pt x="4956651" y="2000848"/>
                  <a:pt x="4948738" y="2005523"/>
                </a:cubicBezTo>
                <a:cubicBezTo>
                  <a:pt x="4941005" y="2010199"/>
                  <a:pt x="4931834" y="2012537"/>
                  <a:pt x="4921223" y="2012537"/>
                </a:cubicBezTo>
                <a:cubicBezTo>
                  <a:pt x="4910793" y="2012537"/>
                  <a:pt x="4901622" y="2010559"/>
                  <a:pt x="4893709" y="2006603"/>
                </a:cubicBezTo>
                <a:cubicBezTo>
                  <a:pt x="4885437" y="2002466"/>
                  <a:pt x="4879142" y="1996891"/>
                  <a:pt x="4874826" y="1989878"/>
                </a:cubicBezTo>
                <a:cubicBezTo>
                  <a:pt x="4870510" y="1982864"/>
                  <a:pt x="4868352" y="1974772"/>
                  <a:pt x="4868352" y="1965600"/>
                </a:cubicBezTo>
                <a:cubicBezTo>
                  <a:pt x="4868352" y="1950674"/>
                  <a:pt x="4873928" y="1939075"/>
                  <a:pt x="4885077" y="1930802"/>
                </a:cubicBezTo>
                <a:cubicBezTo>
                  <a:pt x="4896587" y="1922350"/>
                  <a:pt x="4910793" y="1918124"/>
                  <a:pt x="4927698" y="1918124"/>
                </a:cubicBezTo>
                <a:cubicBezTo>
                  <a:pt x="4936510" y="1918124"/>
                  <a:pt x="4944422" y="1919024"/>
                  <a:pt x="4951436" y="1920822"/>
                </a:cubicBezTo>
                <a:cubicBezTo>
                  <a:pt x="4958629" y="1922620"/>
                  <a:pt x="4964114" y="1924778"/>
                  <a:pt x="4967890" y="1927296"/>
                </a:cubicBezTo>
                <a:lnTo>
                  <a:pt x="4967890" y="1918664"/>
                </a:lnTo>
                <a:cubicBezTo>
                  <a:pt x="4967890" y="1908413"/>
                  <a:pt x="4964294" y="1900051"/>
                  <a:pt x="4957100" y="1893577"/>
                </a:cubicBezTo>
                <a:cubicBezTo>
                  <a:pt x="4949907" y="1887103"/>
                  <a:pt x="4940556" y="1883866"/>
                  <a:pt x="4929046" y="1883866"/>
                </a:cubicBezTo>
                <a:cubicBezTo>
                  <a:pt x="4921314" y="1883866"/>
                  <a:pt x="4914120" y="1885574"/>
                  <a:pt x="4907466" y="1888991"/>
                </a:cubicBezTo>
                <a:cubicBezTo>
                  <a:pt x="4900453" y="1892588"/>
                  <a:pt x="4895148" y="1897353"/>
                  <a:pt x="4891551" y="1903288"/>
                </a:cubicBezTo>
                <a:lnTo>
                  <a:pt x="4873747" y="1890070"/>
                </a:lnTo>
                <a:cubicBezTo>
                  <a:pt x="4879142" y="1881798"/>
                  <a:pt x="4886785" y="1875144"/>
                  <a:pt x="4896676" y="1870109"/>
                </a:cubicBezTo>
                <a:cubicBezTo>
                  <a:pt x="4906387" y="1865253"/>
                  <a:pt x="4917177" y="1862825"/>
                  <a:pt x="4929046" y="1862825"/>
                </a:cubicBezTo>
                <a:close/>
                <a:moveTo>
                  <a:pt x="4387656" y="1862825"/>
                </a:moveTo>
                <a:cubicBezTo>
                  <a:pt x="4402582" y="1862825"/>
                  <a:pt x="4415441" y="1866422"/>
                  <a:pt x="4426231" y="1873615"/>
                </a:cubicBezTo>
                <a:cubicBezTo>
                  <a:pt x="4436661" y="1880629"/>
                  <a:pt x="4444034" y="1890070"/>
                  <a:pt x="4448350" y="1901939"/>
                </a:cubicBezTo>
                <a:lnTo>
                  <a:pt x="4427040" y="1910841"/>
                </a:lnTo>
                <a:cubicBezTo>
                  <a:pt x="4423443" y="1901849"/>
                  <a:pt x="4418318" y="1895195"/>
                  <a:pt x="4411664" y="1890879"/>
                </a:cubicBezTo>
                <a:cubicBezTo>
                  <a:pt x="4404830" y="1886384"/>
                  <a:pt x="4396468" y="1884136"/>
                  <a:pt x="4386577" y="1884136"/>
                </a:cubicBezTo>
                <a:cubicBezTo>
                  <a:pt x="4378305" y="1884136"/>
                  <a:pt x="4370572" y="1886384"/>
                  <a:pt x="4363379" y="1890879"/>
                </a:cubicBezTo>
                <a:cubicBezTo>
                  <a:pt x="4356185" y="1895375"/>
                  <a:pt x="4350431" y="1901669"/>
                  <a:pt x="4346115" y="1909762"/>
                </a:cubicBezTo>
                <a:cubicBezTo>
                  <a:pt x="4341799" y="1917854"/>
                  <a:pt x="4339641" y="1927206"/>
                  <a:pt x="4339641" y="1937816"/>
                </a:cubicBezTo>
                <a:cubicBezTo>
                  <a:pt x="4339641" y="1948246"/>
                  <a:pt x="4341799" y="1957508"/>
                  <a:pt x="4346115" y="1965600"/>
                </a:cubicBezTo>
                <a:cubicBezTo>
                  <a:pt x="4350431" y="1973693"/>
                  <a:pt x="4356185" y="1979987"/>
                  <a:pt x="4363379" y="1984483"/>
                </a:cubicBezTo>
                <a:cubicBezTo>
                  <a:pt x="4370752" y="1989159"/>
                  <a:pt x="4378485" y="1991496"/>
                  <a:pt x="4386577" y="1991496"/>
                </a:cubicBezTo>
                <a:cubicBezTo>
                  <a:pt x="4396288" y="1991496"/>
                  <a:pt x="4404830" y="1989159"/>
                  <a:pt x="4412204" y="1984483"/>
                </a:cubicBezTo>
                <a:cubicBezTo>
                  <a:pt x="4419397" y="1979987"/>
                  <a:pt x="4424792" y="1973423"/>
                  <a:pt x="4428389" y="1964791"/>
                </a:cubicBezTo>
                <a:lnTo>
                  <a:pt x="4449160" y="1973693"/>
                </a:lnTo>
                <a:cubicBezTo>
                  <a:pt x="4444304" y="1985202"/>
                  <a:pt x="4436661" y="1994554"/>
                  <a:pt x="4426231" y="2001747"/>
                </a:cubicBezTo>
                <a:cubicBezTo>
                  <a:pt x="4415800" y="2008940"/>
                  <a:pt x="4402942" y="2012537"/>
                  <a:pt x="4387656" y="2012537"/>
                </a:cubicBezTo>
                <a:cubicBezTo>
                  <a:pt x="4373989" y="2012537"/>
                  <a:pt x="4361760" y="2009300"/>
                  <a:pt x="4350970" y="2002826"/>
                </a:cubicBezTo>
                <a:cubicBezTo>
                  <a:pt x="4340360" y="1996352"/>
                  <a:pt x="4331908" y="1987450"/>
                  <a:pt x="4325614" y="1976121"/>
                </a:cubicBezTo>
                <a:cubicBezTo>
                  <a:pt x="4319499" y="1964971"/>
                  <a:pt x="4316442" y="1952203"/>
                  <a:pt x="4316442" y="1937816"/>
                </a:cubicBezTo>
                <a:cubicBezTo>
                  <a:pt x="4316442" y="1923429"/>
                  <a:pt x="4319499" y="1910661"/>
                  <a:pt x="4325614" y="1899511"/>
                </a:cubicBezTo>
                <a:cubicBezTo>
                  <a:pt x="4332088" y="1887822"/>
                  <a:pt x="4340540" y="1878831"/>
                  <a:pt x="4350970" y="1872536"/>
                </a:cubicBezTo>
                <a:cubicBezTo>
                  <a:pt x="4361760" y="1866062"/>
                  <a:pt x="4373989" y="1862825"/>
                  <a:pt x="4387656" y="1862825"/>
                </a:cubicBezTo>
                <a:close/>
                <a:moveTo>
                  <a:pt x="4144406" y="1862825"/>
                </a:moveTo>
                <a:cubicBezTo>
                  <a:pt x="4155196" y="1862825"/>
                  <a:pt x="4164727" y="1865073"/>
                  <a:pt x="4173000" y="1869569"/>
                </a:cubicBezTo>
                <a:cubicBezTo>
                  <a:pt x="4181272" y="1874065"/>
                  <a:pt x="4187746" y="1880089"/>
                  <a:pt x="4192422" y="1887642"/>
                </a:cubicBezTo>
                <a:lnTo>
                  <a:pt x="4193501" y="1887642"/>
                </a:lnTo>
                <a:lnTo>
                  <a:pt x="4193501" y="1867411"/>
                </a:lnTo>
                <a:lnTo>
                  <a:pt x="4215890" y="1867411"/>
                </a:lnTo>
                <a:lnTo>
                  <a:pt x="4215890" y="2002826"/>
                </a:lnTo>
                <a:cubicBezTo>
                  <a:pt x="4215890" y="2025305"/>
                  <a:pt x="4209596" y="2042569"/>
                  <a:pt x="4197008" y="2054618"/>
                </a:cubicBezTo>
                <a:cubicBezTo>
                  <a:pt x="4184599" y="2066487"/>
                  <a:pt x="4168144" y="2072422"/>
                  <a:pt x="4147643" y="2072422"/>
                </a:cubicBezTo>
                <a:cubicBezTo>
                  <a:pt x="4130919" y="2072422"/>
                  <a:pt x="4117251" y="2068555"/>
                  <a:pt x="4106641" y="2060822"/>
                </a:cubicBezTo>
                <a:cubicBezTo>
                  <a:pt x="4095851" y="2053090"/>
                  <a:pt x="4088568" y="2043738"/>
                  <a:pt x="4084791" y="2032768"/>
                </a:cubicBezTo>
                <a:lnTo>
                  <a:pt x="4106371" y="2023597"/>
                </a:lnTo>
                <a:cubicBezTo>
                  <a:pt x="4109428" y="2031869"/>
                  <a:pt x="4114554" y="2038523"/>
                  <a:pt x="4121747" y="2043558"/>
                </a:cubicBezTo>
                <a:cubicBezTo>
                  <a:pt x="4128940" y="2048594"/>
                  <a:pt x="4137572" y="2051111"/>
                  <a:pt x="4147643" y="2051111"/>
                </a:cubicBezTo>
                <a:cubicBezTo>
                  <a:pt x="4162030" y="2051111"/>
                  <a:pt x="4173269" y="2046886"/>
                  <a:pt x="4181362" y="2038433"/>
                </a:cubicBezTo>
                <a:cubicBezTo>
                  <a:pt x="4189454" y="2030161"/>
                  <a:pt x="4193501" y="2018112"/>
                  <a:pt x="4193501" y="2002286"/>
                </a:cubicBezTo>
                <a:lnTo>
                  <a:pt x="4193501" y="1986641"/>
                </a:lnTo>
                <a:lnTo>
                  <a:pt x="4192422" y="1986641"/>
                </a:lnTo>
                <a:cubicBezTo>
                  <a:pt x="4187926" y="1993654"/>
                  <a:pt x="4181452" y="1999499"/>
                  <a:pt x="4173000" y="2004175"/>
                </a:cubicBezTo>
                <a:cubicBezTo>
                  <a:pt x="4164727" y="2008671"/>
                  <a:pt x="4155196" y="2010919"/>
                  <a:pt x="4144406" y="2010919"/>
                </a:cubicBezTo>
                <a:cubicBezTo>
                  <a:pt x="4132177" y="2010919"/>
                  <a:pt x="4121028" y="2007772"/>
                  <a:pt x="4110957" y="2001477"/>
                </a:cubicBezTo>
                <a:cubicBezTo>
                  <a:pt x="4101066" y="1995363"/>
                  <a:pt x="4093153" y="1986641"/>
                  <a:pt x="4087219" y="1975311"/>
                </a:cubicBezTo>
                <a:cubicBezTo>
                  <a:pt x="4081284" y="1963982"/>
                  <a:pt x="4078317" y="1951214"/>
                  <a:pt x="4078317" y="1937007"/>
                </a:cubicBezTo>
                <a:cubicBezTo>
                  <a:pt x="4078317" y="1922800"/>
                  <a:pt x="4081284" y="1910032"/>
                  <a:pt x="4087219" y="1898702"/>
                </a:cubicBezTo>
                <a:cubicBezTo>
                  <a:pt x="4093333" y="1887193"/>
                  <a:pt x="4101246" y="1878381"/>
                  <a:pt x="4110957" y="1872267"/>
                </a:cubicBezTo>
                <a:cubicBezTo>
                  <a:pt x="4121028" y="1865972"/>
                  <a:pt x="4132177" y="1862825"/>
                  <a:pt x="4144406" y="1862825"/>
                </a:cubicBezTo>
                <a:close/>
                <a:moveTo>
                  <a:pt x="4002526" y="1862825"/>
                </a:moveTo>
                <a:cubicBezTo>
                  <a:pt x="4019431" y="1862825"/>
                  <a:pt x="4032289" y="1867771"/>
                  <a:pt x="4041101" y="1877662"/>
                </a:cubicBezTo>
                <a:cubicBezTo>
                  <a:pt x="4050093" y="1887732"/>
                  <a:pt x="4054588" y="1901130"/>
                  <a:pt x="4054588" y="1917854"/>
                </a:cubicBezTo>
                <a:lnTo>
                  <a:pt x="4054588" y="2008221"/>
                </a:lnTo>
                <a:lnTo>
                  <a:pt x="4031120" y="2008221"/>
                </a:lnTo>
                <a:lnTo>
                  <a:pt x="4031120" y="1921361"/>
                </a:lnTo>
                <a:cubicBezTo>
                  <a:pt x="4031120" y="1908413"/>
                  <a:pt x="4027973" y="1898972"/>
                  <a:pt x="4021679" y="1893037"/>
                </a:cubicBezTo>
                <a:cubicBezTo>
                  <a:pt x="4015564" y="1887103"/>
                  <a:pt x="4007022" y="1884136"/>
                  <a:pt x="3996052" y="1884136"/>
                </a:cubicBezTo>
                <a:cubicBezTo>
                  <a:pt x="3988499" y="1884136"/>
                  <a:pt x="3981755" y="1886294"/>
                  <a:pt x="3975821" y="1890610"/>
                </a:cubicBezTo>
                <a:cubicBezTo>
                  <a:pt x="3969527" y="1895285"/>
                  <a:pt x="3964851" y="1900860"/>
                  <a:pt x="3961794" y="1907334"/>
                </a:cubicBezTo>
                <a:cubicBezTo>
                  <a:pt x="3958557" y="1914348"/>
                  <a:pt x="3956938" y="1921541"/>
                  <a:pt x="3956938" y="1928914"/>
                </a:cubicBezTo>
                <a:lnTo>
                  <a:pt x="3956938" y="2008221"/>
                </a:lnTo>
                <a:lnTo>
                  <a:pt x="3933470" y="2008221"/>
                </a:lnTo>
                <a:lnTo>
                  <a:pt x="3933470" y="1867411"/>
                </a:lnTo>
                <a:lnTo>
                  <a:pt x="3955590" y="1867411"/>
                </a:lnTo>
                <a:lnTo>
                  <a:pt x="3955590" y="1888182"/>
                </a:lnTo>
                <a:lnTo>
                  <a:pt x="3956938" y="1888182"/>
                </a:lnTo>
                <a:cubicBezTo>
                  <a:pt x="3960715" y="1881168"/>
                  <a:pt x="3966829" y="1875234"/>
                  <a:pt x="3975281" y="1870378"/>
                </a:cubicBezTo>
                <a:cubicBezTo>
                  <a:pt x="3983913" y="1865343"/>
                  <a:pt x="3992995" y="1862825"/>
                  <a:pt x="4002526" y="1862825"/>
                </a:cubicBezTo>
                <a:close/>
                <a:moveTo>
                  <a:pt x="3781191" y="1862825"/>
                </a:moveTo>
                <a:cubicBezTo>
                  <a:pt x="3793420" y="1862825"/>
                  <a:pt x="3804390" y="1865523"/>
                  <a:pt x="3814101" y="1870918"/>
                </a:cubicBezTo>
                <a:cubicBezTo>
                  <a:pt x="3823632" y="1876133"/>
                  <a:pt x="3830465" y="1883596"/>
                  <a:pt x="3834602" y="1893307"/>
                </a:cubicBezTo>
                <a:lnTo>
                  <a:pt x="3814370" y="1902748"/>
                </a:lnTo>
                <a:cubicBezTo>
                  <a:pt x="3808076" y="1890160"/>
                  <a:pt x="3796926" y="1883866"/>
                  <a:pt x="3780921" y="1883866"/>
                </a:cubicBezTo>
                <a:cubicBezTo>
                  <a:pt x="3773368" y="1883866"/>
                  <a:pt x="3766534" y="1885664"/>
                  <a:pt x="3760420" y="1889261"/>
                </a:cubicBezTo>
                <a:cubicBezTo>
                  <a:pt x="3754665" y="1892678"/>
                  <a:pt x="3751788" y="1897264"/>
                  <a:pt x="3751788" y="1903018"/>
                </a:cubicBezTo>
                <a:cubicBezTo>
                  <a:pt x="3751788" y="1908054"/>
                  <a:pt x="3753856" y="1912190"/>
                  <a:pt x="3757992" y="1915427"/>
                </a:cubicBezTo>
                <a:cubicBezTo>
                  <a:pt x="3762128" y="1918664"/>
                  <a:pt x="3768153" y="1921361"/>
                  <a:pt x="3776066" y="1923519"/>
                </a:cubicBezTo>
                <a:lnTo>
                  <a:pt x="3796567" y="1928644"/>
                </a:lnTo>
                <a:cubicBezTo>
                  <a:pt x="3810594" y="1932241"/>
                  <a:pt x="3821024" y="1937456"/>
                  <a:pt x="3827858" y="1944290"/>
                </a:cubicBezTo>
                <a:cubicBezTo>
                  <a:pt x="3834871" y="1951304"/>
                  <a:pt x="3838378" y="1959756"/>
                  <a:pt x="3838378" y="1969647"/>
                </a:cubicBezTo>
                <a:cubicBezTo>
                  <a:pt x="3838378" y="1978099"/>
                  <a:pt x="3835860" y="1985652"/>
                  <a:pt x="3830825" y="1992306"/>
                </a:cubicBezTo>
                <a:cubicBezTo>
                  <a:pt x="3825970" y="1998780"/>
                  <a:pt x="3819226" y="2003815"/>
                  <a:pt x="3810594" y="2007412"/>
                </a:cubicBezTo>
                <a:cubicBezTo>
                  <a:pt x="3802501" y="2010829"/>
                  <a:pt x="3793150" y="2012537"/>
                  <a:pt x="3782540" y="2012537"/>
                </a:cubicBezTo>
                <a:cubicBezTo>
                  <a:pt x="3767434" y="2012537"/>
                  <a:pt x="3754755" y="2009030"/>
                  <a:pt x="3744505" y="2002017"/>
                </a:cubicBezTo>
                <a:cubicBezTo>
                  <a:pt x="3734794" y="1995363"/>
                  <a:pt x="3727690" y="1986281"/>
                  <a:pt x="3723194" y="1974772"/>
                </a:cubicBezTo>
                <a:lnTo>
                  <a:pt x="3743965" y="1965331"/>
                </a:lnTo>
                <a:cubicBezTo>
                  <a:pt x="3747562" y="1973963"/>
                  <a:pt x="3752777" y="1980527"/>
                  <a:pt x="3759611" y="1985022"/>
                </a:cubicBezTo>
                <a:cubicBezTo>
                  <a:pt x="3766804" y="1989698"/>
                  <a:pt x="3774447" y="1992036"/>
                  <a:pt x="3782540" y="1992036"/>
                </a:cubicBezTo>
                <a:cubicBezTo>
                  <a:pt x="3791351" y="1992036"/>
                  <a:pt x="3798904" y="1990238"/>
                  <a:pt x="3805199" y="1986641"/>
                </a:cubicBezTo>
                <a:cubicBezTo>
                  <a:pt x="3811493" y="1983044"/>
                  <a:pt x="3814640" y="1977919"/>
                  <a:pt x="3814640" y="1971265"/>
                </a:cubicBezTo>
                <a:cubicBezTo>
                  <a:pt x="3814640" y="1965331"/>
                  <a:pt x="3812122" y="1960565"/>
                  <a:pt x="3807087" y="1956968"/>
                </a:cubicBezTo>
                <a:cubicBezTo>
                  <a:pt x="3802411" y="1953552"/>
                  <a:pt x="3794588" y="1950494"/>
                  <a:pt x="3783619" y="1947797"/>
                </a:cubicBezTo>
                <a:lnTo>
                  <a:pt x="3766355" y="1943211"/>
                </a:lnTo>
                <a:cubicBezTo>
                  <a:pt x="3755205" y="1940514"/>
                  <a:pt x="3746033" y="1935838"/>
                  <a:pt x="3738840" y="1929184"/>
                </a:cubicBezTo>
                <a:cubicBezTo>
                  <a:pt x="3731647" y="1922530"/>
                  <a:pt x="3728050" y="1913988"/>
                  <a:pt x="3728050" y="1903558"/>
                </a:cubicBezTo>
                <a:cubicBezTo>
                  <a:pt x="3728050" y="1895645"/>
                  <a:pt x="3730478" y="1888542"/>
                  <a:pt x="3735333" y="1882247"/>
                </a:cubicBezTo>
                <a:cubicBezTo>
                  <a:pt x="3740368" y="1875953"/>
                  <a:pt x="3746842" y="1871188"/>
                  <a:pt x="3754755" y="1867951"/>
                </a:cubicBezTo>
                <a:cubicBezTo>
                  <a:pt x="3763387" y="1864534"/>
                  <a:pt x="3772199" y="1862825"/>
                  <a:pt x="3781191" y="1862825"/>
                </a:cubicBezTo>
                <a:close/>
                <a:moveTo>
                  <a:pt x="3647841" y="1862825"/>
                </a:moveTo>
                <a:cubicBezTo>
                  <a:pt x="3660070" y="1862825"/>
                  <a:pt x="3671040" y="1865523"/>
                  <a:pt x="3680751" y="1870918"/>
                </a:cubicBezTo>
                <a:cubicBezTo>
                  <a:pt x="3690282" y="1876133"/>
                  <a:pt x="3697115" y="1883596"/>
                  <a:pt x="3701252" y="1893307"/>
                </a:cubicBezTo>
                <a:lnTo>
                  <a:pt x="3681020" y="1902748"/>
                </a:lnTo>
                <a:cubicBezTo>
                  <a:pt x="3674726" y="1890160"/>
                  <a:pt x="3663576" y="1883866"/>
                  <a:pt x="3647571" y="1883866"/>
                </a:cubicBezTo>
                <a:cubicBezTo>
                  <a:pt x="3640018" y="1883866"/>
                  <a:pt x="3633184" y="1885664"/>
                  <a:pt x="3627070" y="1889261"/>
                </a:cubicBezTo>
                <a:cubicBezTo>
                  <a:pt x="3621315" y="1892678"/>
                  <a:pt x="3618438" y="1897264"/>
                  <a:pt x="3618438" y="1903018"/>
                </a:cubicBezTo>
                <a:cubicBezTo>
                  <a:pt x="3618438" y="1908054"/>
                  <a:pt x="3620506" y="1912190"/>
                  <a:pt x="3624642" y="1915427"/>
                </a:cubicBezTo>
                <a:cubicBezTo>
                  <a:pt x="3628778" y="1918664"/>
                  <a:pt x="3634803" y="1921361"/>
                  <a:pt x="3642716" y="1923519"/>
                </a:cubicBezTo>
                <a:lnTo>
                  <a:pt x="3663217" y="1928644"/>
                </a:lnTo>
                <a:cubicBezTo>
                  <a:pt x="3677244" y="1932241"/>
                  <a:pt x="3687674" y="1937456"/>
                  <a:pt x="3694508" y="1944290"/>
                </a:cubicBezTo>
                <a:cubicBezTo>
                  <a:pt x="3701521" y="1951304"/>
                  <a:pt x="3705028" y="1959756"/>
                  <a:pt x="3705028" y="1969647"/>
                </a:cubicBezTo>
                <a:cubicBezTo>
                  <a:pt x="3705028" y="1978099"/>
                  <a:pt x="3702510" y="1985652"/>
                  <a:pt x="3697475" y="1992306"/>
                </a:cubicBezTo>
                <a:cubicBezTo>
                  <a:pt x="3692620" y="1998780"/>
                  <a:pt x="3685876" y="2003815"/>
                  <a:pt x="3677244" y="2007412"/>
                </a:cubicBezTo>
                <a:cubicBezTo>
                  <a:pt x="3669151" y="2010829"/>
                  <a:pt x="3659800" y="2012537"/>
                  <a:pt x="3649190" y="2012537"/>
                </a:cubicBezTo>
                <a:cubicBezTo>
                  <a:pt x="3634084" y="2012537"/>
                  <a:pt x="3621405" y="2009030"/>
                  <a:pt x="3611155" y="2002017"/>
                </a:cubicBezTo>
                <a:cubicBezTo>
                  <a:pt x="3601444" y="1995363"/>
                  <a:pt x="3594340" y="1986281"/>
                  <a:pt x="3589844" y="1974772"/>
                </a:cubicBezTo>
                <a:lnTo>
                  <a:pt x="3610615" y="1965331"/>
                </a:lnTo>
                <a:cubicBezTo>
                  <a:pt x="3614212" y="1973963"/>
                  <a:pt x="3619427" y="1980527"/>
                  <a:pt x="3626261" y="1985022"/>
                </a:cubicBezTo>
                <a:cubicBezTo>
                  <a:pt x="3633454" y="1989698"/>
                  <a:pt x="3641097" y="1992036"/>
                  <a:pt x="3649190" y="1992036"/>
                </a:cubicBezTo>
                <a:cubicBezTo>
                  <a:pt x="3658001" y="1992036"/>
                  <a:pt x="3665554" y="1990238"/>
                  <a:pt x="3671849" y="1986641"/>
                </a:cubicBezTo>
                <a:cubicBezTo>
                  <a:pt x="3678143" y="1983044"/>
                  <a:pt x="3681290" y="1977919"/>
                  <a:pt x="3681290" y="1971265"/>
                </a:cubicBezTo>
                <a:cubicBezTo>
                  <a:pt x="3681290" y="1965331"/>
                  <a:pt x="3678772" y="1960565"/>
                  <a:pt x="3673737" y="1956968"/>
                </a:cubicBezTo>
                <a:cubicBezTo>
                  <a:pt x="3669061" y="1953552"/>
                  <a:pt x="3661238" y="1950494"/>
                  <a:pt x="3650269" y="1947797"/>
                </a:cubicBezTo>
                <a:lnTo>
                  <a:pt x="3633005" y="1943211"/>
                </a:lnTo>
                <a:cubicBezTo>
                  <a:pt x="3621855" y="1940514"/>
                  <a:pt x="3612683" y="1935838"/>
                  <a:pt x="3605490" y="1929184"/>
                </a:cubicBezTo>
                <a:cubicBezTo>
                  <a:pt x="3598297" y="1922530"/>
                  <a:pt x="3594700" y="1913988"/>
                  <a:pt x="3594700" y="1903558"/>
                </a:cubicBezTo>
                <a:cubicBezTo>
                  <a:pt x="3594700" y="1895645"/>
                  <a:pt x="3597128" y="1888542"/>
                  <a:pt x="3601983" y="1882247"/>
                </a:cubicBezTo>
                <a:cubicBezTo>
                  <a:pt x="3607018" y="1875953"/>
                  <a:pt x="3613492" y="1871188"/>
                  <a:pt x="3621405" y="1867951"/>
                </a:cubicBezTo>
                <a:cubicBezTo>
                  <a:pt x="3630037" y="1864534"/>
                  <a:pt x="3638849" y="1862825"/>
                  <a:pt x="3647841" y="1862825"/>
                </a:cubicBezTo>
                <a:close/>
                <a:moveTo>
                  <a:pt x="3508389" y="1862825"/>
                </a:moveTo>
                <a:cubicBezTo>
                  <a:pt x="3521877" y="1862825"/>
                  <a:pt x="3533835" y="1865972"/>
                  <a:pt x="3544266" y="1872267"/>
                </a:cubicBezTo>
                <a:cubicBezTo>
                  <a:pt x="3554336" y="1878381"/>
                  <a:pt x="3562069" y="1886833"/>
                  <a:pt x="3567464" y="1897623"/>
                </a:cubicBezTo>
                <a:cubicBezTo>
                  <a:pt x="3573039" y="1908773"/>
                  <a:pt x="3575827" y="1921271"/>
                  <a:pt x="3575827" y="1935118"/>
                </a:cubicBezTo>
                <a:cubicBezTo>
                  <a:pt x="3575827" y="1936197"/>
                  <a:pt x="3575647" y="1938535"/>
                  <a:pt x="3575287" y="1942132"/>
                </a:cubicBezTo>
                <a:lnTo>
                  <a:pt x="3463610" y="1942132"/>
                </a:lnTo>
                <a:cubicBezTo>
                  <a:pt x="3464150" y="1952922"/>
                  <a:pt x="3466757" y="1962004"/>
                  <a:pt x="3471433" y="1969377"/>
                </a:cubicBezTo>
                <a:cubicBezTo>
                  <a:pt x="3475929" y="1976390"/>
                  <a:pt x="3481773" y="1981876"/>
                  <a:pt x="3488967" y="1985832"/>
                </a:cubicBezTo>
                <a:cubicBezTo>
                  <a:pt x="3495980" y="1989608"/>
                  <a:pt x="3503354" y="1991496"/>
                  <a:pt x="3511086" y="1991496"/>
                </a:cubicBezTo>
                <a:cubicBezTo>
                  <a:pt x="3529430" y="1991496"/>
                  <a:pt x="3543366" y="1982955"/>
                  <a:pt x="3552898" y="1965870"/>
                </a:cubicBezTo>
                <a:lnTo>
                  <a:pt x="3572590" y="1975581"/>
                </a:lnTo>
                <a:cubicBezTo>
                  <a:pt x="3566655" y="1986911"/>
                  <a:pt x="3558473" y="1995903"/>
                  <a:pt x="3548042" y="2002556"/>
                </a:cubicBezTo>
                <a:cubicBezTo>
                  <a:pt x="3537612" y="2009210"/>
                  <a:pt x="3525023" y="2012537"/>
                  <a:pt x="3510277" y="2012537"/>
                </a:cubicBezTo>
                <a:cubicBezTo>
                  <a:pt x="3496610" y="2012537"/>
                  <a:pt x="3484561" y="2009390"/>
                  <a:pt x="3474131" y="2003096"/>
                </a:cubicBezTo>
                <a:cubicBezTo>
                  <a:pt x="3463341" y="1996622"/>
                  <a:pt x="3454978" y="1987720"/>
                  <a:pt x="3449044" y="1976390"/>
                </a:cubicBezTo>
                <a:cubicBezTo>
                  <a:pt x="3443109" y="1965061"/>
                  <a:pt x="3440142" y="1952293"/>
                  <a:pt x="3440142" y="1938086"/>
                </a:cubicBezTo>
                <a:cubicBezTo>
                  <a:pt x="3440142" y="1924419"/>
                  <a:pt x="3442929" y="1911920"/>
                  <a:pt x="3448504" y="1900590"/>
                </a:cubicBezTo>
                <a:cubicBezTo>
                  <a:pt x="3454259" y="1888901"/>
                  <a:pt x="3462262" y="1879730"/>
                  <a:pt x="3472512" y="1873076"/>
                </a:cubicBezTo>
                <a:cubicBezTo>
                  <a:pt x="3483122" y="1866242"/>
                  <a:pt x="3495081" y="1862825"/>
                  <a:pt x="3508389" y="1862825"/>
                </a:cubicBezTo>
                <a:close/>
                <a:moveTo>
                  <a:pt x="3358956" y="1862825"/>
                </a:moveTo>
                <a:cubicBezTo>
                  <a:pt x="3373882" y="1862825"/>
                  <a:pt x="3386741" y="1866422"/>
                  <a:pt x="3397531" y="1873615"/>
                </a:cubicBezTo>
                <a:cubicBezTo>
                  <a:pt x="3407961" y="1880629"/>
                  <a:pt x="3415334" y="1890070"/>
                  <a:pt x="3419650" y="1901939"/>
                </a:cubicBezTo>
                <a:lnTo>
                  <a:pt x="3398340" y="1910841"/>
                </a:lnTo>
                <a:cubicBezTo>
                  <a:pt x="3394743" y="1901849"/>
                  <a:pt x="3389618" y="1895195"/>
                  <a:pt x="3382964" y="1890879"/>
                </a:cubicBezTo>
                <a:cubicBezTo>
                  <a:pt x="3376130" y="1886384"/>
                  <a:pt x="3367768" y="1884136"/>
                  <a:pt x="3357877" y="1884136"/>
                </a:cubicBezTo>
                <a:cubicBezTo>
                  <a:pt x="3349605" y="1884136"/>
                  <a:pt x="3341872" y="1886384"/>
                  <a:pt x="3334679" y="1890879"/>
                </a:cubicBezTo>
                <a:cubicBezTo>
                  <a:pt x="3327485" y="1895375"/>
                  <a:pt x="3321731" y="1901669"/>
                  <a:pt x="3317415" y="1909762"/>
                </a:cubicBezTo>
                <a:cubicBezTo>
                  <a:pt x="3313099" y="1917854"/>
                  <a:pt x="3310941" y="1927206"/>
                  <a:pt x="3310941" y="1937816"/>
                </a:cubicBezTo>
                <a:cubicBezTo>
                  <a:pt x="3310941" y="1948246"/>
                  <a:pt x="3313099" y="1957508"/>
                  <a:pt x="3317415" y="1965600"/>
                </a:cubicBezTo>
                <a:cubicBezTo>
                  <a:pt x="3321731" y="1973693"/>
                  <a:pt x="3327485" y="1979987"/>
                  <a:pt x="3334679" y="1984483"/>
                </a:cubicBezTo>
                <a:cubicBezTo>
                  <a:pt x="3342052" y="1989159"/>
                  <a:pt x="3349785" y="1991496"/>
                  <a:pt x="3357877" y="1991496"/>
                </a:cubicBezTo>
                <a:cubicBezTo>
                  <a:pt x="3367588" y="1991496"/>
                  <a:pt x="3376130" y="1989159"/>
                  <a:pt x="3383504" y="1984483"/>
                </a:cubicBezTo>
                <a:cubicBezTo>
                  <a:pt x="3390697" y="1979987"/>
                  <a:pt x="3396092" y="1973423"/>
                  <a:pt x="3399689" y="1964791"/>
                </a:cubicBezTo>
                <a:lnTo>
                  <a:pt x="3420459" y="1973693"/>
                </a:lnTo>
                <a:cubicBezTo>
                  <a:pt x="3415604" y="1985202"/>
                  <a:pt x="3407961" y="1994554"/>
                  <a:pt x="3397531" y="2001747"/>
                </a:cubicBezTo>
                <a:cubicBezTo>
                  <a:pt x="3387100" y="2008940"/>
                  <a:pt x="3374242" y="2012537"/>
                  <a:pt x="3358956" y="2012537"/>
                </a:cubicBezTo>
                <a:cubicBezTo>
                  <a:pt x="3345289" y="2012537"/>
                  <a:pt x="3333060" y="2009300"/>
                  <a:pt x="3322270" y="2002826"/>
                </a:cubicBezTo>
                <a:cubicBezTo>
                  <a:pt x="3311660" y="1996352"/>
                  <a:pt x="3303208" y="1987450"/>
                  <a:pt x="3296914" y="1976121"/>
                </a:cubicBezTo>
                <a:cubicBezTo>
                  <a:pt x="3290799" y="1964971"/>
                  <a:pt x="3287742" y="1952203"/>
                  <a:pt x="3287742" y="1937816"/>
                </a:cubicBezTo>
                <a:cubicBezTo>
                  <a:pt x="3287742" y="1923429"/>
                  <a:pt x="3290799" y="1910661"/>
                  <a:pt x="3296914" y="1899511"/>
                </a:cubicBezTo>
                <a:cubicBezTo>
                  <a:pt x="3303388" y="1887822"/>
                  <a:pt x="3311840" y="1878831"/>
                  <a:pt x="3322270" y="1872536"/>
                </a:cubicBezTo>
                <a:cubicBezTo>
                  <a:pt x="3333060" y="1866062"/>
                  <a:pt x="3345289" y="1862825"/>
                  <a:pt x="3358956" y="1862825"/>
                </a:cubicBezTo>
                <a:close/>
                <a:moveTo>
                  <a:pt x="3198110" y="1862825"/>
                </a:moveTo>
                <a:cubicBezTo>
                  <a:pt x="3211957" y="1862825"/>
                  <a:pt x="3224366" y="1866152"/>
                  <a:pt x="3235336" y="1872806"/>
                </a:cubicBezTo>
                <a:cubicBezTo>
                  <a:pt x="3246306" y="1879460"/>
                  <a:pt x="3254938" y="1888542"/>
                  <a:pt x="3261232" y="1900051"/>
                </a:cubicBezTo>
                <a:cubicBezTo>
                  <a:pt x="3267346" y="1911201"/>
                  <a:pt x="3270403" y="1923789"/>
                  <a:pt x="3270403" y="1937816"/>
                </a:cubicBezTo>
                <a:cubicBezTo>
                  <a:pt x="3270403" y="1951843"/>
                  <a:pt x="3267346" y="1964432"/>
                  <a:pt x="3261232" y="1975581"/>
                </a:cubicBezTo>
                <a:cubicBezTo>
                  <a:pt x="3254938" y="1987091"/>
                  <a:pt x="3246306" y="1996172"/>
                  <a:pt x="3235336" y="2002826"/>
                </a:cubicBezTo>
                <a:cubicBezTo>
                  <a:pt x="3224726" y="2009300"/>
                  <a:pt x="3212317" y="2012537"/>
                  <a:pt x="3198110" y="2012537"/>
                </a:cubicBezTo>
                <a:cubicBezTo>
                  <a:pt x="3183903" y="2012537"/>
                  <a:pt x="3171495" y="2009300"/>
                  <a:pt x="3160885" y="2002826"/>
                </a:cubicBezTo>
                <a:cubicBezTo>
                  <a:pt x="3149915" y="1996172"/>
                  <a:pt x="3141283" y="1987091"/>
                  <a:pt x="3134989" y="1975581"/>
                </a:cubicBezTo>
                <a:cubicBezTo>
                  <a:pt x="3128874" y="1964432"/>
                  <a:pt x="3125817" y="1951843"/>
                  <a:pt x="3125817" y="1937816"/>
                </a:cubicBezTo>
                <a:cubicBezTo>
                  <a:pt x="3125817" y="1923789"/>
                  <a:pt x="3128874" y="1911201"/>
                  <a:pt x="3134989" y="1900051"/>
                </a:cubicBezTo>
                <a:cubicBezTo>
                  <a:pt x="3141283" y="1888542"/>
                  <a:pt x="3149915" y="1879460"/>
                  <a:pt x="3160885" y="1872806"/>
                </a:cubicBezTo>
                <a:cubicBezTo>
                  <a:pt x="3171855" y="1866152"/>
                  <a:pt x="3184263" y="1862825"/>
                  <a:pt x="3198110" y="1862825"/>
                </a:cubicBezTo>
                <a:close/>
                <a:moveTo>
                  <a:pt x="2937075" y="1862825"/>
                </a:moveTo>
                <a:cubicBezTo>
                  <a:pt x="2949663" y="1862825"/>
                  <a:pt x="2961083" y="1866062"/>
                  <a:pt x="2971333" y="1872536"/>
                </a:cubicBezTo>
                <a:cubicBezTo>
                  <a:pt x="2981404" y="1879010"/>
                  <a:pt x="2989497" y="1888002"/>
                  <a:pt x="2995611" y="1899511"/>
                </a:cubicBezTo>
                <a:cubicBezTo>
                  <a:pt x="3001366" y="1910481"/>
                  <a:pt x="3004243" y="1923249"/>
                  <a:pt x="3004243" y="1937816"/>
                </a:cubicBezTo>
                <a:cubicBezTo>
                  <a:pt x="3004243" y="1952562"/>
                  <a:pt x="3001366" y="1965421"/>
                  <a:pt x="2995611" y="1976390"/>
                </a:cubicBezTo>
                <a:cubicBezTo>
                  <a:pt x="2989676" y="1987720"/>
                  <a:pt x="2981584" y="1996622"/>
                  <a:pt x="2971333" y="2003096"/>
                </a:cubicBezTo>
                <a:cubicBezTo>
                  <a:pt x="2961442" y="2009390"/>
                  <a:pt x="2950023" y="2012537"/>
                  <a:pt x="2937075" y="2012537"/>
                </a:cubicBezTo>
                <a:cubicBezTo>
                  <a:pt x="2926465" y="2012537"/>
                  <a:pt x="2916844" y="2010109"/>
                  <a:pt x="2908212" y="2005254"/>
                </a:cubicBezTo>
                <a:cubicBezTo>
                  <a:pt x="2899580" y="2000398"/>
                  <a:pt x="2893106" y="1994464"/>
                  <a:pt x="2888790" y="1987450"/>
                </a:cubicBezTo>
                <a:lnTo>
                  <a:pt x="2887711" y="1987450"/>
                </a:lnTo>
                <a:lnTo>
                  <a:pt x="2888790" y="2006872"/>
                </a:lnTo>
                <a:lnTo>
                  <a:pt x="2888790" y="2067836"/>
                </a:lnTo>
                <a:lnTo>
                  <a:pt x="2865321" y="2067836"/>
                </a:lnTo>
                <a:lnTo>
                  <a:pt x="2865321" y="1867411"/>
                </a:lnTo>
                <a:lnTo>
                  <a:pt x="2887711" y="1867411"/>
                </a:lnTo>
                <a:lnTo>
                  <a:pt x="2887711" y="1888452"/>
                </a:lnTo>
                <a:lnTo>
                  <a:pt x="2888790" y="1888452"/>
                </a:lnTo>
                <a:cubicBezTo>
                  <a:pt x="2893106" y="1881258"/>
                  <a:pt x="2899580" y="1875234"/>
                  <a:pt x="2908212" y="1870378"/>
                </a:cubicBezTo>
                <a:cubicBezTo>
                  <a:pt x="2917203" y="1865343"/>
                  <a:pt x="2926824" y="1862825"/>
                  <a:pt x="2937075" y="1862825"/>
                </a:cubicBezTo>
                <a:close/>
                <a:moveTo>
                  <a:pt x="2619513" y="1862825"/>
                </a:moveTo>
                <a:cubicBezTo>
                  <a:pt x="2629584" y="1862825"/>
                  <a:pt x="2638575" y="1865343"/>
                  <a:pt x="2646488" y="1870378"/>
                </a:cubicBezTo>
                <a:cubicBezTo>
                  <a:pt x="2654221" y="1875414"/>
                  <a:pt x="2659706" y="1882068"/>
                  <a:pt x="2662943" y="1890340"/>
                </a:cubicBezTo>
                <a:cubicBezTo>
                  <a:pt x="2667798" y="1882068"/>
                  <a:pt x="2674362" y="1875414"/>
                  <a:pt x="2682635" y="1870378"/>
                </a:cubicBezTo>
                <a:cubicBezTo>
                  <a:pt x="2691087" y="1865343"/>
                  <a:pt x="2700618" y="1862825"/>
                  <a:pt x="2711228" y="1862825"/>
                </a:cubicBezTo>
                <a:cubicBezTo>
                  <a:pt x="2727593" y="1862825"/>
                  <a:pt x="2739822" y="1867771"/>
                  <a:pt x="2747914" y="1877662"/>
                </a:cubicBezTo>
                <a:cubicBezTo>
                  <a:pt x="2756187" y="1887912"/>
                  <a:pt x="2760323" y="1901310"/>
                  <a:pt x="2760323" y="1917854"/>
                </a:cubicBezTo>
                <a:lnTo>
                  <a:pt x="2760323" y="2008221"/>
                </a:lnTo>
                <a:lnTo>
                  <a:pt x="2737124" y="2008221"/>
                </a:lnTo>
                <a:lnTo>
                  <a:pt x="2737124" y="1921361"/>
                </a:lnTo>
                <a:cubicBezTo>
                  <a:pt x="2737124" y="1908413"/>
                  <a:pt x="2734427" y="1898972"/>
                  <a:pt x="2729032" y="1893037"/>
                </a:cubicBezTo>
                <a:cubicBezTo>
                  <a:pt x="2723637" y="1887103"/>
                  <a:pt x="2715724" y="1884136"/>
                  <a:pt x="2705294" y="1884136"/>
                </a:cubicBezTo>
                <a:cubicBezTo>
                  <a:pt x="2698280" y="1884136"/>
                  <a:pt x="2691896" y="1886204"/>
                  <a:pt x="2686141" y="1890340"/>
                </a:cubicBezTo>
                <a:cubicBezTo>
                  <a:pt x="2680387" y="1894476"/>
                  <a:pt x="2675891" y="1899871"/>
                  <a:pt x="2672654" y="1906525"/>
                </a:cubicBezTo>
                <a:cubicBezTo>
                  <a:pt x="2669597" y="1912819"/>
                  <a:pt x="2668068" y="1920192"/>
                  <a:pt x="2668068" y="1928644"/>
                </a:cubicBezTo>
                <a:lnTo>
                  <a:pt x="2668068" y="2008221"/>
                </a:lnTo>
                <a:lnTo>
                  <a:pt x="2644600" y="2008221"/>
                </a:lnTo>
                <a:lnTo>
                  <a:pt x="2644600" y="1921631"/>
                </a:lnTo>
                <a:cubicBezTo>
                  <a:pt x="2644600" y="1908503"/>
                  <a:pt x="2641902" y="1898972"/>
                  <a:pt x="2636507" y="1893037"/>
                </a:cubicBezTo>
                <a:cubicBezTo>
                  <a:pt x="2631112" y="1887103"/>
                  <a:pt x="2623290" y="1884136"/>
                  <a:pt x="2613039" y="1884136"/>
                </a:cubicBezTo>
                <a:cubicBezTo>
                  <a:pt x="2606025" y="1884136"/>
                  <a:pt x="2599641" y="1886204"/>
                  <a:pt x="2593887" y="1890340"/>
                </a:cubicBezTo>
                <a:cubicBezTo>
                  <a:pt x="2588132" y="1894476"/>
                  <a:pt x="2583636" y="1900051"/>
                  <a:pt x="2580399" y="1907064"/>
                </a:cubicBezTo>
                <a:cubicBezTo>
                  <a:pt x="2577342" y="1913718"/>
                  <a:pt x="2575813" y="1921091"/>
                  <a:pt x="2575813" y="1929184"/>
                </a:cubicBezTo>
                <a:lnTo>
                  <a:pt x="2575813" y="2008221"/>
                </a:lnTo>
                <a:lnTo>
                  <a:pt x="2552345" y="2008221"/>
                </a:lnTo>
                <a:lnTo>
                  <a:pt x="2552345" y="1867411"/>
                </a:lnTo>
                <a:lnTo>
                  <a:pt x="2574465" y="1867411"/>
                </a:lnTo>
                <a:lnTo>
                  <a:pt x="2574465" y="1888182"/>
                </a:lnTo>
                <a:lnTo>
                  <a:pt x="2575813" y="1888182"/>
                </a:lnTo>
                <a:cubicBezTo>
                  <a:pt x="2579769" y="1880989"/>
                  <a:pt x="2585794" y="1874964"/>
                  <a:pt x="2593887" y="1870109"/>
                </a:cubicBezTo>
                <a:cubicBezTo>
                  <a:pt x="2601979" y="1865253"/>
                  <a:pt x="2610521" y="1862825"/>
                  <a:pt x="2619513" y="1862825"/>
                </a:cubicBezTo>
                <a:close/>
                <a:moveTo>
                  <a:pt x="2462071" y="1862825"/>
                </a:moveTo>
                <a:cubicBezTo>
                  <a:pt x="2481134" y="1862825"/>
                  <a:pt x="2496150" y="1867861"/>
                  <a:pt x="2507120" y="1877931"/>
                </a:cubicBezTo>
                <a:cubicBezTo>
                  <a:pt x="2517910" y="1887822"/>
                  <a:pt x="2523305" y="1901490"/>
                  <a:pt x="2523305" y="1918933"/>
                </a:cubicBezTo>
                <a:lnTo>
                  <a:pt x="2523305" y="2008221"/>
                </a:lnTo>
                <a:lnTo>
                  <a:pt x="2500916" y="2008221"/>
                </a:lnTo>
                <a:lnTo>
                  <a:pt x="2500916" y="1987990"/>
                </a:lnTo>
                <a:lnTo>
                  <a:pt x="2499837" y="1987990"/>
                </a:lnTo>
                <a:cubicBezTo>
                  <a:pt x="2495700" y="1995003"/>
                  <a:pt x="2489676" y="2000848"/>
                  <a:pt x="2481763" y="2005523"/>
                </a:cubicBezTo>
                <a:cubicBezTo>
                  <a:pt x="2474030" y="2010199"/>
                  <a:pt x="2464859" y="2012537"/>
                  <a:pt x="2454249" y="2012537"/>
                </a:cubicBezTo>
                <a:cubicBezTo>
                  <a:pt x="2443818" y="2012537"/>
                  <a:pt x="2434647" y="2010559"/>
                  <a:pt x="2426734" y="2006603"/>
                </a:cubicBezTo>
                <a:cubicBezTo>
                  <a:pt x="2418462" y="2002466"/>
                  <a:pt x="2412168" y="1996891"/>
                  <a:pt x="2407851" y="1989878"/>
                </a:cubicBezTo>
                <a:cubicBezTo>
                  <a:pt x="2403535" y="1982864"/>
                  <a:pt x="2401377" y="1974772"/>
                  <a:pt x="2401377" y="1965600"/>
                </a:cubicBezTo>
                <a:cubicBezTo>
                  <a:pt x="2401377" y="1950674"/>
                  <a:pt x="2406952" y="1939075"/>
                  <a:pt x="2418102" y="1930802"/>
                </a:cubicBezTo>
                <a:cubicBezTo>
                  <a:pt x="2429611" y="1922350"/>
                  <a:pt x="2443818" y="1918124"/>
                  <a:pt x="2460723" y="1918124"/>
                </a:cubicBezTo>
                <a:cubicBezTo>
                  <a:pt x="2469534" y="1918124"/>
                  <a:pt x="2477447" y="1919024"/>
                  <a:pt x="2484461" y="1920822"/>
                </a:cubicBezTo>
                <a:cubicBezTo>
                  <a:pt x="2491654" y="1922620"/>
                  <a:pt x="2497139" y="1924778"/>
                  <a:pt x="2500916" y="1927296"/>
                </a:cubicBezTo>
                <a:lnTo>
                  <a:pt x="2500916" y="1918664"/>
                </a:lnTo>
                <a:cubicBezTo>
                  <a:pt x="2500916" y="1908413"/>
                  <a:pt x="2497319" y="1900051"/>
                  <a:pt x="2490126" y="1893577"/>
                </a:cubicBezTo>
                <a:cubicBezTo>
                  <a:pt x="2482932" y="1887103"/>
                  <a:pt x="2473581" y="1883866"/>
                  <a:pt x="2462071" y="1883866"/>
                </a:cubicBezTo>
                <a:cubicBezTo>
                  <a:pt x="2454338" y="1883866"/>
                  <a:pt x="2447145" y="1885574"/>
                  <a:pt x="2440491" y="1888991"/>
                </a:cubicBezTo>
                <a:cubicBezTo>
                  <a:pt x="2433478" y="1892588"/>
                  <a:pt x="2428173" y="1897353"/>
                  <a:pt x="2424576" y="1903288"/>
                </a:cubicBezTo>
                <a:lnTo>
                  <a:pt x="2406772" y="1890070"/>
                </a:lnTo>
                <a:cubicBezTo>
                  <a:pt x="2412168" y="1881798"/>
                  <a:pt x="2419810" y="1875144"/>
                  <a:pt x="2429701" y="1870109"/>
                </a:cubicBezTo>
                <a:cubicBezTo>
                  <a:pt x="2439412" y="1865253"/>
                  <a:pt x="2450202" y="1862825"/>
                  <a:pt x="2462071" y="1862825"/>
                </a:cubicBezTo>
                <a:close/>
                <a:moveTo>
                  <a:pt x="2317764" y="1862825"/>
                </a:moveTo>
                <a:cubicBezTo>
                  <a:pt x="2331252" y="1862825"/>
                  <a:pt x="2343211" y="1865972"/>
                  <a:pt x="2353642" y="1872267"/>
                </a:cubicBezTo>
                <a:cubicBezTo>
                  <a:pt x="2363712" y="1878381"/>
                  <a:pt x="2371444" y="1886833"/>
                  <a:pt x="2376839" y="1897623"/>
                </a:cubicBezTo>
                <a:cubicBezTo>
                  <a:pt x="2382414" y="1908773"/>
                  <a:pt x="2385202" y="1921271"/>
                  <a:pt x="2385202" y="1935118"/>
                </a:cubicBezTo>
                <a:cubicBezTo>
                  <a:pt x="2385202" y="1936197"/>
                  <a:pt x="2385022" y="1938535"/>
                  <a:pt x="2384662" y="1942132"/>
                </a:cubicBezTo>
                <a:lnTo>
                  <a:pt x="2272986" y="1942132"/>
                </a:lnTo>
                <a:cubicBezTo>
                  <a:pt x="2273525" y="1952922"/>
                  <a:pt x="2276133" y="1962004"/>
                  <a:pt x="2280809" y="1969377"/>
                </a:cubicBezTo>
                <a:cubicBezTo>
                  <a:pt x="2285304" y="1976390"/>
                  <a:pt x="2291149" y="1981876"/>
                  <a:pt x="2298343" y="1985832"/>
                </a:cubicBezTo>
                <a:cubicBezTo>
                  <a:pt x="2305356" y="1989608"/>
                  <a:pt x="2312729" y="1991496"/>
                  <a:pt x="2320462" y="1991496"/>
                </a:cubicBezTo>
                <a:cubicBezTo>
                  <a:pt x="2338805" y="1991496"/>
                  <a:pt x="2352743" y="1982955"/>
                  <a:pt x="2362274" y="1965870"/>
                </a:cubicBezTo>
                <a:lnTo>
                  <a:pt x="2381965" y="1975581"/>
                </a:lnTo>
                <a:cubicBezTo>
                  <a:pt x="2376030" y="1986911"/>
                  <a:pt x="2367849" y="1995903"/>
                  <a:pt x="2357418" y="2002556"/>
                </a:cubicBezTo>
                <a:cubicBezTo>
                  <a:pt x="2346987" y="2009210"/>
                  <a:pt x="2334399" y="2012537"/>
                  <a:pt x="2319652" y="2012537"/>
                </a:cubicBezTo>
                <a:cubicBezTo>
                  <a:pt x="2305985" y="2012537"/>
                  <a:pt x="2293936" y="2009390"/>
                  <a:pt x="2283506" y="2003096"/>
                </a:cubicBezTo>
                <a:cubicBezTo>
                  <a:pt x="2272716" y="1996622"/>
                  <a:pt x="2264354" y="1987720"/>
                  <a:pt x="2258419" y="1976390"/>
                </a:cubicBezTo>
                <a:cubicBezTo>
                  <a:pt x="2252485" y="1965061"/>
                  <a:pt x="2249518" y="1952293"/>
                  <a:pt x="2249518" y="1938086"/>
                </a:cubicBezTo>
                <a:cubicBezTo>
                  <a:pt x="2249518" y="1924419"/>
                  <a:pt x="2252305" y="1911920"/>
                  <a:pt x="2257880" y="1900590"/>
                </a:cubicBezTo>
                <a:cubicBezTo>
                  <a:pt x="2263634" y="1888901"/>
                  <a:pt x="2271637" y="1879730"/>
                  <a:pt x="2281888" y="1873076"/>
                </a:cubicBezTo>
                <a:cubicBezTo>
                  <a:pt x="2292498" y="1866242"/>
                  <a:pt x="2304457" y="1862825"/>
                  <a:pt x="2317764" y="1862825"/>
                </a:cubicBezTo>
                <a:close/>
                <a:moveTo>
                  <a:pt x="1961917" y="1862825"/>
                </a:moveTo>
                <a:cubicBezTo>
                  <a:pt x="1974145" y="1862825"/>
                  <a:pt x="1985115" y="1865523"/>
                  <a:pt x="1994826" y="1870918"/>
                </a:cubicBezTo>
                <a:cubicBezTo>
                  <a:pt x="2004357" y="1876133"/>
                  <a:pt x="2011191" y="1883596"/>
                  <a:pt x="2015327" y="1893307"/>
                </a:cubicBezTo>
                <a:lnTo>
                  <a:pt x="1995095" y="1902748"/>
                </a:lnTo>
                <a:cubicBezTo>
                  <a:pt x="1988801" y="1890160"/>
                  <a:pt x="1977652" y="1883866"/>
                  <a:pt x="1961647" y="1883866"/>
                </a:cubicBezTo>
                <a:cubicBezTo>
                  <a:pt x="1954094" y="1883866"/>
                  <a:pt x="1947260" y="1885664"/>
                  <a:pt x="1941146" y="1889261"/>
                </a:cubicBezTo>
                <a:cubicBezTo>
                  <a:pt x="1935391" y="1892678"/>
                  <a:pt x="1932513" y="1897264"/>
                  <a:pt x="1932513" y="1903018"/>
                </a:cubicBezTo>
                <a:cubicBezTo>
                  <a:pt x="1932513" y="1908054"/>
                  <a:pt x="1934582" y="1912190"/>
                  <a:pt x="1938718" y="1915427"/>
                </a:cubicBezTo>
                <a:cubicBezTo>
                  <a:pt x="1942854" y="1918664"/>
                  <a:pt x="1948879" y="1921361"/>
                  <a:pt x="1956791" y="1923519"/>
                </a:cubicBezTo>
                <a:lnTo>
                  <a:pt x="1977292" y="1928644"/>
                </a:lnTo>
                <a:cubicBezTo>
                  <a:pt x="1991319" y="1932241"/>
                  <a:pt x="2001750" y="1937456"/>
                  <a:pt x="2008583" y="1944290"/>
                </a:cubicBezTo>
                <a:cubicBezTo>
                  <a:pt x="2015597" y="1951304"/>
                  <a:pt x="2019103" y="1959756"/>
                  <a:pt x="2019103" y="1969647"/>
                </a:cubicBezTo>
                <a:cubicBezTo>
                  <a:pt x="2019103" y="1978099"/>
                  <a:pt x="2016586" y="1985652"/>
                  <a:pt x="2011550" y="1992306"/>
                </a:cubicBezTo>
                <a:cubicBezTo>
                  <a:pt x="2006695" y="1998780"/>
                  <a:pt x="1999951" y="2003815"/>
                  <a:pt x="1991319" y="2007412"/>
                </a:cubicBezTo>
                <a:cubicBezTo>
                  <a:pt x="1983226" y="2010829"/>
                  <a:pt x="1973875" y="2012537"/>
                  <a:pt x="1963265" y="2012537"/>
                </a:cubicBezTo>
                <a:cubicBezTo>
                  <a:pt x="1948159" y="2012537"/>
                  <a:pt x="1935481" y="2009030"/>
                  <a:pt x="1925230" y="2002017"/>
                </a:cubicBezTo>
                <a:cubicBezTo>
                  <a:pt x="1915519" y="1995363"/>
                  <a:pt x="1908415" y="1986281"/>
                  <a:pt x="1903920" y="1974772"/>
                </a:cubicBezTo>
                <a:lnTo>
                  <a:pt x="1924691" y="1965331"/>
                </a:lnTo>
                <a:cubicBezTo>
                  <a:pt x="1928288" y="1973963"/>
                  <a:pt x="1933502" y="1980527"/>
                  <a:pt x="1940337" y="1985022"/>
                </a:cubicBezTo>
                <a:cubicBezTo>
                  <a:pt x="1947530" y="1989698"/>
                  <a:pt x="1955173" y="1992036"/>
                  <a:pt x="1963265" y="1992036"/>
                </a:cubicBezTo>
                <a:cubicBezTo>
                  <a:pt x="1972077" y="1992036"/>
                  <a:pt x="1979630" y="1990238"/>
                  <a:pt x="1985924" y="1986641"/>
                </a:cubicBezTo>
                <a:cubicBezTo>
                  <a:pt x="1992219" y="1983044"/>
                  <a:pt x="1995366" y="1977919"/>
                  <a:pt x="1995366" y="1971265"/>
                </a:cubicBezTo>
                <a:cubicBezTo>
                  <a:pt x="1995366" y="1965331"/>
                  <a:pt x="1992848" y="1960565"/>
                  <a:pt x="1987813" y="1956968"/>
                </a:cubicBezTo>
                <a:cubicBezTo>
                  <a:pt x="1983136" y="1953552"/>
                  <a:pt x="1975314" y="1950494"/>
                  <a:pt x="1964344" y="1947797"/>
                </a:cubicBezTo>
                <a:lnTo>
                  <a:pt x="1947080" y="1943211"/>
                </a:lnTo>
                <a:cubicBezTo>
                  <a:pt x="1935930" y="1940514"/>
                  <a:pt x="1926759" y="1935838"/>
                  <a:pt x="1919566" y="1929184"/>
                </a:cubicBezTo>
                <a:cubicBezTo>
                  <a:pt x="1912372" y="1922530"/>
                  <a:pt x="1908776" y="1913988"/>
                  <a:pt x="1908776" y="1903558"/>
                </a:cubicBezTo>
                <a:cubicBezTo>
                  <a:pt x="1908776" y="1895645"/>
                  <a:pt x="1911203" y="1888542"/>
                  <a:pt x="1916058" y="1882247"/>
                </a:cubicBezTo>
                <a:cubicBezTo>
                  <a:pt x="1921094" y="1875953"/>
                  <a:pt x="1927568" y="1871188"/>
                  <a:pt x="1935481" y="1867951"/>
                </a:cubicBezTo>
                <a:cubicBezTo>
                  <a:pt x="1944113" y="1864534"/>
                  <a:pt x="1952925" y="1862825"/>
                  <a:pt x="1961917" y="1862825"/>
                </a:cubicBezTo>
                <a:close/>
                <a:moveTo>
                  <a:pt x="1738172" y="1862825"/>
                </a:moveTo>
                <a:cubicBezTo>
                  <a:pt x="1757234" y="1862825"/>
                  <a:pt x="1772251" y="1867861"/>
                  <a:pt x="1783220" y="1877931"/>
                </a:cubicBezTo>
                <a:cubicBezTo>
                  <a:pt x="1794010" y="1887822"/>
                  <a:pt x="1799405" y="1901490"/>
                  <a:pt x="1799405" y="1918933"/>
                </a:cubicBezTo>
                <a:lnTo>
                  <a:pt x="1799405" y="2008221"/>
                </a:lnTo>
                <a:lnTo>
                  <a:pt x="1777016" y="2008221"/>
                </a:lnTo>
                <a:lnTo>
                  <a:pt x="1777016" y="1987990"/>
                </a:lnTo>
                <a:lnTo>
                  <a:pt x="1775937" y="1987990"/>
                </a:lnTo>
                <a:cubicBezTo>
                  <a:pt x="1771801" y="1995003"/>
                  <a:pt x="1765777" y="2000848"/>
                  <a:pt x="1757863" y="2005523"/>
                </a:cubicBezTo>
                <a:cubicBezTo>
                  <a:pt x="1750131" y="2010199"/>
                  <a:pt x="1740959" y="2012537"/>
                  <a:pt x="1730349" y="2012537"/>
                </a:cubicBezTo>
                <a:cubicBezTo>
                  <a:pt x="1719918" y="2012537"/>
                  <a:pt x="1710747" y="2010559"/>
                  <a:pt x="1702834" y="2006603"/>
                </a:cubicBezTo>
                <a:cubicBezTo>
                  <a:pt x="1694562" y="2002466"/>
                  <a:pt x="1688268" y="1996891"/>
                  <a:pt x="1683952" y="1989878"/>
                </a:cubicBezTo>
                <a:cubicBezTo>
                  <a:pt x="1679636" y="1982864"/>
                  <a:pt x="1677478" y="1974772"/>
                  <a:pt x="1677478" y="1965600"/>
                </a:cubicBezTo>
                <a:cubicBezTo>
                  <a:pt x="1677478" y="1950674"/>
                  <a:pt x="1683052" y="1939075"/>
                  <a:pt x="1694203" y="1930802"/>
                </a:cubicBezTo>
                <a:cubicBezTo>
                  <a:pt x="1705712" y="1922350"/>
                  <a:pt x="1719918" y="1918124"/>
                  <a:pt x="1736823" y="1918124"/>
                </a:cubicBezTo>
                <a:cubicBezTo>
                  <a:pt x="1745635" y="1918124"/>
                  <a:pt x="1753547" y="1919024"/>
                  <a:pt x="1760561" y="1920822"/>
                </a:cubicBezTo>
                <a:cubicBezTo>
                  <a:pt x="1767754" y="1922620"/>
                  <a:pt x="1773240" y="1924778"/>
                  <a:pt x="1777016" y="1927296"/>
                </a:cubicBezTo>
                <a:lnTo>
                  <a:pt x="1777016" y="1918664"/>
                </a:lnTo>
                <a:cubicBezTo>
                  <a:pt x="1777016" y="1908413"/>
                  <a:pt x="1773420" y="1900051"/>
                  <a:pt x="1766226" y="1893577"/>
                </a:cubicBezTo>
                <a:cubicBezTo>
                  <a:pt x="1759033" y="1887103"/>
                  <a:pt x="1749681" y="1883866"/>
                  <a:pt x="1738172" y="1883866"/>
                </a:cubicBezTo>
                <a:cubicBezTo>
                  <a:pt x="1730439" y="1883866"/>
                  <a:pt x="1723246" y="1885574"/>
                  <a:pt x="1716592" y="1888991"/>
                </a:cubicBezTo>
                <a:cubicBezTo>
                  <a:pt x="1709578" y="1892588"/>
                  <a:pt x="1704273" y="1897353"/>
                  <a:pt x="1700677" y="1903288"/>
                </a:cubicBezTo>
                <a:lnTo>
                  <a:pt x="1682873" y="1890070"/>
                </a:lnTo>
                <a:cubicBezTo>
                  <a:pt x="1688268" y="1881798"/>
                  <a:pt x="1695911" y="1875144"/>
                  <a:pt x="1705802" y="1870109"/>
                </a:cubicBezTo>
                <a:cubicBezTo>
                  <a:pt x="1715512" y="1865253"/>
                  <a:pt x="1726303" y="1862825"/>
                  <a:pt x="1738172" y="1862825"/>
                </a:cubicBezTo>
                <a:close/>
                <a:moveTo>
                  <a:pt x="1490522" y="1862825"/>
                </a:moveTo>
                <a:cubicBezTo>
                  <a:pt x="1509584" y="1862825"/>
                  <a:pt x="1524600" y="1867861"/>
                  <a:pt x="1535570" y="1877931"/>
                </a:cubicBezTo>
                <a:cubicBezTo>
                  <a:pt x="1546360" y="1887822"/>
                  <a:pt x="1551755" y="1901490"/>
                  <a:pt x="1551755" y="1918933"/>
                </a:cubicBezTo>
                <a:lnTo>
                  <a:pt x="1551755" y="2008221"/>
                </a:lnTo>
                <a:lnTo>
                  <a:pt x="1529366" y="2008221"/>
                </a:lnTo>
                <a:lnTo>
                  <a:pt x="1529366" y="1987990"/>
                </a:lnTo>
                <a:lnTo>
                  <a:pt x="1528287" y="1987990"/>
                </a:lnTo>
                <a:cubicBezTo>
                  <a:pt x="1524151" y="1995003"/>
                  <a:pt x="1518127" y="2000848"/>
                  <a:pt x="1510213" y="2005523"/>
                </a:cubicBezTo>
                <a:cubicBezTo>
                  <a:pt x="1502481" y="2010199"/>
                  <a:pt x="1493309" y="2012537"/>
                  <a:pt x="1482699" y="2012537"/>
                </a:cubicBezTo>
                <a:cubicBezTo>
                  <a:pt x="1472268" y="2012537"/>
                  <a:pt x="1463097" y="2010559"/>
                  <a:pt x="1455185" y="2006603"/>
                </a:cubicBezTo>
                <a:cubicBezTo>
                  <a:pt x="1446912" y="2002466"/>
                  <a:pt x="1440618" y="1996891"/>
                  <a:pt x="1436302" y="1989878"/>
                </a:cubicBezTo>
                <a:cubicBezTo>
                  <a:pt x="1431986" y="1982864"/>
                  <a:pt x="1429828" y="1974772"/>
                  <a:pt x="1429828" y="1965600"/>
                </a:cubicBezTo>
                <a:cubicBezTo>
                  <a:pt x="1429828" y="1950674"/>
                  <a:pt x="1435402" y="1939075"/>
                  <a:pt x="1446553" y="1930802"/>
                </a:cubicBezTo>
                <a:cubicBezTo>
                  <a:pt x="1458062" y="1922350"/>
                  <a:pt x="1472268" y="1918124"/>
                  <a:pt x="1489173" y="1918124"/>
                </a:cubicBezTo>
                <a:cubicBezTo>
                  <a:pt x="1497985" y="1918124"/>
                  <a:pt x="1505897" y="1919024"/>
                  <a:pt x="1512911" y="1920822"/>
                </a:cubicBezTo>
                <a:cubicBezTo>
                  <a:pt x="1520105" y="1922620"/>
                  <a:pt x="1525590" y="1924778"/>
                  <a:pt x="1529366" y="1927296"/>
                </a:cubicBezTo>
                <a:lnTo>
                  <a:pt x="1529366" y="1918664"/>
                </a:lnTo>
                <a:cubicBezTo>
                  <a:pt x="1529366" y="1908413"/>
                  <a:pt x="1525769" y="1900051"/>
                  <a:pt x="1518576" y="1893577"/>
                </a:cubicBezTo>
                <a:cubicBezTo>
                  <a:pt x="1511382" y="1887103"/>
                  <a:pt x="1502031" y="1883866"/>
                  <a:pt x="1490522" y="1883866"/>
                </a:cubicBezTo>
                <a:cubicBezTo>
                  <a:pt x="1482789" y="1883866"/>
                  <a:pt x="1475595" y="1885574"/>
                  <a:pt x="1468942" y="1888991"/>
                </a:cubicBezTo>
                <a:cubicBezTo>
                  <a:pt x="1461928" y="1892588"/>
                  <a:pt x="1456623" y="1897353"/>
                  <a:pt x="1453026" y="1903288"/>
                </a:cubicBezTo>
                <a:lnTo>
                  <a:pt x="1435223" y="1890070"/>
                </a:lnTo>
                <a:cubicBezTo>
                  <a:pt x="1440618" y="1881798"/>
                  <a:pt x="1448261" y="1875144"/>
                  <a:pt x="1458152" y="1870109"/>
                </a:cubicBezTo>
                <a:cubicBezTo>
                  <a:pt x="1467863" y="1865253"/>
                  <a:pt x="1478653" y="1862825"/>
                  <a:pt x="1490522" y="1862825"/>
                </a:cubicBezTo>
                <a:close/>
                <a:moveTo>
                  <a:pt x="1086881" y="1862825"/>
                </a:moveTo>
                <a:cubicBezTo>
                  <a:pt x="1097671" y="1862825"/>
                  <a:pt x="1107203" y="1865073"/>
                  <a:pt x="1115475" y="1869569"/>
                </a:cubicBezTo>
                <a:cubicBezTo>
                  <a:pt x="1123747" y="1874065"/>
                  <a:pt x="1130222" y="1880089"/>
                  <a:pt x="1134897" y="1887642"/>
                </a:cubicBezTo>
                <a:lnTo>
                  <a:pt x="1135976" y="1887642"/>
                </a:lnTo>
                <a:lnTo>
                  <a:pt x="1135976" y="1867411"/>
                </a:lnTo>
                <a:lnTo>
                  <a:pt x="1158365" y="1867411"/>
                </a:lnTo>
                <a:lnTo>
                  <a:pt x="1158365" y="2002826"/>
                </a:lnTo>
                <a:cubicBezTo>
                  <a:pt x="1158365" y="2025305"/>
                  <a:pt x="1152071" y="2042569"/>
                  <a:pt x="1139483" y="2054618"/>
                </a:cubicBezTo>
                <a:cubicBezTo>
                  <a:pt x="1127074" y="2066487"/>
                  <a:pt x="1110620" y="2072422"/>
                  <a:pt x="1090119" y="2072422"/>
                </a:cubicBezTo>
                <a:cubicBezTo>
                  <a:pt x="1073394" y="2072422"/>
                  <a:pt x="1059727" y="2068555"/>
                  <a:pt x="1049116" y="2060822"/>
                </a:cubicBezTo>
                <a:cubicBezTo>
                  <a:pt x="1038326" y="2053090"/>
                  <a:pt x="1031043" y="2043738"/>
                  <a:pt x="1027267" y="2032768"/>
                </a:cubicBezTo>
                <a:lnTo>
                  <a:pt x="1048846" y="2023597"/>
                </a:lnTo>
                <a:cubicBezTo>
                  <a:pt x="1051904" y="2031869"/>
                  <a:pt x="1057029" y="2038523"/>
                  <a:pt x="1064222" y="2043558"/>
                </a:cubicBezTo>
                <a:cubicBezTo>
                  <a:pt x="1071416" y="2048594"/>
                  <a:pt x="1080048" y="2051111"/>
                  <a:pt x="1090119" y="2051111"/>
                </a:cubicBezTo>
                <a:cubicBezTo>
                  <a:pt x="1104505" y="2051111"/>
                  <a:pt x="1115745" y="2046886"/>
                  <a:pt x="1123837" y="2038433"/>
                </a:cubicBezTo>
                <a:cubicBezTo>
                  <a:pt x="1131930" y="2030161"/>
                  <a:pt x="1135976" y="2018112"/>
                  <a:pt x="1135976" y="2002286"/>
                </a:cubicBezTo>
                <a:lnTo>
                  <a:pt x="1135976" y="1986641"/>
                </a:lnTo>
                <a:lnTo>
                  <a:pt x="1134897" y="1986641"/>
                </a:lnTo>
                <a:cubicBezTo>
                  <a:pt x="1130401" y="1993654"/>
                  <a:pt x="1123927" y="1999499"/>
                  <a:pt x="1115475" y="2004175"/>
                </a:cubicBezTo>
                <a:cubicBezTo>
                  <a:pt x="1107203" y="2008671"/>
                  <a:pt x="1097671" y="2010919"/>
                  <a:pt x="1086881" y="2010919"/>
                </a:cubicBezTo>
                <a:cubicBezTo>
                  <a:pt x="1074653" y="2010919"/>
                  <a:pt x="1063503" y="2007772"/>
                  <a:pt x="1053432" y="2001477"/>
                </a:cubicBezTo>
                <a:cubicBezTo>
                  <a:pt x="1043542" y="1995363"/>
                  <a:pt x="1035629" y="1986641"/>
                  <a:pt x="1029694" y="1975311"/>
                </a:cubicBezTo>
                <a:cubicBezTo>
                  <a:pt x="1023760" y="1963982"/>
                  <a:pt x="1020793" y="1951214"/>
                  <a:pt x="1020793" y="1937007"/>
                </a:cubicBezTo>
                <a:cubicBezTo>
                  <a:pt x="1020793" y="1922800"/>
                  <a:pt x="1023760" y="1910032"/>
                  <a:pt x="1029694" y="1898702"/>
                </a:cubicBezTo>
                <a:cubicBezTo>
                  <a:pt x="1035809" y="1887193"/>
                  <a:pt x="1043721" y="1878381"/>
                  <a:pt x="1053432" y="1872267"/>
                </a:cubicBezTo>
                <a:cubicBezTo>
                  <a:pt x="1063503" y="1865972"/>
                  <a:pt x="1074653" y="1862825"/>
                  <a:pt x="1086881" y="1862825"/>
                </a:cubicBezTo>
                <a:close/>
                <a:moveTo>
                  <a:pt x="945002" y="1862825"/>
                </a:moveTo>
                <a:cubicBezTo>
                  <a:pt x="961906" y="1862825"/>
                  <a:pt x="974764" y="1867771"/>
                  <a:pt x="983576" y="1877662"/>
                </a:cubicBezTo>
                <a:cubicBezTo>
                  <a:pt x="992568" y="1887732"/>
                  <a:pt x="997064" y="1901130"/>
                  <a:pt x="997064" y="1917854"/>
                </a:cubicBezTo>
                <a:lnTo>
                  <a:pt x="997064" y="2008221"/>
                </a:lnTo>
                <a:lnTo>
                  <a:pt x="973595" y="2008221"/>
                </a:lnTo>
                <a:lnTo>
                  <a:pt x="973595" y="1921361"/>
                </a:lnTo>
                <a:cubicBezTo>
                  <a:pt x="973595" y="1908413"/>
                  <a:pt x="970448" y="1898972"/>
                  <a:pt x="964154" y="1893037"/>
                </a:cubicBezTo>
                <a:cubicBezTo>
                  <a:pt x="958040" y="1887103"/>
                  <a:pt x="949498" y="1884136"/>
                  <a:pt x="938528" y="1884136"/>
                </a:cubicBezTo>
                <a:cubicBezTo>
                  <a:pt x="930975" y="1884136"/>
                  <a:pt x="924231" y="1886294"/>
                  <a:pt x="918296" y="1890610"/>
                </a:cubicBezTo>
                <a:cubicBezTo>
                  <a:pt x="912002" y="1895285"/>
                  <a:pt x="907327" y="1900860"/>
                  <a:pt x="904269" y="1907334"/>
                </a:cubicBezTo>
                <a:cubicBezTo>
                  <a:pt x="901032" y="1914348"/>
                  <a:pt x="899413" y="1921541"/>
                  <a:pt x="899413" y="1928914"/>
                </a:cubicBezTo>
                <a:lnTo>
                  <a:pt x="899413" y="2008221"/>
                </a:lnTo>
                <a:lnTo>
                  <a:pt x="875945" y="2008221"/>
                </a:lnTo>
                <a:lnTo>
                  <a:pt x="875945" y="1867411"/>
                </a:lnTo>
                <a:lnTo>
                  <a:pt x="898065" y="1867411"/>
                </a:lnTo>
                <a:lnTo>
                  <a:pt x="898065" y="1888182"/>
                </a:lnTo>
                <a:lnTo>
                  <a:pt x="899413" y="1888182"/>
                </a:lnTo>
                <a:cubicBezTo>
                  <a:pt x="903190" y="1881168"/>
                  <a:pt x="909305" y="1875234"/>
                  <a:pt x="917757" y="1870378"/>
                </a:cubicBezTo>
                <a:cubicBezTo>
                  <a:pt x="926389" y="1865343"/>
                  <a:pt x="935471" y="1862825"/>
                  <a:pt x="945002" y="1862825"/>
                </a:cubicBezTo>
                <a:close/>
                <a:moveTo>
                  <a:pt x="382031" y="1862825"/>
                </a:moveTo>
                <a:cubicBezTo>
                  <a:pt x="392821" y="1862825"/>
                  <a:pt x="402352" y="1865073"/>
                  <a:pt x="410625" y="1869569"/>
                </a:cubicBezTo>
                <a:cubicBezTo>
                  <a:pt x="418897" y="1874065"/>
                  <a:pt x="425372" y="1880089"/>
                  <a:pt x="430047" y="1887642"/>
                </a:cubicBezTo>
                <a:lnTo>
                  <a:pt x="431126" y="1887642"/>
                </a:lnTo>
                <a:lnTo>
                  <a:pt x="431126" y="1867411"/>
                </a:lnTo>
                <a:lnTo>
                  <a:pt x="453515" y="1867411"/>
                </a:lnTo>
                <a:lnTo>
                  <a:pt x="453515" y="2002826"/>
                </a:lnTo>
                <a:cubicBezTo>
                  <a:pt x="453515" y="2025305"/>
                  <a:pt x="447221" y="2042569"/>
                  <a:pt x="434633" y="2054618"/>
                </a:cubicBezTo>
                <a:cubicBezTo>
                  <a:pt x="422224" y="2066487"/>
                  <a:pt x="405769" y="2072422"/>
                  <a:pt x="385269" y="2072422"/>
                </a:cubicBezTo>
                <a:cubicBezTo>
                  <a:pt x="368544" y="2072422"/>
                  <a:pt x="354876" y="2068555"/>
                  <a:pt x="344266" y="2060822"/>
                </a:cubicBezTo>
                <a:cubicBezTo>
                  <a:pt x="333476" y="2053090"/>
                  <a:pt x="326193" y="2043738"/>
                  <a:pt x="322417" y="2032768"/>
                </a:cubicBezTo>
                <a:lnTo>
                  <a:pt x="343997" y="2023597"/>
                </a:lnTo>
                <a:cubicBezTo>
                  <a:pt x="347054" y="2031869"/>
                  <a:pt x="352179" y="2038523"/>
                  <a:pt x="359373" y="2043558"/>
                </a:cubicBezTo>
                <a:cubicBezTo>
                  <a:pt x="366566" y="2048594"/>
                  <a:pt x="375198" y="2051111"/>
                  <a:pt x="385269" y="2051111"/>
                </a:cubicBezTo>
                <a:cubicBezTo>
                  <a:pt x="399655" y="2051111"/>
                  <a:pt x="410895" y="2046886"/>
                  <a:pt x="418987" y="2038433"/>
                </a:cubicBezTo>
                <a:cubicBezTo>
                  <a:pt x="427080" y="2030161"/>
                  <a:pt x="431126" y="2018112"/>
                  <a:pt x="431126" y="2002286"/>
                </a:cubicBezTo>
                <a:lnTo>
                  <a:pt x="431126" y="1986641"/>
                </a:lnTo>
                <a:lnTo>
                  <a:pt x="430047" y="1986641"/>
                </a:lnTo>
                <a:cubicBezTo>
                  <a:pt x="425551" y="1993654"/>
                  <a:pt x="419077" y="1999499"/>
                  <a:pt x="410625" y="2004175"/>
                </a:cubicBezTo>
                <a:cubicBezTo>
                  <a:pt x="402352" y="2008671"/>
                  <a:pt x="392821" y="2010919"/>
                  <a:pt x="382031" y="2010919"/>
                </a:cubicBezTo>
                <a:cubicBezTo>
                  <a:pt x="369803" y="2010919"/>
                  <a:pt x="358653" y="2007772"/>
                  <a:pt x="348582" y="2001477"/>
                </a:cubicBezTo>
                <a:cubicBezTo>
                  <a:pt x="338692" y="1995363"/>
                  <a:pt x="330779" y="1986641"/>
                  <a:pt x="324844" y="1975311"/>
                </a:cubicBezTo>
                <a:cubicBezTo>
                  <a:pt x="318909" y="1963982"/>
                  <a:pt x="315943" y="1951214"/>
                  <a:pt x="315943" y="1937007"/>
                </a:cubicBezTo>
                <a:cubicBezTo>
                  <a:pt x="315943" y="1922800"/>
                  <a:pt x="318909" y="1910032"/>
                  <a:pt x="324844" y="1898702"/>
                </a:cubicBezTo>
                <a:cubicBezTo>
                  <a:pt x="330959" y="1887193"/>
                  <a:pt x="338871" y="1878381"/>
                  <a:pt x="348582" y="1872267"/>
                </a:cubicBezTo>
                <a:cubicBezTo>
                  <a:pt x="358653" y="1865972"/>
                  <a:pt x="369803" y="1862825"/>
                  <a:pt x="382031" y="1862825"/>
                </a:cubicBezTo>
                <a:close/>
                <a:moveTo>
                  <a:pt x="240152" y="1862825"/>
                </a:moveTo>
                <a:cubicBezTo>
                  <a:pt x="257056" y="1862825"/>
                  <a:pt x="269914" y="1867771"/>
                  <a:pt x="278726" y="1877662"/>
                </a:cubicBezTo>
                <a:cubicBezTo>
                  <a:pt x="287718" y="1887732"/>
                  <a:pt x="292214" y="1901130"/>
                  <a:pt x="292214" y="1917854"/>
                </a:cubicBezTo>
                <a:lnTo>
                  <a:pt x="292214" y="2008221"/>
                </a:lnTo>
                <a:lnTo>
                  <a:pt x="268745" y="2008221"/>
                </a:lnTo>
                <a:lnTo>
                  <a:pt x="268745" y="1921361"/>
                </a:lnTo>
                <a:cubicBezTo>
                  <a:pt x="268745" y="1908413"/>
                  <a:pt x="265598" y="1898972"/>
                  <a:pt x="259304" y="1893037"/>
                </a:cubicBezTo>
                <a:cubicBezTo>
                  <a:pt x="253190" y="1887103"/>
                  <a:pt x="244648" y="1884136"/>
                  <a:pt x="233678" y="1884136"/>
                </a:cubicBezTo>
                <a:cubicBezTo>
                  <a:pt x="226125" y="1884136"/>
                  <a:pt x="219381" y="1886294"/>
                  <a:pt x="213447" y="1890610"/>
                </a:cubicBezTo>
                <a:cubicBezTo>
                  <a:pt x="207152" y="1895285"/>
                  <a:pt x="202477" y="1900860"/>
                  <a:pt x="199419" y="1907334"/>
                </a:cubicBezTo>
                <a:cubicBezTo>
                  <a:pt x="196182" y="1914348"/>
                  <a:pt x="194564" y="1921541"/>
                  <a:pt x="194564" y="1928914"/>
                </a:cubicBezTo>
                <a:lnTo>
                  <a:pt x="194564" y="2008221"/>
                </a:lnTo>
                <a:lnTo>
                  <a:pt x="171096" y="2008221"/>
                </a:lnTo>
                <a:lnTo>
                  <a:pt x="171096" y="1867411"/>
                </a:lnTo>
                <a:lnTo>
                  <a:pt x="193215" y="1867411"/>
                </a:lnTo>
                <a:lnTo>
                  <a:pt x="193215" y="1888182"/>
                </a:lnTo>
                <a:lnTo>
                  <a:pt x="194564" y="1888182"/>
                </a:lnTo>
                <a:cubicBezTo>
                  <a:pt x="198340" y="1881168"/>
                  <a:pt x="204455" y="1875234"/>
                  <a:pt x="212907" y="1870378"/>
                </a:cubicBezTo>
                <a:cubicBezTo>
                  <a:pt x="221539" y="1865343"/>
                  <a:pt x="230621" y="1862825"/>
                  <a:pt x="240152" y="1862825"/>
                </a:cubicBezTo>
                <a:close/>
                <a:moveTo>
                  <a:pt x="4598592" y="1837469"/>
                </a:moveTo>
                <a:lnTo>
                  <a:pt x="4617475" y="1837469"/>
                </a:lnTo>
                <a:lnTo>
                  <a:pt x="4617475" y="1856351"/>
                </a:lnTo>
                <a:cubicBezTo>
                  <a:pt x="4617475" y="1864444"/>
                  <a:pt x="4615676" y="1871008"/>
                  <a:pt x="4612080" y="1876043"/>
                </a:cubicBezTo>
                <a:cubicBezTo>
                  <a:pt x="4608483" y="1880899"/>
                  <a:pt x="4603178" y="1883326"/>
                  <a:pt x="4596165" y="1883326"/>
                </a:cubicBezTo>
                <a:cubicBezTo>
                  <a:pt x="4594186" y="1883326"/>
                  <a:pt x="4592298" y="1883057"/>
                  <a:pt x="4590500" y="1882517"/>
                </a:cubicBezTo>
                <a:lnTo>
                  <a:pt x="4590500" y="1883596"/>
                </a:lnTo>
                <a:cubicBezTo>
                  <a:pt x="4605785" y="1897084"/>
                  <a:pt x="4613429" y="1915157"/>
                  <a:pt x="4613429" y="1937816"/>
                </a:cubicBezTo>
                <a:cubicBezTo>
                  <a:pt x="4613429" y="1951843"/>
                  <a:pt x="4610371" y="1964432"/>
                  <a:pt x="4604257" y="1975581"/>
                </a:cubicBezTo>
                <a:cubicBezTo>
                  <a:pt x="4597963" y="1987091"/>
                  <a:pt x="4589331" y="1996172"/>
                  <a:pt x="4578361" y="2002826"/>
                </a:cubicBezTo>
                <a:cubicBezTo>
                  <a:pt x="4567751" y="2009300"/>
                  <a:pt x="4555342" y="2012537"/>
                  <a:pt x="4541135" y="2012537"/>
                </a:cubicBezTo>
                <a:cubicBezTo>
                  <a:pt x="4526928" y="2012537"/>
                  <a:pt x="4514520" y="2009300"/>
                  <a:pt x="4503910" y="2002826"/>
                </a:cubicBezTo>
                <a:cubicBezTo>
                  <a:pt x="4492940" y="1996172"/>
                  <a:pt x="4484308" y="1987091"/>
                  <a:pt x="4478014" y="1975581"/>
                </a:cubicBezTo>
                <a:cubicBezTo>
                  <a:pt x="4471899" y="1964432"/>
                  <a:pt x="4468842" y="1951843"/>
                  <a:pt x="4468842" y="1937816"/>
                </a:cubicBezTo>
                <a:cubicBezTo>
                  <a:pt x="4468842" y="1923789"/>
                  <a:pt x="4471899" y="1911201"/>
                  <a:pt x="4478014" y="1900051"/>
                </a:cubicBezTo>
                <a:cubicBezTo>
                  <a:pt x="4484308" y="1888542"/>
                  <a:pt x="4492940" y="1879460"/>
                  <a:pt x="4503910" y="1872806"/>
                </a:cubicBezTo>
                <a:cubicBezTo>
                  <a:pt x="4514879" y="1866152"/>
                  <a:pt x="4527288" y="1862825"/>
                  <a:pt x="4541135" y="1862825"/>
                </a:cubicBezTo>
                <a:cubicBezTo>
                  <a:pt x="4545811" y="1862825"/>
                  <a:pt x="4553004" y="1863635"/>
                  <a:pt x="4562715" y="1865253"/>
                </a:cubicBezTo>
                <a:cubicBezTo>
                  <a:pt x="4571347" y="1866692"/>
                  <a:pt x="4577911" y="1867411"/>
                  <a:pt x="4582407" y="1867411"/>
                </a:cubicBezTo>
                <a:cubicBezTo>
                  <a:pt x="4588162" y="1867411"/>
                  <a:pt x="4592388" y="1866512"/>
                  <a:pt x="4595086" y="1864714"/>
                </a:cubicBezTo>
                <a:cubicBezTo>
                  <a:pt x="4597423" y="1863095"/>
                  <a:pt x="4598592" y="1860308"/>
                  <a:pt x="4598592" y="1856351"/>
                </a:cubicBezTo>
                <a:close/>
                <a:moveTo>
                  <a:pt x="142428" y="1837469"/>
                </a:moveTo>
                <a:lnTo>
                  <a:pt x="161310" y="1837469"/>
                </a:lnTo>
                <a:lnTo>
                  <a:pt x="161310" y="1856351"/>
                </a:lnTo>
                <a:cubicBezTo>
                  <a:pt x="161310" y="1866242"/>
                  <a:pt x="158882" y="1873436"/>
                  <a:pt x="154027" y="1877931"/>
                </a:cubicBezTo>
                <a:cubicBezTo>
                  <a:pt x="148992" y="1882607"/>
                  <a:pt x="141708" y="1884945"/>
                  <a:pt x="132177" y="1884945"/>
                </a:cubicBezTo>
                <a:lnTo>
                  <a:pt x="129210" y="1884945"/>
                </a:lnTo>
                <a:lnTo>
                  <a:pt x="129210" y="2008221"/>
                </a:lnTo>
                <a:lnTo>
                  <a:pt x="106820" y="2008221"/>
                </a:lnTo>
                <a:lnTo>
                  <a:pt x="106820" y="1987720"/>
                </a:lnTo>
                <a:lnTo>
                  <a:pt x="105742" y="1987720"/>
                </a:lnTo>
                <a:cubicBezTo>
                  <a:pt x="102145" y="1994554"/>
                  <a:pt x="95941" y="2000488"/>
                  <a:pt x="87129" y="2005523"/>
                </a:cubicBezTo>
                <a:cubicBezTo>
                  <a:pt x="79036" y="2010199"/>
                  <a:pt x="70044" y="2012537"/>
                  <a:pt x="60154" y="2012537"/>
                </a:cubicBezTo>
                <a:cubicBezTo>
                  <a:pt x="43069" y="2012537"/>
                  <a:pt x="30121" y="2007592"/>
                  <a:pt x="21309" y="1997701"/>
                </a:cubicBezTo>
                <a:cubicBezTo>
                  <a:pt x="12318" y="1987630"/>
                  <a:pt x="7822" y="1973693"/>
                  <a:pt x="7822" y="1955889"/>
                </a:cubicBezTo>
                <a:lnTo>
                  <a:pt x="7822" y="1867411"/>
                </a:lnTo>
                <a:lnTo>
                  <a:pt x="31290" y="1867411"/>
                </a:lnTo>
                <a:lnTo>
                  <a:pt x="31290" y="1952383"/>
                </a:lnTo>
                <a:cubicBezTo>
                  <a:pt x="31290" y="1966050"/>
                  <a:pt x="34347" y="1975941"/>
                  <a:pt x="40462" y="1982055"/>
                </a:cubicBezTo>
                <a:cubicBezTo>
                  <a:pt x="46756" y="1988350"/>
                  <a:pt x="54938" y="1991496"/>
                  <a:pt x="65009" y="1991496"/>
                </a:cubicBezTo>
                <a:cubicBezTo>
                  <a:pt x="72922" y="1991496"/>
                  <a:pt x="80025" y="1989338"/>
                  <a:pt x="86319" y="1985022"/>
                </a:cubicBezTo>
                <a:cubicBezTo>
                  <a:pt x="92254" y="1980886"/>
                  <a:pt x="97020" y="1975402"/>
                  <a:pt x="100616" y="1968568"/>
                </a:cubicBezTo>
                <a:cubicBezTo>
                  <a:pt x="104033" y="1961914"/>
                  <a:pt x="105742" y="1954720"/>
                  <a:pt x="105742" y="1946988"/>
                </a:cubicBezTo>
                <a:lnTo>
                  <a:pt x="105742" y="1867411"/>
                </a:lnTo>
                <a:lnTo>
                  <a:pt x="132177" y="1867411"/>
                </a:lnTo>
                <a:cubicBezTo>
                  <a:pt x="139011" y="1867411"/>
                  <a:pt x="142428" y="1863724"/>
                  <a:pt x="142428" y="1856351"/>
                </a:cubicBezTo>
                <a:close/>
                <a:moveTo>
                  <a:pt x="2062357" y="1827488"/>
                </a:moveTo>
                <a:lnTo>
                  <a:pt x="2085825" y="1827488"/>
                </a:lnTo>
                <a:lnTo>
                  <a:pt x="2085825" y="1867411"/>
                </a:lnTo>
                <a:lnTo>
                  <a:pt x="2120354" y="1867411"/>
                </a:lnTo>
                <a:lnTo>
                  <a:pt x="2120354" y="1888721"/>
                </a:lnTo>
                <a:lnTo>
                  <a:pt x="2085825" y="1888721"/>
                </a:lnTo>
                <a:lnTo>
                  <a:pt x="2085825" y="1965331"/>
                </a:lnTo>
                <a:cubicBezTo>
                  <a:pt x="2085825" y="1973243"/>
                  <a:pt x="2087264" y="1978998"/>
                  <a:pt x="2090141" y="1982595"/>
                </a:cubicBezTo>
                <a:cubicBezTo>
                  <a:pt x="2093558" y="1986551"/>
                  <a:pt x="2098683" y="1988529"/>
                  <a:pt x="2105517" y="1988529"/>
                </a:cubicBezTo>
                <a:cubicBezTo>
                  <a:pt x="2111451" y="1988529"/>
                  <a:pt x="2116576" y="1987001"/>
                  <a:pt x="2120893" y="1983943"/>
                </a:cubicBezTo>
                <a:lnTo>
                  <a:pt x="2120893" y="2006872"/>
                </a:lnTo>
                <a:cubicBezTo>
                  <a:pt x="2118375" y="2008131"/>
                  <a:pt x="2115588" y="2009030"/>
                  <a:pt x="2112530" y="2009570"/>
                </a:cubicBezTo>
                <a:cubicBezTo>
                  <a:pt x="2109653" y="2010109"/>
                  <a:pt x="2105967" y="2010379"/>
                  <a:pt x="2101471" y="2010379"/>
                </a:cubicBezTo>
                <a:cubicBezTo>
                  <a:pt x="2095536" y="2010379"/>
                  <a:pt x="2090231" y="2009480"/>
                  <a:pt x="2085556" y="2007682"/>
                </a:cubicBezTo>
                <a:cubicBezTo>
                  <a:pt x="2080520" y="2005703"/>
                  <a:pt x="2076473" y="2003186"/>
                  <a:pt x="2073416" y="2000128"/>
                </a:cubicBezTo>
                <a:cubicBezTo>
                  <a:pt x="2066043" y="1993115"/>
                  <a:pt x="2062357" y="1983494"/>
                  <a:pt x="2062357" y="1971265"/>
                </a:cubicBezTo>
                <a:lnTo>
                  <a:pt x="2062357" y="1888721"/>
                </a:lnTo>
                <a:lnTo>
                  <a:pt x="2037809" y="1888721"/>
                </a:lnTo>
                <a:lnTo>
                  <a:pt x="2037809" y="1867411"/>
                </a:lnTo>
                <a:lnTo>
                  <a:pt x="2062357" y="1867411"/>
                </a:lnTo>
                <a:close/>
                <a:moveTo>
                  <a:pt x="1595632" y="1827488"/>
                </a:moveTo>
                <a:lnTo>
                  <a:pt x="1619100" y="1827488"/>
                </a:lnTo>
                <a:lnTo>
                  <a:pt x="1619100" y="1867411"/>
                </a:lnTo>
                <a:lnTo>
                  <a:pt x="1653628" y="1867411"/>
                </a:lnTo>
                <a:lnTo>
                  <a:pt x="1653628" y="1888721"/>
                </a:lnTo>
                <a:lnTo>
                  <a:pt x="1619100" y="1888721"/>
                </a:lnTo>
                <a:lnTo>
                  <a:pt x="1619100" y="1965331"/>
                </a:lnTo>
                <a:cubicBezTo>
                  <a:pt x="1619100" y="1973243"/>
                  <a:pt x="1620539" y="1978998"/>
                  <a:pt x="1623416" y="1982595"/>
                </a:cubicBezTo>
                <a:cubicBezTo>
                  <a:pt x="1626833" y="1986551"/>
                  <a:pt x="1631958" y="1988529"/>
                  <a:pt x="1638792" y="1988529"/>
                </a:cubicBezTo>
                <a:cubicBezTo>
                  <a:pt x="1644726" y="1988529"/>
                  <a:pt x="1649852" y="1987001"/>
                  <a:pt x="1654167" y="1983943"/>
                </a:cubicBezTo>
                <a:lnTo>
                  <a:pt x="1654167" y="2006872"/>
                </a:lnTo>
                <a:cubicBezTo>
                  <a:pt x="1651650" y="2008131"/>
                  <a:pt x="1648863" y="2009030"/>
                  <a:pt x="1645806" y="2009570"/>
                </a:cubicBezTo>
                <a:cubicBezTo>
                  <a:pt x="1642928" y="2010109"/>
                  <a:pt x="1639242" y="2010379"/>
                  <a:pt x="1634746" y="2010379"/>
                </a:cubicBezTo>
                <a:cubicBezTo>
                  <a:pt x="1628811" y="2010379"/>
                  <a:pt x="1623506" y="2009480"/>
                  <a:pt x="1618830" y="2007682"/>
                </a:cubicBezTo>
                <a:cubicBezTo>
                  <a:pt x="1613795" y="2005703"/>
                  <a:pt x="1609749" y="2003186"/>
                  <a:pt x="1606691" y="2000128"/>
                </a:cubicBezTo>
                <a:cubicBezTo>
                  <a:pt x="1599318" y="1993115"/>
                  <a:pt x="1595632" y="1983494"/>
                  <a:pt x="1595632" y="1971265"/>
                </a:cubicBezTo>
                <a:lnTo>
                  <a:pt x="1595632" y="1888721"/>
                </a:lnTo>
                <a:lnTo>
                  <a:pt x="1571085" y="1888721"/>
                </a:lnTo>
                <a:lnTo>
                  <a:pt x="1571085" y="1867411"/>
                </a:lnTo>
                <a:lnTo>
                  <a:pt x="1595632" y="1867411"/>
                </a:lnTo>
                <a:close/>
                <a:moveTo>
                  <a:pt x="4714520" y="1810494"/>
                </a:moveTo>
                <a:lnTo>
                  <a:pt x="4737988" y="1810494"/>
                </a:lnTo>
                <a:lnTo>
                  <a:pt x="4737988" y="1868760"/>
                </a:lnTo>
                <a:lnTo>
                  <a:pt x="4736640" y="1888452"/>
                </a:lnTo>
                <a:lnTo>
                  <a:pt x="4737988" y="1888452"/>
                </a:lnTo>
                <a:cubicBezTo>
                  <a:pt x="4742304" y="1881078"/>
                  <a:pt x="4748688" y="1875054"/>
                  <a:pt x="4757141" y="1870378"/>
                </a:cubicBezTo>
                <a:cubicBezTo>
                  <a:pt x="4766132" y="1865343"/>
                  <a:pt x="4775754" y="1862825"/>
                  <a:pt x="4786004" y="1862825"/>
                </a:cubicBezTo>
                <a:cubicBezTo>
                  <a:pt x="4798593" y="1862825"/>
                  <a:pt x="4810012" y="1866062"/>
                  <a:pt x="4820262" y="1872536"/>
                </a:cubicBezTo>
                <a:cubicBezTo>
                  <a:pt x="4830333" y="1879010"/>
                  <a:pt x="4838426" y="1888002"/>
                  <a:pt x="4844540" y="1899511"/>
                </a:cubicBezTo>
                <a:cubicBezTo>
                  <a:pt x="4850474" y="1910841"/>
                  <a:pt x="4853442" y="1923609"/>
                  <a:pt x="4853442" y="1937816"/>
                </a:cubicBezTo>
                <a:cubicBezTo>
                  <a:pt x="4853442" y="1952203"/>
                  <a:pt x="4850474" y="1965061"/>
                  <a:pt x="4844540" y="1976390"/>
                </a:cubicBezTo>
                <a:cubicBezTo>
                  <a:pt x="4838605" y="1987720"/>
                  <a:pt x="4830513" y="1996622"/>
                  <a:pt x="4820262" y="2003096"/>
                </a:cubicBezTo>
                <a:cubicBezTo>
                  <a:pt x="4810372" y="2009390"/>
                  <a:pt x="4798952" y="2012537"/>
                  <a:pt x="4786004" y="2012537"/>
                </a:cubicBezTo>
                <a:cubicBezTo>
                  <a:pt x="4775394" y="2012537"/>
                  <a:pt x="4765773" y="2010109"/>
                  <a:pt x="4757141" y="2005254"/>
                </a:cubicBezTo>
                <a:cubicBezTo>
                  <a:pt x="4748868" y="2000578"/>
                  <a:pt x="4742484" y="1994644"/>
                  <a:pt x="4737988" y="1987450"/>
                </a:cubicBezTo>
                <a:lnTo>
                  <a:pt x="4736640" y="1987450"/>
                </a:lnTo>
                <a:lnTo>
                  <a:pt x="4736640" y="2008221"/>
                </a:lnTo>
                <a:lnTo>
                  <a:pt x="4714520" y="2008221"/>
                </a:lnTo>
                <a:close/>
                <a:moveTo>
                  <a:pt x="1383896" y="1810494"/>
                </a:moveTo>
                <a:lnTo>
                  <a:pt x="1407364" y="1810494"/>
                </a:lnTo>
                <a:lnTo>
                  <a:pt x="1407364" y="2008221"/>
                </a:lnTo>
                <a:lnTo>
                  <a:pt x="1384975" y="2008221"/>
                </a:lnTo>
                <a:lnTo>
                  <a:pt x="1384975" y="1987450"/>
                </a:lnTo>
                <a:lnTo>
                  <a:pt x="1383896" y="1987450"/>
                </a:lnTo>
                <a:cubicBezTo>
                  <a:pt x="1379759" y="1994284"/>
                  <a:pt x="1373286" y="2000219"/>
                  <a:pt x="1364474" y="2005254"/>
                </a:cubicBezTo>
                <a:cubicBezTo>
                  <a:pt x="1356022" y="2010109"/>
                  <a:pt x="1346491" y="2012537"/>
                  <a:pt x="1335880" y="2012537"/>
                </a:cubicBezTo>
                <a:cubicBezTo>
                  <a:pt x="1322752" y="2012537"/>
                  <a:pt x="1311243" y="2009390"/>
                  <a:pt x="1301352" y="2003096"/>
                </a:cubicBezTo>
                <a:cubicBezTo>
                  <a:pt x="1291281" y="1996802"/>
                  <a:pt x="1283279" y="1987900"/>
                  <a:pt x="1277344" y="1976390"/>
                </a:cubicBezTo>
                <a:cubicBezTo>
                  <a:pt x="1271410" y="1965061"/>
                  <a:pt x="1268442" y="1952203"/>
                  <a:pt x="1268442" y="1937816"/>
                </a:cubicBezTo>
                <a:cubicBezTo>
                  <a:pt x="1268442" y="1923609"/>
                  <a:pt x="1271410" y="1910841"/>
                  <a:pt x="1277344" y="1899511"/>
                </a:cubicBezTo>
                <a:cubicBezTo>
                  <a:pt x="1283459" y="1887822"/>
                  <a:pt x="1291461" y="1878831"/>
                  <a:pt x="1301352" y="1872536"/>
                </a:cubicBezTo>
                <a:cubicBezTo>
                  <a:pt x="1311603" y="1866062"/>
                  <a:pt x="1323112" y="1862825"/>
                  <a:pt x="1335880" y="1862825"/>
                </a:cubicBezTo>
                <a:cubicBezTo>
                  <a:pt x="1346311" y="1862825"/>
                  <a:pt x="1355842" y="1865343"/>
                  <a:pt x="1364474" y="1870378"/>
                </a:cubicBezTo>
                <a:cubicBezTo>
                  <a:pt x="1373286" y="1875594"/>
                  <a:pt x="1379759" y="1881618"/>
                  <a:pt x="1383896" y="1888452"/>
                </a:cubicBezTo>
                <a:lnTo>
                  <a:pt x="1384975" y="1888452"/>
                </a:lnTo>
                <a:lnTo>
                  <a:pt x="1383896" y="1868760"/>
                </a:lnTo>
                <a:close/>
                <a:moveTo>
                  <a:pt x="669521" y="1810494"/>
                </a:moveTo>
                <a:lnTo>
                  <a:pt x="692989" y="1810494"/>
                </a:lnTo>
                <a:lnTo>
                  <a:pt x="692989" y="2008221"/>
                </a:lnTo>
                <a:lnTo>
                  <a:pt x="670600" y="2008221"/>
                </a:lnTo>
                <a:lnTo>
                  <a:pt x="670600" y="1987450"/>
                </a:lnTo>
                <a:lnTo>
                  <a:pt x="669521" y="1987450"/>
                </a:lnTo>
                <a:cubicBezTo>
                  <a:pt x="665384" y="1994284"/>
                  <a:pt x="658911" y="2000219"/>
                  <a:pt x="650099" y="2005254"/>
                </a:cubicBezTo>
                <a:cubicBezTo>
                  <a:pt x="641647" y="2010109"/>
                  <a:pt x="632116" y="2012537"/>
                  <a:pt x="621505" y="2012537"/>
                </a:cubicBezTo>
                <a:cubicBezTo>
                  <a:pt x="608377" y="2012537"/>
                  <a:pt x="596868" y="2009390"/>
                  <a:pt x="586977" y="2003096"/>
                </a:cubicBezTo>
                <a:cubicBezTo>
                  <a:pt x="576906" y="1996802"/>
                  <a:pt x="568904" y="1987900"/>
                  <a:pt x="562969" y="1976390"/>
                </a:cubicBezTo>
                <a:cubicBezTo>
                  <a:pt x="557035" y="1965061"/>
                  <a:pt x="554067" y="1952203"/>
                  <a:pt x="554067" y="1937816"/>
                </a:cubicBezTo>
                <a:cubicBezTo>
                  <a:pt x="554067" y="1923609"/>
                  <a:pt x="557035" y="1910841"/>
                  <a:pt x="562969" y="1899511"/>
                </a:cubicBezTo>
                <a:cubicBezTo>
                  <a:pt x="569084" y="1887822"/>
                  <a:pt x="577086" y="1878831"/>
                  <a:pt x="586977" y="1872536"/>
                </a:cubicBezTo>
                <a:cubicBezTo>
                  <a:pt x="597228" y="1866062"/>
                  <a:pt x="608737" y="1862825"/>
                  <a:pt x="621505" y="1862825"/>
                </a:cubicBezTo>
                <a:cubicBezTo>
                  <a:pt x="631936" y="1862825"/>
                  <a:pt x="641467" y="1865343"/>
                  <a:pt x="650099" y="1870378"/>
                </a:cubicBezTo>
                <a:cubicBezTo>
                  <a:pt x="658911" y="1875593"/>
                  <a:pt x="665384" y="1881618"/>
                  <a:pt x="669521" y="1888452"/>
                </a:cubicBezTo>
                <a:lnTo>
                  <a:pt x="670600" y="1888452"/>
                </a:lnTo>
                <a:lnTo>
                  <a:pt x="669521" y="1868760"/>
                </a:lnTo>
                <a:close/>
                <a:moveTo>
                  <a:pt x="3880552" y="1807796"/>
                </a:moveTo>
                <a:cubicBezTo>
                  <a:pt x="3885408" y="1807796"/>
                  <a:pt x="3889364" y="1809325"/>
                  <a:pt x="3892421" y="1812382"/>
                </a:cubicBezTo>
                <a:cubicBezTo>
                  <a:pt x="3895658" y="1815619"/>
                  <a:pt x="3897277" y="1819665"/>
                  <a:pt x="3897277" y="1824521"/>
                </a:cubicBezTo>
                <a:cubicBezTo>
                  <a:pt x="3897277" y="1829196"/>
                  <a:pt x="3895658" y="1833153"/>
                  <a:pt x="3892421" y="1836390"/>
                </a:cubicBezTo>
                <a:cubicBezTo>
                  <a:pt x="3889004" y="1839807"/>
                  <a:pt x="3885048" y="1841515"/>
                  <a:pt x="3880552" y="1841515"/>
                </a:cubicBezTo>
                <a:cubicBezTo>
                  <a:pt x="3876056" y="1841515"/>
                  <a:pt x="3872100" y="1839807"/>
                  <a:pt x="3868683" y="1836390"/>
                </a:cubicBezTo>
                <a:cubicBezTo>
                  <a:pt x="3865266" y="1832973"/>
                  <a:pt x="3863558" y="1829017"/>
                  <a:pt x="3863558" y="1824521"/>
                </a:cubicBezTo>
                <a:cubicBezTo>
                  <a:pt x="3863558" y="1819845"/>
                  <a:pt x="3865266" y="1815799"/>
                  <a:pt x="3868683" y="1812382"/>
                </a:cubicBezTo>
                <a:cubicBezTo>
                  <a:pt x="3871740" y="1809325"/>
                  <a:pt x="3875697" y="1807796"/>
                  <a:pt x="3880552" y="1807796"/>
                </a:cubicBezTo>
                <a:close/>
                <a:moveTo>
                  <a:pt x="72562" y="1804829"/>
                </a:moveTo>
                <a:lnTo>
                  <a:pt x="98188" y="1804829"/>
                </a:lnTo>
                <a:lnTo>
                  <a:pt x="78766" y="1839897"/>
                </a:lnTo>
                <a:lnTo>
                  <a:pt x="58265" y="1839897"/>
                </a:lnTo>
                <a:close/>
                <a:moveTo>
                  <a:pt x="4925000" y="1794309"/>
                </a:moveTo>
                <a:cubicBezTo>
                  <a:pt x="4934172" y="1794309"/>
                  <a:pt x="4941185" y="1796467"/>
                  <a:pt x="4946041" y="1800783"/>
                </a:cubicBezTo>
                <a:cubicBezTo>
                  <a:pt x="4950896" y="1805099"/>
                  <a:pt x="4953324" y="1811393"/>
                  <a:pt x="4953324" y="1819665"/>
                </a:cubicBezTo>
                <a:cubicBezTo>
                  <a:pt x="4953324" y="1828297"/>
                  <a:pt x="4950626" y="1835041"/>
                  <a:pt x="4945231" y="1839897"/>
                </a:cubicBezTo>
                <a:cubicBezTo>
                  <a:pt x="4939477" y="1845112"/>
                  <a:pt x="4932194" y="1848349"/>
                  <a:pt x="4923382" y="1849608"/>
                </a:cubicBezTo>
                <a:lnTo>
                  <a:pt x="4919065" y="1835041"/>
                </a:lnTo>
                <a:cubicBezTo>
                  <a:pt x="4925000" y="1833423"/>
                  <a:pt x="4929136" y="1831534"/>
                  <a:pt x="4931474" y="1829376"/>
                </a:cubicBezTo>
                <a:cubicBezTo>
                  <a:pt x="4933992" y="1827218"/>
                  <a:pt x="4935251" y="1824341"/>
                  <a:pt x="4935251" y="1820744"/>
                </a:cubicBezTo>
                <a:cubicBezTo>
                  <a:pt x="4935251" y="1817687"/>
                  <a:pt x="4934172" y="1815169"/>
                  <a:pt x="4932014" y="1813191"/>
                </a:cubicBezTo>
                <a:cubicBezTo>
                  <a:pt x="4930036" y="1811393"/>
                  <a:pt x="4926978" y="1810494"/>
                  <a:pt x="4922842" y="1810494"/>
                </a:cubicBezTo>
                <a:cubicBezTo>
                  <a:pt x="4917627" y="1810494"/>
                  <a:pt x="4912502" y="1811573"/>
                  <a:pt x="4907466" y="1813731"/>
                </a:cubicBezTo>
                <a:lnTo>
                  <a:pt x="4902880" y="1798894"/>
                </a:lnTo>
                <a:cubicBezTo>
                  <a:pt x="4909894" y="1795837"/>
                  <a:pt x="4917267" y="1794309"/>
                  <a:pt x="4925000" y="1794309"/>
                </a:cubicBezTo>
                <a:close/>
                <a:moveTo>
                  <a:pt x="7722485" y="1698314"/>
                </a:moveTo>
                <a:cubicBezTo>
                  <a:pt x="7726801" y="1698314"/>
                  <a:pt x="7730307" y="1699663"/>
                  <a:pt x="7733005" y="1702361"/>
                </a:cubicBezTo>
                <a:cubicBezTo>
                  <a:pt x="7735703" y="1705058"/>
                  <a:pt x="7737051" y="1708565"/>
                  <a:pt x="7737051" y="1712881"/>
                </a:cubicBezTo>
                <a:cubicBezTo>
                  <a:pt x="7737051" y="1717017"/>
                  <a:pt x="7735703" y="1720524"/>
                  <a:pt x="7733005" y="1723401"/>
                </a:cubicBezTo>
                <a:cubicBezTo>
                  <a:pt x="7730307" y="1726458"/>
                  <a:pt x="7726801" y="1727987"/>
                  <a:pt x="7722485" y="1727987"/>
                </a:cubicBezTo>
                <a:cubicBezTo>
                  <a:pt x="7718529" y="1727987"/>
                  <a:pt x="7715022" y="1726458"/>
                  <a:pt x="7711965" y="1723401"/>
                </a:cubicBezTo>
                <a:cubicBezTo>
                  <a:pt x="7709087" y="1720524"/>
                  <a:pt x="7707649" y="1717017"/>
                  <a:pt x="7707649" y="1712881"/>
                </a:cubicBezTo>
                <a:cubicBezTo>
                  <a:pt x="7707649" y="1708565"/>
                  <a:pt x="7709087" y="1705058"/>
                  <a:pt x="7711965" y="1702361"/>
                </a:cubicBezTo>
                <a:cubicBezTo>
                  <a:pt x="7714843" y="1699663"/>
                  <a:pt x="7718349" y="1698314"/>
                  <a:pt x="7722485" y="1698314"/>
                </a:cubicBezTo>
                <a:close/>
                <a:moveTo>
                  <a:pt x="7093835" y="1698314"/>
                </a:moveTo>
                <a:cubicBezTo>
                  <a:pt x="7098151" y="1698314"/>
                  <a:pt x="7101657" y="1699663"/>
                  <a:pt x="7104355" y="1702361"/>
                </a:cubicBezTo>
                <a:cubicBezTo>
                  <a:pt x="7107053" y="1705058"/>
                  <a:pt x="7108401" y="1708565"/>
                  <a:pt x="7108401" y="1712881"/>
                </a:cubicBezTo>
                <a:cubicBezTo>
                  <a:pt x="7108401" y="1717017"/>
                  <a:pt x="7107053" y="1720524"/>
                  <a:pt x="7104355" y="1723401"/>
                </a:cubicBezTo>
                <a:cubicBezTo>
                  <a:pt x="7101657" y="1726458"/>
                  <a:pt x="7098151" y="1727987"/>
                  <a:pt x="7093835" y="1727987"/>
                </a:cubicBezTo>
                <a:cubicBezTo>
                  <a:pt x="7089879" y="1727987"/>
                  <a:pt x="7086372" y="1726458"/>
                  <a:pt x="7083315" y="1723401"/>
                </a:cubicBezTo>
                <a:cubicBezTo>
                  <a:pt x="7080437" y="1720524"/>
                  <a:pt x="7078999" y="1717017"/>
                  <a:pt x="7078999" y="1712881"/>
                </a:cubicBezTo>
                <a:cubicBezTo>
                  <a:pt x="7078999" y="1708565"/>
                  <a:pt x="7080437" y="1705058"/>
                  <a:pt x="7083315" y="1702361"/>
                </a:cubicBezTo>
                <a:cubicBezTo>
                  <a:pt x="7086193" y="1699663"/>
                  <a:pt x="7089699" y="1698314"/>
                  <a:pt x="7093835" y="1698314"/>
                </a:cubicBezTo>
                <a:close/>
                <a:moveTo>
                  <a:pt x="6203155" y="1698314"/>
                </a:moveTo>
                <a:cubicBezTo>
                  <a:pt x="6207471" y="1698314"/>
                  <a:pt x="6210977" y="1699663"/>
                  <a:pt x="6213675" y="1702361"/>
                </a:cubicBezTo>
                <a:cubicBezTo>
                  <a:pt x="6216372" y="1705058"/>
                  <a:pt x="6217721" y="1708565"/>
                  <a:pt x="6217721" y="1712881"/>
                </a:cubicBezTo>
                <a:cubicBezTo>
                  <a:pt x="6217721" y="1717017"/>
                  <a:pt x="6216372" y="1720524"/>
                  <a:pt x="6213675" y="1723401"/>
                </a:cubicBezTo>
                <a:cubicBezTo>
                  <a:pt x="6210977" y="1726458"/>
                  <a:pt x="6207471" y="1727987"/>
                  <a:pt x="6203155" y="1727987"/>
                </a:cubicBezTo>
                <a:cubicBezTo>
                  <a:pt x="6199198" y="1727987"/>
                  <a:pt x="6195692" y="1726458"/>
                  <a:pt x="6192634" y="1723401"/>
                </a:cubicBezTo>
                <a:cubicBezTo>
                  <a:pt x="6189577" y="1720344"/>
                  <a:pt x="6188048" y="1716837"/>
                  <a:pt x="6188048" y="1712881"/>
                </a:cubicBezTo>
                <a:cubicBezTo>
                  <a:pt x="6188048" y="1708565"/>
                  <a:pt x="6189577" y="1705058"/>
                  <a:pt x="6192634" y="1702361"/>
                </a:cubicBezTo>
                <a:cubicBezTo>
                  <a:pt x="6195512" y="1699663"/>
                  <a:pt x="6199019" y="1698314"/>
                  <a:pt x="6203155" y="1698314"/>
                </a:cubicBezTo>
                <a:close/>
                <a:moveTo>
                  <a:pt x="3584589" y="1698314"/>
                </a:moveTo>
                <a:cubicBezTo>
                  <a:pt x="3588905" y="1698314"/>
                  <a:pt x="3592412" y="1699663"/>
                  <a:pt x="3595109" y="1702361"/>
                </a:cubicBezTo>
                <a:cubicBezTo>
                  <a:pt x="3597807" y="1705058"/>
                  <a:pt x="3599156" y="1708565"/>
                  <a:pt x="3599156" y="1712881"/>
                </a:cubicBezTo>
                <a:cubicBezTo>
                  <a:pt x="3599156" y="1717017"/>
                  <a:pt x="3597807" y="1720524"/>
                  <a:pt x="3595109" y="1723401"/>
                </a:cubicBezTo>
                <a:cubicBezTo>
                  <a:pt x="3592412" y="1726458"/>
                  <a:pt x="3588905" y="1727987"/>
                  <a:pt x="3584589" y="1727987"/>
                </a:cubicBezTo>
                <a:cubicBezTo>
                  <a:pt x="3580633" y="1727987"/>
                  <a:pt x="3577126" y="1726458"/>
                  <a:pt x="3574069" y="1723401"/>
                </a:cubicBezTo>
                <a:cubicBezTo>
                  <a:pt x="3571011" y="1720344"/>
                  <a:pt x="3569483" y="1716837"/>
                  <a:pt x="3569483" y="1712881"/>
                </a:cubicBezTo>
                <a:cubicBezTo>
                  <a:pt x="3569483" y="1708565"/>
                  <a:pt x="3571011" y="1705058"/>
                  <a:pt x="3574069" y="1702361"/>
                </a:cubicBezTo>
                <a:cubicBezTo>
                  <a:pt x="3577126" y="1699663"/>
                  <a:pt x="3580633" y="1698314"/>
                  <a:pt x="3584589" y="1698314"/>
                </a:cubicBezTo>
                <a:close/>
                <a:moveTo>
                  <a:pt x="1502661" y="1698314"/>
                </a:moveTo>
                <a:cubicBezTo>
                  <a:pt x="1506977" y="1698314"/>
                  <a:pt x="1510484" y="1699663"/>
                  <a:pt x="1513182" y="1702361"/>
                </a:cubicBezTo>
                <a:cubicBezTo>
                  <a:pt x="1515880" y="1705058"/>
                  <a:pt x="1517227" y="1708565"/>
                  <a:pt x="1517227" y="1712881"/>
                </a:cubicBezTo>
                <a:cubicBezTo>
                  <a:pt x="1517227" y="1717017"/>
                  <a:pt x="1515880" y="1720524"/>
                  <a:pt x="1513182" y="1723401"/>
                </a:cubicBezTo>
                <a:cubicBezTo>
                  <a:pt x="1510484" y="1726458"/>
                  <a:pt x="1506977" y="1727987"/>
                  <a:pt x="1502661" y="1727987"/>
                </a:cubicBezTo>
                <a:cubicBezTo>
                  <a:pt x="1498705" y="1727987"/>
                  <a:pt x="1495198" y="1726458"/>
                  <a:pt x="1492141" y="1723401"/>
                </a:cubicBezTo>
                <a:cubicBezTo>
                  <a:pt x="1489263" y="1720524"/>
                  <a:pt x="1487825" y="1717017"/>
                  <a:pt x="1487825" y="1712881"/>
                </a:cubicBezTo>
                <a:cubicBezTo>
                  <a:pt x="1487825" y="1708565"/>
                  <a:pt x="1489263" y="1705058"/>
                  <a:pt x="1492141" y="1702361"/>
                </a:cubicBezTo>
                <a:cubicBezTo>
                  <a:pt x="1495018" y="1699663"/>
                  <a:pt x="1498525" y="1698314"/>
                  <a:pt x="1502661" y="1698314"/>
                </a:cubicBezTo>
                <a:close/>
                <a:moveTo>
                  <a:pt x="621506" y="1698314"/>
                </a:moveTo>
                <a:cubicBezTo>
                  <a:pt x="625822" y="1698314"/>
                  <a:pt x="629328" y="1699663"/>
                  <a:pt x="632026" y="1702361"/>
                </a:cubicBezTo>
                <a:cubicBezTo>
                  <a:pt x="634723" y="1705058"/>
                  <a:pt x="636072" y="1708565"/>
                  <a:pt x="636072" y="1712881"/>
                </a:cubicBezTo>
                <a:cubicBezTo>
                  <a:pt x="636072" y="1717017"/>
                  <a:pt x="634723" y="1720524"/>
                  <a:pt x="632026" y="1723401"/>
                </a:cubicBezTo>
                <a:cubicBezTo>
                  <a:pt x="629328" y="1726458"/>
                  <a:pt x="625822" y="1727987"/>
                  <a:pt x="621506" y="1727987"/>
                </a:cubicBezTo>
                <a:cubicBezTo>
                  <a:pt x="617549" y="1727987"/>
                  <a:pt x="614043" y="1726458"/>
                  <a:pt x="610986" y="1723401"/>
                </a:cubicBezTo>
                <a:cubicBezTo>
                  <a:pt x="607928" y="1720344"/>
                  <a:pt x="606399" y="1716837"/>
                  <a:pt x="606399" y="1712881"/>
                </a:cubicBezTo>
                <a:cubicBezTo>
                  <a:pt x="606399" y="1708565"/>
                  <a:pt x="607928" y="1705058"/>
                  <a:pt x="610986" y="1702361"/>
                </a:cubicBezTo>
                <a:cubicBezTo>
                  <a:pt x="613862" y="1699663"/>
                  <a:pt x="617369" y="1698314"/>
                  <a:pt x="621506" y="1698314"/>
                </a:cubicBezTo>
                <a:close/>
                <a:moveTo>
                  <a:pt x="5674154" y="1603902"/>
                </a:moveTo>
                <a:cubicBezTo>
                  <a:pt x="5661206" y="1603902"/>
                  <a:pt x="5651495" y="1606599"/>
                  <a:pt x="5645021" y="1611994"/>
                </a:cubicBezTo>
                <a:cubicBezTo>
                  <a:pt x="5638547" y="1617389"/>
                  <a:pt x="5635310" y="1624223"/>
                  <a:pt x="5635310" y="1632495"/>
                </a:cubicBezTo>
                <a:cubicBezTo>
                  <a:pt x="5635310" y="1640228"/>
                  <a:pt x="5638277" y="1646522"/>
                  <a:pt x="5644212" y="1651378"/>
                </a:cubicBezTo>
                <a:cubicBezTo>
                  <a:pt x="5650146" y="1656233"/>
                  <a:pt x="5657610" y="1658661"/>
                  <a:pt x="5666601" y="1658661"/>
                </a:cubicBezTo>
                <a:cubicBezTo>
                  <a:pt x="5674514" y="1658661"/>
                  <a:pt x="5681888" y="1656593"/>
                  <a:pt x="5688721" y="1652457"/>
                </a:cubicBezTo>
                <a:cubicBezTo>
                  <a:pt x="5695555" y="1648321"/>
                  <a:pt x="5700950" y="1642926"/>
                  <a:pt x="5704906" y="1636272"/>
                </a:cubicBezTo>
                <a:cubicBezTo>
                  <a:pt x="5708863" y="1629618"/>
                  <a:pt x="5710840" y="1622155"/>
                  <a:pt x="5710840" y="1613882"/>
                </a:cubicBezTo>
                <a:cubicBezTo>
                  <a:pt x="5706524" y="1611005"/>
                  <a:pt x="5701129" y="1608577"/>
                  <a:pt x="5694655" y="1606599"/>
                </a:cubicBezTo>
                <a:cubicBezTo>
                  <a:pt x="5688541" y="1604801"/>
                  <a:pt x="5681707" y="1603902"/>
                  <a:pt x="5674154" y="1603902"/>
                </a:cubicBezTo>
                <a:close/>
                <a:moveTo>
                  <a:pt x="4931204" y="1603902"/>
                </a:moveTo>
                <a:cubicBezTo>
                  <a:pt x="4918256" y="1603902"/>
                  <a:pt x="4908545" y="1606599"/>
                  <a:pt x="4902071" y="1611994"/>
                </a:cubicBezTo>
                <a:cubicBezTo>
                  <a:pt x="4895597" y="1617389"/>
                  <a:pt x="4892360" y="1624223"/>
                  <a:pt x="4892360" y="1632495"/>
                </a:cubicBezTo>
                <a:cubicBezTo>
                  <a:pt x="4892360" y="1640228"/>
                  <a:pt x="4895327" y="1646522"/>
                  <a:pt x="4901262" y="1651378"/>
                </a:cubicBezTo>
                <a:cubicBezTo>
                  <a:pt x="4907196" y="1656233"/>
                  <a:pt x="4914660" y="1658661"/>
                  <a:pt x="4923651" y="1658661"/>
                </a:cubicBezTo>
                <a:cubicBezTo>
                  <a:pt x="4931564" y="1658661"/>
                  <a:pt x="4938938" y="1656593"/>
                  <a:pt x="4945771" y="1652457"/>
                </a:cubicBezTo>
                <a:cubicBezTo>
                  <a:pt x="4952605" y="1648321"/>
                  <a:pt x="4958000" y="1642926"/>
                  <a:pt x="4961956" y="1636272"/>
                </a:cubicBezTo>
                <a:cubicBezTo>
                  <a:pt x="4965913" y="1629618"/>
                  <a:pt x="4967890" y="1622155"/>
                  <a:pt x="4967890" y="1613882"/>
                </a:cubicBezTo>
                <a:cubicBezTo>
                  <a:pt x="4963574" y="1611005"/>
                  <a:pt x="4958179" y="1608577"/>
                  <a:pt x="4951705" y="1606599"/>
                </a:cubicBezTo>
                <a:cubicBezTo>
                  <a:pt x="4945591" y="1604801"/>
                  <a:pt x="4938757" y="1603902"/>
                  <a:pt x="4931204" y="1603902"/>
                </a:cubicBezTo>
                <a:close/>
                <a:moveTo>
                  <a:pt x="4540680" y="1603902"/>
                </a:moveTo>
                <a:cubicBezTo>
                  <a:pt x="4527732" y="1603902"/>
                  <a:pt x="4518020" y="1606599"/>
                  <a:pt x="4511546" y="1611994"/>
                </a:cubicBezTo>
                <a:cubicBezTo>
                  <a:pt x="4505072" y="1617389"/>
                  <a:pt x="4501835" y="1624223"/>
                  <a:pt x="4501835" y="1632495"/>
                </a:cubicBezTo>
                <a:cubicBezTo>
                  <a:pt x="4501835" y="1640228"/>
                  <a:pt x="4504803" y="1646522"/>
                  <a:pt x="4510737" y="1651378"/>
                </a:cubicBezTo>
                <a:cubicBezTo>
                  <a:pt x="4516672" y="1656233"/>
                  <a:pt x="4524135" y="1658661"/>
                  <a:pt x="4533127" y="1658661"/>
                </a:cubicBezTo>
                <a:cubicBezTo>
                  <a:pt x="4541039" y="1658661"/>
                  <a:pt x="4548412" y="1656593"/>
                  <a:pt x="4555246" y="1652457"/>
                </a:cubicBezTo>
                <a:cubicBezTo>
                  <a:pt x="4562080" y="1648321"/>
                  <a:pt x="4567475" y="1642926"/>
                  <a:pt x="4571431" y="1636272"/>
                </a:cubicBezTo>
                <a:cubicBezTo>
                  <a:pt x="4575387" y="1629618"/>
                  <a:pt x="4577366" y="1622155"/>
                  <a:pt x="4577366" y="1613882"/>
                </a:cubicBezTo>
                <a:cubicBezTo>
                  <a:pt x="4573050" y="1611005"/>
                  <a:pt x="4567655" y="1608577"/>
                  <a:pt x="4561181" y="1606599"/>
                </a:cubicBezTo>
                <a:cubicBezTo>
                  <a:pt x="4555066" y="1604801"/>
                  <a:pt x="4548233" y="1603902"/>
                  <a:pt x="4540680" y="1603902"/>
                </a:cubicBezTo>
                <a:close/>
                <a:moveTo>
                  <a:pt x="2045130" y="1603902"/>
                </a:moveTo>
                <a:cubicBezTo>
                  <a:pt x="2032182" y="1603902"/>
                  <a:pt x="2022471" y="1606599"/>
                  <a:pt x="2015997" y="1611994"/>
                </a:cubicBezTo>
                <a:cubicBezTo>
                  <a:pt x="2009523" y="1617389"/>
                  <a:pt x="2006287" y="1624223"/>
                  <a:pt x="2006287" y="1632495"/>
                </a:cubicBezTo>
                <a:cubicBezTo>
                  <a:pt x="2006287" y="1640228"/>
                  <a:pt x="2009253" y="1646522"/>
                  <a:pt x="2015188" y="1651378"/>
                </a:cubicBezTo>
                <a:cubicBezTo>
                  <a:pt x="2021122" y="1656233"/>
                  <a:pt x="2028586" y="1658661"/>
                  <a:pt x="2037577" y="1658661"/>
                </a:cubicBezTo>
                <a:cubicBezTo>
                  <a:pt x="2045490" y="1658661"/>
                  <a:pt x="2052864" y="1656593"/>
                  <a:pt x="2059696" y="1652457"/>
                </a:cubicBezTo>
                <a:cubicBezTo>
                  <a:pt x="2066530" y="1648321"/>
                  <a:pt x="2071926" y="1642926"/>
                  <a:pt x="2075882" y="1636272"/>
                </a:cubicBezTo>
                <a:cubicBezTo>
                  <a:pt x="2079838" y="1629618"/>
                  <a:pt x="2081817" y="1622155"/>
                  <a:pt x="2081817" y="1613882"/>
                </a:cubicBezTo>
                <a:cubicBezTo>
                  <a:pt x="2077500" y="1611005"/>
                  <a:pt x="2072105" y="1608577"/>
                  <a:pt x="2065632" y="1606599"/>
                </a:cubicBezTo>
                <a:cubicBezTo>
                  <a:pt x="2059517" y="1604801"/>
                  <a:pt x="2052683" y="1603902"/>
                  <a:pt x="2045130" y="1603902"/>
                </a:cubicBezTo>
                <a:close/>
                <a:moveTo>
                  <a:pt x="7722485" y="1550761"/>
                </a:moveTo>
                <a:cubicBezTo>
                  <a:pt x="7713853" y="1550761"/>
                  <a:pt x="7705761" y="1552919"/>
                  <a:pt x="7698207" y="1557235"/>
                </a:cubicBezTo>
                <a:cubicBezTo>
                  <a:pt x="7690835" y="1561551"/>
                  <a:pt x="7684810" y="1567755"/>
                  <a:pt x="7680134" y="1575848"/>
                </a:cubicBezTo>
                <a:cubicBezTo>
                  <a:pt x="7675639" y="1583760"/>
                  <a:pt x="7673390" y="1593291"/>
                  <a:pt x="7673390" y="1604441"/>
                </a:cubicBezTo>
                <a:cubicBezTo>
                  <a:pt x="7673390" y="1615411"/>
                  <a:pt x="7675639" y="1624852"/>
                  <a:pt x="7680134" y="1632765"/>
                </a:cubicBezTo>
                <a:cubicBezTo>
                  <a:pt x="7684810" y="1640858"/>
                  <a:pt x="7690835" y="1647062"/>
                  <a:pt x="7698207" y="1651378"/>
                </a:cubicBezTo>
                <a:cubicBezTo>
                  <a:pt x="7706120" y="1655874"/>
                  <a:pt x="7714213" y="1658122"/>
                  <a:pt x="7722485" y="1658122"/>
                </a:cubicBezTo>
                <a:cubicBezTo>
                  <a:pt x="7730757" y="1658122"/>
                  <a:pt x="7738850" y="1655874"/>
                  <a:pt x="7746763" y="1651378"/>
                </a:cubicBezTo>
                <a:cubicBezTo>
                  <a:pt x="7753956" y="1647242"/>
                  <a:pt x="7759891" y="1641037"/>
                  <a:pt x="7764566" y="1632765"/>
                </a:cubicBezTo>
                <a:cubicBezTo>
                  <a:pt x="7769062" y="1624852"/>
                  <a:pt x="7771309" y="1615411"/>
                  <a:pt x="7771309" y="1604441"/>
                </a:cubicBezTo>
                <a:cubicBezTo>
                  <a:pt x="7771309" y="1593291"/>
                  <a:pt x="7769062" y="1583760"/>
                  <a:pt x="7764566" y="1575848"/>
                </a:cubicBezTo>
                <a:cubicBezTo>
                  <a:pt x="7759891" y="1567575"/>
                  <a:pt x="7753956" y="1561371"/>
                  <a:pt x="7746763" y="1557235"/>
                </a:cubicBezTo>
                <a:cubicBezTo>
                  <a:pt x="7739209" y="1552919"/>
                  <a:pt x="7731117" y="1550761"/>
                  <a:pt x="7722485" y="1550761"/>
                </a:cubicBezTo>
                <a:close/>
                <a:moveTo>
                  <a:pt x="7093835" y="1550761"/>
                </a:moveTo>
                <a:cubicBezTo>
                  <a:pt x="7085203" y="1550761"/>
                  <a:pt x="7077111" y="1552919"/>
                  <a:pt x="7069557" y="1557235"/>
                </a:cubicBezTo>
                <a:cubicBezTo>
                  <a:pt x="7062185" y="1561551"/>
                  <a:pt x="7056160" y="1567755"/>
                  <a:pt x="7051484" y="1575848"/>
                </a:cubicBezTo>
                <a:cubicBezTo>
                  <a:pt x="7046989" y="1583760"/>
                  <a:pt x="7044740" y="1593291"/>
                  <a:pt x="7044740" y="1604441"/>
                </a:cubicBezTo>
                <a:cubicBezTo>
                  <a:pt x="7044740" y="1615411"/>
                  <a:pt x="7046989" y="1624852"/>
                  <a:pt x="7051484" y="1632765"/>
                </a:cubicBezTo>
                <a:cubicBezTo>
                  <a:pt x="7056160" y="1640858"/>
                  <a:pt x="7062185" y="1647062"/>
                  <a:pt x="7069557" y="1651378"/>
                </a:cubicBezTo>
                <a:cubicBezTo>
                  <a:pt x="7077470" y="1655874"/>
                  <a:pt x="7085563" y="1658122"/>
                  <a:pt x="7093835" y="1658122"/>
                </a:cubicBezTo>
                <a:cubicBezTo>
                  <a:pt x="7102107" y="1658122"/>
                  <a:pt x="7110200" y="1655874"/>
                  <a:pt x="7118113" y="1651378"/>
                </a:cubicBezTo>
                <a:cubicBezTo>
                  <a:pt x="7125306" y="1647242"/>
                  <a:pt x="7131241" y="1641037"/>
                  <a:pt x="7135916" y="1632765"/>
                </a:cubicBezTo>
                <a:cubicBezTo>
                  <a:pt x="7140412" y="1624852"/>
                  <a:pt x="7142659" y="1615411"/>
                  <a:pt x="7142659" y="1604441"/>
                </a:cubicBezTo>
                <a:cubicBezTo>
                  <a:pt x="7142659" y="1593291"/>
                  <a:pt x="7140412" y="1583760"/>
                  <a:pt x="7135916" y="1575848"/>
                </a:cubicBezTo>
                <a:cubicBezTo>
                  <a:pt x="7131241" y="1567575"/>
                  <a:pt x="7125306" y="1561371"/>
                  <a:pt x="7118113" y="1557235"/>
                </a:cubicBezTo>
                <a:cubicBezTo>
                  <a:pt x="7110559" y="1552919"/>
                  <a:pt x="7102467" y="1550761"/>
                  <a:pt x="7093835" y="1550761"/>
                </a:cubicBezTo>
                <a:close/>
                <a:moveTo>
                  <a:pt x="6767557" y="1550761"/>
                </a:moveTo>
                <a:cubicBezTo>
                  <a:pt x="6759825" y="1550761"/>
                  <a:pt x="6752181" y="1553009"/>
                  <a:pt x="6744628" y="1557504"/>
                </a:cubicBezTo>
                <a:cubicBezTo>
                  <a:pt x="6737615" y="1561641"/>
                  <a:pt x="6731861" y="1567935"/>
                  <a:pt x="6727364" y="1576387"/>
                </a:cubicBezTo>
                <a:cubicBezTo>
                  <a:pt x="6723048" y="1584480"/>
                  <a:pt x="6720890" y="1593831"/>
                  <a:pt x="6720890" y="1604441"/>
                </a:cubicBezTo>
                <a:cubicBezTo>
                  <a:pt x="6720890" y="1615051"/>
                  <a:pt x="6723048" y="1624403"/>
                  <a:pt x="6727364" y="1632495"/>
                </a:cubicBezTo>
                <a:cubicBezTo>
                  <a:pt x="6731861" y="1640947"/>
                  <a:pt x="6737615" y="1647242"/>
                  <a:pt x="6744628" y="1651378"/>
                </a:cubicBezTo>
                <a:cubicBezTo>
                  <a:pt x="6752181" y="1655874"/>
                  <a:pt x="6759825" y="1658122"/>
                  <a:pt x="6767557" y="1658122"/>
                </a:cubicBezTo>
                <a:cubicBezTo>
                  <a:pt x="6775470" y="1658122"/>
                  <a:pt x="6783113" y="1655874"/>
                  <a:pt x="6790486" y="1651378"/>
                </a:cubicBezTo>
                <a:cubicBezTo>
                  <a:pt x="6797679" y="1647062"/>
                  <a:pt x="6803434" y="1640768"/>
                  <a:pt x="6807750" y="1632495"/>
                </a:cubicBezTo>
                <a:cubicBezTo>
                  <a:pt x="6812066" y="1624403"/>
                  <a:pt x="6814224" y="1615051"/>
                  <a:pt x="6814224" y="1604441"/>
                </a:cubicBezTo>
                <a:cubicBezTo>
                  <a:pt x="6814224" y="1593651"/>
                  <a:pt x="6812066" y="1584210"/>
                  <a:pt x="6807750" y="1576117"/>
                </a:cubicBezTo>
                <a:cubicBezTo>
                  <a:pt x="6803434" y="1568205"/>
                  <a:pt x="6797679" y="1562000"/>
                  <a:pt x="6790486" y="1557504"/>
                </a:cubicBezTo>
                <a:cubicBezTo>
                  <a:pt x="6783113" y="1553009"/>
                  <a:pt x="6775470" y="1550761"/>
                  <a:pt x="6767557" y="1550761"/>
                </a:cubicBezTo>
                <a:close/>
                <a:moveTo>
                  <a:pt x="6519368" y="1550761"/>
                </a:moveTo>
                <a:cubicBezTo>
                  <a:pt x="6510916" y="1550761"/>
                  <a:pt x="6503183" y="1552919"/>
                  <a:pt x="6496169" y="1557235"/>
                </a:cubicBezTo>
                <a:cubicBezTo>
                  <a:pt x="6488976" y="1561731"/>
                  <a:pt x="6483401" y="1567755"/>
                  <a:pt x="6479445" y="1575308"/>
                </a:cubicBezTo>
                <a:cubicBezTo>
                  <a:pt x="6475309" y="1583221"/>
                  <a:pt x="6473240" y="1592662"/>
                  <a:pt x="6473240" y="1603632"/>
                </a:cubicBezTo>
                <a:cubicBezTo>
                  <a:pt x="6473240" y="1614242"/>
                  <a:pt x="6475309" y="1623683"/>
                  <a:pt x="6479445" y="1631956"/>
                </a:cubicBezTo>
                <a:cubicBezTo>
                  <a:pt x="6483401" y="1639868"/>
                  <a:pt x="6488976" y="1645893"/>
                  <a:pt x="6496169" y="1650029"/>
                </a:cubicBezTo>
                <a:cubicBezTo>
                  <a:pt x="6503363" y="1654165"/>
                  <a:pt x="6511096" y="1656233"/>
                  <a:pt x="6519368" y="1656233"/>
                </a:cubicBezTo>
                <a:cubicBezTo>
                  <a:pt x="6528000" y="1656233"/>
                  <a:pt x="6535643" y="1654165"/>
                  <a:pt x="6542297" y="1650029"/>
                </a:cubicBezTo>
                <a:cubicBezTo>
                  <a:pt x="6549310" y="1645713"/>
                  <a:pt x="6554885" y="1639599"/>
                  <a:pt x="6559021" y="1631686"/>
                </a:cubicBezTo>
                <a:cubicBezTo>
                  <a:pt x="6563158" y="1623773"/>
                  <a:pt x="6565225" y="1614422"/>
                  <a:pt x="6565225" y="1603632"/>
                </a:cubicBezTo>
                <a:cubicBezTo>
                  <a:pt x="6565225" y="1592482"/>
                  <a:pt x="6563158" y="1582951"/>
                  <a:pt x="6559021" y="1575038"/>
                </a:cubicBezTo>
                <a:cubicBezTo>
                  <a:pt x="6554885" y="1566946"/>
                  <a:pt x="6549310" y="1560921"/>
                  <a:pt x="6542297" y="1556965"/>
                </a:cubicBezTo>
                <a:cubicBezTo>
                  <a:pt x="6535103" y="1552829"/>
                  <a:pt x="6527460" y="1550761"/>
                  <a:pt x="6519368" y="1550761"/>
                </a:cubicBezTo>
                <a:close/>
                <a:moveTo>
                  <a:pt x="6043657" y="1550761"/>
                </a:moveTo>
                <a:cubicBezTo>
                  <a:pt x="6035925" y="1550761"/>
                  <a:pt x="6028282" y="1553009"/>
                  <a:pt x="6020728" y="1557504"/>
                </a:cubicBezTo>
                <a:cubicBezTo>
                  <a:pt x="6013715" y="1561641"/>
                  <a:pt x="6007961" y="1567935"/>
                  <a:pt x="6003464" y="1576387"/>
                </a:cubicBezTo>
                <a:cubicBezTo>
                  <a:pt x="5999148" y="1584480"/>
                  <a:pt x="5996990" y="1593831"/>
                  <a:pt x="5996990" y="1604441"/>
                </a:cubicBezTo>
                <a:cubicBezTo>
                  <a:pt x="5996990" y="1615051"/>
                  <a:pt x="5999148" y="1624403"/>
                  <a:pt x="6003464" y="1632495"/>
                </a:cubicBezTo>
                <a:cubicBezTo>
                  <a:pt x="6007961" y="1640947"/>
                  <a:pt x="6013715" y="1647242"/>
                  <a:pt x="6020728" y="1651378"/>
                </a:cubicBezTo>
                <a:cubicBezTo>
                  <a:pt x="6028282" y="1655874"/>
                  <a:pt x="6035925" y="1658122"/>
                  <a:pt x="6043657" y="1658122"/>
                </a:cubicBezTo>
                <a:cubicBezTo>
                  <a:pt x="6051570" y="1658122"/>
                  <a:pt x="6059213" y="1655874"/>
                  <a:pt x="6066586" y="1651378"/>
                </a:cubicBezTo>
                <a:cubicBezTo>
                  <a:pt x="6073780" y="1647062"/>
                  <a:pt x="6079534" y="1640768"/>
                  <a:pt x="6083850" y="1632495"/>
                </a:cubicBezTo>
                <a:cubicBezTo>
                  <a:pt x="6088166" y="1624403"/>
                  <a:pt x="6090324" y="1615051"/>
                  <a:pt x="6090324" y="1604441"/>
                </a:cubicBezTo>
                <a:cubicBezTo>
                  <a:pt x="6090324" y="1593651"/>
                  <a:pt x="6088166" y="1584210"/>
                  <a:pt x="6083850" y="1576117"/>
                </a:cubicBezTo>
                <a:cubicBezTo>
                  <a:pt x="6079534" y="1568205"/>
                  <a:pt x="6073780" y="1562000"/>
                  <a:pt x="6066586" y="1557504"/>
                </a:cubicBezTo>
                <a:cubicBezTo>
                  <a:pt x="6059213" y="1553009"/>
                  <a:pt x="6051570" y="1550761"/>
                  <a:pt x="6043657" y="1550761"/>
                </a:cubicBezTo>
                <a:close/>
                <a:moveTo>
                  <a:pt x="5318139" y="1550761"/>
                </a:moveTo>
                <a:cubicBezTo>
                  <a:pt x="5307349" y="1550761"/>
                  <a:pt x="5297907" y="1554357"/>
                  <a:pt x="5289815" y="1561551"/>
                </a:cubicBezTo>
                <a:cubicBezTo>
                  <a:pt x="5282262" y="1568384"/>
                  <a:pt x="5277227" y="1577736"/>
                  <a:pt x="5274709" y="1589605"/>
                </a:cubicBezTo>
                <a:lnTo>
                  <a:pt x="5360490" y="1589605"/>
                </a:lnTo>
                <a:cubicBezTo>
                  <a:pt x="5360310" y="1583670"/>
                  <a:pt x="5358692" y="1577736"/>
                  <a:pt x="5355634" y="1571801"/>
                </a:cubicBezTo>
                <a:cubicBezTo>
                  <a:pt x="5352757" y="1566047"/>
                  <a:pt x="5348171" y="1561101"/>
                  <a:pt x="5341877" y="1556965"/>
                </a:cubicBezTo>
                <a:cubicBezTo>
                  <a:pt x="5335583" y="1552829"/>
                  <a:pt x="5327670" y="1550761"/>
                  <a:pt x="5318139" y="1550761"/>
                </a:cubicBezTo>
                <a:close/>
                <a:moveTo>
                  <a:pt x="5157832" y="1550761"/>
                </a:moveTo>
                <a:cubicBezTo>
                  <a:pt x="5150100" y="1550761"/>
                  <a:pt x="5142457" y="1553009"/>
                  <a:pt x="5134903" y="1557504"/>
                </a:cubicBezTo>
                <a:cubicBezTo>
                  <a:pt x="5127890" y="1561641"/>
                  <a:pt x="5122136" y="1567935"/>
                  <a:pt x="5117639" y="1576387"/>
                </a:cubicBezTo>
                <a:cubicBezTo>
                  <a:pt x="5113323" y="1584480"/>
                  <a:pt x="5111165" y="1593831"/>
                  <a:pt x="5111165" y="1604441"/>
                </a:cubicBezTo>
                <a:cubicBezTo>
                  <a:pt x="5111165" y="1615051"/>
                  <a:pt x="5113323" y="1624403"/>
                  <a:pt x="5117639" y="1632495"/>
                </a:cubicBezTo>
                <a:cubicBezTo>
                  <a:pt x="5122136" y="1640947"/>
                  <a:pt x="5127890" y="1647242"/>
                  <a:pt x="5134903" y="1651378"/>
                </a:cubicBezTo>
                <a:cubicBezTo>
                  <a:pt x="5142457" y="1655874"/>
                  <a:pt x="5150100" y="1658122"/>
                  <a:pt x="5157832" y="1658122"/>
                </a:cubicBezTo>
                <a:cubicBezTo>
                  <a:pt x="5165745" y="1658122"/>
                  <a:pt x="5173388" y="1655874"/>
                  <a:pt x="5180761" y="1651378"/>
                </a:cubicBezTo>
                <a:cubicBezTo>
                  <a:pt x="5187955" y="1647062"/>
                  <a:pt x="5193709" y="1640768"/>
                  <a:pt x="5198025" y="1632495"/>
                </a:cubicBezTo>
                <a:cubicBezTo>
                  <a:pt x="5202341" y="1624403"/>
                  <a:pt x="5204499" y="1615051"/>
                  <a:pt x="5204499" y="1604441"/>
                </a:cubicBezTo>
                <a:cubicBezTo>
                  <a:pt x="5204499" y="1593651"/>
                  <a:pt x="5202341" y="1584210"/>
                  <a:pt x="5198025" y="1576117"/>
                </a:cubicBezTo>
                <a:cubicBezTo>
                  <a:pt x="5193709" y="1568205"/>
                  <a:pt x="5187955" y="1562000"/>
                  <a:pt x="5180761" y="1557504"/>
                </a:cubicBezTo>
                <a:cubicBezTo>
                  <a:pt x="5173388" y="1553009"/>
                  <a:pt x="5165745" y="1550761"/>
                  <a:pt x="5157832" y="1550761"/>
                </a:cubicBezTo>
                <a:close/>
                <a:moveTo>
                  <a:pt x="3584589" y="1550761"/>
                </a:moveTo>
                <a:cubicBezTo>
                  <a:pt x="3573799" y="1550761"/>
                  <a:pt x="3564358" y="1554357"/>
                  <a:pt x="3556265" y="1561551"/>
                </a:cubicBezTo>
                <a:cubicBezTo>
                  <a:pt x="3548712" y="1568384"/>
                  <a:pt x="3543677" y="1577736"/>
                  <a:pt x="3541159" y="1589605"/>
                </a:cubicBezTo>
                <a:lnTo>
                  <a:pt x="3626940" y="1589605"/>
                </a:lnTo>
                <a:cubicBezTo>
                  <a:pt x="3626760" y="1583670"/>
                  <a:pt x="3625141" y="1577736"/>
                  <a:pt x="3622084" y="1571801"/>
                </a:cubicBezTo>
                <a:cubicBezTo>
                  <a:pt x="3619207" y="1566047"/>
                  <a:pt x="3614621" y="1561101"/>
                  <a:pt x="3608327" y="1556965"/>
                </a:cubicBezTo>
                <a:cubicBezTo>
                  <a:pt x="3602033" y="1552829"/>
                  <a:pt x="3594120" y="1550761"/>
                  <a:pt x="3584589" y="1550761"/>
                </a:cubicBezTo>
                <a:close/>
                <a:moveTo>
                  <a:pt x="3271343" y="1550761"/>
                </a:moveTo>
                <a:cubicBezTo>
                  <a:pt x="3262891" y="1550761"/>
                  <a:pt x="3255158" y="1552919"/>
                  <a:pt x="3248144" y="1557235"/>
                </a:cubicBezTo>
                <a:cubicBezTo>
                  <a:pt x="3240951" y="1561731"/>
                  <a:pt x="3235376" y="1567755"/>
                  <a:pt x="3231420" y="1575308"/>
                </a:cubicBezTo>
                <a:cubicBezTo>
                  <a:pt x="3227284" y="1583221"/>
                  <a:pt x="3225216" y="1592662"/>
                  <a:pt x="3225216" y="1603632"/>
                </a:cubicBezTo>
                <a:cubicBezTo>
                  <a:pt x="3225216" y="1614242"/>
                  <a:pt x="3227284" y="1623683"/>
                  <a:pt x="3231420" y="1631956"/>
                </a:cubicBezTo>
                <a:cubicBezTo>
                  <a:pt x="3235376" y="1639868"/>
                  <a:pt x="3240951" y="1645893"/>
                  <a:pt x="3248144" y="1650029"/>
                </a:cubicBezTo>
                <a:cubicBezTo>
                  <a:pt x="3255338" y="1654165"/>
                  <a:pt x="3263071" y="1656233"/>
                  <a:pt x="3271343" y="1656233"/>
                </a:cubicBezTo>
                <a:cubicBezTo>
                  <a:pt x="3279975" y="1656233"/>
                  <a:pt x="3287618" y="1654165"/>
                  <a:pt x="3294272" y="1650029"/>
                </a:cubicBezTo>
                <a:cubicBezTo>
                  <a:pt x="3301285" y="1645713"/>
                  <a:pt x="3306860" y="1639599"/>
                  <a:pt x="3310996" y="1631686"/>
                </a:cubicBezTo>
                <a:cubicBezTo>
                  <a:pt x="3315132" y="1623773"/>
                  <a:pt x="3317201" y="1614422"/>
                  <a:pt x="3317201" y="1603632"/>
                </a:cubicBezTo>
                <a:cubicBezTo>
                  <a:pt x="3317201" y="1592482"/>
                  <a:pt x="3315132" y="1582951"/>
                  <a:pt x="3310996" y="1575038"/>
                </a:cubicBezTo>
                <a:cubicBezTo>
                  <a:pt x="3306860" y="1566946"/>
                  <a:pt x="3301285" y="1560921"/>
                  <a:pt x="3294272" y="1556965"/>
                </a:cubicBezTo>
                <a:cubicBezTo>
                  <a:pt x="3287078" y="1552829"/>
                  <a:pt x="3279435" y="1550761"/>
                  <a:pt x="3271343" y="1550761"/>
                </a:cubicBezTo>
                <a:close/>
                <a:moveTo>
                  <a:pt x="2880818" y="1550761"/>
                </a:moveTo>
                <a:cubicBezTo>
                  <a:pt x="2872366" y="1550761"/>
                  <a:pt x="2864633" y="1552919"/>
                  <a:pt x="2857619" y="1557235"/>
                </a:cubicBezTo>
                <a:cubicBezTo>
                  <a:pt x="2850426" y="1561731"/>
                  <a:pt x="2844851" y="1567755"/>
                  <a:pt x="2840895" y="1575308"/>
                </a:cubicBezTo>
                <a:cubicBezTo>
                  <a:pt x="2836758" y="1583221"/>
                  <a:pt x="2834691" y="1592662"/>
                  <a:pt x="2834691" y="1603632"/>
                </a:cubicBezTo>
                <a:cubicBezTo>
                  <a:pt x="2834691" y="1614242"/>
                  <a:pt x="2836758" y="1623683"/>
                  <a:pt x="2840895" y="1631956"/>
                </a:cubicBezTo>
                <a:cubicBezTo>
                  <a:pt x="2844851" y="1639868"/>
                  <a:pt x="2850426" y="1645893"/>
                  <a:pt x="2857619" y="1650029"/>
                </a:cubicBezTo>
                <a:cubicBezTo>
                  <a:pt x="2864813" y="1654165"/>
                  <a:pt x="2872546" y="1656233"/>
                  <a:pt x="2880818" y="1656233"/>
                </a:cubicBezTo>
                <a:cubicBezTo>
                  <a:pt x="2889450" y="1656233"/>
                  <a:pt x="2897093" y="1654165"/>
                  <a:pt x="2903747" y="1650029"/>
                </a:cubicBezTo>
                <a:cubicBezTo>
                  <a:pt x="2910760" y="1645713"/>
                  <a:pt x="2916335" y="1639599"/>
                  <a:pt x="2920471" y="1631686"/>
                </a:cubicBezTo>
                <a:cubicBezTo>
                  <a:pt x="2924607" y="1623773"/>
                  <a:pt x="2926676" y="1614422"/>
                  <a:pt x="2926676" y="1603632"/>
                </a:cubicBezTo>
                <a:cubicBezTo>
                  <a:pt x="2926676" y="1592482"/>
                  <a:pt x="2924607" y="1582951"/>
                  <a:pt x="2920471" y="1575038"/>
                </a:cubicBezTo>
                <a:cubicBezTo>
                  <a:pt x="2916335" y="1566946"/>
                  <a:pt x="2910760" y="1560921"/>
                  <a:pt x="2903747" y="1556965"/>
                </a:cubicBezTo>
                <a:cubicBezTo>
                  <a:pt x="2896553" y="1552829"/>
                  <a:pt x="2888910" y="1550761"/>
                  <a:pt x="2880818" y="1550761"/>
                </a:cubicBezTo>
                <a:close/>
                <a:moveTo>
                  <a:pt x="2569460" y="1550761"/>
                </a:moveTo>
                <a:cubicBezTo>
                  <a:pt x="2560828" y="1550761"/>
                  <a:pt x="2552736" y="1552919"/>
                  <a:pt x="2545183" y="1557235"/>
                </a:cubicBezTo>
                <a:cubicBezTo>
                  <a:pt x="2537809" y="1561551"/>
                  <a:pt x="2531785" y="1567755"/>
                  <a:pt x="2527109" y="1575848"/>
                </a:cubicBezTo>
                <a:cubicBezTo>
                  <a:pt x="2522613" y="1583760"/>
                  <a:pt x="2520366" y="1593291"/>
                  <a:pt x="2520366" y="1604441"/>
                </a:cubicBezTo>
                <a:cubicBezTo>
                  <a:pt x="2520366" y="1615411"/>
                  <a:pt x="2522613" y="1624852"/>
                  <a:pt x="2527109" y="1632765"/>
                </a:cubicBezTo>
                <a:cubicBezTo>
                  <a:pt x="2531785" y="1640858"/>
                  <a:pt x="2537809" y="1647062"/>
                  <a:pt x="2545183" y="1651378"/>
                </a:cubicBezTo>
                <a:cubicBezTo>
                  <a:pt x="2553095" y="1655874"/>
                  <a:pt x="2561188" y="1658122"/>
                  <a:pt x="2569460" y="1658122"/>
                </a:cubicBezTo>
                <a:cubicBezTo>
                  <a:pt x="2577732" y="1658122"/>
                  <a:pt x="2585825" y="1655874"/>
                  <a:pt x="2593738" y="1651378"/>
                </a:cubicBezTo>
                <a:cubicBezTo>
                  <a:pt x="2600931" y="1647242"/>
                  <a:pt x="2606866" y="1641037"/>
                  <a:pt x="2611541" y="1632765"/>
                </a:cubicBezTo>
                <a:cubicBezTo>
                  <a:pt x="2616037" y="1624852"/>
                  <a:pt x="2618285" y="1615411"/>
                  <a:pt x="2618285" y="1604441"/>
                </a:cubicBezTo>
                <a:cubicBezTo>
                  <a:pt x="2618285" y="1593291"/>
                  <a:pt x="2616037" y="1583760"/>
                  <a:pt x="2611541" y="1575848"/>
                </a:cubicBezTo>
                <a:cubicBezTo>
                  <a:pt x="2606866" y="1567575"/>
                  <a:pt x="2600931" y="1561371"/>
                  <a:pt x="2593738" y="1557235"/>
                </a:cubicBezTo>
                <a:cubicBezTo>
                  <a:pt x="2586185" y="1552919"/>
                  <a:pt x="2578092" y="1550761"/>
                  <a:pt x="2569460" y="1550761"/>
                </a:cubicBezTo>
                <a:close/>
                <a:moveTo>
                  <a:pt x="1502661" y="1550761"/>
                </a:moveTo>
                <a:cubicBezTo>
                  <a:pt x="1494029" y="1550761"/>
                  <a:pt x="1485937" y="1552919"/>
                  <a:pt x="1478384" y="1557235"/>
                </a:cubicBezTo>
                <a:cubicBezTo>
                  <a:pt x="1471010" y="1561551"/>
                  <a:pt x="1464985" y="1567755"/>
                  <a:pt x="1460310" y="1575848"/>
                </a:cubicBezTo>
                <a:cubicBezTo>
                  <a:pt x="1455814" y="1583760"/>
                  <a:pt x="1453566" y="1593291"/>
                  <a:pt x="1453566" y="1604441"/>
                </a:cubicBezTo>
                <a:cubicBezTo>
                  <a:pt x="1453566" y="1615411"/>
                  <a:pt x="1455814" y="1624852"/>
                  <a:pt x="1460310" y="1632765"/>
                </a:cubicBezTo>
                <a:cubicBezTo>
                  <a:pt x="1464985" y="1640858"/>
                  <a:pt x="1471010" y="1647062"/>
                  <a:pt x="1478384" y="1651378"/>
                </a:cubicBezTo>
                <a:cubicBezTo>
                  <a:pt x="1486296" y="1655874"/>
                  <a:pt x="1494389" y="1658122"/>
                  <a:pt x="1502661" y="1658122"/>
                </a:cubicBezTo>
                <a:cubicBezTo>
                  <a:pt x="1510934" y="1658122"/>
                  <a:pt x="1519026" y="1655874"/>
                  <a:pt x="1526939" y="1651378"/>
                </a:cubicBezTo>
                <a:cubicBezTo>
                  <a:pt x="1534132" y="1647242"/>
                  <a:pt x="1540066" y="1641037"/>
                  <a:pt x="1544742" y="1632765"/>
                </a:cubicBezTo>
                <a:cubicBezTo>
                  <a:pt x="1549238" y="1624852"/>
                  <a:pt x="1551486" y="1615411"/>
                  <a:pt x="1551486" y="1604441"/>
                </a:cubicBezTo>
                <a:cubicBezTo>
                  <a:pt x="1551486" y="1593291"/>
                  <a:pt x="1549238" y="1583760"/>
                  <a:pt x="1544742" y="1575848"/>
                </a:cubicBezTo>
                <a:cubicBezTo>
                  <a:pt x="1540066" y="1567575"/>
                  <a:pt x="1534132" y="1561371"/>
                  <a:pt x="1526939" y="1557235"/>
                </a:cubicBezTo>
                <a:cubicBezTo>
                  <a:pt x="1519386" y="1552919"/>
                  <a:pt x="1511293" y="1550761"/>
                  <a:pt x="1502661" y="1550761"/>
                </a:cubicBezTo>
                <a:close/>
                <a:moveTo>
                  <a:pt x="1176383" y="1550761"/>
                </a:moveTo>
                <a:cubicBezTo>
                  <a:pt x="1168651" y="1550761"/>
                  <a:pt x="1161008" y="1553009"/>
                  <a:pt x="1153455" y="1557504"/>
                </a:cubicBezTo>
                <a:cubicBezTo>
                  <a:pt x="1146441" y="1561641"/>
                  <a:pt x="1140687" y="1567935"/>
                  <a:pt x="1136191" y="1576387"/>
                </a:cubicBezTo>
                <a:cubicBezTo>
                  <a:pt x="1131875" y="1584480"/>
                  <a:pt x="1129716" y="1593831"/>
                  <a:pt x="1129716" y="1604441"/>
                </a:cubicBezTo>
                <a:cubicBezTo>
                  <a:pt x="1129716" y="1615051"/>
                  <a:pt x="1131875" y="1624403"/>
                  <a:pt x="1136191" y="1632495"/>
                </a:cubicBezTo>
                <a:cubicBezTo>
                  <a:pt x="1140687" y="1640947"/>
                  <a:pt x="1146441" y="1647242"/>
                  <a:pt x="1153455" y="1651378"/>
                </a:cubicBezTo>
                <a:cubicBezTo>
                  <a:pt x="1161008" y="1655874"/>
                  <a:pt x="1168651" y="1658122"/>
                  <a:pt x="1176383" y="1658122"/>
                </a:cubicBezTo>
                <a:cubicBezTo>
                  <a:pt x="1184296" y="1658122"/>
                  <a:pt x="1191939" y="1655874"/>
                  <a:pt x="1199312" y="1651378"/>
                </a:cubicBezTo>
                <a:cubicBezTo>
                  <a:pt x="1206506" y="1647062"/>
                  <a:pt x="1212260" y="1640768"/>
                  <a:pt x="1216576" y="1632495"/>
                </a:cubicBezTo>
                <a:cubicBezTo>
                  <a:pt x="1220893" y="1624403"/>
                  <a:pt x="1223050" y="1615051"/>
                  <a:pt x="1223050" y="1604441"/>
                </a:cubicBezTo>
                <a:cubicBezTo>
                  <a:pt x="1223050" y="1593651"/>
                  <a:pt x="1220893" y="1584210"/>
                  <a:pt x="1216576" y="1576117"/>
                </a:cubicBezTo>
                <a:cubicBezTo>
                  <a:pt x="1212260" y="1568205"/>
                  <a:pt x="1206506" y="1562000"/>
                  <a:pt x="1199312" y="1557504"/>
                </a:cubicBezTo>
                <a:cubicBezTo>
                  <a:pt x="1191939" y="1553009"/>
                  <a:pt x="1184296" y="1550761"/>
                  <a:pt x="1176383" y="1550761"/>
                </a:cubicBezTo>
                <a:close/>
                <a:moveTo>
                  <a:pt x="928194" y="1550761"/>
                </a:moveTo>
                <a:cubicBezTo>
                  <a:pt x="919742" y="1550761"/>
                  <a:pt x="912009" y="1552919"/>
                  <a:pt x="904995" y="1557235"/>
                </a:cubicBezTo>
                <a:cubicBezTo>
                  <a:pt x="897802" y="1561731"/>
                  <a:pt x="892227" y="1567755"/>
                  <a:pt x="888270" y="1575308"/>
                </a:cubicBezTo>
                <a:cubicBezTo>
                  <a:pt x="884134" y="1583221"/>
                  <a:pt x="882066" y="1592662"/>
                  <a:pt x="882066" y="1603632"/>
                </a:cubicBezTo>
                <a:cubicBezTo>
                  <a:pt x="882066" y="1614242"/>
                  <a:pt x="884134" y="1623683"/>
                  <a:pt x="888270" y="1631956"/>
                </a:cubicBezTo>
                <a:cubicBezTo>
                  <a:pt x="892227" y="1639868"/>
                  <a:pt x="897802" y="1645893"/>
                  <a:pt x="904995" y="1650029"/>
                </a:cubicBezTo>
                <a:cubicBezTo>
                  <a:pt x="912189" y="1654165"/>
                  <a:pt x="919921" y="1656233"/>
                  <a:pt x="928194" y="1656233"/>
                </a:cubicBezTo>
                <a:cubicBezTo>
                  <a:pt x="936825" y="1656233"/>
                  <a:pt x="944469" y="1654165"/>
                  <a:pt x="951122" y="1650029"/>
                </a:cubicBezTo>
                <a:cubicBezTo>
                  <a:pt x="958136" y="1645713"/>
                  <a:pt x="963711" y="1639599"/>
                  <a:pt x="967847" y="1631686"/>
                </a:cubicBezTo>
                <a:cubicBezTo>
                  <a:pt x="971984" y="1623773"/>
                  <a:pt x="974052" y="1614422"/>
                  <a:pt x="974052" y="1603632"/>
                </a:cubicBezTo>
                <a:cubicBezTo>
                  <a:pt x="974052" y="1592482"/>
                  <a:pt x="971984" y="1582951"/>
                  <a:pt x="967847" y="1575038"/>
                </a:cubicBezTo>
                <a:cubicBezTo>
                  <a:pt x="963711" y="1566946"/>
                  <a:pt x="958136" y="1560921"/>
                  <a:pt x="951122" y="1556965"/>
                </a:cubicBezTo>
                <a:cubicBezTo>
                  <a:pt x="943929" y="1552829"/>
                  <a:pt x="936286" y="1550761"/>
                  <a:pt x="928194" y="1550761"/>
                </a:cubicBezTo>
                <a:close/>
                <a:moveTo>
                  <a:pt x="462008" y="1550761"/>
                </a:moveTo>
                <a:cubicBezTo>
                  <a:pt x="454276" y="1550761"/>
                  <a:pt x="446632" y="1553009"/>
                  <a:pt x="439080" y="1557504"/>
                </a:cubicBezTo>
                <a:cubicBezTo>
                  <a:pt x="432066" y="1561641"/>
                  <a:pt x="426311" y="1567935"/>
                  <a:pt x="421815" y="1576387"/>
                </a:cubicBezTo>
                <a:cubicBezTo>
                  <a:pt x="417499" y="1584480"/>
                  <a:pt x="415342" y="1593831"/>
                  <a:pt x="415342" y="1604441"/>
                </a:cubicBezTo>
                <a:cubicBezTo>
                  <a:pt x="415342" y="1615051"/>
                  <a:pt x="417499" y="1624403"/>
                  <a:pt x="421815" y="1632495"/>
                </a:cubicBezTo>
                <a:cubicBezTo>
                  <a:pt x="426311" y="1640947"/>
                  <a:pt x="432066" y="1647242"/>
                  <a:pt x="439080" y="1651378"/>
                </a:cubicBezTo>
                <a:cubicBezTo>
                  <a:pt x="446632" y="1655874"/>
                  <a:pt x="454276" y="1658122"/>
                  <a:pt x="462008" y="1658122"/>
                </a:cubicBezTo>
                <a:cubicBezTo>
                  <a:pt x="469921" y="1658122"/>
                  <a:pt x="477564" y="1655874"/>
                  <a:pt x="484937" y="1651378"/>
                </a:cubicBezTo>
                <a:cubicBezTo>
                  <a:pt x="492130" y="1647062"/>
                  <a:pt x="497886" y="1640768"/>
                  <a:pt x="502202" y="1632495"/>
                </a:cubicBezTo>
                <a:cubicBezTo>
                  <a:pt x="506517" y="1624403"/>
                  <a:pt x="508675" y="1615051"/>
                  <a:pt x="508675" y="1604441"/>
                </a:cubicBezTo>
                <a:cubicBezTo>
                  <a:pt x="508675" y="1593651"/>
                  <a:pt x="506517" y="1584210"/>
                  <a:pt x="502202" y="1576117"/>
                </a:cubicBezTo>
                <a:cubicBezTo>
                  <a:pt x="497886" y="1568205"/>
                  <a:pt x="492130" y="1562000"/>
                  <a:pt x="484937" y="1557504"/>
                </a:cubicBezTo>
                <a:cubicBezTo>
                  <a:pt x="477564" y="1553009"/>
                  <a:pt x="469921" y="1550761"/>
                  <a:pt x="462008" y="1550761"/>
                </a:cubicBezTo>
                <a:close/>
                <a:moveTo>
                  <a:pt x="5746894" y="1534036"/>
                </a:moveTo>
                <a:lnTo>
                  <a:pt x="5772251" y="1534036"/>
                </a:lnTo>
                <a:lnTo>
                  <a:pt x="5816490" y="1638700"/>
                </a:lnTo>
                <a:lnTo>
                  <a:pt x="5817029" y="1638700"/>
                </a:lnTo>
                <a:lnTo>
                  <a:pt x="5859650" y="1534036"/>
                </a:lnTo>
                <a:lnTo>
                  <a:pt x="5885007" y="1534036"/>
                </a:lnTo>
                <a:lnTo>
                  <a:pt x="5798147" y="1734461"/>
                </a:lnTo>
                <a:lnTo>
                  <a:pt x="5773869" y="1734461"/>
                </a:lnTo>
                <a:lnTo>
                  <a:pt x="5805160" y="1665944"/>
                </a:lnTo>
                <a:close/>
                <a:moveTo>
                  <a:pt x="5473097" y="1534036"/>
                </a:moveTo>
                <a:lnTo>
                  <a:pt x="5499802" y="1534036"/>
                </a:lnTo>
                <a:lnTo>
                  <a:pt x="5535949" y="1586098"/>
                </a:lnTo>
                <a:lnTo>
                  <a:pt x="5571016" y="1534036"/>
                </a:lnTo>
                <a:lnTo>
                  <a:pt x="5598531" y="1534036"/>
                </a:lnTo>
                <a:lnTo>
                  <a:pt x="5549167" y="1603362"/>
                </a:lnTo>
                <a:lnTo>
                  <a:pt x="5599340" y="1674846"/>
                </a:lnTo>
                <a:lnTo>
                  <a:pt x="5572095" y="1674846"/>
                </a:lnTo>
                <a:lnTo>
                  <a:pt x="5535679" y="1620626"/>
                </a:lnTo>
                <a:lnTo>
                  <a:pt x="5499532" y="1674846"/>
                </a:lnTo>
                <a:lnTo>
                  <a:pt x="5472018" y="1674846"/>
                </a:lnTo>
                <a:lnTo>
                  <a:pt x="5521922" y="1603362"/>
                </a:lnTo>
                <a:close/>
                <a:moveTo>
                  <a:pt x="560272" y="1534036"/>
                </a:moveTo>
                <a:lnTo>
                  <a:pt x="583740" y="1534036"/>
                </a:lnTo>
                <a:lnTo>
                  <a:pt x="583740" y="1619008"/>
                </a:lnTo>
                <a:cubicBezTo>
                  <a:pt x="583740" y="1632675"/>
                  <a:pt x="586798" y="1642566"/>
                  <a:pt x="592912" y="1648680"/>
                </a:cubicBezTo>
                <a:cubicBezTo>
                  <a:pt x="599206" y="1654974"/>
                  <a:pt x="607389" y="1658122"/>
                  <a:pt x="617459" y="1658122"/>
                </a:cubicBezTo>
                <a:cubicBezTo>
                  <a:pt x="625372" y="1658122"/>
                  <a:pt x="632476" y="1655964"/>
                  <a:pt x="638769" y="1651648"/>
                </a:cubicBezTo>
                <a:cubicBezTo>
                  <a:pt x="644704" y="1647511"/>
                  <a:pt x="649470" y="1642026"/>
                  <a:pt x="653067" y="1635193"/>
                </a:cubicBezTo>
                <a:cubicBezTo>
                  <a:pt x="656483" y="1628539"/>
                  <a:pt x="658192" y="1621345"/>
                  <a:pt x="658192" y="1613613"/>
                </a:cubicBezTo>
                <a:lnTo>
                  <a:pt x="658192" y="1534036"/>
                </a:lnTo>
                <a:lnTo>
                  <a:pt x="681660" y="1534036"/>
                </a:lnTo>
                <a:lnTo>
                  <a:pt x="681660" y="1674846"/>
                </a:lnTo>
                <a:lnTo>
                  <a:pt x="659270" y="1674846"/>
                </a:lnTo>
                <a:lnTo>
                  <a:pt x="659270" y="1654345"/>
                </a:lnTo>
                <a:lnTo>
                  <a:pt x="658192" y="1654345"/>
                </a:lnTo>
                <a:cubicBezTo>
                  <a:pt x="654595" y="1661179"/>
                  <a:pt x="648391" y="1667113"/>
                  <a:pt x="639579" y="1672149"/>
                </a:cubicBezTo>
                <a:cubicBezTo>
                  <a:pt x="631486" y="1676824"/>
                  <a:pt x="622495" y="1679162"/>
                  <a:pt x="612604" y="1679162"/>
                </a:cubicBezTo>
                <a:cubicBezTo>
                  <a:pt x="595520" y="1679162"/>
                  <a:pt x="582571" y="1674217"/>
                  <a:pt x="573759" y="1664326"/>
                </a:cubicBezTo>
                <a:cubicBezTo>
                  <a:pt x="564768" y="1654255"/>
                  <a:pt x="560272" y="1640318"/>
                  <a:pt x="560272" y="1622514"/>
                </a:cubicBezTo>
                <a:close/>
                <a:moveTo>
                  <a:pt x="7722485" y="1529450"/>
                </a:moveTo>
                <a:cubicBezTo>
                  <a:pt x="7736332" y="1529450"/>
                  <a:pt x="7748741" y="1532777"/>
                  <a:pt x="7759711" y="1539431"/>
                </a:cubicBezTo>
                <a:cubicBezTo>
                  <a:pt x="7770681" y="1546085"/>
                  <a:pt x="7779313" y="1555167"/>
                  <a:pt x="7785607" y="1566676"/>
                </a:cubicBezTo>
                <a:cubicBezTo>
                  <a:pt x="7791721" y="1577826"/>
                  <a:pt x="7794778" y="1590414"/>
                  <a:pt x="7794778" y="1604441"/>
                </a:cubicBezTo>
                <a:cubicBezTo>
                  <a:pt x="7794778" y="1618468"/>
                  <a:pt x="7791721" y="1631057"/>
                  <a:pt x="7785607" y="1642206"/>
                </a:cubicBezTo>
                <a:cubicBezTo>
                  <a:pt x="7779313" y="1653716"/>
                  <a:pt x="7770681" y="1662797"/>
                  <a:pt x="7759711" y="1669451"/>
                </a:cubicBezTo>
                <a:cubicBezTo>
                  <a:pt x="7749101" y="1675925"/>
                  <a:pt x="7736692" y="1679162"/>
                  <a:pt x="7722485" y="1679162"/>
                </a:cubicBezTo>
                <a:cubicBezTo>
                  <a:pt x="7708278" y="1679162"/>
                  <a:pt x="7695869" y="1675925"/>
                  <a:pt x="7685259" y="1669451"/>
                </a:cubicBezTo>
                <a:cubicBezTo>
                  <a:pt x="7674289" y="1662797"/>
                  <a:pt x="7665657" y="1653716"/>
                  <a:pt x="7659363" y="1642206"/>
                </a:cubicBezTo>
                <a:cubicBezTo>
                  <a:pt x="7653249" y="1631057"/>
                  <a:pt x="7650191" y="1618468"/>
                  <a:pt x="7650191" y="1604441"/>
                </a:cubicBezTo>
                <a:cubicBezTo>
                  <a:pt x="7650191" y="1590414"/>
                  <a:pt x="7653249" y="1577826"/>
                  <a:pt x="7659363" y="1566676"/>
                </a:cubicBezTo>
                <a:cubicBezTo>
                  <a:pt x="7665657" y="1555167"/>
                  <a:pt x="7674289" y="1546085"/>
                  <a:pt x="7685259" y="1539431"/>
                </a:cubicBezTo>
                <a:cubicBezTo>
                  <a:pt x="7696229" y="1532777"/>
                  <a:pt x="7708638" y="1529450"/>
                  <a:pt x="7722485" y="1529450"/>
                </a:cubicBezTo>
                <a:close/>
                <a:moveTo>
                  <a:pt x="7486787" y="1529450"/>
                </a:moveTo>
                <a:cubicBezTo>
                  <a:pt x="7496859" y="1529450"/>
                  <a:pt x="7505851" y="1531968"/>
                  <a:pt x="7513763" y="1537003"/>
                </a:cubicBezTo>
                <a:cubicBezTo>
                  <a:pt x="7521496" y="1542039"/>
                  <a:pt x="7526981" y="1548693"/>
                  <a:pt x="7530217" y="1556965"/>
                </a:cubicBezTo>
                <a:cubicBezTo>
                  <a:pt x="7535073" y="1548693"/>
                  <a:pt x="7541637" y="1542039"/>
                  <a:pt x="7549909" y="1537003"/>
                </a:cubicBezTo>
                <a:cubicBezTo>
                  <a:pt x="7558361" y="1531968"/>
                  <a:pt x="7567893" y="1529450"/>
                  <a:pt x="7578503" y="1529450"/>
                </a:cubicBezTo>
                <a:cubicBezTo>
                  <a:pt x="7594868" y="1529450"/>
                  <a:pt x="7607097" y="1534396"/>
                  <a:pt x="7615189" y="1544287"/>
                </a:cubicBezTo>
                <a:cubicBezTo>
                  <a:pt x="7623462" y="1554537"/>
                  <a:pt x="7627597" y="1567935"/>
                  <a:pt x="7627597" y="1584480"/>
                </a:cubicBezTo>
                <a:lnTo>
                  <a:pt x="7627597" y="1674846"/>
                </a:lnTo>
                <a:lnTo>
                  <a:pt x="7604399" y="1674846"/>
                </a:lnTo>
                <a:lnTo>
                  <a:pt x="7604399" y="1587986"/>
                </a:lnTo>
                <a:cubicBezTo>
                  <a:pt x="7604399" y="1575038"/>
                  <a:pt x="7601701" y="1565597"/>
                  <a:pt x="7596307" y="1559662"/>
                </a:cubicBezTo>
                <a:cubicBezTo>
                  <a:pt x="7590911" y="1553728"/>
                  <a:pt x="7582999" y="1550761"/>
                  <a:pt x="7572569" y="1550761"/>
                </a:cubicBezTo>
                <a:cubicBezTo>
                  <a:pt x="7565555" y="1550761"/>
                  <a:pt x="7559171" y="1552829"/>
                  <a:pt x="7553416" y="1556965"/>
                </a:cubicBezTo>
                <a:cubicBezTo>
                  <a:pt x="7547662" y="1561101"/>
                  <a:pt x="7543165" y="1566496"/>
                  <a:pt x="7539929" y="1573150"/>
                </a:cubicBezTo>
                <a:cubicBezTo>
                  <a:pt x="7536871" y="1579444"/>
                  <a:pt x="7535343" y="1586817"/>
                  <a:pt x="7535343" y="1595270"/>
                </a:cubicBezTo>
                <a:lnTo>
                  <a:pt x="7535343" y="1674846"/>
                </a:lnTo>
                <a:lnTo>
                  <a:pt x="7511875" y="1674846"/>
                </a:lnTo>
                <a:lnTo>
                  <a:pt x="7511875" y="1588256"/>
                </a:lnTo>
                <a:cubicBezTo>
                  <a:pt x="7511875" y="1575128"/>
                  <a:pt x="7509177" y="1565597"/>
                  <a:pt x="7503782" y="1559662"/>
                </a:cubicBezTo>
                <a:cubicBezTo>
                  <a:pt x="7498387" y="1553728"/>
                  <a:pt x="7490564" y="1550761"/>
                  <a:pt x="7480313" y="1550761"/>
                </a:cubicBezTo>
                <a:cubicBezTo>
                  <a:pt x="7473300" y="1550761"/>
                  <a:pt x="7466916" y="1552829"/>
                  <a:pt x="7461161" y="1556965"/>
                </a:cubicBezTo>
                <a:cubicBezTo>
                  <a:pt x="7455407" y="1561101"/>
                  <a:pt x="7450911" y="1566676"/>
                  <a:pt x="7447673" y="1573690"/>
                </a:cubicBezTo>
                <a:cubicBezTo>
                  <a:pt x="7444617" y="1580343"/>
                  <a:pt x="7443088" y="1587717"/>
                  <a:pt x="7443088" y="1595809"/>
                </a:cubicBezTo>
                <a:lnTo>
                  <a:pt x="7443088" y="1674846"/>
                </a:lnTo>
                <a:lnTo>
                  <a:pt x="7419619" y="1674846"/>
                </a:lnTo>
                <a:lnTo>
                  <a:pt x="7419619" y="1534036"/>
                </a:lnTo>
                <a:lnTo>
                  <a:pt x="7441739" y="1534036"/>
                </a:lnTo>
                <a:lnTo>
                  <a:pt x="7441739" y="1554807"/>
                </a:lnTo>
                <a:lnTo>
                  <a:pt x="7443088" y="1554807"/>
                </a:lnTo>
                <a:cubicBezTo>
                  <a:pt x="7447045" y="1547614"/>
                  <a:pt x="7453069" y="1541589"/>
                  <a:pt x="7461161" y="1536734"/>
                </a:cubicBezTo>
                <a:cubicBezTo>
                  <a:pt x="7469254" y="1531878"/>
                  <a:pt x="7477797" y="1529450"/>
                  <a:pt x="7486787" y="1529450"/>
                </a:cubicBezTo>
                <a:close/>
                <a:moveTo>
                  <a:pt x="7254681" y="1529450"/>
                </a:moveTo>
                <a:cubicBezTo>
                  <a:pt x="7269607" y="1529450"/>
                  <a:pt x="7282465" y="1533047"/>
                  <a:pt x="7293255" y="1540240"/>
                </a:cubicBezTo>
                <a:cubicBezTo>
                  <a:pt x="7303686" y="1547254"/>
                  <a:pt x="7311059" y="1556695"/>
                  <a:pt x="7315375" y="1568564"/>
                </a:cubicBezTo>
                <a:lnTo>
                  <a:pt x="7294065" y="1577466"/>
                </a:lnTo>
                <a:cubicBezTo>
                  <a:pt x="7290468" y="1568474"/>
                  <a:pt x="7285343" y="1561820"/>
                  <a:pt x="7278689" y="1557504"/>
                </a:cubicBezTo>
                <a:cubicBezTo>
                  <a:pt x="7271855" y="1553009"/>
                  <a:pt x="7263493" y="1550761"/>
                  <a:pt x="7253602" y="1550761"/>
                </a:cubicBezTo>
                <a:cubicBezTo>
                  <a:pt x="7245329" y="1550761"/>
                  <a:pt x="7237597" y="1553009"/>
                  <a:pt x="7230403" y="1557504"/>
                </a:cubicBezTo>
                <a:cubicBezTo>
                  <a:pt x="7223210" y="1562000"/>
                  <a:pt x="7217455" y="1568295"/>
                  <a:pt x="7213139" y="1576387"/>
                </a:cubicBezTo>
                <a:cubicBezTo>
                  <a:pt x="7208823" y="1584480"/>
                  <a:pt x="7206665" y="1593831"/>
                  <a:pt x="7206665" y="1604441"/>
                </a:cubicBezTo>
                <a:cubicBezTo>
                  <a:pt x="7206665" y="1614871"/>
                  <a:pt x="7208823" y="1624133"/>
                  <a:pt x="7213139" y="1632225"/>
                </a:cubicBezTo>
                <a:cubicBezTo>
                  <a:pt x="7217455" y="1640318"/>
                  <a:pt x="7223210" y="1646612"/>
                  <a:pt x="7230403" y="1651108"/>
                </a:cubicBezTo>
                <a:cubicBezTo>
                  <a:pt x="7237777" y="1655784"/>
                  <a:pt x="7245509" y="1658122"/>
                  <a:pt x="7253602" y="1658122"/>
                </a:cubicBezTo>
                <a:cubicBezTo>
                  <a:pt x="7263313" y="1658122"/>
                  <a:pt x="7271855" y="1655784"/>
                  <a:pt x="7279228" y="1651108"/>
                </a:cubicBezTo>
                <a:cubicBezTo>
                  <a:pt x="7286422" y="1646612"/>
                  <a:pt x="7291817" y="1640048"/>
                  <a:pt x="7295413" y="1631416"/>
                </a:cubicBezTo>
                <a:lnTo>
                  <a:pt x="7316184" y="1640318"/>
                </a:lnTo>
                <a:cubicBezTo>
                  <a:pt x="7311329" y="1651827"/>
                  <a:pt x="7303686" y="1661179"/>
                  <a:pt x="7293255" y="1668372"/>
                </a:cubicBezTo>
                <a:cubicBezTo>
                  <a:pt x="7282825" y="1675565"/>
                  <a:pt x="7269967" y="1679162"/>
                  <a:pt x="7254681" y="1679162"/>
                </a:cubicBezTo>
                <a:cubicBezTo>
                  <a:pt x="7241013" y="1679162"/>
                  <a:pt x="7228785" y="1675925"/>
                  <a:pt x="7217995" y="1669451"/>
                </a:cubicBezTo>
                <a:cubicBezTo>
                  <a:pt x="7207385" y="1662977"/>
                  <a:pt x="7198933" y="1654075"/>
                  <a:pt x="7192638" y="1642746"/>
                </a:cubicBezTo>
                <a:cubicBezTo>
                  <a:pt x="7186524" y="1631596"/>
                  <a:pt x="7183467" y="1618828"/>
                  <a:pt x="7183467" y="1604441"/>
                </a:cubicBezTo>
                <a:cubicBezTo>
                  <a:pt x="7183467" y="1590054"/>
                  <a:pt x="7186524" y="1577286"/>
                  <a:pt x="7192638" y="1566137"/>
                </a:cubicBezTo>
                <a:cubicBezTo>
                  <a:pt x="7199112" y="1554447"/>
                  <a:pt x="7207565" y="1545456"/>
                  <a:pt x="7217995" y="1539161"/>
                </a:cubicBezTo>
                <a:cubicBezTo>
                  <a:pt x="7228785" y="1532687"/>
                  <a:pt x="7241013" y="1529450"/>
                  <a:pt x="7254681" y="1529450"/>
                </a:cubicBezTo>
                <a:close/>
                <a:moveTo>
                  <a:pt x="6516131" y="1529450"/>
                </a:moveTo>
                <a:cubicBezTo>
                  <a:pt x="6526921" y="1529450"/>
                  <a:pt x="6536452" y="1531698"/>
                  <a:pt x="6544724" y="1536194"/>
                </a:cubicBezTo>
                <a:cubicBezTo>
                  <a:pt x="6552997" y="1540690"/>
                  <a:pt x="6559471" y="1546714"/>
                  <a:pt x="6564146" y="1554267"/>
                </a:cubicBezTo>
                <a:lnTo>
                  <a:pt x="6565225" y="1554267"/>
                </a:lnTo>
                <a:lnTo>
                  <a:pt x="6565225" y="1534036"/>
                </a:lnTo>
                <a:lnTo>
                  <a:pt x="6587615" y="1534036"/>
                </a:lnTo>
                <a:lnTo>
                  <a:pt x="6587615" y="1669451"/>
                </a:lnTo>
                <a:cubicBezTo>
                  <a:pt x="6587615" y="1691930"/>
                  <a:pt x="6581321" y="1709194"/>
                  <a:pt x="6568732" y="1721243"/>
                </a:cubicBezTo>
                <a:cubicBezTo>
                  <a:pt x="6556324" y="1733112"/>
                  <a:pt x="6539869" y="1739047"/>
                  <a:pt x="6519368" y="1739047"/>
                </a:cubicBezTo>
                <a:cubicBezTo>
                  <a:pt x="6502643" y="1739047"/>
                  <a:pt x="6488976" y="1735180"/>
                  <a:pt x="6478366" y="1727448"/>
                </a:cubicBezTo>
                <a:cubicBezTo>
                  <a:pt x="6467576" y="1719715"/>
                  <a:pt x="6460292" y="1710363"/>
                  <a:pt x="6456516" y="1699393"/>
                </a:cubicBezTo>
                <a:lnTo>
                  <a:pt x="6478096" y="1690222"/>
                </a:lnTo>
                <a:cubicBezTo>
                  <a:pt x="6481153" y="1698494"/>
                  <a:pt x="6486279" y="1705148"/>
                  <a:pt x="6493472" y="1710184"/>
                </a:cubicBezTo>
                <a:cubicBezTo>
                  <a:pt x="6500665" y="1715219"/>
                  <a:pt x="6509297" y="1717737"/>
                  <a:pt x="6519368" y="1717737"/>
                </a:cubicBezTo>
                <a:cubicBezTo>
                  <a:pt x="6533755" y="1717737"/>
                  <a:pt x="6544994" y="1713510"/>
                  <a:pt x="6553087" y="1705058"/>
                </a:cubicBezTo>
                <a:cubicBezTo>
                  <a:pt x="6561179" y="1696786"/>
                  <a:pt x="6565225" y="1684737"/>
                  <a:pt x="6565225" y="1668912"/>
                </a:cubicBezTo>
                <a:lnTo>
                  <a:pt x="6565225" y="1653266"/>
                </a:lnTo>
                <a:lnTo>
                  <a:pt x="6564146" y="1653266"/>
                </a:lnTo>
                <a:cubicBezTo>
                  <a:pt x="6559651" y="1660280"/>
                  <a:pt x="6553177" y="1666124"/>
                  <a:pt x="6544724" y="1670800"/>
                </a:cubicBezTo>
                <a:cubicBezTo>
                  <a:pt x="6536452" y="1675296"/>
                  <a:pt x="6526921" y="1677544"/>
                  <a:pt x="6516131" y="1677544"/>
                </a:cubicBezTo>
                <a:cubicBezTo>
                  <a:pt x="6503902" y="1677544"/>
                  <a:pt x="6492753" y="1674396"/>
                  <a:pt x="6482682" y="1668102"/>
                </a:cubicBezTo>
                <a:cubicBezTo>
                  <a:pt x="6472791" y="1661988"/>
                  <a:pt x="6464878" y="1653266"/>
                  <a:pt x="6458944" y="1641937"/>
                </a:cubicBezTo>
                <a:cubicBezTo>
                  <a:pt x="6453009" y="1630607"/>
                  <a:pt x="6450042" y="1617839"/>
                  <a:pt x="6450042" y="1603632"/>
                </a:cubicBezTo>
                <a:cubicBezTo>
                  <a:pt x="6450042" y="1589425"/>
                  <a:pt x="6453009" y="1576657"/>
                  <a:pt x="6458944" y="1565327"/>
                </a:cubicBezTo>
                <a:cubicBezTo>
                  <a:pt x="6465058" y="1553818"/>
                  <a:pt x="6472971" y="1545006"/>
                  <a:pt x="6482682" y="1538892"/>
                </a:cubicBezTo>
                <a:cubicBezTo>
                  <a:pt x="6492753" y="1532597"/>
                  <a:pt x="6503902" y="1529450"/>
                  <a:pt x="6516131" y="1529450"/>
                </a:cubicBezTo>
                <a:close/>
                <a:moveTo>
                  <a:pt x="6374251" y="1529450"/>
                </a:moveTo>
                <a:cubicBezTo>
                  <a:pt x="6391156" y="1529450"/>
                  <a:pt x="6404014" y="1534396"/>
                  <a:pt x="6412825" y="1544287"/>
                </a:cubicBezTo>
                <a:cubicBezTo>
                  <a:pt x="6421817" y="1554357"/>
                  <a:pt x="6426313" y="1567755"/>
                  <a:pt x="6426313" y="1584480"/>
                </a:cubicBezTo>
                <a:lnTo>
                  <a:pt x="6426313" y="1674846"/>
                </a:lnTo>
                <a:lnTo>
                  <a:pt x="6402845" y="1674846"/>
                </a:lnTo>
                <a:lnTo>
                  <a:pt x="6402845" y="1587986"/>
                </a:lnTo>
                <a:cubicBezTo>
                  <a:pt x="6402845" y="1575038"/>
                  <a:pt x="6399698" y="1565597"/>
                  <a:pt x="6393403" y="1559662"/>
                </a:cubicBezTo>
                <a:cubicBezTo>
                  <a:pt x="6387289" y="1553728"/>
                  <a:pt x="6378747" y="1550761"/>
                  <a:pt x="6367777" y="1550761"/>
                </a:cubicBezTo>
                <a:cubicBezTo>
                  <a:pt x="6360224" y="1550761"/>
                  <a:pt x="6353480" y="1552919"/>
                  <a:pt x="6347546" y="1557235"/>
                </a:cubicBezTo>
                <a:cubicBezTo>
                  <a:pt x="6341252" y="1561910"/>
                  <a:pt x="6336576" y="1567485"/>
                  <a:pt x="6333519" y="1573959"/>
                </a:cubicBezTo>
                <a:cubicBezTo>
                  <a:pt x="6330282" y="1580973"/>
                  <a:pt x="6328663" y="1588166"/>
                  <a:pt x="6328663" y="1595539"/>
                </a:cubicBezTo>
                <a:lnTo>
                  <a:pt x="6328663" y="1674846"/>
                </a:lnTo>
                <a:lnTo>
                  <a:pt x="6305195" y="1674846"/>
                </a:lnTo>
                <a:lnTo>
                  <a:pt x="6305195" y="1534036"/>
                </a:lnTo>
                <a:lnTo>
                  <a:pt x="6327314" y="1534036"/>
                </a:lnTo>
                <a:lnTo>
                  <a:pt x="6327314" y="1554807"/>
                </a:lnTo>
                <a:lnTo>
                  <a:pt x="6328663" y="1554807"/>
                </a:lnTo>
                <a:cubicBezTo>
                  <a:pt x="6332440" y="1547793"/>
                  <a:pt x="6338554" y="1541859"/>
                  <a:pt x="6347006" y="1537003"/>
                </a:cubicBezTo>
                <a:cubicBezTo>
                  <a:pt x="6355638" y="1531968"/>
                  <a:pt x="6364720" y="1529450"/>
                  <a:pt x="6374251" y="1529450"/>
                </a:cubicBezTo>
                <a:close/>
                <a:moveTo>
                  <a:pt x="5671996" y="1529450"/>
                </a:moveTo>
                <a:cubicBezTo>
                  <a:pt x="5691059" y="1529450"/>
                  <a:pt x="5706075" y="1534486"/>
                  <a:pt x="5717045" y="1544556"/>
                </a:cubicBezTo>
                <a:cubicBezTo>
                  <a:pt x="5727835" y="1554447"/>
                  <a:pt x="5733230" y="1568115"/>
                  <a:pt x="5733230" y="1585559"/>
                </a:cubicBezTo>
                <a:lnTo>
                  <a:pt x="5733230" y="1674846"/>
                </a:lnTo>
                <a:lnTo>
                  <a:pt x="5710840" y="1674846"/>
                </a:lnTo>
                <a:lnTo>
                  <a:pt x="5710840" y="1654615"/>
                </a:lnTo>
                <a:lnTo>
                  <a:pt x="5709761" y="1654615"/>
                </a:lnTo>
                <a:cubicBezTo>
                  <a:pt x="5705626" y="1661628"/>
                  <a:pt x="5699601" y="1667473"/>
                  <a:pt x="5691688" y="1672149"/>
                </a:cubicBezTo>
                <a:cubicBezTo>
                  <a:pt x="5683955" y="1676824"/>
                  <a:pt x="5674784" y="1679162"/>
                  <a:pt x="5664173" y="1679162"/>
                </a:cubicBezTo>
                <a:cubicBezTo>
                  <a:pt x="5653743" y="1679162"/>
                  <a:pt x="5644572" y="1677184"/>
                  <a:pt x="5636659" y="1673228"/>
                </a:cubicBezTo>
                <a:cubicBezTo>
                  <a:pt x="5628387" y="1669091"/>
                  <a:pt x="5622092" y="1663517"/>
                  <a:pt x="5617776" y="1656503"/>
                </a:cubicBezTo>
                <a:cubicBezTo>
                  <a:pt x="5613460" y="1649490"/>
                  <a:pt x="5611302" y="1641397"/>
                  <a:pt x="5611302" y="1632225"/>
                </a:cubicBezTo>
                <a:cubicBezTo>
                  <a:pt x="5611302" y="1617299"/>
                  <a:pt x="5616878" y="1605700"/>
                  <a:pt x="5628027" y="1597428"/>
                </a:cubicBezTo>
                <a:cubicBezTo>
                  <a:pt x="5639537" y="1588975"/>
                  <a:pt x="5653743" y="1584749"/>
                  <a:pt x="5670648" y="1584749"/>
                </a:cubicBezTo>
                <a:cubicBezTo>
                  <a:pt x="5679460" y="1584749"/>
                  <a:pt x="5687372" y="1585648"/>
                  <a:pt x="5694386" y="1587447"/>
                </a:cubicBezTo>
                <a:cubicBezTo>
                  <a:pt x="5701579" y="1589245"/>
                  <a:pt x="5707064" y="1591403"/>
                  <a:pt x="5710840" y="1593921"/>
                </a:cubicBezTo>
                <a:lnTo>
                  <a:pt x="5710840" y="1585289"/>
                </a:lnTo>
                <a:cubicBezTo>
                  <a:pt x="5710840" y="1575038"/>
                  <a:pt x="5707244" y="1566676"/>
                  <a:pt x="5700050" y="1560202"/>
                </a:cubicBezTo>
                <a:cubicBezTo>
                  <a:pt x="5692857" y="1553728"/>
                  <a:pt x="5683506" y="1550491"/>
                  <a:pt x="5671996" y="1550491"/>
                </a:cubicBezTo>
                <a:cubicBezTo>
                  <a:pt x="5664264" y="1550491"/>
                  <a:pt x="5657070" y="1552199"/>
                  <a:pt x="5650416" y="1555616"/>
                </a:cubicBezTo>
                <a:cubicBezTo>
                  <a:pt x="5643403" y="1559213"/>
                  <a:pt x="5638098" y="1563979"/>
                  <a:pt x="5634501" y="1569913"/>
                </a:cubicBezTo>
                <a:lnTo>
                  <a:pt x="5616697" y="1556695"/>
                </a:lnTo>
                <a:cubicBezTo>
                  <a:pt x="5622092" y="1548423"/>
                  <a:pt x="5629735" y="1541769"/>
                  <a:pt x="5639626" y="1536734"/>
                </a:cubicBezTo>
                <a:cubicBezTo>
                  <a:pt x="5649337" y="1531878"/>
                  <a:pt x="5660127" y="1529450"/>
                  <a:pt x="5671996" y="1529450"/>
                </a:cubicBezTo>
                <a:close/>
                <a:moveTo>
                  <a:pt x="5318139" y="1529450"/>
                </a:moveTo>
                <a:cubicBezTo>
                  <a:pt x="5331626" y="1529450"/>
                  <a:pt x="5343586" y="1532597"/>
                  <a:pt x="5354016" y="1538892"/>
                </a:cubicBezTo>
                <a:cubicBezTo>
                  <a:pt x="5364087" y="1545006"/>
                  <a:pt x="5371819" y="1553458"/>
                  <a:pt x="5377214" y="1564248"/>
                </a:cubicBezTo>
                <a:cubicBezTo>
                  <a:pt x="5382790" y="1575398"/>
                  <a:pt x="5385577" y="1587896"/>
                  <a:pt x="5385577" y="1601744"/>
                </a:cubicBezTo>
                <a:cubicBezTo>
                  <a:pt x="5385577" y="1602823"/>
                  <a:pt x="5385397" y="1605160"/>
                  <a:pt x="5385037" y="1608757"/>
                </a:cubicBezTo>
                <a:lnTo>
                  <a:pt x="5273360" y="1608757"/>
                </a:lnTo>
                <a:cubicBezTo>
                  <a:pt x="5273900" y="1619547"/>
                  <a:pt x="5276508" y="1628629"/>
                  <a:pt x="5281183" y="1636002"/>
                </a:cubicBezTo>
                <a:cubicBezTo>
                  <a:pt x="5285679" y="1643016"/>
                  <a:pt x="5291524" y="1648500"/>
                  <a:pt x="5298717" y="1652457"/>
                </a:cubicBezTo>
                <a:cubicBezTo>
                  <a:pt x="5305730" y="1656233"/>
                  <a:pt x="5313104" y="1658122"/>
                  <a:pt x="5320836" y="1658122"/>
                </a:cubicBezTo>
                <a:cubicBezTo>
                  <a:pt x="5339179" y="1658122"/>
                  <a:pt x="5353117" y="1649579"/>
                  <a:pt x="5362648" y="1632495"/>
                </a:cubicBezTo>
                <a:lnTo>
                  <a:pt x="5382340" y="1642206"/>
                </a:lnTo>
                <a:cubicBezTo>
                  <a:pt x="5376405" y="1653536"/>
                  <a:pt x="5368223" y="1662527"/>
                  <a:pt x="5357792" y="1669181"/>
                </a:cubicBezTo>
                <a:cubicBezTo>
                  <a:pt x="5347362" y="1675835"/>
                  <a:pt x="5334774" y="1679162"/>
                  <a:pt x="5320027" y="1679162"/>
                </a:cubicBezTo>
                <a:cubicBezTo>
                  <a:pt x="5306360" y="1679162"/>
                  <a:pt x="5294311" y="1676015"/>
                  <a:pt x="5283880" y="1669721"/>
                </a:cubicBezTo>
                <a:cubicBezTo>
                  <a:pt x="5273090" y="1663247"/>
                  <a:pt x="5264728" y="1654345"/>
                  <a:pt x="5258794" y="1643016"/>
                </a:cubicBezTo>
                <a:cubicBezTo>
                  <a:pt x="5252859" y="1631686"/>
                  <a:pt x="5249892" y="1618918"/>
                  <a:pt x="5249892" y="1604711"/>
                </a:cubicBezTo>
                <a:cubicBezTo>
                  <a:pt x="5249892" y="1591043"/>
                  <a:pt x="5252679" y="1578545"/>
                  <a:pt x="5258254" y="1567216"/>
                </a:cubicBezTo>
                <a:cubicBezTo>
                  <a:pt x="5264009" y="1555526"/>
                  <a:pt x="5272011" y="1546355"/>
                  <a:pt x="5282262" y="1539701"/>
                </a:cubicBezTo>
                <a:cubicBezTo>
                  <a:pt x="5292872" y="1532867"/>
                  <a:pt x="5304831" y="1529450"/>
                  <a:pt x="5318139" y="1529450"/>
                </a:cubicBezTo>
                <a:close/>
                <a:moveTo>
                  <a:pt x="4929046" y="1529450"/>
                </a:moveTo>
                <a:cubicBezTo>
                  <a:pt x="4948109" y="1529450"/>
                  <a:pt x="4963125" y="1534486"/>
                  <a:pt x="4974095" y="1544556"/>
                </a:cubicBezTo>
                <a:cubicBezTo>
                  <a:pt x="4984885" y="1554447"/>
                  <a:pt x="4990280" y="1568115"/>
                  <a:pt x="4990280" y="1585559"/>
                </a:cubicBezTo>
                <a:lnTo>
                  <a:pt x="4990280" y="1674846"/>
                </a:lnTo>
                <a:lnTo>
                  <a:pt x="4967890" y="1674846"/>
                </a:lnTo>
                <a:lnTo>
                  <a:pt x="4967890" y="1654615"/>
                </a:lnTo>
                <a:lnTo>
                  <a:pt x="4966811" y="1654615"/>
                </a:lnTo>
                <a:cubicBezTo>
                  <a:pt x="4962676" y="1661628"/>
                  <a:pt x="4956651" y="1667473"/>
                  <a:pt x="4948738" y="1672149"/>
                </a:cubicBezTo>
                <a:cubicBezTo>
                  <a:pt x="4941005" y="1676824"/>
                  <a:pt x="4931834" y="1679162"/>
                  <a:pt x="4921223" y="1679162"/>
                </a:cubicBezTo>
                <a:cubicBezTo>
                  <a:pt x="4910793" y="1679162"/>
                  <a:pt x="4901622" y="1677184"/>
                  <a:pt x="4893709" y="1673228"/>
                </a:cubicBezTo>
                <a:cubicBezTo>
                  <a:pt x="4885437" y="1669091"/>
                  <a:pt x="4879142" y="1663517"/>
                  <a:pt x="4874826" y="1656503"/>
                </a:cubicBezTo>
                <a:cubicBezTo>
                  <a:pt x="4870510" y="1649490"/>
                  <a:pt x="4868352" y="1641397"/>
                  <a:pt x="4868352" y="1632225"/>
                </a:cubicBezTo>
                <a:cubicBezTo>
                  <a:pt x="4868352" y="1617299"/>
                  <a:pt x="4873928" y="1605700"/>
                  <a:pt x="4885077" y="1597428"/>
                </a:cubicBezTo>
                <a:cubicBezTo>
                  <a:pt x="4896587" y="1588975"/>
                  <a:pt x="4910793" y="1584749"/>
                  <a:pt x="4927698" y="1584749"/>
                </a:cubicBezTo>
                <a:cubicBezTo>
                  <a:pt x="4936510" y="1584749"/>
                  <a:pt x="4944422" y="1585648"/>
                  <a:pt x="4951436" y="1587447"/>
                </a:cubicBezTo>
                <a:cubicBezTo>
                  <a:pt x="4958629" y="1589245"/>
                  <a:pt x="4964114" y="1591403"/>
                  <a:pt x="4967890" y="1593921"/>
                </a:cubicBezTo>
                <a:lnTo>
                  <a:pt x="4967890" y="1585289"/>
                </a:lnTo>
                <a:cubicBezTo>
                  <a:pt x="4967890" y="1575038"/>
                  <a:pt x="4964294" y="1566676"/>
                  <a:pt x="4957100" y="1560202"/>
                </a:cubicBezTo>
                <a:cubicBezTo>
                  <a:pt x="4949907" y="1553728"/>
                  <a:pt x="4940556" y="1550491"/>
                  <a:pt x="4929046" y="1550491"/>
                </a:cubicBezTo>
                <a:cubicBezTo>
                  <a:pt x="4921314" y="1550491"/>
                  <a:pt x="4914120" y="1552199"/>
                  <a:pt x="4907466" y="1555616"/>
                </a:cubicBezTo>
                <a:cubicBezTo>
                  <a:pt x="4900453" y="1559213"/>
                  <a:pt x="4895148" y="1563979"/>
                  <a:pt x="4891551" y="1569913"/>
                </a:cubicBezTo>
                <a:lnTo>
                  <a:pt x="4873747" y="1556695"/>
                </a:lnTo>
                <a:cubicBezTo>
                  <a:pt x="4879142" y="1548423"/>
                  <a:pt x="4886785" y="1541769"/>
                  <a:pt x="4896676" y="1536734"/>
                </a:cubicBezTo>
                <a:cubicBezTo>
                  <a:pt x="4906387" y="1531878"/>
                  <a:pt x="4917177" y="1529450"/>
                  <a:pt x="4929046" y="1529450"/>
                </a:cubicBezTo>
                <a:close/>
                <a:moveTo>
                  <a:pt x="4538522" y="1529450"/>
                </a:moveTo>
                <a:cubicBezTo>
                  <a:pt x="4557584" y="1529450"/>
                  <a:pt x="4572600" y="1534486"/>
                  <a:pt x="4583570" y="1544556"/>
                </a:cubicBezTo>
                <a:cubicBezTo>
                  <a:pt x="4594360" y="1554447"/>
                  <a:pt x="4599755" y="1568115"/>
                  <a:pt x="4599755" y="1585559"/>
                </a:cubicBezTo>
                <a:lnTo>
                  <a:pt x="4599755" y="1674846"/>
                </a:lnTo>
                <a:lnTo>
                  <a:pt x="4577366" y="1674846"/>
                </a:lnTo>
                <a:lnTo>
                  <a:pt x="4577366" y="1654615"/>
                </a:lnTo>
                <a:lnTo>
                  <a:pt x="4576287" y="1654615"/>
                </a:lnTo>
                <a:cubicBezTo>
                  <a:pt x="4572151" y="1661628"/>
                  <a:pt x="4566126" y="1667473"/>
                  <a:pt x="4558213" y="1672149"/>
                </a:cubicBezTo>
                <a:cubicBezTo>
                  <a:pt x="4550480" y="1676824"/>
                  <a:pt x="4541309" y="1679162"/>
                  <a:pt x="4530699" y="1679162"/>
                </a:cubicBezTo>
                <a:cubicBezTo>
                  <a:pt x="4520268" y="1679162"/>
                  <a:pt x="4511097" y="1677184"/>
                  <a:pt x="4503184" y="1673228"/>
                </a:cubicBezTo>
                <a:cubicBezTo>
                  <a:pt x="4494912" y="1669091"/>
                  <a:pt x="4488618" y="1663517"/>
                  <a:pt x="4484302" y="1656503"/>
                </a:cubicBezTo>
                <a:cubicBezTo>
                  <a:pt x="4479986" y="1649490"/>
                  <a:pt x="4477828" y="1641397"/>
                  <a:pt x="4477828" y="1632225"/>
                </a:cubicBezTo>
                <a:cubicBezTo>
                  <a:pt x="4477828" y="1617299"/>
                  <a:pt x="4483403" y="1605700"/>
                  <a:pt x="4494552" y="1597428"/>
                </a:cubicBezTo>
                <a:cubicBezTo>
                  <a:pt x="4506062" y="1588975"/>
                  <a:pt x="4520268" y="1584749"/>
                  <a:pt x="4537173" y="1584749"/>
                </a:cubicBezTo>
                <a:cubicBezTo>
                  <a:pt x="4545984" y="1584749"/>
                  <a:pt x="4553897" y="1585648"/>
                  <a:pt x="4560911" y="1587447"/>
                </a:cubicBezTo>
                <a:cubicBezTo>
                  <a:pt x="4568104" y="1589245"/>
                  <a:pt x="4573589" y="1591403"/>
                  <a:pt x="4577366" y="1593921"/>
                </a:cubicBezTo>
                <a:lnTo>
                  <a:pt x="4577366" y="1585289"/>
                </a:lnTo>
                <a:cubicBezTo>
                  <a:pt x="4577366" y="1575038"/>
                  <a:pt x="4573769" y="1566676"/>
                  <a:pt x="4566576" y="1560202"/>
                </a:cubicBezTo>
                <a:cubicBezTo>
                  <a:pt x="4559382" y="1553728"/>
                  <a:pt x="4550031" y="1550491"/>
                  <a:pt x="4538522" y="1550491"/>
                </a:cubicBezTo>
                <a:cubicBezTo>
                  <a:pt x="4530789" y="1550491"/>
                  <a:pt x="4523595" y="1552199"/>
                  <a:pt x="4516941" y="1555616"/>
                </a:cubicBezTo>
                <a:cubicBezTo>
                  <a:pt x="4509928" y="1559213"/>
                  <a:pt x="4504623" y="1563979"/>
                  <a:pt x="4501026" y="1569913"/>
                </a:cubicBezTo>
                <a:lnTo>
                  <a:pt x="4483223" y="1556695"/>
                </a:lnTo>
                <a:cubicBezTo>
                  <a:pt x="4488618" y="1548423"/>
                  <a:pt x="4496260" y="1541769"/>
                  <a:pt x="4506151" y="1536734"/>
                </a:cubicBezTo>
                <a:cubicBezTo>
                  <a:pt x="4515862" y="1531878"/>
                  <a:pt x="4526653" y="1529450"/>
                  <a:pt x="4538522" y="1529450"/>
                </a:cubicBezTo>
                <a:close/>
                <a:moveTo>
                  <a:pt x="3831076" y="1529450"/>
                </a:moveTo>
                <a:cubicBezTo>
                  <a:pt x="3847980" y="1529450"/>
                  <a:pt x="3860839" y="1534396"/>
                  <a:pt x="3869651" y="1544287"/>
                </a:cubicBezTo>
                <a:cubicBezTo>
                  <a:pt x="3878642" y="1554357"/>
                  <a:pt x="3883138" y="1567755"/>
                  <a:pt x="3883138" y="1584480"/>
                </a:cubicBezTo>
                <a:lnTo>
                  <a:pt x="3883138" y="1674846"/>
                </a:lnTo>
                <a:lnTo>
                  <a:pt x="3859670" y="1674846"/>
                </a:lnTo>
                <a:lnTo>
                  <a:pt x="3859670" y="1587986"/>
                </a:lnTo>
                <a:cubicBezTo>
                  <a:pt x="3859670" y="1575038"/>
                  <a:pt x="3856523" y="1565597"/>
                  <a:pt x="3850229" y="1559662"/>
                </a:cubicBezTo>
                <a:cubicBezTo>
                  <a:pt x="3844114" y="1553728"/>
                  <a:pt x="3835572" y="1550761"/>
                  <a:pt x="3824602" y="1550761"/>
                </a:cubicBezTo>
                <a:cubicBezTo>
                  <a:pt x="3817049" y="1550761"/>
                  <a:pt x="3810305" y="1552919"/>
                  <a:pt x="3804371" y="1557235"/>
                </a:cubicBezTo>
                <a:cubicBezTo>
                  <a:pt x="3798077" y="1561910"/>
                  <a:pt x="3793401" y="1567485"/>
                  <a:pt x="3790344" y="1573959"/>
                </a:cubicBezTo>
                <a:cubicBezTo>
                  <a:pt x="3787107" y="1580973"/>
                  <a:pt x="3785488" y="1588166"/>
                  <a:pt x="3785488" y="1595539"/>
                </a:cubicBezTo>
                <a:lnTo>
                  <a:pt x="3785488" y="1674846"/>
                </a:lnTo>
                <a:lnTo>
                  <a:pt x="3762020" y="1674846"/>
                </a:lnTo>
                <a:lnTo>
                  <a:pt x="3762020" y="1534036"/>
                </a:lnTo>
                <a:lnTo>
                  <a:pt x="3784140" y="1534036"/>
                </a:lnTo>
                <a:lnTo>
                  <a:pt x="3784140" y="1554807"/>
                </a:lnTo>
                <a:lnTo>
                  <a:pt x="3785488" y="1554807"/>
                </a:lnTo>
                <a:cubicBezTo>
                  <a:pt x="3789265" y="1547793"/>
                  <a:pt x="3795379" y="1541859"/>
                  <a:pt x="3803831" y="1537003"/>
                </a:cubicBezTo>
                <a:cubicBezTo>
                  <a:pt x="3812463" y="1531968"/>
                  <a:pt x="3821545" y="1529450"/>
                  <a:pt x="3831076" y="1529450"/>
                </a:cubicBezTo>
                <a:close/>
                <a:moveTo>
                  <a:pt x="3584589" y="1529450"/>
                </a:moveTo>
                <a:cubicBezTo>
                  <a:pt x="3598077" y="1529450"/>
                  <a:pt x="3610035" y="1532597"/>
                  <a:pt x="3620466" y="1538892"/>
                </a:cubicBezTo>
                <a:cubicBezTo>
                  <a:pt x="3630536" y="1545006"/>
                  <a:pt x="3638269" y="1553458"/>
                  <a:pt x="3643664" y="1564248"/>
                </a:cubicBezTo>
                <a:cubicBezTo>
                  <a:pt x="3649239" y="1575398"/>
                  <a:pt x="3652027" y="1587896"/>
                  <a:pt x="3652027" y="1601744"/>
                </a:cubicBezTo>
                <a:cubicBezTo>
                  <a:pt x="3652027" y="1602823"/>
                  <a:pt x="3651847" y="1605160"/>
                  <a:pt x="3651487" y="1608757"/>
                </a:cubicBezTo>
                <a:lnTo>
                  <a:pt x="3539810" y="1608757"/>
                </a:lnTo>
                <a:cubicBezTo>
                  <a:pt x="3540350" y="1619547"/>
                  <a:pt x="3542957" y="1628629"/>
                  <a:pt x="3547633" y="1636002"/>
                </a:cubicBezTo>
                <a:cubicBezTo>
                  <a:pt x="3552129" y="1643016"/>
                  <a:pt x="3557973" y="1648500"/>
                  <a:pt x="3565167" y="1652457"/>
                </a:cubicBezTo>
                <a:cubicBezTo>
                  <a:pt x="3572180" y="1656233"/>
                  <a:pt x="3579554" y="1658122"/>
                  <a:pt x="3587286" y="1658122"/>
                </a:cubicBezTo>
                <a:cubicBezTo>
                  <a:pt x="3605630" y="1658122"/>
                  <a:pt x="3619566" y="1649579"/>
                  <a:pt x="3629098" y="1632495"/>
                </a:cubicBezTo>
                <a:lnTo>
                  <a:pt x="3648790" y="1642206"/>
                </a:lnTo>
                <a:cubicBezTo>
                  <a:pt x="3642855" y="1653536"/>
                  <a:pt x="3634673" y="1662527"/>
                  <a:pt x="3624242" y="1669181"/>
                </a:cubicBezTo>
                <a:cubicBezTo>
                  <a:pt x="3613812" y="1675835"/>
                  <a:pt x="3601223" y="1679162"/>
                  <a:pt x="3586477" y="1679162"/>
                </a:cubicBezTo>
                <a:cubicBezTo>
                  <a:pt x="3572810" y="1679162"/>
                  <a:pt x="3560761" y="1676015"/>
                  <a:pt x="3550331" y="1669721"/>
                </a:cubicBezTo>
                <a:cubicBezTo>
                  <a:pt x="3539541" y="1663247"/>
                  <a:pt x="3531178" y="1654345"/>
                  <a:pt x="3525244" y="1643016"/>
                </a:cubicBezTo>
                <a:cubicBezTo>
                  <a:pt x="3519309" y="1631686"/>
                  <a:pt x="3516342" y="1618918"/>
                  <a:pt x="3516342" y="1604711"/>
                </a:cubicBezTo>
                <a:cubicBezTo>
                  <a:pt x="3516342" y="1591044"/>
                  <a:pt x="3519129" y="1578545"/>
                  <a:pt x="3524704" y="1567216"/>
                </a:cubicBezTo>
                <a:cubicBezTo>
                  <a:pt x="3530459" y="1555526"/>
                  <a:pt x="3538462" y="1546355"/>
                  <a:pt x="3548712" y="1539701"/>
                </a:cubicBezTo>
                <a:cubicBezTo>
                  <a:pt x="3559322" y="1532867"/>
                  <a:pt x="3571281" y="1529450"/>
                  <a:pt x="3584589" y="1529450"/>
                </a:cubicBezTo>
                <a:close/>
                <a:moveTo>
                  <a:pt x="3268106" y="1529450"/>
                </a:moveTo>
                <a:cubicBezTo>
                  <a:pt x="3278896" y="1529450"/>
                  <a:pt x="3288427" y="1531698"/>
                  <a:pt x="3296700" y="1536194"/>
                </a:cubicBezTo>
                <a:cubicBezTo>
                  <a:pt x="3304972" y="1540690"/>
                  <a:pt x="3311446" y="1546714"/>
                  <a:pt x="3316122" y="1554267"/>
                </a:cubicBezTo>
                <a:lnTo>
                  <a:pt x="3317201" y="1554267"/>
                </a:lnTo>
                <a:lnTo>
                  <a:pt x="3317201" y="1534036"/>
                </a:lnTo>
                <a:lnTo>
                  <a:pt x="3339590" y="1534036"/>
                </a:lnTo>
                <a:lnTo>
                  <a:pt x="3339590" y="1669451"/>
                </a:lnTo>
                <a:cubicBezTo>
                  <a:pt x="3339590" y="1691930"/>
                  <a:pt x="3333296" y="1709194"/>
                  <a:pt x="3320707" y="1721243"/>
                </a:cubicBezTo>
                <a:cubicBezTo>
                  <a:pt x="3308299" y="1733112"/>
                  <a:pt x="3291844" y="1739047"/>
                  <a:pt x="3271343" y="1739047"/>
                </a:cubicBezTo>
                <a:cubicBezTo>
                  <a:pt x="3254618" y="1739047"/>
                  <a:pt x="3240951" y="1735180"/>
                  <a:pt x="3230341" y="1727448"/>
                </a:cubicBezTo>
                <a:cubicBezTo>
                  <a:pt x="3219551" y="1719715"/>
                  <a:pt x="3212268" y="1710363"/>
                  <a:pt x="3208491" y="1699393"/>
                </a:cubicBezTo>
                <a:lnTo>
                  <a:pt x="3230071" y="1690222"/>
                </a:lnTo>
                <a:cubicBezTo>
                  <a:pt x="3233128" y="1698494"/>
                  <a:pt x="3238253" y="1705148"/>
                  <a:pt x="3245447" y="1710184"/>
                </a:cubicBezTo>
                <a:cubicBezTo>
                  <a:pt x="3252640" y="1715219"/>
                  <a:pt x="3261272" y="1717737"/>
                  <a:pt x="3271343" y="1717737"/>
                </a:cubicBezTo>
                <a:cubicBezTo>
                  <a:pt x="3285730" y="1717737"/>
                  <a:pt x="3296969" y="1713510"/>
                  <a:pt x="3305062" y="1705058"/>
                </a:cubicBezTo>
                <a:cubicBezTo>
                  <a:pt x="3313154" y="1696786"/>
                  <a:pt x="3317201" y="1684737"/>
                  <a:pt x="3317201" y="1668912"/>
                </a:cubicBezTo>
                <a:lnTo>
                  <a:pt x="3317201" y="1653266"/>
                </a:lnTo>
                <a:lnTo>
                  <a:pt x="3316122" y="1653266"/>
                </a:lnTo>
                <a:cubicBezTo>
                  <a:pt x="3311626" y="1660280"/>
                  <a:pt x="3305152" y="1666124"/>
                  <a:pt x="3296700" y="1670800"/>
                </a:cubicBezTo>
                <a:cubicBezTo>
                  <a:pt x="3288427" y="1675296"/>
                  <a:pt x="3278896" y="1677544"/>
                  <a:pt x="3268106" y="1677544"/>
                </a:cubicBezTo>
                <a:cubicBezTo>
                  <a:pt x="3255877" y="1677544"/>
                  <a:pt x="3244727" y="1674396"/>
                  <a:pt x="3234657" y="1668102"/>
                </a:cubicBezTo>
                <a:cubicBezTo>
                  <a:pt x="3224766" y="1661988"/>
                  <a:pt x="3216853" y="1653266"/>
                  <a:pt x="3210919" y="1641937"/>
                </a:cubicBezTo>
                <a:cubicBezTo>
                  <a:pt x="3204984" y="1630607"/>
                  <a:pt x="3202017" y="1617839"/>
                  <a:pt x="3202017" y="1603632"/>
                </a:cubicBezTo>
                <a:cubicBezTo>
                  <a:pt x="3202017" y="1589425"/>
                  <a:pt x="3204984" y="1576657"/>
                  <a:pt x="3210919" y="1565327"/>
                </a:cubicBezTo>
                <a:cubicBezTo>
                  <a:pt x="3217033" y="1553818"/>
                  <a:pt x="3224946" y="1545006"/>
                  <a:pt x="3234657" y="1538892"/>
                </a:cubicBezTo>
                <a:cubicBezTo>
                  <a:pt x="3244727" y="1532597"/>
                  <a:pt x="3255877" y="1529450"/>
                  <a:pt x="3268106" y="1529450"/>
                </a:cubicBezTo>
                <a:close/>
                <a:moveTo>
                  <a:pt x="3126226" y="1529450"/>
                </a:moveTo>
                <a:cubicBezTo>
                  <a:pt x="3143130" y="1529450"/>
                  <a:pt x="3155989" y="1534396"/>
                  <a:pt x="3164801" y="1544287"/>
                </a:cubicBezTo>
                <a:cubicBezTo>
                  <a:pt x="3173792" y="1554357"/>
                  <a:pt x="3178288" y="1567755"/>
                  <a:pt x="3178288" y="1584480"/>
                </a:cubicBezTo>
                <a:lnTo>
                  <a:pt x="3178288" y="1674846"/>
                </a:lnTo>
                <a:lnTo>
                  <a:pt x="3154820" y="1674846"/>
                </a:lnTo>
                <a:lnTo>
                  <a:pt x="3154820" y="1587986"/>
                </a:lnTo>
                <a:cubicBezTo>
                  <a:pt x="3154820" y="1575038"/>
                  <a:pt x="3151673" y="1565597"/>
                  <a:pt x="3145379" y="1559662"/>
                </a:cubicBezTo>
                <a:cubicBezTo>
                  <a:pt x="3139264" y="1553728"/>
                  <a:pt x="3130722" y="1550761"/>
                  <a:pt x="3119752" y="1550761"/>
                </a:cubicBezTo>
                <a:cubicBezTo>
                  <a:pt x="3112199" y="1550761"/>
                  <a:pt x="3105455" y="1552919"/>
                  <a:pt x="3099521" y="1557235"/>
                </a:cubicBezTo>
                <a:cubicBezTo>
                  <a:pt x="3093227" y="1561910"/>
                  <a:pt x="3088551" y="1567485"/>
                  <a:pt x="3085494" y="1573959"/>
                </a:cubicBezTo>
                <a:cubicBezTo>
                  <a:pt x="3082257" y="1580973"/>
                  <a:pt x="3080638" y="1588166"/>
                  <a:pt x="3080638" y="1595539"/>
                </a:cubicBezTo>
                <a:lnTo>
                  <a:pt x="3080638" y="1674846"/>
                </a:lnTo>
                <a:lnTo>
                  <a:pt x="3057170" y="1674846"/>
                </a:lnTo>
                <a:lnTo>
                  <a:pt x="3057170" y="1534036"/>
                </a:lnTo>
                <a:lnTo>
                  <a:pt x="3079290" y="1534036"/>
                </a:lnTo>
                <a:lnTo>
                  <a:pt x="3079290" y="1554807"/>
                </a:lnTo>
                <a:lnTo>
                  <a:pt x="3080638" y="1554807"/>
                </a:lnTo>
                <a:cubicBezTo>
                  <a:pt x="3084415" y="1547793"/>
                  <a:pt x="3090529" y="1541859"/>
                  <a:pt x="3098981" y="1537003"/>
                </a:cubicBezTo>
                <a:cubicBezTo>
                  <a:pt x="3107613" y="1531968"/>
                  <a:pt x="3116695" y="1529450"/>
                  <a:pt x="3126226" y="1529450"/>
                </a:cubicBezTo>
                <a:close/>
                <a:moveTo>
                  <a:pt x="2877581" y="1529450"/>
                </a:moveTo>
                <a:cubicBezTo>
                  <a:pt x="2888371" y="1529450"/>
                  <a:pt x="2897902" y="1531698"/>
                  <a:pt x="2906175" y="1536194"/>
                </a:cubicBezTo>
                <a:cubicBezTo>
                  <a:pt x="2914447" y="1540690"/>
                  <a:pt x="2920921" y="1546714"/>
                  <a:pt x="2925597" y="1554267"/>
                </a:cubicBezTo>
                <a:lnTo>
                  <a:pt x="2926676" y="1554267"/>
                </a:lnTo>
                <a:lnTo>
                  <a:pt x="2926676" y="1534036"/>
                </a:lnTo>
                <a:lnTo>
                  <a:pt x="2949065" y="1534036"/>
                </a:lnTo>
                <a:lnTo>
                  <a:pt x="2949065" y="1669451"/>
                </a:lnTo>
                <a:cubicBezTo>
                  <a:pt x="2949065" y="1691930"/>
                  <a:pt x="2942771" y="1709194"/>
                  <a:pt x="2930182" y="1721243"/>
                </a:cubicBezTo>
                <a:cubicBezTo>
                  <a:pt x="2917774" y="1733112"/>
                  <a:pt x="2901319" y="1739047"/>
                  <a:pt x="2880818" y="1739047"/>
                </a:cubicBezTo>
                <a:cubicBezTo>
                  <a:pt x="2864093" y="1739047"/>
                  <a:pt x="2850426" y="1735180"/>
                  <a:pt x="2839816" y="1727448"/>
                </a:cubicBezTo>
                <a:cubicBezTo>
                  <a:pt x="2829026" y="1719715"/>
                  <a:pt x="2821743" y="1710363"/>
                  <a:pt x="2817966" y="1699393"/>
                </a:cubicBezTo>
                <a:lnTo>
                  <a:pt x="2839546" y="1690222"/>
                </a:lnTo>
                <a:cubicBezTo>
                  <a:pt x="2842603" y="1698494"/>
                  <a:pt x="2847728" y="1705148"/>
                  <a:pt x="2854922" y="1710184"/>
                </a:cubicBezTo>
                <a:cubicBezTo>
                  <a:pt x="2862115" y="1715219"/>
                  <a:pt x="2870747" y="1717737"/>
                  <a:pt x="2880818" y="1717737"/>
                </a:cubicBezTo>
                <a:cubicBezTo>
                  <a:pt x="2895205" y="1717737"/>
                  <a:pt x="2906444" y="1713510"/>
                  <a:pt x="2914537" y="1705058"/>
                </a:cubicBezTo>
                <a:cubicBezTo>
                  <a:pt x="2922629" y="1696786"/>
                  <a:pt x="2926676" y="1684737"/>
                  <a:pt x="2926676" y="1668912"/>
                </a:cubicBezTo>
                <a:lnTo>
                  <a:pt x="2926676" y="1653266"/>
                </a:lnTo>
                <a:lnTo>
                  <a:pt x="2925597" y="1653266"/>
                </a:lnTo>
                <a:cubicBezTo>
                  <a:pt x="2921101" y="1660280"/>
                  <a:pt x="2914627" y="1666124"/>
                  <a:pt x="2906175" y="1670800"/>
                </a:cubicBezTo>
                <a:cubicBezTo>
                  <a:pt x="2897902" y="1675296"/>
                  <a:pt x="2888371" y="1677544"/>
                  <a:pt x="2877581" y="1677544"/>
                </a:cubicBezTo>
                <a:cubicBezTo>
                  <a:pt x="2865352" y="1677544"/>
                  <a:pt x="2854202" y="1674396"/>
                  <a:pt x="2844132" y="1668102"/>
                </a:cubicBezTo>
                <a:cubicBezTo>
                  <a:pt x="2834241" y="1661988"/>
                  <a:pt x="2826328" y="1653266"/>
                  <a:pt x="2820394" y="1641937"/>
                </a:cubicBezTo>
                <a:cubicBezTo>
                  <a:pt x="2814459" y="1630607"/>
                  <a:pt x="2811492" y="1617839"/>
                  <a:pt x="2811492" y="1603632"/>
                </a:cubicBezTo>
                <a:cubicBezTo>
                  <a:pt x="2811492" y="1589425"/>
                  <a:pt x="2814459" y="1576657"/>
                  <a:pt x="2820394" y="1565327"/>
                </a:cubicBezTo>
                <a:cubicBezTo>
                  <a:pt x="2826508" y="1553818"/>
                  <a:pt x="2834421" y="1545006"/>
                  <a:pt x="2844132" y="1538892"/>
                </a:cubicBezTo>
                <a:cubicBezTo>
                  <a:pt x="2854202" y="1532597"/>
                  <a:pt x="2865352" y="1529450"/>
                  <a:pt x="2877581" y="1529450"/>
                </a:cubicBezTo>
                <a:close/>
                <a:moveTo>
                  <a:pt x="2735701" y="1529450"/>
                </a:moveTo>
                <a:cubicBezTo>
                  <a:pt x="2752606" y="1529450"/>
                  <a:pt x="2765464" y="1534396"/>
                  <a:pt x="2774276" y="1544287"/>
                </a:cubicBezTo>
                <a:cubicBezTo>
                  <a:pt x="2783267" y="1554357"/>
                  <a:pt x="2787763" y="1567755"/>
                  <a:pt x="2787763" y="1584480"/>
                </a:cubicBezTo>
                <a:lnTo>
                  <a:pt x="2787763" y="1674846"/>
                </a:lnTo>
                <a:lnTo>
                  <a:pt x="2764295" y="1674846"/>
                </a:lnTo>
                <a:lnTo>
                  <a:pt x="2764295" y="1587986"/>
                </a:lnTo>
                <a:cubicBezTo>
                  <a:pt x="2764295" y="1575038"/>
                  <a:pt x="2761148" y="1565597"/>
                  <a:pt x="2754854" y="1559662"/>
                </a:cubicBezTo>
                <a:cubicBezTo>
                  <a:pt x="2748739" y="1553728"/>
                  <a:pt x="2740197" y="1550761"/>
                  <a:pt x="2729227" y="1550761"/>
                </a:cubicBezTo>
                <a:cubicBezTo>
                  <a:pt x="2721674" y="1550761"/>
                  <a:pt x="2714930" y="1552919"/>
                  <a:pt x="2708996" y="1557235"/>
                </a:cubicBezTo>
                <a:cubicBezTo>
                  <a:pt x="2702702" y="1561910"/>
                  <a:pt x="2698026" y="1567485"/>
                  <a:pt x="2694969" y="1573959"/>
                </a:cubicBezTo>
                <a:cubicBezTo>
                  <a:pt x="2691732" y="1580973"/>
                  <a:pt x="2690113" y="1588166"/>
                  <a:pt x="2690113" y="1595539"/>
                </a:cubicBezTo>
                <a:lnTo>
                  <a:pt x="2690113" y="1674846"/>
                </a:lnTo>
                <a:lnTo>
                  <a:pt x="2666645" y="1674846"/>
                </a:lnTo>
                <a:lnTo>
                  <a:pt x="2666645" y="1534036"/>
                </a:lnTo>
                <a:lnTo>
                  <a:pt x="2688765" y="1534036"/>
                </a:lnTo>
                <a:lnTo>
                  <a:pt x="2688765" y="1554807"/>
                </a:lnTo>
                <a:lnTo>
                  <a:pt x="2690113" y="1554807"/>
                </a:lnTo>
                <a:cubicBezTo>
                  <a:pt x="2693890" y="1547793"/>
                  <a:pt x="2700004" y="1541859"/>
                  <a:pt x="2708456" y="1537003"/>
                </a:cubicBezTo>
                <a:cubicBezTo>
                  <a:pt x="2717088" y="1531968"/>
                  <a:pt x="2726170" y="1529450"/>
                  <a:pt x="2735701" y="1529450"/>
                </a:cubicBezTo>
                <a:close/>
                <a:moveTo>
                  <a:pt x="2569460" y="1529450"/>
                </a:moveTo>
                <a:cubicBezTo>
                  <a:pt x="2583307" y="1529450"/>
                  <a:pt x="2595716" y="1532777"/>
                  <a:pt x="2606686" y="1539431"/>
                </a:cubicBezTo>
                <a:cubicBezTo>
                  <a:pt x="2617656" y="1546085"/>
                  <a:pt x="2626288" y="1555167"/>
                  <a:pt x="2632582" y="1566676"/>
                </a:cubicBezTo>
                <a:cubicBezTo>
                  <a:pt x="2638696" y="1577826"/>
                  <a:pt x="2641753" y="1590414"/>
                  <a:pt x="2641753" y="1604441"/>
                </a:cubicBezTo>
                <a:cubicBezTo>
                  <a:pt x="2641753" y="1618468"/>
                  <a:pt x="2638696" y="1631057"/>
                  <a:pt x="2632582" y="1642206"/>
                </a:cubicBezTo>
                <a:cubicBezTo>
                  <a:pt x="2626288" y="1653716"/>
                  <a:pt x="2617656" y="1662797"/>
                  <a:pt x="2606686" y="1669451"/>
                </a:cubicBezTo>
                <a:cubicBezTo>
                  <a:pt x="2596076" y="1675925"/>
                  <a:pt x="2583667" y="1679162"/>
                  <a:pt x="2569460" y="1679162"/>
                </a:cubicBezTo>
                <a:cubicBezTo>
                  <a:pt x="2555253" y="1679162"/>
                  <a:pt x="2542845" y="1675925"/>
                  <a:pt x="2532235" y="1669451"/>
                </a:cubicBezTo>
                <a:cubicBezTo>
                  <a:pt x="2521265" y="1662797"/>
                  <a:pt x="2512633" y="1653716"/>
                  <a:pt x="2506339" y="1642206"/>
                </a:cubicBezTo>
                <a:cubicBezTo>
                  <a:pt x="2500224" y="1631057"/>
                  <a:pt x="2497167" y="1618468"/>
                  <a:pt x="2497167" y="1604441"/>
                </a:cubicBezTo>
                <a:cubicBezTo>
                  <a:pt x="2497167" y="1590414"/>
                  <a:pt x="2500224" y="1577826"/>
                  <a:pt x="2506339" y="1566676"/>
                </a:cubicBezTo>
                <a:cubicBezTo>
                  <a:pt x="2512633" y="1555167"/>
                  <a:pt x="2521265" y="1546085"/>
                  <a:pt x="2532235" y="1539431"/>
                </a:cubicBezTo>
                <a:cubicBezTo>
                  <a:pt x="2543204" y="1532777"/>
                  <a:pt x="2555613" y="1529450"/>
                  <a:pt x="2569460" y="1529450"/>
                </a:cubicBezTo>
                <a:close/>
                <a:moveTo>
                  <a:pt x="2415981" y="1529450"/>
                </a:moveTo>
                <a:cubicBezTo>
                  <a:pt x="2430907" y="1529450"/>
                  <a:pt x="2443766" y="1533047"/>
                  <a:pt x="2454556" y="1540240"/>
                </a:cubicBezTo>
                <a:cubicBezTo>
                  <a:pt x="2464986" y="1547254"/>
                  <a:pt x="2472359" y="1556695"/>
                  <a:pt x="2476675" y="1568564"/>
                </a:cubicBezTo>
                <a:lnTo>
                  <a:pt x="2455365" y="1577466"/>
                </a:lnTo>
                <a:cubicBezTo>
                  <a:pt x="2451768" y="1568474"/>
                  <a:pt x="2446643" y="1561820"/>
                  <a:pt x="2439989" y="1557504"/>
                </a:cubicBezTo>
                <a:cubicBezTo>
                  <a:pt x="2433155" y="1553009"/>
                  <a:pt x="2424793" y="1550761"/>
                  <a:pt x="2414902" y="1550761"/>
                </a:cubicBezTo>
                <a:cubicBezTo>
                  <a:pt x="2406630" y="1550761"/>
                  <a:pt x="2398897" y="1553009"/>
                  <a:pt x="2391704" y="1557504"/>
                </a:cubicBezTo>
                <a:cubicBezTo>
                  <a:pt x="2384510" y="1562000"/>
                  <a:pt x="2378756" y="1568295"/>
                  <a:pt x="2374440" y="1576387"/>
                </a:cubicBezTo>
                <a:cubicBezTo>
                  <a:pt x="2370124" y="1584480"/>
                  <a:pt x="2367967" y="1593831"/>
                  <a:pt x="2367967" y="1604441"/>
                </a:cubicBezTo>
                <a:cubicBezTo>
                  <a:pt x="2367967" y="1614871"/>
                  <a:pt x="2370124" y="1624133"/>
                  <a:pt x="2374440" y="1632225"/>
                </a:cubicBezTo>
                <a:cubicBezTo>
                  <a:pt x="2378756" y="1640318"/>
                  <a:pt x="2384510" y="1646612"/>
                  <a:pt x="2391704" y="1651108"/>
                </a:cubicBezTo>
                <a:cubicBezTo>
                  <a:pt x="2399077" y="1655784"/>
                  <a:pt x="2406810" y="1658122"/>
                  <a:pt x="2414902" y="1658122"/>
                </a:cubicBezTo>
                <a:cubicBezTo>
                  <a:pt x="2424613" y="1658122"/>
                  <a:pt x="2433155" y="1655784"/>
                  <a:pt x="2440529" y="1651108"/>
                </a:cubicBezTo>
                <a:cubicBezTo>
                  <a:pt x="2447722" y="1646612"/>
                  <a:pt x="2453117" y="1640048"/>
                  <a:pt x="2456714" y="1631416"/>
                </a:cubicBezTo>
                <a:lnTo>
                  <a:pt x="2477484" y="1640318"/>
                </a:lnTo>
                <a:cubicBezTo>
                  <a:pt x="2472629" y="1651827"/>
                  <a:pt x="2464986" y="1661179"/>
                  <a:pt x="2454556" y="1668372"/>
                </a:cubicBezTo>
                <a:cubicBezTo>
                  <a:pt x="2444125" y="1675565"/>
                  <a:pt x="2431267" y="1679162"/>
                  <a:pt x="2415981" y="1679162"/>
                </a:cubicBezTo>
                <a:cubicBezTo>
                  <a:pt x="2402314" y="1679162"/>
                  <a:pt x="2390085" y="1675925"/>
                  <a:pt x="2379295" y="1669451"/>
                </a:cubicBezTo>
                <a:cubicBezTo>
                  <a:pt x="2368686" y="1662977"/>
                  <a:pt x="2360234" y="1654075"/>
                  <a:pt x="2353940" y="1642746"/>
                </a:cubicBezTo>
                <a:cubicBezTo>
                  <a:pt x="2347825" y="1631596"/>
                  <a:pt x="2344768" y="1618828"/>
                  <a:pt x="2344768" y="1604441"/>
                </a:cubicBezTo>
                <a:cubicBezTo>
                  <a:pt x="2344768" y="1590054"/>
                  <a:pt x="2347825" y="1577286"/>
                  <a:pt x="2353940" y="1566137"/>
                </a:cubicBezTo>
                <a:cubicBezTo>
                  <a:pt x="2360414" y="1554447"/>
                  <a:pt x="2368865" y="1545456"/>
                  <a:pt x="2379295" y="1539161"/>
                </a:cubicBezTo>
                <a:cubicBezTo>
                  <a:pt x="2390085" y="1532687"/>
                  <a:pt x="2402314" y="1529450"/>
                  <a:pt x="2415981" y="1529450"/>
                </a:cubicBezTo>
                <a:close/>
                <a:moveTo>
                  <a:pt x="2196908" y="1529450"/>
                </a:moveTo>
                <a:cubicBezTo>
                  <a:pt x="2211833" y="1529450"/>
                  <a:pt x="2224691" y="1533047"/>
                  <a:pt x="2235481" y="1540240"/>
                </a:cubicBezTo>
                <a:cubicBezTo>
                  <a:pt x="2245912" y="1547254"/>
                  <a:pt x="2253285" y="1556695"/>
                  <a:pt x="2257601" y="1568564"/>
                </a:cubicBezTo>
                <a:lnTo>
                  <a:pt x="2236291" y="1577466"/>
                </a:lnTo>
                <a:cubicBezTo>
                  <a:pt x="2232694" y="1568474"/>
                  <a:pt x="2227569" y="1561820"/>
                  <a:pt x="2220915" y="1557504"/>
                </a:cubicBezTo>
                <a:cubicBezTo>
                  <a:pt x="2214081" y="1553009"/>
                  <a:pt x="2205719" y="1550761"/>
                  <a:pt x="2195828" y="1550761"/>
                </a:cubicBezTo>
                <a:cubicBezTo>
                  <a:pt x="2187556" y="1550761"/>
                  <a:pt x="2179823" y="1553009"/>
                  <a:pt x="2172629" y="1557504"/>
                </a:cubicBezTo>
                <a:cubicBezTo>
                  <a:pt x="2165436" y="1562000"/>
                  <a:pt x="2159682" y="1568295"/>
                  <a:pt x="2155365" y="1576387"/>
                </a:cubicBezTo>
                <a:cubicBezTo>
                  <a:pt x="2151049" y="1584480"/>
                  <a:pt x="2148891" y="1593831"/>
                  <a:pt x="2148891" y="1604441"/>
                </a:cubicBezTo>
                <a:cubicBezTo>
                  <a:pt x="2148891" y="1614871"/>
                  <a:pt x="2151049" y="1624133"/>
                  <a:pt x="2155365" y="1632225"/>
                </a:cubicBezTo>
                <a:cubicBezTo>
                  <a:pt x="2159682" y="1640318"/>
                  <a:pt x="2165436" y="1646612"/>
                  <a:pt x="2172629" y="1651108"/>
                </a:cubicBezTo>
                <a:cubicBezTo>
                  <a:pt x="2180003" y="1655784"/>
                  <a:pt x="2187736" y="1658122"/>
                  <a:pt x="2195828" y="1658122"/>
                </a:cubicBezTo>
                <a:cubicBezTo>
                  <a:pt x="2205540" y="1658122"/>
                  <a:pt x="2214081" y="1655784"/>
                  <a:pt x="2221455" y="1651108"/>
                </a:cubicBezTo>
                <a:cubicBezTo>
                  <a:pt x="2228648" y="1646612"/>
                  <a:pt x="2234043" y="1640048"/>
                  <a:pt x="2237639" y="1631416"/>
                </a:cubicBezTo>
                <a:lnTo>
                  <a:pt x="2258410" y="1640318"/>
                </a:lnTo>
                <a:cubicBezTo>
                  <a:pt x="2253555" y="1651827"/>
                  <a:pt x="2245912" y="1661179"/>
                  <a:pt x="2235481" y="1668372"/>
                </a:cubicBezTo>
                <a:cubicBezTo>
                  <a:pt x="2225051" y="1675565"/>
                  <a:pt x="2212193" y="1679162"/>
                  <a:pt x="2196908" y="1679162"/>
                </a:cubicBezTo>
                <a:cubicBezTo>
                  <a:pt x="2183240" y="1679162"/>
                  <a:pt x="2171011" y="1675925"/>
                  <a:pt x="2160221" y="1669451"/>
                </a:cubicBezTo>
                <a:cubicBezTo>
                  <a:pt x="2149611" y="1662977"/>
                  <a:pt x="2141159" y="1654075"/>
                  <a:pt x="2134865" y="1642746"/>
                </a:cubicBezTo>
                <a:cubicBezTo>
                  <a:pt x="2128750" y="1631596"/>
                  <a:pt x="2125692" y="1618828"/>
                  <a:pt x="2125692" y="1604441"/>
                </a:cubicBezTo>
                <a:cubicBezTo>
                  <a:pt x="2125692" y="1590054"/>
                  <a:pt x="2128750" y="1577286"/>
                  <a:pt x="2134865" y="1566137"/>
                </a:cubicBezTo>
                <a:cubicBezTo>
                  <a:pt x="2141339" y="1554447"/>
                  <a:pt x="2149790" y="1545456"/>
                  <a:pt x="2160221" y="1539161"/>
                </a:cubicBezTo>
                <a:cubicBezTo>
                  <a:pt x="2171011" y="1532687"/>
                  <a:pt x="2183240" y="1529450"/>
                  <a:pt x="2196908" y="1529450"/>
                </a:cubicBezTo>
                <a:close/>
                <a:moveTo>
                  <a:pt x="2042972" y="1529450"/>
                </a:moveTo>
                <a:cubicBezTo>
                  <a:pt x="2062034" y="1529450"/>
                  <a:pt x="2077051" y="1534486"/>
                  <a:pt x="2088021" y="1544556"/>
                </a:cubicBezTo>
                <a:cubicBezTo>
                  <a:pt x="2098811" y="1554447"/>
                  <a:pt x="2104206" y="1568115"/>
                  <a:pt x="2104206" y="1585559"/>
                </a:cubicBezTo>
                <a:lnTo>
                  <a:pt x="2104206" y="1674846"/>
                </a:lnTo>
                <a:lnTo>
                  <a:pt x="2081817" y="1674846"/>
                </a:lnTo>
                <a:lnTo>
                  <a:pt x="2081817" y="1654615"/>
                </a:lnTo>
                <a:lnTo>
                  <a:pt x="2080737" y="1654615"/>
                </a:lnTo>
                <a:cubicBezTo>
                  <a:pt x="2076601" y="1661628"/>
                  <a:pt x="2070576" y="1667473"/>
                  <a:pt x="2062664" y="1672149"/>
                </a:cubicBezTo>
                <a:cubicBezTo>
                  <a:pt x="2054931" y="1676824"/>
                  <a:pt x="2045760" y="1679162"/>
                  <a:pt x="2035150" y="1679162"/>
                </a:cubicBezTo>
                <a:cubicBezTo>
                  <a:pt x="2024719" y="1679162"/>
                  <a:pt x="2015547" y="1677184"/>
                  <a:pt x="2007635" y="1673228"/>
                </a:cubicBezTo>
                <a:cubicBezTo>
                  <a:pt x="1999362" y="1669091"/>
                  <a:pt x="1993068" y="1663517"/>
                  <a:pt x="1988752" y="1656503"/>
                </a:cubicBezTo>
                <a:cubicBezTo>
                  <a:pt x="1984436" y="1649490"/>
                  <a:pt x="1982278" y="1641397"/>
                  <a:pt x="1982278" y="1632225"/>
                </a:cubicBezTo>
                <a:cubicBezTo>
                  <a:pt x="1982278" y="1617299"/>
                  <a:pt x="1987853" y="1605700"/>
                  <a:pt x="1999003" y="1597428"/>
                </a:cubicBezTo>
                <a:cubicBezTo>
                  <a:pt x="2010512" y="1588975"/>
                  <a:pt x="2024719" y="1584749"/>
                  <a:pt x="2041624" y="1584749"/>
                </a:cubicBezTo>
                <a:cubicBezTo>
                  <a:pt x="2050435" y="1584749"/>
                  <a:pt x="2058348" y="1585648"/>
                  <a:pt x="2065362" y="1587447"/>
                </a:cubicBezTo>
                <a:cubicBezTo>
                  <a:pt x="2072555" y="1589245"/>
                  <a:pt x="2078040" y="1591403"/>
                  <a:pt x="2081817" y="1593921"/>
                </a:cubicBezTo>
                <a:lnTo>
                  <a:pt x="2081817" y="1585289"/>
                </a:lnTo>
                <a:cubicBezTo>
                  <a:pt x="2081817" y="1575038"/>
                  <a:pt x="2078220" y="1566676"/>
                  <a:pt x="2071026" y="1560202"/>
                </a:cubicBezTo>
                <a:cubicBezTo>
                  <a:pt x="2063833" y="1553728"/>
                  <a:pt x="2054481" y="1550491"/>
                  <a:pt x="2042972" y="1550491"/>
                </a:cubicBezTo>
                <a:cubicBezTo>
                  <a:pt x="2035239" y="1550491"/>
                  <a:pt x="2028046" y="1552199"/>
                  <a:pt x="2021393" y="1555616"/>
                </a:cubicBezTo>
                <a:cubicBezTo>
                  <a:pt x="2014378" y="1559213"/>
                  <a:pt x="2009073" y="1563979"/>
                  <a:pt x="2005477" y="1569913"/>
                </a:cubicBezTo>
                <a:lnTo>
                  <a:pt x="1987673" y="1556695"/>
                </a:lnTo>
                <a:cubicBezTo>
                  <a:pt x="1993068" y="1548423"/>
                  <a:pt x="2000711" y="1541769"/>
                  <a:pt x="2010602" y="1536734"/>
                </a:cubicBezTo>
                <a:cubicBezTo>
                  <a:pt x="2020314" y="1531878"/>
                  <a:pt x="2031104" y="1529450"/>
                  <a:pt x="2042972" y="1529450"/>
                </a:cubicBezTo>
                <a:close/>
                <a:moveTo>
                  <a:pt x="1901632" y="1529450"/>
                </a:moveTo>
                <a:cubicBezTo>
                  <a:pt x="1916558" y="1529450"/>
                  <a:pt x="1929417" y="1533047"/>
                  <a:pt x="1940206" y="1540240"/>
                </a:cubicBezTo>
                <a:cubicBezTo>
                  <a:pt x="1950638" y="1547254"/>
                  <a:pt x="1958010" y="1556695"/>
                  <a:pt x="1962326" y="1568564"/>
                </a:cubicBezTo>
                <a:lnTo>
                  <a:pt x="1941016" y="1577466"/>
                </a:lnTo>
                <a:cubicBezTo>
                  <a:pt x="1937419" y="1568474"/>
                  <a:pt x="1932293" y="1561820"/>
                  <a:pt x="1925640" y="1557504"/>
                </a:cubicBezTo>
                <a:cubicBezTo>
                  <a:pt x="1918806" y="1553009"/>
                  <a:pt x="1910444" y="1550761"/>
                  <a:pt x="1900553" y="1550761"/>
                </a:cubicBezTo>
                <a:cubicBezTo>
                  <a:pt x="1892280" y="1550761"/>
                  <a:pt x="1884548" y="1553009"/>
                  <a:pt x="1877355" y="1557504"/>
                </a:cubicBezTo>
                <a:cubicBezTo>
                  <a:pt x="1870161" y="1562000"/>
                  <a:pt x="1864407" y="1568295"/>
                  <a:pt x="1860091" y="1576387"/>
                </a:cubicBezTo>
                <a:cubicBezTo>
                  <a:pt x="1855775" y="1584480"/>
                  <a:pt x="1853616" y="1593831"/>
                  <a:pt x="1853616" y="1604441"/>
                </a:cubicBezTo>
                <a:cubicBezTo>
                  <a:pt x="1853616" y="1614871"/>
                  <a:pt x="1855775" y="1624133"/>
                  <a:pt x="1860091" y="1632225"/>
                </a:cubicBezTo>
                <a:cubicBezTo>
                  <a:pt x="1864407" y="1640318"/>
                  <a:pt x="1870161" y="1646612"/>
                  <a:pt x="1877355" y="1651108"/>
                </a:cubicBezTo>
                <a:cubicBezTo>
                  <a:pt x="1884727" y="1655784"/>
                  <a:pt x="1892460" y="1658122"/>
                  <a:pt x="1900553" y="1658122"/>
                </a:cubicBezTo>
                <a:cubicBezTo>
                  <a:pt x="1910264" y="1658122"/>
                  <a:pt x="1918806" y="1655784"/>
                  <a:pt x="1926180" y="1651108"/>
                </a:cubicBezTo>
                <a:cubicBezTo>
                  <a:pt x="1933372" y="1646612"/>
                  <a:pt x="1938768" y="1640048"/>
                  <a:pt x="1942365" y="1631416"/>
                </a:cubicBezTo>
                <a:lnTo>
                  <a:pt x="1963135" y="1640318"/>
                </a:lnTo>
                <a:cubicBezTo>
                  <a:pt x="1958280" y="1651827"/>
                  <a:pt x="1950638" y="1661179"/>
                  <a:pt x="1940206" y="1668372"/>
                </a:cubicBezTo>
                <a:cubicBezTo>
                  <a:pt x="1929777" y="1675565"/>
                  <a:pt x="1916919" y="1679162"/>
                  <a:pt x="1901632" y="1679162"/>
                </a:cubicBezTo>
                <a:cubicBezTo>
                  <a:pt x="1887965" y="1679162"/>
                  <a:pt x="1875736" y="1675925"/>
                  <a:pt x="1864946" y="1669451"/>
                </a:cubicBezTo>
                <a:cubicBezTo>
                  <a:pt x="1854335" y="1662977"/>
                  <a:pt x="1845883" y="1654075"/>
                  <a:pt x="1839589" y="1642746"/>
                </a:cubicBezTo>
                <a:cubicBezTo>
                  <a:pt x="1833475" y="1631596"/>
                  <a:pt x="1830419" y="1618828"/>
                  <a:pt x="1830419" y="1604441"/>
                </a:cubicBezTo>
                <a:cubicBezTo>
                  <a:pt x="1830419" y="1590054"/>
                  <a:pt x="1833475" y="1577286"/>
                  <a:pt x="1839589" y="1566137"/>
                </a:cubicBezTo>
                <a:cubicBezTo>
                  <a:pt x="1846063" y="1554447"/>
                  <a:pt x="1854515" y="1545456"/>
                  <a:pt x="1864946" y="1539161"/>
                </a:cubicBezTo>
                <a:cubicBezTo>
                  <a:pt x="1875736" y="1532687"/>
                  <a:pt x="1887965" y="1529450"/>
                  <a:pt x="1901632" y="1529450"/>
                </a:cubicBezTo>
                <a:close/>
                <a:moveTo>
                  <a:pt x="1663507" y="1529450"/>
                </a:moveTo>
                <a:cubicBezTo>
                  <a:pt x="1678433" y="1529450"/>
                  <a:pt x="1691292" y="1533047"/>
                  <a:pt x="1702082" y="1540240"/>
                </a:cubicBezTo>
                <a:cubicBezTo>
                  <a:pt x="1712512" y="1547254"/>
                  <a:pt x="1719885" y="1556695"/>
                  <a:pt x="1724201" y="1568564"/>
                </a:cubicBezTo>
                <a:lnTo>
                  <a:pt x="1702891" y="1577466"/>
                </a:lnTo>
                <a:cubicBezTo>
                  <a:pt x="1699294" y="1568474"/>
                  <a:pt x="1694169" y="1561820"/>
                  <a:pt x="1687516" y="1557504"/>
                </a:cubicBezTo>
                <a:cubicBezTo>
                  <a:pt x="1680682" y="1553009"/>
                  <a:pt x="1672319" y="1550761"/>
                  <a:pt x="1662428" y="1550761"/>
                </a:cubicBezTo>
                <a:cubicBezTo>
                  <a:pt x="1654156" y="1550761"/>
                  <a:pt x="1646423" y="1553009"/>
                  <a:pt x="1639229" y="1557504"/>
                </a:cubicBezTo>
                <a:cubicBezTo>
                  <a:pt x="1632036" y="1562000"/>
                  <a:pt x="1626281" y="1568295"/>
                  <a:pt x="1621966" y="1576387"/>
                </a:cubicBezTo>
                <a:cubicBezTo>
                  <a:pt x="1617649" y="1584480"/>
                  <a:pt x="1615492" y="1593831"/>
                  <a:pt x="1615492" y="1604441"/>
                </a:cubicBezTo>
                <a:cubicBezTo>
                  <a:pt x="1615492" y="1614871"/>
                  <a:pt x="1617649" y="1624133"/>
                  <a:pt x="1621966" y="1632225"/>
                </a:cubicBezTo>
                <a:cubicBezTo>
                  <a:pt x="1626281" y="1640318"/>
                  <a:pt x="1632036" y="1646612"/>
                  <a:pt x="1639229" y="1651108"/>
                </a:cubicBezTo>
                <a:cubicBezTo>
                  <a:pt x="1646603" y="1655784"/>
                  <a:pt x="1654336" y="1658122"/>
                  <a:pt x="1662428" y="1658122"/>
                </a:cubicBezTo>
                <a:cubicBezTo>
                  <a:pt x="1672139" y="1658122"/>
                  <a:pt x="1680682" y="1655784"/>
                  <a:pt x="1688054" y="1651108"/>
                </a:cubicBezTo>
                <a:cubicBezTo>
                  <a:pt x="1695248" y="1646612"/>
                  <a:pt x="1700643" y="1640048"/>
                  <a:pt x="1704239" y="1631416"/>
                </a:cubicBezTo>
                <a:lnTo>
                  <a:pt x="1725011" y="1640318"/>
                </a:lnTo>
                <a:cubicBezTo>
                  <a:pt x="1720155" y="1651827"/>
                  <a:pt x="1712512" y="1661179"/>
                  <a:pt x="1702082" y="1668372"/>
                </a:cubicBezTo>
                <a:cubicBezTo>
                  <a:pt x="1691651" y="1675565"/>
                  <a:pt x="1678793" y="1679162"/>
                  <a:pt x="1663507" y="1679162"/>
                </a:cubicBezTo>
                <a:cubicBezTo>
                  <a:pt x="1649840" y="1679162"/>
                  <a:pt x="1637611" y="1675925"/>
                  <a:pt x="1626821" y="1669451"/>
                </a:cubicBezTo>
                <a:cubicBezTo>
                  <a:pt x="1616211" y="1662977"/>
                  <a:pt x="1607759" y="1654075"/>
                  <a:pt x="1601465" y="1642746"/>
                </a:cubicBezTo>
                <a:cubicBezTo>
                  <a:pt x="1595350" y="1631596"/>
                  <a:pt x="1592293" y="1618828"/>
                  <a:pt x="1592293" y="1604441"/>
                </a:cubicBezTo>
                <a:cubicBezTo>
                  <a:pt x="1592293" y="1590054"/>
                  <a:pt x="1595350" y="1577286"/>
                  <a:pt x="1601465" y="1566137"/>
                </a:cubicBezTo>
                <a:cubicBezTo>
                  <a:pt x="1607939" y="1554447"/>
                  <a:pt x="1616391" y="1545456"/>
                  <a:pt x="1626821" y="1539161"/>
                </a:cubicBezTo>
                <a:cubicBezTo>
                  <a:pt x="1637611" y="1532687"/>
                  <a:pt x="1649840" y="1529450"/>
                  <a:pt x="1663507" y="1529450"/>
                </a:cubicBezTo>
                <a:close/>
                <a:moveTo>
                  <a:pt x="924957" y="1529450"/>
                </a:moveTo>
                <a:cubicBezTo>
                  <a:pt x="935747" y="1529450"/>
                  <a:pt x="945278" y="1531698"/>
                  <a:pt x="953550" y="1536194"/>
                </a:cubicBezTo>
                <a:cubicBezTo>
                  <a:pt x="961823" y="1540690"/>
                  <a:pt x="968297" y="1546714"/>
                  <a:pt x="972973" y="1554267"/>
                </a:cubicBezTo>
                <a:lnTo>
                  <a:pt x="974052" y="1554267"/>
                </a:lnTo>
                <a:lnTo>
                  <a:pt x="974052" y="1534036"/>
                </a:lnTo>
                <a:lnTo>
                  <a:pt x="996441" y="1534036"/>
                </a:lnTo>
                <a:lnTo>
                  <a:pt x="996441" y="1669451"/>
                </a:lnTo>
                <a:cubicBezTo>
                  <a:pt x="996441" y="1691930"/>
                  <a:pt x="990146" y="1709194"/>
                  <a:pt x="977558" y="1721243"/>
                </a:cubicBezTo>
                <a:cubicBezTo>
                  <a:pt x="965150" y="1733112"/>
                  <a:pt x="948696" y="1739047"/>
                  <a:pt x="928194" y="1739047"/>
                </a:cubicBezTo>
                <a:cubicBezTo>
                  <a:pt x="911469" y="1739047"/>
                  <a:pt x="897802" y="1735180"/>
                  <a:pt x="887192" y="1727448"/>
                </a:cubicBezTo>
                <a:cubicBezTo>
                  <a:pt x="876402" y="1719715"/>
                  <a:pt x="869118" y="1710363"/>
                  <a:pt x="865342" y="1699393"/>
                </a:cubicBezTo>
                <a:lnTo>
                  <a:pt x="886922" y="1690222"/>
                </a:lnTo>
                <a:cubicBezTo>
                  <a:pt x="889979" y="1698494"/>
                  <a:pt x="895105" y="1705148"/>
                  <a:pt x="902298" y="1710184"/>
                </a:cubicBezTo>
                <a:cubicBezTo>
                  <a:pt x="909491" y="1715219"/>
                  <a:pt x="918123" y="1717737"/>
                  <a:pt x="928194" y="1717737"/>
                </a:cubicBezTo>
                <a:cubicBezTo>
                  <a:pt x="942581" y="1717737"/>
                  <a:pt x="953820" y="1713510"/>
                  <a:pt x="961913" y="1705058"/>
                </a:cubicBezTo>
                <a:cubicBezTo>
                  <a:pt x="970005" y="1696786"/>
                  <a:pt x="974052" y="1684737"/>
                  <a:pt x="974052" y="1668912"/>
                </a:cubicBezTo>
                <a:lnTo>
                  <a:pt x="974052" y="1653266"/>
                </a:lnTo>
                <a:lnTo>
                  <a:pt x="972973" y="1653266"/>
                </a:lnTo>
                <a:cubicBezTo>
                  <a:pt x="968477" y="1660280"/>
                  <a:pt x="962003" y="1666124"/>
                  <a:pt x="953550" y="1670800"/>
                </a:cubicBezTo>
                <a:cubicBezTo>
                  <a:pt x="945278" y="1675296"/>
                  <a:pt x="935747" y="1677544"/>
                  <a:pt x="924957" y="1677544"/>
                </a:cubicBezTo>
                <a:cubicBezTo>
                  <a:pt x="912728" y="1677544"/>
                  <a:pt x="901579" y="1674396"/>
                  <a:pt x="891508" y="1668102"/>
                </a:cubicBezTo>
                <a:cubicBezTo>
                  <a:pt x="881617" y="1661988"/>
                  <a:pt x="873704" y="1653266"/>
                  <a:pt x="867769" y="1641937"/>
                </a:cubicBezTo>
                <a:cubicBezTo>
                  <a:pt x="861835" y="1630607"/>
                  <a:pt x="858868" y="1617839"/>
                  <a:pt x="858868" y="1603632"/>
                </a:cubicBezTo>
                <a:cubicBezTo>
                  <a:pt x="858868" y="1589425"/>
                  <a:pt x="861835" y="1576657"/>
                  <a:pt x="867769" y="1565327"/>
                </a:cubicBezTo>
                <a:cubicBezTo>
                  <a:pt x="873884" y="1553818"/>
                  <a:pt x="881797" y="1545006"/>
                  <a:pt x="891508" y="1538892"/>
                </a:cubicBezTo>
                <a:cubicBezTo>
                  <a:pt x="901579" y="1532597"/>
                  <a:pt x="912728" y="1529450"/>
                  <a:pt x="924957" y="1529450"/>
                </a:cubicBezTo>
                <a:close/>
                <a:moveTo>
                  <a:pt x="783077" y="1529450"/>
                </a:moveTo>
                <a:cubicBezTo>
                  <a:pt x="799982" y="1529450"/>
                  <a:pt x="812839" y="1534396"/>
                  <a:pt x="821652" y="1544287"/>
                </a:cubicBezTo>
                <a:cubicBezTo>
                  <a:pt x="830643" y="1554357"/>
                  <a:pt x="835139" y="1567755"/>
                  <a:pt x="835139" y="1584480"/>
                </a:cubicBezTo>
                <a:lnTo>
                  <a:pt x="835139" y="1674846"/>
                </a:lnTo>
                <a:lnTo>
                  <a:pt x="811670" y="1674846"/>
                </a:lnTo>
                <a:lnTo>
                  <a:pt x="811670" y="1587986"/>
                </a:lnTo>
                <a:cubicBezTo>
                  <a:pt x="811670" y="1575038"/>
                  <a:pt x="808524" y="1565597"/>
                  <a:pt x="802229" y="1559662"/>
                </a:cubicBezTo>
                <a:cubicBezTo>
                  <a:pt x="796115" y="1553728"/>
                  <a:pt x="787573" y="1550761"/>
                  <a:pt x="776603" y="1550761"/>
                </a:cubicBezTo>
                <a:cubicBezTo>
                  <a:pt x="769050" y="1550761"/>
                  <a:pt x="762307" y="1552919"/>
                  <a:pt x="756372" y="1557235"/>
                </a:cubicBezTo>
                <a:cubicBezTo>
                  <a:pt x="750078" y="1561910"/>
                  <a:pt x="745402" y="1567485"/>
                  <a:pt x="742345" y="1573959"/>
                </a:cubicBezTo>
                <a:cubicBezTo>
                  <a:pt x="739107" y="1580973"/>
                  <a:pt x="737489" y="1588166"/>
                  <a:pt x="737489" y="1595539"/>
                </a:cubicBezTo>
                <a:lnTo>
                  <a:pt x="737489" y="1674846"/>
                </a:lnTo>
                <a:lnTo>
                  <a:pt x="714021" y="1674846"/>
                </a:lnTo>
                <a:lnTo>
                  <a:pt x="714021" y="1534036"/>
                </a:lnTo>
                <a:lnTo>
                  <a:pt x="736141" y="1534036"/>
                </a:lnTo>
                <a:lnTo>
                  <a:pt x="736141" y="1554807"/>
                </a:lnTo>
                <a:lnTo>
                  <a:pt x="737489" y="1554807"/>
                </a:lnTo>
                <a:cubicBezTo>
                  <a:pt x="741266" y="1547793"/>
                  <a:pt x="747380" y="1541859"/>
                  <a:pt x="755832" y="1537003"/>
                </a:cubicBezTo>
                <a:cubicBezTo>
                  <a:pt x="764464" y="1531968"/>
                  <a:pt x="773546" y="1529450"/>
                  <a:pt x="783077" y="1529450"/>
                </a:cubicBezTo>
                <a:close/>
                <a:moveTo>
                  <a:pt x="7151292" y="1504094"/>
                </a:moveTo>
                <a:lnTo>
                  <a:pt x="7170175" y="1504094"/>
                </a:lnTo>
                <a:lnTo>
                  <a:pt x="7170175" y="1522976"/>
                </a:lnTo>
                <a:cubicBezTo>
                  <a:pt x="7170175" y="1531069"/>
                  <a:pt x="7168376" y="1537633"/>
                  <a:pt x="7164779" y="1542668"/>
                </a:cubicBezTo>
                <a:cubicBezTo>
                  <a:pt x="7161183" y="1547524"/>
                  <a:pt x="7155877" y="1549951"/>
                  <a:pt x="7148864" y="1549951"/>
                </a:cubicBezTo>
                <a:cubicBezTo>
                  <a:pt x="7146886" y="1549951"/>
                  <a:pt x="7144998" y="1549682"/>
                  <a:pt x="7143199" y="1549142"/>
                </a:cubicBezTo>
                <a:lnTo>
                  <a:pt x="7143199" y="1550221"/>
                </a:lnTo>
                <a:cubicBezTo>
                  <a:pt x="7158485" y="1563709"/>
                  <a:pt x="7166128" y="1581782"/>
                  <a:pt x="7166128" y="1604441"/>
                </a:cubicBezTo>
                <a:cubicBezTo>
                  <a:pt x="7166128" y="1618468"/>
                  <a:pt x="7163071" y="1631057"/>
                  <a:pt x="7156957" y="1642206"/>
                </a:cubicBezTo>
                <a:cubicBezTo>
                  <a:pt x="7150663" y="1653716"/>
                  <a:pt x="7142031" y="1662797"/>
                  <a:pt x="7131061" y="1669451"/>
                </a:cubicBezTo>
                <a:cubicBezTo>
                  <a:pt x="7120451" y="1675925"/>
                  <a:pt x="7108042" y="1679162"/>
                  <a:pt x="7093835" y="1679162"/>
                </a:cubicBezTo>
                <a:cubicBezTo>
                  <a:pt x="7079628" y="1679162"/>
                  <a:pt x="7067219" y="1675925"/>
                  <a:pt x="7056609" y="1669451"/>
                </a:cubicBezTo>
                <a:cubicBezTo>
                  <a:pt x="7045639" y="1662797"/>
                  <a:pt x="7037007" y="1653716"/>
                  <a:pt x="7030713" y="1642206"/>
                </a:cubicBezTo>
                <a:cubicBezTo>
                  <a:pt x="7024599" y="1631057"/>
                  <a:pt x="7021541" y="1618468"/>
                  <a:pt x="7021541" y="1604441"/>
                </a:cubicBezTo>
                <a:cubicBezTo>
                  <a:pt x="7021541" y="1590414"/>
                  <a:pt x="7024599" y="1577826"/>
                  <a:pt x="7030713" y="1566676"/>
                </a:cubicBezTo>
                <a:cubicBezTo>
                  <a:pt x="7037007" y="1555167"/>
                  <a:pt x="7045639" y="1546085"/>
                  <a:pt x="7056609" y="1539431"/>
                </a:cubicBezTo>
                <a:cubicBezTo>
                  <a:pt x="7067579" y="1532777"/>
                  <a:pt x="7079988" y="1529450"/>
                  <a:pt x="7093835" y="1529450"/>
                </a:cubicBezTo>
                <a:cubicBezTo>
                  <a:pt x="7098511" y="1529450"/>
                  <a:pt x="7105704" y="1530260"/>
                  <a:pt x="7115415" y="1531878"/>
                </a:cubicBezTo>
                <a:cubicBezTo>
                  <a:pt x="7124047" y="1533317"/>
                  <a:pt x="7130611" y="1534036"/>
                  <a:pt x="7135107" y="1534036"/>
                </a:cubicBezTo>
                <a:cubicBezTo>
                  <a:pt x="7140861" y="1534036"/>
                  <a:pt x="7145087" y="1533137"/>
                  <a:pt x="7147785" y="1531339"/>
                </a:cubicBezTo>
                <a:cubicBezTo>
                  <a:pt x="7150123" y="1529720"/>
                  <a:pt x="7151292" y="1526933"/>
                  <a:pt x="7151292" y="1522976"/>
                </a:cubicBezTo>
                <a:close/>
                <a:moveTo>
                  <a:pt x="7000427" y="1504094"/>
                </a:moveTo>
                <a:lnTo>
                  <a:pt x="7019309" y="1504094"/>
                </a:lnTo>
                <a:lnTo>
                  <a:pt x="7019309" y="1522976"/>
                </a:lnTo>
                <a:cubicBezTo>
                  <a:pt x="7019309" y="1532867"/>
                  <a:pt x="7016881" y="1540061"/>
                  <a:pt x="7012026" y="1544556"/>
                </a:cubicBezTo>
                <a:cubicBezTo>
                  <a:pt x="7006991" y="1549232"/>
                  <a:pt x="6999707" y="1551570"/>
                  <a:pt x="6990176" y="1551570"/>
                </a:cubicBezTo>
                <a:lnTo>
                  <a:pt x="6987209" y="1551570"/>
                </a:lnTo>
                <a:lnTo>
                  <a:pt x="6987209" y="1674846"/>
                </a:lnTo>
                <a:lnTo>
                  <a:pt x="6964819" y="1674846"/>
                </a:lnTo>
                <a:lnTo>
                  <a:pt x="6964819" y="1654345"/>
                </a:lnTo>
                <a:lnTo>
                  <a:pt x="6963741" y="1654345"/>
                </a:lnTo>
                <a:cubicBezTo>
                  <a:pt x="6960144" y="1661179"/>
                  <a:pt x="6953940" y="1667113"/>
                  <a:pt x="6945127" y="1672149"/>
                </a:cubicBezTo>
                <a:cubicBezTo>
                  <a:pt x="6937035" y="1676824"/>
                  <a:pt x="6928044" y="1679162"/>
                  <a:pt x="6918153" y="1679162"/>
                </a:cubicBezTo>
                <a:cubicBezTo>
                  <a:pt x="6901069" y="1679162"/>
                  <a:pt x="6888121" y="1674217"/>
                  <a:pt x="6879309" y="1664326"/>
                </a:cubicBezTo>
                <a:cubicBezTo>
                  <a:pt x="6870317" y="1654255"/>
                  <a:pt x="6865821" y="1640318"/>
                  <a:pt x="6865821" y="1622514"/>
                </a:cubicBezTo>
                <a:lnTo>
                  <a:pt x="6865821" y="1534036"/>
                </a:lnTo>
                <a:lnTo>
                  <a:pt x="6889289" y="1534036"/>
                </a:lnTo>
                <a:lnTo>
                  <a:pt x="6889289" y="1619008"/>
                </a:lnTo>
                <a:cubicBezTo>
                  <a:pt x="6889289" y="1632675"/>
                  <a:pt x="6892347" y="1642566"/>
                  <a:pt x="6898461" y="1648680"/>
                </a:cubicBezTo>
                <a:cubicBezTo>
                  <a:pt x="6904755" y="1654974"/>
                  <a:pt x="6912937" y="1658122"/>
                  <a:pt x="6923008" y="1658122"/>
                </a:cubicBezTo>
                <a:cubicBezTo>
                  <a:pt x="6930921" y="1658122"/>
                  <a:pt x="6938025" y="1655964"/>
                  <a:pt x="6944319" y="1651648"/>
                </a:cubicBezTo>
                <a:cubicBezTo>
                  <a:pt x="6950253" y="1647511"/>
                  <a:pt x="6955019" y="1642026"/>
                  <a:pt x="6958615" y="1635193"/>
                </a:cubicBezTo>
                <a:cubicBezTo>
                  <a:pt x="6962033" y="1628539"/>
                  <a:pt x="6963741" y="1621345"/>
                  <a:pt x="6963741" y="1613613"/>
                </a:cubicBezTo>
                <a:lnTo>
                  <a:pt x="6963741" y="1534036"/>
                </a:lnTo>
                <a:lnTo>
                  <a:pt x="6990176" y="1534036"/>
                </a:lnTo>
                <a:cubicBezTo>
                  <a:pt x="6997010" y="1534036"/>
                  <a:pt x="7000427" y="1530350"/>
                  <a:pt x="7000427" y="1522976"/>
                </a:cubicBezTo>
                <a:close/>
                <a:moveTo>
                  <a:pt x="6276527" y="1504094"/>
                </a:moveTo>
                <a:lnTo>
                  <a:pt x="6295409" y="1504094"/>
                </a:lnTo>
                <a:lnTo>
                  <a:pt x="6295409" y="1522976"/>
                </a:lnTo>
                <a:cubicBezTo>
                  <a:pt x="6295409" y="1532867"/>
                  <a:pt x="6292982" y="1540061"/>
                  <a:pt x="6288126" y="1544556"/>
                </a:cubicBezTo>
                <a:cubicBezTo>
                  <a:pt x="6283091" y="1549232"/>
                  <a:pt x="6275808" y="1551570"/>
                  <a:pt x="6266276" y="1551570"/>
                </a:cubicBezTo>
                <a:lnTo>
                  <a:pt x="6263309" y="1551570"/>
                </a:lnTo>
                <a:lnTo>
                  <a:pt x="6263309" y="1674846"/>
                </a:lnTo>
                <a:lnTo>
                  <a:pt x="6240920" y="1674846"/>
                </a:lnTo>
                <a:lnTo>
                  <a:pt x="6240920" y="1654345"/>
                </a:lnTo>
                <a:lnTo>
                  <a:pt x="6239841" y="1654345"/>
                </a:lnTo>
                <a:cubicBezTo>
                  <a:pt x="6236244" y="1661179"/>
                  <a:pt x="6230040" y="1667113"/>
                  <a:pt x="6221228" y="1672149"/>
                </a:cubicBezTo>
                <a:cubicBezTo>
                  <a:pt x="6213135" y="1676824"/>
                  <a:pt x="6204144" y="1679162"/>
                  <a:pt x="6194253" y="1679162"/>
                </a:cubicBezTo>
                <a:cubicBezTo>
                  <a:pt x="6177169" y="1679162"/>
                  <a:pt x="6164221" y="1674217"/>
                  <a:pt x="6155409" y="1664326"/>
                </a:cubicBezTo>
                <a:cubicBezTo>
                  <a:pt x="6146417" y="1654255"/>
                  <a:pt x="6141921" y="1640318"/>
                  <a:pt x="6141921" y="1622514"/>
                </a:cubicBezTo>
                <a:lnTo>
                  <a:pt x="6141921" y="1534036"/>
                </a:lnTo>
                <a:lnTo>
                  <a:pt x="6165389" y="1534036"/>
                </a:lnTo>
                <a:lnTo>
                  <a:pt x="6165389" y="1619008"/>
                </a:lnTo>
                <a:cubicBezTo>
                  <a:pt x="6165389" y="1632675"/>
                  <a:pt x="6168447" y="1642566"/>
                  <a:pt x="6174561" y="1648680"/>
                </a:cubicBezTo>
                <a:cubicBezTo>
                  <a:pt x="6180855" y="1654974"/>
                  <a:pt x="6189038" y="1658122"/>
                  <a:pt x="6199108" y="1658122"/>
                </a:cubicBezTo>
                <a:cubicBezTo>
                  <a:pt x="6207021" y="1658122"/>
                  <a:pt x="6214125" y="1655964"/>
                  <a:pt x="6220419" y="1651648"/>
                </a:cubicBezTo>
                <a:cubicBezTo>
                  <a:pt x="6226353" y="1647511"/>
                  <a:pt x="6231119" y="1642026"/>
                  <a:pt x="6234715" y="1635193"/>
                </a:cubicBezTo>
                <a:cubicBezTo>
                  <a:pt x="6238133" y="1628539"/>
                  <a:pt x="6239841" y="1621345"/>
                  <a:pt x="6239841" y="1613613"/>
                </a:cubicBezTo>
                <a:lnTo>
                  <a:pt x="6239841" y="1534036"/>
                </a:lnTo>
                <a:lnTo>
                  <a:pt x="6266276" y="1534036"/>
                </a:lnTo>
                <a:cubicBezTo>
                  <a:pt x="6273110" y="1534036"/>
                  <a:pt x="6276527" y="1530350"/>
                  <a:pt x="6276527" y="1522976"/>
                </a:cubicBezTo>
                <a:close/>
                <a:moveTo>
                  <a:pt x="4200077" y="1504094"/>
                </a:moveTo>
                <a:lnTo>
                  <a:pt x="4218960" y="1504094"/>
                </a:lnTo>
                <a:lnTo>
                  <a:pt x="4218960" y="1522976"/>
                </a:lnTo>
                <a:cubicBezTo>
                  <a:pt x="4218960" y="1532867"/>
                  <a:pt x="4216532" y="1540061"/>
                  <a:pt x="4211676" y="1544556"/>
                </a:cubicBezTo>
                <a:cubicBezTo>
                  <a:pt x="4206641" y="1549232"/>
                  <a:pt x="4199358" y="1551570"/>
                  <a:pt x="4189827" y="1551570"/>
                </a:cubicBezTo>
                <a:lnTo>
                  <a:pt x="4186859" y="1551570"/>
                </a:lnTo>
                <a:lnTo>
                  <a:pt x="4186859" y="1674846"/>
                </a:lnTo>
                <a:lnTo>
                  <a:pt x="4164470" y="1674846"/>
                </a:lnTo>
                <a:lnTo>
                  <a:pt x="4164470" y="1654345"/>
                </a:lnTo>
                <a:lnTo>
                  <a:pt x="4163391" y="1654345"/>
                </a:lnTo>
                <a:cubicBezTo>
                  <a:pt x="4159794" y="1661179"/>
                  <a:pt x="4153590" y="1667113"/>
                  <a:pt x="4144778" y="1672149"/>
                </a:cubicBezTo>
                <a:cubicBezTo>
                  <a:pt x="4136686" y="1676824"/>
                  <a:pt x="4127694" y="1679162"/>
                  <a:pt x="4117803" y="1679162"/>
                </a:cubicBezTo>
                <a:cubicBezTo>
                  <a:pt x="4100719" y="1679162"/>
                  <a:pt x="4087770" y="1674217"/>
                  <a:pt x="4078959" y="1664326"/>
                </a:cubicBezTo>
                <a:cubicBezTo>
                  <a:pt x="4069967" y="1654255"/>
                  <a:pt x="4065471" y="1640318"/>
                  <a:pt x="4065471" y="1622514"/>
                </a:cubicBezTo>
                <a:lnTo>
                  <a:pt x="4065471" y="1534036"/>
                </a:lnTo>
                <a:lnTo>
                  <a:pt x="4088940" y="1534036"/>
                </a:lnTo>
                <a:lnTo>
                  <a:pt x="4088940" y="1619008"/>
                </a:lnTo>
                <a:cubicBezTo>
                  <a:pt x="4088940" y="1632675"/>
                  <a:pt x="4091997" y="1642566"/>
                  <a:pt x="4098111" y="1648680"/>
                </a:cubicBezTo>
                <a:cubicBezTo>
                  <a:pt x="4104405" y="1654974"/>
                  <a:pt x="4112588" y="1658122"/>
                  <a:pt x="4122659" y="1658122"/>
                </a:cubicBezTo>
                <a:cubicBezTo>
                  <a:pt x="4130571" y="1658122"/>
                  <a:pt x="4137675" y="1655964"/>
                  <a:pt x="4143969" y="1651648"/>
                </a:cubicBezTo>
                <a:cubicBezTo>
                  <a:pt x="4149903" y="1647511"/>
                  <a:pt x="4154669" y="1642026"/>
                  <a:pt x="4158266" y="1635193"/>
                </a:cubicBezTo>
                <a:cubicBezTo>
                  <a:pt x="4161682" y="1628539"/>
                  <a:pt x="4163391" y="1621345"/>
                  <a:pt x="4163391" y="1613613"/>
                </a:cubicBezTo>
                <a:lnTo>
                  <a:pt x="4163391" y="1534036"/>
                </a:lnTo>
                <a:lnTo>
                  <a:pt x="4189827" y="1534036"/>
                </a:lnTo>
                <a:cubicBezTo>
                  <a:pt x="4196660" y="1534036"/>
                  <a:pt x="4200077" y="1530350"/>
                  <a:pt x="4200077" y="1522976"/>
                </a:cubicBezTo>
                <a:close/>
                <a:moveTo>
                  <a:pt x="1560118" y="1504094"/>
                </a:moveTo>
                <a:lnTo>
                  <a:pt x="1579001" y="1504094"/>
                </a:lnTo>
                <a:lnTo>
                  <a:pt x="1579001" y="1522976"/>
                </a:lnTo>
                <a:cubicBezTo>
                  <a:pt x="1579001" y="1531069"/>
                  <a:pt x="1577202" y="1537633"/>
                  <a:pt x="1573606" y="1542668"/>
                </a:cubicBezTo>
                <a:cubicBezTo>
                  <a:pt x="1570009" y="1547524"/>
                  <a:pt x="1564704" y="1549951"/>
                  <a:pt x="1557690" y="1549951"/>
                </a:cubicBezTo>
                <a:cubicBezTo>
                  <a:pt x="1555712" y="1549951"/>
                  <a:pt x="1553825" y="1549682"/>
                  <a:pt x="1552025" y="1549142"/>
                </a:cubicBezTo>
                <a:lnTo>
                  <a:pt x="1552025" y="1550221"/>
                </a:lnTo>
                <a:cubicBezTo>
                  <a:pt x="1567312" y="1563709"/>
                  <a:pt x="1574955" y="1581782"/>
                  <a:pt x="1574955" y="1604441"/>
                </a:cubicBezTo>
                <a:cubicBezTo>
                  <a:pt x="1574955" y="1618468"/>
                  <a:pt x="1571897" y="1631057"/>
                  <a:pt x="1565783" y="1642206"/>
                </a:cubicBezTo>
                <a:cubicBezTo>
                  <a:pt x="1559489" y="1653716"/>
                  <a:pt x="1550856" y="1662797"/>
                  <a:pt x="1539887" y="1669451"/>
                </a:cubicBezTo>
                <a:cubicBezTo>
                  <a:pt x="1529277" y="1675925"/>
                  <a:pt x="1516868" y="1679162"/>
                  <a:pt x="1502661" y="1679162"/>
                </a:cubicBezTo>
                <a:cubicBezTo>
                  <a:pt x="1488454" y="1679162"/>
                  <a:pt x="1476045" y="1675925"/>
                  <a:pt x="1465435" y="1669451"/>
                </a:cubicBezTo>
                <a:cubicBezTo>
                  <a:pt x="1454465" y="1662797"/>
                  <a:pt x="1445834" y="1653716"/>
                  <a:pt x="1439540" y="1642206"/>
                </a:cubicBezTo>
                <a:cubicBezTo>
                  <a:pt x="1433425" y="1631057"/>
                  <a:pt x="1430368" y="1618468"/>
                  <a:pt x="1430368" y="1604441"/>
                </a:cubicBezTo>
                <a:cubicBezTo>
                  <a:pt x="1430368" y="1590414"/>
                  <a:pt x="1433425" y="1577826"/>
                  <a:pt x="1439540" y="1566676"/>
                </a:cubicBezTo>
                <a:cubicBezTo>
                  <a:pt x="1445834" y="1555167"/>
                  <a:pt x="1454465" y="1546085"/>
                  <a:pt x="1465435" y="1539431"/>
                </a:cubicBezTo>
                <a:cubicBezTo>
                  <a:pt x="1476406" y="1532777"/>
                  <a:pt x="1488814" y="1529450"/>
                  <a:pt x="1502661" y="1529450"/>
                </a:cubicBezTo>
                <a:cubicBezTo>
                  <a:pt x="1507337" y="1529450"/>
                  <a:pt x="1514530" y="1530260"/>
                  <a:pt x="1524240" y="1531878"/>
                </a:cubicBezTo>
                <a:cubicBezTo>
                  <a:pt x="1532873" y="1533317"/>
                  <a:pt x="1539437" y="1534036"/>
                  <a:pt x="1543933" y="1534036"/>
                </a:cubicBezTo>
                <a:cubicBezTo>
                  <a:pt x="1549688" y="1534036"/>
                  <a:pt x="1553914" y="1533137"/>
                  <a:pt x="1556611" y="1531339"/>
                </a:cubicBezTo>
                <a:cubicBezTo>
                  <a:pt x="1558949" y="1529720"/>
                  <a:pt x="1560118" y="1526933"/>
                  <a:pt x="1560118" y="1522976"/>
                </a:cubicBezTo>
                <a:close/>
                <a:moveTo>
                  <a:pt x="1409253" y="1504094"/>
                </a:moveTo>
                <a:lnTo>
                  <a:pt x="1428136" y="1504094"/>
                </a:lnTo>
                <a:lnTo>
                  <a:pt x="1428136" y="1522976"/>
                </a:lnTo>
                <a:cubicBezTo>
                  <a:pt x="1428136" y="1532867"/>
                  <a:pt x="1425708" y="1540061"/>
                  <a:pt x="1420852" y="1544556"/>
                </a:cubicBezTo>
                <a:cubicBezTo>
                  <a:pt x="1415817" y="1549232"/>
                  <a:pt x="1408534" y="1551570"/>
                  <a:pt x="1399003" y="1551570"/>
                </a:cubicBezTo>
                <a:lnTo>
                  <a:pt x="1396035" y="1551570"/>
                </a:lnTo>
                <a:lnTo>
                  <a:pt x="1396035" y="1674846"/>
                </a:lnTo>
                <a:lnTo>
                  <a:pt x="1373646" y="1674846"/>
                </a:lnTo>
                <a:lnTo>
                  <a:pt x="1373646" y="1654345"/>
                </a:lnTo>
                <a:lnTo>
                  <a:pt x="1372567" y="1654345"/>
                </a:lnTo>
                <a:cubicBezTo>
                  <a:pt x="1368970" y="1661179"/>
                  <a:pt x="1362766" y="1667113"/>
                  <a:pt x="1353954" y="1672149"/>
                </a:cubicBezTo>
                <a:cubicBezTo>
                  <a:pt x="1345862" y="1676824"/>
                  <a:pt x="1336870" y="1679162"/>
                  <a:pt x="1326979" y="1679162"/>
                </a:cubicBezTo>
                <a:cubicBezTo>
                  <a:pt x="1309895" y="1679162"/>
                  <a:pt x="1296947" y="1674217"/>
                  <a:pt x="1288135" y="1664326"/>
                </a:cubicBezTo>
                <a:cubicBezTo>
                  <a:pt x="1279143" y="1654255"/>
                  <a:pt x="1274647" y="1640318"/>
                  <a:pt x="1274647" y="1622514"/>
                </a:cubicBezTo>
                <a:lnTo>
                  <a:pt x="1274647" y="1534036"/>
                </a:lnTo>
                <a:lnTo>
                  <a:pt x="1298115" y="1534036"/>
                </a:lnTo>
                <a:lnTo>
                  <a:pt x="1298115" y="1619008"/>
                </a:lnTo>
                <a:cubicBezTo>
                  <a:pt x="1298115" y="1632675"/>
                  <a:pt x="1301173" y="1642566"/>
                  <a:pt x="1307287" y="1648680"/>
                </a:cubicBezTo>
                <a:cubicBezTo>
                  <a:pt x="1313581" y="1654974"/>
                  <a:pt x="1321763" y="1658122"/>
                  <a:pt x="1331835" y="1658122"/>
                </a:cubicBezTo>
                <a:cubicBezTo>
                  <a:pt x="1339747" y="1658122"/>
                  <a:pt x="1346850" y="1655964"/>
                  <a:pt x="1353145" y="1651648"/>
                </a:cubicBezTo>
                <a:cubicBezTo>
                  <a:pt x="1359079" y="1647511"/>
                  <a:pt x="1363845" y="1642026"/>
                  <a:pt x="1367442" y="1635193"/>
                </a:cubicBezTo>
                <a:cubicBezTo>
                  <a:pt x="1370858" y="1628539"/>
                  <a:pt x="1372567" y="1621345"/>
                  <a:pt x="1372567" y="1613613"/>
                </a:cubicBezTo>
                <a:lnTo>
                  <a:pt x="1372567" y="1534036"/>
                </a:lnTo>
                <a:lnTo>
                  <a:pt x="1399003" y="1534036"/>
                </a:lnTo>
                <a:cubicBezTo>
                  <a:pt x="1405836" y="1534036"/>
                  <a:pt x="1409253" y="1530350"/>
                  <a:pt x="1409253" y="1522976"/>
                </a:cubicBezTo>
                <a:close/>
                <a:moveTo>
                  <a:pt x="294828" y="1504094"/>
                </a:moveTo>
                <a:lnTo>
                  <a:pt x="313710" y="1504094"/>
                </a:lnTo>
                <a:lnTo>
                  <a:pt x="313710" y="1522976"/>
                </a:lnTo>
                <a:cubicBezTo>
                  <a:pt x="313710" y="1532867"/>
                  <a:pt x="311282" y="1540061"/>
                  <a:pt x="306428" y="1544556"/>
                </a:cubicBezTo>
                <a:cubicBezTo>
                  <a:pt x="301392" y="1549232"/>
                  <a:pt x="294109" y="1551570"/>
                  <a:pt x="284577" y="1551570"/>
                </a:cubicBezTo>
                <a:lnTo>
                  <a:pt x="281610" y="1551570"/>
                </a:lnTo>
                <a:lnTo>
                  <a:pt x="281610" y="1674846"/>
                </a:lnTo>
                <a:lnTo>
                  <a:pt x="259221" y="1674846"/>
                </a:lnTo>
                <a:lnTo>
                  <a:pt x="259221" y="1654345"/>
                </a:lnTo>
                <a:lnTo>
                  <a:pt x="258142" y="1654345"/>
                </a:lnTo>
                <a:cubicBezTo>
                  <a:pt x="254545" y="1661179"/>
                  <a:pt x="248341" y="1667113"/>
                  <a:pt x="239529" y="1672149"/>
                </a:cubicBezTo>
                <a:cubicBezTo>
                  <a:pt x="231437" y="1676824"/>
                  <a:pt x="222445" y="1679162"/>
                  <a:pt x="212554" y="1679162"/>
                </a:cubicBezTo>
                <a:cubicBezTo>
                  <a:pt x="195470" y="1679162"/>
                  <a:pt x="182522" y="1674217"/>
                  <a:pt x="173710" y="1664326"/>
                </a:cubicBezTo>
                <a:cubicBezTo>
                  <a:pt x="164718" y="1654255"/>
                  <a:pt x="160222" y="1640318"/>
                  <a:pt x="160222" y="1622514"/>
                </a:cubicBezTo>
                <a:lnTo>
                  <a:pt x="160222" y="1534036"/>
                </a:lnTo>
                <a:lnTo>
                  <a:pt x="183691" y="1534036"/>
                </a:lnTo>
                <a:lnTo>
                  <a:pt x="183691" y="1619008"/>
                </a:lnTo>
                <a:cubicBezTo>
                  <a:pt x="183691" y="1632675"/>
                  <a:pt x="186748" y="1642566"/>
                  <a:pt x="192862" y="1648680"/>
                </a:cubicBezTo>
                <a:cubicBezTo>
                  <a:pt x="199157" y="1654974"/>
                  <a:pt x="207339" y="1658122"/>
                  <a:pt x="217410" y="1658122"/>
                </a:cubicBezTo>
                <a:cubicBezTo>
                  <a:pt x="225323" y="1658122"/>
                  <a:pt x="232426" y="1655964"/>
                  <a:pt x="238720" y="1651648"/>
                </a:cubicBezTo>
                <a:cubicBezTo>
                  <a:pt x="244654" y="1647511"/>
                  <a:pt x="249420" y="1642026"/>
                  <a:pt x="253017" y="1635193"/>
                </a:cubicBezTo>
                <a:cubicBezTo>
                  <a:pt x="256434" y="1628539"/>
                  <a:pt x="258142" y="1621345"/>
                  <a:pt x="258142" y="1613613"/>
                </a:cubicBezTo>
                <a:lnTo>
                  <a:pt x="258142" y="1534036"/>
                </a:lnTo>
                <a:lnTo>
                  <a:pt x="284577" y="1534036"/>
                </a:lnTo>
                <a:cubicBezTo>
                  <a:pt x="291411" y="1534036"/>
                  <a:pt x="294828" y="1530350"/>
                  <a:pt x="294828" y="1522976"/>
                </a:cubicBezTo>
                <a:close/>
                <a:moveTo>
                  <a:pt x="7834506" y="1494113"/>
                </a:moveTo>
                <a:lnTo>
                  <a:pt x="7857974" y="1494113"/>
                </a:lnTo>
                <a:lnTo>
                  <a:pt x="7857974" y="1534036"/>
                </a:lnTo>
                <a:lnTo>
                  <a:pt x="7892503" y="1534036"/>
                </a:lnTo>
                <a:lnTo>
                  <a:pt x="7892503" y="1555346"/>
                </a:lnTo>
                <a:lnTo>
                  <a:pt x="7857974" y="1555346"/>
                </a:lnTo>
                <a:lnTo>
                  <a:pt x="7857974" y="1631956"/>
                </a:lnTo>
                <a:cubicBezTo>
                  <a:pt x="7857974" y="1639868"/>
                  <a:pt x="7859413" y="1645623"/>
                  <a:pt x="7862290" y="1649220"/>
                </a:cubicBezTo>
                <a:cubicBezTo>
                  <a:pt x="7865707" y="1653176"/>
                  <a:pt x="7870833" y="1655154"/>
                  <a:pt x="7877666" y="1655154"/>
                </a:cubicBezTo>
                <a:cubicBezTo>
                  <a:pt x="7883601" y="1655154"/>
                  <a:pt x="7888726" y="1653626"/>
                  <a:pt x="7893042" y="1650569"/>
                </a:cubicBezTo>
                <a:lnTo>
                  <a:pt x="7893042" y="1673497"/>
                </a:lnTo>
                <a:cubicBezTo>
                  <a:pt x="7890525" y="1674756"/>
                  <a:pt x="7887737" y="1675655"/>
                  <a:pt x="7884679" y="1676195"/>
                </a:cubicBezTo>
                <a:cubicBezTo>
                  <a:pt x="7881803" y="1676734"/>
                  <a:pt x="7878116" y="1677004"/>
                  <a:pt x="7873620" y="1677004"/>
                </a:cubicBezTo>
                <a:cubicBezTo>
                  <a:pt x="7867685" y="1677004"/>
                  <a:pt x="7862381" y="1676105"/>
                  <a:pt x="7857705" y="1674307"/>
                </a:cubicBezTo>
                <a:cubicBezTo>
                  <a:pt x="7852669" y="1672328"/>
                  <a:pt x="7848623" y="1669811"/>
                  <a:pt x="7845565" y="1666754"/>
                </a:cubicBezTo>
                <a:cubicBezTo>
                  <a:pt x="7838193" y="1659740"/>
                  <a:pt x="7834506" y="1650119"/>
                  <a:pt x="7834506" y="1637890"/>
                </a:cubicBezTo>
                <a:lnTo>
                  <a:pt x="7834506" y="1555346"/>
                </a:lnTo>
                <a:lnTo>
                  <a:pt x="7809959" y="1555346"/>
                </a:lnTo>
                <a:lnTo>
                  <a:pt x="7809959" y="1534036"/>
                </a:lnTo>
                <a:lnTo>
                  <a:pt x="7834506" y="1534036"/>
                </a:lnTo>
                <a:close/>
                <a:moveTo>
                  <a:pt x="6813145" y="1477119"/>
                </a:moveTo>
                <a:lnTo>
                  <a:pt x="6836613" y="1477119"/>
                </a:lnTo>
                <a:lnTo>
                  <a:pt x="6836613" y="1495192"/>
                </a:lnTo>
                <a:lnTo>
                  <a:pt x="6854147" y="1495192"/>
                </a:lnTo>
                <a:lnTo>
                  <a:pt x="6854147" y="1513805"/>
                </a:lnTo>
                <a:lnTo>
                  <a:pt x="6836613" y="1513805"/>
                </a:lnTo>
                <a:lnTo>
                  <a:pt x="6836613" y="1674846"/>
                </a:lnTo>
                <a:lnTo>
                  <a:pt x="6814224" y="1674846"/>
                </a:lnTo>
                <a:lnTo>
                  <a:pt x="6814224" y="1654075"/>
                </a:lnTo>
                <a:lnTo>
                  <a:pt x="6813145" y="1654075"/>
                </a:lnTo>
                <a:cubicBezTo>
                  <a:pt x="6809009" y="1660909"/>
                  <a:pt x="6802535" y="1666843"/>
                  <a:pt x="6793723" y="1671879"/>
                </a:cubicBezTo>
                <a:cubicBezTo>
                  <a:pt x="6785271" y="1676734"/>
                  <a:pt x="6775739" y="1679162"/>
                  <a:pt x="6765129" y="1679162"/>
                </a:cubicBezTo>
                <a:cubicBezTo>
                  <a:pt x="6752001" y="1679162"/>
                  <a:pt x="6740493" y="1676015"/>
                  <a:pt x="6730601" y="1669721"/>
                </a:cubicBezTo>
                <a:cubicBezTo>
                  <a:pt x="6720531" y="1663427"/>
                  <a:pt x="6712528" y="1654525"/>
                  <a:pt x="6706593" y="1643016"/>
                </a:cubicBezTo>
                <a:cubicBezTo>
                  <a:pt x="6700659" y="1631686"/>
                  <a:pt x="6697691" y="1618828"/>
                  <a:pt x="6697691" y="1604441"/>
                </a:cubicBezTo>
                <a:cubicBezTo>
                  <a:pt x="6697691" y="1590234"/>
                  <a:pt x="6700659" y="1577466"/>
                  <a:pt x="6706593" y="1566137"/>
                </a:cubicBezTo>
                <a:cubicBezTo>
                  <a:pt x="6712708" y="1554447"/>
                  <a:pt x="6720711" y="1545456"/>
                  <a:pt x="6730601" y="1539161"/>
                </a:cubicBezTo>
                <a:cubicBezTo>
                  <a:pt x="6740851" y="1532687"/>
                  <a:pt x="6752361" y="1529450"/>
                  <a:pt x="6765129" y="1529450"/>
                </a:cubicBezTo>
                <a:cubicBezTo>
                  <a:pt x="6775560" y="1529450"/>
                  <a:pt x="6785091" y="1531968"/>
                  <a:pt x="6793723" y="1537003"/>
                </a:cubicBezTo>
                <a:cubicBezTo>
                  <a:pt x="6802535" y="1542219"/>
                  <a:pt x="6809009" y="1548243"/>
                  <a:pt x="6813145" y="1555077"/>
                </a:cubicBezTo>
                <a:lnTo>
                  <a:pt x="6814224" y="1555077"/>
                </a:lnTo>
                <a:lnTo>
                  <a:pt x="6813145" y="1536194"/>
                </a:lnTo>
                <a:lnTo>
                  <a:pt x="6813145" y="1513805"/>
                </a:lnTo>
                <a:lnTo>
                  <a:pt x="6770525" y="1513805"/>
                </a:lnTo>
                <a:lnTo>
                  <a:pt x="6770525" y="1495192"/>
                </a:lnTo>
                <a:lnTo>
                  <a:pt x="6813145" y="1495192"/>
                </a:lnTo>
                <a:close/>
                <a:moveTo>
                  <a:pt x="6089245" y="1477119"/>
                </a:moveTo>
                <a:lnTo>
                  <a:pt x="6112714" y="1477119"/>
                </a:lnTo>
                <a:lnTo>
                  <a:pt x="6112714" y="1674846"/>
                </a:lnTo>
                <a:lnTo>
                  <a:pt x="6090324" y="1674846"/>
                </a:lnTo>
                <a:lnTo>
                  <a:pt x="6090324" y="1654075"/>
                </a:lnTo>
                <a:lnTo>
                  <a:pt x="6089245" y="1654075"/>
                </a:lnTo>
                <a:cubicBezTo>
                  <a:pt x="6085109" y="1660909"/>
                  <a:pt x="6078635" y="1666843"/>
                  <a:pt x="6069823" y="1671879"/>
                </a:cubicBezTo>
                <a:cubicBezTo>
                  <a:pt x="6061371" y="1676734"/>
                  <a:pt x="6051840" y="1679162"/>
                  <a:pt x="6041230" y="1679162"/>
                </a:cubicBezTo>
                <a:cubicBezTo>
                  <a:pt x="6028102" y="1679162"/>
                  <a:pt x="6016593" y="1676015"/>
                  <a:pt x="6006701" y="1669721"/>
                </a:cubicBezTo>
                <a:cubicBezTo>
                  <a:pt x="5996631" y="1663427"/>
                  <a:pt x="5988628" y="1654525"/>
                  <a:pt x="5982694" y="1643016"/>
                </a:cubicBezTo>
                <a:cubicBezTo>
                  <a:pt x="5976759" y="1631686"/>
                  <a:pt x="5973792" y="1618828"/>
                  <a:pt x="5973792" y="1604441"/>
                </a:cubicBezTo>
                <a:cubicBezTo>
                  <a:pt x="5973792" y="1590234"/>
                  <a:pt x="5976759" y="1577466"/>
                  <a:pt x="5982694" y="1566137"/>
                </a:cubicBezTo>
                <a:cubicBezTo>
                  <a:pt x="5988808" y="1554447"/>
                  <a:pt x="5996811" y="1545456"/>
                  <a:pt x="6006701" y="1539161"/>
                </a:cubicBezTo>
                <a:cubicBezTo>
                  <a:pt x="6016952" y="1532687"/>
                  <a:pt x="6028462" y="1529450"/>
                  <a:pt x="6041230" y="1529450"/>
                </a:cubicBezTo>
                <a:cubicBezTo>
                  <a:pt x="6051660" y="1529450"/>
                  <a:pt x="6061191" y="1531968"/>
                  <a:pt x="6069823" y="1537003"/>
                </a:cubicBezTo>
                <a:cubicBezTo>
                  <a:pt x="6078635" y="1542219"/>
                  <a:pt x="6085109" y="1548243"/>
                  <a:pt x="6089245" y="1555077"/>
                </a:cubicBezTo>
                <a:lnTo>
                  <a:pt x="6090324" y="1555077"/>
                </a:lnTo>
                <a:lnTo>
                  <a:pt x="6089245" y="1535385"/>
                </a:lnTo>
                <a:close/>
                <a:moveTo>
                  <a:pt x="5203420" y="1477119"/>
                </a:moveTo>
                <a:lnTo>
                  <a:pt x="5226889" y="1477119"/>
                </a:lnTo>
                <a:lnTo>
                  <a:pt x="5226889" y="1495192"/>
                </a:lnTo>
                <a:lnTo>
                  <a:pt x="5244422" y="1495192"/>
                </a:lnTo>
                <a:lnTo>
                  <a:pt x="5244422" y="1513805"/>
                </a:lnTo>
                <a:lnTo>
                  <a:pt x="5226889" y="1513805"/>
                </a:lnTo>
                <a:lnTo>
                  <a:pt x="5226889" y="1674846"/>
                </a:lnTo>
                <a:lnTo>
                  <a:pt x="5204499" y="1674846"/>
                </a:lnTo>
                <a:lnTo>
                  <a:pt x="5204499" y="1654075"/>
                </a:lnTo>
                <a:lnTo>
                  <a:pt x="5203420" y="1654075"/>
                </a:lnTo>
                <a:cubicBezTo>
                  <a:pt x="5199284" y="1660909"/>
                  <a:pt x="5192810" y="1666843"/>
                  <a:pt x="5183998" y="1671879"/>
                </a:cubicBezTo>
                <a:cubicBezTo>
                  <a:pt x="5175546" y="1676734"/>
                  <a:pt x="5166015" y="1679162"/>
                  <a:pt x="5155405" y="1679162"/>
                </a:cubicBezTo>
                <a:cubicBezTo>
                  <a:pt x="5142277" y="1679162"/>
                  <a:pt x="5130768" y="1676015"/>
                  <a:pt x="5120876" y="1669721"/>
                </a:cubicBezTo>
                <a:cubicBezTo>
                  <a:pt x="5110806" y="1663427"/>
                  <a:pt x="5102803" y="1654525"/>
                  <a:pt x="5096869" y="1643016"/>
                </a:cubicBezTo>
                <a:cubicBezTo>
                  <a:pt x="5090934" y="1631686"/>
                  <a:pt x="5087967" y="1618828"/>
                  <a:pt x="5087967" y="1604441"/>
                </a:cubicBezTo>
                <a:cubicBezTo>
                  <a:pt x="5087967" y="1590234"/>
                  <a:pt x="5090934" y="1577466"/>
                  <a:pt x="5096869" y="1566137"/>
                </a:cubicBezTo>
                <a:cubicBezTo>
                  <a:pt x="5102983" y="1554447"/>
                  <a:pt x="5110986" y="1545456"/>
                  <a:pt x="5120876" y="1539161"/>
                </a:cubicBezTo>
                <a:cubicBezTo>
                  <a:pt x="5131127" y="1532687"/>
                  <a:pt x="5142637" y="1529450"/>
                  <a:pt x="5155405" y="1529450"/>
                </a:cubicBezTo>
                <a:cubicBezTo>
                  <a:pt x="5165835" y="1529450"/>
                  <a:pt x="5175366" y="1531968"/>
                  <a:pt x="5183998" y="1537003"/>
                </a:cubicBezTo>
                <a:cubicBezTo>
                  <a:pt x="5192810" y="1542219"/>
                  <a:pt x="5199284" y="1548243"/>
                  <a:pt x="5203420" y="1555077"/>
                </a:cubicBezTo>
                <a:lnTo>
                  <a:pt x="5204499" y="1555077"/>
                </a:lnTo>
                <a:lnTo>
                  <a:pt x="5203420" y="1536194"/>
                </a:lnTo>
                <a:lnTo>
                  <a:pt x="5203420" y="1513805"/>
                </a:lnTo>
                <a:lnTo>
                  <a:pt x="5160800" y="1513805"/>
                </a:lnTo>
                <a:lnTo>
                  <a:pt x="5160800" y="1495192"/>
                </a:lnTo>
                <a:lnTo>
                  <a:pt x="5203420" y="1495192"/>
                </a:lnTo>
                <a:close/>
                <a:moveTo>
                  <a:pt x="4733570" y="1477119"/>
                </a:moveTo>
                <a:lnTo>
                  <a:pt x="4757038" y="1477119"/>
                </a:lnTo>
                <a:lnTo>
                  <a:pt x="4757038" y="1601474"/>
                </a:lnTo>
                <a:lnTo>
                  <a:pt x="4823127" y="1534036"/>
                </a:lnTo>
                <a:lnTo>
                  <a:pt x="4853070" y="1534036"/>
                </a:lnTo>
                <a:lnTo>
                  <a:pt x="4853070" y="1535115"/>
                </a:lnTo>
                <a:lnTo>
                  <a:pt x="4797771" y="1590954"/>
                </a:lnTo>
                <a:lnTo>
                  <a:pt x="4854688" y="1673767"/>
                </a:lnTo>
                <a:lnTo>
                  <a:pt x="4854688" y="1674846"/>
                </a:lnTo>
                <a:lnTo>
                  <a:pt x="4826634" y="1674846"/>
                </a:lnTo>
                <a:lnTo>
                  <a:pt x="4781316" y="1607139"/>
                </a:lnTo>
                <a:lnTo>
                  <a:pt x="4757038" y="1631416"/>
                </a:lnTo>
                <a:lnTo>
                  <a:pt x="4757038" y="1674846"/>
                </a:lnTo>
                <a:lnTo>
                  <a:pt x="4733570" y="1674846"/>
                </a:lnTo>
                <a:close/>
                <a:moveTo>
                  <a:pt x="4319056" y="1477119"/>
                </a:moveTo>
                <a:lnTo>
                  <a:pt x="4342524" y="1477119"/>
                </a:lnTo>
                <a:lnTo>
                  <a:pt x="4342524" y="1581243"/>
                </a:lnTo>
                <a:lnTo>
                  <a:pt x="4343603" y="1581243"/>
                </a:lnTo>
                <a:lnTo>
                  <a:pt x="4432621" y="1477119"/>
                </a:lnTo>
                <a:lnTo>
                  <a:pt x="4462563" y="1477119"/>
                </a:lnTo>
                <a:lnTo>
                  <a:pt x="4462563" y="1478198"/>
                </a:lnTo>
                <a:lnTo>
                  <a:pt x="4389461" y="1562630"/>
                </a:lnTo>
                <a:lnTo>
                  <a:pt x="4467958" y="1673767"/>
                </a:lnTo>
                <a:lnTo>
                  <a:pt x="4467958" y="1674846"/>
                </a:lnTo>
                <a:lnTo>
                  <a:pt x="4439365" y="1674846"/>
                </a:lnTo>
                <a:lnTo>
                  <a:pt x="4373815" y="1580703"/>
                </a:lnTo>
                <a:lnTo>
                  <a:pt x="4342524" y="1616850"/>
                </a:lnTo>
                <a:lnTo>
                  <a:pt x="4342524" y="1674846"/>
                </a:lnTo>
                <a:lnTo>
                  <a:pt x="4319056" y="1674846"/>
                </a:lnTo>
                <a:close/>
                <a:moveTo>
                  <a:pt x="3914420" y="1477119"/>
                </a:moveTo>
                <a:lnTo>
                  <a:pt x="3937888" y="1477119"/>
                </a:lnTo>
                <a:lnTo>
                  <a:pt x="3937888" y="1535385"/>
                </a:lnTo>
                <a:lnTo>
                  <a:pt x="3936540" y="1554807"/>
                </a:lnTo>
                <a:lnTo>
                  <a:pt x="3937888" y="1554807"/>
                </a:lnTo>
                <a:cubicBezTo>
                  <a:pt x="3941485" y="1547793"/>
                  <a:pt x="3947599" y="1541769"/>
                  <a:pt x="3956231" y="1536734"/>
                </a:cubicBezTo>
                <a:cubicBezTo>
                  <a:pt x="3964504" y="1531878"/>
                  <a:pt x="3973675" y="1529450"/>
                  <a:pt x="3983746" y="1529450"/>
                </a:cubicBezTo>
                <a:cubicBezTo>
                  <a:pt x="4000830" y="1529450"/>
                  <a:pt x="4013868" y="1534486"/>
                  <a:pt x="4022860" y="1544556"/>
                </a:cubicBezTo>
                <a:cubicBezTo>
                  <a:pt x="4031851" y="1554627"/>
                  <a:pt x="4036347" y="1567935"/>
                  <a:pt x="4036347" y="1584480"/>
                </a:cubicBezTo>
                <a:lnTo>
                  <a:pt x="4036347" y="1674846"/>
                </a:lnTo>
                <a:lnTo>
                  <a:pt x="4012879" y="1674846"/>
                </a:lnTo>
                <a:lnTo>
                  <a:pt x="4012879" y="1587986"/>
                </a:lnTo>
                <a:cubicBezTo>
                  <a:pt x="4012879" y="1575398"/>
                  <a:pt x="4009642" y="1566047"/>
                  <a:pt x="4003168" y="1559932"/>
                </a:cubicBezTo>
                <a:cubicBezTo>
                  <a:pt x="3996874" y="1553818"/>
                  <a:pt x="3988511" y="1550761"/>
                  <a:pt x="3978081" y="1550761"/>
                </a:cubicBezTo>
                <a:cubicBezTo>
                  <a:pt x="3971068" y="1550761"/>
                  <a:pt x="3964324" y="1553009"/>
                  <a:pt x="3957850" y="1557504"/>
                </a:cubicBezTo>
                <a:cubicBezTo>
                  <a:pt x="3951735" y="1561820"/>
                  <a:pt x="3946880" y="1567485"/>
                  <a:pt x="3943283" y="1574499"/>
                </a:cubicBezTo>
                <a:cubicBezTo>
                  <a:pt x="3939686" y="1581692"/>
                  <a:pt x="3937888" y="1588975"/>
                  <a:pt x="3937888" y="1596349"/>
                </a:cubicBezTo>
                <a:lnTo>
                  <a:pt x="3937888" y="1674846"/>
                </a:lnTo>
                <a:lnTo>
                  <a:pt x="3914420" y="1674846"/>
                </a:lnTo>
                <a:close/>
                <a:moveTo>
                  <a:pt x="3371495" y="1477119"/>
                </a:moveTo>
                <a:lnTo>
                  <a:pt x="3394963" y="1477119"/>
                </a:lnTo>
                <a:lnTo>
                  <a:pt x="3394963" y="1535385"/>
                </a:lnTo>
                <a:lnTo>
                  <a:pt x="3393615" y="1554807"/>
                </a:lnTo>
                <a:lnTo>
                  <a:pt x="3394963" y="1554807"/>
                </a:lnTo>
                <a:cubicBezTo>
                  <a:pt x="3398560" y="1547793"/>
                  <a:pt x="3404674" y="1541769"/>
                  <a:pt x="3413306" y="1536734"/>
                </a:cubicBezTo>
                <a:cubicBezTo>
                  <a:pt x="3421579" y="1531878"/>
                  <a:pt x="3430750" y="1529450"/>
                  <a:pt x="3440821" y="1529450"/>
                </a:cubicBezTo>
                <a:cubicBezTo>
                  <a:pt x="3457905" y="1529450"/>
                  <a:pt x="3470943" y="1534486"/>
                  <a:pt x="3479935" y="1544556"/>
                </a:cubicBezTo>
                <a:cubicBezTo>
                  <a:pt x="3488926" y="1554627"/>
                  <a:pt x="3493422" y="1567935"/>
                  <a:pt x="3493422" y="1584480"/>
                </a:cubicBezTo>
                <a:lnTo>
                  <a:pt x="3493422" y="1674846"/>
                </a:lnTo>
                <a:lnTo>
                  <a:pt x="3469954" y="1674846"/>
                </a:lnTo>
                <a:lnTo>
                  <a:pt x="3469954" y="1587986"/>
                </a:lnTo>
                <a:cubicBezTo>
                  <a:pt x="3469954" y="1575398"/>
                  <a:pt x="3466717" y="1566047"/>
                  <a:pt x="3460243" y="1559932"/>
                </a:cubicBezTo>
                <a:cubicBezTo>
                  <a:pt x="3453949" y="1553818"/>
                  <a:pt x="3445587" y="1550761"/>
                  <a:pt x="3435156" y="1550761"/>
                </a:cubicBezTo>
                <a:cubicBezTo>
                  <a:pt x="3428143" y="1550761"/>
                  <a:pt x="3421399" y="1553009"/>
                  <a:pt x="3414925" y="1557504"/>
                </a:cubicBezTo>
                <a:cubicBezTo>
                  <a:pt x="3408810" y="1561820"/>
                  <a:pt x="3403955" y="1567485"/>
                  <a:pt x="3400358" y="1574499"/>
                </a:cubicBezTo>
                <a:cubicBezTo>
                  <a:pt x="3396762" y="1581692"/>
                  <a:pt x="3394963" y="1588975"/>
                  <a:pt x="3394963" y="1596349"/>
                </a:cubicBezTo>
                <a:lnTo>
                  <a:pt x="3394963" y="1674846"/>
                </a:lnTo>
                <a:lnTo>
                  <a:pt x="3371495" y="1674846"/>
                </a:lnTo>
                <a:close/>
                <a:moveTo>
                  <a:pt x="1221971" y="1477119"/>
                </a:moveTo>
                <a:lnTo>
                  <a:pt x="1245439" y="1477119"/>
                </a:lnTo>
                <a:lnTo>
                  <a:pt x="1245439" y="1495192"/>
                </a:lnTo>
                <a:lnTo>
                  <a:pt x="1262974" y="1495192"/>
                </a:lnTo>
                <a:lnTo>
                  <a:pt x="1262974" y="1513805"/>
                </a:lnTo>
                <a:lnTo>
                  <a:pt x="1245439" y="1513805"/>
                </a:lnTo>
                <a:lnTo>
                  <a:pt x="1245439" y="1674846"/>
                </a:lnTo>
                <a:lnTo>
                  <a:pt x="1223050" y="1674846"/>
                </a:lnTo>
                <a:lnTo>
                  <a:pt x="1223050" y="1654075"/>
                </a:lnTo>
                <a:lnTo>
                  <a:pt x="1221971" y="1654075"/>
                </a:lnTo>
                <a:cubicBezTo>
                  <a:pt x="1217835" y="1660909"/>
                  <a:pt x="1211361" y="1666843"/>
                  <a:pt x="1202549" y="1671879"/>
                </a:cubicBezTo>
                <a:cubicBezTo>
                  <a:pt x="1194098" y="1676734"/>
                  <a:pt x="1184566" y="1679162"/>
                  <a:pt x="1173955" y="1679162"/>
                </a:cubicBezTo>
                <a:cubicBezTo>
                  <a:pt x="1160827" y="1679162"/>
                  <a:pt x="1149318" y="1676015"/>
                  <a:pt x="1139428" y="1669721"/>
                </a:cubicBezTo>
                <a:cubicBezTo>
                  <a:pt x="1129357" y="1663427"/>
                  <a:pt x="1121355" y="1654525"/>
                  <a:pt x="1115420" y="1643016"/>
                </a:cubicBezTo>
                <a:cubicBezTo>
                  <a:pt x="1109485" y="1631686"/>
                  <a:pt x="1106518" y="1618828"/>
                  <a:pt x="1106518" y="1604441"/>
                </a:cubicBezTo>
                <a:cubicBezTo>
                  <a:pt x="1106518" y="1590234"/>
                  <a:pt x="1109485" y="1577466"/>
                  <a:pt x="1115420" y="1566137"/>
                </a:cubicBezTo>
                <a:cubicBezTo>
                  <a:pt x="1121534" y="1554447"/>
                  <a:pt x="1129537" y="1545456"/>
                  <a:pt x="1139428" y="1539161"/>
                </a:cubicBezTo>
                <a:cubicBezTo>
                  <a:pt x="1149678" y="1532687"/>
                  <a:pt x="1161187" y="1529450"/>
                  <a:pt x="1173955" y="1529450"/>
                </a:cubicBezTo>
                <a:cubicBezTo>
                  <a:pt x="1184386" y="1529450"/>
                  <a:pt x="1193917" y="1531968"/>
                  <a:pt x="1202549" y="1537003"/>
                </a:cubicBezTo>
                <a:cubicBezTo>
                  <a:pt x="1211361" y="1542219"/>
                  <a:pt x="1217835" y="1548243"/>
                  <a:pt x="1221971" y="1555077"/>
                </a:cubicBezTo>
                <a:lnTo>
                  <a:pt x="1223050" y="1555077"/>
                </a:lnTo>
                <a:lnTo>
                  <a:pt x="1221971" y="1536194"/>
                </a:lnTo>
                <a:lnTo>
                  <a:pt x="1221971" y="1513805"/>
                </a:lnTo>
                <a:lnTo>
                  <a:pt x="1179351" y="1513805"/>
                </a:lnTo>
                <a:lnTo>
                  <a:pt x="1179351" y="1495192"/>
                </a:lnTo>
                <a:lnTo>
                  <a:pt x="1221971" y="1495192"/>
                </a:lnTo>
                <a:close/>
                <a:moveTo>
                  <a:pt x="507596" y="1477119"/>
                </a:moveTo>
                <a:lnTo>
                  <a:pt x="531064" y="1477119"/>
                </a:lnTo>
                <a:lnTo>
                  <a:pt x="531064" y="1674846"/>
                </a:lnTo>
                <a:lnTo>
                  <a:pt x="508675" y="1674846"/>
                </a:lnTo>
                <a:lnTo>
                  <a:pt x="508675" y="1654075"/>
                </a:lnTo>
                <a:lnTo>
                  <a:pt x="507596" y="1654075"/>
                </a:lnTo>
                <a:cubicBezTo>
                  <a:pt x="503460" y="1660909"/>
                  <a:pt x="496986" y="1666843"/>
                  <a:pt x="488174" y="1671879"/>
                </a:cubicBezTo>
                <a:cubicBezTo>
                  <a:pt x="479722" y="1676734"/>
                  <a:pt x="470190" y="1679162"/>
                  <a:pt x="459580" y="1679162"/>
                </a:cubicBezTo>
                <a:cubicBezTo>
                  <a:pt x="446453" y="1679162"/>
                  <a:pt x="434943" y="1676015"/>
                  <a:pt x="425053" y="1669721"/>
                </a:cubicBezTo>
                <a:cubicBezTo>
                  <a:pt x="414982" y="1663427"/>
                  <a:pt x="406979" y="1654525"/>
                  <a:pt x="401045" y="1643016"/>
                </a:cubicBezTo>
                <a:cubicBezTo>
                  <a:pt x="395110" y="1631686"/>
                  <a:pt x="392142" y="1618828"/>
                  <a:pt x="392142" y="1604441"/>
                </a:cubicBezTo>
                <a:cubicBezTo>
                  <a:pt x="392142" y="1590234"/>
                  <a:pt x="395110" y="1577466"/>
                  <a:pt x="401045" y="1566137"/>
                </a:cubicBezTo>
                <a:cubicBezTo>
                  <a:pt x="407159" y="1554447"/>
                  <a:pt x="415162" y="1545456"/>
                  <a:pt x="425053" y="1539161"/>
                </a:cubicBezTo>
                <a:cubicBezTo>
                  <a:pt x="435303" y="1532687"/>
                  <a:pt x="446812" y="1529450"/>
                  <a:pt x="459580" y="1529450"/>
                </a:cubicBezTo>
                <a:cubicBezTo>
                  <a:pt x="470011" y="1529450"/>
                  <a:pt x="479542" y="1531968"/>
                  <a:pt x="488174" y="1537003"/>
                </a:cubicBezTo>
                <a:cubicBezTo>
                  <a:pt x="496986" y="1542219"/>
                  <a:pt x="503460" y="1548243"/>
                  <a:pt x="507596" y="1555077"/>
                </a:cubicBezTo>
                <a:lnTo>
                  <a:pt x="508675" y="1555077"/>
                </a:lnTo>
                <a:lnTo>
                  <a:pt x="507596" y="1535385"/>
                </a:lnTo>
                <a:close/>
                <a:moveTo>
                  <a:pt x="4690029" y="1474961"/>
                </a:moveTo>
                <a:cubicBezTo>
                  <a:pt x="4697941" y="1474961"/>
                  <a:pt x="4704865" y="1476040"/>
                  <a:pt x="4710799" y="1478198"/>
                </a:cubicBezTo>
                <a:lnTo>
                  <a:pt x="4710799" y="1501127"/>
                </a:lnTo>
                <a:cubicBezTo>
                  <a:pt x="4707742" y="1499868"/>
                  <a:pt x="4704595" y="1498789"/>
                  <a:pt x="4701358" y="1497890"/>
                </a:cubicBezTo>
                <a:cubicBezTo>
                  <a:pt x="4698661" y="1497170"/>
                  <a:pt x="4695154" y="1496811"/>
                  <a:pt x="4690838" y="1496811"/>
                </a:cubicBezTo>
                <a:cubicBezTo>
                  <a:pt x="4684723" y="1496811"/>
                  <a:pt x="4679508" y="1498969"/>
                  <a:pt x="4675192" y="1503285"/>
                </a:cubicBezTo>
                <a:cubicBezTo>
                  <a:pt x="4670696" y="1507780"/>
                  <a:pt x="4668449" y="1513805"/>
                  <a:pt x="4668449" y="1521358"/>
                </a:cubicBezTo>
                <a:lnTo>
                  <a:pt x="4668449" y="1534036"/>
                </a:lnTo>
                <a:lnTo>
                  <a:pt x="4704595" y="1534036"/>
                </a:lnTo>
                <a:lnTo>
                  <a:pt x="4704595" y="1555346"/>
                </a:lnTo>
                <a:lnTo>
                  <a:pt x="4668449" y="1555346"/>
                </a:lnTo>
                <a:lnTo>
                  <a:pt x="4668449" y="1674846"/>
                </a:lnTo>
                <a:lnTo>
                  <a:pt x="4644980" y="1674846"/>
                </a:lnTo>
                <a:lnTo>
                  <a:pt x="4644980" y="1555346"/>
                </a:lnTo>
                <a:lnTo>
                  <a:pt x="4619084" y="1555346"/>
                </a:lnTo>
                <a:lnTo>
                  <a:pt x="4619084" y="1534036"/>
                </a:lnTo>
                <a:lnTo>
                  <a:pt x="4644980" y="1534036"/>
                </a:lnTo>
                <a:lnTo>
                  <a:pt x="4644980" y="1518660"/>
                </a:lnTo>
                <a:cubicBezTo>
                  <a:pt x="4644980" y="1509848"/>
                  <a:pt x="4646958" y="1502116"/>
                  <a:pt x="4650915" y="1495462"/>
                </a:cubicBezTo>
                <a:cubicBezTo>
                  <a:pt x="4654691" y="1489168"/>
                  <a:pt x="4660176" y="1484132"/>
                  <a:pt x="4667370" y="1480356"/>
                </a:cubicBezTo>
                <a:cubicBezTo>
                  <a:pt x="4674203" y="1476759"/>
                  <a:pt x="4681756" y="1474961"/>
                  <a:pt x="4690029" y="1474961"/>
                </a:cubicBezTo>
                <a:close/>
                <a:moveTo>
                  <a:pt x="67707" y="1472533"/>
                </a:moveTo>
                <a:cubicBezTo>
                  <a:pt x="79216" y="1472533"/>
                  <a:pt x="89108" y="1474691"/>
                  <a:pt x="97380" y="1479007"/>
                </a:cubicBezTo>
                <a:cubicBezTo>
                  <a:pt x="106192" y="1483503"/>
                  <a:pt x="112935" y="1488628"/>
                  <a:pt x="117611" y="1494383"/>
                </a:cubicBezTo>
                <a:cubicBezTo>
                  <a:pt x="122647" y="1500497"/>
                  <a:pt x="126243" y="1506522"/>
                  <a:pt x="128401" y="1512456"/>
                </a:cubicBezTo>
                <a:lnTo>
                  <a:pt x="106551" y="1521897"/>
                </a:lnTo>
                <a:cubicBezTo>
                  <a:pt x="104213" y="1514704"/>
                  <a:pt x="99898" y="1508500"/>
                  <a:pt x="93603" y="1503285"/>
                </a:cubicBezTo>
                <a:cubicBezTo>
                  <a:pt x="86949" y="1497710"/>
                  <a:pt x="78407" y="1494922"/>
                  <a:pt x="67977" y="1494922"/>
                </a:cubicBezTo>
                <a:cubicBezTo>
                  <a:pt x="57907" y="1494922"/>
                  <a:pt x="49184" y="1497800"/>
                  <a:pt x="41811" y="1503554"/>
                </a:cubicBezTo>
                <a:cubicBezTo>
                  <a:pt x="34618" y="1509129"/>
                  <a:pt x="31021" y="1516322"/>
                  <a:pt x="31021" y="1525134"/>
                </a:cubicBezTo>
                <a:cubicBezTo>
                  <a:pt x="31021" y="1532867"/>
                  <a:pt x="34078" y="1539161"/>
                  <a:pt x="40193" y="1544017"/>
                </a:cubicBezTo>
                <a:cubicBezTo>
                  <a:pt x="46487" y="1548872"/>
                  <a:pt x="55748" y="1553458"/>
                  <a:pt x="67977" y="1557774"/>
                </a:cubicBezTo>
                <a:lnTo>
                  <a:pt x="80925" y="1562090"/>
                </a:lnTo>
                <a:cubicBezTo>
                  <a:pt x="97650" y="1568384"/>
                  <a:pt x="110688" y="1576027"/>
                  <a:pt x="120039" y="1585019"/>
                </a:cubicBezTo>
                <a:cubicBezTo>
                  <a:pt x="129390" y="1594191"/>
                  <a:pt x="134066" y="1606509"/>
                  <a:pt x="134066" y="1621975"/>
                </a:cubicBezTo>
                <a:cubicBezTo>
                  <a:pt x="134066" y="1634743"/>
                  <a:pt x="130829" y="1645443"/>
                  <a:pt x="124355" y="1654075"/>
                </a:cubicBezTo>
                <a:cubicBezTo>
                  <a:pt x="117881" y="1662707"/>
                  <a:pt x="109609" y="1669091"/>
                  <a:pt x="99538" y="1673228"/>
                </a:cubicBezTo>
                <a:cubicBezTo>
                  <a:pt x="89827" y="1677184"/>
                  <a:pt x="79666" y="1679162"/>
                  <a:pt x="69056" y="1679162"/>
                </a:cubicBezTo>
                <a:cubicBezTo>
                  <a:pt x="59165" y="1679162"/>
                  <a:pt x="49544" y="1677094"/>
                  <a:pt x="40193" y="1672958"/>
                </a:cubicBezTo>
                <a:cubicBezTo>
                  <a:pt x="30661" y="1668822"/>
                  <a:pt x="22389" y="1662797"/>
                  <a:pt x="15376" y="1654885"/>
                </a:cubicBezTo>
                <a:cubicBezTo>
                  <a:pt x="8542" y="1647152"/>
                  <a:pt x="3417" y="1637441"/>
                  <a:pt x="0" y="1625751"/>
                </a:cubicBezTo>
                <a:lnTo>
                  <a:pt x="22389" y="1616580"/>
                </a:lnTo>
                <a:cubicBezTo>
                  <a:pt x="25626" y="1628269"/>
                  <a:pt x="31381" y="1637890"/>
                  <a:pt x="39653" y="1645443"/>
                </a:cubicBezTo>
                <a:cubicBezTo>
                  <a:pt x="47926" y="1652996"/>
                  <a:pt x="57907" y="1656773"/>
                  <a:pt x="69596" y="1656773"/>
                </a:cubicBezTo>
                <a:cubicBezTo>
                  <a:pt x="81105" y="1656773"/>
                  <a:pt x="90726" y="1653716"/>
                  <a:pt x="98459" y="1647601"/>
                </a:cubicBezTo>
                <a:cubicBezTo>
                  <a:pt x="106372" y="1641307"/>
                  <a:pt x="110328" y="1632855"/>
                  <a:pt x="110328" y="1622245"/>
                </a:cubicBezTo>
                <a:cubicBezTo>
                  <a:pt x="110328" y="1613073"/>
                  <a:pt x="107001" y="1605520"/>
                  <a:pt x="100347" y="1599586"/>
                </a:cubicBezTo>
                <a:cubicBezTo>
                  <a:pt x="93334" y="1593471"/>
                  <a:pt x="82364" y="1587896"/>
                  <a:pt x="67438" y="1582861"/>
                </a:cubicBezTo>
                <a:lnTo>
                  <a:pt x="54759" y="1578545"/>
                </a:lnTo>
                <a:cubicBezTo>
                  <a:pt x="41452" y="1573869"/>
                  <a:pt x="30122" y="1567305"/>
                  <a:pt x="20771" y="1558853"/>
                </a:cubicBezTo>
                <a:cubicBezTo>
                  <a:pt x="11779" y="1550761"/>
                  <a:pt x="7283" y="1539521"/>
                  <a:pt x="7283" y="1525134"/>
                </a:cubicBezTo>
                <a:cubicBezTo>
                  <a:pt x="7283" y="1515963"/>
                  <a:pt x="9891" y="1507241"/>
                  <a:pt x="15106" y="1498969"/>
                </a:cubicBezTo>
                <a:cubicBezTo>
                  <a:pt x="19961" y="1491236"/>
                  <a:pt x="27155" y="1484852"/>
                  <a:pt x="36686" y="1479816"/>
                </a:cubicBezTo>
                <a:cubicBezTo>
                  <a:pt x="45857" y="1474961"/>
                  <a:pt x="56198" y="1472533"/>
                  <a:pt x="67707" y="1472533"/>
                </a:cubicBezTo>
                <a:close/>
                <a:moveTo>
                  <a:pt x="5308158" y="1471724"/>
                </a:moveTo>
                <a:lnTo>
                  <a:pt x="5328929" y="1471724"/>
                </a:lnTo>
                <a:lnTo>
                  <a:pt x="5357253" y="1503824"/>
                </a:lnTo>
                <a:lnTo>
                  <a:pt x="5357253" y="1505173"/>
                </a:lnTo>
                <a:lnTo>
                  <a:pt x="5334594" y="1505173"/>
                </a:lnTo>
                <a:lnTo>
                  <a:pt x="5319488" y="1489527"/>
                </a:lnTo>
                <a:lnTo>
                  <a:pt x="5317330" y="1489527"/>
                </a:lnTo>
                <a:lnTo>
                  <a:pt x="5302493" y="1505173"/>
                </a:lnTo>
                <a:lnTo>
                  <a:pt x="5279834" y="1505173"/>
                </a:lnTo>
                <a:lnTo>
                  <a:pt x="5279834" y="1503824"/>
                </a:lnTo>
                <a:close/>
                <a:moveTo>
                  <a:pt x="7712235" y="1471454"/>
                </a:moveTo>
                <a:lnTo>
                  <a:pt x="7733005" y="1471454"/>
                </a:lnTo>
                <a:lnTo>
                  <a:pt x="7761329" y="1503824"/>
                </a:lnTo>
                <a:lnTo>
                  <a:pt x="7761329" y="1505173"/>
                </a:lnTo>
                <a:lnTo>
                  <a:pt x="7738670" y="1505173"/>
                </a:lnTo>
                <a:lnTo>
                  <a:pt x="7723564" y="1487639"/>
                </a:lnTo>
                <a:lnTo>
                  <a:pt x="7721406" y="1487639"/>
                </a:lnTo>
                <a:lnTo>
                  <a:pt x="7706839" y="1505173"/>
                </a:lnTo>
                <a:lnTo>
                  <a:pt x="7684180" y="1505173"/>
                </a:lnTo>
                <a:lnTo>
                  <a:pt x="7684180" y="1503824"/>
                </a:lnTo>
                <a:close/>
                <a:moveTo>
                  <a:pt x="5663094" y="1471454"/>
                </a:moveTo>
                <a:lnTo>
                  <a:pt x="5683865" y="1471454"/>
                </a:lnTo>
                <a:lnTo>
                  <a:pt x="5712189" y="1503824"/>
                </a:lnTo>
                <a:lnTo>
                  <a:pt x="5712189" y="1505173"/>
                </a:lnTo>
                <a:lnTo>
                  <a:pt x="5689530" y="1505173"/>
                </a:lnTo>
                <a:lnTo>
                  <a:pt x="5674424" y="1487639"/>
                </a:lnTo>
                <a:lnTo>
                  <a:pt x="5672266" y="1487639"/>
                </a:lnTo>
                <a:lnTo>
                  <a:pt x="5657699" y="1505173"/>
                </a:lnTo>
                <a:lnTo>
                  <a:pt x="5635040" y="1505173"/>
                </a:lnTo>
                <a:lnTo>
                  <a:pt x="5635040" y="1503824"/>
                </a:lnTo>
                <a:close/>
                <a:moveTo>
                  <a:pt x="3574608" y="1471454"/>
                </a:moveTo>
                <a:lnTo>
                  <a:pt x="3595379" y="1471454"/>
                </a:lnTo>
                <a:lnTo>
                  <a:pt x="3623433" y="1503824"/>
                </a:lnTo>
                <a:lnTo>
                  <a:pt x="3623433" y="1505173"/>
                </a:lnTo>
                <a:lnTo>
                  <a:pt x="3600774" y="1505173"/>
                </a:lnTo>
                <a:lnTo>
                  <a:pt x="3585938" y="1487639"/>
                </a:lnTo>
                <a:lnTo>
                  <a:pt x="3583780" y="1487639"/>
                </a:lnTo>
                <a:lnTo>
                  <a:pt x="3568943" y="1505173"/>
                </a:lnTo>
                <a:lnTo>
                  <a:pt x="3546284" y="1505173"/>
                </a:lnTo>
                <a:lnTo>
                  <a:pt x="3546284" y="1503824"/>
                </a:lnTo>
                <a:close/>
                <a:moveTo>
                  <a:pt x="2559210" y="1471454"/>
                </a:moveTo>
                <a:lnTo>
                  <a:pt x="2579981" y="1471454"/>
                </a:lnTo>
                <a:lnTo>
                  <a:pt x="2608304" y="1503824"/>
                </a:lnTo>
                <a:lnTo>
                  <a:pt x="2608304" y="1505173"/>
                </a:lnTo>
                <a:lnTo>
                  <a:pt x="2585645" y="1505173"/>
                </a:lnTo>
                <a:lnTo>
                  <a:pt x="2570539" y="1487639"/>
                </a:lnTo>
                <a:lnTo>
                  <a:pt x="2568381" y="1487639"/>
                </a:lnTo>
                <a:lnTo>
                  <a:pt x="2553815" y="1505173"/>
                </a:lnTo>
                <a:lnTo>
                  <a:pt x="2531156" y="1505173"/>
                </a:lnTo>
                <a:lnTo>
                  <a:pt x="2531156" y="1503824"/>
                </a:lnTo>
                <a:close/>
                <a:moveTo>
                  <a:pt x="2048637" y="1471454"/>
                </a:moveTo>
                <a:lnTo>
                  <a:pt x="2074263" y="1471454"/>
                </a:lnTo>
                <a:lnTo>
                  <a:pt x="2054572" y="1506522"/>
                </a:lnTo>
                <a:lnTo>
                  <a:pt x="2034071" y="1506522"/>
                </a:lnTo>
                <a:close/>
                <a:moveTo>
                  <a:pt x="215252" y="1460934"/>
                </a:moveTo>
                <a:cubicBezTo>
                  <a:pt x="224423" y="1460934"/>
                  <a:pt x="231437" y="1463092"/>
                  <a:pt x="236292" y="1467408"/>
                </a:cubicBezTo>
                <a:cubicBezTo>
                  <a:pt x="241328" y="1471904"/>
                  <a:pt x="243845" y="1478198"/>
                  <a:pt x="243845" y="1486290"/>
                </a:cubicBezTo>
                <a:cubicBezTo>
                  <a:pt x="243845" y="1494742"/>
                  <a:pt x="241058" y="1501486"/>
                  <a:pt x="235483" y="1506522"/>
                </a:cubicBezTo>
                <a:cubicBezTo>
                  <a:pt x="229729" y="1511737"/>
                  <a:pt x="222445" y="1514974"/>
                  <a:pt x="213633" y="1516233"/>
                </a:cubicBezTo>
                <a:lnTo>
                  <a:pt x="209587" y="1501666"/>
                </a:lnTo>
                <a:cubicBezTo>
                  <a:pt x="215162" y="1500048"/>
                  <a:pt x="219208" y="1498159"/>
                  <a:pt x="221726" y="1496001"/>
                </a:cubicBezTo>
                <a:cubicBezTo>
                  <a:pt x="224244" y="1493843"/>
                  <a:pt x="225502" y="1490966"/>
                  <a:pt x="225502" y="1487369"/>
                </a:cubicBezTo>
                <a:cubicBezTo>
                  <a:pt x="225502" y="1484312"/>
                  <a:pt x="224423" y="1481794"/>
                  <a:pt x="222265" y="1479816"/>
                </a:cubicBezTo>
                <a:cubicBezTo>
                  <a:pt x="220287" y="1478018"/>
                  <a:pt x="217230" y="1477119"/>
                  <a:pt x="213094" y="1477119"/>
                </a:cubicBezTo>
                <a:cubicBezTo>
                  <a:pt x="208058" y="1477119"/>
                  <a:pt x="203023" y="1478198"/>
                  <a:pt x="197988" y="1480356"/>
                </a:cubicBezTo>
                <a:lnTo>
                  <a:pt x="193132" y="1465519"/>
                </a:lnTo>
                <a:cubicBezTo>
                  <a:pt x="200146" y="1462462"/>
                  <a:pt x="207519" y="1460934"/>
                  <a:pt x="215252" y="1460934"/>
                </a:cubicBezTo>
                <a:close/>
                <a:moveTo>
                  <a:pt x="5348351" y="1438275"/>
                </a:moveTo>
                <a:cubicBezTo>
                  <a:pt x="5356624" y="1438275"/>
                  <a:pt x="5363187" y="1440253"/>
                  <a:pt x="5368043" y="1444209"/>
                </a:cubicBezTo>
                <a:cubicBezTo>
                  <a:pt x="5372719" y="1447986"/>
                  <a:pt x="5375056" y="1453560"/>
                  <a:pt x="5375056" y="1460934"/>
                </a:cubicBezTo>
                <a:cubicBezTo>
                  <a:pt x="5375056" y="1465969"/>
                  <a:pt x="5373528" y="1470825"/>
                  <a:pt x="5370470" y="1475500"/>
                </a:cubicBezTo>
                <a:cubicBezTo>
                  <a:pt x="5367773" y="1479636"/>
                  <a:pt x="5363457" y="1484402"/>
                  <a:pt x="5357522" y="1489797"/>
                </a:cubicBezTo>
                <a:lnTo>
                  <a:pt x="5348351" y="1479547"/>
                </a:lnTo>
                <a:cubicBezTo>
                  <a:pt x="5353926" y="1472353"/>
                  <a:pt x="5356713" y="1467228"/>
                  <a:pt x="5356713" y="1464171"/>
                </a:cubicBezTo>
                <a:cubicBezTo>
                  <a:pt x="5356713" y="1460934"/>
                  <a:pt x="5355814" y="1458506"/>
                  <a:pt x="5354016" y="1456887"/>
                </a:cubicBezTo>
                <a:cubicBezTo>
                  <a:pt x="5352038" y="1455269"/>
                  <a:pt x="5349430" y="1454460"/>
                  <a:pt x="5346193" y="1454460"/>
                </a:cubicBezTo>
                <a:cubicBezTo>
                  <a:pt x="5342597" y="1454460"/>
                  <a:pt x="5339449" y="1455089"/>
                  <a:pt x="5336752" y="1456348"/>
                </a:cubicBezTo>
                <a:lnTo>
                  <a:pt x="5336752" y="1439623"/>
                </a:lnTo>
                <a:cubicBezTo>
                  <a:pt x="5341607" y="1438724"/>
                  <a:pt x="5345474" y="1438275"/>
                  <a:pt x="5348351" y="1438275"/>
                </a:cubicBezTo>
                <a:close/>
                <a:moveTo>
                  <a:pt x="3378629" y="165627"/>
                </a:moveTo>
                <a:cubicBezTo>
                  <a:pt x="3365681" y="165627"/>
                  <a:pt x="3355970" y="168324"/>
                  <a:pt x="3349496" y="173719"/>
                </a:cubicBezTo>
                <a:cubicBezTo>
                  <a:pt x="3343022" y="179114"/>
                  <a:pt x="3339785" y="185948"/>
                  <a:pt x="3339785" y="194220"/>
                </a:cubicBezTo>
                <a:cubicBezTo>
                  <a:pt x="3339785" y="201953"/>
                  <a:pt x="3342753" y="208247"/>
                  <a:pt x="3348687" y="213103"/>
                </a:cubicBezTo>
                <a:cubicBezTo>
                  <a:pt x="3354622" y="217958"/>
                  <a:pt x="3362085" y="220386"/>
                  <a:pt x="3371076" y="220386"/>
                </a:cubicBezTo>
                <a:cubicBezTo>
                  <a:pt x="3378989" y="220386"/>
                  <a:pt x="3386362" y="218318"/>
                  <a:pt x="3393196" y="214182"/>
                </a:cubicBezTo>
                <a:cubicBezTo>
                  <a:pt x="3400030" y="210046"/>
                  <a:pt x="3405425" y="204651"/>
                  <a:pt x="3409381" y="197997"/>
                </a:cubicBezTo>
                <a:cubicBezTo>
                  <a:pt x="3413337" y="191343"/>
                  <a:pt x="3415316" y="183880"/>
                  <a:pt x="3415316" y="175607"/>
                </a:cubicBezTo>
                <a:cubicBezTo>
                  <a:pt x="3411000" y="172730"/>
                  <a:pt x="3405605" y="170302"/>
                  <a:pt x="3399131" y="168324"/>
                </a:cubicBezTo>
                <a:cubicBezTo>
                  <a:pt x="3393016" y="166526"/>
                  <a:pt x="3386182" y="165627"/>
                  <a:pt x="3378629" y="165627"/>
                </a:cubicBezTo>
                <a:close/>
                <a:moveTo>
                  <a:pt x="2321355" y="165627"/>
                </a:moveTo>
                <a:cubicBezTo>
                  <a:pt x="2308407" y="165627"/>
                  <a:pt x="2298697" y="168324"/>
                  <a:pt x="2292223" y="173719"/>
                </a:cubicBezTo>
                <a:cubicBezTo>
                  <a:pt x="2285748" y="179114"/>
                  <a:pt x="2282511" y="185948"/>
                  <a:pt x="2282511" y="194220"/>
                </a:cubicBezTo>
                <a:cubicBezTo>
                  <a:pt x="2282511" y="201953"/>
                  <a:pt x="2285479" y="208247"/>
                  <a:pt x="2291414" y="213103"/>
                </a:cubicBezTo>
                <a:cubicBezTo>
                  <a:pt x="2297348" y="217958"/>
                  <a:pt x="2304811" y="220386"/>
                  <a:pt x="2313803" y="220386"/>
                </a:cubicBezTo>
                <a:cubicBezTo>
                  <a:pt x="2321715" y="220386"/>
                  <a:pt x="2329088" y="218318"/>
                  <a:pt x="2335922" y="214182"/>
                </a:cubicBezTo>
                <a:cubicBezTo>
                  <a:pt x="2342755" y="210046"/>
                  <a:pt x="2348151" y="204651"/>
                  <a:pt x="2352107" y="197997"/>
                </a:cubicBezTo>
                <a:cubicBezTo>
                  <a:pt x="2356064" y="191343"/>
                  <a:pt x="2358041" y="183880"/>
                  <a:pt x="2358041" y="175607"/>
                </a:cubicBezTo>
                <a:cubicBezTo>
                  <a:pt x="2353726" y="172730"/>
                  <a:pt x="2348331" y="170302"/>
                  <a:pt x="2341857" y="168324"/>
                </a:cubicBezTo>
                <a:cubicBezTo>
                  <a:pt x="2335742" y="166526"/>
                  <a:pt x="2328908" y="165627"/>
                  <a:pt x="2321355" y="165627"/>
                </a:cubicBezTo>
                <a:close/>
                <a:moveTo>
                  <a:pt x="5071568" y="112486"/>
                </a:moveTo>
                <a:cubicBezTo>
                  <a:pt x="5063116" y="112486"/>
                  <a:pt x="5055383" y="114644"/>
                  <a:pt x="5048369" y="118960"/>
                </a:cubicBezTo>
                <a:cubicBezTo>
                  <a:pt x="5041176" y="123456"/>
                  <a:pt x="5035601" y="129480"/>
                  <a:pt x="5031645" y="137033"/>
                </a:cubicBezTo>
                <a:cubicBezTo>
                  <a:pt x="5027509" y="144946"/>
                  <a:pt x="5025440" y="154387"/>
                  <a:pt x="5025440" y="165357"/>
                </a:cubicBezTo>
                <a:cubicBezTo>
                  <a:pt x="5025440" y="175967"/>
                  <a:pt x="5027509" y="185408"/>
                  <a:pt x="5031645" y="193681"/>
                </a:cubicBezTo>
                <a:cubicBezTo>
                  <a:pt x="5035601" y="201593"/>
                  <a:pt x="5041176" y="207618"/>
                  <a:pt x="5048369" y="211754"/>
                </a:cubicBezTo>
                <a:cubicBezTo>
                  <a:pt x="5055563" y="215890"/>
                  <a:pt x="5063296" y="217958"/>
                  <a:pt x="5071568" y="217958"/>
                </a:cubicBezTo>
                <a:cubicBezTo>
                  <a:pt x="5080200" y="217958"/>
                  <a:pt x="5087843" y="215890"/>
                  <a:pt x="5094497" y="211754"/>
                </a:cubicBezTo>
                <a:cubicBezTo>
                  <a:pt x="5101510" y="207438"/>
                  <a:pt x="5107085" y="201324"/>
                  <a:pt x="5111221" y="193411"/>
                </a:cubicBezTo>
                <a:cubicBezTo>
                  <a:pt x="5115358" y="185498"/>
                  <a:pt x="5117425" y="176147"/>
                  <a:pt x="5117425" y="165357"/>
                </a:cubicBezTo>
                <a:cubicBezTo>
                  <a:pt x="5117425" y="154207"/>
                  <a:pt x="5115358" y="144676"/>
                  <a:pt x="5111221" y="136763"/>
                </a:cubicBezTo>
                <a:cubicBezTo>
                  <a:pt x="5107085" y="128671"/>
                  <a:pt x="5101510" y="122646"/>
                  <a:pt x="5094497" y="118690"/>
                </a:cubicBezTo>
                <a:cubicBezTo>
                  <a:pt x="5087303" y="114554"/>
                  <a:pt x="5079660" y="112486"/>
                  <a:pt x="5071568" y="112486"/>
                </a:cubicBezTo>
                <a:close/>
                <a:moveTo>
                  <a:pt x="4432314" y="112486"/>
                </a:moveTo>
                <a:cubicBezTo>
                  <a:pt x="4421524" y="112486"/>
                  <a:pt x="4412083" y="116082"/>
                  <a:pt x="4403990" y="123276"/>
                </a:cubicBezTo>
                <a:cubicBezTo>
                  <a:pt x="4396437" y="130109"/>
                  <a:pt x="4391402" y="139461"/>
                  <a:pt x="4388884" y="151330"/>
                </a:cubicBezTo>
                <a:lnTo>
                  <a:pt x="4474665" y="151330"/>
                </a:lnTo>
                <a:cubicBezTo>
                  <a:pt x="4474485" y="145395"/>
                  <a:pt x="4472867" y="139461"/>
                  <a:pt x="4469809" y="133526"/>
                </a:cubicBezTo>
                <a:cubicBezTo>
                  <a:pt x="4466932" y="127772"/>
                  <a:pt x="4462346" y="122826"/>
                  <a:pt x="4456052" y="118690"/>
                </a:cubicBezTo>
                <a:cubicBezTo>
                  <a:pt x="4449758" y="114554"/>
                  <a:pt x="4441845" y="112486"/>
                  <a:pt x="4432314" y="112486"/>
                </a:cubicBezTo>
                <a:close/>
                <a:moveTo>
                  <a:pt x="4122035" y="112486"/>
                </a:moveTo>
                <a:cubicBezTo>
                  <a:pt x="4113403" y="112486"/>
                  <a:pt x="4105311" y="114644"/>
                  <a:pt x="4097758" y="118960"/>
                </a:cubicBezTo>
                <a:cubicBezTo>
                  <a:pt x="4090384" y="123276"/>
                  <a:pt x="4084360" y="129480"/>
                  <a:pt x="4079684" y="137573"/>
                </a:cubicBezTo>
                <a:cubicBezTo>
                  <a:pt x="4075188" y="145485"/>
                  <a:pt x="4072941" y="155016"/>
                  <a:pt x="4072941" y="166166"/>
                </a:cubicBezTo>
                <a:cubicBezTo>
                  <a:pt x="4072941" y="177136"/>
                  <a:pt x="4075188" y="186577"/>
                  <a:pt x="4079684" y="194490"/>
                </a:cubicBezTo>
                <a:cubicBezTo>
                  <a:pt x="4084360" y="202583"/>
                  <a:pt x="4090384" y="208787"/>
                  <a:pt x="4097758" y="213103"/>
                </a:cubicBezTo>
                <a:cubicBezTo>
                  <a:pt x="4105670" y="217599"/>
                  <a:pt x="4113763" y="219847"/>
                  <a:pt x="4122035" y="219847"/>
                </a:cubicBezTo>
                <a:cubicBezTo>
                  <a:pt x="4130308" y="219847"/>
                  <a:pt x="4138400" y="217599"/>
                  <a:pt x="4146313" y="213103"/>
                </a:cubicBezTo>
                <a:cubicBezTo>
                  <a:pt x="4153506" y="208967"/>
                  <a:pt x="4159441" y="202762"/>
                  <a:pt x="4164117" y="194490"/>
                </a:cubicBezTo>
                <a:cubicBezTo>
                  <a:pt x="4168612" y="186577"/>
                  <a:pt x="4170860" y="177136"/>
                  <a:pt x="4170860" y="166166"/>
                </a:cubicBezTo>
                <a:cubicBezTo>
                  <a:pt x="4170860" y="155016"/>
                  <a:pt x="4168612" y="145485"/>
                  <a:pt x="4164117" y="137573"/>
                </a:cubicBezTo>
                <a:cubicBezTo>
                  <a:pt x="4159441" y="129300"/>
                  <a:pt x="4153506" y="123096"/>
                  <a:pt x="4146313" y="118960"/>
                </a:cubicBezTo>
                <a:cubicBezTo>
                  <a:pt x="4138760" y="114644"/>
                  <a:pt x="4130667" y="112486"/>
                  <a:pt x="4122035" y="112486"/>
                </a:cubicBezTo>
                <a:close/>
                <a:moveTo>
                  <a:pt x="3232164" y="112486"/>
                </a:moveTo>
                <a:cubicBezTo>
                  <a:pt x="3221374" y="112486"/>
                  <a:pt x="3211933" y="116082"/>
                  <a:pt x="3203840" y="123276"/>
                </a:cubicBezTo>
                <a:cubicBezTo>
                  <a:pt x="3196287" y="130109"/>
                  <a:pt x="3191252" y="139461"/>
                  <a:pt x="3188734" y="151330"/>
                </a:cubicBezTo>
                <a:lnTo>
                  <a:pt x="3274515" y="151330"/>
                </a:lnTo>
                <a:cubicBezTo>
                  <a:pt x="3274335" y="145395"/>
                  <a:pt x="3272716" y="139461"/>
                  <a:pt x="3269659" y="133526"/>
                </a:cubicBezTo>
                <a:cubicBezTo>
                  <a:pt x="3266782" y="127772"/>
                  <a:pt x="3262196" y="122826"/>
                  <a:pt x="3255902" y="118690"/>
                </a:cubicBezTo>
                <a:cubicBezTo>
                  <a:pt x="3249608" y="114554"/>
                  <a:pt x="3241695" y="112486"/>
                  <a:pt x="3232164" y="112486"/>
                </a:cubicBezTo>
                <a:close/>
                <a:moveTo>
                  <a:pt x="2632089" y="112486"/>
                </a:moveTo>
                <a:cubicBezTo>
                  <a:pt x="2621299" y="112486"/>
                  <a:pt x="2611858" y="116082"/>
                  <a:pt x="2603765" y="123276"/>
                </a:cubicBezTo>
                <a:cubicBezTo>
                  <a:pt x="2596212" y="130109"/>
                  <a:pt x="2591177" y="139461"/>
                  <a:pt x="2588659" y="151330"/>
                </a:cubicBezTo>
                <a:lnTo>
                  <a:pt x="2674440" y="151330"/>
                </a:lnTo>
                <a:cubicBezTo>
                  <a:pt x="2674260" y="145395"/>
                  <a:pt x="2672642" y="139461"/>
                  <a:pt x="2669584" y="133526"/>
                </a:cubicBezTo>
                <a:cubicBezTo>
                  <a:pt x="2666707" y="127772"/>
                  <a:pt x="2662121" y="122826"/>
                  <a:pt x="2655827" y="118690"/>
                </a:cubicBezTo>
                <a:cubicBezTo>
                  <a:pt x="2649533" y="114554"/>
                  <a:pt x="2641620" y="112486"/>
                  <a:pt x="2632089" y="112486"/>
                </a:cubicBezTo>
                <a:close/>
                <a:moveTo>
                  <a:pt x="2471243" y="112486"/>
                </a:moveTo>
                <a:cubicBezTo>
                  <a:pt x="2462791" y="112486"/>
                  <a:pt x="2455058" y="114644"/>
                  <a:pt x="2448044" y="118960"/>
                </a:cubicBezTo>
                <a:cubicBezTo>
                  <a:pt x="2440851" y="123456"/>
                  <a:pt x="2435276" y="129480"/>
                  <a:pt x="2431320" y="137033"/>
                </a:cubicBezTo>
                <a:cubicBezTo>
                  <a:pt x="2427184" y="144946"/>
                  <a:pt x="2425116" y="154387"/>
                  <a:pt x="2425116" y="165357"/>
                </a:cubicBezTo>
                <a:cubicBezTo>
                  <a:pt x="2425116" y="175967"/>
                  <a:pt x="2427184" y="185408"/>
                  <a:pt x="2431320" y="193681"/>
                </a:cubicBezTo>
                <a:cubicBezTo>
                  <a:pt x="2435276" y="201593"/>
                  <a:pt x="2440851" y="207618"/>
                  <a:pt x="2448044" y="211754"/>
                </a:cubicBezTo>
                <a:cubicBezTo>
                  <a:pt x="2455238" y="215890"/>
                  <a:pt x="2462971" y="217958"/>
                  <a:pt x="2471243" y="217958"/>
                </a:cubicBezTo>
                <a:cubicBezTo>
                  <a:pt x="2479875" y="217958"/>
                  <a:pt x="2487518" y="215890"/>
                  <a:pt x="2494172" y="211754"/>
                </a:cubicBezTo>
                <a:cubicBezTo>
                  <a:pt x="2501185" y="207438"/>
                  <a:pt x="2506760" y="201324"/>
                  <a:pt x="2510896" y="193411"/>
                </a:cubicBezTo>
                <a:cubicBezTo>
                  <a:pt x="2515033" y="185498"/>
                  <a:pt x="2517101" y="176147"/>
                  <a:pt x="2517101" y="165357"/>
                </a:cubicBezTo>
                <a:cubicBezTo>
                  <a:pt x="2517101" y="154207"/>
                  <a:pt x="2515033" y="144676"/>
                  <a:pt x="2510896" y="136763"/>
                </a:cubicBezTo>
                <a:cubicBezTo>
                  <a:pt x="2506760" y="128671"/>
                  <a:pt x="2501185" y="122646"/>
                  <a:pt x="2494172" y="118690"/>
                </a:cubicBezTo>
                <a:cubicBezTo>
                  <a:pt x="2486979" y="114554"/>
                  <a:pt x="2479335" y="112486"/>
                  <a:pt x="2471243" y="112486"/>
                </a:cubicBezTo>
                <a:close/>
                <a:moveTo>
                  <a:pt x="1908190" y="112486"/>
                </a:moveTo>
                <a:cubicBezTo>
                  <a:pt x="1897400" y="112486"/>
                  <a:pt x="1887959" y="116082"/>
                  <a:pt x="1879865" y="123276"/>
                </a:cubicBezTo>
                <a:cubicBezTo>
                  <a:pt x="1872313" y="130109"/>
                  <a:pt x="1867278" y="139461"/>
                  <a:pt x="1864761" y="151330"/>
                </a:cubicBezTo>
                <a:lnTo>
                  <a:pt x="1950541" y="151330"/>
                </a:lnTo>
                <a:cubicBezTo>
                  <a:pt x="1950361" y="145395"/>
                  <a:pt x="1948743" y="139461"/>
                  <a:pt x="1945686" y="133526"/>
                </a:cubicBezTo>
                <a:cubicBezTo>
                  <a:pt x="1942807" y="127772"/>
                  <a:pt x="1938223" y="122826"/>
                  <a:pt x="1931928" y="118690"/>
                </a:cubicBezTo>
                <a:cubicBezTo>
                  <a:pt x="1925634" y="114554"/>
                  <a:pt x="1917721" y="112486"/>
                  <a:pt x="1908190" y="112486"/>
                </a:cubicBezTo>
                <a:close/>
                <a:moveTo>
                  <a:pt x="1450990" y="112486"/>
                </a:moveTo>
                <a:cubicBezTo>
                  <a:pt x="1440199" y="112486"/>
                  <a:pt x="1430759" y="116082"/>
                  <a:pt x="1422666" y="123276"/>
                </a:cubicBezTo>
                <a:cubicBezTo>
                  <a:pt x="1415113" y="130109"/>
                  <a:pt x="1410078" y="139461"/>
                  <a:pt x="1407560" y="151330"/>
                </a:cubicBezTo>
                <a:lnTo>
                  <a:pt x="1493341" y="151330"/>
                </a:lnTo>
                <a:cubicBezTo>
                  <a:pt x="1493161" y="145395"/>
                  <a:pt x="1491542" y="139461"/>
                  <a:pt x="1488485" y="133526"/>
                </a:cubicBezTo>
                <a:cubicBezTo>
                  <a:pt x="1485608" y="127772"/>
                  <a:pt x="1481022" y="122826"/>
                  <a:pt x="1474728" y="118690"/>
                </a:cubicBezTo>
                <a:cubicBezTo>
                  <a:pt x="1468434" y="114554"/>
                  <a:pt x="1460521" y="112486"/>
                  <a:pt x="1450990" y="112486"/>
                </a:cubicBezTo>
                <a:close/>
                <a:moveTo>
                  <a:pt x="974740" y="112486"/>
                </a:moveTo>
                <a:cubicBezTo>
                  <a:pt x="963949" y="112486"/>
                  <a:pt x="954508" y="116082"/>
                  <a:pt x="946416" y="123276"/>
                </a:cubicBezTo>
                <a:cubicBezTo>
                  <a:pt x="938863" y="130109"/>
                  <a:pt x="933828" y="139461"/>
                  <a:pt x="931310" y="151330"/>
                </a:cubicBezTo>
                <a:lnTo>
                  <a:pt x="1017091" y="151330"/>
                </a:lnTo>
                <a:cubicBezTo>
                  <a:pt x="1016911" y="145395"/>
                  <a:pt x="1015292" y="139461"/>
                  <a:pt x="1012235" y="133526"/>
                </a:cubicBezTo>
                <a:cubicBezTo>
                  <a:pt x="1009357" y="127772"/>
                  <a:pt x="1004772" y="122826"/>
                  <a:pt x="998478" y="118690"/>
                </a:cubicBezTo>
                <a:cubicBezTo>
                  <a:pt x="992184" y="114554"/>
                  <a:pt x="984271" y="112486"/>
                  <a:pt x="974740" y="112486"/>
                </a:cubicBezTo>
                <a:close/>
                <a:moveTo>
                  <a:pt x="4792878" y="95761"/>
                </a:moveTo>
                <a:lnTo>
                  <a:pt x="4816346" y="95761"/>
                </a:lnTo>
                <a:lnTo>
                  <a:pt x="4816346" y="236571"/>
                </a:lnTo>
                <a:lnTo>
                  <a:pt x="4792878" y="236571"/>
                </a:lnTo>
                <a:close/>
                <a:moveTo>
                  <a:pt x="1231776" y="95761"/>
                </a:moveTo>
                <a:lnTo>
                  <a:pt x="1256862" y="95761"/>
                </a:lnTo>
                <a:lnTo>
                  <a:pt x="1300563" y="209057"/>
                </a:lnTo>
                <a:lnTo>
                  <a:pt x="1301102" y="209057"/>
                </a:lnTo>
                <a:lnTo>
                  <a:pt x="1345341" y="95761"/>
                </a:lnTo>
                <a:lnTo>
                  <a:pt x="1369888" y="95761"/>
                </a:lnTo>
                <a:lnTo>
                  <a:pt x="1312431" y="236571"/>
                </a:lnTo>
                <a:lnTo>
                  <a:pt x="1288692" y="236571"/>
                </a:lnTo>
                <a:close/>
                <a:moveTo>
                  <a:pt x="755795" y="95761"/>
                </a:moveTo>
                <a:lnTo>
                  <a:pt x="781152" y="95761"/>
                </a:lnTo>
                <a:lnTo>
                  <a:pt x="825391" y="200425"/>
                </a:lnTo>
                <a:lnTo>
                  <a:pt x="825930" y="200425"/>
                </a:lnTo>
                <a:lnTo>
                  <a:pt x="868551" y="95761"/>
                </a:lnTo>
                <a:lnTo>
                  <a:pt x="893908" y="95761"/>
                </a:lnTo>
                <a:lnTo>
                  <a:pt x="807048" y="296186"/>
                </a:lnTo>
                <a:lnTo>
                  <a:pt x="782770" y="296186"/>
                </a:lnTo>
                <a:lnTo>
                  <a:pt x="814061" y="227669"/>
                </a:lnTo>
                <a:close/>
                <a:moveTo>
                  <a:pt x="617422" y="95761"/>
                </a:moveTo>
                <a:lnTo>
                  <a:pt x="640891" y="95761"/>
                </a:lnTo>
                <a:lnTo>
                  <a:pt x="640891" y="180733"/>
                </a:lnTo>
                <a:cubicBezTo>
                  <a:pt x="640891" y="194400"/>
                  <a:pt x="643947" y="204291"/>
                  <a:pt x="650062" y="210405"/>
                </a:cubicBezTo>
                <a:cubicBezTo>
                  <a:pt x="656356" y="216700"/>
                  <a:pt x="664539" y="219847"/>
                  <a:pt x="674609" y="219847"/>
                </a:cubicBezTo>
                <a:cubicBezTo>
                  <a:pt x="682522" y="219847"/>
                  <a:pt x="689626" y="217689"/>
                  <a:pt x="695919" y="213373"/>
                </a:cubicBezTo>
                <a:cubicBezTo>
                  <a:pt x="701854" y="209236"/>
                  <a:pt x="706620" y="203751"/>
                  <a:pt x="710216" y="196918"/>
                </a:cubicBezTo>
                <a:cubicBezTo>
                  <a:pt x="713633" y="190264"/>
                  <a:pt x="715342" y="183071"/>
                  <a:pt x="715342" y="175338"/>
                </a:cubicBezTo>
                <a:lnTo>
                  <a:pt x="715342" y="95761"/>
                </a:lnTo>
                <a:lnTo>
                  <a:pt x="738810" y="95761"/>
                </a:lnTo>
                <a:lnTo>
                  <a:pt x="738810" y="236571"/>
                </a:lnTo>
                <a:lnTo>
                  <a:pt x="716421" y="236571"/>
                </a:lnTo>
                <a:lnTo>
                  <a:pt x="716421" y="216070"/>
                </a:lnTo>
                <a:lnTo>
                  <a:pt x="715342" y="216070"/>
                </a:lnTo>
                <a:cubicBezTo>
                  <a:pt x="711745" y="222904"/>
                  <a:pt x="705541" y="228838"/>
                  <a:pt x="696728" y="233874"/>
                </a:cubicBezTo>
                <a:cubicBezTo>
                  <a:pt x="688636" y="238549"/>
                  <a:pt x="679645" y="240887"/>
                  <a:pt x="669754" y="240887"/>
                </a:cubicBezTo>
                <a:cubicBezTo>
                  <a:pt x="652670" y="240887"/>
                  <a:pt x="639721" y="235942"/>
                  <a:pt x="630910" y="226051"/>
                </a:cubicBezTo>
                <a:cubicBezTo>
                  <a:pt x="621918" y="215980"/>
                  <a:pt x="617422" y="202043"/>
                  <a:pt x="617422" y="184239"/>
                </a:cubicBezTo>
                <a:close/>
                <a:moveTo>
                  <a:pt x="136671" y="95761"/>
                </a:moveTo>
                <a:lnTo>
                  <a:pt x="162027" y="95761"/>
                </a:lnTo>
                <a:lnTo>
                  <a:pt x="206266" y="200425"/>
                </a:lnTo>
                <a:lnTo>
                  <a:pt x="206806" y="200425"/>
                </a:lnTo>
                <a:lnTo>
                  <a:pt x="249427" y="95761"/>
                </a:lnTo>
                <a:lnTo>
                  <a:pt x="274782" y="95761"/>
                </a:lnTo>
                <a:lnTo>
                  <a:pt x="187924" y="296186"/>
                </a:lnTo>
                <a:lnTo>
                  <a:pt x="163646" y="296186"/>
                </a:lnTo>
                <a:lnTo>
                  <a:pt x="194937" y="227669"/>
                </a:lnTo>
                <a:close/>
                <a:moveTo>
                  <a:pt x="4016721" y="91445"/>
                </a:moveTo>
                <a:cubicBezTo>
                  <a:pt x="4023015" y="91445"/>
                  <a:pt x="4028590" y="92434"/>
                  <a:pt x="4033445" y="94412"/>
                </a:cubicBezTo>
                <a:lnTo>
                  <a:pt x="4033445" y="119769"/>
                </a:lnTo>
                <a:cubicBezTo>
                  <a:pt x="4027331" y="116712"/>
                  <a:pt x="4020677" y="115183"/>
                  <a:pt x="4013484" y="115183"/>
                </a:cubicBezTo>
                <a:cubicBezTo>
                  <a:pt x="4006830" y="115183"/>
                  <a:pt x="4000536" y="117161"/>
                  <a:pt x="3994601" y="121118"/>
                </a:cubicBezTo>
                <a:cubicBezTo>
                  <a:pt x="3989026" y="124714"/>
                  <a:pt x="3984440" y="129930"/>
                  <a:pt x="3980844" y="136763"/>
                </a:cubicBezTo>
                <a:cubicBezTo>
                  <a:pt x="3977607" y="142698"/>
                  <a:pt x="3975988" y="149711"/>
                  <a:pt x="3975988" y="157804"/>
                </a:cubicBezTo>
                <a:lnTo>
                  <a:pt x="3975988" y="236571"/>
                </a:lnTo>
                <a:lnTo>
                  <a:pt x="3952520" y="236571"/>
                </a:lnTo>
                <a:lnTo>
                  <a:pt x="3952520" y="95761"/>
                </a:lnTo>
                <a:lnTo>
                  <a:pt x="3974640" y="95761"/>
                </a:lnTo>
                <a:lnTo>
                  <a:pt x="3974640" y="118420"/>
                </a:lnTo>
                <a:lnTo>
                  <a:pt x="3975988" y="118420"/>
                </a:lnTo>
                <a:cubicBezTo>
                  <a:pt x="3978506" y="110867"/>
                  <a:pt x="3983811" y="104483"/>
                  <a:pt x="3991904" y="99268"/>
                </a:cubicBezTo>
                <a:cubicBezTo>
                  <a:pt x="3999816" y="94053"/>
                  <a:pt x="4008089" y="91445"/>
                  <a:pt x="4016721" y="91445"/>
                </a:cubicBezTo>
                <a:close/>
                <a:moveTo>
                  <a:pt x="3130896" y="91445"/>
                </a:moveTo>
                <a:cubicBezTo>
                  <a:pt x="3137190" y="91445"/>
                  <a:pt x="3142765" y="92434"/>
                  <a:pt x="3147620" y="94412"/>
                </a:cubicBezTo>
                <a:lnTo>
                  <a:pt x="3147620" y="119769"/>
                </a:lnTo>
                <a:cubicBezTo>
                  <a:pt x="3141506" y="116712"/>
                  <a:pt x="3134852" y="115183"/>
                  <a:pt x="3127659" y="115183"/>
                </a:cubicBezTo>
                <a:cubicBezTo>
                  <a:pt x="3121005" y="115183"/>
                  <a:pt x="3114711" y="117161"/>
                  <a:pt x="3108776" y="121118"/>
                </a:cubicBezTo>
                <a:cubicBezTo>
                  <a:pt x="3103201" y="124714"/>
                  <a:pt x="3098615" y="129930"/>
                  <a:pt x="3095019" y="136763"/>
                </a:cubicBezTo>
                <a:cubicBezTo>
                  <a:pt x="3091782" y="142698"/>
                  <a:pt x="3090163" y="149711"/>
                  <a:pt x="3090163" y="157804"/>
                </a:cubicBezTo>
                <a:lnTo>
                  <a:pt x="3090163" y="236571"/>
                </a:lnTo>
                <a:lnTo>
                  <a:pt x="3066695" y="236571"/>
                </a:lnTo>
                <a:lnTo>
                  <a:pt x="3066695" y="95761"/>
                </a:lnTo>
                <a:lnTo>
                  <a:pt x="3088815" y="95761"/>
                </a:lnTo>
                <a:lnTo>
                  <a:pt x="3088815" y="118420"/>
                </a:lnTo>
                <a:lnTo>
                  <a:pt x="3090163" y="118420"/>
                </a:lnTo>
                <a:cubicBezTo>
                  <a:pt x="3092681" y="110867"/>
                  <a:pt x="3097986" y="104483"/>
                  <a:pt x="3106079" y="99268"/>
                </a:cubicBezTo>
                <a:cubicBezTo>
                  <a:pt x="3113991" y="94053"/>
                  <a:pt x="3122264" y="91445"/>
                  <a:pt x="3130896" y="91445"/>
                </a:cubicBezTo>
                <a:close/>
                <a:moveTo>
                  <a:pt x="5068331" y="91175"/>
                </a:moveTo>
                <a:cubicBezTo>
                  <a:pt x="5079121" y="91175"/>
                  <a:pt x="5088652" y="93423"/>
                  <a:pt x="5096924" y="97919"/>
                </a:cubicBezTo>
                <a:cubicBezTo>
                  <a:pt x="5105197" y="102415"/>
                  <a:pt x="5111671" y="108439"/>
                  <a:pt x="5116346" y="115992"/>
                </a:cubicBezTo>
                <a:lnTo>
                  <a:pt x="5117425" y="115992"/>
                </a:lnTo>
                <a:lnTo>
                  <a:pt x="5117425" y="95761"/>
                </a:lnTo>
                <a:lnTo>
                  <a:pt x="5139815" y="95761"/>
                </a:lnTo>
                <a:lnTo>
                  <a:pt x="5139815" y="231176"/>
                </a:lnTo>
                <a:cubicBezTo>
                  <a:pt x="5139815" y="253655"/>
                  <a:pt x="5133521" y="270919"/>
                  <a:pt x="5120932" y="282968"/>
                </a:cubicBezTo>
                <a:cubicBezTo>
                  <a:pt x="5108524" y="294837"/>
                  <a:pt x="5092069" y="300772"/>
                  <a:pt x="5071568" y="300772"/>
                </a:cubicBezTo>
                <a:cubicBezTo>
                  <a:pt x="5054843" y="300772"/>
                  <a:pt x="5041176" y="296905"/>
                  <a:pt x="5030566" y="289173"/>
                </a:cubicBezTo>
                <a:cubicBezTo>
                  <a:pt x="5019776" y="281440"/>
                  <a:pt x="5012492" y="272088"/>
                  <a:pt x="5008716" y="261119"/>
                </a:cubicBezTo>
                <a:lnTo>
                  <a:pt x="5030296" y="251947"/>
                </a:lnTo>
                <a:cubicBezTo>
                  <a:pt x="5033353" y="260219"/>
                  <a:pt x="5038479" y="266873"/>
                  <a:pt x="5045672" y="271909"/>
                </a:cubicBezTo>
                <a:cubicBezTo>
                  <a:pt x="5052865" y="276944"/>
                  <a:pt x="5061497" y="279462"/>
                  <a:pt x="5071568" y="279462"/>
                </a:cubicBezTo>
                <a:cubicBezTo>
                  <a:pt x="5085955" y="279462"/>
                  <a:pt x="5097194" y="275235"/>
                  <a:pt x="5105287" y="266783"/>
                </a:cubicBezTo>
                <a:cubicBezTo>
                  <a:pt x="5113379" y="258511"/>
                  <a:pt x="5117425" y="246462"/>
                  <a:pt x="5117425" y="230637"/>
                </a:cubicBezTo>
                <a:lnTo>
                  <a:pt x="5117425" y="214991"/>
                </a:lnTo>
                <a:lnTo>
                  <a:pt x="5116346" y="214991"/>
                </a:lnTo>
                <a:cubicBezTo>
                  <a:pt x="5111851" y="222005"/>
                  <a:pt x="5105377" y="227849"/>
                  <a:pt x="5096924" y="232525"/>
                </a:cubicBezTo>
                <a:cubicBezTo>
                  <a:pt x="5088652" y="237021"/>
                  <a:pt x="5079121" y="239269"/>
                  <a:pt x="5068331" y="239269"/>
                </a:cubicBezTo>
                <a:cubicBezTo>
                  <a:pt x="5056102" y="239269"/>
                  <a:pt x="5044953" y="236122"/>
                  <a:pt x="5034882" y="229827"/>
                </a:cubicBezTo>
                <a:cubicBezTo>
                  <a:pt x="5024991" y="223713"/>
                  <a:pt x="5017078" y="214991"/>
                  <a:pt x="5011144" y="203662"/>
                </a:cubicBezTo>
                <a:cubicBezTo>
                  <a:pt x="5005209" y="192332"/>
                  <a:pt x="5002242" y="179564"/>
                  <a:pt x="5002242" y="165357"/>
                </a:cubicBezTo>
                <a:cubicBezTo>
                  <a:pt x="5002242" y="151150"/>
                  <a:pt x="5005209" y="138382"/>
                  <a:pt x="5011144" y="127052"/>
                </a:cubicBezTo>
                <a:cubicBezTo>
                  <a:pt x="5017258" y="115543"/>
                  <a:pt x="5025171" y="106731"/>
                  <a:pt x="5034882" y="100617"/>
                </a:cubicBezTo>
                <a:cubicBezTo>
                  <a:pt x="5044953" y="94322"/>
                  <a:pt x="5056102" y="91175"/>
                  <a:pt x="5068331" y="91175"/>
                </a:cubicBezTo>
                <a:close/>
                <a:moveTo>
                  <a:pt x="4926451" y="91175"/>
                </a:moveTo>
                <a:cubicBezTo>
                  <a:pt x="4943356" y="91175"/>
                  <a:pt x="4956214" y="96121"/>
                  <a:pt x="4965025" y="106012"/>
                </a:cubicBezTo>
                <a:cubicBezTo>
                  <a:pt x="4974017" y="116082"/>
                  <a:pt x="4978513" y="129480"/>
                  <a:pt x="4978513" y="146205"/>
                </a:cubicBezTo>
                <a:lnTo>
                  <a:pt x="4978513" y="236571"/>
                </a:lnTo>
                <a:lnTo>
                  <a:pt x="4955045" y="236571"/>
                </a:lnTo>
                <a:lnTo>
                  <a:pt x="4955045" y="149711"/>
                </a:lnTo>
                <a:cubicBezTo>
                  <a:pt x="4955045" y="136763"/>
                  <a:pt x="4951898" y="127322"/>
                  <a:pt x="4945603" y="121388"/>
                </a:cubicBezTo>
                <a:cubicBezTo>
                  <a:pt x="4939489" y="115453"/>
                  <a:pt x="4930947" y="112486"/>
                  <a:pt x="4919977" y="112486"/>
                </a:cubicBezTo>
                <a:cubicBezTo>
                  <a:pt x="4912424" y="112486"/>
                  <a:pt x="4905680" y="114644"/>
                  <a:pt x="4899746" y="118960"/>
                </a:cubicBezTo>
                <a:cubicBezTo>
                  <a:pt x="4893452" y="123635"/>
                  <a:pt x="4888776" y="129210"/>
                  <a:pt x="4885719" y="135684"/>
                </a:cubicBezTo>
                <a:cubicBezTo>
                  <a:pt x="4882482" y="142698"/>
                  <a:pt x="4880863" y="149891"/>
                  <a:pt x="4880863" y="157264"/>
                </a:cubicBezTo>
                <a:lnTo>
                  <a:pt x="4880863" y="236571"/>
                </a:lnTo>
                <a:lnTo>
                  <a:pt x="4857395" y="236571"/>
                </a:lnTo>
                <a:lnTo>
                  <a:pt x="4857395" y="95761"/>
                </a:lnTo>
                <a:lnTo>
                  <a:pt x="4879514" y="95761"/>
                </a:lnTo>
                <a:lnTo>
                  <a:pt x="4879514" y="116532"/>
                </a:lnTo>
                <a:lnTo>
                  <a:pt x="4880863" y="116532"/>
                </a:lnTo>
                <a:cubicBezTo>
                  <a:pt x="4884640" y="109518"/>
                  <a:pt x="4890754" y="103584"/>
                  <a:pt x="4899206" y="98728"/>
                </a:cubicBezTo>
                <a:cubicBezTo>
                  <a:pt x="4907838" y="93693"/>
                  <a:pt x="4916920" y="91175"/>
                  <a:pt x="4926451" y="91175"/>
                </a:cubicBezTo>
                <a:close/>
                <a:moveTo>
                  <a:pt x="4705116" y="91175"/>
                </a:moveTo>
                <a:cubicBezTo>
                  <a:pt x="4717345" y="91175"/>
                  <a:pt x="4728315" y="93873"/>
                  <a:pt x="4738026" y="99268"/>
                </a:cubicBezTo>
                <a:cubicBezTo>
                  <a:pt x="4747557" y="104483"/>
                  <a:pt x="4754390" y="111946"/>
                  <a:pt x="4758527" y="121657"/>
                </a:cubicBezTo>
                <a:lnTo>
                  <a:pt x="4738295" y="131099"/>
                </a:lnTo>
                <a:cubicBezTo>
                  <a:pt x="4732001" y="118510"/>
                  <a:pt x="4720851" y="112216"/>
                  <a:pt x="4704846" y="112216"/>
                </a:cubicBezTo>
                <a:cubicBezTo>
                  <a:pt x="4697293" y="112216"/>
                  <a:pt x="4690459" y="114014"/>
                  <a:pt x="4684345" y="117611"/>
                </a:cubicBezTo>
                <a:cubicBezTo>
                  <a:pt x="4678590" y="121028"/>
                  <a:pt x="4675713" y="125614"/>
                  <a:pt x="4675713" y="131368"/>
                </a:cubicBezTo>
                <a:cubicBezTo>
                  <a:pt x="4675713" y="136404"/>
                  <a:pt x="4677781" y="140540"/>
                  <a:pt x="4681917" y="143777"/>
                </a:cubicBezTo>
                <a:cubicBezTo>
                  <a:pt x="4686054" y="147014"/>
                  <a:pt x="4692078" y="149711"/>
                  <a:pt x="4699991" y="151869"/>
                </a:cubicBezTo>
                <a:lnTo>
                  <a:pt x="4720492" y="156995"/>
                </a:lnTo>
                <a:cubicBezTo>
                  <a:pt x="4734519" y="160591"/>
                  <a:pt x="4744949" y="165806"/>
                  <a:pt x="4751783" y="172640"/>
                </a:cubicBezTo>
                <a:cubicBezTo>
                  <a:pt x="4758796" y="179654"/>
                  <a:pt x="4762303" y="188106"/>
                  <a:pt x="4762303" y="197997"/>
                </a:cubicBezTo>
                <a:cubicBezTo>
                  <a:pt x="4762303" y="206449"/>
                  <a:pt x="4759785" y="214002"/>
                  <a:pt x="4754750" y="220656"/>
                </a:cubicBezTo>
                <a:cubicBezTo>
                  <a:pt x="4749895" y="227130"/>
                  <a:pt x="4743151" y="232165"/>
                  <a:pt x="4734519" y="235762"/>
                </a:cubicBezTo>
                <a:cubicBezTo>
                  <a:pt x="4726426" y="239179"/>
                  <a:pt x="4717075" y="240887"/>
                  <a:pt x="4706465" y="240887"/>
                </a:cubicBezTo>
                <a:cubicBezTo>
                  <a:pt x="4691359" y="240887"/>
                  <a:pt x="4678680" y="237380"/>
                  <a:pt x="4668430" y="230367"/>
                </a:cubicBezTo>
                <a:cubicBezTo>
                  <a:pt x="4658719" y="223713"/>
                  <a:pt x="4651615" y="214631"/>
                  <a:pt x="4647120" y="203122"/>
                </a:cubicBezTo>
                <a:lnTo>
                  <a:pt x="4667890" y="193681"/>
                </a:lnTo>
                <a:cubicBezTo>
                  <a:pt x="4671487" y="202313"/>
                  <a:pt x="4676702" y="208877"/>
                  <a:pt x="4683536" y="213373"/>
                </a:cubicBezTo>
                <a:cubicBezTo>
                  <a:pt x="4690729" y="218048"/>
                  <a:pt x="4698372" y="220386"/>
                  <a:pt x="4706465" y="220386"/>
                </a:cubicBezTo>
                <a:cubicBezTo>
                  <a:pt x="4715276" y="220386"/>
                  <a:pt x="4722829" y="218588"/>
                  <a:pt x="4729124" y="214991"/>
                </a:cubicBezTo>
                <a:cubicBezTo>
                  <a:pt x="4735418" y="211394"/>
                  <a:pt x="4738565" y="206269"/>
                  <a:pt x="4738565" y="199615"/>
                </a:cubicBezTo>
                <a:cubicBezTo>
                  <a:pt x="4738565" y="193681"/>
                  <a:pt x="4736047" y="188915"/>
                  <a:pt x="4731012" y="185318"/>
                </a:cubicBezTo>
                <a:cubicBezTo>
                  <a:pt x="4726336" y="181902"/>
                  <a:pt x="4718513" y="178844"/>
                  <a:pt x="4707544" y="176147"/>
                </a:cubicBezTo>
                <a:lnTo>
                  <a:pt x="4690280" y="171561"/>
                </a:lnTo>
                <a:cubicBezTo>
                  <a:pt x="4679130" y="168864"/>
                  <a:pt x="4669958" y="164188"/>
                  <a:pt x="4662765" y="157534"/>
                </a:cubicBezTo>
                <a:cubicBezTo>
                  <a:pt x="4655572" y="150880"/>
                  <a:pt x="4651975" y="142338"/>
                  <a:pt x="4651975" y="131908"/>
                </a:cubicBezTo>
                <a:cubicBezTo>
                  <a:pt x="4651975" y="123995"/>
                  <a:pt x="4654403" y="116892"/>
                  <a:pt x="4659258" y="110597"/>
                </a:cubicBezTo>
                <a:cubicBezTo>
                  <a:pt x="4664294" y="104303"/>
                  <a:pt x="4670768" y="99538"/>
                  <a:pt x="4678680" y="96301"/>
                </a:cubicBezTo>
                <a:cubicBezTo>
                  <a:pt x="4687312" y="92884"/>
                  <a:pt x="4696124" y="91175"/>
                  <a:pt x="4705116" y="91175"/>
                </a:cubicBezTo>
                <a:close/>
                <a:moveTo>
                  <a:pt x="4571766" y="91175"/>
                </a:moveTo>
                <a:cubicBezTo>
                  <a:pt x="4583995" y="91175"/>
                  <a:pt x="4594965" y="93873"/>
                  <a:pt x="4604676" y="99268"/>
                </a:cubicBezTo>
                <a:cubicBezTo>
                  <a:pt x="4614207" y="104483"/>
                  <a:pt x="4621040" y="111946"/>
                  <a:pt x="4625177" y="121657"/>
                </a:cubicBezTo>
                <a:lnTo>
                  <a:pt x="4604945" y="131099"/>
                </a:lnTo>
                <a:cubicBezTo>
                  <a:pt x="4598651" y="118510"/>
                  <a:pt x="4587501" y="112216"/>
                  <a:pt x="4571496" y="112216"/>
                </a:cubicBezTo>
                <a:cubicBezTo>
                  <a:pt x="4563943" y="112216"/>
                  <a:pt x="4557109" y="114014"/>
                  <a:pt x="4550995" y="117611"/>
                </a:cubicBezTo>
                <a:cubicBezTo>
                  <a:pt x="4545240" y="121028"/>
                  <a:pt x="4542363" y="125614"/>
                  <a:pt x="4542363" y="131368"/>
                </a:cubicBezTo>
                <a:cubicBezTo>
                  <a:pt x="4542363" y="136404"/>
                  <a:pt x="4544431" y="140540"/>
                  <a:pt x="4548567" y="143777"/>
                </a:cubicBezTo>
                <a:cubicBezTo>
                  <a:pt x="4552704" y="147014"/>
                  <a:pt x="4558728" y="149711"/>
                  <a:pt x="4566641" y="151869"/>
                </a:cubicBezTo>
                <a:lnTo>
                  <a:pt x="4587142" y="156995"/>
                </a:lnTo>
                <a:cubicBezTo>
                  <a:pt x="4601169" y="160591"/>
                  <a:pt x="4611599" y="165806"/>
                  <a:pt x="4618433" y="172640"/>
                </a:cubicBezTo>
                <a:cubicBezTo>
                  <a:pt x="4625446" y="179654"/>
                  <a:pt x="4628953" y="188106"/>
                  <a:pt x="4628953" y="197997"/>
                </a:cubicBezTo>
                <a:cubicBezTo>
                  <a:pt x="4628953" y="206449"/>
                  <a:pt x="4626435" y="214002"/>
                  <a:pt x="4621400" y="220656"/>
                </a:cubicBezTo>
                <a:cubicBezTo>
                  <a:pt x="4616545" y="227130"/>
                  <a:pt x="4609801" y="232165"/>
                  <a:pt x="4601169" y="235762"/>
                </a:cubicBezTo>
                <a:cubicBezTo>
                  <a:pt x="4593076" y="239179"/>
                  <a:pt x="4583725" y="240887"/>
                  <a:pt x="4573115" y="240887"/>
                </a:cubicBezTo>
                <a:cubicBezTo>
                  <a:pt x="4558009" y="240887"/>
                  <a:pt x="4545330" y="237380"/>
                  <a:pt x="4535080" y="230367"/>
                </a:cubicBezTo>
                <a:cubicBezTo>
                  <a:pt x="4525369" y="223713"/>
                  <a:pt x="4518265" y="214631"/>
                  <a:pt x="4513770" y="203122"/>
                </a:cubicBezTo>
                <a:lnTo>
                  <a:pt x="4534540" y="193681"/>
                </a:lnTo>
                <a:cubicBezTo>
                  <a:pt x="4538137" y="202313"/>
                  <a:pt x="4543352" y="208877"/>
                  <a:pt x="4550186" y="213373"/>
                </a:cubicBezTo>
                <a:cubicBezTo>
                  <a:pt x="4557379" y="218048"/>
                  <a:pt x="4565022" y="220386"/>
                  <a:pt x="4573115" y="220386"/>
                </a:cubicBezTo>
                <a:cubicBezTo>
                  <a:pt x="4581926" y="220386"/>
                  <a:pt x="4589479" y="218588"/>
                  <a:pt x="4595774" y="214991"/>
                </a:cubicBezTo>
                <a:cubicBezTo>
                  <a:pt x="4602068" y="211394"/>
                  <a:pt x="4605215" y="206269"/>
                  <a:pt x="4605215" y="199615"/>
                </a:cubicBezTo>
                <a:cubicBezTo>
                  <a:pt x="4605215" y="193681"/>
                  <a:pt x="4602697" y="188915"/>
                  <a:pt x="4597662" y="185318"/>
                </a:cubicBezTo>
                <a:cubicBezTo>
                  <a:pt x="4592986" y="181902"/>
                  <a:pt x="4585163" y="178844"/>
                  <a:pt x="4574194" y="176147"/>
                </a:cubicBezTo>
                <a:lnTo>
                  <a:pt x="4556930" y="171561"/>
                </a:lnTo>
                <a:cubicBezTo>
                  <a:pt x="4545780" y="168864"/>
                  <a:pt x="4536608" y="164188"/>
                  <a:pt x="4529415" y="157534"/>
                </a:cubicBezTo>
                <a:cubicBezTo>
                  <a:pt x="4522222" y="150880"/>
                  <a:pt x="4518625" y="142338"/>
                  <a:pt x="4518625" y="131908"/>
                </a:cubicBezTo>
                <a:cubicBezTo>
                  <a:pt x="4518625" y="123995"/>
                  <a:pt x="4521053" y="116892"/>
                  <a:pt x="4525908" y="110597"/>
                </a:cubicBezTo>
                <a:cubicBezTo>
                  <a:pt x="4530944" y="104303"/>
                  <a:pt x="4537418" y="99538"/>
                  <a:pt x="4545330" y="96301"/>
                </a:cubicBezTo>
                <a:cubicBezTo>
                  <a:pt x="4553962" y="92884"/>
                  <a:pt x="4562774" y="91175"/>
                  <a:pt x="4571766" y="91175"/>
                </a:cubicBezTo>
                <a:close/>
                <a:moveTo>
                  <a:pt x="4432314" y="91175"/>
                </a:moveTo>
                <a:cubicBezTo>
                  <a:pt x="4445802" y="91175"/>
                  <a:pt x="4457761" y="94322"/>
                  <a:pt x="4468191" y="100617"/>
                </a:cubicBezTo>
                <a:cubicBezTo>
                  <a:pt x="4478262" y="106731"/>
                  <a:pt x="4485995" y="115183"/>
                  <a:pt x="4491390" y="125973"/>
                </a:cubicBezTo>
                <a:cubicBezTo>
                  <a:pt x="4496965" y="137123"/>
                  <a:pt x="4499752" y="149621"/>
                  <a:pt x="4499752" y="163469"/>
                </a:cubicBezTo>
                <a:cubicBezTo>
                  <a:pt x="4499752" y="164548"/>
                  <a:pt x="4499572" y="166885"/>
                  <a:pt x="4499212" y="170482"/>
                </a:cubicBezTo>
                <a:lnTo>
                  <a:pt x="4387535" y="170482"/>
                </a:lnTo>
                <a:cubicBezTo>
                  <a:pt x="4388075" y="181272"/>
                  <a:pt x="4390683" y="190354"/>
                  <a:pt x="4395358" y="197727"/>
                </a:cubicBezTo>
                <a:cubicBezTo>
                  <a:pt x="4399854" y="204741"/>
                  <a:pt x="4405699" y="210225"/>
                  <a:pt x="4412892" y="214182"/>
                </a:cubicBezTo>
                <a:cubicBezTo>
                  <a:pt x="4419906" y="217958"/>
                  <a:pt x="4427279" y="219847"/>
                  <a:pt x="4435012" y="219847"/>
                </a:cubicBezTo>
                <a:cubicBezTo>
                  <a:pt x="4453355" y="219847"/>
                  <a:pt x="4467292" y="211304"/>
                  <a:pt x="4476823" y="194220"/>
                </a:cubicBezTo>
                <a:lnTo>
                  <a:pt x="4496515" y="203931"/>
                </a:lnTo>
                <a:cubicBezTo>
                  <a:pt x="4490580" y="215261"/>
                  <a:pt x="4482398" y="224253"/>
                  <a:pt x="4471967" y="230906"/>
                </a:cubicBezTo>
                <a:cubicBezTo>
                  <a:pt x="4461537" y="237560"/>
                  <a:pt x="4448949" y="240887"/>
                  <a:pt x="4434202" y="240887"/>
                </a:cubicBezTo>
                <a:cubicBezTo>
                  <a:pt x="4420535" y="240887"/>
                  <a:pt x="4408486" y="237740"/>
                  <a:pt x="4398056" y="231446"/>
                </a:cubicBezTo>
                <a:cubicBezTo>
                  <a:pt x="4387266" y="224972"/>
                  <a:pt x="4378903" y="216070"/>
                  <a:pt x="4372969" y="204741"/>
                </a:cubicBezTo>
                <a:cubicBezTo>
                  <a:pt x="4367034" y="193411"/>
                  <a:pt x="4364067" y="180643"/>
                  <a:pt x="4364067" y="166436"/>
                </a:cubicBezTo>
                <a:cubicBezTo>
                  <a:pt x="4364067" y="152769"/>
                  <a:pt x="4366854" y="140270"/>
                  <a:pt x="4372429" y="128941"/>
                </a:cubicBezTo>
                <a:cubicBezTo>
                  <a:pt x="4378184" y="117251"/>
                  <a:pt x="4386187" y="108080"/>
                  <a:pt x="4396437" y="101426"/>
                </a:cubicBezTo>
                <a:cubicBezTo>
                  <a:pt x="4407047" y="94592"/>
                  <a:pt x="4419006" y="91175"/>
                  <a:pt x="4432314" y="91175"/>
                </a:cubicBezTo>
                <a:close/>
                <a:moveTo>
                  <a:pt x="4282881" y="91175"/>
                </a:moveTo>
                <a:cubicBezTo>
                  <a:pt x="4297808" y="91175"/>
                  <a:pt x="4310666" y="94772"/>
                  <a:pt x="4321456" y="101965"/>
                </a:cubicBezTo>
                <a:cubicBezTo>
                  <a:pt x="4331886" y="108979"/>
                  <a:pt x="4339259" y="118420"/>
                  <a:pt x="4343575" y="130289"/>
                </a:cubicBezTo>
                <a:lnTo>
                  <a:pt x="4322265" y="139191"/>
                </a:lnTo>
                <a:cubicBezTo>
                  <a:pt x="4318668" y="130199"/>
                  <a:pt x="4313543" y="123546"/>
                  <a:pt x="4306889" y="119230"/>
                </a:cubicBezTo>
                <a:cubicBezTo>
                  <a:pt x="4300056" y="114734"/>
                  <a:pt x="4291693" y="112486"/>
                  <a:pt x="4281802" y="112486"/>
                </a:cubicBezTo>
                <a:cubicBezTo>
                  <a:pt x="4273530" y="112486"/>
                  <a:pt x="4265797" y="114734"/>
                  <a:pt x="4258604" y="119230"/>
                </a:cubicBezTo>
                <a:cubicBezTo>
                  <a:pt x="4251411" y="123725"/>
                  <a:pt x="4245656" y="130020"/>
                  <a:pt x="4241340" y="138112"/>
                </a:cubicBezTo>
                <a:cubicBezTo>
                  <a:pt x="4237024" y="146205"/>
                  <a:pt x="4234866" y="155556"/>
                  <a:pt x="4234866" y="166166"/>
                </a:cubicBezTo>
                <a:cubicBezTo>
                  <a:pt x="4234866" y="176597"/>
                  <a:pt x="4237024" y="185858"/>
                  <a:pt x="4241340" y="193951"/>
                </a:cubicBezTo>
                <a:cubicBezTo>
                  <a:pt x="4245656" y="202043"/>
                  <a:pt x="4251411" y="208337"/>
                  <a:pt x="4258604" y="212833"/>
                </a:cubicBezTo>
                <a:cubicBezTo>
                  <a:pt x="4265977" y="217509"/>
                  <a:pt x="4273710" y="219847"/>
                  <a:pt x="4281802" y="219847"/>
                </a:cubicBezTo>
                <a:cubicBezTo>
                  <a:pt x="4291513" y="219847"/>
                  <a:pt x="4300056" y="217509"/>
                  <a:pt x="4307429" y="212833"/>
                </a:cubicBezTo>
                <a:cubicBezTo>
                  <a:pt x="4314622" y="208337"/>
                  <a:pt x="4320017" y="201773"/>
                  <a:pt x="4323614" y="193141"/>
                </a:cubicBezTo>
                <a:lnTo>
                  <a:pt x="4344385" y="202043"/>
                </a:lnTo>
                <a:cubicBezTo>
                  <a:pt x="4339529" y="213552"/>
                  <a:pt x="4331886" y="222904"/>
                  <a:pt x="4321456" y="230097"/>
                </a:cubicBezTo>
                <a:cubicBezTo>
                  <a:pt x="4311026" y="237290"/>
                  <a:pt x="4298167" y="240887"/>
                  <a:pt x="4282881" y="240887"/>
                </a:cubicBezTo>
                <a:cubicBezTo>
                  <a:pt x="4269214" y="240887"/>
                  <a:pt x="4256985" y="237650"/>
                  <a:pt x="4246195" y="231176"/>
                </a:cubicBezTo>
                <a:cubicBezTo>
                  <a:pt x="4235585" y="224702"/>
                  <a:pt x="4227133" y="215800"/>
                  <a:pt x="4220839" y="204471"/>
                </a:cubicBezTo>
                <a:cubicBezTo>
                  <a:pt x="4214724" y="193321"/>
                  <a:pt x="4211667" y="180553"/>
                  <a:pt x="4211667" y="166166"/>
                </a:cubicBezTo>
                <a:cubicBezTo>
                  <a:pt x="4211667" y="151779"/>
                  <a:pt x="4214724" y="139011"/>
                  <a:pt x="4220839" y="127862"/>
                </a:cubicBezTo>
                <a:cubicBezTo>
                  <a:pt x="4227313" y="116172"/>
                  <a:pt x="4235765" y="107181"/>
                  <a:pt x="4246195" y="100886"/>
                </a:cubicBezTo>
                <a:cubicBezTo>
                  <a:pt x="4256985" y="94412"/>
                  <a:pt x="4269214" y="91175"/>
                  <a:pt x="4282881" y="91175"/>
                </a:cubicBezTo>
                <a:close/>
                <a:moveTo>
                  <a:pt x="4122035" y="91175"/>
                </a:moveTo>
                <a:cubicBezTo>
                  <a:pt x="4135882" y="91175"/>
                  <a:pt x="4148291" y="94502"/>
                  <a:pt x="4159261" y="101156"/>
                </a:cubicBezTo>
                <a:cubicBezTo>
                  <a:pt x="4170231" y="107810"/>
                  <a:pt x="4178863" y="116892"/>
                  <a:pt x="4185157" y="128401"/>
                </a:cubicBezTo>
                <a:cubicBezTo>
                  <a:pt x="4191272" y="139551"/>
                  <a:pt x="4194329" y="152139"/>
                  <a:pt x="4194329" y="166166"/>
                </a:cubicBezTo>
                <a:cubicBezTo>
                  <a:pt x="4194329" y="180193"/>
                  <a:pt x="4191272" y="192782"/>
                  <a:pt x="4185157" y="203931"/>
                </a:cubicBezTo>
                <a:cubicBezTo>
                  <a:pt x="4178863" y="215441"/>
                  <a:pt x="4170231" y="224522"/>
                  <a:pt x="4159261" y="231176"/>
                </a:cubicBezTo>
                <a:cubicBezTo>
                  <a:pt x="4148651" y="237650"/>
                  <a:pt x="4136242" y="240887"/>
                  <a:pt x="4122035" y="240887"/>
                </a:cubicBezTo>
                <a:cubicBezTo>
                  <a:pt x="4107828" y="240887"/>
                  <a:pt x="4095420" y="237650"/>
                  <a:pt x="4084810" y="231176"/>
                </a:cubicBezTo>
                <a:cubicBezTo>
                  <a:pt x="4073840" y="224522"/>
                  <a:pt x="4065208" y="215441"/>
                  <a:pt x="4058914" y="203931"/>
                </a:cubicBezTo>
                <a:cubicBezTo>
                  <a:pt x="4052799" y="192782"/>
                  <a:pt x="4049742" y="180193"/>
                  <a:pt x="4049742" y="166166"/>
                </a:cubicBezTo>
                <a:cubicBezTo>
                  <a:pt x="4049742" y="152139"/>
                  <a:pt x="4052799" y="139551"/>
                  <a:pt x="4058914" y="128401"/>
                </a:cubicBezTo>
                <a:cubicBezTo>
                  <a:pt x="4065208" y="116892"/>
                  <a:pt x="4073840" y="107810"/>
                  <a:pt x="4084810" y="101156"/>
                </a:cubicBezTo>
                <a:cubicBezTo>
                  <a:pt x="4095779" y="94502"/>
                  <a:pt x="4108188" y="91175"/>
                  <a:pt x="4122035" y="91175"/>
                </a:cubicBezTo>
                <a:close/>
                <a:moveTo>
                  <a:pt x="3533913" y="91175"/>
                </a:moveTo>
                <a:cubicBezTo>
                  <a:pt x="3543984" y="91175"/>
                  <a:pt x="3552975" y="93693"/>
                  <a:pt x="3560888" y="98728"/>
                </a:cubicBezTo>
                <a:cubicBezTo>
                  <a:pt x="3568621" y="103764"/>
                  <a:pt x="3574106" y="110418"/>
                  <a:pt x="3577343" y="118690"/>
                </a:cubicBezTo>
                <a:cubicBezTo>
                  <a:pt x="3582198" y="110418"/>
                  <a:pt x="3588762" y="103764"/>
                  <a:pt x="3597035" y="98728"/>
                </a:cubicBezTo>
                <a:cubicBezTo>
                  <a:pt x="3605487" y="93693"/>
                  <a:pt x="3615018" y="91175"/>
                  <a:pt x="3625628" y="91175"/>
                </a:cubicBezTo>
                <a:cubicBezTo>
                  <a:pt x="3641993" y="91175"/>
                  <a:pt x="3654222" y="96121"/>
                  <a:pt x="3662314" y="106012"/>
                </a:cubicBezTo>
                <a:cubicBezTo>
                  <a:pt x="3670587" y="116262"/>
                  <a:pt x="3674723" y="129660"/>
                  <a:pt x="3674723" y="146205"/>
                </a:cubicBezTo>
                <a:lnTo>
                  <a:pt x="3674723" y="236571"/>
                </a:lnTo>
                <a:lnTo>
                  <a:pt x="3651524" y="236571"/>
                </a:lnTo>
                <a:lnTo>
                  <a:pt x="3651524" y="149711"/>
                </a:lnTo>
                <a:cubicBezTo>
                  <a:pt x="3651524" y="136763"/>
                  <a:pt x="3648827" y="127322"/>
                  <a:pt x="3643432" y="121388"/>
                </a:cubicBezTo>
                <a:cubicBezTo>
                  <a:pt x="3638037" y="115453"/>
                  <a:pt x="3630124" y="112486"/>
                  <a:pt x="3619694" y="112486"/>
                </a:cubicBezTo>
                <a:cubicBezTo>
                  <a:pt x="3612680" y="112486"/>
                  <a:pt x="3606296" y="114554"/>
                  <a:pt x="3600541" y="118690"/>
                </a:cubicBezTo>
                <a:cubicBezTo>
                  <a:pt x="3594787" y="122826"/>
                  <a:pt x="3590291" y="128221"/>
                  <a:pt x="3587054" y="134875"/>
                </a:cubicBezTo>
                <a:cubicBezTo>
                  <a:pt x="3583997" y="141169"/>
                  <a:pt x="3582468" y="148542"/>
                  <a:pt x="3582468" y="156995"/>
                </a:cubicBezTo>
                <a:lnTo>
                  <a:pt x="3582468" y="236571"/>
                </a:lnTo>
                <a:lnTo>
                  <a:pt x="3559000" y="236571"/>
                </a:lnTo>
                <a:lnTo>
                  <a:pt x="3559000" y="149981"/>
                </a:lnTo>
                <a:cubicBezTo>
                  <a:pt x="3559000" y="136853"/>
                  <a:pt x="3556302" y="127322"/>
                  <a:pt x="3550907" y="121388"/>
                </a:cubicBezTo>
                <a:cubicBezTo>
                  <a:pt x="3545512" y="115453"/>
                  <a:pt x="3537690" y="112486"/>
                  <a:pt x="3527439" y="112486"/>
                </a:cubicBezTo>
                <a:cubicBezTo>
                  <a:pt x="3520425" y="112486"/>
                  <a:pt x="3514041" y="114554"/>
                  <a:pt x="3508287" y="118690"/>
                </a:cubicBezTo>
                <a:cubicBezTo>
                  <a:pt x="3502532" y="122826"/>
                  <a:pt x="3498036" y="128401"/>
                  <a:pt x="3494799" y="135415"/>
                </a:cubicBezTo>
                <a:cubicBezTo>
                  <a:pt x="3491742" y="142068"/>
                  <a:pt x="3490213" y="149442"/>
                  <a:pt x="3490213" y="157534"/>
                </a:cubicBezTo>
                <a:lnTo>
                  <a:pt x="3490213" y="236571"/>
                </a:lnTo>
                <a:lnTo>
                  <a:pt x="3466745" y="236571"/>
                </a:lnTo>
                <a:lnTo>
                  <a:pt x="3466745" y="95761"/>
                </a:lnTo>
                <a:lnTo>
                  <a:pt x="3488865" y="95761"/>
                </a:lnTo>
                <a:lnTo>
                  <a:pt x="3488865" y="116532"/>
                </a:lnTo>
                <a:lnTo>
                  <a:pt x="3490213" y="116532"/>
                </a:lnTo>
                <a:cubicBezTo>
                  <a:pt x="3494170" y="109339"/>
                  <a:pt x="3500194" y="103314"/>
                  <a:pt x="3508287" y="98459"/>
                </a:cubicBezTo>
                <a:cubicBezTo>
                  <a:pt x="3516379" y="93603"/>
                  <a:pt x="3524921" y="91175"/>
                  <a:pt x="3533913" y="91175"/>
                </a:cubicBezTo>
                <a:close/>
                <a:moveTo>
                  <a:pt x="3376471" y="91175"/>
                </a:moveTo>
                <a:cubicBezTo>
                  <a:pt x="3395534" y="91175"/>
                  <a:pt x="3410550" y="96211"/>
                  <a:pt x="3421520" y="106281"/>
                </a:cubicBezTo>
                <a:cubicBezTo>
                  <a:pt x="3432310" y="116172"/>
                  <a:pt x="3437705" y="129840"/>
                  <a:pt x="3437705" y="147284"/>
                </a:cubicBezTo>
                <a:lnTo>
                  <a:pt x="3437705" y="236571"/>
                </a:lnTo>
                <a:lnTo>
                  <a:pt x="3415316" y="236571"/>
                </a:lnTo>
                <a:lnTo>
                  <a:pt x="3415316" y="216340"/>
                </a:lnTo>
                <a:lnTo>
                  <a:pt x="3414237" y="216340"/>
                </a:lnTo>
                <a:cubicBezTo>
                  <a:pt x="3410100" y="223353"/>
                  <a:pt x="3404076" y="229198"/>
                  <a:pt x="3396163" y="233874"/>
                </a:cubicBezTo>
                <a:cubicBezTo>
                  <a:pt x="3388430" y="238549"/>
                  <a:pt x="3379259" y="240887"/>
                  <a:pt x="3368649" y="240887"/>
                </a:cubicBezTo>
                <a:cubicBezTo>
                  <a:pt x="3358218" y="240887"/>
                  <a:pt x="3349047" y="238909"/>
                  <a:pt x="3341134" y="234953"/>
                </a:cubicBezTo>
                <a:cubicBezTo>
                  <a:pt x="3332862" y="230816"/>
                  <a:pt x="3326568" y="225242"/>
                  <a:pt x="3322251" y="218228"/>
                </a:cubicBezTo>
                <a:cubicBezTo>
                  <a:pt x="3317935" y="211215"/>
                  <a:pt x="3315777" y="203122"/>
                  <a:pt x="3315777" y="193951"/>
                </a:cubicBezTo>
                <a:cubicBezTo>
                  <a:pt x="3315777" y="179024"/>
                  <a:pt x="3321352" y="167425"/>
                  <a:pt x="3332502" y="159153"/>
                </a:cubicBezTo>
                <a:cubicBezTo>
                  <a:pt x="3344011" y="150700"/>
                  <a:pt x="3358218" y="146474"/>
                  <a:pt x="3375123" y="146474"/>
                </a:cubicBezTo>
                <a:cubicBezTo>
                  <a:pt x="3383934" y="146474"/>
                  <a:pt x="3391847" y="147374"/>
                  <a:pt x="3398861" y="149172"/>
                </a:cubicBezTo>
                <a:cubicBezTo>
                  <a:pt x="3406054" y="150970"/>
                  <a:pt x="3411539" y="153128"/>
                  <a:pt x="3415316" y="155646"/>
                </a:cubicBezTo>
                <a:lnTo>
                  <a:pt x="3415316" y="147014"/>
                </a:lnTo>
                <a:cubicBezTo>
                  <a:pt x="3415316" y="136763"/>
                  <a:pt x="3411719" y="128401"/>
                  <a:pt x="3404526" y="121927"/>
                </a:cubicBezTo>
                <a:cubicBezTo>
                  <a:pt x="3397332" y="115453"/>
                  <a:pt x="3387981" y="112216"/>
                  <a:pt x="3376471" y="112216"/>
                </a:cubicBezTo>
                <a:cubicBezTo>
                  <a:pt x="3368738" y="112216"/>
                  <a:pt x="3361545" y="113924"/>
                  <a:pt x="3354891" y="117341"/>
                </a:cubicBezTo>
                <a:cubicBezTo>
                  <a:pt x="3347878" y="120938"/>
                  <a:pt x="3342573" y="125704"/>
                  <a:pt x="3338976" y="131638"/>
                </a:cubicBezTo>
                <a:lnTo>
                  <a:pt x="3321172" y="118420"/>
                </a:lnTo>
                <a:cubicBezTo>
                  <a:pt x="3326568" y="110148"/>
                  <a:pt x="3334210" y="103494"/>
                  <a:pt x="3344101" y="98459"/>
                </a:cubicBezTo>
                <a:cubicBezTo>
                  <a:pt x="3353812" y="93603"/>
                  <a:pt x="3364602" y="91175"/>
                  <a:pt x="3376471" y="91175"/>
                </a:cubicBezTo>
                <a:close/>
                <a:moveTo>
                  <a:pt x="3232164" y="91175"/>
                </a:moveTo>
                <a:cubicBezTo>
                  <a:pt x="3245652" y="91175"/>
                  <a:pt x="3257610" y="94322"/>
                  <a:pt x="3268041" y="100617"/>
                </a:cubicBezTo>
                <a:cubicBezTo>
                  <a:pt x="3278111" y="106731"/>
                  <a:pt x="3285844" y="115183"/>
                  <a:pt x="3291239" y="125973"/>
                </a:cubicBezTo>
                <a:cubicBezTo>
                  <a:pt x="3296814" y="137123"/>
                  <a:pt x="3299602" y="149621"/>
                  <a:pt x="3299602" y="163469"/>
                </a:cubicBezTo>
                <a:cubicBezTo>
                  <a:pt x="3299602" y="164548"/>
                  <a:pt x="3299422" y="166885"/>
                  <a:pt x="3299062" y="170482"/>
                </a:cubicBezTo>
                <a:lnTo>
                  <a:pt x="3187385" y="170482"/>
                </a:lnTo>
                <a:cubicBezTo>
                  <a:pt x="3187925" y="181272"/>
                  <a:pt x="3190532" y="190354"/>
                  <a:pt x="3195208" y="197727"/>
                </a:cubicBezTo>
                <a:cubicBezTo>
                  <a:pt x="3199704" y="204741"/>
                  <a:pt x="3205548" y="210225"/>
                  <a:pt x="3212742" y="214182"/>
                </a:cubicBezTo>
                <a:cubicBezTo>
                  <a:pt x="3219755" y="217958"/>
                  <a:pt x="3227129" y="219847"/>
                  <a:pt x="3234861" y="219847"/>
                </a:cubicBezTo>
                <a:cubicBezTo>
                  <a:pt x="3253205" y="219847"/>
                  <a:pt x="3267141" y="211304"/>
                  <a:pt x="3276673" y="194220"/>
                </a:cubicBezTo>
                <a:lnTo>
                  <a:pt x="3296365" y="203931"/>
                </a:lnTo>
                <a:cubicBezTo>
                  <a:pt x="3290430" y="215261"/>
                  <a:pt x="3282248" y="224253"/>
                  <a:pt x="3271817" y="230906"/>
                </a:cubicBezTo>
                <a:cubicBezTo>
                  <a:pt x="3261387" y="237560"/>
                  <a:pt x="3248798" y="240887"/>
                  <a:pt x="3234052" y="240887"/>
                </a:cubicBezTo>
                <a:cubicBezTo>
                  <a:pt x="3220385" y="240887"/>
                  <a:pt x="3208336" y="237740"/>
                  <a:pt x="3197906" y="231446"/>
                </a:cubicBezTo>
                <a:cubicBezTo>
                  <a:pt x="3187116" y="224972"/>
                  <a:pt x="3178753" y="216070"/>
                  <a:pt x="3172819" y="204741"/>
                </a:cubicBezTo>
                <a:cubicBezTo>
                  <a:pt x="3166884" y="193411"/>
                  <a:pt x="3163917" y="180643"/>
                  <a:pt x="3163917" y="166436"/>
                </a:cubicBezTo>
                <a:cubicBezTo>
                  <a:pt x="3163917" y="152769"/>
                  <a:pt x="3166704" y="140270"/>
                  <a:pt x="3172279" y="128941"/>
                </a:cubicBezTo>
                <a:cubicBezTo>
                  <a:pt x="3178034" y="117251"/>
                  <a:pt x="3186037" y="108080"/>
                  <a:pt x="3196287" y="101426"/>
                </a:cubicBezTo>
                <a:cubicBezTo>
                  <a:pt x="3206897" y="94592"/>
                  <a:pt x="3218856" y="91175"/>
                  <a:pt x="3232164" y="91175"/>
                </a:cubicBezTo>
                <a:close/>
                <a:moveTo>
                  <a:pt x="2632089" y="91175"/>
                </a:moveTo>
                <a:cubicBezTo>
                  <a:pt x="2645577" y="91175"/>
                  <a:pt x="2657536" y="94322"/>
                  <a:pt x="2667966" y="100617"/>
                </a:cubicBezTo>
                <a:cubicBezTo>
                  <a:pt x="2678037" y="106731"/>
                  <a:pt x="2685769" y="115183"/>
                  <a:pt x="2691164" y="125973"/>
                </a:cubicBezTo>
                <a:cubicBezTo>
                  <a:pt x="2696739" y="137123"/>
                  <a:pt x="2699527" y="149621"/>
                  <a:pt x="2699527" y="163469"/>
                </a:cubicBezTo>
                <a:cubicBezTo>
                  <a:pt x="2699527" y="164548"/>
                  <a:pt x="2699347" y="166885"/>
                  <a:pt x="2698987" y="170482"/>
                </a:cubicBezTo>
                <a:lnTo>
                  <a:pt x="2587310" y="170482"/>
                </a:lnTo>
                <a:cubicBezTo>
                  <a:pt x="2587850" y="181272"/>
                  <a:pt x="2590457" y="190354"/>
                  <a:pt x="2595133" y="197727"/>
                </a:cubicBezTo>
                <a:cubicBezTo>
                  <a:pt x="2599629" y="204741"/>
                  <a:pt x="2605474" y="210225"/>
                  <a:pt x="2612667" y="214182"/>
                </a:cubicBezTo>
                <a:cubicBezTo>
                  <a:pt x="2619680" y="217958"/>
                  <a:pt x="2627054" y="219847"/>
                  <a:pt x="2634786" y="219847"/>
                </a:cubicBezTo>
                <a:cubicBezTo>
                  <a:pt x="2653130" y="219847"/>
                  <a:pt x="2667067" y="211304"/>
                  <a:pt x="2676598" y="194220"/>
                </a:cubicBezTo>
                <a:lnTo>
                  <a:pt x="2696290" y="203931"/>
                </a:lnTo>
                <a:cubicBezTo>
                  <a:pt x="2690355" y="215261"/>
                  <a:pt x="2682173" y="224253"/>
                  <a:pt x="2671742" y="230906"/>
                </a:cubicBezTo>
                <a:cubicBezTo>
                  <a:pt x="2661312" y="237560"/>
                  <a:pt x="2648724" y="240887"/>
                  <a:pt x="2633977" y="240887"/>
                </a:cubicBezTo>
                <a:cubicBezTo>
                  <a:pt x="2620310" y="240887"/>
                  <a:pt x="2608261" y="237740"/>
                  <a:pt x="2597831" y="231446"/>
                </a:cubicBezTo>
                <a:cubicBezTo>
                  <a:pt x="2587041" y="224972"/>
                  <a:pt x="2578678" y="216070"/>
                  <a:pt x="2572744" y="204741"/>
                </a:cubicBezTo>
                <a:cubicBezTo>
                  <a:pt x="2566809" y="193411"/>
                  <a:pt x="2563842" y="180643"/>
                  <a:pt x="2563842" y="166436"/>
                </a:cubicBezTo>
                <a:cubicBezTo>
                  <a:pt x="2563842" y="152769"/>
                  <a:pt x="2566630" y="140270"/>
                  <a:pt x="2572204" y="128941"/>
                </a:cubicBezTo>
                <a:cubicBezTo>
                  <a:pt x="2577959" y="117251"/>
                  <a:pt x="2585962" y="108080"/>
                  <a:pt x="2596212" y="101426"/>
                </a:cubicBezTo>
                <a:cubicBezTo>
                  <a:pt x="2606822" y="94592"/>
                  <a:pt x="2618781" y="91175"/>
                  <a:pt x="2632089" y="91175"/>
                </a:cubicBezTo>
                <a:close/>
                <a:moveTo>
                  <a:pt x="2468006" y="91175"/>
                </a:moveTo>
                <a:cubicBezTo>
                  <a:pt x="2478796" y="91175"/>
                  <a:pt x="2488327" y="93423"/>
                  <a:pt x="2496600" y="97919"/>
                </a:cubicBezTo>
                <a:cubicBezTo>
                  <a:pt x="2504872" y="102415"/>
                  <a:pt x="2511346" y="108439"/>
                  <a:pt x="2516022" y="115992"/>
                </a:cubicBezTo>
                <a:lnTo>
                  <a:pt x="2517101" y="115992"/>
                </a:lnTo>
                <a:lnTo>
                  <a:pt x="2517101" y="95761"/>
                </a:lnTo>
                <a:lnTo>
                  <a:pt x="2539490" y="95761"/>
                </a:lnTo>
                <a:lnTo>
                  <a:pt x="2539490" y="231176"/>
                </a:lnTo>
                <a:cubicBezTo>
                  <a:pt x="2539490" y="253655"/>
                  <a:pt x="2533196" y="270919"/>
                  <a:pt x="2520607" y="282968"/>
                </a:cubicBezTo>
                <a:cubicBezTo>
                  <a:pt x="2508199" y="294837"/>
                  <a:pt x="2491744" y="300772"/>
                  <a:pt x="2471243" y="300772"/>
                </a:cubicBezTo>
                <a:cubicBezTo>
                  <a:pt x="2454518" y="300772"/>
                  <a:pt x="2440851" y="296905"/>
                  <a:pt x="2430241" y="289173"/>
                </a:cubicBezTo>
                <a:cubicBezTo>
                  <a:pt x="2419451" y="281440"/>
                  <a:pt x="2412168" y="272088"/>
                  <a:pt x="2408391" y="261119"/>
                </a:cubicBezTo>
                <a:lnTo>
                  <a:pt x="2429971" y="251947"/>
                </a:lnTo>
                <a:cubicBezTo>
                  <a:pt x="2433028" y="260219"/>
                  <a:pt x="2438153" y="266873"/>
                  <a:pt x="2445347" y="271909"/>
                </a:cubicBezTo>
                <a:cubicBezTo>
                  <a:pt x="2452540" y="276944"/>
                  <a:pt x="2461172" y="279462"/>
                  <a:pt x="2471243" y="279462"/>
                </a:cubicBezTo>
                <a:cubicBezTo>
                  <a:pt x="2485630" y="279462"/>
                  <a:pt x="2496869" y="275235"/>
                  <a:pt x="2504962" y="266783"/>
                </a:cubicBezTo>
                <a:cubicBezTo>
                  <a:pt x="2513054" y="258511"/>
                  <a:pt x="2517101" y="246462"/>
                  <a:pt x="2517101" y="230637"/>
                </a:cubicBezTo>
                <a:lnTo>
                  <a:pt x="2517101" y="214991"/>
                </a:lnTo>
                <a:lnTo>
                  <a:pt x="2516022" y="214991"/>
                </a:lnTo>
                <a:cubicBezTo>
                  <a:pt x="2511526" y="222005"/>
                  <a:pt x="2505052" y="227849"/>
                  <a:pt x="2496600" y="232525"/>
                </a:cubicBezTo>
                <a:cubicBezTo>
                  <a:pt x="2488327" y="237021"/>
                  <a:pt x="2478796" y="239269"/>
                  <a:pt x="2468006" y="239269"/>
                </a:cubicBezTo>
                <a:cubicBezTo>
                  <a:pt x="2455777" y="239269"/>
                  <a:pt x="2444628" y="236122"/>
                  <a:pt x="2434557" y="229827"/>
                </a:cubicBezTo>
                <a:cubicBezTo>
                  <a:pt x="2424666" y="223713"/>
                  <a:pt x="2416753" y="214991"/>
                  <a:pt x="2410819" y="203662"/>
                </a:cubicBezTo>
                <a:cubicBezTo>
                  <a:pt x="2404884" y="192332"/>
                  <a:pt x="2401917" y="179564"/>
                  <a:pt x="2401917" y="165357"/>
                </a:cubicBezTo>
                <a:cubicBezTo>
                  <a:pt x="2401917" y="151150"/>
                  <a:pt x="2404884" y="138382"/>
                  <a:pt x="2410819" y="127052"/>
                </a:cubicBezTo>
                <a:cubicBezTo>
                  <a:pt x="2416933" y="115543"/>
                  <a:pt x="2424846" y="106731"/>
                  <a:pt x="2434557" y="100617"/>
                </a:cubicBezTo>
                <a:cubicBezTo>
                  <a:pt x="2444628" y="94322"/>
                  <a:pt x="2455777" y="91175"/>
                  <a:pt x="2468006" y="91175"/>
                </a:cubicBezTo>
                <a:close/>
                <a:moveTo>
                  <a:pt x="2319197" y="91175"/>
                </a:moveTo>
                <a:cubicBezTo>
                  <a:pt x="2338260" y="91175"/>
                  <a:pt x="2353275" y="96211"/>
                  <a:pt x="2364246" y="106281"/>
                </a:cubicBezTo>
                <a:cubicBezTo>
                  <a:pt x="2375035" y="116172"/>
                  <a:pt x="2380430" y="129840"/>
                  <a:pt x="2380430" y="147284"/>
                </a:cubicBezTo>
                <a:lnTo>
                  <a:pt x="2380430" y="236571"/>
                </a:lnTo>
                <a:lnTo>
                  <a:pt x="2358041" y="236571"/>
                </a:lnTo>
                <a:lnTo>
                  <a:pt x="2358041" y="216340"/>
                </a:lnTo>
                <a:lnTo>
                  <a:pt x="2356962" y="216340"/>
                </a:lnTo>
                <a:cubicBezTo>
                  <a:pt x="2352827" y="223353"/>
                  <a:pt x="2346802" y="229198"/>
                  <a:pt x="2338890" y="233874"/>
                </a:cubicBezTo>
                <a:cubicBezTo>
                  <a:pt x="2331156" y="238549"/>
                  <a:pt x="2321985" y="240887"/>
                  <a:pt x="2311375" y="240887"/>
                </a:cubicBezTo>
                <a:cubicBezTo>
                  <a:pt x="2300945" y="240887"/>
                  <a:pt x="2291772" y="238909"/>
                  <a:pt x="2283860" y="234953"/>
                </a:cubicBezTo>
                <a:cubicBezTo>
                  <a:pt x="2275588" y="230816"/>
                  <a:pt x="2269293" y="225242"/>
                  <a:pt x="2264977" y="218228"/>
                </a:cubicBezTo>
                <a:cubicBezTo>
                  <a:pt x="2260661" y="211215"/>
                  <a:pt x="2258503" y="203122"/>
                  <a:pt x="2258503" y="193951"/>
                </a:cubicBezTo>
                <a:cubicBezTo>
                  <a:pt x="2258503" y="179024"/>
                  <a:pt x="2264079" y="167425"/>
                  <a:pt x="2275228" y="159153"/>
                </a:cubicBezTo>
                <a:cubicBezTo>
                  <a:pt x="2286737" y="150700"/>
                  <a:pt x="2300945" y="146474"/>
                  <a:pt x="2317849" y="146474"/>
                </a:cubicBezTo>
                <a:cubicBezTo>
                  <a:pt x="2326661" y="146474"/>
                  <a:pt x="2334573" y="147374"/>
                  <a:pt x="2341588" y="149172"/>
                </a:cubicBezTo>
                <a:cubicBezTo>
                  <a:pt x="2348780" y="150970"/>
                  <a:pt x="2354265" y="153128"/>
                  <a:pt x="2358041" y="155646"/>
                </a:cubicBezTo>
                <a:lnTo>
                  <a:pt x="2358041" y="147014"/>
                </a:lnTo>
                <a:cubicBezTo>
                  <a:pt x="2358041" y="136763"/>
                  <a:pt x="2354445" y="128401"/>
                  <a:pt x="2347252" y="121927"/>
                </a:cubicBezTo>
                <a:cubicBezTo>
                  <a:pt x="2340058" y="115453"/>
                  <a:pt x="2330707" y="112216"/>
                  <a:pt x="2319197" y="112216"/>
                </a:cubicBezTo>
                <a:cubicBezTo>
                  <a:pt x="2311465" y="112216"/>
                  <a:pt x="2304271" y="113924"/>
                  <a:pt x="2297618" y="117341"/>
                </a:cubicBezTo>
                <a:cubicBezTo>
                  <a:pt x="2290604" y="120938"/>
                  <a:pt x="2285299" y="125704"/>
                  <a:pt x="2281702" y="131638"/>
                </a:cubicBezTo>
                <a:lnTo>
                  <a:pt x="2263898" y="118420"/>
                </a:lnTo>
                <a:cubicBezTo>
                  <a:pt x="2269293" y="110148"/>
                  <a:pt x="2276936" y="103494"/>
                  <a:pt x="2286827" y="98459"/>
                </a:cubicBezTo>
                <a:cubicBezTo>
                  <a:pt x="2296538" y="93603"/>
                  <a:pt x="2307328" y="91175"/>
                  <a:pt x="2319197" y="91175"/>
                </a:cubicBezTo>
                <a:close/>
                <a:moveTo>
                  <a:pt x="2180992" y="91175"/>
                </a:moveTo>
                <a:cubicBezTo>
                  <a:pt x="2193220" y="91175"/>
                  <a:pt x="2204191" y="93873"/>
                  <a:pt x="2213902" y="99268"/>
                </a:cubicBezTo>
                <a:cubicBezTo>
                  <a:pt x="2223433" y="104483"/>
                  <a:pt x="2230267" y="111946"/>
                  <a:pt x="2234403" y="121657"/>
                </a:cubicBezTo>
                <a:lnTo>
                  <a:pt x="2214171" y="131099"/>
                </a:lnTo>
                <a:cubicBezTo>
                  <a:pt x="2207877" y="118510"/>
                  <a:pt x="2196728" y="112216"/>
                  <a:pt x="2180722" y="112216"/>
                </a:cubicBezTo>
                <a:cubicBezTo>
                  <a:pt x="2173169" y="112216"/>
                  <a:pt x="2166336" y="114014"/>
                  <a:pt x="2160221" y="117611"/>
                </a:cubicBezTo>
                <a:cubicBezTo>
                  <a:pt x="2154466" y="121028"/>
                  <a:pt x="2151589" y="125614"/>
                  <a:pt x="2151589" y="131368"/>
                </a:cubicBezTo>
                <a:cubicBezTo>
                  <a:pt x="2151589" y="136404"/>
                  <a:pt x="2153658" y="140540"/>
                  <a:pt x="2157794" y="143777"/>
                </a:cubicBezTo>
                <a:cubicBezTo>
                  <a:pt x="2161929" y="147014"/>
                  <a:pt x="2167954" y="149711"/>
                  <a:pt x="2175866" y="151869"/>
                </a:cubicBezTo>
                <a:lnTo>
                  <a:pt x="2196367" y="156995"/>
                </a:lnTo>
                <a:cubicBezTo>
                  <a:pt x="2210395" y="160591"/>
                  <a:pt x="2220825" y="165806"/>
                  <a:pt x="2227659" y="172640"/>
                </a:cubicBezTo>
                <a:cubicBezTo>
                  <a:pt x="2234673" y="179654"/>
                  <a:pt x="2238179" y="188106"/>
                  <a:pt x="2238179" y="197997"/>
                </a:cubicBezTo>
                <a:cubicBezTo>
                  <a:pt x="2238179" y="206449"/>
                  <a:pt x="2235661" y="214002"/>
                  <a:pt x="2230626" y="220656"/>
                </a:cubicBezTo>
                <a:cubicBezTo>
                  <a:pt x="2225770" y="227130"/>
                  <a:pt x="2219027" y="232165"/>
                  <a:pt x="2210395" y="235762"/>
                </a:cubicBezTo>
                <a:cubicBezTo>
                  <a:pt x="2202302" y="239179"/>
                  <a:pt x="2192951" y="240887"/>
                  <a:pt x="2182340" y="240887"/>
                </a:cubicBezTo>
                <a:cubicBezTo>
                  <a:pt x="2167234" y="240887"/>
                  <a:pt x="2154556" y="237380"/>
                  <a:pt x="2144306" y="230367"/>
                </a:cubicBezTo>
                <a:cubicBezTo>
                  <a:pt x="2134595" y="223713"/>
                  <a:pt x="2127491" y="214631"/>
                  <a:pt x="2122996" y="203122"/>
                </a:cubicBezTo>
                <a:lnTo>
                  <a:pt x="2143766" y="193681"/>
                </a:lnTo>
                <a:cubicBezTo>
                  <a:pt x="2147364" y="202313"/>
                  <a:pt x="2152578" y="208877"/>
                  <a:pt x="2159411" y="213373"/>
                </a:cubicBezTo>
                <a:cubicBezTo>
                  <a:pt x="2166605" y="218048"/>
                  <a:pt x="2174248" y="220386"/>
                  <a:pt x="2182340" y="220386"/>
                </a:cubicBezTo>
                <a:cubicBezTo>
                  <a:pt x="2191153" y="220386"/>
                  <a:pt x="2198705" y="218588"/>
                  <a:pt x="2205000" y="214991"/>
                </a:cubicBezTo>
                <a:cubicBezTo>
                  <a:pt x="2211294" y="211394"/>
                  <a:pt x="2214441" y="206269"/>
                  <a:pt x="2214441" y="199615"/>
                </a:cubicBezTo>
                <a:cubicBezTo>
                  <a:pt x="2214441" y="193681"/>
                  <a:pt x="2211923" y="188915"/>
                  <a:pt x="2206888" y="185318"/>
                </a:cubicBezTo>
                <a:cubicBezTo>
                  <a:pt x="2202213" y="181902"/>
                  <a:pt x="2194390" y="178844"/>
                  <a:pt x="2183420" y="176147"/>
                </a:cubicBezTo>
                <a:lnTo>
                  <a:pt x="2166156" y="171561"/>
                </a:lnTo>
                <a:cubicBezTo>
                  <a:pt x="2155006" y="168864"/>
                  <a:pt x="2145834" y="164188"/>
                  <a:pt x="2138641" y="157534"/>
                </a:cubicBezTo>
                <a:cubicBezTo>
                  <a:pt x="2131448" y="150880"/>
                  <a:pt x="2127851" y="142338"/>
                  <a:pt x="2127851" y="131908"/>
                </a:cubicBezTo>
                <a:cubicBezTo>
                  <a:pt x="2127851" y="123995"/>
                  <a:pt x="2130278" y="116892"/>
                  <a:pt x="2135134" y="110597"/>
                </a:cubicBezTo>
                <a:cubicBezTo>
                  <a:pt x="2140170" y="104303"/>
                  <a:pt x="2146644" y="99538"/>
                  <a:pt x="2154556" y="96301"/>
                </a:cubicBezTo>
                <a:cubicBezTo>
                  <a:pt x="2163188" y="92884"/>
                  <a:pt x="2172000" y="91175"/>
                  <a:pt x="2180992" y="91175"/>
                </a:cubicBezTo>
                <a:close/>
                <a:moveTo>
                  <a:pt x="2047642" y="91175"/>
                </a:moveTo>
                <a:cubicBezTo>
                  <a:pt x="2059871" y="91175"/>
                  <a:pt x="2070841" y="93873"/>
                  <a:pt x="2080552" y="99268"/>
                </a:cubicBezTo>
                <a:cubicBezTo>
                  <a:pt x="2090083" y="104483"/>
                  <a:pt x="2096916" y="111946"/>
                  <a:pt x="2101053" y="121657"/>
                </a:cubicBezTo>
                <a:lnTo>
                  <a:pt x="2080821" y="131099"/>
                </a:lnTo>
                <a:cubicBezTo>
                  <a:pt x="2074527" y="118510"/>
                  <a:pt x="2063378" y="112216"/>
                  <a:pt x="2047372" y="112216"/>
                </a:cubicBezTo>
                <a:cubicBezTo>
                  <a:pt x="2039819" y="112216"/>
                  <a:pt x="2032986" y="114014"/>
                  <a:pt x="2026871" y="117611"/>
                </a:cubicBezTo>
                <a:cubicBezTo>
                  <a:pt x="2021116" y="121028"/>
                  <a:pt x="2018239" y="125614"/>
                  <a:pt x="2018239" y="131368"/>
                </a:cubicBezTo>
                <a:cubicBezTo>
                  <a:pt x="2018239" y="136404"/>
                  <a:pt x="2020307" y="140540"/>
                  <a:pt x="2024444" y="143777"/>
                </a:cubicBezTo>
                <a:cubicBezTo>
                  <a:pt x="2028580" y="147014"/>
                  <a:pt x="2034604" y="149711"/>
                  <a:pt x="2042517" y="151869"/>
                </a:cubicBezTo>
                <a:lnTo>
                  <a:pt x="2063018" y="156995"/>
                </a:lnTo>
                <a:cubicBezTo>
                  <a:pt x="2077045" y="160591"/>
                  <a:pt x="2087476" y="165806"/>
                  <a:pt x="2094309" y="172640"/>
                </a:cubicBezTo>
                <a:cubicBezTo>
                  <a:pt x="2101323" y="179654"/>
                  <a:pt x="2104829" y="188106"/>
                  <a:pt x="2104829" y="197997"/>
                </a:cubicBezTo>
                <a:cubicBezTo>
                  <a:pt x="2104829" y="206449"/>
                  <a:pt x="2102312" y="214002"/>
                  <a:pt x="2097276" y="220656"/>
                </a:cubicBezTo>
                <a:cubicBezTo>
                  <a:pt x="2092420" y="227130"/>
                  <a:pt x="2085677" y="232165"/>
                  <a:pt x="2077045" y="235762"/>
                </a:cubicBezTo>
                <a:cubicBezTo>
                  <a:pt x="2068952" y="239179"/>
                  <a:pt x="2059601" y="240887"/>
                  <a:pt x="2048991" y="240887"/>
                </a:cubicBezTo>
                <a:cubicBezTo>
                  <a:pt x="2033885" y="240887"/>
                  <a:pt x="2021206" y="237380"/>
                  <a:pt x="2010956" y="230367"/>
                </a:cubicBezTo>
                <a:cubicBezTo>
                  <a:pt x="2001245" y="223713"/>
                  <a:pt x="1994141" y="214631"/>
                  <a:pt x="1989645" y="203122"/>
                </a:cubicBezTo>
                <a:lnTo>
                  <a:pt x="2010417" y="193681"/>
                </a:lnTo>
                <a:cubicBezTo>
                  <a:pt x="2014013" y="202313"/>
                  <a:pt x="2019229" y="208877"/>
                  <a:pt x="2026062" y="213373"/>
                </a:cubicBezTo>
                <a:cubicBezTo>
                  <a:pt x="2033255" y="218048"/>
                  <a:pt x="2040897" y="220386"/>
                  <a:pt x="2048991" y="220386"/>
                </a:cubicBezTo>
                <a:cubicBezTo>
                  <a:pt x="2057802" y="220386"/>
                  <a:pt x="2065356" y="218588"/>
                  <a:pt x="2071650" y="214991"/>
                </a:cubicBezTo>
                <a:cubicBezTo>
                  <a:pt x="2077944" y="211394"/>
                  <a:pt x="2081092" y="206269"/>
                  <a:pt x="2081092" y="199615"/>
                </a:cubicBezTo>
                <a:cubicBezTo>
                  <a:pt x="2081092" y="193681"/>
                  <a:pt x="2078573" y="188915"/>
                  <a:pt x="2073538" y="185318"/>
                </a:cubicBezTo>
                <a:cubicBezTo>
                  <a:pt x="2068863" y="181902"/>
                  <a:pt x="2061040" y="178844"/>
                  <a:pt x="2050070" y="176147"/>
                </a:cubicBezTo>
                <a:lnTo>
                  <a:pt x="2032806" y="171561"/>
                </a:lnTo>
                <a:cubicBezTo>
                  <a:pt x="2021656" y="168864"/>
                  <a:pt x="2012484" y="164188"/>
                  <a:pt x="2005291" y="157534"/>
                </a:cubicBezTo>
                <a:cubicBezTo>
                  <a:pt x="1998098" y="150880"/>
                  <a:pt x="1994501" y="142338"/>
                  <a:pt x="1994501" y="131908"/>
                </a:cubicBezTo>
                <a:cubicBezTo>
                  <a:pt x="1994501" y="123995"/>
                  <a:pt x="1996929" y="116892"/>
                  <a:pt x="2001784" y="110597"/>
                </a:cubicBezTo>
                <a:cubicBezTo>
                  <a:pt x="2006819" y="104303"/>
                  <a:pt x="2013293" y="99538"/>
                  <a:pt x="2021206" y="96301"/>
                </a:cubicBezTo>
                <a:cubicBezTo>
                  <a:pt x="2029838" y="92884"/>
                  <a:pt x="2038650" y="91175"/>
                  <a:pt x="2047642" y="91175"/>
                </a:cubicBezTo>
                <a:close/>
                <a:moveTo>
                  <a:pt x="1908190" y="91175"/>
                </a:moveTo>
                <a:cubicBezTo>
                  <a:pt x="1921677" y="91175"/>
                  <a:pt x="1933636" y="94322"/>
                  <a:pt x="1944067" y="100617"/>
                </a:cubicBezTo>
                <a:cubicBezTo>
                  <a:pt x="1954137" y="106731"/>
                  <a:pt x="1961870" y="115183"/>
                  <a:pt x="1967265" y="125973"/>
                </a:cubicBezTo>
                <a:cubicBezTo>
                  <a:pt x="1972840" y="137123"/>
                  <a:pt x="1975628" y="149621"/>
                  <a:pt x="1975628" y="163469"/>
                </a:cubicBezTo>
                <a:cubicBezTo>
                  <a:pt x="1975628" y="164548"/>
                  <a:pt x="1975448" y="166885"/>
                  <a:pt x="1975088" y="170482"/>
                </a:cubicBezTo>
                <a:lnTo>
                  <a:pt x="1863412" y="170482"/>
                </a:lnTo>
                <a:cubicBezTo>
                  <a:pt x="1863951" y="181272"/>
                  <a:pt x="1866558" y="190354"/>
                  <a:pt x="1871234" y="197727"/>
                </a:cubicBezTo>
                <a:cubicBezTo>
                  <a:pt x="1875729" y="204741"/>
                  <a:pt x="1881574" y="210225"/>
                  <a:pt x="1888767" y="214182"/>
                </a:cubicBezTo>
                <a:cubicBezTo>
                  <a:pt x="1895781" y="217958"/>
                  <a:pt x="1903155" y="219847"/>
                  <a:pt x="1910888" y="219847"/>
                </a:cubicBezTo>
                <a:cubicBezTo>
                  <a:pt x="1929230" y="219847"/>
                  <a:pt x="1943167" y="211304"/>
                  <a:pt x="1952699" y="194220"/>
                </a:cubicBezTo>
                <a:lnTo>
                  <a:pt x="1972391" y="203931"/>
                </a:lnTo>
                <a:cubicBezTo>
                  <a:pt x="1966456" y="215261"/>
                  <a:pt x="1958274" y="224253"/>
                  <a:pt x="1947843" y="230906"/>
                </a:cubicBezTo>
                <a:cubicBezTo>
                  <a:pt x="1937413" y="237560"/>
                  <a:pt x="1924825" y="240887"/>
                  <a:pt x="1910078" y="240887"/>
                </a:cubicBezTo>
                <a:cubicBezTo>
                  <a:pt x="1896411" y="240887"/>
                  <a:pt x="1884362" y="237740"/>
                  <a:pt x="1873931" y="231446"/>
                </a:cubicBezTo>
                <a:cubicBezTo>
                  <a:pt x="1863142" y="224972"/>
                  <a:pt x="1854779" y="216070"/>
                  <a:pt x="1848844" y="204741"/>
                </a:cubicBezTo>
                <a:cubicBezTo>
                  <a:pt x="1842910" y="193411"/>
                  <a:pt x="1839943" y="180643"/>
                  <a:pt x="1839943" y="166436"/>
                </a:cubicBezTo>
                <a:cubicBezTo>
                  <a:pt x="1839943" y="152769"/>
                  <a:pt x="1842731" y="140270"/>
                  <a:pt x="1848305" y="128941"/>
                </a:cubicBezTo>
                <a:cubicBezTo>
                  <a:pt x="1854060" y="117251"/>
                  <a:pt x="1862063" y="108080"/>
                  <a:pt x="1872313" y="101426"/>
                </a:cubicBezTo>
                <a:cubicBezTo>
                  <a:pt x="1882923" y="94592"/>
                  <a:pt x="1894882" y="91175"/>
                  <a:pt x="1908190" y="91175"/>
                </a:cubicBezTo>
                <a:close/>
                <a:moveTo>
                  <a:pt x="1450990" y="91175"/>
                </a:moveTo>
                <a:cubicBezTo>
                  <a:pt x="1464478" y="91175"/>
                  <a:pt x="1476437" y="94322"/>
                  <a:pt x="1486867" y="100617"/>
                </a:cubicBezTo>
                <a:cubicBezTo>
                  <a:pt x="1496938" y="106731"/>
                  <a:pt x="1504670" y="115183"/>
                  <a:pt x="1510065" y="125973"/>
                </a:cubicBezTo>
                <a:cubicBezTo>
                  <a:pt x="1515640" y="137123"/>
                  <a:pt x="1518427" y="149621"/>
                  <a:pt x="1518427" y="163469"/>
                </a:cubicBezTo>
                <a:cubicBezTo>
                  <a:pt x="1518427" y="164548"/>
                  <a:pt x="1518247" y="166885"/>
                  <a:pt x="1517888" y="170482"/>
                </a:cubicBezTo>
                <a:lnTo>
                  <a:pt x="1406211" y="170482"/>
                </a:lnTo>
                <a:cubicBezTo>
                  <a:pt x="1406750" y="181272"/>
                  <a:pt x="1409358" y="190354"/>
                  <a:pt x="1414034" y="197727"/>
                </a:cubicBezTo>
                <a:cubicBezTo>
                  <a:pt x="1418530" y="204741"/>
                  <a:pt x="1424375" y="210225"/>
                  <a:pt x="1431568" y="214182"/>
                </a:cubicBezTo>
                <a:cubicBezTo>
                  <a:pt x="1438582" y="217958"/>
                  <a:pt x="1445955" y="219847"/>
                  <a:pt x="1453688" y="219847"/>
                </a:cubicBezTo>
                <a:cubicBezTo>
                  <a:pt x="1472030" y="219847"/>
                  <a:pt x="1485968" y="211304"/>
                  <a:pt x="1495499" y="194220"/>
                </a:cubicBezTo>
                <a:lnTo>
                  <a:pt x="1515190" y="203931"/>
                </a:lnTo>
                <a:cubicBezTo>
                  <a:pt x="1509256" y="215261"/>
                  <a:pt x="1501074" y="224253"/>
                  <a:pt x="1490643" y="230906"/>
                </a:cubicBezTo>
                <a:cubicBezTo>
                  <a:pt x="1480213" y="237560"/>
                  <a:pt x="1467624" y="240887"/>
                  <a:pt x="1452878" y="240887"/>
                </a:cubicBezTo>
                <a:cubicBezTo>
                  <a:pt x="1439211" y="240887"/>
                  <a:pt x="1427162" y="237740"/>
                  <a:pt x="1416732" y="231446"/>
                </a:cubicBezTo>
                <a:cubicBezTo>
                  <a:pt x="1405942" y="224972"/>
                  <a:pt x="1397579" y="216070"/>
                  <a:pt x="1391645" y="204741"/>
                </a:cubicBezTo>
                <a:cubicBezTo>
                  <a:pt x="1385710" y="193411"/>
                  <a:pt x="1382743" y="180643"/>
                  <a:pt x="1382743" y="166436"/>
                </a:cubicBezTo>
                <a:cubicBezTo>
                  <a:pt x="1382743" y="152769"/>
                  <a:pt x="1385530" y="140270"/>
                  <a:pt x="1391105" y="128941"/>
                </a:cubicBezTo>
                <a:cubicBezTo>
                  <a:pt x="1396860" y="117251"/>
                  <a:pt x="1404863" y="108080"/>
                  <a:pt x="1415113" y="101426"/>
                </a:cubicBezTo>
                <a:cubicBezTo>
                  <a:pt x="1425724" y="94592"/>
                  <a:pt x="1437682" y="91175"/>
                  <a:pt x="1450990" y="91175"/>
                </a:cubicBezTo>
                <a:close/>
                <a:moveTo>
                  <a:pt x="974740" y="91175"/>
                </a:moveTo>
                <a:cubicBezTo>
                  <a:pt x="988228" y="91175"/>
                  <a:pt x="1000186" y="94322"/>
                  <a:pt x="1010617" y="100617"/>
                </a:cubicBezTo>
                <a:cubicBezTo>
                  <a:pt x="1020688" y="106731"/>
                  <a:pt x="1028420" y="115183"/>
                  <a:pt x="1033815" y="125973"/>
                </a:cubicBezTo>
                <a:cubicBezTo>
                  <a:pt x="1039390" y="137123"/>
                  <a:pt x="1042177" y="149621"/>
                  <a:pt x="1042177" y="163469"/>
                </a:cubicBezTo>
                <a:cubicBezTo>
                  <a:pt x="1042177" y="164548"/>
                  <a:pt x="1041998" y="166885"/>
                  <a:pt x="1041638" y="170482"/>
                </a:cubicBezTo>
                <a:lnTo>
                  <a:pt x="929961" y="170482"/>
                </a:lnTo>
                <a:cubicBezTo>
                  <a:pt x="930501" y="181272"/>
                  <a:pt x="933108" y="190354"/>
                  <a:pt x="937784" y="197727"/>
                </a:cubicBezTo>
                <a:cubicBezTo>
                  <a:pt x="942280" y="204741"/>
                  <a:pt x="948124" y="210225"/>
                  <a:pt x="955318" y="214182"/>
                </a:cubicBezTo>
                <a:cubicBezTo>
                  <a:pt x="962332" y="217958"/>
                  <a:pt x="969705" y="219847"/>
                  <a:pt x="977437" y="219847"/>
                </a:cubicBezTo>
                <a:cubicBezTo>
                  <a:pt x="995781" y="219847"/>
                  <a:pt x="1009718" y="211304"/>
                  <a:pt x="1019249" y="194220"/>
                </a:cubicBezTo>
                <a:lnTo>
                  <a:pt x="1038940" y="203931"/>
                </a:lnTo>
                <a:cubicBezTo>
                  <a:pt x="1033006" y="215261"/>
                  <a:pt x="1024823" y="224253"/>
                  <a:pt x="1014393" y="230906"/>
                </a:cubicBezTo>
                <a:cubicBezTo>
                  <a:pt x="1003963" y="237560"/>
                  <a:pt x="991374" y="240887"/>
                  <a:pt x="976628" y="240887"/>
                </a:cubicBezTo>
                <a:cubicBezTo>
                  <a:pt x="962960" y="240887"/>
                  <a:pt x="950912" y="237740"/>
                  <a:pt x="940482" y="231446"/>
                </a:cubicBezTo>
                <a:cubicBezTo>
                  <a:pt x="929691" y="224972"/>
                  <a:pt x="921329" y="216070"/>
                  <a:pt x="915395" y="204741"/>
                </a:cubicBezTo>
                <a:cubicBezTo>
                  <a:pt x="909460" y="193411"/>
                  <a:pt x="906493" y="180643"/>
                  <a:pt x="906493" y="166436"/>
                </a:cubicBezTo>
                <a:cubicBezTo>
                  <a:pt x="906493" y="152769"/>
                  <a:pt x="909281" y="140270"/>
                  <a:pt x="914855" y="128941"/>
                </a:cubicBezTo>
                <a:cubicBezTo>
                  <a:pt x="920610" y="117251"/>
                  <a:pt x="928612" y="108080"/>
                  <a:pt x="938863" y="101426"/>
                </a:cubicBezTo>
                <a:cubicBezTo>
                  <a:pt x="949473" y="94592"/>
                  <a:pt x="961432" y="91175"/>
                  <a:pt x="974740" y="91175"/>
                </a:cubicBezTo>
                <a:close/>
                <a:moveTo>
                  <a:pt x="3818649" y="61233"/>
                </a:moveTo>
                <a:lnTo>
                  <a:pt x="3818649" y="133526"/>
                </a:lnTo>
                <a:lnTo>
                  <a:pt x="3862349" y="133526"/>
                </a:lnTo>
                <a:cubicBezTo>
                  <a:pt x="3869722" y="133526"/>
                  <a:pt x="3876196" y="131818"/>
                  <a:pt x="3881771" y="128401"/>
                </a:cubicBezTo>
                <a:cubicBezTo>
                  <a:pt x="3886986" y="125164"/>
                  <a:pt x="3891392" y="120578"/>
                  <a:pt x="3894989" y="114644"/>
                </a:cubicBezTo>
                <a:cubicBezTo>
                  <a:pt x="3898046" y="109608"/>
                  <a:pt x="3899574" y="103854"/>
                  <a:pt x="3899574" y="97380"/>
                </a:cubicBezTo>
                <a:cubicBezTo>
                  <a:pt x="3899574" y="90726"/>
                  <a:pt x="3898046" y="84881"/>
                  <a:pt x="3894989" y="79846"/>
                </a:cubicBezTo>
                <a:cubicBezTo>
                  <a:pt x="3891572" y="74271"/>
                  <a:pt x="3887166" y="69775"/>
                  <a:pt x="3881771" y="66358"/>
                </a:cubicBezTo>
                <a:cubicBezTo>
                  <a:pt x="3876196" y="62941"/>
                  <a:pt x="3869722" y="61233"/>
                  <a:pt x="3862349" y="61233"/>
                </a:cubicBezTo>
                <a:close/>
                <a:moveTo>
                  <a:pt x="2976756" y="55838"/>
                </a:moveTo>
                <a:lnTo>
                  <a:pt x="3000225" y="55838"/>
                </a:lnTo>
                <a:lnTo>
                  <a:pt x="3000225" y="95761"/>
                </a:lnTo>
                <a:lnTo>
                  <a:pt x="3034753" y="95761"/>
                </a:lnTo>
                <a:lnTo>
                  <a:pt x="3034753" y="117072"/>
                </a:lnTo>
                <a:lnTo>
                  <a:pt x="3000225" y="117072"/>
                </a:lnTo>
                <a:lnTo>
                  <a:pt x="3000225" y="193681"/>
                </a:lnTo>
                <a:cubicBezTo>
                  <a:pt x="3000225" y="201593"/>
                  <a:pt x="3001663" y="207348"/>
                  <a:pt x="3004541" y="210945"/>
                </a:cubicBezTo>
                <a:cubicBezTo>
                  <a:pt x="3007958" y="214901"/>
                  <a:pt x="3013083" y="216879"/>
                  <a:pt x="3019916" y="216879"/>
                </a:cubicBezTo>
                <a:cubicBezTo>
                  <a:pt x="3025851" y="216879"/>
                  <a:pt x="3030976" y="215351"/>
                  <a:pt x="3035292" y="212294"/>
                </a:cubicBezTo>
                <a:lnTo>
                  <a:pt x="3035292" y="235222"/>
                </a:lnTo>
                <a:cubicBezTo>
                  <a:pt x="3032775" y="236481"/>
                  <a:pt x="3029987" y="237380"/>
                  <a:pt x="3026930" y="237920"/>
                </a:cubicBezTo>
                <a:cubicBezTo>
                  <a:pt x="3024053" y="238459"/>
                  <a:pt x="3020366" y="238729"/>
                  <a:pt x="3015870" y="238729"/>
                </a:cubicBezTo>
                <a:cubicBezTo>
                  <a:pt x="3009936" y="238729"/>
                  <a:pt x="3004631" y="237830"/>
                  <a:pt x="2999955" y="236032"/>
                </a:cubicBezTo>
                <a:cubicBezTo>
                  <a:pt x="2994919" y="234053"/>
                  <a:pt x="2990873" y="231536"/>
                  <a:pt x="2987816" y="228479"/>
                </a:cubicBezTo>
                <a:cubicBezTo>
                  <a:pt x="2980443" y="221465"/>
                  <a:pt x="2976756" y="211844"/>
                  <a:pt x="2976756" y="199615"/>
                </a:cubicBezTo>
                <a:lnTo>
                  <a:pt x="2976756" y="117072"/>
                </a:lnTo>
                <a:lnTo>
                  <a:pt x="2952209" y="117072"/>
                </a:lnTo>
                <a:lnTo>
                  <a:pt x="2952209" y="95761"/>
                </a:lnTo>
                <a:lnTo>
                  <a:pt x="2976756" y="95761"/>
                </a:lnTo>
                <a:close/>
                <a:moveTo>
                  <a:pt x="1081282" y="55838"/>
                </a:moveTo>
                <a:lnTo>
                  <a:pt x="1104751" y="55838"/>
                </a:lnTo>
                <a:lnTo>
                  <a:pt x="1104751" y="95761"/>
                </a:lnTo>
                <a:lnTo>
                  <a:pt x="1139279" y="95761"/>
                </a:lnTo>
                <a:lnTo>
                  <a:pt x="1139279" y="117072"/>
                </a:lnTo>
                <a:lnTo>
                  <a:pt x="1104751" y="117072"/>
                </a:lnTo>
                <a:lnTo>
                  <a:pt x="1104751" y="193681"/>
                </a:lnTo>
                <a:cubicBezTo>
                  <a:pt x="1104751" y="201593"/>
                  <a:pt x="1106189" y="207348"/>
                  <a:pt x="1109066" y="210945"/>
                </a:cubicBezTo>
                <a:cubicBezTo>
                  <a:pt x="1112483" y="214901"/>
                  <a:pt x="1117609" y="216879"/>
                  <a:pt x="1124443" y="216879"/>
                </a:cubicBezTo>
                <a:cubicBezTo>
                  <a:pt x="1130377" y="216879"/>
                  <a:pt x="1135502" y="215351"/>
                  <a:pt x="1139818" y="212294"/>
                </a:cubicBezTo>
                <a:lnTo>
                  <a:pt x="1139818" y="235222"/>
                </a:lnTo>
                <a:cubicBezTo>
                  <a:pt x="1137300" y="236481"/>
                  <a:pt x="1134513" y="237380"/>
                  <a:pt x="1131456" y="237920"/>
                </a:cubicBezTo>
                <a:cubicBezTo>
                  <a:pt x="1128579" y="238459"/>
                  <a:pt x="1124892" y="238729"/>
                  <a:pt x="1120396" y="238729"/>
                </a:cubicBezTo>
                <a:cubicBezTo>
                  <a:pt x="1114461" y="238729"/>
                  <a:pt x="1109157" y="237830"/>
                  <a:pt x="1104481" y="236032"/>
                </a:cubicBezTo>
                <a:cubicBezTo>
                  <a:pt x="1099445" y="234053"/>
                  <a:pt x="1095399" y="231536"/>
                  <a:pt x="1092342" y="228479"/>
                </a:cubicBezTo>
                <a:cubicBezTo>
                  <a:pt x="1084968" y="221465"/>
                  <a:pt x="1081282" y="211844"/>
                  <a:pt x="1081282" y="199615"/>
                </a:cubicBezTo>
                <a:lnTo>
                  <a:pt x="1081282" y="117072"/>
                </a:lnTo>
                <a:lnTo>
                  <a:pt x="1056735" y="117072"/>
                </a:lnTo>
                <a:lnTo>
                  <a:pt x="1056735" y="95761"/>
                </a:lnTo>
                <a:lnTo>
                  <a:pt x="1081282" y="95761"/>
                </a:lnTo>
                <a:close/>
                <a:moveTo>
                  <a:pt x="376432" y="55838"/>
                </a:moveTo>
                <a:lnTo>
                  <a:pt x="399900" y="55838"/>
                </a:lnTo>
                <a:lnTo>
                  <a:pt x="399900" y="95761"/>
                </a:lnTo>
                <a:lnTo>
                  <a:pt x="434429" y="95761"/>
                </a:lnTo>
                <a:lnTo>
                  <a:pt x="434429" y="117072"/>
                </a:lnTo>
                <a:lnTo>
                  <a:pt x="399900" y="117072"/>
                </a:lnTo>
                <a:lnTo>
                  <a:pt x="399900" y="193681"/>
                </a:lnTo>
                <a:cubicBezTo>
                  <a:pt x="399900" y="201593"/>
                  <a:pt x="401339" y="207348"/>
                  <a:pt x="404217" y="210945"/>
                </a:cubicBezTo>
                <a:cubicBezTo>
                  <a:pt x="407633" y="214901"/>
                  <a:pt x="412758" y="216879"/>
                  <a:pt x="419592" y="216879"/>
                </a:cubicBezTo>
                <a:cubicBezTo>
                  <a:pt x="425527" y="216879"/>
                  <a:pt x="430652" y="215351"/>
                  <a:pt x="434968" y="212294"/>
                </a:cubicBezTo>
                <a:lnTo>
                  <a:pt x="434968" y="235222"/>
                </a:lnTo>
                <a:cubicBezTo>
                  <a:pt x="432450" y="236481"/>
                  <a:pt x="429663" y="237380"/>
                  <a:pt x="426606" y="237920"/>
                </a:cubicBezTo>
                <a:cubicBezTo>
                  <a:pt x="423728" y="238459"/>
                  <a:pt x="420042" y="238729"/>
                  <a:pt x="415546" y="238729"/>
                </a:cubicBezTo>
                <a:cubicBezTo>
                  <a:pt x="409611" y="238729"/>
                  <a:pt x="404307" y="237830"/>
                  <a:pt x="399631" y="236032"/>
                </a:cubicBezTo>
                <a:cubicBezTo>
                  <a:pt x="394595" y="234053"/>
                  <a:pt x="390549" y="231536"/>
                  <a:pt x="387492" y="228479"/>
                </a:cubicBezTo>
                <a:cubicBezTo>
                  <a:pt x="380118" y="221465"/>
                  <a:pt x="376432" y="211844"/>
                  <a:pt x="376432" y="199615"/>
                </a:cubicBezTo>
                <a:lnTo>
                  <a:pt x="376432" y="117072"/>
                </a:lnTo>
                <a:lnTo>
                  <a:pt x="351885" y="117072"/>
                </a:lnTo>
                <a:lnTo>
                  <a:pt x="351885" y="95761"/>
                </a:lnTo>
                <a:lnTo>
                  <a:pt x="376432" y="95761"/>
                </a:lnTo>
                <a:close/>
                <a:moveTo>
                  <a:pt x="3795181" y="38844"/>
                </a:moveTo>
                <a:lnTo>
                  <a:pt x="3861809" y="38844"/>
                </a:lnTo>
                <a:cubicBezTo>
                  <a:pt x="3872779" y="38844"/>
                  <a:pt x="3882940" y="41271"/>
                  <a:pt x="3892291" y="46127"/>
                </a:cubicBezTo>
                <a:cubicBezTo>
                  <a:pt x="3901463" y="50803"/>
                  <a:pt x="3909016" y="57816"/>
                  <a:pt x="3914950" y="67168"/>
                </a:cubicBezTo>
                <a:cubicBezTo>
                  <a:pt x="3920525" y="75979"/>
                  <a:pt x="3923312" y="86050"/>
                  <a:pt x="3923312" y="97380"/>
                </a:cubicBezTo>
                <a:cubicBezTo>
                  <a:pt x="3923312" y="108709"/>
                  <a:pt x="3920525" y="118780"/>
                  <a:pt x="3914950" y="127592"/>
                </a:cubicBezTo>
                <a:cubicBezTo>
                  <a:pt x="3909195" y="136583"/>
                  <a:pt x="3901642" y="143507"/>
                  <a:pt x="3892291" y="148363"/>
                </a:cubicBezTo>
                <a:cubicBezTo>
                  <a:pt x="3882580" y="153398"/>
                  <a:pt x="3872419" y="155916"/>
                  <a:pt x="3861809" y="155916"/>
                </a:cubicBezTo>
                <a:lnTo>
                  <a:pt x="3818649" y="155916"/>
                </a:lnTo>
                <a:lnTo>
                  <a:pt x="3818649" y="236571"/>
                </a:lnTo>
                <a:lnTo>
                  <a:pt x="3795181" y="236571"/>
                </a:lnTo>
                <a:close/>
                <a:moveTo>
                  <a:pt x="1613957" y="38844"/>
                </a:moveTo>
                <a:lnTo>
                  <a:pt x="1647945" y="38844"/>
                </a:lnTo>
                <a:lnTo>
                  <a:pt x="1710797" y="200964"/>
                </a:lnTo>
                <a:lnTo>
                  <a:pt x="1711876" y="200964"/>
                </a:lnTo>
                <a:lnTo>
                  <a:pt x="1774998" y="38844"/>
                </a:lnTo>
                <a:lnTo>
                  <a:pt x="1808986" y="38844"/>
                </a:lnTo>
                <a:lnTo>
                  <a:pt x="1808986" y="236571"/>
                </a:lnTo>
                <a:lnTo>
                  <a:pt x="1785788" y="236571"/>
                </a:lnTo>
                <a:lnTo>
                  <a:pt x="1785788" y="110867"/>
                </a:lnTo>
                <a:lnTo>
                  <a:pt x="1786867" y="73372"/>
                </a:lnTo>
                <a:lnTo>
                  <a:pt x="1785788" y="73372"/>
                </a:lnTo>
                <a:lnTo>
                  <a:pt x="1721048" y="236571"/>
                </a:lnTo>
                <a:lnTo>
                  <a:pt x="1701896" y="236571"/>
                </a:lnTo>
                <a:lnTo>
                  <a:pt x="1637155" y="73372"/>
                </a:lnTo>
                <a:lnTo>
                  <a:pt x="1636076" y="73372"/>
                </a:lnTo>
                <a:lnTo>
                  <a:pt x="1637155" y="110867"/>
                </a:lnTo>
                <a:lnTo>
                  <a:pt x="1637155" y="236571"/>
                </a:lnTo>
                <a:lnTo>
                  <a:pt x="1613957" y="236571"/>
                </a:lnTo>
                <a:close/>
                <a:moveTo>
                  <a:pt x="466371" y="38844"/>
                </a:moveTo>
                <a:lnTo>
                  <a:pt x="489839" y="38844"/>
                </a:lnTo>
                <a:lnTo>
                  <a:pt x="489839" y="97110"/>
                </a:lnTo>
                <a:lnTo>
                  <a:pt x="488490" y="116532"/>
                </a:lnTo>
                <a:lnTo>
                  <a:pt x="489839" y="116532"/>
                </a:lnTo>
                <a:cubicBezTo>
                  <a:pt x="493436" y="109518"/>
                  <a:pt x="499550" y="103494"/>
                  <a:pt x="508182" y="98459"/>
                </a:cubicBezTo>
                <a:cubicBezTo>
                  <a:pt x="516455" y="93603"/>
                  <a:pt x="525626" y="91175"/>
                  <a:pt x="535697" y="91175"/>
                </a:cubicBezTo>
                <a:cubicBezTo>
                  <a:pt x="552781" y="91175"/>
                  <a:pt x="565819" y="96211"/>
                  <a:pt x="574811" y="106281"/>
                </a:cubicBezTo>
                <a:cubicBezTo>
                  <a:pt x="583802" y="116352"/>
                  <a:pt x="588298" y="129660"/>
                  <a:pt x="588298" y="146205"/>
                </a:cubicBezTo>
                <a:lnTo>
                  <a:pt x="588298" y="236571"/>
                </a:lnTo>
                <a:lnTo>
                  <a:pt x="564830" y="236571"/>
                </a:lnTo>
                <a:lnTo>
                  <a:pt x="564830" y="149711"/>
                </a:lnTo>
                <a:cubicBezTo>
                  <a:pt x="564830" y="137123"/>
                  <a:pt x="561593" y="127772"/>
                  <a:pt x="555119" y="121657"/>
                </a:cubicBezTo>
                <a:cubicBezTo>
                  <a:pt x="548824" y="115543"/>
                  <a:pt x="540463" y="112486"/>
                  <a:pt x="530032" y="112486"/>
                </a:cubicBezTo>
                <a:cubicBezTo>
                  <a:pt x="523018" y="112486"/>
                  <a:pt x="516275" y="114734"/>
                  <a:pt x="509800" y="119230"/>
                </a:cubicBezTo>
                <a:cubicBezTo>
                  <a:pt x="503687" y="123546"/>
                  <a:pt x="498831" y="129210"/>
                  <a:pt x="495234" y="136224"/>
                </a:cubicBezTo>
                <a:cubicBezTo>
                  <a:pt x="491638" y="143417"/>
                  <a:pt x="489839" y="150700"/>
                  <a:pt x="489839" y="158074"/>
                </a:cubicBezTo>
                <a:lnTo>
                  <a:pt x="489839" y="236571"/>
                </a:lnTo>
                <a:lnTo>
                  <a:pt x="466371" y="236571"/>
                </a:lnTo>
                <a:close/>
                <a:moveTo>
                  <a:pt x="13758" y="38844"/>
                </a:moveTo>
                <a:lnTo>
                  <a:pt x="37226" y="38844"/>
                </a:lnTo>
                <a:lnTo>
                  <a:pt x="37226" y="214182"/>
                </a:lnTo>
                <a:lnTo>
                  <a:pt x="123546" y="214182"/>
                </a:lnTo>
                <a:lnTo>
                  <a:pt x="123546" y="236571"/>
                </a:lnTo>
                <a:lnTo>
                  <a:pt x="13758" y="236571"/>
                </a:lnTo>
                <a:close/>
                <a:moveTo>
                  <a:pt x="4804477" y="36146"/>
                </a:moveTo>
                <a:cubicBezTo>
                  <a:pt x="4809333" y="36146"/>
                  <a:pt x="4813289" y="37675"/>
                  <a:pt x="4816346" y="40732"/>
                </a:cubicBezTo>
                <a:cubicBezTo>
                  <a:pt x="4819583" y="43969"/>
                  <a:pt x="4821202" y="48015"/>
                  <a:pt x="4821202" y="52871"/>
                </a:cubicBezTo>
                <a:cubicBezTo>
                  <a:pt x="4821202" y="57546"/>
                  <a:pt x="4819583" y="61503"/>
                  <a:pt x="4816346" y="64740"/>
                </a:cubicBezTo>
                <a:cubicBezTo>
                  <a:pt x="4812930" y="68157"/>
                  <a:pt x="4808973" y="69865"/>
                  <a:pt x="4804477" y="69865"/>
                </a:cubicBezTo>
                <a:cubicBezTo>
                  <a:pt x="4799981" y="69865"/>
                  <a:pt x="4796025" y="68157"/>
                  <a:pt x="4792608" y="64740"/>
                </a:cubicBezTo>
                <a:cubicBezTo>
                  <a:pt x="4789191" y="61323"/>
                  <a:pt x="4787483" y="57367"/>
                  <a:pt x="4787483" y="52871"/>
                </a:cubicBezTo>
                <a:cubicBezTo>
                  <a:pt x="4787483" y="48195"/>
                  <a:pt x="4789191" y="44149"/>
                  <a:pt x="4792608" y="40732"/>
                </a:cubicBezTo>
                <a:cubicBezTo>
                  <a:pt x="4795665" y="37675"/>
                  <a:pt x="4799622" y="36146"/>
                  <a:pt x="4804477" y="36146"/>
                </a:cubicBezTo>
                <a:close/>
                <a:moveTo>
                  <a:pt x="2868056" y="34258"/>
                </a:moveTo>
                <a:cubicBezTo>
                  <a:pt x="2879565" y="34258"/>
                  <a:pt x="2889456" y="36416"/>
                  <a:pt x="2897729" y="40732"/>
                </a:cubicBezTo>
                <a:cubicBezTo>
                  <a:pt x="2906540" y="45228"/>
                  <a:pt x="2913284" y="50353"/>
                  <a:pt x="2917960" y="56108"/>
                </a:cubicBezTo>
                <a:cubicBezTo>
                  <a:pt x="2922995" y="62222"/>
                  <a:pt x="2926592" y="68247"/>
                  <a:pt x="2928750" y="74181"/>
                </a:cubicBezTo>
                <a:lnTo>
                  <a:pt x="2906900" y="83622"/>
                </a:lnTo>
                <a:cubicBezTo>
                  <a:pt x="2904562" y="76429"/>
                  <a:pt x="2900246" y="70225"/>
                  <a:pt x="2893952" y="65010"/>
                </a:cubicBezTo>
                <a:cubicBezTo>
                  <a:pt x="2887298" y="59435"/>
                  <a:pt x="2878756" y="56647"/>
                  <a:pt x="2868326" y="56647"/>
                </a:cubicBezTo>
                <a:cubicBezTo>
                  <a:pt x="2858255" y="56647"/>
                  <a:pt x="2849533" y="59525"/>
                  <a:pt x="2842160" y="65279"/>
                </a:cubicBezTo>
                <a:cubicBezTo>
                  <a:pt x="2834966" y="70854"/>
                  <a:pt x="2831370" y="78048"/>
                  <a:pt x="2831370" y="86859"/>
                </a:cubicBezTo>
                <a:cubicBezTo>
                  <a:pt x="2831370" y="94592"/>
                  <a:pt x="2834427" y="100886"/>
                  <a:pt x="2840541" y="105742"/>
                </a:cubicBezTo>
                <a:cubicBezTo>
                  <a:pt x="2846835" y="110597"/>
                  <a:pt x="2856097" y="115183"/>
                  <a:pt x="2868326" y="119499"/>
                </a:cubicBezTo>
                <a:lnTo>
                  <a:pt x="2881274" y="123815"/>
                </a:lnTo>
                <a:cubicBezTo>
                  <a:pt x="2897998" y="130109"/>
                  <a:pt x="2911036" y="137752"/>
                  <a:pt x="2920388" y="146744"/>
                </a:cubicBezTo>
                <a:cubicBezTo>
                  <a:pt x="2929739" y="155916"/>
                  <a:pt x="2934415" y="168234"/>
                  <a:pt x="2934415" y="183700"/>
                </a:cubicBezTo>
                <a:cubicBezTo>
                  <a:pt x="2934415" y="196468"/>
                  <a:pt x="2931178" y="207168"/>
                  <a:pt x="2924704" y="215800"/>
                </a:cubicBezTo>
                <a:cubicBezTo>
                  <a:pt x="2918230" y="224432"/>
                  <a:pt x="2909957" y="230816"/>
                  <a:pt x="2899887" y="234953"/>
                </a:cubicBezTo>
                <a:cubicBezTo>
                  <a:pt x="2890176" y="238909"/>
                  <a:pt x="2880015" y="240887"/>
                  <a:pt x="2869405" y="240887"/>
                </a:cubicBezTo>
                <a:cubicBezTo>
                  <a:pt x="2859514" y="240887"/>
                  <a:pt x="2849893" y="238819"/>
                  <a:pt x="2840541" y="234683"/>
                </a:cubicBezTo>
                <a:cubicBezTo>
                  <a:pt x="2831010" y="230547"/>
                  <a:pt x="2822738" y="224522"/>
                  <a:pt x="2815724" y="216610"/>
                </a:cubicBezTo>
                <a:cubicBezTo>
                  <a:pt x="2808891" y="208877"/>
                  <a:pt x="2803765" y="199166"/>
                  <a:pt x="2800348" y="187477"/>
                </a:cubicBezTo>
                <a:lnTo>
                  <a:pt x="2822738" y="178305"/>
                </a:lnTo>
                <a:cubicBezTo>
                  <a:pt x="2825975" y="189994"/>
                  <a:pt x="2831729" y="199615"/>
                  <a:pt x="2840002" y="207168"/>
                </a:cubicBezTo>
                <a:cubicBezTo>
                  <a:pt x="2848274" y="214721"/>
                  <a:pt x="2858255" y="218498"/>
                  <a:pt x="2869944" y="218498"/>
                </a:cubicBezTo>
                <a:cubicBezTo>
                  <a:pt x="2881453" y="218498"/>
                  <a:pt x="2891075" y="215441"/>
                  <a:pt x="2898808" y="209326"/>
                </a:cubicBezTo>
                <a:cubicBezTo>
                  <a:pt x="2906720" y="203032"/>
                  <a:pt x="2910677" y="194580"/>
                  <a:pt x="2910677" y="183970"/>
                </a:cubicBezTo>
                <a:cubicBezTo>
                  <a:pt x="2910677" y="174798"/>
                  <a:pt x="2907349" y="167245"/>
                  <a:pt x="2900696" y="161311"/>
                </a:cubicBezTo>
                <a:cubicBezTo>
                  <a:pt x="2893682" y="155196"/>
                  <a:pt x="2882712" y="149621"/>
                  <a:pt x="2867786" y="144586"/>
                </a:cubicBezTo>
                <a:lnTo>
                  <a:pt x="2855108" y="140270"/>
                </a:lnTo>
                <a:cubicBezTo>
                  <a:pt x="2841800" y="135594"/>
                  <a:pt x="2830471" y="129030"/>
                  <a:pt x="2821119" y="120578"/>
                </a:cubicBezTo>
                <a:cubicBezTo>
                  <a:pt x="2812127" y="112486"/>
                  <a:pt x="2807632" y="101246"/>
                  <a:pt x="2807632" y="86859"/>
                </a:cubicBezTo>
                <a:cubicBezTo>
                  <a:pt x="2807632" y="77688"/>
                  <a:pt x="2810239" y="68966"/>
                  <a:pt x="2815455" y="60694"/>
                </a:cubicBezTo>
                <a:cubicBezTo>
                  <a:pt x="2820310" y="52961"/>
                  <a:pt x="2827503" y="46577"/>
                  <a:pt x="2837035" y="41541"/>
                </a:cubicBezTo>
                <a:cubicBezTo>
                  <a:pt x="2846206" y="36686"/>
                  <a:pt x="2856546" y="34258"/>
                  <a:pt x="2868056" y="34258"/>
                </a:cubicBezTo>
                <a:close/>
                <a:moveTo>
                  <a:pt x="1440739" y="33449"/>
                </a:moveTo>
                <a:lnTo>
                  <a:pt x="1461510" y="33449"/>
                </a:lnTo>
                <a:lnTo>
                  <a:pt x="1489834" y="65549"/>
                </a:lnTo>
                <a:lnTo>
                  <a:pt x="1489834" y="66898"/>
                </a:lnTo>
                <a:lnTo>
                  <a:pt x="1467175" y="66898"/>
                </a:lnTo>
                <a:lnTo>
                  <a:pt x="1452069" y="51252"/>
                </a:lnTo>
                <a:lnTo>
                  <a:pt x="1449911" y="51252"/>
                </a:lnTo>
                <a:lnTo>
                  <a:pt x="1435075" y="66898"/>
                </a:lnTo>
                <a:lnTo>
                  <a:pt x="1412416" y="66898"/>
                </a:lnTo>
                <a:lnTo>
                  <a:pt x="1412416" y="65549"/>
                </a:lnTo>
                <a:close/>
                <a:moveTo>
                  <a:pt x="964759" y="33179"/>
                </a:moveTo>
                <a:lnTo>
                  <a:pt x="985530" y="33179"/>
                </a:lnTo>
                <a:lnTo>
                  <a:pt x="1013853" y="65549"/>
                </a:lnTo>
                <a:lnTo>
                  <a:pt x="1013853" y="66898"/>
                </a:lnTo>
                <a:lnTo>
                  <a:pt x="991195" y="66898"/>
                </a:lnTo>
                <a:lnTo>
                  <a:pt x="976089" y="50982"/>
                </a:lnTo>
                <a:lnTo>
                  <a:pt x="973931" y="50982"/>
                </a:lnTo>
                <a:lnTo>
                  <a:pt x="959095" y="66898"/>
                </a:lnTo>
                <a:lnTo>
                  <a:pt x="936435" y="66898"/>
                </a:lnTo>
                <a:lnTo>
                  <a:pt x="936435" y="65549"/>
                </a:lnTo>
                <a:close/>
                <a:moveTo>
                  <a:pt x="210043" y="33179"/>
                </a:moveTo>
                <a:lnTo>
                  <a:pt x="235669" y="33179"/>
                </a:lnTo>
                <a:lnTo>
                  <a:pt x="215978" y="68247"/>
                </a:lnTo>
                <a:lnTo>
                  <a:pt x="195477" y="68247"/>
                </a:lnTo>
                <a:close/>
                <a:moveTo>
                  <a:pt x="1460701" y="0"/>
                </a:moveTo>
                <a:lnTo>
                  <a:pt x="1486327" y="0"/>
                </a:lnTo>
                <a:lnTo>
                  <a:pt x="1498736" y="33718"/>
                </a:lnTo>
                <a:lnTo>
                  <a:pt x="1479584" y="33718"/>
                </a:lnTo>
                <a:close/>
                <a:moveTo>
                  <a:pt x="1010617" y="0"/>
                </a:moveTo>
                <a:lnTo>
                  <a:pt x="1036243" y="0"/>
                </a:lnTo>
                <a:lnTo>
                  <a:pt x="1017091" y="33718"/>
                </a:lnTo>
                <a:lnTo>
                  <a:pt x="998208" y="33718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3DC994-B6F5-4D89-B4D6-DF15C3E0E7CE}"/>
              </a:ext>
            </a:extLst>
          </p:cNvPr>
          <p:cNvSpPr txBox="1"/>
          <p:nvPr/>
        </p:nvSpPr>
        <p:spPr>
          <a:xfrm>
            <a:off x="1823478" y="2235931"/>
            <a:ext cx="2573190" cy="1739587"/>
          </a:xfrm>
          <a:custGeom>
            <a:avLst/>
            <a:gdLst/>
            <a:ahLst/>
            <a:cxnLst/>
            <a:rect l="l" t="t" r="r" b="b"/>
            <a:pathLst>
              <a:path w="2573190" h="1739587">
                <a:moveTo>
                  <a:pt x="2501976" y="1695078"/>
                </a:moveTo>
                <a:cubicBezTo>
                  <a:pt x="2507730" y="1695078"/>
                  <a:pt x="2512586" y="1697056"/>
                  <a:pt x="2516542" y="1701013"/>
                </a:cubicBezTo>
                <a:cubicBezTo>
                  <a:pt x="2520678" y="1705149"/>
                  <a:pt x="2522747" y="1710094"/>
                  <a:pt x="2522747" y="1715849"/>
                </a:cubicBezTo>
                <a:cubicBezTo>
                  <a:pt x="2522747" y="1721603"/>
                  <a:pt x="2520678" y="1726549"/>
                  <a:pt x="2516542" y="1730685"/>
                </a:cubicBezTo>
                <a:cubicBezTo>
                  <a:pt x="2512586" y="1734641"/>
                  <a:pt x="2507730" y="1736620"/>
                  <a:pt x="2501976" y="1736620"/>
                </a:cubicBezTo>
                <a:cubicBezTo>
                  <a:pt x="2496041" y="1736620"/>
                  <a:pt x="2491096" y="1734641"/>
                  <a:pt x="2487139" y="1730685"/>
                </a:cubicBezTo>
                <a:cubicBezTo>
                  <a:pt x="2483003" y="1726549"/>
                  <a:pt x="2480935" y="1721603"/>
                  <a:pt x="2480935" y="1715849"/>
                </a:cubicBezTo>
                <a:cubicBezTo>
                  <a:pt x="2480935" y="1710094"/>
                  <a:pt x="2483003" y="1705149"/>
                  <a:pt x="2487139" y="1701013"/>
                </a:cubicBezTo>
                <a:cubicBezTo>
                  <a:pt x="2491096" y="1697056"/>
                  <a:pt x="2496041" y="1695078"/>
                  <a:pt x="2501976" y="1695078"/>
                </a:cubicBezTo>
                <a:close/>
                <a:moveTo>
                  <a:pt x="1439493" y="1563709"/>
                </a:moveTo>
                <a:cubicBezTo>
                  <a:pt x="1433019" y="1563709"/>
                  <a:pt x="1426635" y="1565418"/>
                  <a:pt x="1420341" y="1568835"/>
                </a:cubicBezTo>
                <a:cubicBezTo>
                  <a:pt x="1414406" y="1572072"/>
                  <a:pt x="1409640" y="1576837"/>
                  <a:pt x="1406044" y="1583131"/>
                </a:cubicBezTo>
                <a:cubicBezTo>
                  <a:pt x="1402447" y="1589425"/>
                  <a:pt x="1400649" y="1596709"/>
                  <a:pt x="1400649" y="1604981"/>
                </a:cubicBezTo>
                <a:cubicBezTo>
                  <a:pt x="1400649" y="1612894"/>
                  <a:pt x="1402447" y="1620177"/>
                  <a:pt x="1406044" y="1626831"/>
                </a:cubicBezTo>
                <a:cubicBezTo>
                  <a:pt x="1409460" y="1633305"/>
                  <a:pt x="1414226" y="1638161"/>
                  <a:pt x="1420341" y="1641398"/>
                </a:cubicBezTo>
                <a:cubicBezTo>
                  <a:pt x="1426275" y="1644635"/>
                  <a:pt x="1432659" y="1646253"/>
                  <a:pt x="1439493" y="1646253"/>
                </a:cubicBezTo>
                <a:cubicBezTo>
                  <a:pt x="1446506" y="1646253"/>
                  <a:pt x="1452980" y="1644635"/>
                  <a:pt x="1458915" y="1641398"/>
                </a:cubicBezTo>
                <a:cubicBezTo>
                  <a:pt x="1464669" y="1638340"/>
                  <a:pt x="1469345" y="1633575"/>
                  <a:pt x="1472942" y="1627101"/>
                </a:cubicBezTo>
                <a:cubicBezTo>
                  <a:pt x="1476538" y="1620807"/>
                  <a:pt x="1478337" y="1613433"/>
                  <a:pt x="1478337" y="1604981"/>
                </a:cubicBezTo>
                <a:cubicBezTo>
                  <a:pt x="1478337" y="1596709"/>
                  <a:pt x="1476538" y="1589425"/>
                  <a:pt x="1472942" y="1583131"/>
                </a:cubicBezTo>
                <a:cubicBezTo>
                  <a:pt x="1469345" y="1576657"/>
                  <a:pt x="1464669" y="1571892"/>
                  <a:pt x="1458915" y="1568835"/>
                </a:cubicBezTo>
                <a:cubicBezTo>
                  <a:pt x="1452620" y="1565418"/>
                  <a:pt x="1446147" y="1563709"/>
                  <a:pt x="1439493" y="1563709"/>
                </a:cubicBezTo>
                <a:close/>
                <a:moveTo>
                  <a:pt x="2171030" y="1562900"/>
                </a:moveTo>
                <a:cubicBezTo>
                  <a:pt x="2160958" y="1562900"/>
                  <a:pt x="2152237" y="1566407"/>
                  <a:pt x="2144864" y="1573420"/>
                </a:cubicBezTo>
                <a:cubicBezTo>
                  <a:pt x="2137670" y="1580434"/>
                  <a:pt x="2134074" y="1590235"/>
                  <a:pt x="2134074" y="1602823"/>
                </a:cubicBezTo>
                <a:cubicBezTo>
                  <a:pt x="2134074" y="1615232"/>
                  <a:pt x="2137670" y="1624943"/>
                  <a:pt x="2144864" y="1631956"/>
                </a:cubicBezTo>
                <a:cubicBezTo>
                  <a:pt x="2152237" y="1638970"/>
                  <a:pt x="2160958" y="1642477"/>
                  <a:pt x="2171030" y="1642477"/>
                </a:cubicBezTo>
                <a:cubicBezTo>
                  <a:pt x="2181100" y="1642477"/>
                  <a:pt x="2189732" y="1638970"/>
                  <a:pt x="2196925" y="1631956"/>
                </a:cubicBezTo>
                <a:cubicBezTo>
                  <a:pt x="2204119" y="1624943"/>
                  <a:pt x="2207715" y="1615232"/>
                  <a:pt x="2207715" y="1602823"/>
                </a:cubicBezTo>
                <a:cubicBezTo>
                  <a:pt x="2207715" y="1590235"/>
                  <a:pt x="2204209" y="1580434"/>
                  <a:pt x="2197195" y="1573420"/>
                </a:cubicBezTo>
                <a:cubicBezTo>
                  <a:pt x="2190182" y="1566407"/>
                  <a:pt x="2181460" y="1562900"/>
                  <a:pt x="2171030" y="1562900"/>
                </a:cubicBezTo>
                <a:close/>
                <a:moveTo>
                  <a:pt x="1770980" y="1562900"/>
                </a:moveTo>
                <a:cubicBezTo>
                  <a:pt x="1760909" y="1562900"/>
                  <a:pt x="1752186" y="1566407"/>
                  <a:pt x="1744813" y="1573420"/>
                </a:cubicBezTo>
                <a:cubicBezTo>
                  <a:pt x="1737620" y="1580434"/>
                  <a:pt x="1734024" y="1590235"/>
                  <a:pt x="1734024" y="1602823"/>
                </a:cubicBezTo>
                <a:cubicBezTo>
                  <a:pt x="1734024" y="1615232"/>
                  <a:pt x="1737620" y="1624943"/>
                  <a:pt x="1744813" y="1631956"/>
                </a:cubicBezTo>
                <a:cubicBezTo>
                  <a:pt x="1752186" y="1638970"/>
                  <a:pt x="1760909" y="1642477"/>
                  <a:pt x="1770980" y="1642477"/>
                </a:cubicBezTo>
                <a:cubicBezTo>
                  <a:pt x="1781050" y="1642477"/>
                  <a:pt x="1789683" y="1638970"/>
                  <a:pt x="1796876" y="1631956"/>
                </a:cubicBezTo>
                <a:cubicBezTo>
                  <a:pt x="1804069" y="1624943"/>
                  <a:pt x="1807665" y="1615232"/>
                  <a:pt x="1807665" y="1602823"/>
                </a:cubicBezTo>
                <a:cubicBezTo>
                  <a:pt x="1807665" y="1590235"/>
                  <a:pt x="1804160" y="1580434"/>
                  <a:pt x="1797146" y="1573420"/>
                </a:cubicBezTo>
                <a:cubicBezTo>
                  <a:pt x="1790131" y="1566407"/>
                  <a:pt x="1781410" y="1562900"/>
                  <a:pt x="1770980" y="1562900"/>
                </a:cubicBezTo>
                <a:close/>
                <a:moveTo>
                  <a:pt x="2503864" y="1559663"/>
                </a:moveTo>
                <a:cubicBezTo>
                  <a:pt x="2495232" y="1559663"/>
                  <a:pt x="2487859" y="1562181"/>
                  <a:pt x="2481744" y="1567216"/>
                </a:cubicBezTo>
                <a:cubicBezTo>
                  <a:pt x="2475450" y="1572431"/>
                  <a:pt x="2470954" y="1579265"/>
                  <a:pt x="2468257" y="1587717"/>
                </a:cubicBezTo>
                <a:lnTo>
                  <a:pt x="2538392" y="1587717"/>
                </a:lnTo>
                <a:cubicBezTo>
                  <a:pt x="2538033" y="1583401"/>
                  <a:pt x="2536414" y="1579085"/>
                  <a:pt x="2533537" y="1574769"/>
                </a:cubicBezTo>
                <a:cubicBezTo>
                  <a:pt x="2530480" y="1570453"/>
                  <a:pt x="2526523" y="1566856"/>
                  <a:pt x="2521668" y="1563979"/>
                </a:cubicBezTo>
                <a:cubicBezTo>
                  <a:pt x="2516632" y="1561102"/>
                  <a:pt x="2510698" y="1559663"/>
                  <a:pt x="2503864" y="1559663"/>
                </a:cubicBezTo>
                <a:close/>
                <a:moveTo>
                  <a:pt x="875090" y="1559663"/>
                </a:moveTo>
                <a:cubicBezTo>
                  <a:pt x="866458" y="1559663"/>
                  <a:pt x="859085" y="1562181"/>
                  <a:pt x="852970" y="1567216"/>
                </a:cubicBezTo>
                <a:cubicBezTo>
                  <a:pt x="846676" y="1572431"/>
                  <a:pt x="842180" y="1579265"/>
                  <a:pt x="839483" y="1587717"/>
                </a:cubicBezTo>
                <a:lnTo>
                  <a:pt x="909618" y="1587717"/>
                </a:lnTo>
                <a:cubicBezTo>
                  <a:pt x="909258" y="1583401"/>
                  <a:pt x="907640" y="1579085"/>
                  <a:pt x="904763" y="1574769"/>
                </a:cubicBezTo>
                <a:cubicBezTo>
                  <a:pt x="901705" y="1570453"/>
                  <a:pt x="897749" y="1566856"/>
                  <a:pt x="892893" y="1563979"/>
                </a:cubicBezTo>
                <a:cubicBezTo>
                  <a:pt x="887858" y="1561102"/>
                  <a:pt x="881924" y="1559663"/>
                  <a:pt x="875090" y="1559663"/>
                </a:cubicBezTo>
                <a:close/>
                <a:moveTo>
                  <a:pt x="970926" y="1534576"/>
                </a:moveTo>
                <a:lnTo>
                  <a:pt x="1007342" y="1534576"/>
                </a:lnTo>
                <a:lnTo>
                  <a:pt x="1007342" y="1615771"/>
                </a:lnTo>
                <a:cubicBezTo>
                  <a:pt x="1007342" y="1625482"/>
                  <a:pt x="1009590" y="1632945"/>
                  <a:pt x="1014086" y="1638161"/>
                </a:cubicBezTo>
                <a:cubicBezTo>
                  <a:pt x="1018583" y="1643556"/>
                  <a:pt x="1024696" y="1646253"/>
                  <a:pt x="1032430" y="1646253"/>
                </a:cubicBezTo>
                <a:cubicBezTo>
                  <a:pt x="1042679" y="1646253"/>
                  <a:pt x="1050862" y="1642477"/>
                  <a:pt x="1056976" y="1634924"/>
                </a:cubicBezTo>
                <a:cubicBezTo>
                  <a:pt x="1063091" y="1627550"/>
                  <a:pt x="1066148" y="1618019"/>
                  <a:pt x="1066148" y="1606330"/>
                </a:cubicBezTo>
                <a:lnTo>
                  <a:pt x="1066148" y="1534576"/>
                </a:lnTo>
                <a:lnTo>
                  <a:pt x="1102295" y="1534576"/>
                </a:lnTo>
                <a:lnTo>
                  <a:pt x="1102295" y="1675386"/>
                </a:lnTo>
                <a:lnTo>
                  <a:pt x="1068306" y="1675386"/>
                </a:lnTo>
                <a:lnTo>
                  <a:pt x="1068306" y="1657583"/>
                </a:lnTo>
                <a:lnTo>
                  <a:pt x="1066148" y="1657583"/>
                </a:lnTo>
                <a:cubicBezTo>
                  <a:pt x="1061832" y="1664416"/>
                  <a:pt x="1055897" y="1669811"/>
                  <a:pt x="1048344" y="1673768"/>
                </a:cubicBezTo>
                <a:cubicBezTo>
                  <a:pt x="1040971" y="1677724"/>
                  <a:pt x="1032519" y="1679702"/>
                  <a:pt x="1022988" y="1679702"/>
                </a:cubicBezTo>
                <a:cubicBezTo>
                  <a:pt x="1006084" y="1679702"/>
                  <a:pt x="993225" y="1674487"/>
                  <a:pt x="984413" y="1664057"/>
                </a:cubicBezTo>
                <a:cubicBezTo>
                  <a:pt x="975422" y="1653446"/>
                  <a:pt x="970926" y="1638790"/>
                  <a:pt x="970926" y="1620087"/>
                </a:cubicBezTo>
                <a:close/>
                <a:moveTo>
                  <a:pt x="736308" y="1534576"/>
                </a:moveTo>
                <a:lnTo>
                  <a:pt x="772454" y="1534576"/>
                </a:lnTo>
                <a:lnTo>
                  <a:pt x="772454" y="1675386"/>
                </a:lnTo>
                <a:lnTo>
                  <a:pt x="736308" y="1675386"/>
                </a:lnTo>
                <a:close/>
                <a:moveTo>
                  <a:pt x="174333" y="1534576"/>
                </a:moveTo>
                <a:lnTo>
                  <a:pt x="210480" y="1534576"/>
                </a:lnTo>
                <a:lnTo>
                  <a:pt x="210480" y="1675386"/>
                </a:lnTo>
                <a:lnTo>
                  <a:pt x="174333" y="1675386"/>
                </a:lnTo>
                <a:close/>
                <a:moveTo>
                  <a:pt x="2503594" y="1529990"/>
                </a:moveTo>
                <a:cubicBezTo>
                  <a:pt x="2517981" y="1529990"/>
                  <a:pt x="2530480" y="1533137"/>
                  <a:pt x="2541090" y="1539432"/>
                </a:cubicBezTo>
                <a:cubicBezTo>
                  <a:pt x="2551700" y="1545726"/>
                  <a:pt x="2559702" y="1554268"/>
                  <a:pt x="2565097" y="1565058"/>
                </a:cubicBezTo>
                <a:cubicBezTo>
                  <a:pt x="2570492" y="1575848"/>
                  <a:pt x="2573190" y="1587987"/>
                  <a:pt x="2573190" y="1601474"/>
                </a:cubicBezTo>
                <a:cubicBezTo>
                  <a:pt x="2573190" y="1605790"/>
                  <a:pt x="2572920" y="1609837"/>
                  <a:pt x="2572381" y="1613613"/>
                </a:cubicBezTo>
                <a:lnTo>
                  <a:pt x="2466638" y="1613613"/>
                </a:lnTo>
                <a:cubicBezTo>
                  <a:pt x="2468436" y="1624403"/>
                  <a:pt x="2472932" y="1632855"/>
                  <a:pt x="2480126" y="1638970"/>
                </a:cubicBezTo>
                <a:cubicBezTo>
                  <a:pt x="2487139" y="1644904"/>
                  <a:pt x="2495592" y="1647872"/>
                  <a:pt x="2505482" y="1647872"/>
                </a:cubicBezTo>
                <a:cubicBezTo>
                  <a:pt x="2513755" y="1647872"/>
                  <a:pt x="2520948" y="1646073"/>
                  <a:pt x="2527063" y="1642477"/>
                </a:cubicBezTo>
                <a:cubicBezTo>
                  <a:pt x="2532817" y="1639060"/>
                  <a:pt x="2537493" y="1634204"/>
                  <a:pt x="2541090" y="1627910"/>
                </a:cubicBezTo>
                <a:lnTo>
                  <a:pt x="2570492" y="1642207"/>
                </a:lnTo>
                <a:cubicBezTo>
                  <a:pt x="2556285" y="1667204"/>
                  <a:pt x="2534436" y="1679702"/>
                  <a:pt x="2504943" y="1679702"/>
                </a:cubicBezTo>
                <a:cubicBezTo>
                  <a:pt x="2490736" y="1679702"/>
                  <a:pt x="2478148" y="1676555"/>
                  <a:pt x="2467178" y="1670261"/>
                </a:cubicBezTo>
                <a:cubicBezTo>
                  <a:pt x="2456028" y="1663967"/>
                  <a:pt x="2447216" y="1655065"/>
                  <a:pt x="2440742" y="1643556"/>
                </a:cubicBezTo>
                <a:cubicBezTo>
                  <a:pt x="2434448" y="1632586"/>
                  <a:pt x="2431301" y="1619818"/>
                  <a:pt x="2431301" y="1605251"/>
                </a:cubicBezTo>
                <a:cubicBezTo>
                  <a:pt x="2431301" y="1591943"/>
                  <a:pt x="2434448" y="1579445"/>
                  <a:pt x="2440742" y="1567756"/>
                </a:cubicBezTo>
                <a:cubicBezTo>
                  <a:pt x="2446856" y="1556066"/>
                  <a:pt x="2455488" y="1546895"/>
                  <a:pt x="2466638" y="1540241"/>
                </a:cubicBezTo>
                <a:cubicBezTo>
                  <a:pt x="2477788" y="1533407"/>
                  <a:pt x="2490107" y="1529990"/>
                  <a:pt x="2503594" y="1529990"/>
                </a:cubicBezTo>
                <a:close/>
                <a:moveTo>
                  <a:pt x="2163746" y="1529990"/>
                </a:moveTo>
                <a:cubicBezTo>
                  <a:pt x="2172378" y="1529990"/>
                  <a:pt x="2180561" y="1531699"/>
                  <a:pt x="2188293" y="1535116"/>
                </a:cubicBezTo>
                <a:cubicBezTo>
                  <a:pt x="2195307" y="1538173"/>
                  <a:pt x="2201062" y="1542938"/>
                  <a:pt x="2205558" y="1549413"/>
                </a:cubicBezTo>
                <a:lnTo>
                  <a:pt x="2207715" y="1549413"/>
                </a:lnTo>
                <a:lnTo>
                  <a:pt x="2207715" y="1534576"/>
                </a:lnTo>
                <a:lnTo>
                  <a:pt x="2242514" y="1534576"/>
                </a:lnTo>
                <a:lnTo>
                  <a:pt x="2242514" y="1665675"/>
                </a:lnTo>
                <a:cubicBezTo>
                  <a:pt x="2242514" y="1681141"/>
                  <a:pt x="2239636" y="1694269"/>
                  <a:pt x="2233881" y="1705059"/>
                </a:cubicBezTo>
                <a:cubicBezTo>
                  <a:pt x="2228127" y="1715849"/>
                  <a:pt x="2219675" y="1724301"/>
                  <a:pt x="2208525" y="1730415"/>
                </a:cubicBezTo>
                <a:cubicBezTo>
                  <a:pt x="2197376" y="1736530"/>
                  <a:pt x="2184696" y="1739587"/>
                  <a:pt x="2170490" y="1739587"/>
                </a:cubicBezTo>
                <a:cubicBezTo>
                  <a:pt x="2152686" y="1739587"/>
                  <a:pt x="2137850" y="1735541"/>
                  <a:pt x="2125981" y="1727448"/>
                </a:cubicBezTo>
                <a:cubicBezTo>
                  <a:pt x="2114112" y="1719356"/>
                  <a:pt x="2106200" y="1709734"/>
                  <a:pt x="2102242" y="1698585"/>
                </a:cubicBezTo>
                <a:lnTo>
                  <a:pt x="2136232" y="1684828"/>
                </a:lnTo>
                <a:cubicBezTo>
                  <a:pt x="2139288" y="1691841"/>
                  <a:pt x="2143785" y="1697326"/>
                  <a:pt x="2149719" y="1701282"/>
                </a:cubicBezTo>
                <a:cubicBezTo>
                  <a:pt x="2156013" y="1705418"/>
                  <a:pt x="2162937" y="1707487"/>
                  <a:pt x="2170490" y="1707487"/>
                </a:cubicBezTo>
                <a:cubicBezTo>
                  <a:pt x="2182000" y="1707487"/>
                  <a:pt x="2191081" y="1703980"/>
                  <a:pt x="2197735" y="1696966"/>
                </a:cubicBezTo>
                <a:cubicBezTo>
                  <a:pt x="2204389" y="1690133"/>
                  <a:pt x="2207715" y="1680152"/>
                  <a:pt x="2207715" y="1667024"/>
                </a:cubicBezTo>
                <a:lnTo>
                  <a:pt x="2207715" y="1655964"/>
                </a:lnTo>
                <a:lnTo>
                  <a:pt x="2205558" y="1655964"/>
                </a:lnTo>
                <a:cubicBezTo>
                  <a:pt x="2200882" y="1662618"/>
                  <a:pt x="2195127" y="1667473"/>
                  <a:pt x="2188293" y="1670531"/>
                </a:cubicBezTo>
                <a:cubicBezTo>
                  <a:pt x="2181100" y="1673768"/>
                  <a:pt x="2172917" y="1675386"/>
                  <a:pt x="2163746" y="1675386"/>
                </a:cubicBezTo>
                <a:cubicBezTo>
                  <a:pt x="2152057" y="1675386"/>
                  <a:pt x="2141177" y="1672419"/>
                  <a:pt x="2131106" y="1666484"/>
                </a:cubicBezTo>
                <a:cubicBezTo>
                  <a:pt x="2121395" y="1660730"/>
                  <a:pt x="2113393" y="1652277"/>
                  <a:pt x="2107098" y="1641128"/>
                </a:cubicBezTo>
                <a:cubicBezTo>
                  <a:pt x="2100984" y="1630158"/>
                  <a:pt x="2097927" y="1617390"/>
                  <a:pt x="2097927" y="1602823"/>
                </a:cubicBezTo>
                <a:cubicBezTo>
                  <a:pt x="2097927" y="1588257"/>
                  <a:pt x="2100984" y="1575488"/>
                  <a:pt x="2107098" y="1564519"/>
                </a:cubicBezTo>
                <a:cubicBezTo>
                  <a:pt x="2113393" y="1553369"/>
                  <a:pt x="2121395" y="1544917"/>
                  <a:pt x="2131106" y="1539162"/>
                </a:cubicBezTo>
                <a:cubicBezTo>
                  <a:pt x="2141357" y="1533048"/>
                  <a:pt x="2152237" y="1529990"/>
                  <a:pt x="2163746" y="1529990"/>
                </a:cubicBezTo>
                <a:close/>
                <a:moveTo>
                  <a:pt x="2022861" y="1529990"/>
                </a:moveTo>
                <a:cubicBezTo>
                  <a:pt x="2039766" y="1529990"/>
                  <a:pt x="2052715" y="1535206"/>
                  <a:pt x="2061706" y="1545636"/>
                </a:cubicBezTo>
                <a:cubicBezTo>
                  <a:pt x="2070518" y="1555707"/>
                  <a:pt x="2074923" y="1569734"/>
                  <a:pt x="2074923" y="1587717"/>
                </a:cubicBezTo>
                <a:lnTo>
                  <a:pt x="2074923" y="1675386"/>
                </a:lnTo>
                <a:lnTo>
                  <a:pt x="2038777" y="1675386"/>
                </a:lnTo>
                <a:lnTo>
                  <a:pt x="2038777" y="1592303"/>
                </a:lnTo>
                <a:cubicBezTo>
                  <a:pt x="2038777" y="1583311"/>
                  <a:pt x="2036439" y="1576298"/>
                  <a:pt x="2031764" y="1571262"/>
                </a:cubicBezTo>
                <a:cubicBezTo>
                  <a:pt x="2027088" y="1566227"/>
                  <a:pt x="2020704" y="1563709"/>
                  <a:pt x="2012611" y="1563709"/>
                </a:cubicBezTo>
                <a:cubicBezTo>
                  <a:pt x="2002720" y="1563709"/>
                  <a:pt x="1994808" y="1567486"/>
                  <a:pt x="1988873" y="1575039"/>
                </a:cubicBezTo>
                <a:cubicBezTo>
                  <a:pt x="1982939" y="1582592"/>
                  <a:pt x="1979971" y="1592123"/>
                  <a:pt x="1979971" y="1603632"/>
                </a:cubicBezTo>
                <a:lnTo>
                  <a:pt x="1979971" y="1675386"/>
                </a:lnTo>
                <a:lnTo>
                  <a:pt x="1943825" y="1675386"/>
                </a:lnTo>
                <a:lnTo>
                  <a:pt x="1943825" y="1534576"/>
                </a:lnTo>
                <a:lnTo>
                  <a:pt x="1977544" y="1534576"/>
                </a:lnTo>
                <a:lnTo>
                  <a:pt x="1977544" y="1552110"/>
                </a:lnTo>
                <a:lnTo>
                  <a:pt x="1979971" y="1552110"/>
                </a:lnTo>
                <a:cubicBezTo>
                  <a:pt x="1984467" y="1545096"/>
                  <a:pt x="1990401" y="1539701"/>
                  <a:pt x="1997775" y="1535925"/>
                </a:cubicBezTo>
                <a:cubicBezTo>
                  <a:pt x="2005508" y="1531969"/>
                  <a:pt x="2013870" y="1529990"/>
                  <a:pt x="2022861" y="1529990"/>
                </a:cubicBezTo>
                <a:close/>
                <a:moveTo>
                  <a:pt x="1763696" y="1529990"/>
                </a:moveTo>
                <a:cubicBezTo>
                  <a:pt x="1772328" y="1529990"/>
                  <a:pt x="1780510" y="1531699"/>
                  <a:pt x="1788244" y="1535116"/>
                </a:cubicBezTo>
                <a:cubicBezTo>
                  <a:pt x="1795257" y="1538173"/>
                  <a:pt x="1801011" y="1542938"/>
                  <a:pt x="1805508" y="1549413"/>
                </a:cubicBezTo>
                <a:lnTo>
                  <a:pt x="1807665" y="1549413"/>
                </a:lnTo>
                <a:lnTo>
                  <a:pt x="1807665" y="1534576"/>
                </a:lnTo>
                <a:lnTo>
                  <a:pt x="1842463" y="1534576"/>
                </a:lnTo>
                <a:lnTo>
                  <a:pt x="1842463" y="1665675"/>
                </a:lnTo>
                <a:cubicBezTo>
                  <a:pt x="1842463" y="1681141"/>
                  <a:pt x="1839586" y="1694269"/>
                  <a:pt x="1833831" y="1705059"/>
                </a:cubicBezTo>
                <a:cubicBezTo>
                  <a:pt x="1828076" y="1715849"/>
                  <a:pt x="1819625" y="1724301"/>
                  <a:pt x="1808475" y="1730415"/>
                </a:cubicBezTo>
                <a:cubicBezTo>
                  <a:pt x="1797325" y="1736530"/>
                  <a:pt x="1784647" y="1739587"/>
                  <a:pt x="1770440" y="1739587"/>
                </a:cubicBezTo>
                <a:cubicBezTo>
                  <a:pt x="1752637" y="1739587"/>
                  <a:pt x="1737801" y="1735541"/>
                  <a:pt x="1725932" y="1727448"/>
                </a:cubicBezTo>
                <a:cubicBezTo>
                  <a:pt x="1714062" y="1719356"/>
                  <a:pt x="1706149" y="1709734"/>
                  <a:pt x="1702193" y="1698585"/>
                </a:cubicBezTo>
                <a:lnTo>
                  <a:pt x="1736182" y="1684828"/>
                </a:lnTo>
                <a:cubicBezTo>
                  <a:pt x="1739238" y="1691841"/>
                  <a:pt x="1743735" y="1697326"/>
                  <a:pt x="1749669" y="1701282"/>
                </a:cubicBezTo>
                <a:cubicBezTo>
                  <a:pt x="1755963" y="1705418"/>
                  <a:pt x="1762887" y="1707487"/>
                  <a:pt x="1770440" y="1707487"/>
                </a:cubicBezTo>
                <a:cubicBezTo>
                  <a:pt x="1781949" y="1707487"/>
                  <a:pt x="1791031" y="1703980"/>
                  <a:pt x="1797685" y="1696966"/>
                </a:cubicBezTo>
                <a:cubicBezTo>
                  <a:pt x="1804338" y="1690133"/>
                  <a:pt x="1807665" y="1680152"/>
                  <a:pt x="1807665" y="1667024"/>
                </a:cubicBezTo>
                <a:lnTo>
                  <a:pt x="1807665" y="1655964"/>
                </a:lnTo>
                <a:lnTo>
                  <a:pt x="1805508" y="1655964"/>
                </a:lnTo>
                <a:cubicBezTo>
                  <a:pt x="1800831" y="1662618"/>
                  <a:pt x="1795077" y="1667473"/>
                  <a:pt x="1788244" y="1670531"/>
                </a:cubicBezTo>
                <a:cubicBezTo>
                  <a:pt x="1781050" y="1673768"/>
                  <a:pt x="1772868" y="1675386"/>
                  <a:pt x="1763696" y="1675386"/>
                </a:cubicBezTo>
                <a:cubicBezTo>
                  <a:pt x="1752007" y="1675386"/>
                  <a:pt x="1741127" y="1672419"/>
                  <a:pt x="1731056" y="1666484"/>
                </a:cubicBezTo>
                <a:cubicBezTo>
                  <a:pt x="1721345" y="1660730"/>
                  <a:pt x="1713343" y="1652277"/>
                  <a:pt x="1707049" y="1641128"/>
                </a:cubicBezTo>
                <a:cubicBezTo>
                  <a:pt x="1700935" y="1630158"/>
                  <a:pt x="1697877" y="1617390"/>
                  <a:pt x="1697877" y="1602823"/>
                </a:cubicBezTo>
                <a:cubicBezTo>
                  <a:pt x="1697877" y="1588257"/>
                  <a:pt x="1700935" y="1575488"/>
                  <a:pt x="1707049" y="1564519"/>
                </a:cubicBezTo>
                <a:cubicBezTo>
                  <a:pt x="1713343" y="1553369"/>
                  <a:pt x="1721345" y="1544917"/>
                  <a:pt x="1731056" y="1539162"/>
                </a:cubicBezTo>
                <a:cubicBezTo>
                  <a:pt x="1741306" y="1533048"/>
                  <a:pt x="1752186" y="1529990"/>
                  <a:pt x="1763696" y="1529990"/>
                </a:cubicBezTo>
                <a:close/>
                <a:moveTo>
                  <a:pt x="1622812" y="1529990"/>
                </a:moveTo>
                <a:cubicBezTo>
                  <a:pt x="1639716" y="1529990"/>
                  <a:pt x="1652665" y="1535206"/>
                  <a:pt x="1661656" y="1545636"/>
                </a:cubicBezTo>
                <a:cubicBezTo>
                  <a:pt x="1670468" y="1555707"/>
                  <a:pt x="1674873" y="1569734"/>
                  <a:pt x="1674873" y="1587717"/>
                </a:cubicBezTo>
                <a:lnTo>
                  <a:pt x="1674873" y="1675386"/>
                </a:lnTo>
                <a:lnTo>
                  <a:pt x="1638727" y="1675386"/>
                </a:lnTo>
                <a:lnTo>
                  <a:pt x="1638727" y="1592303"/>
                </a:lnTo>
                <a:cubicBezTo>
                  <a:pt x="1638727" y="1583311"/>
                  <a:pt x="1636389" y="1576298"/>
                  <a:pt x="1631713" y="1571262"/>
                </a:cubicBezTo>
                <a:cubicBezTo>
                  <a:pt x="1627038" y="1566227"/>
                  <a:pt x="1620654" y="1563709"/>
                  <a:pt x="1612561" y="1563709"/>
                </a:cubicBezTo>
                <a:cubicBezTo>
                  <a:pt x="1602670" y="1563709"/>
                  <a:pt x="1594758" y="1567486"/>
                  <a:pt x="1588823" y="1575039"/>
                </a:cubicBezTo>
                <a:cubicBezTo>
                  <a:pt x="1582889" y="1582592"/>
                  <a:pt x="1579921" y="1592123"/>
                  <a:pt x="1579921" y="1603632"/>
                </a:cubicBezTo>
                <a:lnTo>
                  <a:pt x="1579921" y="1675386"/>
                </a:lnTo>
                <a:lnTo>
                  <a:pt x="1543775" y="1675386"/>
                </a:lnTo>
                <a:lnTo>
                  <a:pt x="1543775" y="1534576"/>
                </a:lnTo>
                <a:lnTo>
                  <a:pt x="1577494" y="1534576"/>
                </a:lnTo>
                <a:lnTo>
                  <a:pt x="1577494" y="1552110"/>
                </a:lnTo>
                <a:lnTo>
                  <a:pt x="1579921" y="1552110"/>
                </a:lnTo>
                <a:cubicBezTo>
                  <a:pt x="1584417" y="1545096"/>
                  <a:pt x="1590352" y="1539701"/>
                  <a:pt x="1597725" y="1535925"/>
                </a:cubicBezTo>
                <a:cubicBezTo>
                  <a:pt x="1605457" y="1531969"/>
                  <a:pt x="1613820" y="1529990"/>
                  <a:pt x="1622812" y="1529990"/>
                </a:cubicBezTo>
                <a:close/>
                <a:moveTo>
                  <a:pt x="1439493" y="1529990"/>
                </a:moveTo>
                <a:cubicBezTo>
                  <a:pt x="1453699" y="1529990"/>
                  <a:pt x="1466648" y="1533317"/>
                  <a:pt x="1478337" y="1539971"/>
                </a:cubicBezTo>
                <a:cubicBezTo>
                  <a:pt x="1489487" y="1546445"/>
                  <a:pt x="1498388" y="1555437"/>
                  <a:pt x="1505042" y="1566946"/>
                </a:cubicBezTo>
                <a:cubicBezTo>
                  <a:pt x="1511336" y="1577916"/>
                  <a:pt x="1514484" y="1590594"/>
                  <a:pt x="1514484" y="1604981"/>
                </a:cubicBezTo>
                <a:cubicBezTo>
                  <a:pt x="1514484" y="1619548"/>
                  <a:pt x="1511336" y="1632316"/>
                  <a:pt x="1505042" y="1643286"/>
                </a:cubicBezTo>
                <a:cubicBezTo>
                  <a:pt x="1498568" y="1654615"/>
                  <a:pt x="1489666" y="1663517"/>
                  <a:pt x="1478337" y="1669991"/>
                </a:cubicBezTo>
                <a:cubicBezTo>
                  <a:pt x="1467007" y="1676465"/>
                  <a:pt x="1454059" y="1679702"/>
                  <a:pt x="1439493" y="1679702"/>
                </a:cubicBezTo>
                <a:cubicBezTo>
                  <a:pt x="1424926" y="1679702"/>
                  <a:pt x="1411978" y="1676465"/>
                  <a:pt x="1400649" y="1669991"/>
                </a:cubicBezTo>
                <a:cubicBezTo>
                  <a:pt x="1389319" y="1663517"/>
                  <a:pt x="1380417" y="1654615"/>
                  <a:pt x="1373943" y="1643286"/>
                </a:cubicBezTo>
                <a:cubicBezTo>
                  <a:pt x="1367649" y="1632316"/>
                  <a:pt x="1364502" y="1619548"/>
                  <a:pt x="1364502" y="1604981"/>
                </a:cubicBezTo>
                <a:cubicBezTo>
                  <a:pt x="1364502" y="1590594"/>
                  <a:pt x="1367649" y="1577916"/>
                  <a:pt x="1373943" y="1566946"/>
                </a:cubicBezTo>
                <a:cubicBezTo>
                  <a:pt x="1380597" y="1555437"/>
                  <a:pt x="1389499" y="1546445"/>
                  <a:pt x="1400649" y="1539971"/>
                </a:cubicBezTo>
                <a:cubicBezTo>
                  <a:pt x="1412338" y="1533317"/>
                  <a:pt x="1425285" y="1529990"/>
                  <a:pt x="1439493" y="1529990"/>
                </a:cubicBezTo>
                <a:close/>
                <a:moveTo>
                  <a:pt x="1276489" y="1529990"/>
                </a:moveTo>
                <a:cubicBezTo>
                  <a:pt x="1291954" y="1529990"/>
                  <a:pt x="1305442" y="1533407"/>
                  <a:pt x="1316951" y="1540241"/>
                </a:cubicBezTo>
                <a:cubicBezTo>
                  <a:pt x="1328281" y="1547075"/>
                  <a:pt x="1336374" y="1556606"/>
                  <a:pt x="1341230" y="1568835"/>
                </a:cubicBezTo>
                <a:lnTo>
                  <a:pt x="1308049" y="1582592"/>
                </a:lnTo>
                <a:cubicBezTo>
                  <a:pt x="1302115" y="1570004"/>
                  <a:pt x="1291595" y="1563709"/>
                  <a:pt x="1276489" y="1563709"/>
                </a:cubicBezTo>
                <a:cubicBezTo>
                  <a:pt x="1265339" y="1563709"/>
                  <a:pt x="1256257" y="1567486"/>
                  <a:pt x="1249244" y="1575039"/>
                </a:cubicBezTo>
                <a:cubicBezTo>
                  <a:pt x="1242230" y="1582592"/>
                  <a:pt x="1238724" y="1592573"/>
                  <a:pt x="1238724" y="1604981"/>
                </a:cubicBezTo>
                <a:cubicBezTo>
                  <a:pt x="1238724" y="1617390"/>
                  <a:pt x="1242230" y="1627371"/>
                  <a:pt x="1249244" y="1634924"/>
                </a:cubicBezTo>
                <a:cubicBezTo>
                  <a:pt x="1256257" y="1642477"/>
                  <a:pt x="1265339" y="1646253"/>
                  <a:pt x="1276489" y="1646253"/>
                </a:cubicBezTo>
                <a:cubicBezTo>
                  <a:pt x="1291954" y="1646253"/>
                  <a:pt x="1303014" y="1639689"/>
                  <a:pt x="1309668" y="1626561"/>
                </a:cubicBezTo>
                <a:lnTo>
                  <a:pt x="1342578" y="1640858"/>
                </a:lnTo>
                <a:cubicBezTo>
                  <a:pt x="1336284" y="1653446"/>
                  <a:pt x="1327652" y="1662978"/>
                  <a:pt x="1316682" y="1669452"/>
                </a:cubicBezTo>
                <a:cubicBezTo>
                  <a:pt x="1305172" y="1676285"/>
                  <a:pt x="1291775" y="1679702"/>
                  <a:pt x="1276489" y="1679702"/>
                </a:cubicBezTo>
                <a:cubicBezTo>
                  <a:pt x="1262102" y="1679702"/>
                  <a:pt x="1249424" y="1676555"/>
                  <a:pt x="1238454" y="1670261"/>
                </a:cubicBezTo>
                <a:cubicBezTo>
                  <a:pt x="1227305" y="1663967"/>
                  <a:pt x="1218492" y="1655065"/>
                  <a:pt x="1212018" y="1643556"/>
                </a:cubicBezTo>
                <a:cubicBezTo>
                  <a:pt x="1205724" y="1632586"/>
                  <a:pt x="1202577" y="1619728"/>
                  <a:pt x="1202577" y="1604981"/>
                </a:cubicBezTo>
                <a:cubicBezTo>
                  <a:pt x="1202577" y="1590235"/>
                  <a:pt x="1205724" y="1577377"/>
                  <a:pt x="1212018" y="1566407"/>
                </a:cubicBezTo>
                <a:cubicBezTo>
                  <a:pt x="1218492" y="1554897"/>
                  <a:pt x="1227305" y="1545996"/>
                  <a:pt x="1238454" y="1539701"/>
                </a:cubicBezTo>
                <a:cubicBezTo>
                  <a:pt x="1249783" y="1533227"/>
                  <a:pt x="1262462" y="1529990"/>
                  <a:pt x="1276489" y="1529990"/>
                </a:cubicBezTo>
                <a:close/>
                <a:moveTo>
                  <a:pt x="874820" y="1529990"/>
                </a:moveTo>
                <a:cubicBezTo>
                  <a:pt x="889207" y="1529990"/>
                  <a:pt x="901705" y="1533137"/>
                  <a:pt x="912315" y="1539432"/>
                </a:cubicBezTo>
                <a:cubicBezTo>
                  <a:pt x="922925" y="1545726"/>
                  <a:pt x="930929" y="1554268"/>
                  <a:pt x="936323" y="1565058"/>
                </a:cubicBezTo>
                <a:cubicBezTo>
                  <a:pt x="941719" y="1575848"/>
                  <a:pt x="944415" y="1587987"/>
                  <a:pt x="944415" y="1601474"/>
                </a:cubicBezTo>
                <a:cubicBezTo>
                  <a:pt x="944415" y="1605790"/>
                  <a:pt x="944146" y="1609837"/>
                  <a:pt x="943606" y="1613613"/>
                </a:cubicBezTo>
                <a:lnTo>
                  <a:pt x="837864" y="1613613"/>
                </a:lnTo>
                <a:cubicBezTo>
                  <a:pt x="839663" y="1624403"/>
                  <a:pt x="844158" y="1632855"/>
                  <a:pt x="851352" y="1638970"/>
                </a:cubicBezTo>
                <a:cubicBezTo>
                  <a:pt x="858366" y="1644904"/>
                  <a:pt x="866818" y="1647872"/>
                  <a:pt x="876708" y="1647872"/>
                </a:cubicBezTo>
                <a:cubicBezTo>
                  <a:pt x="884981" y="1647872"/>
                  <a:pt x="892174" y="1646073"/>
                  <a:pt x="898289" y="1642477"/>
                </a:cubicBezTo>
                <a:cubicBezTo>
                  <a:pt x="904043" y="1639060"/>
                  <a:pt x="908718" y="1634204"/>
                  <a:pt x="912315" y="1627910"/>
                </a:cubicBezTo>
                <a:lnTo>
                  <a:pt x="941719" y="1642207"/>
                </a:lnTo>
                <a:cubicBezTo>
                  <a:pt x="927511" y="1667204"/>
                  <a:pt x="905662" y="1679702"/>
                  <a:pt x="876169" y="1679702"/>
                </a:cubicBezTo>
                <a:cubicBezTo>
                  <a:pt x="861962" y="1679702"/>
                  <a:pt x="849374" y="1676555"/>
                  <a:pt x="838404" y="1670261"/>
                </a:cubicBezTo>
                <a:cubicBezTo>
                  <a:pt x="827254" y="1663967"/>
                  <a:pt x="818442" y="1655065"/>
                  <a:pt x="811968" y="1643556"/>
                </a:cubicBezTo>
                <a:cubicBezTo>
                  <a:pt x="805674" y="1632586"/>
                  <a:pt x="802527" y="1619818"/>
                  <a:pt x="802527" y="1605251"/>
                </a:cubicBezTo>
                <a:cubicBezTo>
                  <a:pt x="802527" y="1591943"/>
                  <a:pt x="805674" y="1579445"/>
                  <a:pt x="811968" y="1567756"/>
                </a:cubicBezTo>
                <a:cubicBezTo>
                  <a:pt x="818083" y="1556066"/>
                  <a:pt x="826714" y="1546895"/>
                  <a:pt x="837864" y="1540241"/>
                </a:cubicBezTo>
                <a:cubicBezTo>
                  <a:pt x="849014" y="1533407"/>
                  <a:pt x="861333" y="1529990"/>
                  <a:pt x="874820" y="1529990"/>
                </a:cubicBezTo>
                <a:close/>
                <a:moveTo>
                  <a:pt x="327142" y="1529990"/>
                </a:moveTo>
                <a:cubicBezTo>
                  <a:pt x="337212" y="1529990"/>
                  <a:pt x="345934" y="1532328"/>
                  <a:pt x="353308" y="1537004"/>
                </a:cubicBezTo>
                <a:cubicBezTo>
                  <a:pt x="360321" y="1541500"/>
                  <a:pt x="365537" y="1547524"/>
                  <a:pt x="368953" y="1555077"/>
                </a:cubicBezTo>
                <a:cubicBezTo>
                  <a:pt x="373809" y="1547524"/>
                  <a:pt x="380103" y="1541500"/>
                  <a:pt x="387836" y="1537004"/>
                </a:cubicBezTo>
                <a:cubicBezTo>
                  <a:pt x="396108" y="1532328"/>
                  <a:pt x="405549" y="1529990"/>
                  <a:pt x="416160" y="1529990"/>
                </a:cubicBezTo>
                <a:cubicBezTo>
                  <a:pt x="432345" y="1529990"/>
                  <a:pt x="444573" y="1534936"/>
                  <a:pt x="452846" y="1544827"/>
                </a:cubicBezTo>
                <a:cubicBezTo>
                  <a:pt x="461118" y="1554718"/>
                  <a:pt x="465254" y="1568025"/>
                  <a:pt x="465254" y="1584750"/>
                </a:cubicBezTo>
                <a:lnTo>
                  <a:pt x="465254" y="1675386"/>
                </a:lnTo>
                <a:lnTo>
                  <a:pt x="429377" y="1675386"/>
                </a:lnTo>
                <a:lnTo>
                  <a:pt x="429377" y="1591494"/>
                </a:lnTo>
                <a:cubicBezTo>
                  <a:pt x="429377" y="1582862"/>
                  <a:pt x="427309" y="1576028"/>
                  <a:pt x="423173" y="1570993"/>
                </a:cubicBezTo>
                <a:cubicBezTo>
                  <a:pt x="419217" y="1566137"/>
                  <a:pt x="413462" y="1563709"/>
                  <a:pt x="405909" y="1563709"/>
                </a:cubicBezTo>
                <a:cubicBezTo>
                  <a:pt x="396558" y="1563709"/>
                  <a:pt x="389095" y="1567486"/>
                  <a:pt x="383520" y="1575039"/>
                </a:cubicBezTo>
                <a:cubicBezTo>
                  <a:pt x="377945" y="1582412"/>
                  <a:pt x="375158" y="1592213"/>
                  <a:pt x="375158" y="1604442"/>
                </a:cubicBezTo>
                <a:lnTo>
                  <a:pt x="375158" y="1675386"/>
                </a:lnTo>
                <a:lnTo>
                  <a:pt x="338741" y="1675386"/>
                </a:lnTo>
                <a:lnTo>
                  <a:pt x="338741" y="1591494"/>
                </a:lnTo>
                <a:cubicBezTo>
                  <a:pt x="338741" y="1582682"/>
                  <a:pt x="336583" y="1575848"/>
                  <a:pt x="332267" y="1570993"/>
                </a:cubicBezTo>
                <a:cubicBezTo>
                  <a:pt x="327951" y="1566137"/>
                  <a:pt x="321837" y="1563709"/>
                  <a:pt x="313924" y="1563709"/>
                </a:cubicBezTo>
                <a:cubicBezTo>
                  <a:pt x="305112" y="1563709"/>
                  <a:pt x="298009" y="1567486"/>
                  <a:pt x="292614" y="1575039"/>
                </a:cubicBezTo>
                <a:cubicBezTo>
                  <a:pt x="287219" y="1582592"/>
                  <a:pt x="284521" y="1592393"/>
                  <a:pt x="284521" y="1604442"/>
                </a:cubicBezTo>
                <a:lnTo>
                  <a:pt x="284521" y="1675386"/>
                </a:lnTo>
                <a:lnTo>
                  <a:pt x="248375" y="1675386"/>
                </a:lnTo>
                <a:lnTo>
                  <a:pt x="248375" y="1534576"/>
                </a:lnTo>
                <a:lnTo>
                  <a:pt x="282093" y="1534576"/>
                </a:lnTo>
                <a:lnTo>
                  <a:pt x="282093" y="1552110"/>
                </a:lnTo>
                <a:lnTo>
                  <a:pt x="284521" y="1552110"/>
                </a:lnTo>
                <a:cubicBezTo>
                  <a:pt x="288837" y="1545456"/>
                  <a:pt x="294771" y="1540061"/>
                  <a:pt x="302325" y="1535925"/>
                </a:cubicBezTo>
                <a:cubicBezTo>
                  <a:pt x="309698" y="1531969"/>
                  <a:pt x="317970" y="1529990"/>
                  <a:pt x="327142" y="1529990"/>
                </a:cubicBezTo>
                <a:close/>
                <a:moveTo>
                  <a:pt x="2277199" y="1477659"/>
                </a:moveTo>
                <a:lnTo>
                  <a:pt x="2313347" y="1477659"/>
                </a:lnTo>
                <a:lnTo>
                  <a:pt x="2313347" y="1527563"/>
                </a:lnTo>
                <a:lnTo>
                  <a:pt x="2310919" y="1552110"/>
                </a:lnTo>
                <a:lnTo>
                  <a:pt x="2313347" y="1552110"/>
                </a:lnTo>
                <a:cubicBezTo>
                  <a:pt x="2317303" y="1545456"/>
                  <a:pt x="2323147" y="1540151"/>
                  <a:pt x="2330880" y="1536195"/>
                </a:cubicBezTo>
                <a:cubicBezTo>
                  <a:pt x="2338793" y="1532058"/>
                  <a:pt x="2347156" y="1529990"/>
                  <a:pt x="2355967" y="1529990"/>
                </a:cubicBezTo>
                <a:cubicBezTo>
                  <a:pt x="2373050" y="1529990"/>
                  <a:pt x="2386178" y="1535116"/>
                  <a:pt x="2395350" y="1545366"/>
                </a:cubicBezTo>
                <a:cubicBezTo>
                  <a:pt x="2404521" y="1555617"/>
                  <a:pt x="2409107" y="1569734"/>
                  <a:pt x="2409107" y="1587717"/>
                </a:cubicBezTo>
                <a:lnTo>
                  <a:pt x="2409107" y="1675386"/>
                </a:lnTo>
                <a:lnTo>
                  <a:pt x="2372960" y="1675386"/>
                </a:lnTo>
                <a:lnTo>
                  <a:pt x="2372960" y="1592303"/>
                </a:lnTo>
                <a:cubicBezTo>
                  <a:pt x="2372960" y="1583131"/>
                  <a:pt x="2370534" y="1576118"/>
                  <a:pt x="2365678" y="1571262"/>
                </a:cubicBezTo>
                <a:cubicBezTo>
                  <a:pt x="2360643" y="1566227"/>
                  <a:pt x="2354169" y="1563709"/>
                  <a:pt x="2346256" y="1563709"/>
                </a:cubicBezTo>
                <a:cubicBezTo>
                  <a:pt x="2336545" y="1563709"/>
                  <a:pt x="2328632" y="1567576"/>
                  <a:pt x="2322518" y="1575309"/>
                </a:cubicBezTo>
                <a:cubicBezTo>
                  <a:pt x="2316403" y="1583041"/>
                  <a:pt x="2313347" y="1592573"/>
                  <a:pt x="2313347" y="1603902"/>
                </a:cubicBezTo>
                <a:lnTo>
                  <a:pt x="2313347" y="1675386"/>
                </a:lnTo>
                <a:lnTo>
                  <a:pt x="2277199" y="1675386"/>
                </a:lnTo>
                <a:close/>
                <a:moveTo>
                  <a:pt x="572225" y="1477659"/>
                </a:moveTo>
                <a:lnTo>
                  <a:pt x="608371" y="1477659"/>
                </a:lnTo>
                <a:lnTo>
                  <a:pt x="608371" y="1527563"/>
                </a:lnTo>
                <a:lnTo>
                  <a:pt x="605944" y="1552110"/>
                </a:lnTo>
                <a:lnTo>
                  <a:pt x="608371" y="1552110"/>
                </a:lnTo>
                <a:cubicBezTo>
                  <a:pt x="612327" y="1545456"/>
                  <a:pt x="618172" y="1540151"/>
                  <a:pt x="625905" y="1536195"/>
                </a:cubicBezTo>
                <a:cubicBezTo>
                  <a:pt x="633818" y="1532058"/>
                  <a:pt x="642180" y="1529990"/>
                  <a:pt x="650992" y="1529990"/>
                </a:cubicBezTo>
                <a:cubicBezTo>
                  <a:pt x="668076" y="1529990"/>
                  <a:pt x="681204" y="1535116"/>
                  <a:pt x="690375" y="1545366"/>
                </a:cubicBezTo>
                <a:cubicBezTo>
                  <a:pt x="699547" y="1555617"/>
                  <a:pt x="704133" y="1569734"/>
                  <a:pt x="704133" y="1587717"/>
                </a:cubicBezTo>
                <a:lnTo>
                  <a:pt x="704133" y="1675386"/>
                </a:lnTo>
                <a:lnTo>
                  <a:pt x="667986" y="1675386"/>
                </a:lnTo>
                <a:lnTo>
                  <a:pt x="667986" y="1592303"/>
                </a:lnTo>
                <a:cubicBezTo>
                  <a:pt x="667986" y="1583131"/>
                  <a:pt x="665558" y="1576118"/>
                  <a:pt x="660703" y="1571262"/>
                </a:cubicBezTo>
                <a:cubicBezTo>
                  <a:pt x="655667" y="1566227"/>
                  <a:pt x="649193" y="1563709"/>
                  <a:pt x="641281" y="1563709"/>
                </a:cubicBezTo>
                <a:cubicBezTo>
                  <a:pt x="631570" y="1563709"/>
                  <a:pt x="623657" y="1567576"/>
                  <a:pt x="617543" y="1575309"/>
                </a:cubicBezTo>
                <a:cubicBezTo>
                  <a:pt x="611428" y="1583041"/>
                  <a:pt x="608371" y="1592573"/>
                  <a:pt x="608371" y="1603902"/>
                </a:cubicBezTo>
                <a:lnTo>
                  <a:pt x="608371" y="1675386"/>
                </a:lnTo>
                <a:lnTo>
                  <a:pt x="572225" y="1675386"/>
                </a:lnTo>
                <a:close/>
                <a:moveTo>
                  <a:pt x="0" y="1477659"/>
                </a:moveTo>
                <a:lnTo>
                  <a:pt x="147553" y="1477659"/>
                </a:lnTo>
                <a:lnTo>
                  <a:pt x="147553" y="1512996"/>
                </a:lnTo>
                <a:lnTo>
                  <a:pt x="92524" y="1512996"/>
                </a:lnTo>
                <a:lnTo>
                  <a:pt x="92524" y="1675386"/>
                </a:lnTo>
                <a:lnTo>
                  <a:pt x="55029" y="1675386"/>
                </a:lnTo>
                <a:lnTo>
                  <a:pt x="55029" y="1512996"/>
                </a:lnTo>
                <a:lnTo>
                  <a:pt x="0" y="1512996"/>
                </a:lnTo>
                <a:close/>
                <a:moveTo>
                  <a:pt x="754381" y="1472264"/>
                </a:moveTo>
                <a:cubicBezTo>
                  <a:pt x="760855" y="1472264"/>
                  <a:pt x="766340" y="1474512"/>
                  <a:pt x="770836" y="1479008"/>
                </a:cubicBezTo>
                <a:cubicBezTo>
                  <a:pt x="775332" y="1483503"/>
                  <a:pt x="777580" y="1488988"/>
                  <a:pt x="777580" y="1495462"/>
                </a:cubicBezTo>
                <a:cubicBezTo>
                  <a:pt x="777580" y="1502116"/>
                  <a:pt x="775332" y="1507691"/>
                  <a:pt x="770836" y="1512187"/>
                </a:cubicBezTo>
                <a:cubicBezTo>
                  <a:pt x="766340" y="1516683"/>
                  <a:pt x="760855" y="1518931"/>
                  <a:pt x="754381" y="1518931"/>
                </a:cubicBezTo>
                <a:cubicBezTo>
                  <a:pt x="747907" y="1518931"/>
                  <a:pt x="742422" y="1516683"/>
                  <a:pt x="737926" y="1512187"/>
                </a:cubicBezTo>
                <a:cubicBezTo>
                  <a:pt x="733251" y="1507511"/>
                  <a:pt x="730913" y="1501936"/>
                  <a:pt x="730913" y="1495462"/>
                </a:cubicBezTo>
                <a:cubicBezTo>
                  <a:pt x="730913" y="1489168"/>
                  <a:pt x="733251" y="1483683"/>
                  <a:pt x="737926" y="1479008"/>
                </a:cubicBezTo>
                <a:cubicBezTo>
                  <a:pt x="742422" y="1474512"/>
                  <a:pt x="747907" y="1472264"/>
                  <a:pt x="754381" y="1472264"/>
                </a:cubicBezTo>
                <a:close/>
                <a:moveTo>
                  <a:pt x="2487679" y="1471994"/>
                </a:moveTo>
                <a:lnTo>
                  <a:pt x="2518970" y="1471994"/>
                </a:lnTo>
                <a:lnTo>
                  <a:pt x="2550531" y="1506792"/>
                </a:lnTo>
                <a:lnTo>
                  <a:pt x="2550531" y="1509220"/>
                </a:lnTo>
                <a:lnTo>
                  <a:pt x="2516003" y="1509220"/>
                </a:lnTo>
                <a:lnTo>
                  <a:pt x="2504943" y="1493035"/>
                </a:lnTo>
                <a:lnTo>
                  <a:pt x="2501706" y="1493035"/>
                </a:lnTo>
                <a:lnTo>
                  <a:pt x="2490646" y="1509220"/>
                </a:lnTo>
                <a:lnTo>
                  <a:pt x="2456118" y="1509220"/>
                </a:lnTo>
                <a:lnTo>
                  <a:pt x="2456118" y="1506792"/>
                </a:lnTo>
                <a:close/>
                <a:moveTo>
                  <a:pt x="1423847" y="1471994"/>
                </a:moveTo>
                <a:lnTo>
                  <a:pt x="1455408" y="1471994"/>
                </a:lnTo>
                <a:lnTo>
                  <a:pt x="1486699" y="1506792"/>
                </a:lnTo>
                <a:lnTo>
                  <a:pt x="1486699" y="1509220"/>
                </a:lnTo>
                <a:lnTo>
                  <a:pt x="1452171" y="1509220"/>
                </a:lnTo>
                <a:lnTo>
                  <a:pt x="1441381" y="1493035"/>
                </a:lnTo>
                <a:lnTo>
                  <a:pt x="1437874" y="1493035"/>
                </a:lnTo>
                <a:lnTo>
                  <a:pt x="1426814" y="1509220"/>
                </a:lnTo>
                <a:lnTo>
                  <a:pt x="1392286" y="1509220"/>
                </a:lnTo>
                <a:lnTo>
                  <a:pt x="1392286" y="1506792"/>
                </a:lnTo>
                <a:close/>
                <a:moveTo>
                  <a:pt x="858905" y="1471994"/>
                </a:moveTo>
                <a:lnTo>
                  <a:pt x="890196" y="1471994"/>
                </a:lnTo>
                <a:lnTo>
                  <a:pt x="921757" y="1506792"/>
                </a:lnTo>
                <a:lnTo>
                  <a:pt x="921757" y="1509220"/>
                </a:lnTo>
                <a:lnTo>
                  <a:pt x="887228" y="1509220"/>
                </a:lnTo>
                <a:lnTo>
                  <a:pt x="876169" y="1493035"/>
                </a:lnTo>
                <a:lnTo>
                  <a:pt x="872931" y="1493035"/>
                </a:lnTo>
                <a:lnTo>
                  <a:pt x="861872" y="1509220"/>
                </a:lnTo>
                <a:lnTo>
                  <a:pt x="827344" y="1509220"/>
                </a:lnTo>
                <a:lnTo>
                  <a:pt x="827344" y="1506792"/>
                </a:lnTo>
                <a:close/>
                <a:moveTo>
                  <a:pt x="153293" y="1469836"/>
                </a:moveTo>
                <a:lnTo>
                  <a:pt x="195644" y="1469836"/>
                </a:lnTo>
                <a:lnTo>
                  <a:pt x="207243" y="1507331"/>
                </a:lnTo>
                <a:lnTo>
                  <a:pt x="177840" y="1507331"/>
                </a:lnTo>
                <a:close/>
                <a:moveTo>
                  <a:pt x="917171" y="1440703"/>
                </a:moveTo>
                <a:cubicBezTo>
                  <a:pt x="926882" y="1440703"/>
                  <a:pt x="934166" y="1442861"/>
                  <a:pt x="939021" y="1447177"/>
                </a:cubicBezTo>
                <a:cubicBezTo>
                  <a:pt x="943877" y="1451493"/>
                  <a:pt x="946304" y="1457697"/>
                  <a:pt x="946304" y="1465790"/>
                </a:cubicBezTo>
                <a:cubicBezTo>
                  <a:pt x="946304" y="1473702"/>
                  <a:pt x="944595" y="1480266"/>
                  <a:pt x="941179" y="1485482"/>
                </a:cubicBezTo>
                <a:cubicBezTo>
                  <a:pt x="937582" y="1491056"/>
                  <a:pt x="932727" y="1495282"/>
                  <a:pt x="926612" y="1498160"/>
                </a:cubicBezTo>
                <a:lnTo>
                  <a:pt x="912315" y="1482514"/>
                </a:lnTo>
                <a:cubicBezTo>
                  <a:pt x="918969" y="1478738"/>
                  <a:pt x="922296" y="1474062"/>
                  <a:pt x="922296" y="1468487"/>
                </a:cubicBezTo>
                <a:cubicBezTo>
                  <a:pt x="922296" y="1466149"/>
                  <a:pt x="921487" y="1464261"/>
                  <a:pt x="919869" y="1462822"/>
                </a:cubicBezTo>
                <a:cubicBezTo>
                  <a:pt x="917890" y="1461204"/>
                  <a:pt x="915373" y="1460395"/>
                  <a:pt x="912315" y="1460395"/>
                </a:cubicBezTo>
                <a:cubicBezTo>
                  <a:pt x="908180" y="1460395"/>
                  <a:pt x="903953" y="1461384"/>
                  <a:pt x="899637" y="1463362"/>
                </a:cubicBezTo>
                <a:lnTo>
                  <a:pt x="899637" y="1443131"/>
                </a:lnTo>
                <a:cubicBezTo>
                  <a:pt x="905212" y="1441512"/>
                  <a:pt x="911056" y="1440703"/>
                  <a:pt x="917171" y="1440703"/>
                </a:cubicBezTo>
                <a:close/>
                <a:moveTo>
                  <a:pt x="2170490" y="121388"/>
                </a:moveTo>
                <a:cubicBezTo>
                  <a:pt x="2161858" y="121388"/>
                  <a:pt x="2154485" y="123906"/>
                  <a:pt x="2148370" y="128941"/>
                </a:cubicBezTo>
                <a:cubicBezTo>
                  <a:pt x="2142076" y="134156"/>
                  <a:pt x="2137580" y="140990"/>
                  <a:pt x="2134883" y="149442"/>
                </a:cubicBezTo>
                <a:lnTo>
                  <a:pt x="2205018" y="149442"/>
                </a:lnTo>
                <a:cubicBezTo>
                  <a:pt x="2204658" y="145126"/>
                  <a:pt x="2203040" y="140810"/>
                  <a:pt x="2200162" y="136494"/>
                </a:cubicBezTo>
                <a:cubicBezTo>
                  <a:pt x="2197105" y="132178"/>
                  <a:pt x="2193150" y="128581"/>
                  <a:pt x="2188293" y="125704"/>
                </a:cubicBezTo>
                <a:cubicBezTo>
                  <a:pt x="2183258" y="122827"/>
                  <a:pt x="2177323" y="121388"/>
                  <a:pt x="2170490" y="121388"/>
                </a:cubicBezTo>
                <a:close/>
                <a:moveTo>
                  <a:pt x="875090" y="121388"/>
                </a:moveTo>
                <a:cubicBezTo>
                  <a:pt x="866458" y="121388"/>
                  <a:pt x="859085" y="123906"/>
                  <a:pt x="852970" y="128941"/>
                </a:cubicBezTo>
                <a:cubicBezTo>
                  <a:pt x="846676" y="134156"/>
                  <a:pt x="842180" y="140990"/>
                  <a:pt x="839483" y="149442"/>
                </a:cubicBezTo>
                <a:lnTo>
                  <a:pt x="909618" y="149442"/>
                </a:lnTo>
                <a:cubicBezTo>
                  <a:pt x="909258" y="145126"/>
                  <a:pt x="907640" y="140810"/>
                  <a:pt x="904763" y="136494"/>
                </a:cubicBezTo>
                <a:cubicBezTo>
                  <a:pt x="901705" y="132178"/>
                  <a:pt x="897749" y="128581"/>
                  <a:pt x="892893" y="125704"/>
                </a:cubicBezTo>
                <a:cubicBezTo>
                  <a:pt x="887858" y="122827"/>
                  <a:pt x="881924" y="121388"/>
                  <a:pt x="875090" y="121388"/>
                </a:cubicBezTo>
                <a:close/>
                <a:moveTo>
                  <a:pt x="1928179" y="96301"/>
                </a:moveTo>
                <a:lnTo>
                  <a:pt x="1969451" y="96301"/>
                </a:lnTo>
                <a:lnTo>
                  <a:pt x="2005868" y="183700"/>
                </a:lnTo>
                <a:lnTo>
                  <a:pt x="2008025" y="183700"/>
                </a:lnTo>
                <a:lnTo>
                  <a:pt x="2043093" y="96301"/>
                </a:lnTo>
                <a:lnTo>
                  <a:pt x="2083556" y="96301"/>
                </a:lnTo>
                <a:lnTo>
                  <a:pt x="1996426" y="296726"/>
                </a:lnTo>
                <a:lnTo>
                  <a:pt x="1957582" y="296726"/>
                </a:lnTo>
                <a:lnTo>
                  <a:pt x="1987525" y="230367"/>
                </a:lnTo>
                <a:close/>
                <a:moveTo>
                  <a:pt x="1780551" y="96301"/>
                </a:moveTo>
                <a:lnTo>
                  <a:pt x="1816967" y="96301"/>
                </a:lnTo>
                <a:lnTo>
                  <a:pt x="1816967" y="177496"/>
                </a:lnTo>
                <a:cubicBezTo>
                  <a:pt x="1816967" y="187207"/>
                  <a:pt x="1819215" y="194670"/>
                  <a:pt x="1823711" y="199885"/>
                </a:cubicBezTo>
                <a:cubicBezTo>
                  <a:pt x="1828207" y="205281"/>
                  <a:pt x="1834321" y="207978"/>
                  <a:pt x="1842054" y="207978"/>
                </a:cubicBezTo>
                <a:cubicBezTo>
                  <a:pt x="1852304" y="207978"/>
                  <a:pt x="1860487" y="204202"/>
                  <a:pt x="1866601" y="196648"/>
                </a:cubicBezTo>
                <a:cubicBezTo>
                  <a:pt x="1872716" y="189275"/>
                  <a:pt x="1875774" y="179744"/>
                  <a:pt x="1875774" y="168055"/>
                </a:cubicBezTo>
                <a:lnTo>
                  <a:pt x="1875774" y="96301"/>
                </a:lnTo>
                <a:lnTo>
                  <a:pt x="1911919" y="96301"/>
                </a:lnTo>
                <a:lnTo>
                  <a:pt x="1911919" y="237111"/>
                </a:lnTo>
                <a:lnTo>
                  <a:pt x="1877931" y="237111"/>
                </a:lnTo>
                <a:lnTo>
                  <a:pt x="1877931" y="219308"/>
                </a:lnTo>
                <a:lnTo>
                  <a:pt x="1875774" y="219308"/>
                </a:lnTo>
                <a:cubicBezTo>
                  <a:pt x="1871456" y="226141"/>
                  <a:pt x="1865522" y="231536"/>
                  <a:pt x="1857969" y="235493"/>
                </a:cubicBezTo>
                <a:cubicBezTo>
                  <a:pt x="1850596" y="239449"/>
                  <a:pt x="1842144" y="241427"/>
                  <a:pt x="1832613" y="241427"/>
                </a:cubicBezTo>
                <a:cubicBezTo>
                  <a:pt x="1815709" y="241427"/>
                  <a:pt x="1802850" y="236212"/>
                  <a:pt x="1794038" y="225782"/>
                </a:cubicBezTo>
                <a:cubicBezTo>
                  <a:pt x="1785047" y="215171"/>
                  <a:pt x="1780551" y="200515"/>
                  <a:pt x="1780551" y="181812"/>
                </a:cubicBezTo>
                <a:close/>
                <a:moveTo>
                  <a:pt x="1270954" y="96301"/>
                </a:moveTo>
                <a:lnTo>
                  <a:pt x="1312226" y="96301"/>
                </a:lnTo>
                <a:lnTo>
                  <a:pt x="1348643" y="183700"/>
                </a:lnTo>
                <a:lnTo>
                  <a:pt x="1350801" y="183700"/>
                </a:lnTo>
                <a:lnTo>
                  <a:pt x="1385868" y="96301"/>
                </a:lnTo>
                <a:lnTo>
                  <a:pt x="1426330" y="96301"/>
                </a:lnTo>
                <a:lnTo>
                  <a:pt x="1339201" y="296726"/>
                </a:lnTo>
                <a:lnTo>
                  <a:pt x="1300357" y="296726"/>
                </a:lnTo>
                <a:lnTo>
                  <a:pt x="1330299" y="230367"/>
                </a:lnTo>
                <a:close/>
                <a:moveTo>
                  <a:pt x="970926" y="96301"/>
                </a:moveTo>
                <a:lnTo>
                  <a:pt x="1007342" y="96301"/>
                </a:lnTo>
                <a:lnTo>
                  <a:pt x="1007342" y="177496"/>
                </a:lnTo>
                <a:cubicBezTo>
                  <a:pt x="1007342" y="187207"/>
                  <a:pt x="1009590" y="194670"/>
                  <a:pt x="1014086" y="199885"/>
                </a:cubicBezTo>
                <a:cubicBezTo>
                  <a:pt x="1018583" y="205281"/>
                  <a:pt x="1024696" y="207978"/>
                  <a:pt x="1032430" y="207978"/>
                </a:cubicBezTo>
                <a:cubicBezTo>
                  <a:pt x="1042679" y="207978"/>
                  <a:pt x="1050862" y="204202"/>
                  <a:pt x="1056976" y="196648"/>
                </a:cubicBezTo>
                <a:cubicBezTo>
                  <a:pt x="1063091" y="189275"/>
                  <a:pt x="1066148" y="179744"/>
                  <a:pt x="1066148" y="168055"/>
                </a:cubicBezTo>
                <a:lnTo>
                  <a:pt x="1066148" y="96301"/>
                </a:lnTo>
                <a:lnTo>
                  <a:pt x="1102295" y="96301"/>
                </a:lnTo>
                <a:lnTo>
                  <a:pt x="1102295" y="237111"/>
                </a:lnTo>
                <a:lnTo>
                  <a:pt x="1068306" y="237111"/>
                </a:lnTo>
                <a:lnTo>
                  <a:pt x="1068306" y="219308"/>
                </a:lnTo>
                <a:lnTo>
                  <a:pt x="1066148" y="219308"/>
                </a:lnTo>
                <a:cubicBezTo>
                  <a:pt x="1061832" y="226141"/>
                  <a:pt x="1055897" y="231536"/>
                  <a:pt x="1048344" y="235493"/>
                </a:cubicBezTo>
                <a:cubicBezTo>
                  <a:pt x="1040971" y="239449"/>
                  <a:pt x="1032519" y="241427"/>
                  <a:pt x="1022988" y="241427"/>
                </a:cubicBezTo>
                <a:cubicBezTo>
                  <a:pt x="1006084" y="241427"/>
                  <a:pt x="993225" y="236212"/>
                  <a:pt x="984413" y="225782"/>
                </a:cubicBezTo>
                <a:cubicBezTo>
                  <a:pt x="975422" y="215171"/>
                  <a:pt x="970926" y="200515"/>
                  <a:pt x="970926" y="181812"/>
                </a:cubicBezTo>
                <a:close/>
                <a:moveTo>
                  <a:pt x="736308" y="96301"/>
                </a:moveTo>
                <a:lnTo>
                  <a:pt x="772454" y="96301"/>
                </a:lnTo>
                <a:lnTo>
                  <a:pt x="772454" y="237111"/>
                </a:lnTo>
                <a:lnTo>
                  <a:pt x="736308" y="237111"/>
                </a:lnTo>
                <a:close/>
                <a:moveTo>
                  <a:pt x="174334" y="96301"/>
                </a:moveTo>
                <a:lnTo>
                  <a:pt x="210480" y="96301"/>
                </a:lnTo>
                <a:lnTo>
                  <a:pt x="210480" y="237111"/>
                </a:lnTo>
                <a:lnTo>
                  <a:pt x="174334" y="237111"/>
                </a:lnTo>
                <a:close/>
                <a:moveTo>
                  <a:pt x="2170220" y="91715"/>
                </a:moveTo>
                <a:cubicBezTo>
                  <a:pt x="2184607" y="91715"/>
                  <a:pt x="2197105" y="94862"/>
                  <a:pt x="2207715" y="101157"/>
                </a:cubicBezTo>
                <a:cubicBezTo>
                  <a:pt x="2218325" y="107451"/>
                  <a:pt x="2226328" y="115993"/>
                  <a:pt x="2231723" y="126783"/>
                </a:cubicBezTo>
                <a:cubicBezTo>
                  <a:pt x="2237118" y="137573"/>
                  <a:pt x="2239816" y="149712"/>
                  <a:pt x="2239816" y="163199"/>
                </a:cubicBezTo>
                <a:cubicBezTo>
                  <a:pt x="2239816" y="167515"/>
                  <a:pt x="2239546" y="171562"/>
                  <a:pt x="2239007" y="175338"/>
                </a:cubicBezTo>
                <a:lnTo>
                  <a:pt x="2133265" y="175338"/>
                </a:lnTo>
                <a:cubicBezTo>
                  <a:pt x="2135063" y="186128"/>
                  <a:pt x="2139559" y="194580"/>
                  <a:pt x="2146752" y="200695"/>
                </a:cubicBezTo>
                <a:cubicBezTo>
                  <a:pt x="2153765" y="206629"/>
                  <a:pt x="2162217" y="209597"/>
                  <a:pt x="2172108" y="209597"/>
                </a:cubicBezTo>
                <a:cubicBezTo>
                  <a:pt x="2180381" y="209597"/>
                  <a:pt x="2187574" y="207798"/>
                  <a:pt x="2193689" y="204202"/>
                </a:cubicBezTo>
                <a:cubicBezTo>
                  <a:pt x="2199444" y="200785"/>
                  <a:pt x="2204119" y="195929"/>
                  <a:pt x="2207715" y="189635"/>
                </a:cubicBezTo>
                <a:lnTo>
                  <a:pt x="2237118" y="203932"/>
                </a:lnTo>
                <a:cubicBezTo>
                  <a:pt x="2222911" y="228929"/>
                  <a:pt x="2201062" y="241427"/>
                  <a:pt x="2171569" y="241427"/>
                </a:cubicBezTo>
                <a:cubicBezTo>
                  <a:pt x="2157362" y="241427"/>
                  <a:pt x="2144774" y="238280"/>
                  <a:pt x="2133804" y="231986"/>
                </a:cubicBezTo>
                <a:cubicBezTo>
                  <a:pt x="2122654" y="225692"/>
                  <a:pt x="2113842" y="216790"/>
                  <a:pt x="2107369" y="205281"/>
                </a:cubicBezTo>
                <a:cubicBezTo>
                  <a:pt x="2101074" y="194311"/>
                  <a:pt x="2097927" y="181542"/>
                  <a:pt x="2097927" y="166976"/>
                </a:cubicBezTo>
                <a:cubicBezTo>
                  <a:pt x="2097927" y="153668"/>
                  <a:pt x="2101074" y="141170"/>
                  <a:pt x="2107369" y="129481"/>
                </a:cubicBezTo>
                <a:cubicBezTo>
                  <a:pt x="2113482" y="117791"/>
                  <a:pt x="2122114" y="108620"/>
                  <a:pt x="2133265" y="101966"/>
                </a:cubicBezTo>
                <a:cubicBezTo>
                  <a:pt x="2144414" y="95132"/>
                  <a:pt x="2156732" y="91715"/>
                  <a:pt x="2170220" y="91715"/>
                </a:cubicBezTo>
                <a:close/>
                <a:moveTo>
                  <a:pt x="874820" y="91715"/>
                </a:moveTo>
                <a:cubicBezTo>
                  <a:pt x="889207" y="91715"/>
                  <a:pt x="901705" y="94862"/>
                  <a:pt x="912315" y="101157"/>
                </a:cubicBezTo>
                <a:cubicBezTo>
                  <a:pt x="922925" y="107451"/>
                  <a:pt x="930929" y="115993"/>
                  <a:pt x="936323" y="126783"/>
                </a:cubicBezTo>
                <a:cubicBezTo>
                  <a:pt x="941719" y="137573"/>
                  <a:pt x="944415" y="149712"/>
                  <a:pt x="944415" y="163199"/>
                </a:cubicBezTo>
                <a:cubicBezTo>
                  <a:pt x="944415" y="167515"/>
                  <a:pt x="944146" y="171562"/>
                  <a:pt x="943606" y="175338"/>
                </a:cubicBezTo>
                <a:lnTo>
                  <a:pt x="837864" y="175338"/>
                </a:lnTo>
                <a:cubicBezTo>
                  <a:pt x="839663" y="186128"/>
                  <a:pt x="844158" y="194580"/>
                  <a:pt x="851352" y="200695"/>
                </a:cubicBezTo>
                <a:cubicBezTo>
                  <a:pt x="858366" y="206629"/>
                  <a:pt x="866818" y="209597"/>
                  <a:pt x="876708" y="209597"/>
                </a:cubicBezTo>
                <a:cubicBezTo>
                  <a:pt x="884981" y="209597"/>
                  <a:pt x="892174" y="207798"/>
                  <a:pt x="898289" y="204202"/>
                </a:cubicBezTo>
                <a:cubicBezTo>
                  <a:pt x="904043" y="200785"/>
                  <a:pt x="908718" y="195929"/>
                  <a:pt x="912315" y="189635"/>
                </a:cubicBezTo>
                <a:lnTo>
                  <a:pt x="941719" y="203932"/>
                </a:lnTo>
                <a:cubicBezTo>
                  <a:pt x="927511" y="228929"/>
                  <a:pt x="905662" y="241427"/>
                  <a:pt x="876169" y="241427"/>
                </a:cubicBezTo>
                <a:cubicBezTo>
                  <a:pt x="861962" y="241427"/>
                  <a:pt x="849374" y="238280"/>
                  <a:pt x="838404" y="231986"/>
                </a:cubicBezTo>
                <a:cubicBezTo>
                  <a:pt x="827254" y="225692"/>
                  <a:pt x="818442" y="216790"/>
                  <a:pt x="811968" y="205281"/>
                </a:cubicBezTo>
                <a:cubicBezTo>
                  <a:pt x="805674" y="194311"/>
                  <a:pt x="802527" y="181542"/>
                  <a:pt x="802527" y="166976"/>
                </a:cubicBezTo>
                <a:cubicBezTo>
                  <a:pt x="802527" y="153668"/>
                  <a:pt x="805674" y="141170"/>
                  <a:pt x="811968" y="129480"/>
                </a:cubicBezTo>
                <a:cubicBezTo>
                  <a:pt x="818083" y="117791"/>
                  <a:pt x="826714" y="108620"/>
                  <a:pt x="837864" y="101966"/>
                </a:cubicBezTo>
                <a:cubicBezTo>
                  <a:pt x="849014" y="95132"/>
                  <a:pt x="861333" y="91715"/>
                  <a:pt x="874820" y="91715"/>
                </a:cubicBezTo>
                <a:close/>
                <a:moveTo>
                  <a:pt x="327142" y="91715"/>
                </a:moveTo>
                <a:cubicBezTo>
                  <a:pt x="337212" y="91715"/>
                  <a:pt x="345934" y="94053"/>
                  <a:pt x="353308" y="98729"/>
                </a:cubicBezTo>
                <a:cubicBezTo>
                  <a:pt x="360321" y="103225"/>
                  <a:pt x="365537" y="109249"/>
                  <a:pt x="368953" y="116802"/>
                </a:cubicBezTo>
                <a:cubicBezTo>
                  <a:pt x="373809" y="109249"/>
                  <a:pt x="380103" y="103225"/>
                  <a:pt x="387836" y="98729"/>
                </a:cubicBezTo>
                <a:cubicBezTo>
                  <a:pt x="396108" y="94053"/>
                  <a:pt x="405549" y="91715"/>
                  <a:pt x="416160" y="91715"/>
                </a:cubicBezTo>
                <a:cubicBezTo>
                  <a:pt x="432345" y="91715"/>
                  <a:pt x="444573" y="96661"/>
                  <a:pt x="452846" y="106552"/>
                </a:cubicBezTo>
                <a:cubicBezTo>
                  <a:pt x="461118" y="116443"/>
                  <a:pt x="465254" y="129750"/>
                  <a:pt x="465254" y="146475"/>
                </a:cubicBezTo>
                <a:lnTo>
                  <a:pt x="465254" y="237111"/>
                </a:lnTo>
                <a:lnTo>
                  <a:pt x="429377" y="237111"/>
                </a:lnTo>
                <a:lnTo>
                  <a:pt x="429377" y="153219"/>
                </a:lnTo>
                <a:cubicBezTo>
                  <a:pt x="429377" y="144587"/>
                  <a:pt x="427309" y="137753"/>
                  <a:pt x="423173" y="132717"/>
                </a:cubicBezTo>
                <a:cubicBezTo>
                  <a:pt x="419217" y="127862"/>
                  <a:pt x="413462" y="125434"/>
                  <a:pt x="405909" y="125434"/>
                </a:cubicBezTo>
                <a:cubicBezTo>
                  <a:pt x="396558" y="125434"/>
                  <a:pt x="389095" y="129211"/>
                  <a:pt x="383520" y="136764"/>
                </a:cubicBezTo>
                <a:cubicBezTo>
                  <a:pt x="377945" y="144137"/>
                  <a:pt x="375158" y="153938"/>
                  <a:pt x="375158" y="166167"/>
                </a:cubicBezTo>
                <a:lnTo>
                  <a:pt x="375158" y="237111"/>
                </a:lnTo>
                <a:lnTo>
                  <a:pt x="338741" y="237111"/>
                </a:lnTo>
                <a:lnTo>
                  <a:pt x="338741" y="153219"/>
                </a:lnTo>
                <a:cubicBezTo>
                  <a:pt x="338741" y="144407"/>
                  <a:pt x="336583" y="137573"/>
                  <a:pt x="332267" y="132717"/>
                </a:cubicBezTo>
                <a:cubicBezTo>
                  <a:pt x="327951" y="127862"/>
                  <a:pt x="321837" y="125434"/>
                  <a:pt x="313924" y="125434"/>
                </a:cubicBezTo>
                <a:cubicBezTo>
                  <a:pt x="305112" y="125434"/>
                  <a:pt x="298009" y="129211"/>
                  <a:pt x="292614" y="136764"/>
                </a:cubicBezTo>
                <a:cubicBezTo>
                  <a:pt x="287219" y="144317"/>
                  <a:pt x="284521" y="154118"/>
                  <a:pt x="284521" y="166167"/>
                </a:cubicBezTo>
                <a:lnTo>
                  <a:pt x="284521" y="237111"/>
                </a:lnTo>
                <a:lnTo>
                  <a:pt x="248375" y="237111"/>
                </a:lnTo>
                <a:lnTo>
                  <a:pt x="248375" y="96301"/>
                </a:lnTo>
                <a:lnTo>
                  <a:pt x="282093" y="96301"/>
                </a:lnTo>
                <a:lnTo>
                  <a:pt x="282093" y="113835"/>
                </a:lnTo>
                <a:lnTo>
                  <a:pt x="284521" y="113835"/>
                </a:lnTo>
                <a:cubicBezTo>
                  <a:pt x="288837" y="107181"/>
                  <a:pt x="294771" y="101786"/>
                  <a:pt x="302325" y="97650"/>
                </a:cubicBezTo>
                <a:cubicBezTo>
                  <a:pt x="309698" y="93694"/>
                  <a:pt x="317970" y="91715"/>
                  <a:pt x="327142" y="91715"/>
                </a:cubicBezTo>
                <a:close/>
                <a:moveTo>
                  <a:pt x="2282241" y="56378"/>
                </a:moveTo>
                <a:lnTo>
                  <a:pt x="2318389" y="56378"/>
                </a:lnTo>
                <a:lnTo>
                  <a:pt x="2318389" y="96301"/>
                </a:lnTo>
                <a:lnTo>
                  <a:pt x="2352916" y="96301"/>
                </a:lnTo>
                <a:lnTo>
                  <a:pt x="2352916" y="127053"/>
                </a:lnTo>
                <a:lnTo>
                  <a:pt x="2318389" y="127053"/>
                </a:lnTo>
                <a:lnTo>
                  <a:pt x="2318389" y="185589"/>
                </a:lnTo>
                <a:cubicBezTo>
                  <a:pt x="2318389" y="192782"/>
                  <a:pt x="2319916" y="197907"/>
                  <a:pt x="2322974" y="200965"/>
                </a:cubicBezTo>
                <a:cubicBezTo>
                  <a:pt x="2325672" y="203842"/>
                  <a:pt x="2330168" y="205281"/>
                  <a:pt x="2336461" y="205281"/>
                </a:cubicBezTo>
                <a:cubicBezTo>
                  <a:pt x="2339519" y="205281"/>
                  <a:pt x="2342397" y="204831"/>
                  <a:pt x="2345093" y="203932"/>
                </a:cubicBezTo>
                <a:cubicBezTo>
                  <a:pt x="2346532" y="203392"/>
                  <a:pt x="2349499" y="201864"/>
                  <a:pt x="2353995" y="199346"/>
                </a:cubicBezTo>
                <a:lnTo>
                  <a:pt x="2353995" y="234683"/>
                </a:lnTo>
                <a:cubicBezTo>
                  <a:pt x="2346621" y="237741"/>
                  <a:pt x="2338259" y="239269"/>
                  <a:pt x="2328909" y="239269"/>
                </a:cubicBezTo>
                <a:cubicBezTo>
                  <a:pt x="2321895" y="239269"/>
                  <a:pt x="2315421" y="238190"/>
                  <a:pt x="2309486" y="236032"/>
                </a:cubicBezTo>
                <a:cubicBezTo>
                  <a:pt x="2303552" y="233874"/>
                  <a:pt x="2298786" y="230997"/>
                  <a:pt x="2295189" y="227400"/>
                </a:cubicBezTo>
                <a:cubicBezTo>
                  <a:pt x="2286557" y="219128"/>
                  <a:pt x="2282241" y="207349"/>
                  <a:pt x="2282241" y="192063"/>
                </a:cubicBezTo>
                <a:lnTo>
                  <a:pt x="2282241" y="127053"/>
                </a:lnTo>
                <a:lnTo>
                  <a:pt x="2257694" y="127053"/>
                </a:lnTo>
                <a:lnTo>
                  <a:pt x="2257694" y="96301"/>
                </a:lnTo>
                <a:lnTo>
                  <a:pt x="2282241" y="96301"/>
                </a:lnTo>
                <a:close/>
                <a:moveTo>
                  <a:pt x="1520241" y="56378"/>
                </a:moveTo>
                <a:lnTo>
                  <a:pt x="1556388" y="56378"/>
                </a:lnTo>
                <a:lnTo>
                  <a:pt x="1556388" y="96301"/>
                </a:lnTo>
                <a:lnTo>
                  <a:pt x="1590916" y="96301"/>
                </a:lnTo>
                <a:lnTo>
                  <a:pt x="1590916" y="127053"/>
                </a:lnTo>
                <a:lnTo>
                  <a:pt x="1556388" y="127053"/>
                </a:lnTo>
                <a:lnTo>
                  <a:pt x="1556388" y="185589"/>
                </a:lnTo>
                <a:cubicBezTo>
                  <a:pt x="1556388" y="192782"/>
                  <a:pt x="1557916" y="197907"/>
                  <a:pt x="1560974" y="200965"/>
                </a:cubicBezTo>
                <a:cubicBezTo>
                  <a:pt x="1563671" y="203842"/>
                  <a:pt x="1568167" y="205281"/>
                  <a:pt x="1574461" y="205281"/>
                </a:cubicBezTo>
                <a:cubicBezTo>
                  <a:pt x="1577518" y="205281"/>
                  <a:pt x="1580395" y="204831"/>
                  <a:pt x="1583094" y="203932"/>
                </a:cubicBezTo>
                <a:cubicBezTo>
                  <a:pt x="1584532" y="203392"/>
                  <a:pt x="1587499" y="201864"/>
                  <a:pt x="1591995" y="199346"/>
                </a:cubicBezTo>
                <a:lnTo>
                  <a:pt x="1591995" y="234683"/>
                </a:lnTo>
                <a:cubicBezTo>
                  <a:pt x="1584622" y="237741"/>
                  <a:pt x="1576260" y="239269"/>
                  <a:pt x="1566908" y="239269"/>
                </a:cubicBezTo>
                <a:cubicBezTo>
                  <a:pt x="1559894" y="239269"/>
                  <a:pt x="1553421" y="238190"/>
                  <a:pt x="1547487" y="236032"/>
                </a:cubicBezTo>
                <a:cubicBezTo>
                  <a:pt x="1541552" y="233874"/>
                  <a:pt x="1536786" y="230997"/>
                  <a:pt x="1533189" y="227400"/>
                </a:cubicBezTo>
                <a:cubicBezTo>
                  <a:pt x="1524557" y="219128"/>
                  <a:pt x="1520241" y="207349"/>
                  <a:pt x="1520241" y="192063"/>
                </a:cubicBezTo>
                <a:lnTo>
                  <a:pt x="1520241" y="127053"/>
                </a:lnTo>
                <a:lnTo>
                  <a:pt x="1495694" y="127053"/>
                </a:lnTo>
                <a:lnTo>
                  <a:pt x="1495694" y="96301"/>
                </a:lnTo>
                <a:lnTo>
                  <a:pt x="1520241" y="96301"/>
                </a:lnTo>
                <a:close/>
                <a:moveTo>
                  <a:pt x="1619974" y="39384"/>
                </a:moveTo>
                <a:lnTo>
                  <a:pt x="1656121" y="39384"/>
                </a:lnTo>
                <a:lnTo>
                  <a:pt x="1656121" y="89288"/>
                </a:lnTo>
                <a:lnTo>
                  <a:pt x="1653694" y="113835"/>
                </a:lnTo>
                <a:lnTo>
                  <a:pt x="1656121" y="113835"/>
                </a:lnTo>
                <a:cubicBezTo>
                  <a:pt x="1660078" y="107181"/>
                  <a:pt x="1665922" y="101876"/>
                  <a:pt x="1673655" y="97920"/>
                </a:cubicBezTo>
                <a:cubicBezTo>
                  <a:pt x="1681568" y="93783"/>
                  <a:pt x="1689930" y="91715"/>
                  <a:pt x="1698742" y="91715"/>
                </a:cubicBezTo>
                <a:cubicBezTo>
                  <a:pt x="1715826" y="91715"/>
                  <a:pt x="1728954" y="96841"/>
                  <a:pt x="1738126" y="107091"/>
                </a:cubicBezTo>
                <a:cubicBezTo>
                  <a:pt x="1747297" y="117342"/>
                  <a:pt x="1751883" y="131459"/>
                  <a:pt x="1751883" y="149442"/>
                </a:cubicBezTo>
                <a:lnTo>
                  <a:pt x="1751883" y="237111"/>
                </a:lnTo>
                <a:lnTo>
                  <a:pt x="1715737" y="237111"/>
                </a:lnTo>
                <a:lnTo>
                  <a:pt x="1715737" y="154028"/>
                </a:lnTo>
                <a:cubicBezTo>
                  <a:pt x="1715737" y="144856"/>
                  <a:pt x="1713309" y="137843"/>
                  <a:pt x="1708453" y="132987"/>
                </a:cubicBezTo>
                <a:cubicBezTo>
                  <a:pt x="1703418" y="127952"/>
                  <a:pt x="1696944" y="125434"/>
                  <a:pt x="1689031" y="125434"/>
                </a:cubicBezTo>
                <a:cubicBezTo>
                  <a:pt x="1679320" y="125434"/>
                  <a:pt x="1671407" y="129301"/>
                  <a:pt x="1665292" y="137034"/>
                </a:cubicBezTo>
                <a:cubicBezTo>
                  <a:pt x="1659178" y="144766"/>
                  <a:pt x="1656121" y="154298"/>
                  <a:pt x="1656121" y="165627"/>
                </a:cubicBezTo>
                <a:lnTo>
                  <a:pt x="1656121" y="237111"/>
                </a:lnTo>
                <a:lnTo>
                  <a:pt x="1619974" y="237111"/>
                </a:lnTo>
                <a:close/>
                <a:moveTo>
                  <a:pt x="1210400" y="39384"/>
                </a:moveTo>
                <a:lnTo>
                  <a:pt x="1246546" y="39384"/>
                </a:lnTo>
                <a:lnTo>
                  <a:pt x="1246546" y="237111"/>
                </a:lnTo>
                <a:lnTo>
                  <a:pt x="1210400" y="237111"/>
                </a:lnTo>
                <a:close/>
                <a:moveTo>
                  <a:pt x="572225" y="39384"/>
                </a:moveTo>
                <a:lnTo>
                  <a:pt x="608371" y="39384"/>
                </a:lnTo>
                <a:lnTo>
                  <a:pt x="608371" y="89288"/>
                </a:lnTo>
                <a:lnTo>
                  <a:pt x="605944" y="113835"/>
                </a:lnTo>
                <a:lnTo>
                  <a:pt x="608371" y="113835"/>
                </a:lnTo>
                <a:cubicBezTo>
                  <a:pt x="612327" y="107181"/>
                  <a:pt x="618172" y="101876"/>
                  <a:pt x="625905" y="97920"/>
                </a:cubicBezTo>
                <a:cubicBezTo>
                  <a:pt x="633818" y="93783"/>
                  <a:pt x="642180" y="91715"/>
                  <a:pt x="650992" y="91715"/>
                </a:cubicBezTo>
                <a:cubicBezTo>
                  <a:pt x="668076" y="91715"/>
                  <a:pt x="681204" y="96841"/>
                  <a:pt x="690375" y="107091"/>
                </a:cubicBezTo>
                <a:cubicBezTo>
                  <a:pt x="699547" y="117342"/>
                  <a:pt x="704133" y="131459"/>
                  <a:pt x="704133" y="149442"/>
                </a:cubicBezTo>
                <a:lnTo>
                  <a:pt x="704133" y="237111"/>
                </a:lnTo>
                <a:lnTo>
                  <a:pt x="667986" y="237111"/>
                </a:lnTo>
                <a:lnTo>
                  <a:pt x="667986" y="154028"/>
                </a:lnTo>
                <a:cubicBezTo>
                  <a:pt x="667986" y="144856"/>
                  <a:pt x="665558" y="137843"/>
                  <a:pt x="660703" y="132987"/>
                </a:cubicBezTo>
                <a:cubicBezTo>
                  <a:pt x="655667" y="127952"/>
                  <a:pt x="649193" y="125434"/>
                  <a:pt x="641281" y="125434"/>
                </a:cubicBezTo>
                <a:cubicBezTo>
                  <a:pt x="631570" y="125434"/>
                  <a:pt x="623657" y="129301"/>
                  <a:pt x="617543" y="137034"/>
                </a:cubicBezTo>
                <a:cubicBezTo>
                  <a:pt x="611428" y="144766"/>
                  <a:pt x="608371" y="154298"/>
                  <a:pt x="608371" y="165627"/>
                </a:cubicBezTo>
                <a:lnTo>
                  <a:pt x="608371" y="237111"/>
                </a:lnTo>
                <a:lnTo>
                  <a:pt x="572225" y="237111"/>
                </a:lnTo>
                <a:close/>
                <a:moveTo>
                  <a:pt x="0" y="39384"/>
                </a:moveTo>
                <a:lnTo>
                  <a:pt x="147553" y="39384"/>
                </a:lnTo>
                <a:lnTo>
                  <a:pt x="147553" y="74721"/>
                </a:lnTo>
                <a:lnTo>
                  <a:pt x="92525" y="74721"/>
                </a:lnTo>
                <a:lnTo>
                  <a:pt x="92525" y="237111"/>
                </a:lnTo>
                <a:lnTo>
                  <a:pt x="55029" y="237111"/>
                </a:lnTo>
                <a:lnTo>
                  <a:pt x="55029" y="74721"/>
                </a:lnTo>
                <a:lnTo>
                  <a:pt x="0" y="74721"/>
                </a:lnTo>
                <a:close/>
                <a:moveTo>
                  <a:pt x="754381" y="33989"/>
                </a:moveTo>
                <a:cubicBezTo>
                  <a:pt x="760855" y="33989"/>
                  <a:pt x="766340" y="36237"/>
                  <a:pt x="770836" y="40732"/>
                </a:cubicBezTo>
                <a:cubicBezTo>
                  <a:pt x="775332" y="45228"/>
                  <a:pt x="777580" y="50713"/>
                  <a:pt x="777580" y="57187"/>
                </a:cubicBezTo>
                <a:cubicBezTo>
                  <a:pt x="777580" y="63841"/>
                  <a:pt x="775332" y="69416"/>
                  <a:pt x="770836" y="73912"/>
                </a:cubicBezTo>
                <a:cubicBezTo>
                  <a:pt x="766340" y="78408"/>
                  <a:pt x="760855" y="80656"/>
                  <a:pt x="754381" y="80656"/>
                </a:cubicBezTo>
                <a:cubicBezTo>
                  <a:pt x="747907" y="80656"/>
                  <a:pt x="742422" y="78408"/>
                  <a:pt x="737926" y="73912"/>
                </a:cubicBezTo>
                <a:cubicBezTo>
                  <a:pt x="733251" y="69236"/>
                  <a:pt x="730913" y="63661"/>
                  <a:pt x="730913" y="57187"/>
                </a:cubicBezTo>
                <a:cubicBezTo>
                  <a:pt x="730913" y="50893"/>
                  <a:pt x="733251" y="45408"/>
                  <a:pt x="737926" y="40732"/>
                </a:cubicBezTo>
                <a:cubicBezTo>
                  <a:pt x="742422" y="36237"/>
                  <a:pt x="747907" y="33989"/>
                  <a:pt x="754381" y="33989"/>
                </a:cubicBezTo>
                <a:close/>
                <a:moveTo>
                  <a:pt x="2154305" y="33719"/>
                </a:moveTo>
                <a:lnTo>
                  <a:pt x="2185596" y="33719"/>
                </a:lnTo>
                <a:lnTo>
                  <a:pt x="2217157" y="68517"/>
                </a:lnTo>
                <a:lnTo>
                  <a:pt x="2217157" y="70945"/>
                </a:lnTo>
                <a:lnTo>
                  <a:pt x="2182629" y="70945"/>
                </a:lnTo>
                <a:lnTo>
                  <a:pt x="2171569" y="54759"/>
                </a:lnTo>
                <a:lnTo>
                  <a:pt x="2168331" y="54759"/>
                </a:lnTo>
                <a:lnTo>
                  <a:pt x="2157272" y="70945"/>
                </a:lnTo>
                <a:lnTo>
                  <a:pt x="2122744" y="70945"/>
                </a:lnTo>
                <a:lnTo>
                  <a:pt x="2122744" y="68517"/>
                </a:lnTo>
                <a:close/>
                <a:moveTo>
                  <a:pt x="858905" y="33719"/>
                </a:moveTo>
                <a:lnTo>
                  <a:pt x="890196" y="33719"/>
                </a:lnTo>
                <a:lnTo>
                  <a:pt x="921757" y="68517"/>
                </a:lnTo>
                <a:lnTo>
                  <a:pt x="921757" y="70945"/>
                </a:lnTo>
                <a:lnTo>
                  <a:pt x="887228" y="70945"/>
                </a:lnTo>
                <a:lnTo>
                  <a:pt x="876169" y="54759"/>
                </a:lnTo>
                <a:lnTo>
                  <a:pt x="872931" y="54759"/>
                </a:lnTo>
                <a:lnTo>
                  <a:pt x="861872" y="70945"/>
                </a:lnTo>
                <a:lnTo>
                  <a:pt x="827344" y="70945"/>
                </a:lnTo>
                <a:lnTo>
                  <a:pt x="827344" y="68517"/>
                </a:lnTo>
                <a:close/>
                <a:moveTo>
                  <a:pt x="1345945" y="31561"/>
                </a:moveTo>
                <a:lnTo>
                  <a:pt x="1388026" y="31561"/>
                </a:lnTo>
                <a:lnTo>
                  <a:pt x="1363210" y="69056"/>
                </a:lnTo>
                <a:lnTo>
                  <a:pt x="1334346" y="69056"/>
                </a:lnTo>
                <a:close/>
                <a:moveTo>
                  <a:pt x="153293" y="31561"/>
                </a:moveTo>
                <a:lnTo>
                  <a:pt x="195644" y="31561"/>
                </a:lnTo>
                <a:lnTo>
                  <a:pt x="207243" y="69056"/>
                </a:lnTo>
                <a:lnTo>
                  <a:pt x="177840" y="69056"/>
                </a:lnTo>
                <a:close/>
                <a:moveTo>
                  <a:pt x="917171" y="2428"/>
                </a:moveTo>
                <a:cubicBezTo>
                  <a:pt x="926882" y="2428"/>
                  <a:pt x="934166" y="4586"/>
                  <a:pt x="939021" y="8902"/>
                </a:cubicBezTo>
                <a:cubicBezTo>
                  <a:pt x="943877" y="13218"/>
                  <a:pt x="946304" y="19422"/>
                  <a:pt x="946304" y="27515"/>
                </a:cubicBezTo>
                <a:cubicBezTo>
                  <a:pt x="946304" y="35427"/>
                  <a:pt x="944595" y="41991"/>
                  <a:pt x="941179" y="47206"/>
                </a:cubicBezTo>
                <a:cubicBezTo>
                  <a:pt x="937582" y="52781"/>
                  <a:pt x="932727" y="57007"/>
                  <a:pt x="926612" y="59885"/>
                </a:cubicBezTo>
                <a:lnTo>
                  <a:pt x="912315" y="44239"/>
                </a:lnTo>
                <a:cubicBezTo>
                  <a:pt x="918969" y="40463"/>
                  <a:pt x="922296" y="35787"/>
                  <a:pt x="922296" y="30212"/>
                </a:cubicBezTo>
                <a:cubicBezTo>
                  <a:pt x="922296" y="27874"/>
                  <a:pt x="921487" y="25986"/>
                  <a:pt x="919869" y="24547"/>
                </a:cubicBezTo>
                <a:cubicBezTo>
                  <a:pt x="917890" y="22929"/>
                  <a:pt x="915373" y="22120"/>
                  <a:pt x="912315" y="22120"/>
                </a:cubicBezTo>
                <a:cubicBezTo>
                  <a:pt x="908180" y="22120"/>
                  <a:pt x="903953" y="23109"/>
                  <a:pt x="899637" y="25087"/>
                </a:cubicBezTo>
                <a:lnTo>
                  <a:pt x="899637" y="4856"/>
                </a:lnTo>
                <a:cubicBezTo>
                  <a:pt x="905212" y="3237"/>
                  <a:pt x="911056" y="2428"/>
                  <a:pt x="917171" y="2428"/>
                </a:cubicBezTo>
                <a:close/>
                <a:moveTo>
                  <a:pt x="2212571" y="0"/>
                </a:moveTo>
                <a:lnTo>
                  <a:pt x="2253844" y="0"/>
                </a:lnTo>
                <a:lnTo>
                  <a:pt x="2226868" y="34798"/>
                </a:lnTo>
                <a:lnTo>
                  <a:pt x="2200702" y="3479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42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>
            <a:extLst>
              <a:ext uri="{FF2B5EF4-FFF2-40B4-BE49-F238E27FC236}">
                <a16:creationId xmlns:a16="http://schemas.microsoft.com/office/drawing/2014/main" id="{C93F19AC-86C8-4179-916B-9E9987845ECB}"/>
              </a:ext>
            </a:extLst>
          </p:cNvPr>
          <p:cNvSpPr txBox="1"/>
          <p:nvPr/>
        </p:nvSpPr>
        <p:spPr>
          <a:xfrm>
            <a:off x="807177" y="868274"/>
            <a:ext cx="4450557" cy="589954"/>
          </a:xfrm>
          <a:custGeom>
            <a:avLst/>
            <a:gdLst/>
            <a:ahLst/>
            <a:cxnLst/>
            <a:rect l="l" t="t" r="r" b="b"/>
            <a:pathLst>
              <a:path w="4450557" h="589954">
                <a:moveTo>
                  <a:pt x="4306491" y="306586"/>
                </a:moveTo>
                <a:cubicBezTo>
                  <a:pt x="4265216" y="306586"/>
                  <a:pt x="4244578" y="322064"/>
                  <a:pt x="4244578" y="353020"/>
                </a:cubicBezTo>
                <a:cubicBezTo>
                  <a:pt x="4244578" y="365720"/>
                  <a:pt x="4249142" y="376039"/>
                  <a:pt x="4258271" y="383976"/>
                </a:cubicBezTo>
                <a:cubicBezTo>
                  <a:pt x="4267399" y="391914"/>
                  <a:pt x="4280099" y="395883"/>
                  <a:pt x="4296371" y="395883"/>
                </a:cubicBezTo>
                <a:cubicBezTo>
                  <a:pt x="4319786" y="395883"/>
                  <a:pt x="4338241" y="388540"/>
                  <a:pt x="4351735" y="373856"/>
                </a:cubicBezTo>
                <a:cubicBezTo>
                  <a:pt x="4365228" y="359172"/>
                  <a:pt x="4371975" y="341709"/>
                  <a:pt x="4371975" y="321469"/>
                </a:cubicBezTo>
                <a:cubicBezTo>
                  <a:pt x="4350147" y="311547"/>
                  <a:pt x="4328319" y="306586"/>
                  <a:pt x="4306491" y="306586"/>
                </a:cubicBezTo>
                <a:close/>
                <a:moveTo>
                  <a:pt x="3706416" y="306586"/>
                </a:moveTo>
                <a:cubicBezTo>
                  <a:pt x="3665141" y="306586"/>
                  <a:pt x="3644503" y="322064"/>
                  <a:pt x="3644503" y="353020"/>
                </a:cubicBezTo>
                <a:cubicBezTo>
                  <a:pt x="3644503" y="365720"/>
                  <a:pt x="3649067" y="376039"/>
                  <a:pt x="3658195" y="383976"/>
                </a:cubicBezTo>
                <a:cubicBezTo>
                  <a:pt x="3667324" y="391914"/>
                  <a:pt x="3680024" y="395883"/>
                  <a:pt x="3696295" y="395883"/>
                </a:cubicBezTo>
                <a:cubicBezTo>
                  <a:pt x="3719711" y="395883"/>
                  <a:pt x="3738166" y="388540"/>
                  <a:pt x="3751660" y="373856"/>
                </a:cubicBezTo>
                <a:cubicBezTo>
                  <a:pt x="3765153" y="359172"/>
                  <a:pt x="3771900" y="341709"/>
                  <a:pt x="3771900" y="321469"/>
                </a:cubicBezTo>
                <a:cubicBezTo>
                  <a:pt x="3750072" y="311547"/>
                  <a:pt x="3728244" y="306586"/>
                  <a:pt x="3706416" y="306586"/>
                </a:cubicBezTo>
                <a:close/>
                <a:moveTo>
                  <a:pt x="1382316" y="306586"/>
                </a:moveTo>
                <a:cubicBezTo>
                  <a:pt x="1341041" y="306586"/>
                  <a:pt x="1320404" y="322064"/>
                  <a:pt x="1320404" y="353020"/>
                </a:cubicBezTo>
                <a:cubicBezTo>
                  <a:pt x="1320404" y="365720"/>
                  <a:pt x="1324968" y="376039"/>
                  <a:pt x="1334096" y="383976"/>
                </a:cubicBezTo>
                <a:cubicBezTo>
                  <a:pt x="1343224" y="391914"/>
                  <a:pt x="1355924" y="395883"/>
                  <a:pt x="1372196" y="395883"/>
                </a:cubicBezTo>
                <a:cubicBezTo>
                  <a:pt x="1395611" y="395883"/>
                  <a:pt x="1414066" y="388540"/>
                  <a:pt x="1427560" y="373856"/>
                </a:cubicBezTo>
                <a:cubicBezTo>
                  <a:pt x="1441054" y="359172"/>
                  <a:pt x="1447800" y="341709"/>
                  <a:pt x="1447800" y="321469"/>
                </a:cubicBezTo>
                <a:cubicBezTo>
                  <a:pt x="1425972" y="311547"/>
                  <a:pt x="1404144" y="306586"/>
                  <a:pt x="1382316" y="306586"/>
                </a:cubicBezTo>
                <a:close/>
                <a:moveTo>
                  <a:pt x="3348038" y="201811"/>
                </a:moveTo>
                <a:cubicBezTo>
                  <a:pt x="3333353" y="201811"/>
                  <a:pt x="3319661" y="205581"/>
                  <a:pt x="3306961" y="213122"/>
                </a:cubicBezTo>
                <a:cubicBezTo>
                  <a:pt x="3293467" y="221059"/>
                  <a:pt x="3282950" y="231775"/>
                  <a:pt x="3275410" y="245269"/>
                </a:cubicBezTo>
                <a:cubicBezTo>
                  <a:pt x="3267869" y="258762"/>
                  <a:pt x="3264099" y="274637"/>
                  <a:pt x="3264099" y="292894"/>
                </a:cubicBezTo>
                <a:cubicBezTo>
                  <a:pt x="3264099" y="311150"/>
                  <a:pt x="3267869" y="327025"/>
                  <a:pt x="3275410" y="340519"/>
                </a:cubicBezTo>
                <a:cubicBezTo>
                  <a:pt x="3282950" y="354012"/>
                  <a:pt x="3293467" y="364728"/>
                  <a:pt x="3306961" y="372665"/>
                </a:cubicBezTo>
                <a:cubicBezTo>
                  <a:pt x="3319661" y="380206"/>
                  <a:pt x="3333353" y="383976"/>
                  <a:pt x="3348038" y="383976"/>
                </a:cubicBezTo>
                <a:cubicBezTo>
                  <a:pt x="3363516" y="383976"/>
                  <a:pt x="3377605" y="380206"/>
                  <a:pt x="3390305" y="372665"/>
                </a:cubicBezTo>
                <a:cubicBezTo>
                  <a:pt x="3403005" y="365125"/>
                  <a:pt x="3413324" y="354409"/>
                  <a:pt x="3421261" y="340519"/>
                </a:cubicBezTo>
                <a:cubicBezTo>
                  <a:pt x="3429199" y="326628"/>
                  <a:pt x="3433167" y="310753"/>
                  <a:pt x="3433167" y="292894"/>
                </a:cubicBezTo>
                <a:cubicBezTo>
                  <a:pt x="3433167" y="275034"/>
                  <a:pt x="3429199" y="259159"/>
                  <a:pt x="3421261" y="245269"/>
                </a:cubicBezTo>
                <a:cubicBezTo>
                  <a:pt x="3413324" y="231378"/>
                  <a:pt x="3403005" y="220662"/>
                  <a:pt x="3390305" y="213122"/>
                </a:cubicBezTo>
                <a:cubicBezTo>
                  <a:pt x="3377605" y="205581"/>
                  <a:pt x="3363516" y="201811"/>
                  <a:pt x="3348038" y="201811"/>
                </a:cubicBezTo>
                <a:close/>
                <a:moveTo>
                  <a:pt x="2831306" y="200025"/>
                </a:moveTo>
                <a:cubicBezTo>
                  <a:pt x="2809081" y="200025"/>
                  <a:pt x="2789833" y="207764"/>
                  <a:pt x="2773561" y="223242"/>
                </a:cubicBezTo>
                <a:cubicBezTo>
                  <a:pt x="2757686" y="238720"/>
                  <a:pt x="2749749" y="260350"/>
                  <a:pt x="2749749" y="288131"/>
                </a:cubicBezTo>
                <a:cubicBezTo>
                  <a:pt x="2749749" y="315515"/>
                  <a:pt x="2757686" y="336947"/>
                  <a:pt x="2773561" y="352425"/>
                </a:cubicBezTo>
                <a:cubicBezTo>
                  <a:pt x="2789833" y="367903"/>
                  <a:pt x="2809081" y="375642"/>
                  <a:pt x="2831306" y="375642"/>
                </a:cubicBezTo>
                <a:cubicBezTo>
                  <a:pt x="2853532" y="375642"/>
                  <a:pt x="2872582" y="367903"/>
                  <a:pt x="2888456" y="352425"/>
                </a:cubicBezTo>
                <a:cubicBezTo>
                  <a:pt x="2904331" y="336947"/>
                  <a:pt x="2912269" y="315515"/>
                  <a:pt x="2912269" y="288131"/>
                </a:cubicBezTo>
                <a:cubicBezTo>
                  <a:pt x="2912269" y="260350"/>
                  <a:pt x="2904530" y="238720"/>
                  <a:pt x="2889052" y="223242"/>
                </a:cubicBezTo>
                <a:cubicBezTo>
                  <a:pt x="2873574" y="207764"/>
                  <a:pt x="2854325" y="200025"/>
                  <a:pt x="2831306" y="200025"/>
                </a:cubicBezTo>
                <a:close/>
                <a:moveTo>
                  <a:pt x="1039416" y="192881"/>
                </a:moveTo>
                <a:cubicBezTo>
                  <a:pt x="1020366" y="192881"/>
                  <a:pt x="1004094" y="198437"/>
                  <a:pt x="990600" y="209550"/>
                </a:cubicBezTo>
                <a:cubicBezTo>
                  <a:pt x="976710" y="221059"/>
                  <a:pt x="966788" y="236140"/>
                  <a:pt x="960835" y="254794"/>
                </a:cubicBezTo>
                <a:lnTo>
                  <a:pt x="1115616" y="254794"/>
                </a:lnTo>
                <a:cubicBezTo>
                  <a:pt x="1114822" y="245269"/>
                  <a:pt x="1111250" y="235744"/>
                  <a:pt x="1104900" y="226219"/>
                </a:cubicBezTo>
                <a:cubicBezTo>
                  <a:pt x="1098153" y="216694"/>
                  <a:pt x="1089422" y="208756"/>
                  <a:pt x="1078706" y="202406"/>
                </a:cubicBezTo>
                <a:cubicBezTo>
                  <a:pt x="1067594" y="196056"/>
                  <a:pt x="1054497" y="192881"/>
                  <a:pt x="1039416" y="192881"/>
                </a:cubicBezTo>
                <a:close/>
                <a:moveTo>
                  <a:pt x="2158603" y="137517"/>
                </a:moveTo>
                <a:lnTo>
                  <a:pt x="2238375" y="137517"/>
                </a:lnTo>
                <a:lnTo>
                  <a:pt x="2238375" y="448270"/>
                </a:lnTo>
                <a:lnTo>
                  <a:pt x="2158603" y="448270"/>
                </a:lnTo>
                <a:close/>
                <a:moveTo>
                  <a:pt x="808435" y="127992"/>
                </a:moveTo>
                <a:cubicBezTo>
                  <a:pt x="822722" y="127992"/>
                  <a:pt x="835819" y="130373"/>
                  <a:pt x="847725" y="135136"/>
                </a:cubicBezTo>
                <a:lnTo>
                  <a:pt x="847725" y="214908"/>
                </a:lnTo>
                <a:cubicBezTo>
                  <a:pt x="837406" y="210939"/>
                  <a:pt x="828080" y="207962"/>
                  <a:pt x="819746" y="205978"/>
                </a:cubicBezTo>
                <a:cubicBezTo>
                  <a:pt x="811014" y="203994"/>
                  <a:pt x="803077" y="203001"/>
                  <a:pt x="795933" y="203001"/>
                </a:cubicBezTo>
                <a:cubicBezTo>
                  <a:pt x="771724" y="203001"/>
                  <a:pt x="752872" y="211534"/>
                  <a:pt x="739378" y="228600"/>
                </a:cubicBezTo>
                <a:cubicBezTo>
                  <a:pt x="725885" y="245665"/>
                  <a:pt x="719138" y="267295"/>
                  <a:pt x="719138" y="293489"/>
                </a:cubicBezTo>
                <a:lnTo>
                  <a:pt x="719138" y="448270"/>
                </a:lnTo>
                <a:lnTo>
                  <a:pt x="639366" y="448270"/>
                </a:lnTo>
                <a:lnTo>
                  <a:pt x="639366" y="137517"/>
                </a:lnTo>
                <a:lnTo>
                  <a:pt x="713780" y="137517"/>
                </a:lnTo>
                <a:lnTo>
                  <a:pt x="713780" y="178593"/>
                </a:lnTo>
                <a:lnTo>
                  <a:pt x="719138" y="178593"/>
                </a:lnTo>
                <a:cubicBezTo>
                  <a:pt x="726678" y="163909"/>
                  <a:pt x="738585" y="151804"/>
                  <a:pt x="754856" y="142279"/>
                </a:cubicBezTo>
                <a:cubicBezTo>
                  <a:pt x="770731" y="132754"/>
                  <a:pt x="788591" y="127992"/>
                  <a:pt x="808435" y="127992"/>
                </a:cubicBezTo>
                <a:close/>
                <a:moveTo>
                  <a:pt x="4304705" y="127397"/>
                </a:moveTo>
                <a:cubicBezTo>
                  <a:pt x="4351933" y="127397"/>
                  <a:pt x="4388247" y="138509"/>
                  <a:pt x="4413647" y="160734"/>
                </a:cubicBezTo>
                <a:cubicBezTo>
                  <a:pt x="4438254" y="182562"/>
                  <a:pt x="4450557" y="214511"/>
                  <a:pt x="4450557" y="256579"/>
                </a:cubicBezTo>
                <a:lnTo>
                  <a:pt x="4450557" y="448270"/>
                </a:lnTo>
                <a:lnTo>
                  <a:pt x="4371975" y="448270"/>
                </a:lnTo>
                <a:lnTo>
                  <a:pt x="4371975" y="416719"/>
                </a:lnTo>
                <a:lnTo>
                  <a:pt x="4367213" y="416719"/>
                </a:lnTo>
                <a:cubicBezTo>
                  <a:pt x="4357291" y="429419"/>
                  <a:pt x="4344988" y="439340"/>
                  <a:pt x="4330303" y="446484"/>
                </a:cubicBezTo>
                <a:cubicBezTo>
                  <a:pt x="4315222" y="454025"/>
                  <a:pt x="4297561" y="457795"/>
                  <a:pt x="4277321" y="457795"/>
                </a:cubicBezTo>
                <a:cubicBezTo>
                  <a:pt x="4244380" y="457795"/>
                  <a:pt x="4217393" y="448270"/>
                  <a:pt x="4196358" y="429220"/>
                </a:cubicBezTo>
                <a:cubicBezTo>
                  <a:pt x="4175324" y="410170"/>
                  <a:pt x="4164807" y="384770"/>
                  <a:pt x="4164807" y="353020"/>
                </a:cubicBezTo>
                <a:cubicBezTo>
                  <a:pt x="4164807" y="332383"/>
                  <a:pt x="4170164" y="314126"/>
                  <a:pt x="4180880" y="298251"/>
                </a:cubicBezTo>
                <a:cubicBezTo>
                  <a:pt x="4191199" y="282773"/>
                  <a:pt x="4206280" y="270669"/>
                  <a:pt x="4226124" y="261937"/>
                </a:cubicBezTo>
                <a:cubicBezTo>
                  <a:pt x="4245968" y="253206"/>
                  <a:pt x="4267200" y="248840"/>
                  <a:pt x="4289822" y="248840"/>
                </a:cubicBezTo>
                <a:cubicBezTo>
                  <a:pt x="4321969" y="248840"/>
                  <a:pt x="4349353" y="253603"/>
                  <a:pt x="4371975" y="263128"/>
                </a:cubicBezTo>
                <a:lnTo>
                  <a:pt x="4371975" y="249436"/>
                </a:lnTo>
                <a:cubicBezTo>
                  <a:pt x="4371975" y="232370"/>
                  <a:pt x="4365625" y="218678"/>
                  <a:pt x="4352925" y="208359"/>
                </a:cubicBezTo>
                <a:cubicBezTo>
                  <a:pt x="4339828" y="197644"/>
                  <a:pt x="4322564" y="192286"/>
                  <a:pt x="4301133" y="192286"/>
                </a:cubicBezTo>
                <a:cubicBezTo>
                  <a:pt x="4287242" y="192286"/>
                  <a:pt x="4273153" y="195659"/>
                  <a:pt x="4258866" y="202406"/>
                </a:cubicBezTo>
                <a:cubicBezTo>
                  <a:pt x="4245372" y="208756"/>
                  <a:pt x="4234061" y="217487"/>
                  <a:pt x="4224933" y="228600"/>
                </a:cubicBezTo>
                <a:lnTo>
                  <a:pt x="4173736" y="188714"/>
                </a:lnTo>
                <a:cubicBezTo>
                  <a:pt x="4188421" y="169664"/>
                  <a:pt x="4207272" y="154583"/>
                  <a:pt x="4230291" y="143470"/>
                </a:cubicBezTo>
                <a:cubicBezTo>
                  <a:pt x="4252913" y="132754"/>
                  <a:pt x="4277717" y="127397"/>
                  <a:pt x="4304705" y="127397"/>
                </a:cubicBezTo>
                <a:close/>
                <a:moveTo>
                  <a:pt x="3704630" y="127397"/>
                </a:moveTo>
                <a:cubicBezTo>
                  <a:pt x="3751858" y="127397"/>
                  <a:pt x="3788172" y="138509"/>
                  <a:pt x="3813572" y="160734"/>
                </a:cubicBezTo>
                <a:cubicBezTo>
                  <a:pt x="3838178" y="182562"/>
                  <a:pt x="3850481" y="214511"/>
                  <a:pt x="3850481" y="256579"/>
                </a:cubicBezTo>
                <a:lnTo>
                  <a:pt x="3850481" y="448270"/>
                </a:lnTo>
                <a:lnTo>
                  <a:pt x="3771900" y="448270"/>
                </a:lnTo>
                <a:lnTo>
                  <a:pt x="3771900" y="416719"/>
                </a:lnTo>
                <a:lnTo>
                  <a:pt x="3767138" y="416719"/>
                </a:lnTo>
                <a:cubicBezTo>
                  <a:pt x="3757216" y="429419"/>
                  <a:pt x="3744913" y="439340"/>
                  <a:pt x="3730228" y="446484"/>
                </a:cubicBezTo>
                <a:cubicBezTo>
                  <a:pt x="3715147" y="454025"/>
                  <a:pt x="3697486" y="457795"/>
                  <a:pt x="3677245" y="457795"/>
                </a:cubicBezTo>
                <a:cubicBezTo>
                  <a:pt x="3644305" y="457795"/>
                  <a:pt x="3617317" y="448270"/>
                  <a:pt x="3596283" y="429220"/>
                </a:cubicBezTo>
                <a:cubicBezTo>
                  <a:pt x="3575249" y="410170"/>
                  <a:pt x="3564731" y="384770"/>
                  <a:pt x="3564731" y="353020"/>
                </a:cubicBezTo>
                <a:cubicBezTo>
                  <a:pt x="3564731" y="332383"/>
                  <a:pt x="3570089" y="314126"/>
                  <a:pt x="3580805" y="298251"/>
                </a:cubicBezTo>
                <a:cubicBezTo>
                  <a:pt x="3591124" y="282773"/>
                  <a:pt x="3606205" y="270669"/>
                  <a:pt x="3626049" y="261937"/>
                </a:cubicBezTo>
                <a:cubicBezTo>
                  <a:pt x="3645892" y="253206"/>
                  <a:pt x="3667125" y="248840"/>
                  <a:pt x="3689747" y="248840"/>
                </a:cubicBezTo>
                <a:cubicBezTo>
                  <a:pt x="3721894" y="248840"/>
                  <a:pt x="3749278" y="253603"/>
                  <a:pt x="3771900" y="263128"/>
                </a:cubicBezTo>
                <a:lnTo>
                  <a:pt x="3771900" y="249436"/>
                </a:lnTo>
                <a:cubicBezTo>
                  <a:pt x="3771900" y="232370"/>
                  <a:pt x="3765550" y="218678"/>
                  <a:pt x="3752850" y="208359"/>
                </a:cubicBezTo>
                <a:cubicBezTo>
                  <a:pt x="3739753" y="197644"/>
                  <a:pt x="3722489" y="192286"/>
                  <a:pt x="3701058" y="192286"/>
                </a:cubicBezTo>
                <a:cubicBezTo>
                  <a:pt x="3687167" y="192286"/>
                  <a:pt x="3673078" y="195659"/>
                  <a:pt x="3658791" y="202406"/>
                </a:cubicBezTo>
                <a:cubicBezTo>
                  <a:pt x="3645297" y="208756"/>
                  <a:pt x="3633986" y="217487"/>
                  <a:pt x="3624858" y="228600"/>
                </a:cubicBezTo>
                <a:lnTo>
                  <a:pt x="3573661" y="188714"/>
                </a:lnTo>
                <a:cubicBezTo>
                  <a:pt x="3588345" y="169664"/>
                  <a:pt x="3607197" y="154583"/>
                  <a:pt x="3630216" y="143470"/>
                </a:cubicBezTo>
                <a:cubicBezTo>
                  <a:pt x="3652838" y="132754"/>
                  <a:pt x="3677642" y="127397"/>
                  <a:pt x="3704630" y="127397"/>
                </a:cubicBezTo>
                <a:close/>
                <a:moveTo>
                  <a:pt x="2815233" y="127397"/>
                </a:moveTo>
                <a:cubicBezTo>
                  <a:pt x="2834283" y="127397"/>
                  <a:pt x="2852341" y="131167"/>
                  <a:pt x="2869406" y="138708"/>
                </a:cubicBezTo>
                <a:cubicBezTo>
                  <a:pt x="2884885" y="145454"/>
                  <a:pt x="2897585" y="155972"/>
                  <a:pt x="2907506" y="170259"/>
                </a:cubicBezTo>
                <a:lnTo>
                  <a:pt x="2912269" y="170259"/>
                </a:lnTo>
                <a:lnTo>
                  <a:pt x="2912269" y="137517"/>
                </a:lnTo>
                <a:lnTo>
                  <a:pt x="2989064" y="137517"/>
                </a:lnTo>
                <a:lnTo>
                  <a:pt x="2989064" y="426839"/>
                </a:lnTo>
                <a:cubicBezTo>
                  <a:pt x="2989064" y="460970"/>
                  <a:pt x="2982714" y="489942"/>
                  <a:pt x="2970014" y="513754"/>
                </a:cubicBezTo>
                <a:cubicBezTo>
                  <a:pt x="2957314" y="537567"/>
                  <a:pt x="2938661" y="556220"/>
                  <a:pt x="2914055" y="569714"/>
                </a:cubicBezTo>
                <a:cubicBezTo>
                  <a:pt x="2889449" y="583208"/>
                  <a:pt x="2861469" y="589954"/>
                  <a:pt x="2830116" y="589954"/>
                </a:cubicBezTo>
                <a:cubicBezTo>
                  <a:pt x="2790825" y="589954"/>
                  <a:pt x="2758083" y="581025"/>
                  <a:pt x="2731889" y="563165"/>
                </a:cubicBezTo>
                <a:cubicBezTo>
                  <a:pt x="2705695" y="545306"/>
                  <a:pt x="2688233" y="524073"/>
                  <a:pt x="2679502" y="499467"/>
                </a:cubicBezTo>
                <a:lnTo>
                  <a:pt x="2754511" y="469106"/>
                </a:lnTo>
                <a:cubicBezTo>
                  <a:pt x="2761258" y="484584"/>
                  <a:pt x="2771180" y="496689"/>
                  <a:pt x="2784277" y="505420"/>
                </a:cubicBezTo>
                <a:cubicBezTo>
                  <a:pt x="2798167" y="514548"/>
                  <a:pt x="2813447" y="519112"/>
                  <a:pt x="2830116" y="519112"/>
                </a:cubicBezTo>
                <a:cubicBezTo>
                  <a:pt x="2855516" y="519112"/>
                  <a:pt x="2875558" y="511373"/>
                  <a:pt x="2890242" y="495895"/>
                </a:cubicBezTo>
                <a:cubicBezTo>
                  <a:pt x="2904927" y="480814"/>
                  <a:pt x="2912269" y="458787"/>
                  <a:pt x="2912269" y="429815"/>
                </a:cubicBezTo>
                <a:lnTo>
                  <a:pt x="2912269" y="405408"/>
                </a:lnTo>
                <a:lnTo>
                  <a:pt x="2907506" y="405408"/>
                </a:lnTo>
                <a:cubicBezTo>
                  <a:pt x="2897188" y="420092"/>
                  <a:pt x="2884488" y="430808"/>
                  <a:pt x="2869406" y="437554"/>
                </a:cubicBezTo>
                <a:cubicBezTo>
                  <a:pt x="2853532" y="444698"/>
                  <a:pt x="2835474" y="448270"/>
                  <a:pt x="2815233" y="448270"/>
                </a:cubicBezTo>
                <a:cubicBezTo>
                  <a:pt x="2789436" y="448270"/>
                  <a:pt x="2765425" y="441722"/>
                  <a:pt x="2743200" y="428625"/>
                </a:cubicBezTo>
                <a:cubicBezTo>
                  <a:pt x="2721769" y="415925"/>
                  <a:pt x="2704108" y="397272"/>
                  <a:pt x="2690217" y="372665"/>
                </a:cubicBezTo>
                <a:cubicBezTo>
                  <a:pt x="2676724" y="348456"/>
                  <a:pt x="2669977" y="320278"/>
                  <a:pt x="2669977" y="288131"/>
                </a:cubicBezTo>
                <a:cubicBezTo>
                  <a:pt x="2669977" y="255984"/>
                  <a:pt x="2676724" y="227806"/>
                  <a:pt x="2690217" y="203597"/>
                </a:cubicBezTo>
                <a:cubicBezTo>
                  <a:pt x="2704108" y="178990"/>
                  <a:pt x="2721769" y="160337"/>
                  <a:pt x="2743200" y="147637"/>
                </a:cubicBezTo>
                <a:cubicBezTo>
                  <a:pt x="2765822" y="134143"/>
                  <a:pt x="2789833" y="127397"/>
                  <a:pt x="2815233" y="127397"/>
                </a:cubicBezTo>
                <a:close/>
                <a:moveTo>
                  <a:pt x="2499717" y="127397"/>
                </a:moveTo>
                <a:cubicBezTo>
                  <a:pt x="2537024" y="127397"/>
                  <a:pt x="2565599" y="138906"/>
                  <a:pt x="2585442" y="161925"/>
                </a:cubicBezTo>
                <a:cubicBezTo>
                  <a:pt x="2604889" y="184150"/>
                  <a:pt x="2614613" y="215106"/>
                  <a:pt x="2614613" y="254794"/>
                </a:cubicBezTo>
                <a:lnTo>
                  <a:pt x="2614613" y="448270"/>
                </a:lnTo>
                <a:lnTo>
                  <a:pt x="2534841" y="448270"/>
                </a:lnTo>
                <a:lnTo>
                  <a:pt x="2534841" y="264914"/>
                </a:lnTo>
                <a:cubicBezTo>
                  <a:pt x="2534841" y="245070"/>
                  <a:pt x="2529682" y="229592"/>
                  <a:pt x="2519363" y="218479"/>
                </a:cubicBezTo>
                <a:cubicBezTo>
                  <a:pt x="2509044" y="207367"/>
                  <a:pt x="2494955" y="201811"/>
                  <a:pt x="2477095" y="201811"/>
                </a:cubicBezTo>
                <a:cubicBezTo>
                  <a:pt x="2455267" y="201811"/>
                  <a:pt x="2437805" y="210145"/>
                  <a:pt x="2424708" y="226814"/>
                </a:cubicBezTo>
                <a:cubicBezTo>
                  <a:pt x="2411611" y="243483"/>
                  <a:pt x="2405063" y="264517"/>
                  <a:pt x="2405063" y="289917"/>
                </a:cubicBezTo>
                <a:lnTo>
                  <a:pt x="2405063" y="448270"/>
                </a:lnTo>
                <a:lnTo>
                  <a:pt x="2325291" y="448270"/>
                </a:lnTo>
                <a:lnTo>
                  <a:pt x="2325291" y="137517"/>
                </a:lnTo>
                <a:lnTo>
                  <a:pt x="2399705" y="137517"/>
                </a:lnTo>
                <a:lnTo>
                  <a:pt x="2399705" y="176212"/>
                </a:lnTo>
                <a:lnTo>
                  <a:pt x="2405063" y="176212"/>
                </a:lnTo>
                <a:cubicBezTo>
                  <a:pt x="2414984" y="160734"/>
                  <a:pt x="2428081" y="148828"/>
                  <a:pt x="2444353" y="140493"/>
                </a:cubicBezTo>
                <a:cubicBezTo>
                  <a:pt x="2461419" y="131762"/>
                  <a:pt x="2479874" y="127397"/>
                  <a:pt x="2499717" y="127397"/>
                </a:cubicBezTo>
                <a:close/>
                <a:moveTo>
                  <a:pt x="1775222" y="127397"/>
                </a:moveTo>
                <a:cubicBezTo>
                  <a:pt x="1797447" y="127397"/>
                  <a:pt x="1816696" y="132556"/>
                  <a:pt x="1832968" y="142875"/>
                </a:cubicBezTo>
                <a:cubicBezTo>
                  <a:pt x="1848446" y="152797"/>
                  <a:pt x="1859955" y="166092"/>
                  <a:pt x="1867496" y="182761"/>
                </a:cubicBezTo>
                <a:cubicBezTo>
                  <a:pt x="1878211" y="166092"/>
                  <a:pt x="1892102" y="152797"/>
                  <a:pt x="1909168" y="142875"/>
                </a:cubicBezTo>
                <a:cubicBezTo>
                  <a:pt x="1927424" y="132556"/>
                  <a:pt x="1948260" y="127397"/>
                  <a:pt x="1971675" y="127397"/>
                </a:cubicBezTo>
                <a:cubicBezTo>
                  <a:pt x="2007394" y="127397"/>
                  <a:pt x="2034382" y="138311"/>
                  <a:pt x="2052638" y="160139"/>
                </a:cubicBezTo>
                <a:cubicBezTo>
                  <a:pt x="2070894" y="181967"/>
                  <a:pt x="2080022" y="211336"/>
                  <a:pt x="2080022" y="248245"/>
                </a:cubicBezTo>
                <a:lnTo>
                  <a:pt x="2080022" y="448270"/>
                </a:lnTo>
                <a:lnTo>
                  <a:pt x="2000845" y="448270"/>
                </a:lnTo>
                <a:lnTo>
                  <a:pt x="2000845" y="263128"/>
                </a:lnTo>
                <a:cubicBezTo>
                  <a:pt x="2000845" y="244078"/>
                  <a:pt x="1996281" y="228997"/>
                  <a:pt x="1987154" y="217884"/>
                </a:cubicBezTo>
                <a:cubicBezTo>
                  <a:pt x="1978422" y="207169"/>
                  <a:pt x="1965722" y="201811"/>
                  <a:pt x="1949053" y="201811"/>
                </a:cubicBezTo>
                <a:cubicBezTo>
                  <a:pt x="1928416" y="201811"/>
                  <a:pt x="1911946" y="210145"/>
                  <a:pt x="1899643" y="226814"/>
                </a:cubicBezTo>
                <a:cubicBezTo>
                  <a:pt x="1887339" y="243086"/>
                  <a:pt x="1881188" y="264715"/>
                  <a:pt x="1881188" y="291703"/>
                </a:cubicBezTo>
                <a:lnTo>
                  <a:pt x="1881188" y="448270"/>
                </a:lnTo>
                <a:lnTo>
                  <a:pt x="1800821" y="448270"/>
                </a:lnTo>
                <a:lnTo>
                  <a:pt x="1800821" y="263128"/>
                </a:lnTo>
                <a:cubicBezTo>
                  <a:pt x="1800821" y="243681"/>
                  <a:pt x="1796058" y="228600"/>
                  <a:pt x="1786533" y="217884"/>
                </a:cubicBezTo>
                <a:cubicBezTo>
                  <a:pt x="1777008" y="207169"/>
                  <a:pt x="1763514" y="201811"/>
                  <a:pt x="1746052" y="201811"/>
                </a:cubicBezTo>
                <a:cubicBezTo>
                  <a:pt x="1726605" y="201811"/>
                  <a:pt x="1710929" y="210145"/>
                  <a:pt x="1699022" y="226814"/>
                </a:cubicBezTo>
                <a:cubicBezTo>
                  <a:pt x="1687116" y="243483"/>
                  <a:pt x="1681163" y="265112"/>
                  <a:pt x="1681163" y="291703"/>
                </a:cubicBezTo>
                <a:lnTo>
                  <a:pt x="1681163" y="448270"/>
                </a:lnTo>
                <a:lnTo>
                  <a:pt x="1601391" y="448270"/>
                </a:lnTo>
                <a:lnTo>
                  <a:pt x="1601391" y="137517"/>
                </a:lnTo>
                <a:lnTo>
                  <a:pt x="1675805" y="137517"/>
                </a:lnTo>
                <a:lnTo>
                  <a:pt x="1675805" y="176212"/>
                </a:lnTo>
                <a:lnTo>
                  <a:pt x="1681163" y="176212"/>
                </a:lnTo>
                <a:cubicBezTo>
                  <a:pt x="1690688" y="161528"/>
                  <a:pt x="1703785" y="149622"/>
                  <a:pt x="1720453" y="140493"/>
                </a:cubicBezTo>
                <a:cubicBezTo>
                  <a:pt x="1736725" y="131762"/>
                  <a:pt x="1754981" y="127397"/>
                  <a:pt x="1775222" y="127397"/>
                </a:cubicBezTo>
                <a:close/>
                <a:moveTo>
                  <a:pt x="1380530" y="127397"/>
                </a:moveTo>
                <a:cubicBezTo>
                  <a:pt x="1427758" y="127397"/>
                  <a:pt x="1464072" y="138509"/>
                  <a:pt x="1489472" y="160734"/>
                </a:cubicBezTo>
                <a:cubicBezTo>
                  <a:pt x="1514078" y="182562"/>
                  <a:pt x="1526381" y="214511"/>
                  <a:pt x="1526381" y="256579"/>
                </a:cubicBezTo>
                <a:lnTo>
                  <a:pt x="1526381" y="448270"/>
                </a:lnTo>
                <a:lnTo>
                  <a:pt x="1447800" y="448270"/>
                </a:lnTo>
                <a:lnTo>
                  <a:pt x="1447800" y="416719"/>
                </a:lnTo>
                <a:lnTo>
                  <a:pt x="1443038" y="416719"/>
                </a:lnTo>
                <a:cubicBezTo>
                  <a:pt x="1433116" y="429419"/>
                  <a:pt x="1420813" y="439340"/>
                  <a:pt x="1406128" y="446484"/>
                </a:cubicBezTo>
                <a:cubicBezTo>
                  <a:pt x="1391047" y="454025"/>
                  <a:pt x="1373386" y="457795"/>
                  <a:pt x="1353146" y="457795"/>
                </a:cubicBezTo>
                <a:cubicBezTo>
                  <a:pt x="1320205" y="457795"/>
                  <a:pt x="1293218" y="448270"/>
                  <a:pt x="1272183" y="429220"/>
                </a:cubicBezTo>
                <a:cubicBezTo>
                  <a:pt x="1251149" y="410170"/>
                  <a:pt x="1240632" y="384770"/>
                  <a:pt x="1240632" y="353020"/>
                </a:cubicBezTo>
                <a:cubicBezTo>
                  <a:pt x="1240632" y="332383"/>
                  <a:pt x="1245989" y="314126"/>
                  <a:pt x="1256705" y="298251"/>
                </a:cubicBezTo>
                <a:cubicBezTo>
                  <a:pt x="1267024" y="282773"/>
                  <a:pt x="1282105" y="270669"/>
                  <a:pt x="1301949" y="261937"/>
                </a:cubicBezTo>
                <a:cubicBezTo>
                  <a:pt x="1321792" y="253206"/>
                  <a:pt x="1343025" y="248840"/>
                  <a:pt x="1365647" y="248840"/>
                </a:cubicBezTo>
                <a:cubicBezTo>
                  <a:pt x="1397794" y="248840"/>
                  <a:pt x="1425178" y="253603"/>
                  <a:pt x="1447800" y="263128"/>
                </a:cubicBezTo>
                <a:lnTo>
                  <a:pt x="1447800" y="249436"/>
                </a:lnTo>
                <a:cubicBezTo>
                  <a:pt x="1447800" y="232370"/>
                  <a:pt x="1441450" y="218678"/>
                  <a:pt x="1428750" y="208359"/>
                </a:cubicBezTo>
                <a:cubicBezTo>
                  <a:pt x="1415653" y="197644"/>
                  <a:pt x="1398389" y="192286"/>
                  <a:pt x="1376958" y="192286"/>
                </a:cubicBezTo>
                <a:cubicBezTo>
                  <a:pt x="1363067" y="192286"/>
                  <a:pt x="1348978" y="195659"/>
                  <a:pt x="1334691" y="202406"/>
                </a:cubicBezTo>
                <a:cubicBezTo>
                  <a:pt x="1321197" y="208756"/>
                  <a:pt x="1309886" y="217487"/>
                  <a:pt x="1300758" y="228600"/>
                </a:cubicBezTo>
                <a:lnTo>
                  <a:pt x="1249561" y="188714"/>
                </a:lnTo>
                <a:cubicBezTo>
                  <a:pt x="1264246" y="169664"/>
                  <a:pt x="1283097" y="154583"/>
                  <a:pt x="1306116" y="143470"/>
                </a:cubicBezTo>
                <a:cubicBezTo>
                  <a:pt x="1328738" y="132754"/>
                  <a:pt x="1353542" y="127397"/>
                  <a:pt x="1380530" y="127397"/>
                </a:cubicBezTo>
                <a:close/>
                <a:moveTo>
                  <a:pt x="1038821" y="127397"/>
                </a:moveTo>
                <a:cubicBezTo>
                  <a:pt x="1070570" y="127397"/>
                  <a:pt x="1098153" y="134342"/>
                  <a:pt x="1121569" y="148233"/>
                </a:cubicBezTo>
                <a:cubicBezTo>
                  <a:pt x="1144985" y="162123"/>
                  <a:pt x="1162646" y="180975"/>
                  <a:pt x="1174552" y="204787"/>
                </a:cubicBezTo>
                <a:cubicBezTo>
                  <a:pt x="1186458" y="228600"/>
                  <a:pt x="1192411" y="255389"/>
                  <a:pt x="1192411" y="285154"/>
                </a:cubicBezTo>
                <a:cubicBezTo>
                  <a:pt x="1192411" y="294679"/>
                  <a:pt x="1191816" y="303609"/>
                  <a:pt x="1190625" y="311944"/>
                </a:cubicBezTo>
                <a:lnTo>
                  <a:pt x="957263" y="311944"/>
                </a:lnTo>
                <a:cubicBezTo>
                  <a:pt x="961231" y="335756"/>
                  <a:pt x="971153" y="354409"/>
                  <a:pt x="987028" y="367903"/>
                </a:cubicBezTo>
                <a:cubicBezTo>
                  <a:pt x="1002506" y="381000"/>
                  <a:pt x="1021160" y="387548"/>
                  <a:pt x="1042988" y="387548"/>
                </a:cubicBezTo>
                <a:cubicBezTo>
                  <a:pt x="1061244" y="387548"/>
                  <a:pt x="1077119" y="383579"/>
                  <a:pt x="1090613" y="375642"/>
                </a:cubicBezTo>
                <a:cubicBezTo>
                  <a:pt x="1103313" y="368101"/>
                  <a:pt x="1113632" y="357386"/>
                  <a:pt x="1121569" y="343495"/>
                </a:cubicBezTo>
                <a:lnTo>
                  <a:pt x="1186458" y="375047"/>
                </a:lnTo>
                <a:cubicBezTo>
                  <a:pt x="1155105" y="430212"/>
                  <a:pt x="1106885" y="457795"/>
                  <a:pt x="1041797" y="457795"/>
                </a:cubicBezTo>
                <a:cubicBezTo>
                  <a:pt x="1010444" y="457795"/>
                  <a:pt x="982663" y="450850"/>
                  <a:pt x="958453" y="436959"/>
                </a:cubicBezTo>
                <a:cubicBezTo>
                  <a:pt x="933847" y="423069"/>
                  <a:pt x="914400" y="403423"/>
                  <a:pt x="900113" y="378023"/>
                </a:cubicBezTo>
                <a:cubicBezTo>
                  <a:pt x="886222" y="353814"/>
                  <a:pt x="879277" y="325636"/>
                  <a:pt x="879277" y="293489"/>
                </a:cubicBezTo>
                <a:cubicBezTo>
                  <a:pt x="879277" y="264120"/>
                  <a:pt x="886222" y="236537"/>
                  <a:pt x="900113" y="210740"/>
                </a:cubicBezTo>
                <a:cubicBezTo>
                  <a:pt x="913606" y="184944"/>
                  <a:pt x="932656" y="164703"/>
                  <a:pt x="957263" y="150018"/>
                </a:cubicBezTo>
                <a:cubicBezTo>
                  <a:pt x="981869" y="134937"/>
                  <a:pt x="1009055" y="127397"/>
                  <a:pt x="1038821" y="127397"/>
                </a:cubicBezTo>
                <a:close/>
                <a:moveTo>
                  <a:pt x="3957638" y="49411"/>
                </a:moveTo>
                <a:lnTo>
                  <a:pt x="4037410" y="49411"/>
                </a:lnTo>
                <a:lnTo>
                  <a:pt x="4037410" y="137517"/>
                </a:lnTo>
                <a:lnTo>
                  <a:pt x="4113610" y="137517"/>
                </a:lnTo>
                <a:lnTo>
                  <a:pt x="4113610" y="205383"/>
                </a:lnTo>
                <a:lnTo>
                  <a:pt x="4037410" y="205383"/>
                </a:lnTo>
                <a:lnTo>
                  <a:pt x="4037410" y="334565"/>
                </a:lnTo>
                <a:cubicBezTo>
                  <a:pt x="4037410" y="350440"/>
                  <a:pt x="4040783" y="361751"/>
                  <a:pt x="4047530" y="368498"/>
                </a:cubicBezTo>
                <a:cubicBezTo>
                  <a:pt x="4053483" y="374848"/>
                  <a:pt x="4063405" y="378023"/>
                  <a:pt x="4077295" y="378023"/>
                </a:cubicBezTo>
                <a:cubicBezTo>
                  <a:pt x="4084043" y="378023"/>
                  <a:pt x="4090392" y="377031"/>
                  <a:pt x="4096346" y="375047"/>
                </a:cubicBezTo>
                <a:cubicBezTo>
                  <a:pt x="4099521" y="373856"/>
                  <a:pt x="4106069" y="370483"/>
                  <a:pt x="4115991" y="364926"/>
                </a:cubicBezTo>
                <a:lnTo>
                  <a:pt x="4115991" y="442912"/>
                </a:lnTo>
                <a:cubicBezTo>
                  <a:pt x="4099719" y="449659"/>
                  <a:pt x="4081264" y="453033"/>
                  <a:pt x="4060627" y="453033"/>
                </a:cubicBezTo>
                <a:cubicBezTo>
                  <a:pt x="4045149" y="453033"/>
                  <a:pt x="4030861" y="450651"/>
                  <a:pt x="4017764" y="445889"/>
                </a:cubicBezTo>
                <a:cubicBezTo>
                  <a:pt x="4004667" y="441126"/>
                  <a:pt x="3994150" y="434776"/>
                  <a:pt x="3986213" y="426839"/>
                </a:cubicBezTo>
                <a:cubicBezTo>
                  <a:pt x="3967163" y="408583"/>
                  <a:pt x="3957638" y="382587"/>
                  <a:pt x="3957638" y="348853"/>
                </a:cubicBezTo>
                <a:lnTo>
                  <a:pt x="3957638" y="205383"/>
                </a:lnTo>
                <a:lnTo>
                  <a:pt x="3903464" y="205383"/>
                </a:lnTo>
                <a:lnTo>
                  <a:pt x="3903464" y="137517"/>
                </a:lnTo>
                <a:lnTo>
                  <a:pt x="3957638" y="137517"/>
                </a:lnTo>
                <a:close/>
                <a:moveTo>
                  <a:pt x="414338" y="49411"/>
                </a:moveTo>
                <a:lnTo>
                  <a:pt x="494110" y="49411"/>
                </a:lnTo>
                <a:lnTo>
                  <a:pt x="494110" y="137517"/>
                </a:lnTo>
                <a:lnTo>
                  <a:pt x="570310" y="137517"/>
                </a:lnTo>
                <a:lnTo>
                  <a:pt x="570310" y="205383"/>
                </a:lnTo>
                <a:lnTo>
                  <a:pt x="494110" y="205383"/>
                </a:lnTo>
                <a:lnTo>
                  <a:pt x="494110" y="334565"/>
                </a:lnTo>
                <a:cubicBezTo>
                  <a:pt x="494110" y="350440"/>
                  <a:pt x="497483" y="361751"/>
                  <a:pt x="504230" y="368498"/>
                </a:cubicBezTo>
                <a:cubicBezTo>
                  <a:pt x="510183" y="374848"/>
                  <a:pt x="520105" y="378023"/>
                  <a:pt x="533996" y="378023"/>
                </a:cubicBezTo>
                <a:cubicBezTo>
                  <a:pt x="540742" y="378023"/>
                  <a:pt x="547092" y="377031"/>
                  <a:pt x="553046" y="375047"/>
                </a:cubicBezTo>
                <a:cubicBezTo>
                  <a:pt x="556221" y="373856"/>
                  <a:pt x="562769" y="370483"/>
                  <a:pt x="572691" y="364926"/>
                </a:cubicBezTo>
                <a:lnTo>
                  <a:pt x="572691" y="442912"/>
                </a:lnTo>
                <a:cubicBezTo>
                  <a:pt x="556419" y="449659"/>
                  <a:pt x="537964" y="453033"/>
                  <a:pt x="517327" y="453033"/>
                </a:cubicBezTo>
                <a:cubicBezTo>
                  <a:pt x="501849" y="453033"/>
                  <a:pt x="487561" y="450651"/>
                  <a:pt x="474464" y="445889"/>
                </a:cubicBezTo>
                <a:cubicBezTo>
                  <a:pt x="461367" y="441126"/>
                  <a:pt x="450850" y="434776"/>
                  <a:pt x="442913" y="426839"/>
                </a:cubicBezTo>
                <a:cubicBezTo>
                  <a:pt x="423863" y="408583"/>
                  <a:pt x="414338" y="382587"/>
                  <a:pt x="414338" y="348853"/>
                </a:cubicBezTo>
                <a:lnTo>
                  <a:pt x="414338" y="205383"/>
                </a:lnTo>
                <a:lnTo>
                  <a:pt x="360164" y="205383"/>
                </a:lnTo>
                <a:lnTo>
                  <a:pt x="360164" y="137517"/>
                </a:lnTo>
                <a:lnTo>
                  <a:pt x="414338" y="137517"/>
                </a:lnTo>
                <a:close/>
                <a:moveTo>
                  <a:pt x="3427810" y="11906"/>
                </a:moveTo>
                <a:lnTo>
                  <a:pt x="3507581" y="11906"/>
                </a:lnTo>
                <a:lnTo>
                  <a:pt x="3507581" y="448270"/>
                </a:lnTo>
                <a:lnTo>
                  <a:pt x="3433167" y="448270"/>
                </a:lnTo>
                <a:lnTo>
                  <a:pt x="3433167" y="411361"/>
                </a:lnTo>
                <a:lnTo>
                  <a:pt x="3427810" y="411361"/>
                </a:lnTo>
                <a:cubicBezTo>
                  <a:pt x="3419475" y="425251"/>
                  <a:pt x="3407370" y="436364"/>
                  <a:pt x="3391495" y="444698"/>
                </a:cubicBezTo>
                <a:cubicBezTo>
                  <a:pt x="3375224" y="453429"/>
                  <a:pt x="3356372" y="457795"/>
                  <a:pt x="3334941" y="457795"/>
                </a:cubicBezTo>
                <a:cubicBezTo>
                  <a:pt x="3306366" y="457795"/>
                  <a:pt x="3280767" y="450850"/>
                  <a:pt x="3258145" y="436959"/>
                </a:cubicBezTo>
                <a:cubicBezTo>
                  <a:pt x="3234730" y="422672"/>
                  <a:pt x="3216672" y="403225"/>
                  <a:pt x="3203972" y="378619"/>
                </a:cubicBezTo>
                <a:cubicBezTo>
                  <a:pt x="3190875" y="353615"/>
                  <a:pt x="3184327" y="325040"/>
                  <a:pt x="3184327" y="292894"/>
                </a:cubicBezTo>
                <a:cubicBezTo>
                  <a:pt x="3184327" y="261144"/>
                  <a:pt x="3190875" y="232767"/>
                  <a:pt x="3203972" y="207764"/>
                </a:cubicBezTo>
                <a:cubicBezTo>
                  <a:pt x="3217069" y="182761"/>
                  <a:pt x="3235127" y="163115"/>
                  <a:pt x="3258145" y="148828"/>
                </a:cubicBezTo>
                <a:cubicBezTo>
                  <a:pt x="3281561" y="134540"/>
                  <a:pt x="3307160" y="127397"/>
                  <a:pt x="3334941" y="127397"/>
                </a:cubicBezTo>
                <a:cubicBezTo>
                  <a:pt x="3355975" y="127397"/>
                  <a:pt x="3374628" y="131961"/>
                  <a:pt x="3390900" y="141089"/>
                </a:cubicBezTo>
                <a:cubicBezTo>
                  <a:pt x="3407172" y="150217"/>
                  <a:pt x="3419475" y="161528"/>
                  <a:pt x="3427810" y="175022"/>
                </a:cubicBezTo>
                <a:lnTo>
                  <a:pt x="3433167" y="175022"/>
                </a:lnTo>
                <a:lnTo>
                  <a:pt x="3427810" y="131564"/>
                </a:lnTo>
                <a:close/>
                <a:moveTo>
                  <a:pt x="157163" y="1786"/>
                </a:moveTo>
                <a:cubicBezTo>
                  <a:pt x="196453" y="1786"/>
                  <a:pt x="227608" y="11112"/>
                  <a:pt x="250627" y="29765"/>
                </a:cubicBezTo>
                <a:cubicBezTo>
                  <a:pt x="273249" y="48418"/>
                  <a:pt x="288727" y="70048"/>
                  <a:pt x="297061" y="94654"/>
                </a:cubicBezTo>
                <a:lnTo>
                  <a:pt x="225028" y="125015"/>
                </a:lnTo>
                <a:cubicBezTo>
                  <a:pt x="220266" y="111125"/>
                  <a:pt x="212328" y="99814"/>
                  <a:pt x="201216" y="91083"/>
                </a:cubicBezTo>
                <a:cubicBezTo>
                  <a:pt x="189706" y="81954"/>
                  <a:pt x="175419" y="77390"/>
                  <a:pt x="158353" y="77390"/>
                </a:cubicBezTo>
                <a:cubicBezTo>
                  <a:pt x="140097" y="77390"/>
                  <a:pt x="125413" y="81558"/>
                  <a:pt x="114300" y="89892"/>
                </a:cubicBezTo>
                <a:cubicBezTo>
                  <a:pt x="102791" y="98226"/>
                  <a:pt x="97036" y="109140"/>
                  <a:pt x="97036" y="122634"/>
                </a:cubicBezTo>
                <a:cubicBezTo>
                  <a:pt x="97036" y="135731"/>
                  <a:pt x="102394" y="146843"/>
                  <a:pt x="113110" y="155972"/>
                </a:cubicBezTo>
                <a:cubicBezTo>
                  <a:pt x="124619" y="165497"/>
                  <a:pt x="142677" y="174426"/>
                  <a:pt x="167283" y="182761"/>
                </a:cubicBezTo>
                <a:lnTo>
                  <a:pt x="194667" y="191690"/>
                </a:lnTo>
                <a:cubicBezTo>
                  <a:pt x="233164" y="205184"/>
                  <a:pt x="262136" y="222250"/>
                  <a:pt x="281583" y="242887"/>
                </a:cubicBezTo>
                <a:cubicBezTo>
                  <a:pt x="301824" y="264319"/>
                  <a:pt x="311944" y="292298"/>
                  <a:pt x="311944" y="326826"/>
                </a:cubicBezTo>
                <a:cubicBezTo>
                  <a:pt x="311944" y="355798"/>
                  <a:pt x="304602" y="380008"/>
                  <a:pt x="289917" y="399454"/>
                </a:cubicBezTo>
                <a:cubicBezTo>
                  <a:pt x="274439" y="419695"/>
                  <a:pt x="255588" y="434379"/>
                  <a:pt x="233363" y="443508"/>
                </a:cubicBezTo>
                <a:cubicBezTo>
                  <a:pt x="210344" y="453033"/>
                  <a:pt x="186730" y="457795"/>
                  <a:pt x="162521" y="457795"/>
                </a:cubicBezTo>
                <a:cubicBezTo>
                  <a:pt x="124024" y="457795"/>
                  <a:pt x="90289" y="447079"/>
                  <a:pt x="61317" y="425648"/>
                </a:cubicBezTo>
                <a:cubicBezTo>
                  <a:pt x="32346" y="404217"/>
                  <a:pt x="11906" y="373856"/>
                  <a:pt x="0" y="334565"/>
                </a:cubicBezTo>
                <a:lnTo>
                  <a:pt x="77391" y="303609"/>
                </a:lnTo>
                <a:cubicBezTo>
                  <a:pt x="83344" y="327025"/>
                  <a:pt x="93663" y="345479"/>
                  <a:pt x="108347" y="358973"/>
                </a:cubicBezTo>
                <a:cubicBezTo>
                  <a:pt x="123428" y="372864"/>
                  <a:pt x="141685" y="379809"/>
                  <a:pt x="163116" y="379809"/>
                </a:cubicBezTo>
                <a:cubicBezTo>
                  <a:pt x="180975" y="379809"/>
                  <a:pt x="196652" y="375245"/>
                  <a:pt x="210145" y="366117"/>
                </a:cubicBezTo>
                <a:cubicBezTo>
                  <a:pt x="223242" y="357386"/>
                  <a:pt x="229791" y="344686"/>
                  <a:pt x="229791" y="328017"/>
                </a:cubicBezTo>
                <a:cubicBezTo>
                  <a:pt x="229791" y="311348"/>
                  <a:pt x="223639" y="298053"/>
                  <a:pt x="211336" y="288131"/>
                </a:cubicBezTo>
                <a:cubicBezTo>
                  <a:pt x="198636" y="277812"/>
                  <a:pt x="176411" y="266700"/>
                  <a:pt x="144661" y="254794"/>
                </a:cubicBezTo>
                <a:lnTo>
                  <a:pt x="117872" y="245269"/>
                </a:lnTo>
                <a:cubicBezTo>
                  <a:pt x="90091" y="235744"/>
                  <a:pt x="66278" y="220861"/>
                  <a:pt x="46435" y="200620"/>
                </a:cubicBezTo>
                <a:cubicBezTo>
                  <a:pt x="26194" y="179586"/>
                  <a:pt x="16074" y="154186"/>
                  <a:pt x="16074" y="124420"/>
                </a:cubicBezTo>
                <a:cubicBezTo>
                  <a:pt x="16074" y="101401"/>
                  <a:pt x="22027" y="80764"/>
                  <a:pt x="33933" y="62508"/>
                </a:cubicBezTo>
                <a:cubicBezTo>
                  <a:pt x="45839" y="43854"/>
                  <a:pt x="62508" y="29170"/>
                  <a:pt x="83939" y="18454"/>
                </a:cubicBezTo>
                <a:cubicBezTo>
                  <a:pt x="106164" y="7342"/>
                  <a:pt x="130572" y="1786"/>
                  <a:pt x="157163" y="1786"/>
                </a:cubicBezTo>
                <a:close/>
                <a:moveTo>
                  <a:pt x="2198490" y="0"/>
                </a:moveTo>
                <a:cubicBezTo>
                  <a:pt x="2212777" y="0"/>
                  <a:pt x="2224881" y="4961"/>
                  <a:pt x="2234803" y="14883"/>
                </a:cubicBezTo>
                <a:cubicBezTo>
                  <a:pt x="2244725" y="24804"/>
                  <a:pt x="2249686" y="36909"/>
                  <a:pt x="2249686" y="51197"/>
                </a:cubicBezTo>
                <a:cubicBezTo>
                  <a:pt x="2249686" y="65881"/>
                  <a:pt x="2244725" y="78184"/>
                  <a:pt x="2234803" y="88106"/>
                </a:cubicBezTo>
                <a:cubicBezTo>
                  <a:pt x="2224881" y="98028"/>
                  <a:pt x="2212777" y="102989"/>
                  <a:pt x="2198490" y="102989"/>
                </a:cubicBezTo>
                <a:cubicBezTo>
                  <a:pt x="2184202" y="102989"/>
                  <a:pt x="2172097" y="98028"/>
                  <a:pt x="2162175" y="88106"/>
                </a:cubicBezTo>
                <a:cubicBezTo>
                  <a:pt x="2151856" y="77787"/>
                  <a:pt x="2146697" y="65484"/>
                  <a:pt x="2146697" y="51197"/>
                </a:cubicBezTo>
                <a:cubicBezTo>
                  <a:pt x="2146697" y="37306"/>
                  <a:pt x="2151856" y="25201"/>
                  <a:pt x="2162175" y="14883"/>
                </a:cubicBezTo>
                <a:cubicBezTo>
                  <a:pt x="2172097" y="4961"/>
                  <a:pt x="2184202" y="0"/>
                  <a:pt x="2198490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48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B692AA-514F-461F-B1EA-29026565C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2411641"/>
            <a:ext cx="643021" cy="6430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79FD6FC1-A316-4F25-AC77-E0947F00B45B}"/>
              </a:ext>
            </a:extLst>
          </p:cNvPr>
          <p:cNvSpPr txBox="1"/>
          <p:nvPr/>
        </p:nvSpPr>
        <p:spPr>
          <a:xfrm>
            <a:off x="6156077" y="2349633"/>
            <a:ext cx="1387636" cy="267054"/>
          </a:xfrm>
          <a:custGeom>
            <a:avLst/>
            <a:gdLst/>
            <a:ahLst/>
            <a:cxnLst/>
            <a:rect l="l" t="t" r="r" b="b"/>
            <a:pathLst>
              <a:path w="1387636" h="267054">
                <a:moveTo>
                  <a:pt x="273937" y="222545"/>
                </a:moveTo>
                <a:cubicBezTo>
                  <a:pt x="279872" y="222545"/>
                  <a:pt x="284817" y="224523"/>
                  <a:pt x="288773" y="228479"/>
                </a:cubicBezTo>
                <a:cubicBezTo>
                  <a:pt x="292730" y="232436"/>
                  <a:pt x="294708" y="237381"/>
                  <a:pt x="294708" y="243316"/>
                </a:cubicBezTo>
                <a:cubicBezTo>
                  <a:pt x="294708" y="249250"/>
                  <a:pt x="292730" y="254196"/>
                  <a:pt x="288773" y="258152"/>
                </a:cubicBezTo>
                <a:cubicBezTo>
                  <a:pt x="284817" y="262108"/>
                  <a:pt x="279872" y="264087"/>
                  <a:pt x="273937" y="264087"/>
                </a:cubicBezTo>
                <a:cubicBezTo>
                  <a:pt x="268002" y="264087"/>
                  <a:pt x="263057" y="262108"/>
                  <a:pt x="259101" y="258152"/>
                </a:cubicBezTo>
                <a:cubicBezTo>
                  <a:pt x="255144" y="254196"/>
                  <a:pt x="253166" y="249250"/>
                  <a:pt x="253166" y="243316"/>
                </a:cubicBezTo>
                <a:cubicBezTo>
                  <a:pt x="253166" y="237381"/>
                  <a:pt x="255144" y="232436"/>
                  <a:pt x="259101" y="228479"/>
                </a:cubicBezTo>
                <a:cubicBezTo>
                  <a:pt x="263057" y="224523"/>
                  <a:pt x="268002" y="222545"/>
                  <a:pt x="273937" y="222545"/>
                </a:cubicBezTo>
                <a:close/>
                <a:moveTo>
                  <a:pt x="1363359" y="156726"/>
                </a:moveTo>
                <a:cubicBezTo>
                  <a:pt x="1370013" y="156726"/>
                  <a:pt x="1375677" y="159064"/>
                  <a:pt x="1380353" y="163739"/>
                </a:cubicBezTo>
                <a:cubicBezTo>
                  <a:pt x="1385209" y="168595"/>
                  <a:pt x="1387636" y="174170"/>
                  <a:pt x="1387636" y="180464"/>
                </a:cubicBezTo>
                <a:cubicBezTo>
                  <a:pt x="1387636" y="186938"/>
                  <a:pt x="1385209" y="192603"/>
                  <a:pt x="1380353" y="197458"/>
                </a:cubicBezTo>
                <a:cubicBezTo>
                  <a:pt x="1375677" y="202134"/>
                  <a:pt x="1370013" y="204472"/>
                  <a:pt x="1363359" y="204472"/>
                </a:cubicBezTo>
                <a:cubicBezTo>
                  <a:pt x="1356705" y="204472"/>
                  <a:pt x="1351040" y="202134"/>
                  <a:pt x="1346365" y="197458"/>
                </a:cubicBezTo>
                <a:cubicBezTo>
                  <a:pt x="1341689" y="192782"/>
                  <a:pt x="1339351" y="187118"/>
                  <a:pt x="1339351" y="180464"/>
                </a:cubicBezTo>
                <a:cubicBezTo>
                  <a:pt x="1339351" y="173990"/>
                  <a:pt x="1341689" y="168415"/>
                  <a:pt x="1346365" y="163739"/>
                </a:cubicBezTo>
                <a:cubicBezTo>
                  <a:pt x="1351040" y="159064"/>
                  <a:pt x="1356705" y="156726"/>
                  <a:pt x="1363359" y="156726"/>
                </a:cubicBezTo>
                <a:close/>
                <a:moveTo>
                  <a:pt x="273937" y="138652"/>
                </a:moveTo>
                <a:cubicBezTo>
                  <a:pt x="255234" y="138652"/>
                  <a:pt x="245883" y="145666"/>
                  <a:pt x="245883" y="159693"/>
                </a:cubicBezTo>
                <a:cubicBezTo>
                  <a:pt x="245883" y="165448"/>
                  <a:pt x="247951" y="170123"/>
                  <a:pt x="252087" y="173720"/>
                </a:cubicBezTo>
                <a:cubicBezTo>
                  <a:pt x="256223" y="177317"/>
                  <a:pt x="261978" y="179115"/>
                  <a:pt x="269351" y="179115"/>
                </a:cubicBezTo>
                <a:cubicBezTo>
                  <a:pt x="279961" y="179115"/>
                  <a:pt x="288324" y="175788"/>
                  <a:pt x="294438" y="169134"/>
                </a:cubicBezTo>
                <a:cubicBezTo>
                  <a:pt x="300552" y="162480"/>
                  <a:pt x="303610" y="154568"/>
                  <a:pt x="303610" y="145396"/>
                </a:cubicBezTo>
                <a:cubicBezTo>
                  <a:pt x="293719" y="140900"/>
                  <a:pt x="283828" y="138652"/>
                  <a:pt x="273937" y="138652"/>
                </a:cubicBezTo>
                <a:close/>
                <a:moveTo>
                  <a:pt x="1235609" y="90367"/>
                </a:moveTo>
                <a:cubicBezTo>
                  <a:pt x="1225538" y="90367"/>
                  <a:pt x="1216816" y="93874"/>
                  <a:pt x="1209443" y="100887"/>
                </a:cubicBezTo>
                <a:cubicBezTo>
                  <a:pt x="1202249" y="107901"/>
                  <a:pt x="1198653" y="117702"/>
                  <a:pt x="1198653" y="130290"/>
                </a:cubicBezTo>
                <a:cubicBezTo>
                  <a:pt x="1198653" y="142699"/>
                  <a:pt x="1202249" y="152410"/>
                  <a:pt x="1209443" y="159423"/>
                </a:cubicBezTo>
                <a:cubicBezTo>
                  <a:pt x="1216816" y="166437"/>
                  <a:pt x="1225538" y="169944"/>
                  <a:pt x="1235609" y="169944"/>
                </a:cubicBezTo>
                <a:cubicBezTo>
                  <a:pt x="1245679" y="169944"/>
                  <a:pt x="1254311" y="166437"/>
                  <a:pt x="1261505" y="159423"/>
                </a:cubicBezTo>
                <a:cubicBezTo>
                  <a:pt x="1268698" y="152410"/>
                  <a:pt x="1272295" y="142699"/>
                  <a:pt x="1272295" y="130290"/>
                </a:cubicBezTo>
                <a:cubicBezTo>
                  <a:pt x="1272295" y="117702"/>
                  <a:pt x="1268788" y="107901"/>
                  <a:pt x="1261774" y="100887"/>
                </a:cubicBezTo>
                <a:cubicBezTo>
                  <a:pt x="1254761" y="93874"/>
                  <a:pt x="1246039" y="90367"/>
                  <a:pt x="1235609" y="90367"/>
                </a:cubicBezTo>
                <a:close/>
                <a:moveTo>
                  <a:pt x="1363359" y="58536"/>
                </a:moveTo>
                <a:cubicBezTo>
                  <a:pt x="1370013" y="58536"/>
                  <a:pt x="1375677" y="60874"/>
                  <a:pt x="1380353" y="65550"/>
                </a:cubicBezTo>
                <a:cubicBezTo>
                  <a:pt x="1385209" y="70405"/>
                  <a:pt x="1387636" y="76070"/>
                  <a:pt x="1387636" y="82544"/>
                </a:cubicBezTo>
                <a:cubicBezTo>
                  <a:pt x="1387636" y="89018"/>
                  <a:pt x="1385209" y="94683"/>
                  <a:pt x="1380353" y="99539"/>
                </a:cubicBezTo>
                <a:cubicBezTo>
                  <a:pt x="1375677" y="104214"/>
                  <a:pt x="1370013" y="106552"/>
                  <a:pt x="1363359" y="106552"/>
                </a:cubicBezTo>
                <a:cubicBezTo>
                  <a:pt x="1356705" y="106552"/>
                  <a:pt x="1351040" y="104214"/>
                  <a:pt x="1346365" y="99539"/>
                </a:cubicBezTo>
                <a:cubicBezTo>
                  <a:pt x="1341689" y="94863"/>
                  <a:pt x="1339351" y="89198"/>
                  <a:pt x="1339351" y="82544"/>
                </a:cubicBezTo>
                <a:cubicBezTo>
                  <a:pt x="1339351" y="75890"/>
                  <a:pt x="1341689" y="70226"/>
                  <a:pt x="1346365" y="65550"/>
                </a:cubicBezTo>
                <a:cubicBezTo>
                  <a:pt x="1351040" y="60874"/>
                  <a:pt x="1356705" y="58536"/>
                  <a:pt x="1363359" y="58536"/>
                </a:cubicBezTo>
                <a:close/>
                <a:moveTo>
                  <a:pt x="789738" y="57727"/>
                </a:moveTo>
                <a:cubicBezTo>
                  <a:pt x="796212" y="57727"/>
                  <a:pt x="802147" y="58806"/>
                  <a:pt x="807542" y="60964"/>
                </a:cubicBezTo>
                <a:lnTo>
                  <a:pt x="807542" y="97111"/>
                </a:lnTo>
                <a:cubicBezTo>
                  <a:pt x="802866" y="95312"/>
                  <a:pt x="798640" y="93964"/>
                  <a:pt x="794863" y="93064"/>
                </a:cubicBezTo>
                <a:cubicBezTo>
                  <a:pt x="790907" y="92165"/>
                  <a:pt x="787310" y="91716"/>
                  <a:pt x="784073" y="91716"/>
                </a:cubicBezTo>
                <a:cubicBezTo>
                  <a:pt x="773103" y="91716"/>
                  <a:pt x="764561" y="95582"/>
                  <a:pt x="758447" y="103315"/>
                </a:cubicBezTo>
                <a:cubicBezTo>
                  <a:pt x="752333" y="111048"/>
                  <a:pt x="749275" y="120849"/>
                  <a:pt x="749275" y="132718"/>
                </a:cubicBezTo>
                <a:lnTo>
                  <a:pt x="749275" y="202853"/>
                </a:lnTo>
                <a:lnTo>
                  <a:pt x="713129" y="202853"/>
                </a:lnTo>
                <a:lnTo>
                  <a:pt x="713129" y="62043"/>
                </a:lnTo>
                <a:lnTo>
                  <a:pt x="746848" y="62043"/>
                </a:lnTo>
                <a:lnTo>
                  <a:pt x="746848" y="80656"/>
                </a:lnTo>
                <a:lnTo>
                  <a:pt x="749275" y="80656"/>
                </a:lnTo>
                <a:cubicBezTo>
                  <a:pt x="752692" y="74002"/>
                  <a:pt x="758087" y="68517"/>
                  <a:pt x="765460" y="64201"/>
                </a:cubicBezTo>
                <a:cubicBezTo>
                  <a:pt x="772654" y="59885"/>
                  <a:pt x="780746" y="57727"/>
                  <a:pt x="789738" y="57727"/>
                </a:cubicBezTo>
                <a:close/>
                <a:moveTo>
                  <a:pt x="1228325" y="57457"/>
                </a:moveTo>
                <a:cubicBezTo>
                  <a:pt x="1236957" y="57457"/>
                  <a:pt x="1245140" y="59166"/>
                  <a:pt x="1252873" y="62583"/>
                </a:cubicBezTo>
                <a:cubicBezTo>
                  <a:pt x="1259886" y="65640"/>
                  <a:pt x="1265641" y="70405"/>
                  <a:pt x="1270137" y="76879"/>
                </a:cubicBezTo>
                <a:lnTo>
                  <a:pt x="1272295" y="76879"/>
                </a:lnTo>
                <a:lnTo>
                  <a:pt x="1272295" y="62043"/>
                </a:lnTo>
                <a:lnTo>
                  <a:pt x="1307093" y="62043"/>
                </a:lnTo>
                <a:lnTo>
                  <a:pt x="1307093" y="193142"/>
                </a:lnTo>
                <a:cubicBezTo>
                  <a:pt x="1307093" y="208608"/>
                  <a:pt x="1304215" y="221736"/>
                  <a:pt x="1298461" y="232526"/>
                </a:cubicBezTo>
                <a:cubicBezTo>
                  <a:pt x="1292706" y="243316"/>
                  <a:pt x="1284254" y="251768"/>
                  <a:pt x="1273104" y="257882"/>
                </a:cubicBezTo>
                <a:cubicBezTo>
                  <a:pt x="1261954" y="263997"/>
                  <a:pt x="1249276" y="267054"/>
                  <a:pt x="1235069" y="267054"/>
                </a:cubicBezTo>
                <a:cubicBezTo>
                  <a:pt x="1217265" y="267054"/>
                  <a:pt x="1202429" y="263008"/>
                  <a:pt x="1190560" y="254915"/>
                </a:cubicBezTo>
                <a:cubicBezTo>
                  <a:pt x="1178691" y="246823"/>
                  <a:pt x="1170778" y="237201"/>
                  <a:pt x="1166822" y="226052"/>
                </a:cubicBezTo>
                <a:lnTo>
                  <a:pt x="1200811" y="212294"/>
                </a:lnTo>
                <a:cubicBezTo>
                  <a:pt x="1203868" y="219308"/>
                  <a:pt x="1208364" y="224793"/>
                  <a:pt x="1214298" y="228749"/>
                </a:cubicBezTo>
                <a:cubicBezTo>
                  <a:pt x="1220592" y="232885"/>
                  <a:pt x="1227516" y="234953"/>
                  <a:pt x="1235069" y="234953"/>
                </a:cubicBezTo>
                <a:cubicBezTo>
                  <a:pt x="1246578" y="234953"/>
                  <a:pt x="1255660" y="231447"/>
                  <a:pt x="1262314" y="224433"/>
                </a:cubicBezTo>
                <a:cubicBezTo>
                  <a:pt x="1268968" y="217600"/>
                  <a:pt x="1272295" y="207619"/>
                  <a:pt x="1272295" y="194491"/>
                </a:cubicBezTo>
                <a:lnTo>
                  <a:pt x="1272295" y="183431"/>
                </a:lnTo>
                <a:lnTo>
                  <a:pt x="1270137" y="183431"/>
                </a:lnTo>
                <a:cubicBezTo>
                  <a:pt x="1265461" y="190085"/>
                  <a:pt x="1259706" y="194940"/>
                  <a:pt x="1252873" y="197998"/>
                </a:cubicBezTo>
                <a:cubicBezTo>
                  <a:pt x="1245679" y="201235"/>
                  <a:pt x="1237497" y="202853"/>
                  <a:pt x="1228325" y="202853"/>
                </a:cubicBezTo>
                <a:cubicBezTo>
                  <a:pt x="1216636" y="202853"/>
                  <a:pt x="1205756" y="199886"/>
                  <a:pt x="1195685" y="193951"/>
                </a:cubicBezTo>
                <a:cubicBezTo>
                  <a:pt x="1185974" y="188197"/>
                  <a:pt x="1177972" y="179744"/>
                  <a:pt x="1171678" y="168595"/>
                </a:cubicBezTo>
                <a:cubicBezTo>
                  <a:pt x="1165563" y="157625"/>
                  <a:pt x="1162506" y="144857"/>
                  <a:pt x="1162506" y="130290"/>
                </a:cubicBezTo>
                <a:cubicBezTo>
                  <a:pt x="1162506" y="115724"/>
                  <a:pt x="1165563" y="102955"/>
                  <a:pt x="1171678" y="91985"/>
                </a:cubicBezTo>
                <a:cubicBezTo>
                  <a:pt x="1177972" y="80836"/>
                  <a:pt x="1185974" y="72384"/>
                  <a:pt x="1195685" y="66629"/>
                </a:cubicBezTo>
                <a:cubicBezTo>
                  <a:pt x="1205936" y="60515"/>
                  <a:pt x="1216816" y="57457"/>
                  <a:pt x="1228325" y="57457"/>
                </a:cubicBezTo>
                <a:close/>
                <a:moveTo>
                  <a:pt x="1087441" y="57457"/>
                </a:moveTo>
                <a:cubicBezTo>
                  <a:pt x="1104345" y="57457"/>
                  <a:pt x="1117293" y="62673"/>
                  <a:pt x="1126285" y="73103"/>
                </a:cubicBezTo>
                <a:cubicBezTo>
                  <a:pt x="1135097" y="83174"/>
                  <a:pt x="1139503" y="97201"/>
                  <a:pt x="1139503" y="115184"/>
                </a:cubicBezTo>
                <a:lnTo>
                  <a:pt x="1139503" y="202853"/>
                </a:lnTo>
                <a:lnTo>
                  <a:pt x="1103356" y="202853"/>
                </a:lnTo>
                <a:lnTo>
                  <a:pt x="1103356" y="119770"/>
                </a:lnTo>
                <a:cubicBezTo>
                  <a:pt x="1103356" y="110778"/>
                  <a:pt x="1101018" y="103765"/>
                  <a:pt x="1096343" y="98729"/>
                </a:cubicBezTo>
                <a:cubicBezTo>
                  <a:pt x="1091667" y="93694"/>
                  <a:pt x="1085283" y="91176"/>
                  <a:pt x="1077190" y="91176"/>
                </a:cubicBezTo>
                <a:cubicBezTo>
                  <a:pt x="1067299" y="91176"/>
                  <a:pt x="1059387" y="94953"/>
                  <a:pt x="1053452" y="102506"/>
                </a:cubicBezTo>
                <a:cubicBezTo>
                  <a:pt x="1047518" y="110059"/>
                  <a:pt x="1044550" y="119590"/>
                  <a:pt x="1044550" y="131099"/>
                </a:cubicBezTo>
                <a:lnTo>
                  <a:pt x="1044550" y="202853"/>
                </a:lnTo>
                <a:lnTo>
                  <a:pt x="1008404" y="202853"/>
                </a:lnTo>
                <a:lnTo>
                  <a:pt x="1008404" y="62043"/>
                </a:lnTo>
                <a:lnTo>
                  <a:pt x="1042123" y="62043"/>
                </a:lnTo>
                <a:lnTo>
                  <a:pt x="1042123" y="79577"/>
                </a:lnTo>
                <a:lnTo>
                  <a:pt x="1044550" y="79577"/>
                </a:lnTo>
                <a:cubicBezTo>
                  <a:pt x="1049046" y="72563"/>
                  <a:pt x="1054981" y="67168"/>
                  <a:pt x="1062354" y="63392"/>
                </a:cubicBezTo>
                <a:cubicBezTo>
                  <a:pt x="1070087" y="59436"/>
                  <a:pt x="1078449" y="57457"/>
                  <a:pt x="1087441" y="57457"/>
                </a:cubicBezTo>
                <a:close/>
                <a:moveTo>
                  <a:pt x="436318" y="57457"/>
                </a:moveTo>
                <a:cubicBezTo>
                  <a:pt x="451783" y="57457"/>
                  <a:pt x="465271" y="60874"/>
                  <a:pt x="476780" y="67708"/>
                </a:cubicBezTo>
                <a:cubicBezTo>
                  <a:pt x="488110" y="74542"/>
                  <a:pt x="496202" y="84073"/>
                  <a:pt x="501058" y="96301"/>
                </a:cubicBezTo>
                <a:lnTo>
                  <a:pt x="467879" y="110059"/>
                </a:lnTo>
                <a:cubicBezTo>
                  <a:pt x="461944" y="97470"/>
                  <a:pt x="451424" y="91176"/>
                  <a:pt x="436318" y="91176"/>
                </a:cubicBezTo>
                <a:cubicBezTo>
                  <a:pt x="425168" y="91176"/>
                  <a:pt x="416086" y="94953"/>
                  <a:pt x="409073" y="102506"/>
                </a:cubicBezTo>
                <a:cubicBezTo>
                  <a:pt x="402059" y="110059"/>
                  <a:pt x="398553" y="120040"/>
                  <a:pt x="398553" y="132448"/>
                </a:cubicBezTo>
                <a:cubicBezTo>
                  <a:pt x="398553" y="144857"/>
                  <a:pt x="402059" y="154837"/>
                  <a:pt x="409073" y="162390"/>
                </a:cubicBezTo>
                <a:cubicBezTo>
                  <a:pt x="416086" y="169944"/>
                  <a:pt x="425168" y="173720"/>
                  <a:pt x="436318" y="173720"/>
                </a:cubicBezTo>
                <a:cubicBezTo>
                  <a:pt x="451783" y="173720"/>
                  <a:pt x="462843" y="167156"/>
                  <a:pt x="469497" y="154028"/>
                </a:cubicBezTo>
                <a:lnTo>
                  <a:pt x="502407" y="168325"/>
                </a:lnTo>
                <a:cubicBezTo>
                  <a:pt x="496113" y="180913"/>
                  <a:pt x="487481" y="190445"/>
                  <a:pt x="476511" y="196919"/>
                </a:cubicBezTo>
                <a:cubicBezTo>
                  <a:pt x="465001" y="203752"/>
                  <a:pt x="451604" y="207169"/>
                  <a:pt x="436318" y="207169"/>
                </a:cubicBezTo>
                <a:cubicBezTo>
                  <a:pt x="421931" y="207169"/>
                  <a:pt x="409253" y="204022"/>
                  <a:pt x="398283" y="197728"/>
                </a:cubicBezTo>
                <a:cubicBezTo>
                  <a:pt x="387133" y="191434"/>
                  <a:pt x="378321" y="182532"/>
                  <a:pt x="371847" y="171023"/>
                </a:cubicBezTo>
                <a:cubicBezTo>
                  <a:pt x="365553" y="160053"/>
                  <a:pt x="362406" y="147195"/>
                  <a:pt x="362406" y="132448"/>
                </a:cubicBezTo>
                <a:cubicBezTo>
                  <a:pt x="362406" y="117702"/>
                  <a:pt x="365553" y="104844"/>
                  <a:pt x="371847" y="93874"/>
                </a:cubicBezTo>
                <a:cubicBezTo>
                  <a:pt x="378321" y="82364"/>
                  <a:pt x="387133" y="73463"/>
                  <a:pt x="398283" y="67168"/>
                </a:cubicBezTo>
                <a:cubicBezTo>
                  <a:pt x="409612" y="60694"/>
                  <a:pt x="422291" y="57457"/>
                  <a:pt x="436318" y="57457"/>
                </a:cubicBezTo>
                <a:close/>
                <a:moveTo>
                  <a:pt x="273128" y="57457"/>
                </a:moveTo>
                <a:cubicBezTo>
                  <a:pt x="294528" y="57457"/>
                  <a:pt x="310983" y="62493"/>
                  <a:pt x="322492" y="72563"/>
                </a:cubicBezTo>
                <a:cubicBezTo>
                  <a:pt x="333642" y="82454"/>
                  <a:pt x="339217" y="96931"/>
                  <a:pt x="339217" y="115993"/>
                </a:cubicBezTo>
                <a:lnTo>
                  <a:pt x="339217" y="202853"/>
                </a:lnTo>
                <a:lnTo>
                  <a:pt x="303610" y="202853"/>
                </a:lnTo>
                <a:lnTo>
                  <a:pt x="303610" y="188556"/>
                </a:lnTo>
                <a:lnTo>
                  <a:pt x="301452" y="188556"/>
                </a:lnTo>
                <a:cubicBezTo>
                  <a:pt x="296956" y="194311"/>
                  <a:pt x="291381" y="198807"/>
                  <a:pt x="284727" y="202044"/>
                </a:cubicBezTo>
                <a:cubicBezTo>
                  <a:pt x="277893" y="205461"/>
                  <a:pt x="269891" y="207169"/>
                  <a:pt x="260719" y="207169"/>
                </a:cubicBezTo>
                <a:cubicBezTo>
                  <a:pt x="245793" y="207169"/>
                  <a:pt x="233564" y="202853"/>
                  <a:pt x="224033" y="194221"/>
                </a:cubicBezTo>
                <a:cubicBezTo>
                  <a:pt x="214502" y="185589"/>
                  <a:pt x="209736" y="174080"/>
                  <a:pt x="209736" y="159693"/>
                </a:cubicBezTo>
                <a:cubicBezTo>
                  <a:pt x="209736" y="150342"/>
                  <a:pt x="212164" y="142069"/>
                  <a:pt x="217020" y="134876"/>
                </a:cubicBezTo>
                <a:cubicBezTo>
                  <a:pt x="221695" y="127862"/>
                  <a:pt x="228529" y="122377"/>
                  <a:pt x="237521" y="118421"/>
                </a:cubicBezTo>
                <a:cubicBezTo>
                  <a:pt x="246512" y="114465"/>
                  <a:pt x="256133" y="112487"/>
                  <a:pt x="266384" y="112487"/>
                </a:cubicBezTo>
                <a:cubicBezTo>
                  <a:pt x="280951" y="112487"/>
                  <a:pt x="293359" y="114645"/>
                  <a:pt x="303610" y="118961"/>
                </a:cubicBezTo>
                <a:lnTo>
                  <a:pt x="303610" y="112756"/>
                </a:lnTo>
                <a:cubicBezTo>
                  <a:pt x="303610" y="105023"/>
                  <a:pt x="300732" y="98819"/>
                  <a:pt x="294978" y="94143"/>
                </a:cubicBezTo>
                <a:cubicBezTo>
                  <a:pt x="289043" y="89288"/>
                  <a:pt x="281220" y="86860"/>
                  <a:pt x="271509" y="86860"/>
                </a:cubicBezTo>
                <a:cubicBezTo>
                  <a:pt x="265215" y="86860"/>
                  <a:pt x="258831" y="88389"/>
                  <a:pt x="252357" y="91446"/>
                </a:cubicBezTo>
                <a:cubicBezTo>
                  <a:pt x="246243" y="94323"/>
                  <a:pt x="241117" y="98280"/>
                  <a:pt x="236981" y="103315"/>
                </a:cubicBezTo>
                <a:lnTo>
                  <a:pt x="213783" y="85242"/>
                </a:lnTo>
                <a:cubicBezTo>
                  <a:pt x="220436" y="76610"/>
                  <a:pt x="228979" y="69776"/>
                  <a:pt x="239409" y="64741"/>
                </a:cubicBezTo>
                <a:cubicBezTo>
                  <a:pt x="249659" y="59885"/>
                  <a:pt x="260899" y="57457"/>
                  <a:pt x="273128" y="57457"/>
                </a:cubicBezTo>
                <a:close/>
                <a:moveTo>
                  <a:pt x="57457" y="40463"/>
                </a:moveTo>
                <a:lnTo>
                  <a:pt x="57457" y="84972"/>
                </a:lnTo>
                <a:lnTo>
                  <a:pt x="108170" y="84972"/>
                </a:lnTo>
                <a:lnTo>
                  <a:pt x="108170" y="115184"/>
                </a:lnTo>
                <a:lnTo>
                  <a:pt x="57457" y="115184"/>
                </a:lnTo>
                <a:lnTo>
                  <a:pt x="57457" y="167516"/>
                </a:lnTo>
                <a:lnTo>
                  <a:pt x="85511" y="167516"/>
                </a:lnTo>
                <a:cubicBezTo>
                  <a:pt x="106912" y="167516"/>
                  <a:pt x="123276" y="161851"/>
                  <a:pt x="134606" y="150521"/>
                </a:cubicBezTo>
                <a:cubicBezTo>
                  <a:pt x="145756" y="139372"/>
                  <a:pt x="151331" y="123816"/>
                  <a:pt x="151331" y="103855"/>
                </a:cubicBezTo>
                <a:cubicBezTo>
                  <a:pt x="151331" y="84073"/>
                  <a:pt x="145756" y="68607"/>
                  <a:pt x="134606" y="57457"/>
                </a:cubicBezTo>
                <a:cubicBezTo>
                  <a:pt x="123276" y="46128"/>
                  <a:pt x="106912" y="40463"/>
                  <a:pt x="85511" y="40463"/>
                </a:cubicBezTo>
                <a:close/>
                <a:moveTo>
                  <a:pt x="970667" y="29403"/>
                </a:moveTo>
                <a:lnTo>
                  <a:pt x="997642" y="29403"/>
                </a:lnTo>
                <a:lnTo>
                  <a:pt x="997642" y="50983"/>
                </a:lnTo>
                <a:cubicBezTo>
                  <a:pt x="997642" y="63392"/>
                  <a:pt x="994584" y="72653"/>
                  <a:pt x="988470" y="78768"/>
                </a:cubicBezTo>
                <a:cubicBezTo>
                  <a:pt x="982356" y="84882"/>
                  <a:pt x="973004" y="87939"/>
                  <a:pt x="960416" y="87939"/>
                </a:cubicBezTo>
                <a:lnTo>
                  <a:pt x="957449" y="87939"/>
                </a:lnTo>
                <a:lnTo>
                  <a:pt x="957449" y="202853"/>
                </a:lnTo>
                <a:lnTo>
                  <a:pt x="923460" y="202853"/>
                </a:lnTo>
                <a:lnTo>
                  <a:pt x="923460" y="185050"/>
                </a:lnTo>
                <a:lnTo>
                  <a:pt x="921302" y="185050"/>
                </a:lnTo>
                <a:cubicBezTo>
                  <a:pt x="916986" y="191883"/>
                  <a:pt x="911052" y="197278"/>
                  <a:pt x="903499" y="201235"/>
                </a:cubicBezTo>
                <a:cubicBezTo>
                  <a:pt x="896125" y="205191"/>
                  <a:pt x="887673" y="207169"/>
                  <a:pt x="878142" y="207169"/>
                </a:cubicBezTo>
                <a:cubicBezTo>
                  <a:pt x="861238" y="207169"/>
                  <a:pt x="848379" y="201954"/>
                  <a:pt x="839568" y="191524"/>
                </a:cubicBezTo>
                <a:cubicBezTo>
                  <a:pt x="830576" y="180913"/>
                  <a:pt x="826080" y="166257"/>
                  <a:pt x="826080" y="147554"/>
                </a:cubicBezTo>
                <a:lnTo>
                  <a:pt x="826080" y="62043"/>
                </a:lnTo>
                <a:lnTo>
                  <a:pt x="862496" y="62043"/>
                </a:lnTo>
                <a:lnTo>
                  <a:pt x="862496" y="143238"/>
                </a:lnTo>
                <a:cubicBezTo>
                  <a:pt x="862496" y="152949"/>
                  <a:pt x="864744" y="160412"/>
                  <a:pt x="869240" y="165627"/>
                </a:cubicBezTo>
                <a:cubicBezTo>
                  <a:pt x="873736" y="171023"/>
                  <a:pt x="879850" y="173720"/>
                  <a:pt x="887583" y="173720"/>
                </a:cubicBezTo>
                <a:cubicBezTo>
                  <a:pt x="897834" y="173720"/>
                  <a:pt x="906016" y="169944"/>
                  <a:pt x="912131" y="162390"/>
                </a:cubicBezTo>
                <a:cubicBezTo>
                  <a:pt x="918245" y="155017"/>
                  <a:pt x="921302" y="145486"/>
                  <a:pt x="921302" y="133797"/>
                </a:cubicBezTo>
                <a:lnTo>
                  <a:pt x="921302" y="62043"/>
                </a:lnTo>
                <a:lnTo>
                  <a:pt x="960416" y="62043"/>
                </a:lnTo>
                <a:cubicBezTo>
                  <a:pt x="967250" y="62043"/>
                  <a:pt x="970667" y="58626"/>
                  <a:pt x="970667" y="51793"/>
                </a:cubicBezTo>
                <a:close/>
                <a:moveTo>
                  <a:pt x="613395" y="22120"/>
                </a:moveTo>
                <a:lnTo>
                  <a:pt x="649542" y="22120"/>
                </a:lnTo>
                <a:lnTo>
                  <a:pt x="649542" y="62043"/>
                </a:lnTo>
                <a:lnTo>
                  <a:pt x="684070" y="62043"/>
                </a:lnTo>
                <a:lnTo>
                  <a:pt x="684070" y="92795"/>
                </a:lnTo>
                <a:lnTo>
                  <a:pt x="649542" y="92795"/>
                </a:lnTo>
                <a:lnTo>
                  <a:pt x="649542" y="151331"/>
                </a:lnTo>
                <a:cubicBezTo>
                  <a:pt x="649542" y="158524"/>
                  <a:pt x="651071" y="163649"/>
                  <a:pt x="654128" y="166707"/>
                </a:cubicBezTo>
                <a:cubicBezTo>
                  <a:pt x="656825" y="169584"/>
                  <a:pt x="661321" y="171023"/>
                  <a:pt x="667615" y="171023"/>
                </a:cubicBezTo>
                <a:cubicBezTo>
                  <a:pt x="670672" y="171023"/>
                  <a:pt x="673550" y="170573"/>
                  <a:pt x="676247" y="169674"/>
                </a:cubicBezTo>
                <a:cubicBezTo>
                  <a:pt x="677686" y="169134"/>
                  <a:pt x="680653" y="167606"/>
                  <a:pt x="685149" y="165088"/>
                </a:cubicBezTo>
                <a:lnTo>
                  <a:pt x="685149" y="200425"/>
                </a:lnTo>
                <a:cubicBezTo>
                  <a:pt x="677776" y="203483"/>
                  <a:pt x="669414" y="205011"/>
                  <a:pt x="660062" y="205011"/>
                </a:cubicBezTo>
                <a:cubicBezTo>
                  <a:pt x="653049" y="205011"/>
                  <a:pt x="646575" y="203932"/>
                  <a:pt x="640640" y="201774"/>
                </a:cubicBezTo>
                <a:cubicBezTo>
                  <a:pt x="634706" y="199616"/>
                  <a:pt x="629940" y="196739"/>
                  <a:pt x="626343" y="193142"/>
                </a:cubicBezTo>
                <a:cubicBezTo>
                  <a:pt x="617711" y="184870"/>
                  <a:pt x="613395" y="173091"/>
                  <a:pt x="613395" y="157805"/>
                </a:cubicBezTo>
                <a:lnTo>
                  <a:pt x="613395" y="92795"/>
                </a:lnTo>
                <a:lnTo>
                  <a:pt x="588848" y="92795"/>
                </a:lnTo>
                <a:lnTo>
                  <a:pt x="588848" y="62043"/>
                </a:lnTo>
                <a:lnTo>
                  <a:pt x="613395" y="62043"/>
                </a:lnTo>
                <a:close/>
                <a:moveTo>
                  <a:pt x="20501" y="5126"/>
                </a:moveTo>
                <a:lnTo>
                  <a:pt x="87130" y="5126"/>
                </a:lnTo>
                <a:cubicBezTo>
                  <a:pt x="107811" y="5126"/>
                  <a:pt x="125794" y="9262"/>
                  <a:pt x="141080" y="17534"/>
                </a:cubicBezTo>
                <a:cubicBezTo>
                  <a:pt x="156186" y="25807"/>
                  <a:pt x="167965" y="37406"/>
                  <a:pt x="176417" y="52332"/>
                </a:cubicBezTo>
                <a:cubicBezTo>
                  <a:pt x="184690" y="67078"/>
                  <a:pt x="188826" y="84253"/>
                  <a:pt x="188826" y="103855"/>
                </a:cubicBezTo>
                <a:cubicBezTo>
                  <a:pt x="188826" y="123636"/>
                  <a:pt x="184690" y="140900"/>
                  <a:pt x="176417" y="155647"/>
                </a:cubicBezTo>
                <a:cubicBezTo>
                  <a:pt x="167965" y="170573"/>
                  <a:pt x="156186" y="182172"/>
                  <a:pt x="141080" y="190445"/>
                </a:cubicBezTo>
                <a:cubicBezTo>
                  <a:pt x="125794" y="198717"/>
                  <a:pt x="107811" y="202853"/>
                  <a:pt x="87130" y="202853"/>
                </a:cubicBezTo>
                <a:lnTo>
                  <a:pt x="20501" y="202853"/>
                </a:lnTo>
                <a:lnTo>
                  <a:pt x="20501" y="115184"/>
                </a:lnTo>
                <a:lnTo>
                  <a:pt x="0" y="115184"/>
                </a:lnTo>
                <a:lnTo>
                  <a:pt x="0" y="84972"/>
                </a:lnTo>
                <a:lnTo>
                  <a:pt x="20501" y="84972"/>
                </a:lnTo>
                <a:close/>
                <a:moveTo>
                  <a:pt x="236442" y="0"/>
                </a:moveTo>
                <a:lnTo>
                  <a:pt x="262068" y="0"/>
                </a:lnTo>
                <a:cubicBezTo>
                  <a:pt x="262068" y="3237"/>
                  <a:pt x="263237" y="6205"/>
                  <a:pt x="265575" y="8902"/>
                </a:cubicBezTo>
                <a:cubicBezTo>
                  <a:pt x="267733" y="11240"/>
                  <a:pt x="270610" y="12409"/>
                  <a:pt x="274207" y="12409"/>
                </a:cubicBezTo>
                <a:cubicBezTo>
                  <a:pt x="277803" y="12409"/>
                  <a:pt x="280681" y="11240"/>
                  <a:pt x="282839" y="8902"/>
                </a:cubicBezTo>
                <a:cubicBezTo>
                  <a:pt x="284997" y="6564"/>
                  <a:pt x="286076" y="3597"/>
                  <a:pt x="286076" y="0"/>
                </a:cubicBezTo>
                <a:lnTo>
                  <a:pt x="311702" y="0"/>
                </a:lnTo>
                <a:cubicBezTo>
                  <a:pt x="311702" y="7194"/>
                  <a:pt x="309994" y="13578"/>
                  <a:pt x="306577" y="19153"/>
                </a:cubicBezTo>
                <a:cubicBezTo>
                  <a:pt x="302980" y="24907"/>
                  <a:pt x="298394" y="29403"/>
                  <a:pt x="292820" y="32640"/>
                </a:cubicBezTo>
                <a:cubicBezTo>
                  <a:pt x="287065" y="35877"/>
                  <a:pt x="280861" y="37496"/>
                  <a:pt x="274207" y="37496"/>
                </a:cubicBezTo>
                <a:cubicBezTo>
                  <a:pt x="267733" y="37496"/>
                  <a:pt x="261528" y="35877"/>
                  <a:pt x="255594" y="32640"/>
                </a:cubicBezTo>
                <a:cubicBezTo>
                  <a:pt x="250199" y="29583"/>
                  <a:pt x="245613" y="25087"/>
                  <a:pt x="241837" y="19153"/>
                </a:cubicBezTo>
                <a:cubicBezTo>
                  <a:pt x="238240" y="13398"/>
                  <a:pt x="236442" y="7014"/>
                  <a:pt x="236442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200" b="1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4EAE034A-BBDA-40A9-B386-6C43804A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7238" y="2926446"/>
            <a:ext cx="609089" cy="609089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E3CC4417-C87E-40F1-A5CF-EBF4D6469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7237" y="4367261"/>
            <a:ext cx="609090" cy="60909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C82A5DA-27A4-4525-B61A-20578E7E84CF}"/>
              </a:ext>
            </a:extLst>
          </p:cNvPr>
          <p:cNvSpPr txBox="1"/>
          <p:nvPr/>
        </p:nvSpPr>
        <p:spPr>
          <a:xfrm>
            <a:off x="6173849" y="3713264"/>
            <a:ext cx="4987909" cy="1973172"/>
          </a:xfrm>
          <a:custGeom>
            <a:avLst/>
            <a:gdLst/>
            <a:ahLst/>
            <a:cxnLst/>
            <a:rect l="l" t="t" r="r" b="b"/>
            <a:pathLst>
              <a:path w="4987909" h="1973172">
                <a:moveTo>
                  <a:pt x="203401" y="1903101"/>
                </a:moveTo>
                <a:cubicBezTo>
                  <a:pt x="191346" y="1903101"/>
                  <a:pt x="182305" y="1905613"/>
                  <a:pt x="176277" y="1910636"/>
                </a:cubicBezTo>
                <a:cubicBezTo>
                  <a:pt x="170250" y="1915659"/>
                  <a:pt x="167236" y="1922021"/>
                  <a:pt x="167236" y="1929723"/>
                </a:cubicBezTo>
                <a:cubicBezTo>
                  <a:pt x="167236" y="1936923"/>
                  <a:pt x="169999" y="1942783"/>
                  <a:pt x="175524" y="1947303"/>
                </a:cubicBezTo>
                <a:cubicBezTo>
                  <a:pt x="181049" y="1951824"/>
                  <a:pt x="187998" y="1954084"/>
                  <a:pt x="196369" y="1954084"/>
                </a:cubicBezTo>
                <a:cubicBezTo>
                  <a:pt x="203736" y="1954084"/>
                  <a:pt x="210601" y="1952159"/>
                  <a:pt x="216963" y="1948308"/>
                </a:cubicBezTo>
                <a:cubicBezTo>
                  <a:pt x="223326" y="1944457"/>
                  <a:pt x="228349" y="1939434"/>
                  <a:pt x="232032" y="1933239"/>
                </a:cubicBezTo>
                <a:cubicBezTo>
                  <a:pt x="235716" y="1927044"/>
                  <a:pt x="237557" y="1920096"/>
                  <a:pt x="237557" y="1912394"/>
                </a:cubicBezTo>
                <a:cubicBezTo>
                  <a:pt x="233539" y="1909715"/>
                  <a:pt x="228516" y="1907455"/>
                  <a:pt x="222488" y="1905613"/>
                </a:cubicBezTo>
                <a:cubicBezTo>
                  <a:pt x="216796" y="1903939"/>
                  <a:pt x="210433" y="1903101"/>
                  <a:pt x="203401" y="1903101"/>
                </a:cubicBezTo>
                <a:close/>
                <a:moveTo>
                  <a:pt x="675038" y="1838054"/>
                </a:moveTo>
                <a:lnTo>
                  <a:pt x="696887" y="1838054"/>
                </a:lnTo>
                <a:lnTo>
                  <a:pt x="696887" y="1917166"/>
                </a:lnTo>
                <a:cubicBezTo>
                  <a:pt x="696887" y="1929890"/>
                  <a:pt x="699734" y="1939099"/>
                  <a:pt x="705426" y="1944792"/>
                </a:cubicBezTo>
                <a:cubicBezTo>
                  <a:pt x="711287" y="1950652"/>
                  <a:pt x="718905" y="1953582"/>
                  <a:pt x="728281" y="1953582"/>
                </a:cubicBezTo>
                <a:cubicBezTo>
                  <a:pt x="735648" y="1953582"/>
                  <a:pt x="742261" y="1951573"/>
                  <a:pt x="748122" y="1947555"/>
                </a:cubicBezTo>
                <a:cubicBezTo>
                  <a:pt x="753647" y="1943704"/>
                  <a:pt x="758084" y="1938597"/>
                  <a:pt x="761432" y="1932235"/>
                </a:cubicBezTo>
                <a:cubicBezTo>
                  <a:pt x="764614" y="1926040"/>
                  <a:pt x="766204" y="1919342"/>
                  <a:pt x="766204" y="1912143"/>
                </a:cubicBezTo>
                <a:lnTo>
                  <a:pt x="766204" y="1838054"/>
                </a:lnTo>
                <a:lnTo>
                  <a:pt x="788054" y="1838054"/>
                </a:lnTo>
                <a:lnTo>
                  <a:pt x="788054" y="1969153"/>
                </a:lnTo>
                <a:lnTo>
                  <a:pt x="767209" y="1969153"/>
                </a:lnTo>
                <a:lnTo>
                  <a:pt x="767209" y="1950066"/>
                </a:lnTo>
                <a:lnTo>
                  <a:pt x="766204" y="1950066"/>
                </a:lnTo>
                <a:cubicBezTo>
                  <a:pt x="762856" y="1956428"/>
                  <a:pt x="757079" y="1961954"/>
                  <a:pt x="748875" y="1966642"/>
                </a:cubicBezTo>
                <a:cubicBezTo>
                  <a:pt x="741341" y="1970995"/>
                  <a:pt x="732969" y="1973172"/>
                  <a:pt x="723760" y="1973172"/>
                </a:cubicBezTo>
                <a:cubicBezTo>
                  <a:pt x="707854" y="1973172"/>
                  <a:pt x="695799" y="1968567"/>
                  <a:pt x="687595" y="1959358"/>
                </a:cubicBezTo>
                <a:cubicBezTo>
                  <a:pt x="679223" y="1949982"/>
                  <a:pt x="675038" y="1937006"/>
                  <a:pt x="675038" y="1920431"/>
                </a:cubicBezTo>
                <a:close/>
                <a:moveTo>
                  <a:pt x="284513" y="1838054"/>
                </a:moveTo>
                <a:lnTo>
                  <a:pt x="306362" y="1838054"/>
                </a:lnTo>
                <a:lnTo>
                  <a:pt x="306362" y="1917166"/>
                </a:lnTo>
                <a:cubicBezTo>
                  <a:pt x="306362" y="1929890"/>
                  <a:pt x="309209" y="1939099"/>
                  <a:pt x="314901" y="1944792"/>
                </a:cubicBezTo>
                <a:cubicBezTo>
                  <a:pt x="320762" y="1950652"/>
                  <a:pt x="328380" y="1953582"/>
                  <a:pt x="337756" y="1953582"/>
                </a:cubicBezTo>
                <a:cubicBezTo>
                  <a:pt x="345123" y="1953582"/>
                  <a:pt x="351736" y="1951573"/>
                  <a:pt x="357597" y="1947555"/>
                </a:cubicBezTo>
                <a:cubicBezTo>
                  <a:pt x="363122" y="1943704"/>
                  <a:pt x="367559" y="1938597"/>
                  <a:pt x="370907" y="1932235"/>
                </a:cubicBezTo>
                <a:cubicBezTo>
                  <a:pt x="374089" y="1926040"/>
                  <a:pt x="375679" y="1919342"/>
                  <a:pt x="375679" y="1912143"/>
                </a:cubicBezTo>
                <a:lnTo>
                  <a:pt x="375679" y="1838054"/>
                </a:lnTo>
                <a:lnTo>
                  <a:pt x="397529" y="1838054"/>
                </a:lnTo>
                <a:lnTo>
                  <a:pt x="397529" y="1969153"/>
                </a:lnTo>
                <a:lnTo>
                  <a:pt x="376684" y="1969153"/>
                </a:lnTo>
                <a:lnTo>
                  <a:pt x="376684" y="1950066"/>
                </a:lnTo>
                <a:lnTo>
                  <a:pt x="375679" y="1950066"/>
                </a:lnTo>
                <a:cubicBezTo>
                  <a:pt x="372330" y="1956428"/>
                  <a:pt x="366554" y="1961954"/>
                  <a:pt x="358350" y="1966642"/>
                </a:cubicBezTo>
                <a:cubicBezTo>
                  <a:pt x="350816" y="1970995"/>
                  <a:pt x="342444" y="1973172"/>
                  <a:pt x="333235" y="1973172"/>
                </a:cubicBezTo>
                <a:cubicBezTo>
                  <a:pt x="317329" y="1973172"/>
                  <a:pt x="305274" y="1968567"/>
                  <a:pt x="297070" y="1959358"/>
                </a:cubicBezTo>
                <a:cubicBezTo>
                  <a:pt x="288698" y="1949982"/>
                  <a:pt x="284513" y="1937006"/>
                  <a:pt x="284513" y="1920431"/>
                </a:cubicBezTo>
                <a:close/>
                <a:moveTo>
                  <a:pt x="640816" y="1834036"/>
                </a:moveTo>
                <a:cubicBezTo>
                  <a:pt x="646677" y="1834036"/>
                  <a:pt x="651867" y="1834957"/>
                  <a:pt x="656388" y="1836799"/>
                </a:cubicBezTo>
                <a:lnTo>
                  <a:pt x="656388" y="1860406"/>
                </a:lnTo>
                <a:cubicBezTo>
                  <a:pt x="650695" y="1857560"/>
                  <a:pt x="644500" y="1856137"/>
                  <a:pt x="637803" y="1856137"/>
                </a:cubicBezTo>
                <a:cubicBezTo>
                  <a:pt x="631608" y="1856137"/>
                  <a:pt x="625748" y="1857979"/>
                  <a:pt x="620222" y="1861662"/>
                </a:cubicBezTo>
                <a:cubicBezTo>
                  <a:pt x="615032" y="1865011"/>
                  <a:pt x="610762" y="1869866"/>
                  <a:pt x="607414" y="1876229"/>
                </a:cubicBezTo>
                <a:cubicBezTo>
                  <a:pt x="604400" y="1881754"/>
                  <a:pt x="602893" y="1888284"/>
                  <a:pt x="602893" y="1895818"/>
                </a:cubicBezTo>
                <a:lnTo>
                  <a:pt x="602893" y="1969153"/>
                </a:lnTo>
                <a:lnTo>
                  <a:pt x="581043" y="1969153"/>
                </a:lnTo>
                <a:lnTo>
                  <a:pt x="581043" y="1838054"/>
                </a:lnTo>
                <a:lnTo>
                  <a:pt x="601637" y="1838054"/>
                </a:lnTo>
                <a:lnTo>
                  <a:pt x="601637" y="1859151"/>
                </a:lnTo>
                <a:lnTo>
                  <a:pt x="602893" y="1859151"/>
                </a:lnTo>
                <a:cubicBezTo>
                  <a:pt x="605237" y="1852119"/>
                  <a:pt x="610176" y="1846175"/>
                  <a:pt x="617711" y="1841319"/>
                </a:cubicBezTo>
                <a:cubicBezTo>
                  <a:pt x="625078" y="1836464"/>
                  <a:pt x="632780" y="1834036"/>
                  <a:pt x="640816" y="1834036"/>
                </a:cubicBezTo>
                <a:close/>
                <a:moveTo>
                  <a:pt x="878439" y="1833785"/>
                </a:moveTo>
                <a:cubicBezTo>
                  <a:pt x="892336" y="1833785"/>
                  <a:pt x="904307" y="1837133"/>
                  <a:pt x="914353" y="1843831"/>
                </a:cubicBezTo>
                <a:cubicBezTo>
                  <a:pt x="924064" y="1850360"/>
                  <a:pt x="930929" y="1859151"/>
                  <a:pt x="934947" y="1870201"/>
                </a:cubicBezTo>
                <a:lnTo>
                  <a:pt x="915107" y="1878489"/>
                </a:lnTo>
                <a:cubicBezTo>
                  <a:pt x="911758" y="1870117"/>
                  <a:pt x="906986" y="1863922"/>
                  <a:pt x="900791" y="1859904"/>
                </a:cubicBezTo>
                <a:cubicBezTo>
                  <a:pt x="894429" y="1855718"/>
                  <a:pt x="886643" y="1853625"/>
                  <a:pt x="877435" y="1853625"/>
                </a:cubicBezTo>
                <a:cubicBezTo>
                  <a:pt x="869733" y="1853625"/>
                  <a:pt x="862533" y="1855718"/>
                  <a:pt x="855836" y="1859904"/>
                </a:cubicBezTo>
                <a:cubicBezTo>
                  <a:pt x="849139" y="1864090"/>
                  <a:pt x="843781" y="1869950"/>
                  <a:pt x="839762" y="1877484"/>
                </a:cubicBezTo>
                <a:cubicBezTo>
                  <a:pt x="835744" y="1885019"/>
                  <a:pt x="833735" y="1893725"/>
                  <a:pt x="833735" y="1903604"/>
                </a:cubicBezTo>
                <a:cubicBezTo>
                  <a:pt x="833735" y="1913315"/>
                  <a:pt x="835744" y="1921937"/>
                  <a:pt x="839762" y="1929472"/>
                </a:cubicBezTo>
                <a:cubicBezTo>
                  <a:pt x="843781" y="1937006"/>
                  <a:pt x="849139" y="1942866"/>
                  <a:pt x="855836" y="1947052"/>
                </a:cubicBezTo>
                <a:cubicBezTo>
                  <a:pt x="862701" y="1951405"/>
                  <a:pt x="869900" y="1953582"/>
                  <a:pt x="877435" y="1953582"/>
                </a:cubicBezTo>
                <a:cubicBezTo>
                  <a:pt x="886476" y="1953582"/>
                  <a:pt x="894429" y="1951405"/>
                  <a:pt x="901294" y="1947052"/>
                </a:cubicBezTo>
                <a:cubicBezTo>
                  <a:pt x="907991" y="1942866"/>
                  <a:pt x="913014" y="1936755"/>
                  <a:pt x="916362" y="1928718"/>
                </a:cubicBezTo>
                <a:lnTo>
                  <a:pt x="935701" y="1937006"/>
                </a:lnTo>
                <a:cubicBezTo>
                  <a:pt x="931180" y="1947722"/>
                  <a:pt x="924064" y="1956428"/>
                  <a:pt x="914353" y="1963126"/>
                </a:cubicBezTo>
                <a:cubicBezTo>
                  <a:pt x="904642" y="1969823"/>
                  <a:pt x="892671" y="1973172"/>
                  <a:pt x="878439" y="1973172"/>
                </a:cubicBezTo>
                <a:cubicBezTo>
                  <a:pt x="865714" y="1973172"/>
                  <a:pt x="854329" y="1970158"/>
                  <a:pt x="844283" y="1964130"/>
                </a:cubicBezTo>
                <a:cubicBezTo>
                  <a:pt x="834405" y="1958103"/>
                  <a:pt x="826535" y="1949815"/>
                  <a:pt x="820675" y="1939267"/>
                </a:cubicBezTo>
                <a:cubicBezTo>
                  <a:pt x="814983" y="1928886"/>
                  <a:pt x="812136" y="1916998"/>
                  <a:pt x="812136" y="1903604"/>
                </a:cubicBezTo>
                <a:cubicBezTo>
                  <a:pt x="812136" y="1890209"/>
                  <a:pt x="814983" y="1878322"/>
                  <a:pt x="820675" y="1867941"/>
                </a:cubicBezTo>
                <a:cubicBezTo>
                  <a:pt x="826703" y="1857058"/>
                  <a:pt x="834572" y="1848686"/>
                  <a:pt x="844283" y="1842826"/>
                </a:cubicBezTo>
                <a:cubicBezTo>
                  <a:pt x="854329" y="1836799"/>
                  <a:pt x="865714" y="1833785"/>
                  <a:pt x="878439" y="1833785"/>
                </a:cubicBezTo>
                <a:close/>
                <a:moveTo>
                  <a:pt x="201392" y="1833785"/>
                </a:moveTo>
                <a:cubicBezTo>
                  <a:pt x="219140" y="1833785"/>
                  <a:pt x="233120" y="1838473"/>
                  <a:pt x="243334" y="1847849"/>
                </a:cubicBezTo>
                <a:cubicBezTo>
                  <a:pt x="253380" y="1857058"/>
                  <a:pt x="258403" y="1869783"/>
                  <a:pt x="258403" y="1886023"/>
                </a:cubicBezTo>
                <a:lnTo>
                  <a:pt x="258403" y="1969153"/>
                </a:lnTo>
                <a:lnTo>
                  <a:pt x="237557" y="1969153"/>
                </a:lnTo>
                <a:lnTo>
                  <a:pt x="237557" y="1950317"/>
                </a:lnTo>
                <a:lnTo>
                  <a:pt x="236553" y="1950317"/>
                </a:lnTo>
                <a:cubicBezTo>
                  <a:pt x="232702" y="1956847"/>
                  <a:pt x="227093" y="1962289"/>
                  <a:pt x="219726" y="1966642"/>
                </a:cubicBezTo>
                <a:cubicBezTo>
                  <a:pt x="212526" y="1970995"/>
                  <a:pt x="203987" y="1973172"/>
                  <a:pt x="194109" y="1973172"/>
                </a:cubicBezTo>
                <a:cubicBezTo>
                  <a:pt x="184398" y="1973172"/>
                  <a:pt x="175859" y="1971330"/>
                  <a:pt x="168492" y="1967646"/>
                </a:cubicBezTo>
                <a:cubicBezTo>
                  <a:pt x="160790" y="1963795"/>
                  <a:pt x="154930" y="1958605"/>
                  <a:pt x="150911" y="1952075"/>
                </a:cubicBezTo>
                <a:cubicBezTo>
                  <a:pt x="146893" y="1945545"/>
                  <a:pt x="144884" y="1938011"/>
                  <a:pt x="144884" y="1929472"/>
                </a:cubicBezTo>
                <a:cubicBezTo>
                  <a:pt x="144884" y="1915575"/>
                  <a:pt x="150074" y="1904776"/>
                  <a:pt x="160455" y="1897074"/>
                </a:cubicBezTo>
                <a:cubicBezTo>
                  <a:pt x="171171" y="1889205"/>
                  <a:pt x="184398" y="1885270"/>
                  <a:pt x="200136" y="1885270"/>
                </a:cubicBezTo>
                <a:cubicBezTo>
                  <a:pt x="208341" y="1885270"/>
                  <a:pt x="215707" y="1886107"/>
                  <a:pt x="222237" y="1887781"/>
                </a:cubicBezTo>
                <a:cubicBezTo>
                  <a:pt x="228935" y="1889456"/>
                  <a:pt x="234041" y="1891465"/>
                  <a:pt x="237557" y="1893809"/>
                </a:cubicBezTo>
                <a:lnTo>
                  <a:pt x="237557" y="1885772"/>
                </a:lnTo>
                <a:cubicBezTo>
                  <a:pt x="237557" y="1876229"/>
                  <a:pt x="234209" y="1868443"/>
                  <a:pt x="227511" y="1862416"/>
                </a:cubicBezTo>
                <a:cubicBezTo>
                  <a:pt x="220814" y="1856388"/>
                  <a:pt x="212108" y="1853374"/>
                  <a:pt x="201392" y="1853374"/>
                </a:cubicBezTo>
                <a:cubicBezTo>
                  <a:pt x="194193" y="1853374"/>
                  <a:pt x="187495" y="1854965"/>
                  <a:pt x="181300" y="1858146"/>
                </a:cubicBezTo>
                <a:cubicBezTo>
                  <a:pt x="174770" y="1861495"/>
                  <a:pt x="169831" y="1865932"/>
                  <a:pt x="166483" y="1871457"/>
                </a:cubicBezTo>
                <a:lnTo>
                  <a:pt x="149907" y="1859151"/>
                </a:lnTo>
                <a:cubicBezTo>
                  <a:pt x="154930" y="1851449"/>
                  <a:pt x="162046" y="1845254"/>
                  <a:pt x="171254" y="1840566"/>
                </a:cubicBezTo>
                <a:cubicBezTo>
                  <a:pt x="180296" y="1836045"/>
                  <a:pt x="190342" y="1833785"/>
                  <a:pt x="201392" y="1833785"/>
                </a:cubicBezTo>
                <a:close/>
                <a:moveTo>
                  <a:pt x="68814" y="1833785"/>
                </a:moveTo>
                <a:cubicBezTo>
                  <a:pt x="82711" y="1833785"/>
                  <a:pt x="94682" y="1837133"/>
                  <a:pt x="104728" y="1843831"/>
                </a:cubicBezTo>
                <a:cubicBezTo>
                  <a:pt x="114439" y="1850360"/>
                  <a:pt x="121304" y="1859151"/>
                  <a:pt x="125322" y="1870201"/>
                </a:cubicBezTo>
                <a:lnTo>
                  <a:pt x="105482" y="1878489"/>
                </a:lnTo>
                <a:cubicBezTo>
                  <a:pt x="102133" y="1870117"/>
                  <a:pt x="97361" y="1863922"/>
                  <a:pt x="91166" y="1859904"/>
                </a:cubicBezTo>
                <a:cubicBezTo>
                  <a:pt x="84804" y="1855718"/>
                  <a:pt x="77018" y="1853625"/>
                  <a:pt x="67810" y="1853625"/>
                </a:cubicBezTo>
                <a:cubicBezTo>
                  <a:pt x="60108" y="1853625"/>
                  <a:pt x="52908" y="1855718"/>
                  <a:pt x="46211" y="1859904"/>
                </a:cubicBezTo>
                <a:cubicBezTo>
                  <a:pt x="39514" y="1864090"/>
                  <a:pt x="34156" y="1869950"/>
                  <a:pt x="30137" y="1877484"/>
                </a:cubicBezTo>
                <a:cubicBezTo>
                  <a:pt x="26119" y="1885019"/>
                  <a:pt x="24110" y="1893725"/>
                  <a:pt x="24110" y="1903604"/>
                </a:cubicBezTo>
                <a:cubicBezTo>
                  <a:pt x="24110" y="1913315"/>
                  <a:pt x="26119" y="1921937"/>
                  <a:pt x="30137" y="1929472"/>
                </a:cubicBezTo>
                <a:cubicBezTo>
                  <a:pt x="34156" y="1937006"/>
                  <a:pt x="39514" y="1942866"/>
                  <a:pt x="46211" y="1947052"/>
                </a:cubicBezTo>
                <a:cubicBezTo>
                  <a:pt x="53076" y="1951405"/>
                  <a:pt x="60275" y="1953582"/>
                  <a:pt x="67810" y="1953582"/>
                </a:cubicBezTo>
                <a:cubicBezTo>
                  <a:pt x="76851" y="1953582"/>
                  <a:pt x="84804" y="1951405"/>
                  <a:pt x="91669" y="1947052"/>
                </a:cubicBezTo>
                <a:cubicBezTo>
                  <a:pt x="98366" y="1942866"/>
                  <a:pt x="103389" y="1936755"/>
                  <a:pt x="106737" y="1928718"/>
                </a:cubicBezTo>
                <a:lnTo>
                  <a:pt x="126076" y="1937006"/>
                </a:lnTo>
                <a:cubicBezTo>
                  <a:pt x="121555" y="1947722"/>
                  <a:pt x="114439" y="1956428"/>
                  <a:pt x="104728" y="1963126"/>
                </a:cubicBezTo>
                <a:cubicBezTo>
                  <a:pt x="95017" y="1969823"/>
                  <a:pt x="83046" y="1973172"/>
                  <a:pt x="68814" y="1973172"/>
                </a:cubicBezTo>
                <a:cubicBezTo>
                  <a:pt x="56089" y="1973172"/>
                  <a:pt x="44704" y="1970158"/>
                  <a:pt x="34658" y="1964130"/>
                </a:cubicBezTo>
                <a:cubicBezTo>
                  <a:pt x="24780" y="1958103"/>
                  <a:pt x="16910" y="1949815"/>
                  <a:pt x="11050" y="1939267"/>
                </a:cubicBezTo>
                <a:cubicBezTo>
                  <a:pt x="5358" y="1928886"/>
                  <a:pt x="2511" y="1916998"/>
                  <a:pt x="2511" y="1903604"/>
                </a:cubicBezTo>
                <a:cubicBezTo>
                  <a:pt x="2511" y="1890209"/>
                  <a:pt x="5358" y="1878322"/>
                  <a:pt x="11050" y="1867941"/>
                </a:cubicBezTo>
                <a:cubicBezTo>
                  <a:pt x="17078" y="1857058"/>
                  <a:pt x="24947" y="1848686"/>
                  <a:pt x="34658" y="1842826"/>
                </a:cubicBezTo>
                <a:cubicBezTo>
                  <a:pt x="44704" y="1836799"/>
                  <a:pt x="56089" y="1833785"/>
                  <a:pt x="68814" y="1833785"/>
                </a:cubicBezTo>
                <a:close/>
                <a:moveTo>
                  <a:pt x="499606" y="1800884"/>
                </a:moveTo>
                <a:lnTo>
                  <a:pt x="521456" y="1800884"/>
                </a:lnTo>
                <a:lnTo>
                  <a:pt x="521456" y="1838054"/>
                </a:lnTo>
                <a:lnTo>
                  <a:pt x="553603" y="1838054"/>
                </a:lnTo>
                <a:lnTo>
                  <a:pt x="553603" y="1857895"/>
                </a:lnTo>
                <a:lnTo>
                  <a:pt x="521456" y="1857895"/>
                </a:lnTo>
                <a:lnTo>
                  <a:pt x="521456" y="1929221"/>
                </a:lnTo>
                <a:cubicBezTo>
                  <a:pt x="521456" y="1936588"/>
                  <a:pt x="522796" y="1941946"/>
                  <a:pt x="525475" y="1945294"/>
                </a:cubicBezTo>
                <a:cubicBezTo>
                  <a:pt x="528656" y="1948978"/>
                  <a:pt x="533428" y="1950819"/>
                  <a:pt x="539790" y="1950819"/>
                </a:cubicBezTo>
                <a:cubicBezTo>
                  <a:pt x="545315" y="1950819"/>
                  <a:pt x="550087" y="1949396"/>
                  <a:pt x="554105" y="1946550"/>
                </a:cubicBezTo>
                <a:lnTo>
                  <a:pt x="554105" y="1967897"/>
                </a:lnTo>
                <a:cubicBezTo>
                  <a:pt x="551761" y="1969069"/>
                  <a:pt x="549166" y="1969907"/>
                  <a:pt x="546320" y="1970409"/>
                </a:cubicBezTo>
                <a:cubicBezTo>
                  <a:pt x="543641" y="1970911"/>
                  <a:pt x="540209" y="1971162"/>
                  <a:pt x="536023" y="1971162"/>
                </a:cubicBezTo>
                <a:cubicBezTo>
                  <a:pt x="530498" y="1971162"/>
                  <a:pt x="525558" y="1970325"/>
                  <a:pt x="521205" y="1968651"/>
                </a:cubicBezTo>
                <a:cubicBezTo>
                  <a:pt x="516517" y="1966809"/>
                  <a:pt x="512750" y="1964465"/>
                  <a:pt x="509904" y="1961619"/>
                </a:cubicBezTo>
                <a:cubicBezTo>
                  <a:pt x="503039" y="1955089"/>
                  <a:pt x="499606" y="1946131"/>
                  <a:pt x="499606" y="1934746"/>
                </a:cubicBezTo>
                <a:lnTo>
                  <a:pt x="499606" y="1857895"/>
                </a:lnTo>
                <a:lnTo>
                  <a:pt x="476752" y="1857895"/>
                </a:lnTo>
                <a:lnTo>
                  <a:pt x="476752" y="1838054"/>
                </a:lnTo>
                <a:lnTo>
                  <a:pt x="499606" y="1838054"/>
                </a:lnTo>
                <a:close/>
                <a:moveTo>
                  <a:pt x="735313" y="1779788"/>
                </a:moveTo>
                <a:lnTo>
                  <a:pt x="759172" y="1779788"/>
                </a:lnTo>
                <a:lnTo>
                  <a:pt x="741089" y="1812437"/>
                </a:lnTo>
                <a:lnTo>
                  <a:pt x="722002" y="1812437"/>
                </a:lnTo>
                <a:close/>
                <a:moveTo>
                  <a:pt x="193104" y="1779788"/>
                </a:moveTo>
                <a:lnTo>
                  <a:pt x="212443" y="1779788"/>
                </a:lnTo>
                <a:lnTo>
                  <a:pt x="239064" y="1809926"/>
                </a:lnTo>
                <a:lnTo>
                  <a:pt x="239064" y="1811181"/>
                </a:lnTo>
                <a:lnTo>
                  <a:pt x="217968" y="1811181"/>
                </a:lnTo>
                <a:lnTo>
                  <a:pt x="203652" y="1796364"/>
                </a:lnTo>
                <a:lnTo>
                  <a:pt x="201643" y="1796364"/>
                </a:lnTo>
                <a:lnTo>
                  <a:pt x="188081" y="1811181"/>
                </a:lnTo>
                <a:lnTo>
                  <a:pt x="166985" y="1811181"/>
                </a:lnTo>
                <a:lnTo>
                  <a:pt x="166985" y="1809926"/>
                </a:lnTo>
                <a:close/>
                <a:moveTo>
                  <a:pt x="235799" y="1748897"/>
                </a:moveTo>
                <a:lnTo>
                  <a:pt x="259909" y="1748897"/>
                </a:lnTo>
                <a:lnTo>
                  <a:pt x="242078" y="1780290"/>
                </a:lnTo>
                <a:lnTo>
                  <a:pt x="224247" y="1780290"/>
                </a:lnTo>
                <a:close/>
                <a:moveTo>
                  <a:pt x="1294777" y="1548825"/>
                </a:moveTo>
                <a:cubicBezTo>
                  <a:pt x="1284731" y="1548825"/>
                  <a:pt x="1275941" y="1552174"/>
                  <a:pt x="1268406" y="1558871"/>
                </a:cubicBezTo>
                <a:cubicBezTo>
                  <a:pt x="1261374" y="1565234"/>
                  <a:pt x="1256686" y="1573940"/>
                  <a:pt x="1254342" y="1584991"/>
                </a:cubicBezTo>
                <a:lnTo>
                  <a:pt x="1334207" y="1584991"/>
                </a:lnTo>
                <a:cubicBezTo>
                  <a:pt x="1334039" y="1579465"/>
                  <a:pt x="1332532" y="1573940"/>
                  <a:pt x="1329686" y="1568415"/>
                </a:cubicBezTo>
                <a:cubicBezTo>
                  <a:pt x="1327007" y="1563057"/>
                  <a:pt x="1322738" y="1558453"/>
                  <a:pt x="1316878" y="1554602"/>
                </a:cubicBezTo>
                <a:cubicBezTo>
                  <a:pt x="1311018" y="1550751"/>
                  <a:pt x="1303651" y="1548825"/>
                  <a:pt x="1294777" y="1548825"/>
                </a:cubicBezTo>
                <a:close/>
                <a:moveTo>
                  <a:pt x="800481" y="1548825"/>
                </a:moveTo>
                <a:cubicBezTo>
                  <a:pt x="792612" y="1548825"/>
                  <a:pt x="785412" y="1550835"/>
                  <a:pt x="778882" y="1554853"/>
                </a:cubicBezTo>
                <a:cubicBezTo>
                  <a:pt x="772185" y="1559039"/>
                  <a:pt x="766995" y="1564648"/>
                  <a:pt x="763311" y="1571680"/>
                </a:cubicBezTo>
                <a:cubicBezTo>
                  <a:pt x="759460" y="1579047"/>
                  <a:pt x="757535" y="1587837"/>
                  <a:pt x="757535" y="1598050"/>
                </a:cubicBezTo>
                <a:cubicBezTo>
                  <a:pt x="757535" y="1607929"/>
                  <a:pt x="759460" y="1616719"/>
                  <a:pt x="763311" y="1624421"/>
                </a:cubicBezTo>
                <a:cubicBezTo>
                  <a:pt x="766995" y="1631788"/>
                  <a:pt x="772185" y="1637397"/>
                  <a:pt x="778882" y="1641248"/>
                </a:cubicBezTo>
                <a:cubicBezTo>
                  <a:pt x="785580" y="1645099"/>
                  <a:pt x="792779" y="1647024"/>
                  <a:pt x="800481" y="1647024"/>
                </a:cubicBezTo>
                <a:cubicBezTo>
                  <a:pt x="808518" y="1647024"/>
                  <a:pt x="815634" y="1645099"/>
                  <a:pt x="821829" y="1641248"/>
                </a:cubicBezTo>
                <a:cubicBezTo>
                  <a:pt x="828358" y="1637229"/>
                  <a:pt x="833549" y="1631537"/>
                  <a:pt x="837400" y="1624170"/>
                </a:cubicBezTo>
                <a:cubicBezTo>
                  <a:pt x="841251" y="1616803"/>
                  <a:pt x="843176" y="1608096"/>
                  <a:pt x="843176" y="1598050"/>
                </a:cubicBezTo>
                <a:cubicBezTo>
                  <a:pt x="843176" y="1587670"/>
                  <a:pt x="841251" y="1578796"/>
                  <a:pt x="837400" y="1571429"/>
                </a:cubicBezTo>
                <a:cubicBezTo>
                  <a:pt x="833549" y="1563894"/>
                  <a:pt x="828358" y="1558285"/>
                  <a:pt x="821829" y="1554602"/>
                </a:cubicBezTo>
                <a:cubicBezTo>
                  <a:pt x="815131" y="1550751"/>
                  <a:pt x="808016" y="1548825"/>
                  <a:pt x="800481" y="1548825"/>
                </a:cubicBezTo>
                <a:close/>
                <a:moveTo>
                  <a:pt x="507969" y="1548825"/>
                </a:moveTo>
                <a:cubicBezTo>
                  <a:pt x="499932" y="1548825"/>
                  <a:pt x="492398" y="1550835"/>
                  <a:pt x="485365" y="1554853"/>
                </a:cubicBezTo>
                <a:cubicBezTo>
                  <a:pt x="478501" y="1558871"/>
                  <a:pt x="472892" y="1564648"/>
                  <a:pt x="468539" y="1572182"/>
                </a:cubicBezTo>
                <a:cubicBezTo>
                  <a:pt x="464353" y="1579549"/>
                  <a:pt x="462260" y="1588423"/>
                  <a:pt x="462260" y="1598804"/>
                </a:cubicBezTo>
                <a:cubicBezTo>
                  <a:pt x="462260" y="1609017"/>
                  <a:pt x="464353" y="1617807"/>
                  <a:pt x="468539" y="1625174"/>
                </a:cubicBezTo>
                <a:cubicBezTo>
                  <a:pt x="472892" y="1632709"/>
                  <a:pt x="478501" y="1638485"/>
                  <a:pt x="485365" y="1642503"/>
                </a:cubicBezTo>
                <a:cubicBezTo>
                  <a:pt x="492732" y="1646689"/>
                  <a:pt x="500267" y="1648782"/>
                  <a:pt x="507969" y="1648782"/>
                </a:cubicBezTo>
                <a:cubicBezTo>
                  <a:pt x="515671" y="1648782"/>
                  <a:pt x="523205" y="1646689"/>
                  <a:pt x="530572" y="1642503"/>
                </a:cubicBezTo>
                <a:cubicBezTo>
                  <a:pt x="537269" y="1638652"/>
                  <a:pt x="542795" y="1632876"/>
                  <a:pt x="547148" y="1625174"/>
                </a:cubicBezTo>
                <a:cubicBezTo>
                  <a:pt x="551334" y="1617807"/>
                  <a:pt x="553426" y="1609017"/>
                  <a:pt x="553426" y="1598804"/>
                </a:cubicBezTo>
                <a:cubicBezTo>
                  <a:pt x="553426" y="1588423"/>
                  <a:pt x="551334" y="1579549"/>
                  <a:pt x="547148" y="1572182"/>
                </a:cubicBezTo>
                <a:cubicBezTo>
                  <a:pt x="542795" y="1564480"/>
                  <a:pt x="537269" y="1558704"/>
                  <a:pt x="530572" y="1554853"/>
                </a:cubicBezTo>
                <a:cubicBezTo>
                  <a:pt x="523540" y="1550835"/>
                  <a:pt x="516005" y="1548825"/>
                  <a:pt x="507969" y="1548825"/>
                </a:cubicBezTo>
                <a:close/>
                <a:moveTo>
                  <a:pt x="1678428" y="1533254"/>
                </a:moveTo>
                <a:lnTo>
                  <a:pt x="1700277" y="1533254"/>
                </a:lnTo>
                <a:lnTo>
                  <a:pt x="1700277" y="1664353"/>
                </a:lnTo>
                <a:lnTo>
                  <a:pt x="1678428" y="1664353"/>
                </a:lnTo>
                <a:close/>
                <a:moveTo>
                  <a:pt x="1379888" y="1533254"/>
                </a:moveTo>
                <a:lnTo>
                  <a:pt x="1401738" y="1533254"/>
                </a:lnTo>
                <a:lnTo>
                  <a:pt x="1401738" y="1612366"/>
                </a:lnTo>
                <a:cubicBezTo>
                  <a:pt x="1401738" y="1625091"/>
                  <a:pt x="1404584" y="1634299"/>
                  <a:pt x="1410277" y="1639992"/>
                </a:cubicBezTo>
                <a:cubicBezTo>
                  <a:pt x="1416137" y="1645852"/>
                  <a:pt x="1423755" y="1648782"/>
                  <a:pt x="1433131" y="1648782"/>
                </a:cubicBezTo>
                <a:cubicBezTo>
                  <a:pt x="1440498" y="1648782"/>
                  <a:pt x="1447112" y="1646773"/>
                  <a:pt x="1452972" y="1642755"/>
                </a:cubicBezTo>
                <a:cubicBezTo>
                  <a:pt x="1458497" y="1638904"/>
                  <a:pt x="1462934" y="1633797"/>
                  <a:pt x="1466282" y="1627435"/>
                </a:cubicBezTo>
                <a:cubicBezTo>
                  <a:pt x="1469464" y="1621240"/>
                  <a:pt x="1471054" y="1614542"/>
                  <a:pt x="1471054" y="1607343"/>
                </a:cubicBezTo>
                <a:lnTo>
                  <a:pt x="1471054" y="1533254"/>
                </a:lnTo>
                <a:lnTo>
                  <a:pt x="1492904" y="1533254"/>
                </a:lnTo>
                <a:lnTo>
                  <a:pt x="1492904" y="1664353"/>
                </a:lnTo>
                <a:lnTo>
                  <a:pt x="1472059" y="1664353"/>
                </a:lnTo>
                <a:lnTo>
                  <a:pt x="1472059" y="1645266"/>
                </a:lnTo>
                <a:lnTo>
                  <a:pt x="1471054" y="1645266"/>
                </a:lnTo>
                <a:cubicBezTo>
                  <a:pt x="1467706" y="1651628"/>
                  <a:pt x="1461929" y="1657154"/>
                  <a:pt x="1453725" y="1661842"/>
                </a:cubicBezTo>
                <a:cubicBezTo>
                  <a:pt x="1446191" y="1666195"/>
                  <a:pt x="1437819" y="1668372"/>
                  <a:pt x="1428610" y="1668372"/>
                </a:cubicBezTo>
                <a:cubicBezTo>
                  <a:pt x="1412704" y="1668372"/>
                  <a:pt x="1400649" y="1663767"/>
                  <a:pt x="1392445" y="1654558"/>
                </a:cubicBezTo>
                <a:cubicBezTo>
                  <a:pt x="1384074" y="1645182"/>
                  <a:pt x="1379888" y="1632206"/>
                  <a:pt x="1379888" y="1615631"/>
                </a:cubicBezTo>
                <a:close/>
                <a:moveTo>
                  <a:pt x="1183128" y="1533254"/>
                </a:moveTo>
                <a:lnTo>
                  <a:pt x="1204977" y="1533254"/>
                </a:lnTo>
                <a:lnTo>
                  <a:pt x="1204977" y="1664353"/>
                </a:lnTo>
                <a:lnTo>
                  <a:pt x="1183128" y="1664353"/>
                </a:lnTo>
                <a:close/>
                <a:moveTo>
                  <a:pt x="1797862" y="1528985"/>
                </a:moveTo>
                <a:cubicBezTo>
                  <a:pt x="1813601" y="1528985"/>
                  <a:pt x="1825572" y="1533589"/>
                  <a:pt x="1833776" y="1542798"/>
                </a:cubicBezTo>
                <a:cubicBezTo>
                  <a:pt x="1842148" y="1552174"/>
                  <a:pt x="1846334" y="1564648"/>
                  <a:pt x="1846334" y="1580219"/>
                </a:cubicBezTo>
                <a:lnTo>
                  <a:pt x="1846334" y="1664353"/>
                </a:lnTo>
                <a:lnTo>
                  <a:pt x="1824484" y="1664353"/>
                </a:lnTo>
                <a:lnTo>
                  <a:pt x="1824484" y="1583484"/>
                </a:lnTo>
                <a:cubicBezTo>
                  <a:pt x="1824484" y="1571429"/>
                  <a:pt x="1821554" y="1562639"/>
                  <a:pt x="1815694" y="1557113"/>
                </a:cubicBezTo>
                <a:cubicBezTo>
                  <a:pt x="1810001" y="1551588"/>
                  <a:pt x="1802048" y="1548825"/>
                  <a:pt x="1791835" y="1548825"/>
                </a:cubicBezTo>
                <a:cubicBezTo>
                  <a:pt x="1784803" y="1548825"/>
                  <a:pt x="1778524" y="1550835"/>
                  <a:pt x="1772999" y="1554853"/>
                </a:cubicBezTo>
                <a:cubicBezTo>
                  <a:pt x="1767138" y="1559206"/>
                  <a:pt x="1762785" y="1564397"/>
                  <a:pt x="1759939" y="1570424"/>
                </a:cubicBezTo>
                <a:cubicBezTo>
                  <a:pt x="1756925" y="1576954"/>
                  <a:pt x="1755418" y="1583651"/>
                  <a:pt x="1755418" y="1590516"/>
                </a:cubicBezTo>
                <a:lnTo>
                  <a:pt x="1755418" y="1664353"/>
                </a:lnTo>
                <a:lnTo>
                  <a:pt x="1733568" y="1664353"/>
                </a:lnTo>
                <a:lnTo>
                  <a:pt x="1733568" y="1533254"/>
                </a:lnTo>
                <a:lnTo>
                  <a:pt x="1754163" y="1533254"/>
                </a:lnTo>
                <a:lnTo>
                  <a:pt x="1754163" y="1552593"/>
                </a:lnTo>
                <a:lnTo>
                  <a:pt x="1755418" y="1552593"/>
                </a:lnTo>
                <a:cubicBezTo>
                  <a:pt x="1758934" y="1546063"/>
                  <a:pt x="1764627" y="1540538"/>
                  <a:pt x="1772496" y="1536017"/>
                </a:cubicBezTo>
                <a:cubicBezTo>
                  <a:pt x="1780533" y="1531329"/>
                  <a:pt x="1788988" y="1528985"/>
                  <a:pt x="1797862" y="1528985"/>
                </a:cubicBezTo>
                <a:close/>
                <a:moveTo>
                  <a:pt x="1294777" y="1528985"/>
                </a:moveTo>
                <a:cubicBezTo>
                  <a:pt x="1307334" y="1528985"/>
                  <a:pt x="1318468" y="1531915"/>
                  <a:pt x="1328179" y="1537775"/>
                </a:cubicBezTo>
                <a:cubicBezTo>
                  <a:pt x="1337555" y="1543468"/>
                  <a:pt x="1344755" y="1551337"/>
                  <a:pt x="1349778" y="1561383"/>
                </a:cubicBezTo>
                <a:cubicBezTo>
                  <a:pt x="1354968" y="1571764"/>
                  <a:pt x="1357563" y="1583400"/>
                  <a:pt x="1357563" y="1596292"/>
                </a:cubicBezTo>
                <a:cubicBezTo>
                  <a:pt x="1357563" y="1597297"/>
                  <a:pt x="1357396" y="1599473"/>
                  <a:pt x="1357061" y="1602822"/>
                </a:cubicBezTo>
                <a:lnTo>
                  <a:pt x="1253086" y="1602822"/>
                </a:lnTo>
                <a:cubicBezTo>
                  <a:pt x="1253588" y="1612868"/>
                  <a:pt x="1256016" y="1621323"/>
                  <a:pt x="1260369" y="1628188"/>
                </a:cubicBezTo>
                <a:cubicBezTo>
                  <a:pt x="1264555" y="1634718"/>
                  <a:pt x="1269997" y="1639824"/>
                  <a:pt x="1276694" y="1643508"/>
                </a:cubicBezTo>
                <a:cubicBezTo>
                  <a:pt x="1283224" y="1647024"/>
                  <a:pt x="1290089" y="1648782"/>
                  <a:pt x="1297288" y="1648782"/>
                </a:cubicBezTo>
                <a:cubicBezTo>
                  <a:pt x="1314366" y="1648782"/>
                  <a:pt x="1327342" y="1640829"/>
                  <a:pt x="1336216" y="1624923"/>
                </a:cubicBezTo>
                <a:lnTo>
                  <a:pt x="1354550" y="1633964"/>
                </a:lnTo>
                <a:cubicBezTo>
                  <a:pt x="1349024" y="1644513"/>
                  <a:pt x="1341406" y="1652884"/>
                  <a:pt x="1331695" y="1659079"/>
                </a:cubicBezTo>
                <a:cubicBezTo>
                  <a:pt x="1321984" y="1665274"/>
                  <a:pt x="1310264" y="1668372"/>
                  <a:pt x="1296535" y="1668372"/>
                </a:cubicBezTo>
                <a:cubicBezTo>
                  <a:pt x="1283810" y="1668372"/>
                  <a:pt x="1272592" y="1665442"/>
                  <a:pt x="1262881" y="1659581"/>
                </a:cubicBezTo>
                <a:cubicBezTo>
                  <a:pt x="1252835" y="1653554"/>
                  <a:pt x="1245049" y="1645266"/>
                  <a:pt x="1239524" y="1634718"/>
                </a:cubicBezTo>
                <a:cubicBezTo>
                  <a:pt x="1233999" y="1624170"/>
                  <a:pt x="1231236" y="1612282"/>
                  <a:pt x="1231236" y="1599055"/>
                </a:cubicBezTo>
                <a:cubicBezTo>
                  <a:pt x="1231236" y="1586330"/>
                  <a:pt x="1233832" y="1574694"/>
                  <a:pt x="1239022" y="1564145"/>
                </a:cubicBezTo>
                <a:cubicBezTo>
                  <a:pt x="1244380" y="1553262"/>
                  <a:pt x="1251830" y="1544723"/>
                  <a:pt x="1261374" y="1538528"/>
                </a:cubicBezTo>
                <a:cubicBezTo>
                  <a:pt x="1271252" y="1532166"/>
                  <a:pt x="1282387" y="1528985"/>
                  <a:pt x="1294777" y="1528985"/>
                </a:cubicBezTo>
                <a:close/>
                <a:moveTo>
                  <a:pt x="797467" y="1528985"/>
                </a:moveTo>
                <a:cubicBezTo>
                  <a:pt x="807513" y="1528985"/>
                  <a:pt x="816387" y="1531078"/>
                  <a:pt x="824089" y="1535263"/>
                </a:cubicBezTo>
                <a:cubicBezTo>
                  <a:pt x="831791" y="1539449"/>
                  <a:pt x="837818" y="1545058"/>
                  <a:pt x="842172" y="1552090"/>
                </a:cubicBezTo>
                <a:lnTo>
                  <a:pt x="843176" y="1552090"/>
                </a:lnTo>
                <a:lnTo>
                  <a:pt x="843176" y="1533254"/>
                </a:lnTo>
                <a:lnTo>
                  <a:pt x="864021" y="1533254"/>
                </a:lnTo>
                <a:lnTo>
                  <a:pt x="864021" y="1659330"/>
                </a:lnTo>
                <a:cubicBezTo>
                  <a:pt x="864021" y="1680259"/>
                  <a:pt x="858161" y="1696333"/>
                  <a:pt x="846441" y="1707551"/>
                </a:cubicBezTo>
                <a:cubicBezTo>
                  <a:pt x="834888" y="1718601"/>
                  <a:pt x="819568" y="1724126"/>
                  <a:pt x="800481" y="1724126"/>
                </a:cubicBezTo>
                <a:cubicBezTo>
                  <a:pt x="784910" y="1724126"/>
                  <a:pt x="772185" y="1720527"/>
                  <a:pt x="762307" y="1713327"/>
                </a:cubicBezTo>
                <a:cubicBezTo>
                  <a:pt x="752261" y="1706127"/>
                  <a:pt x="745480" y="1697421"/>
                  <a:pt x="741964" y="1687208"/>
                </a:cubicBezTo>
                <a:lnTo>
                  <a:pt x="762056" y="1678669"/>
                </a:lnTo>
                <a:cubicBezTo>
                  <a:pt x="764902" y="1686370"/>
                  <a:pt x="769674" y="1692565"/>
                  <a:pt x="776371" y="1697254"/>
                </a:cubicBezTo>
                <a:cubicBezTo>
                  <a:pt x="783068" y="1701942"/>
                  <a:pt x="791105" y="1704286"/>
                  <a:pt x="800481" y="1704286"/>
                </a:cubicBezTo>
                <a:cubicBezTo>
                  <a:pt x="813876" y="1704286"/>
                  <a:pt x="824340" y="1700351"/>
                  <a:pt x="831875" y="1692482"/>
                </a:cubicBezTo>
                <a:cubicBezTo>
                  <a:pt x="839409" y="1684780"/>
                  <a:pt x="843176" y="1673562"/>
                  <a:pt x="843176" y="1658828"/>
                </a:cubicBezTo>
                <a:lnTo>
                  <a:pt x="843176" y="1644261"/>
                </a:lnTo>
                <a:lnTo>
                  <a:pt x="842172" y="1644261"/>
                </a:lnTo>
                <a:cubicBezTo>
                  <a:pt x="837986" y="1650791"/>
                  <a:pt x="831958" y="1656233"/>
                  <a:pt x="824089" y="1660586"/>
                </a:cubicBezTo>
                <a:cubicBezTo>
                  <a:pt x="816387" y="1664772"/>
                  <a:pt x="807513" y="1666865"/>
                  <a:pt x="797467" y="1666865"/>
                </a:cubicBezTo>
                <a:cubicBezTo>
                  <a:pt x="786082" y="1666865"/>
                  <a:pt x="775701" y="1663935"/>
                  <a:pt x="766325" y="1658075"/>
                </a:cubicBezTo>
                <a:cubicBezTo>
                  <a:pt x="757116" y="1652382"/>
                  <a:pt x="749749" y="1644261"/>
                  <a:pt x="744224" y="1633713"/>
                </a:cubicBezTo>
                <a:cubicBezTo>
                  <a:pt x="738699" y="1623165"/>
                  <a:pt x="735936" y="1611277"/>
                  <a:pt x="735936" y="1598050"/>
                </a:cubicBezTo>
                <a:cubicBezTo>
                  <a:pt x="735936" y="1584823"/>
                  <a:pt x="738699" y="1572936"/>
                  <a:pt x="744224" y="1562387"/>
                </a:cubicBezTo>
                <a:cubicBezTo>
                  <a:pt x="749917" y="1551672"/>
                  <a:pt x="757284" y="1543468"/>
                  <a:pt x="766325" y="1537775"/>
                </a:cubicBezTo>
                <a:cubicBezTo>
                  <a:pt x="775701" y="1531915"/>
                  <a:pt x="786082" y="1528985"/>
                  <a:pt x="797467" y="1528985"/>
                </a:cubicBezTo>
                <a:close/>
                <a:moveTo>
                  <a:pt x="664387" y="1528985"/>
                </a:moveTo>
                <a:cubicBezTo>
                  <a:pt x="680126" y="1528985"/>
                  <a:pt x="692097" y="1533589"/>
                  <a:pt x="700301" y="1542798"/>
                </a:cubicBezTo>
                <a:cubicBezTo>
                  <a:pt x="708673" y="1552174"/>
                  <a:pt x="712859" y="1564648"/>
                  <a:pt x="712859" y="1580219"/>
                </a:cubicBezTo>
                <a:lnTo>
                  <a:pt x="712859" y="1664353"/>
                </a:lnTo>
                <a:lnTo>
                  <a:pt x="691009" y="1664353"/>
                </a:lnTo>
                <a:lnTo>
                  <a:pt x="691009" y="1583484"/>
                </a:lnTo>
                <a:cubicBezTo>
                  <a:pt x="691009" y="1571429"/>
                  <a:pt x="688079" y="1562639"/>
                  <a:pt x="682219" y="1557113"/>
                </a:cubicBezTo>
                <a:cubicBezTo>
                  <a:pt x="676526" y="1551588"/>
                  <a:pt x="668573" y="1548825"/>
                  <a:pt x="658360" y="1548825"/>
                </a:cubicBezTo>
                <a:cubicBezTo>
                  <a:pt x="651327" y="1548825"/>
                  <a:pt x="645049" y="1550835"/>
                  <a:pt x="639524" y="1554853"/>
                </a:cubicBezTo>
                <a:cubicBezTo>
                  <a:pt x="633663" y="1559206"/>
                  <a:pt x="629310" y="1564397"/>
                  <a:pt x="626464" y="1570424"/>
                </a:cubicBezTo>
                <a:cubicBezTo>
                  <a:pt x="623450" y="1576954"/>
                  <a:pt x="621943" y="1583651"/>
                  <a:pt x="621943" y="1590516"/>
                </a:cubicBezTo>
                <a:lnTo>
                  <a:pt x="621943" y="1664353"/>
                </a:lnTo>
                <a:lnTo>
                  <a:pt x="600093" y="1664353"/>
                </a:lnTo>
                <a:lnTo>
                  <a:pt x="600093" y="1533254"/>
                </a:lnTo>
                <a:lnTo>
                  <a:pt x="620687" y="1533254"/>
                </a:lnTo>
                <a:lnTo>
                  <a:pt x="620687" y="1552593"/>
                </a:lnTo>
                <a:lnTo>
                  <a:pt x="621943" y="1552593"/>
                </a:lnTo>
                <a:cubicBezTo>
                  <a:pt x="625459" y="1546063"/>
                  <a:pt x="631152" y="1540538"/>
                  <a:pt x="639021" y="1536017"/>
                </a:cubicBezTo>
                <a:cubicBezTo>
                  <a:pt x="647058" y="1531329"/>
                  <a:pt x="655513" y="1528985"/>
                  <a:pt x="664387" y="1528985"/>
                </a:cubicBezTo>
                <a:close/>
                <a:moveTo>
                  <a:pt x="561463" y="1505377"/>
                </a:moveTo>
                <a:lnTo>
                  <a:pt x="579043" y="1505377"/>
                </a:lnTo>
                <a:lnTo>
                  <a:pt x="579043" y="1522957"/>
                </a:lnTo>
                <a:cubicBezTo>
                  <a:pt x="579043" y="1530492"/>
                  <a:pt x="577369" y="1536603"/>
                  <a:pt x="574021" y="1541291"/>
                </a:cubicBezTo>
                <a:cubicBezTo>
                  <a:pt x="570672" y="1545812"/>
                  <a:pt x="565733" y="1548072"/>
                  <a:pt x="559203" y="1548072"/>
                </a:cubicBezTo>
                <a:cubicBezTo>
                  <a:pt x="557361" y="1548072"/>
                  <a:pt x="555603" y="1547821"/>
                  <a:pt x="553929" y="1547319"/>
                </a:cubicBezTo>
                <a:lnTo>
                  <a:pt x="553929" y="1548323"/>
                </a:lnTo>
                <a:cubicBezTo>
                  <a:pt x="568160" y="1560880"/>
                  <a:pt x="575276" y="1577707"/>
                  <a:pt x="575276" y="1598804"/>
                </a:cubicBezTo>
                <a:cubicBezTo>
                  <a:pt x="575276" y="1611863"/>
                  <a:pt x="572430" y="1623584"/>
                  <a:pt x="566737" y="1633964"/>
                </a:cubicBezTo>
                <a:cubicBezTo>
                  <a:pt x="560877" y="1644680"/>
                  <a:pt x="552840" y="1653135"/>
                  <a:pt x="542627" y="1659330"/>
                </a:cubicBezTo>
                <a:cubicBezTo>
                  <a:pt x="532749" y="1665358"/>
                  <a:pt x="521196" y="1668372"/>
                  <a:pt x="507969" y="1668372"/>
                </a:cubicBezTo>
                <a:cubicBezTo>
                  <a:pt x="494742" y="1668372"/>
                  <a:pt x="483189" y="1665358"/>
                  <a:pt x="473310" y="1659330"/>
                </a:cubicBezTo>
                <a:cubicBezTo>
                  <a:pt x="463097" y="1653135"/>
                  <a:pt x="455060" y="1644680"/>
                  <a:pt x="449200" y="1633964"/>
                </a:cubicBezTo>
                <a:cubicBezTo>
                  <a:pt x="443508" y="1623584"/>
                  <a:pt x="440661" y="1611863"/>
                  <a:pt x="440661" y="1598804"/>
                </a:cubicBezTo>
                <a:cubicBezTo>
                  <a:pt x="440661" y="1585744"/>
                  <a:pt x="443508" y="1574024"/>
                  <a:pt x="449200" y="1563643"/>
                </a:cubicBezTo>
                <a:cubicBezTo>
                  <a:pt x="455060" y="1552927"/>
                  <a:pt x="463097" y="1544472"/>
                  <a:pt x="473310" y="1538277"/>
                </a:cubicBezTo>
                <a:cubicBezTo>
                  <a:pt x="483524" y="1532082"/>
                  <a:pt x="495077" y="1528985"/>
                  <a:pt x="507969" y="1528985"/>
                </a:cubicBezTo>
                <a:cubicBezTo>
                  <a:pt x="512322" y="1528985"/>
                  <a:pt x="519019" y="1529738"/>
                  <a:pt x="528061" y="1531245"/>
                </a:cubicBezTo>
                <a:cubicBezTo>
                  <a:pt x="536097" y="1532585"/>
                  <a:pt x="542209" y="1533254"/>
                  <a:pt x="546394" y="1533254"/>
                </a:cubicBezTo>
                <a:cubicBezTo>
                  <a:pt x="551752" y="1533254"/>
                  <a:pt x="555687" y="1532417"/>
                  <a:pt x="558198" y="1530743"/>
                </a:cubicBezTo>
                <a:cubicBezTo>
                  <a:pt x="560375" y="1529236"/>
                  <a:pt x="561463" y="1526641"/>
                  <a:pt x="561463" y="1522957"/>
                </a:cubicBezTo>
                <a:close/>
                <a:moveTo>
                  <a:pt x="419360" y="1505377"/>
                </a:moveTo>
                <a:lnTo>
                  <a:pt x="436941" y="1505377"/>
                </a:lnTo>
                <a:lnTo>
                  <a:pt x="436941" y="1522957"/>
                </a:lnTo>
                <a:cubicBezTo>
                  <a:pt x="436941" y="1532166"/>
                  <a:pt x="434680" y="1538863"/>
                  <a:pt x="430160" y="1543049"/>
                </a:cubicBezTo>
                <a:cubicBezTo>
                  <a:pt x="425471" y="1547402"/>
                  <a:pt x="418690" y="1549579"/>
                  <a:pt x="409817" y="1549579"/>
                </a:cubicBezTo>
                <a:lnTo>
                  <a:pt x="407054" y="1549579"/>
                </a:lnTo>
                <a:lnTo>
                  <a:pt x="407054" y="1664353"/>
                </a:lnTo>
                <a:lnTo>
                  <a:pt x="386209" y="1664353"/>
                </a:lnTo>
                <a:lnTo>
                  <a:pt x="386209" y="1645266"/>
                </a:lnTo>
                <a:lnTo>
                  <a:pt x="385204" y="1645266"/>
                </a:lnTo>
                <a:cubicBezTo>
                  <a:pt x="381855" y="1651628"/>
                  <a:pt x="376079" y="1657154"/>
                  <a:pt x="367875" y="1661842"/>
                </a:cubicBezTo>
                <a:cubicBezTo>
                  <a:pt x="360341" y="1666195"/>
                  <a:pt x="351969" y="1668372"/>
                  <a:pt x="342760" y="1668372"/>
                </a:cubicBezTo>
                <a:cubicBezTo>
                  <a:pt x="326854" y="1668372"/>
                  <a:pt x="314799" y="1663767"/>
                  <a:pt x="306595" y="1654558"/>
                </a:cubicBezTo>
                <a:cubicBezTo>
                  <a:pt x="298223" y="1645182"/>
                  <a:pt x="294038" y="1632206"/>
                  <a:pt x="294038" y="1615631"/>
                </a:cubicBezTo>
                <a:lnTo>
                  <a:pt x="294038" y="1533254"/>
                </a:lnTo>
                <a:lnTo>
                  <a:pt x="315887" y="1533254"/>
                </a:lnTo>
                <a:lnTo>
                  <a:pt x="315887" y="1612366"/>
                </a:lnTo>
                <a:cubicBezTo>
                  <a:pt x="315887" y="1625091"/>
                  <a:pt x="318734" y="1634299"/>
                  <a:pt x="324426" y="1639992"/>
                </a:cubicBezTo>
                <a:cubicBezTo>
                  <a:pt x="330287" y="1645852"/>
                  <a:pt x="337905" y="1648782"/>
                  <a:pt x="347281" y="1648782"/>
                </a:cubicBezTo>
                <a:cubicBezTo>
                  <a:pt x="354648" y="1648782"/>
                  <a:pt x="361261" y="1646773"/>
                  <a:pt x="367122" y="1642755"/>
                </a:cubicBezTo>
                <a:cubicBezTo>
                  <a:pt x="372647" y="1638904"/>
                  <a:pt x="377084" y="1633797"/>
                  <a:pt x="380432" y="1627435"/>
                </a:cubicBezTo>
                <a:cubicBezTo>
                  <a:pt x="383614" y="1621240"/>
                  <a:pt x="385204" y="1614542"/>
                  <a:pt x="385204" y="1607343"/>
                </a:cubicBezTo>
                <a:lnTo>
                  <a:pt x="385204" y="1533254"/>
                </a:lnTo>
                <a:lnTo>
                  <a:pt x="409817" y="1533254"/>
                </a:lnTo>
                <a:cubicBezTo>
                  <a:pt x="416179" y="1533254"/>
                  <a:pt x="419360" y="1529822"/>
                  <a:pt x="419360" y="1522957"/>
                </a:cubicBezTo>
                <a:close/>
                <a:moveTo>
                  <a:pt x="1594982" y="1496084"/>
                </a:moveTo>
                <a:lnTo>
                  <a:pt x="1616831" y="1496084"/>
                </a:lnTo>
                <a:lnTo>
                  <a:pt x="1616831" y="1533254"/>
                </a:lnTo>
                <a:lnTo>
                  <a:pt x="1648978" y="1533254"/>
                </a:lnTo>
                <a:lnTo>
                  <a:pt x="1648978" y="1553095"/>
                </a:lnTo>
                <a:lnTo>
                  <a:pt x="1616831" y="1553095"/>
                </a:lnTo>
                <a:lnTo>
                  <a:pt x="1616831" y="1624421"/>
                </a:lnTo>
                <a:cubicBezTo>
                  <a:pt x="1616831" y="1631788"/>
                  <a:pt x="1618171" y="1637146"/>
                  <a:pt x="1620850" y="1640494"/>
                </a:cubicBezTo>
                <a:cubicBezTo>
                  <a:pt x="1624031" y="1644178"/>
                  <a:pt x="1628803" y="1646019"/>
                  <a:pt x="1635165" y="1646019"/>
                </a:cubicBezTo>
                <a:cubicBezTo>
                  <a:pt x="1640690" y="1646019"/>
                  <a:pt x="1645462" y="1644596"/>
                  <a:pt x="1649481" y="1641750"/>
                </a:cubicBezTo>
                <a:lnTo>
                  <a:pt x="1649481" y="1663097"/>
                </a:lnTo>
                <a:cubicBezTo>
                  <a:pt x="1647137" y="1664270"/>
                  <a:pt x="1644541" y="1665107"/>
                  <a:pt x="1641695" y="1665609"/>
                </a:cubicBezTo>
                <a:cubicBezTo>
                  <a:pt x="1639016" y="1666111"/>
                  <a:pt x="1635584" y="1666362"/>
                  <a:pt x="1631398" y="1666362"/>
                </a:cubicBezTo>
                <a:cubicBezTo>
                  <a:pt x="1625873" y="1666362"/>
                  <a:pt x="1620933" y="1665525"/>
                  <a:pt x="1616580" y="1663851"/>
                </a:cubicBezTo>
                <a:cubicBezTo>
                  <a:pt x="1611892" y="1662009"/>
                  <a:pt x="1608125" y="1659665"/>
                  <a:pt x="1605279" y="1656819"/>
                </a:cubicBezTo>
                <a:cubicBezTo>
                  <a:pt x="1598414" y="1650289"/>
                  <a:pt x="1594982" y="1641331"/>
                  <a:pt x="1594982" y="1629946"/>
                </a:cubicBezTo>
                <a:lnTo>
                  <a:pt x="1594982" y="1553095"/>
                </a:lnTo>
                <a:lnTo>
                  <a:pt x="1572127" y="1553095"/>
                </a:lnTo>
                <a:lnTo>
                  <a:pt x="1572127" y="1533254"/>
                </a:lnTo>
                <a:lnTo>
                  <a:pt x="1594982" y="1533254"/>
                </a:lnTo>
                <a:close/>
                <a:moveTo>
                  <a:pt x="956806" y="1496084"/>
                </a:moveTo>
                <a:lnTo>
                  <a:pt x="978656" y="1496084"/>
                </a:lnTo>
                <a:lnTo>
                  <a:pt x="978656" y="1533254"/>
                </a:lnTo>
                <a:lnTo>
                  <a:pt x="1010803" y="1533254"/>
                </a:lnTo>
                <a:lnTo>
                  <a:pt x="1010803" y="1553095"/>
                </a:lnTo>
                <a:lnTo>
                  <a:pt x="978656" y="1553095"/>
                </a:lnTo>
                <a:lnTo>
                  <a:pt x="978656" y="1624421"/>
                </a:lnTo>
                <a:cubicBezTo>
                  <a:pt x="978656" y="1631788"/>
                  <a:pt x="979996" y="1637146"/>
                  <a:pt x="982675" y="1640494"/>
                </a:cubicBezTo>
                <a:cubicBezTo>
                  <a:pt x="985856" y="1644178"/>
                  <a:pt x="990628" y="1646019"/>
                  <a:pt x="996990" y="1646019"/>
                </a:cubicBezTo>
                <a:cubicBezTo>
                  <a:pt x="1002515" y="1646019"/>
                  <a:pt x="1007287" y="1644596"/>
                  <a:pt x="1011305" y="1641750"/>
                </a:cubicBezTo>
                <a:lnTo>
                  <a:pt x="1011305" y="1663097"/>
                </a:lnTo>
                <a:cubicBezTo>
                  <a:pt x="1008961" y="1664270"/>
                  <a:pt x="1006366" y="1665107"/>
                  <a:pt x="1003520" y="1665609"/>
                </a:cubicBezTo>
                <a:cubicBezTo>
                  <a:pt x="1000841" y="1666111"/>
                  <a:pt x="997409" y="1666362"/>
                  <a:pt x="993223" y="1666362"/>
                </a:cubicBezTo>
                <a:cubicBezTo>
                  <a:pt x="987698" y="1666362"/>
                  <a:pt x="982758" y="1665525"/>
                  <a:pt x="978405" y="1663851"/>
                </a:cubicBezTo>
                <a:cubicBezTo>
                  <a:pt x="973717" y="1662009"/>
                  <a:pt x="969950" y="1659665"/>
                  <a:pt x="967104" y="1656819"/>
                </a:cubicBezTo>
                <a:cubicBezTo>
                  <a:pt x="960239" y="1650289"/>
                  <a:pt x="956806" y="1641331"/>
                  <a:pt x="956806" y="1629946"/>
                </a:cubicBezTo>
                <a:lnTo>
                  <a:pt x="956806" y="1553095"/>
                </a:lnTo>
                <a:lnTo>
                  <a:pt x="933952" y="1553095"/>
                </a:lnTo>
                <a:lnTo>
                  <a:pt x="933952" y="1533254"/>
                </a:lnTo>
                <a:lnTo>
                  <a:pt x="956806" y="1533254"/>
                </a:lnTo>
                <a:close/>
                <a:moveTo>
                  <a:pt x="1876443" y="1480262"/>
                </a:moveTo>
                <a:lnTo>
                  <a:pt x="1898293" y="1480262"/>
                </a:lnTo>
                <a:lnTo>
                  <a:pt x="1898293" y="1534510"/>
                </a:lnTo>
                <a:lnTo>
                  <a:pt x="1897038" y="1552593"/>
                </a:lnTo>
                <a:lnTo>
                  <a:pt x="1898293" y="1552593"/>
                </a:lnTo>
                <a:cubicBezTo>
                  <a:pt x="1901642" y="1546063"/>
                  <a:pt x="1907335" y="1540454"/>
                  <a:pt x="1915371" y="1535766"/>
                </a:cubicBezTo>
                <a:cubicBezTo>
                  <a:pt x="1923073" y="1531245"/>
                  <a:pt x="1931612" y="1528985"/>
                  <a:pt x="1940988" y="1528985"/>
                </a:cubicBezTo>
                <a:cubicBezTo>
                  <a:pt x="1956894" y="1528985"/>
                  <a:pt x="1969033" y="1533673"/>
                  <a:pt x="1977405" y="1543049"/>
                </a:cubicBezTo>
                <a:cubicBezTo>
                  <a:pt x="1985776" y="1552425"/>
                  <a:pt x="1989962" y="1564815"/>
                  <a:pt x="1989962" y="1580219"/>
                </a:cubicBezTo>
                <a:lnTo>
                  <a:pt x="1989962" y="1664353"/>
                </a:lnTo>
                <a:lnTo>
                  <a:pt x="1968112" y="1664353"/>
                </a:lnTo>
                <a:lnTo>
                  <a:pt x="1968112" y="1583484"/>
                </a:lnTo>
                <a:cubicBezTo>
                  <a:pt x="1968112" y="1571764"/>
                  <a:pt x="1965099" y="1563057"/>
                  <a:pt x="1959071" y="1557364"/>
                </a:cubicBezTo>
                <a:cubicBezTo>
                  <a:pt x="1953211" y="1551672"/>
                  <a:pt x="1945425" y="1548825"/>
                  <a:pt x="1935714" y="1548825"/>
                </a:cubicBezTo>
                <a:cubicBezTo>
                  <a:pt x="1929184" y="1548825"/>
                  <a:pt x="1922906" y="1550918"/>
                  <a:pt x="1916878" y="1555104"/>
                </a:cubicBezTo>
                <a:cubicBezTo>
                  <a:pt x="1911186" y="1559122"/>
                  <a:pt x="1906665" y="1564397"/>
                  <a:pt x="1903316" y="1570926"/>
                </a:cubicBezTo>
                <a:cubicBezTo>
                  <a:pt x="1899968" y="1577624"/>
                  <a:pt x="1898293" y="1584405"/>
                  <a:pt x="1898293" y="1591269"/>
                </a:cubicBezTo>
                <a:lnTo>
                  <a:pt x="1898293" y="1664353"/>
                </a:lnTo>
                <a:lnTo>
                  <a:pt x="1876443" y="1664353"/>
                </a:lnTo>
                <a:close/>
                <a:moveTo>
                  <a:pt x="1038243" y="1480262"/>
                </a:moveTo>
                <a:lnTo>
                  <a:pt x="1060093" y="1480262"/>
                </a:lnTo>
                <a:lnTo>
                  <a:pt x="1060093" y="1534510"/>
                </a:lnTo>
                <a:lnTo>
                  <a:pt x="1058837" y="1552593"/>
                </a:lnTo>
                <a:lnTo>
                  <a:pt x="1060093" y="1552593"/>
                </a:lnTo>
                <a:cubicBezTo>
                  <a:pt x="1063442" y="1546063"/>
                  <a:pt x="1069135" y="1540454"/>
                  <a:pt x="1077171" y="1535766"/>
                </a:cubicBezTo>
                <a:cubicBezTo>
                  <a:pt x="1084873" y="1531245"/>
                  <a:pt x="1093412" y="1528985"/>
                  <a:pt x="1102788" y="1528985"/>
                </a:cubicBezTo>
                <a:cubicBezTo>
                  <a:pt x="1118694" y="1528985"/>
                  <a:pt x="1130833" y="1533673"/>
                  <a:pt x="1139205" y="1543049"/>
                </a:cubicBezTo>
                <a:cubicBezTo>
                  <a:pt x="1147576" y="1552425"/>
                  <a:pt x="1151762" y="1564815"/>
                  <a:pt x="1151762" y="1580219"/>
                </a:cubicBezTo>
                <a:lnTo>
                  <a:pt x="1151762" y="1664353"/>
                </a:lnTo>
                <a:lnTo>
                  <a:pt x="1129912" y="1664353"/>
                </a:lnTo>
                <a:lnTo>
                  <a:pt x="1129912" y="1583484"/>
                </a:lnTo>
                <a:cubicBezTo>
                  <a:pt x="1129912" y="1571764"/>
                  <a:pt x="1126899" y="1563057"/>
                  <a:pt x="1120871" y="1557364"/>
                </a:cubicBezTo>
                <a:cubicBezTo>
                  <a:pt x="1115011" y="1551672"/>
                  <a:pt x="1107225" y="1548825"/>
                  <a:pt x="1097514" y="1548825"/>
                </a:cubicBezTo>
                <a:cubicBezTo>
                  <a:pt x="1090984" y="1548825"/>
                  <a:pt x="1084706" y="1550918"/>
                  <a:pt x="1078678" y="1555104"/>
                </a:cubicBezTo>
                <a:cubicBezTo>
                  <a:pt x="1072985" y="1559122"/>
                  <a:pt x="1068465" y="1564397"/>
                  <a:pt x="1065116" y="1570926"/>
                </a:cubicBezTo>
                <a:cubicBezTo>
                  <a:pt x="1061768" y="1577624"/>
                  <a:pt x="1060093" y="1584405"/>
                  <a:pt x="1060093" y="1591269"/>
                </a:cubicBezTo>
                <a:lnTo>
                  <a:pt x="1060093" y="1664353"/>
                </a:lnTo>
                <a:lnTo>
                  <a:pt x="1038243" y="1664353"/>
                </a:lnTo>
                <a:close/>
                <a:moveTo>
                  <a:pt x="152418" y="1480262"/>
                </a:moveTo>
                <a:lnTo>
                  <a:pt x="174268" y="1480262"/>
                </a:lnTo>
                <a:lnTo>
                  <a:pt x="174268" y="1534510"/>
                </a:lnTo>
                <a:lnTo>
                  <a:pt x="173012" y="1552593"/>
                </a:lnTo>
                <a:lnTo>
                  <a:pt x="174268" y="1552593"/>
                </a:lnTo>
                <a:cubicBezTo>
                  <a:pt x="177617" y="1546063"/>
                  <a:pt x="183309" y="1540454"/>
                  <a:pt x="191346" y="1535766"/>
                </a:cubicBezTo>
                <a:cubicBezTo>
                  <a:pt x="199048" y="1531245"/>
                  <a:pt x="207587" y="1528985"/>
                  <a:pt x="216963" y="1528985"/>
                </a:cubicBezTo>
                <a:cubicBezTo>
                  <a:pt x="232869" y="1528985"/>
                  <a:pt x="245008" y="1533673"/>
                  <a:pt x="253380" y="1543049"/>
                </a:cubicBezTo>
                <a:cubicBezTo>
                  <a:pt x="261751" y="1552425"/>
                  <a:pt x="265937" y="1564815"/>
                  <a:pt x="265937" y="1580219"/>
                </a:cubicBezTo>
                <a:lnTo>
                  <a:pt x="265937" y="1664353"/>
                </a:lnTo>
                <a:lnTo>
                  <a:pt x="244087" y="1664353"/>
                </a:lnTo>
                <a:lnTo>
                  <a:pt x="244087" y="1583484"/>
                </a:lnTo>
                <a:cubicBezTo>
                  <a:pt x="244087" y="1571764"/>
                  <a:pt x="241073" y="1563057"/>
                  <a:pt x="235046" y="1557364"/>
                </a:cubicBezTo>
                <a:cubicBezTo>
                  <a:pt x="229186" y="1551672"/>
                  <a:pt x="221400" y="1548825"/>
                  <a:pt x="211689" y="1548825"/>
                </a:cubicBezTo>
                <a:cubicBezTo>
                  <a:pt x="205159" y="1548825"/>
                  <a:pt x="198881" y="1550918"/>
                  <a:pt x="192853" y="1555104"/>
                </a:cubicBezTo>
                <a:cubicBezTo>
                  <a:pt x="187160" y="1559122"/>
                  <a:pt x="182640" y="1564397"/>
                  <a:pt x="179291" y="1570926"/>
                </a:cubicBezTo>
                <a:cubicBezTo>
                  <a:pt x="175943" y="1577624"/>
                  <a:pt x="174268" y="1584405"/>
                  <a:pt x="174268" y="1591269"/>
                </a:cubicBezTo>
                <a:lnTo>
                  <a:pt x="174268" y="1664353"/>
                </a:lnTo>
                <a:lnTo>
                  <a:pt x="152418" y="1664353"/>
                </a:lnTo>
                <a:close/>
                <a:moveTo>
                  <a:pt x="0" y="1480262"/>
                </a:moveTo>
                <a:lnTo>
                  <a:pt x="124820" y="1480262"/>
                </a:lnTo>
                <a:lnTo>
                  <a:pt x="124820" y="1501107"/>
                </a:lnTo>
                <a:lnTo>
                  <a:pt x="73335" y="1501107"/>
                </a:lnTo>
                <a:lnTo>
                  <a:pt x="73335" y="1664353"/>
                </a:lnTo>
                <a:lnTo>
                  <a:pt x="51485" y="1664353"/>
                </a:lnTo>
                <a:lnTo>
                  <a:pt x="51485" y="1501107"/>
                </a:lnTo>
                <a:lnTo>
                  <a:pt x="0" y="1501107"/>
                </a:lnTo>
                <a:close/>
                <a:moveTo>
                  <a:pt x="1193927" y="1477751"/>
                </a:moveTo>
                <a:cubicBezTo>
                  <a:pt x="1198448" y="1477751"/>
                  <a:pt x="1202131" y="1479174"/>
                  <a:pt x="1204977" y="1482020"/>
                </a:cubicBezTo>
                <a:cubicBezTo>
                  <a:pt x="1207991" y="1485034"/>
                  <a:pt x="1209498" y="1488801"/>
                  <a:pt x="1209498" y="1493322"/>
                </a:cubicBezTo>
                <a:cubicBezTo>
                  <a:pt x="1209498" y="1497675"/>
                  <a:pt x="1207991" y="1501359"/>
                  <a:pt x="1204977" y="1504372"/>
                </a:cubicBezTo>
                <a:cubicBezTo>
                  <a:pt x="1201796" y="1507554"/>
                  <a:pt x="1198113" y="1509144"/>
                  <a:pt x="1193927" y="1509144"/>
                </a:cubicBezTo>
                <a:cubicBezTo>
                  <a:pt x="1189741" y="1509144"/>
                  <a:pt x="1186058" y="1507554"/>
                  <a:pt x="1182876" y="1504372"/>
                </a:cubicBezTo>
                <a:cubicBezTo>
                  <a:pt x="1179695" y="1501191"/>
                  <a:pt x="1178105" y="1497508"/>
                  <a:pt x="1178105" y="1493322"/>
                </a:cubicBezTo>
                <a:cubicBezTo>
                  <a:pt x="1178105" y="1488969"/>
                  <a:pt x="1179695" y="1485201"/>
                  <a:pt x="1182876" y="1482020"/>
                </a:cubicBezTo>
                <a:cubicBezTo>
                  <a:pt x="1185723" y="1479174"/>
                  <a:pt x="1189406" y="1477751"/>
                  <a:pt x="1193927" y="1477751"/>
                </a:cubicBezTo>
                <a:close/>
                <a:moveTo>
                  <a:pt x="1693245" y="1474988"/>
                </a:moveTo>
                <a:lnTo>
                  <a:pt x="1717104" y="1474988"/>
                </a:lnTo>
                <a:lnTo>
                  <a:pt x="1699022" y="1507637"/>
                </a:lnTo>
                <a:lnTo>
                  <a:pt x="1679935" y="1507637"/>
                </a:lnTo>
                <a:close/>
                <a:moveTo>
                  <a:pt x="1285484" y="1474988"/>
                </a:moveTo>
                <a:lnTo>
                  <a:pt x="1304823" y="1474988"/>
                </a:lnTo>
                <a:lnTo>
                  <a:pt x="1331193" y="1505126"/>
                </a:lnTo>
                <a:lnTo>
                  <a:pt x="1331193" y="1506381"/>
                </a:lnTo>
                <a:lnTo>
                  <a:pt x="1310097" y="1506381"/>
                </a:lnTo>
                <a:lnTo>
                  <a:pt x="1296032" y="1491564"/>
                </a:lnTo>
                <a:lnTo>
                  <a:pt x="1294023" y="1491564"/>
                </a:lnTo>
                <a:lnTo>
                  <a:pt x="1280210" y="1506381"/>
                </a:lnTo>
                <a:lnTo>
                  <a:pt x="1259114" y="1506381"/>
                </a:lnTo>
                <a:lnTo>
                  <a:pt x="1259114" y="1505126"/>
                </a:lnTo>
                <a:close/>
                <a:moveTo>
                  <a:pt x="480594" y="1474988"/>
                </a:moveTo>
                <a:lnTo>
                  <a:pt x="504453" y="1474988"/>
                </a:lnTo>
                <a:lnTo>
                  <a:pt x="517763" y="1507637"/>
                </a:lnTo>
                <a:lnTo>
                  <a:pt x="498425" y="1507637"/>
                </a:lnTo>
                <a:close/>
                <a:moveTo>
                  <a:pt x="1328179" y="1444097"/>
                </a:moveTo>
                <a:lnTo>
                  <a:pt x="1352038" y="1444097"/>
                </a:lnTo>
                <a:lnTo>
                  <a:pt x="1334207" y="1475490"/>
                </a:lnTo>
                <a:lnTo>
                  <a:pt x="1316626" y="1475490"/>
                </a:lnTo>
                <a:close/>
                <a:moveTo>
                  <a:pt x="3488270" y="546906"/>
                </a:moveTo>
                <a:cubicBezTo>
                  <a:pt x="3492289" y="546906"/>
                  <a:pt x="3495554" y="548162"/>
                  <a:pt x="3498065" y="550673"/>
                </a:cubicBezTo>
                <a:cubicBezTo>
                  <a:pt x="3500577" y="553185"/>
                  <a:pt x="3501832" y="556450"/>
                  <a:pt x="3501832" y="560468"/>
                </a:cubicBezTo>
                <a:cubicBezTo>
                  <a:pt x="3501832" y="564319"/>
                  <a:pt x="3500577" y="567584"/>
                  <a:pt x="3498065" y="570263"/>
                </a:cubicBezTo>
                <a:cubicBezTo>
                  <a:pt x="3495554" y="573109"/>
                  <a:pt x="3492289" y="574532"/>
                  <a:pt x="3488270" y="574532"/>
                </a:cubicBezTo>
                <a:cubicBezTo>
                  <a:pt x="3484587" y="574532"/>
                  <a:pt x="3481322" y="573109"/>
                  <a:pt x="3478476" y="570263"/>
                </a:cubicBezTo>
                <a:cubicBezTo>
                  <a:pt x="3475629" y="567416"/>
                  <a:pt x="3474206" y="564152"/>
                  <a:pt x="3474206" y="560468"/>
                </a:cubicBezTo>
                <a:cubicBezTo>
                  <a:pt x="3474206" y="556450"/>
                  <a:pt x="3475629" y="553185"/>
                  <a:pt x="3478476" y="550673"/>
                </a:cubicBezTo>
                <a:cubicBezTo>
                  <a:pt x="3481154" y="548162"/>
                  <a:pt x="3484419" y="546906"/>
                  <a:pt x="3488270" y="546906"/>
                </a:cubicBezTo>
                <a:close/>
                <a:moveTo>
                  <a:pt x="3050874" y="409528"/>
                </a:moveTo>
                <a:cubicBezTo>
                  <a:pt x="3040828" y="409528"/>
                  <a:pt x="3032038" y="412877"/>
                  <a:pt x="3024503" y="419574"/>
                </a:cubicBezTo>
                <a:cubicBezTo>
                  <a:pt x="3017471" y="425937"/>
                  <a:pt x="3012783" y="434643"/>
                  <a:pt x="3010439" y="445694"/>
                </a:cubicBezTo>
                <a:lnTo>
                  <a:pt x="3090304" y="445694"/>
                </a:lnTo>
                <a:cubicBezTo>
                  <a:pt x="3090136" y="440168"/>
                  <a:pt x="3088630" y="434643"/>
                  <a:pt x="3085783" y="429118"/>
                </a:cubicBezTo>
                <a:cubicBezTo>
                  <a:pt x="3083104" y="423760"/>
                  <a:pt x="3078835" y="419156"/>
                  <a:pt x="3072975" y="415305"/>
                </a:cubicBezTo>
                <a:cubicBezTo>
                  <a:pt x="3067115" y="411454"/>
                  <a:pt x="3059748" y="409528"/>
                  <a:pt x="3050874" y="409528"/>
                </a:cubicBezTo>
                <a:close/>
                <a:moveTo>
                  <a:pt x="3431260" y="393957"/>
                </a:moveTo>
                <a:lnTo>
                  <a:pt x="3453110" y="393957"/>
                </a:lnTo>
                <a:lnTo>
                  <a:pt x="3453110" y="473069"/>
                </a:lnTo>
                <a:cubicBezTo>
                  <a:pt x="3453110" y="485793"/>
                  <a:pt x="3455956" y="495002"/>
                  <a:pt x="3461649" y="500695"/>
                </a:cubicBezTo>
                <a:cubicBezTo>
                  <a:pt x="3467509" y="506555"/>
                  <a:pt x="3475127" y="509485"/>
                  <a:pt x="3484503" y="509485"/>
                </a:cubicBezTo>
                <a:cubicBezTo>
                  <a:pt x="3491870" y="509485"/>
                  <a:pt x="3498484" y="507476"/>
                  <a:pt x="3504344" y="503458"/>
                </a:cubicBezTo>
                <a:cubicBezTo>
                  <a:pt x="3509869" y="499607"/>
                  <a:pt x="3514306" y="494500"/>
                  <a:pt x="3517655" y="488138"/>
                </a:cubicBezTo>
                <a:cubicBezTo>
                  <a:pt x="3520836" y="481943"/>
                  <a:pt x="3522426" y="475245"/>
                  <a:pt x="3522426" y="468046"/>
                </a:cubicBezTo>
                <a:lnTo>
                  <a:pt x="3522426" y="393957"/>
                </a:lnTo>
                <a:lnTo>
                  <a:pt x="3544276" y="393957"/>
                </a:lnTo>
                <a:lnTo>
                  <a:pt x="3544276" y="525056"/>
                </a:lnTo>
                <a:lnTo>
                  <a:pt x="3523431" y="525056"/>
                </a:lnTo>
                <a:lnTo>
                  <a:pt x="3523431" y="505969"/>
                </a:lnTo>
                <a:lnTo>
                  <a:pt x="3522426" y="505969"/>
                </a:lnTo>
                <a:cubicBezTo>
                  <a:pt x="3519078" y="512331"/>
                  <a:pt x="3513301" y="517857"/>
                  <a:pt x="3505097" y="522545"/>
                </a:cubicBezTo>
                <a:cubicBezTo>
                  <a:pt x="3497563" y="526898"/>
                  <a:pt x="3489191" y="529075"/>
                  <a:pt x="3479982" y="529075"/>
                </a:cubicBezTo>
                <a:cubicBezTo>
                  <a:pt x="3464076" y="529075"/>
                  <a:pt x="3452021" y="524470"/>
                  <a:pt x="3443817" y="515261"/>
                </a:cubicBezTo>
                <a:cubicBezTo>
                  <a:pt x="3435446" y="505885"/>
                  <a:pt x="3431260" y="492909"/>
                  <a:pt x="3431260" y="476334"/>
                </a:cubicBezTo>
                <a:close/>
                <a:moveTo>
                  <a:pt x="2939225" y="393957"/>
                </a:moveTo>
                <a:lnTo>
                  <a:pt x="2961075" y="393957"/>
                </a:lnTo>
                <a:lnTo>
                  <a:pt x="2961075" y="525056"/>
                </a:lnTo>
                <a:lnTo>
                  <a:pt x="2939225" y="525056"/>
                </a:lnTo>
                <a:close/>
                <a:moveTo>
                  <a:pt x="3634661" y="389688"/>
                </a:moveTo>
                <a:cubicBezTo>
                  <a:pt x="3648558" y="389688"/>
                  <a:pt x="3660530" y="393036"/>
                  <a:pt x="3670575" y="399734"/>
                </a:cubicBezTo>
                <a:cubicBezTo>
                  <a:pt x="3680287" y="406263"/>
                  <a:pt x="3687151" y="415054"/>
                  <a:pt x="3691170" y="426104"/>
                </a:cubicBezTo>
                <a:lnTo>
                  <a:pt x="3671329" y="434392"/>
                </a:lnTo>
                <a:cubicBezTo>
                  <a:pt x="3667980" y="426020"/>
                  <a:pt x="3663208" y="419825"/>
                  <a:pt x="3657013" y="415807"/>
                </a:cubicBezTo>
                <a:cubicBezTo>
                  <a:pt x="3650651" y="411621"/>
                  <a:pt x="3642865" y="409528"/>
                  <a:pt x="3633657" y="409528"/>
                </a:cubicBezTo>
                <a:cubicBezTo>
                  <a:pt x="3625955" y="409528"/>
                  <a:pt x="3618755" y="411621"/>
                  <a:pt x="3612058" y="415807"/>
                </a:cubicBezTo>
                <a:cubicBezTo>
                  <a:pt x="3605361" y="419993"/>
                  <a:pt x="3600003" y="425853"/>
                  <a:pt x="3595985" y="433387"/>
                </a:cubicBezTo>
                <a:cubicBezTo>
                  <a:pt x="3591966" y="440922"/>
                  <a:pt x="3589957" y="449628"/>
                  <a:pt x="3589957" y="459507"/>
                </a:cubicBezTo>
                <a:cubicBezTo>
                  <a:pt x="3589957" y="469218"/>
                  <a:pt x="3591966" y="477840"/>
                  <a:pt x="3595985" y="485375"/>
                </a:cubicBezTo>
                <a:cubicBezTo>
                  <a:pt x="3600003" y="492909"/>
                  <a:pt x="3605361" y="498769"/>
                  <a:pt x="3612058" y="502955"/>
                </a:cubicBezTo>
                <a:cubicBezTo>
                  <a:pt x="3618923" y="507308"/>
                  <a:pt x="3626122" y="509485"/>
                  <a:pt x="3633657" y="509485"/>
                </a:cubicBezTo>
                <a:cubicBezTo>
                  <a:pt x="3642698" y="509485"/>
                  <a:pt x="3650651" y="507308"/>
                  <a:pt x="3657516" y="502955"/>
                </a:cubicBezTo>
                <a:cubicBezTo>
                  <a:pt x="3664213" y="498769"/>
                  <a:pt x="3669236" y="492658"/>
                  <a:pt x="3672585" y="484621"/>
                </a:cubicBezTo>
                <a:lnTo>
                  <a:pt x="3691923" y="492909"/>
                </a:lnTo>
                <a:cubicBezTo>
                  <a:pt x="3687402" y="503625"/>
                  <a:pt x="3680287" y="512331"/>
                  <a:pt x="3670575" y="519029"/>
                </a:cubicBezTo>
                <a:cubicBezTo>
                  <a:pt x="3660864" y="525726"/>
                  <a:pt x="3648893" y="529075"/>
                  <a:pt x="3634661" y="529075"/>
                </a:cubicBezTo>
                <a:cubicBezTo>
                  <a:pt x="3621937" y="529075"/>
                  <a:pt x="3610551" y="526061"/>
                  <a:pt x="3600505" y="520033"/>
                </a:cubicBezTo>
                <a:cubicBezTo>
                  <a:pt x="3590627" y="514006"/>
                  <a:pt x="3582758" y="505718"/>
                  <a:pt x="3576897" y="495170"/>
                </a:cubicBezTo>
                <a:cubicBezTo>
                  <a:pt x="3571205" y="484789"/>
                  <a:pt x="3568358" y="472901"/>
                  <a:pt x="3568358" y="459507"/>
                </a:cubicBezTo>
                <a:cubicBezTo>
                  <a:pt x="3568358" y="446112"/>
                  <a:pt x="3571205" y="434225"/>
                  <a:pt x="3576897" y="423844"/>
                </a:cubicBezTo>
                <a:cubicBezTo>
                  <a:pt x="3582925" y="412961"/>
                  <a:pt x="3590794" y="404589"/>
                  <a:pt x="3600505" y="398729"/>
                </a:cubicBezTo>
                <a:cubicBezTo>
                  <a:pt x="3610551" y="392702"/>
                  <a:pt x="3621937" y="389688"/>
                  <a:pt x="3634661" y="389688"/>
                </a:cubicBezTo>
                <a:close/>
                <a:moveTo>
                  <a:pt x="3201534" y="389688"/>
                </a:moveTo>
                <a:cubicBezTo>
                  <a:pt x="3217273" y="389688"/>
                  <a:pt x="3229244" y="394292"/>
                  <a:pt x="3237448" y="403501"/>
                </a:cubicBezTo>
                <a:cubicBezTo>
                  <a:pt x="3245820" y="412877"/>
                  <a:pt x="3250006" y="425351"/>
                  <a:pt x="3250006" y="440922"/>
                </a:cubicBezTo>
                <a:lnTo>
                  <a:pt x="3250006" y="525056"/>
                </a:lnTo>
                <a:lnTo>
                  <a:pt x="3228156" y="525056"/>
                </a:lnTo>
                <a:lnTo>
                  <a:pt x="3228156" y="444187"/>
                </a:lnTo>
                <a:cubicBezTo>
                  <a:pt x="3228156" y="432132"/>
                  <a:pt x="3225226" y="423342"/>
                  <a:pt x="3219366" y="417816"/>
                </a:cubicBezTo>
                <a:cubicBezTo>
                  <a:pt x="3213673" y="412291"/>
                  <a:pt x="3205720" y="409528"/>
                  <a:pt x="3195507" y="409528"/>
                </a:cubicBezTo>
                <a:cubicBezTo>
                  <a:pt x="3188475" y="409528"/>
                  <a:pt x="3182196" y="411538"/>
                  <a:pt x="3176671" y="415556"/>
                </a:cubicBezTo>
                <a:cubicBezTo>
                  <a:pt x="3170811" y="419909"/>
                  <a:pt x="3166457" y="425100"/>
                  <a:pt x="3163611" y="431127"/>
                </a:cubicBezTo>
                <a:cubicBezTo>
                  <a:pt x="3160597" y="437657"/>
                  <a:pt x="3159090" y="444354"/>
                  <a:pt x="3159090" y="451219"/>
                </a:cubicBezTo>
                <a:lnTo>
                  <a:pt x="3159090" y="525056"/>
                </a:lnTo>
                <a:lnTo>
                  <a:pt x="3137241" y="525056"/>
                </a:lnTo>
                <a:lnTo>
                  <a:pt x="3137241" y="393957"/>
                </a:lnTo>
                <a:lnTo>
                  <a:pt x="3157835" y="393957"/>
                </a:lnTo>
                <a:lnTo>
                  <a:pt x="3157835" y="413296"/>
                </a:lnTo>
                <a:lnTo>
                  <a:pt x="3159090" y="413296"/>
                </a:lnTo>
                <a:cubicBezTo>
                  <a:pt x="3162606" y="406766"/>
                  <a:pt x="3168299" y="401241"/>
                  <a:pt x="3176168" y="396720"/>
                </a:cubicBezTo>
                <a:cubicBezTo>
                  <a:pt x="3184205" y="392032"/>
                  <a:pt x="3192660" y="389688"/>
                  <a:pt x="3201534" y="389688"/>
                </a:cubicBezTo>
                <a:close/>
                <a:moveTo>
                  <a:pt x="3050874" y="389688"/>
                </a:moveTo>
                <a:cubicBezTo>
                  <a:pt x="3063431" y="389688"/>
                  <a:pt x="3074565" y="392618"/>
                  <a:pt x="3084276" y="398478"/>
                </a:cubicBezTo>
                <a:cubicBezTo>
                  <a:pt x="3093653" y="404171"/>
                  <a:pt x="3100852" y="412040"/>
                  <a:pt x="3105875" y="422086"/>
                </a:cubicBezTo>
                <a:cubicBezTo>
                  <a:pt x="3111065" y="432467"/>
                  <a:pt x="3113661" y="444103"/>
                  <a:pt x="3113661" y="456995"/>
                </a:cubicBezTo>
                <a:cubicBezTo>
                  <a:pt x="3113661" y="458000"/>
                  <a:pt x="3113493" y="460176"/>
                  <a:pt x="3113158" y="463525"/>
                </a:cubicBezTo>
                <a:lnTo>
                  <a:pt x="3009183" y="463525"/>
                </a:lnTo>
                <a:cubicBezTo>
                  <a:pt x="3009686" y="473571"/>
                  <a:pt x="3012113" y="482026"/>
                  <a:pt x="3016467" y="488891"/>
                </a:cubicBezTo>
                <a:cubicBezTo>
                  <a:pt x="3020652" y="495421"/>
                  <a:pt x="3026094" y="500527"/>
                  <a:pt x="3032791" y="504211"/>
                </a:cubicBezTo>
                <a:cubicBezTo>
                  <a:pt x="3039321" y="507727"/>
                  <a:pt x="3046186" y="509485"/>
                  <a:pt x="3053385" y="509485"/>
                </a:cubicBezTo>
                <a:cubicBezTo>
                  <a:pt x="3070463" y="509485"/>
                  <a:pt x="3083439" y="501532"/>
                  <a:pt x="3092313" y="485626"/>
                </a:cubicBezTo>
                <a:lnTo>
                  <a:pt x="3110647" y="494667"/>
                </a:lnTo>
                <a:cubicBezTo>
                  <a:pt x="3105122" y="505216"/>
                  <a:pt x="3097503" y="513587"/>
                  <a:pt x="3087792" y="519782"/>
                </a:cubicBezTo>
                <a:cubicBezTo>
                  <a:pt x="3078081" y="525977"/>
                  <a:pt x="3066361" y="529075"/>
                  <a:pt x="3052632" y="529075"/>
                </a:cubicBezTo>
                <a:cubicBezTo>
                  <a:pt x="3039907" y="529075"/>
                  <a:pt x="3028689" y="526145"/>
                  <a:pt x="3018978" y="520284"/>
                </a:cubicBezTo>
                <a:cubicBezTo>
                  <a:pt x="3008932" y="514257"/>
                  <a:pt x="3001147" y="505969"/>
                  <a:pt x="2995621" y="495421"/>
                </a:cubicBezTo>
                <a:cubicBezTo>
                  <a:pt x="2990096" y="484873"/>
                  <a:pt x="2987333" y="472985"/>
                  <a:pt x="2987333" y="459758"/>
                </a:cubicBezTo>
                <a:cubicBezTo>
                  <a:pt x="2987333" y="447033"/>
                  <a:pt x="2989929" y="435397"/>
                  <a:pt x="2995119" y="424848"/>
                </a:cubicBezTo>
                <a:cubicBezTo>
                  <a:pt x="3000477" y="413965"/>
                  <a:pt x="3007928" y="405426"/>
                  <a:pt x="3017471" y="399231"/>
                </a:cubicBezTo>
                <a:cubicBezTo>
                  <a:pt x="3027350" y="392869"/>
                  <a:pt x="3038484" y="389688"/>
                  <a:pt x="3050874" y="389688"/>
                </a:cubicBezTo>
                <a:close/>
                <a:moveTo>
                  <a:pt x="3351079" y="356787"/>
                </a:moveTo>
                <a:lnTo>
                  <a:pt x="3372929" y="356787"/>
                </a:lnTo>
                <a:lnTo>
                  <a:pt x="3372929" y="393957"/>
                </a:lnTo>
                <a:lnTo>
                  <a:pt x="3405075" y="393957"/>
                </a:lnTo>
                <a:lnTo>
                  <a:pt x="3405075" y="413798"/>
                </a:lnTo>
                <a:lnTo>
                  <a:pt x="3372929" y="413798"/>
                </a:lnTo>
                <a:lnTo>
                  <a:pt x="3372929" y="485124"/>
                </a:lnTo>
                <a:cubicBezTo>
                  <a:pt x="3372929" y="492491"/>
                  <a:pt x="3374268" y="497849"/>
                  <a:pt x="3376947" y="501197"/>
                </a:cubicBezTo>
                <a:cubicBezTo>
                  <a:pt x="3380128" y="504881"/>
                  <a:pt x="3384900" y="506722"/>
                  <a:pt x="3391262" y="506722"/>
                </a:cubicBezTo>
                <a:cubicBezTo>
                  <a:pt x="3396787" y="506722"/>
                  <a:pt x="3401559" y="505299"/>
                  <a:pt x="3405578" y="502453"/>
                </a:cubicBezTo>
                <a:lnTo>
                  <a:pt x="3405578" y="523800"/>
                </a:lnTo>
                <a:cubicBezTo>
                  <a:pt x="3403234" y="524972"/>
                  <a:pt x="3400638" y="525810"/>
                  <a:pt x="3397792" y="526312"/>
                </a:cubicBezTo>
                <a:cubicBezTo>
                  <a:pt x="3395113" y="526814"/>
                  <a:pt x="3391681" y="527065"/>
                  <a:pt x="3387495" y="527065"/>
                </a:cubicBezTo>
                <a:cubicBezTo>
                  <a:pt x="3381970" y="527065"/>
                  <a:pt x="3377031" y="526228"/>
                  <a:pt x="3372677" y="524554"/>
                </a:cubicBezTo>
                <a:cubicBezTo>
                  <a:pt x="3367989" y="522712"/>
                  <a:pt x="3364222" y="520368"/>
                  <a:pt x="3361376" y="517522"/>
                </a:cubicBezTo>
                <a:cubicBezTo>
                  <a:pt x="3354511" y="510992"/>
                  <a:pt x="3351079" y="502034"/>
                  <a:pt x="3351079" y="490649"/>
                </a:cubicBezTo>
                <a:lnTo>
                  <a:pt x="3351079" y="413798"/>
                </a:lnTo>
                <a:lnTo>
                  <a:pt x="3328224" y="413798"/>
                </a:lnTo>
                <a:lnTo>
                  <a:pt x="3328224" y="393957"/>
                </a:lnTo>
                <a:lnTo>
                  <a:pt x="3351079" y="393957"/>
                </a:lnTo>
                <a:close/>
                <a:moveTo>
                  <a:pt x="2880066" y="340965"/>
                </a:moveTo>
                <a:lnTo>
                  <a:pt x="2901915" y="340965"/>
                </a:lnTo>
                <a:lnTo>
                  <a:pt x="2901915" y="525056"/>
                </a:lnTo>
                <a:lnTo>
                  <a:pt x="2880066" y="525056"/>
                </a:lnTo>
                <a:close/>
                <a:moveTo>
                  <a:pt x="2950024" y="338454"/>
                </a:moveTo>
                <a:cubicBezTo>
                  <a:pt x="2954545" y="338454"/>
                  <a:pt x="2958228" y="339877"/>
                  <a:pt x="2961075" y="342723"/>
                </a:cubicBezTo>
                <a:cubicBezTo>
                  <a:pt x="2964088" y="345737"/>
                  <a:pt x="2965595" y="349504"/>
                  <a:pt x="2965595" y="354025"/>
                </a:cubicBezTo>
                <a:cubicBezTo>
                  <a:pt x="2965595" y="358378"/>
                  <a:pt x="2964088" y="362062"/>
                  <a:pt x="2961075" y="365075"/>
                </a:cubicBezTo>
                <a:cubicBezTo>
                  <a:pt x="2957893" y="368256"/>
                  <a:pt x="2954210" y="369847"/>
                  <a:pt x="2950024" y="369847"/>
                </a:cubicBezTo>
                <a:cubicBezTo>
                  <a:pt x="2945838" y="369847"/>
                  <a:pt x="2942155" y="368256"/>
                  <a:pt x="2938974" y="365075"/>
                </a:cubicBezTo>
                <a:cubicBezTo>
                  <a:pt x="2935792" y="361894"/>
                  <a:pt x="2934202" y="358211"/>
                  <a:pt x="2934202" y="354025"/>
                </a:cubicBezTo>
                <a:cubicBezTo>
                  <a:pt x="2934202" y="349672"/>
                  <a:pt x="2935792" y="345904"/>
                  <a:pt x="2938974" y="342723"/>
                </a:cubicBezTo>
                <a:cubicBezTo>
                  <a:pt x="2941820" y="339877"/>
                  <a:pt x="2945503" y="338454"/>
                  <a:pt x="2950024" y="338454"/>
                </a:cubicBezTo>
                <a:close/>
                <a:moveTo>
                  <a:pt x="3041581" y="335691"/>
                </a:moveTo>
                <a:lnTo>
                  <a:pt x="3060920" y="335691"/>
                </a:lnTo>
                <a:lnTo>
                  <a:pt x="3087039" y="365829"/>
                </a:lnTo>
                <a:lnTo>
                  <a:pt x="3087039" y="367084"/>
                </a:lnTo>
                <a:lnTo>
                  <a:pt x="3065943" y="367084"/>
                </a:lnTo>
                <a:lnTo>
                  <a:pt x="3052129" y="350760"/>
                </a:lnTo>
                <a:lnTo>
                  <a:pt x="3050120" y="350760"/>
                </a:lnTo>
                <a:lnTo>
                  <a:pt x="3036307" y="367084"/>
                </a:lnTo>
                <a:lnTo>
                  <a:pt x="3015211" y="367084"/>
                </a:lnTo>
                <a:lnTo>
                  <a:pt x="3015211" y="365829"/>
                </a:lnTo>
                <a:close/>
                <a:moveTo>
                  <a:pt x="3578516" y="242106"/>
                </a:moveTo>
                <a:cubicBezTo>
                  <a:pt x="3582534" y="242106"/>
                  <a:pt x="3585799" y="243362"/>
                  <a:pt x="3588311" y="245873"/>
                </a:cubicBezTo>
                <a:cubicBezTo>
                  <a:pt x="3590822" y="248385"/>
                  <a:pt x="3592078" y="251650"/>
                  <a:pt x="3592078" y="255668"/>
                </a:cubicBezTo>
                <a:cubicBezTo>
                  <a:pt x="3592078" y="259519"/>
                  <a:pt x="3590822" y="262784"/>
                  <a:pt x="3588311" y="265463"/>
                </a:cubicBezTo>
                <a:cubicBezTo>
                  <a:pt x="3585799" y="268309"/>
                  <a:pt x="3582534" y="269732"/>
                  <a:pt x="3578516" y="269732"/>
                </a:cubicBezTo>
                <a:cubicBezTo>
                  <a:pt x="3574832" y="269732"/>
                  <a:pt x="3571568" y="268309"/>
                  <a:pt x="3568721" y="265463"/>
                </a:cubicBezTo>
                <a:cubicBezTo>
                  <a:pt x="3566042" y="262784"/>
                  <a:pt x="3564703" y="259519"/>
                  <a:pt x="3564703" y="255668"/>
                </a:cubicBezTo>
                <a:cubicBezTo>
                  <a:pt x="3564703" y="251650"/>
                  <a:pt x="3566042" y="248385"/>
                  <a:pt x="3568721" y="245873"/>
                </a:cubicBezTo>
                <a:cubicBezTo>
                  <a:pt x="3571400" y="243362"/>
                  <a:pt x="3574665" y="242106"/>
                  <a:pt x="3578516" y="242106"/>
                </a:cubicBezTo>
                <a:close/>
                <a:moveTo>
                  <a:pt x="850869" y="242106"/>
                </a:moveTo>
                <a:cubicBezTo>
                  <a:pt x="854887" y="242106"/>
                  <a:pt x="858152" y="243362"/>
                  <a:pt x="860663" y="245873"/>
                </a:cubicBezTo>
                <a:cubicBezTo>
                  <a:pt x="863175" y="248385"/>
                  <a:pt x="864431" y="251650"/>
                  <a:pt x="864431" y="255668"/>
                </a:cubicBezTo>
                <a:cubicBezTo>
                  <a:pt x="864431" y="259519"/>
                  <a:pt x="863175" y="262784"/>
                  <a:pt x="860663" y="265463"/>
                </a:cubicBezTo>
                <a:cubicBezTo>
                  <a:pt x="858152" y="268309"/>
                  <a:pt x="854887" y="269732"/>
                  <a:pt x="850869" y="269732"/>
                </a:cubicBezTo>
                <a:cubicBezTo>
                  <a:pt x="847185" y="269732"/>
                  <a:pt x="843920" y="268309"/>
                  <a:pt x="841074" y="265463"/>
                </a:cubicBezTo>
                <a:cubicBezTo>
                  <a:pt x="838395" y="262784"/>
                  <a:pt x="837056" y="259519"/>
                  <a:pt x="837056" y="255668"/>
                </a:cubicBezTo>
                <a:cubicBezTo>
                  <a:pt x="837056" y="251650"/>
                  <a:pt x="838395" y="248385"/>
                  <a:pt x="841074" y="245873"/>
                </a:cubicBezTo>
                <a:cubicBezTo>
                  <a:pt x="843753" y="243362"/>
                  <a:pt x="847018" y="242106"/>
                  <a:pt x="850869" y="242106"/>
                </a:cubicBezTo>
                <a:close/>
                <a:moveTo>
                  <a:pt x="4971585" y="189114"/>
                </a:moveTo>
                <a:cubicBezTo>
                  <a:pt x="4976273" y="189114"/>
                  <a:pt x="4980207" y="190704"/>
                  <a:pt x="4983389" y="193886"/>
                </a:cubicBezTo>
                <a:cubicBezTo>
                  <a:pt x="4986402" y="196899"/>
                  <a:pt x="4987909" y="200750"/>
                  <a:pt x="4987909" y="205438"/>
                </a:cubicBezTo>
                <a:cubicBezTo>
                  <a:pt x="4987909" y="208452"/>
                  <a:pt x="4987323" y="211215"/>
                  <a:pt x="4986151" y="213726"/>
                </a:cubicBezTo>
                <a:cubicBezTo>
                  <a:pt x="4984811" y="216740"/>
                  <a:pt x="4983053" y="219754"/>
                  <a:pt x="4980877" y="222768"/>
                </a:cubicBezTo>
                <a:lnTo>
                  <a:pt x="4963799" y="248636"/>
                </a:lnTo>
                <a:lnTo>
                  <a:pt x="4953251" y="241604"/>
                </a:lnTo>
                <a:lnTo>
                  <a:pt x="4967315" y="220256"/>
                </a:lnTo>
                <a:cubicBezTo>
                  <a:pt x="4963966" y="219754"/>
                  <a:pt x="4961120" y="218163"/>
                  <a:pt x="4958776" y="215484"/>
                </a:cubicBezTo>
                <a:cubicBezTo>
                  <a:pt x="4956265" y="212638"/>
                  <a:pt x="4955009" y="209289"/>
                  <a:pt x="4955009" y="205438"/>
                </a:cubicBezTo>
                <a:cubicBezTo>
                  <a:pt x="4955009" y="200918"/>
                  <a:pt x="4956599" y="197067"/>
                  <a:pt x="4959781" y="193886"/>
                </a:cubicBezTo>
                <a:cubicBezTo>
                  <a:pt x="4962962" y="190704"/>
                  <a:pt x="4966897" y="189114"/>
                  <a:pt x="4971585" y="189114"/>
                </a:cubicBezTo>
                <a:close/>
                <a:moveTo>
                  <a:pt x="4588399" y="154204"/>
                </a:moveTo>
                <a:cubicBezTo>
                  <a:pt x="4576343" y="154204"/>
                  <a:pt x="4567302" y="156716"/>
                  <a:pt x="4561275" y="161739"/>
                </a:cubicBezTo>
                <a:cubicBezTo>
                  <a:pt x="4555247" y="166762"/>
                  <a:pt x="4552233" y="173124"/>
                  <a:pt x="4552233" y="180826"/>
                </a:cubicBezTo>
                <a:cubicBezTo>
                  <a:pt x="4552233" y="188026"/>
                  <a:pt x="4554996" y="193886"/>
                  <a:pt x="4560521" y="198406"/>
                </a:cubicBezTo>
                <a:cubicBezTo>
                  <a:pt x="4566047" y="202927"/>
                  <a:pt x="4572995" y="205187"/>
                  <a:pt x="4581367" y="205187"/>
                </a:cubicBezTo>
                <a:cubicBezTo>
                  <a:pt x="4588733" y="205187"/>
                  <a:pt x="4595598" y="203262"/>
                  <a:pt x="4601961" y="199411"/>
                </a:cubicBezTo>
                <a:cubicBezTo>
                  <a:pt x="4608323" y="195560"/>
                  <a:pt x="4613346" y="190537"/>
                  <a:pt x="4617029" y="184342"/>
                </a:cubicBezTo>
                <a:cubicBezTo>
                  <a:pt x="4620713" y="178147"/>
                  <a:pt x="4622555" y="171199"/>
                  <a:pt x="4622555" y="163497"/>
                </a:cubicBezTo>
                <a:cubicBezTo>
                  <a:pt x="4618536" y="160818"/>
                  <a:pt x="4613513" y="158558"/>
                  <a:pt x="4607486" y="156716"/>
                </a:cubicBezTo>
                <a:cubicBezTo>
                  <a:pt x="4601793" y="155042"/>
                  <a:pt x="4595431" y="154204"/>
                  <a:pt x="4588399" y="154204"/>
                </a:cubicBezTo>
                <a:close/>
                <a:moveTo>
                  <a:pt x="3578516" y="104728"/>
                </a:moveTo>
                <a:cubicBezTo>
                  <a:pt x="3570479" y="104728"/>
                  <a:pt x="3562945" y="106737"/>
                  <a:pt x="3555913" y="110756"/>
                </a:cubicBezTo>
                <a:cubicBezTo>
                  <a:pt x="3549048" y="114774"/>
                  <a:pt x="3543439" y="120551"/>
                  <a:pt x="3539086" y="128085"/>
                </a:cubicBezTo>
                <a:cubicBezTo>
                  <a:pt x="3534900" y="135452"/>
                  <a:pt x="3532807" y="144326"/>
                  <a:pt x="3532807" y="154707"/>
                </a:cubicBezTo>
                <a:cubicBezTo>
                  <a:pt x="3532807" y="164920"/>
                  <a:pt x="3534900" y="173710"/>
                  <a:pt x="3539086" y="181077"/>
                </a:cubicBezTo>
                <a:cubicBezTo>
                  <a:pt x="3543439" y="188612"/>
                  <a:pt x="3549048" y="194388"/>
                  <a:pt x="3555913" y="198406"/>
                </a:cubicBezTo>
                <a:cubicBezTo>
                  <a:pt x="3563280" y="202592"/>
                  <a:pt x="3570814" y="204685"/>
                  <a:pt x="3578516" y="204685"/>
                </a:cubicBezTo>
                <a:cubicBezTo>
                  <a:pt x="3586218" y="204685"/>
                  <a:pt x="3593752" y="202592"/>
                  <a:pt x="3601119" y="198406"/>
                </a:cubicBezTo>
                <a:cubicBezTo>
                  <a:pt x="3607817" y="194555"/>
                  <a:pt x="3613342" y="188779"/>
                  <a:pt x="3617695" y="181077"/>
                </a:cubicBezTo>
                <a:cubicBezTo>
                  <a:pt x="3621881" y="173710"/>
                  <a:pt x="3623974" y="164920"/>
                  <a:pt x="3623974" y="154707"/>
                </a:cubicBezTo>
                <a:cubicBezTo>
                  <a:pt x="3623974" y="144326"/>
                  <a:pt x="3621881" y="135452"/>
                  <a:pt x="3617695" y="128085"/>
                </a:cubicBezTo>
                <a:cubicBezTo>
                  <a:pt x="3613342" y="120383"/>
                  <a:pt x="3607817" y="114607"/>
                  <a:pt x="3601119" y="110756"/>
                </a:cubicBezTo>
                <a:cubicBezTo>
                  <a:pt x="3594087" y="106737"/>
                  <a:pt x="3586553" y="104728"/>
                  <a:pt x="3578516" y="104728"/>
                </a:cubicBezTo>
                <a:close/>
                <a:moveTo>
                  <a:pt x="3423856" y="104728"/>
                </a:moveTo>
                <a:cubicBezTo>
                  <a:pt x="3416656" y="104728"/>
                  <a:pt x="3409540" y="106821"/>
                  <a:pt x="3402508" y="111007"/>
                </a:cubicBezTo>
                <a:cubicBezTo>
                  <a:pt x="3395978" y="114858"/>
                  <a:pt x="3390620" y="120718"/>
                  <a:pt x="3386435" y="128587"/>
                </a:cubicBezTo>
                <a:cubicBezTo>
                  <a:pt x="3382416" y="136122"/>
                  <a:pt x="3380407" y="144828"/>
                  <a:pt x="3380407" y="154707"/>
                </a:cubicBezTo>
                <a:cubicBezTo>
                  <a:pt x="3380407" y="164585"/>
                  <a:pt x="3382416" y="173292"/>
                  <a:pt x="3386435" y="180826"/>
                </a:cubicBezTo>
                <a:cubicBezTo>
                  <a:pt x="3390620" y="188695"/>
                  <a:pt x="3395978" y="194555"/>
                  <a:pt x="3402508" y="198406"/>
                </a:cubicBezTo>
                <a:cubicBezTo>
                  <a:pt x="3409540" y="202592"/>
                  <a:pt x="3416656" y="204685"/>
                  <a:pt x="3423856" y="204685"/>
                </a:cubicBezTo>
                <a:cubicBezTo>
                  <a:pt x="3431223" y="204685"/>
                  <a:pt x="3438339" y="202592"/>
                  <a:pt x="3445203" y="198406"/>
                </a:cubicBezTo>
                <a:cubicBezTo>
                  <a:pt x="3451900" y="194388"/>
                  <a:pt x="3457258" y="188528"/>
                  <a:pt x="3461277" y="180826"/>
                </a:cubicBezTo>
                <a:cubicBezTo>
                  <a:pt x="3465295" y="173292"/>
                  <a:pt x="3467304" y="164585"/>
                  <a:pt x="3467304" y="154707"/>
                </a:cubicBezTo>
                <a:cubicBezTo>
                  <a:pt x="3467304" y="144661"/>
                  <a:pt x="3465295" y="135871"/>
                  <a:pt x="3461277" y="128336"/>
                </a:cubicBezTo>
                <a:cubicBezTo>
                  <a:pt x="3457258" y="120969"/>
                  <a:pt x="3451900" y="115193"/>
                  <a:pt x="3445203" y="111007"/>
                </a:cubicBezTo>
                <a:cubicBezTo>
                  <a:pt x="3438339" y="106821"/>
                  <a:pt x="3431223" y="104728"/>
                  <a:pt x="3423856" y="104728"/>
                </a:cubicBezTo>
                <a:close/>
                <a:moveTo>
                  <a:pt x="3083216" y="104728"/>
                </a:moveTo>
                <a:cubicBezTo>
                  <a:pt x="3075179" y="104728"/>
                  <a:pt x="3067645" y="106737"/>
                  <a:pt x="3060613" y="110756"/>
                </a:cubicBezTo>
                <a:cubicBezTo>
                  <a:pt x="3053748" y="114774"/>
                  <a:pt x="3048139" y="120551"/>
                  <a:pt x="3043786" y="128085"/>
                </a:cubicBezTo>
                <a:cubicBezTo>
                  <a:pt x="3039600" y="135452"/>
                  <a:pt x="3037507" y="144326"/>
                  <a:pt x="3037507" y="154707"/>
                </a:cubicBezTo>
                <a:cubicBezTo>
                  <a:pt x="3037507" y="164920"/>
                  <a:pt x="3039600" y="173710"/>
                  <a:pt x="3043786" y="181077"/>
                </a:cubicBezTo>
                <a:cubicBezTo>
                  <a:pt x="3048139" y="188612"/>
                  <a:pt x="3053748" y="194388"/>
                  <a:pt x="3060613" y="198406"/>
                </a:cubicBezTo>
                <a:cubicBezTo>
                  <a:pt x="3067980" y="202592"/>
                  <a:pt x="3075514" y="204685"/>
                  <a:pt x="3083216" y="204685"/>
                </a:cubicBezTo>
                <a:cubicBezTo>
                  <a:pt x="3090918" y="204685"/>
                  <a:pt x="3098452" y="202592"/>
                  <a:pt x="3105819" y="198406"/>
                </a:cubicBezTo>
                <a:cubicBezTo>
                  <a:pt x="3112517" y="194555"/>
                  <a:pt x="3118042" y="188779"/>
                  <a:pt x="3122395" y="181077"/>
                </a:cubicBezTo>
                <a:cubicBezTo>
                  <a:pt x="3126581" y="173710"/>
                  <a:pt x="3128674" y="164920"/>
                  <a:pt x="3128674" y="154707"/>
                </a:cubicBezTo>
                <a:cubicBezTo>
                  <a:pt x="3128674" y="144326"/>
                  <a:pt x="3126581" y="135452"/>
                  <a:pt x="3122395" y="128085"/>
                </a:cubicBezTo>
                <a:cubicBezTo>
                  <a:pt x="3118042" y="120383"/>
                  <a:pt x="3112517" y="114607"/>
                  <a:pt x="3105819" y="110756"/>
                </a:cubicBezTo>
                <a:cubicBezTo>
                  <a:pt x="3098787" y="106737"/>
                  <a:pt x="3091253" y="104728"/>
                  <a:pt x="3083216" y="104728"/>
                </a:cubicBezTo>
                <a:close/>
                <a:moveTo>
                  <a:pt x="1403319" y="104728"/>
                </a:moveTo>
                <a:cubicBezTo>
                  <a:pt x="1395282" y="104728"/>
                  <a:pt x="1387748" y="106737"/>
                  <a:pt x="1380716" y="110756"/>
                </a:cubicBezTo>
                <a:cubicBezTo>
                  <a:pt x="1373851" y="114774"/>
                  <a:pt x="1368242" y="120551"/>
                  <a:pt x="1363889" y="128085"/>
                </a:cubicBezTo>
                <a:cubicBezTo>
                  <a:pt x="1359703" y="135452"/>
                  <a:pt x="1357610" y="144326"/>
                  <a:pt x="1357610" y="154707"/>
                </a:cubicBezTo>
                <a:cubicBezTo>
                  <a:pt x="1357610" y="164920"/>
                  <a:pt x="1359703" y="173710"/>
                  <a:pt x="1363889" y="181077"/>
                </a:cubicBezTo>
                <a:cubicBezTo>
                  <a:pt x="1368242" y="188612"/>
                  <a:pt x="1373851" y="194388"/>
                  <a:pt x="1380716" y="198406"/>
                </a:cubicBezTo>
                <a:cubicBezTo>
                  <a:pt x="1388083" y="202592"/>
                  <a:pt x="1395617" y="204685"/>
                  <a:pt x="1403319" y="204685"/>
                </a:cubicBezTo>
                <a:cubicBezTo>
                  <a:pt x="1411021" y="204685"/>
                  <a:pt x="1418555" y="202592"/>
                  <a:pt x="1425922" y="198406"/>
                </a:cubicBezTo>
                <a:cubicBezTo>
                  <a:pt x="1432619" y="194555"/>
                  <a:pt x="1438145" y="188779"/>
                  <a:pt x="1442498" y="181077"/>
                </a:cubicBezTo>
                <a:cubicBezTo>
                  <a:pt x="1446684" y="173710"/>
                  <a:pt x="1448777" y="164920"/>
                  <a:pt x="1448777" y="154707"/>
                </a:cubicBezTo>
                <a:cubicBezTo>
                  <a:pt x="1448777" y="144326"/>
                  <a:pt x="1446684" y="135452"/>
                  <a:pt x="1442498" y="128085"/>
                </a:cubicBezTo>
                <a:cubicBezTo>
                  <a:pt x="1438145" y="120383"/>
                  <a:pt x="1432619" y="114607"/>
                  <a:pt x="1425922" y="110756"/>
                </a:cubicBezTo>
                <a:cubicBezTo>
                  <a:pt x="1418890" y="106737"/>
                  <a:pt x="1411356" y="104728"/>
                  <a:pt x="1403319" y="104728"/>
                </a:cubicBezTo>
                <a:close/>
                <a:moveTo>
                  <a:pt x="1143381" y="104728"/>
                </a:moveTo>
                <a:cubicBezTo>
                  <a:pt x="1135512" y="104728"/>
                  <a:pt x="1128312" y="106737"/>
                  <a:pt x="1121782" y="110756"/>
                </a:cubicBezTo>
                <a:cubicBezTo>
                  <a:pt x="1115085" y="114942"/>
                  <a:pt x="1109895" y="120551"/>
                  <a:pt x="1106211" y="127583"/>
                </a:cubicBezTo>
                <a:cubicBezTo>
                  <a:pt x="1102360" y="134950"/>
                  <a:pt x="1100435" y="143740"/>
                  <a:pt x="1100435" y="153953"/>
                </a:cubicBezTo>
                <a:cubicBezTo>
                  <a:pt x="1100435" y="163832"/>
                  <a:pt x="1102360" y="172622"/>
                  <a:pt x="1106211" y="180324"/>
                </a:cubicBezTo>
                <a:cubicBezTo>
                  <a:pt x="1109895" y="187691"/>
                  <a:pt x="1115085" y="193300"/>
                  <a:pt x="1121782" y="197151"/>
                </a:cubicBezTo>
                <a:cubicBezTo>
                  <a:pt x="1128480" y="201002"/>
                  <a:pt x="1135679" y="202927"/>
                  <a:pt x="1143381" y="202927"/>
                </a:cubicBezTo>
                <a:cubicBezTo>
                  <a:pt x="1151418" y="202927"/>
                  <a:pt x="1158534" y="201002"/>
                  <a:pt x="1164729" y="197151"/>
                </a:cubicBezTo>
                <a:cubicBezTo>
                  <a:pt x="1171258" y="193132"/>
                  <a:pt x="1176449" y="187440"/>
                  <a:pt x="1180300" y="180073"/>
                </a:cubicBezTo>
                <a:cubicBezTo>
                  <a:pt x="1184151" y="172706"/>
                  <a:pt x="1186076" y="163999"/>
                  <a:pt x="1186076" y="153953"/>
                </a:cubicBezTo>
                <a:cubicBezTo>
                  <a:pt x="1186076" y="143572"/>
                  <a:pt x="1184151" y="134699"/>
                  <a:pt x="1180300" y="127332"/>
                </a:cubicBezTo>
                <a:cubicBezTo>
                  <a:pt x="1176449" y="119797"/>
                  <a:pt x="1171258" y="114188"/>
                  <a:pt x="1164729" y="110505"/>
                </a:cubicBezTo>
                <a:cubicBezTo>
                  <a:pt x="1158031" y="106654"/>
                  <a:pt x="1150916" y="104728"/>
                  <a:pt x="1143381" y="104728"/>
                </a:cubicBezTo>
                <a:close/>
                <a:moveTo>
                  <a:pt x="850869" y="104728"/>
                </a:moveTo>
                <a:cubicBezTo>
                  <a:pt x="842832" y="104728"/>
                  <a:pt x="835298" y="106737"/>
                  <a:pt x="828265" y="110756"/>
                </a:cubicBezTo>
                <a:cubicBezTo>
                  <a:pt x="821401" y="114774"/>
                  <a:pt x="815792" y="120551"/>
                  <a:pt x="811439" y="128085"/>
                </a:cubicBezTo>
                <a:cubicBezTo>
                  <a:pt x="807253" y="135452"/>
                  <a:pt x="805160" y="144326"/>
                  <a:pt x="805160" y="154707"/>
                </a:cubicBezTo>
                <a:cubicBezTo>
                  <a:pt x="805160" y="164920"/>
                  <a:pt x="807253" y="173710"/>
                  <a:pt x="811439" y="181077"/>
                </a:cubicBezTo>
                <a:cubicBezTo>
                  <a:pt x="815792" y="188612"/>
                  <a:pt x="821401" y="194388"/>
                  <a:pt x="828265" y="198406"/>
                </a:cubicBezTo>
                <a:cubicBezTo>
                  <a:pt x="835632" y="202592"/>
                  <a:pt x="843167" y="204685"/>
                  <a:pt x="850869" y="204685"/>
                </a:cubicBezTo>
                <a:cubicBezTo>
                  <a:pt x="858571" y="204685"/>
                  <a:pt x="866105" y="202592"/>
                  <a:pt x="873472" y="198406"/>
                </a:cubicBezTo>
                <a:cubicBezTo>
                  <a:pt x="880169" y="194555"/>
                  <a:pt x="885695" y="188779"/>
                  <a:pt x="890048" y="181077"/>
                </a:cubicBezTo>
                <a:cubicBezTo>
                  <a:pt x="894234" y="173710"/>
                  <a:pt x="896326" y="164920"/>
                  <a:pt x="896326" y="154707"/>
                </a:cubicBezTo>
                <a:cubicBezTo>
                  <a:pt x="896326" y="144326"/>
                  <a:pt x="894234" y="135452"/>
                  <a:pt x="890048" y="128085"/>
                </a:cubicBezTo>
                <a:cubicBezTo>
                  <a:pt x="885695" y="120383"/>
                  <a:pt x="880169" y="114607"/>
                  <a:pt x="873472" y="110756"/>
                </a:cubicBezTo>
                <a:cubicBezTo>
                  <a:pt x="866440" y="106737"/>
                  <a:pt x="858905" y="104728"/>
                  <a:pt x="850869" y="104728"/>
                </a:cubicBezTo>
                <a:close/>
                <a:moveTo>
                  <a:pt x="374619" y="104728"/>
                </a:moveTo>
                <a:cubicBezTo>
                  <a:pt x="366582" y="104728"/>
                  <a:pt x="359048" y="106737"/>
                  <a:pt x="352015" y="110756"/>
                </a:cubicBezTo>
                <a:cubicBezTo>
                  <a:pt x="345151" y="114774"/>
                  <a:pt x="339542" y="120551"/>
                  <a:pt x="335189" y="128085"/>
                </a:cubicBezTo>
                <a:cubicBezTo>
                  <a:pt x="331003" y="135452"/>
                  <a:pt x="328910" y="144326"/>
                  <a:pt x="328910" y="154707"/>
                </a:cubicBezTo>
                <a:cubicBezTo>
                  <a:pt x="328910" y="164920"/>
                  <a:pt x="331003" y="173710"/>
                  <a:pt x="335189" y="181077"/>
                </a:cubicBezTo>
                <a:cubicBezTo>
                  <a:pt x="339542" y="188612"/>
                  <a:pt x="345151" y="194388"/>
                  <a:pt x="352015" y="198406"/>
                </a:cubicBezTo>
                <a:cubicBezTo>
                  <a:pt x="359382" y="202592"/>
                  <a:pt x="366917" y="204685"/>
                  <a:pt x="374619" y="204685"/>
                </a:cubicBezTo>
                <a:cubicBezTo>
                  <a:pt x="382321" y="204685"/>
                  <a:pt x="389855" y="202592"/>
                  <a:pt x="397222" y="198406"/>
                </a:cubicBezTo>
                <a:cubicBezTo>
                  <a:pt x="403919" y="194555"/>
                  <a:pt x="409445" y="188779"/>
                  <a:pt x="413798" y="181077"/>
                </a:cubicBezTo>
                <a:cubicBezTo>
                  <a:pt x="417984" y="173710"/>
                  <a:pt x="420076" y="164920"/>
                  <a:pt x="420076" y="154707"/>
                </a:cubicBezTo>
                <a:cubicBezTo>
                  <a:pt x="420076" y="144326"/>
                  <a:pt x="417984" y="135452"/>
                  <a:pt x="413798" y="128085"/>
                </a:cubicBezTo>
                <a:cubicBezTo>
                  <a:pt x="409445" y="120383"/>
                  <a:pt x="403919" y="114607"/>
                  <a:pt x="397222" y="110756"/>
                </a:cubicBezTo>
                <a:cubicBezTo>
                  <a:pt x="390190" y="106737"/>
                  <a:pt x="382655" y="104728"/>
                  <a:pt x="374619" y="104728"/>
                </a:cubicBezTo>
                <a:close/>
                <a:moveTo>
                  <a:pt x="3853625" y="89157"/>
                </a:moveTo>
                <a:lnTo>
                  <a:pt x="3875475" y="89157"/>
                </a:lnTo>
                <a:lnTo>
                  <a:pt x="3875475" y="220256"/>
                </a:lnTo>
                <a:lnTo>
                  <a:pt x="3853625" y="220256"/>
                </a:lnTo>
                <a:close/>
                <a:moveTo>
                  <a:pt x="468753" y="89157"/>
                </a:moveTo>
                <a:lnTo>
                  <a:pt x="490602" y="89157"/>
                </a:lnTo>
                <a:lnTo>
                  <a:pt x="490602" y="220256"/>
                </a:lnTo>
                <a:lnTo>
                  <a:pt x="468753" y="220256"/>
                </a:lnTo>
                <a:close/>
                <a:moveTo>
                  <a:pt x="4735059" y="84888"/>
                </a:moveTo>
                <a:cubicBezTo>
                  <a:pt x="4750798" y="84888"/>
                  <a:pt x="4762769" y="89492"/>
                  <a:pt x="4770973" y="98701"/>
                </a:cubicBezTo>
                <a:cubicBezTo>
                  <a:pt x="4779345" y="108077"/>
                  <a:pt x="4783531" y="120551"/>
                  <a:pt x="4783531" y="136122"/>
                </a:cubicBezTo>
                <a:lnTo>
                  <a:pt x="4783531" y="220256"/>
                </a:lnTo>
                <a:lnTo>
                  <a:pt x="4761681" y="220256"/>
                </a:lnTo>
                <a:lnTo>
                  <a:pt x="4761681" y="139387"/>
                </a:lnTo>
                <a:cubicBezTo>
                  <a:pt x="4761681" y="127332"/>
                  <a:pt x="4758751" y="118541"/>
                  <a:pt x="4752891" y="113016"/>
                </a:cubicBezTo>
                <a:cubicBezTo>
                  <a:pt x="4747198" y="107491"/>
                  <a:pt x="4739245" y="104728"/>
                  <a:pt x="4729032" y="104728"/>
                </a:cubicBezTo>
                <a:cubicBezTo>
                  <a:pt x="4722000" y="104728"/>
                  <a:pt x="4715721" y="106737"/>
                  <a:pt x="4710196" y="110756"/>
                </a:cubicBezTo>
                <a:cubicBezTo>
                  <a:pt x="4704336" y="115109"/>
                  <a:pt x="4699983" y="120299"/>
                  <a:pt x="4697136" y="126327"/>
                </a:cubicBezTo>
                <a:cubicBezTo>
                  <a:pt x="4694122" y="132857"/>
                  <a:pt x="4692615" y="139554"/>
                  <a:pt x="4692615" y="146419"/>
                </a:cubicBezTo>
                <a:lnTo>
                  <a:pt x="4692615" y="220256"/>
                </a:lnTo>
                <a:lnTo>
                  <a:pt x="4670766" y="220256"/>
                </a:lnTo>
                <a:lnTo>
                  <a:pt x="4670766" y="89157"/>
                </a:lnTo>
                <a:lnTo>
                  <a:pt x="4691360" y="89157"/>
                </a:lnTo>
                <a:lnTo>
                  <a:pt x="4691360" y="108496"/>
                </a:lnTo>
                <a:lnTo>
                  <a:pt x="4692615" y="108496"/>
                </a:lnTo>
                <a:cubicBezTo>
                  <a:pt x="4696131" y="101966"/>
                  <a:pt x="4701824" y="96440"/>
                  <a:pt x="4709693" y="91920"/>
                </a:cubicBezTo>
                <a:cubicBezTo>
                  <a:pt x="4717730" y="87232"/>
                  <a:pt x="4726185" y="84888"/>
                  <a:pt x="4735059" y="84888"/>
                </a:cubicBezTo>
                <a:close/>
                <a:moveTo>
                  <a:pt x="4586389" y="84888"/>
                </a:moveTo>
                <a:cubicBezTo>
                  <a:pt x="4604137" y="84888"/>
                  <a:pt x="4618118" y="89576"/>
                  <a:pt x="4628331" y="98952"/>
                </a:cubicBezTo>
                <a:cubicBezTo>
                  <a:pt x="4638377" y="108161"/>
                  <a:pt x="4643400" y="120885"/>
                  <a:pt x="4643400" y="137126"/>
                </a:cubicBezTo>
                <a:lnTo>
                  <a:pt x="4643400" y="220256"/>
                </a:lnTo>
                <a:lnTo>
                  <a:pt x="4622555" y="220256"/>
                </a:lnTo>
                <a:lnTo>
                  <a:pt x="4622555" y="201420"/>
                </a:lnTo>
                <a:lnTo>
                  <a:pt x="4621550" y="201420"/>
                </a:lnTo>
                <a:cubicBezTo>
                  <a:pt x="4617699" y="207950"/>
                  <a:pt x="4612090" y="213391"/>
                  <a:pt x="4604723" y="217745"/>
                </a:cubicBezTo>
                <a:cubicBezTo>
                  <a:pt x="4597524" y="222098"/>
                  <a:pt x="4588985" y="224274"/>
                  <a:pt x="4579106" y="224274"/>
                </a:cubicBezTo>
                <a:cubicBezTo>
                  <a:pt x="4569395" y="224274"/>
                  <a:pt x="4560856" y="222433"/>
                  <a:pt x="4553489" y="218749"/>
                </a:cubicBezTo>
                <a:cubicBezTo>
                  <a:pt x="4545787" y="214898"/>
                  <a:pt x="4539927" y="209708"/>
                  <a:pt x="4535909" y="203178"/>
                </a:cubicBezTo>
                <a:cubicBezTo>
                  <a:pt x="4531890" y="196648"/>
                  <a:pt x="4529881" y="189114"/>
                  <a:pt x="4529881" y="180575"/>
                </a:cubicBezTo>
                <a:cubicBezTo>
                  <a:pt x="4529881" y="166678"/>
                  <a:pt x="4535072" y="155879"/>
                  <a:pt x="4545452" y="148177"/>
                </a:cubicBezTo>
                <a:cubicBezTo>
                  <a:pt x="4556168" y="140308"/>
                  <a:pt x="4569395" y="136373"/>
                  <a:pt x="4585134" y="136373"/>
                </a:cubicBezTo>
                <a:cubicBezTo>
                  <a:pt x="4593338" y="136373"/>
                  <a:pt x="4600705" y="137210"/>
                  <a:pt x="4607235" y="138884"/>
                </a:cubicBezTo>
                <a:cubicBezTo>
                  <a:pt x="4613932" y="140559"/>
                  <a:pt x="4619039" y="142568"/>
                  <a:pt x="4622555" y="144912"/>
                </a:cubicBezTo>
                <a:lnTo>
                  <a:pt x="4622555" y="136875"/>
                </a:lnTo>
                <a:cubicBezTo>
                  <a:pt x="4622555" y="127332"/>
                  <a:pt x="4619206" y="119546"/>
                  <a:pt x="4612509" y="113518"/>
                </a:cubicBezTo>
                <a:cubicBezTo>
                  <a:pt x="4605811" y="107491"/>
                  <a:pt x="4597105" y="104477"/>
                  <a:pt x="4586389" y="104477"/>
                </a:cubicBezTo>
                <a:cubicBezTo>
                  <a:pt x="4579190" y="104477"/>
                  <a:pt x="4572493" y="106068"/>
                  <a:pt x="4566298" y="109249"/>
                </a:cubicBezTo>
                <a:cubicBezTo>
                  <a:pt x="4559768" y="112598"/>
                  <a:pt x="4554829" y="117035"/>
                  <a:pt x="4551480" y="122560"/>
                </a:cubicBezTo>
                <a:lnTo>
                  <a:pt x="4534904" y="110254"/>
                </a:lnTo>
                <a:cubicBezTo>
                  <a:pt x="4539927" y="102552"/>
                  <a:pt x="4547043" y="96357"/>
                  <a:pt x="4556252" y="91669"/>
                </a:cubicBezTo>
                <a:cubicBezTo>
                  <a:pt x="4565293" y="87148"/>
                  <a:pt x="4575339" y="84888"/>
                  <a:pt x="4586389" y="84888"/>
                </a:cubicBezTo>
                <a:close/>
                <a:moveTo>
                  <a:pt x="4315959" y="84888"/>
                </a:moveTo>
                <a:cubicBezTo>
                  <a:pt x="4331698" y="84888"/>
                  <a:pt x="4343669" y="89492"/>
                  <a:pt x="4351873" y="98701"/>
                </a:cubicBezTo>
                <a:cubicBezTo>
                  <a:pt x="4360245" y="108077"/>
                  <a:pt x="4364431" y="120551"/>
                  <a:pt x="4364431" y="136122"/>
                </a:cubicBezTo>
                <a:lnTo>
                  <a:pt x="4364431" y="220256"/>
                </a:lnTo>
                <a:lnTo>
                  <a:pt x="4342581" y="220256"/>
                </a:lnTo>
                <a:lnTo>
                  <a:pt x="4342581" y="139387"/>
                </a:lnTo>
                <a:cubicBezTo>
                  <a:pt x="4342581" y="127332"/>
                  <a:pt x="4339651" y="118541"/>
                  <a:pt x="4333791" y="113016"/>
                </a:cubicBezTo>
                <a:cubicBezTo>
                  <a:pt x="4328098" y="107491"/>
                  <a:pt x="4320145" y="104728"/>
                  <a:pt x="4309932" y="104728"/>
                </a:cubicBezTo>
                <a:cubicBezTo>
                  <a:pt x="4302900" y="104728"/>
                  <a:pt x="4296621" y="106737"/>
                  <a:pt x="4291096" y="110756"/>
                </a:cubicBezTo>
                <a:cubicBezTo>
                  <a:pt x="4285236" y="115109"/>
                  <a:pt x="4280883" y="120299"/>
                  <a:pt x="4278036" y="126327"/>
                </a:cubicBezTo>
                <a:cubicBezTo>
                  <a:pt x="4275022" y="132857"/>
                  <a:pt x="4273515" y="139554"/>
                  <a:pt x="4273515" y="146419"/>
                </a:cubicBezTo>
                <a:lnTo>
                  <a:pt x="4273515" y="220256"/>
                </a:lnTo>
                <a:lnTo>
                  <a:pt x="4251666" y="220256"/>
                </a:lnTo>
                <a:lnTo>
                  <a:pt x="4251666" y="89157"/>
                </a:lnTo>
                <a:lnTo>
                  <a:pt x="4272260" y="89157"/>
                </a:lnTo>
                <a:lnTo>
                  <a:pt x="4272260" y="108496"/>
                </a:lnTo>
                <a:lnTo>
                  <a:pt x="4273515" y="108496"/>
                </a:lnTo>
                <a:cubicBezTo>
                  <a:pt x="4277031" y="101966"/>
                  <a:pt x="4282724" y="96440"/>
                  <a:pt x="4290593" y="91920"/>
                </a:cubicBezTo>
                <a:cubicBezTo>
                  <a:pt x="4298630" y="87232"/>
                  <a:pt x="4307085" y="84888"/>
                  <a:pt x="4315959" y="84888"/>
                </a:cubicBezTo>
                <a:close/>
                <a:moveTo>
                  <a:pt x="3973059" y="84888"/>
                </a:moveTo>
                <a:cubicBezTo>
                  <a:pt x="3988798" y="84888"/>
                  <a:pt x="4000769" y="89492"/>
                  <a:pt x="4008973" y="98701"/>
                </a:cubicBezTo>
                <a:cubicBezTo>
                  <a:pt x="4017345" y="108077"/>
                  <a:pt x="4021531" y="120551"/>
                  <a:pt x="4021531" y="136122"/>
                </a:cubicBezTo>
                <a:lnTo>
                  <a:pt x="4021531" y="220256"/>
                </a:lnTo>
                <a:lnTo>
                  <a:pt x="3999681" y="220256"/>
                </a:lnTo>
                <a:lnTo>
                  <a:pt x="3999681" y="139387"/>
                </a:lnTo>
                <a:cubicBezTo>
                  <a:pt x="3999681" y="127332"/>
                  <a:pt x="3996751" y="118541"/>
                  <a:pt x="3990891" y="113016"/>
                </a:cubicBezTo>
                <a:cubicBezTo>
                  <a:pt x="3985198" y="107491"/>
                  <a:pt x="3977245" y="104728"/>
                  <a:pt x="3967032" y="104728"/>
                </a:cubicBezTo>
                <a:cubicBezTo>
                  <a:pt x="3960000" y="104728"/>
                  <a:pt x="3953721" y="106737"/>
                  <a:pt x="3948196" y="110756"/>
                </a:cubicBezTo>
                <a:cubicBezTo>
                  <a:pt x="3942336" y="115109"/>
                  <a:pt x="3937982" y="120299"/>
                  <a:pt x="3935136" y="126327"/>
                </a:cubicBezTo>
                <a:cubicBezTo>
                  <a:pt x="3932122" y="132857"/>
                  <a:pt x="3930615" y="139554"/>
                  <a:pt x="3930615" y="146419"/>
                </a:cubicBezTo>
                <a:lnTo>
                  <a:pt x="3930615" y="220256"/>
                </a:lnTo>
                <a:lnTo>
                  <a:pt x="3908766" y="220256"/>
                </a:lnTo>
                <a:lnTo>
                  <a:pt x="3908766" y="89157"/>
                </a:lnTo>
                <a:lnTo>
                  <a:pt x="3929360" y="89157"/>
                </a:lnTo>
                <a:lnTo>
                  <a:pt x="3929360" y="108496"/>
                </a:lnTo>
                <a:lnTo>
                  <a:pt x="3930615" y="108496"/>
                </a:lnTo>
                <a:cubicBezTo>
                  <a:pt x="3934131" y="101966"/>
                  <a:pt x="3939824" y="96440"/>
                  <a:pt x="3947693" y="91920"/>
                </a:cubicBezTo>
                <a:cubicBezTo>
                  <a:pt x="3955730" y="87232"/>
                  <a:pt x="3964185" y="84888"/>
                  <a:pt x="3973059" y="84888"/>
                </a:cubicBezTo>
                <a:close/>
                <a:moveTo>
                  <a:pt x="3772244" y="84888"/>
                </a:moveTo>
                <a:cubicBezTo>
                  <a:pt x="3783629" y="84888"/>
                  <a:pt x="3793842" y="87399"/>
                  <a:pt x="3802884" y="92422"/>
                </a:cubicBezTo>
                <a:cubicBezTo>
                  <a:pt x="3811758" y="97278"/>
                  <a:pt x="3818120" y="104226"/>
                  <a:pt x="3821971" y="113267"/>
                </a:cubicBezTo>
                <a:lnTo>
                  <a:pt x="3803135" y="122057"/>
                </a:lnTo>
                <a:cubicBezTo>
                  <a:pt x="3797275" y="110337"/>
                  <a:pt x="3786894" y="104477"/>
                  <a:pt x="3771993" y="104477"/>
                </a:cubicBezTo>
                <a:cubicBezTo>
                  <a:pt x="3764960" y="104477"/>
                  <a:pt x="3758598" y="106151"/>
                  <a:pt x="3752905" y="109500"/>
                </a:cubicBezTo>
                <a:cubicBezTo>
                  <a:pt x="3747547" y="112681"/>
                  <a:pt x="3744869" y="116951"/>
                  <a:pt x="3744869" y="122309"/>
                </a:cubicBezTo>
                <a:cubicBezTo>
                  <a:pt x="3744869" y="126997"/>
                  <a:pt x="3746794" y="130848"/>
                  <a:pt x="3750645" y="133861"/>
                </a:cubicBezTo>
                <a:cubicBezTo>
                  <a:pt x="3754496" y="136875"/>
                  <a:pt x="3760105" y="139387"/>
                  <a:pt x="3767472" y="141396"/>
                </a:cubicBezTo>
                <a:lnTo>
                  <a:pt x="3786559" y="146168"/>
                </a:lnTo>
                <a:cubicBezTo>
                  <a:pt x="3799619" y="149516"/>
                  <a:pt x="3809330" y="154372"/>
                  <a:pt x="3815692" y="160734"/>
                </a:cubicBezTo>
                <a:cubicBezTo>
                  <a:pt x="3822222" y="167264"/>
                  <a:pt x="3825487" y="175133"/>
                  <a:pt x="3825487" y="184342"/>
                </a:cubicBezTo>
                <a:cubicBezTo>
                  <a:pt x="3825487" y="192211"/>
                  <a:pt x="3823143" y="199243"/>
                  <a:pt x="3818455" y="205438"/>
                </a:cubicBezTo>
                <a:cubicBezTo>
                  <a:pt x="3813934" y="211466"/>
                  <a:pt x="3807655" y="216154"/>
                  <a:pt x="3799619" y="219503"/>
                </a:cubicBezTo>
                <a:cubicBezTo>
                  <a:pt x="3792084" y="222684"/>
                  <a:pt x="3783378" y="224274"/>
                  <a:pt x="3773499" y="224274"/>
                </a:cubicBezTo>
                <a:cubicBezTo>
                  <a:pt x="3759435" y="224274"/>
                  <a:pt x="3747631" y="221010"/>
                  <a:pt x="3738088" y="214480"/>
                </a:cubicBezTo>
                <a:cubicBezTo>
                  <a:pt x="3729046" y="208285"/>
                  <a:pt x="3722433" y="199829"/>
                  <a:pt x="3718247" y="189114"/>
                </a:cubicBezTo>
                <a:lnTo>
                  <a:pt x="3737585" y="180324"/>
                </a:lnTo>
                <a:cubicBezTo>
                  <a:pt x="3740934" y="188360"/>
                  <a:pt x="3745789" y="194472"/>
                  <a:pt x="3752152" y="198657"/>
                </a:cubicBezTo>
                <a:cubicBezTo>
                  <a:pt x="3758849" y="203011"/>
                  <a:pt x="3765965" y="205187"/>
                  <a:pt x="3773499" y="205187"/>
                </a:cubicBezTo>
                <a:cubicBezTo>
                  <a:pt x="3781704" y="205187"/>
                  <a:pt x="3788736" y="203513"/>
                  <a:pt x="3794596" y="200164"/>
                </a:cubicBezTo>
                <a:cubicBezTo>
                  <a:pt x="3800456" y="196816"/>
                  <a:pt x="3803386" y="192044"/>
                  <a:pt x="3803386" y="185849"/>
                </a:cubicBezTo>
                <a:cubicBezTo>
                  <a:pt x="3803386" y="180324"/>
                  <a:pt x="3801042" y="175887"/>
                  <a:pt x="3796354" y="172538"/>
                </a:cubicBezTo>
                <a:cubicBezTo>
                  <a:pt x="3792001" y="169357"/>
                  <a:pt x="3784717" y="166511"/>
                  <a:pt x="3774504" y="163999"/>
                </a:cubicBezTo>
                <a:lnTo>
                  <a:pt x="3758431" y="159730"/>
                </a:lnTo>
                <a:cubicBezTo>
                  <a:pt x="3748050" y="157218"/>
                  <a:pt x="3739511" y="152865"/>
                  <a:pt x="3732813" y="146670"/>
                </a:cubicBezTo>
                <a:cubicBezTo>
                  <a:pt x="3726116" y="140475"/>
                  <a:pt x="3722768" y="132522"/>
                  <a:pt x="3722768" y="122811"/>
                </a:cubicBezTo>
                <a:cubicBezTo>
                  <a:pt x="3722768" y="115444"/>
                  <a:pt x="3725028" y="108830"/>
                  <a:pt x="3729549" y="102970"/>
                </a:cubicBezTo>
                <a:cubicBezTo>
                  <a:pt x="3734237" y="97110"/>
                  <a:pt x="3740264" y="92673"/>
                  <a:pt x="3747631" y="89659"/>
                </a:cubicBezTo>
                <a:cubicBezTo>
                  <a:pt x="3755668" y="86478"/>
                  <a:pt x="3763872" y="84888"/>
                  <a:pt x="3772244" y="84888"/>
                </a:cubicBezTo>
                <a:close/>
                <a:moveTo>
                  <a:pt x="3578516" y="84888"/>
                </a:moveTo>
                <a:cubicBezTo>
                  <a:pt x="3591408" y="84888"/>
                  <a:pt x="3602961" y="87985"/>
                  <a:pt x="3613174" y="94180"/>
                </a:cubicBezTo>
                <a:cubicBezTo>
                  <a:pt x="3623388" y="100375"/>
                  <a:pt x="3631424" y="108830"/>
                  <a:pt x="3637284" y="119546"/>
                </a:cubicBezTo>
                <a:cubicBezTo>
                  <a:pt x="3642977" y="129927"/>
                  <a:pt x="3645823" y="141647"/>
                  <a:pt x="3645823" y="154707"/>
                </a:cubicBezTo>
                <a:cubicBezTo>
                  <a:pt x="3645823" y="167766"/>
                  <a:pt x="3642977" y="179487"/>
                  <a:pt x="3637284" y="189867"/>
                </a:cubicBezTo>
                <a:cubicBezTo>
                  <a:pt x="3631424" y="200583"/>
                  <a:pt x="3623388" y="209038"/>
                  <a:pt x="3613174" y="215233"/>
                </a:cubicBezTo>
                <a:cubicBezTo>
                  <a:pt x="3603296" y="221261"/>
                  <a:pt x="3591743" y="224274"/>
                  <a:pt x="3578516" y="224274"/>
                </a:cubicBezTo>
                <a:cubicBezTo>
                  <a:pt x="3565289" y="224274"/>
                  <a:pt x="3553736" y="221261"/>
                  <a:pt x="3543858" y="215233"/>
                </a:cubicBezTo>
                <a:cubicBezTo>
                  <a:pt x="3533644" y="209038"/>
                  <a:pt x="3525608" y="200583"/>
                  <a:pt x="3519747" y="189867"/>
                </a:cubicBezTo>
                <a:cubicBezTo>
                  <a:pt x="3514055" y="179487"/>
                  <a:pt x="3511208" y="167766"/>
                  <a:pt x="3511208" y="154707"/>
                </a:cubicBezTo>
                <a:cubicBezTo>
                  <a:pt x="3511208" y="141647"/>
                  <a:pt x="3514055" y="129927"/>
                  <a:pt x="3519747" y="119546"/>
                </a:cubicBezTo>
                <a:cubicBezTo>
                  <a:pt x="3525608" y="108830"/>
                  <a:pt x="3533644" y="100375"/>
                  <a:pt x="3543858" y="94180"/>
                </a:cubicBezTo>
                <a:cubicBezTo>
                  <a:pt x="3554071" y="87985"/>
                  <a:pt x="3565624" y="84888"/>
                  <a:pt x="3578516" y="84888"/>
                </a:cubicBezTo>
                <a:close/>
                <a:moveTo>
                  <a:pt x="3234611" y="84888"/>
                </a:moveTo>
                <a:cubicBezTo>
                  <a:pt x="3248508" y="84888"/>
                  <a:pt x="3260480" y="88236"/>
                  <a:pt x="3270525" y="94934"/>
                </a:cubicBezTo>
                <a:cubicBezTo>
                  <a:pt x="3280237" y="101463"/>
                  <a:pt x="3287101" y="110254"/>
                  <a:pt x="3291120" y="121304"/>
                </a:cubicBezTo>
                <a:lnTo>
                  <a:pt x="3271279" y="129592"/>
                </a:lnTo>
                <a:cubicBezTo>
                  <a:pt x="3267930" y="121220"/>
                  <a:pt x="3263158" y="115025"/>
                  <a:pt x="3256963" y="111007"/>
                </a:cubicBezTo>
                <a:cubicBezTo>
                  <a:pt x="3250601" y="106821"/>
                  <a:pt x="3242816" y="104728"/>
                  <a:pt x="3233607" y="104728"/>
                </a:cubicBezTo>
                <a:cubicBezTo>
                  <a:pt x="3225905" y="104728"/>
                  <a:pt x="3218705" y="106821"/>
                  <a:pt x="3212008" y="111007"/>
                </a:cubicBezTo>
                <a:cubicBezTo>
                  <a:pt x="3205311" y="115193"/>
                  <a:pt x="3199953" y="121053"/>
                  <a:pt x="3195935" y="128587"/>
                </a:cubicBezTo>
                <a:cubicBezTo>
                  <a:pt x="3191916" y="136122"/>
                  <a:pt x="3189907" y="144828"/>
                  <a:pt x="3189907" y="154707"/>
                </a:cubicBezTo>
                <a:cubicBezTo>
                  <a:pt x="3189907" y="164418"/>
                  <a:pt x="3191916" y="173040"/>
                  <a:pt x="3195935" y="180575"/>
                </a:cubicBezTo>
                <a:cubicBezTo>
                  <a:pt x="3199953" y="188109"/>
                  <a:pt x="3205311" y="193969"/>
                  <a:pt x="3212008" y="198155"/>
                </a:cubicBezTo>
                <a:cubicBezTo>
                  <a:pt x="3218873" y="202508"/>
                  <a:pt x="3226072" y="204685"/>
                  <a:pt x="3233607" y="204685"/>
                </a:cubicBezTo>
                <a:cubicBezTo>
                  <a:pt x="3242648" y="204685"/>
                  <a:pt x="3250601" y="202508"/>
                  <a:pt x="3257466" y="198155"/>
                </a:cubicBezTo>
                <a:cubicBezTo>
                  <a:pt x="3264163" y="193969"/>
                  <a:pt x="3269186" y="187858"/>
                  <a:pt x="3272535" y="179821"/>
                </a:cubicBezTo>
                <a:lnTo>
                  <a:pt x="3291873" y="188109"/>
                </a:lnTo>
                <a:cubicBezTo>
                  <a:pt x="3287352" y="198825"/>
                  <a:pt x="3280237" y="207531"/>
                  <a:pt x="3270525" y="214229"/>
                </a:cubicBezTo>
                <a:cubicBezTo>
                  <a:pt x="3260814" y="220926"/>
                  <a:pt x="3248843" y="224274"/>
                  <a:pt x="3234611" y="224274"/>
                </a:cubicBezTo>
                <a:cubicBezTo>
                  <a:pt x="3221887" y="224274"/>
                  <a:pt x="3210501" y="221261"/>
                  <a:pt x="3200455" y="215233"/>
                </a:cubicBezTo>
                <a:cubicBezTo>
                  <a:pt x="3190577" y="209206"/>
                  <a:pt x="3182708" y="200918"/>
                  <a:pt x="3176847" y="190370"/>
                </a:cubicBezTo>
                <a:cubicBezTo>
                  <a:pt x="3171155" y="179989"/>
                  <a:pt x="3168308" y="168101"/>
                  <a:pt x="3168308" y="154707"/>
                </a:cubicBezTo>
                <a:cubicBezTo>
                  <a:pt x="3168308" y="141312"/>
                  <a:pt x="3171155" y="129424"/>
                  <a:pt x="3176847" y="119044"/>
                </a:cubicBezTo>
                <a:cubicBezTo>
                  <a:pt x="3182875" y="108161"/>
                  <a:pt x="3190744" y="99789"/>
                  <a:pt x="3200455" y="93929"/>
                </a:cubicBezTo>
                <a:cubicBezTo>
                  <a:pt x="3210501" y="87901"/>
                  <a:pt x="3221887" y="84888"/>
                  <a:pt x="3234611" y="84888"/>
                </a:cubicBezTo>
                <a:close/>
                <a:moveTo>
                  <a:pt x="3083216" y="84888"/>
                </a:moveTo>
                <a:cubicBezTo>
                  <a:pt x="3096108" y="84888"/>
                  <a:pt x="3107661" y="87985"/>
                  <a:pt x="3117874" y="94180"/>
                </a:cubicBezTo>
                <a:cubicBezTo>
                  <a:pt x="3128088" y="100375"/>
                  <a:pt x="3136124" y="108830"/>
                  <a:pt x="3141984" y="119546"/>
                </a:cubicBezTo>
                <a:cubicBezTo>
                  <a:pt x="3147677" y="129927"/>
                  <a:pt x="3150523" y="141647"/>
                  <a:pt x="3150523" y="154707"/>
                </a:cubicBezTo>
                <a:cubicBezTo>
                  <a:pt x="3150523" y="167766"/>
                  <a:pt x="3147677" y="179487"/>
                  <a:pt x="3141984" y="189867"/>
                </a:cubicBezTo>
                <a:cubicBezTo>
                  <a:pt x="3136124" y="200583"/>
                  <a:pt x="3128088" y="209038"/>
                  <a:pt x="3117874" y="215233"/>
                </a:cubicBezTo>
                <a:cubicBezTo>
                  <a:pt x="3107996" y="221261"/>
                  <a:pt x="3096443" y="224274"/>
                  <a:pt x="3083216" y="224274"/>
                </a:cubicBezTo>
                <a:cubicBezTo>
                  <a:pt x="3069989" y="224274"/>
                  <a:pt x="3058436" y="221261"/>
                  <a:pt x="3048558" y="215233"/>
                </a:cubicBezTo>
                <a:cubicBezTo>
                  <a:pt x="3038344" y="209038"/>
                  <a:pt x="3030308" y="200583"/>
                  <a:pt x="3024447" y="189867"/>
                </a:cubicBezTo>
                <a:cubicBezTo>
                  <a:pt x="3018755" y="179487"/>
                  <a:pt x="3015908" y="167766"/>
                  <a:pt x="3015908" y="154707"/>
                </a:cubicBezTo>
                <a:cubicBezTo>
                  <a:pt x="3015908" y="141647"/>
                  <a:pt x="3018755" y="129927"/>
                  <a:pt x="3024447" y="119546"/>
                </a:cubicBezTo>
                <a:cubicBezTo>
                  <a:pt x="3030308" y="108830"/>
                  <a:pt x="3038344" y="100375"/>
                  <a:pt x="3048558" y="94180"/>
                </a:cubicBezTo>
                <a:cubicBezTo>
                  <a:pt x="3058771" y="87985"/>
                  <a:pt x="3070324" y="84888"/>
                  <a:pt x="3083216" y="84888"/>
                </a:cubicBezTo>
                <a:close/>
                <a:moveTo>
                  <a:pt x="1559737" y="84888"/>
                </a:moveTo>
                <a:cubicBezTo>
                  <a:pt x="1575476" y="84888"/>
                  <a:pt x="1587447" y="89492"/>
                  <a:pt x="1595651" y="98701"/>
                </a:cubicBezTo>
                <a:cubicBezTo>
                  <a:pt x="1604023" y="108077"/>
                  <a:pt x="1608209" y="120551"/>
                  <a:pt x="1608209" y="136122"/>
                </a:cubicBezTo>
                <a:lnTo>
                  <a:pt x="1608209" y="220256"/>
                </a:lnTo>
                <a:lnTo>
                  <a:pt x="1586359" y="220256"/>
                </a:lnTo>
                <a:lnTo>
                  <a:pt x="1586359" y="139387"/>
                </a:lnTo>
                <a:cubicBezTo>
                  <a:pt x="1586359" y="127332"/>
                  <a:pt x="1583429" y="118541"/>
                  <a:pt x="1577569" y="113016"/>
                </a:cubicBezTo>
                <a:cubicBezTo>
                  <a:pt x="1571876" y="107491"/>
                  <a:pt x="1563923" y="104728"/>
                  <a:pt x="1553710" y="104728"/>
                </a:cubicBezTo>
                <a:cubicBezTo>
                  <a:pt x="1546678" y="104728"/>
                  <a:pt x="1540399" y="106737"/>
                  <a:pt x="1534874" y="110756"/>
                </a:cubicBezTo>
                <a:cubicBezTo>
                  <a:pt x="1529013" y="115109"/>
                  <a:pt x="1524660" y="120299"/>
                  <a:pt x="1521814" y="126327"/>
                </a:cubicBezTo>
                <a:cubicBezTo>
                  <a:pt x="1518800" y="132857"/>
                  <a:pt x="1517293" y="139554"/>
                  <a:pt x="1517293" y="146419"/>
                </a:cubicBezTo>
                <a:lnTo>
                  <a:pt x="1517293" y="220256"/>
                </a:lnTo>
                <a:lnTo>
                  <a:pt x="1495443" y="220256"/>
                </a:lnTo>
                <a:lnTo>
                  <a:pt x="1495443" y="89157"/>
                </a:lnTo>
                <a:lnTo>
                  <a:pt x="1516038" y="89157"/>
                </a:lnTo>
                <a:lnTo>
                  <a:pt x="1516038" y="108496"/>
                </a:lnTo>
                <a:lnTo>
                  <a:pt x="1517293" y="108496"/>
                </a:lnTo>
                <a:cubicBezTo>
                  <a:pt x="1520809" y="101966"/>
                  <a:pt x="1526502" y="96440"/>
                  <a:pt x="1534371" y="91920"/>
                </a:cubicBezTo>
                <a:cubicBezTo>
                  <a:pt x="1542408" y="87232"/>
                  <a:pt x="1550863" y="84888"/>
                  <a:pt x="1559737" y="84888"/>
                </a:cubicBezTo>
                <a:close/>
                <a:moveTo>
                  <a:pt x="1140367" y="84888"/>
                </a:moveTo>
                <a:cubicBezTo>
                  <a:pt x="1150413" y="84888"/>
                  <a:pt x="1159287" y="86981"/>
                  <a:pt x="1166989" y="91166"/>
                </a:cubicBezTo>
                <a:cubicBezTo>
                  <a:pt x="1174691" y="95352"/>
                  <a:pt x="1180718" y="100961"/>
                  <a:pt x="1185072" y="107993"/>
                </a:cubicBezTo>
                <a:lnTo>
                  <a:pt x="1186076" y="107993"/>
                </a:lnTo>
                <a:lnTo>
                  <a:pt x="1186076" y="89157"/>
                </a:lnTo>
                <a:lnTo>
                  <a:pt x="1206922" y="89157"/>
                </a:lnTo>
                <a:lnTo>
                  <a:pt x="1206922" y="215233"/>
                </a:lnTo>
                <a:cubicBezTo>
                  <a:pt x="1206922" y="236162"/>
                  <a:pt x="1201061" y="252236"/>
                  <a:pt x="1189341" y="263453"/>
                </a:cubicBezTo>
                <a:cubicBezTo>
                  <a:pt x="1177788" y="274504"/>
                  <a:pt x="1162468" y="280029"/>
                  <a:pt x="1143381" y="280029"/>
                </a:cubicBezTo>
                <a:cubicBezTo>
                  <a:pt x="1127810" y="280029"/>
                  <a:pt x="1115085" y="276429"/>
                  <a:pt x="1105207" y="269230"/>
                </a:cubicBezTo>
                <a:cubicBezTo>
                  <a:pt x="1095161" y="262030"/>
                  <a:pt x="1088380" y="253324"/>
                  <a:pt x="1084864" y="243111"/>
                </a:cubicBezTo>
                <a:lnTo>
                  <a:pt x="1104956" y="234572"/>
                </a:lnTo>
                <a:cubicBezTo>
                  <a:pt x="1107802" y="242273"/>
                  <a:pt x="1112574" y="248468"/>
                  <a:pt x="1119271" y="253156"/>
                </a:cubicBezTo>
                <a:cubicBezTo>
                  <a:pt x="1125968" y="257845"/>
                  <a:pt x="1134005" y="260189"/>
                  <a:pt x="1143381" y="260189"/>
                </a:cubicBezTo>
                <a:cubicBezTo>
                  <a:pt x="1156776" y="260189"/>
                  <a:pt x="1167240" y="256254"/>
                  <a:pt x="1174775" y="248385"/>
                </a:cubicBezTo>
                <a:cubicBezTo>
                  <a:pt x="1182309" y="240683"/>
                  <a:pt x="1186076" y="229465"/>
                  <a:pt x="1186076" y="214731"/>
                </a:cubicBezTo>
                <a:lnTo>
                  <a:pt x="1186076" y="200164"/>
                </a:lnTo>
                <a:lnTo>
                  <a:pt x="1185072" y="200164"/>
                </a:lnTo>
                <a:cubicBezTo>
                  <a:pt x="1180886" y="206694"/>
                  <a:pt x="1174858" y="212136"/>
                  <a:pt x="1166989" y="216489"/>
                </a:cubicBezTo>
                <a:cubicBezTo>
                  <a:pt x="1159287" y="220675"/>
                  <a:pt x="1150413" y="222768"/>
                  <a:pt x="1140367" y="222768"/>
                </a:cubicBezTo>
                <a:cubicBezTo>
                  <a:pt x="1128982" y="222768"/>
                  <a:pt x="1118601" y="219838"/>
                  <a:pt x="1109225" y="213977"/>
                </a:cubicBezTo>
                <a:cubicBezTo>
                  <a:pt x="1100016" y="208285"/>
                  <a:pt x="1092649" y="200164"/>
                  <a:pt x="1087124" y="189616"/>
                </a:cubicBezTo>
                <a:cubicBezTo>
                  <a:pt x="1081599" y="179068"/>
                  <a:pt x="1078836" y="167180"/>
                  <a:pt x="1078836" y="153953"/>
                </a:cubicBezTo>
                <a:cubicBezTo>
                  <a:pt x="1078836" y="140726"/>
                  <a:pt x="1081599" y="128838"/>
                  <a:pt x="1087124" y="118290"/>
                </a:cubicBezTo>
                <a:cubicBezTo>
                  <a:pt x="1092817" y="107575"/>
                  <a:pt x="1100184" y="99370"/>
                  <a:pt x="1109225" y="93678"/>
                </a:cubicBezTo>
                <a:cubicBezTo>
                  <a:pt x="1118601" y="87818"/>
                  <a:pt x="1128982" y="84888"/>
                  <a:pt x="1140367" y="84888"/>
                </a:cubicBezTo>
                <a:close/>
                <a:moveTo>
                  <a:pt x="1007287" y="84888"/>
                </a:moveTo>
                <a:cubicBezTo>
                  <a:pt x="1023026" y="84888"/>
                  <a:pt x="1034997" y="89492"/>
                  <a:pt x="1043201" y="98701"/>
                </a:cubicBezTo>
                <a:cubicBezTo>
                  <a:pt x="1051573" y="108077"/>
                  <a:pt x="1055759" y="120551"/>
                  <a:pt x="1055759" y="136122"/>
                </a:cubicBezTo>
                <a:lnTo>
                  <a:pt x="1055759" y="220256"/>
                </a:lnTo>
                <a:lnTo>
                  <a:pt x="1033909" y="220256"/>
                </a:lnTo>
                <a:lnTo>
                  <a:pt x="1033909" y="139387"/>
                </a:lnTo>
                <a:cubicBezTo>
                  <a:pt x="1033909" y="127332"/>
                  <a:pt x="1030979" y="118541"/>
                  <a:pt x="1025119" y="113016"/>
                </a:cubicBezTo>
                <a:cubicBezTo>
                  <a:pt x="1019426" y="107491"/>
                  <a:pt x="1011473" y="104728"/>
                  <a:pt x="1001260" y="104728"/>
                </a:cubicBezTo>
                <a:cubicBezTo>
                  <a:pt x="994227" y="104728"/>
                  <a:pt x="987949" y="106737"/>
                  <a:pt x="982424" y="110756"/>
                </a:cubicBezTo>
                <a:cubicBezTo>
                  <a:pt x="976563" y="115109"/>
                  <a:pt x="972210" y="120299"/>
                  <a:pt x="969364" y="126327"/>
                </a:cubicBezTo>
                <a:cubicBezTo>
                  <a:pt x="966350" y="132857"/>
                  <a:pt x="964843" y="139554"/>
                  <a:pt x="964843" y="146419"/>
                </a:cubicBezTo>
                <a:lnTo>
                  <a:pt x="964843" y="220256"/>
                </a:lnTo>
                <a:lnTo>
                  <a:pt x="942993" y="220256"/>
                </a:lnTo>
                <a:lnTo>
                  <a:pt x="942993" y="89157"/>
                </a:lnTo>
                <a:lnTo>
                  <a:pt x="963587" y="89157"/>
                </a:lnTo>
                <a:lnTo>
                  <a:pt x="963587" y="108496"/>
                </a:lnTo>
                <a:lnTo>
                  <a:pt x="964843" y="108496"/>
                </a:lnTo>
                <a:cubicBezTo>
                  <a:pt x="968359" y="101966"/>
                  <a:pt x="974052" y="96440"/>
                  <a:pt x="981921" y="91920"/>
                </a:cubicBezTo>
                <a:cubicBezTo>
                  <a:pt x="989958" y="87232"/>
                  <a:pt x="998413" y="84888"/>
                  <a:pt x="1007287" y="84888"/>
                </a:cubicBezTo>
                <a:close/>
                <a:moveTo>
                  <a:pt x="374619" y="84888"/>
                </a:moveTo>
                <a:cubicBezTo>
                  <a:pt x="387511" y="84888"/>
                  <a:pt x="399064" y="87985"/>
                  <a:pt x="409277" y="94180"/>
                </a:cubicBezTo>
                <a:cubicBezTo>
                  <a:pt x="419490" y="100375"/>
                  <a:pt x="427527" y="108830"/>
                  <a:pt x="433387" y="119546"/>
                </a:cubicBezTo>
                <a:cubicBezTo>
                  <a:pt x="439080" y="129927"/>
                  <a:pt x="441926" y="141647"/>
                  <a:pt x="441926" y="154707"/>
                </a:cubicBezTo>
                <a:cubicBezTo>
                  <a:pt x="441926" y="167766"/>
                  <a:pt x="439080" y="179487"/>
                  <a:pt x="433387" y="189867"/>
                </a:cubicBezTo>
                <a:cubicBezTo>
                  <a:pt x="427527" y="200583"/>
                  <a:pt x="419490" y="209038"/>
                  <a:pt x="409277" y="215233"/>
                </a:cubicBezTo>
                <a:cubicBezTo>
                  <a:pt x="399399" y="221261"/>
                  <a:pt x="387846" y="224274"/>
                  <a:pt x="374619" y="224274"/>
                </a:cubicBezTo>
                <a:cubicBezTo>
                  <a:pt x="361392" y="224274"/>
                  <a:pt x="349839" y="221261"/>
                  <a:pt x="339960" y="215233"/>
                </a:cubicBezTo>
                <a:cubicBezTo>
                  <a:pt x="329747" y="209038"/>
                  <a:pt x="321710" y="200583"/>
                  <a:pt x="315850" y="189867"/>
                </a:cubicBezTo>
                <a:cubicBezTo>
                  <a:pt x="310158" y="179487"/>
                  <a:pt x="307311" y="167766"/>
                  <a:pt x="307311" y="154707"/>
                </a:cubicBezTo>
                <a:cubicBezTo>
                  <a:pt x="307311" y="141647"/>
                  <a:pt x="310158" y="129927"/>
                  <a:pt x="315850" y="119546"/>
                </a:cubicBezTo>
                <a:cubicBezTo>
                  <a:pt x="321710" y="108830"/>
                  <a:pt x="329747" y="100375"/>
                  <a:pt x="339960" y="94180"/>
                </a:cubicBezTo>
                <a:cubicBezTo>
                  <a:pt x="350174" y="87985"/>
                  <a:pt x="361726" y="84888"/>
                  <a:pt x="374619" y="84888"/>
                </a:cubicBezTo>
                <a:close/>
                <a:moveTo>
                  <a:pt x="1456813" y="61280"/>
                </a:moveTo>
                <a:lnTo>
                  <a:pt x="1474394" y="61280"/>
                </a:lnTo>
                <a:lnTo>
                  <a:pt x="1474394" y="78860"/>
                </a:lnTo>
                <a:cubicBezTo>
                  <a:pt x="1474394" y="86395"/>
                  <a:pt x="1472719" y="92506"/>
                  <a:pt x="1469371" y="97194"/>
                </a:cubicBezTo>
                <a:cubicBezTo>
                  <a:pt x="1466022" y="101715"/>
                  <a:pt x="1461083" y="103975"/>
                  <a:pt x="1454553" y="103975"/>
                </a:cubicBezTo>
                <a:cubicBezTo>
                  <a:pt x="1452711" y="103975"/>
                  <a:pt x="1450953" y="103724"/>
                  <a:pt x="1449279" y="103221"/>
                </a:cubicBezTo>
                <a:lnTo>
                  <a:pt x="1449279" y="104226"/>
                </a:lnTo>
                <a:cubicBezTo>
                  <a:pt x="1463511" y="116783"/>
                  <a:pt x="1470626" y="133610"/>
                  <a:pt x="1470626" y="154707"/>
                </a:cubicBezTo>
                <a:cubicBezTo>
                  <a:pt x="1470626" y="167766"/>
                  <a:pt x="1467780" y="179487"/>
                  <a:pt x="1462087" y="189867"/>
                </a:cubicBezTo>
                <a:cubicBezTo>
                  <a:pt x="1456227" y="200583"/>
                  <a:pt x="1448191" y="209038"/>
                  <a:pt x="1437977" y="215233"/>
                </a:cubicBezTo>
                <a:cubicBezTo>
                  <a:pt x="1428099" y="221261"/>
                  <a:pt x="1416546" y="224274"/>
                  <a:pt x="1403319" y="224274"/>
                </a:cubicBezTo>
                <a:cubicBezTo>
                  <a:pt x="1390092" y="224274"/>
                  <a:pt x="1378539" y="221261"/>
                  <a:pt x="1368660" y="215233"/>
                </a:cubicBezTo>
                <a:cubicBezTo>
                  <a:pt x="1358447" y="209038"/>
                  <a:pt x="1350410" y="200583"/>
                  <a:pt x="1344550" y="189867"/>
                </a:cubicBezTo>
                <a:cubicBezTo>
                  <a:pt x="1338858" y="179487"/>
                  <a:pt x="1336011" y="167766"/>
                  <a:pt x="1336011" y="154707"/>
                </a:cubicBezTo>
                <a:cubicBezTo>
                  <a:pt x="1336011" y="141647"/>
                  <a:pt x="1338858" y="129927"/>
                  <a:pt x="1344550" y="119546"/>
                </a:cubicBezTo>
                <a:cubicBezTo>
                  <a:pt x="1350410" y="108830"/>
                  <a:pt x="1358447" y="100375"/>
                  <a:pt x="1368660" y="94180"/>
                </a:cubicBezTo>
                <a:cubicBezTo>
                  <a:pt x="1378874" y="87985"/>
                  <a:pt x="1390427" y="84888"/>
                  <a:pt x="1403319" y="84888"/>
                </a:cubicBezTo>
                <a:cubicBezTo>
                  <a:pt x="1407672" y="84888"/>
                  <a:pt x="1414369" y="85641"/>
                  <a:pt x="1423411" y="87148"/>
                </a:cubicBezTo>
                <a:cubicBezTo>
                  <a:pt x="1431447" y="88487"/>
                  <a:pt x="1437559" y="89157"/>
                  <a:pt x="1441744" y="89157"/>
                </a:cubicBezTo>
                <a:cubicBezTo>
                  <a:pt x="1447102" y="89157"/>
                  <a:pt x="1451037" y="88320"/>
                  <a:pt x="1453548" y="86646"/>
                </a:cubicBezTo>
                <a:cubicBezTo>
                  <a:pt x="1455725" y="85139"/>
                  <a:pt x="1456813" y="82544"/>
                  <a:pt x="1456813" y="78860"/>
                </a:cubicBezTo>
                <a:close/>
                <a:moveTo>
                  <a:pt x="904363" y="61280"/>
                </a:moveTo>
                <a:lnTo>
                  <a:pt x="921943" y="61280"/>
                </a:lnTo>
                <a:lnTo>
                  <a:pt x="921943" y="78860"/>
                </a:lnTo>
                <a:cubicBezTo>
                  <a:pt x="921943" y="86395"/>
                  <a:pt x="920269" y="92506"/>
                  <a:pt x="916921" y="97194"/>
                </a:cubicBezTo>
                <a:cubicBezTo>
                  <a:pt x="913572" y="101715"/>
                  <a:pt x="908633" y="103975"/>
                  <a:pt x="902103" y="103975"/>
                </a:cubicBezTo>
                <a:cubicBezTo>
                  <a:pt x="900261" y="103975"/>
                  <a:pt x="898503" y="103724"/>
                  <a:pt x="896829" y="103221"/>
                </a:cubicBezTo>
                <a:lnTo>
                  <a:pt x="896829" y="104226"/>
                </a:lnTo>
                <a:cubicBezTo>
                  <a:pt x="911060" y="116783"/>
                  <a:pt x="918176" y="133610"/>
                  <a:pt x="918176" y="154707"/>
                </a:cubicBezTo>
                <a:cubicBezTo>
                  <a:pt x="918176" y="167766"/>
                  <a:pt x="915330" y="179487"/>
                  <a:pt x="909637" y="189867"/>
                </a:cubicBezTo>
                <a:cubicBezTo>
                  <a:pt x="903777" y="200583"/>
                  <a:pt x="895740" y="209038"/>
                  <a:pt x="885527" y="215233"/>
                </a:cubicBezTo>
                <a:cubicBezTo>
                  <a:pt x="875649" y="221261"/>
                  <a:pt x="864096" y="224274"/>
                  <a:pt x="850869" y="224274"/>
                </a:cubicBezTo>
                <a:cubicBezTo>
                  <a:pt x="837642" y="224274"/>
                  <a:pt x="826089" y="221261"/>
                  <a:pt x="816210" y="215233"/>
                </a:cubicBezTo>
                <a:cubicBezTo>
                  <a:pt x="805997" y="209038"/>
                  <a:pt x="797960" y="200583"/>
                  <a:pt x="792100" y="189867"/>
                </a:cubicBezTo>
                <a:cubicBezTo>
                  <a:pt x="786408" y="179487"/>
                  <a:pt x="783561" y="167766"/>
                  <a:pt x="783561" y="154707"/>
                </a:cubicBezTo>
                <a:cubicBezTo>
                  <a:pt x="783561" y="141647"/>
                  <a:pt x="786408" y="129927"/>
                  <a:pt x="792100" y="119546"/>
                </a:cubicBezTo>
                <a:cubicBezTo>
                  <a:pt x="797960" y="108830"/>
                  <a:pt x="805997" y="100375"/>
                  <a:pt x="816210" y="94180"/>
                </a:cubicBezTo>
                <a:cubicBezTo>
                  <a:pt x="826424" y="87985"/>
                  <a:pt x="837977" y="84888"/>
                  <a:pt x="850869" y="84888"/>
                </a:cubicBezTo>
                <a:cubicBezTo>
                  <a:pt x="855222" y="84888"/>
                  <a:pt x="861919" y="85641"/>
                  <a:pt x="870961" y="87148"/>
                </a:cubicBezTo>
                <a:cubicBezTo>
                  <a:pt x="878997" y="88487"/>
                  <a:pt x="885109" y="89157"/>
                  <a:pt x="889294" y="89157"/>
                </a:cubicBezTo>
                <a:cubicBezTo>
                  <a:pt x="894652" y="89157"/>
                  <a:pt x="898587" y="88320"/>
                  <a:pt x="901098" y="86646"/>
                </a:cubicBezTo>
                <a:cubicBezTo>
                  <a:pt x="903275" y="85139"/>
                  <a:pt x="904363" y="82544"/>
                  <a:pt x="904363" y="78860"/>
                </a:cubicBezTo>
                <a:close/>
                <a:moveTo>
                  <a:pt x="762260" y="61280"/>
                </a:moveTo>
                <a:lnTo>
                  <a:pt x="779841" y="61280"/>
                </a:lnTo>
                <a:lnTo>
                  <a:pt x="779841" y="78860"/>
                </a:lnTo>
                <a:cubicBezTo>
                  <a:pt x="779841" y="88069"/>
                  <a:pt x="777580" y="94766"/>
                  <a:pt x="773060" y="98952"/>
                </a:cubicBezTo>
                <a:cubicBezTo>
                  <a:pt x="768371" y="103305"/>
                  <a:pt x="761590" y="105482"/>
                  <a:pt x="752717" y="105482"/>
                </a:cubicBezTo>
                <a:lnTo>
                  <a:pt x="749954" y="105482"/>
                </a:lnTo>
                <a:lnTo>
                  <a:pt x="749954" y="220256"/>
                </a:lnTo>
                <a:lnTo>
                  <a:pt x="729109" y="220256"/>
                </a:lnTo>
                <a:lnTo>
                  <a:pt x="729109" y="201169"/>
                </a:lnTo>
                <a:lnTo>
                  <a:pt x="728104" y="201169"/>
                </a:lnTo>
                <a:cubicBezTo>
                  <a:pt x="724756" y="207531"/>
                  <a:pt x="718979" y="213057"/>
                  <a:pt x="710775" y="217745"/>
                </a:cubicBezTo>
                <a:cubicBezTo>
                  <a:pt x="703241" y="222098"/>
                  <a:pt x="694869" y="224274"/>
                  <a:pt x="685660" y="224274"/>
                </a:cubicBezTo>
                <a:cubicBezTo>
                  <a:pt x="669754" y="224274"/>
                  <a:pt x="657699" y="219670"/>
                  <a:pt x="649495" y="210461"/>
                </a:cubicBezTo>
                <a:cubicBezTo>
                  <a:pt x="641123" y="201085"/>
                  <a:pt x="636938" y="188109"/>
                  <a:pt x="636938" y="171534"/>
                </a:cubicBezTo>
                <a:lnTo>
                  <a:pt x="636938" y="89157"/>
                </a:lnTo>
                <a:lnTo>
                  <a:pt x="658787" y="89157"/>
                </a:lnTo>
                <a:lnTo>
                  <a:pt x="658787" y="168269"/>
                </a:lnTo>
                <a:cubicBezTo>
                  <a:pt x="658787" y="180993"/>
                  <a:pt x="661634" y="190202"/>
                  <a:pt x="667326" y="195895"/>
                </a:cubicBezTo>
                <a:cubicBezTo>
                  <a:pt x="673187" y="201755"/>
                  <a:pt x="680805" y="204685"/>
                  <a:pt x="690181" y="204685"/>
                </a:cubicBezTo>
                <a:cubicBezTo>
                  <a:pt x="697548" y="204685"/>
                  <a:pt x="704161" y="202676"/>
                  <a:pt x="710022" y="198657"/>
                </a:cubicBezTo>
                <a:cubicBezTo>
                  <a:pt x="715547" y="194807"/>
                  <a:pt x="719984" y="189700"/>
                  <a:pt x="723332" y="183337"/>
                </a:cubicBezTo>
                <a:cubicBezTo>
                  <a:pt x="726514" y="177142"/>
                  <a:pt x="728104" y="170445"/>
                  <a:pt x="728104" y="163246"/>
                </a:cubicBezTo>
                <a:lnTo>
                  <a:pt x="728104" y="89157"/>
                </a:lnTo>
                <a:lnTo>
                  <a:pt x="752717" y="89157"/>
                </a:lnTo>
                <a:cubicBezTo>
                  <a:pt x="759079" y="89157"/>
                  <a:pt x="762260" y="85725"/>
                  <a:pt x="762260" y="78860"/>
                </a:cubicBezTo>
                <a:close/>
                <a:moveTo>
                  <a:pt x="4813641" y="36165"/>
                </a:moveTo>
                <a:lnTo>
                  <a:pt x="4835491" y="36165"/>
                </a:lnTo>
                <a:lnTo>
                  <a:pt x="4835491" y="90413"/>
                </a:lnTo>
                <a:lnTo>
                  <a:pt x="4834235" y="108496"/>
                </a:lnTo>
                <a:lnTo>
                  <a:pt x="4835491" y="108496"/>
                </a:lnTo>
                <a:cubicBezTo>
                  <a:pt x="4838839" y="101966"/>
                  <a:pt x="4844532" y="96357"/>
                  <a:pt x="4852569" y="91669"/>
                </a:cubicBezTo>
                <a:cubicBezTo>
                  <a:pt x="4860270" y="87148"/>
                  <a:pt x="4868809" y="84888"/>
                  <a:pt x="4878185" y="84888"/>
                </a:cubicBezTo>
                <a:cubicBezTo>
                  <a:pt x="4894091" y="84888"/>
                  <a:pt x="4906230" y="89576"/>
                  <a:pt x="4914602" y="98952"/>
                </a:cubicBezTo>
                <a:cubicBezTo>
                  <a:pt x="4922973" y="108328"/>
                  <a:pt x="4927159" y="120718"/>
                  <a:pt x="4927159" y="136122"/>
                </a:cubicBezTo>
                <a:lnTo>
                  <a:pt x="4927159" y="220256"/>
                </a:lnTo>
                <a:lnTo>
                  <a:pt x="4905309" y="220256"/>
                </a:lnTo>
                <a:lnTo>
                  <a:pt x="4905309" y="139387"/>
                </a:lnTo>
                <a:cubicBezTo>
                  <a:pt x="4905309" y="127666"/>
                  <a:pt x="4902296" y="118960"/>
                  <a:pt x="4896268" y="113267"/>
                </a:cubicBezTo>
                <a:cubicBezTo>
                  <a:pt x="4890408" y="107575"/>
                  <a:pt x="4882623" y="104728"/>
                  <a:pt x="4872911" y="104728"/>
                </a:cubicBezTo>
                <a:cubicBezTo>
                  <a:pt x="4866382" y="104728"/>
                  <a:pt x="4860103" y="106821"/>
                  <a:pt x="4854075" y="111007"/>
                </a:cubicBezTo>
                <a:cubicBezTo>
                  <a:pt x="4848383" y="115025"/>
                  <a:pt x="4843862" y="120299"/>
                  <a:pt x="4840513" y="126829"/>
                </a:cubicBezTo>
                <a:cubicBezTo>
                  <a:pt x="4837165" y="133527"/>
                  <a:pt x="4835491" y="140308"/>
                  <a:pt x="4835491" y="147172"/>
                </a:cubicBezTo>
                <a:lnTo>
                  <a:pt x="4835491" y="220256"/>
                </a:lnTo>
                <a:lnTo>
                  <a:pt x="4813641" y="220256"/>
                </a:lnTo>
                <a:close/>
                <a:moveTo>
                  <a:pt x="4394541" y="36165"/>
                </a:moveTo>
                <a:lnTo>
                  <a:pt x="4416391" y="36165"/>
                </a:lnTo>
                <a:lnTo>
                  <a:pt x="4416391" y="90413"/>
                </a:lnTo>
                <a:lnTo>
                  <a:pt x="4415135" y="108496"/>
                </a:lnTo>
                <a:lnTo>
                  <a:pt x="4416391" y="108496"/>
                </a:lnTo>
                <a:cubicBezTo>
                  <a:pt x="4419739" y="101966"/>
                  <a:pt x="4425432" y="96357"/>
                  <a:pt x="4433469" y="91669"/>
                </a:cubicBezTo>
                <a:cubicBezTo>
                  <a:pt x="4441170" y="87148"/>
                  <a:pt x="4449709" y="84888"/>
                  <a:pt x="4459085" y="84888"/>
                </a:cubicBezTo>
                <a:cubicBezTo>
                  <a:pt x="4474991" y="84888"/>
                  <a:pt x="4487130" y="89576"/>
                  <a:pt x="4495502" y="98952"/>
                </a:cubicBezTo>
                <a:cubicBezTo>
                  <a:pt x="4503873" y="108328"/>
                  <a:pt x="4508059" y="120718"/>
                  <a:pt x="4508059" y="136122"/>
                </a:cubicBezTo>
                <a:lnTo>
                  <a:pt x="4508059" y="220256"/>
                </a:lnTo>
                <a:lnTo>
                  <a:pt x="4486209" y="220256"/>
                </a:lnTo>
                <a:lnTo>
                  <a:pt x="4486209" y="139387"/>
                </a:lnTo>
                <a:cubicBezTo>
                  <a:pt x="4486209" y="127666"/>
                  <a:pt x="4483196" y="118960"/>
                  <a:pt x="4477168" y="113267"/>
                </a:cubicBezTo>
                <a:cubicBezTo>
                  <a:pt x="4471308" y="107575"/>
                  <a:pt x="4463523" y="104728"/>
                  <a:pt x="4453811" y="104728"/>
                </a:cubicBezTo>
                <a:cubicBezTo>
                  <a:pt x="4447282" y="104728"/>
                  <a:pt x="4441003" y="106821"/>
                  <a:pt x="4434975" y="111007"/>
                </a:cubicBezTo>
                <a:cubicBezTo>
                  <a:pt x="4429283" y="115025"/>
                  <a:pt x="4424762" y="120299"/>
                  <a:pt x="4421413" y="126829"/>
                </a:cubicBezTo>
                <a:cubicBezTo>
                  <a:pt x="4418065" y="133527"/>
                  <a:pt x="4416391" y="140308"/>
                  <a:pt x="4416391" y="147172"/>
                </a:cubicBezTo>
                <a:lnTo>
                  <a:pt x="4416391" y="220256"/>
                </a:lnTo>
                <a:lnTo>
                  <a:pt x="4394541" y="220256"/>
                </a:lnTo>
                <a:close/>
                <a:moveTo>
                  <a:pt x="4051641" y="36165"/>
                </a:moveTo>
                <a:lnTo>
                  <a:pt x="4073491" y="36165"/>
                </a:lnTo>
                <a:lnTo>
                  <a:pt x="4073491" y="90413"/>
                </a:lnTo>
                <a:lnTo>
                  <a:pt x="4072235" y="108496"/>
                </a:lnTo>
                <a:lnTo>
                  <a:pt x="4073491" y="108496"/>
                </a:lnTo>
                <a:cubicBezTo>
                  <a:pt x="4076839" y="101966"/>
                  <a:pt x="4082532" y="96357"/>
                  <a:pt x="4090569" y="91669"/>
                </a:cubicBezTo>
                <a:cubicBezTo>
                  <a:pt x="4098270" y="87148"/>
                  <a:pt x="4106809" y="84888"/>
                  <a:pt x="4116185" y="84888"/>
                </a:cubicBezTo>
                <a:cubicBezTo>
                  <a:pt x="4132091" y="84888"/>
                  <a:pt x="4144230" y="89576"/>
                  <a:pt x="4152602" y="98952"/>
                </a:cubicBezTo>
                <a:cubicBezTo>
                  <a:pt x="4160973" y="108328"/>
                  <a:pt x="4165159" y="120718"/>
                  <a:pt x="4165159" y="136122"/>
                </a:cubicBezTo>
                <a:lnTo>
                  <a:pt x="4165159" y="220256"/>
                </a:lnTo>
                <a:lnTo>
                  <a:pt x="4143309" y="220256"/>
                </a:lnTo>
                <a:lnTo>
                  <a:pt x="4143309" y="139387"/>
                </a:lnTo>
                <a:cubicBezTo>
                  <a:pt x="4143309" y="127666"/>
                  <a:pt x="4140296" y="118960"/>
                  <a:pt x="4134268" y="113267"/>
                </a:cubicBezTo>
                <a:cubicBezTo>
                  <a:pt x="4128408" y="107575"/>
                  <a:pt x="4120623" y="104728"/>
                  <a:pt x="4110911" y="104728"/>
                </a:cubicBezTo>
                <a:cubicBezTo>
                  <a:pt x="4104382" y="104728"/>
                  <a:pt x="4098103" y="106821"/>
                  <a:pt x="4092075" y="111007"/>
                </a:cubicBezTo>
                <a:cubicBezTo>
                  <a:pt x="4086383" y="115025"/>
                  <a:pt x="4081862" y="120299"/>
                  <a:pt x="4078513" y="126829"/>
                </a:cubicBezTo>
                <a:cubicBezTo>
                  <a:pt x="4075165" y="133527"/>
                  <a:pt x="4073491" y="140308"/>
                  <a:pt x="4073491" y="147172"/>
                </a:cubicBezTo>
                <a:lnTo>
                  <a:pt x="4073491" y="220256"/>
                </a:lnTo>
                <a:lnTo>
                  <a:pt x="4051641" y="220256"/>
                </a:lnTo>
                <a:close/>
                <a:moveTo>
                  <a:pt x="3466300" y="36165"/>
                </a:moveTo>
                <a:lnTo>
                  <a:pt x="3488149" y="36165"/>
                </a:lnTo>
                <a:lnTo>
                  <a:pt x="3488149" y="52992"/>
                </a:lnTo>
                <a:lnTo>
                  <a:pt x="3504474" y="52992"/>
                </a:lnTo>
                <a:lnTo>
                  <a:pt x="3504474" y="70321"/>
                </a:lnTo>
                <a:lnTo>
                  <a:pt x="3488149" y="70321"/>
                </a:lnTo>
                <a:lnTo>
                  <a:pt x="3488149" y="220256"/>
                </a:lnTo>
                <a:lnTo>
                  <a:pt x="3467304" y="220256"/>
                </a:lnTo>
                <a:lnTo>
                  <a:pt x="3467304" y="200918"/>
                </a:lnTo>
                <a:lnTo>
                  <a:pt x="3466300" y="200918"/>
                </a:lnTo>
                <a:cubicBezTo>
                  <a:pt x="3462449" y="207280"/>
                  <a:pt x="3456421" y="212805"/>
                  <a:pt x="3448217" y="217494"/>
                </a:cubicBezTo>
                <a:cubicBezTo>
                  <a:pt x="3440348" y="222014"/>
                  <a:pt x="3431474" y="224274"/>
                  <a:pt x="3421595" y="224274"/>
                </a:cubicBezTo>
                <a:cubicBezTo>
                  <a:pt x="3409373" y="224274"/>
                  <a:pt x="3398657" y="221344"/>
                  <a:pt x="3389448" y="215484"/>
                </a:cubicBezTo>
                <a:cubicBezTo>
                  <a:pt x="3380072" y="209624"/>
                  <a:pt x="3372622" y="201336"/>
                  <a:pt x="3367096" y="190621"/>
                </a:cubicBezTo>
                <a:cubicBezTo>
                  <a:pt x="3361571" y="180073"/>
                  <a:pt x="3358809" y="168101"/>
                  <a:pt x="3358809" y="154707"/>
                </a:cubicBezTo>
                <a:cubicBezTo>
                  <a:pt x="3358809" y="141480"/>
                  <a:pt x="3361571" y="129592"/>
                  <a:pt x="3367096" y="119044"/>
                </a:cubicBezTo>
                <a:cubicBezTo>
                  <a:pt x="3372789" y="108161"/>
                  <a:pt x="3380240" y="99789"/>
                  <a:pt x="3389448" y="93929"/>
                </a:cubicBezTo>
                <a:cubicBezTo>
                  <a:pt x="3398992" y="87901"/>
                  <a:pt x="3409708" y="84888"/>
                  <a:pt x="3421595" y="84888"/>
                </a:cubicBezTo>
                <a:cubicBezTo>
                  <a:pt x="3431306" y="84888"/>
                  <a:pt x="3440180" y="87232"/>
                  <a:pt x="3448217" y="91920"/>
                </a:cubicBezTo>
                <a:cubicBezTo>
                  <a:pt x="3456421" y="96775"/>
                  <a:pt x="3462449" y="102384"/>
                  <a:pt x="3466300" y="108747"/>
                </a:cubicBezTo>
                <a:lnTo>
                  <a:pt x="3467304" y="108747"/>
                </a:lnTo>
                <a:lnTo>
                  <a:pt x="3466300" y="91166"/>
                </a:lnTo>
                <a:lnTo>
                  <a:pt x="3466300" y="70321"/>
                </a:lnTo>
                <a:lnTo>
                  <a:pt x="3426618" y="70321"/>
                </a:lnTo>
                <a:lnTo>
                  <a:pt x="3426618" y="52992"/>
                </a:lnTo>
                <a:lnTo>
                  <a:pt x="3466300" y="52992"/>
                </a:lnTo>
                <a:close/>
                <a:moveTo>
                  <a:pt x="2870522" y="36165"/>
                </a:moveTo>
                <a:lnTo>
                  <a:pt x="2995342" y="36165"/>
                </a:lnTo>
                <a:lnTo>
                  <a:pt x="2995342" y="57010"/>
                </a:lnTo>
                <a:lnTo>
                  <a:pt x="2943857" y="57010"/>
                </a:lnTo>
                <a:lnTo>
                  <a:pt x="2943857" y="220256"/>
                </a:lnTo>
                <a:lnTo>
                  <a:pt x="2922007" y="220256"/>
                </a:lnTo>
                <a:lnTo>
                  <a:pt x="2922007" y="57010"/>
                </a:lnTo>
                <a:lnTo>
                  <a:pt x="2870522" y="57010"/>
                </a:lnTo>
                <a:close/>
                <a:moveTo>
                  <a:pt x="1285893" y="36165"/>
                </a:moveTo>
                <a:lnTo>
                  <a:pt x="1307743" y="36165"/>
                </a:lnTo>
                <a:lnTo>
                  <a:pt x="1307743" y="220256"/>
                </a:lnTo>
                <a:lnTo>
                  <a:pt x="1285893" y="220256"/>
                </a:lnTo>
                <a:close/>
                <a:moveTo>
                  <a:pt x="581043" y="36165"/>
                </a:moveTo>
                <a:lnTo>
                  <a:pt x="602893" y="36165"/>
                </a:lnTo>
                <a:lnTo>
                  <a:pt x="602893" y="220256"/>
                </a:lnTo>
                <a:lnTo>
                  <a:pt x="581043" y="220256"/>
                </a:lnTo>
                <a:close/>
                <a:moveTo>
                  <a:pt x="171468" y="36165"/>
                </a:moveTo>
                <a:lnTo>
                  <a:pt x="193318" y="36165"/>
                </a:lnTo>
                <a:lnTo>
                  <a:pt x="193318" y="90413"/>
                </a:lnTo>
                <a:lnTo>
                  <a:pt x="192062" y="108496"/>
                </a:lnTo>
                <a:lnTo>
                  <a:pt x="193318" y="108496"/>
                </a:lnTo>
                <a:cubicBezTo>
                  <a:pt x="196667" y="101966"/>
                  <a:pt x="202359" y="96357"/>
                  <a:pt x="210396" y="91669"/>
                </a:cubicBezTo>
                <a:cubicBezTo>
                  <a:pt x="218098" y="87148"/>
                  <a:pt x="226637" y="84888"/>
                  <a:pt x="236013" y="84888"/>
                </a:cubicBezTo>
                <a:cubicBezTo>
                  <a:pt x="251919" y="84888"/>
                  <a:pt x="264058" y="89576"/>
                  <a:pt x="272430" y="98952"/>
                </a:cubicBezTo>
                <a:cubicBezTo>
                  <a:pt x="280801" y="108328"/>
                  <a:pt x="284987" y="120718"/>
                  <a:pt x="284987" y="136122"/>
                </a:cubicBezTo>
                <a:lnTo>
                  <a:pt x="284987" y="220256"/>
                </a:lnTo>
                <a:lnTo>
                  <a:pt x="263137" y="220256"/>
                </a:lnTo>
                <a:lnTo>
                  <a:pt x="263137" y="139387"/>
                </a:lnTo>
                <a:cubicBezTo>
                  <a:pt x="263137" y="127666"/>
                  <a:pt x="260123" y="118960"/>
                  <a:pt x="254096" y="113267"/>
                </a:cubicBezTo>
                <a:cubicBezTo>
                  <a:pt x="248236" y="107575"/>
                  <a:pt x="240450" y="104728"/>
                  <a:pt x="230739" y="104728"/>
                </a:cubicBezTo>
                <a:cubicBezTo>
                  <a:pt x="224209" y="104728"/>
                  <a:pt x="217931" y="106821"/>
                  <a:pt x="211903" y="111007"/>
                </a:cubicBezTo>
                <a:cubicBezTo>
                  <a:pt x="206210" y="115025"/>
                  <a:pt x="201690" y="120299"/>
                  <a:pt x="198341" y="126829"/>
                </a:cubicBezTo>
                <a:cubicBezTo>
                  <a:pt x="194992" y="133527"/>
                  <a:pt x="193318" y="140308"/>
                  <a:pt x="193318" y="147172"/>
                </a:cubicBezTo>
                <a:lnTo>
                  <a:pt x="193318" y="220256"/>
                </a:lnTo>
                <a:lnTo>
                  <a:pt x="171468" y="220256"/>
                </a:lnTo>
                <a:close/>
                <a:moveTo>
                  <a:pt x="13813" y="36165"/>
                </a:moveTo>
                <a:lnTo>
                  <a:pt x="35663" y="36165"/>
                </a:lnTo>
                <a:lnTo>
                  <a:pt x="35663" y="133108"/>
                </a:lnTo>
                <a:lnTo>
                  <a:pt x="36667" y="133108"/>
                </a:lnTo>
                <a:lnTo>
                  <a:pt x="119546" y="36165"/>
                </a:lnTo>
                <a:lnTo>
                  <a:pt x="147423" y="36165"/>
                </a:lnTo>
                <a:lnTo>
                  <a:pt x="147423" y="37170"/>
                </a:lnTo>
                <a:lnTo>
                  <a:pt x="79362" y="115779"/>
                </a:lnTo>
                <a:lnTo>
                  <a:pt x="152446" y="219252"/>
                </a:lnTo>
                <a:lnTo>
                  <a:pt x="152446" y="220256"/>
                </a:lnTo>
                <a:lnTo>
                  <a:pt x="125825" y="220256"/>
                </a:lnTo>
                <a:lnTo>
                  <a:pt x="64796" y="132606"/>
                </a:lnTo>
                <a:lnTo>
                  <a:pt x="35663" y="166259"/>
                </a:lnTo>
                <a:lnTo>
                  <a:pt x="35663" y="220256"/>
                </a:lnTo>
                <a:lnTo>
                  <a:pt x="13813" y="220256"/>
                </a:lnTo>
                <a:close/>
                <a:moveTo>
                  <a:pt x="3864424" y="33654"/>
                </a:moveTo>
                <a:cubicBezTo>
                  <a:pt x="3868945" y="33654"/>
                  <a:pt x="3872628" y="35077"/>
                  <a:pt x="3875475" y="37923"/>
                </a:cubicBezTo>
                <a:cubicBezTo>
                  <a:pt x="3878488" y="40937"/>
                  <a:pt x="3879995" y="44704"/>
                  <a:pt x="3879995" y="49225"/>
                </a:cubicBezTo>
                <a:cubicBezTo>
                  <a:pt x="3879995" y="53578"/>
                  <a:pt x="3878488" y="57261"/>
                  <a:pt x="3875475" y="60275"/>
                </a:cubicBezTo>
                <a:cubicBezTo>
                  <a:pt x="3872293" y="63456"/>
                  <a:pt x="3868610" y="65047"/>
                  <a:pt x="3864424" y="65047"/>
                </a:cubicBezTo>
                <a:cubicBezTo>
                  <a:pt x="3860238" y="65047"/>
                  <a:pt x="3856555" y="63456"/>
                  <a:pt x="3853374" y="60275"/>
                </a:cubicBezTo>
                <a:cubicBezTo>
                  <a:pt x="3850192" y="57094"/>
                  <a:pt x="3848602" y="53411"/>
                  <a:pt x="3848602" y="49225"/>
                </a:cubicBezTo>
                <a:cubicBezTo>
                  <a:pt x="3848602" y="44871"/>
                  <a:pt x="3850192" y="41104"/>
                  <a:pt x="3853374" y="37923"/>
                </a:cubicBezTo>
                <a:cubicBezTo>
                  <a:pt x="3856220" y="35077"/>
                  <a:pt x="3859903" y="33654"/>
                  <a:pt x="3864424" y="33654"/>
                </a:cubicBezTo>
                <a:close/>
                <a:moveTo>
                  <a:pt x="479552" y="33654"/>
                </a:moveTo>
                <a:cubicBezTo>
                  <a:pt x="484073" y="33654"/>
                  <a:pt x="487756" y="35077"/>
                  <a:pt x="490602" y="37923"/>
                </a:cubicBezTo>
                <a:cubicBezTo>
                  <a:pt x="493616" y="40937"/>
                  <a:pt x="495123" y="44704"/>
                  <a:pt x="495123" y="49225"/>
                </a:cubicBezTo>
                <a:cubicBezTo>
                  <a:pt x="495123" y="53578"/>
                  <a:pt x="493616" y="57261"/>
                  <a:pt x="490602" y="60275"/>
                </a:cubicBezTo>
                <a:cubicBezTo>
                  <a:pt x="487421" y="63456"/>
                  <a:pt x="483738" y="65047"/>
                  <a:pt x="479552" y="65047"/>
                </a:cubicBezTo>
                <a:cubicBezTo>
                  <a:pt x="475366" y="65047"/>
                  <a:pt x="471683" y="63456"/>
                  <a:pt x="468501" y="60275"/>
                </a:cubicBezTo>
                <a:cubicBezTo>
                  <a:pt x="465320" y="57094"/>
                  <a:pt x="463730" y="53411"/>
                  <a:pt x="463730" y="49225"/>
                </a:cubicBezTo>
                <a:cubicBezTo>
                  <a:pt x="463730" y="44871"/>
                  <a:pt x="465320" y="41104"/>
                  <a:pt x="468501" y="37923"/>
                </a:cubicBezTo>
                <a:cubicBezTo>
                  <a:pt x="471348" y="35077"/>
                  <a:pt x="475031" y="33654"/>
                  <a:pt x="479552" y="33654"/>
                </a:cubicBezTo>
                <a:close/>
                <a:moveTo>
                  <a:pt x="3568972" y="30891"/>
                </a:moveTo>
                <a:lnTo>
                  <a:pt x="3588311" y="30891"/>
                </a:lnTo>
                <a:lnTo>
                  <a:pt x="3614681" y="61029"/>
                </a:lnTo>
                <a:lnTo>
                  <a:pt x="3614681" y="62284"/>
                </a:lnTo>
                <a:lnTo>
                  <a:pt x="3593585" y="62284"/>
                </a:lnTo>
                <a:lnTo>
                  <a:pt x="3579521" y="45960"/>
                </a:lnTo>
                <a:lnTo>
                  <a:pt x="3577511" y="45960"/>
                </a:lnTo>
                <a:lnTo>
                  <a:pt x="3563949" y="62284"/>
                </a:lnTo>
                <a:lnTo>
                  <a:pt x="3542853" y="62284"/>
                </a:lnTo>
                <a:lnTo>
                  <a:pt x="3542853" y="61029"/>
                </a:lnTo>
                <a:close/>
                <a:moveTo>
                  <a:pt x="3073672" y="30891"/>
                </a:moveTo>
                <a:lnTo>
                  <a:pt x="3093011" y="30891"/>
                </a:lnTo>
                <a:lnTo>
                  <a:pt x="3119632" y="61029"/>
                </a:lnTo>
                <a:lnTo>
                  <a:pt x="3119632" y="62284"/>
                </a:lnTo>
                <a:lnTo>
                  <a:pt x="3098536" y="62284"/>
                </a:lnTo>
                <a:lnTo>
                  <a:pt x="3084221" y="47467"/>
                </a:lnTo>
                <a:lnTo>
                  <a:pt x="3082211" y="47467"/>
                </a:lnTo>
                <a:lnTo>
                  <a:pt x="3068649" y="62284"/>
                </a:lnTo>
                <a:lnTo>
                  <a:pt x="3047553" y="62284"/>
                </a:lnTo>
                <a:lnTo>
                  <a:pt x="3047553" y="61029"/>
                </a:lnTo>
                <a:close/>
                <a:moveTo>
                  <a:pt x="1407337" y="30891"/>
                </a:moveTo>
                <a:lnTo>
                  <a:pt x="1431196" y="30891"/>
                </a:lnTo>
                <a:lnTo>
                  <a:pt x="1412862" y="63540"/>
                </a:lnTo>
                <a:lnTo>
                  <a:pt x="1393775" y="63540"/>
                </a:lnTo>
                <a:close/>
                <a:moveTo>
                  <a:pt x="365075" y="30891"/>
                </a:moveTo>
                <a:lnTo>
                  <a:pt x="384413" y="30891"/>
                </a:lnTo>
                <a:lnTo>
                  <a:pt x="411035" y="61029"/>
                </a:lnTo>
                <a:lnTo>
                  <a:pt x="411035" y="62284"/>
                </a:lnTo>
                <a:lnTo>
                  <a:pt x="389939" y="62284"/>
                </a:lnTo>
                <a:lnTo>
                  <a:pt x="375623" y="47467"/>
                </a:lnTo>
                <a:lnTo>
                  <a:pt x="373614" y="47467"/>
                </a:lnTo>
                <a:lnTo>
                  <a:pt x="360052" y="62284"/>
                </a:lnTo>
                <a:lnTo>
                  <a:pt x="338956" y="62284"/>
                </a:lnTo>
                <a:lnTo>
                  <a:pt x="338956" y="61029"/>
                </a:lnTo>
                <a:close/>
                <a:moveTo>
                  <a:pt x="3116367" y="0"/>
                </a:moveTo>
                <a:lnTo>
                  <a:pt x="3140226" y="0"/>
                </a:lnTo>
                <a:lnTo>
                  <a:pt x="3122646" y="31393"/>
                </a:lnTo>
                <a:lnTo>
                  <a:pt x="3104815" y="31393"/>
                </a:lnTo>
                <a:close/>
                <a:moveTo>
                  <a:pt x="407770" y="0"/>
                </a:moveTo>
                <a:lnTo>
                  <a:pt x="431629" y="0"/>
                </a:lnTo>
                <a:lnTo>
                  <a:pt x="414049" y="31393"/>
                </a:lnTo>
                <a:lnTo>
                  <a:pt x="396217" y="3139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84D83D1-EC1A-4AEC-96B0-7A1B102C35DD}"/>
              </a:ext>
            </a:extLst>
          </p:cNvPr>
          <p:cNvGrpSpPr/>
          <p:nvPr/>
        </p:nvGrpSpPr>
        <p:grpSpPr>
          <a:xfrm>
            <a:off x="1785365" y="2416387"/>
            <a:ext cx="2868879" cy="3246647"/>
            <a:chOff x="1785365" y="2416387"/>
            <a:chExt cx="2868879" cy="324664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A49296F-3A47-4A16-851B-B9C4E4D8FE5B}"/>
                </a:ext>
              </a:extLst>
            </p:cNvPr>
            <p:cNvSpPr txBox="1"/>
            <p:nvPr/>
          </p:nvSpPr>
          <p:spPr>
            <a:xfrm>
              <a:off x="2118092" y="2680478"/>
              <a:ext cx="2536152" cy="2982556"/>
            </a:xfrm>
            <a:custGeom>
              <a:avLst/>
              <a:gdLst>
                <a:gd name="connsiteX0" fmla="*/ 520993 w 2536152"/>
                <a:gd name="connsiteY0" fmla="*/ 2856731 h 2982556"/>
                <a:gd name="connsiteX1" fmla="*/ 493869 w 2536152"/>
                <a:gd name="connsiteY1" fmla="*/ 2864266 h 2982556"/>
                <a:gd name="connsiteX2" fmla="*/ 484827 w 2536152"/>
                <a:gd name="connsiteY2" fmla="*/ 2883353 h 2982556"/>
                <a:gd name="connsiteX3" fmla="*/ 493115 w 2536152"/>
                <a:gd name="connsiteY3" fmla="*/ 2900933 h 2982556"/>
                <a:gd name="connsiteX4" fmla="*/ 513961 w 2536152"/>
                <a:gd name="connsiteY4" fmla="*/ 2907714 h 2982556"/>
                <a:gd name="connsiteX5" fmla="*/ 534555 w 2536152"/>
                <a:gd name="connsiteY5" fmla="*/ 2901938 h 2982556"/>
                <a:gd name="connsiteX6" fmla="*/ 549623 w 2536152"/>
                <a:gd name="connsiteY6" fmla="*/ 2886869 h 2982556"/>
                <a:gd name="connsiteX7" fmla="*/ 555149 w 2536152"/>
                <a:gd name="connsiteY7" fmla="*/ 2866024 h 2982556"/>
                <a:gd name="connsiteX8" fmla="*/ 540080 w 2536152"/>
                <a:gd name="connsiteY8" fmla="*/ 2859243 h 2982556"/>
                <a:gd name="connsiteX9" fmla="*/ 520993 w 2536152"/>
                <a:gd name="connsiteY9" fmla="*/ 2856731 h 2982556"/>
                <a:gd name="connsiteX10" fmla="*/ 1660998 w 2536152"/>
                <a:gd name="connsiteY10" fmla="*/ 2807255 h 2982556"/>
                <a:gd name="connsiteX11" fmla="*/ 1639399 w 2536152"/>
                <a:gd name="connsiteY11" fmla="*/ 2813283 h 2982556"/>
                <a:gd name="connsiteX12" fmla="*/ 1623828 w 2536152"/>
                <a:gd name="connsiteY12" fmla="*/ 2830110 h 2982556"/>
                <a:gd name="connsiteX13" fmla="*/ 1618051 w 2536152"/>
                <a:gd name="connsiteY13" fmla="*/ 2856480 h 2982556"/>
                <a:gd name="connsiteX14" fmla="*/ 1623828 w 2536152"/>
                <a:gd name="connsiteY14" fmla="*/ 2882851 h 2982556"/>
                <a:gd name="connsiteX15" fmla="*/ 1639399 w 2536152"/>
                <a:gd name="connsiteY15" fmla="*/ 2899677 h 2982556"/>
                <a:gd name="connsiteX16" fmla="*/ 1660998 w 2536152"/>
                <a:gd name="connsiteY16" fmla="*/ 2905454 h 2982556"/>
                <a:gd name="connsiteX17" fmla="*/ 1682345 w 2536152"/>
                <a:gd name="connsiteY17" fmla="*/ 2899677 h 2982556"/>
                <a:gd name="connsiteX18" fmla="*/ 1697916 w 2536152"/>
                <a:gd name="connsiteY18" fmla="*/ 2882599 h 2982556"/>
                <a:gd name="connsiteX19" fmla="*/ 1703693 w 2536152"/>
                <a:gd name="connsiteY19" fmla="*/ 2856480 h 2982556"/>
                <a:gd name="connsiteX20" fmla="*/ 1697916 w 2536152"/>
                <a:gd name="connsiteY20" fmla="*/ 2829858 h 2982556"/>
                <a:gd name="connsiteX21" fmla="*/ 1682345 w 2536152"/>
                <a:gd name="connsiteY21" fmla="*/ 2813032 h 2982556"/>
                <a:gd name="connsiteX22" fmla="*/ 1660998 w 2536152"/>
                <a:gd name="connsiteY22" fmla="*/ 2807255 h 2982556"/>
                <a:gd name="connsiteX23" fmla="*/ 945618 w 2536152"/>
                <a:gd name="connsiteY23" fmla="*/ 2807255 h 2982556"/>
                <a:gd name="connsiteX24" fmla="*/ 919248 w 2536152"/>
                <a:gd name="connsiteY24" fmla="*/ 2817301 h 2982556"/>
                <a:gd name="connsiteX25" fmla="*/ 905183 w 2536152"/>
                <a:gd name="connsiteY25" fmla="*/ 2843420 h 2982556"/>
                <a:gd name="connsiteX26" fmla="*/ 985048 w 2536152"/>
                <a:gd name="connsiteY26" fmla="*/ 2843420 h 2982556"/>
                <a:gd name="connsiteX27" fmla="*/ 980528 w 2536152"/>
                <a:gd name="connsiteY27" fmla="*/ 2826845 h 2982556"/>
                <a:gd name="connsiteX28" fmla="*/ 967719 w 2536152"/>
                <a:gd name="connsiteY28" fmla="*/ 2813032 h 2982556"/>
                <a:gd name="connsiteX29" fmla="*/ 945618 w 2536152"/>
                <a:gd name="connsiteY29" fmla="*/ 2807255 h 2982556"/>
                <a:gd name="connsiteX30" fmla="*/ 661375 w 2536152"/>
                <a:gd name="connsiteY30" fmla="*/ 2807255 h 2982556"/>
                <a:gd name="connsiteX31" fmla="*/ 640027 w 2536152"/>
                <a:gd name="connsiteY31" fmla="*/ 2813534 h 2982556"/>
                <a:gd name="connsiteX32" fmla="*/ 623954 w 2536152"/>
                <a:gd name="connsiteY32" fmla="*/ 2831114 h 2982556"/>
                <a:gd name="connsiteX33" fmla="*/ 617926 w 2536152"/>
                <a:gd name="connsiteY33" fmla="*/ 2857234 h 2982556"/>
                <a:gd name="connsiteX34" fmla="*/ 623954 w 2536152"/>
                <a:gd name="connsiteY34" fmla="*/ 2883353 h 2982556"/>
                <a:gd name="connsiteX35" fmla="*/ 640027 w 2536152"/>
                <a:gd name="connsiteY35" fmla="*/ 2900933 h 2982556"/>
                <a:gd name="connsiteX36" fmla="*/ 661375 w 2536152"/>
                <a:gd name="connsiteY36" fmla="*/ 2907212 h 2982556"/>
                <a:gd name="connsiteX37" fmla="*/ 682722 w 2536152"/>
                <a:gd name="connsiteY37" fmla="*/ 2900933 h 2982556"/>
                <a:gd name="connsiteX38" fmla="*/ 698796 w 2536152"/>
                <a:gd name="connsiteY38" fmla="*/ 2883353 h 2982556"/>
                <a:gd name="connsiteX39" fmla="*/ 704823 w 2536152"/>
                <a:gd name="connsiteY39" fmla="*/ 2857234 h 2982556"/>
                <a:gd name="connsiteX40" fmla="*/ 698796 w 2536152"/>
                <a:gd name="connsiteY40" fmla="*/ 2830863 h 2982556"/>
                <a:gd name="connsiteX41" fmla="*/ 682722 w 2536152"/>
                <a:gd name="connsiteY41" fmla="*/ 2813534 h 2982556"/>
                <a:gd name="connsiteX42" fmla="*/ 661375 w 2536152"/>
                <a:gd name="connsiteY42" fmla="*/ 2807255 h 2982556"/>
                <a:gd name="connsiteX43" fmla="*/ 1405469 w 2536152"/>
                <a:gd name="connsiteY43" fmla="*/ 2791684 h 2982556"/>
                <a:gd name="connsiteX44" fmla="*/ 1427319 w 2536152"/>
                <a:gd name="connsiteY44" fmla="*/ 2791684 h 2982556"/>
                <a:gd name="connsiteX45" fmla="*/ 1427319 w 2536152"/>
                <a:gd name="connsiteY45" fmla="*/ 2922783 h 2982556"/>
                <a:gd name="connsiteX46" fmla="*/ 1405469 w 2536152"/>
                <a:gd name="connsiteY46" fmla="*/ 2922783 h 2982556"/>
                <a:gd name="connsiteX47" fmla="*/ 1224494 w 2536152"/>
                <a:gd name="connsiteY47" fmla="*/ 2791684 h 2982556"/>
                <a:gd name="connsiteX48" fmla="*/ 1246344 w 2536152"/>
                <a:gd name="connsiteY48" fmla="*/ 2791684 h 2982556"/>
                <a:gd name="connsiteX49" fmla="*/ 1246344 w 2536152"/>
                <a:gd name="connsiteY49" fmla="*/ 2922783 h 2982556"/>
                <a:gd name="connsiteX50" fmla="*/ 1224494 w 2536152"/>
                <a:gd name="connsiteY50" fmla="*/ 2922783 h 2982556"/>
                <a:gd name="connsiteX51" fmla="*/ 741193 w 2536152"/>
                <a:gd name="connsiteY51" fmla="*/ 2791684 h 2982556"/>
                <a:gd name="connsiteX52" fmla="*/ 764550 w 2536152"/>
                <a:gd name="connsiteY52" fmla="*/ 2791684 h 2982556"/>
                <a:gd name="connsiteX53" fmla="*/ 805236 w 2536152"/>
                <a:gd name="connsiteY53" fmla="*/ 2897166 h 2982556"/>
                <a:gd name="connsiteX54" fmla="*/ 805738 w 2536152"/>
                <a:gd name="connsiteY54" fmla="*/ 2897166 h 2982556"/>
                <a:gd name="connsiteX55" fmla="*/ 846926 w 2536152"/>
                <a:gd name="connsiteY55" fmla="*/ 2791684 h 2982556"/>
                <a:gd name="connsiteX56" fmla="*/ 869781 w 2536152"/>
                <a:gd name="connsiteY56" fmla="*/ 2791684 h 2982556"/>
                <a:gd name="connsiteX57" fmla="*/ 816286 w 2536152"/>
                <a:gd name="connsiteY57" fmla="*/ 2922783 h 2982556"/>
                <a:gd name="connsiteX58" fmla="*/ 794185 w 2536152"/>
                <a:gd name="connsiteY58" fmla="*/ 2922783 h 2982556"/>
                <a:gd name="connsiteX59" fmla="*/ 1091758 w 2536152"/>
                <a:gd name="connsiteY59" fmla="*/ 2787666 h 2982556"/>
                <a:gd name="connsiteX60" fmla="*/ 1107329 w 2536152"/>
                <a:gd name="connsiteY60" fmla="*/ 2790428 h 2982556"/>
                <a:gd name="connsiteX61" fmla="*/ 1107329 w 2536152"/>
                <a:gd name="connsiteY61" fmla="*/ 2814036 h 2982556"/>
                <a:gd name="connsiteX62" fmla="*/ 1088744 w 2536152"/>
                <a:gd name="connsiteY62" fmla="*/ 2809767 h 2982556"/>
                <a:gd name="connsiteX63" fmla="*/ 1071164 w 2536152"/>
                <a:gd name="connsiteY63" fmla="*/ 2815292 h 2982556"/>
                <a:gd name="connsiteX64" fmla="*/ 1058355 w 2536152"/>
                <a:gd name="connsiteY64" fmla="*/ 2829858 h 2982556"/>
                <a:gd name="connsiteX65" fmla="*/ 1053835 w 2536152"/>
                <a:gd name="connsiteY65" fmla="*/ 2849448 h 2982556"/>
                <a:gd name="connsiteX66" fmla="*/ 1053835 w 2536152"/>
                <a:gd name="connsiteY66" fmla="*/ 2922783 h 2982556"/>
                <a:gd name="connsiteX67" fmla="*/ 1031985 w 2536152"/>
                <a:gd name="connsiteY67" fmla="*/ 2922783 h 2982556"/>
                <a:gd name="connsiteX68" fmla="*/ 1031985 w 2536152"/>
                <a:gd name="connsiteY68" fmla="*/ 2791684 h 2982556"/>
                <a:gd name="connsiteX69" fmla="*/ 1052579 w 2536152"/>
                <a:gd name="connsiteY69" fmla="*/ 2791684 h 2982556"/>
                <a:gd name="connsiteX70" fmla="*/ 1052579 w 2536152"/>
                <a:gd name="connsiteY70" fmla="*/ 2812780 h 2982556"/>
                <a:gd name="connsiteX71" fmla="*/ 1053835 w 2536152"/>
                <a:gd name="connsiteY71" fmla="*/ 2812780 h 2982556"/>
                <a:gd name="connsiteX72" fmla="*/ 1068652 w 2536152"/>
                <a:gd name="connsiteY72" fmla="*/ 2794949 h 2982556"/>
                <a:gd name="connsiteX73" fmla="*/ 1091758 w 2536152"/>
                <a:gd name="connsiteY73" fmla="*/ 2787666 h 2982556"/>
                <a:gd name="connsiteX74" fmla="*/ 1657984 w 2536152"/>
                <a:gd name="connsiteY74" fmla="*/ 2787415 h 2982556"/>
                <a:gd name="connsiteX75" fmla="*/ 1684605 w 2536152"/>
                <a:gd name="connsiteY75" fmla="*/ 2793693 h 2982556"/>
                <a:gd name="connsiteX76" fmla="*/ 1702688 w 2536152"/>
                <a:gd name="connsiteY76" fmla="*/ 2810520 h 2982556"/>
                <a:gd name="connsiteX77" fmla="*/ 1703693 w 2536152"/>
                <a:gd name="connsiteY77" fmla="*/ 2810520 h 2982556"/>
                <a:gd name="connsiteX78" fmla="*/ 1703693 w 2536152"/>
                <a:gd name="connsiteY78" fmla="*/ 2791684 h 2982556"/>
                <a:gd name="connsiteX79" fmla="*/ 1724538 w 2536152"/>
                <a:gd name="connsiteY79" fmla="*/ 2791684 h 2982556"/>
                <a:gd name="connsiteX80" fmla="*/ 1724538 w 2536152"/>
                <a:gd name="connsiteY80" fmla="*/ 2917760 h 2982556"/>
                <a:gd name="connsiteX81" fmla="*/ 1706958 w 2536152"/>
                <a:gd name="connsiteY81" fmla="*/ 2965980 h 2982556"/>
                <a:gd name="connsiteX82" fmla="*/ 1660998 w 2536152"/>
                <a:gd name="connsiteY82" fmla="*/ 2982556 h 2982556"/>
                <a:gd name="connsiteX83" fmla="*/ 1622823 w 2536152"/>
                <a:gd name="connsiteY83" fmla="*/ 2971757 h 2982556"/>
                <a:gd name="connsiteX84" fmla="*/ 1602480 w 2536152"/>
                <a:gd name="connsiteY84" fmla="*/ 2945637 h 2982556"/>
                <a:gd name="connsiteX85" fmla="*/ 1622572 w 2536152"/>
                <a:gd name="connsiteY85" fmla="*/ 2937098 h 2982556"/>
                <a:gd name="connsiteX86" fmla="*/ 1636887 w 2536152"/>
                <a:gd name="connsiteY86" fmla="*/ 2955683 h 2982556"/>
                <a:gd name="connsiteX87" fmla="*/ 1660998 w 2536152"/>
                <a:gd name="connsiteY87" fmla="*/ 2962715 h 2982556"/>
                <a:gd name="connsiteX88" fmla="*/ 1692391 w 2536152"/>
                <a:gd name="connsiteY88" fmla="*/ 2950912 h 2982556"/>
                <a:gd name="connsiteX89" fmla="*/ 1703693 w 2536152"/>
                <a:gd name="connsiteY89" fmla="*/ 2917258 h 2982556"/>
                <a:gd name="connsiteX90" fmla="*/ 1703693 w 2536152"/>
                <a:gd name="connsiteY90" fmla="*/ 2902691 h 2982556"/>
                <a:gd name="connsiteX91" fmla="*/ 1702688 w 2536152"/>
                <a:gd name="connsiteY91" fmla="*/ 2902691 h 2982556"/>
                <a:gd name="connsiteX92" fmla="*/ 1684605 w 2536152"/>
                <a:gd name="connsiteY92" fmla="*/ 2919016 h 2982556"/>
                <a:gd name="connsiteX93" fmla="*/ 1657984 w 2536152"/>
                <a:gd name="connsiteY93" fmla="*/ 2925294 h 2982556"/>
                <a:gd name="connsiteX94" fmla="*/ 1626842 w 2536152"/>
                <a:gd name="connsiteY94" fmla="*/ 2916504 h 2982556"/>
                <a:gd name="connsiteX95" fmla="*/ 1604741 w 2536152"/>
                <a:gd name="connsiteY95" fmla="*/ 2892143 h 2982556"/>
                <a:gd name="connsiteX96" fmla="*/ 1596453 w 2536152"/>
                <a:gd name="connsiteY96" fmla="*/ 2856480 h 2982556"/>
                <a:gd name="connsiteX97" fmla="*/ 1604741 w 2536152"/>
                <a:gd name="connsiteY97" fmla="*/ 2820817 h 2982556"/>
                <a:gd name="connsiteX98" fmla="*/ 1626842 w 2536152"/>
                <a:gd name="connsiteY98" fmla="*/ 2796205 h 2982556"/>
                <a:gd name="connsiteX99" fmla="*/ 1657984 w 2536152"/>
                <a:gd name="connsiteY99" fmla="*/ 2787415 h 2982556"/>
                <a:gd name="connsiteX100" fmla="*/ 1524904 w 2536152"/>
                <a:gd name="connsiteY100" fmla="*/ 2787415 h 2982556"/>
                <a:gd name="connsiteX101" fmla="*/ 1560818 w 2536152"/>
                <a:gd name="connsiteY101" fmla="*/ 2801228 h 2982556"/>
                <a:gd name="connsiteX102" fmla="*/ 1573375 w 2536152"/>
                <a:gd name="connsiteY102" fmla="*/ 2838649 h 2982556"/>
                <a:gd name="connsiteX103" fmla="*/ 1573375 w 2536152"/>
                <a:gd name="connsiteY103" fmla="*/ 2922783 h 2982556"/>
                <a:gd name="connsiteX104" fmla="*/ 1551525 w 2536152"/>
                <a:gd name="connsiteY104" fmla="*/ 2922783 h 2982556"/>
                <a:gd name="connsiteX105" fmla="*/ 1551525 w 2536152"/>
                <a:gd name="connsiteY105" fmla="*/ 2841914 h 2982556"/>
                <a:gd name="connsiteX106" fmla="*/ 1542735 w 2536152"/>
                <a:gd name="connsiteY106" fmla="*/ 2815543 h 2982556"/>
                <a:gd name="connsiteX107" fmla="*/ 1518876 w 2536152"/>
                <a:gd name="connsiteY107" fmla="*/ 2807255 h 2982556"/>
                <a:gd name="connsiteX108" fmla="*/ 1500040 w 2536152"/>
                <a:gd name="connsiteY108" fmla="*/ 2813283 h 2982556"/>
                <a:gd name="connsiteX109" fmla="*/ 1486980 w 2536152"/>
                <a:gd name="connsiteY109" fmla="*/ 2828854 h 2982556"/>
                <a:gd name="connsiteX110" fmla="*/ 1482460 w 2536152"/>
                <a:gd name="connsiteY110" fmla="*/ 2848946 h 2982556"/>
                <a:gd name="connsiteX111" fmla="*/ 1482460 w 2536152"/>
                <a:gd name="connsiteY111" fmla="*/ 2922783 h 2982556"/>
                <a:gd name="connsiteX112" fmla="*/ 1460610 w 2536152"/>
                <a:gd name="connsiteY112" fmla="*/ 2922783 h 2982556"/>
                <a:gd name="connsiteX113" fmla="*/ 1460610 w 2536152"/>
                <a:gd name="connsiteY113" fmla="*/ 2791684 h 2982556"/>
                <a:gd name="connsiteX114" fmla="*/ 1481204 w 2536152"/>
                <a:gd name="connsiteY114" fmla="*/ 2791684 h 2982556"/>
                <a:gd name="connsiteX115" fmla="*/ 1481204 w 2536152"/>
                <a:gd name="connsiteY115" fmla="*/ 2811022 h 2982556"/>
                <a:gd name="connsiteX116" fmla="*/ 1482460 w 2536152"/>
                <a:gd name="connsiteY116" fmla="*/ 2811022 h 2982556"/>
                <a:gd name="connsiteX117" fmla="*/ 1499538 w 2536152"/>
                <a:gd name="connsiteY117" fmla="*/ 2794447 h 2982556"/>
                <a:gd name="connsiteX118" fmla="*/ 1524904 w 2536152"/>
                <a:gd name="connsiteY118" fmla="*/ 2787415 h 2982556"/>
                <a:gd name="connsiteX119" fmla="*/ 1324088 w 2536152"/>
                <a:gd name="connsiteY119" fmla="*/ 2787415 h 2982556"/>
                <a:gd name="connsiteX120" fmla="*/ 1354728 w 2536152"/>
                <a:gd name="connsiteY120" fmla="*/ 2794949 h 2982556"/>
                <a:gd name="connsiteX121" fmla="*/ 1373815 w 2536152"/>
                <a:gd name="connsiteY121" fmla="*/ 2815794 h 2982556"/>
                <a:gd name="connsiteX122" fmla="*/ 1354979 w 2536152"/>
                <a:gd name="connsiteY122" fmla="*/ 2824584 h 2982556"/>
                <a:gd name="connsiteX123" fmla="*/ 1323837 w 2536152"/>
                <a:gd name="connsiteY123" fmla="*/ 2807004 h 2982556"/>
                <a:gd name="connsiteX124" fmla="*/ 1304750 w 2536152"/>
                <a:gd name="connsiteY124" fmla="*/ 2812027 h 2982556"/>
                <a:gd name="connsiteX125" fmla="*/ 1296713 w 2536152"/>
                <a:gd name="connsiteY125" fmla="*/ 2824835 h 2982556"/>
                <a:gd name="connsiteX126" fmla="*/ 1302489 w 2536152"/>
                <a:gd name="connsiteY126" fmla="*/ 2836388 h 2982556"/>
                <a:gd name="connsiteX127" fmla="*/ 1319316 w 2536152"/>
                <a:gd name="connsiteY127" fmla="*/ 2843923 h 2982556"/>
                <a:gd name="connsiteX128" fmla="*/ 1338403 w 2536152"/>
                <a:gd name="connsiteY128" fmla="*/ 2848695 h 2982556"/>
                <a:gd name="connsiteX129" fmla="*/ 1367536 w 2536152"/>
                <a:gd name="connsiteY129" fmla="*/ 2863261 h 2982556"/>
                <a:gd name="connsiteX130" fmla="*/ 1377331 w 2536152"/>
                <a:gd name="connsiteY130" fmla="*/ 2886869 h 2982556"/>
                <a:gd name="connsiteX131" fmla="*/ 1370299 w 2536152"/>
                <a:gd name="connsiteY131" fmla="*/ 2907965 h 2982556"/>
                <a:gd name="connsiteX132" fmla="*/ 1351463 w 2536152"/>
                <a:gd name="connsiteY132" fmla="*/ 2922030 h 2982556"/>
                <a:gd name="connsiteX133" fmla="*/ 1325344 w 2536152"/>
                <a:gd name="connsiteY133" fmla="*/ 2926801 h 2982556"/>
                <a:gd name="connsiteX134" fmla="*/ 1289932 w 2536152"/>
                <a:gd name="connsiteY134" fmla="*/ 2917007 h 2982556"/>
                <a:gd name="connsiteX135" fmla="*/ 1270091 w 2536152"/>
                <a:gd name="connsiteY135" fmla="*/ 2891641 h 2982556"/>
                <a:gd name="connsiteX136" fmla="*/ 1289430 w 2536152"/>
                <a:gd name="connsiteY136" fmla="*/ 2882851 h 2982556"/>
                <a:gd name="connsiteX137" fmla="*/ 1303996 w 2536152"/>
                <a:gd name="connsiteY137" fmla="*/ 2901184 h 2982556"/>
                <a:gd name="connsiteX138" fmla="*/ 1325344 w 2536152"/>
                <a:gd name="connsiteY138" fmla="*/ 2907714 h 2982556"/>
                <a:gd name="connsiteX139" fmla="*/ 1346440 w 2536152"/>
                <a:gd name="connsiteY139" fmla="*/ 2902691 h 2982556"/>
                <a:gd name="connsiteX140" fmla="*/ 1355230 w 2536152"/>
                <a:gd name="connsiteY140" fmla="*/ 2888376 h 2982556"/>
                <a:gd name="connsiteX141" fmla="*/ 1348198 w 2536152"/>
                <a:gd name="connsiteY141" fmla="*/ 2875065 h 2982556"/>
                <a:gd name="connsiteX142" fmla="*/ 1326348 w 2536152"/>
                <a:gd name="connsiteY142" fmla="*/ 2866526 h 2982556"/>
                <a:gd name="connsiteX143" fmla="*/ 1310275 w 2536152"/>
                <a:gd name="connsiteY143" fmla="*/ 2862256 h 2982556"/>
                <a:gd name="connsiteX144" fmla="*/ 1284658 w 2536152"/>
                <a:gd name="connsiteY144" fmla="*/ 2849197 h 2982556"/>
                <a:gd name="connsiteX145" fmla="*/ 1274612 w 2536152"/>
                <a:gd name="connsiteY145" fmla="*/ 2825338 h 2982556"/>
                <a:gd name="connsiteX146" fmla="*/ 1281393 w 2536152"/>
                <a:gd name="connsiteY146" fmla="*/ 2805497 h 2982556"/>
                <a:gd name="connsiteX147" fmla="*/ 1299475 w 2536152"/>
                <a:gd name="connsiteY147" fmla="*/ 2792186 h 2982556"/>
                <a:gd name="connsiteX148" fmla="*/ 1324088 w 2536152"/>
                <a:gd name="connsiteY148" fmla="*/ 2787415 h 2982556"/>
                <a:gd name="connsiteX149" fmla="*/ 945618 w 2536152"/>
                <a:gd name="connsiteY149" fmla="*/ 2787415 h 2982556"/>
                <a:gd name="connsiteX150" fmla="*/ 979021 w 2536152"/>
                <a:gd name="connsiteY150" fmla="*/ 2796205 h 2982556"/>
                <a:gd name="connsiteX151" fmla="*/ 1000619 w 2536152"/>
                <a:gd name="connsiteY151" fmla="*/ 2819813 h 2982556"/>
                <a:gd name="connsiteX152" fmla="*/ 1008405 w 2536152"/>
                <a:gd name="connsiteY152" fmla="*/ 2854722 h 2982556"/>
                <a:gd name="connsiteX153" fmla="*/ 1007903 w 2536152"/>
                <a:gd name="connsiteY153" fmla="*/ 2861252 h 2982556"/>
                <a:gd name="connsiteX154" fmla="*/ 903928 w 2536152"/>
                <a:gd name="connsiteY154" fmla="*/ 2861252 h 2982556"/>
                <a:gd name="connsiteX155" fmla="*/ 911211 w 2536152"/>
                <a:gd name="connsiteY155" fmla="*/ 2886618 h 2982556"/>
                <a:gd name="connsiteX156" fmla="*/ 927535 w 2536152"/>
                <a:gd name="connsiteY156" fmla="*/ 2901938 h 2982556"/>
                <a:gd name="connsiteX157" fmla="*/ 948129 w 2536152"/>
                <a:gd name="connsiteY157" fmla="*/ 2907212 h 2982556"/>
                <a:gd name="connsiteX158" fmla="*/ 987057 w 2536152"/>
                <a:gd name="connsiteY158" fmla="*/ 2883353 h 2982556"/>
                <a:gd name="connsiteX159" fmla="*/ 1005391 w 2536152"/>
                <a:gd name="connsiteY159" fmla="*/ 2892394 h 2982556"/>
                <a:gd name="connsiteX160" fmla="*/ 982537 w 2536152"/>
                <a:gd name="connsiteY160" fmla="*/ 2917509 h 2982556"/>
                <a:gd name="connsiteX161" fmla="*/ 947376 w 2536152"/>
                <a:gd name="connsiteY161" fmla="*/ 2926801 h 2982556"/>
                <a:gd name="connsiteX162" fmla="*/ 913722 w 2536152"/>
                <a:gd name="connsiteY162" fmla="*/ 2918011 h 2982556"/>
                <a:gd name="connsiteX163" fmla="*/ 890366 w 2536152"/>
                <a:gd name="connsiteY163" fmla="*/ 2893148 h 2982556"/>
                <a:gd name="connsiteX164" fmla="*/ 882078 w 2536152"/>
                <a:gd name="connsiteY164" fmla="*/ 2857485 h 2982556"/>
                <a:gd name="connsiteX165" fmla="*/ 889863 w 2536152"/>
                <a:gd name="connsiteY165" fmla="*/ 2822575 h 2982556"/>
                <a:gd name="connsiteX166" fmla="*/ 912215 w 2536152"/>
                <a:gd name="connsiteY166" fmla="*/ 2796958 h 2982556"/>
                <a:gd name="connsiteX167" fmla="*/ 945618 w 2536152"/>
                <a:gd name="connsiteY167" fmla="*/ 2787415 h 2982556"/>
                <a:gd name="connsiteX168" fmla="*/ 518983 w 2536152"/>
                <a:gd name="connsiteY168" fmla="*/ 2787415 h 2982556"/>
                <a:gd name="connsiteX169" fmla="*/ 560925 w 2536152"/>
                <a:gd name="connsiteY169" fmla="*/ 2801479 h 2982556"/>
                <a:gd name="connsiteX170" fmla="*/ 575994 w 2536152"/>
                <a:gd name="connsiteY170" fmla="*/ 2839653 h 2982556"/>
                <a:gd name="connsiteX171" fmla="*/ 575994 w 2536152"/>
                <a:gd name="connsiteY171" fmla="*/ 2922783 h 2982556"/>
                <a:gd name="connsiteX172" fmla="*/ 555149 w 2536152"/>
                <a:gd name="connsiteY172" fmla="*/ 2922783 h 2982556"/>
                <a:gd name="connsiteX173" fmla="*/ 555149 w 2536152"/>
                <a:gd name="connsiteY173" fmla="*/ 2903947 h 2982556"/>
                <a:gd name="connsiteX174" fmla="*/ 554144 w 2536152"/>
                <a:gd name="connsiteY174" fmla="*/ 2903947 h 2982556"/>
                <a:gd name="connsiteX175" fmla="*/ 537317 w 2536152"/>
                <a:gd name="connsiteY175" fmla="*/ 2920272 h 2982556"/>
                <a:gd name="connsiteX176" fmla="*/ 511700 w 2536152"/>
                <a:gd name="connsiteY176" fmla="*/ 2926801 h 2982556"/>
                <a:gd name="connsiteX177" fmla="*/ 486083 w 2536152"/>
                <a:gd name="connsiteY177" fmla="*/ 2921276 h 2982556"/>
                <a:gd name="connsiteX178" fmla="*/ 468503 w 2536152"/>
                <a:gd name="connsiteY178" fmla="*/ 2905705 h 2982556"/>
                <a:gd name="connsiteX179" fmla="*/ 462475 w 2536152"/>
                <a:gd name="connsiteY179" fmla="*/ 2883102 h 2982556"/>
                <a:gd name="connsiteX180" fmla="*/ 478047 w 2536152"/>
                <a:gd name="connsiteY180" fmla="*/ 2850704 h 2982556"/>
                <a:gd name="connsiteX181" fmla="*/ 517728 w 2536152"/>
                <a:gd name="connsiteY181" fmla="*/ 2838900 h 2982556"/>
                <a:gd name="connsiteX182" fmla="*/ 539829 w 2536152"/>
                <a:gd name="connsiteY182" fmla="*/ 2841411 h 2982556"/>
                <a:gd name="connsiteX183" fmla="*/ 555149 w 2536152"/>
                <a:gd name="connsiteY183" fmla="*/ 2847439 h 2982556"/>
                <a:gd name="connsiteX184" fmla="*/ 555149 w 2536152"/>
                <a:gd name="connsiteY184" fmla="*/ 2839402 h 2982556"/>
                <a:gd name="connsiteX185" fmla="*/ 545103 w 2536152"/>
                <a:gd name="connsiteY185" fmla="*/ 2816045 h 2982556"/>
                <a:gd name="connsiteX186" fmla="*/ 518983 w 2536152"/>
                <a:gd name="connsiteY186" fmla="*/ 2807004 h 2982556"/>
                <a:gd name="connsiteX187" fmla="*/ 498892 w 2536152"/>
                <a:gd name="connsiteY187" fmla="*/ 2811776 h 2982556"/>
                <a:gd name="connsiteX188" fmla="*/ 484074 w 2536152"/>
                <a:gd name="connsiteY188" fmla="*/ 2825087 h 2982556"/>
                <a:gd name="connsiteX189" fmla="*/ 467498 w 2536152"/>
                <a:gd name="connsiteY189" fmla="*/ 2812780 h 2982556"/>
                <a:gd name="connsiteX190" fmla="*/ 488846 w 2536152"/>
                <a:gd name="connsiteY190" fmla="*/ 2794196 h 2982556"/>
                <a:gd name="connsiteX191" fmla="*/ 518983 w 2536152"/>
                <a:gd name="connsiteY191" fmla="*/ 2787415 h 2982556"/>
                <a:gd name="connsiteX192" fmla="*/ 1141048 w 2536152"/>
                <a:gd name="connsiteY192" fmla="*/ 2754514 h 2982556"/>
                <a:gd name="connsiteX193" fmla="*/ 1162898 w 2536152"/>
                <a:gd name="connsiteY193" fmla="*/ 2754514 h 2982556"/>
                <a:gd name="connsiteX194" fmla="*/ 1162898 w 2536152"/>
                <a:gd name="connsiteY194" fmla="*/ 2791684 h 2982556"/>
                <a:gd name="connsiteX195" fmla="*/ 1195045 w 2536152"/>
                <a:gd name="connsiteY195" fmla="*/ 2791684 h 2982556"/>
                <a:gd name="connsiteX196" fmla="*/ 1195045 w 2536152"/>
                <a:gd name="connsiteY196" fmla="*/ 2811525 h 2982556"/>
                <a:gd name="connsiteX197" fmla="*/ 1162898 w 2536152"/>
                <a:gd name="connsiteY197" fmla="*/ 2811525 h 2982556"/>
                <a:gd name="connsiteX198" fmla="*/ 1162898 w 2536152"/>
                <a:gd name="connsiteY198" fmla="*/ 2882851 h 2982556"/>
                <a:gd name="connsiteX199" fmla="*/ 1166916 w 2536152"/>
                <a:gd name="connsiteY199" fmla="*/ 2898924 h 2982556"/>
                <a:gd name="connsiteX200" fmla="*/ 1181232 w 2536152"/>
                <a:gd name="connsiteY200" fmla="*/ 2904449 h 2982556"/>
                <a:gd name="connsiteX201" fmla="*/ 1195547 w 2536152"/>
                <a:gd name="connsiteY201" fmla="*/ 2900180 h 2982556"/>
                <a:gd name="connsiteX202" fmla="*/ 1195547 w 2536152"/>
                <a:gd name="connsiteY202" fmla="*/ 2921527 h 2982556"/>
                <a:gd name="connsiteX203" fmla="*/ 1187761 w 2536152"/>
                <a:gd name="connsiteY203" fmla="*/ 2924039 h 2982556"/>
                <a:gd name="connsiteX204" fmla="*/ 1177464 w 2536152"/>
                <a:gd name="connsiteY204" fmla="*/ 2924792 h 2982556"/>
                <a:gd name="connsiteX205" fmla="*/ 1162647 w 2536152"/>
                <a:gd name="connsiteY205" fmla="*/ 2922281 h 2982556"/>
                <a:gd name="connsiteX206" fmla="*/ 1151345 w 2536152"/>
                <a:gd name="connsiteY206" fmla="*/ 2915249 h 2982556"/>
                <a:gd name="connsiteX207" fmla="*/ 1141048 w 2536152"/>
                <a:gd name="connsiteY207" fmla="*/ 2888376 h 2982556"/>
                <a:gd name="connsiteX208" fmla="*/ 1141048 w 2536152"/>
                <a:gd name="connsiteY208" fmla="*/ 2811525 h 2982556"/>
                <a:gd name="connsiteX209" fmla="*/ 1118194 w 2536152"/>
                <a:gd name="connsiteY209" fmla="*/ 2811525 h 2982556"/>
                <a:gd name="connsiteX210" fmla="*/ 1118194 w 2536152"/>
                <a:gd name="connsiteY210" fmla="*/ 2791684 h 2982556"/>
                <a:gd name="connsiteX211" fmla="*/ 1141048 w 2536152"/>
                <a:gd name="connsiteY211" fmla="*/ 2791684 h 2982556"/>
                <a:gd name="connsiteX212" fmla="*/ 703819 w 2536152"/>
                <a:gd name="connsiteY212" fmla="*/ 2738692 h 2982556"/>
                <a:gd name="connsiteX213" fmla="*/ 725669 w 2536152"/>
                <a:gd name="connsiteY213" fmla="*/ 2738692 h 2982556"/>
                <a:gd name="connsiteX214" fmla="*/ 725669 w 2536152"/>
                <a:gd name="connsiteY214" fmla="*/ 2922783 h 2982556"/>
                <a:gd name="connsiteX215" fmla="*/ 704823 w 2536152"/>
                <a:gd name="connsiteY215" fmla="*/ 2922783 h 2982556"/>
                <a:gd name="connsiteX216" fmla="*/ 704823 w 2536152"/>
                <a:gd name="connsiteY216" fmla="*/ 2903445 h 2982556"/>
                <a:gd name="connsiteX217" fmla="*/ 703819 w 2536152"/>
                <a:gd name="connsiteY217" fmla="*/ 2903445 h 2982556"/>
                <a:gd name="connsiteX218" fmla="*/ 685736 w 2536152"/>
                <a:gd name="connsiteY218" fmla="*/ 2920020 h 2982556"/>
                <a:gd name="connsiteX219" fmla="*/ 659114 w 2536152"/>
                <a:gd name="connsiteY219" fmla="*/ 2926801 h 2982556"/>
                <a:gd name="connsiteX220" fmla="*/ 626968 w 2536152"/>
                <a:gd name="connsiteY220" fmla="*/ 2918011 h 2982556"/>
                <a:gd name="connsiteX221" fmla="*/ 604616 w 2536152"/>
                <a:gd name="connsiteY221" fmla="*/ 2893148 h 2982556"/>
                <a:gd name="connsiteX222" fmla="*/ 596328 w 2536152"/>
                <a:gd name="connsiteY222" fmla="*/ 2857234 h 2982556"/>
                <a:gd name="connsiteX223" fmla="*/ 604616 w 2536152"/>
                <a:gd name="connsiteY223" fmla="*/ 2821571 h 2982556"/>
                <a:gd name="connsiteX224" fmla="*/ 626968 w 2536152"/>
                <a:gd name="connsiteY224" fmla="*/ 2796456 h 2982556"/>
                <a:gd name="connsiteX225" fmla="*/ 659114 w 2536152"/>
                <a:gd name="connsiteY225" fmla="*/ 2787415 h 2982556"/>
                <a:gd name="connsiteX226" fmla="*/ 685736 w 2536152"/>
                <a:gd name="connsiteY226" fmla="*/ 2794447 h 2982556"/>
                <a:gd name="connsiteX227" fmla="*/ 703819 w 2536152"/>
                <a:gd name="connsiteY227" fmla="*/ 2811274 h 2982556"/>
                <a:gd name="connsiteX228" fmla="*/ 704823 w 2536152"/>
                <a:gd name="connsiteY228" fmla="*/ 2811274 h 2982556"/>
                <a:gd name="connsiteX229" fmla="*/ 703819 w 2536152"/>
                <a:gd name="connsiteY229" fmla="*/ 2792940 h 2982556"/>
                <a:gd name="connsiteX230" fmla="*/ 1416268 w 2536152"/>
                <a:gd name="connsiteY230" fmla="*/ 2736180 h 2982556"/>
                <a:gd name="connsiteX231" fmla="*/ 1427319 w 2536152"/>
                <a:gd name="connsiteY231" fmla="*/ 2740450 h 2982556"/>
                <a:gd name="connsiteX232" fmla="*/ 1431839 w 2536152"/>
                <a:gd name="connsiteY232" fmla="*/ 2751752 h 2982556"/>
                <a:gd name="connsiteX233" fmla="*/ 1427319 w 2536152"/>
                <a:gd name="connsiteY233" fmla="*/ 2762802 h 2982556"/>
                <a:gd name="connsiteX234" fmla="*/ 1416268 w 2536152"/>
                <a:gd name="connsiteY234" fmla="*/ 2767574 h 2982556"/>
                <a:gd name="connsiteX235" fmla="*/ 1405218 w 2536152"/>
                <a:gd name="connsiteY235" fmla="*/ 2762802 h 2982556"/>
                <a:gd name="connsiteX236" fmla="*/ 1400446 w 2536152"/>
                <a:gd name="connsiteY236" fmla="*/ 2751752 h 2982556"/>
                <a:gd name="connsiteX237" fmla="*/ 1405218 w 2536152"/>
                <a:gd name="connsiteY237" fmla="*/ 2740450 h 2982556"/>
                <a:gd name="connsiteX238" fmla="*/ 1416268 w 2536152"/>
                <a:gd name="connsiteY238" fmla="*/ 2736180 h 2982556"/>
                <a:gd name="connsiteX239" fmla="*/ 1235293 w 2536152"/>
                <a:gd name="connsiteY239" fmla="*/ 2736180 h 2982556"/>
                <a:gd name="connsiteX240" fmla="*/ 1246344 w 2536152"/>
                <a:gd name="connsiteY240" fmla="*/ 2740450 h 2982556"/>
                <a:gd name="connsiteX241" fmla="*/ 1250864 w 2536152"/>
                <a:gd name="connsiteY241" fmla="*/ 2751752 h 2982556"/>
                <a:gd name="connsiteX242" fmla="*/ 1246344 w 2536152"/>
                <a:gd name="connsiteY242" fmla="*/ 2762802 h 2982556"/>
                <a:gd name="connsiteX243" fmla="*/ 1235293 w 2536152"/>
                <a:gd name="connsiteY243" fmla="*/ 2767574 h 2982556"/>
                <a:gd name="connsiteX244" fmla="*/ 1224243 w 2536152"/>
                <a:gd name="connsiteY244" fmla="*/ 2762802 h 2982556"/>
                <a:gd name="connsiteX245" fmla="*/ 1219471 w 2536152"/>
                <a:gd name="connsiteY245" fmla="*/ 2751752 h 2982556"/>
                <a:gd name="connsiteX246" fmla="*/ 1224243 w 2536152"/>
                <a:gd name="connsiteY246" fmla="*/ 2740450 h 2982556"/>
                <a:gd name="connsiteX247" fmla="*/ 1235293 w 2536152"/>
                <a:gd name="connsiteY247" fmla="*/ 2736180 h 2982556"/>
                <a:gd name="connsiteX248" fmla="*/ 816268 w 2536152"/>
                <a:gd name="connsiteY248" fmla="*/ 2551931 h 2982556"/>
                <a:gd name="connsiteX249" fmla="*/ 789144 w 2536152"/>
                <a:gd name="connsiteY249" fmla="*/ 2559466 h 2982556"/>
                <a:gd name="connsiteX250" fmla="*/ 780102 w 2536152"/>
                <a:gd name="connsiteY250" fmla="*/ 2578553 h 2982556"/>
                <a:gd name="connsiteX251" fmla="*/ 788390 w 2536152"/>
                <a:gd name="connsiteY251" fmla="*/ 2596133 h 2982556"/>
                <a:gd name="connsiteX252" fmla="*/ 809236 w 2536152"/>
                <a:gd name="connsiteY252" fmla="*/ 2602914 h 2982556"/>
                <a:gd name="connsiteX253" fmla="*/ 829830 w 2536152"/>
                <a:gd name="connsiteY253" fmla="*/ 2597138 h 2982556"/>
                <a:gd name="connsiteX254" fmla="*/ 844899 w 2536152"/>
                <a:gd name="connsiteY254" fmla="*/ 2582069 h 2982556"/>
                <a:gd name="connsiteX255" fmla="*/ 850424 w 2536152"/>
                <a:gd name="connsiteY255" fmla="*/ 2561224 h 2982556"/>
                <a:gd name="connsiteX256" fmla="*/ 835355 w 2536152"/>
                <a:gd name="connsiteY256" fmla="*/ 2554443 h 2982556"/>
                <a:gd name="connsiteX257" fmla="*/ 816268 w 2536152"/>
                <a:gd name="connsiteY257" fmla="*/ 2551931 h 2982556"/>
                <a:gd name="connsiteX258" fmla="*/ 1393293 w 2536152"/>
                <a:gd name="connsiteY258" fmla="*/ 2502455 h 2982556"/>
                <a:gd name="connsiteX259" fmla="*/ 1366923 w 2536152"/>
                <a:gd name="connsiteY259" fmla="*/ 2512501 h 2982556"/>
                <a:gd name="connsiteX260" fmla="*/ 1352858 w 2536152"/>
                <a:gd name="connsiteY260" fmla="*/ 2538620 h 2982556"/>
                <a:gd name="connsiteX261" fmla="*/ 1432723 w 2536152"/>
                <a:gd name="connsiteY261" fmla="*/ 2538620 h 2982556"/>
                <a:gd name="connsiteX262" fmla="*/ 1428203 w 2536152"/>
                <a:gd name="connsiteY262" fmla="*/ 2522045 h 2982556"/>
                <a:gd name="connsiteX263" fmla="*/ 1415394 w 2536152"/>
                <a:gd name="connsiteY263" fmla="*/ 2508232 h 2982556"/>
                <a:gd name="connsiteX264" fmla="*/ 1393293 w 2536152"/>
                <a:gd name="connsiteY264" fmla="*/ 2502455 h 2982556"/>
                <a:gd name="connsiteX265" fmla="*/ 678918 w 2536152"/>
                <a:gd name="connsiteY265" fmla="*/ 2502455 h 2982556"/>
                <a:gd name="connsiteX266" fmla="*/ 652547 w 2536152"/>
                <a:gd name="connsiteY266" fmla="*/ 2512501 h 2982556"/>
                <a:gd name="connsiteX267" fmla="*/ 638483 w 2536152"/>
                <a:gd name="connsiteY267" fmla="*/ 2538620 h 2982556"/>
                <a:gd name="connsiteX268" fmla="*/ 718348 w 2536152"/>
                <a:gd name="connsiteY268" fmla="*/ 2538620 h 2982556"/>
                <a:gd name="connsiteX269" fmla="*/ 713827 w 2536152"/>
                <a:gd name="connsiteY269" fmla="*/ 2522045 h 2982556"/>
                <a:gd name="connsiteX270" fmla="*/ 701019 w 2536152"/>
                <a:gd name="connsiteY270" fmla="*/ 2508232 h 2982556"/>
                <a:gd name="connsiteX271" fmla="*/ 678918 w 2536152"/>
                <a:gd name="connsiteY271" fmla="*/ 2502455 h 2982556"/>
                <a:gd name="connsiteX272" fmla="*/ 1053044 w 2536152"/>
                <a:gd name="connsiteY272" fmla="*/ 2486884 h 2982556"/>
                <a:gd name="connsiteX273" fmla="*/ 1074894 w 2536152"/>
                <a:gd name="connsiteY273" fmla="*/ 2486884 h 2982556"/>
                <a:gd name="connsiteX274" fmla="*/ 1074894 w 2536152"/>
                <a:gd name="connsiteY274" fmla="*/ 2617983 h 2982556"/>
                <a:gd name="connsiteX275" fmla="*/ 1053044 w 2536152"/>
                <a:gd name="connsiteY275" fmla="*/ 2617983 h 2982556"/>
                <a:gd name="connsiteX276" fmla="*/ 1393293 w 2536152"/>
                <a:gd name="connsiteY276" fmla="*/ 2482615 h 2982556"/>
                <a:gd name="connsiteX277" fmla="*/ 1426696 w 2536152"/>
                <a:gd name="connsiteY277" fmla="*/ 2491405 h 2982556"/>
                <a:gd name="connsiteX278" fmla="*/ 1448294 w 2536152"/>
                <a:gd name="connsiteY278" fmla="*/ 2515013 h 2982556"/>
                <a:gd name="connsiteX279" fmla="*/ 1456080 w 2536152"/>
                <a:gd name="connsiteY279" fmla="*/ 2549922 h 2982556"/>
                <a:gd name="connsiteX280" fmla="*/ 1455578 w 2536152"/>
                <a:gd name="connsiteY280" fmla="*/ 2556452 h 2982556"/>
                <a:gd name="connsiteX281" fmla="*/ 1351603 w 2536152"/>
                <a:gd name="connsiteY281" fmla="*/ 2556452 h 2982556"/>
                <a:gd name="connsiteX282" fmla="*/ 1358886 w 2536152"/>
                <a:gd name="connsiteY282" fmla="*/ 2581818 h 2982556"/>
                <a:gd name="connsiteX283" fmla="*/ 1375210 w 2536152"/>
                <a:gd name="connsiteY283" fmla="*/ 2597138 h 2982556"/>
                <a:gd name="connsiteX284" fmla="*/ 1395804 w 2536152"/>
                <a:gd name="connsiteY284" fmla="*/ 2602412 h 2982556"/>
                <a:gd name="connsiteX285" fmla="*/ 1434732 w 2536152"/>
                <a:gd name="connsiteY285" fmla="*/ 2578553 h 2982556"/>
                <a:gd name="connsiteX286" fmla="*/ 1453066 w 2536152"/>
                <a:gd name="connsiteY286" fmla="*/ 2587594 h 2982556"/>
                <a:gd name="connsiteX287" fmla="*/ 1430212 w 2536152"/>
                <a:gd name="connsiteY287" fmla="*/ 2612709 h 2982556"/>
                <a:gd name="connsiteX288" fmla="*/ 1395051 w 2536152"/>
                <a:gd name="connsiteY288" fmla="*/ 2622001 h 2982556"/>
                <a:gd name="connsiteX289" fmla="*/ 1361397 w 2536152"/>
                <a:gd name="connsiteY289" fmla="*/ 2613211 h 2982556"/>
                <a:gd name="connsiteX290" fmla="*/ 1338041 w 2536152"/>
                <a:gd name="connsiteY290" fmla="*/ 2588348 h 2982556"/>
                <a:gd name="connsiteX291" fmla="*/ 1329753 w 2536152"/>
                <a:gd name="connsiteY291" fmla="*/ 2552685 h 2982556"/>
                <a:gd name="connsiteX292" fmla="*/ 1337538 w 2536152"/>
                <a:gd name="connsiteY292" fmla="*/ 2517775 h 2982556"/>
                <a:gd name="connsiteX293" fmla="*/ 1359890 w 2536152"/>
                <a:gd name="connsiteY293" fmla="*/ 2492158 h 2982556"/>
                <a:gd name="connsiteX294" fmla="*/ 1393293 w 2536152"/>
                <a:gd name="connsiteY294" fmla="*/ 2482615 h 2982556"/>
                <a:gd name="connsiteX295" fmla="*/ 1170721 w 2536152"/>
                <a:gd name="connsiteY295" fmla="*/ 2482615 h 2982556"/>
                <a:gd name="connsiteX296" fmla="*/ 1195835 w 2536152"/>
                <a:gd name="connsiteY296" fmla="*/ 2489647 h 2982556"/>
                <a:gd name="connsiteX297" fmla="*/ 1211155 w 2536152"/>
                <a:gd name="connsiteY297" fmla="*/ 2508232 h 2982556"/>
                <a:gd name="connsiteX298" fmla="*/ 1229489 w 2536152"/>
                <a:gd name="connsiteY298" fmla="*/ 2489647 h 2982556"/>
                <a:gd name="connsiteX299" fmla="*/ 1256111 w 2536152"/>
                <a:gd name="connsiteY299" fmla="*/ 2482615 h 2982556"/>
                <a:gd name="connsiteX300" fmla="*/ 1290267 w 2536152"/>
                <a:gd name="connsiteY300" fmla="*/ 2496428 h 2982556"/>
                <a:gd name="connsiteX301" fmla="*/ 1301820 w 2536152"/>
                <a:gd name="connsiteY301" fmla="*/ 2533849 h 2982556"/>
                <a:gd name="connsiteX302" fmla="*/ 1301820 w 2536152"/>
                <a:gd name="connsiteY302" fmla="*/ 2617983 h 2982556"/>
                <a:gd name="connsiteX303" fmla="*/ 1280221 w 2536152"/>
                <a:gd name="connsiteY303" fmla="*/ 2617983 h 2982556"/>
                <a:gd name="connsiteX304" fmla="*/ 1280221 w 2536152"/>
                <a:gd name="connsiteY304" fmla="*/ 2537114 h 2982556"/>
                <a:gd name="connsiteX305" fmla="*/ 1272686 w 2536152"/>
                <a:gd name="connsiteY305" fmla="*/ 2510743 h 2982556"/>
                <a:gd name="connsiteX306" fmla="*/ 1250585 w 2536152"/>
                <a:gd name="connsiteY306" fmla="*/ 2502455 h 2982556"/>
                <a:gd name="connsiteX307" fmla="*/ 1232754 w 2536152"/>
                <a:gd name="connsiteY307" fmla="*/ 2508232 h 2982556"/>
                <a:gd name="connsiteX308" fmla="*/ 1220197 w 2536152"/>
                <a:gd name="connsiteY308" fmla="*/ 2523300 h 2982556"/>
                <a:gd name="connsiteX309" fmla="*/ 1215927 w 2536152"/>
                <a:gd name="connsiteY309" fmla="*/ 2543895 h 2982556"/>
                <a:gd name="connsiteX310" fmla="*/ 1215927 w 2536152"/>
                <a:gd name="connsiteY310" fmla="*/ 2617983 h 2982556"/>
                <a:gd name="connsiteX311" fmla="*/ 1194077 w 2536152"/>
                <a:gd name="connsiteY311" fmla="*/ 2617983 h 2982556"/>
                <a:gd name="connsiteX312" fmla="*/ 1194077 w 2536152"/>
                <a:gd name="connsiteY312" fmla="*/ 2537365 h 2982556"/>
                <a:gd name="connsiteX313" fmla="*/ 1186543 w 2536152"/>
                <a:gd name="connsiteY313" fmla="*/ 2510743 h 2982556"/>
                <a:gd name="connsiteX314" fmla="*/ 1164693 w 2536152"/>
                <a:gd name="connsiteY314" fmla="*/ 2502455 h 2982556"/>
                <a:gd name="connsiteX315" fmla="*/ 1146862 w 2536152"/>
                <a:gd name="connsiteY315" fmla="*/ 2508232 h 2982556"/>
                <a:gd name="connsiteX316" fmla="*/ 1134304 w 2536152"/>
                <a:gd name="connsiteY316" fmla="*/ 2523803 h 2982556"/>
                <a:gd name="connsiteX317" fmla="*/ 1130035 w 2536152"/>
                <a:gd name="connsiteY317" fmla="*/ 2544397 h 2982556"/>
                <a:gd name="connsiteX318" fmla="*/ 1130035 w 2536152"/>
                <a:gd name="connsiteY318" fmla="*/ 2617983 h 2982556"/>
                <a:gd name="connsiteX319" fmla="*/ 1108185 w 2536152"/>
                <a:gd name="connsiteY319" fmla="*/ 2617983 h 2982556"/>
                <a:gd name="connsiteX320" fmla="*/ 1108185 w 2536152"/>
                <a:gd name="connsiteY320" fmla="*/ 2486884 h 2982556"/>
                <a:gd name="connsiteX321" fmla="*/ 1128779 w 2536152"/>
                <a:gd name="connsiteY321" fmla="*/ 2486884 h 2982556"/>
                <a:gd name="connsiteX322" fmla="*/ 1128779 w 2536152"/>
                <a:gd name="connsiteY322" fmla="*/ 2506222 h 2982556"/>
                <a:gd name="connsiteX323" fmla="*/ 1130035 w 2536152"/>
                <a:gd name="connsiteY323" fmla="*/ 2506222 h 2982556"/>
                <a:gd name="connsiteX324" fmla="*/ 1146862 w 2536152"/>
                <a:gd name="connsiteY324" fmla="*/ 2489396 h 2982556"/>
                <a:gd name="connsiteX325" fmla="*/ 1170721 w 2536152"/>
                <a:gd name="connsiteY325" fmla="*/ 2482615 h 2982556"/>
                <a:gd name="connsiteX326" fmla="*/ 814259 w 2536152"/>
                <a:gd name="connsiteY326" fmla="*/ 2482615 h 2982556"/>
                <a:gd name="connsiteX327" fmla="*/ 856200 w 2536152"/>
                <a:gd name="connsiteY327" fmla="*/ 2496679 h 2982556"/>
                <a:gd name="connsiteX328" fmla="*/ 871269 w 2536152"/>
                <a:gd name="connsiteY328" fmla="*/ 2534853 h 2982556"/>
                <a:gd name="connsiteX329" fmla="*/ 871269 w 2536152"/>
                <a:gd name="connsiteY329" fmla="*/ 2617983 h 2982556"/>
                <a:gd name="connsiteX330" fmla="*/ 850424 w 2536152"/>
                <a:gd name="connsiteY330" fmla="*/ 2617983 h 2982556"/>
                <a:gd name="connsiteX331" fmla="*/ 850424 w 2536152"/>
                <a:gd name="connsiteY331" fmla="*/ 2599147 h 2982556"/>
                <a:gd name="connsiteX332" fmla="*/ 849419 w 2536152"/>
                <a:gd name="connsiteY332" fmla="*/ 2599147 h 2982556"/>
                <a:gd name="connsiteX333" fmla="*/ 832592 w 2536152"/>
                <a:gd name="connsiteY333" fmla="*/ 2615472 h 2982556"/>
                <a:gd name="connsiteX334" fmla="*/ 806975 w 2536152"/>
                <a:gd name="connsiteY334" fmla="*/ 2622001 h 2982556"/>
                <a:gd name="connsiteX335" fmla="*/ 781358 w 2536152"/>
                <a:gd name="connsiteY335" fmla="*/ 2616476 h 2982556"/>
                <a:gd name="connsiteX336" fmla="*/ 763778 w 2536152"/>
                <a:gd name="connsiteY336" fmla="*/ 2600905 h 2982556"/>
                <a:gd name="connsiteX337" fmla="*/ 757750 w 2536152"/>
                <a:gd name="connsiteY337" fmla="*/ 2578302 h 2982556"/>
                <a:gd name="connsiteX338" fmla="*/ 773321 w 2536152"/>
                <a:gd name="connsiteY338" fmla="*/ 2545904 h 2982556"/>
                <a:gd name="connsiteX339" fmla="*/ 813003 w 2536152"/>
                <a:gd name="connsiteY339" fmla="*/ 2534100 h 2982556"/>
                <a:gd name="connsiteX340" fmla="*/ 835104 w 2536152"/>
                <a:gd name="connsiteY340" fmla="*/ 2536611 h 2982556"/>
                <a:gd name="connsiteX341" fmla="*/ 850424 w 2536152"/>
                <a:gd name="connsiteY341" fmla="*/ 2542639 h 2982556"/>
                <a:gd name="connsiteX342" fmla="*/ 850424 w 2536152"/>
                <a:gd name="connsiteY342" fmla="*/ 2534602 h 2982556"/>
                <a:gd name="connsiteX343" fmla="*/ 840378 w 2536152"/>
                <a:gd name="connsiteY343" fmla="*/ 2511245 h 2982556"/>
                <a:gd name="connsiteX344" fmla="*/ 814259 w 2536152"/>
                <a:gd name="connsiteY344" fmla="*/ 2502204 h 2982556"/>
                <a:gd name="connsiteX345" fmla="*/ 794167 w 2536152"/>
                <a:gd name="connsiteY345" fmla="*/ 2506976 h 2982556"/>
                <a:gd name="connsiteX346" fmla="*/ 779349 w 2536152"/>
                <a:gd name="connsiteY346" fmla="*/ 2520287 h 2982556"/>
                <a:gd name="connsiteX347" fmla="*/ 762773 w 2536152"/>
                <a:gd name="connsiteY347" fmla="*/ 2507980 h 2982556"/>
                <a:gd name="connsiteX348" fmla="*/ 784121 w 2536152"/>
                <a:gd name="connsiteY348" fmla="*/ 2489396 h 2982556"/>
                <a:gd name="connsiteX349" fmla="*/ 814259 w 2536152"/>
                <a:gd name="connsiteY349" fmla="*/ 2482615 h 2982556"/>
                <a:gd name="connsiteX350" fmla="*/ 678918 w 2536152"/>
                <a:gd name="connsiteY350" fmla="*/ 2482615 h 2982556"/>
                <a:gd name="connsiteX351" fmla="*/ 712321 w 2536152"/>
                <a:gd name="connsiteY351" fmla="*/ 2491405 h 2982556"/>
                <a:gd name="connsiteX352" fmla="*/ 733919 w 2536152"/>
                <a:gd name="connsiteY352" fmla="*/ 2515013 h 2982556"/>
                <a:gd name="connsiteX353" fmla="*/ 741705 w 2536152"/>
                <a:gd name="connsiteY353" fmla="*/ 2549922 h 2982556"/>
                <a:gd name="connsiteX354" fmla="*/ 741203 w 2536152"/>
                <a:gd name="connsiteY354" fmla="*/ 2556452 h 2982556"/>
                <a:gd name="connsiteX355" fmla="*/ 637227 w 2536152"/>
                <a:gd name="connsiteY355" fmla="*/ 2556452 h 2982556"/>
                <a:gd name="connsiteX356" fmla="*/ 644511 w 2536152"/>
                <a:gd name="connsiteY356" fmla="*/ 2581818 h 2982556"/>
                <a:gd name="connsiteX357" fmla="*/ 660835 w 2536152"/>
                <a:gd name="connsiteY357" fmla="*/ 2597138 h 2982556"/>
                <a:gd name="connsiteX358" fmla="*/ 681429 w 2536152"/>
                <a:gd name="connsiteY358" fmla="*/ 2602412 h 2982556"/>
                <a:gd name="connsiteX359" fmla="*/ 720357 w 2536152"/>
                <a:gd name="connsiteY359" fmla="*/ 2578553 h 2982556"/>
                <a:gd name="connsiteX360" fmla="*/ 738691 w 2536152"/>
                <a:gd name="connsiteY360" fmla="*/ 2587594 h 2982556"/>
                <a:gd name="connsiteX361" fmla="*/ 715837 w 2536152"/>
                <a:gd name="connsiteY361" fmla="*/ 2612709 h 2982556"/>
                <a:gd name="connsiteX362" fmla="*/ 680676 w 2536152"/>
                <a:gd name="connsiteY362" fmla="*/ 2622001 h 2982556"/>
                <a:gd name="connsiteX363" fmla="*/ 647022 w 2536152"/>
                <a:gd name="connsiteY363" fmla="*/ 2613211 h 2982556"/>
                <a:gd name="connsiteX364" fmla="*/ 623665 w 2536152"/>
                <a:gd name="connsiteY364" fmla="*/ 2588348 h 2982556"/>
                <a:gd name="connsiteX365" fmla="*/ 615378 w 2536152"/>
                <a:gd name="connsiteY365" fmla="*/ 2552685 h 2982556"/>
                <a:gd name="connsiteX366" fmla="*/ 623163 w 2536152"/>
                <a:gd name="connsiteY366" fmla="*/ 2517775 h 2982556"/>
                <a:gd name="connsiteX367" fmla="*/ 645515 w 2536152"/>
                <a:gd name="connsiteY367" fmla="*/ 2492158 h 2982556"/>
                <a:gd name="connsiteX368" fmla="*/ 678918 w 2536152"/>
                <a:gd name="connsiteY368" fmla="*/ 2482615 h 2982556"/>
                <a:gd name="connsiteX369" fmla="*/ 496129 w 2536152"/>
                <a:gd name="connsiteY369" fmla="*/ 2454737 h 2982556"/>
                <a:gd name="connsiteX370" fmla="*/ 496129 w 2536152"/>
                <a:gd name="connsiteY370" fmla="*/ 2522547 h 2982556"/>
                <a:gd name="connsiteX371" fmla="*/ 535308 w 2536152"/>
                <a:gd name="connsiteY371" fmla="*/ 2522547 h 2982556"/>
                <a:gd name="connsiteX372" fmla="*/ 553140 w 2536152"/>
                <a:gd name="connsiteY372" fmla="*/ 2518277 h 2982556"/>
                <a:gd name="connsiteX373" fmla="*/ 566450 w 2536152"/>
                <a:gd name="connsiteY373" fmla="*/ 2505971 h 2982556"/>
                <a:gd name="connsiteX374" fmla="*/ 571473 w 2536152"/>
                <a:gd name="connsiteY374" fmla="*/ 2488391 h 2982556"/>
                <a:gd name="connsiteX375" fmla="*/ 567204 w 2536152"/>
                <a:gd name="connsiteY375" fmla="*/ 2472066 h 2982556"/>
                <a:gd name="connsiteX376" fmla="*/ 554898 w 2536152"/>
                <a:gd name="connsiteY376" fmla="*/ 2459509 h 2982556"/>
                <a:gd name="connsiteX377" fmla="*/ 536815 w 2536152"/>
                <a:gd name="connsiteY377" fmla="*/ 2454737 h 2982556"/>
                <a:gd name="connsiteX378" fmla="*/ 969598 w 2536152"/>
                <a:gd name="connsiteY378" fmla="*/ 2449714 h 2982556"/>
                <a:gd name="connsiteX379" fmla="*/ 991448 w 2536152"/>
                <a:gd name="connsiteY379" fmla="*/ 2449714 h 2982556"/>
                <a:gd name="connsiteX380" fmla="*/ 991448 w 2536152"/>
                <a:gd name="connsiteY380" fmla="*/ 2486884 h 2982556"/>
                <a:gd name="connsiteX381" fmla="*/ 1023595 w 2536152"/>
                <a:gd name="connsiteY381" fmla="*/ 2486884 h 2982556"/>
                <a:gd name="connsiteX382" fmla="*/ 1023595 w 2536152"/>
                <a:gd name="connsiteY382" fmla="*/ 2506725 h 2982556"/>
                <a:gd name="connsiteX383" fmla="*/ 991448 w 2536152"/>
                <a:gd name="connsiteY383" fmla="*/ 2506725 h 2982556"/>
                <a:gd name="connsiteX384" fmla="*/ 991448 w 2536152"/>
                <a:gd name="connsiteY384" fmla="*/ 2578051 h 2982556"/>
                <a:gd name="connsiteX385" fmla="*/ 995466 w 2536152"/>
                <a:gd name="connsiteY385" fmla="*/ 2594124 h 2982556"/>
                <a:gd name="connsiteX386" fmla="*/ 1009782 w 2536152"/>
                <a:gd name="connsiteY386" fmla="*/ 2599649 h 2982556"/>
                <a:gd name="connsiteX387" fmla="*/ 1024097 w 2536152"/>
                <a:gd name="connsiteY387" fmla="*/ 2595380 h 2982556"/>
                <a:gd name="connsiteX388" fmla="*/ 1024097 w 2536152"/>
                <a:gd name="connsiteY388" fmla="*/ 2616727 h 2982556"/>
                <a:gd name="connsiteX389" fmla="*/ 1016311 w 2536152"/>
                <a:gd name="connsiteY389" fmla="*/ 2619239 h 2982556"/>
                <a:gd name="connsiteX390" fmla="*/ 1006014 w 2536152"/>
                <a:gd name="connsiteY390" fmla="*/ 2619992 h 2982556"/>
                <a:gd name="connsiteX391" fmla="*/ 991197 w 2536152"/>
                <a:gd name="connsiteY391" fmla="*/ 2617481 h 2982556"/>
                <a:gd name="connsiteX392" fmla="*/ 979895 w 2536152"/>
                <a:gd name="connsiteY392" fmla="*/ 2610449 h 2982556"/>
                <a:gd name="connsiteX393" fmla="*/ 969598 w 2536152"/>
                <a:gd name="connsiteY393" fmla="*/ 2583576 h 2982556"/>
                <a:gd name="connsiteX394" fmla="*/ 969598 w 2536152"/>
                <a:gd name="connsiteY394" fmla="*/ 2506725 h 2982556"/>
                <a:gd name="connsiteX395" fmla="*/ 946744 w 2536152"/>
                <a:gd name="connsiteY395" fmla="*/ 2506725 h 2982556"/>
                <a:gd name="connsiteX396" fmla="*/ 946744 w 2536152"/>
                <a:gd name="connsiteY396" fmla="*/ 2486884 h 2982556"/>
                <a:gd name="connsiteX397" fmla="*/ 969598 w 2536152"/>
                <a:gd name="connsiteY397" fmla="*/ 2486884 h 2982556"/>
                <a:gd name="connsiteX398" fmla="*/ 898635 w 2536152"/>
                <a:gd name="connsiteY398" fmla="*/ 2433892 h 2982556"/>
                <a:gd name="connsiteX399" fmla="*/ 920485 w 2536152"/>
                <a:gd name="connsiteY399" fmla="*/ 2433892 h 2982556"/>
                <a:gd name="connsiteX400" fmla="*/ 920485 w 2536152"/>
                <a:gd name="connsiteY400" fmla="*/ 2617983 h 2982556"/>
                <a:gd name="connsiteX401" fmla="*/ 898635 w 2536152"/>
                <a:gd name="connsiteY401" fmla="*/ 2617983 h 2982556"/>
                <a:gd name="connsiteX402" fmla="*/ 474279 w 2536152"/>
                <a:gd name="connsiteY402" fmla="*/ 2433892 h 2982556"/>
                <a:gd name="connsiteX403" fmla="*/ 536564 w 2536152"/>
                <a:gd name="connsiteY403" fmla="*/ 2433892 h 2982556"/>
                <a:gd name="connsiteX404" fmla="*/ 564692 w 2536152"/>
                <a:gd name="connsiteY404" fmla="*/ 2440673 h 2982556"/>
                <a:gd name="connsiteX405" fmla="*/ 585789 w 2536152"/>
                <a:gd name="connsiteY405" fmla="*/ 2460262 h 2982556"/>
                <a:gd name="connsiteX406" fmla="*/ 593574 w 2536152"/>
                <a:gd name="connsiteY406" fmla="*/ 2488391 h 2982556"/>
                <a:gd name="connsiteX407" fmla="*/ 587798 w 2536152"/>
                <a:gd name="connsiteY407" fmla="*/ 2512250 h 2982556"/>
                <a:gd name="connsiteX408" fmla="*/ 571976 w 2536152"/>
                <a:gd name="connsiteY408" fmla="*/ 2530835 h 2982556"/>
                <a:gd name="connsiteX409" fmla="*/ 549372 w 2536152"/>
                <a:gd name="connsiteY409" fmla="*/ 2540881 h 2982556"/>
                <a:gd name="connsiteX410" fmla="*/ 548870 w 2536152"/>
                <a:gd name="connsiteY410" fmla="*/ 2541634 h 2982556"/>
                <a:gd name="connsiteX411" fmla="*/ 600858 w 2536152"/>
                <a:gd name="connsiteY411" fmla="*/ 2616978 h 2982556"/>
                <a:gd name="connsiteX412" fmla="*/ 600858 w 2536152"/>
                <a:gd name="connsiteY412" fmla="*/ 2617983 h 2982556"/>
                <a:gd name="connsiteX413" fmla="*/ 574989 w 2536152"/>
                <a:gd name="connsiteY413" fmla="*/ 2617983 h 2982556"/>
                <a:gd name="connsiteX414" fmla="*/ 525011 w 2536152"/>
                <a:gd name="connsiteY414" fmla="*/ 2542890 h 2982556"/>
                <a:gd name="connsiteX415" fmla="*/ 496129 w 2536152"/>
                <a:gd name="connsiteY415" fmla="*/ 2542890 h 2982556"/>
                <a:gd name="connsiteX416" fmla="*/ 496129 w 2536152"/>
                <a:gd name="connsiteY416" fmla="*/ 2617983 h 2982556"/>
                <a:gd name="connsiteX417" fmla="*/ 474279 w 2536152"/>
                <a:gd name="connsiteY417" fmla="*/ 2617983 h 2982556"/>
                <a:gd name="connsiteX418" fmla="*/ 1063843 w 2536152"/>
                <a:gd name="connsiteY418" fmla="*/ 2431380 h 2982556"/>
                <a:gd name="connsiteX419" fmla="*/ 1074894 w 2536152"/>
                <a:gd name="connsiteY419" fmla="*/ 2435650 h 2982556"/>
                <a:gd name="connsiteX420" fmla="*/ 1079414 w 2536152"/>
                <a:gd name="connsiteY420" fmla="*/ 2446952 h 2982556"/>
                <a:gd name="connsiteX421" fmla="*/ 1074894 w 2536152"/>
                <a:gd name="connsiteY421" fmla="*/ 2458002 h 2982556"/>
                <a:gd name="connsiteX422" fmla="*/ 1063843 w 2536152"/>
                <a:gd name="connsiteY422" fmla="*/ 2462774 h 2982556"/>
                <a:gd name="connsiteX423" fmla="*/ 1052793 w 2536152"/>
                <a:gd name="connsiteY423" fmla="*/ 2458002 h 2982556"/>
                <a:gd name="connsiteX424" fmla="*/ 1048021 w 2536152"/>
                <a:gd name="connsiteY424" fmla="*/ 2446952 h 2982556"/>
                <a:gd name="connsiteX425" fmla="*/ 1052793 w 2536152"/>
                <a:gd name="connsiteY425" fmla="*/ 2435650 h 2982556"/>
                <a:gd name="connsiteX426" fmla="*/ 1063843 w 2536152"/>
                <a:gd name="connsiteY426" fmla="*/ 2431380 h 2982556"/>
                <a:gd name="connsiteX427" fmla="*/ 1546698 w 2536152"/>
                <a:gd name="connsiteY427" fmla="*/ 2121455 h 2982556"/>
                <a:gd name="connsiteX428" fmla="*/ 1525099 w 2536152"/>
                <a:gd name="connsiteY428" fmla="*/ 2127483 h 2982556"/>
                <a:gd name="connsiteX429" fmla="*/ 1509528 w 2536152"/>
                <a:gd name="connsiteY429" fmla="*/ 2144310 h 2982556"/>
                <a:gd name="connsiteX430" fmla="*/ 1503751 w 2536152"/>
                <a:gd name="connsiteY430" fmla="*/ 2170680 h 2982556"/>
                <a:gd name="connsiteX431" fmla="*/ 1509528 w 2536152"/>
                <a:gd name="connsiteY431" fmla="*/ 2197051 h 2982556"/>
                <a:gd name="connsiteX432" fmla="*/ 1525099 w 2536152"/>
                <a:gd name="connsiteY432" fmla="*/ 2213877 h 2982556"/>
                <a:gd name="connsiteX433" fmla="*/ 1546698 w 2536152"/>
                <a:gd name="connsiteY433" fmla="*/ 2219654 h 2982556"/>
                <a:gd name="connsiteX434" fmla="*/ 1568045 w 2536152"/>
                <a:gd name="connsiteY434" fmla="*/ 2213877 h 2982556"/>
                <a:gd name="connsiteX435" fmla="*/ 1583616 w 2536152"/>
                <a:gd name="connsiteY435" fmla="*/ 2196799 h 2982556"/>
                <a:gd name="connsiteX436" fmla="*/ 1589393 w 2536152"/>
                <a:gd name="connsiteY436" fmla="*/ 2170680 h 2982556"/>
                <a:gd name="connsiteX437" fmla="*/ 1583616 w 2536152"/>
                <a:gd name="connsiteY437" fmla="*/ 2144058 h 2982556"/>
                <a:gd name="connsiteX438" fmla="*/ 1568045 w 2536152"/>
                <a:gd name="connsiteY438" fmla="*/ 2127232 h 2982556"/>
                <a:gd name="connsiteX439" fmla="*/ 1546698 w 2536152"/>
                <a:gd name="connsiteY439" fmla="*/ 2121455 h 2982556"/>
                <a:gd name="connsiteX440" fmla="*/ 1397060 w 2536152"/>
                <a:gd name="connsiteY440" fmla="*/ 2121455 h 2982556"/>
                <a:gd name="connsiteX441" fmla="*/ 1374457 w 2536152"/>
                <a:gd name="connsiteY441" fmla="*/ 2127483 h 2982556"/>
                <a:gd name="connsiteX442" fmla="*/ 1357630 w 2536152"/>
                <a:gd name="connsiteY442" fmla="*/ 2144812 h 2982556"/>
                <a:gd name="connsiteX443" fmla="*/ 1351351 w 2536152"/>
                <a:gd name="connsiteY443" fmla="*/ 2171434 h 2982556"/>
                <a:gd name="connsiteX444" fmla="*/ 1357630 w 2536152"/>
                <a:gd name="connsiteY444" fmla="*/ 2197804 h 2982556"/>
                <a:gd name="connsiteX445" fmla="*/ 1374457 w 2536152"/>
                <a:gd name="connsiteY445" fmla="*/ 2215133 h 2982556"/>
                <a:gd name="connsiteX446" fmla="*/ 1397060 w 2536152"/>
                <a:gd name="connsiteY446" fmla="*/ 2221412 h 2982556"/>
                <a:gd name="connsiteX447" fmla="*/ 1419663 w 2536152"/>
                <a:gd name="connsiteY447" fmla="*/ 2215133 h 2982556"/>
                <a:gd name="connsiteX448" fmla="*/ 1436239 w 2536152"/>
                <a:gd name="connsiteY448" fmla="*/ 2197804 h 2982556"/>
                <a:gd name="connsiteX449" fmla="*/ 1442518 w 2536152"/>
                <a:gd name="connsiteY449" fmla="*/ 2171434 h 2982556"/>
                <a:gd name="connsiteX450" fmla="*/ 1436239 w 2536152"/>
                <a:gd name="connsiteY450" fmla="*/ 2144812 h 2982556"/>
                <a:gd name="connsiteX451" fmla="*/ 1419663 w 2536152"/>
                <a:gd name="connsiteY451" fmla="*/ 2127483 h 2982556"/>
                <a:gd name="connsiteX452" fmla="*/ 1397060 w 2536152"/>
                <a:gd name="connsiteY452" fmla="*/ 2121455 h 2982556"/>
                <a:gd name="connsiteX453" fmla="*/ 1040868 w 2536152"/>
                <a:gd name="connsiteY453" fmla="*/ 2121455 h 2982556"/>
                <a:gd name="connsiteX454" fmla="*/ 1014498 w 2536152"/>
                <a:gd name="connsiteY454" fmla="*/ 2131501 h 2982556"/>
                <a:gd name="connsiteX455" fmla="*/ 1000433 w 2536152"/>
                <a:gd name="connsiteY455" fmla="*/ 2157620 h 2982556"/>
                <a:gd name="connsiteX456" fmla="*/ 1080298 w 2536152"/>
                <a:gd name="connsiteY456" fmla="*/ 2157620 h 2982556"/>
                <a:gd name="connsiteX457" fmla="*/ 1075778 w 2536152"/>
                <a:gd name="connsiteY457" fmla="*/ 2141045 h 2982556"/>
                <a:gd name="connsiteX458" fmla="*/ 1062969 w 2536152"/>
                <a:gd name="connsiteY458" fmla="*/ 2127232 h 2982556"/>
                <a:gd name="connsiteX459" fmla="*/ 1040868 w 2536152"/>
                <a:gd name="connsiteY459" fmla="*/ 2121455 h 2982556"/>
                <a:gd name="connsiteX460" fmla="*/ 669393 w 2536152"/>
                <a:gd name="connsiteY460" fmla="*/ 2121455 h 2982556"/>
                <a:gd name="connsiteX461" fmla="*/ 643022 w 2536152"/>
                <a:gd name="connsiteY461" fmla="*/ 2131501 h 2982556"/>
                <a:gd name="connsiteX462" fmla="*/ 628958 w 2536152"/>
                <a:gd name="connsiteY462" fmla="*/ 2157620 h 2982556"/>
                <a:gd name="connsiteX463" fmla="*/ 708823 w 2536152"/>
                <a:gd name="connsiteY463" fmla="*/ 2157620 h 2982556"/>
                <a:gd name="connsiteX464" fmla="*/ 704302 w 2536152"/>
                <a:gd name="connsiteY464" fmla="*/ 2141045 h 2982556"/>
                <a:gd name="connsiteX465" fmla="*/ 691494 w 2536152"/>
                <a:gd name="connsiteY465" fmla="*/ 2127232 h 2982556"/>
                <a:gd name="connsiteX466" fmla="*/ 669393 w 2536152"/>
                <a:gd name="connsiteY466" fmla="*/ 2121455 h 2982556"/>
                <a:gd name="connsiteX467" fmla="*/ 836443 w 2536152"/>
                <a:gd name="connsiteY467" fmla="*/ 2105884 h 2982556"/>
                <a:gd name="connsiteX468" fmla="*/ 859800 w 2536152"/>
                <a:gd name="connsiteY468" fmla="*/ 2105884 h 2982556"/>
                <a:gd name="connsiteX469" fmla="*/ 900486 w 2536152"/>
                <a:gd name="connsiteY469" fmla="*/ 2211366 h 2982556"/>
                <a:gd name="connsiteX470" fmla="*/ 900988 w 2536152"/>
                <a:gd name="connsiteY470" fmla="*/ 2211366 h 2982556"/>
                <a:gd name="connsiteX471" fmla="*/ 942176 w 2536152"/>
                <a:gd name="connsiteY471" fmla="*/ 2105884 h 2982556"/>
                <a:gd name="connsiteX472" fmla="*/ 965031 w 2536152"/>
                <a:gd name="connsiteY472" fmla="*/ 2105884 h 2982556"/>
                <a:gd name="connsiteX473" fmla="*/ 911536 w 2536152"/>
                <a:gd name="connsiteY473" fmla="*/ 2236983 h 2982556"/>
                <a:gd name="connsiteX474" fmla="*/ 889435 w 2536152"/>
                <a:gd name="connsiteY474" fmla="*/ 2236983 h 2982556"/>
                <a:gd name="connsiteX475" fmla="*/ 1187008 w 2536152"/>
                <a:gd name="connsiteY475" fmla="*/ 2101866 h 2982556"/>
                <a:gd name="connsiteX476" fmla="*/ 1202579 w 2536152"/>
                <a:gd name="connsiteY476" fmla="*/ 2104628 h 2982556"/>
                <a:gd name="connsiteX477" fmla="*/ 1202579 w 2536152"/>
                <a:gd name="connsiteY477" fmla="*/ 2128236 h 2982556"/>
                <a:gd name="connsiteX478" fmla="*/ 1183994 w 2536152"/>
                <a:gd name="connsiteY478" fmla="*/ 2123967 h 2982556"/>
                <a:gd name="connsiteX479" fmla="*/ 1166414 w 2536152"/>
                <a:gd name="connsiteY479" fmla="*/ 2129492 h 2982556"/>
                <a:gd name="connsiteX480" fmla="*/ 1153605 w 2536152"/>
                <a:gd name="connsiteY480" fmla="*/ 2144058 h 2982556"/>
                <a:gd name="connsiteX481" fmla="*/ 1149085 w 2536152"/>
                <a:gd name="connsiteY481" fmla="*/ 2163648 h 2982556"/>
                <a:gd name="connsiteX482" fmla="*/ 1149085 w 2536152"/>
                <a:gd name="connsiteY482" fmla="*/ 2236983 h 2982556"/>
                <a:gd name="connsiteX483" fmla="*/ 1127235 w 2536152"/>
                <a:gd name="connsiteY483" fmla="*/ 2236983 h 2982556"/>
                <a:gd name="connsiteX484" fmla="*/ 1127235 w 2536152"/>
                <a:gd name="connsiteY484" fmla="*/ 2105884 h 2982556"/>
                <a:gd name="connsiteX485" fmla="*/ 1147829 w 2536152"/>
                <a:gd name="connsiteY485" fmla="*/ 2105884 h 2982556"/>
                <a:gd name="connsiteX486" fmla="*/ 1147829 w 2536152"/>
                <a:gd name="connsiteY486" fmla="*/ 2126980 h 2982556"/>
                <a:gd name="connsiteX487" fmla="*/ 1149085 w 2536152"/>
                <a:gd name="connsiteY487" fmla="*/ 2126980 h 2982556"/>
                <a:gd name="connsiteX488" fmla="*/ 1163902 w 2536152"/>
                <a:gd name="connsiteY488" fmla="*/ 2109149 h 2982556"/>
                <a:gd name="connsiteX489" fmla="*/ 1187008 w 2536152"/>
                <a:gd name="connsiteY489" fmla="*/ 2101866 h 2982556"/>
                <a:gd name="connsiteX490" fmla="*/ 815533 w 2536152"/>
                <a:gd name="connsiteY490" fmla="*/ 2101866 h 2982556"/>
                <a:gd name="connsiteX491" fmla="*/ 831104 w 2536152"/>
                <a:gd name="connsiteY491" fmla="*/ 2104628 h 2982556"/>
                <a:gd name="connsiteX492" fmla="*/ 831104 w 2536152"/>
                <a:gd name="connsiteY492" fmla="*/ 2128236 h 2982556"/>
                <a:gd name="connsiteX493" fmla="*/ 812519 w 2536152"/>
                <a:gd name="connsiteY493" fmla="*/ 2123967 h 2982556"/>
                <a:gd name="connsiteX494" fmla="*/ 794939 w 2536152"/>
                <a:gd name="connsiteY494" fmla="*/ 2129492 h 2982556"/>
                <a:gd name="connsiteX495" fmla="*/ 782130 w 2536152"/>
                <a:gd name="connsiteY495" fmla="*/ 2144058 h 2982556"/>
                <a:gd name="connsiteX496" fmla="*/ 777610 w 2536152"/>
                <a:gd name="connsiteY496" fmla="*/ 2163648 h 2982556"/>
                <a:gd name="connsiteX497" fmla="*/ 777610 w 2536152"/>
                <a:gd name="connsiteY497" fmla="*/ 2236983 h 2982556"/>
                <a:gd name="connsiteX498" fmla="*/ 755760 w 2536152"/>
                <a:gd name="connsiteY498" fmla="*/ 2236983 h 2982556"/>
                <a:gd name="connsiteX499" fmla="*/ 755760 w 2536152"/>
                <a:gd name="connsiteY499" fmla="*/ 2105884 h 2982556"/>
                <a:gd name="connsiteX500" fmla="*/ 776354 w 2536152"/>
                <a:gd name="connsiteY500" fmla="*/ 2105884 h 2982556"/>
                <a:gd name="connsiteX501" fmla="*/ 776354 w 2536152"/>
                <a:gd name="connsiteY501" fmla="*/ 2126980 h 2982556"/>
                <a:gd name="connsiteX502" fmla="*/ 777610 w 2536152"/>
                <a:gd name="connsiteY502" fmla="*/ 2126980 h 2982556"/>
                <a:gd name="connsiteX503" fmla="*/ 792427 w 2536152"/>
                <a:gd name="connsiteY503" fmla="*/ 2109149 h 2982556"/>
                <a:gd name="connsiteX504" fmla="*/ 815533 w 2536152"/>
                <a:gd name="connsiteY504" fmla="*/ 2101866 h 2982556"/>
                <a:gd name="connsiteX505" fmla="*/ 1686038 w 2536152"/>
                <a:gd name="connsiteY505" fmla="*/ 2101615 h 2982556"/>
                <a:gd name="connsiteX506" fmla="*/ 1716678 w 2536152"/>
                <a:gd name="connsiteY506" fmla="*/ 2109149 h 2982556"/>
                <a:gd name="connsiteX507" fmla="*/ 1735765 w 2536152"/>
                <a:gd name="connsiteY507" fmla="*/ 2129994 h 2982556"/>
                <a:gd name="connsiteX508" fmla="*/ 1716929 w 2536152"/>
                <a:gd name="connsiteY508" fmla="*/ 2138784 h 2982556"/>
                <a:gd name="connsiteX509" fmla="*/ 1685787 w 2536152"/>
                <a:gd name="connsiteY509" fmla="*/ 2121204 h 2982556"/>
                <a:gd name="connsiteX510" fmla="*/ 1666700 w 2536152"/>
                <a:gd name="connsiteY510" fmla="*/ 2126227 h 2982556"/>
                <a:gd name="connsiteX511" fmla="*/ 1658663 w 2536152"/>
                <a:gd name="connsiteY511" fmla="*/ 2139035 h 2982556"/>
                <a:gd name="connsiteX512" fmla="*/ 1664439 w 2536152"/>
                <a:gd name="connsiteY512" fmla="*/ 2150588 h 2982556"/>
                <a:gd name="connsiteX513" fmla="*/ 1681266 w 2536152"/>
                <a:gd name="connsiteY513" fmla="*/ 2158123 h 2982556"/>
                <a:gd name="connsiteX514" fmla="*/ 1700353 w 2536152"/>
                <a:gd name="connsiteY514" fmla="*/ 2162895 h 2982556"/>
                <a:gd name="connsiteX515" fmla="*/ 1729486 w 2536152"/>
                <a:gd name="connsiteY515" fmla="*/ 2177461 h 2982556"/>
                <a:gd name="connsiteX516" fmla="*/ 1739281 w 2536152"/>
                <a:gd name="connsiteY516" fmla="*/ 2201069 h 2982556"/>
                <a:gd name="connsiteX517" fmla="*/ 1732249 w 2536152"/>
                <a:gd name="connsiteY517" fmla="*/ 2222165 h 2982556"/>
                <a:gd name="connsiteX518" fmla="*/ 1713413 w 2536152"/>
                <a:gd name="connsiteY518" fmla="*/ 2236230 h 2982556"/>
                <a:gd name="connsiteX519" fmla="*/ 1687294 w 2536152"/>
                <a:gd name="connsiteY519" fmla="*/ 2241001 h 2982556"/>
                <a:gd name="connsiteX520" fmla="*/ 1651882 w 2536152"/>
                <a:gd name="connsiteY520" fmla="*/ 2231207 h 2982556"/>
                <a:gd name="connsiteX521" fmla="*/ 1632041 w 2536152"/>
                <a:gd name="connsiteY521" fmla="*/ 2205841 h 2982556"/>
                <a:gd name="connsiteX522" fmla="*/ 1651380 w 2536152"/>
                <a:gd name="connsiteY522" fmla="*/ 2197051 h 2982556"/>
                <a:gd name="connsiteX523" fmla="*/ 1665946 w 2536152"/>
                <a:gd name="connsiteY523" fmla="*/ 2215384 h 2982556"/>
                <a:gd name="connsiteX524" fmla="*/ 1687294 w 2536152"/>
                <a:gd name="connsiteY524" fmla="*/ 2221914 h 2982556"/>
                <a:gd name="connsiteX525" fmla="*/ 1708390 w 2536152"/>
                <a:gd name="connsiteY525" fmla="*/ 2216891 h 2982556"/>
                <a:gd name="connsiteX526" fmla="*/ 1717180 w 2536152"/>
                <a:gd name="connsiteY526" fmla="*/ 2202576 h 2982556"/>
                <a:gd name="connsiteX527" fmla="*/ 1710148 w 2536152"/>
                <a:gd name="connsiteY527" fmla="*/ 2189265 h 2982556"/>
                <a:gd name="connsiteX528" fmla="*/ 1688298 w 2536152"/>
                <a:gd name="connsiteY528" fmla="*/ 2180726 h 2982556"/>
                <a:gd name="connsiteX529" fmla="*/ 1672225 w 2536152"/>
                <a:gd name="connsiteY529" fmla="*/ 2176456 h 2982556"/>
                <a:gd name="connsiteX530" fmla="*/ 1646608 w 2536152"/>
                <a:gd name="connsiteY530" fmla="*/ 2163397 h 2982556"/>
                <a:gd name="connsiteX531" fmla="*/ 1636562 w 2536152"/>
                <a:gd name="connsiteY531" fmla="*/ 2139538 h 2982556"/>
                <a:gd name="connsiteX532" fmla="*/ 1643343 w 2536152"/>
                <a:gd name="connsiteY532" fmla="*/ 2119697 h 2982556"/>
                <a:gd name="connsiteX533" fmla="*/ 1661425 w 2536152"/>
                <a:gd name="connsiteY533" fmla="*/ 2106386 h 2982556"/>
                <a:gd name="connsiteX534" fmla="*/ 1686038 w 2536152"/>
                <a:gd name="connsiteY534" fmla="*/ 2101615 h 2982556"/>
                <a:gd name="connsiteX535" fmla="*/ 1543684 w 2536152"/>
                <a:gd name="connsiteY535" fmla="*/ 2101615 h 2982556"/>
                <a:gd name="connsiteX536" fmla="*/ 1570305 w 2536152"/>
                <a:gd name="connsiteY536" fmla="*/ 2107893 h 2982556"/>
                <a:gd name="connsiteX537" fmla="*/ 1588388 w 2536152"/>
                <a:gd name="connsiteY537" fmla="*/ 2124720 h 2982556"/>
                <a:gd name="connsiteX538" fmla="*/ 1589393 w 2536152"/>
                <a:gd name="connsiteY538" fmla="*/ 2124720 h 2982556"/>
                <a:gd name="connsiteX539" fmla="*/ 1589393 w 2536152"/>
                <a:gd name="connsiteY539" fmla="*/ 2105884 h 2982556"/>
                <a:gd name="connsiteX540" fmla="*/ 1610238 w 2536152"/>
                <a:gd name="connsiteY540" fmla="*/ 2105884 h 2982556"/>
                <a:gd name="connsiteX541" fmla="*/ 1610238 w 2536152"/>
                <a:gd name="connsiteY541" fmla="*/ 2231960 h 2982556"/>
                <a:gd name="connsiteX542" fmla="*/ 1592658 w 2536152"/>
                <a:gd name="connsiteY542" fmla="*/ 2280180 h 2982556"/>
                <a:gd name="connsiteX543" fmla="*/ 1546698 w 2536152"/>
                <a:gd name="connsiteY543" fmla="*/ 2296756 h 2982556"/>
                <a:gd name="connsiteX544" fmla="*/ 1508523 w 2536152"/>
                <a:gd name="connsiteY544" fmla="*/ 2285957 h 2982556"/>
                <a:gd name="connsiteX545" fmla="*/ 1488180 w 2536152"/>
                <a:gd name="connsiteY545" fmla="*/ 2259837 h 2982556"/>
                <a:gd name="connsiteX546" fmla="*/ 1508272 w 2536152"/>
                <a:gd name="connsiteY546" fmla="*/ 2251298 h 2982556"/>
                <a:gd name="connsiteX547" fmla="*/ 1522587 w 2536152"/>
                <a:gd name="connsiteY547" fmla="*/ 2269883 h 2982556"/>
                <a:gd name="connsiteX548" fmla="*/ 1546698 w 2536152"/>
                <a:gd name="connsiteY548" fmla="*/ 2276915 h 2982556"/>
                <a:gd name="connsiteX549" fmla="*/ 1578091 w 2536152"/>
                <a:gd name="connsiteY549" fmla="*/ 2265112 h 2982556"/>
                <a:gd name="connsiteX550" fmla="*/ 1589393 w 2536152"/>
                <a:gd name="connsiteY550" fmla="*/ 2231458 h 2982556"/>
                <a:gd name="connsiteX551" fmla="*/ 1589393 w 2536152"/>
                <a:gd name="connsiteY551" fmla="*/ 2216891 h 2982556"/>
                <a:gd name="connsiteX552" fmla="*/ 1588388 w 2536152"/>
                <a:gd name="connsiteY552" fmla="*/ 2216891 h 2982556"/>
                <a:gd name="connsiteX553" fmla="*/ 1570305 w 2536152"/>
                <a:gd name="connsiteY553" fmla="*/ 2233216 h 2982556"/>
                <a:gd name="connsiteX554" fmla="*/ 1543684 w 2536152"/>
                <a:gd name="connsiteY554" fmla="*/ 2239494 h 2982556"/>
                <a:gd name="connsiteX555" fmla="*/ 1512542 w 2536152"/>
                <a:gd name="connsiteY555" fmla="*/ 2230704 h 2982556"/>
                <a:gd name="connsiteX556" fmla="*/ 1490441 w 2536152"/>
                <a:gd name="connsiteY556" fmla="*/ 2206343 h 2982556"/>
                <a:gd name="connsiteX557" fmla="*/ 1482153 w 2536152"/>
                <a:gd name="connsiteY557" fmla="*/ 2170680 h 2982556"/>
                <a:gd name="connsiteX558" fmla="*/ 1490441 w 2536152"/>
                <a:gd name="connsiteY558" fmla="*/ 2135017 h 2982556"/>
                <a:gd name="connsiteX559" fmla="*/ 1512542 w 2536152"/>
                <a:gd name="connsiteY559" fmla="*/ 2110405 h 2982556"/>
                <a:gd name="connsiteX560" fmla="*/ 1543684 w 2536152"/>
                <a:gd name="connsiteY560" fmla="*/ 2101615 h 2982556"/>
                <a:gd name="connsiteX561" fmla="*/ 1397060 w 2536152"/>
                <a:gd name="connsiteY561" fmla="*/ 2101615 h 2982556"/>
                <a:gd name="connsiteX562" fmla="*/ 1431719 w 2536152"/>
                <a:gd name="connsiteY562" fmla="*/ 2110907 h 2982556"/>
                <a:gd name="connsiteX563" fmla="*/ 1455829 w 2536152"/>
                <a:gd name="connsiteY563" fmla="*/ 2136273 h 2982556"/>
                <a:gd name="connsiteX564" fmla="*/ 1464368 w 2536152"/>
                <a:gd name="connsiteY564" fmla="*/ 2171434 h 2982556"/>
                <a:gd name="connsiteX565" fmla="*/ 1455829 w 2536152"/>
                <a:gd name="connsiteY565" fmla="*/ 2206594 h 2982556"/>
                <a:gd name="connsiteX566" fmla="*/ 1431719 w 2536152"/>
                <a:gd name="connsiteY566" fmla="*/ 2231960 h 2982556"/>
                <a:gd name="connsiteX567" fmla="*/ 1397060 w 2536152"/>
                <a:gd name="connsiteY567" fmla="*/ 2241001 h 2982556"/>
                <a:gd name="connsiteX568" fmla="*/ 1362402 w 2536152"/>
                <a:gd name="connsiteY568" fmla="*/ 2231960 h 2982556"/>
                <a:gd name="connsiteX569" fmla="*/ 1338292 w 2536152"/>
                <a:gd name="connsiteY569" fmla="*/ 2206594 h 2982556"/>
                <a:gd name="connsiteX570" fmla="*/ 1329753 w 2536152"/>
                <a:gd name="connsiteY570" fmla="*/ 2171434 h 2982556"/>
                <a:gd name="connsiteX571" fmla="*/ 1338292 w 2536152"/>
                <a:gd name="connsiteY571" fmla="*/ 2136273 h 2982556"/>
                <a:gd name="connsiteX572" fmla="*/ 1362402 w 2536152"/>
                <a:gd name="connsiteY572" fmla="*/ 2110907 h 2982556"/>
                <a:gd name="connsiteX573" fmla="*/ 1397060 w 2536152"/>
                <a:gd name="connsiteY573" fmla="*/ 2101615 h 2982556"/>
                <a:gd name="connsiteX574" fmla="*/ 1040868 w 2536152"/>
                <a:gd name="connsiteY574" fmla="*/ 2101615 h 2982556"/>
                <a:gd name="connsiteX575" fmla="*/ 1074271 w 2536152"/>
                <a:gd name="connsiteY575" fmla="*/ 2110405 h 2982556"/>
                <a:gd name="connsiteX576" fmla="*/ 1095869 w 2536152"/>
                <a:gd name="connsiteY576" fmla="*/ 2134013 h 2982556"/>
                <a:gd name="connsiteX577" fmla="*/ 1103655 w 2536152"/>
                <a:gd name="connsiteY577" fmla="*/ 2168922 h 2982556"/>
                <a:gd name="connsiteX578" fmla="*/ 1103153 w 2536152"/>
                <a:gd name="connsiteY578" fmla="*/ 2175452 h 2982556"/>
                <a:gd name="connsiteX579" fmla="*/ 999178 w 2536152"/>
                <a:gd name="connsiteY579" fmla="*/ 2175452 h 2982556"/>
                <a:gd name="connsiteX580" fmla="*/ 1006461 w 2536152"/>
                <a:gd name="connsiteY580" fmla="*/ 2200818 h 2982556"/>
                <a:gd name="connsiteX581" fmla="*/ 1022785 w 2536152"/>
                <a:gd name="connsiteY581" fmla="*/ 2216138 h 2982556"/>
                <a:gd name="connsiteX582" fmla="*/ 1043379 w 2536152"/>
                <a:gd name="connsiteY582" fmla="*/ 2221412 h 2982556"/>
                <a:gd name="connsiteX583" fmla="*/ 1082307 w 2536152"/>
                <a:gd name="connsiteY583" fmla="*/ 2197553 h 2982556"/>
                <a:gd name="connsiteX584" fmla="*/ 1100641 w 2536152"/>
                <a:gd name="connsiteY584" fmla="*/ 2206594 h 2982556"/>
                <a:gd name="connsiteX585" fmla="*/ 1077787 w 2536152"/>
                <a:gd name="connsiteY585" fmla="*/ 2231709 h 2982556"/>
                <a:gd name="connsiteX586" fmla="*/ 1042626 w 2536152"/>
                <a:gd name="connsiteY586" fmla="*/ 2241001 h 2982556"/>
                <a:gd name="connsiteX587" fmla="*/ 1008972 w 2536152"/>
                <a:gd name="connsiteY587" fmla="*/ 2232211 h 2982556"/>
                <a:gd name="connsiteX588" fmla="*/ 985616 w 2536152"/>
                <a:gd name="connsiteY588" fmla="*/ 2207348 h 2982556"/>
                <a:gd name="connsiteX589" fmla="*/ 977328 w 2536152"/>
                <a:gd name="connsiteY589" fmla="*/ 2171685 h 2982556"/>
                <a:gd name="connsiteX590" fmla="*/ 985113 w 2536152"/>
                <a:gd name="connsiteY590" fmla="*/ 2136775 h 2982556"/>
                <a:gd name="connsiteX591" fmla="*/ 1007465 w 2536152"/>
                <a:gd name="connsiteY591" fmla="*/ 2111158 h 2982556"/>
                <a:gd name="connsiteX592" fmla="*/ 1040868 w 2536152"/>
                <a:gd name="connsiteY592" fmla="*/ 2101615 h 2982556"/>
                <a:gd name="connsiteX593" fmla="*/ 669393 w 2536152"/>
                <a:gd name="connsiteY593" fmla="*/ 2101615 h 2982556"/>
                <a:gd name="connsiteX594" fmla="*/ 702796 w 2536152"/>
                <a:gd name="connsiteY594" fmla="*/ 2110405 h 2982556"/>
                <a:gd name="connsiteX595" fmla="*/ 724394 w 2536152"/>
                <a:gd name="connsiteY595" fmla="*/ 2134013 h 2982556"/>
                <a:gd name="connsiteX596" fmla="*/ 732180 w 2536152"/>
                <a:gd name="connsiteY596" fmla="*/ 2168922 h 2982556"/>
                <a:gd name="connsiteX597" fmla="*/ 731678 w 2536152"/>
                <a:gd name="connsiteY597" fmla="*/ 2175452 h 2982556"/>
                <a:gd name="connsiteX598" fmla="*/ 627702 w 2536152"/>
                <a:gd name="connsiteY598" fmla="*/ 2175452 h 2982556"/>
                <a:gd name="connsiteX599" fmla="*/ 634986 w 2536152"/>
                <a:gd name="connsiteY599" fmla="*/ 2200818 h 2982556"/>
                <a:gd name="connsiteX600" fmla="*/ 651310 w 2536152"/>
                <a:gd name="connsiteY600" fmla="*/ 2216138 h 2982556"/>
                <a:gd name="connsiteX601" fmla="*/ 671904 w 2536152"/>
                <a:gd name="connsiteY601" fmla="*/ 2221412 h 2982556"/>
                <a:gd name="connsiteX602" fmla="*/ 710832 w 2536152"/>
                <a:gd name="connsiteY602" fmla="*/ 2197553 h 2982556"/>
                <a:gd name="connsiteX603" fmla="*/ 729166 w 2536152"/>
                <a:gd name="connsiteY603" fmla="*/ 2206594 h 2982556"/>
                <a:gd name="connsiteX604" fmla="*/ 706312 w 2536152"/>
                <a:gd name="connsiteY604" fmla="*/ 2231709 h 2982556"/>
                <a:gd name="connsiteX605" fmla="*/ 671151 w 2536152"/>
                <a:gd name="connsiteY605" fmla="*/ 2241001 h 2982556"/>
                <a:gd name="connsiteX606" fmla="*/ 637497 w 2536152"/>
                <a:gd name="connsiteY606" fmla="*/ 2232211 h 2982556"/>
                <a:gd name="connsiteX607" fmla="*/ 614140 w 2536152"/>
                <a:gd name="connsiteY607" fmla="*/ 2207348 h 2982556"/>
                <a:gd name="connsiteX608" fmla="*/ 605853 w 2536152"/>
                <a:gd name="connsiteY608" fmla="*/ 2171685 h 2982556"/>
                <a:gd name="connsiteX609" fmla="*/ 613638 w 2536152"/>
                <a:gd name="connsiteY609" fmla="*/ 2136775 h 2982556"/>
                <a:gd name="connsiteX610" fmla="*/ 635990 w 2536152"/>
                <a:gd name="connsiteY610" fmla="*/ 2111158 h 2982556"/>
                <a:gd name="connsiteX611" fmla="*/ 669393 w 2536152"/>
                <a:gd name="connsiteY611" fmla="*/ 2101615 h 2982556"/>
                <a:gd name="connsiteX612" fmla="*/ 1279635 w 2536152"/>
                <a:gd name="connsiteY612" fmla="*/ 2052892 h 2982556"/>
                <a:gd name="connsiteX613" fmla="*/ 1301485 w 2536152"/>
                <a:gd name="connsiteY613" fmla="*/ 2052892 h 2982556"/>
                <a:gd name="connsiteX614" fmla="*/ 1301485 w 2536152"/>
                <a:gd name="connsiteY614" fmla="*/ 2236983 h 2982556"/>
                <a:gd name="connsiteX615" fmla="*/ 1279635 w 2536152"/>
                <a:gd name="connsiteY615" fmla="*/ 2236983 h 2982556"/>
                <a:gd name="connsiteX616" fmla="*/ 524509 w 2536152"/>
                <a:gd name="connsiteY616" fmla="*/ 2048623 h 2982556"/>
                <a:gd name="connsiteX617" fmla="*/ 552135 w 2536152"/>
                <a:gd name="connsiteY617" fmla="*/ 2054650 h 2982556"/>
                <a:gd name="connsiteX618" fmla="*/ 570971 w 2536152"/>
                <a:gd name="connsiteY618" fmla="*/ 2068966 h 2982556"/>
                <a:gd name="connsiteX619" fmla="*/ 581017 w 2536152"/>
                <a:gd name="connsiteY619" fmla="*/ 2085792 h 2982556"/>
                <a:gd name="connsiteX620" fmla="*/ 560674 w 2536152"/>
                <a:gd name="connsiteY620" fmla="*/ 2094582 h 2982556"/>
                <a:gd name="connsiteX621" fmla="*/ 548619 w 2536152"/>
                <a:gd name="connsiteY621" fmla="*/ 2077253 h 2982556"/>
                <a:gd name="connsiteX622" fmla="*/ 524760 w 2536152"/>
                <a:gd name="connsiteY622" fmla="*/ 2069468 h 2982556"/>
                <a:gd name="connsiteX623" fmla="*/ 500399 w 2536152"/>
                <a:gd name="connsiteY623" fmla="*/ 2077504 h 2982556"/>
                <a:gd name="connsiteX624" fmla="*/ 490353 w 2536152"/>
                <a:gd name="connsiteY624" fmla="*/ 2097596 h 2982556"/>
                <a:gd name="connsiteX625" fmla="*/ 498892 w 2536152"/>
                <a:gd name="connsiteY625" fmla="*/ 2115176 h 2982556"/>
                <a:gd name="connsiteX626" fmla="*/ 524760 w 2536152"/>
                <a:gd name="connsiteY626" fmla="*/ 2127985 h 2982556"/>
                <a:gd name="connsiteX627" fmla="*/ 536815 w 2536152"/>
                <a:gd name="connsiteY627" fmla="*/ 2132003 h 2982556"/>
                <a:gd name="connsiteX628" fmla="*/ 573231 w 2536152"/>
                <a:gd name="connsiteY628" fmla="*/ 2153351 h 2982556"/>
                <a:gd name="connsiteX629" fmla="*/ 586291 w 2536152"/>
                <a:gd name="connsiteY629" fmla="*/ 2187758 h 2982556"/>
                <a:gd name="connsiteX630" fmla="*/ 577250 w 2536152"/>
                <a:gd name="connsiteY630" fmla="*/ 2217645 h 2982556"/>
                <a:gd name="connsiteX631" fmla="*/ 554144 w 2536152"/>
                <a:gd name="connsiteY631" fmla="*/ 2235476 h 2982556"/>
                <a:gd name="connsiteX632" fmla="*/ 525764 w 2536152"/>
                <a:gd name="connsiteY632" fmla="*/ 2241001 h 2982556"/>
                <a:gd name="connsiteX633" fmla="*/ 498892 w 2536152"/>
                <a:gd name="connsiteY633" fmla="*/ 2235225 h 2982556"/>
                <a:gd name="connsiteX634" fmla="*/ 475786 w 2536152"/>
                <a:gd name="connsiteY634" fmla="*/ 2218398 h 2982556"/>
                <a:gd name="connsiteX635" fmla="*/ 461471 w 2536152"/>
                <a:gd name="connsiteY635" fmla="*/ 2191274 h 2982556"/>
                <a:gd name="connsiteX636" fmla="*/ 482316 w 2536152"/>
                <a:gd name="connsiteY636" fmla="*/ 2182735 h 2982556"/>
                <a:gd name="connsiteX637" fmla="*/ 498389 w 2536152"/>
                <a:gd name="connsiteY637" fmla="*/ 2209608 h 2982556"/>
                <a:gd name="connsiteX638" fmla="*/ 526267 w 2536152"/>
                <a:gd name="connsiteY638" fmla="*/ 2220156 h 2982556"/>
                <a:gd name="connsiteX639" fmla="*/ 553140 w 2536152"/>
                <a:gd name="connsiteY639" fmla="*/ 2211617 h 2982556"/>
                <a:gd name="connsiteX640" fmla="*/ 564190 w 2536152"/>
                <a:gd name="connsiteY640" fmla="*/ 2188009 h 2982556"/>
                <a:gd name="connsiteX641" fmla="*/ 554898 w 2536152"/>
                <a:gd name="connsiteY641" fmla="*/ 2166913 h 2982556"/>
                <a:gd name="connsiteX642" fmla="*/ 524258 w 2536152"/>
                <a:gd name="connsiteY642" fmla="*/ 2151342 h 2982556"/>
                <a:gd name="connsiteX643" fmla="*/ 512454 w 2536152"/>
                <a:gd name="connsiteY643" fmla="*/ 2147323 h 2982556"/>
                <a:gd name="connsiteX644" fmla="*/ 480809 w 2536152"/>
                <a:gd name="connsiteY644" fmla="*/ 2128990 h 2982556"/>
                <a:gd name="connsiteX645" fmla="*/ 468252 w 2536152"/>
                <a:gd name="connsiteY645" fmla="*/ 2097596 h 2982556"/>
                <a:gd name="connsiteX646" fmla="*/ 475535 w 2536152"/>
                <a:gd name="connsiteY646" fmla="*/ 2073235 h 2982556"/>
                <a:gd name="connsiteX647" fmla="*/ 495627 w 2536152"/>
                <a:gd name="connsiteY647" fmla="*/ 2055404 h 2982556"/>
                <a:gd name="connsiteX648" fmla="*/ 524509 w 2536152"/>
                <a:gd name="connsiteY648" fmla="*/ 2048623 h 2982556"/>
                <a:gd name="connsiteX649" fmla="*/ 711493 w 2536152"/>
                <a:gd name="connsiteY649" fmla="*/ 1789931 h 2982556"/>
                <a:gd name="connsiteX650" fmla="*/ 684369 w 2536152"/>
                <a:gd name="connsiteY650" fmla="*/ 1797466 h 2982556"/>
                <a:gd name="connsiteX651" fmla="*/ 675327 w 2536152"/>
                <a:gd name="connsiteY651" fmla="*/ 1816553 h 2982556"/>
                <a:gd name="connsiteX652" fmla="*/ 683615 w 2536152"/>
                <a:gd name="connsiteY652" fmla="*/ 1834133 h 2982556"/>
                <a:gd name="connsiteX653" fmla="*/ 704461 w 2536152"/>
                <a:gd name="connsiteY653" fmla="*/ 1840914 h 2982556"/>
                <a:gd name="connsiteX654" fmla="*/ 725055 w 2536152"/>
                <a:gd name="connsiteY654" fmla="*/ 1835138 h 2982556"/>
                <a:gd name="connsiteX655" fmla="*/ 740124 w 2536152"/>
                <a:gd name="connsiteY655" fmla="*/ 1820069 h 2982556"/>
                <a:gd name="connsiteX656" fmla="*/ 745649 w 2536152"/>
                <a:gd name="connsiteY656" fmla="*/ 1799224 h 2982556"/>
                <a:gd name="connsiteX657" fmla="*/ 730580 w 2536152"/>
                <a:gd name="connsiteY657" fmla="*/ 1792443 h 2982556"/>
                <a:gd name="connsiteX658" fmla="*/ 711493 w 2536152"/>
                <a:gd name="connsiteY658" fmla="*/ 1789931 h 2982556"/>
                <a:gd name="connsiteX659" fmla="*/ 1749485 w 2536152"/>
                <a:gd name="connsiteY659" fmla="*/ 1740455 h 2982556"/>
                <a:gd name="connsiteX660" fmla="*/ 1726882 w 2536152"/>
                <a:gd name="connsiteY660" fmla="*/ 1746483 h 2982556"/>
                <a:gd name="connsiteX661" fmla="*/ 1710055 w 2536152"/>
                <a:gd name="connsiteY661" fmla="*/ 1763812 h 2982556"/>
                <a:gd name="connsiteX662" fmla="*/ 1703776 w 2536152"/>
                <a:gd name="connsiteY662" fmla="*/ 1790434 h 2982556"/>
                <a:gd name="connsiteX663" fmla="*/ 1710055 w 2536152"/>
                <a:gd name="connsiteY663" fmla="*/ 1816804 h 2982556"/>
                <a:gd name="connsiteX664" fmla="*/ 1726882 w 2536152"/>
                <a:gd name="connsiteY664" fmla="*/ 1834133 h 2982556"/>
                <a:gd name="connsiteX665" fmla="*/ 1749485 w 2536152"/>
                <a:gd name="connsiteY665" fmla="*/ 1840412 h 2982556"/>
                <a:gd name="connsiteX666" fmla="*/ 1772088 w 2536152"/>
                <a:gd name="connsiteY666" fmla="*/ 1834133 h 2982556"/>
                <a:gd name="connsiteX667" fmla="*/ 1788664 w 2536152"/>
                <a:gd name="connsiteY667" fmla="*/ 1816804 h 2982556"/>
                <a:gd name="connsiteX668" fmla="*/ 1794943 w 2536152"/>
                <a:gd name="connsiteY668" fmla="*/ 1790434 h 2982556"/>
                <a:gd name="connsiteX669" fmla="*/ 1788664 w 2536152"/>
                <a:gd name="connsiteY669" fmla="*/ 1763812 h 2982556"/>
                <a:gd name="connsiteX670" fmla="*/ 1772088 w 2536152"/>
                <a:gd name="connsiteY670" fmla="*/ 1746483 h 2982556"/>
                <a:gd name="connsiteX671" fmla="*/ 1749485 w 2536152"/>
                <a:gd name="connsiteY671" fmla="*/ 1740455 h 2982556"/>
                <a:gd name="connsiteX672" fmla="*/ 1336143 w 2536152"/>
                <a:gd name="connsiteY672" fmla="*/ 1740455 h 2982556"/>
                <a:gd name="connsiteX673" fmla="*/ 1309773 w 2536152"/>
                <a:gd name="connsiteY673" fmla="*/ 1750501 h 2982556"/>
                <a:gd name="connsiteX674" fmla="*/ 1295708 w 2536152"/>
                <a:gd name="connsiteY674" fmla="*/ 1776621 h 2982556"/>
                <a:gd name="connsiteX675" fmla="*/ 1375573 w 2536152"/>
                <a:gd name="connsiteY675" fmla="*/ 1776621 h 2982556"/>
                <a:gd name="connsiteX676" fmla="*/ 1371053 w 2536152"/>
                <a:gd name="connsiteY676" fmla="*/ 1760045 h 2982556"/>
                <a:gd name="connsiteX677" fmla="*/ 1358244 w 2536152"/>
                <a:gd name="connsiteY677" fmla="*/ 1746232 h 2982556"/>
                <a:gd name="connsiteX678" fmla="*/ 1336143 w 2536152"/>
                <a:gd name="connsiteY678" fmla="*/ 1740455 h 2982556"/>
                <a:gd name="connsiteX679" fmla="*/ 1134379 w 2536152"/>
                <a:gd name="connsiteY679" fmla="*/ 1740455 h 2982556"/>
                <a:gd name="connsiteX680" fmla="*/ 1112780 w 2536152"/>
                <a:gd name="connsiteY680" fmla="*/ 1746734 h 2982556"/>
                <a:gd name="connsiteX681" fmla="*/ 1096958 w 2536152"/>
                <a:gd name="connsiteY681" fmla="*/ 1764063 h 2982556"/>
                <a:gd name="connsiteX682" fmla="*/ 1090679 w 2536152"/>
                <a:gd name="connsiteY682" fmla="*/ 1790434 h 2982556"/>
                <a:gd name="connsiteX683" fmla="*/ 1096958 w 2536152"/>
                <a:gd name="connsiteY683" fmla="*/ 1816553 h 2982556"/>
                <a:gd name="connsiteX684" fmla="*/ 1112780 w 2536152"/>
                <a:gd name="connsiteY684" fmla="*/ 1834133 h 2982556"/>
                <a:gd name="connsiteX685" fmla="*/ 1134379 w 2536152"/>
                <a:gd name="connsiteY685" fmla="*/ 1840412 h 2982556"/>
                <a:gd name="connsiteX686" fmla="*/ 1155726 w 2536152"/>
                <a:gd name="connsiteY686" fmla="*/ 1834133 h 2982556"/>
                <a:gd name="connsiteX687" fmla="*/ 1171548 w 2536152"/>
                <a:gd name="connsiteY687" fmla="*/ 1816553 h 2982556"/>
                <a:gd name="connsiteX688" fmla="*/ 1177576 w 2536152"/>
                <a:gd name="connsiteY688" fmla="*/ 1790434 h 2982556"/>
                <a:gd name="connsiteX689" fmla="*/ 1171548 w 2536152"/>
                <a:gd name="connsiteY689" fmla="*/ 1764063 h 2982556"/>
                <a:gd name="connsiteX690" fmla="*/ 1155726 w 2536152"/>
                <a:gd name="connsiteY690" fmla="*/ 1746734 h 2982556"/>
                <a:gd name="connsiteX691" fmla="*/ 1134379 w 2536152"/>
                <a:gd name="connsiteY691" fmla="*/ 1740455 h 2982556"/>
                <a:gd name="connsiteX692" fmla="*/ 1224494 w 2536152"/>
                <a:gd name="connsiteY692" fmla="*/ 1724884 h 2982556"/>
                <a:gd name="connsiteX693" fmla="*/ 1246344 w 2536152"/>
                <a:gd name="connsiteY693" fmla="*/ 1724884 h 2982556"/>
                <a:gd name="connsiteX694" fmla="*/ 1246344 w 2536152"/>
                <a:gd name="connsiteY694" fmla="*/ 1855983 h 2982556"/>
                <a:gd name="connsiteX695" fmla="*/ 1224494 w 2536152"/>
                <a:gd name="connsiteY695" fmla="*/ 1855983 h 2982556"/>
                <a:gd name="connsiteX696" fmla="*/ 1749485 w 2536152"/>
                <a:gd name="connsiteY696" fmla="*/ 1720615 h 2982556"/>
                <a:gd name="connsiteX697" fmla="*/ 1784144 w 2536152"/>
                <a:gd name="connsiteY697" fmla="*/ 1729907 h 2982556"/>
                <a:gd name="connsiteX698" fmla="*/ 1808254 w 2536152"/>
                <a:gd name="connsiteY698" fmla="*/ 1755273 h 2982556"/>
                <a:gd name="connsiteX699" fmla="*/ 1816793 w 2536152"/>
                <a:gd name="connsiteY699" fmla="*/ 1790434 h 2982556"/>
                <a:gd name="connsiteX700" fmla="*/ 1808254 w 2536152"/>
                <a:gd name="connsiteY700" fmla="*/ 1825594 h 2982556"/>
                <a:gd name="connsiteX701" fmla="*/ 1784144 w 2536152"/>
                <a:gd name="connsiteY701" fmla="*/ 1850960 h 2982556"/>
                <a:gd name="connsiteX702" fmla="*/ 1749485 w 2536152"/>
                <a:gd name="connsiteY702" fmla="*/ 1860002 h 2982556"/>
                <a:gd name="connsiteX703" fmla="*/ 1714827 w 2536152"/>
                <a:gd name="connsiteY703" fmla="*/ 1850960 h 2982556"/>
                <a:gd name="connsiteX704" fmla="*/ 1690717 w 2536152"/>
                <a:gd name="connsiteY704" fmla="*/ 1825594 h 2982556"/>
                <a:gd name="connsiteX705" fmla="*/ 1682178 w 2536152"/>
                <a:gd name="connsiteY705" fmla="*/ 1790434 h 2982556"/>
                <a:gd name="connsiteX706" fmla="*/ 1690717 w 2536152"/>
                <a:gd name="connsiteY706" fmla="*/ 1755273 h 2982556"/>
                <a:gd name="connsiteX707" fmla="*/ 1714827 w 2536152"/>
                <a:gd name="connsiteY707" fmla="*/ 1729907 h 2982556"/>
                <a:gd name="connsiteX708" fmla="*/ 1749485 w 2536152"/>
                <a:gd name="connsiteY708" fmla="*/ 1720615 h 2982556"/>
                <a:gd name="connsiteX709" fmla="*/ 1486804 w 2536152"/>
                <a:gd name="connsiteY709" fmla="*/ 1720615 h 2982556"/>
                <a:gd name="connsiteX710" fmla="*/ 1522718 w 2536152"/>
                <a:gd name="connsiteY710" fmla="*/ 1734428 h 2982556"/>
                <a:gd name="connsiteX711" fmla="*/ 1535275 w 2536152"/>
                <a:gd name="connsiteY711" fmla="*/ 1771849 h 2982556"/>
                <a:gd name="connsiteX712" fmla="*/ 1535275 w 2536152"/>
                <a:gd name="connsiteY712" fmla="*/ 1855983 h 2982556"/>
                <a:gd name="connsiteX713" fmla="*/ 1513425 w 2536152"/>
                <a:gd name="connsiteY713" fmla="*/ 1855983 h 2982556"/>
                <a:gd name="connsiteX714" fmla="*/ 1513425 w 2536152"/>
                <a:gd name="connsiteY714" fmla="*/ 1775114 h 2982556"/>
                <a:gd name="connsiteX715" fmla="*/ 1504635 w 2536152"/>
                <a:gd name="connsiteY715" fmla="*/ 1748743 h 2982556"/>
                <a:gd name="connsiteX716" fmla="*/ 1480776 w 2536152"/>
                <a:gd name="connsiteY716" fmla="*/ 1740455 h 2982556"/>
                <a:gd name="connsiteX717" fmla="*/ 1461940 w 2536152"/>
                <a:gd name="connsiteY717" fmla="*/ 1746483 h 2982556"/>
                <a:gd name="connsiteX718" fmla="*/ 1448880 w 2536152"/>
                <a:gd name="connsiteY718" fmla="*/ 1762054 h 2982556"/>
                <a:gd name="connsiteX719" fmla="*/ 1444360 w 2536152"/>
                <a:gd name="connsiteY719" fmla="*/ 1782146 h 2982556"/>
                <a:gd name="connsiteX720" fmla="*/ 1444360 w 2536152"/>
                <a:gd name="connsiteY720" fmla="*/ 1855983 h 2982556"/>
                <a:gd name="connsiteX721" fmla="*/ 1422510 w 2536152"/>
                <a:gd name="connsiteY721" fmla="*/ 1855983 h 2982556"/>
                <a:gd name="connsiteX722" fmla="*/ 1422510 w 2536152"/>
                <a:gd name="connsiteY722" fmla="*/ 1724884 h 2982556"/>
                <a:gd name="connsiteX723" fmla="*/ 1443104 w 2536152"/>
                <a:gd name="connsiteY723" fmla="*/ 1724884 h 2982556"/>
                <a:gd name="connsiteX724" fmla="*/ 1443104 w 2536152"/>
                <a:gd name="connsiteY724" fmla="*/ 1744223 h 2982556"/>
                <a:gd name="connsiteX725" fmla="*/ 1444360 w 2536152"/>
                <a:gd name="connsiteY725" fmla="*/ 1744223 h 2982556"/>
                <a:gd name="connsiteX726" fmla="*/ 1461438 w 2536152"/>
                <a:gd name="connsiteY726" fmla="*/ 1727647 h 2982556"/>
                <a:gd name="connsiteX727" fmla="*/ 1486804 w 2536152"/>
                <a:gd name="connsiteY727" fmla="*/ 1720615 h 2982556"/>
                <a:gd name="connsiteX728" fmla="*/ 1336143 w 2536152"/>
                <a:gd name="connsiteY728" fmla="*/ 1720615 h 2982556"/>
                <a:gd name="connsiteX729" fmla="*/ 1369546 w 2536152"/>
                <a:gd name="connsiteY729" fmla="*/ 1729405 h 2982556"/>
                <a:gd name="connsiteX730" fmla="*/ 1391144 w 2536152"/>
                <a:gd name="connsiteY730" fmla="*/ 1753013 h 2982556"/>
                <a:gd name="connsiteX731" fmla="*/ 1398930 w 2536152"/>
                <a:gd name="connsiteY731" fmla="*/ 1787922 h 2982556"/>
                <a:gd name="connsiteX732" fmla="*/ 1398428 w 2536152"/>
                <a:gd name="connsiteY732" fmla="*/ 1794452 h 2982556"/>
                <a:gd name="connsiteX733" fmla="*/ 1294453 w 2536152"/>
                <a:gd name="connsiteY733" fmla="*/ 1794452 h 2982556"/>
                <a:gd name="connsiteX734" fmla="*/ 1301736 w 2536152"/>
                <a:gd name="connsiteY734" fmla="*/ 1819818 h 2982556"/>
                <a:gd name="connsiteX735" fmla="*/ 1318060 w 2536152"/>
                <a:gd name="connsiteY735" fmla="*/ 1835138 h 2982556"/>
                <a:gd name="connsiteX736" fmla="*/ 1338654 w 2536152"/>
                <a:gd name="connsiteY736" fmla="*/ 1840412 h 2982556"/>
                <a:gd name="connsiteX737" fmla="*/ 1377582 w 2536152"/>
                <a:gd name="connsiteY737" fmla="*/ 1816553 h 2982556"/>
                <a:gd name="connsiteX738" fmla="*/ 1395916 w 2536152"/>
                <a:gd name="connsiteY738" fmla="*/ 1825594 h 2982556"/>
                <a:gd name="connsiteX739" fmla="*/ 1373062 w 2536152"/>
                <a:gd name="connsiteY739" fmla="*/ 1850709 h 2982556"/>
                <a:gd name="connsiteX740" fmla="*/ 1337901 w 2536152"/>
                <a:gd name="connsiteY740" fmla="*/ 1860002 h 2982556"/>
                <a:gd name="connsiteX741" fmla="*/ 1304247 w 2536152"/>
                <a:gd name="connsiteY741" fmla="*/ 1851211 h 2982556"/>
                <a:gd name="connsiteX742" fmla="*/ 1280891 w 2536152"/>
                <a:gd name="connsiteY742" fmla="*/ 1826348 h 2982556"/>
                <a:gd name="connsiteX743" fmla="*/ 1272603 w 2536152"/>
                <a:gd name="connsiteY743" fmla="*/ 1790685 h 2982556"/>
                <a:gd name="connsiteX744" fmla="*/ 1280388 w 2536152"/>
                <a:gd name="connsiteY744" fmla="*/ 1755775 h 2982556"/>
                <a:gd name="connsiteX745" fmla="*/ 1302740 w 2536152"/>
                <a:gd name="connsiteY745" fmla="*/ 1730158 h 2982556"/>
                <a:gd name="connsiteX746" fmla="*/ 1336143 w 2536152"/>
                <a:gd name="connsiteY746" fmla="*/ 1720615 h 2982556"/>
                <a:gd name="connsiteX747" fmla="*/ 856396 w 2536152"/>
                <a:gd name="connsiteY747" fmla="*/ 1720615 h 2982556"/>
                <a:gd name="connsiteX748" fmla="*/ 881510 w 2536152"/>
                <a:gd name="connsiteY748" fmla="*/ 1727647 h 2982556"/>
                <a:gd name="connsiteX749" fmla="*/ 896830 w 2536152"/>
                <a:gd name="connsiteY749" fmla="*/ 1746232 h 2982556"/>
                <a:gd name="connsiteX750" fmla="*/ 915164 w 2536152"/>
                <a:gd name="connsiteY750" fmla="*/ 1727647 h 2982556"/>
                <a:gd name="connsiteX751" fmla="*/ 941786 w 2536152"/>
                <a:gd name="connsiteY751" fmla="*/ 1720615 h 2982556"/>
                <a:gd name="connsiteX752" fmla="*/ 975942 w 2536152"/>
                <a:gd name="connsiteY752" fmla="*/ 1734428 h 2982556"/>
                <a:gd name="connsiteX753" fmla="*/ 987495 w 2536152"/>
                <a:gd name="connsiteY753" fmla="*/ 1771849 h 2982556"/>
                <a:gd name="connsiteX754" fmla="*/ 987495 w 2536152"/>
                <a:gd name="connsiteY754" fmla="*/ 1855983 h 2982556"/>
                <a:gd name="connsiteX755" fmla="*/ 965896 w 2536152"/>
                <a:gd name="connsiteY755" fmla="*/ 1855983 h 2982556"/>
                <a:gd name="connsiteX756" fmla="*/ 965896 w 2536152"/>
                <a:gd name="connsiteY756" fmla="*/ 1775114 h 2982556"/>
                <a:gd name="connsiteX757" fmla="*/ 958361 w 2536152"/>
                <a:gd name="connsiteY757" fmla="*/ 1748743 h 2982556"/>
                <a:gd name="connsiteX758" fmla="*/ 936260 w 2536152"/>
                <a:gd name="connsiteY758" fmla="*/ 1740455 h 2982556"/>
                <a:gd name="connsiteX759" fmla="*/ 918429 w 2536152"/>
                <a:gd name="connsiteY759" fmla="*/ 1746232 h 2982556"/>
                <a:gd name="connsiteX760" fmla="*/ 905872 w 2536152"/>
                <a:gd name="connsiteY760" fmla="*/ 1761301 h 2982556"/>
                <a:gd name="connsiteX761" fmla="*/ 901602 w 2536152"/>
                <a:gd name="connsiteY761" fmla="*/ 1781895 h 2982556"/>
                <a:gd name="connsiteX762" fmla="*/ 901602 w 2536152"/>
                <a:gd name="connsiteY762" fmla="*/ 1855983 h 2982556"/>
                <a:gd name="connsiteX763" fmla="*/ 879752 w 2536152"/>
                <a:gd name="connsiteY763" fmla="*/ 1855983 h 2982556"/>
                <a:gd name="connsiteX764" fmla="*/ 879752 w 2536152"/>
                <a:gd name="connsiteY764" fmla="*/ 1775365 h 2982556"/>
                <a:gd name="connsiteX765" fmla="*/ 872218 w 2536152"/>
                <a:gd name="connsiteY765" fmla="*/ 1748743 h 2982556"/>
                <a:gd name="connsiteX766" fmla="*/ 850368 w 2536152"/>
                <a:gd name="connsiteY766" fmla="*/ 1740455 h 2982556"/>
                <a:gd name="connsiteX767" fmla="*/ 832537 w 2536152"/>
                <a:gd name="connsiteY767" fmla="*/ 1746232 h 2982556"/>
                <a:gd name="connsiteX768" fmla="*/ 819979 w 2536152"/>
                <a:gd name="connsiteY768" fmla="*/ 1761803 h 2982556"/>
                <a:gd name="connsiteX769" fmla="*/ 815710 w 2536152"/>
                <a:gd name="connsiteY769" fmla="*/ 1782397 h 2982556"/>
                <a:gd name="connsiteX770" fmla="*/ 815710 w 2536152"/>
                <a:gd name="connsiteY770" fmla="*/ 1855983 h 2982556"/>
                <a:gd name="connsiteX771" fmla="*/ 793860 w 2536152"/>
                <a:gd name="connsiteY771" fmla="*/ 1855983 h 2982556"/>
                <a:gd name="connsiteX772" fmla="*/ 793860 w 2536152"/>
                <a:gd name="connsiteY772" fmla="*/ 1724884 h 2982556"/>
                <a:gd name="connsiteX773" fmla="*/ 814454 w 2536152"/>
                <a:gd name="connsiteY773" fmla="*/ 1724884 h 2982556"/>
                <a:gd name="connsiteX774" fmla="*/ 814454 w 2536152"/>
                <a:gd name="connsiteY774" fmla="*/ 1744223 h 2982556"/>
                <a:gd name="connsiteX775" fmla="*/ 815710 w 2536152"/>
                <a:gd name="connsiteY775" fmla="*/ 1744223 h 2982556"/>
                <a:gd name="connsiteX776" fmla="*/ 832537 w 2536152"/>
                <a:gd name="connsiteY776" fmla="*/ 1727396 h 2982556"/>
                <a:gd name="connsiteX777" fmla="*/ 856396 w 2536152"/>
                <a:gd name="connsiteY777" fmla="*/ 1720615 h 2982556"/>
                <a:gd name="connsiteX778" fmla="*/ 709484 w 2536152"/>
                <a:gd name="connsiteY778" fmla="*/ 1720615 h 2982556"/>
                <a:gd name="connsiteX779" fmla="*/ 751425 w 2536152"/>
                <a:gd name="connsiteY779" fmla="*/ 1734679 h 2982556"/>
                <a:gd name="connsiteX780" fmla="*/ 766494 w 2536152"/>
                <a:gd name="connsiteY780" fmla="*/ 1772853 h 2982556"/>
                <a:gd name="connsiteX781" fmla="*/ 766494 w 2536152"/>
                <a:gd name="connsiteY781" fmla="*/ 1855983 h 2982556"/>
                <a:gd name="connsiteX782" fmla="*/ 745649 w 2536152"/>
                <a:gd name="connsiteY782" fmla="*/ 1855983 h 2982556"/>
                <a:gd name="connsiteX783" fmla="*/ 745649 w 2536152"/>
                <a:gd name="connsiteY783" fmla="*/ 1837147 h 2982556"/>
                <a:gd name="connsiteX784" fmla="*/ 744644 w 2536152"/>
                <a:gd name="connsiteY784" fmla="*/ 1837147 h 2982556"/>
                <a:gd name="connsiteX785" fmla="*/ 727817 w 2536152"/>
                <a:gd name="connsiteY785" fmla="*/ 1853472 h 2982556"/>
                <a:gd name="connsiteX786" fmla="*/ 702200 w 2536152"/>
                <a:gd name="connsiteY786" fmla="*/ 1860002 h 2982556"/>
                <a:gd name="connsiteX787" fmla="*/ 676583 w 2536152"/>
                <a:gd name="connsiteY787" fmla="*/ 1854476 h 2982556"/>
                <a:gd name="connsiteX788" fmla="*/ 659003 w 2536152"/>
                <a:gd name="connsiteY788" fmla="*/ 1838905 h 2982556"/>
                <a:gd name="connsiteX789" fmla="*/ 652975 w 2536152"/>
                <a:gd name="connsiteY789" fmla="*/ 1816302 h 2982556"/>
                <a:gd name="connsiteX790" fmla="*/ 668546 w 2536152"/>
                <a:gd name="connsiteY790" fmla="*/ 1783904 h 2982556"/>
                <a:gd name="connsiteX791" fmla="*/ 708228 w 2536152"/>
                <a:gd name="connsiteY791" fmla="*/ 1772100 h 2982556"/>
                <a:gd name="connsiteX792" fmla="*/ 730329 w 2536152"/>
                <a:gd name="connsiteY792" fmla="*/ 1774611 h 2982556"/>
                <a:gd name="connsiteX793" fmla="*/ 745649 w 2536152"/>
                <a:gd name="connsiteY793" fmla="*/ 1780639 h 2982556"/>
                <a:gd name="connsiteX794" fmla="*/ 745649 w 2536152"/>
                <a:gd name="connsiteY794" fmla="*/ 1772602 h 2982556"/>
                <a:gd name="connsiteX795" fmla="*/ 735603 w 2536152"/>
                <a:gd name="connsiteY795" fmla="*/ 1749245 h 2982556"/>
                <a:gd name="connsiteX796" fmla="*/ 709484 w 2536152"/>
                <a:gd name="connsiteY796" fmla="*/ 1740204 h 2982556"/>
                <a:gd name="connsiteX797" fmla="*/ 689392 w 2536152"/>
                <a:gd name="connsiteY797" fmla="*/ 1744976 h 2982556"/>
                <a:gd name="connsiteX798" fmla="*/ 674574 w 2536152"/>
                <a:gd name="connsiteY798" fmla="*/ 1758287 h 2982556"/>
                <a:gd name="connsiteX799" fmla="*/ 657998 w 2536152"/>
                <a:gd name="connsiteY799" fmla="*/ 1745981 h 2982556"/>
                <a:gd name="connsiteX800" fmla="*/ 679346 w 2536152"/>
                <a:gd name="connsiteY800" fmla="*/ 1727396 h 2982556"/>
                <a:gd name="connsiteX801" fmla="*/ 709484 w 2536152"/>
                <a:gd name="connsiteY801" fmla="*/ 1720615 h 2982556"/>
                <a:gd name="connsiteX802" fmla="*/ 1832066 w 2536152"/>
                <a:gd name="connsiteY802" fmla="*/ 1671892 h 2982556"/>
                <a:gd name="connsiteX803" fmla="*/ 1956886 w 2536152"/>
                <a:gd name="connsiteY803" fmla="*/ 1671892 h 2982556"/>
                <a:gd name="connsiteX804" fmla="*/ 1956886 w 2536152"/>
                <a:gd name="connsiteY804" fmla="*/ 1692737 h 2982556"/>
                <a:gd name="connsiteX805" fmla="*/ 1905401 w 2536152"/>
                <a:gd name="connsiteY805" fmla="*/ 1692737 h 2982556"/>
                <a:gd name="connsiteX806" fmla="*/ 1905401 w 2536152"/>
                <a:gd name="connsiteY806" fmla="*/ 1855983 h 2982556"/>
                <a:gd name="connsiteX807" fmla="*/ 1883551 w 2536152"/>
                <a:gd name="connsiteY807" fmla="*/ 1855983 h 2982556"/>
                <a:gd name="connsiteX808" fmla="*/ 1883551 w 2536152"/>
                <a:gd name="connsiteY808" fmla="*/ 1692737 h 2982556"/>
                <a:gd name="connsiteX809" fmla="*/ 1832066 w 2536152"/>
                <a:gd name="connsiteY809" fmla="*/ 1692737 h 2982556"/>
                <a:gd name="connsiteX810" fmla="*/ 1626804 w 2536152"/>
                <a:gd name="connsiteY810" fmla="*/ 1671892 h 2982556"/>
                <a:gd name="connsiteX811" fmla="*/ 1648654 w 2536152"/>
                <a:gd name="connsiteY811" fmla="*/ 1671892 h 2982556"/>
                <a:gd name="connsiteX812" fmla="*/ 1648654 w 2536152"/>
                <a:gd name="connsiteY812" fmla="*/ 1855983 h 2982556"/>
                <a:gd name="connsiteX813" fmla="*/ 1626804 w 2536152"/>
                <a:gd name="connsiteY813" fmla="*/ 1855983 h 2982556"/>
                <a:gd name="connsiteX814" fmla="*/ 1070085 w 2536152"/>
                <a:gd name="connsiteY814" fmla="*/ 1671892 h 2982556"/>
                <a:gd name="connsiteX815" fmla="*/ 1091935 w 2536152"/>
                <a:gd name="connsiteY815" fmla="*/ 1671892 h 2982556"/>
                <a:gd name="connsiteX816" fmla="*/ 1091935 w 2536152"/>
                <a:gd name="connsiteY816" fmla="*/ 1726140 h 2982556"/>
                <a:gd name="connsiteX817" fmla="*/ 1090679 w 2536152"/>
                <a:gd name="connsiteY817" fmla="*/ 1744474 h 2982556"/>
                <a:gd name="connsiteX818" fmla="*/ 1091935 w 2536152"/>
                <a:gd name="connsiteY818" fmla="*/ 1744474 h 2982556"/>
                <a:gd name="connsiteX819" fmla="*/ 1109766 w 2536152"/>
                <a:gd name="connsiteY819" fmla="*/ 1727647 h 2982556"/>
                <a:gd name="connsiteX820" fmla="*/ 1136639 w 2536152"/>
                <a:gd name="connsiteY820" fmla="*/ 1720615 h 2982556"/>
                <a:gd name="connsiteX821" fmla="*/ 1168535 w 2536152"/>
                <a:gd name="connsiteY821" fmla="*/ 1729656 h 2982556"/>
                <a:gd name="connsiteX822" fmla="*/ 1191138 w 2536152"/>
                <a:gd name="connsiteY822" fmla="*/ 1754771 h 2982556"/>
                <a:gd name="connsiteX823" fmla="*/ 1199426 w 2536152"/>
                <a:gd name="connsiteY823" fmla="*/ 1790434 h 2982556"/>
                <a:gd name="connsiteX824" fmla="*/ 1191138 w 2536152"/>
                <a:gd name="connsiteY824" fmla="*/ 1826348 h 2982556"/>
                <a:gd name="connsiteX825" fmla="*/ 1168535 w 2536152"/>
                <a:gd name="connsiteY825" fmla="*/ 1851211 h 2982556"/>
                <a:gd name="connsiteX826" fmla="*/ 1136639 w 2536152"/>
                <a:gd name="connsiteY826" fmla="*/ 1860002 h 2982556"/>
                <a:gd name="connsiteX827" fmla="*/ 1109766 w 2536152"/>
                <a:gd name="connsiteY827" fmla="*/ 1853221 h 2982556"/>
                <a:gd name="connsiteX828" fmla="*/ 1091935 w 2536152"/>
                <a:gd name="connsiteY828" fmla="*/ 1836645 h 2982556"/>
                <a:gd name="connsiteX829" fmla="*/ 1090679 w 2536152"/>
                <a:gd name="connsiteY829" fmla="*/ 1836645 h 2982556"/>
                <a:gd name="connsiteX830" fmla="*/ 1090679 w 2536152"/>
                <a:gd name="connsiteY830" fmla="*/ 1855983 h 2982556"/>
                <a:gd name="connsiteX831" fmla="*/ 1070085 w 2536152"/>
                <a:gd name="connsiteY831" fmla="*/ 1855983 h 2982556"/>
                <a:gd name="connsiteX832" fmla="*/ 1235293 w 2536152"/>
                <a:gd name="connsiteY832" fmla="*/ 1669381 h 2982556"/>
                <a:gd name="connsiteX833" fmla="*/ 1246344 w 2536152"/>
                <a:gd name="connsiteY833" fmla="*/ 1673650 h 2982556"/>
                <a:gd name="connsiteX834" fmla="*/ 1250864 w 2536152"/>
                <a:gd name="connsiteY834" fmla="*/ 1684952 h 2982556"/>
                <a:gd name="connsiteX835" fmla="*/ 1246344 w 2536152"/>
                <a:gd name="connsiteY835" fmla="*/ 1696002 h 2982556"/>
                <a:gd name="connsiteX836" fmla="*/ 1235293 w 2536152"/>
                <a:gd name="connsiteY836" fmla="*/ 1700774 h 2982556"/>
                <a:gd name="connsiteX837" fmla="*/ 1224243 w 2536152"/>
                <a:gd name="connsiteY837" fmla="*/ 1696002 h 2982556"/>
                <a:gd name="connsiteX838" fmla="*/ 1219471 w 2536152"/>
                <a:gd name="connsiteY838" fmla="*/ 1684952 h 2982556"/>
                <a:gd name="connsiteX839" fmla="*/ 1224243 w 2536152"/>
                <a:gd name="connsiteY839" fmla="*/ 1673650 h 2982556"/>
                <a:gd name="connsiteX840" fmla="*/ 1235293 w 2536152"/>
                <a:gd name="connsiteY840" fmla="*/ 1669381 h 2982556"/>
                <a:gd name="connsiteX841" fmla="*/ 560674 w 2536152"/>
                <a:gd name="connsiteY841" fmla="*/ 1667623 h 2982556"/>
                <a:gd name="connsiteX842" fmla="*/ 598346 w 2536152"/>
                <a:gd name="connsiteY842" fmla="*/ 1675408 h 2982556"/>
                <a:gd name="connsiteX843" fmla="*/ 627982 w 2536152"/>
                <a:gd name="connsiteY843" fmla="*/ 1697760 h 2982556"/>
                <a:gd name="connsiteX844" fmla="*/ 612410 w 2536152"/>
                <a:gd name="connsiteY844" fmla="*/ 1713080 h 2982556"/>
                <a:gd name="connsiteX845" fmla="*/ 589305 w 2536152"/>
                <a:gd name="connsiteY845" fmla="*/ 1694495 h 2982556"/>
                <a:gd name="connsiteX846" fmla="*/ 560674 w 2536152"/>
                <a:gd name="connsiteY846" fmla="*/ 1688468 h 2982556"/>
                <a:gd name="connsiteX847" fmla="*/ 524006 w 2536152"/>
                <a:gd name="connsiteY847" fmla="*/ 1698011 h 2982556"/>
                <a:gd name="connsiteX848" fmla="*/ 497385 w 2536152"/>
                <a:gd name="connsiteY848" fmla="*/ 1724382 h 2982556"/>
                <a:gd name="connsiteX849" fmla="*/ 487339 w 2536152"/>
                <a:gd name="connsiteY849" fmla="*/ 1763812 h 2982556"/>
                <a:gd name="connsiteX850" fmla="*/ 497385 w 2536152"/>
                <a:gd name="connsiteY850" fmla="*/ 1803493 h 2982556"/>
                <a:gd name="connsiteX851" fmla="*/ 524006 w 2536152"/>
                <a:gd name="connsiteY851" fmla="*/ 1829864 h 2982556"/>
                <a:gd name="connsiteX852" fmla="*/ 560674 w 2536152"/>
                <a:gd name="connsiteY852" fmla="*/ 1839156 h 2982556"/>
                <a:gd name="connsiteX853" fmla="*/ 617433 w 2536152"/>
                <a:gd name="connsiteY853" fmla="*/ 1811781 h 2982556"/>
                <a:gd name="connsiteX854" fmla="*/ 633507 w 2536152"/>
                <a:gd name="connsiteY854" fmla="*/ 1827101 h 2982556"/>
                <a:gd name="connsiteX855" fmla="*/ 601862 w 2536152"/>
                <a:gd name="connsiteY855" fmla="*/ 1851211 h 2982556"/>
                <a:gd name="connsiteX856" fmla="*/ 560674 w 2536152"/>
                <a:gd name="connsiteY856" fmla="*/ 1860002 h 2982556"/>
                <a:gd name="connsiteX857" fmla="*/ 511951 w 2536152"/>
                <a:gd name="connsiteY857" fmla="*/ 1847444 h 2982556"/>
                <a:gd name="connsiteX858" fmla="*/ 477795 w 2536152"/>
                <a:gd name="connsiteY858" fmla="*/ 1812786 h 2982556"/>
                <a:gd name="connsiteX859" fmla="*/ 465238 w 2536152"/>
                <a:gd name="connsiteY859" fmla="*/ 1763812 h 2982556"/>
                <a:gd name="connsiteX860" fmla="*/ 477795 w 2536152"/>
                <a:gd name="connsiteY860" fmla="*/ 1714838 h 2982556"/>
                <a:gd name="connsiteX861" fmla="*/ 511951 w 2536152"/>
                <a:gd name="connsiteY861" fmla="*/ 1680431 h 2982556"/>
                <a:gd name="connsiteX862" fmla="*/ 560674 w 2536152"/>
                <a:gd name="connsiteY862" fmla="*/ 1667623 h 2982556"/>
                <a:gd name="connsiteX863" fmla="*/ 1326851 w 2536152"/>
                <a:gd name="connsiteY863" fmla="*/ 1666618 h 2982556"/>
                <a:gd name="connsiteX864" fmla="*/ 1346189 w 2536152"/>
                <a:gd name="connsiteY864" fmla="*/ 1666618 h 2982556"/>
                <a:gd name="connsiteX865" fmla="*/ 1372559 w 2536152"/>
                <a:gd name="connsiteY865" fmla="*/ 1696756 h 2982556"/>
                <a:gd name="connsiteX866" fmla="*/ 1372559 w 2536152"/>
                <a:gd name="connsiteY866" fmla="*/ 1698011 h 2982556"/>
                <a:gd name="connsiteX867" fmla="*/ 1351463 w 2536152"/>
                <a:gd name="connsiteY867" fmla="*/ 1698011 h 2982556"/>
                <a:gd name="connsiteX868" fmla="*/ 1337399 w 2536152"/>
                <a:gd name="connsiteY868" fmla="*/ 1683194 h 2982556"/>
                <a:gd name="connsiteX869" fmla="*/ 1335390 w 2536152"/>
                <a:gd name="connsiteY869" fmla="*/ 1683194 h 2982556"/>
                <a:gd name="connsiteX870" fmla="*/ 1321576 w 2536152"/>
                <a:gd name="connsiteY870" fmla="*/ 1698011 h 2982556"/>
                <a:gd name="connsiteX871" fmla="*/ 1300480 w 2536152"/>
                <a:gd name="connsiteY871" fmla="*/ 1698011 h 2982556"/>
                <a:gd name="connsiteX872" fmla="*/ 1300480 w 2536152"/>
                <a:gd name="connsiteY872" fmla="*/ 1696756 h 2982556"/>
                <a:gd name="connsiteX873" fmla="*/ 705716 w 2536152"/>
                <a:gd name="connsiteY873" fmla="*/ 1656823 h 2982556"/>
                <a:gd name="connsiteX874" fmla="*/ 725306 w 2536152"/>
                <a:gd name="connsiteY874" fmla="*/ 1662851 h 2982556"/>
                <a:gd name="connsiteX875" fmla="*/ 732087 w 2536152"/>
                <a:gd name="connsiteY875" fmla="*/ 1680431 h 2982556"/>
                <a:gd name="connsiteX876" fmla="*/ 724552 w 2536152"/>
                <a:gd name="connsiteY876" fmla="*/ 1699267 h 2982556"/>
                <a:gd name="connsiteX877" fmla="*/ 704209 w 2536152"/>
                <a:gd name="connsiteY877" fmla="*/ 1708309 h 2982556"/>
                <a:gd name="connsiteX878" fmla="*/ 700191 w 2536152"/>
                <a:gd name="connsiteY878" fmla="*/ 1694747 h 2982556"/>
                <a:gd name="connsiteX879" fmla="*/ 711744 w 2536152"/>
                <a:gd name="connsiteY879" fmla="*/ 1689472 h 2982556"/>
                <a:gd name="connsiteX880" fmla="*/ 715260 w 2536152"/>
                <a:gd name="connsiteY880" fmla="*/ 1681436 h 2982556"/>
                <a:gd name="connsiteX881" fmla="*/ 712246 w 2536152"/>
                <a:gd name="connsiteY881" fmla="*/ 1674404 h 2982556"/>
                <a:gd name="connsiteX882" fmla="*/ 703707 w 2536152"/>
                <a:gd name="connsiteY882" fmla="*/ 1671892 h 2982556"/>
                <a:gd name="connsiteX883" fmla="*/ 689392 w 2536152"/>
                <a:gd name="connsiteY883" fmla="*/ 1674906 h 2982556"/>
                <a:gd name="connsiteX884" fmla="*/ 685122 w 2536152"/>
                <a:gd name="connsiteY884" fmla="*/ 1661093 h 2982556"/>
                <a:gd name="connsiteX885" fmla="*/ 705716 w 2536152"/>
                <a:gd name="connsiteY885" fmla="*/ 1656823 h 2982556"/>
                <a:gd name="connsiteX886" fmla="*/ 1369546 w 2536152"/>
                <a:gd name="connsiteY886" fmla="*/ 1635727 h 2982556"/>
                <a:gd name="connsiteX887" fmla="*/ 1393405 w 2536152"/>
                <a:gd name="connsiteY887" fmla="*/ 1635727 h 2982556"/>
                <a:gd name="connsiteX888" fmla="*/ 1375573 w 2536152"/>
                <a:gd name="connsiteY888" fmla="*/ 1667120 h 2982556"/>
                <a:gd name="connsiteX889" fmla="*/ 1357993 w 2536152"/>
                <a:gd name="connsiteY889" fmla="*/ 1667120 h 2982556"/>
                <a:gd name="connsiteX890" fmla="*/ 497188 w 2536152"/>
                <a:gd name="connsiteY890" fmla="*/ 1496833 h 2982556"/>
                <a:gd name="connsiteX891" fmla="*/ 506983 w 2536152"/>
                <a:gd name="connsiteY891" fmla="*/ 1500600 h 2982556"/>
                <a:gd name="connsiteX892" fmla="*/ 510750 w 2536152"/>
                <a:gd name="connsiteY892" fmla="*/ 1510395 h 2982556"/>
                <a:gd name="connsiteX893" fmla="*/ 506983 w 2536152"/>
                <a:gd name="connsiteY893" fmla="*/ 1520190 h 2982556"/>
                <a:gd name="connsiteX894" fmla="*/ 497188 w 2536152"/>
                <a:gd name="connsiteY894" fmla="*/ 1524459 h 2982556"/>
                <a:gd name="connsiteX895" fmla="*/ 487394 w 2536152"/>
                <a:gd name="connsiteY895" fmla="*/ 1520190 h 2982556"/>
                <a:gd name="connsiteX896" fmla="*/ 483124 w 2536152"/>
                <a:gd name="connsiteY896" fmla="*/ 1510395 h 2982556"/>
                <a:gd name="connsiteX897" fmla="*/ 487394 w 2536152"/>
                <a:gd name="connsiteY897" fmla="*/ 1500600 h 2982556"/>
                <a:gd name="connsiteX898" fmla="*/ 497188 w 2536152"/>
                <a:gd name="connsiteY898" fmla="*/ 1496833 h 2982556"/>
                <a:gd name="connsiteX899" fmla="*/ 598624 w 2536152"/>
                <a:gd name="connsiteY899" fmla="*/ 1443841 h 2982556"/>
                <a:gd name="connsiteX900" fmla="*/ 610177 w 2536152"/>
                <a:gd name="connsiteY900" fmla="*/ 1448613 h 2982556"/>
                <a:gd name="connsiteX901" fmla="*/ 614949 w 2536152"/>
                <a:gd name="connsiteY901" fmla="*/ 1460166 h 2982556"/>
                <a:gd name="connsiteX902" fmla="*/ 610177 w 2536152"/>
                <a:gd name="connsiteY902" fmla="*/ 1471718 h 2982556"/>
                <a:gd name="connsiteX903" fmla="*/ 598624 w 2536152"/>
                <a:gd name="connsiteY903" fmla="*/ 1476490 h 2982556"/>
                <a:gd name="connsiteX904" fmla="*/ 586820 w 2536152"/>
                <a:gd name="connsiteY904" fmla="*/ 1471718 h 2982556"/>
                <a:gd name="connsiteX905" fmla="*/ 582048 w 2536152"/>
                <a:gd name="connsiteY905" fmla="*/ 1460166 h 2982556"/>
                <a:gd name="connsiteX906" fmla="*/ 586820 w 2536152"/>
                <a:gd name="connsiteY906" fmla="*/ 1448613 h 2982556"/>
                <a:gd name="connsiteX907" fmla="*/ 598624 w 2536152"/>
                <a:gd name="connsiteY907" fmla="*/ 1443841 h 2982556"/>
                <a:gd name="connsiteX908" fmla="*/ 347049 w 2536152"/>
                <a:gd name="connsiteY908" fmla="*/ 1359455 h 2982556"/>
                <a:gd name="connsiteX909" fmla="*/ 325701 w 2536152"/>
                <a:gd name="connsiteY909" fmla="*/ 1365734 h 2982556"/>
                <a:gd name="connsiteX910" fmla="*/ 309628 w 2536152"/>
                <a:gd name="connsiteY910" fmla="*/ 1383314 h 2982556"/>
                <a:gd name="connsiteX911" fmla="*/ 303600 w 2536152"/>
                <a:gd name="connsiteY911" fmla="*/ 1409434 h 2982556"/>
                <a:gd name="connsiteX912" fmla="*/ 309628 w 2536152"/>
                <a:gd name="connsiteY912" fmla="*/ 1435553 h 2982556"/>
                <a:gd name="connsiteX913" fmla="*/ 325701 w 2536152"/>
                <a:gd name="connsiteY913" fmla="*/ 1453133 h 2982556"/>
                <a:gd name="connsiteX914" fmla="*/ 347049 w 2536152"/>
                <a:gd name="connsiteY914" fmla="*/ 1459412 h 2982556"/>
                <a:gd name="connsiteX915" fmla="*/ 368396 w 2536152"/>
                <a:gd name="connsiteY915" fmla="*/ 1453133 h 2982556"/>
                <a:gd name="connsiteX916" fmla="*/ 384470 w 2536152"/>
                <a:gd name="connsiteY916" fmla="*/ 1435553 h 2982556"/>
                <a:gd name="connsiteX917" fmla="*/ 390497 w 2536152"/>
                <a:gd name="connsiteY917" fmla="*/ 1409434 h 2982556"/>
                <a:gd name="connsiteX918" fmla="*/ 384470 w 2536152"/>
                <a:gd name="connsiteY918" fmla="*/ 1383063 h 2982556"/>
                <a:gd name="connsiteX919" fmla="*/ 368396 w 2536152"/>
                <a:gd name="connsiteY919" fmla="*/ 1365734 h 2982556"/>
                <a:gd name="connsiteX920" fmla="*/ 347049 w 2536152"/>
                <a:gd name="connsiteY920" fmla="*/ 1359455 h 2982556"/>
                <a:gd name="connsiteX921" fmla="*/ 440178 w 2536152"/>
                <a:gd name="connsiteY921" fmla="*/ 1343884 h 2982556"/>
                <a:gd name="connsiteX922" fmla="*/ 462028 w 2536152"/>
                <a:gd name="connsiteY922" fmla="*/ 1343884 h 2982556"/>
                <a:gd name="connsiteX923" fmla="*/ 462028 w 2536152"/>
                <a:gd name="connsiteY923" fmla="*/ 1422996 h 2982556"/>
                <a:gd name="connsiteX924" fmla="*/ 470567 w 2536152"/>
                <a:gd name="connsiteY924" fmla="*/ 1450622 h 2982556"/>
                <a:gd name="connsiteX925" fmla="*/ 493421 w 2536152"/>
                <a:gd name="connsiteY925" fmla="*/ 1459412 h 2982556"/>
                <a:gd name="connsiteX926" fmla="*/ 513262 w 2536152"/>
                <a:gd name="connsiteY926" fmla="*/ 1453385 h 2982556"/>
                <a:gd name="connsiteX927" fmla="*/ 526573 w 2536152"/>
                <a:gd name="connsiteY927" fmla="*/ 1438065 h 2982556"/>
                <a:gd name="connsiteX928" fmla="*/ 531345 w 2536152"/>
                <a:gd name="connsiteY928" fmla="*/ 1417973 h 2982556"/>
                <a:gd name="connsiteX929" fmla="*/ 531345 w 2536152"/>
                <a:gd name="connsiteY929" fmla="*/ 1343884 h 2982556"/>
                <a:gd name="connsiteX930" fmla="*/ 553194 w 2536152"/>
                <a:gd name="connsiteY930" fmla="*/ 1343884 h 2982556"/>
                <a:gd name="connsiteX931" fmla="*/ 553194 w 2536152"/>
                <a:gd name="connsiteY931" fmla="*/ 1474983 h 2982556"/>
                <a:gd name="connsiteX932" fmla="*/ 532349 w 2536152"/>
                <a:gd name="connsiteY932" fmla="*/ 1474983 h 2982556"/>
                <a:gd name="connsiteX933" fmla="*/ 532349 w 2536152"/>
                <a:gd name="connsiteY933" fmla="*/ 1455896 h 2982556"/>
                <a:gd name="connsiteX934" fmla="*/ 531345 w 2536152"/>
                <a:gd name="connsiteY934" fmla="*/ 1455896 h 2982556"/>
                <a:gd name="connsiteX935" fmla="*/ 514015 w 2536152"/>
                <a:gd name="connsiteY935" fmla="*/ 1472472 h 2982556"/>
                <a:gd name="connsiteX936" fmla="*/ 488901 w 2536152"/>
                <a:gd name="connsiteY936" fmla="*/ 1479002 h 2982556"/>
                <a:gd name="connsiteX937" fmla="*/ 452735 w 2536152"/>
                <a:gd name="connsiteY937" fmla="*/ 1465188 h 2982556"/>
                <a:gd name="connsiteX938" fmla="*/ 440178 w 2536152"/>
                <a:gd name="connsiteY938" fmla="*/ 1426261 h 2982556"/>
                <a:gd name="connsiteX939" fmla="*/ 176743 w 2536152"/>
                <a:gd name="connsiteY939" fmla="*/ 1343884 h 2982556"/>
                <a:gd name="connsiteX940" fmla="*/ 198593 w 2536152"/>
                <a:gd name="connsiteY940" fmla="*/ 1343884 h 2982556"/>
                <a:gd name="connsiteX941" fmla="*/ 198593 w 2536152"/>
                <a:gd name="connsiteY941" fmla="*/ 1474983 h 2982556"/>
                <a:gd name="connsiteX942" fmla="*/ 176743 w 2536152"/>
                <a:gd name="connsiteY942" fmla="*/ 1474983 h 2982556"/>
                <a:gd name="connsiteX943" fmla="*/ 598624 w 2536152"/>
                <a:gd name="connsiteY943" fmla="*/ 1342377 h 2982556"/>
                <a:gd name="connsiteX944" fmla="*/ 610177 w 2536152"/>
                <a:gd name="connsiteY944" fmla="*/ 1347149 h 2982556"/>
                <a:gd name="connsiteX945" fmla="*/ 614949 w 2536152"/>
                <a:gd name="connsiteY945" fmla="*/ 1358702 h 2982556"/>
                <a:gd name="connsiteX946" fmla="*/ 610177 w 2536152"/>
                <a:gd name="connsiteY946" fmla="*/ 1370506 h 2982556"/>
                <a:gd name="connsiteX947" fmla="*/ 598624 w 2536152"/>
                <a:gd name="connsiteY947" fmla="*/ 1375278 h 2982556"/>
                <a:gd name="connsiteX948" fmla="*/ 586820 w 2536152"/>
                <a:gd name="connsiteY948" fmla="*/ 1370506 h 2982556"/>
                <a:gd name="connsiteX949" fmla="*/ 582048 w 2536152"/>
                <a:gd name="connsiteY949" fmla="*/ 1358702 h 2982556"/>
                <a:gd name="connsiteX950" fmla="*/ 586820 w 2536152"/>
                <a:gd name="connsiteY950" fmla="*/ 1347149 h 2982556"/>
                <a:gd name="connsiteX951" fmla="*/ 598624 w 2536152"/>
                <a:gd name="connsiteY951" fmla="*/ 1342377 h 2982556"/>
                <a:gd name="connsiteX952" fmla="*/ 389493 w 2536152"/>
                <a:gd name="connsiteY952" fmla="*/ 1290892 h 2982556"/>
                <a:gd name="connsiteX953" fmla="*/ 411343 w 2536152"/>
                <a:gd name="connsiteY953" fmla="*/ 1290892 h 2982556"/>
                <a:gd name="connsiteX954" fmla="*/ 411343 w 2536152"/>
                <a:gd name="connsiteY954" fmla="*/ 1474983 h 2982556"/>
                <a:gd name="connsiteX955" fmla="*/ 390497 w 2536152"/>
                <a:gd name="connsiteY955" fmla="*/ 1474983 h 2982556"/>
                <a:gd name="connsiteX956" fmla="*/ 390497 w 2536152"/>
                <a:gd name="connsiteY956" fmla="*/ 1455645 h 2982556"/>
                <a:gd name="connsiteX957" fmla="*/ 389493 w 2536152"/>
                <a:gd name="connsiteY957" fmla="*/ 1455645 h 2982556"/>
                <a:gd name="connsiteX958" fmla="*/ 371410 w 2536152"/>
                <a:gd name="connsiteY958" fmla="*/ 1472221 h 2982556"/>
                <a:gd name="connsiteX959" fmla="*/ 344788 w 2536152"/>
                <a:gd name="connsiteY959" fmla="*/ 1479002 h 2982556"/>
                <a:gd name="connsiteX960" fmla="*/ 312642 w 2536152"/>
                <a:gd name="connsiteY960" fmla="*/ 1470211 h 2982556"/>
                <a:gd name="connsiteX961" fmla="*/ 290289 w 2536152"/>
                <a:gd name="connsiteY961" fmla="*/ 1445348 h 2982556"/>
                <a:gd name="connsiteX962" fmla="*/ 282002 w 2536152"/>
                <a:gd name="connsiteY962" fmla="*/ 1409434 h 2982556"/>
                <a:gd name="connsiteX963" fmla="*/ 290289 w 2536152"/>
                <a:gd name="connsiteY963" fmla="*/ 1373771 h 2982556"/>
                <a:gd name="connsiteX964" fmla="*/ 312642 w 2536152"/>
                <a:gd name="connsiteY964" fmla="*/ 1348656 h 2982556"/>
                <a:gd name="connsiteX965" fmla="*/ 344788 w 2536152"/>
                <a:gd name="connsiteY965" fmla="*/ 1339615 h 2982556"/>
                <a:gd name="connsiteX966" fmla="*/ 371410 w 2536152"/>
                <a:gd name="connsiteY966" fmla="*/ 1346647 h 2982556"/>
                <a:gd name="connsiteX967" fmla="*/ 389493 w 2536152"/>
                <a:gd name="connsiteY967" fmla="*/ 1363474 h 2982556"/>
                <a:gd name="connsiteX968" fmla="*/ 390497 w 2536152"/>
                <a:gd name="connsiteY968" fmla="*/ 1363474 h 2982556"/>
                <a:gd name="connsiteX969" fmla="*/ 389493 w 2536152"/>
                <a:gd name="connsiteY969" fmla="*/ 1345140 h 2982556"/>
                <a:gd name="connsiteX970" fmla="*/ 0 w 2536152"/>
                <a:gd name="connsiteY970" fmla="*/ 1290892 h 2982556"/>
                <a:gd name="connsiteX971" fmla="*/ 24361 w 2536152"/>
                <a:gd name="connsiteY971" fmla="*/ 1290892 h 2982556"/>
                <a:gd name="connsiteX972" fmla="*/ 69819 w 2536152"/>
                <a:gd name="connsiteY972" fmla="*/ 1424251 h 2982556"/>
                <a:gd name="connsiteX973" fmla="*/ 75847 w 2536152"/>
                <a:gd name="connsiteY973" fmla="*/ 1442585 h 2982556"/>
                <a:gd name="connsiteX974" fmla="*/ 77102 w 2536152"/>
                <a:gd name="connsiteY974" fmla="*/ 1442585 h 2982556"/>
                <a:gd name="connsiteX975" fmla="*/ 83381 w 2536152"/>
                <a:gd name="connsiteY975" fmla="*/ 1424251 h 2982556"/>
                <a:gd name="connsiteX976" fmla="*/ 131099 w 2536152"/>
                <a:gd name="connsiteY976" fmla="*/ 1290892 h 2982556"/>
                <a:gd name="connsiteX977" fmla="*/ 155209 w 2536152"/>
                <a:gd name="connsiteY977" fmla="*/ 1290892 h 2982556"/>
                <a:gd name="connsiteX978" fmla="*/ 87902 w 2536152"/>
                <a:gd name="connsiteY978" fmla="*/ 1474983 h 2982556"/>
                <a:gd name="connsiteX979" fmla="*/ 65299 w 2536152"/>
                <a:gd name="connsiteY979" fmla="*/ 1474983 h 2982556"/>
                <a:gd name="connsiteX980" fmla="*/ 191561 w 2536152"/>
                <a:gd name="connsiteY980" fmla="*/ 1285618 h 2982556"/>
                <a:gd name="connsiteX981" fmla="*/ 215420 w 2536152"/>
                <a:gd name="connsiteY981" fmla="*/ 1285618 h 2982556"/>
                <a:gd name="connsiteX982" fmla="*/ 197337 w 2536152"/>
                <a:gd name="connsiteY982" fmla="*/ 1318267 h 2982556"/>
                <a:gd name="connsiteX983" fmla="*/ 178250 w 2536152"/>
                <a:gd name="connsiteY983" fmla="*/ 1318267 h 2982556"/>
                <a:gd name="connsiteX984" fmla="*/ 621013 w 2536152"/>
                <a:gd name="connsiteY984" fmla="*/ 1039633 h 2982556"/>
                <a:gd name="connsiteX985" fmla="*/ 630808 w 2536152"/>
                <a:gd name="connsiteY985" fmla="*/ 1043400 h 2982556"/>
                <a:gd name="connsiteX986" fmla="*/ 634575 w 2536152"/>
                <a:gd name="connsiteY986" fmla="*/ 1053195 h 2982556"/>
                <a:gd name="connsiteX987" fmla="*/ 630808 w 2536152"/>
                <a:gd name="connsiteY987" fmla="*/ 1062990 h 2982556"/>
                <a:gd name="connsiteX988" fmla="*/ 621013 w 2536152"/>
                <a:gd name="connsiteY988" fmla="*/ 1067259 h 2982556"/>
                <a:gd name="connsiteX989" fmla="*/ 611219 w 2536152"/>
                <a:gd name="connsiteY989" fmla="*/ 1062990 h 2982556"/>
                <a:gd name="connsiteX990" fmla="*/ 606949 w 2536152"/>
                <a:gd name="connsiteY990" fmla="*/ 1053195 h 2982556"/>
                <a:gd name="connsiteX991" fmla="*/ 611219 w 2536152"/>
                <a:gd name="connsiteY991" fmla="*/ 1043400 h 2982556"/>
                <a:gd name="connsiteX992" fmla="*/ 621013 w 2536152"/>
                <a:gd name="connsiteY992" fmla="*/ 1039633 h 2982556"/>
                <a:gd name="connsiteX993" fmla="*/ 183617 w 2536152"/>
                <a:gd name="connsiteY993" fmla="*/ 902255 h 2982556"/>
                <a:gd name="connsiteX994" fmla="*/ 157246 w 2536152"/>
                <a:gd name="connsiteY994" fmla="*/ 912301 h 2982556"/>
                <a:gd name="connsiteX995" fmla="*/ 143182 w 2536152"/>
                <a:gd name="connsiteY995" fmla="*/ 938421 h 2982556"/>
                <a:gd name="connsiteX996" fmla="*/ 223047 w 2536152"/>
                <a:gd name="connsiteY996" fmla="*/ 938421 h 2982556"/>
                <a:gd name="connsiteX997" fmla="*/ 218526 w 2536152"/>
                <a:gd name="connsiteY997" fmla="*/ 921845 h 2982556"/>
                <a:gd name="connsiteX998" fmla="*/ 205718 w 2536152"/>
                <a:gd name="connsiteY998" fmla="*/ 908032 h 2982556"/>
                <a:gd name="connsiteX999" fmla="*/ 183617 w 2536152"/>
                <a:gd name="connsiteY999" fmla="*/ 902255 h 2982556"/>
                <a:gd name="connsiteX1000" fmla="*/ 564003 w 2536152"/>
                <a:gd name="connsiteY1000" fmla="*/ 886684 h 2982556"/>
                <a:gd name="connsiteX1001" fmla="*/ 585853 w 2536152"/>
                <a:gd name="connsiteY1001" fmla="*/ 886684 h 2982556"/>
                <a:gd name="connsiteX1002" fmla="*/ 585853 w 2536152"/>
                <a:gd name="connsiteY1002" fmla="*/ 965796 h 2982556"/>
                <a:gd name="connsiteX1003" fmla="*/ 594392 w 2536152"/>
                <a:gd name="connsiteY1003" fmla="*/ 993422 h 2982556"/>
                <a:gd name="connsiteX1004" fmla="*/ 617246 w 2536152"/>
                <a:gd name="connsiteY1004" fmla="*/ 1002212 h 2982556"/>
                <a:gd name="connsiteX1005" fmla="*/ 637087 w 2536152"/>
                <a:gd name="connsiteY1005" fmla="*/ 996185 h 2982556"/>
                <a:gd name="connsiteX1006" fmla="*/ 650398 w 2536152"/>
                <a:gd name="connsiteY1006" fmla="*/ 980865 h 2982556"/>
                <a:gd name="connsiteX1007" fmla="*/ 655170 w 2536152"/>
                <a:gd name="connsiteY1007" fmla="*/ 960773 h 2982556"/>
                <a:gd name="connsiteX1008" fmla="*/ 655170 w 2536152"/>
                <a:gd name="connsiteY1008" fmla="*/ 886684 h 2982556"/>
                <a:gd name="connsiteX1009" fmla="*/ 677019 w 2536152"/>
                <a:gd name="connsiteY1009" fmla="*/ 886684 h 2982556"/>
                <a:gd name="connsiteX1010" fmla="*/ 677019 w 2536152"/>
                <a:gd name="connsiteY1010" fmla="*/ 1017783 h 2982556"/>
                <a:gd name="connsiteX1011" fmla="*/ 656174 w 2536152"/>
                <a:gd name="connsiteY1011" fmla="*/ 1017783 h 2982556"/>
                <a:gd name="connsiteX1012" fmla="*/ 656174 w 2536152"/>
                <a:gd name="connsiteY1012" fmla="*/ 998696 h 2982556"/>
                <a:gd name="connsiteX1013" fmla="*/ 655170 w 2536152"/>
                <a:gd name="connsiteY1013" fmla="*/ 998696 h 2982556"/>
                <a:gd name="connsiteX1014" fmla="*/ 637840 w 2536152"/>
                <a:gd name="connsiteY1014" fmla="*/ 1015272 h 2982556"/>
                <a:gd name="connsiteX1015" fmla="*/ 612726 w 2536152"/>
                <a:gd name="connsiteY1015" fmla="*/ 1021802 h 2982556"/>
                <a:gd name="connsiteX1016" fmla="*/ 576560 w 2536152"/>
                <a:gd name="connsiteY1016" fmla="*/ 1007988 h 2982556"/>
                <a:gd name="connsiteX1017" fmla="*/ 564003 w 2536152"/>
                <a:gd name="connsiteY1017" fmla="*/ 969061 h 2982556"/>
                <a:gd name="connsiteX1018" fmla="*/ 71968 w 2536152"/>
                <a:gd name="connsiteY1018" fmla="*/ 886684 h 2982556"/>
                <a:gd name="connsiteX1019" fmla="*/ 93818 w 2536152"/>
                <a:gd name="connsiteY1019" fmla="*/ 886684 h 2982556"/>
                <a:gd name="connsiteX1020" fmla="*/ 93818 w 2536152"/>
                <a:gd name="connsiteY1020" fmla="*/ 1017783 h 2982556"/>
                <a:gd name="connsiteX1021" fmla="*/ 71968 w 2536152"/>
                <a:gd name="connsiteY1021" fmla="*/ 1017783 h 2982556"/>
                <a:gd name="connsiteX1022" fmla="*/ 767405 w 2536152"/>
                <a:gd name="connsiteY1022" fmla="*/ 882415 h 2982556"/>
                <a:gd name="connsiteX1023" fmla="*/ 803319 w 2536152"/>
                <a:gd name="connsiteY1023" fmla="*/ 892461 h 2982556"/>
                <a:gd name="connsiteX1024" fmla="*/ 823913 w 2536152"/>
                <a:gd name="connsiteY1024" fmla="*/ 918831 h 2982556"/>
                <a:gd name="connsiteX1025" fmla="*/ 804072 w 2536152"/>
                <a:gd name="connsiteY1025" fmla="*/ 927119 h 2982556"/>
                <a:gd name="connsiteX1026" fmla="*/ 789757 w 2536152"/>
                <a:gd name="connsiteY1026" fmla="*/ 908534 h 2982556"/>
                <a:gd name="connsiteX1027" fmla="*/ 766400 w 2536152"/>
                <a:gd name="connsiteY1027" fmla="*/ 902255 h 2982556"/>
                <a:gd name="connsiteX1028" fmla="*/ 744801 w 2536152"/>
                <a:gd name="connsiteY1028" fmla="*/ 908534 h 2982556"/>
                <a:gd name="connsiteX1029" fmla="*/ 728728 w 2536152"/>
                <a:gd name="connsiteY1029" fmla="*/ 926114 h 2982556"/>
                <a:gd name="connsiteX1030" fmla="*/ 722700 w 2536152"/>
                <a:gd name="connsiteY1030" fmla="*/ 952234 h 2982556"/>
                <a:gd name="connsiteX1031" fmla="*/ 728728 w 2536152"/>
                <a:gd name="connsiteY1031" fmla="*/ 978102 h 2982556"/>
                <a:gd name="connsiteX1032" fmla="*/ 744801 w 2536152"/>
                <a:gd name="connsiteY1032" fmla="*/ 995682 h 2982556"/>
                <a:gd name="connsiteX1033" fmla="*/ 766400 w 2536152"/>
                <a:gd name="connsiteY1033" fmla="*/ 1002212 h 2982556"/>
                <a:gd name="connsiteX1034" fmla="*/ 790259 w 2536152"/>
                <a:gd name="connsiteY1034" fmla="*/ 995682 h 2982556"/>
                <a:gd name="connsiteX1035" fmla="*/ 805328 w 2536152"/>
                <a:gd name="connsiteY1035" fmla="*/ 977348 h 2982556"/>
                <a:gd name="connsiteX1036" fmla="*/ 824666 w 2536152"/>
                <a:gd name="connsiteY1036" fmla="*/ 985636 h 2982556"/>
                <a:gd name="connsiteX1037" fmla="*/ 803319 w 2536152"/>
                <a:gd name="connsiteY1037" fmla="*/ 1011756 h 2982556"/>
                <a:gd name="connsiteX1038" fmla="*/ 767405 w 2536152"/>
                <a:gd name="connsiteY1038" fmla="*/ 1021802 h 2982556"/>
                <a:gd name="connsiteX1039" fmla="*/ 733249 w 2536152"/>
                <a:gd name="connsiteY1039" fmla="*/ 1012760 h 2982556"/>
                <a:gd name="connsiteX1040" fmla="*/ 709641 w 2536152"/>
                <a:gd name="connsiteY1040" fmla="*/ 987897 h 2982556"/>
                <a:gd name="connsiteX1041" fmla="*/ 701102 w 2536152"/>
                <a:gd name="connsiteY1041" fmla="*/ 952234 h 2982556"/>
                <a:gd name="connsiteX1042" fmla="*/ 709641 w 2536152"/>
                <a:gd name="connsiteY1042" fmla="*/ 916571 h 2982556"/>
                <a:gd name="connsiteX1043" fmla="*/ 733249 w 2536152"/>
                <a:gd name="connsiteY1043" fmla="*/ 891456 h 2982556"/>
                <a:gd name="connsiteX1044" fmla="*/ 767405 w 2536152"/>
                <a:gd name="connsiteY1044" fmla="*/ 882415 h 2982556"/>
                <a:gd name="connsiteX1045" fmla="*/ 334277 w 2536152"/>
                <a:gd name="connsiteY1045" fmla="*/ 882415 h 2982556"/>
                <a:gd name="connsiteX1046" fmla="*/ 370192 w 2536152"/>
                <a:gd name="connsiteY1046" fmla="*/ 896228 h 2982556"/>
                <a:gd name="connsiteX1047" fmla="*/ 382749 w 2536152"/>
                <a:gd name="connsiteY1047" fmla="*/ 933649 h 2982556"/>
                <a:gd name="connsiteX1048" fmla="*/ 382749 w 2536152"/>
                <a:gd name="connsiteY1048" fmla="*/ 1017783 h 2982556"/>
                <a:gd name="connsiteX1049" fmla="*/ 360899 w 2536152"/>
                <a:gd name="connsiteY1049" fmla="*/ 1017783 h 2982556"/>
                <a:gd name="connsiteX1050" fmla="*/ 360899 w 2536152"/>
                <a:gd name="connsiteY1050" fmla="*/ 936914 h 2982556"/>
                <a:gd name="connsiteX1051" fmla="*/ 352109 w 2536152"/>
                <a:gd name="connsiteY1051" fmla="*/ 910543 h 2982556"/>
                <a:gd name="connsiteX1052" fmla="*/ 328250 w 2536152"/>
                <a:gd name="connsiteY1052" fmla="*/ 902255 h 2982556"/>
                <a:gd name="connsiteX1053" fmla="*/ 309414 w 2536152"/>
                <a:gd name="connsiteY1053" fmla="*/ 908283 h 2982556"/>
                <a:gd name="connsiteX1054" fmla="*/ 296354 w 2536152"/>
                <a:gd name="connsiteY1054" fmla="*/ 923854 h 2982556"/>
                <a:gd name="connsiteX1055" fmla="*/ 291834 w 2536152"/>
                <a:gd name="connsiteY1055" fmla="*/ 943946 h 2982556"/>
                <a:gd name="connsiteX1056" fmla="*/ 291834 w 2536152"/>
                <a:gd name="connsiteY1056" fmla="*/ 1017783 h 2982556"/>
                <a:gd name="connsiteX1057" fmla="*/ 269984 w 2536152"/>
                <a:gd name="connsiteY1057" fmla="*/ 1017783 h 2982556"/>
                <a:gd name="connsiteX1058" fmla="*/ 269984 w 2536152"/>
                <a:gd name="connsiteY1058" fmla="*/ 886684 h 2982556"/>
                <a:gd name="connsiteX1059" fmla="*/ 290578 w 2536152"/>
                <a:gd name="connsiteY1059" fmla="*/ 886684 h 2982556"/>
                <a:gd name="connsiteX1060" fmla="*/ 290578 w 2536152"/>
                <a:gd name="connsiteY1060" fmla="*/ 906023 h 2982556"/>
                <a:gd name="connsiteX1061" fmla="*/ 291834 w 2536152"/>
                <a:gd name="connsiteY1061" fmla="*/ 906023 h 2982556"/>
                <a:gd name="connsiteX1062" fmla="*/ 308912 w 2536152"/>
                <a:gd name="connsiteY1062" fmla="*/ 889447 h 2982556"/>
                <a:gd name="connsiteX1063" fmla="*/ 334277 w 2536152"/>
                <a:gd name="connsiteY1063" fmla="*/ 882415 h 2982556"/>
                <a:gd name="connsiteX1064" fmla="*/ 183617 w 2536152"/>
                <a:gd name="connsiteY1064" fmla="*/ 882415 h 2982556"/>
                <a:gd name="connsiteX1065" fmla="*/ 217020 w 2536152"/>
                <a:gd name="connsiteY1065" fmla="*/ 891205 h 2982556"/>
                <a:gd name="connsiteX1066" fmla="*/ 238618 w 2536152"/>
                <a:gd name="connsiteY1066" fmla="*/ 914813 h 2982556"/>
                <a:gd name="connsiteX1067" fmla="*/ 246404 w 2536152"/>
                <a:gd name="connsiteY1067" fmla="*/ 949722 h 2982556"/>
                <a:gd name="connsiteX1068" fmla="*/ 245901 w 2536152"/>
                <a:gd name="connsiteY1068" fmla="*/ 956252 h 2982556"/>
                <a:gd name="connsiteX1069" fmla="*/ 141926 w 2536152"/>
                <a:gd name="connsiteY1069" fmla="*/ 956252 h 2982556"/>
                <a:gd name="connsiteX1070" fmla="*/ 149210 w 2536152"/>
                <a:gd name="connsiteY1070" fmla="*/ 981618 h 2982556"/>
                <a:gd name="connsiteX1071" fmla="*/ 165534 w 2536152"/>
                <a:gd name="connsiteY1071" fmla="*/ 996938 h 2982556"/>
                <a:gd name="connsiteX1072" fmla="*/ 186128 w 2536152"/>
                <a:gd name="connsiteY1072" fmla="*/ 1002212 h 2982556"/>
                <a:gd name="connsiteX1073" fmla="*/ 225056 w 2536152"/>
                <a:gd name="connsiteY1073" fmla="*/ 978353 h 2982556"/>
                <a:gd name="connsiteX1074" fmla="*/ 243390 w 2536152"/>
                <a:gd name="connsiteY1074" fmla="*/ 987394 h 2982556"/>
                <a:gd name="connsiteX1075" fmla="*/ 220536 w 2536152"/>
                <a:gd name="connsiteY1075" fmla="*/ 1012509 h 2982556"/>
                <a:gd name="connsiteX1076" fmla="*/ 185375 w 2536152"/>
                <a:gd name="connsiteY1076" fmla="*/ 1021802 h 2982556"/>
                <a:gd name="connsiteX1077" fmla="*/ 151721 w 2536152"/>
                <a:gd name="connsiteY1077" fmla="*/ 1013011 h 2982556"/>
                <a:gd name="connsiteX1078" fmla="*/ 128364 w 2536152"/>
                <a:gd name="connsiteY1078" fmla="*/ 988148 h 2982556"/>
                <a:gd name="connsiteX1079" fmla="*/ 120077 w 2536152"/>
                <a:gd name="connsiteY1079" fmla="*/ 952485 h 2982556"/>
                <a:gd name="connsiteX1080" fmla="*/ 127862 w 2536152"/>
                <a:gd name="connsiteY1080" fmla="*/ 917575 h 2982556"/>
                <a:gd name="connsiteX1081" fmla="*/ 150214 w 2536152"/>
                <a:gd name="connsiteY1081" fmla="*/ 891958 h 2982556"/>
                <a:gd name="connsiteX1082" fmla="*/ 183617 w 2536152"/>
                <a:gd name="connsiteY1082" fmla="*/ 882415 h 2982556"/>
                <a:gd name="connsiteX1083" fmla="*/ 483822 w 2536152"/>
                <a:gd name="connsiteY1083" fmla="*/ 849514 h 2982556"/>
                <a:gd name="connsiteX1084" fmla="*/ 505672 w 2536152"/>
                <a:gd name="connsiteY1084" fmla="*/ 849514 h 2982556"/>
                <a:gd name="connsiteX1085" fmla="*/ 505672 w 2536152"/>
                <a:gd name="connsiteY1085" fmla="*/ 886684 h 2982556"/>
                <a:gd name="connsiteX1086" fmla="*/ 537819 w 2536152"/>
                <a:gd name="connsiteY1086" fmla="*/ 886684 h 2982556"/>
                <a:gd name="connsiteX1087" fmla="*/ 537819 w 2536152"/>
                <a:gd name="connsiteY1087" fmla="*/ 906525 h 2982556"/>
                <a:gd name="connsiteX1088" fmla="*/ 505672 w 2536152"/>
                <a:gd name="connsiteY1088" fmla="*/ 906525 h 2982556"/>
                <a:gd name="connsiteX1089" fmla="*/ 505672 w 2536152"/>
                <a:gd name="connsiteY1089" fmla="*/ 977851 h 2982556"/>
                <a:gd name="connsiteX1090" fmla="*/ 509690 w 2536152"/>
                <a:gd name="connsiteY1090" fmla="*/ 993924 h 2982556"/>
                <a:gd name="connsiteX1091" fmla="*/ 524005 w 2536152"/>
                <a:gd name="connsiteY1091" fmla="*/ 999449 h 2982556"/>
                <a:gd name="connsiteX1092" fmla="*/ 538321 w 2536152"/>
                <a:gd name="connsiteY1092" fmla="*/ 995180 h 2982556"/>
                <a:gd name="connsiteX1093" fmla="*/ 538321 w 2536152"/>
                <a:gd name="connsiteY1093" fmla="*/ 1016527 h 2982556"/>
                <a:gd name="connsiteX1094" fmla="*/ 530535 w 2536152"/>
                <a:gd name="connsiteY1094" fmla="*/ 1019039 h 2982556"/>
                <a:gd name="connsiteX1095" fmla="*/ 520238 w 2536152"/>
                <a:gd name="connsiteY1095" fmla="*/ 1019792 h 2982556"/>
                <a:gd name="connsiteX1096" fmla="*/ 505421 w 2536152"/>
                <a:gd name="connsiteY1096" fmla="*/ 1017281 h 2982556"/>
                <a:gd name="connsiteX1097" fmla="*/ 494119 w 2536152"/>
                <a:gd name="connsiteY1097" fmla="*/ 1010249 h 2982556"/>
                <a:gd name="connsiteX1098" fmla="*/ 483822 w 2536152"/>
                <a:gd name="connsiteY1098" fmla="*/ 983376 h 2982556"/>
                <a:gd name="connsiteX1099" fmla="*/ 483822 w 2536152"/>
                <a:gd name="connsiteY1099" fmla="*/ 906525 h 2982556"/>
                <a:gd name="connsiteX1100" fmla="*/ 460967 w 2536152"/>
                <a:gd name="connsiteY1100" fmla="*/ 906525 h 2982556"/>
                <a:gd name="connsiteX1101" fmla="*/ 460967 w 2536152"/>
                <a:gd name="connsiteY1101" fmla="*/ 886684 h 2982556"/>
                <a:gd name="connsiteX1102" fmla="*/ 483822 w 2536152"/>
                <a:gd name="connsiteY1102" fmla="*/ 886684 h 2982556"/>
                <a:gd name="connsiteX1103" fmla="*/ 12809 w 2536152"/>
                <a:gd name="connsiteY1103" fmla="*/ 833692 h 2982556"/>
                <a:gd name="connsiteX1104" fmla="*/ 34659 w 2536152"/>
                <a:gd name="connsiteY1104" fmla="*/ 833692 h 2982556"/>
                <a:gd name="connsiteX1105" fmla="*/ 34659 w 2536152"/>
                <a:gd name="connsiteY1105" fmla="*/ 1017783 h 2982556"/>
                <a:gd name="connsiteX1106" fmla="*/ 12809 w 2536152"/>
                <a:gd name="connsiteY1106" fmla="*/ 1017783 h 2982556"/>
                <a:gd name="connsiteX1107" fmla="*/ 82767 w 2536152"/>
                <a:gd name="connsiteY1107" fmla="*/ 831181 h 2982556"/>
                <a:gd name="connsiteX1108" fmla="*/ 93818 w 2536152"/>
                <a:gd name="connsiteY1108" fmla="*/ 835450 h 2982556"/>
                <a:gd name="connsiteX1109" fmla="*/ 98338 w 2536152"/>
                <a:gd name="connsiteY1109" fmla="*/ 846752 h 2982556"/>
                <a:gd name="connsiteX1110" fmla="*/ 93818 w 2536152"/>
                <a:gd name="connsiteY1110" fmla="*/ 857802 h 2982556"/>
                <a:gd name="connsiteX1111" fmla="*/ 82767 w 2536152"/>
                <a:gd name="connsiteY1111" fmla="*/ 862574 h 2982556"/>
                <a:gd name="connsiteX1112" fmla="*/ 71717 w 2536152"/>
                <a:gd name="connsiteY1112" fmla="*/ 857802 h 2982556"/>
                <a:gd name="connsiteX1113" fmla="*/ 66945 w 2536152"/>
                <a:gd name="connsiteY1113" fmla="*/ 846752 h 2982556"/>
                <a:gd name="connsiteX1114" fmla="*/ 71717 w 2536152"/>
                <a:gd name="connsiteY1114" fmla="*/ 835450 h 2982556"/>
                <a:gd name="connsiteX1115" fmla="*/ 82767 w 2536152"/>
                <a:gd name="connsiteY1115" fmla="*/ 831181 h 2982556"/>
                <a:gd name="connsiteX1116" fmla="*/ 174324 w 2536152"/>
                <a:gd name="connsiteY1116" fmla="*/ 828418 h 2982556"/>
                <a:gd name="connsiteX1117" fmla="*/ 193663 w 2536152"/>
                <a:gd name="connsiteY1117" fmla="*/ 828418 h 2982556"/>
                <a:gd name="connsiteX1118" fmla="*/ 219782 w 2536152"/>
                <a:gd name="connsiteY1118" fmla="*/ 858556 h 2982556"/>
                <a:gd name="connsiteX1119" fmla="*/ 219782 w 2536152"/>
                <a:gd name="connsiteY1119" fmla="*/ 859811 h 2982556"/>
                <a:gd name="connsiteX1120" fmla="*/ 198686 w 2536152"/>
                <a:gd name="connsiteY1120" fmla="*/ 859811 h 2982556"/>
                <a:gd name="connsiteX1121" fmla="*/ 184873 w 2536152"/>
                <a:gd name="connsiteY1121" fmla="*/ 843487 h 2982556"/>
                <a:gd name="connsiteX1122" fmla="*/ 182863 w 2536152"/>
                <a:gd name="connsiteY1122" fmla="*/ 843487 h 2982556"/>
                <a:gd name="connsiteX1123" fmla="*/ 169050 w 2536152"/>
                <a:gd name="connsiteY1123" fmla="*/ 859811 h 2982556"/>
                <a:gd name="connsiteX1124" fmla="*/ 147954 w 2536152"/>
                <a:gd name="connsiteY1124" fmla="*/ 859811 h 2982556"/>
                <a:gd name="connsiteX1125" fmla="*/ 147954 w 2536152"/>
                <a:gd name="connsiteY1125" fmla="*/ 858556 h 2982556"/>
                <a:gd name="connsiteX1126" fmla="*/ 1768534 w 2536152"/>
                <a:gd name="connsiteY1126" fmla="*/ 734833 h 2982556"/>
                <a:gd name="connsiteX1127" fmla="*/ 1778329 w 2536152"/>
                <a:gd name="connsiteY1127" fmla="*/ 738600 h 2982556"/>
                <a:gd name="connsiteX1128" fmla="*/ 1782096 w 2536152"/>
                <a:gd name="connsiteY1128" fmla="*/ 748395 h 2982556"/>
                <a:gd name="connsiteX1129" fmla="*/ 1778329 w 2536152"/>
                <a:gd name="connsiteY1129" fmla="*/ 758190 h 2982556"/>
                <a:gd name="connsiteX1130" fmla="*/ 1768534 w 2536152"/>
                <a:gd name="connsiteY1130" fmla="*/ 762459 h 2982556"/>
                <a:gd name="connsiteX1131" fmla="*/ 1758739 w 2536152"/>
                <a:gd name="connsiteY1131" fmla="*/ 758190 h 2982556"/>
                <a:gd name="connsiteX1132" fmla="*/ 1754721 w 2536152"/>
                <a:gd name="connsiteY1132" fmla="*/ 748395 h 2982556"/>
                <a:gd name="connsiteX1133" fmla="*/ 1758739 w 2536152"/>
                <a:gd name="connsiteY1133" fmla="*/ 738600 h 2982556"/>
                <a:gd name="connsiteX1134" fmla="*/ 1768534 w 2536152"/>
                <a:gd name="connsiteY1134" fmla="*/ 734833 h 2982556"/>
                <a:gd name="connsiteX1135" fmla="*/ 377884 w 2536152"/>
                <a:gd name="connsiteY1135" fmla="*/ 734833 h 2982556"/>
                <a:gd name="connsiteX1136" fmla="*/ 387679 w 2536152"/>
                <a:gd name="connsiteY1136" fmla="*/ 738600 h 2982556"/>
                <a:gd name="connsiteX1137" fmla="*/ 391446 w 2536152"/>
                <a:gd name="connsiteY1137" fmla="*/ 748395 h 2982556"/>
                <a:gd name="connsiteX1138" fmla="*/ 387679 w 2536152"/>
                <a:gd name="connsiteY1138" fmla="*/ 758190 h 2982556"/>
                <a:gd name="connsiteX1139" fmla="*/ 377884 w 2536152"/>
                <a:gd name="connsiteY1139" fmla="*/ 762459 h 2982556"/>
                <a:gd name="connsiteX1140" fmla="*/ 368089 w 2536152"/>
                <a:gd name="connsiteY1140" fmla="*/ 758190 h 2982556"/>
                <a:gd name="connsiteX1141" fmla="*/ 364071 w 2536152"/>
                <a:gd name="connsiteY1141" fmla="*/ 748395 h 2982556"/>
                <a:gd name="connsiteX1142" fmla="*/ 368089 w 2536152"/>
                <a:gd name="connsiteY1142" fmla="*/ 738600 h 2982556"/>
                <a:gd name="connsiteX1143" fmla="*/ 377884 w 2536152"/>
                <a:gd name="connsiteY1143" fmla="*/ 734833 h 2982556"/>
                <a:gd name="connsiteX1144" fmla="*/ 2197392 w 2536152"/>
                <a:gd name="connsiteY1144" fmla="*/ 646931 h 2982556"/>
                <a:gd name="connsiteX1145" fmla="*/ 2170268 w 2536152"/>
                <a:gd name="connsiteY1145" fmla="*/ 654466 h 2982556"/>
                <a:gd name="connsiteX1146" fmla="*/ 2161226 w 2536152"/>
                <a:gd name="connsiteY1146" fmla="*/ 673553 h 2982556"/>
                <a:gd name="connsiteX1147" fmla="*/ 2169514 w 2536152"/>
                <a:gd name="connsiteY1147" fmla="*/ 691133 h 2982556"/>
                <a:gd name="connsiteX1148" fmla="*/ 2190360 w 2536152"/>
                <a:gd name="connsiteY1148" fmla="*/ 697914 h 2982556"/>
                <a:gd name="connsiteX1149" fmla="*/ 2210954 w 2536152"/>
                <a:gd name="connsiteY1149" fmla="*/ 692138 h 2982556"/>
                <a:gd name="connsiteX1150" fmla="*/ 2226023 w 2536152"/>
                <a:gd name="connsiteY1150" fmla="*/ 677069 h 2982556"/>
                <a:gd name="connsiteX1151" fmla="*/ 2231548 w 2536152"/>
                <a:gd name="connsiteY1151" fmla="*/ 656224 h 2982556"/>
                <a:gd name="connsiteX1152" fmla="*/ 2216479 w 2536152"/>
                <a:gd name="connsiteY1152" fmla="*/ 649443 h 2982556"/>
                <a:gd name="connsiteX1153" fmla="*/ 2197392 w 2536152"/>
                <a:gd name="connsiteY1153" fmla="*/ 646931 h 2982556"/>
                <a:gd name="connsiteX1154" fmla="*/ 1330617 w 2536152"/>
                <a:gd name="connsiteY1154" fmla="*/ 646931 h 2982556"/>
                <a:gd name="connsiteX1155" fmla="*/ 1303493 w 2536152"/>
                <a:gd name="connsiteY1155" fmla="*/ 654466 h 2982556"/>
                <a:gd name="connsiteX1156" fmla="*/ 1294452 w 2536152"/>
                <a:gd name="connsiteY1156" fmla="*/ 673553 h 2982556"/>
                <a:gd name="connsiteX1157" fmla="*/ 1302739 w 2536152"/>
                <a:gd name="connsiteY1157" fmla="*/ 691133 h 2982556"/>
                <a:gd name="connsiteX1158" fmla="*/ 1323585 w 2536152"/>
                <a:gd name="connsiteY1158" fmla="*/ 697914 h 2982556"/>
                <a:gd name="connsiteX1159" fmla="*/ 1344179 w 2536152"/>
                <a:gd name="connsiteY1159" fmla="*/ 692138 h 2982556"/>
                <a:gd name="connsiteX1160" fmla="*/ 1359248 w 2536152"/>
                <a:gd name="connsiteY1160" fmla="*/ 677069 h 2982556"/>
                <a:gd name="connsiteX1161" fmla="*/ 1364773 w 2536152"/>
                <a:gd name="connsiteY1161" fmla="*/ 656224 h 2982556"/>
                <a:gd name="connsiteX1162" fmla="*/ 1349704 w 2536152"/>
                <a:gd name="connsiteY1162" fmla="*/ 649443 h 2982556"/>
                <a:gd name="connsiteX1163" fmla="*/ 1330617 w 2536152"/>
                <a:gd name="connsiteY1163" fmla="*/ 646931 h 2982556"/>
                <a:gd name="connsiteX1164" fmla="*/ 1768534 w 2536152"/>
                <a:gd name="connsiteY1164" fmla="*/ 597455 h 2982556"/>
                <a:gd name="connsiteX1165" fmla="*/ 1745931 w 2536152"/>
                <a:gd name="connsiteY1165" fmla="*/ 603483 h 2982556"/>
                <a:gd name="connsiteX1166" fmla="*/ 1729104 w 2536152"/>
                <a:gd name="connsiteY1166" fmla="*/ 620812 h 2982556"/>
                <a:gd name="connsiteX1167" fmla="*/ 1722825 w 2536152"/>
                <a:gd name="connsiteY1167" fmla="*/ 647434 h 2982556"/>
                <a:gd name="connsiteX1168" fmla="*/ 1729104 w 2536152"/>
                <a:gd name="connsiteY1168" fmla="*/ 673804 h 2982556"/>
                <a:gd name="connsiteX1169" fmla="*/ 1745931 w 2536152"/>
                <a:gd name="connsiteY1169" fmla="*/ 691133 h 2982556"/>
                <a:gd name="connsiteX1170" fmla="*/ 1768534 w 2536152"/>
                <a:gd name="connsiteY1170" fmla="*/ 697412 h 2982556"/>
                <a:gd name="connsiteX1171" fmla="*/ 1791137 w 2536152"/>
                <a:gd name="connsiteY1171" fmla="*/ 691133 h 2982556"/>
                <a:gd name="connsiteX1172" fmla="*/ 1807713 w 2536152"/>
                <a:gd name="connsiteY1172" fmla="*/ 673804 h 2982556"/>
                <a:gd name="connsiteX1173" fmla="*/ 1813992 w 2536152"/>
                <a:gd name="connsiteY1173" fmla="*/ 647434 h 2982556"/>
                <a:gd name="connsiteX1174" fmla="*/ 1807713 w 2536152"/>
                <a:gd name="connsiteY1174" fmla="*/ 620812 h 2982556"/>
                <a:gd name="connsiteX1175" fmla="*/ 1791137 w 2536152"/>
                <a:gd name="connsiteY1175" fmla="*/ 603483 h 2982556"/>
                <a:gd name="connsiteX1176" fmla="*/ 1768534 w 2536152"/>
                <a:gd name="connsiteY1176" fmla="*/ 597455 h 2982556"/>
                <a:gd name="connsiteX1177" fmla="*/ 377884 w 2536152"/>
                <a:gd name="connsiteY1177" fmla="*/ 597455 h 2982556"/>
                <a:gd name="connsiteX1178" fmla="*/ 355281 w 2536152"/>
                <a:gd name="connsiteY1178" fmla="*/ 603483 h 2982556"/>
                <a:gd name="connsiteX1179" fmla="*/ 338454 w 2536152"/>
                <a:gd name="connsiteY1179" fmla="*/ 620812 h 2982556"/>
                <a:gd name="connsiteX1180" fmla="*/ 332175 w 2536152"/>
                <a:gd name="connsiteY1180" fmla="*/ 647434 h 2982556"/>
                <a:gd name="connsiteX1181" fmla="*/ 338454 w 2536152"/>
                <a:gd name="connsiteY1181" fmla="*/ 673804 h 2982556"/>
                <a:gd name="connsiteX1182" fmla="*/ 355281 w 2536152"/>
                <a:gd name="connsiteY1182" fmla="*/ 691133 h 2982556"/>
                <a:gd name="connsiteX1183" fmla="*/ 377884 w 2536152"/>
                <a:gd name="connsiteY1183" fmla="*/ 697412 h 2982556"/>
                <a:gd name="connsiteX1184" fmla="*/ 400487 w 2536152"/>
                <a:gd name="connsiteY1184" fmla="*/ 691133 h 2982556"/>
                <a:gd name="connsiteX1185" fmla="*/ 417063 w 2536152"/>
                <a:gd name="connsiteY1185" fmla="*/ 673804 h 2982556"/>
                <a:gd name="connsiteX1186" fmla="*/ 423342 w 2536152"/>
                <a:gd name="connsiteY1186" fmla="*/ 647434 h 2982556"/>
                <a:gd name="connsiteX1187" fmla="*/ 417063 w 2536152"/>
                <a:gd name="connsiteY1187" fmla="*/ 620812 h 2982556"/>
                <a:gd name="connsiteX1188" fmla="*/ 400487 w 2536152"/>
                <a:gd name="connsiteY1188" fmla="*/ 603483 h 2982556"/>
                <a:gd name="connsiteX1189" fmla="*/ 377884 w 2536152"/>
                <a:gd name="connsiteY1189" fmla="*/ 597455 h 2982556"/>
                <a:gd name="connsiteX1190" fmla="*/ 70824 w 2536152"/>
                <a:gd name="connsiteY1190" fmla="*/ 597455 h 2982556"/>
                <a:gd name="connsiteX1191" fmla="*/ 49476 w 2536152"/>
                <a:gd name="connsiteY1191" fmla="*/ 603734 h 2982556"/>
                <a:gd name="connsiteX1192" fmla="*/ 33403 w 2536152"/>
                <a:gd name="connsiteY1192" fmla="*/ 621314 h 2982556"/>
                <a:gd name="connsiteX1193" fmla="*/ 27375 w 2536152"/>
                <a:gd name="connsiteY1193" fmla="*/ 647434 h 2982556"/>
                <a:gd name="connsiteX1194" fmla="*/ 33403 w 2536152"/>
                <a:gd name="connsiteY1194" fmla="*/ 673553 h 2982556"/>
                <a:gd name="connsiteX1195" fmla="*/ 49476 w 2536152"/>
                <a:gd name="connsiteY1195" fmla="*/ 691133 h 2982556"/>
                <a:gd name="connsiteX1196" fmla="*/ 70824 w 2536152"/>
                <a:gd name="connsiteY1196" fmla="*/ 697412 h 2982556"/>
                <a:gd name="connsiteX1197" fmla="*/ 92171 w 2536152"/>
                <a:gd name="connsiteY1197" fmla="*/ 691133 h 2982556"/>
                <a:gd name="connsiteX1198" fmla="*/ 108245 w 2536152"/>
                <a:gd name="connsiteY1198" fmla="*/ 673553 h 2982556"/>
                <a:gd name="connsiteX1199" fmla="*/ 114272 w 2536152"/>
                <a:gd name="connsiteY1199" fmla="*/ 647434 h 2982556"/>
                <a:gd name="connsiteX1200" fmla="*/ 108245 w 2536152"/>
                <a:gd name="connsiteY1200" fmla="*/ 621063 h 2982556"/>
                <a:gd name="connsiteX1201" fmla="*/ 92171 w 2536152"/>
                <a:gd name="connsiteY1201" fmla="*/ 603734 h 2982556"/>
                <a:gd name="connsiteX1202" fmla="*/ 70824 w 2536152"/>
                <a:gd name="connsiteY1202" fmla="*/ 597455 h 2982556"/>
                <a:gd name="connsiteX1203" fmla="*/ 786343 w 2536152"/>
                <a:gd name="connsiteY1203" fmla="*/ 581884 h 2982556"/>
                <a:gd name="connsiteX1204" fmla="*/ 808193 w 2536152"/>
                <a:gd name="connsiteY1204" fmla="*/ 581884 h 2982556"/>
                <a:gd name="connsiteX1205" fmla="*/ 808193 w 2536152"/>
                <a:gd name="connsiteY1205" fmla="*/ 712983 h 2982556"/>
                <a:gd name="connsiteX1206" fmla="*/ 786343 w 2536152"/>
                <a:gd name="connsiteY1206" fmla="*/ 712983 h 2982556"/>
                <a:gd name="connsiteX1207" fmla="*/ 1244157 w 2536152"/>
                <a:gd name="connsiteY1207" fmla="*/ 577866 h 2982556"/>
                <a:gd name="connsiteX1208" fmla="*/ 1259728 w 2536152"/>
                <a:gd name="connsiteY1208" fmla="*/ 580628 h 2982556"/>
                <a:gd name="connsiteX1209" fmla="*/ 1259728 w 2536152"/>
                <a:gd name="connsiteY1209" fmla="*/ 604236 h 2982556"/>
                <a:gd name="connsiteX1210" fmla="*/ 1241143 w 2536152"/>
                <a:gd name="connsiteY1210" fmla="*/ 599967 h 2982556"/>
                <a:gd name="connsiteX1211" fmla="*/ 1223563 w 2536152"/>
                <a:gd name="connsiteY1211" fmla="*/ 605492 h 2982556"/>
                <a:gd name="connsiteX1212" fmla="*/ 1210754 w 2536152"/>
                <a:gd name="connsiteY1212" fmla="*/ 620059 h 2982556"/>
                <a:gd name="connsiteX1213" fmla="*/ 1206234 w 2536152"/>
                <a:gd name="connsiteY1213" fmla="*/ 639648 h 2982556"/>
                <a:gd name="connsiteX1214" fmla="*/ 1206234 w 2536152"/>
                <a:gd name="connsiteY1214" fmla="*/ 712983 h 2982556"/>
                <a:gd name="connsiteX1215" fmla="*/ 1184384 w 2536152"/>
                <a:gd name="connsiteY1215" fmla="*/ 712983 h 2982556"/>
                <a:gd name="connsiteX1216" fmla="*/ 1184384 w 2536152"/>
                <a:gd name="connsiteY1216" fmla="*/ 581884 h 2982556"/>
                <a:gd name="connsiteX1217" fmla="*/ 1204978 w 2536152"/>
                <a:gd name="connsiteY1217" fmla="*/ 581884 h 2982556"/>
                <a:gd name="connsiteX1218" fmla="*/ 1204978 w 2536152"/>
                <a:gd name="connsiteY1218" fmla="*/ 602981 h 2982556"/>
                <a:gd name="connsiteX1219" fmla="*/ 1206234 w 2536152"/>
                <a:gd name="connsiteY1219" fmla="*/ 602981 h 2982556"/>
                <a:gd name="connsiteX1220" fmla="*/ 1221051 w 2536152"/>
                <a:gd name="connsiteY1220" fmla="*/ 585149 h 2982556"/>
                <a:gd name="connsiteX1221" fmla="*/ 1244157 w 2536152"/>
                <a:gd name="connsiteY1221" fmla="*/ 577866 h 2982556"/>
                <a:gd name="connsiteX1222" fmla="*/ 2339030 w 2536152"/>
                <a:gd name="connsiteY1222" fmla="*/ 577615 h 2982556"/>
                <a:gd name="connsiteX1223" fmla="*/ 2374944 w 2536152"/>
                <a:gd name="connsiteY1223" fmla="*/ 587661 h 2982556"/>
                <a:gd name="connsiteX1224" fmla="*/ 2395538 w 2536152"/>
                <a:gd name="connsiteY1224" fmla="*/ 614031 h 2982556"/>
                <a:gd name="connsiteX1225" fmla="*/ 2375697 w 2536152"/>
                <a:gd name="connsiteY1225" fmla="*/ 622319 h 2982556"/>
                <a:gd name="connsiteX1226" fmla="*/ 2361382 w 2536152"/>
                <a:gd name="connsiteY1226" fmla="*/ 603734 h 2982556"/>
                <a:gd name="connsiteX1227" fmla="*/ 2338025 w 2536152"/>
                <a:gd name="connsiteY1227" fmla="*/ 597455 h 2982556"/>
                <a:gd name="connsiteX1228" fmla="*/ 2316426 w 2536152"/>
                <a:gd name="connsiteY1228" fmla="*/ 603734 h 2982556"/>
                <a:gd name="connsiteX1229" fmla="*/ 2300353 w 2536152"/>
                <a:gd name="connsiteY1229" fmla="*/ 621314 h 2982556"/>
                <a:gd name="connsiteX1230" fmla="*/ 2294325 w 2536152"/>
                <a:gd name="connsiteY1230" fmla="*/ 647434 h 2982556"/>
                <a:gd name="connsiteX1231" fmla="*/ 2300353 w 2536152"/>
                <a:gd name="connsiteY1231" fmla="*/ 673302 h 2982556"/>
                <a:gd name="connsiteX1232" fmla="*/ 2316426 w 2536152"/>
                <a:gd name="connsiteY1232" fmla="*/ 690882 h 2982556"/>
                <a:gd name="connsiteX1233" fmla="*/ 2338025 w 2536152"/>
                <a:gd name="connsiteY1233" fmla="*/ 697412 h 2982556"/>
                <a:gd name="connsiteX1234" fmla="*/ 2361884 w 2536152"/>
                <a:gd name="connsiteY1234" fmla="*/ 690882 h 2982556"/>
                <a:gd name="connsiteX1235" fmla="*/ 2376953 w 2536152"/>
                <a:gd name="connsiteY1235" fmla="*/ 672548 h 2982556"/>
                <a:gd name="connsiteX1236" fmla="*/ 2396291 w 2536152"/>
                <a:gd name="connsiteY1236" fmla="*/ 680836 h 2982556"/>
                <a:gd name="connsiteX1237" fmla="*/ 2374944 w 2536152"/>
                <a:gd name="connsiteY1237" fmla="*/ 706956 h 2982556"/>
                <a:gd name="connsiteX1238" fmla="*/ 2339030 w 2536152"/>
                <a:gd name="connsiteY1238" fmla="*/ 717002 h 2982556"/>
                <a:gd name="connsiteX1239" fmla="*/ 2304874 w 2536152"/>
                <a:gd name="connsiteY1239" fmla="*/ 707960 h 2982556"/>
                <a:gd name="connsiteX1240" fmla="*/ 2281266 w 2536152"/>
                <a:gd name="connsiteY1240" fmla="*/ 683097 h 2982556"/>
                <a:gd name="connsiteX1241" fmla="*/ 2272727 w 2536152"/>
                <a:gd name="connsiteY1241" fmla="*/ 647434 h 2982556"/>
                <a:gd name="connsiteX1242" fmla="*/ 2281266 w 2536152"/>
                <a:gd name="connsiteY1242" fmla="*/ 611771 h 2982556"/>
                <a:gd name="connsiteX1243" fmla="*/ 2304874 w 2536152"/>
                <a:gd name="connsiteY1243" fmla="*/ 586656 h 2982556"/>
                <a:gd name="connsiteX1244" fmla="*/ 2339030 w 2536152"/>
                <a:gd name="connsiteY1244" fmla="*/ 577615 h 2982556"/>
                <a:gd name="connsiteX1245" fmla="*/ 2195383 w 2536152"/>
                <a:gd name="connsiteY1245" fmla="*/ 577615 h 2982556"/>
                <a:gd name="connsiteX1246" fmla="*/ 2237324 w 2536152"/>
                <a:gd name="connsiteY1246" fmla="*/ 591679 h 2982556"/>
                <a:gd name="connsiteX1247" fmla="*/ 2252393 w 2536152"/>
                <a:gd name="connsiteY1247" fmla="*/ 629853 h 2982556"/>
                <a:gd name="connsiteX1248" fmla="*/ 2252393 w 2536152"/>
                <a:gd name="connsiteY1248" fmla="*/ 712983 h 2982556"/>
                <a:gd name="connsiteX1249" fmla="*/ 2231548 w 2536152"/>
                <a:gd name="connsiteY1249" fmla="*/ 712983 h 2982556"/>
                <a:gd name="connsiteX1250" fmla="*/ 2231548 w 2536152"/>
                <a:gd name="connsiteY1250" fmla="*/ 694147 h 2982556"/>
                <a:gd name="connsiteX1251" fmla="*/ 2230543 w 2536152"/>
                <a:gd name="connsiteY1251" fmla="*/ 694147 h 2982556"/>
                <a:gd name="connsiteX1252" fmla="*/ 2213716 w 2536152"/>
                <a:gd name="connsiteY1252" fmla="*/ 710472 h 2982556"/>
                <a:gd name="connsiteX1253" fmla="*/ 2188099 w 2536152"/>
                <a:gd name="connsiteY1253" fmla="*/ 717002 h 2982556"/>
                <a:gd name="connsiteX1254" fmla="*/ 2162482 w 2536152"/>
                <a:gd name="connsiteY1254" fmla="*/ 711476 h 2982556"/>
                <a:gd name="connsiteX1255" fmla="*/ 2144902 w 2536152"/>
                <a:gd name="connsiteY1255" fmla="*/ 695905 h 2982556"/>
                <a:gd name="connsiteX1256" fmla="*/ 2138874 w 2536152"/>
                <a:gd name="connsiteY1256" fmla="*/ 673302 h 2982556"/>
                <a:gd name="connsiteX1257" fmla="*/ 2154445 w 2536152"/>
                <a:gd name="connsiteY1257" fmla="*/ 640904 h 2982556"/>
                <a:gd name="connsiteX1258" fmla="*/ 2194127 w 2536152"/>
                <a:gd name="connsiteY1258" fmla="*/ 629100 h 2982556"/>
                <a:gd name="connsiteX1259" fmla="*/ 2216228 w 2536152"/>
                <a:gd name="connsiteY1259" fmla="*/ 631611 h 2982556"/>
                <a:gd name="connsiteX1260" fmla="*/ 2231548 w 2536152"/>
                <a:gd name="connsiteY1260" fmla="*/ 637639 h 2982556"/>
                <a:gd name="connsiteX1261" fmla="*/ 2231548 w 2536152"/>
                <a:gd name="connsiteY1261" fmla="*/ 629602 h 2982556"/>
                <a:gd name="connsiteX1262" fmla="*/ 2221502 w 2536152"/>
                <a:gd name="connsiteY1262" fmla="*/ 606246 h 2982556"/>
                <a:gd name="connsiteX1263" fmla="*/ 2195383 w 2536152"/>
                <a:gd name="connsiteY1263" fmla="*/ 597204 h 2982556"/>
                <a:gd name="connsiteX1264" fmla="*/ 2175291 w 2536152"/>
                <a:gd name="connsiteY1264" fmla="*/ 601976 h 2982556"/>
                <a:gd name="connsiteX1265" fmla="*/ 2160473 w 2536152"/>
                <a:gd name="connsiteY1265" fmla="*/ 615287 h 2982556"/>
                <a:gd name="connsiteX1266" fmla="*/ 2143897 w 2536152"/>
                <a:gd name="connsiteY1266" fmla="*/ 602981 h 2982556"/>
                <a:gd name="connsiteX1267" fmla="*/ 2165245 w 2536152"/>
                <a:gd name="connsiteY1267" fmla="*/ 584396 h 2982556"/>
                <a:gd name="connsiteX1268" fmla="*/ 2195383 w 2536152"/>
                <a:gd name="connsiteY1268" fmla="*/ 577615 h 2982556"/>
                <a:gd name="connsiteX1269" fmla="*/ 2062805 w 2536152"/>
                <a:gd name="connsiteY1269" fmla="*/ 577615 h 2982556"/>
                <a:gd name="connsiteX1270" fmla="*/ 2098719 w 2536152"/>
                <a:gd name="connsiteY1270" fmla="*/ 587661 h 2982556"/>
                <a:gd name="connsiteX1271" fmla="*/ 2119313 w 2536152"/>
                <a:gd name="connsiteY1271" fmla="*/ 614031 h 2982556"/>
                <a:gd name="connsiteX1272" fmla="*/ 2099472 w 2536152"/>
                <a:gd name="connsiteY1272" fmla="*/ 622319 h 2982556"/>
                <a:gd name="connsiteX1273" fmla="*/ 2085157 w 2536152"/>
                <a:gd name="connsiteY1273" fmla="*/ 603734 h 2982556"/>
                <a:gd name="connsiteX1274" fmla="*/ 2061800 w 2536152"/>
                <a:gd name="connsiteY1274" fmla="*/ 597455 h 2982556"/>
                <a:gd name="connsiteX1275" fmla="*/ 2040201 w 2536152"/>
                <a:gd name="connsiteY1275" fmla="*/ 603734 h 2982556"/>
                <a:gd name="connsiteX1276" fmla="*/ 2024128 w 2536152"/>
                <a:gd name="connsiteY1276" fmla="*/ 621314 h 2982556"/>
                <a:gd name="connsiteX1277" fmla="*/ 2018100 w 2536152"/>
                <a:gd name="connsiteY1277" fmla="*/ 647434 h 2982556"/>
                <a:gd name="connsiteX1278" fmla="*/ 2024128 w 2536152"/>
                <a:gd name="connsiteY1278" fmla="*/ 673302 h 2982556"/>
                <a:gd name="connsiteX1279" fmla="*/ 2040201 w 2536152"/>
                <a:gd name="connsiteY1279" fmla="*/ 690882 h 2982556"/>
                <a:gd name="connsiteX1280" fmla="*/ 2061800 w 2536152"/>
                <a:gd name="connsiteY1280" fmla="*/ 697412 h 2982556"/>
                <a:gd name="connsiteX1281" fmla="*/ 2085659 w 2536152"/>
                <a:gd name="connsiteY1281" fmla="*/ 690882 h 2982556"/>
                <a:gd name="connsiteX1282" fmla="*/ 2100728 w 2536152"/>
                <a:gd name="connsiteY1282" fmla="*/ 672548 h 2982556"/>
                <a:gd name="connsiteX1283" fmla="*/ 2120066 w 2536152"/>
                <a:gd name="connsiteY1283" fmla="*/ 680836 h 2982556"/>
                <a:gd name="connsiteX1284" fmla="*/ 2098719 w 2536152"/>
                <a:gd name="connsiteY1284" fmla="*/ 706956 h 2982556"/>
                <a:gd name="connsiteX1285" fmla="*/ 2062805 w 2536152"/>
                <a:gd name="connsiteY1285" fmla="*/ 717002 h 2982556"/>
                <a:gd name="connsiteX1286" fmla="*/ 2028649 w 2536152"/>
                <a:gd name="connsiteY1286" fmla="*/ 707960 h 2982556"/>
                <a:gd name="connsiteX1287" fmla="*/ 2005041 w 2536152"/>
                <a:gd name="connsiteY1287" fmla="*/ 683097 h 2982556"/>
                <a:gd name="connsiteX1288" fmla="*/ 1996502 w 2536152"/>
                <a:gd name="connsiteY1288" fmla="*/ 647434 h 2982556"/>
                <a:gd name="connsiteX1289" fmla="*/ 2005041 w 2536152"/>
                <a:gd name="connsiteY1289" fmla="*/ 611771 h 2982556"/>
                <a:gd name="connsiteX1290" fmla="*/ 2028649 w 2536152"/>
                <a:gd name="connsiteY1290" fmla="*/ 586656 h 2982556"/>
                <a:gd name="connsiteX1291" fmla="*/ 2062805 w 2536152"/>
                <a:gd name="connsiteY1291" fmla="*/ 577615 h 2982556"/>
                <a:gd name="connsiteX1292" fmla="*/ 1768534 w 2536152"/>
                <a:gd name="connsiteY1292" fmla="*/ 577615 h 2982556"/>
                <a:gd name="connsiteX1293" fmla="*/ 1803193 w 2536152"/>
                <a:gd name="connsiteY1293" fmla="*/ 586907 h 2982556"/>
                <a:gd name="connsiteX1294" fmla="*/ 1827303 w 2536152"/>
                <a:gd name="connsiteY1294" fmla="*/ 612273 h 2982556"/>
                <a:gd name="connsiteX1295" fmla="*/ 1835842 w 2536152"/>
                <a:gd name="connsiteY1295" fmla="*/ 647434 h 2982556"/>
                <a:gd name="connsiteX1296" fmla="*/ 1827303 w 2536152"/>
                <a:gd name="connsiteY1296" fmla="*/ 682594 h 2982556"/>
                <a:gd name="connsiteX1297" fmla="*/ 1803193 w 2536152"/>
                <a:gd name="connsiteY1297" fmla="*/ 707960 h 2982556"/>
                <a:gd name="connsiteX1298" fmla="*/ 1768534 w 2536152"/>
                <a:gd name="connsiteY1298" fmla="*/ 717002 h 2982556"/>
                <a:gd name="connsiteX1299" fmla="*/ 1733876 w 2536152"/>
                <a:gd name="connsiteY1299" fmla="*/ 707960 h 2982556"/>
                <a:gd name="connsiteX1300" fmla="*/ 1709766 w 2536152"/>
                <a:gd name="connsiteY1300" fmla="*/ 682594 h 2982556"/>
                <a:gd name="connsiteX1301" fmla="*/ 1701227 w 2536152"/>
                <a:gd name="connsiteY1301" fmla="*/ 647434 h 2982556"/>
                <a:gd name="connsiteX1302" fmla="*/ 1709766 w 2536152"/>
                <a:gd name="connsiteY1302" fmla="*/ 612273 h 2982556"/>
                <a:gd name="connsiteX1303" fmla="*/ 1733876 w 2536152"/>
                <a:gd name="connsiteY1303" fmla="*/ 586907 h 2982556"/>
                <a:gd name="connsiteX1304" fmla="*/ 1768534 w 2536152"/>
                <a:gd name="connsiteY1304" fmla="*/ 577615 h 2982556"/>
                <a:gd name="connsiteX1305" fmla="*/ 1542195 w 2536152"/>
                <a:gd name="connsiteY1305" fmla="*/ 577615 h 2982556"/>
                <a:gd name="connsiteX1306" fmla="*/ 1567309 w 2536152"/>
                <a:gd name="connsiteY1306" fmla="*/ 584647 h 2982556"/>
                <a:gd name="connsiteX1307" fmla="*/ 1582629 w 2536152"/>
                <a:gd name="connsiteY1307" fmla="*/ 603232 h 2982556"/>
                <a:gd name="connsiteX1308" fmla="*/ 1600963 w 2536152"/>
                <a:gd name="connsiteY1308" fmla="*/ 584647 h 2982556"/>
                <a:gd name="connsiteX1309" fmla="*/ 1627585 w 2536152"/>
                <a:gd name="connsiteY1309" fmla="*/ 577615 h 2982556"/>
                <a:gd name="connsiteX1310" fmla="*/ 1661741 w 2536152"/>
                <a:gd name="connsiteY1310" fmla="*/ 591428 h 2982556"/>
                <a:gd name="connsiteX1311" fmla="*/ 1673293 w 2536152"/>
                <a:gd name="connsiteY1311" fmla="*/ 628849 h 2982556"/>
                <a:gd name="connsiteX1312" fmla="*/ 1673293 w 2536152"/>
                <a:gd name="connsiteY1312" fmla="*/ 712983 h 2982556"/>
                <a:gd name="connsiteX1313" fmla="*/ 1651695 w 2536152"/>
                <a:gd name="connsiteY1313" fmla="*/ 712983 h 2982556"/>
                <a:gd name="connsiteX1314" fmla="*/ 1651695 w 2536152"/>
                <a:gd name="connsiteY1314" fmla="*/ 632114 h 2982556"/>
                <a:gd name="connsiteX1315" fmla="*/ 1644160 w 2536152"/>
                <a:gd name="connsiteY1315" fmla="*/ 605743 h 2982556"/>
                <a:gd name="connsiteX1316" fmla="*/ 1622059 w 2536152"/>
                <a:gd name="connsiteY1316" fmla="*/ 597455 h 2982556"/>
                <a:gd name="connsiteX1317" fmla="*/ 1604228 w 2536152"/>
                <a:gd name="connsiteY1317" fmla="*/ 603232 h 2982556"/>
                <a:gd name="connsiteX1318" fmla="*/ 1591671 w 2536152"/>
                <a:gd name="connsiteY1318" fmla="*/ 618301 h 2982556"/>
                <a:gd name="connsiteX1319" fmla="*/ 1587401 w 2536152"/>
                <a:gd name="connsiteY1319" fmla="*/ 638895 h 2982556"/>
                <a:gd name="connsiteX1320" fmla="*/ 1587401 w 2536152"/>
                <a:gd name="connsiteY1320" fmla="*/ 712983 h 2982556"/>
                <a:gd name="connsiteX1321" fmla="*/ 1565551 w 2536152"/>
                <a:gd name="connsiteY1321" fmla="*/ 712983 h 2982556"/>
                <a:gd name="connsiteX1322" fmla="*/ 1565551 w 2536152"/>
                <a:gd name="connsiteY1322" fmla="*/ 632365 h 2982556"/>
                <a:gd name="connsiteX1323" fmla="*/ 1558017 w 2536152"/>
                <a:gd name="connsiteY1323" fmla="*/ 605743 h 2982556"/>
                <a:gd name="connsiteX1324" fmla="*/ 1536167 w 2536152"/>
                <a:gd name="connsiteY1324" fmla="*/ 597455 h 2982556"/>
                <a:gd name="connsiteX1325" fmla="*/ 1518336 w 2536152"/>
                <a:gd name="connsiteY1325" fmla="*/ 603232 h 2982556"/>
                <a:gd name="connsiteX1326" fmla="*/ 1505778 w 2536152"/>
                <a:gd name="connsiteY1326" fmla="*/ 618803 h 2982556"/>
                <a:gd name="connsiteX1327" fmla="*/ 1501509 w 2536152"/>
                <a:gd name="connsiteY1327" fmla="*/ 639397 h 2982556"/>
                <a:gd name="connsiteX1328" fmla="*/ 1501509 w 2536152"/>
                <a:gd name="connsiteY1328" fmla="*/ 712983 h 2982556"/>
                <a:gd name="connsiteX1329" fmla="*/ 1479659 w 2536152"/>
                <a:gd name="connsiteY1329" fmla="*/ 712983 h 2982556"/>
                <a:gd name="connsiteX1330" fmla="*/ 1479659 w 2536152"/>
                <a:gd name="connsiteY1330" fmla="*/ 581884 h 2982556"/>
                <a:gd name="connsiteX1331" fmla="*/ 1500253 w 2536152"/>
                <a:gd name="connsiteY1331" fmla="*/ 581884 h 2982556"/>
                <a:gd name="connsiteX1332" fmla="*/ 1500253 w 2536152"/>
                <a:gd name="connsiteY1332" fmla="*/ 601223 h 2982556"/>
                <a:gd name="connsiteX1333" fmla="*/ 1501509 w 2536152"/>
                <a:gd name="connsiteY1333" fmla="*/ 601223 h 2982556"/>
                <a:gd name="connsiteX1334" fmla="*/ 1518336 w 2536152"/>
                <a:gd name="connsiteY1334" fmla="*/ 584396 h 2982556"/>
                <a:gd name="connsiteX1335" fmla="*/ 1542195 w 2536152"/>
                <a:gd name="connsiteY1335" fmla="*/ 577615 h 2982556"/>
                <a:gd name="connsiteX1336" fmla="*/ 1328608 w 2536152"/>
                <a:gd name="connsiteY1336" fmla="*/ 577615 h 2982556"/>
                <a:gd name="connsiteX1337" fmla="*/ 1370549 w 2536152"/>
                <a:gd name="connsiteY1337" fmla="*/ 591679 h 2982556"/>
                <a:gd name="connsiteX1338" fmla="*/ 1385618 w 2536152"/>
                <a:gd name="connsiteY1338" fmla="*/ 629853 h 2982556"/>
                <a:gd name="connsiteX1339" fmla="*/ 1385618 w 2536152"/>
                <a:gd name="connsiteY1339" fmla="*/ 712983 h 2982556"/>
                <a:gd name="connsiteX1340" fmla="*/ 1364773 w 2536152"/>
                <a:gd name="connsiteY1340" fmla="*/ 712983 h 2982556"/>
                <a:gd name="connsiteX1341" fmla="*/ 1364773 w 2536152"/>
                <a:gd name="connsiteY1341" fmla="*/ 694147 h 2982556"/>
                <a:gd name="connsiteX1342" fmla="*/ 1363768 w 2536152"/>
                <a:gd name="connsiteY1342" fmla="*/ 694147 h 2982556"/>
                <a:gd name="connsiteX1343" fmla="*/ 1346941 w 2536152"/>
                <a:gd name="connsiteY1343" fmla="*/ 710472 h 2982556"/>
                <a:gd name="connsiteX1344" fmla="*/ 1321324 w 2536152"/>
                <a:gd name="connsiteY1344" fmla="*/ 717002 h 2982556"/>
                <a:gd name="connsiteX1345" fmla="*/ 1295707 w 2536152"/>
                <a:gd name="connsiteY1345" fmla="*/ 711476 h 2982556"/>
                <a:gd name="connsiteX1346" fmla="*/ 1278127 w 2536152"/>
                <a:gd name="connsiteY1346" fmla="*/ 695905 h 2982556"/>
                <a:gd name="connsiteX1347" fmla="*/ 1272099 w 2536152"/>
                <a:gd name="connsiteY1347" fmla="*/ 673302 h 2982556"/>
                <a:gd name="connsiteX1348" fmla="*/ 1287671 w 2536152"/>
                <a:gd name="connsiteY1348" fmla="*/ 640904 h 2982556"/>
                <a:gd name="connsiteX1349" fmla="*/ 1327352 w 2536152"/>
                <a:gd name="connsiteY1349" fmla="*/ 629100 h 2982556"/>
                <a:gd name="connsiteX1350" fmla="*/ 1349453 w 2536152"/>
                <a:gd name="connsiteY1350" fmla="*/ 631611 h 2982556"/>
                <a:gd name="connsiteX1351" fmla="*/ 1364773 w 2536152"/>
                <a:gd name="connsiteY1351" fmla="*/ 637639 h 2982556"/>
                <a:gd name="connsiteX1352" fmla="*/ 1364773 w 2536152"/>
                <a:gd name="connsiteY1352" fmla="*/ 629602 h 2982556"/>
                <a:gd name="connsiteX1353" fmla="*/ 1354727 w 2536152"/>
                <a:gd name="connsiteY1353" fmla="*/ 606246 h 2982556"/>
                <a:gd name="connsiteX1354" fmla="*/ 1328608 w 2536152"/>
                <a:gd name="connsiteY1354" fmla="*/ 597204 h 2982556"/>
                <a:gd name="connsiteX1355" fmla="*/ 1308516 w 2536152"/>
                <a:gd name="connsiteY1355" fmla="*/ 601976 h 2982556"/>
                <a:gd name="connsiteX1356" fmla="*/ 1293698 w 2536152"/>
                <a:gd name="connsiteY1356" fmla="*/ 615287 h 2982556"/>
                <a:gd name="connsiteX1357" fmla="*/ 1277122 w 2536152"/>
                <a:gd name="connsiteY1357" fmla="*/ 602981 h 2982556"/>
                <a:gd name="connsiteX1358" fmla="*/ 1298470 w 2536152"/>
                <a:gd name="connsiteY1358" fmla="*/ 584396 h 2982556"/>
                <a:gd name="connsiteX1359" fmla="*/ 1328608 w 2536152"/>
                <a:gd name="connsiteY1359" fmla="*/ 577615 h 2982556"/>
                <a:gd name="connsiteX1360" fmla="*/ 905778 w 2536152"/>
                <a:gd name="connsiteY1360" fmla="*/ 577615 h 2982556"/>
                <a:gd name="connsiteX1361" fmla="*/ 941692 w 2536152"/>
                <a:gd name="connsiteY1361" fmla="*/ 591428 h 2982556"/>
                <a:gd name="connsiteX1362" fmla="*/ 954249 w 2536152"/>
                <a:gd name="connsiteY1362" fmla="*/ 628849 h 2982556"/>
                <a:gd name="connsiteX1363" fmla="*/ 954249 w 2536152"/>
                <a:gd name="connsiteY1363" fmla="*/ 712983 h 2982556"/>
                <a:gd name="connsiteX1364" fmla="*/ 932399 w 2536152"/>
                <a:gd name="connsiteY1364" fmla="*/ 712983 h 2982556"/>
                <a:gd name="connsiteX1365" fmla="*/ 932399 w 2536152"/>
                <a:gd name="connsiteY1365" fmla="*/ 632114 h 2982556"/>
                <a:gd name="connsiteX1366" fmla="*/ 923609 w 2536152"/>
                <a:gd name="connsiteY1366" fmla="*/ 605743 h 2982556"/>
                <a:gd name="connsiteX1367" fmla="*/ 899750 w 2536152"/>
                <a:gd name="connsiteY1367" fmla="*/ 597455 h 2982556"/>
                <a:gd name="connsiteX1368" fmla="*/ 880914 w 2536152"/>
                <a:gd name="connsiteY1368" fmla="*/ 603483 h 2982556"/>
                <a:gd name="connsiteX1369" fmla="*/ 867854 w 2536152"/>
                <a:gd name="connsiteY1369" fmla="*/ 619054 h 2982556"/>
                <a:gd name="connsiteX1370" fmla="*/ 863334 w 2536152"/>
                <a:gd name="connsiteY1370" fmla="*/ 639146 h 2982556"/>
                <a:gd name="connsiteX1371" fmla="*/ 863334 w 2536152"/>
                <a:gd name="connsiteY1371" fmla="*/ 712983 h 2982556"/>
                <a:gd name="connsiteX1372" fmla="*/ 841484 w 2536152"/>
                <a:gd name="connsiteY1372" fmla="*/ 712983 h 2982556"/>
                <a:gd name="connsiteX1373" fmla="*/ 841484 w 2536152"/>
                <a:gd name="connsiteY1373" fmla="*/ 581884 h 2982556"/>
                <a:gd name="connsiteX1374" fmla="*/ 862078 w 2536152"/>
                <a:gd name="connsiteY1374" fmla="*/ 581884 h 2982556"/>
                <a:gd name="connsiteX1375" fmla="*/ 862078 w 2536152"/>
                <a:gd name="connsiteY1375" fmla="*/ 601223 h 2982556"/>
                <a:gd name="connsiteX1376" fmla="*/ 863334 w 2536152"/>
                <a:gd name="connsiteY1376" fmla="*/ 601223 h 2982556"/>
                <a:gd name="connsiteX1377" fmla="*/ 880412 w 2536152"/>
                <a:gd name="connsiteY1377" fmla="*/ 584647 h 2982556"/>
                <a:gd name="connsiteX1378" fmla="*/ 905778 w 2536152"/>
                <a:gd name="connsiteY1378" fmla="*/ 577615 h 2982556"/>
                <a:gd name="connsiteX1379" fmla="*/ 704962 w 2536152"/>
                <a:gd name="connsiteY1379" fmla="*/ 577615 h 2982556"/>
                <a:gd name="connsiteX1380" fmla="*/ 735602 w 2536152"/>
                <a:gd name="connsiteY1380" fmla="*/ 585149 h 2982556"/>
                <a:gd name="connsiteX1381" fmla="*/ 754689 w 2536152"/>
                <a:gd name="connsiteY1381" fmla="*/ 605994 h 2982556"/>
                <a:gd name="connsiteX1382" fmla="*/ 735853 w 2536152"/>
                <a:gd name="connsiteY1382" fmla="*/ 614785 h 2982556"/>
                <a:gd name="connsiteX1383" fmla="*/ 704711 w 2536152"/>
                <a:gd name="connsiteY1383" fmla="*/ 597204 h 2982556"/>
                <a:gd name="connsiteX1384" fmla="*/ 685624 w 2536152"/>
                <a:gd name="connsiteY1384" fmla="*/ 602227 h 2982556"/>
                <a:gd name="connsiteX1385" fmla="*/ 677587 w 2536152"/>
                <a:gd name="connsiteY1385" fmla="*/ 615036 h 2982556"/>
                <a:gd name="connsiteX1386" fmla="*/ 683363 w 2536152"/>
                <a:gd name="connsiteY1386" fmla="*/ 626588 h 2982556"/>
                <a:gd name="connsiteX1387" fmla="*/ 700190 w 2536152"/>
                <a:gd name="connsiteY1387" fmla="*/ 634123 h 2982556"/>
                <a:gd name="connsiteX1388" fmla="*/ 719277 w 2536152"/>
                <a:gd name="connsiteY1388" fmla="*/ 638895 h 2982556"/>
                <a:gd name="connsiteX1389" fmla="*/ 748410 w 2536152"/>
                <a:gd name="connsiteY1389" fmla="*/ 653461 h 2982556"/>
                <a:gd name="connsiteX1390" fmla="*/ 758205 w 2536152"/>
                <a:gd name="connsiteY1390" fmla="*/ 677069 h 2982556"/>
                <a:gd name="connsiteX1391" fmla="*/ 751173 w 2536152"/>
                <a:gd name="connsiteY1391" fmla="*/ 698166 h 2982556"/>
                <a:gd name="connsiteX1392" fmla="*/ 732337 w 2536152"/>
                <a:gd name="connsiteY1392" fmla="*/ 712230 h 2982556"/>
                <a:gd name="connsiteX1393" fmla="*/ 706218 w 2536152"/>
                <a:gd name="connsiteY1393" fmla="*/ 717002 h 2982556"/>
                <a:gd name="connsiteX1394" fmla="*/ 670806 w 2536152"/>
                <a:gd name="connsiteY1394" fmla="*/ 707207 h 2982556"/>
                <a:gd name="connsiteX1395" fmla="*/ 650965 w 2536152"/>
                <a:gd name="connsiteY1395" fmla="*/ 681841 h 2982556"/>
                <a:gd name="connsiteX1396" fmla="*/ 670304 w 2536152"/>
                <a:gd name="connsiteY1396" fmla="*/ 673051 h 2982556"/>
                <a:gd name="connsiteX1397" fmla="*/ 684870 w 2536152"/>
                <a:gd name="connsiteY1397" fmla="*/ 691385 h 2982556"/>
                <a:gd name="connsiteX1398" fmla="*/ 706218 w 2536152"/>
                <a:gd name="connsiteY1398" fmla="*/ 697914 h 2982556"/>
                <a:gd name="connsiteX1399" fmla="*/ 727314 w 2536152"/>
                <a:gd name="connsiteY1399" fmla="*/ 692891 h 2982556"/>
                <a:gd name="connsiteX1400" fmla="*/ 736104 w 2536152"/>
                <a:gd name="connsiteY1400" fmla="*/ 678576 h 2982556"/>
                <a:gd name="connsiteX1401" fmla="*/ 729072 w 2536152"/>
                <a:gd name="connsiteY1401" fmla="*/ 665265 h 2982556"/>
                <a:gd name="connsiteX1402" fmla="*/ 707222 w 2536152"/>
                <a:gd name="connsiteY1402" fmla="*/ 656726 h 2982556"/>
                <a:gd name="connsiteX1403" fmla="*/ 691149 w 2536152"/>
                <a:gd name="connsiteY1403" fmla="*/ 652457 h 2982556"/>
                <a:gd name="connsiteX1404" fmla="*/ 665532 w 2536152"/>
                <a:gd name="connsiteY1404" fmla="*/ 639397 h 2982556"/>
                <a:gd name="connsiteX1405" fmla="*/ 655486 w 2536152"/>
                <a:gd name="connsiteY1405" fmla="*/ 615538 h 2982556"/>
                <a:gd name="connsiteX1406" fmla="*/ 662267 w 2536152"/>
                <a:gd name="connsiteY1406" fmla="*/ 595697 h 2982556"/>
                <a:gd name="connsiteX1407" fmla="*/ 680349 w 2536152"/>
                <a:gd name="connsiteY1407" fmla="*/ 582387 h 2982556"/>
                <a:gd name="connsiteX1408" fmla="*/ 704962 w 2536152"/>
                <a:gd name="connsiteY1408" fmla="*/ 577615 h 2982556"/>
                <a:gd name="connsiteX1409" fmla="*/ 529280 w 2536152"/>
                <a:gd name="connsiteY1409" fmla="*/ 577615 h 2982556"/>
                <a:gd name="connsiteX1410" fmla="*/ 565194 w 2536152"/>
                <a:gd name="connsiteY1410" fmla="*/ 587661 h 2982556"/>
                <a:gd name="connsiteX1411" fmla="*/ 585788 w 2536152"/>
                <a:gd name="connsiteY1411" fmla="*/ 614031 h 2982556"/>
                <a:gd name="connsiteX1412" fmla="*/ 565947 w 2536152"/>
                <a:gd name="connsiteY1412" fmla="*/ 622319 h 2982556"/>
                <a:gd name="connsiteX1413" fmla="*/ 551632 w 2536152"/>
                <a:gd name="connsiteY1413" fmla="*/ 603734 h 2982556"/>
                <a:gd name="connsiteX1414" fmla="*/ 528275 w 2536152"/>
                <a:gd name="connsiteY1414" fmla="*/ 597455 h 2982556"/>
                <a:gd name="connsiteX1415" fmla="*/ 506676 w 2536152"/>
                <a:gd name="connsiteY1415" fmla="*/ 603734 h 2982556"/>
                <a:gd name="connsiteX1416" fmla="*/ 490603 w 2536152"/>
                <a:gd name="connsiteY1416" fmla="*/ 621314 h 2982556"/>
                <a:gd name="connsiteX1417" fmla="*/ 484575 w 2536152"/>
                <a:gd name="connsiteY1417" fmla="*/ 647434 h 2982556"/>
                <a:gd name="connsiteX1418" fmla="*/ 490603 w 2536152"/>
                <a:gd name="connsiteY1418" fmla="*/ 673302 h 2982556"/>
                <a:gd name="connsiteX1419" fmla="*/ 506676 w 2536152"/>
                <a:gd name="connsiteY1419" fmla="*/ 690882 h 2982556"/>
                <a:gd name="connsiteX1420" fmla="*/ 528275 w 2536152"/>
                <a:gd name="connsiteY1420" fmla="*/ 697412 h 2982556"/>
                <a:gd name="connsiteX1421" fmla="*/ 552134 w 2536152"/>
                <a:gd name="connsiteY1421" fmla="*/ 690882 h 2982556"/>
                <a:gd name="connsiteX1422" fmla="*/ 567203 w 2536152"/>
                <a:gd name="connsiteY1422" fmla="*/ 672548 h 2982556"/>
                <a:gd name="connsiteX1423" fmla="*/ 586541 w 2536152"/>
                <a:gd name="connsiteY1423" fmla="*/ 680836 h 2982556"/>
                <a:gd name="connsiteX1424" fmla="*/ 565194 w 2536152"/>
                <a:gd name="connsiteY1424" fmla="*/ 706956 h 2982556"/>
                <a:gd name="connsiteX1425" fmla="*/ 529280 w 2536152"/>
                <a:gd name="connsiteY1425" fmla="*/ 717002 h 2982556"/>
                <a:gd name="connsiteX1426" fmla="*/ 495123 w 2536152"/>
                <a:gd name="connsiteY1426" fmla="*/ 707960 h 2982556"/>
                <a:gd name="connsiteX1427" fmla="*/ 471516 w 2536152"/>
                <a:gd name="connsiteY1427" fmla="*/ 683097 h 2982556"/>
                <a:gd name="connsiteX1428" fmla="*/ 462977 w 2536152"/>
                <a:gd name="connsiteY1428" fmla="*/ 647434 h 2982556"/>
                <a:gd name="connsiteX1429" fmla="*/ 471516 w 2536152"/>
                <a:gd name="connsiteY1429" fmla="*/ 611771 h 2982556"/>
                <a:gd name="connsiteX1430" fmla="*/ 495123 w 2536152"/>
                <a:gd name="connsiteY1430" fmla="*/ 586656 h 2982556"/>
                <a:gd name="connsiteX1431" fmla="*/ 529280 w 2536152"/>
                <a:gd name="connsiteY1431" fmla="*/ 577615 h 2982556"/>
                <a:gd name="connsiteX1432" fmla="*/ 431379 w 2536152"/>
                <a:gd name="connsiteY1432" fmla="*/ 554007 h 2982556"/>
                <a:gd name="connsiteX1433" fmla="*/ 448959 w 2536152"/>
                <a:gd name="connsiteY1433" fmla="*/ 554007 h 2982556"/>
                <a:gd name="connsiteX1434" fmla="*/ 448959 w 2536152"/>
                <a:gd name="connsiteY1434" fmla="*/ 571587 h 2982556"/>
                <a:gd name="connsiteX1435" fmla="*/ 443936 w 2536152"/>
                <a:gd name="connsiteY1435" fmla="*/ 589921 h 2982556"/>
                <a:gd name="connsiteX1436" fmla="*/ 429118 w 2536152"/>
                <a:gd name="connsiteY1436" fmla="*/ 596702 h 2982556"/>
                <a:gd name="connsiteX1437" fmla="*/ 423844 w 2536152"/>
                <a:gd name="connsiteY1437" fmla="*/ 595948 h 2982556"/>
                <a:gd name="connsiteX1438" fmla="*/ 423844 w 2536152"/>
                <a:gd name="connsiteY1438" fmla="*/ 596953 h 2982556"/>
                <a:gd name="connsiteX1439" fmla="*/ 445192 w 2536152"/>
                <a:gd name="connsiteY1439" fmla="*/ 647434 h 2982556"/>
                <a:gd name="connsiteX1440" fmla="*/ 436653 w 2536152"/>
                <a:gd name="connsiteY1440" fmla="*/ 682594 h 2982556"/>
                <a:gd name="connsiteX1441" fmla="*/ 412542 w 2536152"/>
                <a:gd name="connsiteY1441" fmla="*/ 707960 h 2982556"/>
                <a:gd name="connsiteX1442" fmla="*/ 377884 w 2536152"/>
                <a:gd name="connsiteY1442" fmla="*/ 717002 h 2982556"/>
                <a:gd name="connsiteX1443" fmla="*/ 343226 w 2536152"/>
                <a:gd name="connsiteY1443" fmla="*/ 707960 h 2982556"/>
                <a:gd name="connsiteX1444" fmla="*/ 319116 w 2536152"/>
                <a:gd name="connsiteY1444" fmla="*/ 682594 h 2982556"/>
                <a:gd name="connsiteX1445" fmla="*/ 310577 w 2536152"/>
                <a:gd name="connsiteY1445" fmla="*/ 647434 h 2982556"/>
                <a:gd name="connsiteX1446" fmla="*/ 319116 w 2536152"/>
                <a:gd name="connsiteY1446" fmla="*/ 612273 h 2982556"/>
                <a:gd name="connsiteX1447" fmla="*/ 343226 w 2536152"/>
                <a:gd name="connsiteY1447" fmla="*/ 586907 h 2982556"/>
                <a:gd name="connsiteX1448" fmla="*/ 377884 w 2536152"/>
                <a:gd name="connsiteY1448" fmla="*/ 577615 h 2982556"/>
                <a:gd name="connsiteX1449" fmla="*/ 397976 w 2536152"/>
                <a:gd name="connsiteY1449" fmla="*/ 579875 h 2982556"/>
                <a:gd name="connsiteX1450" fmla="*/ 416310 w 2536152"/>
                <a:gd name="connsiteY1450" fmla="*/ 581884 h 2982556"/>
                <a:gd name="connsiteX1451" fmla="*/ 428114 w 2536152"/>
                <a:gd name="connsiteY1451" fmla="*/ 579373 h 2982556"/>
                <a:gd name="connsiteX1452" fmla="*/ 431379 w 2536152"/>
                <a:gd name="connsiteY1452" fmla="*/ 571587 h 2982556"/>
                <a:gd name="connsiteX1453" fmla="*/ 289276 w 2536152"/>
                <a:gd name="connsiteY1453" fmla="*/ 554007 h 2982556"/>
                <a:gd name="connsiteX1454" fmla="*/ 306856 w 2536152"/>
                <a:gd name="connsiteY1454" fmla="*/ 554007 h 2982556"/>
                <a:gd name="connsiteX1455" fmla="*/ 306856 w 2536152"/>
                <a:gd name="connsiteY1455" fmla="*/ 571587 h 2982556"/>
                <a:gd name="connsiteX1456" fmla="*/ 300075 w 2536152"/>
                <a:gd name="connsiteY1456" fmla="*/ 591679 h 2982556"/>
                <a:gd name="connsiteX1457" fmla="*/ 279732 w 2536152"/>
                <a:gd name="connsiteY1457" fmla="*/ 598209 h 2982556"/>
                <a:gd name="connsiteX1458" fmla="*/ 276969 w 2536152"/>
                <a:gd name="connsiteY1458" fmla="*/ 598209 h 2982556"/>
                <a:gd name="connsiteX1459" fmla="*/ 276969 w 2536152"/>
                <a:gd name="connsiteY1459" fmla="*/ 712983 h 2982556"/>
                <a:gd name="connsiteX1460" fmla="*/ 256124 w 2536152"/>
                <a:gd name="connsiteY1460" fmla="*/ 712983 h 2982556"/>
                <a:gd name="connsiteX1461" fmla="*/ 256124 w 2536152"/>
                <a:gd name="connsiteY1461" fmla="*/ 693896 h 2982556"/>
                <a:gd name="connsiteX1462" fmla="*/ 255120 w 2536152"/>
                <a:gd name="connsiteY1462" fmla="*/ 693896 h 2982556"/>
                <a:gd name="connsiteX1463" fmla="*/ 237790 w 2536152"/>
                <a:gd name="connsiteY1463" fmla="*/ 710472 h 2982556"/>
                <a:gd name="connsiteX1464" fmla="*/ 212676 w 2536152"/>
                <a:gd name="connsiteY1464" fmla="*/ 717002 h 2982556"/>
                <a:gd name="connsiteX1465" fmla="*/ 176510 w 2536152"/>
                <a:gd name="connsiteY1465" fmla="*/ 703188 h 2982556"/>
                <a:gd name="connsiteX1466" fmla="*/ 163953 w 2536152"/>
                <a:gd name="connsiteY1466" fmla="*/ 664261 h 2982556"/>
                <a:gd name="connsiteX1467" fmla="*/ 163953 w 2536152"/>
                <a:gd name="connsiteY1467" fmla="*/ 581884 h 2982556"/>
                <a:gd name="connsiteX1468" fmla="*/ 185803 w 2536152"/>
                <a:gd name="connsiteY1468" fmla="*/ 581884 h 2982556"/>
                <a:gd name="connsiteX1469" fmla="*/ 185803 w 2536152"/>
                <a:gd name="connsiteY1469" fmla="*/ 660996 h 2982556"/>
                <a:gd name="connsiteX1470" fmla="*/ 194342 w 2536152"/>
                <a:gd name="connsiteY1470" fmla="*/ 688622 h 2982556"/>
                <a:gd name="connsiteX1471" fmla="*/ 217196 w 2536152"/>
                <a:gd name="connsiteY1471" fmla="*/ 697412 h 2982556"/>
                <a:gd name="connsiteX1472" fmla="*/ 237037 w 2536152"/>
                <a:gd name="connsiteY1472" fmla="*/ 691385 h 2982556"/>
                <a:gd name="connsiteX1473" fmla="*/ 250348 w 2536152"/>
                <a:gd name="connsiteY1473" fmla="*/ 676065 h 2982556"/>
                <a:gd name="connsiteX1474" fmla="*/ 255120 w 2536152"/>
                <a:gd name="connsiteY1474" fmla="*/ 655973 h 2982556"/>
                <a:gd name="connsiteX1475" fmla="*/ 255120 w 2536152"/>
                <a:gd name="connsiteY1475" fmla="*/ 581884 h 2982556"/>
                <a:gd name="connsiteX1476" fmla="*/ 279732 w 2536152"/>
                <a:gd name="connsiteY1476" fmla="*/ 581884 h 2982556"/>
                <a:gd name="connsiteX1477" fmla="*/ 289276 w 2536152"/>
                <a:gd name="connsiteY1477" fmla="*/ 571587 h 2982556"/>
                <a:gd name="connsiteX1478" fmla="*/ 1874472 w 2536152"/>
                <a:gd name="connsiteY1478" fmla="*/ 544714 h 2982556"/>
                <a:gd name="connsiteX1479" fmla="*/ 1896322 w 2536152"/>
                <a:gd name="connsiteY1479" fmla="*/ 544714 h 2982556"/>
                <a:gd name="connsiteX1480" fmla="*/ 1896322 w 2536152"/>
                <a:gd name="connsiteY1480" fmla="*/ 581884 h 2982556"/>
                <a:gd name="connsiteX1481" fmla="*/ 1928469 w 2536152"/>
                <a:gd name="connsiteY1481" fmla="*/ 581884 h 2982556"/>
                <a:gd name="connsiteX1482" fmla="*/ 1928469 w 2536152"/>
                <a:gd name="connsiteY1482" fmla="*/ 601725 h 2982556"/>
                <a:gd name="connsiteX1483" fmla="*/ 1896322 w 2536152"/>
                <a:gd name="connsiteY1483" fmla="*/ 601725 h 2982556"/>
                <a:gd name="connsiteX1484" fmla="*/ 1896322 w 2536152"/>
                <a:gd name="connsiteY1484" fmla="*/ 673051 h 2982556"/>
                <a:gd name="connsiteX1485" fmla="*/ 1900340 w 2536152"/>
                <a:gd name="connsiteY1485" fmla="*/ 689124 h 2982556"/>
                <a:gd name="connsiteX1486" fmla="*/ 1914655 w 2536152"/>
                <a:gd name="connsiteY1486" fmla="*/ 694649 h 2982556"/>
                <a:gd name="connsiteX1487" fmla="*/ 1928971 w 2536152"/>
                <a:gd name="connsiteY1487" fmla="*/ 690380 h 2982556"/>
                <a:gd name="connsiteX1488" fmla="*/ 1928971 w 2536152"/>
                <a:gd name="connsiteY1488" fmla="*/ 711727 h 2982556"/>
                <a:gd name="connsiteX1489" fmla="*/ 1921185 w 2536152"/>
                <a:gd name="connsiteY1489" fmla="*/ 714239 h 2982556"/>
                <a:gd name="connsiteX1490" fmla="*/ 1910888 w 2536152"/>
                <a:gd name="connsiteY1490" fmla="*/ 714992 h 2982556"/>
                <a:gd name="connsiteX1491" fmla="*/ 1896071 w 2536152"/>
                <a:gd name="connsiteY1491" fmla="*/ 712481 h 2982556"/>
                <a:gd name="connsiteX1492" fmla="*/ 1884769 w 2536152"/>
                <a:gd name="connsiteY1492" fmla="*/ 705449 h 2982556"/>
                <a:gd name="connsiteX1493" fmla="*/ 1874472 w 2536152"/>
                <a:gd name="connsiteY1493" fmla="*/ 678576 h 2982556"/>
                <a:gd name="connsiteX1494" fmla="*/ 1874472 w 2536152"/>
                <a:gd name="connsiteY1494" fmla="*/ 601725 h 2982556"/>
                <a:gd name="connsiteX1495" fmla="*/ 1851617 w 2536152"/>
                <a:gd name="connsiteY1495" fmla="*/ 601725 h 2982556"/>
                <a:gd name="connsiteX1496" fmla="*/ 1851617 w 2536152"/>
                <a:gd name="connsiteY1496" fmla="*/ 581884 h 2982556"/>
                <a:gd name="connsiteX1497" fmla="*/ 1874472 w 2536152"/>
                <a:gd name="connsiteY1497" fmla="*/ 581884 h 2982556"/>
                <a:gd name="connsiteX1498" fmla="*/ 2422634 w 2536152"/>
                <a:gd name="connsiteY1498" fmla="*/ 528892 h 2982556"/>
                <a:gd name="connsiteX1499" fmla="*/ 2444484 w 2536152"/>
                <a:gd name="connsiteY1499" fmla="*/ 528892 h 2982556"/>
                <a:gd name="connsiteX1500" fmla="*/ 2444484 w 2536152"/>
                <a:gd name="connsiteY1500" fmla="*/ 583140 h 2982556"/>
                <a:gd name="connsiteX1501" fmla="*/ 2443228 w 2536152"/>
                <a:gd name="connsiteY1501" fmla="*/ 601223 h 2982556"/>
                <a:gd name="connsiteX1502" fmla="*/ 2444484 w 2536152"/>
                <a:gd name="connsiteY1502" fmla="*/ 601223 h 2982556"/>
                <a:gd name="connsiteX1503" fmla="*/ 2461562 w 2536152"/>
                <a:gd name="connsiteY1503" fmla="*/ 584396 h 2982556"/>
                <a:gd name="connsiteX1504" fmla="*/ 2487179 w 2536152"/>
                <a:gd name="connsiteY1504" fmla="*/ 577615 h 2982556"/>
                <a:gd name="connsiteX1505" fmla="*/ 2523595 w 2536152"/>
                <a:gd name="connsiteY1505" fmla="*/ 591679 h 2982556"/>
                <a:gd name="connsiteX1506" fmla="*/ 2536152 w 2536152"/>
                <a:gd name="connsiteY1506" fmla="*/ 628849 h 2982556"/>
                <a:gd name="connsiteX1507" fmla="*/ 2536152 w 2536152"/>
                <a:gd name="connsiteY1507" fmla="*/ 712983 h 2982556"/>
                <a:gd name="connsiteX1508" fmla="*/ 2514303 w 2536152"/>
                <a:gd name="connsiteY1508" fmla="*/ 712983 h 2982556"/>
                <a:gd name="connsiteX1509" fmla="*/ 2514303 w 2536152"/>
                <a:gd name="connsiteY1509" fmla="*/ 632114 h 2982556"/>
                <a:gd name="connsiteX1510" fmla="*/ 2505261 w 2536152"/>
                <a:gd name="connsiteY1510" fmla="*/ 605994 h 2982556"/>
                <a:gd name="connsiteX1511" fmla="*/ 2481905 w 2536152"/>
                <a:gd name="connsiteY1511" fmla="*/ 597455 h 2982556"/>
                <a:gd name="connsiteX1512" fmla="*/ 2463069 w 2536152"/>
                <a:gd name="connsiteY1512" fmla="*/ 603734 h 2982556"/>
                <a:gd name="connsiteX1513" fmla="*/ 2449507 w 2536152"/>
                <a:gd name="connsiteY1513" fmla="*/ 619556 h 2982556"/>
                <a:gd name="connsiteX1514" fmla="*/ 2444484 w 2536152"/>
                <a:gd name="connsiteY1514" fmla="*/ 639899 h 2982556"/>
                <a:gd name="connsiteX1515" fmla="*/ 2444484 w 2536152"/>
                <a:gd name="connsiteY1515" fmla="*/ 712983 h 2982556"/>
                <a:gd name="connsiteX1516" fmla="*/ 2422634 w 2536152"/>
                <a:gd name="connsiteY1516" fmla="*/ 712983 h 2982556"/>
                <a:gd name="connsiteX1517" fmla="*/ 984359 w 2536152"/>
                <a:gd name="connsiteY1517" fmla="*/ 528892 h 2982556"/>
                <a:gd name="connsiteX1518" fmla="*/ 1006209 w 2536152"/>
                <a:gd name="connsiteY1518" fmla="*/ 528892 h 2982556"/>
                <a:gd name="connsiteX1519" fmla="*/ 1006209 w 2536152"/>
                <a:gd name="connsiteY1519" fmla="*/ 583140 h 2982556"/>
                <a:gd name="connsiteX1520" fmla="*/ 1004953 w 2536152"/>
                <a:gd name="connsiteY1520" fmla="*/ 601223 h 2982556"/>
                <a:gd name="connsiteX1521" fmla="*/ 1006209 w 2536152"/>
                <a:gd name="connsiteY1521" fmla="*/ 601223 h 2982556"/>
                <a:gd name="connsiteX1522" fmla="*/ 1023287 w 2536152"/>
                <a:gd name="connsiteY1522" fmla="*/ 584396 h 2982556"/>
                <a:gd name="connsiteX1523" fmla="*/ 1048904 w 2536152"/>
                <a:gd name="connsiteY1523" fmla="*/ 577615 h 2982556"/>
                <a:gd name="connsiteX1524" fmla="*/ 1085320 w 2536152"/>
                <a:gd name="connsiteY1524" fmla="*/ 591679 h 2982556"/>
                <a:gd name="connsiteX1525" fmla="*/ 1097877 w 2536152"/>
                <a:gd name="connsiteY1525" fmla="*/ 628849 h 2982556"/>
                <a:gd name="connsiteX1526" fmla="*/ 1097877 w 2536152"/>
                <a:gd name="connsiteY1526" fmla="*/ 712983 h 2982556"/>
                <a:gd name="connsiteX1527" fmla="*/ 1076028 w 2536152"/>
                <a:gd name="connsiteY1527" fmla="*/ 712983 h 2982556"/>
                <a:gd name="connsiteX1528" fmla="*/ 1076028 w 2536152"/>
                <a:gd name="connsiteY1528" fmla="*/ 632114 h 2982556"/>
                <a:gd name="connsiteX1529" fmla="*/ 1066986 w 2536152"/>
                <a:gd name="connsiteY1529" fmla="*/ 605994 h 2982556"/>
                <a:gd name="connsiteX1530" fmla="*/ 1043630 w 2536152"/>
                <a:gd name="connsiteY1530" fmla="*/ 597455 h 2982556"/>
                <a:gd name="connsiteX1531" fmla="*/ 1024794 w 2536152"/>
                <a:gd name="connsiteY1531" fmla="*/ 603734 h 2982556"/>
                <a:gd name="connsiteX1532" fmla="*/ 1011232 w 2536152"/>
                <a:gd name="connsiteY1532" fmla="*/ 619556 h 2982556"/>
                <a:gd name="connsiteX1533" fmla="*/ 1006209 w 2536152"/>
                <a:gd name="connsiteY1533" fmla="*/ 639899 h 2982556"/>
                <a:gd name="connsiteX1534" fmla="*/ 1006209 w 2536152"/>
                <a:gd name="connsiteY1534" fmla="*/ 712983 h 2982556"/>
                <a:gd name="connsiteX1535" fmla="*/ 984359 w 2536152"/>
                <a:gd name="connsiteY1535" fmla="*/ 712983 h 2982556"/>
                <a:gd name="connsiteX1536" fmla="*/ 113268 w 2536152"/>
                <a:gd name="connsiteY1536" fmla="*/ 528892 h 2982556"/>
                <a:gd name="connsiteX1537" fmla="*/ 135118 w 2536152"/>
                <a:gd name="connsiteY1537" fmla="*/ 528892 h 2982556"/>
                <a:gd name="connsiteX1538" fmla="*/ 135118 w 2536152"/>
                <a:gd name="connsiteY1538" fmla="*/ 545719 h 2982556"/>
                <a:gd name="connsiteX1539" fmla="*/ 151442 w 2536152"/>
                <a:gd name="connsiteY1539" fmla="*/ 545719 h 2982556"/>
                <a:gd name="connsiteX1540" fmla="*/ 151442 w 2536152"/>
                <a:gd name="connsiteY1540" fmla="*/ 563048 h 2982556"/>
                <a:gd name="connsiteX1541" fmla="*/ 135118 w 2536152"/>
                <a:gd name="connsiteY1541" fmla="*/ 563048 h 2982556"/>
                <a:gd name="connsiteX1542" fmla="*/ 135118 w 2536152"/>
                <a:gd name="connsiteY1542" fmla="*/ 712983 h 2982556"/>
                <a:gd name="connsiteX1543" fmla="*/ 114272 w 2536152"/>
                <a:gd name="connsiteY1543" fmla="*/ 712983 h 2982556"/>
                <a:gd name="connsiteX1544" fmla="*/ 114272 w 2536152"/>
                <a:gd name="connsiteY1544" fmla="*/ 693645 h 2982556"/>
                <a:gd name="connsiteX1545" fmla="*/ 113268 w 2536152"/>
                <a:gd name="connsiteY1545" fmla="*/ 693645 h 2982556"/>
                <a:gd name="connsiteX1546" fmla="*/ 95185 w 2536152"/>
                <a:gd name="connsiteY1546" fmla="*/ 710221 h 2982556"/>
                <a:gd name="connsiteX1547" fmla="*/ 68563 w 2536152"/>
                <a:gd name="connsiteY1547" fmla="*/ 717002 h 2982556"/>
                <a:gd name="connsiteX1548" fmla="*/ 36417 w 2536152"/>
                <a:gd name="connsiteY1548" fmla="*/ 708211 h 2982556"/>
                <a:gd name="connsiteX1549" fmla="*/ 14064 w 2536152"/>
                <a:gd name="connsiteY1549" fmla="*/ 683348 h 2982556"/>
                <a:gd name="connsiteX1550" fmla="*/ 5777 w 2536152"/>
                <a:gd name="connsiteY1550" fmla="*/ 647434 h 2982556"/>
                <a:gd name="connsiteX1551" fmla="*/ 14064 w 2536152"/>
                <a:gd name="connsiteY1551" fmla="*/ 611771 h 2982556"/>
                <a:gd name="connsiteX1552" fmla="*/ 36417 w 2536152"/>
                <a:gd name="connsiteY1552" fmla="*/ 586656 h 2982556"/>
                <a:gd name="connsiteX1553" fmla="*/ 68563 w 2536152"/>
                <a:gd name="connsiteY1553" fmla="*/ 577615 h 2982556"/>
                <a:gd name="connsiteX1554" fmla="*/ 95185 w 2536152"/>
                <a:gd name="connsiteY1554" fmla="*/ 584647 h 2982556"/>
                <a:gd name="connsiteX1555" fmla="*/ 113268 w 2536152"/>
                <a:gd name="connsiteY1555" fmla="*/ 601474 h 2982556"/>
                <a:gd name="connsiteX1556" fmla="*/ 114272 w 2536152"/>
                <a:gd name="connsiteY1556" fmla="*/ 601474 h 2982556"/>
                <a:gd name="connsiteX1557" fmla="*/ 113268 w 2536152"/>
                <a:gd name="connsiteY1557" fmla="*/ 583893 h 2982556"/>
                <a:gd name="connsiteX1558" fmla="*/ 113268 w 2536152"/>
                <a:gd name="connsiteY1558" fmla="*/ 563048 h 2982556"/>
                <a:gd name="connsiteX1559" fmla="*/ 73586 w 2536152"/>
                <a:gd name="connsiteY1559" fmla="*/ 563048 h 2982556"/>
                <a:gd name="connsiteX1560" fmla="*/ 73586 w 2536152"/>
                <a:gd name="connsiteY1560" fmla="*/ 545719 h 2982556"/>
                <a:gd name="connsiteX1561" fmla="*/ 113268 w 2536152"/>
                <a:gd name="connsiteY1561" fmla="*/ 545719 h 2982556"/>
                <a:gd name="connsiteX1562" fmla="*/ 797142 w 2536152"/>
                <a:gd name="connsiteY1562" fmla="*/ 526381 h 2982556"/>
                <a:gd name="connsiteX1563" fmla="*/ 808193 w 2536152"/>
                <a:gd name="connsiteY1563" fmla="*/ 530650 h 2982556"/>
                <a:gd name="connsiteX1564" fmla="*/ 812713 w 2536152"/>
                <a:gd name="connsiteY1564" fmla="*/ 541952 h 2982556"/>
                <a:gd name="connsiteX1565" fmla="*/ 808193 w 2536152"/>
                <a:gd name="connsiteY1565" fmla="*/ 553002 h 2982556"/>
                <a:gd name="connsiteX1566" fmla="*/ 797142 w 2536152"/>
                <a:gd name="connsiteY1566" fmla="*/ 557774 h 2982556"/>
                <a:gd name="connsiteX1567" fmla="*/ 786092 w 2536152"/>
                <a:gd name="connsiteY1567" fmla="*/ 553002 h 2982556"/>
                <a:gd name="connsiteX1568" fmla="*/ 781320 w 2536152"/>
                <a:gd name="connsiteY1568" fmla="*/ 541952 h 2982556"/>
                <a:gd name="connsiteX1569" fmla="*/ 786092 w 2536152"/>
                <a:gd name="connsiteY1569" fmla="*/ 530650 h 2982556"/>
                <a:gd name="connsiteX1570" fmla="*/ 797142 w 2536152"/>
                <a:gd name="connsiteY1570" fmla="*/ 526381 h 2982556"/>
                <a:gd name="connsiteX1571" fmla="*/ 2200657 w 2536152"/>
                <a:gd name="connsiteY1571" fmla="*/ 523618 h 2982556"/>
                <a:gd name="connsiteX1572" fmla="*/ 2224516 w 2536152"/>
                <a:gd name="connsiteY1572" fmla="*/ 523618 h 2982556"/>
                <a:gd name="connsiteX1573" fmla="*/ 2206182 w 2536152"/>
                <a:gd name="connsiteY1573" fmla="*/ 556267 h 2982556"/>
                <a:gd name="connsiteX1574" fmla="*/ 2187095 w 2536152"/>
                <a:gd name="connsiteY1574" fmla="*/ 556267 h 2982556"/>
                <a:gd name="connsiteX1575" fmla="*/ 1758990 w 2536152"/>
                <a:gd name="connsiteY1575" fmla="*/ 523618 h 2982556"/>
                <a:gd name="connsiteX1576" fmla="*/ 1778329 w 2536152"/>
                <a:gd name="connsiteY1576" fmla="*/ 523618 h 2982556"/>
                <a:gd name="connsiteX1577" fmla="*/ 1804699 w 2536152"/>
                <a:gd name="connsiteY1577" fmla="*/ 553756 h 2982556"/>
                <a:gd name="connsiteX1578" fmla="*/ 1804699 w 2536152"/>
                <a:gd name="connsiteY1578" fmla="*/ 555011 h 2982556"/>
                <a:gd name="connsiteX1579" fmla="*/ 1783603 w 2536152"/>
                <a:gd name="connsiteY1579" fmla="*/ 555011 h 2982556"/>
                <a:gd name="connsiteX1580" fmla="*/ 1769539 w 2536152"/>
                <a:gd name="connsiteY1580" fmla="*/ 538687 h 2982556"/>
                <a:gd name="connsiteX1581" fmla="*/ 1767529 w 2536152"/>
                <a:gd name="connsiteY1581" fmla="*/ 538687 h 2982556"/>
                <a:gd name="connsiteX1582" fmla="*/ 1753967 w 2536152"/>
                <a:gd name="connsiteY1582" fmla="*/ 555011 h 2982556"/>
                <a:gd name="connsiteX1583" fmla="*/ 1732871 w 2536152"/>
                <a:gd name="connsiteY1583" fmla="*/ 555011 h 2982556"/>
                <a:gd name="connsiteX1584" fmla="*/ 1732871 w 2536152"/>
                <a:gd name="connsiteY1584" fmla="*/ 553756 h 2982556"/>
                <a:gd name="connsiteX1585" fmla="*/ 1783817 w 2536152"/>
                <a:gd name="connsiteY1585" fmla="*/ 430033 h 2982556"/>
                <a:gd name="connsiteX1586" fmla="*/ 1793612 w 2536152"/>
                <a:gd name="connsiteY1586" fmla="*/ 433800 h 2982556"/>
                <a:gd name="connsiteX1587" fmla="*/ 1797379 w 2536152"/>
                <a:gd name="connsiteY1587" fmla="*/ 443595 h 2982556"/>
                <a:gd name="connsiteX1588" fmla="*/ 1793612 w 2536152"/>
                <a:gd name="connsiteY1588" fmla="*/ 453390 h 2982556"/>
                <a:gd name="connsiteX1589" fmla="*/ 1783817 w 2536152"/>
                <a:gd name="connsiteY1589" fmla="*/ 457659 h 2982556"/>
                <a:gd name="connsiteX1590" fmla="*/ 1774022 w 2536152"/>
                <a:gd name="connsiteY1590" fmla="*/ 453390 h 2982556"/>
                <a:gd name="connsiteX1591" fmla="*/ 1769753 w 2536152"/>
                <a:gd name="connsiteY1591" fmla="*/ 443595 h 2982556"/>
                <a:gd name="connsiteX1592" fmla="*/ 1774022 w 2536152"/>
                <a:gd name="connsiteY1592" fmla="*/ 433800 h 2982556"/>
                <a:gd name="connsiteX1593" fmla="*/ 1783817 w 2536152"/>
                <a:gd name="connsiteY1593" fmla="*/ 430033 h 2982556"/>
                <a:gd name="connsiteX1594" fmla="*/ 1783817 w 2536152"/>
                <a:gd name="connsiteY1594" fmla="*/ 292655 h 2982556"/>
                <a:gd name="connsiteX1595" fmla="*/ 1757446 w 2536152"/>
                <a:gd name="connsiteY1595" fmla="*/ 302701 h 2982556"/>
                <a:gd name="connsiteX1596" fmla="*/ 1743382 w 2536152"/>
                <a:gd name="connsiteY1596" fmla="*/ 328821 h 2982556"/>
                <a:gd name="connsiteX1597" fmla="*/ 1823247 w 2536152"/>
                <a:gd name="connsiteY1597" fmla="*/ 328821 h 2982556"/>
                <a:gd name="connsiteX1598" fmla="*/ 1818726 w 2536152"/>
                <a:gd name="connsiteY1598" fmla="*/ 312245 h 2982556"/>
                <a:gd name="connsiteX1599" fmla="*/ 1805918 w 2536152"/>
                <a:gd name="connsiteY1599" fmla="*/ 298432 h 2982556"/>
                <a:gd name="connsiteX1600" fmla="*/ 1783817 w 2536152"/>
                <a:gd name="connsiteY1600" fmla="*/ 292655 h 2982556"/>
                <a:gd name="connsiteX1601" fmla="*/ 1309074 w 2536152"/>
                <a:gd name="connsiteY1601" fmla="*/ 292655 h 2982556"/>
                <a:gd name="connsiteX1602" fmla="*/ 1287726 w 2536152"/>
                <a:gd name="connsiteY1602" fmla="*/ 298934 h 2982556"/>
                <a:gd name="connsiteX1603" fmla="*/ 1271653 w 2536152"/>
                <a:gd name="connsiteY1603" fmla="*/ 316514 h 2982556"/>
                <a:gd name="connsiteX1604" fmla="*/ 1265625 w 2536152"/>
                <a:gd name="connsiteY1604" fmla="*/ 342634 h 2982556"/>
                <a:gd name="connsiteX1605" fmla="*/ 1271653 w 2536152"/>
                <a:gd name="connsiteY1605" fmla="*/ 368753 h 2982556"/>
                <a:gd name="connsiteX1606" fmla="*/ 1287726 w 2536152"/>
                <a:gd name="connsiteY1606" fmla="*/ 386333 h 2982556"/>
                <a:gd name="connsiteX1607" fmla="*/ 1309074 w 2536152"/>
                <a:gd name="connsiteY1607" fmla="*/ 392612 h 2982556"/>
                <a:gd name="connsiteX1608" fmla="*/ 1330421 w 2536152"/>
                <a:gd name="connsiteY1608" fmla="*/ 386333 h 2982556"/>
                <a:gd name="connsiteX1609" fmla="*/ 1346495 w 2536152"/>
                <a:gd name="connsiteY1609" fmla="*/ 368753 h 2982556"/>
                <a:gd name="connsiteX1610" fmla="*/ 1352522 w 2536152"/>
                <a:gd name="connsiteY1610" fmla="*/ 342634 h 2982556"/>
                <a:gd name="connsiteX1611" fmla="*/ 1346495 w 2536152"/>
                <a:gd name="connsiteY1611" fmla="*/ 316263 h 2982556"/>
                <a:gd name="connsiteX1612" fmla="*/ 1330421 w 2536152"/>
                <a:gd name="connsiteY1612" fmla="*/ 298934 h 2982556"/>
                <a:gd name="connsiteX1613" fmla="*/ 1309074 w 2536152"/>
                <a:gd name="connsiteY1613" fmla="*/ 292655 h 2982556"/>
                <a:gd name="connsiteX1614" fmla="*/ 1099022 w 2536152"/>
                <a:gd name="connsiteY1614" fmla="*/ 292655 h 2982556"/>
                <a:gd name="connsiteX1615" fmla="*/ 1077423 w 2536152"/>
                <a:gd name="connsiteY1615" fmla="*/ 298683 h 2982556"/>
                <a:gd name="connsiteX1616" fmla="*/ 1061852 w 2536152"/>
                <a:gd name="connsiteY1616" fmla="*/ 315510 h 2982556"/>
                <a:gd name="connsiteX1617" fmla="*/ 1056075 w 2536152"/>
                <a:gd name="connsiteY1617" fmla="*/ 341880 h 2982556"/>
                <a:gd name="connsiteX1618" fmla="*/ 1061852 w 2536152"/>
                <a:gd name="connsiteY1618" fmla="*/ 368251 h 2982556"/>
                <a:gd name="connsiteX1619" fmla="*/ 1077423 w 2536152"/>
                <a:gd name="connsiteY1619" fmla="*/ 385078 h 2982556"/>
                <a:gd name="connsiteX1620" fmla="*/ 1099022 w 2536152"/>
                <a:gd name="connsiteY1620" fmla="*/ 390854 h 2982556"/>
                <a:gd name="connsiteX1621" fmla="*/ 1120369 w 2536152"/>
                <a:gd name="connsiteY1621" fmla="*/ 385078 h 2982556"/>
                <a:gd name="connsiteX1622" fmla="*/ 1135940 w 2536152"/>
                <a:gd name="connsiteY1622" fmla="*/ 368000 h 2982556"/>
                <a:gd name="connsiteX1623" fmla="*/ 1141717 w 2536152"/>
                <a:gd name="connsiteY1623" fmla="*/ 341880 h 2982556"/>
                <a:gd name="connsiteX1624" fmla="*/ 1135940 w 2536152"/>
                <a:gd name="connsiteY1624" fmla="*/ 315259 h 2982556"/>
                <a:gd name="connsiteX1625" fmla="*/ 1120369 w 2536152"/>
                <a:gd name="connsiteY1625" fmla="*/ 298432 h 2982556"/>
                <a:gd name="connsiteX1626" fmla="*/ 1099022 w 2536152"/>
                <a:gd name="connsiteY1626" fmla="*/ 292655 h 2982556"/>
                <a:gd name="connsiteX1627" fmla="*/ 1868928 w 2536152"/>
                <a:gd name="connsiteY1627" fmla="*/ 277084 h 2982556"/>
                <a:gd name="connsiteX1628" fmla="*/ 1890778 w 2536152"/>
                <a:gd name="connsiteY1628" fmla="*/ 277084 h 2982556"/>
                <a:gd name="connsiteX1629" fmla="*/ 1890778 w 2536152"/>
                <a:gd name="connsiteY1629" fmla="*/ 356196 h 2982556"/>
                <a:gd name="connsiteX1630" fmla="*/ 1899317 w 2536152"/>
                <a:gd name="connsiteY1630" fmla="*/ 383822 h 2982556"/>
                <a:gd name="connsiteX1631" fmla="*/ 1922171 w 2536152"/>
                <a:gd name="connsiteY1631" fmla="*/ 392612 h 2982556"/>
                <a:gd name="connsiteX1632" fmla="*/ 1942012 w 2536152"/>
                <a:gd name="connsiteY1632" fmla="*/ 386585 h 2982556"/>
                <a:gd name="connsiteX1633" fmla="*/ 1955323 w 2536152"/>
                <a:gd name="connsiteY1633" fmla="*/ 371265 h 2982556"/>
                <a:gd name="connsiteX1634" fmla="*/ 1960095 w 2536152"/>
                <a:gd name="connsiteY1634" fmla="*/ 351173 h 2982556"/>
                <a:gd name="connsiteX1635" fmla="*/ 1960095 w 2536152"/>
                <a:gd name="connsiteY1635" fmla="*/ 277084 h 2982556"/>
                <a:gd name="connsiteX1636" fmla="*/ 1981944 w 2536152"/>
                <a:gd name="connsiteY1636" fmla="*/ 277084 h 2982556"/>
                <a:gd name="connsiteX1637" fmla="*/ 1981944 w 2536152"/>
                <a:gd name="connsiteY1637" fmla="*/ 408183 h 2982556"/>
                <a:gd name="connsiteX1638" fmla="*/ 1961099 w 2536152"/>
                <a:gd name="connsiteY1638" fmla="*/ 408183 h 2982556"/>
                <a:gd name="connsiteX1639" fmla="*/ 1961099 w 2536152"/>
                <a:gd name="connsiteY1639" fmla="*/ 389096 h 2982556"/>
                <a:gd name="connsiteX1640" fmla="*/ 1960095 w 2536152"/>
                <a:gd name="connsiteY1640" fmla="*/ 389096 h 2982556"/>
                <a:gd name="connsiteX1641" fmla="*/ 1942765 w 2536152"/>
                <a:gd name="connsiteY1641" fmla="*/ 405672 h 2982556"/>
                <a:gd name="connsiteX1642" fmla="*/ 1917651 w 2536152"/>
                <a:gd name="connsiteY1642" fmla="*/ 412202 h 2982556"/>
                <a:gd name="connsiteX1643" fmla="*/ 1881485 w 2536152"/>
                <a:gd name="connsiteY1643" fmla="*/ 398388 h 2982556"/>
                <a:gd name="connsiteX1644" fmla="*/ 1868928 w 2536152"/>
                <a:gd name="connsiteY1644" fmla="*/ 359461 h 2982556"/>
                <a:gd name="connsiteX1645" fmla="*/ 1672168 w 2536152"/>
                <a:gd name="connsiteY1645" fmla="*/ 277084 h 2982556"/>
                <a:gd name="connsiteX1646" fmla="*/ 1694018 w 2536152"/>
                <a:gd name="connsiteY1646" fmla="*/ 277084 h 2982556"/>
                <a:gd name="connsiteX1647" fmla="*/ 1694018 w 2536152"/>
                <a:gd name="connsiteY1647" fmla="*/ 408183 h 2982556"/>
                <a:gd name="connsiteX1648" fmla="*/ 1672168 w 2536152"/>
                <a:gd name="connsiteY1648" fmla="*/ 408183 h 2982556"/>
                <a:gd name="connsiteX1649" fmla="*/ 348193 w 2536152"/>
                <a:gd name="connsiteY1649" fmla="*/ 277084 h 2982556"/>
                <a:gd name="connsiteX1650" fmla="*/ 370043 w 2536152"/>
                <a:gd name="connsiteY1650" fmla="*/ 277084 h 2982556"/>
                <a:gd name="connsiteX1651" fmla="*/ 370043 w 2536152"/>
                <a:gd name="connsiteY1651" fmla="*/ 408183 h 2982556"/>
                <a:gd name="connsiteX1652" fmla="*/ 348193 w 2536152"/>
                <a:gd name="connsiteY1652" fmla="*/ 408183 h 2982556"/>
                <a:gd name="connsiteX1653" fmla="*/ 1783817 w 2536152"/>
                <a:gd name="connsiteY1653" fmla="*/ 272815 h 2982556"/>
                <a:gd name="connsiteX1654" fmla="*/ 1817220 w 2536152"/>
                <a:gd name="connsiteY1654" fmla="*/ 281605 h 2982556"/>
                <a:gd name="connsiteX1655" fmla="*/ 1838818 w 2536152"/>
                <a:gd name="connsiteY1655" fmla="*/ 305213 h 2982556"/>
                <a:gd name="connsiteX1656" fmla="*/ 1846604 w 2536152"/>
                <a:gd name="connsiteY1656" fmla="*/ 340122 h 2982556"/>
                <a:gd name="connsiteX1657" fmla="*/ 1846102 w 2536152"/>
                <a:gd name="connsiteY1657" fmla="*/ 346652 h 2982556"/>
                <a:gd name="connsiteX1658" fmla="*/ 1742126 w 2536152"/>
                <a:gd name="connsiteY1658" fmla="*/ 346652 h 2982556"/>
                <a:gd name="connsiteX1659" fmla="*/ 1749410 w 2536152"/>
                <a:gd name="connsiteY1659" fmla="*/ 372018 h 2982556"/>
                <a:gd name="connsiteX1660" fmla="*/ 1765734 w 2536152"/>
                <a:gd name="connsiteY1660" fmla="*/ 387338 h 2982556"/>
                <a:gd name="connsiteX1661" fmla="*/ 1786328 w 2536152"/>
                <a:gd name="connsiteY1661" fmla="*/ 392612 h 2982556"/>
                <a:gd name="connsiteX1662" fmla="*/ 1825256 w 2536152"/>
                <a:gd name="connsiteY1662" fmla="*/ 368753 h 2982556"/>
                <a:gd name="connsiteX1663" fmla="*/ 1843590 w 2536152"/>
                <a:gd name="connsiteY1663" fmla="*/ 377794 h 2982556"/>
                <a:gd name="connsiteX1664" fmla="*/ 1820736 w 2536152"/>
                <a:gd name="connsiteY1664" fmla="*/ 402909 h 2982556"/>
                <a:gd name="connsiteX1665" fmla="*/ 1785575 w 2536152"/>
                <a:gd name="connsiteY1665" fmla="*/ 412202 h 2982556"/>
                <a:gd name="connsiteX1666" fmla="*/ 1751921 w 2536152"/>
                <a:gd name="connsiteY1666" fmla="*/ 403411 h 2982556"/>
                <a:gd name="connsiteX1667" fmla="*/ 1728565 w 2536152"/>
                <a:gd name="connsiteY1667" fmla="*/ 378548 h 2982556"/>
                <a:gd name="connsiteX1668" fmla="*/ 1720277 w 2536152"/>
                <a:gd name="connsiteY1668" fmla="*/ 342885 h 2982556"/>
                <a:gd name="connsiteX1669" fmla="*/ 1728062 w 2536152"/>
                <a:gd name="connsiteY1669" fmla="*/ 307975 h 2982556"/>
                <a:gd name="connsiteX1670" fmla="*/ 1750414 w 2536152"/>
                <a:gd name="connsiteY1670" fmla="*/ 282358 h 2982556"/>
                <a:gd name="connsiteX1671" fmla="*/ 1783817 w 2536152"/>
                <a:gd name="connsiteY1671" fmla="*/ 272815 h 2982556"/>
                <a:gd name="connsiteX1672" fmla="*/ 1096008 w 2536152"/>
                <a:gd name="connsiteY1672" fmla="*/ 272815 h 2982556"/>
                <a:gd name="connsiteX1673" fmla="*/ 1122629 w 2536152"/>
                <a:gd name="connsiteY1673" fmla="*/ 279093 h 2982556"/>
                <a:gd name="connsiteX1674" fmla="*/ 1140712 w 2536152"/>
                <a:gd name="connsiteY1674" fmla="*/ 295920 h 2982556"/>
                <a:gd name="connsiteX1675" fmla="*/ 1141717 w 2536152"/>
                <a:gd name="connsiteY1675" fmla="*/ 295920 h 2982556"/>
                <a:gd name="connsiteX1676" fmla="*/ 1141717 w 2536152"/>
                <a:gd name="connsiteY1676" fmla="*/ 277084 h 2982556"/>
                <a:gd name="connsiteX1677" fmla="*/ 1162562 w 2536152"/>
                <a:gd name="connsiteY1677" fmla="*/ 277084 h 2982556"/>
                <a:gd name="connsiteX1678" fmla="*/ 1162562 w 2536152"/>
                <a:gd name="connsiteY1678" fmla="*/ 403160 h 2982556"/>
                <a:gd name="connsiteX1679" fmla="*/ 1144982 w 2536152"/>
                <a:gd name="connsiteY1679" fmla="*/ 451381 h 2982556"/>
                <a:gd name="connsiteX1680" fmla="*/ 1099022 w 2536152"/>
                <a:gd name="connsiteY1680" fmla="*/ 467956 h 2982556"/>
                <a:gd name="connsiteX1681" fmla="*/ 1060847 w 2536152"/>
                <a:gd name="connsiteY1681" fmla="*/ 457157 h 2982556"/>
                <a:gd name="connsiteX1682" fmla="*/ 1040504 w 2536152"/>
                <a:gd name="connsiteY1682" fmla="*/ 431038 h 2982556"/>
                <a:gd name="connsiteX1683" fmla="*/ 1060596 w 2536152"/>
                <a:gd name="connsiteY1683" fmla="*/ 422499 h 2982556"/>
                <a:gd name="connsiteX1684" fmla="*/ 1074911 w 2536152"/>
                <a:gd name="connsiteY1684" fmla="*/ 441084 h 2982556"/>
                <a:gd name="connsiteX1685" fmla="*/ 1099022 w 2536152"/>
                <a:gd name="connsiteY1685" fmla="*/ 448116 h 2982556"/>
                <a:gd name="connsiteX1686" fmla="*/ 1130415 w 2536152"/>
                <a:gd name="connsiteY1686" fmla="*/ 436312 h 2982556"/>
                <a:gd name="connsiteX1687" fmla="*/ 1141717 w 2536152"/>
                <a:gd name="connsiteY1687" fmla="*/ 402658 h 2982556"/>
                <a:gd name="connsiteX1688" fmla="*/ 1141717 w 2536152"/>
                <a:gd name="connsiteY1688" fmla="*/ 388091 h 2982556"/>
                <a:gd name="connsiteX1689" fmla="*/ 1140712 w 2536152"/>
                <a:gd name="connsiteY1689" fmla="*/ 388091 h 2982556"/>
                <a:gd name="connsiteX1690" fmla="*/ 1122629 w 2536152"/>
                <a:gd name="connsiteY1690" fmla="*/ 404416 h 2982556"/>
                <a:gd name="connsiteX1691" fmla="*/ 1096008 w 2536152"/>
                <a:gd name="connsiteY1691" fmla="*/ 410695 h 2982556"/>
                <a:gd name="connsiteX1692" fmla="*/ 1064866 w 2536152"/>
                <a:gd name="connsiteY1692" fmla="*/ 401904 h 2982556"/>
                <a:gd name="connsiteX1693" fmla="*/ 1042765 w 2536152"/>
                <a:gd name="connsiteY1693" fmla="*/ 377543 h 2982556"/>
                <a:gd name="connsiteX1694" fmla="*/ 1034477 w 2536152"/>
                <a:gd name="connsiteY1694" fmla="*/ 341880 h 2982556"/>
                <a:gd name="connsiteX1695" fmla="*/ 1042765 w 2536152"/>
                <a:gd name="connsiteY1695" fmla="*/ 306217 h 2982556"/>
                <a:gd name="connsiteX1696" fmla="*/ 1064866 w 2536152"/>
                <a:gd name="connsiteY1696" fmla="*/ 281605 h 2982556"/>
                <a:gd name="connsiteX1697" fmla="*/ 1096008 w 2536152"/>
                <a:gd name="connsiteY1697" fmla="*/ 272815 h 2982556"/>
                <a:gd name="connsiteX1698" fmla="*/ 962928 w 2536152"/>
                <a:gd name="connsiteY1698" fmla="*/ 272815 h 2982556"/>
                <a:gd name="connsiteX1699" fmla="*/ 998842 w 2536152"/>
                <a:gd name="connsiteY1699" fmla="*/ 286628 h 2982556"/>
                <a:gd name="connsiteX1700" fmla="*/ 1011399 w 2536152"/>
                <a:gd name="connsiteY1700" fmla="*/ 324049 h 2982556"/>
                <a:gd name="connsiteX1701" fmla="*/ 1011399 w 2536152"/>
                <a:gd name="connsiteY1701" fmla="*/ 408183 h 2982556"/>
                <a:gd name="connsiteX1702" fmla="*/ 989549 w 2536152"/>
                <a:gd name="connsiteY1702" fmla="*/ 408183 h 2982556"/>
                <a:gd name="connsiteX1703" fmla="*/ 989549 w 2536152"/>
                <a:gd name="connsiteY1703" fmla="*/ 327314 h 2982556"/>
                <a:gd name="connsiteX1704" fmla="*/ 980759 w 2536152"/>
                <a:gd name="connsiteY1704" fmla="*/ 300943 h 2982556"/>
                <a:gd name="connsiteX1705" fmla="*/ 956900 w 2536152"/>
                <a:gd name="connsiteY1705" fmla="*/ 292655 h 2982556"/>
                <a:gd name="connsiteX1706" fmla="*/ 938064 w 2536152"/>
                <a:gd name="connsiteY1706" fmla="*/ 298683 h 2982556"/>
                <a:gd name="connsiteX1707" fmla="*/ 925004 w 2536152"/>
                <a:gd name="connsiteY1707" fmla="*/ 314254 h 2982556"/>
                <a:gd name="connsiteX1708" fmla="*/ 920484 w 2536152"/>
                <a:gd name="connsiteY1708" fmla="*/ 334346 h 2982556"/>
                <a:gd name="connsiteX1709" fmla="*/ 920484 w 2536152"/>
                <a:gd name="connsiteY1709" fmla="*/ 408183 h 2982556"/>
                <a:gd name="connsiteX1710" fmla="*/ 898634 w 2536152"/>
                <a:gd name="connsiteY1710" fmla="*/ 408183 h 2982556"/>
                <a:gd name="connsiteX1711" fmla="*/ 898634 w 2536152"/>
                <a:gd name="connsiteY1711" fmla="*/ 277084 h 2982556"/>
                <a:gd name="connsiteX1712" fmla="*/ 919228 w 2536152"/>
                <a:gd name="connsiteY1712" fmla="*/ 277084 h 2982556"/>
                <a:gd name="connsiteX1713" fmla="*/ 919228 w 2536152"/>
                <a:gd name="connsiteY1713" fmla="*/ 296423 h 2982556"/>
                <a:gd name="connsiteX1714" fmla="*/ 920484 w 2536152"/>
                <a:gd name="connsiteY1714" fmla="*/ 296423 h 2982556"/>
                <a:gd name="connsiteX1715" fmla="*/ 937562 w 2536152"/>
                <a:gd name="connsiteY1715" fmla="*/ 279847 h 2982556"/>
                <a:gd name="connsiteX1716" fmla="*/ 962928 w 2536152"/>
                <a:gd name="connsiteY1716" fmla="*/ 272815 h 2982556"/>
                <a:gd name="connsiteX1717" fmla="*/ 524777 w 2536152"/>
                <a:gd name="connsiteY1717" fmla="*/ 272815 h 2982556"/>
                <a:gd name="connsiteX1718" fmla="*/ 560692 w 2536152"/>
                <a:gd name="connsiteY1718" fmla="*/ 286628 h 2982556"/>
                <a:gd name="connsiteX1719" fmla="*/ 573249 w 2536152"/>
                <a:gd name="connsiteY1719" fmla="*/ 324049 h 2982556"/>
                <a:gd name="connsiteX1720" fmla="*/ 573249 w 2536152"/>
                <a:gd name="connsiteY1720" fmla="*/ 408183 h 2982556"/>
                <a:gd name="connsiteX1721" fmla="*/ 551399 w 2536152"/>
                <a:gd name="connsiteY1721" fmla="*/ 408183 h 2982556"/>
                <a:gd name="connsiteX1722" fmla="*/ 551399 w 2536152"/>
                <a:gd name="connsiteY1722" fmla="*/ 327314 h 2982556"/>
                <a:gd name="connsiteX1723" fmla="*/ 542609 w 2536152"/>
                <a:gd name="connsiteY1723" fmla="*/ 300943 h 2982556"/>
                <a:gd name="connsiteX1724" fmla="*/ 518750 w 2536152"/>
                <a:gd name="connsiteY1724" fmla="*/ 292655 h 2982556"/>
                <a:gd name="connsiteX1725" fmla="*/ 499914 w 2536152"/>
                <a:gd name="connsiteY1725" fmla="*/ 298683 h 2982556"/>
                <a:gd name="connsiteX1726" fmla="*/ 486854 w 2536152"/>
                <a:gd name="connsiteY1726" fmla="*/ 314254 h 2982556"/>
                <a:gd name="connsiteX1727" fmla="*/ 482334 w 2536152"/>
                <a:gd name="connsiteY1727" fmla="*/ 334346 h 2982556"/>
                <a:gd name="connsiteX1728" fmla="*/ 482334 w 2536152"/>
                <a:gd name="connsiteY1728" fmla="*/ 408183 h 2982556"/>
                <a:gd name="connsiteX1729" fmla="*/ 460484 w 2536152"/>
                <a:gd name="connsiteY1729" fmla="*/ 408183 h 2982556"/>
                <a:gd name="connsiteX1730" fmla="*/ 460484 w 2536152"/>
                <a:gd name="connsiteY1730" fmla="*/ 277084 h 2982556"/>
                <a:gd name="connsiteX1731" fmla="*/ 481078 w 2536152"/>
                <a:gd name="connsiteY1731" fmla="*/ 277084 h 2982556"/>
                <a:gd name="connsiteX1732" fmla="*/ 481078 w 2536152"/>
                <a:gd name="connsiteY1732" fmla="*/ 296423 h 2982556"/>
                <a:gd name="connsiteX1733" fmla="*/ 482334 w 2536152"/>
                <a:gd name="connsiteY1733" fmla="*/ 296423 h 2982556"/>
                <a:gd name="connsiteX1734" fmla="*/ 499412 w 2536152"/>
                <a:gd name="connsiteY1734" fmla="*/ 279847 h 2982556"/>
                <a:gd name="connsiteX1735" fmla="*/ 524777 w 2536152"/>
                <a:gd name="connsiteY1735" fmla="*/ 272815 h 2982556"/>
                <a:gd name="connsiteX1736" fmla="*/ 1527526 w 2536152"/>
                <a:gd name="connsiteY1736" fmla="*/ 249207 h 2982556"/>
                <a:gd name="connsiteX1737" fmla="*/ 1545106 w 2536152"/>
                <a:gd name="connsiteY1737" fmla="*/ 249207 h 2982556"/>
                <a:gd name="connsiteX1738" fmla="*/ 1545106 w 2536152"/>
                <a:gd name="connsiteY1738" fmla="*/ 266787 h 2982556"/>
                <a:gd name="connsiteX1739" fmla="*/ 1538325 w 2536152"/>
                <a:gd name="connsiteY1739" fmla="*/ 286879 h 2982556"/>
                <a:gd name="connsiteX1740" fmla="*/ 1517982 w 2536152"/>
                <a:gd name="connsiteY1740" fmla="*/ 293409 h 2982556"/>
                <a:gd name="connsiteX1741" fmla="*/ 1515219 w 2536152"/>
                <a:gd name="connsiteY1741" fmla="*/ 293409 h 2982556"/>
                <a:gd name="connsiteX1742" fmla="*/ 1515219 w 2536152"/>
                <a:gd name="connsiteY1742" fmla="*/ 408183 h 2982556"/>
                <a:gd name="connsiteX1743" fmla="*/ 1494374 w 2536152"/>
                <a:gd name="connsiteY1743" fmla="*/ 408183 h 2982556"/>
                <a:gd name="connsiteX1744" fmla="*/ 1494374 w 2536152"/>
                <a:gd name="connsiteY1744" fmla="*/ 389096 h 2982556"/>
                <a:gd name="connsiteX1745" fmla="*/ 1493370 w 2536152"/>
                <a:gd name="connsiteY1745" fmla="*/ 389096 h 2982556"/>
                <a:gd name="connsiteX1746" fmla="*/ 1476040 w 2536152"/>
                <a:gd name="connsiteY1746" fmla="*/ 405672 h 2982556"/>
                <a:gd name="connsiteX1747" fmla="*/ 1450926 w 2536152"/>
                <a:gd name="connsiteY1747" fmla="*/ 412202 h 2982556"/>
                <a:gd name="connsiteX1748" fmla="*/ 1414760 w 2536152"/>
                <a:gd name="connsiteY1748" fmla="*/ 398388 h 2982556"/>
                <a:gd name="connsiteX1749" fmla="*/ 1402203 w 2536152"/>
                <a:gd name="connsiteY1749" fmla="*/ 359461 h 2982556"/>
                <a:gd name="connsiteX1750" fmla="*/ 1402203 w 2536152"/>
                <a:gd name="connsiteY1750" fmla="*/ 277084 h 2982556"/>
                <a:gd name="connsiteX1751" fmla="*/ 1424053 w 2536152"/>
                <a:gd name="connsiteY1751" fmla="*/ 277084 h 2982556"/>
                <a:gd name="connsiteX1752" fmla="*/ 1424053 w 2536152"/>
                <a:gd name="connsiteY1752" fmla="*/ 356196 h 2982556"/>
                <a:gd name="connsiteX1753" fmla="*/ 1432592 w 2536152"/>
                <a:gd name="connsiteY1753" fmla="*/ 383822 h 2982556"/>
                <a:gd name="connsiteX1754" fmla="*/ 1455446 w 2536152"/>
                <a:gd name="connsiteY1754" fmla="*/ 392612 h 2982556"/>
                <a:gd name="connsiteX1755" fmla="*/ 1475287 w 2536152"/>
                <a:gd name="connsiteY1755" fmla="*/ 386585 h 2982556"/>
                <a:gd name="connsiteX1756" fmla="*/ 1488598 w 2536152"/>
                <a:gd name="connsiteY1756" fmla="*/ 371265 h 2982556"/>
                <a:gd name="connsiteX1757" fmla="*/ 1493370 w 2536152"/>
                <a:gd name="connsiteY1757" fmla="*/ 351173 h 2982556"/>
                <a:gd name="connsiteX1758" fmla="*/ 1493370 w 2536152"/>
                <a:gd name="connsiteY1758" fmla="*/ 277084 h 2982556"/>
                <a:gd name="connsiteX1759" fmla="*/ 1517982 w 2536152"/>
                <a:gd name="connsiteY1759" fmla="*/ 277084 h 2982556"/>
                <a:gd name="connsiteX1760" fmla="*/ 1527526 w 2536152"/>
                <a:gd name="connsiteY1760" fmla="*/ 266787 h 2982556"/>
                <a:gd name="connsiteX1761" fmla="*/ 870301 w 2536152"/>
                <a:gd name="connsiteY1761" fmla="*/ 249207 h 2982556"/>
                <a:gd name="connsiteX1762" fmla="*/ 887881 w 2536152"/>
                <a:gd name="connsiteY1762" fmla="*/ 249207 h 2982556"/>
                <a:gd name="connsiteX1763" fmla="*/ 887881 w 2536152"/>
                <a:gd name="connsiteY1763" fmla="*/ 266787 h 2982556"/>
                <a:gd name="connsiteX1764" fmla="*/ 881100 w 2536152"/>
                <a:gd name="connsiteY1764" fmla="*/ 286879 h 2982556"/>
                <a:gd name="connsiteX1765" fmla="*/ 860757 w 2536152"/>
                <a:gd name="connsiteY1765" fmla="*/ 293409 h 2982556"/>
                <a:gd name="connsiteX1766" fmla="*/ 857994 w 2536152"/>
                <a:gd name="connsiteY1766" fmla="*/ 293409 h 2982556"/>
                <a:gd name="connsiteX1767" fmla="*/ 857994 w 2536152"/>
                <a:gd name="connsiteY1767" fmla="*/ 408183 h 2982556"/>
                <a:gd name="connsiteX1768" fmla="*/ 837149 w 2536152"/>
                <a:gd name="connsiteY1768" fmla="*/ 408183 h 2982556"/>
                <a:gd name="connsiteX1769" fmla="*/ 837149 w 2536152"/>
                <a:gd name="connsiteY1769" fmla="*/ 389096 h 2982556"/>
                <a:gd name="connsiteX1770" fmla="*/ 836145 w 2536152"/>
                <a:gd name="connsiteY1770" fmla="*/ 389096 h 2982556"/>
                <a:gd name="connsiteX1771" fmla="*/ 818815 w 2536152"/>
                <a:gd name="connsiteY1771" fmla="*/ 405672 h 2982556"/>
                <a:gd name="connsiteX1772" fmla="*/ 793701 w 2536152"/>
                <a:gd name="connsiteY1772" fmla="*/ 412202 h 2982556"/>
                <a:gd name="connsiteX1773" fmla="*/ 757535 w 2536152"/>
                <a:gd name="connsiteY1773" fmla="*/ 398388 h 2982556"/>
                <a:gd name="connsiteX1774" fmla="*/ 744978 w 2536152"/>
                <a:gd name="connsiteY1774" fmla="*/ 359461 h 2982556"/>
                <a:gd name="connsiteX1775" fmla="*/ 744978 w 2536152"/>
                <a:gd name="connsiteY1775" fmla="*/ 277084 h 2982556"/>
                <a:gd name="connsiteX1776" fmla="*/ 766828 w 2536152"/>
                <a:gd name="connsiteY1776" fmla="*/ 277084 h 2982556"/>
                <a:gd name="connsiteX1777" fmla="*/ 766828 w 2536152"/>
                <a:gd name="connsiteY1777" fmla="*/ 356196 h 2982556"/>
                <a:gd name="connsiteX1778" fmla="*/ 775367 w 2536152"/>
                <a:gd name="connsiteY1778" fmla="*/ 383822 h 2982556"/>
                <a:gd name="connsiteX1779" fmla="*/ 798221 w 2536152"/>
                <a:gd name="connsiteY1779" fmla="*/ 392612 h 2982556"/>
                <a:gd name="connsiteX1780" fmla="*/ 818062 w 2536152"/>
                <a:gd name="connsiteY1780" fmla="*/ 386585 h 2982556"/>
                <a:gd name="connsiteX1781" fmla="*/ 831373 w 2536152"/>
                <a:gd name="connsiteY1781" fmla="*/ 371265 h 2982556"/>
                <a:gd name="connsiteX1782" fmla="*/ 836145 w 2536152"/>
                <a:gd name="connsiteY1782" fmla="*/ 351173 h 2982556"/>
                <a:gd name="connsiteX1783" fmla="*/ 836145 w 2536152"/>
                <a:gd name="connsiteY1783" fmla="*/ 277084 h 2982556"/>
                <a:gd name="connsiteX1784" fmla="*/ 860757 w 2536152"/>
                <a:gd name="connsiteY1784" fmla="*/ 277084 h 2982556"/>
                <a:gd name="connsiteX1785" fmla="*/ 870301 w 2536152"/>
                <a:gd name="connsiteY1785" fmla="*/ 266787 h 2982556"/>
                <a:gd name="connsiteX1786" fmla="*/ 1613009 w 2536152"/>
                <a:gd name="connsiteY1786" fmla="*/ 224092 h 2982556"/>
                <a:gd name="connsiteX1787" fmla="*/ 1634859 w 2536152"/>
                <a:gd name="connsiteY1787" fmla="*/ 224092 h 2982556"/>
                <a:gd name="connsiteX1788" fmla="*/ 1634859 w 2536152"/>
                <a:gd name="connsiteY1788" fmla="*/ 408183 h 2982556"/>
                <a:gd name="connsiteX1789" fmla="*/ 1613009 w 2536152"/>
                <a:gd name="connsiteY1789" fmla="*/ 408183 h 2982556"/>
                <a:gd name="connsiteX1790" fmla="*/ 1351518 w 2536152"/>
                <a:gd name="connsiteY1790" fmla="*/ 224092 h 2982556"/>
                <a:gd name="connsiteX1791" fmla="*/ 1373368 w 2536152"/>
                <a:gd name="connsiteY1791" fmla="*/ 224092 h 2982556"/>
                <a:gd name="connsiteX1792" fmla="*/ 1373368 w 2536152"/>
                <a:gd name="connsiteY1792" fmla="*/ 408183 h 2982556"/>
                <a:gd name="connsiteX1793" fmla="*/ 1352522 w 2536152"/>
                <a:gd name="connsiteY1793" fmla="*/ 408183 h 2982556"/>
                <a:gd name="connsiteX1794" fmla="*/ 1352522 w 2536152"/>
                <a:gd name="connsiteY1794" fmla="*/ 388845 h 2982556"/>
                <a:gd name="connsiteX1795" fmla="*/ 1351518 w 2536152"/>
                <a:gd name="connsiteY1795" fmla="*/ 388845 h 2982556"/>
                <a:gd name="connsiteX1796" fmla="*/ 1333435 w 2536152"/>
                <a:gd name="connsiteY1796" fmla="*/ 405421 h 2982556"/>
                <a:gd name="connsiteX1797" fmla="*/ 1306814 w 2536152"/>
                <a:gd name="connsiteY1797" fmla="*/ 412202 h 2982556"/>
                <a:gd name="connsiteX1798" fmla="*/ 1274667 w 2536152"/>
                <a:gd name="connsiteY1798" fmla="*/ 403411 h 2982556"/>
                <a:gd name="connsiteX1799" fmla="*/ 1252315 w 2536152"/>
                <a:gd name="connsiteY1799" fmla="*/ 378548 h 2982556"/>
                <a:gd name="connsiteX1800" fmla="*/ 1244027 w 2536152"/>
                <a:gd name="connsiteY1800" fmla="*/ 342634 h 2982556"/>
                <a:gd name="connsiteX1801" fmla="*/ 1252315 w 2536152"/>
                <a:gd name="connsiteY1801" fmla="*/ 306971 h 2982556"/>
                <a:gd name="connsiteX1802" fmla="*/ 1274667 w 2536152"/>
                <a:gd name="connsiteY1802" fmla="*/ 281856 h 2982556"/>
                <a:gd name="connsiteX1803" fmla="*/ 1306814 w 2536152"/>
                <a:gd name="connsiteY1803" fmla="*/ 272815 h 2982556"/>
                <a:gd name="connsiteX1804" fmla="*/ 1333435 w 2536152"/>
                <a:gd name="connsiteY1804" fmla="*/ 279847 h 2982556"/>
                <a:gd name="connsiteX1805" fmla="*/ 1351518 w 2536152"/>
                <a:gd name="connsiteY1805" fmla="*/ 296674 h 2982556"/>
                <a:gd name="connsiteX1806" fmla="*/ 1352522 w 2536152"/>
                <a:gd name="connsiteY1806" fmla="*/ 296674 h 2982556"/>
                <a:gd name="connsiteX1807" fmla="*/ 1351518 w 2536152"/>
                <a:gd name="connsiteY1807" fmla="*/ 278340 h 2982556"/>
                <a:gd name="connsiteX1808" fmla="*/ 603359 w 2536152"/>
                <a:gd name="connsiteY1808" fmla="*/ 224092 h 2982556"/>
                <a:gd name="connsiteX1809" fmla="*/ 625209 w 2536152"/>
                <a:gd name="connsiteY1809" fmla="*/ 224092 h 2982556"/>
                <a:gd name="connsiteX1810" fmla="*/ 625209 w 2536152"/>
                <a:gd name="connsiteY1810" fmla="*/ 278340 h 2982556"/>
                <a:gd name="connsiteX1811" fmla="*/ 623953 w 2536152"/>
                <a:gd name="connsiteY1811" fmla="*/ 296423 h 2982556"/>
                <a:gd name="connsiteX1812" fmla="*/ 625209 w 2536152"/>
                <a:gd name="connsiteY1812" fmla="*/ 296423 h 2982556"/>
                <a:gd name="connsiteX1813" fmla="*/ 642287 w 2536152"/>
                <a:gd name="connsiteY1813" fmla="*/ 279596 h 2982556"/>
                <a:gd name="connsiteX1814" fmla="*/ 667904 w 2536152"/>
                <a:gd name="connsiteY1814" fmla="*/ 272815 h 2982556"/>
                <a:gd name="connsiteX1815" fmla="*/ 704320 w 2536152"/>
                <a:gd name="connsiteY1815" fmla="*/ 286879 h 2982556"/>
                <a:gd name="connsiteX1816" fmla="*/ 716877 w 2536152"/>
                <a:gd name="connsiteY1816" fmla="*/ 324049 h 2982556"/>
                <a:gd name="connsiteX1817" fmla="*/ 716877 w 2536152"/>
                <a:gd name="connsiteY1817" fmla="*/ 408183 h 2982556"/>
                <a:gd name="connsiteX1818" fmla="*/ 695028 w 2536152"/>
                <a:gd name="connsiteY1818" fmla="*/ 408183 h 2982556"/>
                <a:gd name="connsiteX1819" fmla="*/ 695028 w 2536152"/>
                <a:gd name="connsiteY1819" fmla="*/ 327314 h 2982556"/>
                <a:gd name="connsiteX1820" fmla="*/ 685986 w 2536152"/>
                <a:gd name="connsiteY1820" fmla="*/ 301194 h 2982556"/>
                <a:gd name="connsiteX1821" fmla="*/ 662630 w 2536152"/>
                <a:gd name="connsiteY1821" fmla="*/ 292655 h 2982556"/>
                <a:gd name="connsiteX1822" fmla="*/ 643793 w 2536152"/>
                <a:gd name="connsiteY1822" fmla="*/ 298934 h 2982556"/>
                <a:gd name="connsiteX1823" fmla="*/ 630232 w 2536152"/>
                <a:gd name="connsiteY1823" fmla="*/ 314756 h 2982556"/>
                <a:gd name="connsiteX1824" fmla="*/ 625209 w 2536152"/>
                <a:gd name="connsiteY1824" fmla="*/ 335099 h 2982556"/>
                <a:gd name="connsiteX1825" fmla="*/ 625209 w 2536152"/>
                <a:gd name="connsiteY1825" fmla="*/ 408183 h 2982556"/>
                <a:gd name="connsiteX1826" fmla="*/ 603359 w 2536152"/>
                <a:gd name="connsiteY1826" fmla="*/ 408183 h 2982556"/>
                <a:gd name="connsiteX1827" fmla="*/ 203309 w 2536152"/>
                <a:gd name="connsiteY1827" fmla="*/ 224092 h 2982556"/>
                <a:gd name="connsiteX1828" fmla="*/ 225159 w 2536152"/>
                <a:gd name="connsiteY1828" fmla="*/ 224092 h 2982556"/>
                <a:gd name="connsiteX1829" fmla="*/ 225159 w 2536152"/>
                <a:gd name="connsiteY1829" fmla="*/ 278340 h 2982556"/>
                <a:gd name="connsiteX1830" fmla="*/ 223903 w 2536152"/>
                <a:gd name="connsiteY1830" fmla="*/ 296423 h 2982556"/>
                <a:gd name="connsiteX1831" fmla="*/ 225159 w 2536152"/>
                <a:gd name="connsiteY1831" fmla="*/ 296423 h 2982556"/>
                <a:gd name="connsiteX1832" fmla="*/ 242237 w 2536152"/>
                <a:gd name="connsiteY1832" fmla="*/ 279596 h 2982556"/>
                <a:gd name="connsiteX1833" fmla="*/ 267854 w 2536152"/>
                <a:gd name="connsiteY1833" fmla="*/ 272815 h 2982556"/>
                <a:gd name="connsiteX1834" fmla="*/ 304270 w 2536152"/>
                <a:gd name="connsiteY1834" fmla="*/ 286879 h 2982556"/>
                <a:gd name="connsiteX1835" fmla="*/ 316827 w 2536152"/>
                <a:gd name="connsiteY1835" fmla="*/ 324049 h 2982556"/>
                <a:gd name="connsiteX1836" fmla="*/ 316827 w 2536152"/>
                <a:gd name="connsiteY1836" fmla="*/ 408183 h 2982556"/>
                <a:gd name="connsiteX1837" fmla="*/ 294978 w 2536152"/>
                <a:gd name="connsiteY1837" fmla="*/ 408183 h 2982556"/>
                <a:gd name="connsiteX1838" fmla="*/ 294978 w 2536152"/>
                <a:gd name="connsiteY1838" fmla="*/ 327314 h 2982556"/>
                <a:gd name="connsiteX1839" fmla="*/ 285936 w 2536152"/>
                <a:gd name="connsiteY1839" fmla="*/ 301194 h 2982556"/>
                <a:gd name="connsiteX1840" fmla="*/ 262580 w 2536152"/>
                <a:gd name="connsiteY1840" fmla="*/ 292655 h 2982556"/>
                <a:gd name="connsiteX1841" fmla="*/ 243743 w 2536152"/>
                <a:gd name="connsiteY1841" fmla="*/ 298934 h 2982556"/>
                <a:gd name="connsiteX1842" fmla="*/ 230182 w 2536152"/>
                <a:gd name="connsiteY1842" fmla="*/ 314756 h 2982556"/>
                <a:gd name="connsiteX1843" fmla="*/ 225159 w 2536152"/>
                <a:gd name="connsiteY1843" fmla="*/ 335099 h 2982556"/>
                <a:gd name="connsiteX1844" fmla="*/ 225159 w 2536152"/>
                <a:gd name="connsiteY1844" fmla="*/ 408183 h 2982556"/>
                <a:gd name="connsiteX1845" fmla="*/ 203309 w 2536152"/>
                <a:gd name="connsiteY1845" fmla="*/ 408183 h 2982556"/>
                <a:gd name="connsiteX1846" fmla="*/ 1682967 w 2536152"/>
                <a:gd name="connsiteY1846" fmla="*/ 221581 h 2982556"/>
                <a:gd name="connsiteX1847" fmla="*/ 1694018 w 2536152"/>
                <a:gd name="connsiteY1847" fmla="*/ 225850 h 2982556"/>
                <a:gd name="connsiteX1848" fmla="*/ 1698538 w 2536152"/>
                <a:gd name="connsiteY1848" fmla="*/ 237152 h 2982556"/>
                <a:gd name="connsiteX1849" fmla="*/ 1694018 w 2536152"/>
                <a:gd name="connsiteY1849" fmla="*/ 248202 h 2982556"/>
                <a:gd name="connsiteX1850" fmla="*/ 1682967 w 2536152"/>
                <a:gd name="connsiteY1850" fmla="*/ 252974 h 2982556"/>
                <a:gd name="connsiteX1851" fmla="*/ 1671917 w 2536152"/>
                <a:gd name="connsiteY1851" fmla="*/ 248202 h 2982556"/>
                <a:gd name="connsiteX1852" fmla="*/ 1667145 w 2536152"/>
                <a:gd name="connsiteY1852" fmla="*/ 237152 h 2982556"/>
                <a:gd name="connsiteX1853" fmla="*/ 1671917 w 2536152"/>
                <a:gd name="connsiteY1853" fmla="*/ 225850 h 2982556"/>
                <a:gd name="connsiteX1854" fmla="*/ 1682967 w 2536152"/>
                <a:gd name="connsiteY1854" fmla="*/ 221581 h 2982556"/>
                <a:gd name="connsiteX1855" fmla="*/ 103473 w 2536152"/>
                <a:gd name="connsiteY1855" fmla="*/ 219823 h 2982556"/>
                <a:gd name="connsiteX1856" fmla="*/ 141145 w 2536152"/>
                <a:gd name="connsiteY1856" fmla="*/ 227608 h 2982556"/>
                <a:gd name="connsiteX1857" fmla="*/ 170780 w 2536152"/>
                <a:gd name="connsiteY1857" fmla="*/ 249960 h 2982556"/>
                <a:gd name="connsiteX1858" fmla="*/ 155209 w 2536152"/>
                <a:gd name="connsiteY1858" fmla="*/ 265280 h 2982556"/>
                <a:gd name="connsiteX1859" fmla="*/ 132104 w 2536152"/>
                <a:gd name="connsiteY1859" fmla="*/ 246695 h 2982556"/>
                <a:gd name="connsiteX1860" fmla="*/ 103473 w 2536152"/>
                <a:gd name="connsiteY1860" fmla="*/ 240668 h 2982556"/>
                <a:gd name="connsiteX1861" fmla="*/ 66805 w 2536152"/>
                <a:gd name="connsiteY1861" fmla="*/ 250211 h 2982556"/>
                <a:gd name="connsiteX1862" fmla="*/ 40184 w 2536152"/>
                <a:gd name="connsiteY1862" fmla="*/ 276582 h 2982556"/>
                <a:gd name="connsiteX1863" fmla="*/ 30138 w 2536152"/>
                <a:gd name="connsiteY1863" fmla="*/ 316012 h 2982556"/>
                <a:gd name="connsiteX1864" fmla="*/ 40184 w 2536152"/>
                <a:gd name="connsiteY1864" fmla="*/ 355693 h 2982556"/>
                <a:gd name="connsiteX1865" fmla="*/ 66805 w 2536152"/>
                <a:gd name="connsiteY1865" fmla="*/ 382064 h 2982556"/>
                <a:gd name="connsiteX1866" fmla="*/ 103473 w 2536152"/>
                <a:gd name="connsiteY1866" fmla="*/ 391356 h 2982556"/>
                <a:gd name="connsiteX1867" fmla="*/ 160232 w 2536152"/>
                <a:gd name="connsiteY1867" fmla="*/ 363981 h 2982556"/>
                <a:gd name="connsiteX1868" fmla="*/ 176306 w 2536152"/>
                <a:gd name="connsiteY1868" fmla="*/ 379301 h 2982556"/>
                <a:gd name="connsiteX1869" fmla="*/ 144661 w 2536152"/>
                <a:gd name="connsiteY1869" fmla="*/ 403411 h 2982556"/>
                <a:gd name="connsiteX1870" fmla="*/ 103473 w 2536152"/>
                <a:gd name="connsiteY1870" fmla="*/ 412202 h 2982556"/>
                <a:gd name="connsiteX1871" fmla="*/ 54750 w 2536152"/>
                <a:gd name="connsiteY1871" fmla="*/ 399644 h 2982556"/>
                <a:gd name="connsiteX1872" fmla="*/ 20594 w 2536152"/>
                <a:gd name="connsiteY1872" fmla="*/ 364986 h 2982556"/>
                <a:gd name="connsiteX1873" fmla="*/ 8037 w 2536152"/>
                <a:gd name="connsiteY1873" fmla="*/ 316012 h 2982556"/>
                <a:gd name="connsiteX1874" fmla="*/ 20594 w 2536152"/>
                <a:gd name="connsiteY1874" fmla="*/ 267038 h 2982556"/>
                <a:gd name="connsiteX1875" fmla="*/ 54750 w 2536152"/>
                <a:gd name="connsiteY1875" fmla="*/ 232631 h 2982556"/>
                <a:gd name="connsiteX1876" fmla="*/ 103473 w 2536152"/>
                <a:gd name="connsiteY1876" fmla="*/ 219823 h 2982556"/>
                <a:gd name="connsiteX1877" fmla="*/ 1774524 w 2536152"/>
                <a:gd name="connsiteY1877" fmla="*/ 218818 h 2982556"/>
                <a:gd name="connsiteX1878" fmla="*/ 1793863 w 2536152"/>
                <a:gd name="connsiteY1878" fmla="*/ 218818 h 2982556"/>
                <a:gd name="connsiteX1879" fmla="*/ 1819982 w 2536152"/>
                <a:gd name="connsiteY1879" fmla="*/ 248956 h 2982556"/>
                <a:gd name="connsiteX1880" fmla="*/ 1819982 w 2536152"/>
                <a:gd name="connsiteY1880" fmla="*/ 250211 h 2982556"/>
                <a:gd name="connsiteX1881" fmla="*/ 1798886 w 2536152"/>
                <a:gd name="connsiteY1881" fmla="*/ 250211 h 2982556"/>
                <a:gd name="connsiteX1882" fmla="*/ 1785073 w 2536152"/>
                <a:gd name="connsiteY1882" fmla="*/ 233887 h 2982556"/>
                <a:gd name="connsiteX1883" fmla="*/ 1783064 w 2536152"/>
                <a:gd name="connsiteY1883" fmla="*/ 233887 h 2982556"/>
                <a:gd name="connsiteX1884" fmla="*/ 1769250 w 2536152"/>
                <a:gd name="connsiteY1884" fmla="*/ 250211 h 2982556"/>
                <a:gd name="connsiteX1885" fmla="*/ 1748154 w 2536152"/>
                <a:gd name="connsiteY1885" fmla="*/ 250211 h 2982556"/>
                <a:gd name="connsiteX1886" fmla="*/ 1748154 w 2536152"/>
                <a:gd name="connsiteY1886" fmla="*/ 248956 h 2982556"/>
                <a:gd name="connsiteX1887" fmla="*/ 1443391 w 2536152"/>
                <a:gd name="connsiteY1887" fmla="*/ 218065 h 2982556"/>
                <a:gd name="connsiteX1888" fmla="*/ 1463985 w 2536152"/>
                <a:gd name="connsiteY1888" fmla="*/ 225850 h 2982556"/>
                <a:gd name="connsiteX1889" fmla="*/ 1474031 w 2536152"/>
                <a:gd name="connsiteY1889" fmla="*/ 230120 h 2982556"/>
                <a:gd name="connsiteX1890" fmla="*/ 1483324 w 2536152"/>
                <a:gd name="connsiteY1890" fmla="*/ 220827 h 2982556"/>
                <a:gd name="connsiteX1891" fmla="*/ 1501406 w 2536152"/>
                <a:gd name="connsiteY1891" fmla="*/ 220827 h 2982556"/>
                <a:gd name="connsiteX1892" fmla="*/ 1492867 w 2536152"/>
                <a:gd name="connsiteY1892" fmla="*/ 242426 h 2982556"/>
                <a:gd name="connsiteX1893" fmla="*/ 1473529 w 2536152"/>
                <a:gd name="connsiteY1893" fmla="*/ 249709 h 2982556"/>
                <a:gd name="connsiteX1894" fmla="*/ 1464488 w 2536152"/>
                <a:gd name="connsiteY1894" fmla="*/ 247951 h 2982556"/>
                <a:gd name="connsiteX1895" fmla="*/ 1453437 w 2536152"/>
                <a:gd name="connsiteY1895" fmla="*/ 242426 h 2982556"/>
                <a:gd name="connsiteX1896" fmla="*/ 1443140 w 2536152"/>
                <a:gd name="connsiteY1896" fmla="*/ 237654 h 2982556"/>
                <a:gd name="connsiteX1897" fmla="*/ 1433848 w 2536152"/>
                <a:gd name="connsiteY1897" fmla="*/ 247198 h 2982556"/>
                <a:gd name="connsiteX1898" fmla="*/ 1416016 w 2536152"/>
                <a:gd name="connsiteY1898" fmla="*/ 247198 h 2982556"/>
                <a:gd name="connsiteX1899" fmla="*/ 1424304 w 2536152"/>
                <a:gd name="connsiteY1899" fmla="*/ 225599 h 2982556"/>
                <a:gd name="connsiteX1900" fmla="*/ 1443391 w 2536152"/>
                <a:gd name="connsiteY1900" fmla="*/ 218065 h 2982556"/>
                <a:gd name="connsiteX1901" fmla="*/ 786166 w 2536152"/>
                <a:gd name="connsiteY1901" fmla="*/ 218065 h 2982556"/>
                <a:gd name="connsiteX1902" fmla="*/ 806760 w 2536152"/>
                <a:gd name="connsiteY1902" fmla="*/ 225850 h 2982556"/>
                <a:gd name="connsiteX1903" fmla="*/ 816806 w 2536152"/>
                <a:gd name="connsiteY1903" fmla="*/ 230120 h 2982556"/>
                <a:gd name="connsiteX1904" fmla="*/ 826099 w 2536152"/>
                <a:gd name="connsiteY1904" fmla="*/ 220827 h 2982556"/>
                <a:gd name="connsiteX1905" fmla="*/ 844181 w 2536152"/>
                <a:gd name="connsiteY1905" fmla="*/ 220827 h 2982556"/>
                <a:gd name="connsiteX1906" fmla="*/ 835642 w 2536152"/>
                <a:gd name="connsiteY1906" fmla="*/ 242426 h 2982556"/>
                <a:gd name="connsiteX1907" fmla="*/ 816304 w 2536152"/>
                <a:gd name="connsiteY1907" fmla="*/ 249709 h 2982556"/>
                <a:gd name="connsiteX1908" fmla="*/ 807263 w 2536152"/>
                <a:gd name="connsiteY1908" fmla="*/ 247951 h 2982556"/>
                <a:gd name="connsiteX1909" fmla="*/ 796212 w 2536152"/>
                <a:gd name="connsiteY1909" fmla="*/ 242426 h 2982556"/>
                <a:gd name="connsiteX1910" fmla="*/ 785915 w 2536152"/>
                <a:gd name="connsiteY1910" fmla="*/ 237654 h 2982556"/>
                <a:gd name="connsiteX1911" fmla="*/ 776623 w 2536152"/>
                <a:gd name="connsiteY1911" fmla="*/ 247198 h 2982556"/>
                <a:gd name="connsiteX1912" fmla="*/ 758791 w 2536152"/>
                <a:gd name="connsiteY1912" fmla="*/ 247198 h 2982556"/>
                <a:gd name="connsiteX1913" fmla="*/ 767079 w 2536152"/>
                <a:gd name="connsiteY1913" fmla="*/ 225599 h 2982556"/>
                <a:gd name="connsiteX1914" fmla="*/ 786166 w 2536152"/>
                <a:gd name="connsiteY1914" fmla="*/ 218065 h 2982556"/>
                <a:gd name="connsiteX1915" fmla="*/ 353969 w 2536152"/>
                <a:gd name="connsiteY1915" fmla="*/ 209023 h 2982556"/>
                <a:gd name="connsiteX1916" fmla="*/ 373559 w 2536152"/>
                <a:gd name="connsiteY1916" fmla="*/ 215051 h 2982556"/>
                <a:gd name="connsiteX1917" fmla="*/ 380591 w 2536152"/>
                <a:gd name="connsiteY1917" fmla="*/ 232631 h 2982556"/>
                <a:gd name="connsiteX1918" fmla="*/ 373057 w 2536152"/>
                <a:gd name="connsiteY1918" fmla="*/ 251467 h 2982556"/>
                <a:gd name="connsiteX1919" fmla="*/ 352462 w 2536152"/>
                <a:gd name="connsiteY1919" fmla="*/ 260508 h 2982556"/>
                <a:gd name="connsiteX1920" fmla="*/ 348695 w 2536152"/>
                <a:gd name="connsiteY1920" fmla="*/ 246946 h 2982556"/>
                <a:gd name="connsiteX1921" fmla="*/ 359997 w 2536152"/>
                <a:gd name="connsiteY1921" fmla="*/ 241672 h 2982556"/>
                <a:gd name="connsiteX1922" fmla="*/ 363513 w 2536152"/>
                <a:gd name="connsiteY1922" fmla="*/ 233636 h 2982556"/>
                <a:gd name="connsiteX1923" fmla="*/ 360499 w 2536152"/>
                <a:gd name="connsiteY1923" fmla="*/ 226604 h 2982556"/>
                <a:gd name="connsiteX1924" fmla="*/ 351960 w 2536152"/>
                <a:gd name="connsiteY1924" fmla="*/ 224092 h 2982556"/>
                <a:gd name="connsiteX1925" fmla="*/ 337896 w 2536152"/>
                <a:gd name="connsiteY1925" fmla="*/ 227106 h 2982556"/>
                <a:gd name="connsiteX1926" fmla="*/ 333375 w 2536152"/>
                <a:gd name="connsiteY1926" fmla="*/ 213293 h 2982556"/>
                <a:gd name="connsiteX1927" fmla="*/ 353969 w 2536152"/>
                <a:gd name="connsiteY1927" fmla="*/ 209023 h 2982556"/>
                <a:gd name="connsiteX1928" fmla="*/ 622860 w 2536152"/>
                <a:gd name="connsiteY1928" fmla="*/ 0 h 2982556"/>
                <a:gd name="connsiteX1929" fmla="*/ 636197 w 2536152"/>
                <a:gd name="connsiteY1929" fmla="*/ 0 h 2982556"/>
                <a:gd name="connsiteX1930" fmla="*/ 629590 w 2536152"/>
                <a:gd name="connsiteY1930" fmla="*/ 2692 h 298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</a:cxnLst>
              <a:rect l="l" t="t" r="r" b="b"/>
              <a:pathLst>
                <a:path w="2536152" h="2982556">
                  <a:moveTo>
                    <a:pt x="520993" y="2856731"/>
                  </a:moveTo>
                  <a:cubicBezTo>
                    <a:pt x="508938" y="2856731"/>
                    <a:pt x="499896" y="2859243"/>
                    <a:pt x="493869" y="2864266"/>
                  </a:cubicBezTo>
                  <a:cubicBezTo>
                    <a:pt x="487841" y="2869289"/>
                    <a:pt x="484827" y="2875651"/>
                    <a:pt x="484827" y="2883353"/>
                  </a:cubicBezTo>
                  <a:cubicBezTo>
                    <a:pt x="484827" y="2890552"/>
                    <a:pt x="487590" y="2896413"/>
                    <a:pt x="493115" y="2900933"/>
                  </a:cubicBezTo>
                  <a:cubicBezTo>
                    <a:pt x="498641" y="2905454"/>
                    <a:pt x="505589" y="2907714"/>
                    <a:pt x="513961" y="2907714"/>
                  </a:cubicBezTo>
                  <a:cubicBezTo>
                    <a:pt x="521328" y="2907714"/>
                    <a:pt x="528192" y="2905789"/>
                    <a:pt x="534555" y="2901938"/>
                  </a:cubicBezTo>
                  <a:cubicBezTo>
                    <a:pt x="540917" y="2898087"/>
                    <a:pt x="545940" y="2893064"/>
                    <a:pt x="549623" y="2886869"/>
                  </a:cubicBezTo>
                  <a:cubicBezTo>
                    <a:pt x="553307" y="2880674"/>
                    <a:pt x="555149" y="2873726"/>
                    <a:pt x="555149" y="2866024"/>
                  </a:cubicBezTo>
                  <a:cubicBezTo>
                    <a:pt x="551130" y="2863345"/>
                    <a:pt x="546107" y="2861084"/>
                    <a:pt x="540080" y="2859243"/>
                  </a:cubicBezTo>
                  <a:cubicBezTo>
                    <a:pt x="534387" y="2857568"/>
                    <a:pt x="528025" y="2856731"/>
                    <a:pt x="520993" y="2856731"/>
                  </a:cubicBezTo>
                  <a:close/>
                  <a:moveTo>
                    <a:pt x="1660998" y="2807255"/>
                  </a:moveTo>
                  <a:cubicBezTo>
                    <a:pt x="1653128" y="2807255"/>
                    <a:pt x="1645929" y="2809264"/>
                    <a:pt x="1639399" y="2813283"/>
                  </a:cubicBezTo>
                  <a:cubicBezTo>
                    <a:pt x="1632702" y="2817469"/>
                    <a:pt x="1627511" y="2823077"/>
                    <a:pt x="1623828" y="2830110"/>
                  </a:cubicBezTo>
                  <a:cubicBezTo>
                    <a:pt x="1619977" y="2837477"/>
                    <a:pt x="1618051" y="2846267"/>
                    <a:pt x="1618051" y="2856480"/>
                  </a:cubicBezTo>
                  <a:cubicBezTo>
                    <a:pt x="1618051" y="2866359"/>
                    <a:pt x="1619977" y="2875149"/>
                    <a:pt x="1623828" y="2882851"/>
                  </a:cubicBezTo>
                  <a:cubicBezTo>
                    <a:pt x="1627511" y="2890218"/>
                    <a:pt x="1632702" y="2895827"/>
                    <a:pt x="1639399" y="2899677"/>
                  </a:cubicBezTo>
                  <a:cubicBezTo>
                    <a:pt x="1646096" y="2903528"/>
                    <a:pt x="1653296" y="2905454"/>
                    <a:pt x="1660998" y="2905454"/>
                  </a:cubicBezTo>
                  <a:cubicBezTo>
                    <a:pt x="1669034" y="2905454"/>
                    <a:pt x="1676150" y="2903528"/>
                    <a:pt x="1682345" y="2899677"/>
                  </a:cubicBezTo>
                  <a:cubicBezTo>
                    <a:pt x="1688875" y="2895659"/>
                    <a:pt x="1694065" y="2889966"/>
                    <a:pt x="1697916" y="2882599"/>
                  </a:cubicBezTo>
                  <a:cubicBezTo>
                    <a:pt x="1701767" y="2875232"/>
                    <a:pt x="1703693" y="2866526"/>
                    <a:pt x="1703693" y="2856480"/>
                  </a:cubicBezTo>
                  <a:cubicBezTo>
                    <a:pt x="1703693" y="2846099"/>
                    <a:pt x="1701767" y="2837225"/>
                    <a:pt x="1697916" y="2829858"/>
                  </a:cubicBezTo>
                  <a:cubicBezTo>
                    <a:pt x="1694065" y="2822324"/>
                    <a:pt x="1688875" y="2816715"/>
                    <a:pt x="1682345" y="2813032"/>
                  </a:cubicBezTo>
                  <a:cubicBezTo>
                    <a:pt x="1675648" y="2809181"/>
                    <a:pt x="1668532" y="2807255"/>
                    <a:pt x="1660998" y="2807255"/>
                  </a:cubicBezTo>
                  <a:close/>
                  <a:moveTo>
                    <a:pt x="945618" y="2807255"/>
                  </a:moveTo>
                  <a:cubicBezTo>
                    <a:pt x="935572" y="2807255"/>
                    <a:pt x="926782" y="2810604"/>
                    <a:pt x="919248" y="2817301"/>
                  </a:cubicBezTo>
                  <a:cubicBezTo>
                    <a:pt x="912215" y="2823663"/>
                    <a:pt x="907527" y="2832370"/>
                    <a:pt x="905183" y="2843420"/>
                  </a:cubicBezTo>
                  <a:lnTo>
                    <a:pt x="985048" y="2843420"/>
                  </a:lnTo>
                  <a:cubicBezTo>
                    <a:pt x="984881" y="2837895"/>
                    <a:pt x="983374" y="2832370"/>
                    <a:pt x="980528" y="2826845"/>
                  </a:cubicBezTo>
                  <a:cubicBezTo>
                    <a:pt x="977848" y="2821487"/>
                    <a:pt x="973579" y="2816882"/>
                    <a:pt x="967719" y="2813032"/>
                  </a:cubicBezTo>
                  <a:cubicBezTo>
                    <a:pt x="961859" y="2809181"/>
                    <a:pt x="954492" y="2807255"/>
                    <a:pt x="945618" y="2807255"/>
                  </a:cubicBezTo>
                  <a:close/>
                  <a:moveTo>
                    <a:pt x="661375" y="2807255"/>
                  </a:moveTo>
                  <a:cubicBezTo>
                    <a:pt x="654175" y="2807255"/>
                    <a:pt x="647059" y="2809348"/>
                    <a:pt x="640027" y="2813534"/>
                  </a:cubicBezTo>
                  <a:cubicBezTo>
                    <a:pt x="633497" y="2817385"/>
                    <a:pt x="628140" y="2823245"/>
                    <a:pt x="623954" y="2831114"/>
                  </a:cubicBezTo>
                  <a:cubicBezTo>
                    <a:pt x="619935" y="2838649"/>
                    <a:pt x="617926" y="2847355"/>
                    <a:pt x="617926" y="2857234"/>
                  </a:cubicBezTo>
                  <a:cubicBezTo>
                    <a:pt x="617926" y="2867112"/>
                    <a:pt x="619935" y="2875818"/>
                    <a:pt x="623954" y="2883353"/>
                  </a:cubicBezTo>
                  <a:cubicBezTo>
                    <a:pt x="628140" y="2891222"/>
                    <a:pt x="633497" y="2897082"/>
                    <a:pt x="640027" y="2900933"/>
                  </a:cubicBezTo>
                  <a:cubicBezTo>
                    <a:pt x="647059" y="2905119"/>
                    <a:pt x="654175" y="2907212"/>
                    <a:pt x="661375" y="2907212"/>
                  </a:cubicBezTo>
                  <a:cubicBezTo>
                    <a:pt x="668742" y="2907212"/>
                    <a:pt x="675858" y="2905119"/>
                    <a:pt x="682722" y="2900933"/>
                  </a:cubicBezTo>
                  <a:cubicBezTo>
                    <a:pt x="689420" y="2896915"/>
                    <a:pt x="694777" y="2891055"/>
                    <a:pt x="698796" y="2883353"/>
                  </a:cubicBezTo>
                  <a:cubicBezTo>
                    <a:pt x="702814" y="2875818"/>
                    <a:pt x="704823" y="2867112"/>
                    <a:pt x="704823" y="2857234"/>
                  </a:cubicBezTo>
                  <a:cubicBezTo>
                    <a:pt x="704823" y="2847188"/>
                    <a:pt x="702814" y="2838397"/>
                    <a:pt x="698796" y="2830863"/>
                  </a:cubicBezTo>
                  <a:cubicBezTo>
                    <a:pt x="694777" y="2823496"/>
                    <a:pt x="689420" y="2817720"/>
                    <a:pt x="682722" y="2813534"/>
                  </a:cubicBezTo>
                  <a:cubicBezTo>
                    <a:pt x="675858" y="2809348"/>
                    <a:pt x="668742" y="2807255"/>
                    <a:pt x="661375" y="2807255"/>
                  </a:cubicBezTo>
                  <a:close/>
                  <a:moveTo>
                    <a:pt x="1405469" y="2791684"/>
                  </a:moveTo>
                  <a:lnTo>
                    <a:pt x="1427319" y="2791684"/>
                  </a:lnTo>
                  <a:lnTo>
                    <a:pt x="1427319" y="2922783"/>
                  </a:lnTo>
                  <a:lnTo>
                    <a:pt x="1405469" y="2922783"/>
                  </a:lnTo>
                  <a:close/>
                  <a:moveTo>
                    <a:pt x="1224494" y="2791684"/>
                  </a:moveTo>
                  <a:lnTo>
                    <a:pt x="1246344" y="2791684"/>
                  </a:lnTo>
                  <a:lnTo>
                    <a:pt x="1246344" y="2922783"/>
                  </a:lnTo>
                  <a:lnTo>
                    <a:pt x="1224494" y="2922783"/>
                  </a:lnTo>
                  <a:close/>
                  <a:moveTo>
                    <a:pt x="741193" y="2791684"/>
                  </a:moveTo>
                  <a:lnTo>
                    <a:pt x="764550" y="2791684"/>
                  </a:lnTo>
                  <a:lnTo>
                    <a:pt x="805236" y="2897166"/>
                  </a:lnTo>
                  <a:lnTo>
                    <a:pt x="805738" y="2897166"/>
                  </a:lnTo>
                  <a:lnTo>
                    <a:pt x="846926" y="2791684"/>
                  </a:lnTo>
                  <a:lnTo>
                    <a:pt x="869781" y="2791684"/>
                  </a:lnTo>
                  <a:lnTo>
                    <a:pt x="816286" y="2922783"/>
                  </a:lnTo>
                  <a:lnTo>
                    <a:pt x="794185" y="2922783"/>
                  </a:lnTo>
                  <a:close/>
                  <a:moveTo>
                    <a:pt x="1091758" y="2787666"/>
                  </a:moveTo>
                  <a:cubicBezTo>
                    <a:pt x="1097618" y="2787666"/>
                    <a:pt x="1102808" y="2788587"/>
                    <a:pt x="1107329" y="2790428"/>
                  </a:cubicBezTo>
                  <a:lnTo>
                    <a:pt x="1107329" y="2814036"/>
                  </a:lnTo>
                  <a:cubicBezTo>
                    <a:pt x="1101636" y="2811190"/>
                    <a:pt x="1095441" y="2809767"/>
                    <a:pt x="1088744" y="2809767"/>
                  </a:cubicBezTo>
                  <a:cubicBezTo>
                    <a:pt x="1082549" y="2809767"/>
                    <a:pt x="1076689" y="2811608"/>
                    <a:pt x="1071164" y="2815292"/>
                  </a:cubicBezTo>
                  <a:cubicBezTo>
                    <a:pt x="1065973" y="2818641"/>
                    <a:pt x="1061704" y="2823496"/>
                    <a:pt x="1058355" y="2829858"/>
                  </a:cubicBezTo>
                  <a:cubicBezTo>
                    <a:pt x="1055342" y="2835384"/>
                    <a:pt x="1053835" y="2841914"/>
                    <a:pt x="1053835" y="2849448"/>
                  </a:cubicBezTo>
                  <a:lnTo>
                    <a:pt x="1053835" y="2922783"/>
                  </a:lnTo>
                  <a:lnTo>
                    <a:pt x="1031985" y="2922783"/>
                  </a:lnTo>
                  <a:lnTo>
                    <a:pt x="1031985" y="2791684"/>
                  </a:lnTo>
                  <a:lnTo>
                    <a:pt x="1052579" y="2791684"/>
                  </a:lnTo>
                  <a:lnTo>
                    <a:pt x="1052579" y="2812780"/>
                  </a:lnTo>
                  <a:lnTo>
                    <a:pt x="1053835" y="2812780"/>
                  </a:lnTo>
                  <a:cubicBezTo>
                    <a:pt x="1056179" y="2805748"/>
                    <a:pt x="1061118" y="2799804"/>
                    <a:pt x="1068652" y="2794949"/>
                  </a:cubicBezTo>
                  <a:cubicBezTo>
                    <a:pt x="1076019" y="2790093"/>
                    <a:pt x="1083721" y="2787666"/>
                    <a:pt x="1091758" y="2787666"/>
                  </a:cubicBezTo>
                  <a:close/>
                  <a:moveTo>
                    <a:pt x="1657984" y="2787415"/>
                  </a:moveTo>
                  <a:cubicBezTo>
                    <a:pt x="1668030" y="2787415"/>
                    <a:pt x="1676904" y="2789507"/>
                    <a:pt x="1684605" y="2793693"/>
                  </a:cubicBezTo>
                  <a:cubicBezTo>
                    <a:pt x="1692307" y="2797879"/>
                    <a:pt x="1698335" y="2803488"/>
                    <a:pt x="1702688" y="2810520"/>
                  </a:cubicBezTo>
                  <a:lnTo>
                    <a:pt x="1703693" y="2810520"/>
                  </a:lnTo>
                  <a:lnTo>
                    <a:pt x="1703693" y="2791684"/>
                  </a:lnTo>
                  <a:lnTo>
                    <a:pt x="1724538" y="2791684"/>
                  </a:lnTo>
                  <a:lnTo>
                    <a:pt x="1724538" y="2917760"/>
                  </a:lnTo>
                  <a:cubicBezTo>
                    <a:pt x="1724538" y="2938689"/>
                    <a:pt x="1718678" y="2954762"/>
                    <a:pt x="1706958" y="2965980"/>
                  </a:cubicBezTo>
                  <a:cubicBezTo>
                    <a:pt x="1695405" y="2977031"/>
                    <a:pt x="1680085" y="2982556"/>
                    <a:pt x="1660998" y="2982556"/>
                  </a:cubicBezTo>
                  <a:cubicBezTo>
                    <a:pt x="1645426" y="2982556"/>
                    <a:pt x="1632702" y="2978956"/>
                    <a:pt x="1622823" y="2971757"/>
                  </a:cubicBezTo>
                  <a:cubicBezTo>
                    <a:pt x="1612777" y="2964557"/>
                    <a:pt x="1605996" y="2955851"/>
                    <a:pt x="1602480" y="2945637"/>
                  </a:cubicBezTo>
                  <a:lnTo>
                    <a:pt x="1622572" y="2937098"/>
                  </a:lnTo>
                  <a:cubicBezTo>
                    <a:pt x="1625418" y="2944800"/>
                    <a:pt x="1630190" y="2950995"/>
                    <a:pt x="1636887" y="2955683"/>
                  </a:cubicBezTo>
                  <a:cubicBezTo>
                    <a:pt x="1643585" y="2960371"/>
                    <a:pt x="1651621" y="2962715"/>
                    <a:pt x="1660998" y="2962715"/>
                  </a:cubicBezTo>
                  <a:cubicBezTo>
                    <a:pt x="1674392" y="2962715"/>
                    <a:pt x="1684857" y="2958781"/>
                    <a:pt x="1692391" y="2950912"/>
                  </a:cubicBezTo>
                  <a:cubicBezTo>
                    <a:pt x="1699925" y="2943210"/>
                    <a:pt x="1703693" y="2931992"/>
                    <a:pt x="1703693" y="2917258"/>
                  </a:cubicBezTo>
                  <a:lnTo>
                    <a:pt x="1703693" y="2902691"/>
                  </a:lnTo>
                  <a:lnTo>
                    <a:pt x="1702688" y="2902691"/>
                  </a:lnTo>
                  <a:cubicBezTo>
                    <a:pt x="1698502" y="2909221"/>
                    <a:pt x="1692475" y="2914663"/>
                    <a:pt x="1684605" y="2919016"/>
                  </a:cubicBezTo>
                  <a:cubicBezTo>
                    <a:pt x="1676904" y="2923202"/>
                    <a:pt x="1668030" y="2925294"/>
                    <a:pt x="1657984" y="2925294"/>
                  </a:cubicBezTo>
                  <a:cubicBezTo>
                    <a:pt x="1646598" y="2925294"/>
                    <a:pt x="1636218" y="2922364"/>
                    <a:pt x="1626842" y="2916504"/>
                  </a:cubicBezTo>
                  <a:cubicBezTo>
                    <a:pt x="1617633" y="2910812"/>
                    <a:pt x="1610266" y="2902691"/>
                    <a:pt x="1604741" y="2892143"/>
                  </a:cubicBezTo>
                  <a:cubicBezTo>
                    <a:pt x="1599215" y="2881595"/>
                    <a:pt x="1596453" y="2869707"/>
                    <a:pt x="1596453" y="2856480"/>
                  </a:cubicBezTo>
                  <a:cubicBezTo>
                    <a:pt x="1596453" y="2843253"/>
                    <a:pt x="1599215" y="2831365"/>
                    <a:pt x="1604741" y="2820817"/>
                  </a:cubicBezTo>
                  <a:cubicBezTo>
                    <a:pt x="1610433" y="2810102"/>
                    <a:pt x="1617800" y="2801897"/>
                    <a:pt x="1626842" y="2796205"/>
                  </a:cubicBezTo>
                  <a:cubicBezTo>
                    <a:pt x="1636218" y="2790345"/>
                    <a:pt x="1646598" y="2787415"/>
                    <a:pt x="1657984" y="2787415"/>
                  </a:cubicBezTo>
                  <a:close/>
                  <a:moveTo>
                    <a:pt x="1524904" y="2787415"/>
                  </a:moveTo>
                  <a:cubicBezTo>
                    <a:pt x="1540642" y="2787415"/>
                    <a:pt x="1552614" y="2792019"/>
                    <a:pt x="1560818" y="2801228"/>
                  </a:cubicBezTo>
                  <a:cubicBezTo>
                    <a:pt x="1569189" y="2810604"/>
                    <a:pt x="1573375" y="2823077"/>
                    <a:pt x="1573375" y="2838649"/>
                  </a:cubicBezTo>
                  <a:lnTo>
                    <a:pt x="1573375" y="2922783"/>
                  </a:lnTo>
                  <a:lnTo>
                    <a:pt x="1551525" y="2922783"/>
                  </a:lnTo>
                  <a:lnTo>
                    <a:pt x="1551525" y="2841914"/>
                  </a:lnTo>
                  <a:cubicBezTo>
                    <a:pt x="1551525" y="2829858"/>
                    <a:pt x="1548595" y="2821068"/>
                    <a:pt x="1542735" y="2815543"/>
                  </a:cubicBezTo>
                  <a:cubicBezTo>
                    <a:pt x="1537042" y="2810018"/>
                    <a:pt x="1529089" y="2807255"/>
                    <a:pt x="1518876" y="2807255"/>
                  </a:cubicBezTo>
                  <a:cubicBezTo>
                    <a:pt x="1511844" y="2807255"/>
                    <a:pt x="1505565" y="2809264"/>
                    <a:pt x="1500040" y="2813283"/>
                  </a:cubicBezTo>
                  <a:cubicBezTo>
                    <a:pt x="1494180" y="2817636"/>
                    <a:pt x="1489827" y="2822826"/>
                    <a:pt x="1486980" y="2828854"/>
                  </a:cubicBezTo>
                  <a:cubicBezTo>
                    <a:pt x="1483967" y="2835384"/>
                    <a:pt x="1482460" y="2842081"/>
                    <a:pt x="1482460" y="2848946"/>
                  </a:cubicBezTo>
                  <a:lnTo>
                    <a:pt x="1482460" y="2922783"/>
                  </a:lnTo>
                  <a:lnTo>
                    <a:pt x="1460610" y="2922783"/>
                  </a:lnTo>
                  <a:lnTo>
                    <a:pt x="1460610" y="2791684"/>
                  </a:lnTo>
                  <a:lnTo>
                    <a:pt x="1481204" y="2791684"/>
                  </a:lnTo>
                  <a:lnTo>
                    <a:pt x="1481204" y="2811022"/>
                  </a:lnTo>
                  <a:lnTo>
                    <a:pt x="1482460" y="2811022"/>
                  </a:lnTo>
                  <a:cubicBezTo>
                    <a:pt x="1485976" y="2804493"/>
                    <a:pt x="1491668" y="2798967"/>
                    <a:pt x="1499538" y="2794447"/>
                  </a:cubicBezTo>
                  <a:cubicBezTo>
                    <a:pt x="1507574" y="2789759"/>
                    <a:pt x="1516030" y="2787415"/>
                    <a:pt x="1524904" y="2787415"/>
                  </a:cubicBezTo>
                  <a:close/>
                  <a:moveTo>
                    <a:pt x="1324088" y="2787415"/>
                  </a:moveTo>
                  <a:cubicBezTo>
                    <a:pt x="1335473" y="2787415"/>
                    <a:pt x="1345687" y="2789926"/>
                    <a:pt x="1354728" y="2794949"/>
                  </a:cubicBezTo>
                  <a:cubicBezTo>
                    <a:pt x="1363602" y="2799804"/>
                    <a:pt x="1369964" y="2806753"/>
                    <a:pt x="1373815" y="2815794"/>
                  </a:cubicBezTo>
                  <a:lnTo>
                    <a:pt x="1354979" y="2824584"/>
                  </a:lnTo>
                  <a:cubicBezTo>
                    <a:pt x="1349119" y="2812864"/>
                    <a:pt x="1338738" y="2807004"/>
                    <a:pt x="1323837" y="2807004"/>
                  </a:cubicBezTo>
                  <a:cubicBezTo>
                    <a:pt x="1316805" y="2807004"/>
                    <a:pt x="1310442" y="2808678"/>
                    <a:pt x="1304750" y="2812027"/>
                  </a:cubicBezTo>
                  <a:cubicBezTo>
                    <a:pt x="1299392" y="2815208"/>
                    <a:pt x="1296713" y="2819478"/>
                    <a:pt x="1296713" y="2824835"/>
                  </a:cubicBezTo>
                  <a:cubicBezTo>
                    <a:pt x="1296713" y="2829524"/>
                    <a:pt x="1298638" y="2833375"/>
                    <a:pt x="1302489" y="2836388"/>
                  </a:cubicBezTo>
                  <a:cubicBezTo>
                    <a:pt x="1306340" y="2839402"/>
                    <a:pt x="1311949" y="2841914"/>
                    <a:pt x="1319316" y="2843923"/>
                  </a:cubicBezTo>
                  <a:lnTo>
                    <a:pt x="1338403" y="2848695"/>
                  </a:lnTo>
                  <a:cubicBezTo>
                    <a:pt x="1351463" y="2852043"/>
                    <a:pt x="1361174" y="2856899"/>
                    <a:pt x="1367536" y="2863261"/>
                  </a:cubicBezTo>
                  <a:cubicBezTo>
                    <a:pt x="1374066" y="2869791"/>
                    <a:pt x="1377331" y="2877660"/>
                    <a:pt x="1377331" y="2886869"/>
                  </a:cubicBezTo>
                  <a:cubicBezTo>
                    <a:pt x="1377331" y="2894738"/>
                    <a:pt x="1374987" y="2901770"/>
                    <a:pt x="1370299" y="2907965"/>
                  </a:cubicBezTo>
                  <a:cubicBezTo>
                    <a:pt x="1365778" y="2913993"/>
                    <a:pt x="1359500" y="2918681"/>
                    <a:pt x="1351463" y="2922030"/>
                  </a:cubicBezTo>
                  <a:cubicBezTo>
                    <a:pt x="1343929" y="2925211"/>
                    <a:pt x="1335222" y="2926801"/>
                    <a:pt x="1325344" y="2926801"/>
                  </a:cubicBezTo>
                  <a:cubicBezTo>
                    <a:pt x="1311279" y="2926801"/>
                    <a:pt x="1299475" y="2923536"/>
                    <a:pt x="1289932" y="2917007"/>
                  </a:cubicBezTo>
                  <a:cubicBezTo>
                    <a:pt x="1280891" y="2910812"/>
                    <a:pt x="1274277" y="2902356"/>
                    <a:pt x="1270091" y="2891641"/>
                  </a:cubicBezTo>
                  <a:lnTo>
                    <a:pt x="1289430" y="2882851"/>
                  </a:lnTo>
                  <a:cubicBezTo>
                    <a:pt x="1292778" y="2890887"/>
                    <a:pt x="1297634" y="2896999"/>
                    <a:pt x="1303996" y="2901184"/>
                  </a:cubicBezTo>
                  <a:cubicBezTo>
                    <a:pt x="1310693" y="2905538"/>
                    <a:pt x="1317809" y="2907714"/>
                    <a:pt x="1325344" y="2907714"/>
                  </a:cubicBezTo>
                  <a:cubicBezTo>
                    <a:pt x="1333548" y="2907714"/>
                    <a:pt x="1340580" y="2906040"/>
                    <a:pt x="1346440" y="2902691"/>
                  </a:cubicBezTo>
                  <a:cubicBezTo>
                    <a:pt x="1352300" y="2899343"/>
                    <a:pt x="1355230" y="2894571"/>
                    <a:pt x="1355230" y="2888376"/>
                  </a:cubicBezTo>
                  <a:cubicBezTo>
                    <a:pt x="1355230" y="2882851"/>
                    <a:pt x="1352886" y="2878414"/>
                    <a:pt x="1348198" y="2875065"/>
                  </a:cubicBezTo>
                  <a:cubicBezTo>
                    <a:pt x="1343845" y="2871884"/>
                    <a:pt x="1336562" y="2869037"/>
                    <a:pt x="1326348" y="2866526"/>
                  </a:cubicBezTo>
                  <a:lnTo>
                    <a:pt x="1310275" y="2862256"/>
                  </a:lnTo>
                  <a:cubicBezTo>
                    <a:pt x="1299894" y="2859745"/>
                    <a:pt x="1291355" y="2855392"/>
                    <a:pt x="1284658" y="2849197"/>
                  </a:cubicBezTo>
                  <a:cubicBezTo>
                    <a:pt x="1277961" y="2843002"/>
                    <a:pt x="1274612" y="2835049"/>
                    <a:pt x="1274612" y="2825338"/>
                  </a:cubicBezTo>
                  <a:cubicBezTo>
                    <a:pt x="1274612" y="2817971"/>
                    <a:pt x="1276872" y="2811357"/>
                    <a:pt x="1281393" y="2805497"/>
                  </a:cubicBezTo>
                  <a:cubicBezTo>
                    <a:pt x="1286081" y="2799637"/>
                    <a:pt x="1292108" y="2795200"/>
                    <a:pt x="1299475" y="2792186"/>
                  </a:cubicBezTo>
                  <a:cubicBezTo>
                    <a:pt x="1307512" y="2789005"/>
                    <a:pt x="1315716" y="2787415"/>
                    <a:pt x="1324088" y="2787415"/>
                  </a:cubicBezTo>
                  <a:close/>
                  <a:moveTo>
                    <a:pt x="945618" y="2787415"/>
                  </a:moveTo>
                  <a:cubicBezTo>
                    <a:pt x="958175" y="2787415"/>
                    <a:pt x="969310" y="2790345"/>
                    <a:pt x="979021" y="2796205"/>
                  </a:cubicBezTo>
                  <a:cubicBezTo>
                    <a:pt x="988397" y="2801897"/>
                    <a:pt x="995596" y="2809767"/>
                    <a:pt x="1000619" y="2819813"/>
                  </a:cubicBezTo>
                  <a:cubicBezTo>
                    <a:pt x="1005810" y="2830193"/>
                    <a:pt x="1008405" y="2841830"/>
                    <a:pt x="1008405" y="2854722"/>
                  </a:cubicBezTo>
                  <a:cubicBezTo>
                    <a:pt x="1008405" y="2855727"/>
                    <a:pt x="1008237" y="2857903"/>
                    <a:pt x="1007903" y="2861252"/>
                  </a:cubicBezTo>
                  <a:lnTo>
                    <a:pt x="903928" y="2861252"/>
                  </a:lnTo>
                  <a:cubicBezTo>
                    <a:pt x="904430" y="2871298"/>
                    <a:pt x="906858" y="2879753"/>
                    <a:pt x="911211" y="2886618"/>
                  </a:cubicBezTo>
                  <a:cubicBezTo>
                    <a:pt x="915397" y="2893148"/>
                    <a:pt x="920838" y="2898254"/>
                    <a:pt x="927535" y="2901938"/>
                  </a:cubicBezTo>
                  <a:cubicBezTo>
                    <a:pt x="934065" y="2905454"/>
                    <a:pt x="940930" y="2907212"/>
                    <a:pt x="948129" y="2907212"/>
                  </a:cubicBezTo>
                  <a:cubicBezTo>
                    <a:pt x="965208" y="2907212"/>
                    <a:pt x="978183" y="2899259"/>
                    <a:pt x="987057" y="2883353"/>
                  </a:cubicBezTo>
                  <a:lnTo>
                    <a:pt x="1005391" y="2892394"/>
                  </a:lnTo>
                  <a:cubicBezTo>
                    <a:pt x="999866" y="2902942"/>
                    <a:pt x="992248" y="2911314"/>
                    <a:pt x="982537" y="2917509"/>
                  </a:cubicBezTo>
                  <a:cubicBezTo>
                    <a:pt x="972826" y="2923704"/>
                    <a:pt x="961105" y="2926801"/>
                    <a:pt x="947376" y="2926801"/>
                  </a:cubicBezTo>
                  <a:cubicBezTo>
                    <a:pt x="934651" y="2926801"/>
                    <a:pt x="923433" y="2923871"/>
                    <a:pt x="913722" y="2918011"/>
                  </a:cubicBezTo>
                  <a:cubicBezTo>
                    <a:pt x="903676" y="2911984"/>
                    <a:pt x="895891" y="2903696"/>
                    <a:pt x="890366" y="2893148"/>
                  </a:cubicBezTo>
                  <a:cubicBezTo>
                    <a:pt x="884840" y="2882599"/>
                    <a:pt x="882078" y="2870712"/>
                    <a:pt x="882078" y="2857485"/>
                  </a:cubicBezTo>
                  <a:cubicBezTo>
                    <a:pt x="882078" y="2844760"/>
                    <a:pt x="884673" y="2833123"/>
                    <a:pt x="889863" y="2822575"/>
                  </a:cubicBezTo>
                  <a:cubicBezTo>
                    <a:pt x="895221" y="2811692"/>
                    <a:pt x="902672" y="2803153"/>
                    <a:pt x="912215" y="2796958"/>
                  </a:cubicBezTo>
                  <a:cubicBezTo>
                    <a:pt x="922094" y="2790596"/>
                    <a:pt x="933228" y="2787415"/>
                    <a:pt x="945618" y="2787415"/>
                  </a:cubicBezTo>
                  <a:close/>
                  <a:moveTo>
                    <a:pt x="518983" y="2787415"/>
                  </a:moveTo>
                  <a:cubicBezTo>
                    <a:pt x="536731" y="2787415"/>
                    <a:pt x="550712" y="2792103"/>
                    <a:pt x="560925" y="2801479"/>
                  </a:cubicBezTo>
                  <a:cubicBezTo>
                    <a:pt x="570971" y="2810688"/>
                    <a:pt x="575994" y="2823412"/>
                    <a:pt x="575994" y="2839653"/>
                  </a:cubicBezTo>
                  <a:lnTo>
                    <a:pt x="575994" y="2922783"/>
                  </a:lnTo>
                  <a:lnTo>
                    <a:pt x="555149" y="2922783"/>
                  </a:lnTo>
                  <a:lnTo>
                    <a:pt x="555149" y="2903947"/>
                  </a:lnTo>
                  <a:lnTo>
                    <a:pt x="554144" y="2903947"/>
                  </a:lnTo>
                  <a:cubicBezTo>
                    <a:pt x="550293" y="2910477"/>
                    <a:pt x="544684" y="2915918"/>
                    <a:pt x="537317" y="2920272"/>
                  </a:cubicBezTo>
                  <a:cubicBezTo>
                    <a:pt x="530118" y="2924625"/>
                    <a:pt x="521579" y="2926801"/>
                    <a:pt x="511700" y="2926801"/>
                  </a:cubicBezTo>
                  <a:cubicBezTo>
                    <a:pt x="501989" y="2926801"/>
                    <a:pt x="493450" y="2924960"/>
                    <a:pt x="486083" y="2921276"/>
                  </a:cubicBezTo>
                  <a:cubicBezTo>
                    <a:pt x="478381" y="2917425"/>
                    <a:pt x="472521" y="2912235"/>
                    <a:pt x="468503" y="2905705"/>
                  </a:cubicBezTo>
                  <a:cubicBezTo>
                    <a:pt x="464485" y="2899175"/>
                    <a:pt x="462475" y="2891641"/>
                    <a:pt x="462475" y="2883102"/>
                  </a:cubicBezTo>
                  <a:cubicBezTo>
                    <a:pt x="462475" y="2869205"/>
                    <a:pt x="467666" y="2858406"/>
                    <a:pt x="478047" y="2850704"/>
                  </a:cubicBezTo>
                  <a:cubicBezTo>
                    <a:pt x="488762" y="2842834"/>
                    <a:pt x="501989" y="2838900"/>
                    <a:pt x="517728" y="2838900"/>
                  </a:cubicBezTo>
                  <a:cubicBezTo>
                    <a:pt x="525932" y="2838900"/>
                    <a:pt x="533299" y="2839737"/>
                    <a:pt x="539829" y="2841411"/>
                  </a:cubicBezTo>
                  <a:cubicBezTo>
                    <a:pt x="546526" y="2843086"/>
                    <a:pt x="551633" y="2845095"/>
                    <a:pt x="555149" y="2847439"/>
                  </a:cubicBezTo>
                  <a:lnTo>
                    <a:pt x="555149" y="2839402"/>
                  </a:lnTo>
                  <a:cubicBezTo>
                    <a:pt x="555149" y="2829858"/>
                    <a:pt x="551800" y="2822073"/>
                    <a:pt x="545103" y="2816045"/>
                  </a:cubicBezTo>
                  <a:cubicBezTo>
                    <a:pt x="538406" y="2810018"/>
                    <a:pt x="529699" y="2807004"/>
                    <a:pt x="518983" y="2807004"/>
                  </a:cubicBezTo>
                  <a:cubicBezTo>
                    <a:pt x="511784" y="2807004"/>
                    <a:pt x="505087" y="2808595"/>
                    <a:pt x="498892" y="2811776"/>
                  </a:cubicBezTo>
                  <a:cubicBezTo>
                    <a:pt x="492362" y="2815124"/>
                    <a:pt x="487423" y="2819561"/>
                    <a:pt x="484074" y="2825087"/>
                  </a:cubicBezTo>
                  <a:lnTo>
                    <a:pt x="467498" y="2812780"/>
                  </a:lnTo>
                  <a:cubicBezTo>
                    <a:pt x="472521" y="2805079"/>
                    <a:pt x="479637" y="2798884"/>
                    <a:pt x="488846" y="2794196"/>
                  </a:cubicBezTo>
                  <a:cubicBezTo>
                    <a:pt x="497887" y="2789675"/>
                    <a:pt x="507933" y="2787415"/>
                    <a:pt x="518983" y="2787415"/>
                  </a:cubicBezTo>
                  <a:close/>
                  <a:moveTo>
                    <a:pt x="1141048" y="2754514"/>
                  </a:moveTo>
                  <a:lnTo>
                    <a:pt x="1162898" y="2754514"/>
                  </a:lnTo>
                  <a:lnTo>
                    <a:pt x="1162898" y="2791684"/>
                  </a:lnTo>
                  <a:lnTo>
                    <a:pt x="1195045" y="2791684"/>
                  </a:lnTo>
                  <a:lnTo>
                    <a:pt x="1195045" y="2811525"/>
                  </a:lnTo>
                  <a:lnTo>
                    <a:pt x="1162898" y="2811525"/>
                  </a:lnTo>
                  <a:lnTo>
                    <a:pt x="1162898" y="2882851"/>
                  </a:lnTo>
                  <a:cubicBezTo>
                    <a:pt x="1162898" y="2890218"/>
                    <a:pt x="1164237" y="2895575"/>
                    <a:pt x="1166916" y="2898924"/>
                  </a:cubicBezTo>
                  <a:cubicBezTo>
                    <a:pt x="1170097" y="2902607"/>
                    <a:pt x="1174869" y="2904449"/>
                    <a:pt x="1181232" y="2904449"/>
                  </a:cubicBezTo>
                  <a:cubicBezTo>
                    <a:pt x="1186757" y="2904449"/>
                    <a:pt x="1191529" y="2903026"/>
                    <a:pt x="1195547" y="2900180"/>
                  </a:cubicBezTo>
                  <a:lnTo>
                    <a:pt x="1195547" y="2921527"/>
                  </a:lnTo>
                  <a:cubicBezTo>
                    <a:pt x="1193203" y="2922699"/>
                    <a:pt x="1190608" y="2923536"/>
                    <a:pt x="1187761" y="2924039"/>
                  </a:cubicBezTo>
                  <a:cubicBezTo>
                    <a:pt x="1185082" y="2924541"/>
                    <a:pt x="1181650" y="2924792"/>
                    <a:pt x="1177464" y="2924792"/>
                  </a:cubicBezTo>
                  <a:cubicBezTo>
                    <a:pt x="1171939" y="2924792"/>
                    <a:pt x="1167000" y="2923955"/>
                    <a:pt x="1162647" y="2922281"/>
                  </a:cubicBezTo>
                  <a:cubicBezTo>
                    <a:pt x="1157959" y="2920439"/>
                    <a:pt x="1154191" y="2918095"/>
                    <a:pt x="1151345" y="2915249"/>
                  </a:cubicBezTo>
                  <a:cubicBezTo>
                    <a:pt x="1144480" y="2908719"/>
                    <a:pt x="1141048" y="2899761"/>
                    <a:pt x="1141048" y="2888376"/>
                  </a:cubicBezTo>
                  <a:lnTo>
                    <a:pt x="1141048" y="2811525"/>
                  </a:lnTo>
                  <a:lnTo>
                    <a:pt x="1118194" y="2811525"/>
                  </a:lnTo>
                  <a:lnTo>
                    <a:pt x="1118194" y="2791684"/>
                  </a:lnTo>
                  <a:lnTo>
                    <a:pt x="1141048" y="2791684"/>
                  </a:lnTo>
                  <a:close/>
                  <a:moveTo>
                    <a:pt x="703819" y="2738692"/>
                  </a:moveTo>
                  <a:lnTo>
                    <a:pt x="725669" y="2738692"/>
                  </a:lnTo>
                  <a:lnTo>
                    <a:pt x="725669" y="2922783"/>
                  </a:lnTo>
                  <a:lnTo>
                    <a:pt x="704823" y="2922783"/>
                  </a:lnTo>
                  <a:lnTo>
                    <a:pt x="704823" y="2903445"/>
                  </a:lnTo>
                  <a:lnTo>
                    <a:pt x="703819" y="2903445"/>
                  </a:lnTo>
                  <a:cubicBezTo>
                    <a:pt x="699968" y="2909807"/>
                    <a:pt x="693940" y="2915332"/>
                    <a:pt x="685736" y="2920020"/>
                  </a:cubicBezTo>
                  <a:cubicBezTo>
                    <a:pt x="677867" y="2924541"/>
                    <a:pt x="668993" y="2926801"/>
                    <a:pt x="659114" y="2926801"/>
                  </a:cubicBezTo>
                  <a:cubicBezTo>
                    <a:pt x="646892" y="2926801"/>
                    <a:pt x="636176" y="2923871"/>
                    <a:pt x="626968" y="2918011"/>
                  </a:cubicBezTo>
                  <a:cubicBezTo>
                    <a:pt x="617591" y="2912151"/>
                    <a:pt x="610141" y="2903863"/>
                    <a:pt x="604616" y="2893148"/>
                  </a:cubicBezTo>
                  <a:cubicBezTo>
                    <a:pt x="599090" y="2882599"/>
                    <a:pt x="596328" y="2870628"/>
                    <a:pt x="596328" y="2857234"/>
                  </a:cubicBezTo>
                  <a:cubicBezTo>
                    <a:pt x="596328" y="2844006"/>
                    <a:pt x="599090" y="2832119"/>
                    <a:pt x="604616" y="2821571"/>
                  </a:cubicBezTo>
                  <a:cubicBezTo>
                    <a:pt x="610308" y="2810688"/>
                    <a:pt x="617759" y="2802316"/>
                    <a:pt x="626968" y="2796456"/>
                  </a:cubicBezTo>
                  <a:cubicBezTo>
                    <a:pt x="636511" y="2790428"/>
                    <a:pt x="647227" y="2787415"/>
                    <a:pt x="659114" y="2787415"/>
                  </a:cubicBezTo>
                  <a:cubicBezTo>
                    <a:pt x="668826" y="2787415"/>
                    <a:pt x="677699" y="2789759"/>
                    <a:pt x="685736" y="2794447"/>
                  </a:cubicBezTo>
                  <a:cubicBezTo>
                    <a:pt x="693940" y="2799302"/>
                    <a:pt x="699968" y="2804911"/>
                    <a:pt x="703819" y="2811274"/>
                  </a:cubicBezTo>
                  <a:lnTo>
                    <a:pt x="704823" y="2811274"/>
                  </a:lnTo>
                  <a:lnTo>
                    <a:pt x="703819" y="2792940"/>
                  </a:lnTo>
                  <a:close/>
                  <a:moveTo>
                    <a:pt x="1416268" y="2736180"/>
                  </a:moveTo>
                  <a:cubicBezTo>
                    <a:pt x="1420789" y="2736180"/>
                    <a:pt x="1424473" y="2737604"/>
                    <a:pt x="1427319" y="2740450"/>
                  </a:cubicBezTo>
                  <a:cubicBezTo>
                    <a:pt x="1430333" y="2743464"/>
                    <a:pt x="1431839" y="2747231"/>
                    <a:pt x="1431839" y="2751752"/>
                  </a:cubicBezTo>
                  <a:cubicBezTo>
                    <a:pt x="1431839" y="2756105"/>
                    <a:pt x="1430333" y="2759788"/>
                    <a:pt x="1427319" y="2762802"/>
                  </a:cubicBezTo>
                  <a:cubicBezTo>
                    <a:pt x="1424138" y="2765983"/>
                    <a:pt x="1420454" y="2767574"/>
                    <a:pt x="1416268" y="2767574"/>
                  </a:cubicBezTo>
                  <a:cubicBezTo>
                    <a:pt x="1412083" y="2767574"/>
                    <a:pt x="1408399" y="2765983"/>
                    <a:pt x="1405218" y="2762802"/>
                  </a:cubicBezTo>
                  <a:cubicBezTo>
                    <a:pt x="1402037" y="2759621"/>
                    <a:pt x="1400446" y="2755937"/>
                    <a:pt x="1400446" y="2751752"/>
                  </a:cubicBezTo>
                  <a:cubicBezTo>
                    <a:pt x="1400446" y="2747398"/>
                    <a:pt x="1402037" y="2743631"/>
                    <a:pt x="1405218" y="2740450"/>
                  </a:cubicBezTo>
                  <a:cubicBezTo>
                    <a:pt x="1408064" y="2737604"/>
                    <a:pt x="1411748" y="2736180"/>
                    <a:pt x="1416268" y="2736180"/>
                  </a:cubicBezTo>
                  <a:close/>
                  <a:moveTo>
                    <a:pt x="1235293" y="2736180"/>
                  </a:moveTo>
                  <a:cubicBezTo>
                    <a:pt x="1239814" y="2736180"/>
                    <a:pt x="1243498" y="2737604"/>
                    <a:pt x="1246344" y="2740450"/>
                  </a:cubicBezTo>
                  <a:cubicBezTo>
                    <a:pt x="1249358" y="2743464"/>
                    <a:pt x="1250864" y="2747231"/>
                    <a:pt x="1250864" y="2751752"/>
                  </a:cubicBezTo>
                  <a:cubicBezTo>
                    <a:pt x="1250864" y="2756105"/>
                    <a:pt x="1249358" y="2759788"/>
                    <a:pt x="1246344" y="2762802"/>
                  </a:cubicBezTo>
                  <a:cubicBezTo>
                    <a:pt x="1243163" y="2765983"/>
                    <a:pt x="1239479" y="2767574"/>
                    <a:pt x="1235293" y="2767574"/>
                  </a:cubicBezTo>
                  <a:cubicBezTo>
                    <a:pt x="1231108" y="2767574"/>
                    <a:pt x="1227424" y="2765983"/>
                    <a:pt x="1224243" y="2762802"/>
                  </a:cubicBezTo>
                  <a:cubicBezTo>
                    <a:pt x="1221062" y="2759621"/>
                    <a:pt x="1219471" y="2755937"/>
                    <a:pt x="1219471" y="2751752"/>
                  </a:cubicBezTo>
                  <a:cubicBezTo>
                    <a:pt x="1219471" y="2747398"/>
                    <a:pt x="1221062" y="2743631"/>
                    <a:pt x="1224243" y="2740450"/>
                  </a:cubicBezTo>
                  <a:cubicBezTo>
                    <a:pt x="1227089" y="2737604"/>
                    <a:pt x="1230773" y="2736180"/>
                    <a:pt x="1235293" y="2736180"/>
                  </a:cubicBezTo>
                  <a:close/>
                  <a:moveTo>
                    <a:pt x="816268" y="2551931"/>
                  </a:moveTo>
                  <a:cubicBezTo>
                    <a:pt x="804213" y="2551931"/>
                    <a:pt x="795171" y="2554443"/>
                    <a:pt x="789144" y="2559466"/>
                  </a:cubicBezTo>
                  <a:cubicBezTo>
                    <a:pt x="783116" y="2564489"/>
                    <a:pt x="780102" y="2570851"/>
                    <a:pt x="780102" y="2578553"/>
                  </a:cubicBezTo>
                  <a:cubicBezTo>
                    <a:pt x="780102" y="2585752"/>
                    <a:pt x="782865" y="2591613"/>
                    <a:pt x="788390" y="2596133"/>
                  </a:cubicBezTo>
                  <a:cubicBezTo>
                    <a:pt x="793916" y="2600654"/>
                    <a:pt x="800864" y="2602914"/>
                    <a:pt x="809236" y="2602914"/>
                  </a:cubicBezTo>
                  <a:cubicBezTo>
                    <a:pt x="816603" y="2602914"/>
                    <a:pt x="823467" y="2600989"/>
                    <a:pt x="829830" y="2597138"/>
                  </a:cubicBezTo>
                  <a:cubicBezTo>
                    <a:pt x="836192" y="2593287"/>
                    <a:pt x="841215" y="2588264"/>
                    <a:pt x="844899" y="2582069"/>
                  </a:cubicBezTo>
                  <a:cubicBezTo>
                    <a:pt x="848582" y="2575874"/>
                    <a:pt x="850424" y="2568926"/>
                    <a:pt x="850424" y="2561224"/>
                  </a:cubicBezTo>
                  <a:cubicBezTo>
                    <a:pt x="846405" y="2558545"/>
                    <a:pt x="841383" y="2556284"/>
                    <a:pt x="835355" y="2554443"/>
                  </a:cubicBezTo>
                  <a:cubicBezTo>
                    <a:pt x="829662" y="2552768"/>
                    <a:pt x="823300" y="2551931"/>
                    <a:pt x="816268" y="2551931"/>
                  </a:cubicBezTo>
                  <a:close/>
                  <a:moveTo>
                    <a:pt x="1393293" y="2502455"/>
                  </a:moveTo>
                  <a:cubicBezTo>
                    <a:pt x="1383247" y="2502455"/>
                    <a:pt x="1374457" y="2505804"/>
                    <a:pt x="1366923" y="2512501"/>
                  </a:cubicBezTo>
                  <a:cubicBezTo>
                    <a:pt x="1359890" y="2518863"/>
                    <a:pt x="1355202" y="2527570"/>
                    <a:pt x="1352858" y="2538620"/>
                  </a:cubicBezTo>
                  <a:lnTo>
                    <a:pt x="1432723" y="2538620"/>
                  </a:lnTo>
                  <a:cubicBezTo>
                    <a:pt x="1432556" y="2533095"/>
                    <a:pt x="1431049" y="2527570"/>
                    <a:pt x="1428203" y="2522045"/>
                  </a:cubicBezTo>
                  <a:cubicBezTo>
                    <a:pt x="1425524" y="2516687"/>
                    <a:pt x="1421254" y="2512082"/>
                    <a:pt x="1415394" y="2508232"/>
                  </a:cubicBezTo>
                  <a:cubicBezTo>
                    <a:pt x="1409534" y="2504381"/>
                    <a:pt x="1402167" y="2502455"/>
                    <a:pt x="1393293" y="2502455"/>
                  </a:cubicBezTo>
                  <a:close/>
                  <a:moveTo>
                    <a:pt x="678918" y="2502455"/>
                  </a:moveTo>
                  <a:cubicBezTo>
                    <a:pt x="668872" y="2502455"/>
                    <a:pt x="660082" y="2505804"/>
                    <a:pt x="652547" y="2512501"/>
                  </a:cubicBezTo>
                  <a:cubicBezTo>
                    <a:pt x="645515" y="2518863"/>
                    <a:pt x="640827" y="2527570"/>
                    <a:pt x="638483" y="2538620"/>
                  </a:cubicBezTo>
                  <a:lnTo>
                    <a:pt x="718348" y="2538620"/>
                  </a:lnTo>
                  <a:cubicBezTo>
                    <a:pt x="718181" y="2533095"/>
                    <a:pt x="716674" y="2527570"/>
                    <a:pt x="713827" y="2522045"/>
                  </a:cubicBezTo>
                  <a:cubicBezTo>
                    <a:pt x="711149" y="2516687"/>
                    <a:pt x="706879" y="2512082"/>
                    <a:pt x="701019" y="2508232"/>
                  </a:cubicBezTo>
                  <a:cubicBezTo>
                    <a:pt x="695159" y="2504381"/>
                    <a:pt x="687792" y="2502455"/>
                    <a:pt x="678918" y="2502455"/>
                  </a:cubicBezTo>
                  <a:close/>
                  <a:moveTo>
                    <a:pt x="1053044" y="2486884"/>
                  </a:moveTo>
                  <a:lnTo>
                    <a:pt x="1074894" y="2486884"/>
                  </a:lnTo>
                  <a:lnTo>
                    <a:pt x="1074894" y="2617983"/>
                  </a:lnTo>
                  <a:lnTo>
                    <a:pt x="1053044" y="2617983"/>
                  </a:lnTo>
                  <a:close/>
                  <a:moveTo>
                    <a:pt x="1393293" y="2482615"/>
                  </a:moveTo>
                  <a:cubicBezTo>
                    <a:pt x="1405850" y="2482615"/>
                    <a:pt x="1416985" y="2485545"/>
                    <a:pt x="1426696" y="2491405"/>
                  </a:cubicBezTo>
                  <a:cubicBezTo>
                    <a:pt x="1436072" y="2497097"/>
                    <a:pt x="1443271" y="2504967"/>
                    <a:pt x="1448294" y="2515013"/>
                  </a:cubicBezTo>
                  <a:cubicBezTo>
                    <a:pt x="1453485" y="2525393"/>
                    <a:pt x="1456080" y="2537030"/>
                    <a:pt x="1456080" y="2549922"/>
                  </a:cubicBezTo>
                  <a:cubicBezTo>
                    <a:pt x="1456080" y="2550927"/>
                    <a:pt x="1455912" y="2553103"/>
                    <a:pt x="1455578" y="2556452"/>
                  </a:cubicBezTo>
                  <a:lnTo>
                    <a:pt x="1351603" y="2556452"/>
                  </a:lnTo>
                  <a:cubicBezTo>
                    <a:pt x="1352105" y="2566498"/>
                    <a:pt x="1354533" y="2574953"/>
                    <a:pt x="1358886" y="2581818"/>
                  </a:cubicBezTo>
                  <a:cubicBezTo>
                    <a:pt x="1363072" y="2588348"/>
                    <a:pt x="1368513" y="2593454"/>
                    <a:pt x="1375210" y="2597138"/>
                  </a:cubicBezTo>
                  <a:cubicBezTo>
                    <a:pt x="1381740" y="2600654"/>
                    <a:pt x="1388605" y="2602412"/>
                    <a:pt x="1395804" y="2602412"/>
                  </a:cubicBezTo>
                  <a:cubicBezTo>
                    <a:pt x="1412883" y="2602412"/>
                    <a:pt x="1425858" y="2594459"/>
                    <a:pt x="1434732" y="2578553"/>
                  </a:cubicBezTo>
                  <a:lnTo>
                    <a:pt x="1453066" y="2587594"/>
                  </a:lnTo>
                  <a:cubicBezTo>
                    <a:pt x="1447541" y="2598142"/>
                    <a:pt x="1439923" y="2606514"/>
                    <a:pt x="1430212" y="2612709"/>
                  </a:cubicBezTo>
                  <a:cubicBezTo>
                    <a:pt x="1420501" y="2618904"/>
                    <a:pt x="1408780" y="2622001"/>
                    <a:pt x="1395051" y="2622001"/>
                  </a:cubicBezTo>
                  <a:cubicBezTo>
                    <a:pt x="1382326" y="2622001"/>
                    <a:pt x="1371108" y="2619071"/>
                    <a:pt x="1361397" y="2613211"/>
                  </a:cubicBezTo>
                  <a:cubicBezTo>
                    <a:pt x="1351351" y="2607184"/>
                    <a:pt x="1343566" y="2598896"/>
                    <a:pt x="1338041" y="2588348"/>
                  </a:cubicBezTo>
                  <a:cubicBezTo>
                    <a:pt x="1332515" y="2577799"/>
                    <a:pt x="1329753" y="2565912"/>
                    <a:pt x="1329753" y="2552685"/>
                  </a:cubicBezTo>
                  <a:cubicBezTo>
                    <a:pt x="1329753" y="2539960"/>
                    <a:pt x="1332348" y="2528323"/>
                    <a:pt x="1337538" y="2517775"/>
                  </a:cubicBezTo>
                  <a:cubicBezTo>
                    <a:pt x="1342896" y="2506892"/>
                    <a:pt x="1350347" y="2498353"/>
                    <a:pt x="1359890" y="2492158"/>
                  </a:cubicBezTo>
                  <a:cubicBezTo>
                    <a:pt x="1369769" y="2485796"/>
                    <a:pt x="1380903" y="2482615"/>
                    <a:pt x="1393293" y="2482615"/>
                  </a:cubicBezTo>
                  <a:close/>
                  <a:moveTo>
                    <a:pt x="1170721" y="2482615"/>
                  </a:moveTo>
                  <a:cubicBezTo>
                    <a:pt x="1180097" y="2482615"/>
                    <a:pt x="1188468" y="2484959"/>
                    <a:pt x="1195835" y="2489647"/>
                  </a:cubicBezTo>
                  <a:cubicBezTo>
                    <a:pt x="1203035" y="2494335"/>
                    <a:pt x="1208142" y="2500530"/>
                    <a:pt x="1211155" y="2508232"/>
                  </a:cubicBezTo>
                  <a:cubicBezTo>
                    <a:pt x="1215676" y="2500530"/>
                    <a:pt x="1221787" y="2494335"/>
                    <a:pt x="1229489" y="2489647"/>
                  </a:cubicBezTo>
                  <a:cubicBezTo>
                    <a:pt x="1237358" y="2484959"/>
                    <a:pt x="1246232" y="2482615"/>
                    <a:pt x="1256111" y="2482615"/>
                  </a:cubicBezTo>
                  <a:cubicBezTo>
                    <a:pt x="1271347" y="2482615"/>
                    <a:pt x="1282732" y="2487219"/>
                    <a:pt x="1290267" y="2496428"/>
                  </a:cubicBezTo>
                  <a:cubicBezTo>
                    <a:pt x="1297969" y="2505971"/>
                    <a:pt x="1301820" y="2518445"/>
                    <a:pt x="1301820" y="2533849"/>
                  </a:cubicBezTo>
                  <a:lnTo>
                    <a:pt x="1301820" y="2617983"/>
                  </a:lnTo>
                  <a:lnTo>
                    <a:pt x="1280221" y="2617983"/>
                  </a:lnTo>
                  <a:lnTo>
                    <a:pt x="1280221" y="2537114"/>
                  </a:lnTo>
                  <a:cubicBezTo>
                    <a:pt x="1280221" y="2525058"/>
                    <a:pt x="1277709" y="2516268"/>
                    <a:pt x="1272686" y="2510743"/>
                  </a:cubicBezTo>
                  <a:cubicBezTo>
                    <a:pt x="1267663" y="2505218"/>
                    <a:pt x="1260296" y="2502455"/>
                    <a:pt x="1250585" y="2502455"/>
                  </a:cubicBezTo>
                  <a:cubicBezTo>
                    <a:pt x="1244056" y="2502455"/>
                    <a:pt x="1238112" y="2504381"/>
                    <a:pt x="1232754" y="2508232"/>
                  </a:cubicBezTo>
                  <a:cubicBezTo>
                    <a:pt x="1227396" y="2512082"/>
                    <a:pt x="1223210" y="2517105"/>
                    <a:pt x="1220197" y="2523300"/>
                  </a:cubicBezTo>
                  <a:cubicBezTo>
                    <a:pt x="1217350" y="2529161"/>
                    <a:pt x="1215927" y="2536025"/>
                    <a:pt x="1215927" y="2543895"/>
                  </a:cubicBezTo>
                  <a:lnTo>
                    <a:pt x="1215927" y="2617983"/>
                  </a:lnTo>
                  <a:lnTo>
                    <a:pt x="1194077" y="2617983"/>
                  </a:lnTo>
                  <a:lnTo>
                    <a:pt x="1194077" y="2537365"/>
                  </a:lnTo>
                  <a:cubicBezTo>
                    <a:pt x="1194077" y="2525142"/>
                    <a:pt x="1191566" y="2516268"/>
                    <a:pt x="1186543" y="2510743"/>
                  </a:cubicBezTo>
                  <a:cubicBezTo>
                    <a:pt x="1181520" y="2505218"/>
                    <a:pt x="1174237" y="2502455"/>
                    <a:pt x="1164693" y="2502455"/>
                  </a:cubicBezTo>
                  <a:cubicBezTo>
                    <a:pt x="1158163" y="2502455"/>
                    <a:pt x="1152219" y="2504381"/>
                    <a:pt x="1146862" y="2508232"/>
                  </a:cubicBezTo>
                  <a:cubicBezTo>
                    <a:pt x="1141504" y="2512082"/>
                    <a:pt x="1137318" y="2517273"/>
                    <a:pt x="1134304" y="2523803"/>
                  </a:cubicBezTo>
                  <a:cubicBezTo>
                    <a:pt x="1131458" y="2529998"/>
                    <a:pt x="1130035" y="2536862"/>
                    <a:pt x="1130035" y="2544397"/>
                  </a:cubicBezTo>
                  <a:lnTo>
                    <a:pt x="1130035" y="2617983"/>
                  </a:lnTo>
                  <a:lnTo>
                    <a:pt x="1108185" y="2617983"/>
                  </a:lnTo>
                  <a:lnTo>
                    <a:pt x="1108185" y="2486884"/>
                  </a:lnTo>
                  <a:lnTo>
                    <a:pt x="1128779" y="2486884"/>
                  </a:lnTo>
                  <a:lnTo>
                    <a:pt x="1128779" y="2506222"/>
                  </a:lnTo>
                  <a:lnTo>
                    <a:pt x="1130035" y="2506222"/>
                  </a:lnTo>
                  <a:cubicBezTo>
                    <a:pt x="1133718" y="2499525"/>
                    <a:pt x="1139327" y="2493916"/>
                    <a:pt x="1146862" y="2489396"/>
                  </a:cubicBezTo>
                  <a:cubicBezTo>
                    <a:pt x="1154396" y="2484875"/>
                    <a:pt x="1162349" y="2482615"/>
                    <a:pt x="1170721" y="2482615"/>
                  </a:cubicBezTo>
                  <a:close/>
                  <a:moveTo>
                    <a:pt x="814259" y="2482615"/>
                  </a:moveTo>
                  <a:cubicBezTo>
                    <a:pt x="832006" y="2482615"/>
                    <a:pt x="845987" y="2487303"/>
                    <a:pt x="856200" y="2496679"/>
                  </a:cubicBezTo>
                  <a:cubicBezTo>
                    <a:pt x="866246" y="2505888"/>
                    <a:pt x="871269" y="2518612"/>
                    <a:pt x="871269" y="2534853"/>
                  </a:cubicBezTo>
                  <a:lnTo>
                    <a:pt x="871269" y="2617983"/>
                  </a:lnTo>
                  <a:lnTo>
                    <a:pt x="850424" y="2617983"/>
                  </a:lnTo>
                  <a:lnTo>
                    <a:pt x="850424" y="2599147"/>
                  </a:lnTo>
                  <a:lnTo>
                    <a:pt x="849419" y="2599147"/>
                  </a:lnTo>
                  <a:cubicBezTo>
                    <a:pt x="845568" y="2605677"/>
                    <a:pt x="839959" y="2611118"/>
                    <a:pt x="832592" y="2615472"/>
                  </a:cubicBezTo>
                  <a:cubicBezTo>
                    <a:pt x="825393" y="2619825"/>
                    <a:pt x="816854" y="2622001"/>
                    <a:pt x="806975" y="2622001"/>
                  </a:cubicBezTo>
                  <a:cubicBezTo>
                    <a:pt x="797264" y="2622001"/>
                    <a:pt x="788725" y="2620160"/>
                    <a:pt x="781358" y="2616476"/>
                  </a:cubicBezTo>
                  <a:cubicBezTo>
                    <a:pt x="773656" y="2612625"/>
                    <a:pt x="767796" y="2607435"/>
                    <a:pt x="763778" y="2600905"/>
                  </a:cubicBezTo>
                  <a:cubicBezTo>
                    <a:pt x="759760" y="2594375"/>
                    <a:pt x="757750" y="2586841"/>
                    <a:pt x="757750" y="2578302"/>
                  </a:cubicBezTo>
                  <a:cubicBezTo>
                    <a:pt x="757750" y="2564405"/>
                    <a:pt x="762941" y="2553606"/>
                    <a:pt x="773321" y="2545904"/>
                  </a:cubicBezTo>
                  <a:cubicBezTo>
                    <a:pt x="784037" y="2538034"/>
                    <a:pt x="797264" y="2534100"/>
                    <a:pt x="813003" y="2534100"/>
                  </a:cubicBezTo>
                  <a:cubicBezTo>
                    <a:pt x="821207" y="2534100"/>
                    <a:pt x="828574" y="2534937"/>
                    <a:pt x="835104" y="2536611"/>
                  </a:cubicBezTo>
                  <a:cubicBezTo>
                    <a:pt x="841801" y="2538286"/>
                    <a:pt x="846908" y="2540295"/>
                    <a:pt x="850424" y="2542639"/>
                  </a:cubicBezTo>
                  <a:lnTo>
                    <a:pt x="850424" y="2534602"/>
                  </a:lnTo>
                  <a:cubicBezTo>
                    <a:pt x="850424" y="2525058"/>
                    <a:pt x="847075" y="2517273"/>
                    <a:pt x="840378" y="2511245"/>
                  </a:cubicBezTo>
                  <a:cubicBezTo>
                    <a:pt x="833681" y="2505218"/>
                    <a:pt x="824974" y="2502204"/>
                    <a:pt x="814259" y="2502204"/>
                  </a:cubicBezTo>
                  <a:cubicBezTo>
                    <a:pt x="807059" y="2502204"/>
                    <a:pt x="800362" y="2503795"/>
                    <a:pt x="794167" y="2506976"/>
                  </a:cubicBezTo>
                  <a:cubicBezTo>
                    <a:pt x="787637" y="2510324"/>
                    <a:pt x="782698" y="2514761"/>
                    <a:pt x="779349" y="2520287"/>
                  </a:cubicBezTo>
                  <a:lnTo>
                    <a:pt x="762773" y="2507980"/>
                  </a:lnTo>
                  <a:cubicBezTo>
                    <a:pt x="767796" y="2500279"/>
                    <a:pt x="774912" y="2494084"/>
                    <a:pt x="784121" y="2489396"/>
                  </a:cubicBezTo>
                  <a:cubicBezTo>
                    <a:pt x="793162" y="2484875"/>
                    <a:pt x="803208" y="2482615"/>
                    <a:pt x="814259" y="2482615"/>
                  </a:cubicBezTo>
                  <a:close/>
                  <a:moveTo>
                    <a:pt x="678918" y="2482615"/>
                  </a:moveTo>
                  <a:cubicBezTo>
                    <a:pt x="691475" y="2482615"/>
                    <a:pt x="702610" y="2485545"/>
                    <a:pt x="712321" y="2491405"/>
                  </a:cubicBezTo>
                  <a:cubicBezTo>
                    <a:pt x="721697" y="2497097"/>
                    <a:pt x="728896" y="2504967"/>
                    <a:pt x="733919" y="2515013"/>
                  </a:cubicBezTo>
                  <a:cubicBezTo>
                    <a:pt x="739110" y="2525393"/>
                    <a:pt x="741705" y="2537030"/>
                    <a:pt x="741705" y="2549922"/>
                  </a:cubicBezTo>
                  <a:cubicBezTo>
                    <a:pt x="741705" y="2550927"/>
                    <a:pt x="741537" y="2553103"/>
                    <a:pt x="741203" y="2556452"/>
                  </a:cubicBezTo>
                  <a:lnTo>
                    <a:pt x="637227" y="2556452"/>
                  </a:lnTo>
                  <a:cubicBezTo>
                    <a:pt x="637730" y="2566498"/>
                    <a:pt x="640158" y="2574953"/>
                    <a:pt x="644511" y="2581818"/>
                  </a:cubicBezTo>
                  <a:cubicBezTo>
                    <a:pt x="648697" y="2588348"/>
                    <a:pt x="654138" y="2593454"/>
                    <a:pt x="660835" y="2597138"/>
                  </a:cubicBezTo>
                  <a:cubicBezTo>
                    <a:pt x="667365" y="2600654"/>
                    <a:pt x="674230" y="2602412"/>
                    <a:pt x="681429" y="2602412"/>
                  </a:cubicBezTo>
                  <a:cubicBezTo>
                    <a:pt x="698507" y="2602412"/>
                    <a:pt x="711483" y="2594459"/>
                    <a:pt x="720357" y="2578553"/>
                  </a:cubicBezTo>
                  <a:lnTo>
                    <a:pt x="738691" y="2587594"/>
                  </a:lnTo>
                  <a:cubicBezTo>
                    <a:pt x="733166" y="2598142"/>
                    <a:pt x="725548" y="2606514"/>
                    <a:pt x="715837" y="2612709"/>
                  </a:cubicBezTo>
                  <a:cubicBezTo>
                    <a:pt x="706126" y="2618904"/>
                    <a:pt x="694405" y="2622001"/>
                    <a:pt x="680676" y="2622001"/>
                  </a:cubicBezTo>
                  <a:cubicBezTo>
                    <a:pt x="667951" y="2622001"/>
                    <a:pt x="656733" y="2619071"/>
                    <a:pt x="647022" y="2613211"/>
                  </a:cubicBezTo>
                  <a:cubicBezTo>
                    <a:pt x="636976" y="2607184"/>
                    <a:pt x="629191" y="2598896"/>
                    <a:pt x="623665" y="2588348"/>
                  </a:cubicBezTo>
                  <a:cubicBezTo>
                    <a:pt x="618140" y="2577799"/>
                    <a:pt x="615378" y="2565912"/>
                    <a:pt x="615378" y="2552685"/>
                  </a:cubicBezTo>
                  <a:cubicBezTo>
                    <a:pt x="615378" y="2539960"/>
                    <a:pt x="617973" y="2528323"/>
                    <a:pt x="623163" y="2517775"/>
                  </a:cubicBezTo>
                  <a:cubicBezTo>
                    <a:pt x="628521" y="2506892"/>
                    <a:pt x="635972" y="2498353"/>
                    <a:pt x="645515" y="2492158"/>
                  </a:cubicBezTo>
                  <a:cubicBezTo>
                    <a:pt x="655394" y="2485796"/>
                    <a:pt x="666528" y="2482615"/>
                    <a:pt x="678918" y="2482615"/>
                  </a:cubicBezTo>
                  <a:close/>
                  <a:moveTo>
                    <a:pt x="496129" y="2454737"/>
                  </a:moveTo>
                  <a:lnTo>
                    <a:pt x="496129" y="2522547"/>
                  </a:lnTo>
                  <a:lnTo>
                    <a:pt x="535308" y="2522547"/>
                  </a:lnTo>
                  <a:cubicBezTo>
                    <a:pt x="542005" y="2522547"/>
                    <a:pt x="547949" y="2521124"/>
                    <a:pt x="553140" y="2518277"/>
                  </a:cubicBezTo>
                  <a:cubicBezTo>
                    <a:pt x="558832" y="2515096"/>
                    <a:pt x="563269" y="2510994"/>
                    <a:pt x="566450" y="2505971"/>
                  </a:cubicBezTo>
                  <a:cubicBezTo>
                    <a:pt x="569799" y="2500613"/>
                    <a:pt x="571473" y="2494753"/>
                    <a:pt x="571473" y="2488391"/>
                  </a:cubicBezTo>
                  <a:cubicBezTo>
                    <a:pt x="571473" y="2482196"/>
                    <a:pt x="570050" y="2476754"/>
                    <a:pt x="567204" y="2472066"/>
                  </a:cubicBezTo>
                  <a:cubicBezTo>
                    <a:pt x="564023" y="2466876"/>
                    <a:pt x="559921" y="2462690"/>
                    <a:pt x="554898" y="2459509"/>
                  </a:cubicBezTo>
                  <a:cubicBezTo>
                    <a:pt x="549707" y="2456328"/>
                    <a:pt x="543680" y="2454737"/>
                    <a:pt x="536815" y="2454737"/>
                  </a:cubicBezTo>
                  <a:close/>
                  <a:moveTo>
                    <a:pt x="969598" y="2449714"/>
                  </a:moveTo>
                  <a:lnTo>
                    <a:pt x="991448" y="2449714"/>
                  </a:lnTo>
                  <a:lnTo>
                    <a:pt x="991448" y="2486884"/>
                  </a:lnTo>
                  <a:lnTo>
                    <a:pt x="1023595" y="2486884"/>
                  </a:lnTo>
                  <a:lnTo>
                    <a:pt x="1023595" y="2506725"/>
                  </a:lnTo>
                  <a:lnTo>
                    <a:pt x="991448" y="2506725"/>
                  </a:lnTo>
                  <a:lnTo>
                    <a:pt x="991448" y="2578051"/>
                  </a:lnTo>
                  <a:cubicBezTo>
                    <a:pt x="991448" y="2585418"/>
                    <a:pt x="992787" y="2590775"/>
                    <a:pt x="995466" y="2594124"/>
                  </a:cubicBezTo>
                  <a:cubicBezTo>
                    <a:pt x="998647" y="2597807"/>
                    <a:pt x="1003419" y="2599649"/>
                    <a:pt x="1009782" y="2599649"/>
                  </a:cubicBezTo>
                  <a:cubicBezTo>
                    <a:pt x="1015307" y="2599649"/>
                    <a:pt x="1020079" y="2598226"/>
                    <a:pt x="1024097" y="2595380"/>
                  </a:cubicBezTo>
                  <a:lnTo>
                    <a:pt x="1024097" y="2616727"/>
                  </a:lnTo>
                  <a:cubicBezTo>
                    <a:pt x="1021753" y="2617899"/>
                    <a:pt x="1019158" y="2618736"/>
                    <a:pt x="1016311" y="2619239"/>
                  </a:cubicBezTo>
                  <a:cubicBezTo>
                    <a:pt x="1013632" y="2619741"/>
                    <a:pt x="1010200" y="2619992"/>
                    <a:pt x="1006014" y="2619992"/>
                  </a:cubicBezTo>
                  <a:cubicBezTo>
                    <a:pt x="1000489" y="2619992"/>
                    <a:pt x="995550" y="2619155"/>
                    <a:pt x="991197" y="2617481"/>
                  </a:cubicBezTo>
                  <a:cubicBezTo>
                    <a:pt x="986509" y="2615639"/>
                    <a:pt x="982741" y="2613295"/>
                    <a:pt x="979895" y="2610449"/>
                  </a:cubicBezTo>
                  <a:cubicBezTo>
                    <a:pt x="973030" y="2603919"/>
                    <a:pt x="969598" y="2594961"/>
                    <a:pt x="969598" y="2583576"/>
                  </a:cubicBezTo>
                  <a:lnTo>
                    <a:pt x="969598" y="2506725"/>
                  </a:lnTo>
                  <a:lnTo>
                    <a:pt x="946744" y="2506725"/>
                  </a:lnTo>
                  <a:lnTo>
                    <a:pt x="946744" y="2486884"/>
                  </a:lnTo>
                  <a:lnTo>
                    <a:pt x="969598" y="2486884"/>
                  </a:lnTo>
                  <a:close/>
                  <a:moveTo>
                    <a:pt x="898635" y="2433892"/>
                  </a:moveTo>
                  <a:lnTo>
                    <a:pt x="920485" y="2433892"/>
                  </a:lnTo>
                  <a:lnTo>
                    <a:pt x="920485" y="2617983"/>
                  </a:lnTo>
                  <a:lnTo>
                    <a:pt x="898635" y="2617983"/>
                  </a:lnTo>
                  <a:close/>
                  <a:moveTo>
                    <a:pt x="474279" y="2433892"/>
                  </a:moveTo>
                  <a:lnTo>
                    <a:pt x="536564" y="2433892"/>
                  </a:lnTo>
                  <a:cubicBezTo>
                    <a:pt x="546610" y="2433892"/>
                    <a:pt x="555986" y="2436152"/>
                    <a:pt x="564692" y="2440673"/>
                  </a:cubicBezTo>
                  <a:cubicBezTo>
                    <a:pt x="573231" y="2445026"/>
                    <a:pt x="580263" y="2451556"/>
                    <a:pt x="585789" y="2460262"/>
                  </a:cubicBezTo>
                  <a:cubicBezTo>
                    <a:pt x="590979" y="2468467"/>
                    <a:pt x="593574" y="2477843"/>
                    <a:pt x="593574" y="2488391"/>
                  </a:cubicBezTo>
                  <a:cubicBezTo>
                    <a:pt x="593574" y="2496930"/>
                    <a:pt x="591649" y="2504883"/>
                    <a:pt x="587798" y="2512250"/>
                  </a:cubicBezTo>
                  <a:cubicBezTo>
                    <a:pt x="583947" y="2519617"/>
                    <a:pt x="578673" y="2525812"/>
                    <a:pt x="571976" y="2530835"/>
                  </a:cubicBezTo>
                  <a:cubicBezTo>
                    <a:pt x="565278" y="2535690"/>
                    <a:pt x="557744" y="2539039"/>
                    <a:pt x="549372" y="2540881"/>
                  </a:cubicBezTo>
                  <a:lnTo>
                    <a:pt x="548870" y="2541634"/>
                  </a:lnTo>
                  <a:lnTo>
                    <a:pt x="600858" y="2616978"/>
                  </a:lnTo>
                  <a:lnTo>
                    <a:pt x="600858" y="2617983"/>
                  </a:lnTo>
                  <a:lnTo>
                    <a:pt x="574989" y="2617983"/>
                  </a:lnTo>
                  <a:lnTo>
                    <a:pt x="525011" y="2542890"/>
                  </a:lnTo>
                  <a:lnTo>
                    <a:pt x="496129" y="2542890"/>
                  </a:lnTo>
                  <a:lnTo>
                    <a:pt x="496129" y="2617983"/>
                  </a:lnTo>
                  <a:lnTo>
                    <a:pt x="474279" y="2617983"/>
                  </a:lnTo>
                  <a:close/>
                  <a:moveTo>
                    <a:pt x="1063843" y="2431380"/>
                  </a:moveTo>
                  <a:cubicBezTo>
                    <a:pt x="1068364" y="2431380"/>
                    <a:pt x="1072048" y="2432804"/>
                    <a:pt x="1074894" y="2435650"/>
                  </a:cubicBezTo>
                  <a:cubicBezTo>
                    <a:pt x="1077908" y="2438664"/>
                    <a:pt x="1079414" y="2442431"/>
                    <a:pt x="1079414" y="2446952"/>
                  </a:cubicBezTo>
                  <a:cubicBezTo>
                    <a:pt x="1079414" y="2451305"/>
                    <a:pt x="1077908" y="2454988"/>
                    <a:pt x="1074894" y="2458002"/>
                  </a:cubicBezTo>
                  <a:cubicBezTo>
                    <a:pt x="1071713" y="2461183"/>
                    <a:pt x="1068029" y="2462774"/>
                    <a:pt x="1063843" y="2462774"/>
                  </a:cubicBezTo>
                  <a:cubicBezTo>
                    <a:pt x="1059657" y="2462774"/>
                    <a:pt x="1055974" y="2461183"/>
                    <a:pt x="1052793" y="2458002"/>
                  </a:cubicBezTo>
                  <a:cubicBezTo>
                    <a:pt x="1049612" y="2454821"/>
                    <a:pt x="1048021" y="2451137"/>
                    <a:pt x="1048021" y="2446952"/>
                  </a:cubicBezTo>
                  <a:cubicBezTo>
                    <a:pt x="1048021" y="2442598"/>
                    <a:pt x="1049612" y="2438831"/>
                    <a:pt x="1052793" y="2435650"/>
                  </a:cubicBezTo>
                  <a:cubicBezTo>
                    <a:pt x="1055639" y="2432804"/>
                    <a:pt x="1059323" y="2431380"/>
                    <a:pt x="1063843" y="2431380"/>
                  </a:cubicBezTo>
                  <a:close/>
                  <a:moveTo>
                    <a:pt x="1546698" y="2121455"/>
                  </a:moveTo>
                  <a:cubicBezTo>
                    <a:pt x="1538828" y="2121455"/>
                    <a:pt x="1531629" y="2123464"/>
                    <a:pt x="1525099" y="2127483"/>
                  </a:cubicBezTo>
                  <a:cubicBezTo>
                    <a:pt x="1518402" y="2131669"/>
                    <a:pt x="1513211" y="2137277"/>
                    <a:pt x="1509528" y="2144310"/>
                  </a:cubicBezTo>
                  <a:cubicBezTo>
                    <a:pt x="1505677" y="2151677"/>
                    <a:pt x="1503751" y="2160467"/>
                    <a:pt x="1503751" y="2170680"/>
                  </a:cubicBezTo>
                  <a:cubicBezTo>
                    <a:pt x="1503751" y="2180559"/>
                    <a:pt x="1505677" y="2189349"/>
                    <a:pt x="1509528" y="2197051"/>
                  </a:cubicBezTo>
                  <a:cubicBezTo>
                    <a:pt x="1513211" y="2204418"/>
                    <a:pt x="1518402" y="2210027"/>
                    <a:pt x="1525099" y="2213877"/>
                  </a:cubicBezTo>
                  <a:cubicBezTo>
                    <a:pt x="1531796" y="2217728"/>
                    <a:pt x="1538996" y="2219654"/>
                    <a:pt x="1546698" y="2219654"/>
                  </a:cubicBezTo>
                  <a:cubicBezTo>
                    <a:pt x="1554734" y="2219654"/>
                    <a:pt x="1561850" y="2217728"/>
                    <a:pt x="1568045" y="2213877"/>
                  </a:cubicBezTo>
                  <a:cubicBezTo>
                    <a:pt x="1574575" y="2209859"/>
                    <a:pt x="1579765" y="2204166"/>
                    <a:pt x="1583616" y="2196799"/>
                  </a:cubicBezTo>
                  <a:cubicBezTo>
                    <a:pt x="1587467" y="2189432"/>
                    <a:pt x="1589393" y="2180726"/>
                    <a:pt x="1589393" y="2170680"/>
                  </a:cubicBezTo>
                  <a:cubicBezTo>
                    <a:pt x="1589393" y="2160299"/>
                    <a:pt x="1587467" y="2151425"/>
                    <a:pt x="1583616" y="2144058"/>
                  </a:cubicBezTo>
                  <a:cubicBezTo>
                    <a:pt x="1579765" y="2136524"/>
                    <a:pt x="1574575" y="2130915"/>
                    <a:pt x="1568045" y="2127232"/>
                  </a:cubicBezTo>
                  <a:cubicBezTo>
                    <a:pt x="1561348" y="2123381"/>
                    <a:pt x="1554232" y="2121455"/>
                    <a:pt x="1546698" y="2121455"/>
                  </a:cubicBezTo>
                  <a:close/>
                  <a:moveTo>
                    <a:pt x="1397060" y="2121455"/>
                  </a:moveTo>
                  <a:cubicBezTo>
                    <a:pt x="1389024" y="2121455"/>
                    <a:pt x="1381489" y="2123464"/>
                    <a:pt x="1374457" y="2127483"/>
                  </a:cubicBezTo>
                  <a:cubicBezTo>
                    <a:pt x="1367592" y="2131501"/>
                    <a:pt x="1361983" y="2137277"/>
                    <a:pt x="1357630" y="2144812"/>
                  </a:cubicBezTo>
                  <a:cubicBezTo>
                    <a:pt x="1353444" y="2152179"/>
                    <a:pt x="1351351" y="2161053"/>
                    <a:pt x="1351351" y="2171434"/>
                  </a:cubicBezTo>
                  <a:cubicBezTo>
                    <a:pt x="1351351" y="2181647"/>
                    <a:pt x="1353444" y="2190437"/>
                    <a:pt x="1357630" y="2197804"/>
                  </a:cubicBezTo>
                  <a:cubicBezTo>
                    <a:pt x="1361983" y="2205338"/>
                    <a:pt x="1367592" y="2211115"/>
                    <a:pt x="1374457" y="2215133"/>
                  </a:cubicBezTo>
                  <a:cubicBezTo>
                    <a:pt x="1381824" y="2219319"/>
                    <a:pt x="1389358" y="2221412"/>
                    <a:pt x="1397060" y="2221412"/>
                  </a:cubicBezTo>
                  <a:cubicBezTo>
                    <a:pt x="1404762" y="2221412"/>
                    <a:pt x="1412297" y="2219319"/>
                    <a:pt x="1419663" y="2215133"/>
                  </a:cubicBezTo>
                  <a:cubicBezTo>
                    <a:pt x="1426361" y="2211282"/>
                    <a:pt x="1431886" y="2205506"/>
                    <a:pt x="1436239" y="2197804"/>
                  </a:cubicBezTo>
                  <a:cubicBezTo>
                    <a:pt x="1440425" y="2190437"/>
                    <a:pt x="1442518" y="2181647"/>
                    <a:pt x="1442518" y="2171434"/>
                  </a:cubicBezTo>
                  <a:cubicBezTo>
                    <a:pt x="1442518" y="2161053"/>
                    <a:pt x="1440425" y="2152179"/>
                    <a:pt x="1436239" y="2144812"/>
                  </a:cubicBezTo>
                  <a:cubicBezTo>
                    <a:pt x="1431886" y="2137110"/>
                    <a:pt x="1426361" y="2131334"/>
                    <a:pt x="1419663" y="2127483"/>
                  </a:cubicBezTo>
                  <a:cubicBezTo>
                    <a:pt x="1412631" y="2123464"/>
                    <a:pt x="1405097" y="2121455"/>
                    <a:pt x="1397060" y="2121455"/>
                  </a:cubicBezTo>
                  <a:close/>
                  <a:moveTo>
                    <a:pt x="1040868" y="2121455"/>
                  </a:moveTo>
                  <a:cubicBezTo>
                    <a:pt x="1030822" y="2121455"/>
                    <a:pt x="1022032" y="2124804"/>
                    <a:pt x="1014498" y="2131501"/>
                  </a:cubicBezTo>
                  <a:cubicBezTo>
                    <a:pt x="1007465" y="2137863"/>
                    <a:pt x="1002777" y="2146570"/>
                    <a:pt x="1000433" y="2157620"/>
                  </a:cubicBezTo>
                  <a:lnTo>
                    <a:pt x="1080298" y="2157620"/>
                  </a:lnTo>
                  <a:cubicBezTo>
                    <a:pt x="1080131" y="2152095"/>
                    <a:pt x="1078624" y="2146570"/>
                    <a:pt x="1075778" y="2141045"/>
                  </a:cubicBezTo>
                  <a:cubicBezTo>
                    <a:pt x="1073099" y="2135687"/>
                    <a:pt x="1068829" y="2131082"/>
                    <a:pt x="1062969" y="2127232"/>
                  </a:cubicBezTo>
                  <a:cubicBezTo>
                    <a:pt x="1057109" y="2123381"/>
                    <a:pt x="1049742" y="2121455"/>
                    <a:pt x="1040868" y="2121455"/>
                  </a:cubicBezTo>
                  <a:close/>
                  <a:moveTo>
                    <a:pt x="669393" y="2121455"/>
                  </a:moveTo>
                  <a:cubicBezTo>
                    <a:pt x="659347" y="2121455"/>
                    <a:pt x="650557" y="2124804"/>
                    <a:pt x="643022" y="2131501"/>
                  </a:cubicBezTo>
                  <a:cubicBezTo>
                    <a:pt x="635990" y="2137863"/>
                    <a:pt x="631302" y="2146570"/>
                    <a:pt x="628958" y="2157620"/>
                  </a:cubicBezTo>
                  <a:lnTo>
                    <a:pt x="708823" y="2157620"/>
                  </a:lnTo>
                  <a:cubicBezTo>
                    <a:pt x="708656" y="2152095"/>
                    <a:pt x="707149" y="2146570"/>
                    <a:pt x="704302" y="2141045"/>
                  </a:cubicBezTo>
                  <a:cubicBezTo>
                    <a:pt x="701624" y="2135687"/>
                    <a:pt x="697354" y="2131082"/>
                    <a:pt x="691494" y="2127232"/>
                  </a:cubicBezTo>
                  <a:cubicBezTo>
                    <a:pt x="685634" y="2123381"/>
                    <a:pt x="678267" y="2121455"/>
                    <a:pt x="669393" y="2121455"/>
                  </a:cubicBezTo>
                  <a:close/>
                  <a:moveTo>
                    <a:pt x="836443" y="2105884"/>
                  </a:moveTo>
                  <a:lnTo>
                    <a:pt x="859800" y="2105884"/>
                  </a:lnTo>
                  <a:lnTo>
                    <a:pt x="900486" y="2211366"/>
                  </a:lnTo>
                  <a:lnTo>
                    <a:pt x="900988" y="2211366"/>
                  </a:lnTo>
                  <a:lnTo>
                    <a:pt x="942176" y="2105884"/>
                  </a:lnTo>
                  <a:lnTo>
                    <a:pt x="965031" y="2105884"/>
                  </a:lnTo>
                  <a:lnTo>
                    <a:pt x="911536" y="2236983"/>
                  </a:lnTo>
                  <a:lnTo>
                    <a:pt x="889435" y="2236983"/>
                  </a:lnTo>
                  <a:close/>
                  <a:moveTo>
                    <a:pt x="1187008" y="2101866"/>
                  </a:moveTo>
                  <a:cubicBezTo>
                    <a:pt x="1192868" y="2101866"/>
                    <a:pt x="1198058" y="2102787"/>
                    <a:pt x="1202579" y="2104628"/>
                  </a:cubicBezTo>
                  <a:lnTo>
                    <a:pt x="1202579" y="2128236"/>
                  </a:lnTo>
                  <a:cubicBezTo>
                    <a:pt x="1196886" y="2125390"/>
                    <a:pt x="1190691" y="2123967"/>
                    <a:pt x="1183994" y="2123967"/>
                  </a:cubicBezTo>
                  <a:cubicBezTo>
                    <a:pt x="1177799" y="2123967"/>
                    <a:pt x="1171939" y="2125808"/>
                    <a:pt x="1166414" y="2129492"/>
                  </a:cubicBezTo>
                  <a:cubicBezTo>
                    <a:pt x="1161223" y="2132841"/>
                    <a:pt x="1156954" y="2137696"/>
                    <a:pt x="1153605" y="2144058"/>
                  </a:cubicBezTo>
                  <a:cubicBezTo>
                    <a:pt x="1150592" y="2149584"/>
                    <a:pt x="1149085" y="2156114"/>
                    <a:pt x="1149085" y="2163648"/>
                  </a:cubicBezTo>
                  <a:lnTo>
                    <a:pt x="1149085" y="2236983"/>
                  </a:lnTo>
                  <a:lnTo>
                    <a:pt x="1127235" y="2236983"/>
                  </a:lnTo>
                  <a:lnTo>
                    <a:pt x="1127235" y="2105884"/>
                  </a:lnTo>
                  <a:lnTo>
                    <a:pt x="1147829" y="2105884"/>
                  </a:lnTo>
                  <a:lnTo>
                    <a:pt x="1147829" y="2126980"/>
                  </a:lnTo>
                  <a:lnTo>
                    <a:pt x="1149085" y="2126980"/>
                  </a:lnTo>
                  <a:cubicBezTo>
                    <a:pt x="1151429" y="2119948"/>
                    <a:pt x="1156368" y="2114004"/>
                    <a:pt x="1163902" y="2109149"/>
                  </a:cubicBezTo>
                  <a:cubicBezTo>
                    <a:pt x="1171269" y="2104293"/>
                    <a:pt x="1178971" y="2101866"/>
                    <a:pt x="1187008" y="2101866"/>
                  </a:cubicBezTo>
                  <a:close/>
                  <a:moveTo>
                    <a:pt x="815533" y="2101866"/>
                  </a:moveTo>
                  <a:cubicBezTo>
                    <a:pt x="821393" y="2101866"/>
                    <a:pt x="826583" y="2102787"/>
                    <a:pt x="831104" y="2104628"/>
                  </a:cubicBezTo>
                  <a:lnTo>
                    <a:pt x="831104" y="2128236"/>
                  </a:lnTo>
                  <a:cubicBezTo>
                    <a:pt x="825411" y="2125390"/>
                    <a:pt x="819216" y="2123967"/>
                    <a:pt x="812519" y="2123967"/>
                  </a:cubicBezTo>
                  <a:cubicBezTo>
                    <a:pt x="806324" y="2123967"/>
                    <a:pt x="800464" y="2125808"/>
                    <a:pt x="794939" y="2129492"/>
                  </a:cubicBezTo>
                  <a:cubicBezTo>
                    <a:pt x="789748" y="2132841"/>
                    <a:pt x="785479" y="2137696"/>
                    <a:pt x="782130" y="2144058"/>
                  </a:cubicBezTo>
                  <a:cubicBezTo>
                    <a:pt x="779116" y="2149584"/>
                    <a:pt x="777610" y="2156114"/>
                    <a:pt x="777610" y="2163648"/>
                  </a:cubicBezTo>
                  <a:lnTo>
                    <a:pt x="777610" y="2236983"/>
                  </a:lnTo>
                  <a:lnTo>
                    <a:pt x="755760" y="2236983"/>
                  </a:lnTo>
                  <a:lnTo>
                    <a:pt x="755760" y="2105884"/>
                  </a:lnTo>
                  <a:lnTo>
                    <a:pt x="776354" y="2105884"/>
                  </a:lnTo>
                  <a:lnTo>
                    <a:pt x="776354" y="2126980"/>
                  </a:lnTo>
                  <a:lnTo>
                    <a:pt x="777610" y="2126980"/>
                  </a:lnTo>
                  <a:cubicBezTo>
                    <a:pt x="779954" y="2119948"/>
                    <a:pt x="784893" y="2114004"/>
                    <a:pt x="792427" y="2109149"/>
                  </a:cubicBezTo>
                  <a:cubicBezTo>
                    <a:pt x="799794" y="2104293"/>
                    <a:pt x="807496" y="2101866"/>
                    <a:pt x="815533" y="2101866"/>
                  </a:cubicBezTo>
                  <a:close/>
                  <a:moveTo>
                    <a:pt x="1686038" y="2101615"/>
                  </a:moveTo>
                  <a:cubicBezTo>
                    <a:pt x="1697423" y="2101615"/>
                    <a:pt x="1707637" y="2104126"/>
                    <a:pt x="1716678" y="2109149"/>
                  </a:cubicBezTo>
                  <a:cubicBezTo>
                    <a:pt x="1725552" y="2114004"/>
                    <a:pt x="1731914" y="2120953"/>
                    <a:pt x="1735765" y="2129994"/>
                  </a:cubicBezTo>
                  <a:lnTo>
                    <a:pt x="1716929" y="2138784"/>
                  </a:lnTo>
                  <a:cubicBezTo>
                    <a:pt x="1711069" y="2127064"/>
                    <a:pt x="1700688" y="2121204"/>
                    <a:pt x="1685787" y="2121204"/>
                  </a:cubicBezTo>
                  <a:cubicBezTo>
                    <a:pt x="1678755" y="2121204"/>
                    <a:pt x="1672392" y="2122878"/>
                    <a:pt x="1666700" y="2126227"/>
                  </a:cubicBezTo>
                  <a:cubicBezTo>
                    <a:pt x="1661342" y="2129408"/>
                    <a:pt x="1658663" y="2133678"/>
                    <a:pt x="1658663" y="2139035"/>
                  </a:cubicBezTo>
                  <a:cubicBezTo>
                    <a:pt x="1658663" y="2143724"/>
                    <a:pt x="1660588" y="2147575"/>
                    <a:pt x="1664439" y="2150588"/>
                  </a:cubicBezTo>
                  <a:cubicBezTo>
                    <a:pt x="1668290" y="2153602"/>
                    <a:pt x="1673899" y="2156114"/>
                    <a:pt x="1681266" y="2158123"/>
                  </a:cubicBezTo>
                  <a:lnTo>
                    <a:pt x="1700353" y="2162895"/>
                  </a:lnTo>
                  <a:cubicBezTo>
                    <a:pt x="1713413" y="2166243"/>
                    <a:pt x="1723124" y="2171099"/>
                    <a:pt x="1729486" y="2177461"/>
                  </a:cubicBezTo>
                  <a:cubicBezTo>
                    <a:pt x="1736016" y="2183991"/>
                    <a:pt x="1739281" y="2191860"/>
                    <a:pt x="1739281" y="2201069"/>
                  </a:cubicBezTo>
                  <a:cubicBezTo>
                    <a:pt x="1739281" y="2208938"/>
                    <a:pt x="1736937" y="2215970"/>
                    <a:pt x="1732249" y="2222165"/>
                  </a:cubicBezTo>
                  <a:cubicBezTo>
                    <a:pt x="1727728" y="2228193"/>
                    <a:pt x="1721450" y="2232881"/>
                    <a:pt x="1713413" y="2236230"/>
                  </a:cubicBezTo>
                  <a:cubicBezTo>
                    <a:pt x="1705879" y="2239411"/>
                    <a:pt x="1697172" y="2241001"/>
                    <a:pt x="1687294" y="2241001"/>
                  </a:cubicBezTo>
                  <a:cubicBezTo>
                    <a:pt x="1673229" y="2241001"/>
                    <a:pt x="1661425" y="2237736"/>
                    <a:pt x="1651882" y="2231207"/>
                  </a:cubicBezTo>
                  <a:cubicBezTo>
                    <a:pt x="1642841" y="2225012"/>
                    <a:pt x="1636227" y="2216556"/>
                    <a:pt x="1632041" y="2205841"/>
                  </a:cubicBezTo>
                  <a:lnTo>
                    <a:pt x="1651380" y="2197051"/>
                  </a:lnTo>
                  <a:cubicBezTo>
                    <a:pt x="1654728" y="2205087"/>
                    <a:pt x="1659584" y="2211199"/>
                    <a:pt x="1665946" y="2215384"/>
                  </a:cubicBezTo>
                  <a:cubicBezTo>
                    <a:pt x="1672643" y="2219738"/>
                    <a:pt x="1679759" y="2221914"/>
                    <a:pt x="1687294" y="2221914"/>
                  </a:cubicBezTo>
                  <a:cubicBezTo>
                    <a:pt x="1695498" y="2221914"/>
                    <a:pt x="1702530" y="2220240"/>
                    <a:pt x="1708390" y="2216891"/>
                  </a:cubicBezTo>
                  <a:cubicBezTo>
                    <a:pt x="1714250" y="2213543"/>
                    <a:pt x="1717180" y="2208771"/>
                    <a:pt x="1717180" y="2202576"/>
                  </a:cubicBezTo>
                  <a:cubicBezTo>
                    <a:pt x="1717180" y="2197051"/>
                    <a:pt x="1714836" y="2192614"/>
                    <a:pt x="1710148" y="2189265"/>
                  </a:cubicBezTo>
                  <a:cubicBezTo>
                    <a:pt x="1705795" y="2186084"/>
                    <a:pt x="1698512" y="2183237"/>
                    <a:pt x="1688298" y="2180726"/>
                  </a:cubicBezTo>
                  <a:lnTo>
                    <a:pt x="1672225" y="2176456"/>
                  </a:lnTo>
                  <a:cubicBezTo>
                    <a:pt x="1661844" y="2173945"/>
                    <a:pt x="1653305" y="2169592"/>
                    <a:pt x="1646608" y="2163397"/>
                  </a:cubicBezTo>
                  <a:cubicBezTo>
                    <a:pt x="1639911" y="2157202"/>
                    <a:pt x="1636562" y="2149249"/>
                    <a:pt x="1636562" y="2139538"/>
                  </a:cubicBezTo>
                  <a:cubicBezTo>
                    <a:pt x="1636562" y="2132171"/>
                    <a:pt x="1638822" y="2125557"/>
                    <a:pt x="1643343" y="2119697"/>
                  </a:cubicBezTo>
                  <a:cubicBezTo>
                    <a:pt x="1648031" y="2113837"/>
                    <a:pt x="1654058" y="2109400"/>
                    <a:pt x="1661425" y="2106386"/>
                  </a:cubicBezTo>
                  <a:cubicBezTo>
                    <a:pt x="1669462" y="2103205"/>
                    <a:pt x="1677666" y="2101615"/>
                    <a:pt x="1686038" y="2101615"/>
                  </a:cubicBezTo>
                  <a:close/>
                  <a:moveTo>
                    <a:pt x="1543684" y="2101615"/>
                  </a:moveTo>
                  <a:cubicBezTo>
                    <a:pt x="1553730" y="2101615"/>
                    <a:pt x="1562604" y="2103707"/>
                    <a:pt x="1570305" y="2107893"/>
                  </a:cubicBezTo>
                  <a:cubicBezTo>
                    <a:pt x="1578007" y="2112079"/>
                    <a:pt x="1584035" y="2117688"/>
                    <a:pt x="1588388" y="2124720"/>
                  </a:cubicBezTo>
                  <a:lnTo>
                    <a:pt x="1589393" y="2124720"/>
                  </a:lnTo>
                  <a:lnTo>
                    <a:pt x="1589393" y="2105884"/>
                  </a:lnTo>
                  <a:lnTo>
                    <a:pt x="1610238" y="2105884"/>
                  </a:lnTo>
                  <a:lnTo>
                    <a:pt x="1610238" y="2231960"/>
                  </a:lnTo>
                  <a:cubicBezTo>
                    <a:pt x="1610238" y="2252889"/>
                    <a:pt x="1604378" y="2268962"/>
                    <a:pt x="1592658" y="2280180"/>
                  </a:cubicBezTo>
                  <a:cubicBezTo>
                    <a:pt x="1581105" y="2291231"/>
                    <a:pt x="1565785" y="2296756"/>
                    <a:pt x="1546698" y="2296756"/>
                  </a:cubicBezTo>
                  <a:cubicBezTo>
                    <a:pt x="1531126" y="2296756"/>
                    <a:pt x="1518402" y="2293156"/>
                    <a:pt x="1508523" y="2285957"/>
                  </a:cubicBezTo>
                  <a:cubicBezTo>
                    <a:pt x="1498477" y="2278757"/>
                    <a:pt x="1491696" y="2270051"/>
                    <a:pt x="1488180" y="2259837"/>
                  </a:cubicBezTo>
                  <a:lnTo>
                    <a:pt x="1508272" y="2251298"/>
                  </a:lnTo>
                  <a:cubicBezTo>
                    <a:pt x="1511118" y="2259000"/>
                    <a:pt x="1515890" y="2265195"/>
                    <a:pt x="1522587" y="2269883"/>
                  </a:cubicBezTo>
                  <a:cubicBezTo>
                    <a:pt x="1529285" y="2274571"/>
                    <a:pt x="1537321" y="2276915"/>
                    <a:pt x="1546698" y="2276915"/>
                  </a:cubicBezTo>
                  <a:cubicBezTo>
                    <a:pt x="1560092" y="2276915"/>
                    <a:pt x="1570557" y="2272981"/>
                    <a:pt x="1578091" y="2265112"/>
                  </a:cubicBezTo>
                  <a:cubicBezTo>
                    <a:pt x="1585625" y="2257410"/>
                    <a:pt x="1589393" y="2246192"/>
                    <a:pt x="1589393" y="2231458"/>
                  </a:cubicBezTo>
                  <a:lnTo>
                    <a:pt x="1589393" y="2216891"/>
                  </a:lnTo>
                  <a:lnTo>
                    <a:pt x="1588388" y="2216891"/>
                  </a:lnTo>
                  <a:cubicBezTo>
                    <a:pt x="1584202" y="2223421"/>
                    <a:pt x="1578175" y="2228863"/>
                    <a:pt x="1570305" y="2233216"/>
                  </a:cubicBezTo>
                  <a:cubicBezTo>
                    <a:pt x="1562604" y="2237402"/>
                    <a:pt x="1553730" y="2239494"/>
                    <a:pt x="1543684" y="2239494"/>
                  </a:cubicBezTo>
                  <a:cubicBezTo>
                    <a:pt x="1532298" y="2239494"/>
                    <a:pt x="1521918" y="2236564"/>
                    <a:pt x="1512542" y="2230704"/>
                  </a:cubicBezTo>
                  <a:cubicBezTo>
                    <a:pt x="1503333" y="2225012"/>
                    <a:pt x="1495966" y="2216891"/>
                    <a:pt x="1490441" y="2206343"/>
                  </a:cubicBezTo>
                  <a:cubicBezTo>
                    <a:pt x="1484915" y="2195795"/>
                    <a:pt x="1482153" y="2183907"/>
                    <a:pt x="1482153" y="2170680"/>
                  </a:cubicBezTo>
                  <a:cubicBezTo>
                    <a:pt x="1482153" y="2157453"/>
                    <a:pt x="1484915" y="2145565"/>
                    <a:pt x="1490441" y="2135017"/>
                  </a:cubicBezTo>
                  <a:cubicBezTo>
                    <a:pt x="1496133" y="2124302"/>
                    <a:pt x="1503500" y="2116097"/>
                    <a:pt x="1512542" y="2110405"/>
                  </a:cubicBezTo>
                  <a:cubicBezTo>
                    <a:pt x="1521918" y="2104545"/>
                    <a:pt x="1532298" y="2101615"/>
                    <a:pt x="1543684" y="2101615"/>
                  </a:cubicBezTo>
                  <a:close/>
                  <a:moveTo>
                    <a:pt x="1397060" y="2101615"/>
                  </a:moveTo>
                  <a:cubicBezTo>
                    <a:pt x="1409952" y="2101615"/>
                    <a:pt x="1421505" y="2104712"/>
                    <a:pt x="1431719" y="2110907"/>
                  </a:cubicBezTo>
                  <a:cubicBezTo>
                    <a:pt x="1441932" y="2117102"/>
                    <a:pt x="1449969" y="2125557"/>
                    <a:pt x="1455829" y="2136273"/>
                  </a:cubicBezTo>
                  <a:cubicBezTo>
                    <a:pt x="1461521" y="2146654"/>
                    <a:pt x="1464368" y="2158374"/>
                    <a:pt x="1464368" y="2171434"/>
                  </a:cubicBezTo>
                  <a:cubicBezTo>
                    <a:pt x="1464368" y="2184493"/>
                    <a:pt x="1461521" y="2196213"/>
                    <a:pt x="1455829" y="2206594"/>
                  </a:cubicBezTo>
                  <a:cubicBezTo>
                    <a:pt x="1449969" y="2217310"/>
                    <a:pt x="1441932" y="2225765"/>
                    <a:pt x="1431719" y="2231960"/>
                  </a:cubicBezTo>
                  <a:cubicBezTo>
                    <a:pt x="1421840" y="2237988"/>
                    <a:pt x="1410287" y="2241001"/>
                    <a:pt x="1397060" y="2241001"/>
                  </a:cubicBezTo>
                  <a:cubicBezTo>
                    <a:pt x="1383833" y="2241001"/>
                    <a:pt x="1372280" y="2237988"/>
                    <a:pt x="1362402" y="2231960"/>
                  </a:cubicBezTo>
                  <a:cubicBezTo>
                    <a:pt x="1352189" y="2225765"/>
                    <a:pt x="1344152" y="2217310"/>
                    <a:pt x="1338292" y="2206594"/>
                  </a:cubicBezTo>
                  <a:cubicBezTo>
                    <a:pt x="1332599" y="2196213"/>
                    <a:pt x="1329753" y="2184493"/>
                    <a:pt x="1329753" y="2171434"/>
                  </a:cubicBezTo>
                  <a:cubicBezTo>
                    <a:pt x="1329753" y="2158374"/>
                    <a:pt x="1332599" y="2146654"/>
                    <a:pt x="1338292" y="2136273"/>
                  </a:cubicBezTo>
                  <a:cubicBezTo>
                    <a:pt x="1344152" y="2125557"/>
                    <a:pt x="1352189" y="2117102"/>
                    <a:pt x="1362402" y="2110907"/>
                  </a:cubicBezTo>
                  <a:cubicBezTo>
                    <a:pt x="1372615" y="2104712"/>
                    <a:pt x="1384168" y="2101615"/>
                    <a:pt x="1397060" y="2101615"/>
                  </a:cubicBezTo>
                  <a:close/>
                  <a:moveTo>
                    <a:pt x="1040868" y="2101615"/>
                  </a:moveTo>
                  <a:cubicBezTo>
                    <a:pt x="1053425" y="2101615"/>
                    <a:pt x="1064560" y="2104545"/>
                    <a:pt x="1074271" y="2110405"/>
                  </a:cubicBezTo>
                  <a:cubicBezTo>
                    <a:pt x="1083647" y="2116097"/>
                    <a:pt x="1090846" y="2123967"/>
                    <a:pt x="1095869" y="2134013"/>
                  </a:cubicBezTo>
                  <a:cubicBezTo>
                    <a:pt x="1101060" y="2144393"/>
                    <a:pt x="1103655" y="2156030"/>
                    <a:pt x="1103655" y="2168922"/>
                  </a:cubicBezTo>
                  <a:cubicBezTo>
                    <a:pt x="1103655" y="2169927"/>
                    <a:pt x="1103487" y="2172103"/>
                    <a:pt x="1103153" y="2175452"/>
                  </a:cubicBezTo>
                  <a:lnTo>
                    <a:pt x="999178" y="2175452"/>
                  </a:lnTo>
                  <a:cubicBezTo>
                    <a:pt x="999680" y="2185498"/>
                    <a:pt x="1002108" y="2193953"/>
                    <a:pt x="1006461" y="2200818"/>
                  </a:cubicBezTo>
                  <a:cubicBezTo>
                    <a:pt x="1010647" y="2207348"/>
                    <a:pt x="1016088" y="2212454"/>
                    <a:pt x="1022785" y="2216138"/>
                  </a:cubicBezTo>
                  <a:cubicBezTo>
                    <a:pt x="1029315" y="2219654"/>
                    <a:pt x="1036180" y="2221412"/>
                    <a:pt x="1043379" y="2221412"/>
                  </a:cubicBezTo>
                  <a:cubicBezTo>
                    <a:pt x="1060458" y="2221412"/>
                    <a:pt x="1073433" y="2213459"/>
                    <a:pt x="1082307" y="2197553"/>
                  </a:cubicBezTo>
                  <a:lnTo>
                    <a:pt x="1100641" y="2206594"/>
                  </a:lnTo>
                  <a:cubicBezTo>
                    <a:pt x="1095116" y="2217142"/>
                    <a:pt x="1087498" y="2225514"/>
                    <a:pt x="1077787" y="2231709"/>
                  </a:cubicBezTo>
                  <a:cubicBezTo>
                    <a:pt x="1068076" y="2237904"/>
                    <a:pt x="1056355" y="2241001"/>
                    <a:pt x="1042626" y="2241001"/>
                  </a:cubicBezTo>
                  <a:cubicBezTo>
                    <a:pt x="1029901" y="2241001"/>
                    <a:pt x="1018683" y="2238071"/>
                    <a:pt x="1008972" y="2232211"/>
                  </a:cubicBezTo>
                  <a:cubicBezTo>
                    <a:pt x="998926" y="2226184"/>
                    <a:pt x="991141" y="2217896"/>
                    <a:pt x="985616" y="2207348"/>
                  </a:cubicBezTo>
                  <a:cubicBezTo>
                    <a:pt x="980090" y="2196799"/>
                    <a:pt x="977328" y="2184912"/>
                    <a:pt x="977328" y="2171685"/>
                  </a:cubicBezTo>
                  <a:cubicBezTo>
                    <a:pt x="977328" y="2158960"/>
                    <a:pt x="979923" y="2147323"/>
                    <a:pt x="985113" y="2136775"/>
                  </a:cubicBezTo>
                  <a:cubicBezTo>
                    <a:pt x="990471" y="2125892"/>
                    <a:pt x="997922" y="2117353"/>
                    <a:pt x="1007465" y="2111158"/>
                  </a:cubicBezTo>
                  <a:cubicBezTo>
                    <a:pt x="1017344" y="2104796"/>
                    <a:pt x="1028478" y="2101615"/>
                    <a:pt x="1040868" y="2101615"/>
                  </a:cubicBezTo>
                  <a:close/>
                  <a:moveTo>
                    <a:pt x="669393" y="2101615"/>
                  </a:moveTo>
                  <a:cubicBezTo>
                    <a:pt x="681950" y="2101615"/>
                    <a:pt x="693085" y="2104545"/>
                    <a:pt x="702796" y="2110405"/>
                  </a:cubicBezTo>
                  <a:cubicBezTo>
                    <a:pt x="712172" y="2116097"/>
                    <a:pt x="719371" y="2123967"/>
                    <a:pt x="724394" y="2134013"/>
                  </a:cubicBezTo>
                  <a:cubicBezTo>
                    <a:pt x="729585" y="2144393"/>
                    <a:pt x="732180" y="2156030"/>
                    <a:pt x="732180" y="2168922"/>
                  </a:cubicBezTo>
                  <a:cubicBezTo>
                    <a:pt x="732180" y="2169927"/>
                    <a:pt x="732012" y="2172103"/>
                    <a:pt x="731678" y="2175452"/>
                  </a:cubicBezTo>
                  <a:lnTo>
                    <a:pt x="627702" y="2175452"/>
                  </a:lnTo>
                  <a:cubicBezTo>
                    <a:pt x="628205" y="2185498"/>
                    <a:pt x="630633" y="2193953"/>
                    <a:pt x="634986" y="2200818"/>
                  </a:cubicBezTo>
                  <a:cubicBezTo>
                    <a:pt x="639172" y="2207348"/>
                    <a:pt x="644613" y="2212454"/>
                    <a:pt x="651310" y="2216138"/>
                  </a:cubicBezTo>
                  <a:cubicBezTo>
                    <a:pt x="657840" y="2219654"/>
                    <a:pt x="664705" y="2221412"/>
                    <a:pt x="671904" y="2221412"/>
                  </a:cubicBezTo>
                  <a:cubicBezTo>
                    <a:pt x="688982" y="2221412"/>
                    <a:pt x="701958" y="2213459"/>
                    <a:pt x="710832" y="2197553"/>
                  </a:cubicBezTo>
                  <a:lnTo>
                    <a:pt x="729166" y="2206594"/>
                  </a:lnTo>
                  <a:cubicBezTo>
                    <a:pt x="723641" y="2217142"/>
                    <a:pt x="716023" y="2225514"/>
                    <a:pt x="706312" y="2231709"/>
                  </a:cubicBezTo>
                  <a:cubicBezTo>
                    <a:pt x="696601" y="2237904"/>
                    <a:pt x="684880" y="2241001"/>
                    <a:pt x="671151" y="2241001"/>
                  </a:cubicBezTo>
                  <a:cubicBezTo>
                    <a:pt x="658426" y="2241001"/>
                    <a:pt x="647208" y="2238071"/>
                    <a:pt x="637497" y="2232211"/>
                  </a:cubicBezTo>
                  <a:cubicBezTo>
                    <a:pt x="627451" y="2226184"/>
                    <a:pt x="619666" y="2217896"/>
                    <a:pt x="614140" y="2207348"/>
                  </a:cubicBezTo>
                  <a:cubicBezTo>
                    <a:pt x="608615" y="2196799"/>
                    <a:pt x="605853" y="2184912"/>
                    <a:pt x="605853" y="2171685"/>
                  </a:cubicBezTo>
                  <a:cubicBezTo>
                    <a:pt x="605853" y="2158960"/>
                    <a:pt x="608448" y="2147323"/>
                    <a:pt x="613638" y="2136775"/>
                  </a:cubicBezTo>
                  <a:cubicBezTo>
                    <a:pt x="618996" y="2125892"/>
                    <a:pt x="626447" y="2117353"/>
                    <a:pt x="635990" y="2111158"/>
                  </a:cubicBezTo>
                  <a:cubicBezTo>
                    <a:pt x="645869" y="2104796"/>
                    <a:pt x="657003" y="2101615"/>
                    <a:pt x="669393" y="2101615"/>
                  </a:cubicBezTo>
                  <a:close/>
                  <a:moveTo>
                    <a:pt x="1279635" y="2052892"/>
                  </a:moveTo>
                  <a:lnTo>
                    <a:pt x="1301485" y="2052892"/>
                  </a:lnTo>
                  <a:lnTo>
                    <a:pt x="1301485" y="2236983"/>
                  </a:lnTo>
                  <a:lnTo>
                    <a:pt x="1279635" y="2236983"/>
                  </a:lnTo>
                  <a:close/>
                  <a:moveTo>
                    <a:pt x="524509" y="2048623"/>
                  </a:moveTo>
                  <a:cubicBezTo>
                    <a:pt x="535224" y="2048623"/>
                    <a:pt x="544433" y="2050632"/>
                    <a:pt x="552135" y="2054650"/>
                  </a:cubicBezTo>
                  <a:cubicBezTo>
                    <a:pt x="560339" y="2058836"/>
                    <a:pt x="566618" y="2063608"/>
                    <a:pt x="570971" y="2068966"/>
                  </a:cubicBezTo>
                  <a:cubicBezTo>
                    <a:pt x="575659" y="2074658"/>
                    <a:pt x="579008" y="2080267"/>
                    <a:pt x="581017" y="2085792"/>
                  </a:cubicBezTo>
                  <a:lnTo>
                    <a:pt x="560674" y="2094582"/>
                  </a:lnTo>
                  <a:cubicBezTo>
                    <a:pt x="558497" y="2087885"/>
                    <a:pt x="554479" y="2082109"/>
                    <a:pt x="548619" y="2077253"/>
                  </a:cubicBezTo>
                  <a:cubicBezTo>
                    <a:pt x="542424" y="2072063"/>
                    <a:pt x="534471" y="2069468"/>
                    <a:pt x="524760" y="2069468"/>
                  </a:cubicBezTo>
                  <a:cubicBezTo>
                    <a:pt x="515384" y="2069468"/>
                    <a:pt x="507263" y="2072147"/>
                    <a:pt x="500399" y="2077504"/>
                  </a:cubicBezTo>
                  <a:cubicBezTo>
                    <a:pt x="493701" y="2082695"/>
                    <a:pt x="490353" y="2089392"/>
                    <a:pt x="490353" y="2097596"/>
                  </a:cubicBezTo>
                  <a:cubicBezTo>
                    <a:pt x="490353" y="2104796"/>
                    <a:pt x="493199" y="2110656"/>
                    <a:pt x="498892" y="2115176"/>
                  </a:cubicBezTo>
                  <a:cubicBezTo>
                    <a:pt x="504752" y="2119697"/>
                    <a:pt x="513375" y="2123967"/>
                    <a:pt x="524760" y="2127985"/>
                  </a:cubicBezTo>
                  <a:lnTo>
                    <a:pt x="536815" y="2132003"/>
                  </a:lnTo>
                  <a:cubicBezTo>
                    <a:pt x="552386" y="2137863"/>
                    <a:pt x="564525" y="2144979"/>
                    <a:pt x="573231" y="2153351"/>
                  </a:cubicBezTo>
                  <a:cubicBezTo>
                    <a:pt x="581938" y="2161890"/>
                    <a:pt x="586291" y="2173359"/>
                    <a:pt x="586291" y="2187758"/>
                  </a:cubicBezTo>
                  <a:cubicBezTo>
                    <a:pt x="586291" y="2199646"/>
                    <a:pt x="583277" y="2209608"/>
                    <a:pt x="577250" y="2217645"/>
                  </a:cubicBezTo>
                  <a:cubicBezTo>
                    <a:pt x="571222" y="2225681"/>
                    <a:pt x="563520" y="2231625"/>
                    <a:pt x="554144" y="2235476"/>
                  </a:cubicBezTo>
                  <a:cubicBezTo>
                    <a:pt x="545103" y="2239160"/>
                    <a:pt x="535643" y="2241001"/>
                    <a:pt x="525764" y="2241001"/>
                  </a:cubicBezTo>
                  <a:cubicBezTo>
                    <a:pt x="516556" y="2241001"/>
                    <a:pt x="507598" y="2239076"/>
                    <a:pt x="498892" y="2235225"/>
                  </a:cubicBezTo>
                  <a:cubicBezTo>
                    <a:pt x="490018" y="2231374"/>
                    <a:pt x="482316" y="2225765"/>
                    <a:pt x="475786" y="2218398"/>
                  </a:cubicBezTo>
                  <a:cubicBezTo>
                    <a:pt x="469424" y="2211199"/>
                    <a:pt x="464652" y="2202157"/>
                    <a:pt x="461471" y="2191274"/>
                  </a:cubicBezTo>
                  <a:lnTo>
                    <a:pt x="482316" y="2182735"/>
                  </a:lnTo>
                  <a:cubicBezTo>
                    <a:pt x="485330" y="2193618"/>
                    <a:pt x="490688" y="2202576"/>
                    <a:pt x="498389" y="2209608"/>
                  </a:cubicBezTo>
                  <a:cubicBezTo>
                    <a:pt x="506091" y="2216640"/>
                    <a:pt x="515384" y="2220156"/>
                    <a:pt x="526267" y="2220156"/>
                  </a:cubicBezTo>
                  <a:cubicBezTo>
                    <a:pt x="536982" y="2220156"/>
                    <a:pt x="545940" y="2217310"/>
                    <a:pt x="553140" y="2211617"/>
                  </a:cubicBezTo>
                  <a:cubicBezTo>
                    <a:pt x="560507" y="2205757"/>
                    <a:pt x="564190" y="2197888"/>
                    <a:pt x="564190" y="2188009"/>
                  </a:cubicBezTo>
                  <a:cubicBezTo>
                    <a:pt x="564190" y="2179470"/>
                    <a:pt x="561093" y="2172438"/>
                    <a:pt x="554898" y="2166913"/>
                  </a:cubicBezTo>
                  <a:cubicBezTo>
                    <a:pt x="548368" y="2161220"/>
                    <a:pt x="538154" y="2156030"/>
                    <a:pt x="524258" y="2151342"/>
                  </a:cubicBezTo>
                  <a:lnTo>
                    <a:pt x="512454" y="2147323"/>
                  </a:lnTo>
                  <a:cubicBezTo>
                    <a:pt x="500064" y="2142970"/>
                    <a:pt x="489516" y="2136859"/>
                    <a:pt x="480809" y="2128990"/>
                  </a:cubicBezTo>
                  <a:cubicBezTo>
                    <a:pt x="472437" y="2121455"/>
                    <a:pt x="468252" y="2110991"/>
                    <a:pt x="468252" y="2097596"/>
                  </a:cubicBezTo>
                  <a:cubicBezTo>
                    <a:pt x="468252" y="2089057"/>
                    <a:pt x="470679" y="2080937"/>
                    <a:pt x="475535" y="2073235"/>
                  </a:cubicBezTo>
                  <a:cubicBezTo>
                    <a:pt x="480056" y="2066035"/>
                    <a:pt x="486753" y="2060092"/>
                    <a:pt x="495627" y="2055404"/>
                  </a:cubicBezTo>
                  <a:cubicBezTo>
                    <a:pt x="504166" y="2050883"/>
                    <a:pt x="513793" y="2048623"/>
                    <a:pt x="524509" y="2048623"/>
                  </a:cubicBezTo>
                  <a:close/>
                  <a:moveTo>
                    <a:pt x="711493" y="1789931"/>
                  </a:moveTo>
                  <a:cubicBezTo>
                    <a:pt x="699438" y="1789931"/>
                    <a:pt x="690396" y="1792443"/>
                    <a:pt x="684369" y="1797466"/>
                  </a:cubicBezTo>
                  <a:cubicBezTo>
                    <a:pt x="678341" y="1802489"/>
                    <a:pt x="675327" y="1808851"/>
                    <a:pt x="675327" y="1816553"/>
                  </a:cubicBezTo>
                  <a:cubicBezTo>
                    <a:pt x="675327" y="1823753"/>
                    <a:pt x="678090" y="1829613"/>
                    <a:pt x="683615" y="1834133"/>
                  </a:cubicBezTo>
                  <a:cubicBezTo>
                    <a:pt x="689141" y="1838654"/>
                    <a:pt x="696089" y="1840914"/>
                    <a:pt x="704461" y="1840914"/>
                  </a:cubicBezTo>
                  <a:cubicBezTo>
                    <a:pt x="711828" y="1840914"/>
                    <a:pt x="718692" y="1838989"/>
                    <a:pt x="725055" y="1835138"/>
                  </a:cubicBezTo>
                  <a:cubicBezTo>
                    <a:pt x="731417" y="1831287"/>
                    <a:pt x="736440" y="1826264"/>
                    <a:pt x="740124" y="1820069"/>
                  </a:cubicBezTo>
                  <a:cubicBezTo>
                    <a:pt x="743807" y="1813874"/>
                    <a:pt x="745649" y="1806926"/>
                    <a:pt x="745649" y="1799224"/>
                  </a:cubicBezTo>
                  <a:cubicBezTo>
                    <a:pt x="741630" y="1796545"/>
                    <a:pt x="736607" y="1794285"/>
                    <a:pt x="730580" y="1792443"/>
                  </a:cubicBezTo>
                  <a:cubicBezTo>
                    <a:pt x="724887" y="1790769"/>
                    <a:pt x="718525" y="1789931"/>
                    <a:pt x="711493" y="1789931"/>
                  </a:cubicBezTo>
                  <a:close/>
                  <a:moveTo>
                    <a:pt x="1749485" y="1740455"/>
                  </a:moveTo>
                  <a:cubicBezTo>
                    <a:pt x="1741448" y="1740455"/>
                    <a:pt x="1733914" y="1742465"/>
                    <a:pt x="1726882" y="1746483"/>
                  </a:cubicBezTo>
                  <a:cubicBezTo>
                    <a:pt x="1720017" y="1750501"/>
                    <a:pt x="1714408" y="1756278"/>
                    <a:pt x="1710055" y="1763812"/>
                  </a:cubicBezTo>
                  <a:cubicBezTo>
                    <a:pt x="1705869" y="1771179"/>
                    <a:pt x="1703776" y="1780053"/>
                    <a:pt x="1703776" y="1790434"/>
                  </a:cubicBezTo>
                  <a:cubicBezTo>
                    <a:pt x="1703776" y="1800647"/>
                    <a:pt x="1705869" y="1809437"/>
                    <a:pt x="1710055" y="1816804"/>
                  </a:cubicBezTo>
                  <a:cubicBezTo>
                    <a:pt x="1714408" y="1824339"/>
                    <a:pt x="1720017" y="1830115"/>
                    <a:pt x="1726882" y="1834133"/>
                  </a:cubicBezTo>
                  <a:cubicBezTo>
                    <a:pt x="1734249" y="1838319"/>
                    <a:pt x="1741783" y="1840412"/>
                    <a:pt x="1749485" y="1840412"/>
                  </a:cubicBezTo>
                  <a:cubicBezTo>
                    <a:pt x="1757187" y="1840412"/>
                    <a:pt x="1764721" y="1838319"/>
                    <a:pt x="1772088" y="1834133"/>
                  </a:cubicBezTo>
                  <a:cubicBezTo>
                    <a:pt x="1778786" y="1830282"/>
                    <a:pt x="1784311" y="1824506"/>
                    <a:pt x="1788664" y="1816804"/>
                  </a:cubicBezTo>
                  <a:cubicBezTo>
                    <a:pt x="1792850" y="1809437"/>
                    <a:pt x="1794943" y="1800647"/>
                    <a:pt x="1794943" y="1790434"/>
                  </a:cubicBezTo>
                  <a:cubicBezTo>
                    <a:pt x="1794943" y="1780053"/>
                    <a:pt x="1792850" y="1771179"/>
                    <a:pt x="1788664" y="1763812"/>
                  </a:cubicBezTo>
                  <a:cubicBezTo>
                    <a:pt x="1784311" y="1756110"/>
                    <a:pt x="1778786" y="1750334"/>
                    <a:pt x="1772088" y="1746483"/>
                  </a:cubicBezTo>
                  <a:cubicBezTo>
                    <a:pt x="1765056" y="1742465"/>
                    <a:pt x="1757522" y="1740455"/>
                    <a:pt x="1749485" y="1740455"/>
                  </a:cubicBezTo>
                  <a:close/>
                  <a:moveTo>
                    <a:pt x="1336143" y="1740455"/>
                  </a:moveTo>
                  <a:cubicBezTo>
                    <a:pt x="1326097" y="1740455"/>
                    <a:pt x="1317307" y="1743804"/>
                    <a:pt x="1309773" y="1750501"/>
                  </a:cubicBezTo>
                  <a:cubicBezTo>
                    <a:pt x="1302740" y="1756864"/>
                    <a:pt x="1298052" y="1765570"/>
                    <a:pt x="1295708" y="1776621"/>
                  </a:cubicBezTo>
                  <a:lnTo>
                    <a:pt x="1375573" y="1776621"/>
                  </a:lnTo>
                  <a:cubicBezTo>
                    <a:pt x="1375406" y="1771095"/>
                    <a:pt x="1373899" y="1765570"/>
                    <a:pt x="1371053" y="1760045"/>
                  </a:cubicBezTo>
                  <a:cubicBezTo>
                    <a:pt x="1368374" y="1754687"/>
                    <a:pt x="1364104" y="1750083"/>
                    <a:pt x="1358244" y="1746232"/>
                  </a:cubicBezTo>
                  <a:cubicBezTo>
                    <a:pt x="1352384" y="1742381"/>
                    <a:pt x="1345017" y="1740455"/>
                    <a:pt x="1336143" y="1740455"/>
                  </a:cubicBezTo>
                  <a:close/>
                  <a:moveTo>
                    <a:pt x="1134379" y="1740455"/>
                  </a:moveTo>
                  <a:cubicBezTo>
                    <a:pt x="1126844" y="1740455"/>
                    <a:pt x="1119645" y="1742548"/>
                    <a:pt x="1112780" y="1746734"/>
                  </a:cubicBezTo>
                  <a:cubicBezTo>
                    <a:pt x="1106250" y="1750752"/>
                    <a:pt x="1100976" y="1756529"/>
                    <a:pt x="1096958" y="1764063"/>
                  </a:cubicBezTo>
                  <a:cubicBezTo>
                    <a:pt x="1092772" y="1771932"/>
                    <a:pt x="1090679" y="1780723"/>
                    <a:pt x="1090679" y="1790434"/>
                  </a:cubicBezTo>
                  <a:cubicBezTo>
                    <a:pt x="1090679" y="1799977"/>
                    <a:pt x="1092772" y="1808684"/>
                    <a:pt x="1096958" y="1816553"/>
                  </a:cubicBezTo>
                  <a:cubicBezTo>
                    <a:pt x="1101143" y="1824255"/>
                    <a:pt x="1106417" y="1830115"/>
                    <a:pt x="1112780" y="1834133"/>
                  </a:cubicBezTo>
                  <a:cubicBezTo>
                    <a:pt x="1119645" y="1838319"/>
                    <a:pt x="1126844" y="1840412"/>
                    <a:pt x="1134379" y="1840412"/>
                  </a:cubicBezTo>
                  <a:cubicBezTo>
                    <a:pt x="1141578" y="1840412"/>
                    <a:pt x="1148694" y="1838319"/>
                    <a:pt x="1155726" y="1834133"/>
                  </a:cubicBezTo>
                  <a:cubicBezTo>
                    <a:pt x="1162089" y="1830450"/>
                    <a:pt x="1167363" y="1824590"/>
                    <a:pt x="1171548" y="1816553"/>
                  </a:cubicBezTo>
                  <a:cubicBezTo>
                    <a:pt x="1175567" y="1809019"/>
                    <a:pt x="1177576" y="1800312"/>
                    <a:pt x="1177576" y="1790434"/>
                  </a:cubicBezTo>
                  <a:cubicBezTo>
                    <a:pt x="1177576" y="1780388"/>
                    <a:pt x="1175567" y="1771598"/>
                    <a:pt x="1171548" y="1764063"/>
                  </a:cubicBezTo>
                  <a:cubicBezTo>
                    <a:pt x="1167363" y="1756361"/>
                    <a:pt x="1162089" y="1750585"/>
                    <a:pt x="1155726" y="1746734"/>
                  </a:cubicBezTo>
                  <a:cubicBezTo>
                    <a:pt x="1148694" y="1742548"/>
                    <a:pt x="1141578" y="1740455"/>
                    <a:pt x="1134379" y="1740455"/>
                  </a:cubicBezTo>
                  <a:close/>
                  <a:moveTo>
                    <a:pt x="1224494" y="1724884"/>
                  </a:moveTo>
                  <a:lnTo>
                    <a:pt x="1246344" y="1724884"/>
                  </a:lnTo>
                  <a:lnTo>
                    <a:pt x="1246344" y="1855983"/>
                  </a:lnTo>
                  <a:lnTo>
                    <a:pt x="1224494" y="1855983"/>
                  </a:lnTo>
                  <a:close/>
                  <a:moveTo>
                    <a:pt x="1749485" y="1720615"/>
                  </a:moveTo>
                  <a:cubicBezTo>
                    <a:pt x="1762377" y="1720615"/>
                    <a:pt x="1773930" y="1723712"/>
                    <a:pt x="1784144" y="1729907"/>
                  </a:cubicBezTo>
                  <a:cubicBezTo>
                    <a:pt x="1794357" y="1736102"/>
                    <a:pt x="1802394" y="1744557"/>
                    <a:pt x="1808254" y="1755273"/>
                  </a:cubicBezTo>
                  <a:cubicBezTo>
                    <a:pt x="1813946" y="1765654"/>
                    <a:pt x="1816793" y="1777374"/>
                    <a:pt x="1816793" y="1790434"/>
                  </a:cubicBezTo>
                  <a:cubicBezTo>
                    <a:pt x="1816793" y="1803493"/>
                    <a:pt x="1813946" y="1815214"/>
                    <a:pt x="1808254" y="1825594"/>
                  </a:cubicBezTo>
                  <a:cubicBezTo>
                    <a:pt x="1802394" y="1836310"/>
                    <a:pt x="1794357" y="1844765"/>
                    <a:pt x="1784144" y="1850960"/>
                  </a:cubicBezTo>
                  <a:cubicBezTo>
                    <a:pt x="1774265" y="1856988"/>
                    <a:pt x="1762712" y="1860002"/>
                    <a:pt x="1749485" y="1860002"/>
                  </a:cubicBezTo>
                  <a:cubicBezTo>
                    <a:pt x="1736258" y="1860002"/>
                    <a:pt x="1724705" y="1856988"/>
                    <a:pt x="1714827" y="1850960"/>
                  </a:cubicBezTo>
                  <a:cubicBezTo>
                    <a:pt x="1704613" y="1844765"/>
                    <a:pt x="1696577" y="1836310"/>
                    <a:pt x="1690717" y="1825594"/>
                  </a:cubicBezTo>
                  <a:cubicBezTo>
                    <a:pt x="1685024" y="1815214"/>
                    <a:pt x="1682178" y="1803493"/>
                    <a:pt x="1682178" y="1790434"/>
                  </a:cubicBezTo>
                  <a:cubicBezTo>
                    <a:pt x="1682178" y="1777374"/>
                    <a:pt x="1685024" y="1765654"/>
                    <a:pt x="1690717" y="1755273"/>
                  </a:cubicBezTo>
                  <a:cubicBezTo>
                    <a:pt x="1696577" y="1744557"/>
                    <a:pt x="1704613" y="1736102"/>
                    <a:pt x="1714827" y="1729907"/>
                  </a:cubicBezTo>
                  <a:cubicBezTo>
                    <a:pt x="1725040" y="1723712"/>
                    <a:pt x="1736593" y="1720615"/>
                    <a:pt x="1749485" y="1720615"/>
                  </a:cubicBezTo>
                  <a:close/>
                  <a:moveTo>
                    <a:pt x="1486804" y="1720615"/>
                  </a:moveTo>
                  <a:cubicBezTo>
                    <a:pt x="1502542" y="1720615"/>
                    <a:pt x="1514514" y="1725219"/>
                    <a:pt x="1522718" y="1734428"/>
                  </a:cubicBezTo>
                  <a:cubicBezTo>
                    <a:pt x="1531089" y="1743804"/>
                    <a:pt x="1535275" y="1756278"/>
                    <a:pt x="1535275" y="1771849"/>
                  </a:cubicBezTo>
                  <a:lnTo>
                    <a:pt x="1535275" y="1855983"/>
                  </a:lnTo>
                  <a:lnTo>
                    <a:pt x="1513425" y="1855983"/>
                  </a:lnTo>
                  <a:lnTo>
                    <a:pt x="1513425" y="1775114"/>
                  </a:lnTo>
                  <a:cubicBezTo>
                    <a:pt x="1513425" y="1763059"/>
                    <a:pt x="1510495" y="1754268"/>
                    <a:pt x="1504635" y="1748743"/>
                  </a:cubicBezTo>
                  <a:cubicBezTo>
                    <a:pt x="1498942" y="1743218"/>
                    <a:pt x="1490989" y="1740455"/>
                    <a:pt x="1480776" y="1740455"/>
                  </a:cubicBezTo>
                  <a:cubicBezTo>
                    <a:pt x="1473744" y="1740455"/>
                    <a:pt x="1467465" y="1742465"/>
                    <a:pt x="1461940" y="1746483"/>
                  </a:cubicBezTo>
                  <a:cubicBezTo>
                    <a:pt x="1456080" y="1750836"/>
                    <a:pt x="1451727" y="1756026"/>
                    <a:pt x="1448880" y="1762054"/>
                  </a:cubicBezTo>
                  <a:cubicBezTo>
                    <a:pt x="1445867" y="1768584"/>
                    <a:pt x="1444360" y="1775281"/>
                    <a:pt x="1444360" y="1782146"/>
                  </a:cubicBezTo>
                  <a:lnTo>
                    <a:pt x="1444360" y="1855983"/>
                  </a:lnTo>
                  <a:lnTo>
                    <a:pt x="1422510" y="1855983"/>
                  </a:lnTo>
                  <a:lnTo>
                    <a:pt x="1422510" y="1724884"/>
                  </a:lnTo>
                  <a:lnTo>
                    <a:pt x="1443104" y="1724884"/>
                  </a:lnTo>
                  <a:lnTo>
                    <a:pt x="1443104" y="1744223"/>
                  </a:lnTo>
                  <a:lnTo>
                    <a:pt x="1444360" y="1744223"/>
                  </a:lnTo>
                  <a:cubicBezTo>
                    <a:pt x="1447876" y="1737693"/>
                    <a:pt x="1453568" y="1732168"/>
                    <a:pt x="1461438" y="1727647"/>
                  </a:cubicBezTo>
                  <a:cubicBezTo>
                    <a:pt x="1469474" y="1722959"/>
                    <a:pt x="1477930" y="1720615"/>
                    <a:pt x="1486804" y="1720615"/>
                  </a:cubicBezTo>
                  <a:close/>
                  <a:moveTo>
                    <a:pt x="1336143" y="1720615"/>
                  </a:moveTo>
                  <a:cubicBezTo>
                    <a:pt x="1348700" y="1720615"/>
                    <a:pt x="1359835" y="1723545"/>
                    <a:pt x="1369546" y="1729405"/>
                  </a:cubicBezTo>
                  <a:cubicBezTo>
                    <a:pt x="1378922" y="1735098"/>
                    <a:pt x="1386121" y="1742967"/>
                    <a:pt x="1391144" y="1753013"/>
                  </a:cubicBezTo>
                  <a:cubicBezTo>
                    <a:pt x="1396335" y="1763393"/>
                    <a:pt x="1398930" y="1775030"/>
                    <a:pt x="1398930" y="1787922"/>
                  </a:cubicBezTo>
                  <a:cubicBezTo>
                    <a:pt x="1398930" y="1788927"/>
                    <a:pt x="1398762" y="1791103"/>
                    <a:pt x="1398428" y="1794452"/>
                  </a:cubicBezTo>
                  <a:lnTo>
                    <a:pt x="1294453" y="1794452"/>
                  </a:lnTo>
                  <a:cubicBezTo>
                    <a:pt x="1294955" y="1804498"/>
                    <a:pt x="1297383" y="1812953"/>
                    <a:pt x="1301736" y="1819818"/>
                  </a:cubicBezTo>
                  <a:cubicBezTo>
                    <a:pt x="1305922" y="1826348"/>
                    <a:pt x="1311363" y="1831454"/>
                    <a:pt x="1318060" y="1835138"/>
                  </a:cubicBezTo>
                  <a:cubicBezTo>
                    <a:pt x="1324590" y="1838654"/>
                    <a:pt x="1331455" y="1840412"/>
                    <a:pt x="1338654" y="1840412"/>
                  </a:cubicBezTo>
                  <a:cubicBezTo>
                    <a:pt x="1355733" y="1840412"/>
                    <a:pt x="1368708" y="1832459"/>
                    <a:pt x="1377582" y="1816553"/>
                  </a:cubicBezTo>
                  <a:lnTo>
                    <a:pt x="1395916" y="1825594"/>
                  </a:lnTo>
                  <a:cubicBezTo>
                    <a:pt x="1390391" y="1836143"/>
                    <a:pt x="1382773" y="1844514"/>
                    <a:pt x="1373062" y="1850709"/>
                  </a:cubicBezTo>
                  <a:cubicBezTo>
                    <a:pt x="1363351" y="1856904"/>
                    <a:pt x="1351630" y="1860002"/>
                    <a:pt x="1337901" y="1860002"/>
                  </a:cubicBezTo>
                  <a:cubicBezTo>
                    <a:pt x="1325176" y="1860002"/>
                    <a:pt x="1313958" y="1857071"/>
                    <a:pt x="1304247" y="1851211"/>
                  </a:cubicBezTo>
                  <a:cubicBezTo>
                    <a:pt x="1294201" y="1845184"/>
                    <a:pt x="1286416" y="1836896"/>
                    <a:pt x="1280891" y="1826348"/>
                  </a:cubicBezTo>
                  <a:cubicBezTo>
                    <a:pt x="1275365" y="1815800"/>
                    <a:pt x="1272603" y="1803912"/>
                    <a:pt x="1272603" y="1790685"/>
                  </a:cubicBezTo>
                  <a:cubicBezTo>
                    <a:pt x="1272603" y="1777960"/>
                    <a:pt x="1275198" y="1766324"/>
                    <a:pt x="1280388" y="1755775"/>
                  </a:cubicBezTo>
                  <a:cubicBezTo>
                    <a:pt x="1285746" y="1744892"/>
                    <a:pt x="1293197" y="1736353"/>
                    <a:pt x="1302740" y="1730158"/>
                  </a:cubicBezTo>
                  <a:cubicBezTo>
                    <a:pt x="1312619" y="1723796"/>
                    <a:pt x="1323753" y="1720615"/>
                    <a:pt x="1336143" y="1720615"/>
                  </a:cubicBezTo>
                  <a:close/>
                  <a:moveTo>
                    <a:pt x="856396" y="1720615"/>
                  </a:moveTo>
                  <a:cubicBezTo>
                    <a:pt x="865772" y="1720615"/>
                    <a:pt x="874143" y="1722959"/>
                    <a:pt x="881510" y="1727647"/>
                  </a:cubicBezTo>
                  <a:cubicBezTo>
                    <a:pt x="888710" y="1732335"/>
                    <a:pt x="893817" y="1738530"/>
                    <a:pt x="896830" y="1746232"/>
                  </a:cubicBezTo>
                  <a:cubicBezTo>
                    <a:pt x="901351" y="1738530"/>
                    <a:pt x="907462" y="1732335"/>
                    <a:pt x="915164" y="1727647"/>
                  </a:cubicBezTo>
                  <a:cubicBezTo>
                    <a:pt x="923033" y="1722959"/>
                    <a:pt x="931907" y="1720615"/>
                    <a:pt x="941786" y="1720615"/>
                  </a:cubicBezTo>
                  <a:cubicBezTo>
                    <a:pt x="957022" y="1720615"/>
                    <a:pt x="968407" y="1725219"/>
                    <a:pt x="975942" y="1734428"/>
                  </a:cubicBezTo>
                  <a:cubicBezTo>
                    <a:pt x="983644" y="1743971"/>
                    <a:pt x="987495" y="1756445"/>
                    <a:pt x="987495" y="1771849"/>
                  </a:cubicBezTo>
                  <a:lnTo>
                    <a:pt x="987495" y="1855983"/>
                  </a:lnTo>
                  <a:lnTo>
                    <a:pt x="965896" y="1855983"/>
                  </a:lnTo>
                  <a:lnTo>
                    <a:pt x="965896" y="1775114"/>
                  </a:lnTo>
                  <a:cubicBezTo>
                    <a:pt x="965896" y="1763059"/>
                    <a:pt x="963384" y="1754268"/>
                    <a:pt x="958361" y="1748743"/>
                  </a:cubicBezTo>
                  <a:cubicBezTo>
                    <a:pt x="953338" y="1743218"/>
                    <a:pt x="945971" y="1740455"/>
                    <a:pt x="936260" y="1740455"/>
                  </a:cubicBezTo>
                  <a:cubicBezTo>
                    <a:pt x="929731" y="1740455"/>
                    <a:pt x="923787" y="1742381"/>
                    <a:pt x="918429" y="1746232"/>
                  </a:cubicBezTo>
                  <a:cubicBezTo>
                    <a:pt x="913071" y="1750083"/>
                    <a:pt x="908885" y="1755106"/>
                    <a:pt x="905872" y="1761301"/>
                  </a:cubicBezTo>
                  <a:cubicBezTo>
                    <a:pt x="903025" y="1767161"/>
                    <a:pt x="901602" y="1774025"/>
                    <a:pt x="901602" y="1781895"/>
                  </a:cubicBezTo>
                  <a:lnTo>
                    <a:pt x="901602" y="1855983"/>
                  </a:lnTo>
                  <a:lnTo>
                    <a:pt x="879752" y="1855983"/>
                  </a:lnTo>
                  <a:lnTo>
                    <a:pt x="879752" y="1775365"/>
                  </a:lnTo>
                  <a:cubicBezTo>
                    <a:pt x="879752" y="1763142"/>
                    <a:pt x="877241" y="1754268"/>
                    <a:pt x="872218" y="1748743"/>
                  </a:cubicBezTo>
                  <a:cubicBezTo>
                    <a:pt x="867195" y="1743218"/>
                    <a:pt x="859912" y="1740455"/>
                    <a:pt x="850368" y="1740455"/>
                  </a:cubicBezTo>
                  <a:cubicBezTo>
                    <a:pt x="843838" y="1740455"/>
                    <a:pt x="837894" y="1742381"/>
                    <a:pt x="832537" y="1746232"/>
                  </a:cubicBezTo>
                  <a:cubicBezTo>
                    <a:pt x="827179" y="1750083"/>
                    <a:pt x="822993" y="1755273"/>
                    <a:pt x="819979" y="1761803"/>
                  </a:cubicBezTo>
                  <a:cubicBezTo>
                    <a:pt x="817133" y="1767998"/>
                    <a:pt x="815710" y="1774863"/>
                    <a:pt x="815710" y="1782397"/>
                  </a:cubicBezTo>
                  <a:lnTo>
                    <a:pt x="815710" y="1855983"/>
                  </a:lnTo>
                  <a:lnTo>
                    <a:pt x="793860" y="1855983"/>
                  </a:lnTo>
                  <a:lnTo>
                    <a:pt x="793860" y="1724884"/>
                  </a:lnTo>
                  <a:lnTo>
                    <a:pt x="814454" y="1724884"/>
                  </a:lnTo>
                  <a:lnTo>
                    <a:pt x="814454" y="1744223"/>
                  </a:lnTo>
                  <a:lnTo>
                    <a:pt x="815710" y="1744223"/>
                  </a:lnTo>
                  <a:cubicBezTo>
                    <a:pt x="819393" y="1737525"/>
                    <a:pt x="825002" y="1731916"/>
                    <a:pt x="832537" y="1727396"/>
                  </a:cubicBezTo>
                  <a:cubicBezTo>
                    <a:pt x="840071" y="1722875"/>
                    <a:pt x="848024" y="1720615"/>
                    <a:pt x="856396" y="1720615"/>
                  </a:cubicBezTo>
                  <a:close/>
                  <a:moveTo>
                    <a:pt x="709484" y="1720615"/>
                  </a:moveTo>
                  <a:cubicBezTo>
                    <a:pt x="727231" y="1720615"/>
                    <a:pt x="741212" y="1725303"/>
                    <a:pt x="751425" y="1734679"/>
                  </a:cubicBezTo>
                  <a:cubicBezTo>
                    <a:pt x="761471" y="1743888"/>
                    <a:pt x="766494" y="1756612"/>
                    <a:pt x="766494" y="1772853"/>
                  </a:cubicBezTo>
                  <a:lnTo>
                    <a:pt x="766494" y="1855983"/>
                  </a:lnTo>
                  <a:lnTo>
                    <a:pt x="745649" y="1855983"/>
                  </a:lnTo>
                  <a:lnTo>
                    <a:pt x="745649" y="1837147"/>
                  </a:lnTo>
                  <a:lnTo>
                    <a:pt x="744644" y="1837147"/>
                  </a:lnTo>
                  <a:cubicBezTo>
                    <a:pt x="740793" y="1843677"/>
                    <a:pt x="735184" y="1849118"/>
                    <a:pt x="727817" y="1853472"/>
                  </a:cubicBezTo>
                  <a:cubicBezTo>
                    <a:pt x="720618" y="1857825"/>
                    <a:pt x="712079" y="1860002"/>
                    <a:pt x="702200" y="1860002"/>
                  </a:cubicBezTo>
                  <a:cubicBezTo>
                    <a:pt x="692489" y="1860002"/>
                    <a:pt x="683950" y="1858160"/>
                    <a:pt x="676583" y="1854476"/>
                  </a:cubicBezTo>
                  <a:cubicBezTo>
                    <a:pt x="668881" y="1850625"/>
                    <a:pt x="663021" y="1845435"/>
                    <a:pt x="659003" y="1838905"/>
                  </a:cubicBezTo>
                  <a:cubicBezTo>
                    <a:pt x="654985" y="1832375"/>
                    <a:pt x="652975" y="1824841"/>
                    <a:pt x="652975" y="1816302"/>
                  </a:cubicBezTo>
                  <a:cubicBezTo>
                    <a:pt x="652975" y="1802405"/>
                    <a:pt x="658166" y="1791606"/>
                    <a:pt x="668546" y="1783904"/>
                  </a:cubicBezTo>
                  <a:cubicBezTo>
                    <a:pt x="679262" y="1776035"/>
                    <a:pt x="692489" y="1772100"/>
                    <a:pt x="708228" y="1772100"/>
                  </a:cubicBezTo>
                  <a:cubicBezTo>
                    <a:pt x="716432" y="1772100"/>
                    <a:pt x="723799" y="1772937"/>
                    <a:pt x="730329" y="1774611"/>
                  </a:cubicBezTo>
                  <a:cubicBezTo>
                    <a:pt x="737026" y="1776286"/>
                    <a:pt x="742133" y="1778295"/>
                    <a:pt x="745649" y="1780639"/>
                  </a:cubicBezTo>
                  <a:lnTo>
                    <a:pt x="745649" y="1772602"/>
                  </a:lnTo>
                  <a:cubicBezTo>
                    <a:pt x="745649" y="1763059"/>
                    <a:pt x="742300" y="1755273"/>
                    <a:pt x="735603" y="1749245"/>
                  </a:cubicBezTo>
                  <a:cubicBezTo>
                    <a:pt x="728906" y="1743218"/>
                    <a:pt x="720199" y="1740204"/>
                    <a:pt x="709484" y="1740204"/>
                  </a:cubicBezTo>
                  <a:cubicBezTo>
                    <a:pt x="702284" y="1740204"/>
                    <a:pt x="695587" y="1741795"/>
                    <a:pt x="689392" y="1744976"/>
                  </a:cubicBezTo>
                  <a:cubicBezTo>
                    <a:pt x="682862" y="1748325"/>
                    <a:pt x="677923" y="1752762"/>
                    <a:pt x="674574" y="1758287"/>
                  </a:cubicBezTo>
                  <a:lnTo>
                    <a:pt x="657998" y="1745981"/>
                  </a:lnTo>
                  <a:cubicBezTo>
                    <a:pt x="663021" y="1738279"/>
                    <a:pt x="670137" y="1732084"/>
                    <a:pt x="679346" y="1727396"/>
                  </a:cubicBezTo>
                  <a:cubicBezTo>
                    <a:pt x="688387" y="1722875"/>
                    <a:pt x="698433" y="1720615"/>
                    <a:pt x="709484" y="1720615"/>
                  </a:cubicBezTo>
                  <a:close/>
                  <a:moveTo>
                    <a:pt x="1832066" y="1671892"/>
                  </a:moveTo>
                  <a:lnTo>
                    <a:pt x="1956886" y="1671892"/>
                  </a:lnTo>
                  <a:lnTo>
                    <a:pt x="1956886" y="1692737"/>
                  </a:lnTo>
                  <a:lnTo>
                    <a:pt x="1905401" y="1692737"/>
                  </a:lnTo>
                  <a:lnTo>
                    <a:pt x="1905401" y="1855983"/>
                  </a:lnTo>
                  <a:lnTo>
                    <a:pt x="1883551" y="1855983"/>
                  </a:lnTo>
                  <a:lnTo>
                    <a:pt x="1883551" y="1692737"/>
                  </a:lnTo>
                  <a:lnTo>
                    <a:pt x="1832066" y="1692737"/>
                  </a:lnTo>
                  <a:close/>
                  <a:moveTo>
                    <a:pt x="1626804" y="1671892"/>
                  </a:moveTo>
                  <a:lnTo>
                    <a:pt x="1648654" y="1671892"/>
                  </a:lnTo>
                  <a:lnTo>
                    <a:pt x="1648654" y="1855983"/>
                  </a:lnTo>
                  <a:lnTo>
                    <a:pt x="1626804" y="1855983"/>
                  </a:lnTo>
                  <a:close/>
                  <a:moveTo>
                    <a:pt x="1070085" y="1671892"/>
                  </a:moveTo>
                  <a:lnTo>
                    <a:pt x="1091935" y="1671892"/>
                  </a:lnTo>
                  <a:lnTo>
                    <a:pt x="1091935" y="1726140"/>
                  </a:lnTo>
                  <a:lnTo>
                    <a:pt x="1090679" y="1744474"/>
                  </a:lnTo>
                  <a:lnTo>
                    <a:pt x="1091935" y="1744474"/>
                  </a:lnTo>
                  <a:cubicBezTo>
                    <a:pt x="1095953" y="1737609"/>
                    <a:pt x="1101897" y="1732000"/>
                    <a:pt x="1109766" y="1727647"/>
                  </a:cubicBezTo>
                  <a:cubicBezTo>
                    <a:pt x="1118138" y="1722959"/>
                    <a:pt x="1127095" y="1720615"/>
                    <a:pt x="1136639" y="1720615"/>
                  </a:cubicBezTo>
                  <a:cubicBezTo>
                    <a:pt x="1148359" y="1720615"/>
                    <a:pt x="1158991" y="1723629"/>
                    <a:pt x="1168535" y="1729656"/>
                  </a:cubicBezTo>
                  <a:cubicBezTo>
                    <a:pt x="1177911" y="1735684"/>
                    <a:pt x="1185445" y="1744055"/>
                    <a:pt x="1191138" y="1754771"/>
                  </a:cubicBezTo>
                  <a:cubicBezTo>
                    <a:pt x="1196663" y="1765319"/>
                    <a:pt x="1199426" y="1777207"/>
                    <a:pt x="1199426" y="1790434"/>
                  </a:cubicBezTo>
                  <a:cubicBezTo>
                    <a:pt x="1199426" y="1803828"/>
                    <a:pt x="1196663" y="1815800"/>
                    <a:pt x="1191138" y="1826348"/>
                  </a:cubicBezTo>
                  <a:cubicBezTo>
                    <a:pt x="1185613" y="1836896"/>
                    <a:pt x="1178078" y="1845184"/>
                    <a:pt x="1168535" y="1851211"/>
                  </a:cubicBezTo>
                  <a:cubicBezTo>
                    <a:pt x="1159326" y="1857071"/>
                    <a:pt x="1148694" y="1860002"/>
                    <a:pt x="1136639" y="1860002"/>
                  </a:cubicBezTo>
                  <a:cubicBezTo>
                    <a:pt x="1126760" y="1860002"/>
                    <a:pt x="1117803" y="1857741"/>
                    <a:pt x="1109766" y="1853221"/>
                  </a:cubicBezTo>
                  <a:cubicBezTo>
                    <a:pt x="1102064" y="1848867"/>
                    <a:pt x="1096120" y="1843342"/>
                    <a:pt x="1091935" y="1836645"/>
                  </a:cubicBezTo>
                  <a:lnTo>
                    <a:pt x="1090679" y="1836645"/>
                  </a:lnTo>
                  <a:lnTo>
                    <a:pt x="1090679" y="1855983"/>
                  </a:lnTo>
                  <a:lnTo>
                    <a:pt x="1070085" y="1855983"/>
                  </a:lnTo>
                  <a:close/>
                  <a:moveTo>
                    <a:pt x="1235293" y="1669381"/>
                  </a:moveTo>
                  <a:cubicBezTo>
                    <a:pt x="1239814" y="1669381"/>
                    <a:pt x="1243498" y="1670804"/>
                    <a:pt x="1246344" y="1673650"/>
                  </a:cubicBezTo>
                  <a:cubicBezTo>
                    <a:pt x="1249358" y="1676664"/>
                    <a:pt x="1250864" y="1680431"/>
                    <a:pt x="1250864" y="1684952"/>
                  </a:cubicBezTo>
                  <a:cubicBezTo>
                    <a:pt x="1250864" y="1689305"/>
                    <a:pt x="1249358" y="1692989"/>
                    <a:pt x="1246344" y="1696002"/>
                  </a:cubicBezTo>
                  <a:cubicBezTo>
                    <a:pt x="1243163" y="1699183"/>
                    <a:pt x="1239479" y="1700774"/>
                    <a:pt x="1235293" y="1700774"/>
                  </a:cubicBezTo>
                  <a:cubicBezTo>
                    <a:pt x="1231108" y="1700774"/>
                    <a:pt x="1227424" y="1699183"/>
                    <a:pt x="1224243" y="1696002"/>
                  </a:cubicBezTo>
                  <a:cubicBezTo>
                    <a:pt x="1221062" y="1692821"/>
                    <a:pt x="1219471" y="1689138"/>
                    <a:pt x="1219471" y="1684952"/>
                  </a:cubicBezTo>
                  <a:cubicBezTo>
                    <a:pt x="1219471" y="1680599"/>
                    <a:pt x="1221062" y="1676831"/>
                    <a:pt x="1224243" y="1673650"/>
                  </a:cubicBezTo>
                  <a:cubicBezTo>
                    <a:pt x="1227089" y="1670804"/>
                    <a:pt x="1230773" y="1669381"/>
                    <a:pt x="1235293" y="1669381"/>
                  </a:cubicBezTo>
                  <a:close/>
                  <a:moveTo>
                    <a:pt x="560674" y="1667623"/>
                  </a:moveTo>
                  <a:cubicBezTo>
                    <a:pt x="574068" y="1667623"/>
                    <a:pt x="586626" y="1670218"/>
                    <a:pt x="598346" y="1675408"/>
                  </a:cubicBezTo>
                  <a:cubicBezTo>
                    <a:pt x="609731" y="1680431"/>
                    <a:pt x="619610" y="1687882"/>
                    <a:pt x="627982" y="1697760"/>
                  </a:cubicBezTo>
                  <a:lnTo>
                    <a:pt x="612410" y="1713080"/>
                  </a:lnTo>
                  <a:cubicBezTo>
                    <a:pt x="605378" y="1704709"/>
                    <a:pt x="597676" y="1698514"/>
                    <a:pt x="589305" y="1694495"/>
                  </a:cubicBezTo>
                  <a:cubicBezTo>
                    <a:pt x="580933" y="1690477"/>
                    <a:pt x="571390" y="1688468"/>
                    <a:pt x="560674" y="1688468"/>
                  </a:cubicBezTo>
                  <a:cubicBezTo>
                    <a:pt x="547447" y="1688468"/>
                    <a:pt x="535224" y="1691649"/>
                    <a:pt x="524006" y="1698011"/>
                  </a:cubicBezTo>
                  <a:cubicBezTo>
                    <a:pt x="512789" y="1704374"/>
                    <a:pt x="503915" y="1713164"/>
                    <a:pt x="497385" y="1724382"/>
                  </a:cubicBezTo>
                  <a:cubicBezTo>
                    <a:pt x="490688" y="1735935"/>
                    <a:pt x="487339" y="1749078"/>
                    <a:pt x="487339" y="1763812"/>
                  </a:cubicBezTo>
                  <a:cubicBezTo>
                    <a:pt x="487339" y="1778713"/>
                    <a:pt x="490688" y="1791941"/>
                    <a:pt x="497385" y="1803493"/>
                  </a:cubicBezTo>
                  <a:cubicBezTo>
                    <a:pt x="503915" y="1814711"/>
                    <a:pt x="512789" y="1823501"/>
                    <a:pt x="524006" y="1829864"/>
                  </a:cubicBezTo>
                  <a:cubicBezTo>
                    <a:pt x="534889" y="1836059"/>
                    <a:pt x="547112" y="1839156"/>
                    <a:pt x="560674" y="1839156"/>
                  </a:cubicBezTo>
                  <a:cubicBezTo>
                    <a:pt x="582942" y="1839156"/>
                    <a:pt x="601862" y="1830031"/>
                    <a:pt x="617433" y="1811781"/>
                  </a:cubicBezTo>
                  <a:lnTo>
                    <a:pt x="633507" y="1827101"/>
                  </a:lnTo>
                  <a:cubicBezTo>
                    <a:pt x="625303" y="1836980"/>
                    <a:pt x="614754" y="1845016"/>
                    <a:pt x="601862" y="1851211"/>
                  </a:cubicBezTo>
                  <a:cubicBezTo>
                    <a:pt x="589640" y="1857071"/>
                    <a:pt x="575910" y="1860002"/>
                    <a:pt x="560674" y="1860002"/>
                  </a:cubicBezTo>
                  <a:cubicBezTo>
                    <a:pt x="542926" y="1860002"/>
                    <a:pt x="526685" y="1855816"/>
                    <a:pt x="511951" y="1847444"/>
                  </a:cubicBezTo>
                  <a:cubicBezTo>
                    <a:pt x="497720" y="1839407"/>
                    <a:pt x="486334" y="1827855"/>
                    <a:pt x="477795" y="1812786"/>
                  </a:cubicBezTo>
                  <a:cubicBezTo>
                    <a:pt x="469424" y="1798052"/>
                    <a:pt x="465238" y="1781727"/>
                    <a:pt x="465238" y="1763812"/>
                  </a:cubicBezTo>
                  <a:cubicBezTo>
                    <a:pt x="465238" y="1745897"/>
                    <a:pt x="469424" y="1729572"/>
                    <a:pt x="477795" y="1714838"/>
                  </a:cubicBezTo>
                  <a:cubicBezTo>
                    <a:pt x="486167" y="1700104"/>
                    <a:pt x="497552" y="1688635"/>
                    <a:pt x="511951" y="1680431"/>
                  </a:cubicBezTo>
                  <a:cubicBezTo>
                    <a:pt x="527020" y="1671892"/>
                    <a:pt x="543261" y="1667623"/>
                    <a:pt x="560674" y="1667623"/>
                  </a:cubicBezTo>
                  <a:close/>
                  <a:moveTo>
                    <a:pt x="1326851" y="1666618"/>
                  </a:moveTo>
                  <a:lnTo>
                    <a:pt x="1346189" y="1666618"/>
                  </a:lnTo>
                  <a:lnTo>
                    <a:pt x="1372559" y="1696756"/>
                  </a:lnTo>
                  <a:lnTo>
                    <a:pt x="1372559" y="1698011"/>
                  </a:lnTo>
                  <a:lnTo>
                    <a:pt x="1351463" y="1698011"/>
                  </a:lnTo>
                  <a:lnTo>
                    <a:pt x="1337399" y="1683194"/>
                  </a:lnTo>
                  <a:lnTo>
                    <a:pt x="1335390" y="1683194"/>
                  </a:lnTo>
                  <a:lnTo>
                    <a:pt x="1321576" y="1698011"/>
                  </a:lnTo>
                  <a:lnTo>
                    <a:pt x="1300480" y="1698011"/>
                  </a:lnTo>
                  <a:lnTo>
                    <a:pt x="1300480" y="1696756"/>
                  </a:lnTo>
                  <a:close/>
                  <a:moveTo>
                    <a:pt x="705716" y="1656823"/>
                  </a:moveTo>
                  <a:cubicBezTo>
                    <a:pt x="714255" y="1656823"/>
                    <a:pt x="720785" y="1658832"/>
                    <a:pt x="725306" y="1662851"/>
                  </a:cubicBezTo>
                  <a:cubicBezTo>
                    <a:pt x="729826" y="1666869"/>
                    <a:pt x="732087" y="1672729"/>
                    <a:pt x="732087" y="1680431"/>
                  </a:cubicBezTo>
                  <a:cubicBezTo>
                    <a:pt x="732087" y="1688468"/>
                    <a:pt x="729575" y="1694747"/>
                    <a:pt x="724552" y="1699267"/>
                  </a:cubicBezTo>
                  <a:cubicBezTo>
                    <a:pt x="719195" y="1704123"/>
                    <a:pt x="712414" y="1707136"/>
                    <a:pt x="704209" y="1708309"/>
                  </a:cubicBezTo>
                  <a:lnTo>
                    <a:pt x="700191" y="1694747"/>
                  </a:lnTo>
                  <a:cubicBezTo>
                    <a:pt x="705716" y="1693240"/>
                    <a:pt x="709567" y="1691482"/>
                    <a:pt x="711744" y="1689472"/>
                  </a:cubicBezTo>
                  <a:cubicBezTo>
                    <a:pt x="714088" y="1687463"/>
                    <a:pt x="715260" y="1684784"/>
                    <a:pt x="715260" y="1681436"/>
                  </a:cubicBezTo>
                  <a:cubicBezTo>
                    <a:pt x="715260" y="1678589"/>
                    <a:pt x="714255" y="1676245"/>
                    <a:pt x="712246" y="1674404"/>
                  </a:cubicBezTo>
                  <a:cubicBezTo>
                    <a:pt x="710404" y="1672729"/>
                    <a:pt x="707558" y="1671892"/>
                    <a:pt x="703707" y="1671892"/>
                  </a:cubicBezTo>
                  <a:cubicBezTo>
                    <a:pt x="698852" y="1671892"/>
                    <a:pt x="694080" y="1672897"/>
                    <a:pt x="689392" y="1674906"/>
                  </a:cubicBezTo>
                  <a:lnTo>
                    <a:pt x="685122" y="1661093"/>
                  </a:lnTo>
                  <a:cubicBezTo>
                    <a:pt x="691652" y="1658246"/>
                    <a:pt x="698517" y="1656823"/>
                    <a:pt x="705716" y="1656823"/>
                  </a:cubicBezTo>
                  <a:close/>
                  <a:moveTo>
                    <a:pt x="1369546" y="1635727"/>
                  </a:moveTo>
                  <a:lnTo>
                    <a:pt x="1393405" y="1635727"/>
                  </a:lnTo>
                  <a:lnTo>
                    <a:pt x="1375573" y="1667120"/>
                  </a:lnTo>
                  <a:lnTo>
                    <a:pt x="1357993" y="1667120"/>
                  </a:lnTo>
                  <a:close/>
                  <a:moveTo>
                    <a:pt x="497188" y="1496833"/>
                  </a:moveTo>
                  <a:cubicBezTo>
                    <a:pt x="501207" y="1496833"/>
                    <a:pt x="504472" y="1498089"/>
                    <a:pt x="506983" y="1500600"/>
                  </a:cubicBezTo>
                  <a:cubicBezTo>
                    <a:pt x="509495" y="1503112"/>
                    <a:pt x="510750" y="1506377"/>
                    <a:pt x="510750" y="1510395"/>
                  </a:cubicBezTo>
                  <a:cubicBezTo>
                    <a:pt x="510750" y="1514246"/>
                    <a:pt x="509495" y="1517511"/>
                    <a:pt x="506983" y="1520190"/>
                  </a:cubicBezTo>
                  <a:cubicBezTo>
                    <a:pt x="504472" y="1523036"/>
                    <a:pt x="501207" y="1524459"/>
                    <a:pt x="497188" y="1524459"/>
                  </a:cubicBezTo>
                  <a:cubicBezTo>
                    <a:pt x="493505" y="1524459"/>
                    <a:pt x="490240" y="1523036"/>
                    <a:pt x="487394" y="1520190"/>
                  </a:cubicBezTo>
                  <a:cubicBezTo>
                    <a:pt x="484547" y="1517343"/>
                    <a:pt x="483124" y="1514079"/>
                    <a:pt x="483124" y="1510395"/>
                  </a:cubicBezTo>
                  <a:cubicBezTo>
                    <a:pt x="483124" y="1506377"/>
                    <a:pt x="484547" y="1503112"/>
                    <a:pt x="487394" y="1500600"/>
                  </a:cubicBezTo>
                  <a:cubicBezTo>
                    <a:pt x="490073" y="1498089"/>
                    <a:pt x="493338" y="1496833"/>
                    <a:pt x="497188" y="1496833"/>
                  </a:cubicBezTo>
                  <a:close/>
                  <a:moveTo>
                    <a:pt x="598624" y="1443841"/>
                  </a:moveTo>
                  <a:cubicBezTo>
                    <a:pt x="603145" y="1443841"/>
                    <a:pt x="606996" y="1445432"/>
                    <a:pt x="610177" y="1448613"/>
                  </a:cubicBezTo>
                  <a:cubicBezTo>
                    <a:pt x="613358" y="1451794"/>
                    <a:pt x="614949" y="1455645"/>
                    <a:pt x="614949" y="1460166"/>
                  </a:cubicBezTo>
                  <a:cubicBezTo>
                    <a:pt x="614949" y="1464686"/>
                    <a:pt x="613358" y="1468537"/>
                    <a:pt x="610177" y="1471718"/>
                  </a:cubicBezTo>
                  <a:cubicBezTo>
                    <a:pt x="606996" y="1474900"/>
                    <a:pt x="603145" y="1476490"/>
                    <a:pt x="598624" y="1476490"/>
                  </a:cubicBezTo>
                  <a:cubicBezTo>
                    <a:pt x="593936" y="1476490"/>
                    <a:pt x="590001" y="1474900"/>
                    <a:pt x="586820" y="1471718"/>
                  </a:cubicBezTo>
                  <a:cubicBezTo>
                    <a:pt x="583639" y="1468537"/>
                    <a:pt x="582048" y="1464686"/>
                    <a:pt x="582048" y="1460166"/>
                  </a:cubicBezTo>
                  <a:cubicBezTo>
                    <a:pt x="582048" y="1455645"/>
                    <a:pt x="583639" y="1451794"/>
                    <a:pt x="586820" y="1448613"/>
                  </a:cubicBezTo>
                  <a:cubicBezTo>
                    <a:pt x="590001" y="1445432"/>
                    <a:pt x="593936" y="1443841"/>
                    <a:pt x="598624" y="1443841"/>
                  </a:cubicBezTo>
                  <a:close/>
                  <a:moveTo>
                    <a:pt x="347049" y="1359455"/>
                  </a:moveTo>
                  <a:cubicBezTo>
                    <a:pt x="339849" y="1359455"/>
                    <a:pt x="332733" y="1361548"/>
                    <a:pt x="325701" y="1365734"/>
                  </a:cubicBezTo>
                  <a:cubicBezTo>
                    <a:pt x="319171" y="1369585"/>
                    <a:pt x="313814" y="1375445"/>
                    <a:pt x="309628" y="1383314"/>
                  </a:cubicBezTo>
                  <a:cubicBezTo>
                    <a:pt x="305609" y="1390849"/>
                    <a:pt x="303600" y="1399555"/>
                    <a:pt x="303600" y="1409434"/>
                  </a:cubicBezTo>
                  <a:cubicBezTo>
                    <a:pt x="303600" y="1419312"/>
                    <a:pt x="305609" y="1428019"/>
                    <a:pt x="309628" y="1435553"/>
                  </a:cubicBezTo>
                  <a:cubicBezTo>
                    <a:pt x="313814" y="1443422"/>
                    <a:pt x="319171" y="1449282"/>
                    <a:pt x="325701" y="1453133"/>
                  </a:cubicBezTo>
                  <a:cubicBezTo>
                    <a:pt x="332733" y="1457319"/>
                    <a:pt x="339849" y="1459412"/>
                    <a:pt x="347049" y="1459412"/>
                  </a:cubicBezTo>
                  <a:cubicBezTo>
                    <a:pt x="354416" y="1459412"/>
                    <a:pt x="361532" y="1457319"/>
                    <a:pt x="368396" y="1453133"/>
                  </a:cubicBezTo>
                  <a:cubicBezTo>
                    <a:pt x="375094" y="1449115"/>
                    <a:pt x="380451" y="1443255"/>
                    <a:pt x="384470" y="1435553"/>
                  </a:cubicBezTo>
                  <a:cubicBezTo>
                    <a:pt x="388488" y="1428019"/>
                    <a:pt x="390497" y="1419312"/>
                    <a:pt x="390497" y="1409434"/>
                  </a:cubicBezTo>
                  <a:cubicBezTo>
                    <a:pt x="390497" y="1399388"/>
                    <a:pt x="388488" y="1390598"/>
                    <a:pt x="384470" y="1383063"/>
                  </a:cubicBezTo>
                  <a:cubicBezTo>
                    <a:pt x="380451" y="1375696"/>
                    <a:pt x="375094" y="1369920"/>
                    <a:pt x="368396" y="1365734"/>
                  </a:cubicBezTo>
                  <a:cubicBezTo>
                    <a:pt x="361532" y="1361548"/>
                    <a:pt x="354416" y="1359455"/>
                    <a:pt x="347049" y="1359455"/>
                  </a:cubicBezTo>
                  <a:close/>
                  <a:moveTo>
                    <a:pt x="440178" y="1343884"/>
                  </a:moveTo>
                  <a:lnTo>
                    <a:pt x="462028" y="1343884"/>
                  </a:lnTo>
                  <a:lnTo>
                    <a:pt x="462028" y="1422996"/>
                  </a:lnTo>
                  <a:cubicBezTo>
                    <a:pt x="462028" y="1435720"/>
                    <a:pt x="464874" y="1444929"/>
                    <a:pt x="470567" y="1450622"/>
                  </a:cubicBezTo>
                  <a:cubicBezTo>
                    <a:pt x="476427" y="1456482"/>
                    <a:pt x="484045" y="1459412"/>
                    <a:pt x="493421" y="1459412"/>
                  </a:cubicBezTo>
                  <a:cubicBezTo>
                    <a:pt x="500788" y="1459412"/>
                    <a:pt x="507402" y="1457403"/>
                    <a:pt x="513262" y="1453385"/>
                  </a:cubicBezTo>
                  <a:cubicBezTo>
                    <a:pt x="518787" y="1449534"/>
                    <a:pt x="523224" y="1444427"/>
                    <a:pt x="526573" y="1438065"/>
                  </a:cubicBezTo>
                  <a:cubicBezTo>
                    <a:pt x="529754" y="1431870"/>
                    <a:pt x="531345" y="1425172"/>
                    <a:pt x="531345" y="1417973"/>
                  </a:cubicBezTo>
                  <a:lnTo>
                    <a:pt x="531345" y="1343884"/>
                  </a:lnTo>
                  <a:lnTo>
                    <a:pt x="553194" y="1343884"/>
                  </a:lnTo>
                  <a:lnTo>
                    <a:pt x="553194" y="1474983"/>
                  </a:lnTo>
                  <a:lnTo>
                    <a:pt x="532349" y="1474983"/>
                  </a:lnTo>
                  <a:lnTo>
                    <a:pt x="532349" y="1455896"/>
                  </a:lnTo>
                  <a:lnTo>
                    <a:pt x="531345" y="1455896"/>
                  </a:lnTo>
                  <a:cubicBezTo>
                    <a:pt x="527996" y="1462258"/>
                    <a:pt x="522219" y="1467784"/>
                    <a:pt x="514015" y="1472472"/>
                  </a:cubicBezTo>
                  <a:cubicBezTo>
                    <a:pt x="506481" y="1476825"/>
                    <a:pt x="498109" y="1479002"/>
                    <a:pt x="488901" y="1479002"/>
                  </a:cubicBezTo>
                  <a:cubicBezTo>
                    <a:pt x="472995" y="1479002"/>
                    <a:pt x="460940" y="1474397"/>
                    <a:pt x="452735" y="1465188"/>
                  </a:cubicBezTo>
                  <a:cubicBezTo>
                    <a:pt x="444364" y="1455812"/>
                    <a:pt x="440178" y="1442836"/>
                    <a:pt x="440178" y="1426261"/>
                  </a:cubicBezTo>
                  <a:close/>
                  <a:moveTo>
                    <a:pt x="176743" y="1343884"/>
                  </a:moveTo>
                  <a:lnTo>
                    <a:pt x="198593" y="1343884"/>
                  </a:lnTo>
                  <a:lnTo>
                    <a:pt x="198593" y="1474983"/>
                  </a:lnTo>
                  <a:lnTo>
                    <a:pt x="176743" y="1474983"/>
                  </a:lnTo>
                  <a:close/>
                  <a:moveTo>
                    <a:pt x="598624" y="1342377"/>
                  </a:moveTo>
                  <a:cubicBezTo>
                    <a:pt x="603145" y="1342377"/>
                    <a:pt x="606996" y="1343968"/>
                    <a:pt x="610177" y="1347149"/>
                  </a:cubicBezTo>
                  <a:cubicBezTo>
                    <a:pt x="613358" y="1350330"/>
                    <a:pt x="614949" y="1354181"/>
                    <a:pt x="614949" y="1358702"/>
                  </a:cubicBezTo>
                  <a:cubicBezTo>
                    <a:pt x="614949" y="1363390"/>
                    <a:pt x="613358" y="1367325"/>
                    <a:pt x="610177" y="1370506"/>
                  </a:cubicBezTo>
                  <a:cubicBezTo>
                    <a:pt x="606996" y="1373687"/>
                    <a:pt x="603145" y="1375278"/>
                    <a:pt x="598624" y="1375278"/>
                  </a:cubicBezTo>
                  <a:cubicBezTo>
                    <a:pt x="593936" y="1375278"/>
                    <a:pt x="590001" y="1373687"/>
                    <a:pt x="586820" y="1370506"/>
                  </a:cubicBezTo>
                  <a:cubicBezTo>
                    <a:pt x="583639" y="1367325"/>
                    <a:pt x="582048" y="1363390"/>
                    <a:pt x="582048" y="1358702"/>
                  </a:cubicBezTo>
                  <a:cubicBezTo>
                    <a:pt x="582048" y="1354181"/>
                    <a:pt x="583639" y="1350330"/>
                    <a:pt x="586820" y="1347149"/>
                  </a:cubicBezTo>
                  <a:cubicBezTo>
                    <a:pt x="590001" y="1343968"/>
                    <a:pt x="593936" y="1342377"/>
                    <a:pt x="598624" y="1342377"/>
                  </a:cubicBezTo>
                  <a:close/>
                  <a:moveTo>
                    <a:pt x="389493" y="1290892"/>
                  </a:moveTo>
                  <a:lnTo>
                    <a:pt x="411343" y="1290892"/>
                  </a:lnTo>
                  <a:lnTo>
                    <a:pt x="411343" y="1474983"/>
                  </a:lnTo>
                  <a:lnTo>
                    <a:pt x="390497" y="1474983"/>
                  </a:lnTo>
                  <a:lnTo>
                    <a:pt x="390497" y="1455645"/>
                  </a:lnTo>
                  <a:lnTo>
                    <a:pt x="389493" y="1455645"/>
                  </a:lnTo>
                  <a:cubicBezTo>
                    <a:pt x="385642" y="1462007"/>
                    <a:pt x="379614" y="1467533"/>
                    <a:pt x="371410" y="1472221"/>
                  </a:cubicBezTo>
                  <a:cubicBezTo>
                    <a:pt x="363541" y="1476741"/>
                    <a:pt x="354667" y="1479002"/>
                    <a:pt x="344788" y="1479002"/>
                  </a:cubicBezTo>
                  <a:cubicBezTo>
                    <a:pt x="332566" y="1479002"/>
                    <a:pt x="321850" y="1476072"/>
                    <a:pt x="312642" y="1470211"/>
                  </a:cubicBezTo>
                  <a:cubicBezTo>
                    <a:pt x="303265" y="1464351"/>
                    <a:pt x="295815" y="1456063"/>
                    <a:pt x="290289" y="1445348"/>
                  </a:cubicBezTo>
                  <a:cubicBezTo>
                    <a:pt x="284764" y="1434800"/>
                    <a:pt x="282002" y="1422828"/>
                    <a:pt x="282002" y="1409434"/>
                  </a:cubicBezTo>
                  <a:cubicBezTo>
                    <a:pt x="282002" y="1396207"/>
                    <a:pt x="284764" y="1384319"/>
                    <a:pt x="290289" y="1373771"/>
                  </a:cubicBezTo>
                  <a:cubicBezTo>
                    <a:pt x="295982" y="1362888"/>
                    <a:pt x="303433" y="1354516"/>
                    <a:pt x="312642" y="1348656"/>
                  </a:cubicBezTo>
                  <a:cubicBezTo>
                    <a:pt x="322185" y="1342629"/>
                    <a:pt x="332901" y="1339615"/>
                    <a:pt x="344788" y="1339615"/>
                  </a:cubicBezTo>
                  <a:cubicBezTo>
                    <a:pt x="354499" y="1339615"/>
                    <a:pt x="363373" y="1341959"/>
                    <a:pt x="371410" y="1346647"/>
                  </a:cubicBezTo>
                  <a:cubicBezTo>
                    <a:pt x="379614" y="1351502"/>
                    <a:pt x="385642" y="1357111"/>
                    <a:pt x="389493" y="1363474"/>
                  </a:cubicBezTo>
                  <a:lnTo>
                    <a:pt x="390497" y="1363474"/>
                  </a:lnTo>
                  <a:lnTo>
                    <a:pt x="389493" y="1345140"/>
                  </a:lnTo>
                  <a:close/>
                  <a:moveTo>
                    <a:pt x="0" y="1290892"/>
                  </a:moveTo>
                  <a:lnTo>
                    <a:pt x="24361" y="1290892"/>
                  </a:lnTo>
                  <a:lnTo>
                    <a:pt x="69819" y="1424251"/>
                  </a:lnTo>
                  <a:lnTo>
                    <a:pt x="75847" y="1442585"/>
                  </a:lnTo>
                  <a:lnTo>
                    <a:pt x="77102" y="1442585"/>
                  </a:lnTo>
                  <a:lnTo>
                    <a:pt x="83381" y="1424251"/>
                  </a:lnTo>
                  <a:lnTo>
                    <a:pt x="131099" y="1290892"/>
                  </a:lnTo>
                  <a:lnTo>
                    <a:pt x="155209" y="1290892"/>
                  </a:lnTo>
                  <a:lnTo>
                    <a:pt x="87902" y="1474983"/>
                  </a:lnTo>
                  <a:lnTo>
                    <a:pt x="65299" y="1474983"/>
                  </a:lnTo>
                  <a:close/>
                  <a:moveTo>
                    <a:pt x="191561" y="1285618"/>
                  </a:moveTo>
                  <a:lnTo>
                    <a:pt x="215420" y="1285618"/>
                  </a:lnTo>
                  <a:lnTo>
                    <a:pt x="197337" y="1318267"/>
                  </a:lnTo>
                  <a:lnTo>
                    <a:pt x="178250" y="1318267"/>
                  </a:lnTo>
                  <a:close/>
                  <a:moveTo>
                    <a:pt x="621013" y="1039633"/>
                  </a:moveTo>
                  <a:cubicBezTo>
                    <a:pt x="625032" y="1039633"/>
                    <a:pt x="628297" y="1040889"/>
                    <a:pt x="630808" y="1043400"/>
                  </a:cubicBezTo>
                  <a:cubicBezTo>
                    <a:pt x="633320" y="1045912"/>
                    <a:pt x="634575" y="1049177"/>
                    <a:pt x="634575" y="1053195"/>
                  </a:cubicBezTo>
                  <a:cubicBezTo>
                    <a:pt x="634575" y="1057046"/>
                    <a:pt x="633320" y="1060311"/>
                    <a:pt x="630808" y="1062990"/>
                  </a:cubicBezTo>
                  <a:cubicBezTo>
                    <a:pt x="628297" y="1065836"/>
                    <a:pt x="625032" y="1067259"/>
                    <a:pt x="621013" y="1067259"/>
                  </a:cubicBezTo>
                  <a:cubicBezTo>
                    <a:pt x="617330" y="1067259"/>
                    <a:pt x="614065" y="1065836"/>
                    <a:pt x="611219" y="1062990"/>
                  </a:cubicBezTo>
                  <a:cubicBezTo>
                    <a:pt x="608372" y="1060143"/>
                    <a:pt x="606949" y="1056879"/>
                    <a:pt x="606949" y="1053195"/>
                  </a:cubicBezTo>
                  <a:cubicBezTo>
                    <a:pt x="606949" y="1049177"/>
                    <a:pt x="608372" y="1045912"/>
                    <a:pt x="611219" y="1043400"/>
                  </a:cubicBezTo>
                  <a:cubicBezTo>
                    <a:pt x="613898" y="1040889"/>
                    <a:pt x="617163" y="1039633"/>
                    <a:pt x="621013" y="1039633"/>
                  </a:cubicBezTo>
                  <a:close/>
                  <a:moveTo>
                    <a:pt x="183617" y="902255"/>
                  </a:moveTo>
                  <a:cubicBezTo>
                    <a:pt x="173571" y="902255"/>
                    <a:pt x="164781" y="905604"/>
                    <a:pt x="157246" y="912301"/>
                  </a:cubicBezTo>
                  <a:cubicBezTo>
                    <a:pt x="150214" y="918664"/>
                    <a:pt x="145526" y="927370"/>
                    <a:pt x="143182" y="938421"/>
                  </a:cubicBezTo>
                  <a:lnTo>
                    <a:pt x="223047" y="938421"/>
                  </a:lnTo>
                  <a:cubicBezTo>
                    <a:pt x="222880" y="932895"/>
                    <a:pt x="221373" y="927370"/>
                    <a:pt x="218526" y="921845"/>
                  </a:cubicBezTo>
                  <a:cubicBezTo>
                    <a:pt x="215847" y="916487"/>
                    <a:pt x="211578" y="911883"/>
                    <a:pt x="205718" y="908032"/>
                  </a:cubicBezTo>
                  <a:cubicBezTo>
                    <a:pt x="199858" y="904181"/>
                    <a:pt x="192491" y="902255"/>
                    <a:pt x="183617" y="902255"/>
                  </a:cubicBezTo>
                  <a:close/>
                  <a:moveTo>
                    <a:pt x="564003" y="886684"/>
                  </a:moveTo>
                  <a:lnTo>
                    <a:pt x="585853" y="886684"/>
                  </a:lnTo>
                  <a:lnTo>
                    <a:pt x="585853" y="965796"/>
                  </a:lnTo>
                  <a:cubicBezTo>
                    <a:pt x="585853" y="978520"/>
                    <a:pt x="588699" y="987729"/>
                    <a:pt x="594392" y="993422"/>
                  </a:cubicBezTo>
                  <a:cubicBezTo>
                    <a:pt x="600252" y="999282"/>
                    <a:pt x="607870" y="1002212"/>
                    <a:pt x="617246" y="1002212"/>
                  </a:cubicBezTo>
                  <a:cubicBezTo>
                    <a:pt x="624613" y="1002212"/>
                    <a:pt x="631227" y="1000203"/>
                    <a:pt x="637087" y="996185"/>
                  </a:cubicBezTo>
                  <a:cubicBezTo>
                    <a:pt x="642612" y="992334"/>
                    <a:pt x="647049" y="987227"/>
                    <a:pt x="650398" y="980865"/>
                  </a:cubicBezTo>
                  <a:cubicBezTo>
                    <a:pt x="653579" y="974670"/>
                    <a:pt x="655170" y="967972"/>
                    <a:pt x="655170" y="960773"/>
                  </a:cubicBezTo>
                  <a:lnTo>
                    <a:pt x="655170" y="886684"/>
                  </a:lnTo>
                  <a:lnTo>
                    <a:pt x="677019" y="886684"/>
                  </a:lnTo>
                  <a:lnTo>
                    <a:pt x="677019" y="1017783"/>
                  </a:lnTo>
                  <a:lnTo>
                    <a:pt x="656174" y="1017783"/>
                  </a:lnTo>
                  <a:lnTo>
                    <a:pt x="656174" y="998696"/>
                  </a:lnTo>
                  <a:lnTo>
                    <a:pt x="655170" y="998696"/>
                  </a:lnTo>
                  <a:cubicBezTo>
                    <a:pt x="651821" y="1005058"/>
                    <a:pt x="646045" y="1010584"/>
                    <a:pt x="637840" y="1015272"/>
                  </a:cubicBezTo>
                  <a:cubicBezTo>
                    <a:pt x="630306" y="1019625"/>
                    <a:pt x="621934" y="1021802"/>
                    <a:pt x="612726" y="1021802"/>
                  </a:cubicBezTo>
                  <a:cubicBezTo>
                    <a:pt x="596820" y="1021802"/>
                    <a:pt x="584765" y="1017197"/>
                    <a:pt x="576560" y="1007988"/>
                  </a:cubicBezTo>
                  <a:cubicBezTo>
                    <a:pt x="568189" y="998612"/>
                    <a:pt x="564003" y="985636"/>
                    <a:pt x="564003" y="969061"/>
                  </a:cubicBezTo>
                  <a:close/>
                  <a:moveTo>
                    <a:pt x="71968" y="886684"/>
                  </a:moveTo>
                  <a:lnTo>
                    <a:pt x="93818" y="886684"/>
                  </a:lnTo>
                  <a:lnTo>
                    <a:pt x="93818" y="1017783"/>
                  </a:lnTo>
                  <a:lnTo>
                    <a:pt x="71968" y="1017783"/>
                  </a:lnTo>
                  <a:close/>
                  <a:moveTo>
                    <a:pt x="767405" y="882415"/>
                  </a:moveTo>
                  <a:cubicBezTo>
                    <a:pt x="781301" y="882415"/>
                    <a:pt x="793273" y="885763"/>
                    <a:pt x="803319" y="892461"/>
                  </a:cubicBezTo>
                  <a:cubicBezTo>
                    <a:pt x="813030" y="898990"/>
                    <a:pt x="819894" y="907781"/>
                    <a:pt x="823913" y="918831"/>
                  </a:cubicBezTo>
                  <a:lnTo>
                    <a:pt x="804072" y="927119"/>
                  </a:lnTo>
                  <a:cubicBezTo>
                    <a:pt x="800724" y="918747"/>
                    <a:pt x="795952" y="912552"/>
                    <a:pt x="789757" y="908534"/>
                  </a:cubicBezTo>
                  <a:cubicBezTo>
                    <a:pt x="783394" y="904348"/>
                    <a:pt x="775609" y="902255"/>
                    <a:pt x="766400" y="902255"/>
                  </a:cubicBezTo>
                  <a:cubicBezTo>
                    <a:pt x="758698" y="902255"/>
                    <a:pt x="751499" y="904348"/>
                    <a:pt x="744801" y="908534"/>
                  </a:cubicBezTo>
                  <a:cubicBezTo>
                    <a:pt x="738104" y="912720"/>
                    <a:pt x="732746" y="918580"/>
                    <a:pt x="728728" y="926114"/>
                  </a:cubicBezTo>
                  <a:cubicBezTo>
                    <a:pt x="724709" y="933649"/>
                    <a:pt x="722700" y="942355"/>
                    <a:pt x="722700" y="952234"/>
                  </a:cubicBezTo>
                  <a:cubicBezTo>
                    <a:pt x="722700" y="961945"/>
                    <a:pt x="724709" y="970567"/>
                    <a:pt x="728728" y="978102"/>
                  </a:cubicBezTo>
                  <a:cubicBezTo>
                    <a:pt x="732746" y="985636"/>
                    <a:pt x="738104" y="991496"/>
                    <a:pt x="744801" y="995682"/>
                  </a:cubicBezTo>
                  <a:cubicBezTo>
                    <a:pt x="751666" y="1000035"/>
                    <a:pt x="758866" y="1002212"/>
                    <a:pt x="766400" y="1002212"/>
                  </a:cubicBezTo>
                  <a:cubicBezTo>
                    <a:pt x="775441" y="1002212"/>
                    <a:pt x="783394" y="1000035"/>
                    <a:pt x="790259" y="995682"/>
                  </a:cubicBezTo>
                  <a:cubicBezTo>
                    <a:pt x="796956" y="991496"/>
                    <a:pt x="801979" y="985385"/>
                    <a:pt x="805328" y="977348"/>
                  </a:cubicBezTo>
                  <a:lnTo>
                    <a:pt x="824666" y="985636"/>
                  </a:lnTo>
                  <a:cubicBezTo>
                    <a:pt x="820146" y="996352"/>
                    <a:pt x="813030" y="1005058"/>
                    <a:pt x="803319" y="1011756"/>
                  </a:cubicBezTo>
                  <a:cubicBezTo>
                    <a:pt x="793608" y="1018453"/>
                    <a:pt x="781636" y="1021802"/>
                    <a:pt x="767405" y="1021802"/>
                  </a:cubicBezTo>
                  <a:cubicBezTo>
                    <a:pt x="754680" y="1021802"/>
                    <a:pt x="743294" y="1018788"/>
                    <a:pt x="733249" y="1012760"/>
                  </a:cubicBezTo>
                  <a:cubicBezTo>
                    <a:pt x="723370" y="1006733"/>
                    <a:pt x="715501" y="998445"/>
                    <a:pt x="709641" y="987897"/>
                  </a:cubicBezTo>
                  <a:cubicBezTo>
                    <a:pt x="703948" y="977516"/>
                    <a:pt x="701102" y="965628"/>
                    <a:pt x="701102" y="952234"/>
                  </a:cubicBezTo>
                  <a:cubicBezTo>
                    <a:pt x="701102" y="938839"/>
                    <a:pt x="703948" y="926952"/>
                    <a:pt x="709641" y="916571"/>
                  </a:cubicBezTo>
                  <a:cubicBezTo>
                    <a:pt x="715668" y="905688"/>
                    <a:pt x="723537" y="897316"/>
                    <a:pt x="733249" y="891456"/>
                  </a:cubicBezTo>
                  <a:cubicBezTo>
                    <a:pt x="743294" y="885429"/>
                    <a:pt x="754680" y="882415"/>
                    <a:pt x="767405" y="882415"/>
                  </a:cubicBezTo>
                  <a:close/>
                  <a:moveTo>
                    <a:pt x="334277" y="882415"/>
                  </a:moveTo>
                  <a:cubicBezTo>
                    <a:pt x="350016" y="882415"/>
                    <a:pt x="361987" y="887019"/>
                    <a:pt x="370192" y="896228"/>
                  </a:cubicBezTo>
                  <a:cubicBezTo>
                    <a:pt x="378563" y="905604"/>
                    <a:pt x="382749" y="918078"/>
                    <a:pt x="382749" y="933649"/>
                  </a:cubicBezTo>
                  <a:lnTo>
                    <a:pt x="382749" y="1017783"/>
                  </a:lnTo>
                  <a:lnTo>
                    <a:pt x="360899" y="1017783"/>
                  </a:lnTo>
                  <a:lnTo>
                    <a:pt x="360899" y="936914"/>
                  </a:lnTo>
                  <a:cubicBezTo>
                    <a:pt x="360899" y="924859"/>
                    <a:pt x="357969" y="916068"/>
                    <a:pt x="352109" y="910543"/>
                  </a:cubicBezTo>
                  <a:cubicBezTo>
                    <a:pt x="346416" y="905018"/>
                    <a:pt x="338463" y="902255"/>
                    <a:pt x="328250" y="902255"/>
                  </a:cubicBezTo>
                  <a:cubicBezTo>
                    <a:pt x="321218" y="902255"/>
                    <a:pt x="314939" y="904265"/>
                    <a:pt x="309414" y="908283"/>
                  </a:cubicBezTo>
                  <a:cubicBezTo>
                    <a:pt x="303554" y="912636"/>
                    <a:pt x="299201" y="917827"/>
                    <a:pt x="296354" y="923854"/>
                  </a:cubicBezTo>
                  <a:cubicBezTo>
                    <a:pt x="293340" y="930384"/>
                    <a:pt x="291834" y="937081"/>
                    <a:pt x="291834" y="943946"/>
                  </a:cubicBezTo>
                  <a:lnTo>
                    <a:pt x="291834" y="1017783"/>
                  </a:lnTo>
                  <a:lnTo>
                    <a:pt x="269984" y="1017783"/>
                  </a:lnTo>
                  <a:lnTo>
                    <a:pt x="269984" y="886684"/>
                  </a:lnTo>
                  <a:lnTo>
                    <a:pt x="290578" y="886684"/>
                  </a:lnTo>
                  <a:lnTo>
                    <a:pt x="290578" y="906023"/>
                  </a:lnTo>
                  <a:lnTo>
                    <a:pt x="291834" y="906023"/>
                  </a:lnTo>
                  <a:cubicBezTo>
                    <a:pt x="295350" y="899493"/>
                    <a:pt x="301042" y="893968"/>
                    <a:pt x="308912" y="889447"/>
                  </a:cubicBezTo>
                  <a:cubicBezTo>
                    <a:pt x="316948" y="884759"/>
                    <a:pt x="325404" y="882415"/>
                    <a:pt x="334277" y="882415"/>
                  </a:cubicBezTo>
                  <a:close/>
                  <a:moveTo>
                    <a:pt x="183617" y="882415"/>
                  </a:moveTo>
                  <a:cubicBezTo>
                    <a:pt x="196174" y="882415"/>
                    <a:pt x="207308" y="885345"/>
                    <a:pt x="217020" y="891205"/>
                  </a:cubicBezTo>
                  <a:cubicBezTo>
                    <a:pt x="226396" y="896898"/>
                    <a:pt x="233595" y="904767"/>
                    <a:pt x="238618" y="914813"/>
                  </a:cubicBezTo>
                  <a:cubicBezTo>
                    <a:pt x="243809" y="925194"/>
                    <a:pt x="246404" y="936830"/>
                    <a:pt x="246404" y="949722"/>
                  </a:cubicBezTo>
                  <a:cubicBezTo>
                    <a:pt x="246404" y="950727"/>
                    <a:pt x="246236" y="952903"/>
                    <a:pt x="245901" y="956252"/>
                  </a:cubicBezTo>
                  <a:lnTo>
                    <a:pt x="141926" y="956252"/>
                  </a:lnTo>
                  <a:cubicBezTo>
                    <a:pt x="142429" y="966298"/>
                    <a:pt x="144857" y="974753"/>
                    <a:pt x="149210" y="981618"/>
                  </a:cubicBezTo>
                  <a:cubicBezTo>
                    <a:pt x="153395" y="988148"/>
                    <a:pt x="158837" y="993254"/>
                    <a:pt x="165534" y="996938"/>
                  </a:cubicBezTo>
                  <a:cubicBezTo>
                    <a:pt x="172064" y="1000454"/>
                    <a:pt x="178929" y="1002212"/>
                    <a:pt x="186128" y="1002212"/>
                  </a:cubicBezTo>
                  <a:cubicBezTo>
                    <a:pt x="203206" y="1002212"/>
                    <a:pt x="216182" y="994259"/>
                    <a:pt x="225056" y="978353"/>
                  </a:cubicBezTo>
                  <a:lnTo>
                    <a:pt x="243390" y="987394"/>
                  </a:lnTo>
                  <a:cubicBezTo>
                    <a:pt x="237865" y="997943"/>
                    <a:pt x="230247" y="1006314"/>
                    <a:pt x="220536" y="1012509"/>
                  </a:cubicBezTo>
                  <a:cubicBezTo>
                    <a:pt x="210825" y="1018704"/>
                    <a:pt x="199104" y="1021802"/>
                    <a:pt x="185375" y="1021802"/>
                  </a:cubicBezTo>
                  <a:cubicBezTo>
                    <a:pt x="172650" y="1021802"/>
                    <a:pt x="161432" y="1018872"/>
                    <a:pt x="151721" y="1013011"/>
                  </a:cubicBezTo>
                  <a:cubicBezTo>
                    <a:pt x="141675" y="1006984"/>
                    <a:pt x="133890" y="998696"/>
                    <a:pt x="128364" y="988148"/>
                  </a:cubicBezTo>
                  <a:cubicBezTo>
                    <a:pt x="122839" y="977600"/>
                    <a:pt x="120077" y="965712"/>
                    <a:pt x="120077" y="952485"/>
                  </a:cubicBezTo>
                  <a:cubicBezTo>
                    <a:pt x="120077" y="939760"/>
                    <a:pt x="122672" y="928124"/>
                    <a:pt x="127862" y="917575"/>
                  </a:cubicBezTo>
                  <a:cubicBezTo>
                    <a:pt x="133220" y="906692"/>
                    <a:pt x="140671" y="898153"/>
                    <a:pt x="150214" y="891958"/>
                  </a:cubicBezTo>
                  <a:cubicBezTo>
                    <a:pt x="160093" y="885596"/>
                    <a:pt x="171227" y="882415"/>
                    <a:pt x="183617" y="882415"/>
                  </a:cubicBezTo>
                  <a:close/>
                  <a:moveTo>
                    <a:pt x="483822" y="849514"/>
                  </a:moveTo>
                  <a:lnTo>
                    <a:pt x="505672" y="849514"/>
                  </a:lnTo>
                  <a:lnTo>
                    <a:pt x="505672" y="886684"/>
                  </a:lnTo>
                  <a:lnTo>
                    <a:pt x="537819" y="886684"/>
                  </a:lnTo>
                  <a:lnTo>
                    <a:pt x="537819" y="906525"/>
                  </a:lnTo>
                  <a:lnTo>
                    <a:pt x="505672" y="906525"/>
                  </a:lnTo>
                  <a:lnTo>
                    <a:pt x="505672" y="977851"/>
                  </a:lnTo>
                  <a:cubicBezTo>
                    <a:pt x="505672" y="985218"/>
                    <a:pt x="507011" y="990576"/>
                    <a:pt x="509690" y="993924"/>
                  </a:cubicBezTo>
                  <a:cubicBezTo>
                    <a:pt x="512871" y="997608"/>
                    <a:pt x="517643" y="999449"/>
                    <a:pt x="524005" y="999449"/>
                  </a:cubicBezTo>
                  <a:cubicBezTo>
                    <a:pt x="529531" y="999449"/>
                    <a:pt x="534302" y="998026"/>
                    <a:pt x="538321" y="995180"/>
                  </a:cubicBezTo>
                  <a:lnTo>
                    <a:pt x="538321" y="1016527"/>
                  </a:lnTo>
                  <a:cubicBezTo>
                    <a:pt x="535977" y="1017700"/>
                    <a:pt x="533382" y="1018537"/>
                    <a:pt x="530535" y="1019039"/>
                  </a:cubicBezTo>
                  <a:cubicBezTo>
                    <a:pt x="527856" y="1019541"/>
                    <a:pt x="524424" y="1019792"/>
                    <a:pt x="520238" y="1019792"/>
                  </a:cubicBezTo>
                  <a:cubicBezTo>
                    <a:pt x="514713" y="1019792"/>
                    <a:pt x="509774" y="1018955"/>
                    <a:pt x="505421" y="1017281"/>
                  </a:cubicBezTo>
                  <a:cubicBezTo>
                    <a:pt x="500732" y="1015439"/>
                    <a:pt x="496965" y="1013095"/>
                    <a:pt x="494119" y="1010249"/>
                  </a:cubicBezTo>
                  <a:cubicBezTo>
                    <a:pt x="487254" y="1003719"/>
                    <a:pt x="483822" y="994761"/>
                    <a:pt x="483822" y="983376"/>
                  </a:cubicBezTo>
                  <a:lnTo>
                    <a:pt x="483822" y="906525"/>
                  </a:lnTo>
                  <a:lnTo>
                    <a:pt x="460967" y="906525"/>
                  </a:lnTo>
                  <a:lnTo>
                    <a:pt x="460967" y="886684"/>
                  </a:lnTo>
                  <a:lnTo>
                    <a:pt x="483822" y="886684"/>
                  </a:lnTo>
                  <a:close/>
                  <a:moveTo>
                    <a:pt x="12809" y="833692"/>
                  </a:moveTo>
                  <a:lnTo>
                    <a:pt x="34659" y="833692"/>
                  </a:lnTo>
                  <a:lnTo>
                    <a:pt x="34659" y="1017783"/>
                  </a:lnTo>
                  <a:lnTo>
                    <a:pt x="12809" y="1017783"/>
                  </a:lnTo>
                  <a:close/>
                  <a:moveTo>
                    <a:pt x="82767" y="831181"/>
                  </a:moveTo>
                  <a:cubicBezTo>
                    <a:pt x="87288" y="831181"/>
                    <a:pt x="90971" y="832604"/>
                    <a:pt x="93818" y="835450"/>
                  </a:cubicBezTo>
                  <a:cubicBezTo>
                    <a:pt x="96832" y="838464"/>
                    <a:pt x="98338" y="842231"/>
                    <a:pt x="98338" y="846752"/>
                  </a:cubicBezTo>
                  <a:cubicBezTo>
                    <a:pt x="98338" y="851105"/>
                    <a:pt x="96832" y="854789"/>
                    <a:pt x="93818" y="857802"/>
                  </a:cubicBezTo>
                  <a:cubicBezTo>
                    <a:pt x="90637" y="860983"/>
                    <a:pt x="86953" y="862574"/>
                    <a:pt x="82767" y="862574"/>
                  </a:cubicBezTo>
                  <a:cubicBezTo>
                    <a:pt x="78581" y="862574"/>
                    <a:pt x="74898" y="860983"/>
                    <a:pt x="71717" y="857802"/>
                  </a:cubicBezTo>
                  <a:cubicBezTo>
                    <a:pt x="68536" y="854621"/>
                    <a:pt x="66945" y="850938"/>
                    <a:pt x="66945" y="846752"/>
                  </a:cubicBezTo>
                  <a:cubicBezTo>
                    <a:pt x="66945" y="842399"/>
                    <a:pt x="68536" y="838631"/>
                    <a:pt x="71717" y="835450"/>
                  </a:cubicBezTo>
                  <a:cubicBezTo>
                    <a:pt x="74563" y="832604"/>
                    <a:pt x="78247" y="831181"/>
                    <a:pt x="82767" y="831181"/>
                  </a:cubicBezTo>
                  <a:close/>
                  <a:moveTo>
                    <a:pt x="174324" y="828418"/>
                  </a:moveTo>
                  <a:lnTo>
                    <a:pt x="193663" y="828418"/>
                  </a:lnTo>
                  <a:lnTo>
                    <a:pt x="219782" y="858556"/>
                  </a:lnTo>
                  <a:lnTo>
                    <a:pt x="219782" y="859811"/>
                  </a:lnTo>
                  <a:lnTo>
                    <a:pt x="198686" y="859811"/>
                  </a:lnTo>
                  <a:lnTo>
                    <a:pt x="184873" y="843487"/>
                  </a:lnTo>
                  <a:lnTo>
                    <a:pt x="182863" y="843487"/>
                  </a:lnTo>
                  <a:lnTo>
                    <a:pt x="169050" y="859811"/>
                  </a:lnTo>
                  <a:lnTo>
                    <a:pt x="147954" y="859811"/>
                  </a:lnTo>
                  <a:lnTo>
                    <a:pt x="147954" y="858556"/>
                  </a:lnTo>
                  <a:close/>
                  <a:moveTo>
                    <a:pt x="1768534" y="734833"/>
                  </a:moveTo>
                  <a:cubicBezTo>
                    <a:pt x="1772553" y="734833"/>
                    <a:pt x="1775817" y="736089"/>
                    <a:pt x="1778329" y="738600"/>
                  </a:cubicBezTo>
                  <a:cubicBezTo>
                    <a:pt x="1780840" y="741112"/>
                    <a:pt x="1782096" y="744377"/>
                    <a:pt x="1782096" y="748395"/>
                  </a:cubicBezTo>
                  <a:cubicBezTo>
                    <a:pt x="1782096" y="752246"/>
                    <a:pt x="1780840" y="755511"/>
                    <a:pt x="1778329" y="758190"/>
                  </a:cubicBezTo>
                  <a:cubicBezTo>
                    <a:pt x="1775817" y="761036"/>
                    <a:pt x="1772553" y="762459"/>
                    <a:pt x="1768534" y="762459"/>
                  </a:cubicBezTo>
                  <a:cubicBezTo>
                    <a:pt x="1764851" y="762459"/>
                    <a:pt x="1761586" y="761036"/>
                    <a:pt x="1758739" y="758190"/>
                  </a:cubicBezTo>
                  <a:cubicBezTo>
                    <a:pt x="1756061" y="755511"/>
                    <a:pt x="1754721" y="752246"/>
                    <a:pt x="1754721" y="748395"/>
                  </a:cubicBezTo>
                  <a:cubicBezTo>
                    <a:pt x="1754721" y="744377"/>
                    <a:pt x="1756061" y="741112"/>
                    <a:pt x="1758739" y="738600"/>
                  </a:cubicBezTo>
                  <a:cubicBezTo>
                    <a:pt x="1761418" y="736089"/>
                    <a:pt x="1764683" y="734833"/>
                    <a:pt x="1768534" y="734833"/>
                  </a:cubicBezTo>
                  <a:close/>
                  <a:moveTo>
                    <a:pt x="377884" y="734833"/>
                  </a:moveTo>
                  <a:cubicBezTo>
                    <a:pt x="381902" y="734833"/>
                    <a:pt x="385167" y="736089"/>
                    <a:pt x="387679" y="738600"/>
                  </a:cubicBezTo>
                  <a:cubicBezTo>
                    <a:pt x="390190" y="741112"/>
                    <a:pt x="391446" y="744377"/>
                    <a:pt x="391446" y="748395"/>
                  </a:cubicBezTo>
                  <a:cubicBezTo>
                    <a:pt x="391446" y="752246"/>
                    <a:pt x="390190" y="755511"/>
                    <a:pt x="387679" y="758190"/>
                  </a:cubicBezTo>
                  <a:cubicBezTo>
                    <a:pt x="385167" y="761036"/>
                    <a:pt x="381902" y="762459"/>
                    <a:pt x="377884" y="762459"/>
                  </a:cubicBezTo>
                  <a:cubicBezTo>
                    <a:pt x="374201" y="762459"/>
                    <a:pt x="370936" y="761036"/>
                    <a:pt x="368089" y="758190"/>
                  </a:cubicBezTo>
                  <a:cubicBezTo>
                    <a:pt x="365410" y="755511"/>
                    <a:pt x="364071" y="752246"/>
                    <a:pt x="364071" y="748395"/>
                  </a:cubicBezTo>
                  <a:cubicBezTo>
                    <a:pt x="364071" y="744377"/>
                    <a:pt x="365410" y="741112"/>
                    <a:pt x="368089" y="738600"/>
                  </a:cubicBezTo>
                  <a:cubicBezTo>
                    <a:pt x="370768" y="736089"/>
                    <a:pt x="374033" y="734833"/>
                    <a:pt x="377884" y="734833"/>
                  </a:cubicBezTo>
                  <a:close/>
                  <a:moveTo>
                    <a:pt x="2197392" y="646931"/>
                  </a:moveTo>
                  <a:cubicBezTo>
                    <a:pt x="2185337" y="646931"/>
                    <a:pt x="2176295" y="649443"/>
                    <a:pt x="2170268" y="654466"/>
                  </a:cubicBezTo>
                  <a:cubicBezTo>
                    <a:pt x="2164240" y="659489"/>
                    <a:pt x="2161226" y="665851"/>
                    <a:pt x="2161226" y="673553"/>
                  </a:cubicBezTo>
                  <a:cubicBezTo>
                    <a:pt x="2161226" y="680753"/>
                    <a:pt x="2163989" y="686613"/>
                    <a:pt x="2169514" y="691133"/>
                  </a:cubicBezTo>
                  <a:cubicBezTo>
                    <a:pt x="2175040" y="695654"/>
                    <a:pt x="2181988" y="697914"/>
                    <a:pt x="2190360" y="697914"/>
                  </a:cubicBezTo>
                  <a:cubicBezTo>
                    <a:pt x="2197727" y="697914"/>
                    <a:pt x="2204591" y="695989"/>
                    <a:pt x="2210954" y="692138"/>
                  </a:cubicBezTo>
                  <a:cubicBezTo>
                    <a:pt x="2217316" y="688287"/>
                    <a:pt x="2222339" y="683264"/>
                    <a:pt x="2226023" y="677069"/>
                  </a:cubicBezTo>
                  <a:cubicBezTo>
                    <a:pt x="2229706" y="670874"/>
                    <a:pt x="2231548" y="663926"/>
                    <a:pt x="2231548" y="656224"/>
                  </a:cubicBezTo>
                  <a:cubicBezTo>
                    <a:pt x="2227529" y="653545"/>
                    <a:pt x="2222506" y="651285"/>
                    <a:pt x="2216479" y="649443"/>
                  </a:cubicBezTo>
                  <a:cubicBezTo>
                    <a:pt x="2210786" y="647769"/>
                    <a:pt x="2204424" y="646931"/>
                    <a:pt x="2197392" y="646931"/>
                  </a:cubicBezTo>
                  <a:close/>
                  <a:moveTo>
                    <a:pt x="1330617" y="646931"/>
                  </a:moveTo>
                  <a:cubicBezTo>
                    <a:pt x="1318562" y="646931"/>
                    <a:pt x="1309520" y="649443"/>
                    <a:pt x="1303493" y="654466"/>
                  </a:cubicBezTo>
                  <a:cubicBezTo>
                    <a:pt x="1297465" y="659489"/>
                    <a:pt x="1294452" y="665851"/>
                    <a:pt x="1294452" y="673553"/>
                  </a:cubicBezTo>
                  <a:cubicBezTo>
                    <a:pt x="1294452" y="680753"/>
                    <a:pt x="1297214" y="686613"/>
                    <a:pt x="1302739" y="691133"/>
                  </a:cubicBezTo>
                  <a:cubicBezTo>
                    <a:pt x="1308265" y="695654"/>
                    <a:pt x="1315213" y="697914"/>
                    <a:pt x="1323585" y="697914"/>
                  </a:cubicBezTo>
                  <a:cubicBezTo>
                    <a:pt x="1330952" y="697914"/>
                    <a:pt x="1337816" y="695989"/>
                    <a:pt x="1344179" y="692138"/>
                  </a:cubicBezTo>
                  <a:cubicBezTo>
                    <a:pt x="1350541" y="688287"/>
                    <a:pt x="1355564" y="683264"/>
                    <a:pt x="1359248" y="677069"/>
                  </a:cubicBezTo>
                  <a:cubicBezTo>
                    <a:pt x="1362931" y="670874"/>
                    <a:pt x="1364773" y="663926"/>
                    <a:pt x="1364773" y="656224"/>
                  </a:cubicBezTo>
                  <a:cubicBezTo>
                    <a:pt x="1360754" y="653545"/>
                    <a:pt x="1355732" y="651285"/>
                    <a:pt x="1349704" y="649443"/>
                  </a:cubicBezTo>
                  <a:cubicBezTo>
                    <a:pt x="1344011" y="647769"/>
                    <a:pt x="1337649" y="646931"/>
                    <a:pt x="1330617" y="646931"/>
                  </a:cubicBezTo>
                  <a:close/>
                  <a:moveTo>
                    <a:pt x="1768534" y="597455"/>
                  </a:moveTo>
                  <a:cubicBezTo>
                    <a:pt x="1760497" y="597455"/>
                    <a:pt x="1752963" y="599465"/>
                    <a:pt x="1745931" y="603483"/>
                  </a:cubicBezTo>
                  <a:cubicBezTo>
                    <a:pt x="1739066" y="607501"/>
                    <a:pt x="1733457" y="613278"/>
                    <a:pt x="1729104" y="620812"/>
                  </a:cubicBezTo>
                  <a:cubicBezTo>
                    <a:pt x="1724918" y="628179"/>
                    <a:pt x="1722825" y="637053"/>
                    <a:pt x="1722825" y="647434"/>
                  </a:cubicBezTo>
                  <a:cubicBezTo>
                    <a:pt x="1722825" y="657647"/>
                    <a:pt x="1724918" y="666437"/>
                    <a:pt x="1729104" y="673804"/>
                  </a:cubicBezTo>
                  <a:cubicBezTo>
                    <a:pt x="1733457" y="681339"/>
                    <a:pt x="1739066" y="687115"/>
                    <a:pt x="1745931" y="691133"/>
                  </a:cubicBezTo>
                  <a:cubicBezTo>
                    <a:pt x="1753298" y="695319"/>
                    <a:pt x="1760832" y="697412"/>
                    <a:pt x="1768534" y="697412"/>
                  </a:cubicBezTo>
                  <a:cubicBezTo>
                    <a:pt x="1776236" y="697412"/>
                    <a:pt x="1783770" y="695319"/>
                    <a:pt x="1791137" y="691133"/>
                  </a:cubicBezTo>
                  <a:cubicBezTo>
                    <a:pt x="1797835" y="687282"/>
                    <a:pt x="1803360" y="681506"/>
                    <a:pt x="1807713" y="673804"/>
                  </a:cubicBezTo>
                  <a:cubicBezTo>
                    <a:pt x="1811899" y="666437"/>
                    <a:pt x="1813992" y="657647"/>
                    <a:pt x="1813992" y="647434"/>
                  </a:cubicBezTo>
                  <a:cubicBezTo>
                    <a:pt x="1813992" y="637053"/>
                    <a:pt x="1811899" y="628179"/>
                    <a:pt x="1807713" y="620812"/>
                  </a:cubicBezTo>
                  <a:cubicBezTo>
                    <a:pt x="1803360" y="613110"/>
                    <a:pt x="1797835" y="607334"/>
                    <a:pt x="1791137" y="603483"/>
                  </a:cubicBezTo>
                  <a:cubicBezTo>
                    <a:pt x="1784105" y="599465"/>
                    <a:pt x="1776571" y="597455"/>
                    <a:pt x="1768534" y="597455"/>
                  </a:cubicBezTo>
                  <a:close/>
                  <a:moveTo>
                    <a:pt x="377884" y="597455"/>
                  </a:moveTo>
                  <a:cubicBezTo>
                    <a:pt x="369847" y="597455"/>
                    <a:pt x="362313" y="599465"/>
                    <a:pt x="355281" y="603483"/>
                  </a:cubicBezTo>
                  <a:cubicBezTo>
                    <a:pt x="348416" y="607501"/>
                    <a:pt x="342807" y="613278"/>
                    <a:pt x="338454" y="620812"/>
                  </a:cubicBezTo>
                  <a:cubicBezTo>
                    <a:pt x="334268" y="628179"/>
                    <a:pt x="332175" y="637053"/>
                    <a:pt x="332175" y="647434"/>
                  </a:cubicBezTo>
                  <a:cubicBezTo>
                    <a:pt x="332175" y="657647"/>
                    <a:pt x="334268" y="666437"/>
                    <a:pt x="338454" y="673804"/>
                  </a:cubicBezTo>
                  <a:cubicBezTo>
                    <a:pt x="342807" y="681339"/>
                    <a:pt x="348416" y="687115"/>
                    <a:pt x="355281" y="691133"/>
                  </a:cubicBezTo>
                  <a:cubicBezTo>
                    <a:pt x="362648" y="695319"/>
                    <a:pt x="370182" y="697412"/>
                    <a:pt x="377884" y="697412"/>
                  </a:cubicBezTo>
                  <a:cubicBezTo>
                    <a:pt x="385586" y="697412"/>
                    <a:pt x="393120" y="695319"/>
                    <a:pt x="400487" y="691133"/>
                  </a:cubicBezTo>
                  <a:cubicBezTo>
                    <a:pt x="407185" y="687282"/>
                    <a:pt x="412710" y="681506"/>
                    <a:pt x="417063" y="673804"/>
                  </a:cubicBezTo>
                  <a:cubicBezTo>
                    <a:pt x="421249" y="666437"/>
                    <a:pt x="423342" y="657647"/>
                    <a:pt x="423342" y="647434"/>
                  </a:cubicBezTo>
                  <a:cubicBezTo>
                    <a:pt x="423342" y="637053"/>
                    <a:pt x="421249" y="628179"/>
                    <a:pt x="417063" y="620812"/>
                  </a:cubicBezTo>
                  <a:cubicBezTo>
                    <a:pt x="412710" y="613110"/>
                    <a:pt x="407185" y="607334"/>
                    <a:pt x="400487" y="603483"/>
                  </a:cubicBezTo>
                  <a:cubicBezTo>
                    <a:pt x="393455" y="599465"/>
                    <a:pt x="385921" y="597455"/>
                    <a:pt x="377884" y="597455"/>
                  </a:cubicBezTo>
                  <a:close/>
                  <a:moveTo>
                    <a:pt x="70824" y="597455"/>
                  </a:moveTo>
                  <a:cubicBezTo>
                    <a:pt x="63624" y="597455"/>
                    <a:pt x="56508" y="599548"/>
                    <a:pt x="49476" y="603734"/>
                  </a:cubicBezTo>
                  <a:cubicBezTo>
                    <a:pt x="42946" y="607585"/>
                    <a:pt x="37589" y="613445"/>
                    <a:pt x="33403" y="621314"/>
                  </a:cubicBezTo>
                  <a:cubicBezTo>
                    <a:pt x="29384" y="628849"/>
                    <a:pt x="27375" y="637555"/>
                    <a:pt x="27375" y="647434"/>
                  </a:cubicBezTo>
                  <a:cubicBezTo>
                    <a:pt x="27375" y="657312"/>
                    <a:pt x="29384" y="666019"/>
                    <a:pt x="33403" y="673553"/>
                  </a:cubicBezTo>
                  <a:cubicBezTo>
                    <a:pt x="37589" y="681422"/>
                    <a:pt x="42946" y="687282"/>
                    <a:pt x="49476" y="691133"/>
                  </a:cubicBezTo>
                  <a:cubicBezTo>
                    <a:pt x="56508" y="695319"/>
                    <a:pt x="63624" y="697412"/>
                    <a:pt x="70824" y="697412"/>
                  </a:cubicBezTo>
                  <a:cubicBezTo>
                    <a:pt x="78191" y="697412"/>
                    <a:pt x="85307" y="695319"/>
                    <a:pt x="92171" y="691133"/>
                  </a:cubicBezTo>
                  <a:cubicBezTo>
                    <a:pt x="98869" y="687115"/>
                    <a:pt x="104226" y="681255"/>
                    <a:pt x="108245" y="673553"/>
                  </a:cubicBezTo>
                  <a:cubicBezTo>
                    <a:pt x="112263" y="666019"/>
                    <a:pt x="114272" y="657312"/>
                    <a:pt x="114272" y="647434"/>
                  </a:cubicBezTo>
                  <a:cubicBezTo>
                    <a:pt x="114272" y="637388"/>
                    <a:pt x="112263" y="628598"/>
                    <a:pt x="108245" y="621063"/>
                  </a:cubicBezTo>
                  <a:cubicBezTo>
                    <a:pt x="104226" y="613696"/>
                    <a:pt x="98869" y="607920"/>
                    <a:pt x="92171" y="603734"/>
                  </a:cubicBezTo>
                  <a:cubicBezTo>
                    <a:pt x="85307" y="599548"/>
                    <a:pt x="78191" y="597455"/>
                    <a:pt x="70824" y="597455"/>
                  </a:cubicBezTo>
                  <a:close/>
                  <a:moveTo>
                    <a:pt x="786343" y="581884"/>
                  </a:moveTo>
                  <a:lnTo>
                    <a:pt x="808193" y="581884"/>
                  </a:lnTo>
                  <a:lnTo>
                    <a:pt x="808193" y="712983"/>
                  </a:lnTo>
                  <a:lnTo>
                    <a:pt x="786343" y="712983"/>
                  </a:lnTo>
                  <a:close/>
                  <a:moveTo>
                    <a:pt x="1244157" y="577866"/>
                  </a:moveTo>
                  <a:cubicBezTo>
                    <a:pt x="1250017" y="577866"/>
                    <a:pt x="1255207" y="578787"/>
                    <a:pt x="1259728" y="580628"/>
                  </a:cubicBezTo>
                  <a:lnTo>
                    <a:pt x="1259728" y="604236"/>
                  </a:lnTo>
                  <a:cubicBezTo>
                    <a:pt x="1254035" y="601390"/>
                    <a:pt x="1247840" y="599967"/>
                    <a:pt x="1241143" y="599967"/>
                  </a:cubicBezTo>
                  <a:cubicBezTo>
                    <a:pt x="1234948" y="599967"/>
                    <a:pt x="1229088" y="601809"/>
                    <a:pt x="1223563" y="605492"/>
                  </a:cubicBezTo>
                  <a:cubicBezTo>
                    <a:pt x="1218372" y="608841"/>
                    <a:pt x="1214103" y="613696"/>
                    <a:pt x="1210754" y="620059"/>
                  </a:cubicBezTo>
                  <a:cubicBezTo>
                    <a:pt x="1207741" y="625584"/>
                    <a:pt x="1206234" y="632114"/>
                    <a:pt x="1206234" y="639648"/>
                  </a:cubicBezTo>
                  <a:lnTo>
                    <a:pt x="1206234" y="712983"/>
                  </a:lnTo>
                  <a:lnTo>
                    <a:pt x="1184384" y="712983"/>
                  </a:lnTo>
                  <a:lnTo>
                    <a:pt x="1184384" y="581884"/>
                  </a:lnTo>
                  <a:lnTo>
                    <a:pt x="1204978" y="581884"/>
                  </a:lnTo>
                  <a:lnTo>
                    <a:pt x="1204978" y="602981"/>
                  </a:lnTo>
                  <a:lnTo>
                    <a:pt x="1206234" y="602981"/>
                  </a:lnTo>
                  <a:cubicBezTo>
                    <a:pt x="1208578" y="595948"/>
                    <a:pt x="1213517" y="590005"/>
                    <a:pt x="1221051" y="585149"/>
                  </a:cubicBezTo>
                  <a:cubicBezTo>
                    <a:pt x="1228418" y="580294"/>
                    <a:pt x="1236120" y="577866"/>
                    <a:pt x="1244157" y="577866"/>
                  </a:cubicBezTo>
                  <a:close/>
                  <a:moveTo>
                    <a:pt x="2339030" y="577615"/>
                  </a:moveTo>
                  <a:cubicBezTo>
                    <a:pt x="2352926" y="577615"/>
                    <a:pt x="2364898" y="580963"/>
                    <a:pt x="2374944" y="587661"/>
                  </a:cubicBezTo>
                  <a:cubicBezTo>
                    <a:pt x="2384655" y="594190"/>
                    <a:pt x="2391519" y="602981"/>
                    <a:pt x="2395538" y="614031"/>
                  </a:cubicBezTo>
                  <a:lnTo>
                    <a:pt x="2375697" y="622319"/>
                  </a:lnTo>
                  <a:cubicBezTo>
                    <a:pt x="2372348" y="613947"/>
                    <a:pt x="2367577" y="607752"/>
                    <a:pt x="2361382" y="603734"/>
                  </a:cubicBezTo>
                  <a:cubicBezTo>
                    <a:pt x="2355019" y="599548"/>
                    <a:pt x="2347234" y="597455"/>
                    <a:pt x="2338025" y="597455"/>
                  </a:cubicBezTo>
                  <a:cubicBezTo>
                    <a:pt x="2330323" y="597455"/>
                    <a:pt x="2323124" y="599548"/>
                    <a:pt x="2316426" y="603734"/>
                  </a:cubicBezTo>
                  <a:cubicBezTo>
                    <a:pt x="2309729" y="607920"/>
                    <a:pt x="2304371" y="613780"/>
                    <a:pt x="2300353" y="621314"/>
                  </a:cubicBezTo>
                  <a:cubicBezTo>
                    <a:pt x="2296335" y="628849"/>
                    <a:pt x="2294325" y="637555"/>
                    <a:pt x="2294325" y="647434"/>
                  </a:cubicBezTo>
                  <a:cubicBezTo>
                    <a:pt x="2294325" y="657145"/>
                    <a:pt x="2296335" y="665767"/>
                    <a:pt x="2300353" y="673302"/>
                  </a:cubicBezTo>
                  <a:cubicBezTo>
                    <a:pt x="2304371" y="680836"/>
                    <a:pt x="2309729" y="686696"/>
                    <a:pt x="2316426" y="690882"/>
                  </a:cubicBezTo>
                  <a:cubicBezTo>
                    <a:pt x="2323291" y="695235"/>
                    <a:pt x="2330491" y="697412"/>
                    <a:pt x="2338025" y="697412"/>
                  </a:cubicBezTo>
                  <a:cubicBezTo>
                    <a:pt x="2347066" y="697412"/>
                    <a:pt x="2355019" y="695235"/>
                    <a:pt x="2361884" y="690882"/>
                  </a:cubicBezTo>
                  <a:cubicBezTo>
                    <a:pt x="2368581" y="686696"/>
                    <a:pt x="2373604" y="680585"/>
                    <a:pt x="2376953" y="672548"/>
                  </a:cubicBezTo>
                  <a:lnTo>
                    <a:pt x="2396291" y="680836"/>
                  </a:lnTo>
                  <a:cubicBezTo>
                    <a:pt x="2391771" y="691552"/>
                    <a:pt x="2384655" y="700258"/>
                    <a:pt x="2374944" y="706956"/>
                  </a:cubicBezTo>
                  <a:cubicBezTo>
                    <a:pt x="2365233" y="713653"/>
                    <a:pt x="2353261" y="717002"/>
                    <a:pt x="2339030" y="717002"/>
                  </a:cubicBezTo>
                  <a:cubicBezTo>
                    <a:pt x="2326305" y="717002"/>
                    <a:pt x="2314919" y="713988"/>
                    <a:pt x="2304874" y="707960"/>
                  </a:cubicBezTo>
                  <a:cubicBezTo>
                    <a:pt x="2294995" y="701933"/>
                    <a:pt x="2287126" y="693645"/>
                    <a:pt x="2281266" y="683097"/>
                  </a:cubicBezTo>
                  <a:cubicBezTo>
                    <a:pt x="2275573" y="672716"/>
                    <a:pt x="2272727" y="660828"/>
                    <a:pt x="2272727" y="647434"/>
                  </a:cubicBezTo>
                  <a:cubicBezTo>
                    <a:pt x="2272727" y="634039"/>
                    <a:pt x="2275573" y="622152"/>
                    <a:pt x="2281266" y="611771"/>
                  </a:cubicBezTo>
                  <a:cubicBezTo>
                    <a:pt x="2287293" y="600888"/>
                    <a:pt x="2295162" y="592516"/>
                    <a:pt x="2304874" y="586656"/>
                  </a:cubicBezTo>
                  <a:cubicBezTo>
                    <a:pt x="2314919" y="580628"/>
                    <a:pt x="2326305" y="577615"/>
                    <a:pt x="2339030" y="577615"/>
                  </a:cubicBezTo>
                  <a:close/>
                  <a:moveTo>
                    <a:pt x="2195383" y="577615"/>
                  </a:moveTo>
                  <a:cubicBezTo>
                    <a:pt x="2213130" y="577615"/>
                    <a:pt x="2227111" y="582303"/>
                    <a:pt x="2237324" y="591679"/>
                  </a:cubicBezTo>
                  <a:cubicBezTo>
                    <a:pt x="2247370" y="600888"/>
                    <a:pt x="2252393" y="613613"/>
                    <a:pt x="2252393" y="629853"/>
                  </a:cubicBezTo>
                  <a:lnTo>
                    <a:pt x="2252393" y="712983"/>
                  </a:lnTo>
                  <a:lnTo>
                    <a:pt x="2231548" y="712983"/>
                  </a:lnTo>
                  <a:lnTo>
                    <a:pt x="2231548" y="694147"/>
                  </a:lnTo>
                  <a:lnTo>
                    <a:pt x="2230543" y="694147"/>
                  </a:lnTo>
                  <a:cubicBezTo>
                    <a:pt x="2226692" y="700677"/>
                    <a:pt x="2221083" y="706119"/>
                    <a:pt x="2213716" y="710472"/>
                  </a:cubicBezTo>
                  <a:cubicBezTo>
                    <a:pt x="2206517" y="714825"/>
                    <a:pt x="2197978" y="717002"/>
                    <a:pt x="2188099" y="717002"/>
                  </a:cubicBezTo>
                  <a:cubicBezTo>
                    <a:pt x="2178388" y="717002"/>
                    <a:pt x="2169849" y="715160"/>
                    <a:pt x="2162482" y="711476"/>
                  </a:cubicBezTo>
                  <a:cubicBezTo>
                    <a:pt x="2154780" y="707625"/>
                    <a:pt x="2148920" y="702435"/>
                    <a:pt x="2144902" y="695905"/>
                  </a:cubicBezTo>
                  <a:cubicBezTo>
                    <a:pt x="2140884" y="689375"/>
                    <a:pt x="2138874" y="681841"/>
                    <a:pt x="2138874" y="673302"/>
                  </a:cubicBezTo>
                  <a:cubicBezTo>
                    <a:pt x="2138874" y="659405"/>
                    <a:pt x="2144065" y="648606"/>
                    <a:pt x="2154445" y="640904"/>
                  </a:cubicBezTo>
                  <a:cubicBezTo>
                    <a:pt x="2165161" y="633035"/>
                    <a:pt x="2178388" y="629100"/>
                    <a:pt x="2194127" y="629100"/>
                  </a:cubicBezTo>
                  <a:cubicBezTo>
                    <a:pt x="2202331" y="629100"/>
                    <a:pt x="2209698" y="629937"/>
                    <a:pt x="2216228" y="631611"/>
                  </a:cubicBezTo>
                  <a:cubicBezTo>
                    <a:pt x="2222925" y="633286"/>
                    <a:pt x="2228032" y="635295"/>
                    <a:pt x="2231548" y="637639"/>
                  </a:cubicBezTo>
                  <a:lnTo>
                    <a:pt x="2231548" y="629602"/>
                  </a:lnTo>
                  <a:cubicBezTo>
                    <a:pt x="2231548" y="620059"/>
                    <a:pt x="2228199" y="612273"/>
                    <a:pt x="2221502" y="606246"/>
                  </a:cubicBezTo>
                  <a:cubicBezTo>
                    <a:pt x="2214805" y="600218"/>
                    <a:pt x="2206098" y="597204"/>
                    <a:pt x="2195383" y="597204"/>
                  </a:cubicBezTo>
                  <a:cubicBezTo>
                    <a:pt x="2188183" y="597204"/>
                    <a:pt x="2181486" y="598795"/>
                    <a:pt x="2175291" y="601976"/>
                  </a:cubicBezTo>
                  <a:cubicBezTo>
                    <a:pt x="2168761" y="605325"/>
                    <a:pt x="2163822" y="609762"/>
                    <a:pt x="2160473" y="615287"/>
                  </a:cubicBezTo>
                  <a:lnTo>
                    <a:pt x="2143897" y="602981"/>
                  </a:lnTo>
                  <a:cubicBezTo>
                    <a:pt x="2148920" y="595279"/>
                    <a:pt x="2156036" y="589084"/>
                    <a:pt x="2165245" y="584396"/>
                  </a:cubicBezTo>
                  <a:cubicBezTo>
                    <a:pt x="2174286" y="579875"/>
                    <a:pt x="2184332" y="577615"/>
                    <a:pt x="2195383" y="577615"/>
                  </a:cubicBezTo>
                  <a:close/>
                  <a:moveTo>
                    <a:pt x="2062805" y="577615"/>
                  </a:moveTo>
                  <a:cubicBezTo>
                    <a:pt x="2076701" y="577615"/>
                    <a:pt x="2088673" y="580963"/>
                    <a:pt x="2098719" y="587661"/>
                  </a:cubicBezTo>
                  <a:cubicBezTo>
                    <a:pt x="2108430" y="594190"/>
                    <a:pt x="2115294" y="602981"/>
                    <a:pt x="2119313" y="614031"/>
                  </a:cubicBezTo>
                  <a:lnTo>
                    <a:pt x="2099472" y="622319"/>
                  </a:lnTo>
                  <a:cubicBezTo>
                    <a:pt x="2096123" y="613947"/>
                    <a:pt x="2091352" y="607752"/>
                    <a:pt x="2085157" y="603734"/>
                  </a:cubicBezTo>
                  <a:cubicBezTo>
                    <a:pt x="2078794" y="599548"/>
                    <a:pt x="2071009" y="597455"/>
                    <a:pt x="2061800" y="597455"/>
                  </a:cubicBezTo>
                  <a:cubicBezTo>
                    <a:pt x="2054098" y="597455"/>
                    <a:pt x="2046899" y="599548"/>
                    <a:pt x="2040201" y="603734"/>
                  </a:cubicBezTo>
                  <a:cubicBezTo>
                    <a:pt x="2033504" y="607920"/>
                    <a:pt x="2028146" y="613780"/>
                    <a:pt x="2024128" y="621314"/>
                  </a:cubicBezTo>
                  <a:cubicBezTo>
                    <a:pt x="2020110" y="628849"/>
                    <a:pt x="2018100" y="637555"/>
                    <a:pt x="2018100" y="647434"/>
                  </a:cubicBezTo>
                  <a:cubicBezTo>
                    <a:pt x="2018100" y="657145"/>
                    <a:pt x="2020110" y="665767"/>
                    <a:pt x="2024128" y="673302"/>
                  </a:cubicBezTo>
                  <a:cubicBezTo>
                    <a:pt x="2028146" y="680836"/>
                    <a:pt x="2033504" y="686696"/>
                    <a:pt x="2040201" y="690882"/>
                  </a:cubicBezTo>
                  <a:cubicBezTo>
                    <a:pt x="2047066" y="695235"/>
                    <a:pt x="2054266" y="697412"/>
                    <a:pt x="2061800" y="697412"/>
                  </a:cubicBezTo>
                  <a:cubicBezTo>
                    <a:pt x="2070841" y="697412"/>
                    <a:pt x="2078794" y="695235"/>
                    <a:pt x="2085659" y="690882"/>
                  </a:cubicBezTo>
                  <a:cubicBezTo>
                    <a:pt x="2092356" y="686696"/>
                    <a:pt x="2097379" y="680585"/>
                    <a:pt x="2100728" y="672548"/>
                  </a:cubicBezTo>
                  <a:lnTo>
                    <a:pt x="2120066" y="680836"/>
                  </a:lnTo>
                  <a:cubicBezTo>
                    <a:pt x="2115546" y="691552"/>
                    <a:pt x="2108430" y="700258"/>
                    <a:pt x="2098719" y="706956"/>
                  </a:cubicBezTo>
                  <a:cubicBezTo>
                    <a:pt x="2089008" y="713653"/>
                    <a:pt x="2077036" y="717002"/>
                    <a:pt x="2062805" y="717002"/>
                  </a:cubicBezTo>
                  <a:cubicBezTo>
                    <a:pt x="2050080" y="717002"/>
                    <a:pt x="2038694" y="713988"/>
                    <a:pt x="2028649" y="707960"/>
                  </a:cubicBezTo>
                  <a:cubicBezTo>
                    <a:pt x="2018770" y="701933"/>
                    <a:pt x="2010901" y="693645"/>
                    <a:pt x="2005041" y="683097"/>
                  </a:cubicBezTo>
                  <a:cubicBezTo>
                    <a:pt x="1999348" y="672716"/>
                    <a:pt x="1996502" y="660828"/>
                    <a:pt x="1996502" y="647434"/>
                  </a:cubicBezTo>
                  <a:cubicBezTo>
                    <a:pt x="1996502" y="634039"/>
                    <a:pt x="1999348" y="622152"/>
                    <a:pt x="2005041" y="611771"/>
                  </a:cubicBezTo>
                  <a:cubicBezTo>
                    <a:pt x="2011068" y="600888"/>
                    <a:pt x="2018937" y="592516"/>
                    <a:pt x="2028649" y="586656"/>
                  </a:cubicBezTo>
                  <a:cubicBezTo>
                    <a:pt x="2038694" y="580628"/>
                    <a:pt x="2050080" y="577615"/>
                    <a:pt x="2062805" y="577615"/>
                  </a:cubicBezTo>
                  <a:close/>
                  <a:moveTo>
                    <a:pt x="1768534" y="577615"/>
                  </a:moveTo>
                  <a:cubicBezTo>
                    <a:pt x="1781426" y="577615"/>
                    <a:pt x="1792979" y="580712"/>
                    <a:pt x="1803193" y="586907"/>
                  </a:cubicBezTo>
                  <a:cubicBezTo>
                    <a:pt x="1813406" y="593102"/>
                    <a:pt x="1821443" y="601557"/>
                    <a:pt x="1827303" y="612273"/>
                  </a:cubicBezTo>
                  <a:cubicBezTo>
                    <a:pt x="1832995" y="622654"/>
                    <a:pt x="1835842" y="634374"/>
                    <a:pt x="1835842" y="647434"/>
                  </a:cubicBezTo>
                  <a:cubicBezTo>
                    <a:pt x="1835842" y="660493"/>
                    <a:pt x="1832995" y="672214"/>
                    <a:pt x="1827303" y="682594"/>
                  </a:cubicBezTo>
                  <a:cubicBezTo>
                    <a:pt x="1821443" y="693310"/>
                    <a:pt x="1813406" y="701765"/>
                    <a:pt x="1803193" y="707960"/>
                  </a:cubicBezTo>
                  <a:cubicBezTo>
                    <a:pt x="1793314" y="713988"/>
                    <a:pt x="1781761" y="717002"/>
                    <a:pt x="1768534" y="717002"/>
                  </a:cubicBezTo>
                  <a:cubicBezTo>
                    <a:pt x="1755307" y="717002"/>
                    <a:pt x="1743754" y="713988"/>
                    <a:pt x="1733876" y="707960"/>
                  </a:cubicBezTo>
                  <a:cubicBezTo>
                    <a:pt x="1723662" y="701765"/>
                    <a:pt x="1715626" y="693310"/>
                    <a:pt x="1709766" y="682594"/>
                  </a:cubicBezTo>
                  <a:cubicBezTo>
                    <a:pt x="1704073" y="672214"/>
                    <a:pt x="1701227" y="660493"/>
                    <a:pt x="1701227" y="647434"/>
                  </a:cubicBezTo>
                  <a:cubicBezTo>
                    <a:pt x="1701227" y="634374"/>
                    <a:pt x="1704073" y="622654"/>
                    <a:pt x="1709766" y="612273"/>
                  </a:cubicBezTo>
                  <a:cubicBezTo>
                    <a:pt x="1715626" y="601557"/>
                    <a:pt x="1723662" y="593102"/>
                    <a:pt x="1733876" y="586907"/>
                  </a:cubicBezTo>
                  <a:cubicBezTo>
                    <a:pt x="1744089" y="580712"/>
                    <a:pt x="1755642" y="577615"/>
                    <a:pt x="1768534" y="577615"/>
                  </a:cubicBezTo>
                  <a:close/>
                  <a:moveTo>
                    <a:pt x="1542195" y="577615"/>
                  </a:moveTo>
                  <a:cubicBezTo>
                    <a:pt x="1551571" y="577615"/>
                    <a:pt x="1559942" y="579959"/>
                    <a:pt x="1567309" y="584647"/>
                  </a:cubicBezTo>
                  <a:cubicBezTo>
                    <a:pt x="1574509" y="589335"/>
                    <a:pt x="1579616" y="595530"/>
                    <a:pt x="1582629" y="603232"/>
                  </a:cubicBezTo>
                  <a:cubicBezTo>
                    <a:pt x="1587150" y="595530"/>
                    <a:pt x="1593261" y="589335"/>
                    <a:pt x="1600963" y="584647"/>
                  </a:cubicBezTo>
                  <a:cubicBezTo>
                    <a:pt x="1608832" y="579959"/>
                    <a:pt x="1617706" y="577615"/>
                    <a:pt x="1627585" y="577615"/>
                  </a:cubicBezTo>
                  <a:cubicBezTo>
                    <a:pt x="1642821" y="577615"/>
                    <a:pt x="1654206" y="582219"/>
                    <a:pt x="1661741" y="591428"/>
                  </a:cubicBezTo>
                  <a:cubicBezTo>
                    <a:pt x="1669443" y="600971"/>
                    <a:pt x="1673293" y="613445"/>
                    <a:pt x="1673293" y="628849"/>
                  </a:cubicBezTo>
                  <a:lnTo>
                    <a:pt x="1673293" y="712983"/>
                  </a:lnTo>
                  <a:lnTo>
                    <a:pt x="1651695" y="712983"/>
                  </a:lnTo>
                  <a:lnTo>
                    <a:pt x="1651695" y="632114"/>
                  </a:lnTo>
                  <a:cubicBezTo>
                    <a:pt x="1651695" y="620059"/>
                    <a:pt x="1649183" y="611268"/>
                    <a:pt x="1644160" y="605743"/>
                  </a:cubicBezTo>
                  <a:cubicBezTo>
                    <a:pt x="1639137" y="600218"/>
                    <a:pt x="1631770" y="597455"/>
                    <a:pt x="1622059" y="597455"/>
                  </a:cubicBezTo>
                  <a:cubicBezTo>
                    <a:pt x="1615530" y="597455"/>
                    <a:pt x="1609586" y="599381"/>
                    <a:pt x="1604228" y="603232"/>
                  </a:cubicBezTo>
                  <a:cubicBezTo>
                    <a:pt x="1598870" y="607083"/>
                    <a:pt x="1594684" y="612106"/>
                    <a:pt x="1591671" y="618301"/>
                  </a:cubicBezTo>
                  <a:cubicBezTo>
                    <a:pt x="1588824" y="624161"/>
                    <a:pt x="1587401" y="631025"/>
                    <a:pt x="1587401" y="638895"/>
                  </a:cubicBezTo>
                  <a:lnTo>
                    <a:pt x="1587401" y="712983"/>
                  </a:lnTo>
                  <a:lnTo>
                    <a:pt x="1565551" y="712983"/>
                  </a:lnTo>
                  <a:lnTo>
                    <a:pt x="1565551" y="632365"/>
                  </a:lnTo>
                  <a:cubicBezTo>
                    <a:pt x="1565551" y="620142"/>
                    <a:pt x="1563040" y="611268"/>
                    <a:pt x="1558017" y="605743"/>
                  </a:cubicBezTo>
                  <a:cubicBezTo>
                    <a:pt x="1552994" y="600218"/>
                    <a:pt x="1545711" y="597455"/>
                    <a:pt x="1536167" y="597455"/>
                  </a:cubicBezTo>
                  <a:cubicBezTo>
                    <a:pt x="1529637" y="597455"/>
                    <a:pt x="1523693" y="599381"/>
                    <a:pt x="1518336" y="603232"/>
                  </a:cubicBezTo>
                  <a:cubicBezTo>
                    <a:pt x="1512978" y="607083"/>
                    <a:pt x="1508792" y="612273"/>
                    <a:pt x="1505778" y="618803"/>
                  </a:cubicBezTo>
                  <a:cubicBezTo>
                    <a:pt x="1502932" y="624998"/>
                    <a:pt x="1501509" y="631863"/>
                    <a:pt x="1501509" y="639397"/>
                  </a:cubicBezTo>
                  <a:lnTo>
                    <a:pt x="1501509" y="712983"/>
                  </a:lnTo>
                  <a:lnTo>
                    <a:pt x="1479659" y="712983"/>
                  </a:lnTo>
                  <a:lnTo>
                    <a:pt x="1479659" y="581884"/>
                  </a:lnTo>
                  <a:lnTo>
                    <a:pt x="1500253" y="581884"/>
                  </a:lnTo>
                  <a:lnTo>
                    <a:pt x="1500253" y="601223"/>
                  </a:lnTo>
                  <a:lnTo>
                    <a:pt x="1501509" y="601223"/>
                  </a:lnTo>
                  <a:cubicBezTo>
                    <a:pt x="1505192" y="594525"/>
                    <a:pt x="1510801" y="588916"/>
                    <a:pt x="1518336" y="584396"/>
                  </a:cubicBezTo>
                  <a:cubicBezTo>
                    <a:pt x="1525870" y="579875"/>
                    <a:pt x="1533823" y="577615"/>
                    <a:pt x="1542195" y="577615"/>
                  </a:cubicBezTo>
                  <a:close/>
                  <a:moveTo>
                    <a:pt x="1328608" y="577615"/>
                  </a:moveTo>
                  <a:cubicBezTo>
                    <a:pt x="1346355" y="577615"/>
                    <a:pt x="1360336" y="582303"/>
                    <a:pt x="1370549" y="591679"/>
                  </a:cubicBezTo>
                  <a:cubicBezTo>
                    <a:pt x="1380595" y="600888"/>
                    <a:pt x="1385618" y="613613"/>
                    <a:pt x="1385618" y="629853"/>
                  </a:cubicBezTo>
                  <a:lnTo>
                    <a:pt x="1385618" y="712983"/>
                  </a:lnTo>
                  <a:lnTo>
                    <a:pt x="1364773" y="712983"/>
                  </a:lnTo>
                  <a:lnTo>
                    <a:pt x="1364773" y="694147"/>
                  </a:lnTo>
                  <a:lnTo>
                    <a:pt x="1363768" y="694147"/>
                  </a:lnTo>
                  <a:cubicBezTo>
                    <a:pt x="1359917" y="700677"/>
                    <a:pt x="1354308" y="706119"/>
                    <a:pt x="1346941" y="710472"/>
                  </a:cubicBezTo>
                  <a:cubicBezTo>
                    <a:pt x="1339742" y="714825"/>
                    <a:pt x="1331203" y="717002"/>
                    <a:pt x="1321324" y="717002"/>
                  </a:cubicBezTo>
                  <a:cubicBezTo>
                    <a:pt x="1311613" y="717002"/>
                    <a:pt x="1303074" y="715160"/>
                    <a:pt x="1295707" y="711476"/>
                  </a:cubicBezTo>
                  <a:cubicBezTo>
                    <a:pt x="1288005" y="707625"/>
                    <a:pt x="1282145" y="702435"/>
                    <a:pt x="1278127" y="695905"/>
                  </a:cubicBezTo>
                  <a:cubicBezTo>
                    <a:pt x="1274109" y="689375"/>
                    <a:pt x="1272099" y="681841"/>
                    <a:pt x="1272099" y="673302"/>
                  </a:cubicBezTo>
                  <a:cubicBezTo>
                    <a:pt x="1272099" y="659405"/>
                    <a:pt x="1277290" y="648606"/>
                    <a:pt x="1287671" y="640904"/>
                  </a:cubicBezTo>
                  <a:cubicBezTo>
                    <a:pt x="1298386" y="633035"/>
                    <a:pt x="1311613" y="629100"/>
                    <a:pt x="1327352" y="629100"/>
                  </a:cubicBezTo>
                  <a:cubicBezTo>
                    <a:pt x="1335556" y="629100"/>
                    <a:pt x="1342923" y="629937"/>
                    <a:pt x="1349453" y="631611"/>
                  </a:cubicBezTo>
                  <a:cubicBezTo>
                    <a:pt x="1356150" y="633286"/>
                    <a:pt x="1361257" y="635295"/>
                    <a:pt x="1364773" y="637639"/>
                  </a:cubicBezTo>
                  <a:lnTo>
                    <a:pt x="1364773" y="629602"/>
                  </a:lnTo>
                  <a:cubicBezTo>
                    <a:pt x="1364773" y="620059"/>
                    <a:pt x="1361424" y="612273"/>
                    <a:pt x="1354727" y="606246"/>
                  </a:cubicBezTo>
                  <a:cubicBezTo>
                    <a:pt x="1348030" y="600218"/>
                    <a:pt x="1339323" y="597204"/>
                    <a:pt x="1328608" y="597204"/>
                  </a:cubicBezTo>
                  <a:cubicBezTo>
                    <a:pt x="1321408" y="597204"/>
                    <a:pt x="1314711" y="598795"/>
                    <a:pt x="1308516" y="601976"/>
                  </a:cubicBezTo>
                  <a:cubicBezTo>
                    <a:pt x="1301986" y="605325"/>
                    <a:pt x="1297047" y="609762"/>
                    <a:pt x="1293698" y="615287"/>
                  </a:cubicBezTo>
                  <a:lnTo>
                    <a:pt x="1277122" y="602981"/>
                  </a:lnTo>
                  <a:cubicBezTo>
                    <a:pt x="1282145" y="595279"/>
                    <a:pt x="1289261" y="589084"/>
                    <a:pt x="1298470" y="584396"/>
                  </a:cubicBezTo>
                  <a:cubicBezTo>
                    <a:pt x="1307511" y="579875"/>
                    <a:pt x="1317557" y="577615"/>
                    <a:pt x="1328608" y="577615"/>
                  </a:cubicBezTo>
                  <a:close/>
                  <a:moveTo>
                    <a:pt x="905778" y="577615"/>
                  </a:moveTo>
                  <a:cubicBezTo>
                    <a:pt x="921516" y="577615"/>
                    <a:pt x="933488" y="582219"/>
                    <a:pt x="941692" y="591428"/>
                  </a:cubicBezTo>
                  <a:cubicBezTo>
                    <a:pt x="950063" y="600804"/>
                    <a:pt x="954249" y="613278"/>
                    <a:pt x="954249" y="628849"/>
                  </a:cubicBezTo>
                  <a:lnTo>
                    <a:pt x="954249" y="712983"/>
                  </a:lnTo>
                  <a:lnTo>
                    <a:pt x="932399" y="712983"/>
                  </a:lnTo>
                  <a:lnTo>
                    <a:pt x="932399" y="632114"/>
                  </a:lnTo>
                  <a:cubicBezTo>
                    <a:pt x="932399" y="620059"/>
                    <a:pt x="929469" y="611268"/>
                    <a:pt x="923609" y="605743"/>
                  </a:cubicBezTo>
                  <a:cubicBezTo>
                    <a:pt x="917916" y="600218"/>
                    <a:pt x="909963" y="597455"/>
                    <a:pt x="899750" y="597455"/>
                  </a:cubicBezTo>
                  <a:cubicBezTo>
                    <a:pt x="892718" y="597455"/>
                    <a:pt x="886439" y="599465"/>
                    <a:pt x="880914" y="603483"/>
                  </a:cubicBezTo>
                  <a:cubicBezTo>
                    <a:pt x="875054" y="607836"/>
                    <a:pt x="870701" y="613026"/>
                    <a:pt x="867854" y="619054"/>
                  </a:cubicBezTo>
                  <a:cubicBezTo>
                    <a:pt x="864841" y="625584"/>
                    <a:pt x="863334" y="632281"/>
                    <a:pt x="863334" y="639146"/>
                  </a:cubicBezTo>
                  <a:lnTo>
                    <a:pt x="863334" y="712983"/>
                  </a:lnTo>
                  <a:lnTo>
                    <a:pt x="841484" y="712983"/>
                  </a:lnTo>
                  <a:lnTo>
                    <a:pt x="841484" y="581884"/>
                  </a:lnTo>
                  <a:lnTo>
                    <a:pt x="862078" y="581884"/>
                  </a:lnTo>
                  <a:lnTo>
                    <a:pt x="862078" y="601223"/>
                  </a:lnTo>
                  <a:lnTo>
                    <a:pt x="863334" y="601223"/>
                  </a:lnTo>
                  <a:cubicBezTo>
                    <a:pt x="866850" y="594693"/>
                    <a:pt x="872542" y="589167"/>
                    <a:pt x="880412" y="584647"/>
                  </a:cubicBezTo>
                  <a:cubicBezTo>
                    <a:pt x="888448" y="579959"/>
                    <a:pt x="896904" y="577615"/>
                    <a:pt x="905778" y="577615"/>
                  </a:cubicBezTo>
                  <a:close/>
                  <a:moveTo>
                    <a:pt x="704962" y="577615"/>
                  </a:moveTo>
                  <a:cubicBezTo>
                    <a:pt x="716347" y="577615"/>
                    <a:pt x="726561" y="580126"/>
                    <a:pt x="735602" y="585149"/>
                  </a:cubicBezTo>
                  <a:cubicBezTo>
                    <a:pt x="744476" y="590005"/>
                    <a:pt x="750838" y="596953"/>
                    <a:pt x="754689" y="605994"/>
                  </a:cubicBezTo>
                  <a:lnTo>
                    <a:pt x="735853" y="614785"/>
                  </a:lnTo>
                  <a:cubicBezTo>
                    <a:pt x="729993" y="603064"/>
                    <a:pt x="719612" y="597204"/>
                    <a:pt x="704711" y="597204"/>
                  </a:cubicBezTo>
                  <a:cubicBezTo>
                    <a:pt x="697679" y="597204"/>
                    <a:pt x="691316" y="598879"/>
                    <a:pt x="685624" y="602227"/>
                  </a:cubicBezTo>
                  <a:cubicBezTo>
                    <a:pt x="680266" y="605408"/>
                    <a:pt x="677587" y="609678"/>
                    <a:pt x="677587" y="615036"/>
                  </a:cubicBezTo>
                  <a:cubicBezTo>
                    <a:pt x="677587" y="619724"/>
                    <a:pt x="679512" y="623575"/>
                    <a:pt x="683363" y="626588"/>
                  </a:cubicBezTo>
                  <a:cubicBezTo>
                    <a:pt x="687214" y="629602"/>
                    <a:pt x="692823" y="632114"/>
                    <a:pt x="700190" y="634123"/>
                  </a:cubicBezTo>
                  <a:lnTo>
                    <a:pt x="719277" y="638895"/>
                  </a:lnTo>
                  <a:cubicBezTo>
                    <a:pt x="732337" y="642243"/>
                    <a:pt x="742048" y="647099"/>
                    <a:pt x="748410" y="653461"/>
                  </a:cubicBezTo>
                  <a:cubicBezTo>
                    <a:pt x="754940" y="659991"/>
                    <a:pt x="758205" y="667860"/>
                    <a:pt x="758205" y="677069"/>
                  </a:cubicBezTo>
                  <a:cubicBezTo>
                    <a:pt x="758205" y="684938"/>
                    <a:pt x="755861" y="691971"/>
                    <a:pt x="751173" y="698166"/>
                  </a:cubicBezTo>
                  <a:cubicBezTo>
                    <a:pt x="746652" y="704193"/>
                    <a:pt x="740374" y="708881"/>
                    <a:pt x="732337" y="712230"/>
                  </a:cubicBezTo>
                  <a:cubicBezTo>
                    <a:pt x="724803" y="715411"/>
                    <a:pt x="716096" y="717002"/>
                    <a:pt x="706218" y="717002"/>
                  </a:cubicBezTo>
                  <a:cubicBezTo>
                    <a:pt x="692153" y="717002"/>
                    <a:pt x="680349" y="713737"/>
                    <a:pt x="670806" y="707207"/>
                  </a:cubicBezTo>
                  <a:cubicBezTo>
                    <a:pt x="661764" y="701012"/>
                    <a:pt x="655151" y="692557"/>
                    <a:pt x="650965" y="681841"/>
                  </a:cubicBezTo>
                  <a:lnTo>
                    <a:pt x="670304" y="673051"/>
                  </a:lnTo>
                  <a:cubicBezTo>
                    <a:pt x="673652" y="681087"/>
                    <a:pt x="678508" y="687199"/>
                    <a:pt x="684870" y="691385"/>
                  </a:cubicBezTo>
                  <a:cubicBezTo>
                    <a:pt x="691567" y="695738"/>
                    <a:pt x="698683" y="697914"/>
                    <a:pt x="706218" y="697914"/>
                  </a:cubicBezTo>
                  <a:cubicBezTo>
                    <a:pt x="714422" y="697914"/>
                    <a:pt x="721454" y="696240"/>
                    <a:pt x="727314" y="692891"/>
                  </a:cubicBezTo>
                  <a:cubicBezTo>
                    <a:pt x="733174" y="689543"/>
                    <a:pt x="736104" y="684771"/>
                    <a:pt x="736104" y="678576"/>
                  </a:cubicBezTo>
                  <a:cubicBezTo>
                    <a:pt x="736104" y="673051"/>
                    <a:pt x="733760" y="668614"/>
                    <a:pt x="729072" y="665265"/>
                  </a:cubicBezTo>
                  <a:cubicBezTo>
                    <a:pt x="724719" y="662084"/>
                    <a:pt x="717436" y="659238"/>
                    <a:pt x="707222" y="656726"/>
                  </a:cubicBezTo>
                  <a:lnTo>
                    <a:pt x="691149" y="652457"/>
                  </a:lnTo>
                  <a:cubicBezTo>
                    <a:pt x="680768" y="649945"/>
                    <a:pt x="672229" y="645592"/>
                    <a:pt x="665532" y="639397"/>
                  </a:cubicBezTo>
                  <a:cubicBezTo>
                    <a:pt x="658834" y="633202"/>
                    <a:pt x="655486" y="625249"/>
                    <a:pt x="655486" y="615538"/>
                  </a:cubicBezTo>
                  <a:cubicBezTo>
                    <a:pt x="655486" y="608171"/>
                    <a:pt x="657746" y="601557"/>
                    <a:pt x="662267" y="595697"/>
                  </a:cubicBezTo>
                  <a:cubicBezTo>
                    <a:pt x="666955" y="589837"/>
                    <a:pt x="672982" y="585400"/>
                    <a:pt x="680349" y="582387"/>
                  </a:cubicBezTo>
                  <a:cubicBezTo>
                    <a:pt x="688386" y="579205"/>
                    <a:pt x="696590" y="577615"/>
                    <a:pt x="704962" y="577615"/>
                  </a:cubicBezTo>
                  <a:close/>
                  <a:moveTo>
                    <a:pt x="529280" y="577615"/>
                  </a:moveTo>
                  <a:cubicBezTo>
                    <a:pt x="543176" y="577615"/>
                    <a:pt x="555148" y="580963"/>
                    <a:pt x="565194" y="587661"/>
                  </a:cubicBezTo>
                  <a:cubicBezTo>
                    <a:pt x="574905" y="594190"/>
                    <a:pt x="581769" y="602981"/>
                    <a:pt x="585788" y="614031"/>
                  </a:cubicBezTo>
                  <a:lnTo>
                    <a:pt x="565947" y="622319"/>
                  </a:lnTo>
                  <a:cubicBezTo>
                    <a:pt x="562598" y="613947"/>
                    <a:pt x="557827" y="607752"/>
                    <a:pt x="551632" y="603734"/>
                  </a:cubicBezTo>
                  <a:cubicBezTo>
                    <a:pt x="545269" y="599548"/>
                    <a:pt x="537484" y="597455"/>
                    <a:pt x="528275" y="597455"/>
                  </a:cubicBezTo>
                  <a:cubicBezTo>
                    <a:pt x="520573" y="597455"/>
                    <a:pt x="513374" y="599548"/>
                    <a:pt x="506676" y="603734"/>
                  </a:cubicBezTo>
                  <a:cubicBezTo>
                    <a:pt x="499979" y="607920"/>
                    <a:pt x="494621" y="613780"/>
                    <a:pt x="490603" y="621314"/>
                  </a:cubicBezTo>
                  <a:cubicBezTo>
                    <a:pt x="486584" y="628849"/>
                    <a:pt x="484575" y="637555"/>
                    <a:pt x="484575" y="647434"/>
                  </a:cubicBezTo>
                  <a:cubicBezTo>
                    <a:pt x="484575" y="657145"/>
                    <a:pt x="486584" y="665767"/>
                    <a:pt x="490603" y="673302"/>
                  </a:cubicBezTo>
                  <a:cubicBezTo>
                    <a:pt x="494621" y="680836"/>
                    <a:pt x="499979" y="686696"/>
                    <a:pt x="506676" y="690882"/>
                  </a:cubicBezTo>
                  <a:cubicBezTo>
                    <a:pt x="513541" y="695235"/>
                    <a:pt x="520741" y="697412"/>
                    <a:pt x="528275" y="697412"/>
                  </a:cubicBezTo>
                  <a:cubicBezTo>
                    <a:pt x="537316" y="697412"/>
                    <a:pt x="545269" y="695235"/>
                    <a:pt x="552134" y="690882"/>
                  </a:cubicBezTo>
                  <a:cubicBezTo>
                    <a:pt x="558831" y="686696"/>
                    <a:pt x="563854" y="680585"/>
                    <a:pt x="567203" y="672548"/>
                  </a:cubicBezTo>
                  <a:lnTo>
                    <a:pt x="586541" y="680836"/>
                  </a:lnTo>
                  <a:cubicBezTo>
                    <a:pt x="582020" y="691552"/>
                    <a:pt x="574905" y="700258"/>
                    <a:pt x="565194" y="706956"/>
                  </a:cubicBezTo>
                  <a:cubicBezTo>
                    <a:pt x="555483" y="713653"/>
                    <a:pt x="543511" y="717002"/>
                    <a:pt x="529280" y="717002"/>
                  </a:cubicBezTo>
                  <a:cubicBezTo>
                    <a:pt x="516555" y="717002"/>
                    <a:pt x="505169" y="713988"/>
                    <a:pt x="495123" y="707960"/>
                  </a:cubicBezTo>
                  <a:cubicBezTo>
                    <a:pt x="485245" y="701933"/>
                    <a:pt x="477376" y="693645"/>
                    <a:pt x="471516" y="683097"/>
                  </a:cubicBezTo>
                  <a:cubicBezTo>
                    <a:pt x="465823" y="672716"/>
                    <a:pt x="462977" y="660828"/>
                    <a:pt x="462977" y="647434"/>
                  </a:cubicBezTo>
                  <a:cubicBezTo>
                    <a:pt x="462977" y="634039"/>
                    <a:pt x="465823" y="622152"/>
                    <a:pt x="471516" y="611771"/>
                  </a:cubicBezTo>
                  <a:cubicBezTo>
                    <a:pt x="477543" y="600888"/>
                    <a:pt x="485412" y="592516"/>
                    <a:pt x="495123" y="586656"/>
                  </a:cubicBezTo>
                  <a:cubicBezTo>
                    <a:pt x="505169" y="580628"/>
                    <a:pt x="516555" y="577615"/>
                    <a:pt x="529280" y="577615"/>
                  </a:cubicBezTo>
                  <a:close/>
                  <a:moveTo>
                    <a:pt x="431379" y="554007"/>
                  </a:moveTo>
                  <a:lnTo>
                    <a:pt x="448959" y="554007"/>
                  </a:lnTo>
                  <a:lnTo>
                    <a:pt x="448959" y="571587"/>
                  </a:lnTo>
                  <a:cubicBezTo>
                    <a:pt x="448959" y="579122"/>
                    <a:pt x="447285" y="585233"/>
                    <a:pt x="443936" y="589921"/>
                  </a:cubicBezTo>
                  <a:cubicBezTo>
                    <a:pt x="440587" y="594442"/>
                    <a:pt x="435648" y="596702"/>
                    <a:pt x="429118" y="596702"/>
                  </a:cubicBezTo>
                  <a:cubicBezTo>
                    <a:pt x="427276" y="596702"/>
                    <a:pt x="425518" y="596451"/>
                    <a:pt x="423844" y="595948"/>
                  </a:cubicBezTo>
                  <a:lnTo>
                    <a:pt x="423844" y="596953"/>
                  </a:lnTo>
                  <a:cubicBezTo>
                    <a:pt x="438076" y="609510"/>
                    <a:pt x="445192" y="626337"/>
                    <a:pt x="445192" y="647434"/>
                  </a:cubicBezTo>
                  <a:cubicBezTo>
                    <a:pt x="445192" y="660493"/>
                    <a:pt x="442345" y="672214"/>
                    <a:pt x="436653" y="682594"/>
                  </a:cubicBezTo>
                  <a:cubicBezTo>
                    <a:pt x="430793" y="693310"/>
                    <a:pt x="422756" y="701765"/>
                    <a:pt x="412542" y="707960"/>
                  </a:cubicBezTo>
                  <a:cubicBezTo>
                    <a:pt x="402664" y="713988"/>
                    <a:pt x="391111" y="717002"/>
                    <a:pt x="377884" y="717002"/>
                  </a:cubicBezTo>
                  <a:cubicBezTo>
                    <a:pt x="364657" y="717002"/>
                    <a:pt x="353104" y="713988"/>
                    <a:pt x="343226" y="707960"/>
                  </a:cubicBezTo>
                  <a:cubicBezTo>
                    <a:pt x="333012" y="701765"/>
                    <a:pt x="324976" y="693310"/>
                    <a:pt x="319116" y="682594"/>
                  </a:cubicBezTo>
                  <a:cubicBezTo>
                    <a:pt x="313423" y="672214"/>
                    <a:pt x="310577" y="660493"/>
                    <a:pt x="310577" y="647434"/>
                  </a:cubicBezTo>
                  <a:cubicBezTo>
                    <a:pt x="310577" y="634374"/>
                    <a:pt x="313423" y="622654"/>
                    <a:pt x="319116" y="612273"/>
                  </a:cubicBezTo>
                  <a:cubicBezTo>
                    <a:pt x="324976" y="601557"/>
                    <a:pt x="333012" y="593102"/>
                    <a:pt x="343226" y="586907"/>
                  </a:cubicBezTo>
                  <a:cubicBezTo>
                    <a:pt x="353439" y="580712"/>
                    <a:pt x="364992" y="577615"/>
                    <a:pt x="377884" y="577615"/>
                  </a:cubicBezTo>
                  <a:cubicBezTo>
                    <a:pt x="382237" y="577615"/>
                    <a:pt x="388935" y="578368"/>
                    <a:pt x="397976" y="579875"/>
                  </a:cubicBezTo>
                  <a:cubicBezTo>
                    <a:pt x="406013" y="581214"/>
                    <a:pt x="412124" y="581884"/>
                    <a:pt x="416310" y="581884"/>
                  </a:cubicBezTo>
                  <a:cubicBezTo>
                    <a:pt x="421667" y="581884"/>
                    <a:pt x="425602" y="581047"/>
                    <a:pt x="428114" y="579373"/>
                  </a:cubicBezTo>
                  <a:cubicBezTo>
                    <a:pt x="430290" y="577866"/>
                    <a:pt x="431379" y="575271"/>
                    <a:pt x="431379" y="571587"/>
                  </a:cubicBezTo>
                  <a:close/>
                  <a:moveTo>
                    <a:pt x="289276" y="554007"/>
                  </a:moveTo>
                  <a:lnTo>
                    <a:pt x="306856" y="554007"/>
                  </a:lnTo>
                  <a:lnTo>
                    <a:pt x="306856" y="571587"/>
                  </a:lnTo>
                  <a:cubicBezTo>
                    <a:pt x="306856" y="580796"/>
                    <a:pt x="304596" y="587493"/>
                    <a:pt x="300075" y="591679"/>
                  </a:cubicBezTo>
                  <a:cubicBezTo>
                    <a:pt x="295387" y="596032"/>
                    <a:pt x="288606" y="598209"/>
                    <a:pt x="279732" y="598209"/>
                  </a:cubicBezTo>
                  <a:lnTo>
                    <a:pt x="276969" y="598209"/>
                  </a:lnTo>
                  <a:lnTo>
                    <a:pt x="276969" y="712983"/>
                  </a:lnTo>
                  <a:lnTo>
                    <a:pt x="256124" y="712983"/>
                  </a:lnTo>
                  <a:lnTo>
                    <a:pt x="256124" y="693896"/>
                  </a:lnTo>
                  <a:lnTo>
                    <a:pt x="255120" y="693896"/>
                  </a:lnTo>
                  <a:cubicBezTo>
                    <a:pt x="251771" y="700258"/>
                    <a:pt x="245994" y="705784"/>
                    <a:pt x="237790" y="710472"/>
                  </a:cubicBezTo>
                  <a:cubicBezTo>
                    <a:pt x="230256" y="714825"/>
                    <a:pt x="221884" y="717002"/>
                    <a:pt x="212676" y="717002"/>
                  </a:cubicBezTo>
                  <a:cubicBezTo>
                    <a:pt x="196770" y="717002"/>
                    <a:pt x="184715" y="712397"/>
                    <a:pt x="176510" y="703188"/>
                  </a:cubicBezTo>
                  <a:cubicBezTo>
                    <a:pt x="168139" y="693812"/>
                    <a:pt x="163953" y="680836"/>
                    <a:pt x="163953" y="664261"/>
                  </a:cubicBezTo>
                  <a:lnTo>
                    <a:pt x="163953" y="581884"/>
                  </a:lnTo>
                  <a:lnTo>
                    <a:pt x="185803" y="581884"/>
                  </a:lnTo>
                  <a:lnTo>
                    <a:pt x="185803" y="660996"/>
                  </a:lnTo>
                  <a:cubicBezTo>
                    <a:pt x="185803" y="673720"/>
                    <a:pt x="188649" y="682929"/>
                    <a:pt x="194342" y="688622"/>
                  </a:cubicBezTo>
                  <a:cubicBezTo>
                    <a:pt x="200202" y="694482"/>
                    <a:pt x="207820" y="697412"/>
                    <a:pt x="217196" y="697412"/>
                  </a:cubicBezTo>
                  <a:cubicBezTo>
                    <a:pt x="224563" y="697412"/>
                    <a:pt x="231177" y="695403"/>
                    <a:pt x="237037" y="691385"/>
                  </a:cubicBezTo>
                  <a:cubicBezTo>
                    <a:pt x="242562" y="687534"/>
                    <a:pt x="246999" y="682427"/>
                    <a:pt x="250348" y="676065"/>
                  </a:cubicBezTo>
                  <a:cubicBezTo>
                    <a:pt x="253529" y="669870"/>
                    <a:pt x="255120" y="663172"/>
                    <a:pt x="255120" y="655973"/>
                  </a:cubicBezTo>
                  <a:lnTo>
                    <a:pt x="255120" y="581884"/>
                  </a:lnTo>
                  <a:lnTo>
                    <a:pt x="279732" y="581884"/>
                  </a:lnTo>
                  <a:cubicBezTo>
                    <a:pt x="286094" y="581884"/>
                    <a:pt x="289276" y="578452"/>
                    <a:pt x="289276" y="571587"/>
                  </a:cubicBezTo>
                  <a:close/>
                  <a:moveTo>
                    <a:pt x="1874472" y="544714"/>
                  </a:moveTo>
                  <a:lnTo>
                    <a:pt x="1896322" y="544714"/>
                  </a:lnTo>
                  <a:lnTo>
                    <a:pt x="1896322" y="581884"/>
                  </a:lnTo>
                  <a:lnTo>
                    <a:pt x="1928469" y="581884"/>
                  </a:lnTo>
                  <a:lnTo>
                    <a:pt x="1928469" y="601725"/>
                  </a:lnTo>
                  <a:lnTo>
                    <a:pt x="1896322" y="601725"/>
                  </a:lnTo>
                  <a:lnTo>
                    <a:pt x="1896322" y="673051"/>
                  </a:lnTo>
                  <a:cubicBezTo>
                    <a:pt x="1896322" y="680418"/>
                    <a:pt x="1897661" y="685776"/>
                    <a:pt x="1900340" y="689124"/>
                  </a:cubicBezTo>
                  <a:cubicBezTo>
                    <a:pt x="1903521" y="692808"/>
                    <a:pt x="1908293" y="694649"/>
                    <a:pt x="1914655" y="694649"/>
                  </a:cubicBezTo>
                  <a:cubicBezTo>
                    <a:pt x="1920181" y="694649"/>
                    <a:pt x="1924953" y="693226"/>
                    <a:pt x="1928971" y="690380"/>
                  </a:cubicBezTo>
                  <a:lnTo>
                    <a:pt x="1928971" y="711727"/>
                  </a:lnTo>
                  <a:cubicBezTo>
                    <a:pt x="1926627" y="712900"/>
                    <a:pt x="1924032" y="713737"/>
                    <a:pt x="1921185" y="714239"/>
                  </a:cubicBezTo>
                  <a:cubicBezTo>
                    <a:pt x="1918506" y="714741"/>
                    <a:pt x="1915074" y="714992"/>
                    <a:pt x="1910888" y="714992"/>
                  </a:cubicBezTo>
                  <a:cubicBezTo>
                    <a:pt x="1905363" y="714992"/>
                    <a:pt x="1900424" y="714155"/>
                    <a:pt x="1896071" y="712481"/>
                  </a:cubicBezTo>
                  <a:cubicBezTo>
                    <a:pt x="1891382" y="710639"/>
                    <a:pt x="1887615" y="708295"/>
                    <a:pt x="1884769" y="705449"/>
                  </a:cubicBezTo>
                  <a:cubicBezTo>
                    <a:pt x="1877904" y="698919"/>
                    <a:pt x="1874472" y="689961"/>
                    <a:pt x="1874472" y="678576"/>
                  </a:cubicBezTo>
                  <a:lnTo>
                    <a:pt x="1874472" y="601725"/>
                  </a:lnTo>
                  <a:lnTo>
                    <a:pt x="1851617" y="601725"/>
                  </a:lnTo>
                  <a:lnTo>
                    <a:pt x="1851617" y="581884"/>
                  </a:lnTo>
                  <a:lnTo>
                    <a:pt x="1874472" y="581884"/>
                  </a:lnTo>
                  <a:close/>
                  <a:moveTo>
                    <a:pt x="2422634" y="528892"/>
                  </a:moveTo>
                  <a:lnTo>
                    <a:pt x="2444484" y="528892"/>
                  </a:lnTo>
                  <a:lnTo>
                    <a:pt x="2444484" y="583140"/>
                  </a:lnTo>
                  <a:lnTo>
                    <a:pt x="2443228" y="601223"/>
                  </a:lnTo>
                  <a:lnTo>
                    <a:pt x="2444484" y="601223"/>
                  </a:lnTo>
                  <a:cubicBezTo>
                    <a:pt x="2447832" y="594693"/>
                    <a:pt x="2453525" y="589084"/>
                    <a:pt x="2461562" y="584396"/>
                  </a:cubicBezTo>
                  <a:cubicBezTo>
                    <a:pt x="2469263" y="579875"/>
                    <a:pt x="2477802" y="577615"/>
                    <a:pt x="2487179" y="577615"/>
                  </a:cubicBezTo>
                  <a:cubicBezTo>
                    <a:pt x="2503085" y="577615"/>
                    <a:pt x="2515223" y="582303"/>
                    <a:pt x="2523595" y="591679"/>
                  </a:cubicBezTo>
                  <a:cubicBezTo>
                    <a:pt x="2531967" y="601055"/>
                    <a:pt x="2536152" y="613445"/>
                    <a:pt x="2536152" y="628849"/>
                  </a:cubicBezTo>
                  <a:lnTo>
                    <a:pt x="2536152" y="712983"/>
                  </a:lnTo>
                  <a:lnTo>
                    <a:pt x="2514303" y="712983"/>
                  </a:lnTo>
                  <a:lnTo>
                    <a:pt x="2514303" y="632114"/>
                  </a:lnTo>
                  <a:cubicBezTo>
                    <a:pt x="2514303" y="620393"/>
                    <a:pt x="2511289" y="611687"/>
                    <a:pt x="2505261" y="605994"/>
                  </a:cubicBezTo>
                  <a:cubicBezTo>
                    <a:pt x="2499401" y="600302"/>
                    <a:pt x="2491616" y="597455"/>
                    <a:pt x="2481905" y="597455"/>
                  </a:cubicBezTo>
                  <a:cubicBezTo>
                    <a:pt x="2475375" y="597455"/>
                    <a:pt x="2469096" y="599548"/>
                    <a:pt x="2463069" y="603734"/>
                  </a:cubicBezTo>
                  <a:cubicBezTo>
                    <a:pt x="2457376" y="607752"/>
                    <a:pt x="2452855" y="613026"/>
                    <a:pt x="2449507" y="619556"/>
                  </a:cubicBezTo>
                  <a:cubicBezTo>
                    <a:pt x="2446158" y="626254"/>
                    <a:pt x="2444484" y="633035"/>
                    <a:pt x="2444484" y="639899"/>
                  </a:cubicBezTo>
                  <a:lnTo>
                    <a:pt x="2444484" y="712983"/>
                  </a:lnTo>
                  <a:lnTo>
                    <a:pt x="2422634" y="712983"/>
                  </a:lnTo>
                  <a:close/>
                  <a:moveTo>
                    <a:pt x="984359" y="528892"/>
                  </a:moveTo>
                  <a:lnTo>
                    <a:pt x="1006209" y="528892"/>
                  </a:lnTo>
                  <a:lnTo>
                    <a:pt x="1006209" y="583140"/>
                  </a:lnTo>
                  <a:lnTo>
                    <a:pt x="1004953" y="601223"/>
                  </a:lnTo>
                  <a:lnTo>
                    <a:pt x="1006209" y="601223"/>
                  </a:lnTo>
                  <a:cubicBezTo>
                    <a:pt x="1009557" y="594693"/>
                    <a:pt x="1015250" y="589084"/>
                    <a:pt x="1023287" y="584396"/>
                  </a:cubicBezTo>
                  <a:cubicBezTo>
                    <a:pt x="1030989" y="579875"/>
                    <a:pt x="1039528" y="577615"/>
                    <a:pt x="1048904" y="577615"/>
                  </a:cubicBezTo>
                  <a:cubicBezTo>
                    <a:pt x="1064810" y="577615"/>
                    <a:pt x="1076949" y="582303"/>
                    <a:pt x="1085320" y="591679"/>
                  </a:cubicBezTo>
                  <a:cubicBezTo>
                    <a:pt x="1093692" y="601055"/>
                    <a:pt x="1097877" y="613445"/>
                    <a:pt x="1097877" y="628849"/>
                  </a:cubicBezTo>
                  <a:lnTo>
                    <a:pt x="1097877" y="712983"/>
                  </a:lnTo>
                  <a:lnTo>
                    <a:pt x="1076028" y="712983"/>
                  </a:lnTo>
                  <a:lnTo>
                    <a:pt x="1076028" y="632114"/>
                  </a:lnTo>
                  <a:cubicBezTo>
                    <a:pt x="1076028" y="620393"/>
                    <a:pt x="1073014" y="611687"/>
                    <a:pt x="1066986" y="605994"/>
                  </a:cubicBezTo>
                  <a:cubicBezTo>
                    <a:pt x="1061126" y="600302"/>
                    <a:pt x="1053341" y="597455"/>
                    <a:pt x="1043630" y="597455"/>
                  </a:cubicBezTo>
                  <a:cubicBezTo>
                    <a:pt x="1037100" y="597455"/>
                    <a:pt x="1030821" y="599548"/>
                    <a:pt x="1024794" y="603734"/>
                  </a:cubicBezTo>
                  <a:cubicBezTo>
                    <a:pt x="1019101" y="607752"/>
                    <a:pt x="1014580" y="613026"/>
                    <a:pt x="1011232" y="619556"/>
                  </a:cubicBezTo>
                  <a:cubicBezTo>
                    <a:pt x="1007883" y="626254"/>
                    <a:pt x="1006209" y="633035"/>
                    <a:pt x="1006209" y="639899"/>
                  </a:cubicBezTo>
                  <a:lnTo>
                    <a:pt x="1006209" y="712983"/>
                  </a:lnTo>
                  <a:lnTo>
                    <a:pt x="984359" y="712983"/>
                  </a:lnTo>
                  <a:close/>
                  <a:moveTo>
                    <a:pt x="113268" y="528892"/>
                  </a:moveTo>
                  <a:lnTo>
                    <a:pt x="135118" y="528892"/>
                  </a:lnTo>
                  <a:lnTo>
                    <a:pt x="135118" y="545719"/>
                  </a:lnTo>
                  <a:lnTo>
                    <a:pt x="151442" y="545719"/>
                  </a:lnTo>
                  <a:lnTo>
                    <a:pt x="151442" y="563048"/>
                  </a:lnTo>
                  <a:lnTo>
                    <a:pt x="135118" y="563048"/>
                  </a:lnTo>
                  <a:lnTo>
                    <a:pt x="135118" y="712983"/>
                  </a:lnTo>
                  <a:lnTo>
                    <a:pt x="114272" y="712983"/>
                  </a:lnTo>
                  <a:lnTo>
                    <a:pt x="114272" y="693645"/>
                  </a:lnTo>
                  <a:lnTo>
                    <a:pt x="113268" y="693645"/>
                  </a:lnTo>
                  <a:cubicBezTo>
                    <a:pt x="109417" y="700007"/>
                    <a:pt x="103389" y="705533"/>
                    <a:pt x="95185" y="710221"/>
                  </a:cubicBezTo>
                  <a:cubicBezTo>
                    <a:pt x="87316" y="714741"/>
                    <a:pt x="78442" y="717002"/>
                    <a:pt x="68563" y="717002"/>
                  </a:cubicBezTo>
                  <a:cubicBezTo>
                    <a:pt x="56341" y="717002"/>
                    <a:pt x="45625" y="714072"/>
                    <a:pt x="36417" y="708211"/>
                  </a:cubicBezTo>
                  <a:cubicBezTo>
                    <a:pt x="27040" y="702351"/>
                    <a:pt x="19590" y="694063"/>
                    <a:pt x="14064" y="683348"/>
                  </a:cubicBezTo>
                  <a:cubicBezTo>
                    <a:pt x="8539" y="672800"/>
                    <a:pt x="5777" y="660828"/>
                    <a:pt x="5777" y="647434"/>
                  </a:cubicBezTo>
                  <a:cubicBezTo>
                    <a:pt x="5777" y="634207"/>
                    <a:pt x="8539" y="622319"/>
                    <a:pt x="14064" y="611771"/>
                  </a:cubicBezTo>
                  <a:cubicBezTo>
                    <a:pt x="19757" y="600888"/>
                    <a:pt x="27208" y="592516"/>
                    <a:pt x="36417" y="586656"/>
                  </a:cubicBezTo>
                  <a:cubicBezTo>
                    <a:pt x="45960" y="580628"/>
                    <a:pt x="56676" y="577615"/>
                    <a:pt x="68563" y="577615"/>
                  </a:cubicBezTo>
                  <a:cubicBezTo>
                    <a:pt x="78275" y="577615"/>
                    <a:pt x="87148" y="579959"/>
                    <a:pt x="95185" y="584647"/>
                  </a:cubicBezTo>
                  <a:cubicBezTo>
                    <a:pt x="103389" y="589502"/>
                    <a:pt x="109417" y="595111"/>
                    <a:pt x="113268" y="601474"/>
                  </a:cubicBezTo>
                  <a:lnTo>
                    <a:pt x="114272" y="601474"/>
                  </a:lnTo>
                  <a:lnTo>
                    <a:pt x="113268" y="583893"/>
                  </a:lnTo>
                  <a:lnTo>
                    <a:pt x="113268" y="563048"/>
                  </a:lnTo>
                  <a:lnTo>
                    <a:pt x="73586" y="563048"/>
                  </a:lnTo>
                  <a:lnTo>
                    <a:pt x="73586" y="545719"/>
                  </a:lnTo>
                  <a:lnTo>
                    <a:pt x="113268" y="545719"/>
                  </a:lnTo>
                  <a:close/>
                  <a:moveTo>
                    <a:pt x="797142" y="526381"/>
                  </a:moveTo>
                  <a:cubicBezTo>
                    <a:pt x="801663" y="526381"/>
                    <a:pt x="805347" y="527804"/>
                    <a:pt x="808193" y="530650"/>
                  </a:cubicBezTo>
                  <a:cubicBezTo>
                    <a:pt x="811207" y="533664"/>
                    <a:pt x="812713" y="537431"/>
                    <a:pt x="812713" y="541952"/>
                  </a:cubicBezTo>
                  <a:cubicBezTo>
                    <a:pt x="812713" y="546305"/>
                    <a:pt x="811207" y="549988"/>
                    <a:pt x="808193" y="553002"/>
                  </a:cubicBezTo>
                  <a:cubicBezTo>
                    <a:pt x="805012" y="556183"/>
                    <a:pt x="801328" y="557774"/>
                    <a:pt x="797142" y="557774"/>
                  </a:cubicBezTo>
                  <a:cubicBezTo>
                    <a:pt x="792957" y="557774"/>
                    <a:pt x="789273" y="556183"/>
                    <a:pt x="786092" y="553002"/>
                  </a:cubicBezTo>
                  <a:cubicBezTo>
                    <a:pt x="782911" y="549821"/>
                    <a:pt x="781320" y="546138"/>
                    <a:pt x="781320" y="541952"/>
                  </a:cubicBezTo>
                  <a:cubicBezTo>
                    <a:pt x="781320" y="537599"/>
                    <a:pt x="782911" y="533831"/>
                    <a:pt x="786092" y="530650"/>
                  </a:cubicBezTo>
                  <a:cubicBezTo>
                    <a:pt x="788938" y="527804"/>
                    <a:pt x="792622" y="526381"/>
                    <a:pt x="797142" y="526381"/>
                  </a:cubicBezTo>
                  <a:close/>
                  <a:moveTo>
                    <a:pt x="2200657" y="523618"/>
                  </a:moveTo>
                  <a:lnTo>
                    <a:pt x="2224516" y="523618"/>
                  </a:lnTo>
                  <a:lnTo>
                    <a:pt x="2206182" y="556267"/>
                  </a:lnTo>
                  <a:lnTo>
                    <a:pt x="2187095" y="556267"/>
                  </a:lnTo>
                  <a:close/>
                  <a:moveTo>
                    <a:pt x="1758990" y="523618"/>
                  </a:moveTo>
                  <a:lnTo>
                    <a:pt x="1778329" y="523618"/>
                  </a:lnTo>
                  <a:lnTo>
                    <a:pt x="1804699" y="553756"/>
                  </a:lnTo>
                  <a:lnTo>
                    <a:pt x="1804699" y="555011"/>
                  </a:lnTo>
                  <a:lnTo>
                    <a:pt x="1783603" y="555011"/>
                  </a:lnTo>
                  <a:lnTo>
                    <a:pt x="1769539" y="538687"/>
                  </a:lnTo>
                  <a:lnTo>
                    <a:pt x="1767529" y="538687"/>
                  </a:lnTo>
                  <a:lnTo>
                    <a:pt x="1753967" y="555011"/>
                  </a:lnTo>
                  <a:lnTo>
                    <a:pt x="1732871" y="555011"/>
                  </a:lnTo>
                  <a:lnTo>
                    <a:pt x="1732871" y="553756"/>
                  </a:lnTo>
                  <a:close/>
                  <a:moveTo>
                    <a:pt x="1783817" y="430033"/>
                  </a:moveTo>
                  <a:cubicBezTo>
                    <a:pt x="1787835" y="430033"/>
                    <a:pt x="1791100" y="431289"/>
                    <a:pt x="1793612" y="433800"/>
                  </a:cubicBezTo>
                  <a:cubicBezTo>
                    <a:pt x="1796123" y="436312"/>
                    <a:pt x="1797379" y="439577"/>
                    <a:pt x="1797379" y="443595"/>
                  </a:cubicBezTo>
                  <a:cubicBezTo>
                    <a:pt x="1797379" y="447446"/>
                    <a:pt x="1796123" y="450711"/>
                    <a:pt x="1793612" y="453390"/>
                  </a:cubicBezTo>
                  <a:cubicBezTo>
                    <a:pt x="1791100" y="456236"/>
                    <a:pt x="1787835" y="457659"/>
                    <a:pt x="1783817" y="457659"/>
                  </a:cubicBezTo>
                  <a:cubicBezTo>
                    <a:pt x="1780133" y="457659"/>
                    <a:pt x="1776869" y="456236"/>
                    <a:pt x="1774022" y="453390"/>
                  </a:cubicBezTo>
                  <a:cubicBezTo>
                    <a:pt x="1771176" y="450543"/>
                    <a:pt x="1769753" y="447278"/>
                    <a:pt x="1769753" y="443595"/>
                  </a:cubicBezTo>
                  <a:cubicBezTo>
                    <a:pt x="1769753" y="439577"/>
                    <a:pt x="1771176" y="436312"/>
                    <a:pt x="1774022" y="433800"/>
                  </a:cubicBezTo>
                  <a:cubicBezTo>
                    <a:pt x="1776869" y="431289"/>
                    <a:pt x="1780133" y="430033"/>
                    <a:pt x="1783817" y="430033"/>
                  </a:cubicBezTo>
                  <a:close/>
                  <a:moveTo>
                    <a:pt x="1783817" y="292655"/>
                  </a:moveTo>
                  <a:cubicBezTo>
                    <a:pt x="1773771" y="292655"/>
                    <a:pt x="1764981" y="296004"/>
                    <a:pt x="1757446" y="302701"/>
                  </a:cubicBezTo>
                  <a:cubicBezTo>
                    <a:pt x="1750414" y="309064"/>
                    <a:pt x="1745726" y="317770"/>
                    <a:pt x="1743382" y="328821"/>
                  </a:cubicBezTo>
                  <a:lnTo>
                    <a:pt x="1823247" y="328821"/>
                  </a:lnTo>
                  <a:cubicBezTo>
                    <a:pt x="1823080" y="323295"/>
                    <a:pt x="1821573" y="317770"/>
                    <a:pt x="1818726" y="312245"/>
                  </a:cubicBezTo>
                  <a:cubicBezTo>
                    <a:pt x="1816048" y="306887"/>
                    <a:pt x="1811778" y="302283"/>
                    <a:pt x="1805918" y="298432"/>
                  </a:cubicBezTo>
                  <a:cubicBezTo>
                    <a:pt x="1800058" y="294581"/>
                    <a:pt x="1792691" y="292655"/>
                    <a:pt x="1783817" y="292655"/>
                  </a:cubicBezTo>
                  <a:close/>
                  <a:moveTo>
                    <a:pt x="1309074" y="292655"/>
                  </a:moveTo>
                  <a:cubicBezTo>
                    <a:pt x="1301874" y="292655"/>
                    <a:pt x="1294758" y="294748"/>
                    <a:pt x="1287726" y="298934"/>
                  </a:cubicBezTo>
                  <a:cubicBezTo>
                    <a:pt x="1281197" y="302785"/>
                    <a:pt x="1275839" y="308645"/>
                    <a:pt x="1271653" y="316514"/>
                  </a:cubicBezTo>
                  <a:cubicBezTo>
                    <a:pt x="1267635" y="324049"/>
                    <a:pt x="1265625" y="332755"/>
                    <a:pt x="1265625" y="342634"/>
                  </a:cubicBezTo>
                  <a:cubicBezTo>
                    <a:pt x="1265625" y="352512"/>
                    <a:pt x="1267635" y="361219"/>
                    <a:pt x="1271653" y="368753"/>
                  </a:cubicBezTo>
                  <a:cubicBezTo>
                    <a:pt x="1275839" y="376622"/>
                    <a:pt x="1281197" y="382482"/>
                    <a:pt x="1287726" y="386333"/>
                  </a:cubicBezTo>
                  <a:cubicBezTo>
                    <a:pt x="1294758" y="390519"/>
                    <a:pt x="1301874" y="392612"/>
                    <a:pt x="1309074" y="392612"/>
                  </a:cubicBezTo>
                  <a:cubicBezTo>
                    <a:pt x="1316441" y="392612"/>
                    <a:pt x="1323557" y="390519"/>
                    <a:pt x="1330421" y="386333"/>
                  </a:cubicBezTo>
                  <a:cubicBezTo>
                    <a:pt x="1337119" y="382315"/>
                    <a:pt x="1342477" y="376455"/>
                    <a:pt x="1346495" y="368753"/>
                  </a:cubicBezTo>
                  <a:cubicBezTo>
                    <a:pt x="1350513" y="361219"/>
                    <a:pt x="1352522" y="352512"/>
                    <a:pt x="1352522" y="342634"/>
                  </a:cubicBezTo>
                  <a:cubicBezTo>
                    <a:pt x="1352522" y="332588"/>
                    <a:pt x="1350513" y="323798"/>
                    <a:pt x="1346495" y="316263"/>
                  </a:cubicBezTo>
                  <a:cubicBezTo>
                    <a:pt x="1342477" y="308896"/>
                    <a:pt x="1337119" y="303120"/>
                    <a:pt x="1330421" y="298934"/>
                  </a:cubicBezTo>
                  <a:cubicBezTo>
                    <a:pt x="1323557" y="294748"/>
                    <a:pt x="1316441" y="292655"/>
                    <a:pt x="1309074" y="292655"/>
                  </a:cubicBezTo>
                  <a:close/>
                  <a:moveTo>
                    <a:pt x="1099022" y="292655"/>
                  </a:moveTo>
                  <a:cubicBezTo>
                    <a:pt x="1091152" y="292655"/>
                    <a:pt x="1083953" y="294665"/>
                    <a:pt x="1077423" y="298683"/>
                  </a:cubicBezTo>
                  <a:cubicBezTo>
                    <a:pt x="1070726" y="302869"/>
                    <a:pt x="1065535" y="308478"/>
                    <a:pt x="1061852" y="315510"/>
                  </a:cubicBezTo>
                  <a:cubicBezTo>
                    <a:pt x="1058001" y="322877"/>
                    <a:pt x="1056075" y="331667"/>
                    <a:pt x="1056075" y="341880"/>
                  </a:cubicBezTo>
                  <a:cubicBezTo>
                    <a:pt x="1056075" y="351759"/>
                    <a:pt x="1058001" y="360549"/>
                    <a:pt x="1061852" y="368251"/>
                  </a:cubicBezTo>
                  <a:cubicBezTo>
                    <a:pt x="1065535" y="375618"/>
                    <a:pt x="1070726" y="381227"/>
                    <a:pt x="1077423" y="385078"/>
                  </a:cubicBezTo>
                  <a:cubicBezTo>
                    <a:pt x="1084120" y="388929"/>
                    <a:pt x="1091320" y="390854"/>
                    <a:pt x="1099022" y="390854"/>
                  </a:cubicBezTo>
                  <a:cubicBezTo>
                    <a:pt x="1107058" y="390854"/>
                    <a:pt x="1114174" y="388929"/>
                    <a:pt x="1120369" y="385078"/>
                  </a:cubicBezTo>
                  <a:cubicBezTo>
                    <a:pt x="1126899" y="381059"/>
                    <a:pt x="1132089" y="375367"/>
                    <a:pt x="1135940" y="368000"/>
                  </a:cubicBezTo>
                  <a:cubicBezTo>
                    <a:pt x="1139791" y="360633"/>
                    <a:pt x="1141717" y="351926"/>
                    <a:pt x="1141717" y="341880"/>
                  </a:cubicBezTo>
                  <a:cubicBezTo>
                    <a:pt x="1141717" y="331499"/>
                    <a:pt x="1139791" y="322626"/>
                    <a:pt x="1135940" y="315259"/>
                  </a:cubicBezTo>
                  <a:cubicBezTo>
                    <a:pt x="1132089" y="307724"/>
                    <a:pt x="1126899" y="302115"/>
                    <a:pt x="1120369" y="298432"/>
                  </a:cubicBezTo>
                  <a:cubicBezTo>
                    <a:pt x="1113672" y="294581"/>
                    <a:pt x="1106556" y="292655"/>
                    <a:pt x="1099022" y="292655"/>
                  </a:cubicBezTo>
                  <a:close/>
                  <a:moveTo>
                    <a:pt x="1868928" y="277084"/>
                  </a:moveTo>
                  <a:lnTo>
                    <a:pt x="1890778" y="277084"/>
                  </a:lnTo>
                  <a:lnTo>
                    <a:pt x="1890778" y="356196"/>
                  </a:lnTo>
                  <a:cubicBezTo>
                    <a:pt x="1890778" y="368920"/>
                    <a:pt x="1893624" y="378129"/>
                    <a:pt x="1899317" y="383822"/>
                  </a:cubicBezTo>
                  <a:cubicBezTo>
                    <a:pt x="1905177" y="389682"/>
                    <a:pt x="1912795" y="392612"/>
                    <a:pt x="1922171" y="392612"/>
                  </a:cubicBezTo>
                  <a:cubicBezTo>
                    <a:pt x="1929538" y="392612"/>
                    <a:pt x="1936152" y="390603"/>
                    <a:pt x="1942012" y="386585"/>
                  </a:cubicBezTo>
                  <a:cubicBezTo>
                    <a:pt x="1947537" y="382734"/>
                    <a:pt x="1951974" y="377627"/>
                    <a:pt x="1955323" y="371265"/>
                  </a:cubicBezTo>
                  <a:cubicBezTo>
                    <a:pt x="1958504" y="365070"/>
                    <a:pt x="1960095" y="358372"/>
                    <a:pt x="1960095" y="351173"/>
                  </a:cubicBezTo>
                  <a:lnTo>
                    <a:pt x="1960095" y="277084"/>
                  </a:lnTo>
                  <a:lnTo>
                    <a:pt x="1981944" y="277084"/>
                  </a:lnTo>
                  <a:lnTo>
                    <a:pt x="1981944" y="408183"/>
                  </a:lnTo>
                  <a:lnTo>
                    <a:pt x="1961099" y="408183"/>
                  </a:lnTo>
                  <a:lnTo>
                    <a:pt x="1961099" y="389096"/>
                  </a:lnTo>
                  <a:lnTo>
                    <a:pt x="1960095" y="389096"/>
                  </a:lnTo>
                  <a:cubicBezTo>
                    <a:pt x="1956746" y="395458"/>
                    <a:pt x="1950970" y="400984"/>
                    <a:pt x="1942765" y="405672"/>
                  </a:cubicBezTo>
                  <a:cubicBezTo>
                    <a:pt x="1935231" y="410025"/>
                    <a:pt x="1926859" y="412202"/>
                    <a:pt x="1917651" y="412202"/>
                  </a:cubicBezTo>
                  <a:cubicBezTo>
                    <a:pt x="1901745" y="412202"/>
                    <a:pt x="1889689" y="407597"/>
                    <a:pt x="1881485" y="398388"/>
                  </a:cubicBezTo>
                  <a:cubicBezTo>
                    <a:pt x="1873114" y="389012"/>
                    <a:pt x="1868928" y="376036"/>
                    <a:pt x="1868928" y="359461"/>
                  </a:cubicBezTo>
                  <a:close/>
                  <a:moveTo>
                    <a:pt x="1672168" y="277084"/>
                  </a:moveTo>
                  <a:lnTo>
                    <a:pt x="1694018" y="277084"/>
                  </a:lnTo>
                  <a:lnTo>
                    <a:pt x="1694018" y="408183"/>
                  </a:lnTo>
                  <a:lnTo>
                    <a:pt x="1672168" y="408183"/>
                  </a:lnTo>
                  <a:close/>
                  <a:moveTo>
                    <a:pt x="348193" y="277084"/>
                  </a:moveTo>
                  <a:lnTo>
                    <a:pt x="370043" y="277084"/>
                  </a:lnTo>
                  <a:lnTo>
                    <a:pt x="370043" y="408183"/>
                  </a:lnTo>
                  <a:lnTo>
                    <a:pt x="348193" y="408183"/>
                  </a:lnTo>
                  <a:close/>
                  <a:moveTo>
                    <a:pt x="1783817" y="272815"/>
                  </a:moveTo>
                  <a:cubicBezTo>
                    <a:pt x="1796374" y="272815"/>
                    <a:pt x="1807509" y="275745"/>
                    <a:pt x="1817220" y="281605"/>
                  </a:cubicBezTo>
                  <a:cubicBezTo>
                    <a:pt x="1826596" y="287298"/>
                    <a:pt x="1833795" y="295167"/>
                    <a:pt x="1838818" y="305213"/>
                  </a:cubicBezTo>
                  <a:cubicBezTo>
                    <a:pt x="1844009" y="315593"/>
                    <a:pt x="1846604" y="327230"/>
                    <a:pt x="1846604" y="340122"/>
                  </a:cubicBezTo>
                  <a:cubicBezTo>
                    <a:pt x="1846604" y="341127"/>
                    <a:pt x="1846436" y="343303"/>
                    <a:pt x="1846102" y="346652"/>
                  </a:cubicBezTo>
                  <a:lnTo>
                    <a:pt x="1742126" y="346652"/>
                  </a:lnTo>
                  <a:cubicBezTo>
                    <a:pt x="1742629" y="356698"/>
                    <a:pt x="1745057" y="365153"/>
                    <a:pt x="1749410" y="372018"/>
                  </a:cubicBezTo>
                  <a:cubicBezTo>
                    <a:pt x="1753596" y="378548"/>
                    <a:pt x="1759037" y="383654"/>
                    <a:pt x="1765734" y="387338"/>
                  </a:cubicBezTo>
                  <a:cubicBezTo>
                    <a:pt x="1772264" y="390854"/>
                    <a:pt x="1779129" y="392612"/>
                    <a:pt x="1786328" y="392612"/>
                  </a:cubicBezTo>
                  <a:cubicBezTo>
                    <a:pt x="1803406" y="392612"/>
                    <a:pt x="1816382" y="384659"/>
                    <a:pt x="1825256" y="368753"/>
                  </a:cubicBezTo>
                  <a:lnTo>
                    <a:pt x="1843590" y="377794"/>
                  </a:lnTo>
                  <a:cubicBezTo>
                    <a:pt x="1838065" y="388343"/>
                    <a:pt x="1830447" y="396714"/>
                    <a:pt x="1820736" y="402909"/>
                  </a:cubicBezTo>
                  <a:cubicBezTo>
                    <a:pt x="1811025" y="409104"/>
                    <a:pt x="1799304" y="412202"/>
                    <a:pt x="1785575" y="412202"/>
                  </a:cubicBezTo>
                  <a:cubicBezTo>
                    <a:pt x="1772850" y="412202"/>
                    <a:pt x="1761632" y="409271"/>
                    <a:pt x="1751921" y="403411"/>
                  </a:cubicBezTo>
                  <a:cubicBezTo>
                    <a:pt x="1741875" y="397384"/>
                    <a:pt x="1734090" y="389096"/>
                    <a:pt x="1728565" y="378548"/>
                  </a:cubicBezTo>
                  <a:cubicBezTo>
                    <a:pt x="1723039" y="368000"/>
                    <a:pt x="1720277" y="356112"/>
                    <a:pt x="1720277" y="342885"/>
                  </a:cubicBezTo>
                  <a:cubicBezTo>
                    <a:pt x="1720277" y="330160"/>
                    <a:pt x="1722872" y="318524"/>
                    <a:pt x="1728062" y="307975"/>
                  </a:cubicBezTo>
                  <a:cubicBezTo>
                    <a:pt x="1733420" y="297092"/>
                    <a:pt x="1740871" y="288553"/>
                    <a:pt x="1750414" y="282358"/>
                  </a:cubicBezTo>
                  <a:cubicBezTo>
                    <a:pt x="1760293" y="275996"/>
                    <a:pt x="1771427" y="272815"/>
                    <a:pt x="1783817" y="272815"/>
                  </a:cubicBezTo>
                  <a:close/>
                  <a:moveTo>
                    <a:pt x="1096008" y="272815"/>
                  </a:moveTo>
                  <a:cubicBezTo>
                    <a:pt x="1106054" y="272815"/>
                    <a:pt x="1114928" y="274908"/>
                    <a:pt x="1122629" y="279093"/>
                  </a:cubicBezTo>
                  <a:cubicBezTo>
                    <a:pt x="1130331" y="283279"/>
                    <a:pt x="1136359" y="288888"/>
                    <a:pt x="1140712" y="295920"/>
                  </a:cubicBezTo>
                  <a:lnTo>
                    <a:pt x="1141717" y="295920"/>
                  </a:lnTo>
                  <a:lnTo>
                    <a:pt x="1141717" y="277084"/>
                  </a:lnTo>
                  <a:lnTo>
                    <a:pt x="1162562" y="277084"/>
                  </a:lnTo>
                  <a:lnTo>
                    <a:pt x="1162562" y="403160"/>
                  </a:lnTo>
                  <a:cubicBezTo>
                    <a:pt x="1162562" y="424089"/>
                    <a:pt x="1156702" y="440163"/>
                    <a:pt x="1144982" y="451381"/>
                  </a:cubicBezTo>
                  <a:cubicBezTo>
                    <a:pt x="1133429" y="462431"/>
                    <a:pt x="1118109" y="467956"/>
                    <a:pt x="1099022" y="467956"/>
                  </a:cubicBezTo>
                  <a:cubicBezTo>
                    <a:pt x="1083450" y="467956"/>
                    <a:pt x="1070726" y="464357"/>
                    <a:pt x="1060847" y="457157"/>
                  </a:cubicBezTo>
                  <a:cubicBezTo>
                    <a:pt x="1050801" y="449957"/>
                    <a:pt x="1044020" y="441251"/>
                    <a:pt x="1040504" y="431038"/>
                  </a:cubicBezTo>
                  <a:lnTo>
                    <a:pt x="1060596" y="422499"/>
                  </a:lnTo>
                  <a:cubicBezTo>
                    <a:pt x="1063442" y="430200"/>
                    <a:pt x="1068214" y="436395"/>
                    <a:pt x="1074911" y="441084"/>
                  </a:cubicBezTo>
                  <a:cubicBezTo>
                    <a:pt x="1081609" y="445772"/>
                    <a:pt x="1089645" y="448116"/>
                    <a:pt x="1099022" y="448116"/>
                  </a:cubicBezTo>
                  <a:cubicBezTo>
                    <a:pt x="1112416" y="448116"/>
                    <a:pt x="1122881" y="444181"/>
                    <a:pt x="1130415" y="436312"/>
                  </a:cubicBezTo>
                  <a:cubicBezTo>
                    <a:pt x="1137949" y="428610"/>
                    <a:pt x="1141717" y="417392"/>
                    <a:pt x="1141717" y="402658"/>
                  </a:cubicBezTo>
                  <a:lnTo>
                    <a:pt x="1141717" y="388091"/>
                  </a:lnTo>
                  <a:lnTo>
                    <a:pt x="1140712" y="388091"/>
                  </a:lnTo>
                  <a:cubicBezTo>
                    <a:pt x="1136526" y="394621"/>
                    <a:pt x="1130499" y="400063"/>
                    <a:pt x="1122629" y="404416"/>
                  </a:cubicBezTo>
                  <a:cubicBezTo>
                    <a:pt x="1114928" y="408602"/>
                    <a:pt x="1106054" y="410695"/>
                    <a:pt x="1096008" y="410695"/>
                  </a:cubicBezTo>
                  <a:cubicBezTo>
                    <a:pt x="1084622" y="410695"/>
                    <a:pt x="1074242" y="407765"/>
                    <a:pt x="1064866" y="401904"/>
                  </a:cubicBezTo>
                  <a:cubicBezTo>
                    <a:pt x="1055657" y="396212"/>
                    <a:pt x="1048290" y="388091"/>
                    <a:pt x="1042765" y="377543"/>
                  </a:cubicBezTo>
                  <a:cubicBezTo>
                    <a:pt x="1037239" y="366995"/>
                    <a:pt x="1034477" y="355107"/>
                    <a:pt x="1034477" y="341880"/>
                  </a:cubicBezTo>
                  <a:cubicBezTo>
                    <a:pt x="1034477" y="328653"/>
                    <a:pt x="1037239" y="316766"/>
                    <a:pt x="1042765" y="306217"/>
                  </a:cubicBezTo>
                  <a:cubicBezTo>
                    <a:pt x="1048457" y="295502"/>
                    <a:pt x="1055824" y="287298"/>
                    <a:pt x="1064866" y="281605"/>
                  </a:cubicBezTo>
                  <a:cubicBezTo>
                    <a:pt x="1074242" y="275745"/>
                    <a:pt x="1084622" y="272815"/>
                    <a:pt x="1096008" y="272815"/>
                  </a:cubicBezTo>
                  <a:close/>
                  <a:moveTo>
                    <a:pt x="962928" y="272815"/>
                  </a:moveTo>
                  <a:cubicBezTo>
                    <a:pt x="978666" y="272815"/>
                    <a:pt x="990638" y="277419"/>
                    <a:pt x="998842" y="286628"/>
                  </a:cubicBezTo>
                  <a:cubicBezTo>
                    <a:pt x="1007213" y="296004"/>
                    <a:pt x="1011399" y="308478"/>
                    <a:pt x="1011399" y="324049"/>
                  </a:cubicBezTo>
                  <a:lnTo>
                    <a:pt x="1011399" y="408183"/>
                  </a:lnTo>
                  <a:lnTo>
                    <a:pt x="989549" y="408183"/>
                  </a:lnTo>
                  <a:lnTo>
                    <a:pt x="989549" y="327314"/>
                  </a:lnTo>
                  <a:cubicBezTo>
                    <a:pt x="989549" y="315259"/>
                    <a:pt x="986619" y="306468"/>
                    <a:pt x="980759" y="300943"/>
                  </a:cubicBezTo>
                  <a:cubicBezTo>
                    <a:pt x="975066" y="295418"/>
                    <a:pt x="967113" y="292655"/>
                    <a:pt x="956900" y="292655"/>
                  </a:cubicBezTo>
                  <a:cubicBezTo>
                    <a:pt x="949868" y="292655"/>
                    <a:pt x="943589" y="294665"/>
                    <a:pt x="938064" y="298683"/>
                  </a:cubicBezTo>
                  <a:cubicBezTo>
                    <a:pt x="932204" y="303036"/>
                    <a:pt x="927851" y="308226"/>
                    <a:pt x="925004" y="314254"/>
                  </a:cubicBezTo>
                  <a:cubicBezTo>
                    <a:pt x="921991" y="320784"/>
                    <a:pt x="920484" y="327481"/>
                    <a:pt x="920484" y="334346"/>
                  </a:cubicBezTo>
                  <a:lnTo>
                    <a:pt x="920484" y="408183"/>
                  </a:lnTo>
                  <a:lnTo>
                    <a:pt x="898634" y="408183"/>
                  </a:lnTo>
                  <a:lnTo>
                    <a:pt x="898634" y="277084"/>
                  </a:lnTo>
                  <a:lnTo>
                    <a:pt x="919228" y="277084"/>
                  </a:lnTo>
                  <a:lnTo>
                    <a:pt x="919228" y="296423"/>
                  </a:lnTo>
                  <a:lnTo>
                    <a:pt x="920484" y="296423"/>
                  </a:lnTo>
                  <a:cubicBezTo>
                    <a:pt x="924000" y="289893"/>
                    <a:pt x="929692" y="284367"/>
                    <a:pt x="937562" y="279847"/>
                  </a:cubicBezTo>
                  <a:cubicBezTo>
                    <a:pt x="945598" y="275159"/>
                    <a:pt x="954054" y="272815"/>
                    <a:pt x="962928" y="272815"/>
                  </a:cubicBezTo>
                  <a:close/>
                  <a:moveTo>
                    <a:pt x="524777" y="272815"/>
                  </a:moveTo>
                  <a:cubicBezTo>
                    <a:pt x="540516" y="272815"/>
                    <a:pt x="552487" y="277419"/>
                    <a:pt x="560692" y="286628"/>
                  </a:cubicBezTo>
                  <a:cubicBezTo>
                    <a:pt x="569063" y="296004"/>
                    <a:pt x="573249" y="308478"/>
                    <a:pt x="573249" y="324049"/>
                  </a:cubicBezTo>
                  <a:lnTo>
                    <a:pt x="573249" y="408183"/>
                  </a:lnTo>
                  <a:lnTo>
                    <a:pt x="551399" y="408183"/>
                  </a:lnTo>
                  <a:lnTo>
                    <a:pt x="551399" y="327314"/>
                  </a:lnTo>
                  <a:cubicBezTo>
                    <a:pt x="551399" y="315259"/>
                    <a:pt x="548469" y="306468"/>
                    <a:pt x="542609" y="300943"/>
                  </a:cubicBezTo>
                  <a:cubicBezTo>
                    <a:pt x="536916" y="295418"/>
                    <a:pt x="528963" y="292655"/>
                    <a:pt x="518750" y="292655"/>
                  </a:cubicBezTo>
                  <a:cubicBezTo>
                    <a:pt x="511718" y="292655"/>
                    <a:pt x="505439" y="294665"/>
                    <a:pt x="499914" y="298683"/>
                  </a:cubicBezTo>
                  <a:cubicBezTo>
                    <a:pt x="494054" y="303036"/>
                    <a:pt x="489701" y="308226"/>
                    <a:pt x="486854" y="314254"/>
                  </a:cubicBezTo>
                  <a:cubicBezTo>
                    <a:pt x="483840" y="320784"/>
                    <a:pt x="482334" y="327481"/>
                    <a:pt x="482334" y="334346"/>
                  </a:cubicBezTo>
                  <a:lnTo>
                    <a:pt x="482334" y="408183"/>
                  </a:lnTo>
                  <a:lnTo>
                    <a:pt x="460484" y="408183"/>
                  </a:lnTo>
                  <a:lnTo>
                    <a:pt x="460484" y="277084"/>
                  </a:lnTo>
                  <a:lnTo>
                    <a:pt x="481078" y="277084"/>
                  </a:lnTo>
                  <a:lnTo>
                    <a:pt x="481078" y="296423"/>
                  </a:lnTo>
                  <a:lnTo>
                    <a:pt x="482334" y="296423"/>
                  </a:lnTo>
                  <a:cubicBezTo>
                    <a:pt x="485850" y="289893"/>
                    <a:pt x="491542" y="284367"/>
                    <a:pt x="499412" y="279847"/>
                  </a:cubicBezTo>
                  <a:cubicBezTo>
                    <a:pt x="507448" y="275159"/>
                    <a:pt x="515904" y="272815"/>
                    <a:pt x="524777" y="272815"/>
                  </a:cubicBezTo>
                  <a:close/>
                  <a:moveTo>
                    <a:pt x="1527526" y="249207"/>
                  </a:moveTo>
                  <a:lnTo>
                    <a:pt x="1545106" y="249207"/>
                  </a:lnTo>
                  <a:lnTo>
                    <a:pt x="1545106" y="266787"/>
                  </a:lnTo>
                  <a:cubicBezTo>
                    <a:pt x="1545106" y="275996"/>
                    <a:pt x="1542846" y="282693"/>
                    <a:pt x="1538325" y="286879"/>
                  </a:cubicBezTo>
                  <a:cubicBezTo>
                    <a:pt x="1533637" y="291232"/>
                    <a:pt x="1526856" y="293409"/>
                    <a:pt x="1517982" y="293409"/>
                  </a:cubicBezTo>
                  <a:lnTo>
                    <a:pt x="1515219" y="293409"/>
                  </a:lnTo>
                  <a:lnTo>
                    <a:pt x="1515219" y="408183"/>
                  </a:lnTo>
                  <a:lnTo>
                    <a:pt x="1494374" y="408183"/>
                  </a:lnTo>
                  <a:lnTo>
                    <a:pt x="1494374" y="389096"/>
                  </a:lnTo>
                  <a:lnTo>
                    <a:pt x="1493370" y="389096"/>
                  </a:lnTo>
                  <a:cubicBezTo>
                    <a:pt x="1490021" y="395458"/>
                    <a:pt x="1484245" y="400984"/>
                    <a:pt x="1476040" y="405672"/>
                  </a:cubicBezTo>
                  <a:cubicBezTo>
                    <a:pt x="1468506" y="410025"/>
                    <a:pt x="1460134" y="412202"/>
                    <a:pt x="1450926" y="412202"/>
                  </a:cubicBezTo>
                  <a:cubicBezTo>
                    <a:pt x="1435020" y="412202"/>
                    <a:pt x="1422965" y="407597"/>
                    <a:pt x="1414760" y="398388"/>
                  </a:cubicBezTo>
                  <a:cubicBezTo>
                    <a:pt x="1406389" y="389012"/>
                    <a:pt x="1402203" y="376036"/>
                    <a:pt x="1402203" y="359461"/>
                  </a:cubicBezTo>
                  <a:lnTo>
                    <a:pt x="1402203" y="277084"/>
                  </a:lnTo>
                  <a:lnTo>
                    <a:pt x="1424053" y="277084"/>
                  </a:lnTo>
                  <a:lnTo>
                    <a:pt x="1424053" y="356196"/>
                  </a:lnTo>
                  <a:cubicBezTo>
                    <a:pt x="1424053" y="368920"/>
                    <a:pt x="1426899" y="378129"/>
                    <a:pt x="1432592" y="383822"/>
                  </a:cubicBezTo>
                  <a:cubicBezTo>
                    <a:pt x="1438452" y="389682"/>
                    <a:pt x="1446070" y="392612"/>
                    <a:pt x="1455446" y="392612"/>
                  </a:cubicBezTo>
                  <a:cubicBezTo>
                    <a:pt x="1462813" y="392612"/>
                    <a:pt x="1469427" y="390603"/>
                    <a:pt x="1475287" y="386585"/>
                  </a:cubicBezTo>
                  <a:cubicBezTo>
                    <a:pt x="1480812" y="382734"/>
                    <a:pt x="1485249" y="377627"/>
                    <a:pt x="1488598" y="371265"/>
                  </a:cubicBezTo>
                  <a:cubicBezTo>
                    <a:pt x="1491779" y="365070"/>
                    <a:pt x="1493370" y="358372"/>
                    <a:pt x="1493370" y="351173"/>
                  </a:cubicBezTo>
                  <a:lnTo>
                    <a:pt x="1493370" y="277084"/>
                  </a:lnTo>
                  <a:lnTo>
                    <a:pt x="1517982" y="277084"/>
                  </a:lnTo>
                  <a:cubicBezTo>
                    <a:pt x="1524344" y="277084"/>
                    <a:pt x="1527526" y="273652"/>
                    <a:pt x="1527526" y="266787"/>
                  </a:cubicBezTo>
                  <a:close/>
                  <a:moveTo>
                    <a:pt x="870301" y="249207"/>
                  </a:moveTo>
                  <a:lnTo>
                    <a:pt x="887881" y="249207"/>
                  </a:lnTo>
                  <a:lnTo>
                    <a:pt x="887881" y="266787"/>
                  </a:lnTo>
                  <a:cubicBezTo>
                    <a:pt x="887881" y="275996"/>
                    <a:pt x="885621" y="282693"/>
                    <a:pt x="881100" y="286879"/>
                  </a:cubicBezTo>
                  <a:cubicBezTo>
                    <a:pt x="876412" y="291232"/>
                    <a:pt x="869631" y="293409"/>
                    <a:pt x="860757" y="293409"/>
                  </a:cubicBezTo>
                  <a:lnTo>
                    <a:pt x="857994" y="293409"/>
                  </a:lnTo>
                  <a:lnTo>
                    <a:pt x="857994" y="408183"/>
                  </a:lnTo>
                  <a:lnTo>
                    <a:pt x="837149" y="408183"/>
                  </a:lnTo>
                  <a:lnTo>
                    <a:pt x="837149" y="389096"/>
                  </a:lnTo>
                  <a:lnTo>
                    <a:pt x="836145" y="389096"/>
                  </a:lnTo>
                  <a:cubicBezTo>
                    <a:pt x="832796" y="395458"/>
                    <a:pt x="827020" y="400984"/>
                    <a:pt x="818815" y="405672"/>
                  </a:cubicBezTo>
                  <a:cubicBezTo>
                    <a:pt x="811281" y="410025"/>
                    <a:pt x="802909" y="412202"/>
                    <a:pt x="793701" y="412202"/>
                  </a:cubicBezTo>
                  <a:cubicBezTo>
                    <a:pt x="777795" y="412202"/>
                    <a:pt x="765740" y="407597"/>
                    <a:pt x="757535" y="398388"/>
                  </a:cubicBezTo>
                  <a:cubicBezTo>
                    <a:pt x="749164" y="389012"/>
                    <a:pt x="744978" y="376036"/>
                    <a:pt x="744978" y="359461"/>
                  </a:cubicBezTo>
                  <a:lnTo>
                    <a:pt x="744978" y="277084"/>
                  </a:lnTo>
                  <a:lnTo>
                    <a:pt x="766828" y="277084"/>
                  </a:lnTo>
                  <a:lnTo>
                    <a:pt x="766828" y="356196"/>
                  </a:lnTo>
                  <a:cubicBezTo>
                    <a:pt x="766828" y="368920"/>
                    <a:pt x="769674" y="378129"/>
                    <a:pt x="775367" y="383822"/>
                  </a:cubicBezTo>
                  <a:cubicBezTo>
                    <a:pt x="781227" y="389682"/>
                    <a:pt x="788845" y="392612"/>
                    <a:pt x="798221" y="392612"/>
                  </a:cubicBezTo>
                  <a:cubicBezTo>
                    <a:pt x="805588" y="392612"/>
                    <a:pt x="812202" y="390603"/>
                    <a:pt x="818062" y="386585"/>
                  </a:cubicBezTo>
                  <a:cubicBezTo>
                    <a:pt x="823587" y="382734"/>
                    <a:pt x="828024" y="377627"/>
                    <a:pt x="831373" y="371265"/>
                  </a:cubicBezTo>
                  <a:cubicBezTo>
                    <a:pt x="834554" y="365070"/>
                    <a:pt x="836145" y="358372"/>
                    <a:pt x="836145" y="351173"/>
                  </a:cubicBezTo>
                  <a:lnTo>
                    <a:pt x="836145" y="277084"/>
                  </a:lnTo>
                  <a:lnTo>
                    <a:pt x="860757" y="277084"/>
                  </a:lnTo>
                  <a:cubicBezTo>
                    <a:pt x="867119" y="277084"/>
                    <a:pt x="870301" y="273652"/>
                    <a:pt x="870301" y="266787"/>
                  </a:cubicBezTo>
                  <a:close/>
                  <a:moveTo>
                    <a:pt x="1613009" y="224092"/>
                  </a:moveTo>
                  <a:lnTo>
                    <a:pt x="1634859" y="224092"/>
                  </a:lnTo>
                  <a:lnTo>
                    <a:pt x="1634859" y="408183"/>
                  </a:lnTo>
                  <a:lnTo>
                    <a:pt x="1613009" y="408183"/>
                  </a:lnTo>
                  <a:close/>
                  <a:moveTo>
                    <a:pt x="1351518" y="224092"/>
                  </a:moveTo>
                  <a:lnTo>
                    <a:pt x="1373368" y="224092"/>
                  </a:lnTo>
                  <a:lnTo>
                    <a:pt x="1373368" y="408183"/>
                  </a:lnTo>
                  <a:lnTo>
                    <a:pt x="1352522" y="408183"/>
                  </a:lnTo>
                  <a:lnTo>
                    <a:pt x="1352522" y="388845"/>
                  </a:lnTo>
                  <a:lnTo>
                    <a:pt x="1351518" y="388845"/>
                  </a:lnTo>
                  <a:cubicBezTo>
                    <a:pt x="1347667" y="395207"/>
                    <a:pt x="1341639" y="400732"/>
                    <a:pt x="1333435" y="405421"/>
                  </a:cubicBezTo>
                  <a:cubicBezTo>
                    <a:pt x="1325566" y="409941"/>
                    <a:pt x="1316692" y="412202"/>
                    <a:pt x="1306814" y="412202"/>
                  </a:cubicBezTo>
                  <a:cubicBezTo>
                    <a:pt x="1294591" y="412202"/>
                    <a:pt x="1283875" y="409271"/>
                    <a:pt x="1274667" y="403411"/>
                  </a:cubicBezTo>
                  <a:cubicBezTo>
                    <a:pt x="1265291" y="397551"/>
                    <a:pt x="1257840" y="389263"/>
                    <a:pt x="1252315" y="378548"/>
                  </a:cubicBezTo>
                  <a:cubicBezTo>
                    <a:pt x="1246789" y="368000"/>
                    <a:pt x="1244027" y="356028"/>
                    <a:pt x="1244027" y="342634"/>
                  </a:cubicBezTo>
                  <a:cubicBezTo>
                    <a:pt x="1244027" y="329407"/>
                    <a:pt x="1246789" y="317519"/>
                    <a:pt x="1252315" y="306971"/>
                  </a:cubicBezTo>
                  <a:cubicBezTo>
                    <a:pt x="1258007" y="296088"/>
                    <a:pt x="1265458" y="287716"/>
                    <a:pt x="1274667" y="281856"/>
                  </a:cubicBezTo>
                  <a:cubicBezTo>
                    <a:pt x="1284210" y="275828"/>
                    <a:pt x="1294926" y="272815"/>
                    <a:pt x="1306814" y="272815"/>
                  </a:cubicBezTo>
                  <a:cubicBezTo>
                    <a:pt x="1316525" y="272815"/>
                    <a:pt x="1325398" y="275159"/>
                    <a:pt x="1333435" y="279847"/>
                  </a:cubicBezTo>
                  <a:cubicBezTo>
                    <a:pt x="1341639" y="284702"/>
                    <a:pt x="1347667" y="290311"/>
                    <a:pt x="1351518" y="296674"/>
                  </a:cubicBezTo>
                  <a:lnTo>
                    <a:pt x="1352522" y="296674"/>
                  </a:lnTo>
                  <a:lnTo>
                    <a:pt x="1351518" y="278340"/>
                  </a:lnTo>
                  <a:close/>
                  <a:moveTo>
                    <a:pt x="603359" y="224092"/>
                  </a:moveTo>
                  <a:lnTo>
                    <a:pt x="625209" y="224092"/>
                  </a:lnTo>
                  <a:lnTo>
                    <a:pt x="625209" y="278340"/>
                  </a:lnTo>
                  <a:lnTo>
                    <a:pt x="623953" y="296423"/>
                  </a:lnTo>
                  <a:lnTo>
                    <a:pt x="625209" y="296423"/>
                  </a:lnTo>
                  <a:cubicBezTo>
                    <a:pt x="628557" y="289893"/>
                    <a:pt x="634250" y="284284"/>
                    <a:pt x="642287" y="279596"/>
                  </a:cubicBezTo>
                  <a:cubicBezTo>
                    <a:pt x="649988" y="275075"/>
                    <a:pt x="658527" y="272815"/>
                    <a:pt x="667904" y="272815"/>
                  </a:cubicBezTo>
                  <a:cubicBezTo>
                    <a:pt x="683810" y="272815"/>
                    <a:pt x="695948" y="277503"/>
                    <a:pt x="704320" y="286879"/>
                  </a:cubicBezTo>
                  <a:cubicBezTo>
                    <a:pt x="712692" y="296255"/>
                    <a:pt x="716877" y="308645"/>
                    <a:pt x="716877" y="324049"/>
                  </a:cubicBezTo>
                  <a:lnTo>
                    <a:pt x="716877" y="408183"/>
                  </a:lnTo>
                  <a:lnTo>
                    <a:pt x="695028" y="408183"/>
                  </a:lnTo>
                  <a:lnTo>
                    <a:pt x="695028" y="327314"/>
                  </a:lnTo>
                  <a:cubicBezTo>
                    <a:pt x="695028" y="315593"/>
                    <a:pt x="692014" y="306887"/>
                    <a:pt x="685986" y="301194"/>
                  </a:cubicBezTo>
                  <a:cubicBezTo>
                    <a:pt x="680126" y="295502"/>
                    <a:pt x="672341" y="292655"/>
                    <a:pt x="662630" y="292655"/>
                  </a:cubicBezTo>
                  <a:cubicBezTo>
                    <a:pt x="656100" y="292655"/>
                    <a:pt x="649821" y="294748"/>
                    <a:pt x="643793" y="298934"/>
                  </a:cubicBezTo>
                  <a:cubicBezTo>
                    <a:pt x="638101" y="302952"/>
                    <a:pt x="633580" y="308226"/>
                    <a:pt x="630232" y="314756"/>
                  </a:cubicBezTo>
                  <a:cubicBezTo>
                    <a:pt x="626883" y="321454"/>
                    <a:pt x="625209" y="328235"/>
                    <a:pt x="625209" y="335099"/>
                  </a:cubicBezTo>
                  <a:lnTo>
                    <a:pt x="625209" y="408183"/>
                  </a:lnTo>
                  <a:lnTo>
                    <a:pt x="603359" y="408183"/>
                  </a:lnTo>
                  <a:close/>
                  <a:moveTo>
                    <a:pt x="203309" y="224092"/>
                  </a:moveTo>
                  <a:lnTo>
                    <a:pt x="225159" y="224092"/>
                  </a:lnTo>
                  <a:lnTo>
                    <a:pt x="225159" y="278340"/>
                  </a:lnTo>
                  <a:lnTo>
                    <a:pt x="223903" y="296423"/>
                  </a:lnTo>
                  <a:lnTo>
                    <a:pt x="225159" y="296423"/>
                  </a:lnTo>
                  <a:cubicBezTo>
                    <a:pt x="228507" y="289893"/>
                    <a:pt x="234200" y="284284"/>
                    <a:pt x="242237" y="279596"/>
                  </a:cubicBezTo>
                  <a:cubicBezTo>
                    <a:pt x="249938" y="275075"/>
                    <a:pt x="258477" y="272815"/>
                    <a:pt x="267854" y="272815"/>
                  </a:cubicBezTo>
                  <a:cubicBezTo>
                    <a:pt x="283760" y="272815"/>
                    <a:pt x="295898" y="277503"/>
                    <a:pt x="304270" y="286879"/>
                  </a:cubicBezTo>
                  <a:cubicBezTo>
                    <a:pt x="312642" y="296255"/>
                    <a:pt x="316827" y="308645"/>
                    <a:pt x="316827" y="324049"/>
                  </a:cubicBezTo>
                  <a:lnTo>
                    <a:pt x="316827" y="408183"/>
                  </a:lnTo>
                  <a:lnTo>
                    <a:pt x="294978" y="408183"/>
                  </a:lnTo>
                  <a:lnTo>
                    <a:pt x="294978" y="327314"/>
                  </a:lnTo>
                  <a:cubicBezTo>
                    <a:pt x="294978" y="315593"/>
                    <a:pt x="291964" y="306887"/>
                    <a:pt x="285936" y="301194"/>
                  </a:cubicBezTo>
                  <a:cubicBezTo>
                    <a:pt x="280076" y="295502"/>
                    <a:pt x="272291" y="292655"/>
                    <a:pt x="262580" y="292655"/>
                  </a:cubicBezTo>
                  <a:cubicBezTo>
                    <a:pt x="256050" y="292655"/>
                    <a:pt x="249771" y="294748"/>
                    <a:pt x="243743" y="298934"/>
                  </a:cubicBezTo>
                  <a:cubicBezTo>
                    <a:pt x="238051" y="302952"/>
                    <a:pt x="233530" y="308226"/>
                    <a:pt x="230182" y="314756"/>
                  </a:cubicBezTo>
                  <a:cubicBezTo>
                    <a:pt x="226833" y="321454"/>
                    <a:pt x="225159" y="328235"/>
                    <a:pt x="225159" y="335099"/>
                  </a:cubicBezTo>
                  <a:lnTo>
                    <a:pt x="225159" y="408183"/>
                  </a:lnTo>
                  <a:lnTo>
                    <a:pt x="203309" y="408183"/>
                  </a:lnTo>
                  <a:close/>
                  <a:moveTo>
                    <a:pt x="1682967" y="221581"/>
                  </a:moveTo>
                  <a:cubicBezTo>
                    <a:pt x="1687488" y="221581"/>
                    <a:pt x="1691171" y="223004"/>
                    <a:pt x="1694018" y="225850"/>
                  </a:cubicBezTo>
                  <a:cubicBezTo>
                    <a:pt x="1697032" y="228864"/>
                    <a:pt x="1698538" y="232631"/>
                    <a:pt x="1698538" y="237152"/>
                  </a:cubicBezTo>
                  <a:cubicBezTo>
                    <a:pt x="1698538" y="241505"/>
                    <a:pt x="1697032" y="245188"/>
                    <a:pt x="1694018" y="248202"/>
                  </a:cubicBezTo>
                  <a:cubicBezTo>
                    <a:pt x="1690837" y="251383"/>
                    <a:pt x="1687153" y="252974"/>
                    <a:pt x="1682967" y="252974"/>
                  </a:cubicBezTo>
                  <a:cubicBezTo>
                    <a:pt x="1678781" y="252974"/>
                    <a:pt x="1675098" y="251383"/>
                    <a:pt x="1671917" y="248202"/>
                  </a:cubicBezTo>
                  <a:cubicBezTo>
                    <a:pt x="1668736" y="245021"/>
                    <a:pt x="1667145" y="241338"/>
                    <a:pt x="1667145" y="237152"/>
                  </a:cubicBezTo>
                  <a:cubicBezTo>
                    <a:pt x="1667145" y="232799"/>
                    <a:pt x="1668736" y="229031"/>
                    <a:pt x="1671917" y="225850"/>
                  </a:cubicBezTo>
                  <a:cubicBezTo>
                    <a:pt x="1674763" y="223004"/>
                    <a:pt x="1678447" y="221581"/>
                    <a:pt x="1682967" y="221581"/>
                  </a:cubicBezTo>
                  <a:close/>
                  <a:moveTo>
                    <a:pt x="103473" y="219823"/>
                  </a:moveTo>
                  <a:cubicBezTo>
                    <a:pt x="116868" y="219823"/>
                    <a:pt x="129425" y="222418"/>
                    <a:pt x="141145" y="227608"/>
                  </a:cubicBezTo>
                  <a:cubicBezTo>
                    <a:pt x="152530" y="232631"/>
                    <a:pt x="162409" y="240082"/>
                    <a:pt x="170780" y="249960"/>
                  </a:cubicBezTo>
                  <a:lnTo>
                    <a:pt x="155209" y="265280"/>
                  </a:lnTo>
                  <a:cubicBezTo>
                    <a:pt x="148177" y="256909"/>
                    <a:pt x="140475" y="250714"/>
                    <a:pt x="132104" y="246695"/>
                  </a:cubicBezTo>
                  <a:cubicBezTo>
                    <a:pt x="123732" y="242677"/>
                    <a:pt x="114189" y="240668"/>
                    <a:pt x="103473" y="240668"/>
                  </a:cubicBezTo>
                  <a:cubicBezTo>
                    <a:pt x="90246" y="240668"/>
                    <a:pt x="78023" y="243849"/>
                    <a:pt x="66805" y="250211"/>
                  </a:cubicBezTo>
                  <a:cubicBezTo>
                    <a:pt x="55588" y="256574"/>
                    <a:pt x="46714" y="265364"/>
                    <a:pt x="40184" y="276582"/>
                  </a:cubicBezTo>
                  <a:cubicBezTo>
                    <a:pt x="33487" y="288135"/>
                    <a:pt x="30138" y="301278"/>
                    <a:pt x="30138" y="316012"/>
                  </a:cubicBezTo>
                  <a:cubicBezTo>
                    <a:pt x="30138" y="330913"/>
                    <a:pt x="33487" y="344141"/>
                    <a:pt x="40184" y="355693"/>
                  </a:cubicBezTo>
                  <a:cubicBezTo>
                    <a:pt x="46714" y="366911"/>
                    <a:pt x="55588" y="375701"/>
                    <a:pt x="66805" y="382064"/>
                  </a:cubicBezTo>
                  <a:cubicBezTo>
                    <a:pt x="77689" y="388259"/>
                    <a:pt x="89911" y="391356"/>
                    <a:pt x="103473" y="391356"/>
                  </a:cubicBezTo>
                  <a:cubicBezTo>
                    <a:pt x="125741" y="391356"/>
                    <a:pt x="144661" y="382231"/>
                    <a:pt x="160232" y="363981"/>
                  </a:cubicBezTo>
                  <a:lnTo>
                    <a:pt x="176306" y="379301"/>
                  </a:lnTo>
                  <a:cubicBezTo>
                    <a:pt x="168102" y="389180"/>
                    <a:pt x="157553" y="397216"/>
                    <a:pt x="144661" y="403411"/>
                  </a:cubicBezTo>
                  <a:cubicBezTo>
                    <a:pt x="132439" y="409271"/>
                    <a:pt x="118709" y="412202"/>
                    <a:pt x="103473" y="412202"/>
                  </a:cubicBezTo>
                  <a:cubicBezTo>
                    <a:pt x="85725" y="412202"/>
                    <a:pt x="69484" y="408016"/>
                    <a:pt x="54750" y="399644"/>
                  </a:cubicBezTo>
                  <a:cubicBezTo>
                    <a:pt x="40519" y="391607"/>
                    <a:pt x="29133" y="380055"/>
                    <a:pt x="20594" y="364986"/>
                  </a:cubicBezTo>
                  <a:cubicBezTo>
                    <a:pt x="12223" y="350252"/>
                    <a:pt x="8037" y="333927"/>
                    <a:pt x="8037" y="316012"/>
                  </a:cubicBezTo>
                  <a:cubicBezTo>
                    <a:pt x="8037" y="298097"/>
                    <a:pt x="12223" y="281772"/>
                    <a:pt x="20594" y="267038"/>
                  </a:cubicBezTo>
                  <a:cubicBezTo>
                    <a:pt x="28966" y="252304"/>
                    <a:pt x="40351" y="240835"/>
                    <a:pt x="54750" y="232631"/>
                  </a:cubicBezTo>
                  <a:cubicBezTo>
                    <a:pt x="69819" y="224092"/>
                    <a:pt x="86060" y="219823"/>
                    <a:pt x="103473" y="219823"/>
                  </a:cubicBezTo>
                  <a:close/>
                  <a:moveTo>
                    <a:pt x="1774524" y="218818"/>
                  </a:moveTo>
                  <a:lnTo>
                    <a:pt x="1793863" y="218818"/>
                  </a:lnTo>
                  <a:lnTo>
                    <a:pt x="1819982" y="248956"/>
                  </a:lnTo>
                  <a:lnTo>
                    <a:pt x="1819982" y="250211"/>
                  </a:lnTo>
                  <a:lnTo>
                    <a:pt x="1798886" y="250211"/>
                  </a:lnTo>
                  <a:lnTo>
                    <a:pt x="1785073" y="233887"/>
                  </a:lnTo>
                  <a:lnTo>
                    <a:pt x="1783064" y="233887"/>
                  </a:lnTo>
                  <a:lnTo>
                    <a:pt x="1769250" y="250211"/>
                  </a:lnTo>
                  <a:lnTo>
                    <a:pt x="1748154" y="250211"/>
                  </a:lnTo>
                  <a:lnTo>
                    <a:pt x="1748154" y="248956"/>
                  </a:lnTo>
                  <a:close/>
                  <a:moveTo>
                    <a:pt x="1443391" y="218065"/>
                  </a:moveTo>
                  <a:cubicBezTo>
                    <a:pt x="1448582" y="218065"/>
                    <a:pt x="1455446" y="220660"/>
                    <a:pt x="1463985" y="225850"/>
                  </a:cubicBezTo>
                  <a:cubicBezTo>
                    <a:pt x="1468673" y="228696"/>
                    <a:pt x="1472022" y="230120"/>
                    <a:pt x="1474031" y="230120"/>
                  </a:cubicBezTo>
                  <a:cubicBezTo>
                    <a:pt x="1479724" y="230120"/>
                    <a:pt x="1482821" y="227022"/>
                    <a:pt x="1483324" y="220827"/>
                  </a:cubicBezTo>
                  <a:lnTo>
                    <a:pt x="1501406" y="220827"/>
                  </a:lnTo>
                  <a:cubicBezTo>
                    <a:pt x="1501406" y="230203"/>
                    <a:pt x="1498560" y="237403"/>
                    <a:pt x="1492867" y="242426"/>
                  </a:cubicBezTo>
                  <a:cubicBezTo>
                    <a:pt x="1487342" y="247281"/>
                    <a:pt x="1480896" y="249709"/>
                    <a:pt x="1473529" y="249709"/>
                  </a:cubicBezTo>
                  <a:cubicBezTo>
                    <a:pt x="1470348" y="249709"/>
                    <a:pt x="1467334" y="249123"/>
                    <a:pt x="1464488" y="247951"/>
                  </a:cubicBezTo>
                  <a:cubicBezTo>
                    <a:pt x="1460637" y="246444"/>
                    <a:pt x="1456953" y="244602"/>
                    <a:pt x="1453437" y="242426"/>
                  </a:cubicBezTo>
                  <a:cubicBezTo>
                    <a:pt x="1448079" y="239245"/>
                    <a:pt x="1444647" y="237654"/>
                    <a:pt x="1443140" y="237654"/>
                  </a:cubicBezTo>
                  <a:cubicBezTo>
                    <a:pt x="1437447" y="237654"/>
                    <a:pt x="1434350" y="240835"/>
                    <a:pt x="1433848" y="247198"/>
                  </a:cubicBezTo>
                  <a:lnTo>
                    <a:pt x="1416016" y="247198"/>
                  </a:lnTo>
                  <a:cubicBezTo>
                    <a:pt x="1416016" y="237654"/>
                    <a:pt x="1418779" y="230454"/>
                    <a:pt x="1424304" y="225599"/>
                  </a:cubicBezTo>
                  <a:cubicBezTo>
                    <a:pt x="1429997" y="220576"/>
                    <a:pt x="1436359" y="218065"/>
                    <a:pt x="1443391" y="218065"/>
                  </a:cubicBezTo>
                  <a:close/>
                  <a:moveTo>
                    <a:pt x="786166" y="218065"/>
                  </a:moveTo>
                  <a:cubicBezTo>
                    <a:pt x="791357" y="218065"/>
                    <a:pt x="798221" y="220660"/>
                    <a:pt x="806760" y="225850"/>
                  </a:cubicBezTo>
                  <a:cubicBezTo>
                    <a:pt x="811448" y="228696"/>
                    <a:pt x="814797" y="230120"/>
                    <a:pt x="816806" y="230120"/>
                  </a:cubicBezTo>
                  <a:cubicBezTo>
                    <a:pt x="822499" y="230120"/>
                    <a:pt x="825596" y="227022"/>
                    <a:pt x="826099" y="220827"/>
                  </a:cubicBezTo>
                  <a:lnTo>
                    <a:pt x="844181" y="220827"/>
                  </a:lnTo>
                  <a:cubicBezTo>
                    <a:pt x="844181" y="230203"/>
                    <a:pt x="841335" y="237403"/>
                    <a:pt x="835642" y="242426"/>
                  </a:cubicBezTo>
                  <a:cubicBezTo>
                    <a:pt x="830117" y="247281"/>
                    <a:pt x="823671" y="249709"/>
                    <a:pt x="816304" y="249709"/>
                  </a:cubicBezTo>
                  <a:cubicBezTo>
                    <a:pt x="813123" y="249709"/>
                    <a:pt x="810109" y="249123"/>
                    <a:pt x="807263" y="247951"/>
                  </a:cubicBezTo>
                  <a:cubicBezTo>
                    <a:pt x="803412" y="246444"/>
                    <a:pt x="799728" y="244602"/>
                    <a:pt x="796212" y="242426"/>
                  </a:cubicBezTo>
                  <a:cubicBezTo>
                    <a:pt x="790854" y="239245"/>
                    <a:pt x="787422" y="237654"/>
                    <a:pt x="785915" y="237654"/>
                  </a:cubicBezTo>
                  <a:cubicBezTo>
                    <a:pt x="780222" y="237654"/>
                    <a:pt x="777125" y="240835"/>
                    <a:pt x="776623" y="247198"/>
                  </a:cubicBezTo>
                  <a:lnTo>
                    <a:pt x="758791" y="247198"/>
                  </a:lnTo>
                  <a:cubicBezTo>
                    <a:pt x="758791" y="237654"/>
                    <a:pt x="761554" y="230454"/>
                    <a:pt x="767079" y="225599"/>
                  </a:cubicBezTo>
                  <a:cubicBezTo>
                    <a:pt x="772772" y="220576"/>
                    <a:pt x="779134" y="218065"/>
                    <a:pt x="786166" y="218065"/>
                  </a:cubicBezTo>
                  <a:close/>
                  <a:moveTo>
                    <a:pt x="353969" y="209023"/>
                  </a:moveTo>
                  <a:cubicBezTo>
                    <a:pt x="362508" y="209023"/>
                    <a:pt x="369038" y="211032"/>
                    <a:pt x="373559" y="215051"/>
                  </a:cubicBezTo>
                  <a:cubicBezTo>
                    <a:pt x="378247" y="219237"/>
                    <a:pt x="380591" y="225097"/>
                    <a:pt x="380591" y="232631"/>
                  </a:cubicBezTo>
                  <a:cubicBezTo>
                    <a:pt x="380591" y="240668"/>
                    <a:pt x="378079" y="246946"/>
                    <a:pt x="373057" y="251467"/>
                  </a:cubicBezTo>
                  <a:cubicBezTo>
                    <a:pt x="367699" y="256323"/>
                    <a:pt x="360834" y="259336"/>
                    <a:pt x="352462" y="260508"/>
                  </a:cubicBezTo>
                  <a:lnTo>
                    <a:pt x="348695" y="246946"/>
                  </a:lnTo>
                  <a:cubicBezTo>
                    <a:pt x="353886" y="245440"/>
                    <a:pt x="357653" y="243682"/>
                    <a:pt x="359997" y="241672"/>
                  </a:cubicBezTo>
                  <a:cubicBezTo>
                    <a:pt x="362341" y="239663"/>
                    <a:pt x="363513" y="236984"/>
                    <a:pt x="363513" y="233636"/>
                  </a:cubicBezTo>
                  <a:cubicBezTo>
                    <a:pt x="363513" y="230789"/>
                    <a:pt x="362508" y="228445"/>
                    <a:pt x="360499" y="226604"/>
                  </a:cubicBezTo>
                  <a:cubicBezTo>
                    <a:pt x="358657" y="224929"/>
                    <a:pt x="355811" y="224092"/>
                    <a:pt x="351960" y="224092"/>
                  </a:cubicBezTo>
                  <a:cubicBezTo>
                    <a:pt x="347272" y="224092"/>
                    <a:pt x="342584" y="225097"/>
                    <a:pt x="337896" y="227106"/>
                  </a:cubicBezTo>
                  <a:lnTo>
                    <a:pt x="333375" y="213293"/>
                  </a:lnTo>
                  <a:cubicBezTo>
                    <a:pt x="339905" y="210446"/>
                    <a:pt x="346770" y="209023"/>
                    <a:pt x="353969" y="209023"/>
                  </a:cubicBezTo>
                  <a:close/>
                  <a:moveTo>
                    <a:pt x="622860" y="0"/>
                  </a:moveTo>
                  <a:lnTo>
                    <a:pt x="636197" y="0"/>
                  </a:lnTo>
                  <a:lnTo>
                    <a:pt x="629590" y="2692"/>
                  </a:lnTo>
                  <a:close/>
                </a:path>
              </a:pathLst>
            </a:custGeom>
            <a:solidFill>
              <a:srgbClr val="323130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200"/>
                </a:spcAft>
              </a:pP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3A47B02-27BB-4CB1-BF06-E92761D99354}"/>
                </a:ext>
              </a:extLst>
            </p:cNvPr>
            <p:cNvSpPr txBox="1"/>
            <p:nvPr/>
          </p:nvSpPr>
          <p:spPr>
            <a:xfrm>
              <a:off x="1785365" y="2416387"/>
              <a:ext cx="1278271" cy="2823809"/>
            </a:xfrm>
            <a:custGeom>
              <a:avLst/>
              <a:gdLst>
                <a:gd name="connsiteX0" fmla="*/ 488970 w 1278271"/>
                <a:gd name="connsiteY0" fmla="*/ 2760143 h 2823809"/>
                <a:gd name="connsiteX1" fmla="*/ 511510 w 1278271"/>
                <a:gd name="connsiteY1" fmla="*/ 2769435 h 2823809"/>
                <a:gd name="connsiteX2" fmla="*/ 520866 w 1278271"/>
                <a:gd name="connsiteY2" fmla="*/ 2791913 h 2823809"/>
                <a:gd name="connsiteX3" fmla="*/ 511510 w 1278271"/>
                <a:gd name="connsiteY3" fmla="*/ 2814454 h 2823809"/>
                <a:gd name="connsiteX4" fmla="*/ 488970 w 1278271"/>
                <a:gd name="connsiteY4" fmla="*/ 2823809 h 2823809"/>
                <a:gd name="connsiteX5" fmla="*/ 466555 w 1278271"/>
                <a:gd name="connsiteY5" fmla="*/ 2814454 h 2823809"/>
                <a:gd name="connsiteX6" fmla="*/ 457200 w 1278271"/>
                <a:gd name="connsiteY6" fmla="*/ 2791913 h 2823809"/>
                <a:gd name="connsiteX7" fmla="*/ 466555 w 1278271"/>
                <a:gd name="connsiteY7" fmla="*/ 2769435 h 2823809"/>
                <a:gd name="connsiteX8" fmla="*/ 488970 w 1278271"/>
                <a:gd name="connsiteY8" fmla="*/ 2760143 h 2823809"/>
                <a:gd name="connsiteX9" fmla="*/ 488970 w 1278271"/>
                <a:gd name="connsiteY9" fmla="*/ 2379143 h 2823809"/>
                <a:gd name="connsiteX10" fmla="*/ 511510 w 1278271"/>
                <a:gd name="connsiteY10" fmla="*/ 2388435 h 2823809"/>
                <a:gd name="connsiteX11" fmla="*/ 520866 w 1278271"/>
                <a:gd name="connsiteY11" fmla="*/ 2410913 h 2823809"/>
                <a:gd name="connsiteX12" fmla="*/ 511510 w 1278271"/>
                <a:gd name="connsiteY12" fmla="*/ 2433454 h 2823809"/>
                <a:gd name="connsiteX13" fmla="*/ 488970 w 1278271"/>
                <a:gd name="connsiteY13" fmla="*/ 2442809 h 2823809"/>
                <a:gd name="connsiteX14" fmla="*/ 466555 w 1278271"/>
                <a:gd name="connsiteY14" fmla="*/ 2433454 h 2823809"/>
                <a:gd name="connsiteX15" fmla="*/ 457200 w 1278271"/>
                <a:gd name="connsiteY15" fmla="*/ 2410913 h 2823809"/>
                <a:gd name="connsiteX16" fmla="*/ 466555 w 1278271"/>
                <a:gd name="connsiteY16" fmla="*/ 2388435 h 2823809"/>
                <a:gd name="connsiteX17" fmla="*/ 488970 w 1278271"/>
                <a:gd name="connsiteY17" fmla="*/ 2379143 h 2823809"/>
                <a:gd name="connsiteX18" fmla="*/ 488970 w 1278271"/>
                <a:gd name="connsiteY18" fmla="*/ 1998143 h 2823809"/>
                <a:gd name="connsiteX19" fmla="*/ 511510 w 1278271"/>
                <a:gd name="connsiteY19" fmla="*/ 2007436 h 2823809"/>
                <a:gd name="connsiteX20" fmla="*/ 520866 w 1278271"/>
                <a:gd name="connsiteY20" fmla="*/ 2029913 h 2823809"/>
                <a:gd name="connsiteX21" fmla="*/ 511510 w 1278271"/>
                <a:gd name="connsiteY21" fmla="*/ 2052454 h 2823809"/>
                <a:gd name="connsiteX22" fmla="*/ 488970 w 1278271"/>
                <a:gd name="connsiteY22" fmla="*/ 2061809 h 2823809"/>
                <a:gd name="connsiteX23" fmla="*/ 466555 w 1278271"/>
                <a:gd name="connsiteY23" fmla="*/ 2052454 h 2823809"/>
                <a:gd name="connsiteX24" fmla="*/ 457200 w 1278271"/>
                <a:gd name="connsiteY24" fmla="*/ 2029913 h 2823809"/>
                <a:gd name="connsiteX25" fmla="*/ 466555 w 1278271"/>
                <a:gd name="connsiteY25" fmla="*/ 2007436 h 2823809"/>
                <a:gd name="connsiteX26" fmla="*/ 488970 w 1278271"/>
                <a:gd name="connsiteY26" fmla="*/ 1998143 h 2823809"/>
                <a:gd name="connsiteX27" fmla="*/ 31770 w 1278271"/>
                <a:gd name="connsiteY27" fmla="*/ 1617143 h 2823809"/>
                <a:gd name="connsiteX28" fmla="*/ 54310 w 1278271"/>
                <a:gd name="connsiteY28" fmla="*/ 1626436 h 2823809"/>
                <a:gd name="connsiteX29" fmla="*/ 63666 w 1278271"/>
                <a:gd name="connsiteY29" fmla="*/ 1648913 h 2823809"/>
                <a:gd name="connsiteX30" fmla="*/ 54310 w 1278271"/>
                <a:gd name="connsiteY30" fmla="*/ 1671454 h 2823809"/>
                <a:gd name="connsiteX31" fmla="*/ 31770 w 1278271"/>
                <a:gd name="connsiteY31" fmla="*/ 1680809 h 2823809"/>
                <a:gd name="connsiteX32" fmla="*/ 9355 w 1278271"/>
                <a:gd name="connsiteY32" fmla="*/ 1671454 h 2823809"/>
                <a:gd name="connsiteX33" fmla="*/ 0 w 1278271"/>
                <a:gd name="connsiteY33" fmla="*/ 1648913 h 2823809"/>
                <a:gd name="connsiteX34" fmla="*/ 9355 w 1278271"/>
                <a:gd name="connsiteY34" fmla="*/ 1626436 h 2823809"/>
                <a:gd name="connsiteX35" fmla="*/ 31770 w 1278271"/>
                <a:gd name="connsiteY35" fmla="*/ 1617143 h 2823809"/>
                <a:gd name="connsiteX36" fmla="*/ 31770 w 1278271"/>
                <a:gd name="connsiteY36" fmla="*/ 550343 h 2823809"/>
                <a:gd name="connsiteX37" fmla="*/ 54310 w 1278271"/>
                <a:gd name="connsiteY37" fmla="*/ 559636 h 2823809"/>
                <a:gd name="connsiteX38" fmla="*/ 63666 w 1278271"/>
                <a:gd name="connsiteY38" fmla="*/ 582113 h 2823809"/>
                <a:gd name="connsiteX39" fmla="*/ 54310 w 1278271"/>
                <a:gd name="connsiteY39" fmla="*/ 604654 h 2823809"/>
                <a:gd name="connsiteX40" fmla="*/ 31770 w 1278271"/>
                <a:gd name="connsiteY40" fmla="*/ 614009 h 2823809"/>
                <a:gd name="connsiteX41" fmla="*/ 9355 w 1278271"/>
                <a:gd name="connsiteY41" fmla="*/ 604654 h 2823809"/>
                <a:gd name="connsiteX42" fmla="*/ 0 w 1278271"/>
                <a:gd name="connsiteY42" fmla="*/ 582113 h 2823809"/>
                <a:gd name="connsiteX43" fmla="*/ 9355 w 1278271"/>
                <a:gd name="connsiteY43" fmla="*/ 559636 h 2823809"/>
                <a:gd name="connsiteX44" fmla="*/ 31770 w 1278271"/>
                <a:gd name="connsiteY44" fmla="*/ 550343 h 2823809"/>
                <a:gd name="connsiteX45" fmla="*/ 962318 w 1278271"/>
                <a:gd name="connsiteY45" fmla="*/ 225242 h 2823809"/>
                <a:gd name="connsiteX46" fmla="*/ 976884 w 1278271"/>
                <a:gd name="connsiteY46" fmla="*/ 231176 h 2823809"/>
                <a:gd name="connsiteX47" fmla="*/ 983089 w 1278271"/>
                <a:gd name="connsiteY47" fmla="*/ 246013 h 2823809"/>
                <a:gd name="connsiteX48" fmla="*/ 976884 w 1278271"/>
                <a:gd name="connsiteY48" fmla="*/ 260849 h 2823809"/>
                <a:gd name="connsiteX49" fmla="*/ 968925 w 1278271"/>
                <a:gd name="connsiteY49" fmla="*/ 264092 h 2823809"/>
                <a:gd name="connsiteX50" fmla="*/ 955588 w 1278271"/>
                <a:gd name="connsiteY50" fmla="*/ 264092 h 2823809"/>
                <a:gd name="connsiteX51" fmla="*/ 947481 w 1278271"/>
                <a:gd name="connsiteY51" fmla="*/ 260849 h 2823809"/>
                <a:gd name="connsiteX52" fmla="*/ 941277 w 1278271"/>
                <a:gd name="connsiteY52" fmla="*/ 246013 h 2823809"/>
                <a:gd name="connsiteX53" fmla="*/ 947481 w 1278271"/>
                <a:gd name="connsiteY53" fmla="*/ 231176 h 2823809"/>
                <a:gd name="connsiteX54" fmla="*/ 962318 w 1278271"/>
                <a:gd name="connsiteY54" fmla="*/ 225242 h 2823809"/>
                <a:gd name="connsiteX55" fmla="*/ 412649 w 1278271"/>
                <a:gd name="connsiteY55" fmla="*/ 141349 h 2823809"/>
                <a:gd name="connsiteX56" fmla="*/ 384595 w 1278271"/>
                <a:gd name="connsiteY56" fmla="*/ 162390 h 2823809"/>
                <a:gd name="connsiteX57" fmla="*/ 390799 w 1278271"/>
                <a:gd name="connsiteY57" fmla="*/ 176417 h 2823809"/>
                <a:gd name="connsiteX58" fmla="*/ 408063 w 1278271"/>
                <a:gd name="connsiteY58" fmla="*/ 181812 h 2823809"/>
                <a:gd name="connsiteX59" fmla="*/ 433150 w 1278271"/>
                <a:gd name="connsiteY59" fmla="*/ 171831 h 2823809"/>
                <a:gd name="connsiteX60" fmla="*/ 442322 w 1278271"/>
                <a:gd name="connsiteY60" fmla="*/ 148093 h 2823809"/>
                <a:gd name="connsiteX61" fmla="*/ 412649 w 1278271"/>
                <a:gd name="connsiteY61" fmla="*/ 141349 h 2823809"/>
                <a:gd name="connsiteX62" fmla="*/ 964206 w 1278271"/>
                <a:gd name="connsiteY62" fmla="*/ 89827 h 2823809"/>
                <a:gd name="connsiteX63" fmla="*/ 942086 w 1278271"/>
                <a:gd name="connsiteY63" fmla="*/ 97380 h 2823809"/>
                <a:gd name="connsiteX64" fmla="*/ 928599 w 1278271"/>
                <a:gd name="connsiteY64" fmla="*/ 117881 h 2823809"/>
                <a:gd name="connsiteX65" fmla="*/ 998734 w 1278271"/>
                <a:gd name="connsiteY65" fmla="*/ 117881 h 2823809"/>
                <a:gd name="connsiteX66" fmla="*/ 993879 w 1278271"/>
                <a:gd name="connsiteY66" fmla="*/ 104933 h 2823809"/>
                <a:gd name="connsiteX67" fmla="*/ 982010 w 1278271"/>
                <a:gd name="connsiteY67" fmla="*/ 94143 h 2823809"/>
                <a:gd name="connsiteX68" fmla="*/ 964206 w 1278271"/>
                <a:gd name="connsiteY68" fmla="*/ 89827 h 2823809"/>
                <a:gd name="connsiteX69" fmla="*/ 825424 w 1278271"/>
                <a:gd name="connsiteY69" fmla="*/ 64740 h 2823809"/>
                <a:gd name="connsiteX70" fmla="*/ 861570 w 1278271"/>
                <a:gd name="connsiteY70" fmla="*/ 64740 h 2823809"/>
                <a:gd name="connsiteX71" fmla="*/ 861570 w 1278271"/>
                <a:gd name="connsiteY71" fmla="*/ 205550 h 2823809"/>
                <a:gd name="connsiteX72" fmla="*/ 825424 w 1278271"/>
                <a:gd name="connsiteY72" fmla="*/ 205550 h 2823809"/>
                <a:gd name="connsiteX73" fmla="*/ 511099 w 1278271"/>
                <a:gd name="connsiteY73" fmla="*/ 64740 h 2823809"/>
                <a:gd name="connsiteX74" fmla="*/ 547245 w 1278271"/>
                <a:gd name="connsiteY74" fmla="*/ 64740 h 2823809"/>
                <a:gd name="connsiteX75" fmla="*/ 547245 w 1278271"/>
                <a:gd name="connsiteY75" fmla="*/ 205550 h 2823809"/>
                <a:gd name="connsiteX76" fmla="*/ 511099 w 1278271"/>
                <a:gd name="connsiteY76" fmla="*/ 205550 h 2823809"/>
                <a:gd name="connsiteX77" fmla="*/ 1140158 w 1278271"/>
                <a:gd name="connsiteY77" fmla="*/ 60154 h 2823809"/>
                <a:gd name="connsiteX78" fmla="*/ 1166324 w 1278271"/>
                <a:gd name="connsiteY78" fmla="*/ 67168 h 2823809"/>
                <a:gd name="connsiteX79" fmla="*/ 1181969 w 1278271"/>
                <a:gd name="connsiteY79" fmla="*/ 85241 h 2823809"/>
                <a:gd name="connsiteX80" fmla="*/ 1200852 w 1278271"/>
                <a:gd name="connsiteY80" fmla="*/ 67168 h 2823809"/>
                <a:gd name="connsiteX81" fmla="*/ 1229176 w 1278271"/>
                <a:gd name="connsiteY81" fmla="*/ 60154 h 2823809"/>
                <a:gd name="connsiteX82" fmla="*/ 1265862 w 1278271"/>
                <a:gd name="connsiteY82" fmla="*/ 74991 h 2823809"/>
                <a:gd name="connsiteX83" fmla="*/ 1278271 w 1278271"/>
                <a:gd name="connsiteY83" fmla="*/ 114914 h 2823809"/>
                <a:gd name="connsiteX84" fmla="*/ 1278271 w 1278271"/>
                <a:gd name="connsiteY84" fmla="*/ 205550 h 2823809"/>
                <a:gd name="connsiteX85" fmla="*/ 1242394 w 1278271"/>
                <a:gd name="connsiteY85" fmla="*/ 205550 h 2823809"/>
                <a:gd name="connsiteX86" fmla="*/ 1242394 w 1278271"/>
                <a:gd name="connsiteY86" fmla="*/ 121658 h 2823809"/>
                <a:gd name="connsiteX87" fmla="*/ 1236189 w 1278271"/>
                <a:gd name="connsiteY87" fmla="*/ 101156 h 2823809"/>
                <a:gd name="connsiteX88" fmla="*/ 1218925 w 1278271"/>
                <a:gd name="connsiteY88" fmla="*/ 93873 h 2823809"/>
                <a:gd name="connsiteX89" fmla="*/ 1196536 w 1278271"/>
                <a:gd name="connsiteY89" fmla="*/ 105203 h 2823809"/>
                <a:gd name="connsiteX90" fmla="*/ 1188174 w 1278271"/>
                <a:gd name="connsiteY90" fmla="*/ 134606 h 2823809"/>
                <a:gd name="connsiteX91" fmla="*/ 1188174 w 1278271"/>
                <a:gd name="connsiteY91" fmla="*/ 205550 h 2823809"/>
                <a:gd name="connsiteX92" fmla="*/ 1151757 w 1278271"/>
                <a:gd name="connsiteY92" fmla="*/ 205550 h 2823809"/>
                <a:gd name="connsiteX93" fmla="*/ 1151757 w 1278271"/>
                <a:gd name="connsiteY93" fmla="*/ 121658 h 2823809"/>
                <a:gd name="connsiteX94" fmla="*/ 1145283 w 1278271"/>
                <a:gd name="connsiteY94" fmla="*/ 101156 h 2823809"/>
                <a:gd name="connsiteX95" fmla="*/ 1126940 w 1278271"/>
                <a:gd name="connsiteY95" fmla="*/ 93873 h 2823809"/>
                <a:gd name="connsiteX96" fmla="*/ 1105630 w 1278271"/>
                <a:gd name="connsiteY96" fmla="*/ 105203 h 2823809"/>
                <a:gd name="connsiteX97" fmla="*/ 1097537 w 1278271"/>
                <a:gd name="connsiteY97" fmla="*/ 134606 h 2823809"/>
                <a:gd name="connsiteX98" fmla="*/ 1097537 w 1278271"/>
                <a:gd name="connsiteY98" fmla="*/ 205550 h 2823809"/>
                <a:gd name="connsiteX99" fmla="*/ 1061391 w 1278271"/>
                <a:gd name="connsiteY99" fmla="*/ 205550 h 2823809"/>
                <a:gd name="connsiteX100" fmla="*/ 1061391 w 1278271"/>
                <a:gd name="connsiteY100" fmla="*/ 64740 h 2823809"/>
                <a:gd name="connsiteX101" fmla="*/ 1095110 w 1278271"/>
                <a:gd name="connsiteY101" fmla="*/ 64740 h 2823809"/>
                <a:gd name="connsiteX102" fmla="*/ 1095110 w 1278271"/>
                <a:gd name="connsiteY102" fmla="*/ 82274 h 2823809"/>
                <a:gd name="connsiteX103" fmla="*/ 1097537 w 1278271"/>
                <a:gd name="connsiteY103" fmla="*/ 82274 h 2823809"/>
                <a:gd name="connsiteX104" fmla="*/ 1115341 w 1278271"/>
                <a:gd name="connsiteY104" fmla="*/ 66089 h 2823809"/>
                <a:gd name="connsiteX105" fmla="*/ 1140158 w 1278271"/>
                <a:gd name="connsiteY105" fmla="*/ 60154 h 2823809"/>
                <a:gd name="connsiteX106" fmla="*/ 963936 w 1278271"/>
                <a:gd name="connsiteY106" fmla="*/ 60154 h 2823809"/>
                <a:gd name="connsiteX107" fmla="*/ 1001432 w 1278271"/>
                <a:gd name="connsiteY107" fmla="*/ 69596 h 2823809"/>
                <a:gd name="connsiteX108" fmla="*/ 1025439 w 1278271"/>
                <a:gd name="connsiteY108" fmla="*/ 95222 h 2823809"/>
                <a:gd name="connsiteX109" fmla="*/ 1033532 w 1278271"/>
                <a:gd name="connsiteY109" fmla="*/ 131638 h 2823809"/>
                <a:gd name="connsiteX110" fmla="*/ 1032723 w 1278271"/>
                <a:gd name="connsiteY110" fmla="*/ 143777 h 2823809"/>
                <a:gd name="connsiteX111" fmla="*/ 926980 w 1278271"/>
                <a:gd name="connsiteY111" fmla="*/ 143777 h 2823809"/>
                <a:gd name="connsiteX112" fmla="*/ 940468 w 1278271"/>
                <a:gd name="connsiteY112" fmla="*/ 169134 h 2823809"/>
                <a:gd name="connsiteX113" fmla="*/ 965824 w 1278271"/>
                <a:gd name="connsiteY113" fmla="*/ 178036 h 2823809"/>
                <a:gd name="connsiteX114" fmla="*/ 987405 w 1278271"/>
                <a:gd name="connsiteY114" fmla="*/ 172641 h 2823809"/>
                <a:gd name="connsiteX115" fmla="*/ 1001432 w 1278271"/>
                <a:gd name="connsiteY115" fmla="*/ 158074 h 2823809"/>
                <a:gd name="connsiteX116" fmla="*/ 1030834 w 1278271"/>
                <a:gd name="connsiteY116" fmla="*/ 172371 h 2823809"/>
                <a:gd name="connsiteX117" fmla="*/ 965285 w 1278271"/>
                <a:gd name="connsiteY117" fmla="*/ 209866 h 2823809"/>
                <a:gd name="connsiteX118" fmla="*/ 927520 w 1278271"/>
                <a:gd name="connsiteY118" fmla="*/ 200425 h 2823809"/>
                <a:gd name="connsiteX119" fmla="*/ 901084 w 1278271"/>
                <a:gd name="connsiteY119" fmla="*/ 173720 h 2823809"/>
                <a:gd name="connsiteX120" fmla="*/ 891643 w 1278271"/>
                <a:gd name="connsiteY120" fmla="*/ 135415 h 2823809"/>
                <a:gd name="connsiteX121" fmla="*/ 901084 w 1278271"/>
                <a:gd name="connsiteY121" fmla="*/ 97919 h 2823809"/>
                <a:gd name="connsiteX122" fmla="*/ 926980 w 1278271"/>
                <a:gd name="connsiteY122" fmla="*/ 70405 h 2823809"/>
                <a:gd name="connsiteX123" fmla="*/ 963936 w 1278271"/>
                <a:gd name="connsiteY123" fmla="*/ 60154 h 2823809"/>
                <a:gd name="connsiteX124" fmla="*/ 740378 w 1278271"/>
                <a:gd name="connsiteY124" fmla="*/ 60154 h 2823809"/>
                <a:gd name="connsiteX125" fmla="*/ 779222 w 1278271"/>
                <a:gd name="connsiteY125" fmla="*/ 75800 h 2823809"/>
                <a:gd name="connsiteX126" fmla="*/ 792440 w 1278271"/>
                <a:gd name="connsiteY126" fmla="*/ 117881 h 2823809"/>
                <a:gd name="connsiteX127" fmla="*/ 792440 w 1278271"/>
                <a:gd name="connsiteY127" fmla="*/ 205550 h 2823809"/>
                <a:gd name="connsiteX128" fmla="*/ 756293 w 1278271"/>
                <a:gd name="connsiteY128" fmla="*/ 205550 h 2823809"/>
                <a:gd name="connsiteX129" fmla="*/ 756293 w 1278271"/>
                <a:gd name="connsiteY129" fmla="*/ 122467 h 2823809"/>
                <a:gd name="connsiteX130" fmla="*/ 749280 w 1278271"/>
                <a:gd name="connsiteY130" fmla="*/ 101426 h 2823809"/>
                <a:gd name="connsiteX131" fmla="*/ 730127 w 1278271"/>
                <a:gd name="connsiteY131" fmla="*/ 93873 h 2823809"/>
                <a:gd name="connsiteX132" fmla="*/ 706389 w 1278271"/>
                <a:gd name="connsiteY132" fmla="*/ 105203 h 2823809"/>
                <a:gd name="connsiteX133" fmla="*/ 697487 w 1278271"/>
                <a:gd name="connsiteY133" fmla="*/ 133796 h 2823809"/>
                <a:gd name="connsiteX134" fmla="*/ 697487 w 1278271"/>
                <a:gd name="connsiteY134" fmla="*/ 205550 h 2823809"/>
                <a:gd name="connsiteX135" fmla="*/ 661341 w 1278271"/>
                <a:gd name="connsiteY135" fmla="*/ 205550 h 2823809"/>
                <a:gd name="connsiteX136" fmla="*/ 661341 w 1278271"/>
                <a:gd name="connsiteY136" fmla="*/ 64740 h 2823809"/>
                <a:gd name="connsiteX137" fmla="*/ 695060 w 1278271"/>
                <a:gd name="connsiteY137" fmla="*/ 64740 h 2823809"/>
                <a:gd name="connsiteX138" fmla="*/ 695060 w 1278271"/>
                <a:gd name="connsiteY138" fmla="*/ 82274 h 2823809"/>
                <a:gd name="connsiteX139" fmla="*/ 697487 w 1278271"/>
                <a:gd name="connsiteY139" fmla="*/ 82274 h 2823809"/>
                <a:gd name="connsiteX140" fmla="*/ 715291 w 1278271"/>
                <a:gd name="connsiteY140" fmla="*/ 66089 h 2823809"/>
                <a:gd name="connsiteX141" fmla="*/ 740378 w 1278271"/>
                <a:gd name="connsiteY141" fmla="*/ 60154 h 2823809"/>
                <a:gd name="connsiteX142" fmla="*/ 411840 w 1278271"/>
                <a:gd name="connsiteY142" fmla="*/ 60154 h 2823809"/>
                <a:gd name="connsiteX143" fmla="*/ 461204 w 1278271"/>
                <a:gd name="connsiteY143" fmla="*/ 75260 h 2823809"/>
                <a:gd name="connsiteX144" fmla="*/ 477929 w 1278271"/>
                <a:gd name="connsiteY144" fmla="*/ 118690 h 2823809"/>
                <a:gd name="connsiteX145" fmla="*/ 477929 w 1278271"/>
                <a:gd name="connsiteY145" fmla="*/ 205550 h 2823809"/>
                <a:gd name="connsiteX146" fmla="*/ 442322 w 1278271"/>
                <a:gd name="connsiteY146" fmla="*/ 205550 h 2823809"/>
                <a:gd name="connsiteX147" fmla="*/ 442322 w 1278271"/>
                <a:gd name="connsiteY147" fmla="*/ 191253 h 2823809"/>
                <a:gd name="connsiteX148" fmla="*/ 440164 w 1278271"/>
                <a:gd name="connsiteY148" fmla="*/ 191253 h 2823809"/>
                <a:gd name="connsiteX149" fmla="*/ 423439 w 1278271"/>
                <a:gd name="connsiteY149" fmla="*/ 204741 h 2823809"/>
                <a:gd name="connsiteX150" fmla="*/ 399431 w 1278271"/>
                <a:gd name="connsiteY150" fmla="*/ 209866 h 2823809"/>
                <a:gd name="connsiteX151" fmla="*/ 362745 w 1278271"/>
                <a:gd name="connsiteY151" fmla="*/ 196918 h 2823809"/>
                <a:gd name="connsiteX152" fmla="*/ 348448 w 1278271"/>
                <a:gd name="connsiteY152" fmla="*/ 162390 h 2823809"/>
                <a:gd name="connsiteX153" fmla="*/ 355731 w 1278271"/>
                <a:gd name="connsiteY153" fmla="*/ 137573 h 2823809"/>
                <a:gd name="connsiteX154" fmla="*/ 376233 w 1278271"/>
                <a:gd name="connsiteY154" fmla="*/ 121118 h 2823809"/>
                <a:gd name="connsiteX155" fmla="*/ 405096 w 1278271"/>
                <a:gd name="connsiteY155" fmla="*/ 115184 h 2823809"/>
                <a:gd name="connsiteX156" fmla="*/ 442322 w 1278271"/>
                <a:gd name="connsiteY156" fmla="*/ 121658 h 2823809"/>
                <a:gd name="connsiteX157" fmla="*/ 442322 w 1278271"/>
                <a:gd name="connsiteY157" fmla="*/ 115453 h 2823809"/>
                <a:gd name="connsiteX158" fmla="*/ 433689 w 1278271"/>
                <a:gd name="connsiteY158" fmla="*/ 96840 h 2823809"/>
                <a:gd name="connsiteX159" fmla="*/ 410221 w 1278271"/>
                <a:gd name="connsiteY159" fmla="*/ 89557 h 2823809"/>
                <a:gd name="connsiteX160" fmla="*/ 391069 w 1278271"/>
                <a:gd name="connsiteY160" fmla="*/ 94143 h 2823809"/>
                <a:gd name="connsiteX161" fmla="*/ 375693 w 1278271"/>
                <a:gd name="connsiteY161" fmla="*/ 106012 h 2823809"/>
                <a:gd name="connsiteX162" fmla="*/ 352494 w 1278271"/>
                <a:gd name="connsiteY162" fmla="*/ 87939 h 2823809"/>
                <a:gd name="connsiteX163" fmla="*/ 378121 w 1278271"/>
                <a:gd name="connsiteY163" fmla="*/ 67438 h 2823809"/>
                <a:gd name="connsiteX164" fmla="*/ 411840 w 1278271"/>
                <a:gd name="connsiteY164" fmla="*/ 60154 h 2823809"/>
                <a:gd name="connsiteX165" fmla="*/ 194616 w 1278271"/>
                <a:gd name="connsiteY165" fmla="*/ 7823 h 2823809"/>
                <a:gd name="connsiteX166" fmla="*/ 230762 w 1278271"/>
                <a:gd name="connsiteY166" fmla="*/ 7823 h 2823809"/>
                <a:gd name="connsiteX167" fmla="*/ 230762 w 1278271"/>
                <a:gd name="connsiteY167" fmla="*/ 57727 h 2823809"/>
                <a:gd name="connsiteX168" fmla="*/ 228335 w 1278271"/>
                <a:gd name="connsiteY168" fmla="*/ 82274 h 2823809"/>
                <a:gd name="connsiteX169" fmla="*/ 230762 w 1278271"/>
                <a:gd name="connsiteY169" fmla="*/ 82274 h 2823809"/>
                <a:gd name="connsiteX170" fmla="*/ 248296 w 1278271"/>
                <a:gd name="connsiteY170" fmla="*/ 66359 h 2823809"/>
                <a:gd name="connsiteX171" fmla="*/ 273383 w 1278271"/>
                <a:gd name="connsiteY171" fmla="*/ 60154 h 2823809"/>
                <a:gd name="connsiteX172" fmla="*/ 312767 w 1278271"/>
                <a:gd name="connsiteY172" fmla="*/ 75530 h 2823809"/>
                <a:gd name="connsiteX173" fmla="*/ 326524 w 1278271"/>
                <a:gd name="connsiteY173" fmla="*/ 117881 h 2823809"/>
                <a:gd name="connsiteX174" fmla="*/ 326524 w 1278271"/>
                <a:gd name="connsiteY174" fmla="*/ 205550 h 2823809"/>
                <a:gd name="connsiteX175" fmla="*/ 290377 w 1278271"/>
                <a:gd name="connsiteY175" fmla="*/ 205550 h 2823809"/>
                <a:gd name="connsiteX176" fmla="*/ 290377 w 1278271"/>
                <a:gd name="connsiteY176" fmla="*/ 122467 h 2823809"/>
                <a:gd name="connsiteX177" fmla="*/ 283094 w 1278271"/>
                <a:gd name="connsiteY177" fmla="*/ 101426 h 2823809"/>
                <a:gd name="connsiteX178" fmla="*/ 263672 w 1278271"/>
                <a:gd name="connsiteY178" fmla="*/ 93873 h 2823809"/>
                <a:gd name="connsiteX179" fmla="*/ 239934 w 1278271"/>
                <a:gd name="connsiteY179" fmla="*/ 105473 h 2823809"/>
                <a:gd name="connsiteX180" fmla="*/ 230762 w 1278271"/>
                <a:gd name="connsiteY180" fmla="*/ 134066 h 2823809"/>
                <a:gd name="connsiteX181" fmla="*/ 230762 w 1278271"/>
                <a:gd name="connsiteY181" fmla="*/ 205550 h 2823809"/>
                <a:gd name="connsiteX182" fmla="*/ 194616 w 1278271"/>
                <a:gd name="connsiteY182" fmla="*/ 205550 h 2823809"/>
                <a:gd name="connsiteX183" fmla="*/ 8971 w 1278271"/>
                <a:gd name="connsiteY183" fmla="*/ 7823 h 2823809"/>
                <a:gd name="connsiteX184" fmla="*/ 46197 w 1278271"/>
                <a:gd name="connsiteY184" fmla="*/ 7823 h 2823809"/>
                <a:gd name="connsiteX185" fmla="*/ 46197 w 1278271"/>
                <a:gd name="connsiteY185" fmla="*/ 92524 h 2823809"/>
                <a:gd name="connsiteX186" fmla="*/ 48355 w 1278271"/>
                <a:gd name="connsiteY186" fmla="*/ 92524 h 2823809"/>
                <a:gd name="connsiteX187" fmla="*/ 120918 w 1278271"/>
                <a:gd name="connsiteY187" fmla="*/ 7823 h 2823809"/>
                <a:gd name="connsiteX188" fmla="*/ 165966 w 1278271"/>
                <a:gd name="connsiteY188" fmla="*/ 7823 h 2823809"/>
                <a:gd name="connsiteX189" fmla="*/ 165966 w 1278271"/>
                <a:gd name="connsiteY189" fmla="*/ 9981 h 2823809"/>
                <a:gd name="connsiteX190" fmla="*/ 94213 w 1278271"/>
                <a:gd name="connsiteY190" fmla="*/ 91715 h 2823809"/>
                <a:gd name="connsiteX191" fmla="*/ 173250 w 1278271"/>
                <a:gd name="connsiteY191" fmla="*/ 203392 h 2823809"/>
                <a:gd name="connsiteX192" fmla="*/ 173250 w 1278271"/>
                <a:gd name="connsiteY192" fmla="*/ 205550 h 2823809"/>
                <a:gd name="connsiteX193" fmla="*/ 127662 w 1278271"/>
                <a:gd name="connsiteY193" fmla="*/ 205550 h 2823809"/>
                <a:gd name="connsiteX194" fmla="*/ 68586 w 1278271"/>
                <a:gd name="connsiteY194" fmla="*/ 121388 h 2823809"/>
                <a:gd name="connsiteX195" fmla="*/ 46197 w 1278271"/>
                <a:gd name="connsiteY195" fmla="*/ 147554 h 2823809"/>
                <a:gd name="connsiteX196" fmla="*/ 46197 w 1278271"/>
                <a:gd name="connsiteY196" fmla="*/ 205550 h 2823809"/>
                <a:gd name="connsiteX197" fmla="*/ 8971 w 1278271"/>
                <a:gd name="connsiteY197" fmla="*/ 205550 h 2823809"/>
                <a:gd name="connsiteX198" fmla="*/ 843497 w 1278271"/>
                <a:gd name="connsiteY198" fmla="*/ 2428 h 2823809"/>
                <a:gd name="connsiteX199" fmla="*/ 859952 w 1278271"/>
                <a:gd name="connsiteY199" fmla="*/ 9171 h 2823809"/>
                <a:gd name="connsiteX200" fmla="*/ 866696 w 1278271"/>
                <a:gd name="connsiteY200" fmla="*/ 25626 h 2823809"/>
                <a:gd name="connsiteX201" fmla="*/ 859952 w 1278271"/>
                <a:gd name="connsiteY201" fmla="*/ 42351 h 2823809"/>
                <a:gd name="connsiteX202" fmla="*/ 843497 w 1278271"/>
                <a:gd name="connsiteY202" fmla="*/ 49095 h 2823809"/>
                <a:gd name="connsiteX203" fmla="*/ 827042 w 1278271"/>
                <a:gd name="connsiteY203" fmla="*/ 42351 h 2823809"/>
                <a:gd name="connsiteX204" fmla="*/ 820029 w 1278271"/>
                <a:gd name="connsiteY204" fmla="*/ 25626 h 2823809"/>
                <a:gd name="connsiteX205" fmla="*/ 827042 w 1278271"/>
                <a:gd name="connsiteY205" fmla="*/ 9171 h 2823809"/>
                <a:gd name="connsiteX206" fmla="*/ 843497 w 1278271"/>
                <a:gd name="connsiteY206" fmla="*/ 2428 h 2823809"/>
                <a:gd name="connsiteX207" fmla="*/ 529172 w 1278271"/>
                <a:gd name="connsiteY207" fmla="*/ 2428 h 2823809"/>
                <a:gd name="connsiteX208" fmla="*/ 545627 w 1278271"/>
                <a:gd name="connsiteY208" fmla="*/ 9171 h 2823809"/>
                <a:gd name="connsiteX209" fmla="*/ 552371 w 1278271"/>
                <a:gd name="connsiteY209" fmla="*/ 25626 h 2823809"/>
                <a:gd name="connsiteX210" fmla="*/ 545627 w 1278271"/>
                <a:gd name="connsiteY210" fmla="*/ 42351 h 2823809"/>
                <a:gd name="connsiteX211" fmla="*/ 529172 w 1278271"/>
                <a:gd name="connsiteY211" fmla="*/ 49095 h 2823809"/>
                <a:gd name="connsiteX212" fmla="*/ 512717 w 1278271"/>
                <a:gd name="connsiteY212" fmla="*/ 42351 h 2823809"/>
                <a:gd name="connsiteX213" fmla="*/ 505704 w 1278271"/>
                <a:gd name="connsiteY213" fmla="*/ 25626 h 2823809"/>
                <a:gd name="connsiteX214" fmla="*/ 512717 w 1278271"/>
                <a:gd name="connsiteY214" fmla="*/ 9171 h 2823809"/>
                <a:gd name="connsiteX215" fmla="*/ 529172 w 1278271"/>
                <a:gd name="connsiteY215" fmla="*/ 2428 h 2823809"/>
                <a:gd name="connsiteX216" fmla="*/ 948021 w 1278271"/>
                <a:gd name="connsiteY216" fmla="*/ 2158 h 2823809"/>
                <a:gd name="connsiteX217" fmla="*/ 979312 w 1278271"/>
                <a:gd name="connsiteY217" fmla="*/ 2158 h 2823809"/>
                <a:gd name="connsiteX218" fmla="*/ 1010873 w 1278271"/>
                <a:gd name="connsiteY218" fmla="*/ 36956 h 2823809"/>
                <a:gd name="connsiteX219" fmla="*/ 1010873 w 1278271"/>
                <a:gd name="connsiteY219" fmla="*/ 39384 h 2823809"/>
                <a:gd name="connsiteX220" fmla="*/ 976345 w 1278271"/>
                <a:gd name="connsiteY220" fmla="*/ 39384 h 2823809"/>
                <a:gd name="connsiteX221" fmla="*/ 965285 w 1278271"/>
                <a:gd name="connsiteY221" fmla="*/ 23198 h 2823809"/>
                <a:gd name="connsiteX222" fmla="*/ 962048 w 1278271"/>
                <a:gd name="connsiteY222" fmla="*/ 23198 h 2823809"/>
                <a:gd name="connsiteX223" fmla="*/ 950988 w 1278271"/>
                <a:gd name="connsiteY223" fmla="*/ 39384 h 2823809"/>
                <a:gd name="connsiteX224" fmla="*/ 916460 w 1278271"/>
                <a:gd name="connsiteY224" fmla="*/ 39384 h 2823809"/>
                <a:gd name="connsiteX225" fmla="*/ 916460 w 1278271"/>
                <a:gd name="connsiteY225" fmla="*/ 36956 h 2823809"/>
                <a:gd name="connsiteX226" fmla="*/ 409682 w 1278271"/>
                <a:gd name="connsiteY226" fmla="*/ 0 h 2823809"/>
                <a:gd name="connsiteX227" fmla="*/ 452033 w 1278271"/>
                <a:gd name="connsiteY227" fmla="*/ 0 h 2823809"/>
                <a:gd name="connsiteX228" fmla="*/ 427215 w 1278271"/>
                <a:gd name="connsiteY228" fmla="*/ 37495 h 2823809"/>
                <a:gd name="connsiteX229" fmla="*/ 398082 w 1278271"/>
                <a:gd name="connsiteY229" fmla="*/ 37495 h 282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278271" h="2823809">
                  <a:moveTo>
                    <a:pt x="488970" y="2760143"/>
                  </a:moveTo>
                  <a:cubicBezTo>
                    <a:pt x="497760" y="2760143"/>
                    <a:pt x="505273" y="2763240"/>
                    <a:pt x="511510" y="2769435"/>
                  </a:cubicBezTo>
                  <a:cubicBezTo>
                    <a:pt x="517747" y="2775630"/>
                    <a:pt x="520866" y="2783123"/>
                    <a:pt x="520866" y="2791913"/>
                  </a:cubicBezTo>
                  <a:cubicBezTo>
                    <a:pt x="520866" y="2800703"/>
                    <a:pt x="517747" y="2808217"/>
                    <a:pt x="511510" y="2814454"/>
                  </a:cubicBezTo>
                  <a:cubicBezTo>
                    <a:pt x="505273" y="2820690"/>
                    <a:pt x="497760" y="2823809"/>
                    <a:pt x="488970" y="2823809"/>
                  </a:cubicBezTo>
                  <a:cubicBezTo>
                    <a:pt x="480263" y="2823809"/>
                    <a:pt x="472792" y="2820690"/>
                    <a:pt x="466555" y="2814454"/>
                  </a:cubicBezTo>
                  <a:cubicBezTo>
                    <a:pt x="460318" y="2808217"/>
                    <a:pt x="457200" y="2800703"/>
                    <a:pt x="457200" y="2791913"/>
                  </a:cubicBezTo>
                  <a:cubicBezTo>
                    <a:pt x="457200" y="2783123"/>
                    <a:pt x="460318" y="2775630"/>
                    <a:pt x="466555" y="2769435"/>
                  </a:cubicBezTo>
                  <a:cubicBezTo>
                    <a:pt x="472792" y="2763240"/>
                    <a:pt x="480263" y="2760143"/>
                    <a:pt x="488970" y="2760143"/>
                  </a:cubicBezTo>
                  <a:close/>
                  <a:moveTo>
                    <a:pt x="488970" y="2379143"/>
                  </a:moveTo>
                  <a:cubicBezTo>
                    <a:pt x="497760" y="2379143"/>
                    <a:pt x="505273" y="2382240"/>
                    <a:pt x="511510" y="2388435"/>
                  </a:cubicBezTo>
                  <a:cubicBezTo>
                    <a:pt x="517747" y="2394630"/>
                    <a:pt x="520866" y="2402123"/>
                    <a:pt x="520866" y="2410913"/>
                  </a:cubicBezTo>
                  <a:cubicBezTo>
                    <a:pt x="520866" y="2419703"/>
                    <a:pt x="517747" y="2427217"/>
                    <a:pt x="511510" y="2433454"/>
                  </a:cubicBezTo>
                  <a:cubicBezTo>
                    <a:pt x="505273" y="2439690"/>
                    <a:pt x="497760" y="2442809"/>
                    <a:pt x="488970" y="2442809"/>
                  </a:cubicBezTo>
                  <a:cubicBezTo>
                    <a:pt x="480263" y="2442809"/>
                    <a:pt x="472792" y="2439690"/>
                    <a:pt x="466555" y="2433454"/>
                  </a:cubicBezTo>
                  <a:cubicBezTo>
                    <a:pt x="460318" y="2427217"/>
                    <a:pt x="457200" y="2419703"/>
                    <a:pt x="457200" y="2410913"/>
                  </a:cubicBezTo>
                  <a:cubicBezTo>
                    <a:pt x="457200" y="2402123"/>
                    <a:pt x="460318" y="2394630"/>
                    <a:pt x="466555" y="2388435"/>
                  </a:cubicBezTo>
                  <a:cubicBezTo>
                    <a:pt x="472792" y="2382240"/>
                    <a:pt x="480263" y="2379143"/>
                    <a:pt x="488970" y="2379143"/>
                  </a:cubicBezTo>
                  <a:close/>
                  <a:moveTo>
                    <a:pt x="488970" y="1998143"/>
                  </a:moveTo>
                  <a:cubicBezTo>
                    <a:pt x="497760" y="1998143"/>
                    <a:pt x="505273" y="2001241"/>
                    <a:pt x="511510" y="2007436"/>
                  </a:cubicBezTo>
                  <a:cubicBezTo>
                    <a:pt x="517747" y="2013630"/>
                    <a:pt x="520866" y="2021123"/>
                    <a:pt x="520866" y="2029913"/>
                  </a:cubicBezTo>
                  <a:cubicBezTo>
                    <a:pt x="520866" y="2038703"/>
                    <a:pt x="517747" y="2046217"/>
                    <a:pt x="511510" y="2052454"/>
                  </a:cubicBezTo>
                  <a:cubicBezTo>
                    <a:pt x="505273" y="2058691"/>
                    <a:pt x="497760" y="2061809"/>
                    <a:pt x="488970" y="2061809"/>
                  </a:cubicBezTo>
                  <a:cubicBezTo>
                    <a:pt x="480263" y="2061809"/>
                    <a:pt x="472792" y="2058691"/>
                    <a:pt x="466555" y="2052454"/>
                  </a:cubicBezTo>
                  <a:cubicBezTo>
                    <a:pt x="460318" y="2046217"/>
                    <a:pt x="457200" y="2038703"/>
                    <a:pt x="457200" y="2029913"/>
                  </a:cubicBezTo>
                  <a:cubicBezTo>
                    <a:pt x="457200" y="2021123"/>
                    <a:pt x="460318" y="2013630"/>
                    <a:pt x="466555" y="2007436"/>
                  </a:cubicBezTo>
                  <a:cubicBezTo>
                    <a:pt x="472792" y="2001241"/>
                    <a:pt x="480263" y="1998143"/>
                    <a:pt x="488970" y="1998143"/>
                  </a:cubicBezTo>
                  <a:close/>
                  <a:moveTo>
                    <a:pt x="31770" y="1617143"/>
                  </a:moveTo>
                  <a:cubicBezTo>
                    <a:pt x="40560" y="1617143"/>
                    <a:pt x="48073" y="1620241"/>
                    <a:pt x="54310" y="1626436"/>
                  </a:cubicBezTo>
                  <a:cubicBezTo>
                    <a:pt x="60547" y="1632631"/>
                    <a:pt x="63666" y="1640123"/>
                    <a:pt x="63666" y="1648913"/>
                  </a:cubicBezTo>
                  <a:cubicBezTo>
                    <a:pt x="63666" y="1657703"/>
                    <a:pt x="60547" y="1665217"/>
                    <a:pt x="54310" y="1671454"/>
                  </a:cubicBezTo>
                  <a:cubicBezTo>
                    <a:pt x="48073" y="1677691"/>
                    <a:pt x="40560" y="1680809"/>
                    <a:pt x="31770" y="1680809"/>
                  </a:cubicBezTo>
                  <a:cubicBezTo>
                    <a:pt x="23063" y="1680809"/>
                    <a:pt x="15592" y="1677691"/>
                    <a:pt x="9355" y="1671454"/>
                  </a:cubicBezTo>
                  <a:cubicBezTo>
                    <a:pt x="3118" y="1665217"/>
                    <a:pt x="0" y="1657703"/>
                    <a:pt x="0" y="1648913"/>
                  </a:cubicBezTo>
                  <a:cubicBezTo>
                    <a:pt x="0" y="1640123"/>
                    <a:pt x="3118" y="1632631"/>
                    <a:pt x="9355" y="1626436"/>
                  </a:cubicBezTo>
                  <a:cubicBezTo>
                    <a:pt x="15592" y="1620241"/>
                    <a:pt x="23063" y="1617143"/>
                    <a:pt x="31770" y="1617143"/>
                  </a:cubicBezTo>
                  <a:close/>
                  <a:moveTo>
                    <a:pt x="31770" y="550343"/>
                  </a:moveTo>
                  <a:cubicBezTo>
                    <a:pt x="40560" y="550343"/>
                    <a:pt x="48073" y="553441"/>
                    <a:pt x="54310" y="559636"/>
                  </a:cubicBezTo>
                  <a:cubicBezTo>
                    <a:pt x="60547" y="565831"/>
                    <a:pt x="63666" y="573323"/>
                    <a:pt x="63666" y="582113"/>
                  </a:cubicBezTo>
                  <a:cubicBezTo>
                    <a:pt x="63666" y="590903"/>
                    <a:pt x="60547" y="598417"/>
                    <a:pt x="54310" y="604654"/>
                  </a:cubicBezTo>
                  <a:cubicBezTo>
                    <a:pt x="48073" y="610891"/>
                    <a:pt x="40560" y="614009"/>
                    <a:pt x="31770" y="614009"/>
                  </a:cubicBezTo>
                  <a:cubicBezTo>
                    <a:pt x="23063" y="614009"/>
                    <a:pt x="15592" y="610891"/>
                    <a:pt x="9355" y="604654"/>
                  </a:cubicBezTo>
                  <a:cubicBezTo>
                    <a:pt x="3118" y="598417"/>
                    <a:pt x="0" y="590903"/>
                    <a:pt x="0" y="582113"/>
                  </a:cubicBezTo>
                  <a:cubicBezTo>
                    <a:pt x="0" y="573323"/>
                    <a:pt x="3118" y="565831"/>
                    <a:pt x="9355" y="559636"/>
                  </a:cubicBezTo>
                  <a:cubicBezTo>
                    <a:pt x="15592" y="553441"/>
                    <a:pt x="23063" y="550343"/>
                    <a:pt x="31770" y="550343"/>
                  </a:cubicBezTo>
                  <a:close/>
                  <a:moveTo>
                    <a:pt x="962318" y="225242"/>
                  </a:moveTo>
                  <a:cubicBezTo>
                    <a:pt x="968072" y="225242"/>
                    <a:pt x="972928" y="227220"/>
                    <a:pt x="976884" y="231176"/>
                  </a:cubicBezTo>
                  <a:cubicBezTo>
                    <a:pt x="981020" y="235313"/>
                    <a:pt x="983089" y="240258"/>
                    <a:pt x="983089" y="246013"/>
                  </a:cubicBezTo>
                  <a:cubicBezTo>
                    <a:pt x="983089" y="251767"/>
                    <a:pt x="981020" y="256713"/>
                    <a:pt x="976884" y="260849"/>
                  </a:cubicBezTo>
                  <a:lnTo>
                    <a:pt x="968925" y="264092"/>
                  </a:lnTo>
                  <a:lnTo>
                    <a:pt x="955588" y="264092"/>
                  </a:lnTo>
                  <a:lnTo>
                    <a:pt x="947481" y="260849"/>
                  </a:lnTo>
                  <a:cubicBezTo>
                    <a:pt x="943345" y="256713"/>
                    <a:pt x="941277" y="251767"/>
                    <a:pt x="941277" y="246013"/>
                  </a:cubicBezTo>
                  <a:cubicBezTo>
                    <a:pt x="941277" y="240258"/>
                    <a:pt x="943345" y="235313"/>
                    <a:pt x="947481" y="231176"/>
                  </a:cubicBezTo>
                  <a:cubicBezTo>
                    <a:pt x="951438" y="227220"/>
                    <a:pt x="956383" y="225242"/>
                    <a:pt x="962318" y="225242"/>
                  </a:cubicBezTo>
                  <a:close/>
                  <a:moveTo>
                    <a:pt x="412649" y="141349"/>
                  </a:moveTo>
                  <a:cubicBezTo>
                    <a:pt x="393946" y="141349"/>
                    <a:pt x="384595" y="148363"/>
                    <a:pt x="384595" y="162390"/>
                  </a:cubicBezTo>
                  <a:cubicBezTo>
                    <a:pt x="384595" y="168145"/>
                    <a:pt x="386663" y="172820"/>
                    <a:pt x="390799" y="176417"/>
                  </a:cubicBezTo>
                  <a:cubicBezTo>
                    <a:pt x="394935" y="180014"/>
                    <a:pt x="400690" y="181812"/>
                    <a:pt x="408063" y="181812"/>
                  </a:cubicBezTo>
                  <a:cubicBezTo>
                    <a:pt x="418673" y="181812"/>
                    <a:pt x="427036" y="178485"/>
                    <a:pt x="433150" y="171831"/>
                  </a:cubicBezTo>
                  <a:cubicBezTo>
                    <a:pt x="439264" y="165177"/>
                    <a:pt x="442322" y="157265"/>
                    <a:pt x="442322" y="148093"/>
                  </a:cubicBezTo>
                  <a:cubicBezTo>
                    <a:pt x="432431" y="143597"/>
                    <a:pt x="422540" y="141349"/>
                    <a:pt x="412649" y="141349"/>
                  </a:cubicBezTo>
                  <a:close/>
                  <a:moveTo>
                    <a:pt x="964206" y="89827"/>
                  </a:moveTo>
                  <a:cubicBezTo>
                    <a:pt x="955574" y="89827"/>
                    <a:pt x="948201" y="92345"/>
                    <a:pt x="942086" y="97380"/>
                  </a:cubicBezTo>
                  <a:cubicBezTo>
                    <a:pt x="935792" y="102595"/>
                    <a:pt x="931296" y="109429"/>
                    <a:pt x="928599" y="117881"/>
                  </a:cubicBezTo>
                  <a:lnTo>
                    <a:pt x="998734" y="117881"/>
                  </a:lnTo>
                  <a:cubicBezTo>
                    <a:pt x="998374" y="113565"/>
                    <a:pt x="996756" y="109249"/>
                    <a:pt x="993879" y="104933"/>
                  </a:cubicBezTo>
                  <a:cubicBezTo>
                    <a:pt x="990821" y="100617"/>
                    <a:pt x="986865" y="97020"/>
                    <a:pt x="982010" y="94143"/>
                  </a:cubicBezTo>
                  <a:cubicBezTo>
                    <a:pt x="976974" y="91266"/>
                    <a:pt x="971040" y="89827"/>
                    <a:pt x="964206" y="89827"/>
                  </a:cubicBezTo>
                  <a:close/>
                  <a:moveTo>
                    <a:pt x="825424" y="64740"/>
                  </a:moveTo>
                  <a:lnTo>
                    <a:pt x="861570" y="64740"/>
                  </a:lnTo>
                  <a:lnTo>
                    <a:pt x="861570" y="205550"/>
                  </a:lnTo>
                  <a:lnTo>
                    <a:pt x="825424" y="205550"/>
                  </a:lnTo>
                  <a:close/>
                  <a:moveTo>
                    <a:pt x="511099" y="64740"/>
                  </a:moveTo>
                  <a:lnTo>
                    <a:pt x="547245" y="64740"/>
                  </a:lnTo>
                  <a:lnTo>
                    <a:pt x="547245" y="205550"/>
                  </a:lnTo>
                  <a:lnTo>
                    <a:pt x="511099" y="205550"/>
                  </a:lnTo>
                  <a:close/>
                  <a:moveTo>
                    <a:pt x="1140158" y="60154"/>
                  </a:moveTo>
                  <a:cubicBezTo>
                    <a:pt x="1150229" y="60154"/>
                    <a:pt x="1158951" y="62492"/>
                    <a:pt x="1166324" y="67168"/>
                  </a:cubicBezTo>
                  <a:cubicBezTo>
                    <a:pt x="1173337" y="71664"/>
                    <a:pt x="1178553" y="77688"/>
                    <a:pt x="1181969" y="85241"/>
                  </a:cubicBezTo>
                  <a:cubicBezTo>
                    <a:pt x="1186825" y="77688"/>
                    <a:pt x="1193119" y="71664"/>
                    <a:pt x="1200852" y="67168"/>
                  </a:cubicBezTo>
                  <a:cubicBezTo>
                    <a:pt x="1209124" y="62492"/>
                    <a:pt x="1218566" y="60154"/>
                    <a:pt x="1229176" y="60154"/>
                  </a:cubicBezTo>
                  <a:cubicBezTo>
                    <a:pt x="1245361" y="60154"/>
                    <a:pt x="1257590" y="65100"/>
                    <a:pt x="1265862" y="74991"/>
                  </a:cubicBezTo>
                  <a:cubicBezTo>
                    <a:pt x="1274134" y="84882"/>
                    <a:pt x="1278271" y="98189"/>
                    <a:pt x="1278271" y="114914"/>
                  </a:cubicBezTo>
                  <a:lnTo>
                    <a:pt x="1278271" y="205550"/>
                  </a:lnTo>
                  <a:lnTo>
                    <a:pt x="1242394" y="205550"/>
                  </a:lnTo>
                  <a:lnTo>
                    <a:pt x="1242394" y="121658"/>
                  </a:lnTo>
                  <a:cubicBezTo>
                    <a:pt x="1242394" y="113026"/>
                    <a:pt x="1240326" y="106192"/>
                    <a:pt x="1236189" y="101156"/>
                  </a:cubicBezTo>
                  <a:cubicBezTo>
                    <a:pt x="1232233" y="96301"/>
                    <a:pt x="1226478" y="93873"/>
                    <a:pt x="1218925" y="93873"/>
                  </a:cubicBezTo>
                  <a:cubicBezTo>
                    <a:pt x="1209574" y="93873"/>
                    <a:pt x="1202111" y="97650"/>
                    <a:pt x="1196536" y="105203"/>
                  </a:cubicBezTo>
                  <a:cubicBezTo>
                    <a:pt x="1190961" y="112576"/>
                    <a:pt x="1188174" y="122377"/>
                    <a:pt x="1188174" y="134606"/>
                  </a:cubicBezTo>
                  <a:lnTo>
                    <a:pt x="1188174" y="205550"/>
                  </a:lnTo>
                  <a:lnTo>
                    <a:pt x="1151757" y="205550"/>
                  </a:lnTo>
                  <a:lnTo>
                    <a:pt x="1151757" y="121658"/>
                  </a:lnTo>
                  <a:cubicBezTo>
                    <a:pt x="1151757" y="112846"/>
                    <a:pt x="1149599" y="106012"/>
                    <a:pt x="1145283" y="101156"/>
                  </a:cubicBezTo>
                  <a:cubicBezTo>
                    <a:pt x="1140967" y="96301"/>
                    <a:pt x="1134853" y="93873"/>
                    <a:pt x="1126940" y="93873"/>
                  </a:cubicBezTo>
                  <a:cubicBezTo>
                    <a:pt x="1118128" y="93873"/>
                    <a:pt x="1111025" y="97650"/>
                    <a:pt x="1105630" y="105203"/>
                  </a:cubicBezTo>
                  <a:cubicBezTo>
                    <a:pt x="1100235" y="112756"/>
                    <a:pt x="1097537" y="122557"/>
                    <a:pt x="1097537" y="134606"/>
                  </a:cubicBezTo>
                  <a:lnTo>
                    <a:pt x="1097537" y="205550"/>
                  </a:lnTo>
                  <a:lnTo>
                    <a:pt x="1061391" y="205550"/>
                  </a:lnTo>
                  <a:lnTo>
                    <a:pt x="1061391" y="64740"/>
                  </a:lnTo>
                  <a:lnTo>
                    <a:pt x="1095110" y="64740"/>
                  </a:lnTo>
                  <a:lnTo>
                    <a:pt x="1095110" y="82274"/>
                  </a:lnTo>
                  <a:lnTo>
                    <a:pt x="1097537" y="82274"/>
                  </a:lnTo>
                  <a:cubicBezTo>
                    <a:pt x="1101853" y="75620"/>
                    <a:pt x="1107788" y="70225"/>
                    <a:pt x="1115341" y="66089"/>
                  </a:cubicBezTo>
                  <a:cubicBezTo>
                    <a:pt x="1122714" y="62133"/>
                    <a:pt x="1130987" y="60154"/>
                    <a:pt x="1140158" y="60154"/>
                  </a:cubicBezTo>
                  <a:close/>
                  <a:moveTo>
                    <a:pt x="963936" y="60154"/>
                  </a:moveTo>
                  <a:cubicBezTo>
                    <a:pt x="978323" y="60154"/>
                    <a:pt x="990821" y="63301"/>
                    <a:pt x="1001432" y="69596"/>
                  </a:cubicBezTo>
                  <a:cubicBezTo>
                    <a:pt x="1012042" y="75890"/>
                    <a:pt x="1020044" y="84432"/>
                    <a:pt x="1025439" y="95222"/>
                  </a:cubicBezTo>
                  <a:cubicBezTo>
                    <a:pt x="1030834" y="106012"/>
                    <a:pt x="1033532" y="118151"/>
                    <a:pt x="1033532" y="131638"/>
                  </a:cubicBezTo>
                  <a:cubicBezTo>
                    <a:pt x="1033532" y="135954"/>
                    <a:pt x="1033262" y="140001"/>
                    <a:pt x="1032723" y="143777"/>
                  </a:cubicBezTo>
                  <a:lnTo>
                    <a:pt x="926980" y="143777"/>
                  </a:lnTo>
                  <a:cubicBezTo>
                    <a:pt x="928779" y="154567"/>
                    <a:pt x="933275" y="163019"/>
                    <a:pt x="940468" y="169134"/>
                  </a:cubicBezTo>
                  <a:cubicBezTo>
                    <a:pt x="947481" y="175068"/>
                    <a:pt x="955934" y="178036"/>
                    <a:pt x="965824" y="178036"/>
                  </a:cubicBezTo>
                  <a:cubicBezTo>
                    <a:pt x="974097" y="178036"/>
                    <a:pt x="981290" y="176237"/>
                    <a:pt x="987405" y="172641"/>
                  </a:cubicBezTo>
                  <a:cubicBezTo>
                    <a:pt x="993159" y="169224"/>
                    <a:pt x="997835" y="164368"/>
                    <a:pt x="1001432" y="158074"/>
                  </a:cubicBezTo>
                  <a:lnTo>
                    <a:pt x="1030834" y="172371"/>
                  </a:lnTo>
                  <a:cubicBezTo>
                    <a:pt x="1016628" y="197368"/>
                    <a:pt x="994778" y="209866"/>
                    <a:pt x="965285" y="209866"/>
                  </a:cubicBezTo>
                  <a:cubicBezTo>
                    <a:pt x="951078" y="209866"/>
                    <a:pt x="938490" y="206719"/>
                    <a:pt x="927520" y="200425"/>
                  </a:cubicBezTo>
                  <a:cubicBezTo>
                    <a:pt x="916370" y="194131"/>
                    <a:pt x="907558" y="185229"/>
                    <a:pt x="901084" y="173720"/>
                  </a:cubicBezTo>
                  <a:cubicBezTo>
                    <a:pt x="894790" y="162750"/>
                    <a:pt x="891643" y="149981"/>
                    <a:pt x="891643" y="135415"/>
                  </a:cubicBezTo>
                  <a:cubicBezTo>
                    <a:pt x="891643" y="122107"/>
                    <a:pt x="894790" y="109609"/>
                    <a:pt x="901084" y="97919"/>
                  </a:cubicBezTo>
                  <a:cubicBezTo>
                    <a:pt x="907199" y="86230"/>
                    <a:pt x="915831" y="77059"/>
                    <a:pt x="926980" y="70405"/>
                  </a:cubicBezTo>
                  <a:cubicBezTo>
                    <a:pt x="938130" y="63571"/>
                    <a:pt x="950449" y="60154"/>
                    <a:pt x="963936" y="60154"/>
                  </a:cubicBezTo>
                  <a:close/>
                  <a:moveTo>
                    <a:pt x="740378" y="60154"/>
                  </a:moveTo>
                  <a:cubicBezTo>
                    <a:pt x="757282" y="60154"/>
                    <a:pt x="770230" y="65370"/>
                    <a:pt x="779222" y="75800"/>
                  </a:cubicBezTo>
                  <a:cubicBezTo>
                    <a:pt x="788034" y="85871"/>
                    <a:pt x="792440" y="99898"/>
                    <a:pt x="792440" y="117881"/>
                  </a:cubicBezTo>
                  <a:lnTo>
                    <a:pt x="792440" y="205550"/>
                  </a:lnTo>
                  <a:lnTo>
                    <a:pt x="756293" y="205550"/>
                  </a:lnTo>
                  <a:lnTo>
                    <a:pt x="756293" y="122467"/>
                  </a:lnTo>
                  <a:cubicBezTo>
                    <a:pt x="756293" y="113475"/>
                    <a:pt x="753955" y="106462"/>
                    <a:pt x="749280" y="101426"/>
                  </a:cubicBezTo>
                  <a:cubicBezTo>
                    <a:pt x="744604" y="96391"/>
                    <a:pt x="738220" y="93873"/>
                    <a:pt x="730127" y="93873"/>
                  </a:cubicBezTo>
                  <a:cubicBezTo>
                    <a:pt x="720236" y="93873"/>
                    <a:pt x="712324" y="97650"/>
                    <a:pt x="706389" y="105203"/>
                  </a:cubicBezTo>
                  <a:cubicBezTo>
                    <a:pt x="700455" y="112756"/>
                    <a:pt x="697487" y="122287"/>
                    <a:pt x="697487" y="133796"/>
                  </a:cubicBezTo>
                  <a:lnTo>
                    <a:pt x="697487" y="205550"/>
                  </a:lnTo>
                  <a:lnTo>
                    <a:pt x="661341" y="205550"/>
                  </a:lnTo>
                  <a:lnTo>
                    <a:pt x="661341" y="64740"/>
                  </a:lnTo>
                  <a:lnTo>
                    <a:pt x="695060" y="64740"/>
                  </a:lnTo>
                  <a:lnTo>
                    <a:pt x="695060" y="82274"/>
                  </a:lnTo>
                  <a:lnTo>
                    <a:pt x="697487" y="82274"/>
                  </a:lnTo>
                  <a:cubicBezTo>
                    <a:pt x="701983" y="75260"/>
                    <a:pt x="707918" y="69865"/>
                    <a:pt x="715291" y="66089"/>
                  </a:cubicBezTo>
                  <a:cubicBezTo>
                    <a:pt x="723024" y="62133"/>
                    <a:pt x="731386" y="60154"/>
                    <a:pt x="740378" y="60154"/>
                  </a:cubicBezTo>
                  <a:close/>
                  <a:moveTo>
                    <a:pt x="411840" y="60154"/>
                  </a:moveTo>
                  <a:cubicBezTo>
                    <a:pt x="433240" y="60154"/>
                    <a:pt x="449695" y="65190"/>
                    <a:pt x="461204" y="75260"/>
                  </a:cubicBezTo>
                  <a:cubicBezTo>
                    <a:pt x="472354" y="85151"/>
                    <a:pt x="477929" y="99628"/>
                    <a:pt x="477929" y="118690"/>
                  </a:cubicBezTo>
                  <a:lnTo>
                    <a:pt x="477929" y="205550"/>
                  </a:lnTo>
                  <a:lnTo>
                    <a:pt x="442322" y="205550"/>
                  </a:lnTo>
                  <a:lnTo>
                    <a:pt x="442322" y="191253"/>
                  </a:lnTo>
                  <a:lnTo>
                    <a:pt x="440164" y="191253"/>
                  </a:lnTo>
                  <a:cubicBezTo>
                    <a:pt x="435668" y="197008"/>
                    <a:pt x="430093" y="201504"/>
                    <a:pt x="423439" y="204741"/>
                  </a:cubicBezTo>
                  <a:cubicBezTo>
                    <a:pt x="416605" y="208158"/>
                    <a:pt x="408603" y="209866"/>
                    <a:pt x="399431" y="209866"/>
                  </a:cubicBezTo>
                  <a:cubicBezTo>
                    <a:pt x="384505" y="209866"/>
                    <a:pt x="372276" y="205550"/>
                    <a:pt x="362745" y="196918"/>
                  </a:cubicBezTo>
                  <a:cubicBezTo>
                    <a:pt x="353214" y="188286"/>
                    <a:pt x="348448" y="176777"/>
                    <a:pt x="348448" y="162390"/>
                  </a:cubicBezTo>
                  <a:cubicBezTo>
                    <a:pt x="348448" y="153039"/>
                    <a:pt x="350876" y="144766"/>
                    <a:pt x="355731" y="137573"/>
                  </a:cubicBezTo>
                  <a:cubicBezTo>
                    <a:pt x="360407" y="130559"/>
                    <a:pt x="367241" y="125074"/>
                    <a:pt x="376233" y="121118"/>
                  </a:cubicBezTo>
                  <a:cubicBezTo>
                    <a:pt x="385224" y="117162"/>
                    <a:pt x="394845" y="115184"/>
                    <a:pt x="405096" y="115184"/>
                  </a:cubicBezTo>
                  <a:cubicBezTo>
                    <a:pt x="419662" y="115184"/>
                    <a:pt x="432071" y="117342"/>
                    <a:pt x="442322" y="121658"/>
                  </a:cubicBezTo>
                  <a:lnTo>
                    <a:pt x="442322" y="115453"/>
                  </a:lnTo>
                  <a:cubicBezTo>
                    <a:pt x="442322" y="107720"/>
                    <a:pt x="439444" y="101516"/>
                    <a:pt x="433689" y="96840"/>
                  </a:cubicBezTo>
                  <a:cubicBezTo>
                    <a:pt x="427755" y="91985"/>
                    <a:pt x="419932" y="89557"/>
                    <a:pt x="410221" y="89557"/>
                  </a:cubicBezTo>
                  <a:cubicBezTo>
                    <a:pt x="403927" y="89557"/>
                    <a:pt x="397543" y="91086"/>
                    <a:pt x="391069" y="94143"/>
                  </a:cubicBezTo>
                  <a:cubicBezTo>
                    <a:pt x="384954" y="97020"/>
                    <a:pt x="379829" y="100977"/>
                    <a:pt x="375693" y="106012"/>
                  </a:cubicBezTo>
                  <a:lnTo>
                    <a:pt x="352494" y="87939"/>
                  </a:lnTo>
                  <a:cubicBezTo>
                    <a:pt x="359148" y="79307"/>
                    <a:pt x="367690" y="72473"/>
                    <a:pt x="378121" y="67438"/>
                  </a:cubicBezTo>
                  <a:cubicBezTo>
                    <a:pt x="388371" y="62582"/>
                    <a:pt x="399611" y="60154"/>
                    <a:pt x="411840" y="60154"/>
                  </a:cubicBezTo>
                  <a:close/>
                  <a:moveTo>
                    <a:pt x="194616" y="7823"/>
                  </a:moveTo>
                  <a:lnTo>
                    <a:pt x="230762" y="7823"/>
                  </a:lnTo>
                  <a:lnTo>
                    <a:pt x="230762" y="57727"/>
                  </a:lnTo>
                  <a:lnTo>
                    <a:pt x="228335" y="82274"/>
                  </a:lnTo>
                  <a:lnTo>
                    <a:pt x="230762" y="82274"/>
                  </a:lnTo>
                  <a:cubicBezTo>
                    <a:pt x="234719" y="75620"/>
                    <a:pt x="240563" y="70315"/>
                    <a:pt x="248296" y="66359"/>
                  </a:cubicBezTo>
                  <a:cubicBezTo>
                    <a:pt x="256209" y="62222"/>
                    <a:pt x="264571" y="60154"/>
                    <a:pt x="273383" y="60154"/>
                  </a:cubicBezTo>
                  <a:cubicBezTo>
                    <a:pt x="290467" y="60154"/>
                    <a:pt x="303595" y="65280"/>
                    <a:pt x="312767" y="75530"/>
                  </a:cubicBezTo>
                  <a:cubicBezTo>
                    <a:pt x="321938" y="85781"/>
                    <a:pt x="326524" y="99898"/>
                    <a:pt x="326524" y="117881"/>
                  </a:cubicBezTo>
                  <a:lnTo>
                    <a:pt x="326524" y="205550"/>
                  </a:lnTo>
                  <a:lnTo>
                    <a:pt x="290377" y="205550"/>
                  </a:lnTo>
                  <a:lnTo>
                    <a:pt x="290377" y="122467"/>
                  </a:lnTo>
                  <a:cubicBezTo>
                    <a:pt x="290377" y="113295"/>
                    <a:pt x="287949" y="106282"/>
                    <a:pt x="283094" y="101426"/>
                  </a:cubicBezTo>
                  <a:cubicBezTo>
                    <a:pt x="278059" y="96391"/>
                    <a:pt x="271585" y="93873"/>
                    <a:pt x="263672" y="93873"/>
                  </a:cubicBezTo>
                  <a:cubicBezTo>
                    <a:pt x="253961" y="93873"/>
                    <a:pt x="246048" y="97740"/>
                    <a:pt x="239934" y="105473"/>
                  </a:cubicBezTo>
                  <a:cubicBezTo>
                    <a:pt x="233820" y="113205"/>
                    <a:pt x="230762" y="122737"/>
                    <a:pt x="230762" y="134066"/>
                  </a:cubicBezTo>
                  <a:lnTo>
                    <a:pt x="230762" y="205550"/>
                  </a:lnTo>
                  <a:lnTo>
                    <a:pt x="194616" y="205550"/>
                  </a:lnTo>
                  <a:close/>
                  <a:moveTo>
                    <a:pt x="8971" y="7823"/>
                  </a:moveTo>
                  <a:lnTo>
                    <a:pt x="46197" y="7823"/>
                  </a:lnTo>
                  <a:lnTo>
                    <a:pt x="46197" y="92524"/>
                  </a:lnTo>
                  <a:lnTo>
                    <a:pt x="48355" y="92524"/>
                  </a:lnTo>
                  <a:lnTo>
                    <a:pt x="120918" y="7823"/>
                  </a:lnTo>
                  <a:lnTo>
                    <a:pt x="165966" y="7823"/>
                  </a:lnTo>
                  <a:lnTo>
                    <a:pt x="165966" y="9981"/>
                  </a:lnTo>
                  <a:lnTo>
                    <a:pt x="94213" y="91715"/>
                  </a:lnTo>
                  <a:lnTo>
                    <a:pt x="173250" y="203392"/>
                  </a:lnTo>
                  <a:lnTo>
                    <a:pt x="173250" y="205550"/>
                  </a:lnTo>
                  <a:lnTo>
                    <a:pt x="127662" y="205550"/>
                  </a:lnTo>
                  <a:lnTo>
                    <a:pt x="68586" y="121388"/>
                  </a:lnTo>
                  <a:lnTo>
                    <a:pt x="46197" y="147554"/>
                  </a:lnTo>
                  <a:lnTo>
                    <a:pt x="46197" y="205550"/>
                  </a:lnTo>
                  <a:lnTo>
                    <a:pt x="8971" y="205550"/>
                  </a:lnTo>
                  <a:close/>
                  <a:moveTo>
                    <a:pt x="843497" y="2428"/>
                  </a:moveTo>
                  <a:cubicBezTo>
                    <a:pt x="849971" y="2428"/>
                    <a:pt x="855456" y="4676"/>
                    <a:pt x="859952" y="9171"/>
                  </a:cubicBezTo>
                  <a:cubicBezTo>
                    <a:pt x="864448" y="13667"/>
                    <a:pt x="866696" y="19152"/>
                    <a:pt x="866696" y="25626"/>
                  </a:cubicBezTo>
                  <a:cubicBezTo>
                    <a:pt x="866696" y="32280"/>
                    <a:pt x="864448" y="37855"/>
                    <a:pt x="859952" y="42351"/>
                  </a:cubicBezTo>
                  <a:cubicBezTo>
                    <a:pt x="855456" y="46847"/>
                    <a:pt x="849971" y="49095"/>
                    <a:pt x="843497" y="49095"/>
                  </a:cubicBezTo>
                  <a:cubicBezTo>
                    <a:pt x="837023" y="49095"/>
                    <a:pt x="831538" y="46847"/>
                    <a:pt x="827042" y="42351"/>
                  </a:cubicBezTo>
                  <a:cubicBezTo>
                    <a:pt x="822367" y="37675"/>
                    <a:pt x="820029" y="32100"/>
                    <a:pt x="820029" y="25626"/>
                  </a:cubicBezTo>
                  <a:cubicBezTo>
                    <a:pt x="820029" y="19332"/>
                    <a:pt x="822367" y="13847"/>
                    <a:pt x="827042" y="9171"/>
                  </a:cubicBezTo>
                  <a:cubicBezTo>
                    <a:pt x="831538" y="4676"/>
                    <a:pt x="837023" y="2428"/>
                    <a:pt x="843497" y="2428"/>
                  </a:cubicBezTo>
                  <a:close/>
                  <a:moveTo>
                    <a:pt x="529172" y="2428"/>
                  </a:moveTo>
                  <a:cubicBezTo>
                    <a:pt x="535646" y="2428"/>
                    <a:pt x="541131" y="4676"/>
                    <a:pt x="545627" y="9171"/>
                  </a:cubicBezTo>
                  <a:cubicBezTo>
                    <a:pt x="550123" y="13667"/>
                    <a:pt x="552371" y="19152"/>
                    <a:pt x="552371" y="25626"/>
                  </a:cubicBezTo>
                  <a:cubicBezTo>
                    <a:pt x="552371" y="32280"/>
                    <a:pt x="550123" y="37855"/>
                    <a:pt x="545627" y="42351"/>
                  </a:cubicBezTo>
                  <a:cubicBezTo>
                    <a:pt x="541131" y="46847"/>
                    <a:pt x="535646" y="49095"/>
                    <a:pt x="529172" y="49095"/>
                  </a:cubicBezTo>
                  <a:cubicBezTo>
                    <a:pt x="522698" y="49095"/>
                    <a:pt x="517213" y="46847"/>
                    <a:pt x="512717" y="42351"/>
                  </a:cubicBezTo>
                  <a:cubicBezTo>
                    <a:pt x="508042" y="37675"/>
                    <a:pt x="505704" y="32100"/>
                    <a:pt x="505704" y="25626"/>
                  </a:cubicBezTo>
                  <a:cubicBezTo>
                    <a:pt x="505704" y="19332"/>
                    <a:pt x="508042" y="13847"/>
                    <a:pt x="512717" y="9171"/>
                  </a:cubicBezTo>
                  <a:cubicBezTo>
                    <a:pt x="517213" y="4676"/>
                    <a:pt x="522698" y="2428"/>
                    <a:pt x="529172" y="2428"/>
                  </a:cubicBezTo>
                  <a:close/>
                  <a:moveTo>
                    <a:pt x="948021" y="2158"/>
                  </a:moveTo>
                  <a:lnTo>
                    <a:pt x="979312" y="2158"/>
                  </a:lnTo>
                  <a:lnTo>
                    <a:pt x="1010873" y="36956"/>
                  </a:lnTo>
                  <a:lnTo>
                    <a:pt x="1010873" y="39384"/>
                  </a:lnTo>
                  <a:lnTo>
                    <a:pt x="976345" y="39384"/>
                  </a:lnTo>
                  <a:lnTo>
                    <a:pt x="965285" y="23198"/>
                  </a:lnTo>
                  <a:lnTo>
                    <a:pt x="962048" y="23198"/>
                  </a:lnTo>
                  <a:lnTo>
                    <a:pt x="950988" y="39384"/>
                  </a:lnTo>
                  <a:lnTo>
                    <a:pt x="916460" y="39384"/>
                  </a:lnTo>
                  <a:lnTo>
                    <a:pt x="916460" y="36956"/>
                  </a:lnTo>
                  <a:close/>
                  <a:moveTo>
                    <a:pt x="409682" y="0"/>
                  </a:moveTo>
                  <a:lnTo>
                    <a:pt x="452033" y="0"/>
                  </a:lnTo>
                  <a:lnTo>
                    <a:pt x="427215" y="37495"/>
                  </a:lnTo>
                  <a:lnTo>
                    <a:pt x="398082" y="37495"/>
                  </a:lnTo>
                  <a:close/>
                </a:path>
              </a:pathLst>
            </a:custGeom>
            <a:solidFill>
              <a:srgbClr val="417BF3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200"/>
                </a:spcAft>
              </a:pP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 panose="020B0503030502040204" pitchFamily="34" charset="0"/>
              </a:endParaRPr>
            </a:p>
          </p:txBody>
        </p:sp>
      </p:grpSp>
      <p:pic>
        <p:nvPicPr>
          <p:cNvPr id="71" name="Graphic 70">
            <a:extLst>
              <a:ext uri="{FF2B5EF4-FFF2-40B4-BE49-F238E27FC236}">
                <a16:creationId xmlns:a16="http://schemas.microsoft.com/office/drawing/2014/main" id="{466CCEA1-4B26-4517-B79E-891F2A844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9882" y="2936809"/>
            <a:ext cx="609091" cy="6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4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188E9A-8302-4471-BE3D-0BFE45188F0E}"/>
              </a:ext>
            </a:extLst>
          </p:cNvPr>
          <p:cNvSpPr txBox="1"/>
          <p:nvPr/>
        </p:nvSpPr>
        <p:spPr>
          <a:xfrm>
            <a:off x="2484001" y="2853063"/>
            <a:ext cx="3883958" cy="1065954"/>
          </a:xfrm>
          <a:custGeom>
            <a:avLst/>
            <a:gdLst/>
            <a:ahLst/>
            <a:cxnLst/>
            <a:rect l="l" t="t" r="r" b="b"/>
            <a:pathLst>
              <a:path w="3883958" h="1065954">
                <a:moveTo>
                  <a:pt x="1943184" y="668890"/>
                </a:moveTo>
                <a:cubicBezTo>
                  <a:pt x="1874871" y="668890"/>
                  <a:pt x="1823637" y="683121"/>
                  <a:pt x="1789481" y="711585"/>
                </a:cubicBezTo>
                <a:cubicBezTo>
                  <a:pt x="1755325" y="740048"/>
                  <a:pt x="1738247" y="776102"/>
                  <a:pt x="1738247" y="819746"/>
                </a:cubicBezTo>
                <a:cubicBezTo>
                  <a:pt x="1738247" y="860543"/>
                  <a:pt x="1753902" y="893750"/>
                  <a:pt x="1785212" y="919368"/>
                </a:cubicBezTo>
                <a:cubicBezTo>
                  <a:pt x="1816521" y="944985"/>
                  <a:pt x="1855896" y="957793"/>
                  <a:pt x="1903335" y="957793"/>
                </a:cubicBezTo>
                <a:cubicBezTo>
                  <a:pt x="1945081" y="957793"/>
                  <a:pt x="1983981" y="946882"/>
                  <a:pt x="2020035" y="925060"/>
                </a:cubicBezTo>
                <a:cubicBezTo>
                  <a:pt x="2056088" y="903238"/>
                  <a:pt x="2084552" y="874775"/>
                  <a:pt x="2105425" y="839670"/>
                </a:cubicBezTo>
                <a:cubicBezTo>
                  <a:pt x="2126298" y="804565"/>
                  <a:pt x="2136734" y="765191"/>
                  <a:pt x="2136734" y="721547"/>
                </a:cubicBezTo>
                <a:cubicBezTo>
                  <a:pt x="2113964" y="706367"/>
                  <a:pt x="2085500" y="693558"/>
                  <a:pt x="2051344" y="683121"/>
                </a:cubicBezTo>
                <a:cubicBezTo>
                  <a:pt x="2019086" y="673634"/>
                  <a:pt x="1983032" y="668890"/>
                  <a:pt x="1943184" y="668890"/>
                </a:cubicBezTo>
                <a:close/>
                <a:moveTo>
                  <a:pt x="2790136" y="276095"/>
                </a:moveTo>
                <a:cubicBezTo>
                  <a:pt x="2879322" y="276095"/>
                  <a:pt x="2947160" y="302187"/>
                  <a:pt x="2993650" y="354369"/>
                </a:cubicBezTo>
                <a:cubicBezTo>
                  <a:pt x="3041089" y="407501"/>
                  <a:pt x="3064808" y="478185"/>
                  <a:pt x="3064808" y="566422"/>
                </a:cubicBezTo>
                <a:lnTo>
                  <a:pt x="3064808" y="1043183"/>
                </a:lnTo>
                <a:lnTo>
                  <a:pt x="2940992" y="1043183"/>
                </a:lnTo>
                <a:lnTo>
                  <a:pt x="2940992" y="584923"/>
                </a:lnTo>
                <a:cubicBezTo>
                  <a:pt x="2940992" y="516611"/>
                  <a:pt x="2924389" y="466800"/>
                  <a:pt x="2891181" y="435490"/>
                </a:cubicBezTo>
                <a:cubicBezTo>
                  <a:pt x="2858923" y="404180"/>
                  <a:pt x="2813856" y="388525"/>
                  <a:pt x="2755980" y="388525"/>
                </a:cubicBezTo>
                <a:cubicBezTo>
                  <a:pt x="2716132" y="388525"/>
                  <a:pt x="2680552" y="399911"/>
                  <a:pt x="2649243" y="422682"/>
                </a:cubicBezTo>
                <a:cubicBezTo>
                  <a:pt x="2616035" y="447350"/>
                  <a:pt x="2591367" y="476762"/>
                  <a:pt x="2575238" y="510918"/>
                </a:cubicBezTo>
                <a:cubicBezTo>
                  <a:pt x="2558160" y="547920"/>
                  <a:pt x="2549621" y="585872"/>
                  <a:pt x="2549621" y="624772"/>
                </a:cubicBezTo>
                <a:lnTo>
                  <a:pt x="2549621" y="1043183"/>
                </a:lnTo>
                <a:lnTo>
                  <a:pt x="2425805" y="1043183"/>
                </a:lnTo>
                <a:lnTo>
                  <a:pt x="2425805" y="300289"/>
                </a:lnTo>
                <a:lnTo>
                  <a:pt x="2542505" y="300289"/>
                </a:lnTo>
                <a:lnTo>
                  <a:pt x="2542505" y="409873"/>
                </a:lnTo>
                <a:lnTo>
                  <a:pt x="2549621" y="409873"/>
                </a:lnTo>
                <a:cubicBezTo>
                  <a:pt x="2569545" y="372871"/>
                  <a:pt x="2601804" y="341561"/>
                  <a:pt x="2646396" y="315944"/>
                </a:cubicBezTo>
                <a:cubicBezTo>
                  <a:pt x="2691938" y="289378"/>
                  <a:pt x="2739851" y="276095"/>
                  <a:pt x="2790136" y="276095"/>
                </a:cubicBezTo>
                <a:close/>
                <a:moveTo>
                  <a:pt x="1931798" y="276095"/>
                </a:moveTo>
                <a:cubicBezTo>
                  <a:pt x="2032369" y="276095"/>
                  <a:pt x="2111592" y="302661"/>
                  <a:pt x="2169467" y="355793"/>
                </a:cubicBezTo>
                <a:cubicBezTo>
                  <a:pt x="2226394" y="407975"/>
                  <a:pt x="2254858" y="480083"/>
                  <a:pt x="2254858" y="572114"/>
                </a:cubicBezTo>
                <a:lnTo>
                  <a:pt x="2254858" y="1043183"/>
                </a:lnTo>
                <a:lnTo>
                  <a:pt x="2136734" y="1043183"/>
                </a:lnTo>
                <a:lnTo>
                  <a:pt x="2136734" y="936446"/>
                </a:lnTo>
                <a:lnTo>
                  <a:pt x="2131042" y="936446"/>
                </a:lnTo>
                <a:cubicBezTo>
                  <a:pt x="2109220" y="973448"/>
                  <a:pt x="2077436" y="1004283"/>
                  <a:pt x="2035689" y="1028952"/>
                </a:cubicBezTo>
                <a:cubicBezTo>
                  <a:pt x="1994892" y="1053620"/>
                  <a:pt x="1946504" y="1065954"/>
                  <a:pt x="1890526" y="1065954"/>
                </a:cubicBezTo>
                <a:cubicBezTo>
                  <a:pt x="1835497" y="1065954"/>
                  <a:pt x="1787109" y="1055517"/>
                  <a:pt x="1745363" y="1034644"/>
                </a:cubicBezTo>
                <a:cubicBezTo>
                  <a:pt x="1701719" y="1012822"/>
                  <a:pt x="1668512" y="983410"/>
                  <a:pt x="1645741" y="946408"/>
                </a:cubicBezTo>
                <a:cubicBezTo>
                  <a:pt x="1622971" y="909405"/>
                  <a:pt x="1611586" y="866710"/>
                  <a:pt x="1611586" y="818323"/>
                </a:cubicBezTo>
                <a:cubicBezTo>
                  <a:pt x="1611586" y="739574"/>
                  <a:pt x="1640998" y="678378"/>
                  <a:pt x="1699822" y="634734"/>
                </a:cubicBezTo>
                <a:cubicBezTo>
                  <a:pt x="1760543" y="590141"/>
                  <a:pt x="1835497" y="567845"/>
                  <a:pt x="1924682" y="567845"/>
                </a:cubicBezTo>
                <a:cubicBezTo>
                  <a:pt x="1971172" y="567845"/>
                  <a:pt x="2012919" y="572589"/>
                  <a:pt x="2049921" y="582076"/>
                </a:cubicBezTo>
                <a:cubicBezTo>
                  <a:pt x="2087872" y="591564"/>
                  <a:pt x="2116810" y="602950"/>
                  <a:pt x="2136734" y="616233"/>
                </a:cubicBezTo>
                <a:lnTo>
                  <a:pt x="2136734" y="570691"/>
                </a:lnTo>
                <a:cubicBezTo>
                  <a:pt x="2136734" y="516611"/>
                  <a:pt x="2117759" y="472492"/>
                  <a:pt x="2079808" y="438336"/>
                </a:cubicBezTo>
                <a:cubicBezTo>
                  <a:pt x="2041857" y="404180"/>
                  <a:pt x="1992520" y="387102"/>
                  <a:pt x="1931798" y="387102"/>
                </a:cubicBezTo>
                <a:cubicBezTo>
                  <a:pt x="1891001" y="387102"/>
                  <a:pt x="1853049" y="396116"/>
                  <a:pt x="1817945" y="414143"/>
                </a:cubicBezTo>
                <a:cubicBezTo>
                  <a:pt x="1780943" y="433118"/>
                  <a:pt x="1752953" y="458261"/>
                  <a:pt x="1733978" y="489570"/>
                </a:cubicBezTo>
                <a:lnTo>
                  <a:pt x="1640049" y="419835"/>
                </a:lnTo>
                <a:cubicBezTo>
                  <a:pt x="1668512" y="376191"/>
                  <a:pt x="1708835" y="341087"/>
                  <a:pt x="1761018" y="314521"/>
                </a:cubicBezTo>
                <a:cubicBezTo>
                  <a:pt x="1812252" y="288904"/>
                  <a:pt x="1869179" y="276095"/>
                  <a:pt x="1931798" y="276095"/>
                </a:cubicBezTo>
                <a:close/>
                <a:moveTo>
                  <a:pt x="3244955" y="0"/>
                </a:moveTo>
                <a:lnTo>
                  <a:pt x="3368771" y="0"/>
                </a:lnTo>
                <a:lnTo>
                  <a:pt x="3368771" y="656081"/>
                </a:lnTo>
                <a:lnTo>
                  <a:pt x="3717447" y="300289"/>
                </a:lnTo>
                <a:lnTo>
                  <a:pt x="3875419" y="300289"/>
                </a:lnTo>
                <a:lnTo>
                  <a:pt x="3875419" y="305982"/>
                </a:lnTo>
                <a:lnTo>
                  <a:pt x="3583670" y="600578"/>
                </a:lnTo>
                <a:lnTo>
                  <a:pt x="3883958" y="1037491"/>
                </a:lnTo>
                <a:lnTo>
                  <a:pt x="3883958" y="1043183"/>
                </a:lnTo>
                <a:lnTo>
                  <a:pt x="3735949" y="1043183"/>
                </a:lnTo>
                <a:lnTo>
                  <a:pt x="3496856" y="685968"/>
                </a:lnTo>
                <a:lnTo>
                  <a:pt x="3368771" y="814053"/>
                </a:lnTo>
                <a:lnTo>
                  <a:pt x="3368771" y="1043183"/>
                </a:lnTo>
                <a:lnTo>
                  <a:pt x="3244955" y="1043183"/>
                </a:lnTo>
                <a:close/>
                <a:moveTo>
                  <a:pt x="835130" y="0"/>
                </a:moveTo>
                <a:lnTo>
                  <a:pt x="958946" y="0"/>
                </a:lnTo>
                <a:lnTo>
                  <a:pt x="958946" y="307405"/>
                </a:lnTo>
                <a:lnTo>
                  <a:pt x="951830" y="409873"/>
                </a:lnTo>
                <a:lnTo>
                  <a:pt x="958946" y="409873"/>
                </a:lnTo>
                <a:cubicBezTo>
                  <a:pt x="977922" y="372871"/>
                  <a:pt x="1010180" y="341087"/>
                  <a:pt x="1055722" y="314521"/>
                </a:cubicBezTo>
                <a:cubicBezTo>
                  <a:pt x="1099366" y="288904"/>
                  <a:pt x="1147753" y="276095"/>
                  <a:pt x="1200885" y="276095"/>
                </a:cubicBezTo>
                <a:cubicBezTo>
                  <a:pt x="1291019" y="276095"/>
                  <a:pt x="1359806" y="302661"/>
                  <a:pt x="1407244" y="355793"/>
                </a:cubicBezTo>
                <a:cubicBezTo>
                  <a:pt x="1454683" y="408924"/>
                  <a:pt x="1478402" y="479134"/>
                  <a:pt x="1478402" y="566422"/>
                </a:cubicBezTo>
                <a:lnTo>
                  <a:pt x="1478402" y="1043183"/>
                </a:lnTo>
                <a:lnTo>
                  <a:pt x="1354587" y="1043183"/>
                </a:lnTo>
                <a:lnTo>
                  <a:pt x="1354587" y="584923"/>
                </a:lnTo>
                <a:cubicBezTo>
                  <a:pt x="1354587" y="518508"/>
                  <a:pt x="1337509" y="469172"/>
                  <a:pt x="1303353" y="436913"/>
                </a:cubicBezTo>
                <a:cubicBezTo>
                  <a:pt x="1270146" y="404655"/>
                  <a:pt x="1226028" y="388525"/>
                  <a:pt x="1170998" y="388525"/>
                </a:cubicBezTo>
                <a:cubicBezTo>
                  <a:pt x="1133996" y="388525"/>
                  <a:pt x="1098417" y="400385"/>
                  <a:pt x="1064261" y="424105"/>
                </a:cubicBezTo>
                <a:cubicBezTo>
                  <a:pt x="1032002" y="446875"/>
                  <a:pt x="1006385" y="476762"/>
                  <a:pt x="987409" y="513764"/>
                </a:cubicBezTo>
                <a:cubicBezTo>
                  <a:pt x="968434" y="551716"/>
                  <a:pt x="958946" y="590141"/>
                  <a:pt x="958946" y="629041"/>
                </a:cubicBezTo>
                <a:lnTo>
                  <a:pt x="958946" y="1043183"/>
                </a:lnTo>
                <a:lnTo>
                  <a:pt x="835130" y="1043183"/>
                </a:lnTo>
                <a:close/>
                <a:moveTo>
                  <a:pt x="0" y="0"/>
                </a:moveTo>
                <a:lnTo>
                  <a:pt x="707315" y="0"/>
                </a:lnTo>
                <a:lnTo>
                  <a:pt x="707315" y="118123"/>
                </a:lnTo>
                <a:lnTo>
                  <a:pt x="415565" y="118123"/>
                </a:lnTo>
                <a:lnTo>
                  <a:pt x="415565" y="1043183"/>
                </a:lnTo>
                <a:lnTo>
                  <a:pt x="291749" y="1043183"/>
                </a:lnTo>
                <a:lnTo>
                  <a:pt x="291749" y="118123"/>
                </a:lnTo>
                <a:lnTo>
                  <a:pt x="0" y="118123"/>
                </a:lnTo>
                <a:close/>
              </a:path>
            </a:pathLst>
          </a:custGeom>
          <a:solidFill>
            <a:srgbClr val="0048C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500" b="1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347DD-245F-41B7-9186-FB4A533A68FB}"/>
              </a:ext>
            </a:extLst>
          </p:cNvPr>
          <p:cNvSpPr txBox="1"/>
          <p:nvPr/>
        </p:nvSpPr>
        <p:spPr>
          <a:xfrm>
            <a:off x="6733686" y="2853063"/>
            <a:ext cx="2934332" cy="1357704"/>
          </a:xfrm>
          <a:custGeom>
            <a:avLst/>
            <a:gdLst/>
            <a:ahLst/>
            <a:cxnLst/>
            <a:rect l="l" t="t" r="r" b="b"/>
            <a:pathLst>
              <a:path w="2934332" h="1357704">
                <a:moveTo>
                  <a:pt x="2806247" y="799821"/>
                </a:moveTo>
                <a:cubicBezTo>
                  <a:pt x="2841352" y="799821"/>
                  <a:pt x="2871238" y="812155"/>
                  <a:pt x="2895906" y="836824"/>
                </a:cubicBezTo>
                <a:cubicBezTo>
                  <a:pt x="2921524" y="862441"/>
                  <a:pt x="2934332" y="891853"/>
                  <a:pt x="2934332" y="925060"/>
                </a:cubicBezTo>
                <a:cubicBezTo>
                  <a:pt x="2934332" y="959216"/>
                  <a:pt x="2921524" y="989103"/>
                  <a:pt x="2895906" y="1014720"/>
                </a:cubicBezTo>
                <a:cubicBezTo>
                  <a:pt x="2871238" y="1039388"/>
                  <a:pt x="2841352" y="1051722"/>
                  <a:pt x="2806247" y="1051722"/>
                </a:cubicBezTo>
                <a:cubicBezTo>
                  <a:pt x="2771142" y="1051722"/>
                  <a:pt x="2741256" y="1039388"/>
                  <a:pt x="2716587" y="1014720"/>
                </a:cubicBezTo>
                <a:cubicBezTo>
                  <a:pt x="2691919" y="990052"/>
                  <a:pt x="2679584" y="960165"/>
                  <a:pt x="2679584" y="925060"/>
                </a:cubicBezTo>
                <a:cubicBezTo>
                  <a:pt x="2679584" y="890904"/>
                  <a:pt x="2691919" y="861492"/>
                  <a:pt x="2716587" y="836824"/>
                </a:cubicBezTo>
                <a:cubicBezTo>
                  <a:pt x="2741256" y="812155"/>
                  <a:pt x="2771142" y="799821"/>
                  <a:pt x="2806247" y="799821"/>
                </a:cubicBezTo>
                <a:close/>
                <a:moveTo>
                  <a:pt x="1275113" y="453991"/>
                </a:moveTo>
                <a:cubicBezTo>
                  <a:pt x="1240957" y="453991"/>
                  <a:pt x="1207275" y="463005"/>
                  <a:pt x="1174068" y="481031"/>
                </a:cubicBezTo>
                <a:cubicBezTo>
                  <a:pt x="1142758" y="498109"/>
                  <a:pt x="1117615" y="523252"/>
                  <a:pt x="1098640" y="556459"/>
                </a:cubicBezTo>
                <a:cubicBezTo>
                  <a:pt x="1079664" y="589667"/>
                  <a:pt x="1070176" y="628092"/>
                  <a:pt x="1070176" y="671736"/>
                </a:cubicBezTo>
                <a:cubicBezTo>
                  <a:pt x="1070176" y="713482"/>
                  <a:pt x="1079664" y="751908"/>
                  <a:pt x="1098640" y="787013"/>
                </a:cubicBezTo>
                <a:cubicBezTo>
                  <a:pt x="1116666" y="821169"/>
                  <a:pt x="1141809" y="846786"/>
                  <a:pt x="1174068" y="863864"/>
                </a:cubicBezTo>
                <a:cubicBezTo>
                  <a:pt x="1205377" y="880942"/>
                  <a:pt x="1239059" y="889481"/>
                  <a:pt x="1275113" y="889481"/>
                </a:cubicBezTo>
                <a:cubicBezTo>
                  <a:pt x="1312115" y="889481"/>
                  <a:pt x="1346271" y="880942"/>
                  <a:pt x="1377581" y="863864"/>
                </a:cubicBezTo>
                <a:cubicBezTo>
                  <a:pt x="1407942" y="847735"/>
                  <a:pt x="1432610" y="822592"/>
                  <a:pt x="1451586" y="788436"/>
                </a:cubicBezTo>
                <a:cubicBezTo>
                  <a:pt x="1470561" y="755229"/>
                  <a:pt x="1480049" y="716329"/>
                  <a:pt x="1480049" y="671736"/>
                </a:cubicBezTo>
                <a:cubicBezTo>
                  <a:pt x="1480049" y="628092"/>
                  <a:pt x="1470561" y="589667"/>
                  <a:pt x="1451586" y="556459"/>
                </a:cubicBezTo>
                <a:cubicBezTo>
                  <a:pt x="1432610" y="522303"/>
                  <a:pt x="1407942" y="497161"/>
                  <a:pt x="1377581" y="481031"/>
                </a:cubicBezTo>
                <a:cubicBezTo>
                  <a:pt x="1344373" y="463005"/>
                  <a:pt x="1310217" y="453991"/>
                  <a:pt x="1275113" y="453991"/>
                </a:cubicBezTo>
                <a:close/>
                <a:moveTo>
                  <a:pt x="1808978" y="300289"/>
                </a:moveTo>
                <a:lnTo>
                  <a:pt x="2001105" y="300289"/>
                </a:lnTo>
                <a:lnTo>
                  <a:pt x="2001105" y="728663"/>
                </a:lnTo>
                <a:cubicBezTo>
                  <a:pt x="2001105" y="779897"/>
                  <a:pt x="2012965" y="819271"/>
                  <a:pt x="2036684" y="846786"/>
                </a:cubicBezTo>
                <a:cubicBezTo>
                  <a:pt x="2060404" y="875249"/>
                  <a:pt x="2092662" y="889481"/>
                  <a:pt x="2133460" y="889481"/>
                </a:cubicBezTo>
                <a:cubicBezTo>
                  <a:pt x="2187540" y="889481"/>
                  <a:pt x="2230710" y="869557"/>
                  <a:pt x="2262968" y="829708"/>
                </a:cubicBezTo>
                <a:cubicBezTo>
                  <a:pt x="2295227" y="790808"/>
                  <a:pt x="2311356" y="740523"/>
                  <a:pt x="2311356" y="678852"/>
                </a:cubicBezTo>
                <a:lnTo>
                  <a:pt x="2311356" y="300289"/>
                </a:lnTo>
                <a:lnTo>
                  <a:pt x="2502060" y="300289"/>
                </a:lnTo>
                <a:lnTo>
                  <a:pt x="2502060" y="1043183"/>
                </a:lnTo>
                <a:lnTo>
                  <a:pt x="2322742" y="1043183"/>
                </a:lnTo>
                <a:lnTo>
                  <a:pt x="2322742" y="949254"/>
                </a:lnTo>
                <a:lnTo>
                  <a:pt x="2311356" y="949254"/>
                </a:lnTo>
                <a:cubicBezTo>
                  <a:pt x="2288586" y="985308"/>
                  <a:pt x="2257276" y="1013771"/>
                  <a:pt x="2217427" y="1034644"/>
                </a:cubicBezTo>
                <a:cubicBezTo>
                  <a:pt x="2178527" y="1055517"/>
                  <a:pt x="2133934" y="1065954"/>
                  <a:pt x="2083649" y="1065954"/>
                </a:cubicBezTo>
                <a:cubicBezTo>
                  <a:pt x="1994464" y="1065954"/>
                  <a:pt x="1926626" y="1038439"/>
                  <a:pt x="1880136" y="983410"/>
                </a:cubicBezTo>
                <a:cubicBezTo>
                  <a:pt x="1832697" y="927432"/>
                  <a:pt x="1808978" y="850107"/>
                  <a:pt x="1808978" y="751434"/>
                </a:cubicBezTo>
                <a:close/>
                <a:moveTo>
                  <a:pt x="0" y="300289"/>
                </a:moveTo>
                <a:lnTo>
                  <a:pt x="217745" y="300289"/>
                </a:lnTo>
                <a:lnTo>
                  <a:pt x="409872" y="761396"/>
                </a:lnTo>
                <a:lnTo>
                  <a:pt x="421258" y="761396"/>
                </a:lnTo>
                <a:lnTo>
                  <a:pt x="606270" y="300289"/>
                </a:lnTo>
                <a:lnTo>
                  <a:pt x="819745" y="300289"/>
                </a:lnTo>
                <a:lnTo>
                  <a:pt x="360061" y="1357704"/>
                </a:lnTo>
                <a:lnTo>
                  <a:pt x="155125" y="1357704"/>
                </a:lnTo>
                <a:lnTo>
                  <a:pt x="313097" y="1007604"/>
                </a:lnTo>
                <a:close/>
                <a:moveTo>
                  <a:pt x="1275113" y="276095"/>
                </a:moveTo>
                <a:cubicBezTo>
                  <a:pt x="1350066" y="276095"/>
                  <a:pt x="1418378" y="293648"/>
                  <a:pt x="1480049" y="328752"/>
                </a:cubicBezTo>
                <a:cubicBezTo>
                  <a:pt x="1538873" y="362908"/>
                  <a:pt x="1585838" y="410347"/>
                  <a:pt x="1620943" y="471069"/>
                </a:cubicBezTo>
                <a:cubicBezTo>
                  <a:pt x="1654150" y="528945"/>
                  <a:pt x="1670754" y="595834"/>
                  <a:pt x="1670754" y="671736"/>
                </a:cubicBezTo>
                <a:cubicBezTo>
                  <a:pt x="1670754" y="748587"/>
                  <a:pt x="1654150" y="815951"/>
                  <a:pt x="1620943" y="873826"/>
                </a:cubicBezTo>
                <a:cubicBezTo>
                  <a:pt x="1586787" y="933599"/>
                  <a:pt x="1539822" y="980564"/>
                  <a:pt x="1480049" y="1014720"/>
                </a:cubicBezTo>
                <a:cubicBezTo>
                  <a:pt x="1420276" y="1048876"/>
                  <a:pt x="1351964" y="1065954"/>
                  <a:pt x="1275113" y="1065954"/>
                </a:cubicBezTo>
                <a:cubicBezTo>
                  <a:pt x="1198261" y="1065954"/>
                  <a:pt x="1129949" y="1048876"/>
                  <a:pt x="1070176" y="1014720"/>
                </a:cubicBezTo>
                <a:cubicBezTo>
                  <a:pt x="1010403" y="980564"/>
                  <a:pt x="963439" y="933599"/>
                  <a:pt x="929283" y="873826"/>
                </a:cubicBezTo>
                <a:cubicBezTo>
                  <a:pt x="896075" y="815951"/>
                  <a:pt x="879472" y="748587"/>
                  <a:pt x="879472" y="671736"/>
                </a:cubicBezTo>
                <a:cubicBezTo>
                  <a:pt x="879472" y="595834"/>
                  <a:pt x="896075" y="528945"/>
                  <a:pt x="929283" y="471069"/>
                </a:cubicBezTo>
                <a:cubicBezTo>
                  <a:pt x="964387" y="410347"/>
                  <a:pt x="1011352" y="362908"/>
                  <a:pt x="1070176" y="328752"/>
                </a:cubicBezTo>
                <a:cubicBezTo>
                  <a:pt x="1131847" y="293648"/>
                  <a:pt x="1200159" y="276095"/>
                  <a:pt x="1275113" y="276095"/>
                </a:cubicBezTo>
                <a:close/>
                <a:moveTo>
                  <a:pt x="2709472" y="0"/>
                </a:moveTo>
                <a:lnTo>
                  <a:pt x="2904446" y="0"/>
                </a:lnTo>
                <a:lnTo>
                  <a:pt x="2904446" y="300289"/>
                </a:lnTo>
                <a:lnTo>
                  <a:pt x="2887368" y="684545"/>
                </a:lnTo>
                <a:lnTo>
                  <a:pt x="2726550" y="684545"/>
                </a:lnTo>
                <a:lnTo>
                  <a:pt x="2709472" y="300289"/>
                </a:lnTo>
                <a:close/>
              </a:path>
            </a:pathLst>
          </a:custGeom>
          <a:solidFill>
            <a:srgbClr val="FFC10D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500" b="1" dirty="0">
              <a:solidFill>
                <a:srgbClr val="FFD23C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34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1374E433-63FC-45BA-82E0-ECED2704C267}"/>
              </a:ext>
            </a:extLst>
          </p:cNvPr>
          <p:cNvSpPr txBox="1"/>
          <p:nvPr/>
        </p:nvSpPr>
        <p:spPr>
          <a:xfrm>
            <a:off x="838132" y="868274"/>
            <a:ext cx="4996458" cy="589954"/>
          </a:xfrm>
          <a:custGeom>
            <a:avLst/>
            <a:gdLst/>
            <a:ahLst/>
            <a:cxnLst/>
            <a:rect l="l" t="t" r="r" b="b"/>
            <a:pathLst>
              <a:path w="4996458" h="589954">
                <a:moveTo>
                  <a:pt x="503635" y="306586"/>
                </a:moveTo>
                <a:cubicBezTo>
                  <a:pt x="462360" y="306586"/>
                  <a:pt x="441722" y="322064"/>
                  <a:pt x="441722" y="353020"/>
                </a:cubicBezTo>
                <a:cubicBezTo>
                  <a:pt x="441722" y="365720"/>
                  <a:pt x="446286" y="376039"/>
                  <a:pt x="455415" y="383976"/>
                </a:cubicBezTo>
                <a:cubicBezTo>
                  <a:pt x="464543" y="391914"/>
                  <a:pt x="477243" y="395883"/>
                  <a:pt x="493514" y="395883"/>
                </a:cubicBezTo>
                <a:cubicBezTo>
                  <a:pt x="516930" y="395883"/>
                  <a:pt x="535385" y="388540"/>
                  <a:pt x="548879" y="373856"/>
                </a:cubicBezTo>
                <a:cubicBezTo>
                  <a:pt x="562372" y="359172"/>
                  <a:pt x="569119" y="341709"/>
                  <a:pt x="569119" y="321469"/>
                </a:cubicBezTo>
                <a:cubicBezTo>
                  <a:pt x="547291" y="311547"/>
                  <a:pt x="525463" y="306586"/>
                  <a:pt x="503635" y="306586"/>
                </a:cubicBezTo>
                <a:close/>
                <a:moveTo>
                  <a:pt x="82154" y="260747"/>
                </a:moveTo>
                <a:lnTo>
                  <a:pt x="82154" y="373261"/>
                </a:lnTo>
                <a:lnTo>
                  <a:pt x="173832" y="373261"/>
                </a:lnTo>
                <a:cubicBezTo>
                  <a:pt x="193278" y="373261"/>
                  <a:pt x="208757" y="368101"/>
                  <a:pt x="220266" y="357783"/>
                </a:cubicBezTo>
                <a:cubicBezTo>
                  <a:pt x="231379" y="347861"/>
                  <a:pt x="236935" y="334367"/>
                  <a:pt x="236935" y="317301"/>
                </a:cubicBezTo>
                <a:cubicBezTo>
                  <a:pt x="236935" y="300633"/>
                  <a:pt x="231379" y="286940"/>
                  <a:pt x="220266" y="276225"/>
                </a:cubicBezTo>
                <a:cubicBezTo>
                  <a:pt x="209551" y="265906"/>
                  <a:pt x="193278" y="260747"/>
                  <a:pt x="171450" y="260747"/>
                </a:cubicBezTo>
                <a:close/>
                <a:moveTo>
                  <a:pt x="2614018" y="201811"/>
                </a:moveTo>
                <a:cubicBezTo>
                  <a:pt x="2599730" y="201811"/>
                  <a:pt x="2585641" y="205581"/>
                  <a:pt x="2571750" y="213122"/>
                </a:cubicBezTo>
                <a:cubicBezTo>
                  <a:pt x="2558654" y="220265"/>
                  <a:pt x="2548136" y="230783"/>
                  <a:pt x="2540199" y="244673"/>
                </a:cubicBezTo>
                <a:cubicBezTo>
                  <a:pt x="2532261" y="258564"/>
                  <a:pt x="2528293" y="274637"/>
                  <a:pt x="2528293" y="292894"/>
                </a:cubicBezTo>
                <a:cubicBezTo>
                  <a:pt x="2528293" y="310356"/>
                  <a:pt x="2532261" y="326429"/>
                  <a:pt x="2540199" y="341114"/>
                </a:cubicBezTo>
                <a:cubicBezTo>
                  <a:pt x="2547740" y="355401"/>
                  <a:pt x="2558257" y="366117"/>
                  <a:pt x="2571750" y="373261"/>
                </a:cubicBezTo>
                <a:cubicBezTo>
                  <a:pt x="2584847" y="380404"/>
                  <a:pt x="2598936" y="383976"/>
                  <a:pt x="2614018" y="383976"/>
                </a:cubicBezTo>
                <a:cubicBezTo>
                  <a:pt x="2629496" y="383976"/>
                  <a:pt x="2643783" y="380404"/>
                  <a:pt x="2656880" y="373261"/>
                </a:cubicBezTo>
                <a:cubicBezTo>
                  <a:pt x="2669580" y="366514"/>
                  <a:pt x="2679899" y="355997"/>
                  <a:pt x="2687836" y="341709"/>
                </a:cubicBezTo>
                <a:cubicBezTo>
                  <a:pt x="2695774" y="327819"/>
                  <a:pt x="2699743" y="311547"/>
                  <a:pt x="2699743" y="292894"/>
                </a:cubicBezTo>
                <a:cubicBezTo>
                  <a:pt x="2699743" y="274637"/>
                  <a:pt x="2695774" y="258564"/>
                  <a:pt x="2687836" y="244673"/>
                </a:cubicBezTo>
                <a:cubicBezTo>
                  <a:pt x="2679899" y="230386"/>
                  <a:pt x="2669580" y="219869"/>
                  <a:pt x="2656880" y="213122"/>
                </a:cubicBezTo>
                <a:cubicBezTo>
                  <a:pt x="2642989" y="205581"/>
                  <a:pt x="2628702" y="201811"/>
                  <a:pt x="2614018" y="201811"/>
                </a:cubicBezTo>
                <a:close/>
                <a:moveTo>
                  <a:pt x="4838700" y="200025"/>
                </a:moveTo>
                <a:cubicBezTo>
                  <a:pt x="4816475" y="200025"/>
                  <a:pt x="4797227" y="207764"/>
                  <a:pt x="4780955" y="223242"/>
                </a:cubicBezTo>
                <a:cubicBezTo>
                  <a:pt x="4765080" y="238720"/>
                  <a:pt x="4757142" y="260350"/>
                  <a:pt x="4757142" y="288131"/>
                </a:cubicBezTo>
                <a:cubicBezTo>
                  <a:pt x="4757142" y="315515"/>
                  <a:pt x="4765080" y="336947"/>
                  <a:pt x="4780955" y="352425"/>
                </a:cubicBezTo>
                <a:cubicBezTo>
                  <a:pt x="4797227" y="367903"/>
                  <a:pt x="4816475" y="375642"/>
                  <a:pt x="4838700" y="375642"/>
                </a:cubicBezTo>
                <a:cubicBezTo>
                  <a:pt x="4860925" y="375642"/>
                  <a:pt x="4879975" y="367903"/>
                  <a:pt x="4895850" y="352425"/>
                </a:cubicBezTo>
                <a:cubicBezTo>
                  <a:pt x="4911725" y="336947"/>
                  <a:pt x="4919663" y="315515"/>
                  <a:pt x="4919663" y="288131"/>
                </a:cubicBezTo>
                <a:cubicBezTo>
                  <a:pt x="4919663" y="260350"/>
                  <a:pt x="4911924" y="238720"/>
                  <a:pt x="4896446" y="223242"/>
                </a:cubicBezTo>
                <a:cubicBezTo>
                  <a:pt x="4880967" y="207764"/>
                  <a:pt x="4861719" y="200025"/>
                  <a:pt x="4838700" y="200025"/>
                </a:cubicBezTo>
                <a:close/>
                <a:moveTo>
                  <a:pt x="3332560" y="192881"/>
                </a:moveTo>
                <a:cubicBezTo>
                  <a:pt x="3313510" y="192881"/>
                  <a:pt x="3297238" y="198437"/>
                  <a:pt x="3283744" y="209550"/>
                </a:cubicBezTo>
                <a:cubicBezTo>
                  <a:pt x="3269853" y="221059"/>
                  <a:pt x="3259932" y="236140"/>
                  <a:pt x="3253979" y="254794"/>
                </a:cubicBezTo>
                <a:lnTo>
                  <a:pt x="3408760" y="254794"/>
                </a:lnTo>
                <a:cubicBezTo>
                  <a:pt x="3407966" y="245269"/>
                  <a:pt x="3404394" y="235744"/>
                  <a:pt x="3398044" y="226219"/>
                </a:cubicBezTo>
                <a:cubicBezTo>
                  <a:pt x="3391297" y="216694"/>
                  <a:pt x="3382566" y="208756"/>
                  <a:pt x="3371850" y="202406"/>
                </a:cubicBezTo>
                <a:cubicBezTo>
                  <a:pt x="3360738" y="196056"/>
                  <a:pt x="3347641" y="192881"/>
                  <a:pt x="3332560" y="192881"/>
                </a:cubicBezTo>
                <a:close/>
                <a:moveTo>
                  <a:pt x="4165997" y="137517"/>
                </a:moveTo>
                <a:lnTo>
                  <a:pt x="4245769" y="137517"/>
                </a:lnTo>
                <a:lnTo>
                  <a:pt x="4245769" y="448270"/>
                </a:lnTo>
                <a:lnTo>
                  <a:pt x="4165997" y="448270"/>
                </a:lnTo>
                <a:close/>
                <a:moveTo>
                  <a:pt x="2377679" y="127992"/>
                </a:moveTo>
                <a:cubicBezTo>
                  <a:pt x="2391966" y="127992"/>
                  <a:pt x="2405063" y="130373"/>
                  <a:pt x="2416969" y="135136"/>
                </a:cubicBezTo>
                <a:lnTo>
                  <a:pt x="2416969" y="214908"/>
                </a:lnTo>
                <a:cubicBezTo>
                  <a:pt x="2406651" y="210939"/>
                  <a:pt x="2397324" y="207962"/>
                  <a:pt x="2388989" y="205978"/>
                </a:cubicBezTo>
                <a:cubicBezTo>
                  <a:pt x="2380258" y="203994"/>
                  <a:pt x="2372321" y="203001"/>
                  <a:pt x="2365177" y="203001"/>
                </a:cubicBezTo>
                <a:cubicBezTo>
                  <a:pt x="2340967" y="203001"/>
                  <a:pt x="2322116" y="211534"/>
                  <a:pt x="2308622" y="228600"/>
                </a:cubicBezTo>
                <a:cubicBezTo>
                  <a:pt x="2295129" y="245665"/>
                  <a:pt x="2288382" y="267295"/>
                  <a:pt x="2288382" y="293489"/>
                </a:cubicBezTo>
                <a:lnTo>
                  <a:pt x="2288382" y="448270"/>
                </a:lnTo>
                <a:lnTo>
                  <a:pt x="2208610" y="448270"/>
                </a:lnTo>
                <a:lnTo>
                  <a:pt x="2208610" y="137517"/>
                </a:lnTo>
                <a:lnTo>
                  <a:pt x="2283024" y="137517"/>
                </a:lnTo>
                <a:lnTo>
                  <a:pt x="2283024" y="178593"/>
                </a:lnTo>
                <a:lnTo>
                  <a:pt x="2288382" y="178593"/>
                </a:lnTo>
                <a:cubicBezTo>
                  <a:pt x="2295923" y="163909"/>
                  <a:pt x="2307828" y="151804"/>
                  <a:pt x="2324100" y="142279"/>
                </a:cubicBezTo>
                <a:cubicBezTo>
                  <a:pt x="2339975" y="132754"/>
                  <a:pt x="2357835" y="127992"/>
                  <a:pt x="2377679" y="127992"/>
                </a:cubicBezTo>
                <a:close/>
                <a:moveTo>
                  <a:pt x="4822627" y="127397"/>
                </a:moveTo>
                <a:cubicBezTo>
                  <a:pt x="4841677" y="127397"/>
                  <a:pt x="4859734" y="131167"/>
                  <a:pt x="4876800" y="138708"/>
                </a:cubicBezTo>
                <a:cubicBezTo>
                  <a:pt x="4892278" y="145454"/>
                  <a:pt x="4904978" y="155972"/>
                  <a:pt x="4914900" y="170259"/>
                </a:cubicBezTo>
                <a:lnTo>
                  <a:pt x="4919663" y="170259"/>
                </a:lnTo>
                <a:lnTo>
                  <a:pt x="4919663" y="137517"/>
                </a:lnTo>
                <a:lnTo>
                  <a:pt x="4996458" y="137517"/>
                </a:lnTo>
                <a:lnTo>
                  <a:pt x="4996458" y="426839"/>
                </a:lnTo>
                <a:cubicBezTo>
                  <a:pt x="4996458" y="460970"/>
                  <a:pt x="4990108" y="489942"/>
                  <a:pt x="4977408" y="513754"/>
                </a:cubicBezTo>
                <a:cubicBezTo>
                  <a:pt x="4964708" y="537567"/>
                  <a:pt x="4946055" y="556220"/>
                  <a:pt x="4921449" y="569714"/>
                </a:cubicBezTo>
                <a:cubicBezTo>
                  <a:pt x="4896843" y="583208"/>
                  <a:pt x="4868863" y="589954"/>
                  <a:pt x="4837510" y="589954"/>
                </a:cubicBezTo>
                <a:cubicBezTo>
                  <a:pt x="4798219" y="589954"/>
                  <a:pt x="4765477" y="581025"/>
                  <a:pt x="4739283" y="563165"/>
                </a:cubicBezTo>
                <a:cubicBezTo>
                  <a:pt x="4713090" y="545306"/>
                  <a:pt x="4695627" y="524073"/>
                  <a:pt x="4686896" y="499467"/>
                </a:cubicBezTo>
                <a:lnTo>
                  <a:pt x="4761905" y="469106"/>
                </a:lnTo>
                <a:cubicBezTo>
                  <a:pt x="4768652" y="484584"/>
                  <a:pt x="4778574" y="496689"/>
                  <a:pt x="4791671" y="505420"/>
                </a:cubicBezTo>
                <a:cubicBezTo>
                  <a:pt x="4805562" y="514548"/>
                  <a:pt x="4820841" y="519112"/>
                  <a:pt x="4837510" y="519112"/>
                </a:cubicBezTo>
                <a:cubicBezTo>
                  <a:pt x="4862910" y="519112"/>
                  <a:pt x="4882952" y="511373"/>
                  <a:pt x="4897636" y="495895"/>
                </a:cubicBezTo>
                <a:cubicBezTo>
                  <a:pt x="4912321" y="480814"/>
                  <a:pt x="4919663" y="458787"/>
                  <a:pt x="4919663" y="429815"/>
                </a:cubicBezTo>
                <a:lnTo>
                  <a:pt x="4919663" y="405408"/>
                </a:lnTo>
                <a:lnTo>
                  <a:pt x="4914900" y="405408"/>
                </a:lnTo>
                <a:cubicBezTo>
                  <a:pt x="4904582" y="420092"/>
                  <a:pt x="4891881" y="430808"/>
                  <a:pt x="4876800" y="437554"/>
                </a:cubicBezTo>
                <a:cubicBezTo>
                  <a:pt x="4860925" y="444698"/>
                  <a:pt x="4842867" y="448270"/>
                  <a:pt x="4822627" y="448270"/>
                </a:cubicBezTo>
                <a:cubicBezTo>
                  <a:pt x="4796830" y="448270"/>
                  <a:pt x="4772819" y="441722"/>
                  <a:pt x="4750594" y="428625"/>
                </a:cubicBezTo>
                <a:cubicBezTo>
                  <a:pt x="4729163" y="415925"/>
                  <a:pt x="4711502" y="397272"/>
                  <a:pt x="4697611" y="372665"/>
                </a:cubicBezTo>
                <a:cubicBezTo>
                  <a:pt x="4684118" y="348456"/>
                  <a:pt x="4677371" y="320278"/>
                  <a:pt x="4677371" y="288131"/>
                </a:cubicBezTo>
                <a:cubicBezTo>
                  <a:pt x="4677371" y="255984"/>
                  <a:pt x="4684118" y="227806"/>
                  <a:pt x="4697611" y="203597"/>
                </a:cubicBezTo>
                <a:cubicBezTo>
                  <a:pt x="4711502" y="178990"/>
                  <a:pt x="4729163" y="160337"/>
                  <a:pt x="4750594" y="147637"/>
                </a:cubicBezTo>
                <a:cubicBezTo>
                  <a:pt x="4773216" y="134143"/>
                  <a:pt x="4797227" y="127397"/>
                  <a:pt x="4822627" y="127397"/>
                </a:cubicBezTo>
                <a:close/>
                <a:moveTo>
                  <a:pt x="4507111" y="127397"/>
                </a:moveTo>
                <a:cubicBezTo>
                  <a:pt x="4544418" y="127397"/>
                  <a:pt x="4572993" y="138906"/>
                  <a:pt x="4592836" y="161925"/>
                </a:cubicBezTo>
                <a:cubicBezTo>
                  <a:pt x="4612283" y="184150"/>
                  <a:pt x="4622007" y="215106"/>
                  <a:pt x="4622007" y="254794"/>
                </a:cubicBezTo>
                <a:lnTo>
                  <a:pt x="4622007" y="448270"/>
                </a:lnTo>
                <a:lnTo>
                  <a:pt x="4542235" y="448270"/>
                </a:lnTo>
                <a:lnTo>
                  <a:pt x="4542235" y="264914"/>
                </a:lnTo>
                <a:cubicBezTo>
                  <a:pt x="4542235" y="245070"/>
                  <a:pt x="4537076" y="229592"/>
                  <a:pt x="4526757" y="218479"/>
                </a:cubicBezTo>
                <a:cubicBezTo>
                  <a:pt x="4516438" y="207367"/>
                  <a:pt x="4502349" y="201811"/>
                  <a:pt x="4484490" y="201811"/>
                </a:cubicBezTo>
                <a:cubicBezTo>
                  <a:pt x="4462662" y="201811"/>
                  <a:pt x="4445199" y="210145"/>
                  <a:pt x="4432102" y="226814"/>
                </a:cubicBezTo>
                <a:cubicBezTo>
                  <a:pt x="4419005" y="243483"/>
                  <a:pt x="4412457" y="264517"/>
                  <a:pt x="4412457" y="289917"/>
                </a:cubicBezTo>
                <a:lnTo>
                  <a:pt x="4412457" y="448270"/>
                </a:lnTo>
                <a:lnTo>
                  <a:pt x="4332685" y="448270"/>
                </a:lnTo>
                <a:lnTo>
                  <a:pt x="4332685" y="137517"/>
                </a:lnTo>
                <a:lnTo>
                  <a:pt x="4407099" y="137517"/>
                </a:lnTo>
                <a:lnTo>
                  <a:pt x="4407099" y="176212"/>
                </a:lnTo>
                <a:lnTo>
                  <a:pt x="4412457" y="176212"/>
                </a:lnTo>
                <a:cubicBezTo>
                  <a:pt x="4422379" y="160734"/>
                  <a:pt x="4435475" y="148828"/>
                  <a:pt x="4451747" y="140493"/>
                </a:cubicBezTo>
                <a:cubicBezTo>
                  <a:pt x="4468813" y="131762"/>
                  <a:pt x="4487268" y="127397"/>
                  <a:pt x="4507111" y="127397"/>
                </a:cubicBezTo>
                <a:close/>
                <a:moveTo>
                  <a:pt x="3968949" y="127397"/>
                </a:moveTo>
                <a:cubicBezTo>
                  <a:pt x="4033243" y="127397"/>
                  <a:pt x="4076105" y="150018"/>
                  <a:pt x="4097536" y="195262"/>
                </a:cubicBezTo>
                <a:lnTo>
                  <a:pt x="4029075" y="225028"/>
                </a:lnTo>
                <a:cubicBezTo>
                  <a:pt x="4017169" y="203200"/>
                  <a:pt x="3997722" y="192286"/>
                  <a:pt x="3970735" y="192286"/>
                </a:cubicBezTo>
                <a:cubicBezTo>
                  <a:pt x="3956844" y="192286"/>
                  <a:pt x="3945930" y="194865"/>
                  <a:pt x="3937993" y="200025"/>
                </a:cubicBezTo>
                <a:cubicBezTo>
                  <a:pt x="3929658" y="205184"/>
                  <a:pt x="3925491" y="211534"/>
                  <a:pt x="3925491" y="219075"/>
                </a:cubicBezTo>
                <a:cubicBezTo>
                  <a:pt x="3925491" y="233759"/>
                  <a:pt x="3939382" y="244673"/>
                  <a:pt x="3967163" y="251817"/>
                </a:cubicBezTo>
                <a:lnTo>
                  <a:pt x="4013002" y="263128"/>
                </a:lnTo>
                <a:cubicBezTo>
                  <a:pt x="4044355" y="271065"/>
                  <a:pt x="4067572" y="282773"/>
                  <a:pt x="4082654" y="298251"/>
                </a:cubicBezTo>
                <a:cubicBezTo>
                  <a:pt x="4098132" y="314126"/>
                  <a:pt x="4105871" y="333573"/>
                  <a:pt x="4105871" y="356592"/>
                </a:cubicBezTo>
                <a:cubicBezTo>
                  <a:pt x="4105871" y="376039"/>
                  <a:pt x="4100116" y="393700"/>
                  <a:pt x="4088607" y="409575"/>
                </a:cubicBezTo>
                <a:cubicBezTo>
                  <a:pt x="4077494" y="425053"/>
                  <a:pt x="4061619" y="436959"/>
                  <a:pt x="4040982" y="445294"/>
                </a:cubicBezTo>
                <a:cubicBezTo>
                  <a:pt x="4020741" y="453628"/>
                  <a:pt x="3998516" y="457795"/>
                  <a:pt x="3974307" y="457795"/>
                </a:cubicBezTo>
                <a:cubicBezTo>
                  <a:pt x="3936207" y="457795"/>
                  <a:pt x="3905647" y="450056"/>
                  <a:pt x="3882629" y="434578"/>
                </a:cubicBezTo>
                <a:cubicBezTo>
                  <a:pt x="3859610" y="419100"/>
                  <a:pt x="3843338" y="399058"/>
                  <a:pt x="3833813" y="374451"/>
                </a:cubicBezTo>
                <a:lnTo>
                  <a:pt x="3904655" y="343495"/>
                </a:lnTo>
                <a:cubicBezTo>
                  <a:pt x="3911005" y="357783"/>
                  <a:pt x="3920332" y="368895"/>
                  <a:pt x="3932635" y="376833"/>
                </a:cubicBezTo>
                <a:cubicBezTo>
                  <a:pt x="3944144" y="384373"/>
                  <a:pt x="3958035" y="388144"/>
                  <a:pt x="3974307" y="388144"/>
                </a:cubicBezTo>
                <a:cubicBezTo>
                  <a:pt x="3989388" y="388144"/>
                  <a:pt x="4001691" y="385762"/>
                  <a:pt x="4011216" y="381000"/>
                </a:cubicBezTo>
                <a:cubicBezTo>
                  <a:pt x="4020741" y="376237"/>
                  <a:pt x="4025504" y="368498"/>
                  <a:pt x="4025504" y="357783"/>
                </a:cubicBezTo>
                <a:cubicBezTo>
                  <a:pt x="4025504" y="347861"/>
                  <a:pt x="4021138" y="340320"/>
                  <a:pt x="4012407" y="335161"/>
                </a:cubicBezTo>
                <a:cubicBezTo>
                  <a:pt x="4004866" y="330398"/>
                  <a:pt x="3991372" y="325834"/>
                  <a:pt x="3971925" y="321469"/>
                </a:cubicBezTo>
                <a:lnTo>
                  <a:pt x="3935611" y="313729"/>
                </a:lnTo>
                <a:cubicBezTo>
                  <a:pt x="3910211" y="307776"/>
                  <a:pt x="3889177" y="296664"/>
                  <a:pt x="3872508" y="280392"/>
                </a:cubicBezTo>
                <a:cubicBezTo>
                  <a:pt x="3855839" y="264517"/>
                  <a:pt x="3847505" y="244475"/>
                  <a:pt x="3847505" y="220265"/>
                </a:cubicBezTo>
                <a:cubicBezTo>
                  <a:pt x="3847505" y="202406"/>
                  <a:pt x="3852863" y="186333"/>
                  <a:pt x="3863579" y="172045"/>
                </a:cubicBezTo>
                <a:cubicBezTo>
                  <a:pt x="3873897" y="158154"/>
                  <a:pt x="3888582" y="147240"/>
                  <a:pt x="3907632" y="139303"/>
                </a:cubicBezTo>
                <a:cubicBezTo>
                  <a:pt x="3926682" y="131365"/>
                  <a:pt x="3947121" y="127397"/>
                  <a:pt x="3968949" y="127397"/>
                </a:cubicBezTo>
                <a:close/>
                <a:moveTo>
                  <a:pt x="3664149" y="127397"/>
                </a:moveTo>
                <a:cubicBezTo>
                  <a:pt x="3728443" y="127397"/>
                  <a:pt x="3771305" y="150018"/>
                  <a:pt x="3792736" y="195262"/>
                </a:cubicBezTo>
                <a:lnTo>
                  <a:pt x="3724275" y="225028"/>
                </a:lnTo>
                <a:cubicBezTo>
                  <a:pt x="3712369" y="203200"/>
                  <a:pt x="3692922" y="192286"/>
                  <a:pt x="3665935" y="192286"/>
                </a:cubicBezTo>
                <a:cubicBezTo>
                  <a:pt x="3652044" y="192286"/>
                  <a:pt x="3641130" y="194865"/>
                  <a:pt x="3633193" y="200025"/>
                </a:cubicBezTo>
                <a:cubicBezTo>
                  <a:pt x="3624858" y="205184"/>
                  <a:pt x="3620691" y="211534"/>
                  <a:pt x="3620691" y="219075"/>
                </a:cubicBezTo>
                <a:cubicBezTo>
                  <a:pt x="3620691" y="233759"/>
                  <a:pt x="3634582" y="244673"/>
                  <a:pt x="3662363" y="251817"/>
                </a:cubicBezTo>
                <a:lnTo>
                  <a:pt x="3708202" y="263128"/>
                </a:lnTo>
                <a:cubicBezTo>
                  <a:pt x="3739555" y="271065"/>
                  <a:pt x="3762772" y="282773"/>
                  <a:pt x="3777854" y="298251"/>
                </a:cubicBezTo>
                <a:cubicBezTo>
                  <a:pt x="3793332" y="314126"/>
                  <a:pt x="3801071" y="333573"/>
                  <a:pt x="3801071" y="356592"/>
                </a:cubicBezTo>
                <a:cubicBezTo>
                  <a:pt x="3801071" y="376039"/>
                  <a:pt x="3795316" y="393700"/>
                  <a:pt x="3783807" y="409575"/>
                </a:cubicBezTo>
                <a:cubicBezTo>
                  <a:pt x="3772694" y="425053"/>
                  <a:pt x="3756819" y="436959"/>
                  <a:pt x="3736182" y="445294"/>
                </a:cubicBezTo>
                <a:cubicBezTo>
                  <a:pt x="3715941" y="453628"/>
                  <a:pt x="3693716" y="457795"/>
                  <a:pt x="3669507" y="457795"/>
                </a:cubicBezTo>
                <a:cubicBezTo>
                  <a:pt x="3631407" y="457795"/>
                  <a:pt x="3600847" y="450056"/>
                  <a:pt x="3577829" y="434578"/>
                </a:cubicBezTo>
                <a:cubicBezTo>
                  <a:pt x="3554810" y="419100"/>
                  <a:pt x="3538538" y="399058"/>
                  <a:pt x="3529013" y="374451"/>
                </a:cubicBezTo>
                <a:lnTo>
                  <a:pt x="3599855" y="343495"/>
                </a:lnTo>
                <a:cubicBezTo>
                  <a:pt x="3606205" y="357783"/>
                  <a:pt x="3615532" y="368895"/>
                  <a:pt x="3627835" y="376833"/>
                </a:cubicBezTo>
                <a:cubicBezTo>
                  <a:pt x="3639344" y="384373"/>
                  <a:pt x="3653235" y="388144"/>
                  <a:pt x="3669507" y="388144"/>
                </a:cubicBezTo>
                <a:cubicBezTo>
                  <a:pt x="3684588" y="388144"/>
                  <a:pt x="3696891" y="385762"/>
                  <a:pt x="3706416" y="381000"/>
                </a:cubicBezTo>
                <a:cubicBezTo>
                  <a:pt x="3715941" y="376237"/>
                  <a:pt x="3720704" y="368498"/>
                  <a:pt x="3720704" y="357783"/>
                </a:cubicBezTo>
                <a:cubicBezTo>
                  <a:pt x="3720704" y="347861"/>
                  <a:pt x="3716338" y="340320"/>
                  <a:pt x="3707607" y="335161"/>
                </a:cubicBezTo>
                <a:cubicBezTo>
                  <a:pt x="3700066" y="330398"/>
                  <a:pt x="3686572" y="325834"/>
                  <a:pt x="3667125" y="321469"/>
                </a:cubicBezTo>
                <a:lnTo>
                  <a:pt x="3630811" y="313729"/>
                </a:lnTo>
                <a:cubicBezTo>
                  <a:pt x="3605411" y="307776"/>
                  <a:pt x="3584377" y="296664"/>
                  <a:pt x="3567708" y="280392"/>
                </a:cubicBezTo>
                <a:cubicBezTo>
                  <a:pt x="3551039" y="264517"/>
                  <a:pt x="3542705" y="244475"/>
                  <a:pt x="3542705" y="220265"/>
                </a:cubicBezTo>
                <a:cubicBezTo>
                  <a:pt x="3542705" y="202406"/>
                  <a:pt x="3548063" y="186333"/>
                  <a:pt x="3558779" y="172045"/>
                </a:cubicBezTo>
                <a:cubicBezTo>
                  <a:pt x="3569097" y="158154"/>
                  <a:pt x="3583782" y="147240"/>
                  <a:pt x="3602832" y="139303"/>
                </a:cubicBezTo>
                <a:cubicBezTo>
                  <a:pt x="3621882" y="131365"/>
                  <a:pt x="3642321" y="127397"/>
                  <a:pt x="3664149" y="127397"/>
                </a:cubicBezTo>
                <a:close/>
                <a:moveTo>
                  <a:pt x="3331964" y="127397"/>
                </a:moveTo>
                <a:cubicBezTo>
                  <a:pt x="3363715" y="127397"/>
                  <a:pt x="3391297" y="134342"/>
                  <a:pt x="3414713" y="148233"/>
                </a:cubicBezTo>
                <a:cubicBezTo>
                  <a:pt x="3438129" y="162123"/>
                  <a:pt x="3455789" y="180975"/>
                  <a:pt x="3467696" y="204787"/>
                </a:cubicBezTo>
                <a:cubicBezTo>
                  <a:pt x="3479602" y="228600"/>
                  <a:pt x="3485555" y="255389"/>
                  <a:pt x="3485555" y="285154"/>
                </a:cubicBezTo>
                <a:cubicBezTo>
                  <a:pt x="3485555" y="294679"/>
                  <a:pt x="3484960" y="303609"/>
                  <a:pt x="3483769" y="311944"/>
                </a:cubicBezTo>
                <a:lnTo>
                  <a:pt x="3250407" y="311944"/>
                </a:lnTo>
                <a:cubicBezTo>
                  <a:pt x="3254375" y="335756"/>
                  <a:pt x="3264297" y="354409"/>
                  <a:pt x="3280172" y="367903"/>
                </a:cubicBezTo>
                <a:cubicBezTo>
                  <a:pt x="3295650" y="381000"/>
                  <a:pt x="3314304" y="387548"/>
                  <a:pt x="3336132" y="387548"/>
                </a:cubicBezTo>
                <a:cubicBezTo>
                  <a:pt x="3354388" y="387548"/>
                  <a:pt x="3370263" y="383579"/>
                  <a:pt x="3383757" y="375642"/>
                </a:cubicBezTo>
                <a:cubicBezTo>
                  <a:pt x="3396457" y="368101"/>
                  <a:pt x="3406775" y="357386"/>
                  <a:pt x="3414713" y="343495"/>
                </a:cubicBezTo>
                <a:lnTo>
                  <a:pt x="3479602" y="375047"/>
                </a:lnTo>
                <a:cubicBezTo>
                  <a:pt x="3448249" y="430212"/>
                  <a:pt x="3400029" y="457795"/>
                  <a:pt x="3334941" y="457795"/>
                </a:cubicBezTo>
                <a:cubicBezTo>
                  <a:pt x="3303588" y="457795"/>
                  <a:pt x="3275807" y="450850"/>
                  <a:pt x="3251597" y="436959"/>
                </a:cubicBezTo>
                <a:cubicBezTo>
                  <a:pt x="3226991" y="423069"/>
                  <a:pt x="3207544" y="403423"/>
                  <a:pt x="3193257" y="378023"/>
                </a:cubicBezTo>
                <a:cubicBezTo>
                  <a:pt x="3179366" y="353814"/>
                  <a:pt x="3172421" y="325636"/>
                  <a:pt x="3172421" y="293489"/>
                </a:cubicBezTo>
                <a:cubicBezTo>
                  <a:pt x="3172421" y="264120"/>
                  <a:pt x="3179366" y="236537"/>
                  <a:pt x="3193257" y="210740"/>
                </a:cubicBezTo>
                <a:cubicBezTo>
                  <a:pt x="3206750" y="184944"/>
                  <a:pt x="3225800" y="164703"/>
                  <a:pt x="3250407" y="150018"/>
                </a:cubicBezTo>
                <a:cubicBezTo>
                  <a:pt x="3275013" y="134937"/>
                  <a:pt x="3302199" y="127397"/>
                  <a:pt x="3331964" y="127397"/>
                </a:cubicBezTo>
                <a:close/>
                <a:moveTo>
                  <a:pt x="2983111" y="127397"/>
                </a:moveTo>
                <a:cubicBezTo>
                  <a:pt x="3017243" y="127397"/>
                  <a:pt x="3047008" y="134937"/>
                  <a:pt x="3072408" y="150018"/>
                </a:cubicBezTo>
                <a:cubicBezTo>
                  <a:pt x="3097411" y="165100"/>
                  <a:pt x="3115271" y="186134"/>
                  <a:pt x="3125986" y="213122"/>
                </a:cubicBezTo>
                <a:lnTo>
                  <a:pt x="3052763" y="243483"/>
                </a:lnTo>
                <a:cubicBezTo>
                  <a:pt x="3039666" y="215701"/>
                  <a:pt x="3016449" y="201811"/>
                  <a:pt x="2983111" y="201811"/>
                </a:cubicBezTo>
                <a:cubicBezTo>
                  <a:pt x="2958505" y="201811"/>
                  <a:pt x="2938463" y="210145"/>
                  <a:pt x="2922985" y="226814"/>
                </a:cubicBezTo>
                <a:cubicBezTo>
                  <a:pt x="2907507" y="243483"/>
                  <a:pt x="2899768" y="265509"/>
                  <a:pt x="2899768" y="292894"/>
                </a:cubicBezTo>
                <a:cubicBezTo>
                  <a:pt x="2899768" y="320278"/>
                  <a:pt x="2907507" y="342304"/>
                  <a:pt x="2922985" y="358973"/>
                </a:cubicBezTo>
                <a:cubicBezTo>
                  <a:pt x="2938463" y="375642"/>
                  <a:pt x="2958505" y="383976"/>
                  <a:pt x="2983111" y="383976"/>
                </a:cubicBezTo>
                <a:cubicBezTo>
                  <a:pt x="3017243" y="383976"/>
                  <a:pt x="3041651" y="369490"/>
                  <a:pt x="3056335" y="340519"/>
                </a:cubicBezTo>
                <a:lnTo>
                  <a:pt x="3128963" y="372070"/>
                </a:lnTo>
                <a:cubicBezTo>
                  <a:pt x="3115072" y="399851"/>
                  <a:pt x="3096022" y="420886"/>
                  <a:pt x="3071813" y="435173"/>
                </a:cubicBezTo>
                <a:cubicBezTo>
                  <a:pt x="3046413" y="450254"/>
                  <a:pt x="3016846" y="457795"/>
                  <a:pt x="2983111" y="457795"/>
                </a:cubicBezTo>
                <a:cubicBezTo>
                  <a:pt x="2951361" y="457795"/>
                  <a:pt x="2923382" y="450850"/>
                  <a:pt x="2899172" y="436959"/>
                </a:cubicBezTo>
                <a:cubicBezTo>
                  <a:pt x="2874566" y="423069"/>
                  <a:pt x="2855119" y="403423"/>
                  <a:pt x="2840832" y="378023"/>
                </a:cubicBezTo>
                <a:cubicBezTo>
                  <a:pt x="2826941" y="353814"/>
                  <a:pt x="2819996" y="325437"/>
                  <a:pt x="2819996" y="292894"/>
                </a:cubicBezTo>
                <a:cubicBezTo>
                  <a:pt x="2819996" y="260350"/>
                  <a:pt x="2826941" y="231973"/>
                  <a:pt x="2840832" y="207764"/>
                </a:cubicBezTo>
                <a:cubicBezTo>
                  <a:pt x="2855119" y="182364"/>
                  <a:pt x="2874566" y="162719"/>
                  <a:pt x="2899172" y="148828"/>
                </a:cubicBezTo>
                <a:cubicBezTo>
                  <a:pt x="2924175" y="134540"/>
                  <a:pt x="2952155" y="127397"/>
                  <a:pt x="2983111" y="127397"/>
                </a:cubicBezTo>
                <a:close/>
                <a:moveTo>
                  <a:pt x="2614018" y="127397"/>
                </a:moveTo>
                <a:cubicBezTo>
                  <a:pt x="2645371" y="127397"/>
                  <a:pt x="2673946" y="134739"/>
                  <a:pt x="2699743" y="149423"/>
                </a:cubicBezTo>
                <a:cubicBezTo>
                  <a:pt x="2724349" y="163711"/>
                  <a:pt x="2743994" y="183554"/>
                  <a:pt x="2758679" y="208954"/>
                </a:cubicBezTo>
                <a:cubicBezTo>
                  <a:pt x="2772569" y="233164"/>
                  <a:pt x="2779514" y="261144"/>
                  <a:pt x="2779514" y="292894"/>
                </a:cubicBezTo>
                <a:cubicBezTo>
                  <a:pt x="2779514" y="325040"/>
                  <a:pt x="2772569" y="353218"/>
                  <a:pt x="2758679" y="377428"/>
                </a:cubicBezTo>
                <a:cubicBezTo>
                  <a:pt x="2744391" y="402431"/>
                  <a:pt x="2724746" y="422076"/>
                  <a:pt x="2699743" y="436364"/>
                </a:cubicBezTo>
                <a:cubicBezTo>
                  <a:pt x="2674739" y="450651"/>
                  <a:pt x="2646164" y="457795"/>
                  <a:pt x="2614018" y="457795"/>
                </a:cubicBezTo>
                <a:cubicBezTo>
                  <a:pt x="2581871" y="457795"/>
                  <a:pt x="2553296" y="450651"/>
                  <a:pt x="2528293" y="436364"/>
                </a:cubicBezTo>
                <a:cubicBezTo>
                  <a:pt x="2503289" y="422076"/>
                  <a:pt x="2483644" y="402431"/>
                  <a:pt x="2469357" y="377428"/>
                </a:cubicBezTo>
                <a:cubicBezTo>
                  <a:pt x="2455466" y="353218"/>
                  <a:pt x="2448521" y="325040"/>
                  <a:pt x="2448521" y="292894"/>
                </a:cubicBezTo>
                <a:cubicBezTo>
                  <a:pt x="2448521" y="261144"/>
                  <a:pt x="2455466" y="233164"/>
                  <a:pt x="2469357" y="208954"/>
                </a:cubicBezTo>
                <a:cubicBezTo>
                  <a:pt x="2484041" y="183554"/>
                  <a:pt x="2503686" y="163711"/>
                  <a:pt x="2528293" y="149423"/>
                </a:cubicBezTo>
                <a:cubicBezTo>
                  <a:pt x="2554090" y="134739"/>
                  <a:pt x="2582665" y="127397"/>
                  <a:pt x="2614018" y="127397"/>
                </a:cubicBezTo>
                <a:close/>
                <a:moveTo>
                  <a:pt x="1125736" y="127397"/>
                </a:moveTo>
                <a:cubicBezTo>
                  <a:pt x="1159868" y="127397"/>
                  <a:pt x="1189633" y="134937"/>
                  <a:pt x="1215033" y="150018"/>
                </a:cubicBezTo>
                <a:cubicBezTo>
                  <a:pt x="1240036" y="165100"/>
                  <a:pt x="1257896" y="186134"/>
                  <a:pt x="1268611" y="213122"/>
                </a:cubicBezTo>
                <a:lnTo>
                  <a:pt x="1195388" y="243483"/>
                </a:lnTo>
                <a:cubicBezTo>
                  <a:pt x="1182291" y="215701"/>
                  <a:pt x="1159074" y="201811"/>
                  <a:pt x="1125736" y="201811"/>
                </a:cubicBezTo>
                <a:cubicBezTo>
                  <a:pt x="1101130" y="201811"/>
                  <a:pt x="1081088" y="210145"/>
                  <a:pt x="1065610" y="226814"/>
                </a:cubicBezTo>
                <a:cubicBezTo>
                  <a:pt x="1050132" y="243483"/>
                  <a:pt x="1042393" y="265509"/>
                  <a:pt x="1042393" y="292894"/>
                </a:cubicBezTo>
                <a:cubicBezTo>
                  <a:pt x="1042393" y="320278"/>
                  <a:pt x="1050132" y="342304"/>
                  <a:pt x="1065610" y="358973"/>
                </a:cubicBezTo>
                <a:cubicBezTo>
                  <a:pt x="1081088" y="375642"/>
                  <a:pt x="1101130" y="383976"/>
                  <a:pt x="1125736" y="383976"/>
                </a:cubicBezTo>
                <a:cubicBezTo>
                  <a:pt x="1159868" y="383976"/>
                  <a:pt x="1184275" y="369490"/>
                  <a:pt x="1198960" y="340519"/>
                </a:cubicBezTo>
                <a:lnTo>
                  <a:pt x="1271588" y="372070"/>
                </a:lnTo>
                <a:cubicBezTo>
                  <a:pt x="1257698" y="399851"/>
                  <a:pt x="1238647" y="420886"/>
                  <a:pt x="1214438" y="435173"/>
                </a:cubicBezTo>
                <a:cubicBezTo>
                  <a:pt x="1189038" y="450254"/>
                  <a:pt x="1159471" y="457795"/>
                  <a:pt x="1125736" y="457795"/>
                </a:cubicBezTo>
                <a:cubicBezTo>
                  <a:pt x="1093986" y="457795"/>
                  <a:pt x="1066007" y="450850"/>
                  <a:pt x="1041797" y="436959"/>
                </a:cubicBezTo>
                <a:cubicBezTo>
                  <a:pt x="1017191" y="423069"/>
                  <a:pt x="997744" y="403423"/>
                  <a:pt x="983457" y="378023"/>
                </a:cubicBezTo>
                <a:cubicBezTo>
                  <a:pt x="969566" y="353814"/>
                  <a:pt x="962621" y="325437"/>
                  <a:pt x="962621" y="292894"/>
                </a:cubicBezTo>
                <a:cubicBezTo>
                  <a:pt x="962621" y="260350"/>
                  <a:pt x="969566" y="231973"/>
                  <a:pt x="983457" y="207764"/>
                </a:cubicBezTo>
                <a:cubicBezTo>
                  <a:pt x="997744" y="182364"/>
                  <a:pt x="1017191" y="162719"/>
                  <a:pt x="1041797" y="148828"/>
                </a:cubicBezTo>
                <a:cubicBezTo>
                  <a:pt x="1066800" y="134540"/>
                  <a:pt x="1094780" y="127397"/>
                  <a:pt x="1125736" y="127397"/>
                </a:cubicBezTo>
                <a:close/>
                <a:moveTo>
                  <a:pt x="501849" y="127397"/>
                </a:moveTo>
                <a:cubicBezTo>
                  <a:pt x="549077" y="127397"/>
                  <a:pt x="585391" y="138509"/>
                  <a:pt x="610791" y="160734"/>
                </a:cubicBezTo>
                <a:cubicBezTo>
                  <a:pt x="635397" y="182562"/>
                  <a:pt x="647700" y="214511"/>
                  <a:pt x="647700" y="256579"/>
                </a:cubicBezTo>
                <a:lnTo>
                  <a:pt x="647700" y="448270"/>
                </a:lnTo>
                <a:lnTo>
                  <a:pt x="569119" y="448270"/>
                </a:lnTo>
                <a:lnTo>
                  <a:pt x="569119" y="416719"/>
                </a:lnTo>
                <a:lnTo>
                  <a:pt x="564357" y="416719"/>
                </a:lnTo>
                <a:cubicBezTo>
                  <a:pt x="554435" y="429419"/>
                  <a:pt x="542132" y="439340"/>
                  <a:pt x="527447" y="446484"/>
                </a:cubicBezTo>
                <a:cubicBezTo>
                  <a:pt x="512366" y="454025"/>
                  <a:pt x="494705" y="457795"/>
                  <a:pt x="474465" y="457795"/>
                </a:cubicBezTo>
                <a:cubicBezTo>
                  <a:pt x="441524" y="457795"/>
                  <a:pt x="414536" y="448270"/>
                  <a:pt x="393502" y="429220"/>
                </a:cubicBezTo>
                <a:cubicBezTo>
                  <a:pt x="372468" y="410170"/>
                  <a:pt x="361950" y="384770"/>
                  <a:pt x="361950" y="353020"/>
                </a:cubicBezTo>
                <a:cubicBezTo>
                  <a:pt x="361950" y="332383"/>
                  <a:pt x="367308" y="314126"/>
                  <a:pt x="378024" y="298251"/>
                </a:cubicBezTo>
                <a:cubicBezTo>
                  <a:pt x="388343" y="282773"/>
                  <a:pt x="403424" y="270669"/>
                  <a:pt x="423268" y="261937"/>
                </a:cubicBezTo>
                <a:cubicBezTo>
                  <a:pt x="443111" y="253206"/>
                  <a:pt x="464344" y="248840"/>
                  <a:pt x="486966" y="248840"/>
                </a:cubicBezTo>
                <a:cubicBezTo>
                  <a:pt x="519113" y="248840"/>
                  <a:pt x="546497" y="253603"/>
                  <a:pt x="569119" y="263128"/>
                </a:cubicBezTo>
                <a:lnTo>
                  <a:pt x="569119" y="249436"/>
                </a:lnTo>
                <a:cubicBezTo>
                  <a:pt x="569119" y="232370"/>
                  <a:pt x="562769" y="218678"/>
                  <a:pt x="550069" y="208359"/>
                </a:cubicBezTo>
                <a:cubicBezTo>
                  <a:pt x="536972" y="197644"/>
                  <a:pt x="519708" y="192286"/>
                  <a:pt x="498277" y="192286"/>
                </a:cubicBezTo>
                <a:cubicBezTo>
                  <a:pt x="484386" y="192286"/>
                  <a:pt x="470297" y="195659"/>
                  <a:pt x="456010" y="202406"/>
                </a:cubicBezTo>
                <a:cubicBezTo>
                  <a:pt x="442516" y="208756"/>
                  <a:pt x="431205" y="217487"/>
                  <a:pt x="422077" y="228600"/>
                </a:cubicBezTo>
                <a:lnTo>
                  <a:pt x="370880" y="188714"/>
                </a:lnTo>
                <a:cubicBezTo>
                  <a:pt x="385565" y="169664"/>
                  <a:pt x="404416" y="154583"/>
                  <a:pt x="427435" y="143470"/>
                </a:cubicBezTo>
                <a:cubicBezTo>
                  <a:pt x="450057" y="132754"/>
                  <a:pt x="474861" y="127397"/>
                  <a:pt x="501849" y="127397"/>
                </a:cubicBezTo>
                <a:close/>
                <a:moveTo>
                  <a:pt x="1930004" y="89892"/>
                </a:moveTo>
                <a:lnTo>
                  <a:pt x="1930004" y="210145"/>
                </a:lnTo>
                <a:lnTo>
                  <a:pt x="2003822" y="210145"/>
                </a:lnTo>
                <a:cubicBezTo>
                  <a:pt x="2024460" y="210145"/>
                  <a:pt x="2040335" y="204192"/>
                  <a:pt x="2051447" y="192286"/>
                </a:cubicBezTo>
                <a:cubicBezTo>
                  <a:pt x="2063354" y="179586"/>
                  <a:pt x="2069307" y="165298"/>
                  <a:pt x="2069307" y="149423"/>
                </a:cubicBezTo>
                <a:cubicBezTo>
                  <a:pt x="2069307" y="133151"/>
                  <a:pt x="2063354" y="119062"/>
                  <a:pt x="2051447" y="107156"/>
                </a:cubicBezTo>
                <a:cubicBezTo>
                  <a:pt x="2039938" y="95647"/>
                  <a:pt x="2024063" y="89892"/>
                  <a:pt x="2003822" y="89892"/>
                </a:cubicBezTo>
                <a:close/>
                <a:moveTo>
                  <a:pt x="82154" y="85725"/>
                </a:moveTo>
                <a:lnTo>
                  <a:pt x="82154" y="189904"/>
                </a:lnTo>
                <a:lnTo>
                  <a:pt x="164307" y="189904"/>
                </a:lnTo>
                <a:cubicBezTo>
                  <a:pt x="182960" y="189904"/>
                  <a:pt x="197446" y="184944"/>
                  <a:pt x="207764" y="175022"/>
                </a:cubicBezTo>
                <a:cubicBezTo>
                  <a:pt x="218480" y="165100"/>
                  <a:pt x="223838" y="152598"/>
                  <a:pt x="223838" y="137517"/>
                </a:cubicBezTo>
                <a:cubicBezTo>
                  <a:pt x="223838" y="123229"/>
                  <a:pt x="218679" y="110926"/>
                  <a:pt x="208360" y="100608"/>
                </a:cubicBezTo>
                <a:cubicBezTo>
                  <a:pt x="198438" y="90686"/>
                  <a:pt x="184746" y="85725"/>
                  <a:pt x="167283" y="85725"/>
                </a:cubicBezTo>
                <a:close/>
                <a:moveTo>
                  <a:pt x="754857" y="49411"/>
                </a:moveTo>
                <a:lnTo>
                  <a:pt x="834629" y="49411"/>
                </a:lnTo>
                <a:lnTo>
                  <a:pt x="834629" y="137517"/>
                </a:lnTo>
                <a:lnTo>
                  <a:pt x="910829" y="137517"/>
                </a:lnTo>
                <a:lnTo>
                  <a:pt x="910829" y="205383"/>
                </a:lnTo>
                <a:lnTo>
                  <a:pt x="834629" y="205383"/>
                </a:lnTo>
                <a:lnTo>
                  <a:pt x="834629" y="334565"/>
                </a:lnTo>
                <a:cubicBezTo>
                  <a:pt x="834629" y="350440"/>
                  <a:pt x="838002" y="361751"/>
                  <a:pt x="844749" y="368498"/>
                </a:cubicBezTo>
                <a:cubicBezTo>
                  <a:pt x="850702" y="374848"/>
                  <a:pt x="860624" y="378023"/>
                  <a:pt x="874515" y="378023"/>
                </a:cubicBezTo>
                <a:cubicBezTo>
                  <a:pt x="881261" y="378023"/>
                  <a:pt x="887611" y="377031"/>
                  <a:pt x="893565" y="375047"/>
                </a:cubicBezTo>
                <a:cubicBezTo>
                  <a:pt x="896740" y="373856"/>
                  <a:pt x="903288" y="370483"/>
                  <a:pt x="913210" y="364926"/>
                </a:cubicBezTo>
                <a:lnTo>
                  <a:pt x="913210" y="442912"/>
                </a:lnTo>
                <a:cubicBezTo>
                  <a:pt x="896938" y="449659"/>
                  <a:pt x="878483" y="453033"/>
                  <a:pt x="857846" y="453033"/>
                </a:cubicBezTo>
                <a:cubicBezTo>
                  <a:pt x="842368" y="453033"/>
                  <a:pt x="828080" y="450651"/>
                  <a:pt x="814983" y="445889"/>
                </a:cubicBezTo>
                <a:cubicBezTo>
                  <a:pt x="801886" y="441126"/>
                  <a:pt x="791369" y="434776"/>
                  <a:pt x="783432" y="426839"/>
                </a:cubicBezTo>
                <a:cubicBezTo>
                  <a:pt x="764382" y="408583"/>
                  <a:pt x="754857" y="382587"/>
                  <a:pt x="754857" y="348853"/>
                </a:cubicBezTo>
                <a:lnTo>
                  <a:pt x="754857" y="205383"/>
                </a:lnTo>
                <a:lnTo>
                  <a:pt x="700683" y="205383"/>
                </a:lnTo>
                <a:lnTo>
                  <a:pt x="700683" y="137517"/>
                </a:lnTo>
                <a:lnTo>
                  <a:pt x="754857" y="137517"/>
                </a:lnTo>
                <a:close/>
                <a:moveTo>
                  <a:pt x="1847851" y="11906"/>
                </a:moveTo>
                <a:lnTo>
                  <a:pt x="2001441" y="11906"/>
                </a:lnTo>
                <a:cubicBezTo>
                  <a:pt x="2028825" y="11906"/>
                  <a:pt x="2054027" y="17661"/>
                  <a:pt x="2077046" y="29170"/>
                </a:cubicBezTo>
                <a:cubicBezTo>
                  <a:pt x="2099271" y="40283"/>
                  <a:pt x="2117130" y="56554"/>
                  <a:pt x="2130624" y="77986"/>
                </a:cubicBezTo>
                <a:cubicBezTo>
                  <a:pt x="2143721" y="98623"/>
                  <a:pt x="2150269" y="122436"/>
                  <a:pt x="2150269" y="149423"/>
                </a:cubicBezTo>
                <a:cubicBezTo>
                  <a:pt x="2150269" y="176411"/>
                  <a:pt x="2143721" y="200422"/>
                  <a:pt x="2130624" y="221456"/>
                </a:cubicBezTo>
                <a:cubicBezTo>
                  <a:pt x="2116733" y="243284"/>
                  <a:pt x="2098874" y="259754"/>
                  <a:pt x="2077046" y="270867"/>
                </a:cubicBezTo>
                <a:cubicBezTo>
                  <a:pt x="2054027" y="282376"/>
                  <a:pt x="2028825" y="288131"/>
                  <a:pt x="2001441" y="288131"/>
                </a:cubicBezTo>
                <a:lnTo>
                  <a:pt x="1930004" y="288131"/>
                </a:lnTo>
                <a:lnTo>
                  <a:pt x="1930004" y="448270"/>
                </a:lnTo>
                <a:lnTo>
                  <a:pt x="1847851" y="448270"/>
                </a:lnTo>
                <a:close/>
                <a:moveTo>
                  <a:pt x="1332310" y="11906"/>
                </a:moveTo>
                <a:lnTo>
                  <a:pt x="1412082" y="11906"/>
                </a:lnTo>
                <a:lnTo>
                  <a:pt x="1412082" y="122039"/>
                </a:lnTo>
                <a:lnTo>
                  <a:pt x="1406724" y="176212"/>
                </a:lnTo>
                <a:lnTo>
                  <a:pt x="1412082" y="176212"/>
                </a:lnTo>
                <a:cubicBezTo>
                  <a:pt x="1420813" y="161528"/>
                  <a:pt x="1433711" y="149820"/>
                  <a:pt x="1450777" y="141089"/>
                </a:cubicBezTo>
                <a:cubicBezTo>
                  <a:pt x="1468240" y="131961"/>
                  <a:pt x="1486694" y="127397"/>
                  <a:pt x="1506141" y="127397"/>
                </a:cubicBezTo>
                <a:cubicBezTo>
                  <a:pt x="1543844" y="127397"/>
                  <a:pt x="1572816" y="138708"/>
                  <a:pt x="1593057" y="161329"/>
                </a:cubicBezTo>
                <a:cubicBezTo>
                  <a:pt x="1613297" y="183951"/>
                  <a:pt x="1623418" y="215106"/>
                  <a:pt x="1623418" y="254794"/>
                </a:cubicBezTo>
                <a:lnTo>
                  <a:pt x="1623418" y="448270"/>
                </a:lnTo>
                <a:lnTo>
                  <a:pt x="1543646" y="448270"/>
                </a:lnTo>
                <a:lnTo>
                  <a:pt x="1543646" y="264914"/>
                </a:lnTo>
                <a:cubicBezTo>
                  <a:pt x="1543646" y="244673"/>
                  <a:pt x="1538288" y="229195"/>
                  <a:pt x="1527572" y="218479"/>
                </a:cubicBezTo>
                <a:cubicBezTo>
                  <a:pt x="1516460" y="207367"/>
                  <a:pt x="1502172" y="201811"/>
                  <a:pt x="1484710" y="201811"/>
                </a:cubicBezTo>
                <a:cubicBezTo>
                  <a:pt x="1463279" y="201811"/>
                  <a:pt x="1445816" y="210344"/>
                  <a:pt x="1432323" y="227409"/>
                </a:cubicBezTo>
                <a:cubicBezTo>
                  <a:pt x="1418829" y="244475"/>
                  <a:pt x="1412082" y="265509"/>
                  <a:pt x="1412082" y="290512"/>
                </a:cubicBezTo>
                <a:lnTo>
                  <a:pt x="1412082" y="448270"/>
                </a:lnTo>
                <a:lnTo>
                  <a:pt x="1332310" y="448270"/>
                </a:lnTo>
                <a:close/>
                <a:moveTo>
                  <a:pt x="0" y="11906"/>
                </a:moveTo>
                <a:lnTo>
                  <a:pt x="170855" y="11906"/>
                </a:lnTo>
                <a:cubicBezTo>
                  <a:pt x="195858" y="11906"/>
                  <a:pt x="218282" y="16867"/>
                  <a:pt x="238126" y="26789"/>
                </a:cubicBezTo>
                <a:cubicBezTo>
                  <a:pt x="257969" y="36711"/>
                  <a:pt x="274043" y="50601"/>
                  <a:pt x="286346" y="68461"/>
                </a:cubicBezTo>
                <a:cubicBezTo>
                  <a:pt x="298252" y="85923"/>
                  <a:pt x="304205" y="104973"/>
                  <a:pt x="304205" y="125611"/>
                </a:cubicBezTo>
                <a:cubicBezTo>
                  <a:pt x="304205" y="147836"/>
                  <a:pt x="298847" y="166886"/>
                  <a:pt x="288132" y="182761"/>
                </a:cubicBezTo>
                <a:cubicBezTo>
                  <a:pt x="277416" y="199033"/>
                  <a:pt x="263327" y="211336"/>
                  <a:pt x="245865" y="219670"/>
                </a:cubicBezTo>
                <a:lnTo>
                  <a:pt x="245865" y="224433"/>
                </a:lnTo>
                <a:cubicBezTo>
                  <a:pt x="268486" y="232767"/>
                  <a:pt x="286544" y="245665"/>
                  <a:pt x="300038" y="263128"/>
                </a:cubicBezTo>
                <a:cubicBezTo>
                  <a:pt x="313532" y="280590"/>
                  <a:pt x="320279" y="301823"/>
                  <a:pt x="320279" y="326826"/>
                </a:cubicBezTo>
                <a:cubicBezTo>
                  <a:pt x="320279" y="350639"/>
                  <a:pt x="313730" y="371872"/>
                  <a:pt x="300633" y="390525"/>
                </a:cubicBezTo>
                <a:cubicBezTo>
                  <a:pt x="287140" y="409575"/>
                  <a:pt x="269875" y="423862"/>
                  <a:pt x="248841" y="433387"/>
                </a:cubicBezTo>
                <a:cubicBezTo>
                  <a:pt x="227410" y="443309"/>
                  <a:pt x="203399" y="448270"/>
                  <a:pt x="176808" y="448270"/>
                </a:cubicBezTo>
                <a:lnTo>
                  <a:pt x="0" y="448270"/>
                </a:lnTo>
                <a:close/>
                <a:moveTo>
                  <a:pt x="4205883" y="0"/>
                </a:moveTo>
                <a:cubicBezTo>
                  <a:pt x="4220171" y="0"/>
                  <a:pt x="4232276" y="4961"/>
                  <a:pt x="4242197" y="14883"/>
                </a:cubicBezTo>
                <a:cubicBezTo>
                  <a:pt x="4252119" y="24804"/>
                  <a:pt x="4257080" y="36909"/>
                  <a:pt x="4257080" y="51197"/>
                </a:cubicBezTo>
                <a:cubicBezTo>
                  <a:pt x="4257080" y="65881"/>
                  <a:pt x="4252119" y="78184"/>
                  <a:pt x="4242197" y="88106"/>
                </a:cubicBezTo>
                <a:cubicBezTo>
                  <a:pt x="4232276" y="98028"/>
                  <a:pt x="4220171" y="102989"/>
                  <a:pt x="4205883" y="102989"/>
                </a:cubicBezTo>
                <a:cubicBezTo>
                  <a:pt x="4191596" y="102989"/>
                  <a:pt x="4179491" y="98028"/>
                  <a:pt x="4169569" y="88106"/>
                </a:cubicBezTo>
                <a:cubicBezTo>
                  <a:pt x="4159250" y="77787"/>
                  <a:pt x="4154091" y="65484"/>
                  <a:pt x="4154091" y="51197"/>
                </a:cubicBezTo>
                <a:cubicBezTo>
                  <a:pt x="4154091" y="37306"/>
                  <a:pt x="4159250" y="25201"/>
                  <a:pt x="4169569" y="14883"/>
                </a:cubicBezTo>
                <a:cubicBezTo>
                  <a:pt x="4179491" y="4961"/>
                  <a:pt x="4191596" y="0"/>
                  <a:pt x="4205883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434277B-D152-4F29-A754-73B94FBF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5075884"/>
            <a:ext cx="643021" cy="643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E6E8E-4B41-4A62-B515-D0335F02C296}"/>
              </a:ext>
            </a:extLst>
          </p:cNvPr>
          <p:cNvSpPr txBox="1"/>
          <p:nvPr/>
        </p:nvSpPr>
        <p:spPr>
          <a:xfrm>
            <a:off x="2126128" y="5590320"/>
            <a:ext cx="7438030" cy="639933"/>
          </a:xfrm>
          <a:custGeom>
            <a:avLst/>
            <a:gdLst/>
            <a:ahLst/>
            <a:cxnLst/>
            <a:rect l="l" t="t" r="r" b="b"/>
            <a:pathLst>
              <a:path w="7438030" h="639933">
                <a:moveTo>
                  <a:pt x="6094372" y="602010"/>
                </a:moveTo>
                <a:cubicBezTo>
                  <a:pt x="6098390" y="602010"/>
                  <a:pt x="6101655" y="603266"/>
                  <a:pt x="6104167" y="605777"/>
                </a:cubicBezTo>
                <a:cubicBezTo>
                  <a:pt x="6106678" y="608289"/>
                  <a:pt x="6107934" y="611554"/>
                  <a:pt x="6107934" y="615572"/>
                </a:cubicBezTo>
                <a:cubicBezTo>
                  <a:pt x="6107934" y="619423"/>
                  <a:pt x="6106678" y="622688"/>
                  <a:pt x="6104167" y="625367"/>
                </a:cubicBezTo>
                <a:cubicBezTo>
                  <a:pt x="6101655" y="628213"/>
                  <a:pt x="6098390" y="629636"/>
                  <a:pt x="6094372" y="629636"/>
                </a:cubicBezTo>
                <a:cubicBezTo>
                  <a:pt x="6090688" y="629636"/>
                  <a:pt x="6087424" y="628213"/>
                  <a:pt x="6084577" y="625367"/>
                </a:cubicBezTo>
                <a:cubicBezTo>
                  <a:pt x="6081898" y="622688"/>
                  <a:pt x="6080559" y="619423"/>
                  <a:pt x="6080559" y="615572"/>
                </a:cubicBezTo>
                <a:cubicBezTo>
                  <a:pt x="6080559" y="611554"/>
                  <a:pt x="6081898" y="608289"/>
                  <a:pt x="6084577" y="605777"/>
                </a:cubicBezTo>
                <a:cubicBezTo>
                  <a:pt x="6087256" y="603266"/>
                  <a:pt x="6090521" y="602010"/>
                  <a:pt x="6094372" y="602010"/>
                </a:cubicBezTo>
                <a:close/>
                <a:moveTo>
                  <a:pt x="4957130" y="602010"/>
                </a:moveTo>
                <a:cubicBezTo>
                  <a:pt x="4961148" y="602010"/>
                  <a:pt x="4964413" y="603266"/>
                  <a:pt x="4966925" y="605777"/>
                </a:cubicBezTo>
                <a:cubicBezTo>
                  <a:pt x="4969436" y="608289"/>
                  <a:pt x="4970692" y="611554"/>
                  <a:pt x="4970692" y="615572"/>
                </a:cubicBezTo>
                <a:cubicBezTo>
                  <a:pt x="4970692" y="619423"/>
                  <a:pt x="4969436" y="622688"/>
                  <a:pt x="4966925" y="625367"/>
                </a:cubicBezTo>
                <a:cubicBezTo>
                  <a:pt x="4964413" y="628213"/>
                  <a:pt x="4961148" y="629636"/>
                  <a:pt x="4957130" y="629636"/>
                </a:cubicBezTo>
                <a:cubicBezTo>
                  <a:pt x="4953446" y="629636"/>
                  <a:pt x="4950181" y="628213"/>
                  <a:pt x="4947335" y="625367"/>
                </a:cubicBezTo>
                <a:cubicBezTo>
                  <a:pt x="4944489" y="622520"/>
                  <a:pt x="4943066" y="619256"/>
                  <a:pt x="4943066" y="615572"/>
                </a:cubicBezTo>
                <a:cubicBezTo>
                  <a:pt x="4943066" y="611554"/>
                  <a:pt x="4944489" y="608289"/>
                  <a:pt x="4947335" y="605777"/>
                </a:cubicBezTo>
                <a:cubicBezTo>
                  <a:pt x="4950181" y="603266"/>
                  <a:pt x="4953446" y="602010"/>
                  <a:pt x="4957130" y="602010"/>
                </a:cubicBezTo>
                <a:close/>
                <a:moveTo>
                  <a:pt x="2760622" y="602010"/>
                </a:moveTo>
                <a:cubicBezTo>
                  <a:pt x="2764641" y="602010"/>
                  <a:pt x="2767905" y="603266"/>
                  <a:pt x="2770417" y="605777"/>
                </a:cubicBezTo>
                <a:cubicBezTo>
                  <a:pt x="2772928" y="608289"/>
                  <a:pt x="2774184" y="611554"/>
                  <a:pt x="2774184" y="615572"/>
                </a:cubicBezTo>
                <a:cubicBezTo>
                  <a:pt x="2774184" y="619423"/>
                  <a:pt x="2772928" y="622688"/>
                  <a:pt x="2770417" y="625367"/>
                </a:cubicBezTo>
                <a:cubicBezTo>
                  <a:pt x="2767905" y="628213"/>
                  <a:pt x="2764641" y="629636"/>
                  <a:pt x="2760622" y="629636"/>
                </a:cubicBezTo>
                <a:cubicBezTo>
                  <a:pt x="2756939" y="629636"/>
                  <a:pt x="2753674" y="628213"/>
                  <a:pt x="2750827" y="625367"/>
                </a:cubicBezTo>
                <a:cubicBezTo>
                  <a:pt x="2748149" y="622688"/>
                  <a:pt x="2746809" y="619423"/>
                  <a:pt x="2746809" y="615572"/>
                </a:cubicBezTo>
                <a:cubicBezTo>
                  <a:pt x="2746809" y="611554"/>
                  <a:pt x="2748149" y="608289"/>
                  <a:pt x="2750827" y="605777"/>
                </a:cubicBezTo>
                <a:cubicBezTo>
                  <a:pt x="2753506" y="603266"/>
                  <a:pt x="2756771" y="602010"/>
                  <a:pt x="2760622" y="602010"/>
                </a:cubicBezTo>
                <a:close/>
                <a:moveTo>
                  <a:pt x="1836856" y="602010"/>
                </a:moveTo>
                <a:cubicBezTo>
                  <a:pt x="1840874" y="602010"/>
                  <a:pt x="1844139" y="603266"/>
                  <a:pt x="1846650" y="605777"/>
                </a:cubicBezTo>
                <a:cubicBezTo>
                  <a:pt x="1849163" y="608289"/>
                  <a:pt x="1850418" y="611554"/>
                  <a:pt x="1850418" y="615572"/>
                </a:cubicBezTo>
                <a:cubicBezTo>
                  <a:pt x="1850418" y="619423"/>
                  <a:pt x="1849163" y="622688"/>
                  <a:pt x="1846650" y="625367"/>
                </a:cubicBezTo>
                <a:cubicBezTo>
                  <a:pt x="1844139" y="628213"/>
                  <a:pt x="1840874" y="629636"/>
                  <a:pt x="1836856" y="629636"/>
                </a:cubicBezTo>
                <a:cubicBezTo>
                  <a:pt x="1833172" y="629636"/>
                  <a:pt x="1829907" y="628213"/>
                  <a:pt x="1827061" y="625367"/>
                </a:cubicBezTo>
                <a:cubicBezTo>
                  <a:pt x="1824214" y="622520"/>
                  <a:pt x="1822791" y="619256"/>
                  <a:pt x="1822791" y="615572"/>
                </a:cubicBezTo>
                <a:cubicBezTo>
                  <a:pt x="1822791" y="611554"/>
                  <a:pt x="1824214" y="608289"/>
                  <a:pt x="1827061" y="605777"/>
                </a:cubicBezTo>
                <a:cubicBezTo>
                  <a:pt x="1829907" y="603266"/>
                  <a:pt x="1833172" y="602010"/>
                  <a:pt x="1836856" y="602010"/>
                </a:cubicBezTo>
                <a:close/>
                <a:moveTo>
                  <a:pt x="1232102" y="602010"/>
                </a:moveTo>
                <a:cubicBezTo>
                  <a:pt x="1236120" y="602010"/>
                  <a:pt x="1239386" y="603266"/>
                  <a:pt x="1241896" y="605777"/>
                </a:cubicBezTo>
                <a:cubicBezTo>
                  <a:pt x="1244408" y="608289"/>
                  <a:pt x="1245664" y="611554"/>
                  <a:pt x="1245664" y="615572"/>
                </a:cubicBezTo>
                <a:cubicBezTo>
                  <a:pt x="1245664" y="619423"/>
                  <a:pt x="1244408" y="622688"/>
                  <a:pt x="1241896" y="625367"/>
                </a:cubicBezTo>
                <a:cubicBezTo>
                  <a:pt x="1239386" y="628213"/>
                  <a:pt x="1236120" y="629636"/>
                  <a:pt x="1232102" y="629636"/>
                </a:cubicBezTo>
                <a:cubicBezTo>
                  <a:pt x="1228419" y="629636"/>
                  <a:pt x="1225154" y="628213"/>
                  <a:pt x="1222307" y="625367"/>
                </a:cubicBezTo>
                <a:cubicBezTo>
                  <a:pt x="1219461" y="622520"/>
                  <a:pt x="1218037" y="619256"/>
                  <a:pt x="1218037" y="615572"/>
                </a:cubicBezTo>
                <a:cubicBezTo>
                  <a:pt x="1218037" y="611554"/>
                  <a:pt x="1219461" y="608289"/>
                  <a:pt x="1222307" y="605777"/>
                </a:cubicBezTo>
                <a:cubicBezTo>
                  <a:pt x="1224986" y="603266"/>
                  <a:pt x="1228251" y="602010"/>
                  <a:pt x="1232102" y="602010"/>
                </a:cubicBezTo>
                <a:close/>
                <a:moveTo>
                  <a:pt x="7228080" y="514108"/>
                </a:moveTo>
                <a:cubicBezTo>
                  <a:pt x="7216024" y="514108"/>
                  <a:pt x="7206983" y="516620"/>
                  <a:pt x="7200956" y="521643"/>
                </a:cubicBezTo>
                <a:cubicBezTo>
                  <a:pt x="7194928" y="526666"/>
                  <a:pt x="7191914" y="533028"/>
                  <a:pt x="7191914" y="540730"/>
                </a:cubicBezTo>
                <a:cubicBezTo>
                  <a:pt x="7191914" y="547930"/>
                  <a:pt x="7194676" y="553790"/>
                  <a:pt x="7200202" y="558310"/>
                </a:cubicBezTo>
                <a:cubicBezTo>
                  <a:pt x="7205727" y="562831"/>
                  <a:pt x="7212676" y="565091"/>
                  <a:pt x="7221047" y="565091"/>
                </a:cubicBezTo>
                <a:cubicBezTo>
                  <a:pt x="7228414" y="565091"/>
                  <a:pt x="7235279" y="563166"/>
                  <a:pt x="7241641" y="559315"/>
                </a:cubicBezTo>
                <a:cubicBezTo>
                  <a:pt x="7248004" y="555464"/>
                  <a:pt x="7253026" y="550441"/>
                  <a:pt x="7256710" y="544246"/>
                </a:cubicBezTo>
                <a:cubicBezTo>
                  <a:pt x="7260394" y="538051"/>
                  <a:pt x="7262236" y="531103"/>
                  <a:pt x="7262236" y="523401"/>
                </a:cubicBezTo>
                <a:cubicBezTo>
                  <a:pt x="7258217" y="520722"/>
                  <a:pt x="7253194" y="518462"/>
                  <a:pt x="7247166" y="516620"/>
                </a:cubicBezTo>
                <a:cubicBezTo>
                  <a:pt x="7241474" y="514946"/>
                  <a:pt x="7235112" y="514108"/>
                  <a:pt x="7228080" y="514108"/>
                </a:cubicBezTo>
                <a:close/>
                <a:moveTo>
                  <a:pt x="4141980" y="514108"/>
                </a:moveTo>
                <a:cubicBezTo>
                  <a:pt x="4129925" y="514108"/>
                  <a:pt x="4120883" y="516620"/>
                  <a:pt x="4114856" y="521643"/>
                </a:cubicBezTo>
                <a:cubicBezTo>
                  <a:pt x="4108828" y="526666"/>
                  <a:pt x="4105815" y="533028"/>
                  <a:pt x="4105815" y="540730"/>
                </a:cubicBezTo>
                <a:cubicBezTo>
                  <a:pt x="4105815" y="547930"/>
                  <a:pt x="4108577" y="553790"/>
                  <a:pt x="4114102" y="558310"/>
                </a:cubicBezTo>
                <a:cubicBezTo>
                  <a:pt x="4119628" y="562831"/>
                  <a:pt x="4126576" y="565091"/>
                  <a:pt x="4134948" y="565091"/>
                </a:cubicBezTo>
                <a:cubicBezTo>
                  <a:pt x="4142315" y="565091"/>
                  <a:pt x="4149179" y="563166"/>
                  <a:pt x="4155542" y="559315"/>
                </a:cubicBezTo>
                <a:cubicBezTo>
                  <a:pt x="4161904" y="555464"/>
                  <a:pt x="4166927" y="550441"/>
                  <a:pt x="4170611" y="544246"/>
                </a:cubicBezTo>
                <a:cubicBezTo>
                  <a:pt x="4174294" y="538051"/>
                  <a:pt x="4176136" y="531103"/>
                  <a:pt x="4176136" y="523401"/>
                </a:cubicBezTo>
                <a:cubicBezTo>
                  <a:pt x="4172118" y="520722"/>
                  <a:pt x="4167095" y="518462"/>
                  <a:pt x="4161067" y="516620"/>
                </a:cubicBezTo>
                <a:cubicBezTo>
                  <a:pt x="4155374" y="514946"/>
                  <a:pt x="4149012" y="514108"/>
                  <a:pt x="4141980" y="514108"/>
                </a:cubicBezTo>
                <a:close/>
                <a:moveTo>
                  <a:pt x="3237105" y="514108"/>
                </a:moveTo>
                <a:cubicBezTo>
                  <a:pt x="3225050" y="514108"/>
                  <a:pt x="3216008" y="516620"/>
                  <a:pt x="3209981" y="521643"/>
                </a:cubicBezTo>
                <a:cubicBezTo>
                  <a:pt x="3203953" y="526666"/>
                  <a:pt x="3200939" y="533028"/>
                  <a:pt x="3200939" y="540730"/>
                </a:cubicBezTo>
                <a:cubicBezTo>
                  <a:pt x="3200939" y="547930"/>
                  <a:pt x="3203702" y="553790"/>
                  <a:pt x="3209227" y="558310"/>
                </a:cubicBezTo>
                <a:cubicBezTo>
                  <a:pt x="3214753" y="562831"/>
                  <a:pt x="3221701" y="565091"/>
                  <a:pt x="3230073" y="565091"/>
                </a:cubicBezTo>
                <a:cubicBezTo>
                  <a:pt x="3237440" y="565091"/>
                  <a:pt x="3244304" y="563166"/>
                  <a:pt x="3250667" y="559315"/>
                </a:cubicBezTo>
                <a:cubicBezTo>
                  <a:pt x="3257029" y="555464"/>
                  <a:pt x="3262052" y="550441"/>
                  <a:pt x="3265736" y="544246"/>
                </a:cubicBezTo>
                <a:cubicBezTo>
                  <a:pt x="3269419" y="538051"/>
                  <a:pt x="3271261" y="531103"/>
                  <a:pt x="3271261" y="523401"/>
                </a:cubicBezTo>
                <a:cubicBezTo>
                  <a:pt x="3267242" y="520722"/>
                  <a:pt x="3262219" y="518462"/>
                  <a:pt x="3256192" y="516620"/>
                </a:cubicBezTo>
                <a:cubicBezTo>
                  <a:pt x="3250499" y="514946"/>
                  <a:pt x="3244137" y="514108"/>
                  <a:pt x="3237105" y="514108"/>
                </a:cubicBezTo>
                <a:close/>
                <a:moveTo>
                  <a:pt x="246255" y="514108"/>
                </a:moveTo>
                <a:cubicBezTo>
                  <a:pt x="234200" y="514108"/>
                  <a:pt x="225158" y="516620"/>
                  <a:pt x="219131" y="521643"/>
                </a:cubicBezTo>
                <a:cubicBezTo>
                  <a:pt x="213104" y="526666"/>
                  <a:pt x="210090" y="533028"/>
                  <a:pt x="210090" y="540730"/>
                </a:cubicBezTo>
                <a:cubicBezTo>
                  <a:pt x="210090" y="547930"/>
                  <a:pt x="212853" y="553790"/>
                  <a:pt x="218378" y="558310"/>
                </a:cubicBezTo>
                <a:cubicBezTo>
                  <a:pt x="223903" y="562831"/>
                  <a:pt x="230851" y="565091"/>
                  <a:pt x="239223" y="565091"/>
                </a:cubicBezTo>
                <a:cubicBezTo>
                  <a:pt x="246590" y="565091"/>
                  <a:pt x="253454" y="563166"/>
                  <a:pt x="259817" y="559315"/>
                </a:cubicBezTo>
                <a:cubicBezTo>
                  <a:pt x="266180" y="555464"/>
                  <a:pt x="271202" y="550441"/>
                  <a:pt x="274886" y="544246"/>
                </a:cubicBezTo>
                <a:cubicBezTo>
                  <a:pt x="278569" y="538051"/>
                  <a:pt x="280411" y="531103"/>
                  <a:pt x="280411" y="523401"/>
                </a:cubicBezTo>
                <a:cubicBezTo>
                  <a:pt x="276393" y="520722"/>
                  <a:pt x="271370" y="518462"/>
                  <a:pt x="265343" y="516620"/>
                </a:cubicBezTo>
                <a:cubicBezTo>
                  <a:pt x="259649" y="514946"/>
                  <a:pt x="253287" y="514108"/>
                  <a:pt x="246255" y="514108"/>
                </a:cubicBezTo>
                <a:close/>
                <a:moveTo>
                  <a:pt x="7370722" y="464632"/>
                </a:moveTo>
                <a:cubicBezTo>
                  <a:pt x="7362685" y="464632"/>
                  <a:pt x="7355150" y="466642"/>
                  <a:pt x="7348118" y="470660"/>
                </a:cubicBezTo>
                <a:cubicBezTo>
                  <a:pt x="7341254" y="474678"/>
                  <a:pt x="7335645" y="480455"/>
                  <a:pt x="7331292" y="487989"/>
                </a:cubicBezTo>
                <a:cubicBezTo>
                  <a:pt x="7327106" y="495356"/>
                  <a:pt x="7325013" y="504230"/>
                  <a:pt x="7325013" y="514611"/>
                </a:cubicBezTo>
                <a:cubicBezTo>
                  <a:pt x="7325013" y="524824"/>
                  <a:pt x="7327106" y="533614"/>
                  <a:pt x="7331292" y="540981"/>
                </a:cubicBezTo>
                <a:cubicBezTo>
                  <a:pt x="7335645" y="548516"/>
                  <a:pt x="7341254" y="554292"/>
                  <a:pt x="7348118" y="558310"/>
                </a:cubicBezTo>
                <a:cubicBezTo>
                  <a:pt x="7355486" y="562496"/>
                  <a:pt x="7363020" y="564589"/>
                  <a:pt x="7370722" y="564589"/>
                </a:cubicBezTo>
                <a:cubicBezTo>
                  <a:pt x="7378424" y="564589"/>
                  <a:pt x="7385958" y="562496"/>
                  <a:pt x="7393325" y="558310"/>
                </a:cubicBezTo>
                <a:cubicBezTo>
                  <a:pt x="7400022" y="554459"/>
                  <a:pt x="7405548" y="548683"/>
                  <a:pt x="7409900" y="540981"/>
                </a:cubicBezTo>
                <a:cubicBezTo>
                  <a:pt x="7414086" y="533614"/>
                  <a:pt x="7416180" y="524824"/>
                  <a:pt x="7416180" y="514611"/>
                </a:cubicBezTo>
                <a:cubicBezTo>
                  <a:pt x="7416180" y="504230"/>
                  <a:pt x="7414086" y="495356"/>
                  <a:pt x="7409900" y="487989"/>
                </a:cubicBezTo>
                <a:cubicBezTo>
                  <a:pt x="7405548" y="480287"/>
                  <a:pt x="7400022" y="474511"/>
                  <a:pt x="7393325" y="470660"/>
                </a:cubicBezTo>
                <a:cubicBezTo>
                  <a:pt x="7386293" y="466642"/>
                  <a:pt x="7378758" y="464632"/>
                  <a:pt x="7370722" y="464632"/>
                </a:cubicBezTo>
                <a:close/>
                <a:moveTo>
                  <a:pt x="6681154" y="464632"/>
                </a:moveTo>
                <a:cubicBezTo>
                  <a:pt x="6671108" y="464632"/>
                  <a:pt x="6662318" y="467981"/>
                  <a:pt x="6654784" y="474678"/>
                </a:cubicBezTo>
                <a:cubicBezTo>
                  <a:pt x="6647752" y="481041"/>
                  <a:pt x="6643064" y="489747"/>
                  <a:pt x="6640720" y="500798"/>
                </a:cubicBezTo>
                <a:lnTo>
                  <a:pt x="6720584" y="500798"/>
                </a:lnTo>
                <a:cubicBezTo>
                  <a:pt x="6720418" y="495272"/>
                  <a:pt x="6718910" y="489747"/>
                  <a:pt x="6716064" y="484222"/>
                </a:cubicBezTo>
                <a:cubicBezTo>
                  <a:pt x="6713385" y="478864"/>
                  <a:pt x="6709116" y="474260"/>
                  <a:pt x="6703256" y="470409"/>
                </a:cubicBezTo>
                <a:cubicBezTo>
                  <a:pt x="6697396" y="466558"/>
                  <a:pt x="6690028" y="464632"/>
                  <a:pt x="6681154" y="464632"/>
                </a:cubicBezTo>
                <a:close/>
                <a:moveTo>
                  <a:pt x="6094372" y="464632"/>
                </a:moveTo>
                <a:cubicBezTo>
                  <a:pt x="6086335" y="464632"/>
                  <a:pt x="6078801" y="466642"/>
                  <a:pt x="6071769" y="470660"/>
                </a:cubicBezTo>
                <a:cubicBezTo>
                  <a:pt x="6064904" y="474678"/>
                  <a:pt x="6059295" y="480455"/>
                  <a:pt x="6054942" y="487989"/>
                </a:cubicBezTo>
                <a:cubicBezTo>
                  <a:pt x="6050756" y="495356"/>
                  <a:pt x="6048663" y="504230"/>
                  <a:pt x="6048663" y="514611"/>
                </a:cubicBezTo>
                <a:cubicBezTo>
                  <a:pt x="6048663" y="524824"/>
                  <a:pt x="6050756" y="533614"/>
                  <a:pt x="6054942" y="540981"/>
                </a:cubicBezTo>
                <a:cubicBezTo>
                  <a:pt x="6059295" y="548516"/>
                  <a:pt x="6064904" y="554292"/>
                  <a:pt x="6071769" y="558310"/>
                </a:cubicBezTo>
                <a:cubicBezTo>
                  <a:pt x="6079136" y="562496"/>
                  <a:pt x="6086670" y="564589"/>
                  <a:pt x="6094372" y="564589"/>
                </a:cubicBezTo>
                <a:cubicBezTo>
                  <a:pt x="6102074" y="564589"/>
                  <a:pt x="6109608" y="562496"/>
                  <a:pt x="6116975" y="558310"/>
                </a:cubicBezTo>
                <a:cubicBezTo>
                  <a:pt x="6123673" y="554459"/>
                  <a:pt x="6129198" y="548683"/>
                  <a:pt x="6133551" y="540981"/>
                </a:cubicBezTo>
                <a:cubicBezTo>
                  <a:pt x="6137737" y="533614"/>
                  <a:pt x="6139830" y="524824"/>
                  <a:pt x="6139830" y="514611"/>
                </a:cubicBezTo>
                <a:cubicBezTo>
                  <a:pt x="6139830" y="504230"/>
                  <a:pt x="6137737" y="495356"/>
                  <a:pt x="6133551" y="487989"/>
                </a:cubicBezTo>
                <a:cubicBezTo>
                  <a:pt x="6129198" y="480287"/>
                  <a:pt x="6123673" y="474511"/>
                  <a:pt x="6116975" y="470660"/>
                </a:cubicBezTo>
                <a:cubicBezTo>
                  <a:pt x="6109943" y="466642"/>
                  <a:pt x="6102409" y="464632"/>
                  <a:pt x="6094372" y="464632"/>
                </a:cubicBezTo>
                <a:close/>
                <a:moveTo>
                  <a:pt x="5787312" y="464632"/>
                </a:moveTo>
                <a:cubicBezTo>
                  <a:pt x="5780112" y="464632"/>
                  <a:pt x="5772996" y="466725"/>
                  <a:pt x="5765964" y="470911"/>
                </a:cubicBezTo>
                <a:cubicBezTo>
                  <a:pt x="5759434" y="474762"/>
                  <a:pt x="5754076" y="480622"/>
                  <a:pt x="5749891" y="488491"/>
                </a:cubicBezTo>
                <a:cubicBezTo>
                  <a:pt x="5745872" y="496026"/>
                  <a:pt x="5743863" y="504732"/>
                  <a:pt x="5743863" y="514611"/>
                </a:cubicBezTo>
                <a:cubicBezTo>
                  <a:pt x="5743863" y="524489"/>
                  <a:pt x="5745872" y="533196"/>
                  <a:pt x="5749891" y="540730"/>
                </a:cubicBezTo>
                <a:cubicBezTo>
                  <a:pt x="5754076" y="548599"/>
                  <a:pt x="5759434" y="554459"/>
                  <a:pt x="5765964" y="558310"/>
                </a:cubicBezTo>
                <a:cubicBezTo>
                  <a:pt x="5772996" y="562496"/>
                  <a:pt x="5780112" y="564589"/>
                  <a:pt x="5787312" y="564589"/>
                </a:cubicBezTo>
                <a:cubicBezTo>
                  <a:pt x="5794679" y="564589"/>
                  <a:pt x="5801795" y="562496"/>
                  <a:pt x="5808659" y="558310"/>
                </a:cubicBezTo>
                <a:cubicBezTo>
                  <a:pt x="5815356" y="554292"/>
                  <a:pt x="5820714" y="548432"/>
                  <a:pt x="5824733" y="540730"/>
                </a:cubicBezTo>
                <a:cubicBezTo>
                  <a:pt x="5828751" y="533196"/>
                  <a:pt x="5830760" y="524489"/>
                  <a:pt x="5830760" y="514611"/>
                </a:cubicBezTo>
                <a:cubicBezTo>
                  <a:pt x="5830760" y="504565"/>
                  <a:pt x="5828751" y="495775"/>
                  <a:pt x="5824733" y="488240"/>
                </a:cubicBezTo>
                <a:cubicBezTo>
                  <a:pt x="5820714" y="480873"/>
                  <a:pt x="5815356" y="475097"/>
                  <a:pt x="5808659" y="470911"/>
                </a:cubicBezTo>
                <a:cubicBezTo>
                  <a:pt x="5801795" y="466725"/>
                  <a:pt x="5794679" y="464632"/>
                  <a:pt x="5787312" y="464632"/>
                </a:cubicBezTo>
                <a:close/>
                <a:moveTo>
                  <a:pt x="5532397" y="464632"/>
                </a:moveTo>
                <a:cubicBezTo>
                  <a:pt x="5524360" y="464632"/>
                  <a:pt x="5516826" y="466642"/>
                  <a:pt x="5509794" y="470660"/>
                </a:cubicBezTo>
                <a:cubicBezTo>
                  <a:pt x="5502929" y="474678"/>
                  <a:pt x="5497320" y="480455"/>
                  <a:pt x="5492967" y="487989"/>
                </a:cubicBezTo>
                <a:cubicBezTo>
                  <a:pt x="5488781" y="495356"/>
                  <a:pt x="5486688" y="504230"/>
                  <a:pt x="5486688" y="514611"/>
                </a:cubicBezTo>
                <a:cubicBezTo>
                  <a:pt x="5486688" y="524824"/>
                  <a:pt x="5488781" y="533614"/>
                  <a:pt x="5492967" y="540981"/>
                </a:cubicBezTo>
                <a:cubicBezTo>
                  <a:pt x="5497320" y="548516"/>
                  <a:pt x="5502929" y="554292"/>
                  <a:pt x="5509794" y="558310"/>
                </a:cubicBezTo>
                <a:cubicBezTo>
                  <a:pt x="5517161" y="562496"/>
                  <a:pt x="5524695" y="564589"/>
                  <a:pt x="5532397" y="564589"/>
                </a:cubicBezTo>
                <a:cubicBezTo>
                  <a:pt x="5540099" y="564589"/>
                  <a:pt x="5547633" y="562496"/>
                  <a:pt x="5555000" y="558310"/>
                </a:cubicBezTo>
                <a:cubicBezTo>
                  <a:pt x="5561698" y="554459"/>
                  <a:pt x="5567223" y="548683"/>
                  <a:pt x="5571576" y="540981"/>
                </a:cubicBezTo>
                <a:cubicBezTo>
                  <a:pt x="5575762" y="533614"/>
                  <a:pt x="5577855" y="524824"/>
                  <a:pt x="5577855" y="514611"/>
                </a:cubicBezTo>
                <a:cubicBezTo>
                  <a:pt x="5577855" y="504230"/>
                  <a:pt x="5575762" y="495356"/>
                  <a:pt x="5571576" y="487989"/>
                </a:cubicBezTo>
                <a:cubicBezTo>
                  <a:pt x="5567223" y="480287"/>
                  <a:pt x="5561698" y="474511"/>
                  <a:pt x="5555000" y="470660"/>
                </a:cubicBezTo>
                <a:cubicBezTo>
                  <a:pt x="5547968" y="466642"/>
                  <a:pt x="5540434" y="464632"/>
                  <a:pt x="5532397" y="464632"/>
                </a:cubicBezTo>
                <a:close/>
                <a:moveTo>
                  <a:pt x="4957130" y="464632"/>
                </a:moveTo>
                <a:cubicBezTo>
                  <a:pt x="4947084" y="464632"/>
                  <a:pt x="4938294" y="467981"/>
                  <a:pt x="4930759" y="474678"/>
                </a:cubicBezTo>
                <a:cubicBezTo>
                  <a:pt x="4923727" y="481041"/>
                  <a:pt x="4919039" y="489747"/>
                  <a:pt x="4916695" y="500798"/>
                </a:cubicBezTo>
                <a:lnTo>
                  <a:pt x="4996560" y="500798"/>
                </a:lnTo>
                <a:cubicBezTo>
                  <a:pt x="4996393" y="495272"/>
                  <a:pt x="4994886" y="489747"/>
                  <a:pt x="4992039" y="484222"/>
                </a:cubicBezTo>
                <a:cubicBezTo>
                  <a:pt x="4989360" y="478864"/>
                  <a:pt x="4985091" y="474260"/>
                  <a:pt x="4979231" y="470409"/>
                </a:cubicBezTo>
                <a:cubicBezTo>
                  <a:pt x="4973371" y="466558"/>
                  <a:pt x="4966004" y="464632"/>
                  <a:pt x="4957130" y="464632"/>
                </a:cubicBezTo>
                <a:close/>
                <a:moveTo>
                  <a:pt x="4482387" y="464632"/>
                </a:moveTo>
                <a:cubicBezTo>
                  <a:pt x="4475187" y="464632"/>
                  <a:pt x="4468071" y="466725"/>
                  <a:pt x="4461039" y="470911"/>
                </a:cubicBezTo>
                <a:cubicBezTo>
                  <a:pt x="4454509" y="474762"/>
                  <a:pt x="4449151" y="480622"/>
                  <a:pt x="4444966" y="488491"/>
                </a:cubicBezTo>
                <a:cubicBezTo>
                  <a:pt x="4440947" y="496026"/>
                  <a:pt x="4438938" y="504732"/>
                  <a:pt x="4438938" y="514611"/>
                </a:cubicBezTo>
                <a:cubicBezTo>
                  <a:pt x="4438938" y="524489"/>
                  <a:pt x="4440947" y="533196"/>
                  <a:pt x="4444966" y="540730"/>
                </a:cubicBezTo>
                <a:cubicBezTo>
                  <a:pt x="4449151" y="548599"/>
                  <a:pt x="4454509" y="554459"/>
                  <a:pt x="4461039" y="558310"/>
                </a:cubicBezTo>
                <a:cubicBezTo>
                  <a:pt x="4468071" y="562496"/>
                  <a:pt x="4475187" y="564589"/>
                  <a:pt x="4482387" y="564589"/>
                </a:cubicBezTo>
                <a:cubicBezTo>
                  <a:pt x="4489754" y="564589"/>
                  <a:pt x="4496870" y="562496"/>
                  <a:pt x="4503734" y="558310"/>
                </a:cubicBezTo>
                <a:cubicBezTo>
                  <a:pt x="4510431" y="554292"/>
                  <a:pt x="4515789" y="548432"/>
                  <a:pt x="4519808" y="540730"/>
                </a:cubicBezTo>
                <a:cubicBezTo>
                  <a:pt x="4523826" y="533196"/>
                  <a:pt x="4525835" y="524489"/>
                  <a:pt x="4525835" y="514611"/>
                </a:cubicBezTo>
                <a:cubicBezTo>
                  <a:pt x="4525835" y="504565"/>
                  <a:pt x="4523826" y="495775"/>
                  <a:pt x="4519808" y="488240"/>
                </a:cubicBezTo>
                <a:cubicBezTo>
                  <a:pt x="4515789" y="480873"/>
                  <a:pt x="4510431" y="475097"/>
                  <a:pt x="4503734" y="470911"/>
                </a:cubicBezTo>
                <a:cubicBezTo>
                  <a:pt x="4496870" y="466725"/>
                  <a:pt x="4489754" y="464632"/>
                  <a:pt x="4482387" y="464632"/>
                </a:cubicBezTo>
                <a:close/>
                <a:moveTo>
                  <a:pt x="2760622" y="464632"/>
                </a:moveTo>
                <a:cubicBezTo>
                  <a:pt x="2752585" y="464632"/>
                  <a:pt x="2745051" y="466642"/>
                  <a:pt x="2738019" y="470660"/>
                </a:cubicBezTo>
                <a:cubicBezTo>
                  <a:pt x="2731154" y="474678"/>
                  <a:pt x="2725545" y="480455"/>
                  <a:pt x="2721192" y="487989"/>
                </a:cubicBezTo>
                <a:cubicBezTo>
                  <a:pt x="2717006" y="495356"/>
                  <a:pt x="2714913" y="504230"/>
                  <a:pt x="2714913" y="514611"/>
                </a:cubicBezTo>
                <a:cubicBezTo>
                  <a:pt x="2714913" y="524824"/>
                  <a:pt x="2717006" y="533614"/>
                  <a:pt x="2721192" y="540981"/>
                </a:cubicBezTo>
                <a:cubicBezTo>
                  <a:pt x="2725545" y="548516"/>
                  <a:pt x="2731154" y="554292"/>
                  <a:pt x="2738019" y="558310"/>
                </a:cubicBezTo>
                <a:cubicBezTo>
                  <a:pt x="2745386" y="562496"/>
                  <a:pt x="2752920" y="564589"/>
                  <a:pt x="2760622" y="564589"/>
                </a:cubicBezTo>
                <a:cubicBezTo>
                  <a:pt x="2768324" y="564589"/>
                  <a:pt x="2775858" y="562496"/>
                  <a:pt x="2783225" y="558310"/>
                </a:cubicBezTo>
                <a:cubicBezTo>
                  <a:pt x="2789923" y="554459"/>
                  <a:pt x="2795448" y="548683"/>
                  <a:pt x="2799801" y="540981"/>
                </a:cubicBezTo>
                <a:cubicBezTo>
                  <a:pt x="2803987" y="533614"/>
                  <a:pt x="2806080" y="524824"/>
                  <a:pt x="2806080" y="514611"/>
                </a:cubicBezTo>
                <a:cubicBezTo>
                  <a:pt x="2806080" y="504230"/>
                  <a:pt x="2803987" y="495356"/>
                  <a:pt x="2799801" y="487989"/>
                </a:cubicBezTo>
                <a:cubicBezTo>
                  <a:pt x="2795448" y="480287"/>
                  <a:pt x="2789923" y="474511"/>
                  <a:pt x="2783225" y="470660"/>
                </a:cubicBezTo>
                <a:cubicBezTo>
                  <a:pt x="2776193" y="466642"/>
                  <a:pt x="2768659" y="464632"/>
                  <a:pt x="2760622" y="464632"/>
                </a:cubicBezTo>
                <a:close/>
                <a:moveTo>
                  <a:pt x="2605962" y="464632"/>
                </a:moveTo>
                <a:cubicBezTo>
                  <a:pt x="2598762" y="464632"/>
                  <a:pt x="2591646" y="466725"/>
                  <a:pt x="2584614" y="470911"/>
                </a:cubicBezTo>
                <a:cubicBezTo>
                  <a:pt x="2578084" y="474762"/>
                  <a:pt x="2572727" y="480622"/>
                  <a:pt x="2568541" y="488491"/>
                </a:cubicBezTo>
                <a:cubicBezTo>
                  <a:pt x="2564523" y="496026"/>
                  <a:pt x="2562513" y="504732"/>
                  <a:pt x="2562513" y="514611"/>
                </a:cubicBezTo>
                <a:cubicBezTo>
                  <a:pt x="2562513" y="524489"/>
                  <a:pt x="2564523" y="533196"/>
                  <a:pt x="2568541" y="540730"/>
                </a:cubicBezTo>
                <a:cubicBezTo>
                  <a:pt x="2572727" y="548599"/>
                  <a:pt x="2578084" y="554459"/>
                  <a:pt x="2584614" y="558310"/>
                </a:cubicBezTo>
                <a:cubicBezTo>
                  <a:pt x="2591646" y="562496"/>
                  <a:pt x="2598762" y="564589"/>
                  <a:pt x="2605962" y="564589"/>
                </a:cubicBezTo>
                <a:cubicBezTo>
                  <a:pt x="2613329" y="564589"/>
                  <a:pt x="2620445" y="562496"/>
                  <a:pt x="2627309" y="558310"/>
                </a:cubicBezTo>
                <a:cubicBezTo>
                  <a:pt x="2634007" y="554292"/>
                  <a:pt x="2639364" y="548432"/>
                  <a:pt x="2643383" y="540730"/>
                </a:cubicBezTo>
                <a:cubicBezTo>
                  <a:pt x="2647401" y="533196"/>
                  <a:pt x="2649410" y="524489"/>
                  <a:pt x="2649410" y="514611"/>
                </a:cubicBezTo>
                <a:cubicBezTo>
                  <a:pt x="2649410" y="504565"/>
                  <a:pt x="2647401" y="495775"/>
                  <a:pt x="2643383" y="488240"/>
                </a:cubicBezTo>
                <a:cubicBezTo>
                  <a:pt x="2639364" y="480873"/>
                  <a:pt x="2634007" y="475097"/>
                  <a:pt x="2627309" y="470911"/>
                </a:cubicBezTo>
                <a:cubicBezTo>
                  <a:pt x="2620445" y="466725"/>
                  <a:pt x="2613329" y="464632"/>
                  <a:pt x="2605962" y="464632"/>
                </a:cubicBezTo>
                <a:close/>
                <a:moveTo>
                  <a:pt x="1729662" y="464632"/>
                </a:moveTo>
                <a:cubicBezTo>
                  <a:pt x="1722462" y="464632"/>
                  <a:pt x="1715347" y="466725"/>
                  <a:pt x="1708315" y="470911"/>
                </a:cubicBezTo>
                <a:cubicBezTo>
                  <a:pt x="1701785" y="474762"/>
                  <a:pt x="1696427" y="480622"/>
                  <a:pt x="1692241" y="488491"/>
                </a:cubicBezTo>
                <a:cubicBezTo>
                  <a:pt x="1688223" y="496026"/>
                  <a:pt x="1686214" y="504732"/>
                  <a:pt x="1686214" y="514611"/>
                </a:cubicBezTo>
                <a:cubicBezTo>
                  <a:pt x="1686214" y="524489"/>
                  <a:pt x="1688223" y="533196"/>
                  <a:pt x="1692241" y="540730"/>
                </a:cubicBezTo>
                <a:cubicBezTo>
                  <a:pt x="1696427" y="548599"/>
                  <a:pt x="1701785" y="554459"/>
                  <a:pt x="1708315" y="558310"/>
                </a:cubicBezTo>
                <a:cubicBezTo>
                  <a:pt x="1715347" y="562496"/>
                  <a:pt x="1722462" y="564589"/>
                  <a:pt x="1729662" y="564589"/>
                </a:cubicBezTo>
                <a:cubicBezTo>
                  <a:pt x="1737029" y="564589"/>
                  <a:pt x="1744145" y="562496"/>
                  <a:pt x="1751010" y="558310"/>
                </a:cubicBezTo>
                <a:cubicBezTo>
                  <a:pt x="1757707" y="554292"/>
                  <a:pt x="1763065" y="548432"/>
                  <a:pt x="1767083" y="540730"/>
                </a:cubicBezTo>
                <a:cubicBezTo>
                  <a:pt x="1771102" y="533196"/>
                  <a:pt x="1773111" y="524489"/>
                  <a:pt x="1773111" y="514611"/>
                </a:cubicBezTo>
                <a:cubicBezTo>
                  <a:pt x="1773111" y="504565"/>
                  <a:pt x="1771102" y="495775"/>
                  <a:pt x="1767083" y="488240"/>
                </a:cubicBezTo>
                <a:cubicBezTo>
                  <a:pt x="1763065" y="480873"/>
                  <a:pt x="1757707" y="475097"/>
                  <a:pt x="1751010" y="470911"/>
                </a:cubicBezTo>
                <a:cubicBezTo>
                  <a:pt x="1744145" y="466725"/>
                  <a:pt x="1737029" y="464632"/>
                  <a:pt x="1729662" y="464632"/>
                </a:cubicBezTo>
                <a:close/>
                <a:moveTo>
                  <a:pt x="1519610" y="464632"/>
                </a:moveTo>
                <a:cubicBezTo>
                  <a:pt x="1511740" y="464632"/>
                  <a:pt x="1504541" y="466642"/>
                  <a:pt x="1498011" y="470660"/>
                </a:cubicBezTo>
                <a:cubicBezTo>
                  <a:pt x="1491314" y="474846"/>
                  <a:pt x="1486123" y="480455"/>
                  <a:pt x="1482440" y="487487"/>
                </a:cubicBezTo>
                <a:cubicBezTo>
                  <a:pt x="1478589" y="494854"/>
                  <a:pt x="1476664" y="503644"/>
                  <a:pt x="1476664" y="513857"/>
                </a:cubicBezTo>
                <a:cubicBezTo>
                  <a:pt x="1476664" y="523736"/>
                  <a:pt x="1478589" y="532526"/>
                  <a:pt x="1482440" y="540228"/>
                </a:cubicBezTo>
                <a:cubicBezTo>
                  <a:pt x="1486123" y="547595"/>
                  <a:pt x="1491314" y="553204"/>
                  <a:pt x="1498011" y="557055"/>
                </a:cubicBezTo>
                <a:cubicBezTo>
                  <a:pt x="1504708" y="560906"/>
                  <a:pt x="1511908" y="562831"/>
                  <a:pt x="1519610" y="562831"/>
                </a:cubicBezTo>
                <a:cubicBezTo>
                  <a:pt x="1527647" y="562831"/>
                  <a:pt x="1534763" y="560906"/>
                  <a:pt x="1540958" y="557055"/>
                </a:cubicBezTo>
                <a:cubicBezTo>
                  <a:pt x="1547488" y="553036"/>
                  <a:pt x="1552677" y="547344"/>
                  <a:pt x="1556529" y="539977"/>
                </a:cubicBezTo>
                <a:cubicBezTo>
                  <a:pt x="1560380" y="532610"/>
                  <a:pt x="1562305" y="523903"/>
                  <a:pt x="1562305" y="513857"/>
                </a:cubicBezTo>
                <a:cubicBezTo>
                  <a:pt x="1562305" y="503477"/>
                  <a:pt x="1560380" y="494603"/>
                  <a:pt x="1556529" y="487236"/>
                </a:cubicBezTo>
                <a:cubicBezTo>
                  <a:pt x="1552677" y="479701"/>
                  <a:pt x="1547488" y="474092"/>
                  <a:pt x="1540958" y="470409"/>
                </a:cubicBezTo>
                <a:cubicBezTo>
                  <a:pt x="1534260" y="466558"/>
                  <a:pt x="1527144" y="464632"/>
                  <a:pt x="1519610" y="464632"/>
                </a:cubicBezTo>
                <a:close/>
                <a:moveTo>
                  <a:pt x="1081962" y="464632"/>
                </a:moveTo>
                <a:cubicBezTo>
                  <a:pt x="1074763" y="464632"/>
                  <a:pt x="1067647" y="466725"/>
                  <a:pt x="1060615" y="470911"/>
                </a:cubicBezTo>
                <a:cubicBezTo>
                  <a:pt x="1054085" y="474762"/>
                  <a:pt x="1048727" y="480622"/>
                  <a:pt x="1044541" y="488491"/>
                </a:cubicBezTo>
                <a:cubicBezTo>
                  <a:pt x="1040523" y="496026"/>
                  <a:pt x="1038514" y="504732"/>
                  <a:pt x="1038514" y="514611"/>
                </a:cubicBezTo>
                <a:cubicBezTo>
                  <a:pt x="1038514" y="524489"/>
                  <a:pt x="1040523" y="533196"/>
                  <a:pt x="1044541" y="540730"/>
                </a:cubicBezTo>
                <a:cubicBezTo>
                  <a:pt x="1048727" y="548599"/>
                  <a:pt x="1054085" y="554459"/>
                  <a:pt x="1060615" y="558310"/>
                </a:cubicBezTo>
                <a:cubicBezTo>
                  <a:pt x="1067647" y="562496"/>
                  <a:pt x="1074763" y="564589"/>
                  <a:pt x="1081962" y="564589"/>
                </a:cubicBezTo>
                <a:cubicBezTo>
                  <a:pt x="1089329" y="564589"/>
                  <a:pt x="1096445" y="562496"/>
                  <a:pt x="1103310" y="558310"/>
                </a:cubicBezTo>
                <a:cubicBezTo>
                  <a:pt x="1110007" y="554292"/>
                  <a:pt x="1115365" y="548432"/>
                  <a:pt x="1119383" y="540730"/>
                </a:cubicBezTo>
                <a:cubicBezTo>
                  <a:pt x="1123402" y="533196"/>
                  <a:pt x="1125411" y="524489"/>
                  <a:pt x="1125411" y="514611"/>
                </a:cubicBezTo>
                <a:cubicBezTo>
                  <a:pt x="1125411" y="504565"/>
                  <a:pt x="1123402" y="495775"/>
                  <a:pt x="1119383" y="488240"/>
                </a:cubicBezTo>
                <a:cubicBezTo>
                  <a:pt x="1115365" y="480873"/>
                  <a:pt x="1110007" y="475097"/>
                  <a:pt x="1103310" y="470911"/>
                </a:cubicBezTo>
                <a:cubicBezTo>
                  <a:pt x="1096445" y="466725"/>
                  <a:pt x="1089329" y="464632"/>
                  <a:pt x="1081962" y="464632"/>
                </a:cubicBezTo>
                <a:close/>
                <a:moveTo>
                  <a:pt x="871910" y="464632"/>
                </a:moveTo>
                <a:cubicBezTo>
                  <a:pt x="864041" y="464632"/>
                  <a:pt x="856841" y="466642"/>
                  <a:pt x="850312" y="470660"/>
                </a:cubicBezTo>
                <a:cubicBezTo>
                  <a:pt x="843614" y="474846"/>
                  <a:pt x="838424" y="480455"/>
                  <a:pt x="834740" y="487487"/>
                </a:cubicBezTo>
                <a:cubicBezTo>
                  <a:pt x="830889" y="494854"/>
                  <a:pt x="828964" y="503644"/>
                  <a:pt x="828964" y="513857"/>
                </a:cubicBezTo>
                <a:cubicBezTo>
                  <a:pt x="828964" y="523736"/>
                  <a:pt x="830889" y="532526"/>
                  <a:pt x="834740" y="540228"/>
                </a:cubicBezTo>
                <a:cubicBezTo>
                  <a:pt x="838424" y="547595"/>
                  <a:pt x="843614" y="553204"/>
                  <a:pt x="850312" y="557055"/>
                </a:cubicBezTo>
                <a:cubicBezTo>
                  <a:pt x="857008" y="560906"/>
                  <a:pt x="864208" y="562831"/>
                  <a:pt x="871910" y="562831"/>
                </a:cubicBezTo>
                <a:cubicBezTo>
                  <a:pt x="879946" y="562831"/>
                  <a:pt x="887062" y="560906"/>
                  <a:pt x="893257" y="557055"/>
                </a:cubicBezTo>
                <a:cubicBezTo>
                  <a:pt x="899787" y="553036"/>
                  <a:pt x="904978" y="547344"/>
                  <a:pt x="908829" y="539977"/>
                </a:cubicBezTo>
                <a:cubicBezTo>
                  <a:pt x="912680" y="532610"/>
                  <a:pt x="914605" y="523903"/>
                  <a:pt x="914605" y="513857"/>
                </a:cubicBezTo>
                <a:cubicBezTo>
                  <a:pt x="914605" y="503477"/>
                  <a:pt x="912680" y="494603"/>
                  <a:pt x="908829" y="487236"/>
                </a:cubicBezTo>
                <a:cubicBezTo>
                  <a:pt x="904978" y="479701"/>
                  <a:pt x="899787" y="474092"/>
                  <a:pt x="893257" y="470409"/>
                </a:cubicBezTo>
                <a:cubicBezTo>
                  <a:pt x="886560" y="466558"/>
                  <a:pt x="879445" y="464632"/>
                  <a:pt x="871910" y="464632"/>
                </a:cubicBezTo>
                <a:close/>
                <a:moveTo>
                  <a:pt x="7029180" y="449061"/>
                </a:moveTo>
                <a:lnTo>
                  <a:pt x="7052536" y="449061"/>
                </a:lnTo>
                <a:lnTo>
                  <a:pt x="7093222" y="554543"/>
                </a:lnTo>
                <a:lnTo>
                  <a:pt x="7093724" y="554543"/>
                </a:lnTo>
                <a:lnTo>
                  <a:pt x="7134913" y="449061"/>
                </a:lnTo>
                <a:lnTo>
                  <a:pt x="7157768" y="449061"/>
                </a:lnTo>
                <a:lnTo>
                  <a:pt x="7104273" y="580160"/>
                </a:lnTo>
                <a:lnTo>
                  <a:pt x="7082172" y="580160"/>
                </a:lnTo>
                <a:close/>
                <a:moveTo>
                  <a:pt x="5626531" y="449061"/>
                </a:moveTo>
                <a:lnTo>
                  <a:pt x="5648381" y="449061"/>
                </a:lnTo>
                <a:lnTo>
                  <a:pt x="5648381" y="580160"/>
                </a:lnTo>
                <a:lnTo>
                  <a:pt x="5626531" y="580160"/>
                </a:lnTo>
                <a:close/>
                <a:moveTo>
                  <a:pt x="5042241" y="449061"/>
                </a:moveTo>
                <a:lnTo>
                  <a:pt x="5064091" y="449061"/>
                </a:lnTo>
                <a:lnTo>
                  <a:pt x="5064091" y="528173"/>
                </a:lnTo>
                <a:cubicBezTo>
                  <a:pt x="5064091" y="540897"/>
                  <a:pt x="5066937" y="550106"/>
                  <a:pt x="5072630" y="555799"/>
                </a:cubicBezTo>
                <a:cubicBezTo>
                  <a:pt x="5078490" y="561659"/>
                  <a:pt x="5086108" y="564589"/>
                  <a:pt x="5095484" y="564589"/>
                </a:cubicBezTo>
                <a:cubicBezTo>
                  <a:pt x="5102851" y="564589"/>
                  <a:pt x="5109465" y="562580"/>
                  <a:pt x="5115325" y="558562"/>
                </a:cubicBezTo>
                <a:cubicBezTo>
                  <a:pt x="5120850" y="554711"/>
                  <a:pt x="5125287" y="549604"/>
                  <a:pt x="5128636" y="543242"/>
                </a:cubicBezTo>
                <a:cubicBezTo>
                  <a:pt x="5131817" y="537047"/>
                  <a:pt x="5133407" y="530349"/>
                  <a:pt x="5133407" y="523150"/>
                </a:cubicBezTo>
                <a:lnTo>
                  <a:pt x="5133407" y="449061"/>
                </a:lnTo>
                <a:lnTo>
                  <a:pt x="5155257" y="449061"/>
                </a:lnTo>
                <a:lnTo>
                  <a:pt x="5155257" y="580160"/>
                </a:lnTo>
                <a:lnTo>
                  <a:pt x="5134412" y="580160"/>
                </a:lnTo>
                <a:lnTo>
                  <a:pt x="5134412" y="561073"/>
                </a:lnTo>
                <a:lnTo>
                  <a:pt x="5133407" y="561073"/>
                </a:lnTo>
                <a:cubicBezTo>
                  <a:pt x="5130059" y="567435"/>
                  <a:pt x="5124282" y="572961"/>
                  <a:pt x="5116078" y="577649"/>
                </a:cubicBezTo>
                <a:cubicBezTo>
                  <a:pt x="5108544" y="582002"/>
                  <a:pt x="5100172" y="584179"/>
                  <a:pt x="5090963" y="584179"/>
                </a:cubicBezTo>
                <a:cubicBezTo>
                  <a:pt x="5075057" y="584179"/>
                  <a:pt x="5063002" y="579574"/>
                  <a:pt x="5054798" y="570365"/>
                </a:cubicBezTo>
                <a:cubicBezTo>
                  <a:pt x="5046427" y="560989"/>
                  <a:pt x="5042241" y="548013"/>
                  <a:pt x="5042241" y="531438"/>
                </a:cubicBezTo>
                <a:close/>
                <a:moveTo>
                  <a:pt x="4845481" y="449061"/>
                </a:moveTo>
                <a:lnTo>
                  <a:pt x="4867331" y="449061"/>
                </a:lnTo>
                <a:lnTo>
                  <a:pt x="4867331" y="580160"/>
                </a:lnTo>
                <a:lnTo>
                  <a:pt x="4845481" y="580160"/>
                </a:lnTo>
                <a:close/>
                <a:moveTo>
                  <a:pt x="3752831" y="449061"/>
                </a:moveTo>
                <a:lnTo>
                  <a:pt x="3776439" y="449061"/>
                </a:lnTo>
                <a:lnTo>
                  <a:pt x="3817628" y="546506"/>
                </a:lnTo>
                <a:lnTo>
                  <a:pt x="3818130" y="546506"/>
                </a:lnTo>
                <a:lnTo>
                  <a:pt x="3857811" y="449061"/>
                </a:lnTo>
                <a:lnTo>
                  <a:pt x="3881419" y="449061"/>
                </a:lnTo>
                <a:lnTo>
                  <a:pt x="3800550" y="635664"/>
                </a:lnTo>
                <a:lnTo>
                  <a:pt x="3777946" y="635664"/>
                </a:lnTo>
                <a:lnTo>
                  <a:pt x="3807079" y="571872"/>
                </a:lnTo>
                <a:close/>
                <a:moveTo>
                  <a:pt x="3364567" y="449061"/>
                </a:moveTo>
                <a:lnTo>
                  <a:pt x="3389430" y="449061"/>
                </a:lnTo>
                <a:lnTo>
                  <a:pt x="3423084" y="497533"/>
                </a:lnTo>
                <a:lnTo>
                  <a:pt x="3455733" y="449061"/>
                </a:lnTo>
                <a:lnTo>
                  <a:pt x="3481350" y="449061"/>
                </a:lnTo>
                <a:lnTo>
                  <a:pt x="3435390" y="513606"/>
                </a:lnTo>
                <a:lnTo>
                  <a:pt x="3482104" y="580160"/>
                </a:lnTo>
                <a:lnTo>
                  <a:pt x="3456738" y="580160"/>
                </a:lnTo>
                <a:lnTo>
                  <a:pt x="3422833" y="529680"/>
                </a:lnTo>
                <a:lnTo>
                  <a:pt x="3389179" y="580160"/>
                </a:lnTo>
                <a:lnTo>
                  <a:pt x="3363562" y="580160"/>
                </a:lnTo>
                <a:lnTo>
                  <a:pt x="3410024" y="513606"/>
                </a:lnTo>
                <a:close/>
                <a:moveTo>
                  <a:pt x="3038205" y="449061"/>
                </a:moveTo>
                <a:lnTo>
                  <a:pt x="3061562" y="449061"/>
                </a:lnTo>
                <a:lnTo>
                  <a:pt x="3102248" y="554543"/>
                </a:lnTo>
                <a:lnTo>
                  <a:pt x="3102750" y="554543"/>
                </a:lnTo>
                <a:lnTo>
                  <a:pt x="3143938" y="449061"/>
                </a:lnTo>
                <a:lnTo>
                  <a:pt x="3166793" y="449061"/>
                </a:lnTo>
                <a:lnTo>
                  <a:pt x="3113298" y="580160"/>
                </a:lnTo>
                <a:lnTo>
                  <a:pt x="3091197" y="580160"/>
                </a:lnTo>
                <a:close/>
                <a:moveTo>
                  <a:pt x="2352656" y="449061"/>
                </a:moveTo>
                <a:lnTo>
                  <a:pt x="2376264" y="449061"/>
                </a:lnTo>
                <a:lnTo>
                  <a:pt x="2417452" y="546506"/>
                </a:lnTo>
                <a:lnTo>
                  <a:pt x="2417955" y="546506"/>
                </a:lnTo>
                <a:lnTo>
                  <a:pt x="2457636" y="449061"/>
                </a:lnTo>
                <a:lnTo>
                  <a:pt x="2481244" y="449061"/>
                </a:lnTo>
                <a:lnTo>
                  <a:pt x="2400374" y="635664"/>
                </a:lnTo>
                <a:lnTo>
                  <a:pt x="2377771" y="635664"/>
                </a:lnTo>
                <a:lnTo>
                  <a:pt x="2406904" y="571872"/>
                </a:lnTo>
                <a:close/>
                <a:moveTo>
                  <a:pt x="1826057" y="449061"/>
                </a:moveTo>
                <a:lnTo>
                  <a:pt x="1847906" y="449061"/>
                </a:lnTo>
                <a:lnTo>
                  <a:pt x="1847906" y="580160"/>
                </a:lnTo>
                <a:lnTo>
                  <a:pt x="1826057" y="580160"/>
                </a:lnTo>
                <a:close/>
                <a:moveTo>
                  <a:pt x="1175091" y="449061"/>
                </a:moveTo>
                <a:lnTo>
                  <a:pt x="1196942" y="449061"/>
                </a:lnTo>
                <a:lnTo>
                  <a:pt x="1196942" y="528173"/>
                </a:lnTo>
                <a:cubicBezTo>
                  <a:pt x="1196942" y="540897"/>
                  <a:pt x="1199788" y="550106"/>
                  <a:pt x="1205480" y="555799"/>
                </a:cubicBezTo>
                <a:cubicBezTo>
                  <a:pt x="1211340" y="561659"/>
                  <a:pt x="1218958" y="564589"/>
                  <a:pt x="1228334" y="564589"/>
                </a:cubicBezTo>
                <a:cubicBezTo>
                  <a:pt x="1235701" y="564589"/>
                  <a:pt x="1242315" y="562580"/>
                  <a:pt x="1248175" y="558562"/>
                </a:cubicBezTo>
                <a:cubicBezTo>
                  <a:pt x="1253700" y="554711"/>
                  <a:pt x="1258138" y="549604"/>
                  <a:pt x="1261486" y="543242"/>
                </a:cubicBezTo>
                <a:cubicBezTo>
                  <a:pt x="1264668" y="537047"/>
                  <a:pt x="1266258" y="530349"/>
                  <a:pt x="1266258" y="523150"/>
                </a:cubicBezTo>
                <a:lnTo>
                  <a:pt x="1266258" y="449061"/>
                </a:lnTo>
                <a:lnTo>
                  <a:pt x="1288107" y="449061"/>
                </a:lnTo>
                <a:lnTo>
                  <a:pt x="1288107" y="580160"/>
                </a:lnTo>
                <a:lnTo>
                  <a:pt x="1267263" y="580160"/>
                </a:lnTo>
                <a:lnTo>
                  <a:pt x="1267263" y="561073"/>
                </a:lnTo>
                <a:lnTo>
                  <a:pt x="1266258" y="561073"/>
                </a:lnTo>
                <a:cubicBezTo>
                  <a:pt x="1262910" y="567435"/>
                  <a:pt x="1257133" y="572961"/>
                  <a:pt x="1248929" y="577649"/>
                </a:cubicBezTo>
                <a:cubicBezTo>
                  <a:pt x="1241395" y="582002"/>
                  <a:pt x="1233023" y="584179"/>
                  <a:pt x="1223814" y="584179"/>
                </a:cubicBezTo>
                <a:cubicBezTo>
                  <a:pt x="1207908" y="584179"/>
                  <a:pt x="1195853" y="579574"/>
                  <a:pt x="1187649" y="570365"/>
                </a:cubicBezTo>
                <a:cubicBezTo>
                  <a:pt x="1179278" y="560989"/>
                  <a:pt x="1175091" y="548013"/>
                  <a:pt x="1175091" y="531438"/>
                </a:cubicBezTo>
                <a:close/>
                <a:moveTo>
                  <a:pt x="7370722" y="444792"/>
                </a:moveTo>
                <a:cubicBezTo>
                  <a:pt x="7383614" y="444792"/>
                  <a:pt x="7395167" y="447889"/>
                  <a:pt x="7405380" y="454084"/>
                </a:cubicBezTo>
                <a:cubicBezTo>
                  <a:pt x="7415594" y="460279"/>
                  <a:pt x="7423630" y="468734"/>
                  <a:pt x="7429490" y="479450"/>
                </a:cubicBezTo>
                <a:cubicBezTo>
                  <a:pt x="7435183" y="489831"/>
                  <a:pt x="7438030" y="501551"/>
                  <a:pt x="7438030" y="514611"/>
                </a:cubicBezTo>
                <a:cubicBezTo>
                  <a:pt x="7438030" y="527670"/>
                  <a:pt x="7435183" y="539391"/>
                  <a:pt x="7429490" y="549771"/>
                </a:cubicBezTo>
                <a:cubicBezTo>
                  <a:pt x="7423630" y="560487"/>
                  <a:pt x="7415594" y="568942"/>
                  <a:pt x="7405380" y="575137"/>
                </a:cubicBezTo>
                <a:cubicBezTo>
                  <a:pt x="7395502" y="581165"/>
                  <a:pt x="7383949" y="584179"/>
                  <a:pt x="7370722" y="584179"/>
                </a:cubicBezTo>
                <a:cubicBezTo>
                  <a:pt x="7357494" y="584179"/>
                  <a:pt x="7345942" y="581165"/>
                  <a:pt x="7336064" y="575137"/>
                </a:cubicBezTo>
                <a:cubicBezTo>
                  <a:pt x="7325850" y="568942"/>
                  <a:pt x="7317814" y="560487"/>
                  <a:pt x="7311953" y="549771"/>
                </a:cubicBezTo>
                <a:cubicBezTo>
                  <a:pt x="7306260" y="539391"/>
                  <a:pt x="7303414" y="527670"/>
                  <a:pt x="7303414" y="514611"/>
                </a:cubicBezTo>
                <a:cubicBezTo>
                  <a:pt x="7303414" y="501551"/>
                  <a:pt x="7306260" y="489831"/>
                  <a:pt x="7311953" y="479450"/>
                </a:cubicBezTo>
                <a:cubicBezTo>
                  <a:pt x="7317814" y="468734"/>
                  <a:pt x="7325850" y="460279"/>
                  <a:pt x="7336064" y="454084"/>
                </a:cubicBezTo>
                <a:cubicBezTo>
                  <a:pt x="7346276" y="447889"/>
                  <a:pt x="7357830" y="444792"/>
                  <a:pt x="7370722" y="444792"/>
                </a:cubicBezTo>
                <a:close/>
                <a:moveTo>
                  <a:pt x="7226070" y="444792"/>
                </a:moveTo>
                <a:cubicBezTo>
                  <a:pt x="7243818" y="444792"/>
                  <a:pt x="7257798" y="449480"/>
                  <a:pt x="7268012" y="458856"/>
                </a:cubicBezTo>
                <a:cubicBezTo>
                  <a:pt x="7278058" y="468065"/>
                  <a:pt x="7283080" y="480790"/>
                  <a:pt x="7283080" y="497030"/>
                </a:cubicBezTo>
                <a:lnTo>
                  <a:pt x="7283080" y="580160"/>
                </a:lnTo>
                <a:lnTo>
                  <a:pt x="7262236" y="580160"/>
                </a:lnTo>
                <a:lnTo>
                  <a:pt x="7262236" y="561324"/>
                </a:lnTo>
                <a:lnTo>
                  <a:pt x="7261231" y="561324"/>
                </a:lnTo>
                <a:cubicBezTo>
                  <a:pt x="7257380" y="567854"/>
                  <a:pt x="7251771" y="573296"/>
                  <a:pt x="7244404" y="577649"/>
                </a:cubicBezTo>
                <a:cubicBezTo>
                  <a:pt x="7237204" y="582002"/>
                  <a:pt x="7228666" y="584179"/>
                  <a:pt x="7218787" y="584179"/>
                </a:cubicBezTo>
                <a:cubicBezTo>
                  <a:pt x="7209076" y="584179"/>
                  <a:pt x="7200537" y="582337"/>
                  <a:pt x="7193170" y="578653"/>
                </a:cubicBezTo>
                <a:cubicBezTo>
                  <a:pt x="7185468" y="574802"/>
                  <a:pt x="7179608" y="569612"/>
                  <a:pt x="7175590" y="563082"/>
                </a:cubicBezTo>
                <a:cubicBezTo>
                  <a:pt x="7171571" y="556552"/>
                  <a:pt x="7169562" y="549018"/>
                  <a:pt x="7169562" y="540479"/>
                </a:cubicBezTo>
                <a:cubicBezTo>
                  <a:pt x="7169562" y="526582"/>
                  <a:pt x="7174752" y="515783"/>
                  <a:pt x="7185133" y="508081"/>
                </a:cubicBezTo>
                <a:cubicBezTo>
                  <a:pt x="7195848" y="500212"/>
                  <a:pt x="7209076" y="496277"/>
                  <a:pt x="7224814" y="496277"/>
                </a:cubicBezTo>
                <a:cubicBezTo>
                  <a:pt x="7233018" y="496277"/>
                  <a:pt x="7240386" y="497114"/>
                  <a:pt x="7246916" y="498788"/>
                </a:cubicBezTo>
                <a:cubicBezTo>
                  <a:pt x="7253612" y="500463"/>
                  <a:pt x="7258720" y="502472"/>
                  <a:pt x="7262236" y="504816"/>
                </a:cubicBezTo>
                <a:lnTo>
                  <a:pt x="7262236" y="496779"/>
                </a:lnTo>
                <a:cubicBezTo>
                  <a:pt x="7262236" y="487236"/>
                  <a:pt x="7258886" y="479450"/>
                  <a:pt x="7252190" y="473423"/>
                </a:cubicBezTo>
                <a:cubicBezTo>
                  <a:pt x="7245492" y="467395"/>
                  <a:pt x="7236786" y="464381"/>
                  <a:pt x="7226070" y="464381"/>
                </a:cubicBezTo>
                <a:cubicBezTo>
                  <a:pt x="7218870" y="464381"/>
                  <a:pt x="7212174" y="465972"/>
                  <a:pt x="7205978" y="469153"/>
                </a:cubicBezTo>
                <a:cubicBezTo>
                  <a:pt x="7199448" y="472502"/>
                  <a:pt x="7194509" y="476939"/>
                  <a:pt x="7191160" y="482464"/>
                </a:cubicBezTo>
                <a:lnTo>
                  <a:pt x="7174585" y="470158"/>
                </a:lnTo>
                <a:cubicBezTo>
                  <a:pt x="7179608" y="462456"/>
                  <a:pt x="7186724" y="456261"/>
                  <a:pt x="7195932" y="451573"/>
                </a:cubicBezTo>
                <a:cubicBezTo>
                  <a:pt x="7204974" y="447052"/>
                  <a:pt x="7215020" y="444792"/>
                  <a:pt x="7226070" y="444792"/>
                </a:cubicBezTo>
                <a:close/>
                <a:moveTo>
                  <a:pt x="6830057" y="444792"/>
                </a:moveTo>
                <a:cubicBezTo>
                  <a:pt x="6839433" y="444792"/>
                  <a:pt x="6847805" y="447136"/>
                  <a:pt x="6855172" y="451824"/>
                </a:cubicBezTo>
                <a:cubicBezTo>
                  <a:pt x="6862372" y="456512"/>
                  <a:pt x="6867478" y="462707"/>
                  <a:pt x="6870492" y="470409"/>
                </a:cubicBezTo>
                <a:cubicBezTo>
                  <a:pt x="6875012" y="462707"/>
                  <a:pt x="6881124" y="456512"/>
                  <a:pt x="6888826" y="451824"/>
                </a:cubicBezTo>
                <a:cubicBezTo>
                  <a:pt x="6896695" y="447136"/>
                  <a:pt x="6905568" y="444792"/>
                  <a:pt x="6915447" y="444792"/>
                </a:cubicBezTo>
                <a:cubicBezTo>
                  <a:pt x="6930684" y="444792"/>
                  <a:pt x="6942069" y="449396"/>
                  <a:pt x="6949604" y="458605"/>
                </a:cubicBezTo>
                <a:cubicBezTo>
                  <a:pt x="6957305" y="468148"/>
                  <a:pt x="6961156" y="480622"/>
                  <a:pt x="6961156" y="496026"/>
                </a:cubicBezTo>
                <a:lnTo>
                  <a:pt x="6961156" y="580160"/>
                </a:lnTo>
                <a:lnTo>
                  <a:pt x="6939558" y="580160"/>
                </a:lnTo>
                <a:lnTo>
                  <a:pt x="6939558" y="499291"/>
                </a:lnTo>
                <a:cubicBezTo>
                  <a:pt x="6939558" y="487236"/>
                  <a:pt x="6937046" y="478445"/>
                  <a:pt x="6932023" y="472920"/>
                </a:cubicBezTo>
                <a:cubicBezTo>
                  <a:pt x="6927000" y="467395"/>
                  <a:pt x="6919633" y="464632"/>
                  <a:pt x="6909922" y="464632"/>
                </a:cubicBezTo>
                <a:cubicBezTo>
                  <a:pt x="6903392" y="464632"/>
                  <a:pt x="6897448" y="466558"/>
                  <a:pt x="6892090" y="470409"/>
                </a:cubicBezTo>
                <a:cubicBezTo>
                  <a:pt x="6886732" y="474260"/>
                  <a:pt x="6882547" y="479283"/>
                  <a:pt x="6879533" y="485478"/>
                </a:cubicBezTo>
                <a:cubicBezTo>
                  <a:pt x="6876687" y="491338"/>
                  <a:pt x="6875264" y="498202"/>
                  <a:pt x="6875264" y="506072"/>
                </a:cubicBezTo>
                <a:lnTo>
                  <a:pt x="6875264" y="580160"/>
                </a:lnTo>
                <a:lnTo>
                  <a:pt x="6853414" y="580160"/>
                </a:lnTo>
                <a:lnTo>
                  <a:pt x="6853414" y="499542"/>
                </a:lnTo>
                <a:cubicBezTo>
                  <a:pt x="6853414" y="487319"/>
                  <a:pt x="6850902" y="478445"/>
                  <a:pt x="6845880" y="472920"/>
                </a:cubicBezTo>
                <a:cubicBezTo>
                  <a:pt x="6840856" y="467395"/>
                  <a:pt x="6833573" y="464632"/>
                  <a:pt x="6824030" y="464632"/>
                </a:cubicBezTo>
                <a:cubicBezTo>
                  <a:pt x="6817500" y="464632"/>
                  <a:pt x="6811556" y="466558"/>
                  <a:pt x="6806198" y="470409"/>
                </a:cubicBezTo>
                <a:cubicBezTo>
                  <a:pt x="6800840" y="474260"/>
                  <a:pt x="6796654" y="479450"/>
                  <a:pt x="6793640" y="485980"/>
                </a:cubicBezTo>
                <a:cubicBezTo>
                  <a:pt x="6790794" y="492175"/>
                  <a:pt x="6789371" y="499040"/>
                  <a:pt x="6789371" y="506574"/>
                </a:cubicBezTo>
                <a:lnTo>
                  <a:pt x="6789371" y="580160"/>
                </a:lnTo>
                <a:lnTo>
                  <a:pt x="6767522" y="580160"/>
                </a:lnTo>
                <a:lnTo>
                  <a:pt x="6767522" y="449061"/>
                </a:lnTo>
                <a:lnTo>
                  <a:pt x="6788116" y="449061"/>
                </a:lnTo>
                <a:lnTo>
                  <a:pt x="6788116" y="468400"/>
                </a:lnTo>
                <a:lnTo>
                  <a:pt x="6789371" y="468400"/>
                </a:lnTo>
                <a:cubicBezTo>
                  <a:pt x="6793054" y="461702"/>
                  <a:pt x="6798664" y="456093"/>
                  <a:pt x="6806198" y="451573"/>
                </a:cubicBezTo>
                <a:cubicBezTo>
                  <a:pt x="6813732" y="447052"/>
                  <a:pt x="6821686" y="444792"/>
                  <a:pt x="6830057" y="444792"/>
                </a:cubicBezTo>
                <a:close/>
                <a:moveTo>
                  <a:pt x="6681154" y="444792"/>
                </a:moveTo>
                <a:cubicBezTo>
                  <a:pt x="6693712" y="444792"/>
                  <a:pt x="6704846" y="447722"/>
                  <a:pt x="6714557" y="453582"/>
                </a:cubicBezTo>
                <a:cubicBezTo>
                  <a:pt x="6723934" y="459275"/>
                  <a:pt x="6731133" y="467144"/>
                  <a:pt x="6736156" y="477190"/>
                </a:cubicBezTo>
                <a:cubicBezTo>
                  <a:pt x="6741346" y="487571"/>
                  <a:pt x="6743942" y="499207"/>
                  <a:pt x="6743942" y="512099"/>
                </a:cubicBezTo>
                <a:cubicBezTo>
                  <a:pt x="6743942" y="513104"/>
                  <a:pt x="6743774" y="515280"/>
                  <a:pt x="6743439" y="518629"/>
                </a:cubicBezTo>
                <a:lnTo>
                  <a:pt x="6639464" y="518629"/>
                </a:lnTo>
                <a:cubicBezTo>
                  <a:pt x="6639966" y="528675"/>
                  <a:pt x="6642394" y="537130"/>
                  <a:pt x="6646748" y="543995"/>
                </a:cubicBezTo>
                <a:cubicBezTo>
                  <a:pt x="6650933" y="550525"/>
                  <a:pt x="6656374" y="555631"/>
                  <a:pt x="6663072" y="559315"/>
                </a:cubicBezTo>
                <a:cubicBezTo>
                  <a:pt x="6669602" y="562831"/>
                  <a:pt x="6676466" y="564589"/>
                  <a:pt x="6683666" y="564589"/>
                </a:cubicBezTo>
                <a:cubicBezTo>
                  <a:pt x="6700744" y="564589"/>
                  <a:pt x="6713720" y="556636"/>
                  <a:pt x="6722594" y="540730"/>
                </a:cubicBezTo>
                <a:lnTo>
                  <a:pt x="6740928" y="549771"/>
                </a:lnTo>
                <a:cubicBezTo>
                  <a:pt x="6735402" y="560320"/>
                  <a:pt x="6727784" y="568691"/>
                  <a:pt x="6718073" y="574886"/>
                </a:cubicBezTo>
                <a:cubicBezTo>
                  <a:pt x="6708362" y="581081"/>
                  <a:pt x="6696642" y="584179"/>
                  <a:pt x="6682912" y="584179"/>
                </a:cubicBezTo>
                <a:cubicBezTo>
                  <a:pt x="6670188" y="584179"/>
                  <a:pt x="6658970" y="581249"/>
                  <a:pt x="6649259" y="575388"/>
                </a:cubicBezTo>
                <a:cubicBezTo>
                  <a:pt x="6639213" y="569361"/>
                  <a:pt x="6631428" y="561073"/>
                  <a:pt x="6625902" y="550525"/>
                </a:cubicBezTo>
                <a:cubicBezTo>
                  <a:pt x="6620377" y="539977"/>
                  <a:pt x="6617614" y="528089"/>
                  <a:pt x="6617614" y="514862"/>
                </a:cubicBezTo>
                <a:cubicBezTo>
                  <a:pt x="6617614" y="502137"/>
                  <a:pt x="6620210" y="490501"/>
                  <a:pt x="6625400" y="479952"/>
                </a:cubicBezTo>
                <a:cubicBezTo>
                  <a:pt x="6630758" y="469069"/>
                  <a:pt x="6638208" y="460530"/>
                  <a:pt x="6647752" y="454335"/>
                </a:cubicBezTo>
                <a:cubicBezTo>
                  <a:pt x="6657630" y="447973"/>
                  <a:pt x="6668764" y="444792"/>
                  <a:pt x="6681154" y="444792"/>
                </a:cubicBezTo>
                <a:close/>
                <a:moveTo>
                  <a:pt x="6245767" y="444792"/>
                </a:moveTo>
                <a:cubicBezTo>
                  <a:pt x="6259664" y="444792"/>
                  <a:pt x="6271636" y="448140"/>
                  <a:pt x="6281681" y="454838"/>
                </a:cubicBezTo>
                <a:cubicBezTo>
                  <a:pt x="6291392" y="461367"/>
                  <a:pt x="6298257" y="470158"/>
                  <a:pt x="6302276" y="481208"/>
                </a:cubicBezTo>
                <a:lnTo>
                  <a:pt x="6282434" y="489496"/>
                </a:lnTo>
                <a:cubicBezTo>
                  <a:pt x="6279086" y="481124"/>
                  <a:pt x="6274314" y="474929"/>
                  <a:pt x="6268120" y="470911"/>
                </a:cubicBezTo>
                <a:cubicBezTo>
                  <a:pt x="6261757" y="466725"/>
                  <a:pt x="6253972" y="464632"/>
                  <a:pt x="6244763" y="464632"/>
                </a:cubicBezTo>
                <a:cubicBezTo>
                  <a:pt x="6237061" y="464632"/>
                  <a:pt x="6229861" y="466725"/>
                  <a:pt x="6223164" y="470911"/>
                </a:cubicBezTo>
                <a:cubicBezTo>
                  <a:pt x="6216467" y="475097"/>
                  <a:pt x="6211109" y="480957"/>
                  <a:pt x="6207091" y="488491"/>
                </a:cubicBezTo>
                <a:cubicBezTo>
                  <a:pt x="6203072" y="496026"/>
                  <a:pt x="6201063" y="504732"/>
                  <a:pt x="6201063" y="514611"/>
                </a:cubicBezTo>
                <a:cubicBezTo>
                  <a:pt x="6201063" y="524322"/>
                  <a:pt x="6203072" y="532944"/>
                  <a:pt x="6207091" y="540479"/>
                </a:cubicBezTo>
                <a:cubicBezTo>
                  <a:pt x="6211109" y="548013"/>
                  <a:pt x="6216467" y="553873"/>
                  <a:pt x="6223164" y="558059"/>
                </a:cubicBezTo>
                <a:cubicBezTo>
                  <a:pt x="6230029" y="562412"/>
                  <a:pt x="6237228" y="564589"/>
                  <a:pt x="6244763" y="564589"/>
                </a:cubicBezTo>
                <a:cubicBezTo>
                  <a:pt x="6253804" y="564589"/>
                  <a:pt x="6261757" y="562412"/>
                  <a:pt x="6268622" y="558059"/>
                </a:cubicBezTo>
                <a:cubicBezTo>
                  <a:pt x="6275319" y="553873"/>
                  <a:pt x="6280342" y="547762"/>
                  <a:pt x="6283690" y="539725"/>
                </a:cubicBezTo>
                <a:lnTo>
                  <a:pt x="6303029" y="548013"/>
                </a:lnTo>
                <a:cubicBezTo>
                  <a:pt x="6298508" y="558729"/>
                  <a:pt x="6291392" y="567435"/>
                  <a:pt x="6281681" y="574133"/>
                </a:cubicBezTo>
                <a:cubicBezTo>
                  <a:pt x="6271970" y="580830"/>
                  <a:pt x="6259999" y="584179"/>
                  <a:pt x="6245767" y="584179"/>
                </a:cubicBezTo>
                <a:cubicBezTo>
                  <a:pt x="6233043" y="584179"/>
                  <a:pt x="6221657" y="581165"/>
                  <a:pt x="6211611" y="575137"/>
                </a:cubicBezTo>
                <a:cubicBezTo>
                  <a:pt x="6201733" y="569110"/>
                  <a:pt x="6193864" y="560822"/>
                  <a:pt x="6188003" y="550274"/>
                </a:cubicBezTo>
                <a:cubicBezTo>
                  <a:pt x="6182311" y="539893"/>
                  <a:pt x="6179464" y="528005"/>
                  <a:pt x="6179464" y="514611"/>
                </a:cubicBezTo>
                <a:cubicBezTo>
                  <a:pt x="6179464" y="501216"/>
                  <a:pt x="6182311" y="489329"/>
                  <a:pt x="6188003" y="478948"/>
                </a:cubicBezTo>
                <a:cubicBezTo>
                  <a:pt x="6194031" y="468065"/>
                  <a:pt x="6201900" y="459693"/>
                  <a:pt x="6211611" y="453833"/>
                </a:cubicBezTo>
                <a:cubicBezTo>
                  <a:pt x="6221657" y="447806"/>
                  <a:pt x="6233043" y="444792"/>
                  <a:pt x="6245767" y="444792"/>
                </a:cubicBezTo>
                <a:close/>
                <a:moveTo>
                  <a:pt x="5306057" y="444792"/>
                </a:moveTo>
                <a:cubicBezTo>
                  <a:pt x="5315433" y="444792"/>
                  <a:pt x="5323805" y="447136"/>
                  <a:pt x="5331172" y="451824"/>
                </a:cubicBezTo>
                <a:cubicBezTo>
                  <a:pt x="5338372" y="456512"/>
                  <a:pt x="5343478" y="462707"/>
                  <a:pt x="5346492" y="470409"/>
                </a:cubicBezTo>
                <a:cubicBezTo>
                  <a:pt x="5351013" y="462707"/>
                  <a:pt x="5357124" y="456512"/>
                  <a:pt x="5364826" y="451824"/>
                </a:cubicBezTo>
                <a:cubicBezTo>
                  <a:pt x="5372695" y="447136"/>
                  <a:pt x="5381569" y="444792"/>
                  <a:pt x="5391447" y="444792"/>
                </a:cubicBezTo>
                <a:cubicBezTo>
                  <a:pt x="5406684" y="444792"/>
                  <a:pt x="5418069" y="449396"/>
                  <a:pt x="5425604" y="458605"/>
                </a:cubicBezTo>
                <a:cubicBezTo>
                  <a:pt x="5433305" y="468148"/>
                  <a:pt x="5437156" y="480622"/>
                  <a:pt x="5437156" y="496026"/>
                </a:cubicBezTo>
                <a:lnTo>
                  <a:pt x="5437156" y="580160"/>
                </a:lnTo>
                <a:lnTo>
                  <a:pt x="5415558" y="580160"/>
                </a:lnTo>
                <a:lnTo>
                  <a:pt x="5415558" y="499291"/>
                </a:lnTo>
                <a:cubicBezTo>
                  <a:pt x="5415558" y="487236"/>
                  <a:pt x="5413046" y="478445"/>
                  <a:pt x="5408023" y="472920"/>
                </a:cubicBezTo>
                <a:cubicBezTo>
                  <a:pt x="5403000" y="467395"/>
                  <a:pt x="5395633" y="464632"/>
                  <a:pt x="5385922" y="464632"/>
                </a:cubicBezTo>
                <a:cubicBezTo>
                  <a:pt x="5379392" y="464632"/>
                  <a:pt x="5373449" y="466558"/>
                  <a:pt x="5368091" y="470409"/>
                </a:cubicBezTo>
                <a:cubicBezTo>
                  <a:pt x="5362733" y="474260"/>
                  <a:pt x="5358547" y="479283"/>
                  <a:pt x="5355533" y="485478"/>
                </a:cubicBezTo>
                <a:cubicBezTo>
                  <a:pt x="5352687" y="491338"/>
                  <a:pt x="5351264" y="498202"/>
                  <a:pt x="5351264" y="506072"/>
                </a:cubicBezTo>
                <a:lnTo>
                  <a:pt x="5351264" y="580160"/>
                </a:lnTo>
                <a:lnTo>
                  <a:pt x="5329414" y="580160"/>
                </a:lnTo>
                <a:lnTo>
                  <a:pt x="5329414" y="499542"/>
                </a:lnTo>
                <a:cubicBezTo>
                  <a:pt x="5329414" y="487319"/>
                  <a:pt x="5326903" y="478445"/>
                  <a:pt x="5321880" y="472920"/>
                </a:cubicBezTo>
                <a:cubicBezTo>
                  <a:pt x="5316857" y="467395"/>
                  <a:pt x="5309573" y="464632"/>
                  <a:pt x="5300030" y="464632"/>
                </a:cubicBezTo>
                <a:cubicBezTo>
                  <a:pt x="5293500" y="464632"/>
                  <a:pt x="5287556" y="466558"/>
                  <a:pt x="5282198" y="470409"/>
                </a:cubicBezTo>
                <a:cubicBezTo>
                  <a:pt x="5276840" y="474260"/>
                  <a:pt x="5272655" y="479450"/>
                  <a:pt x="5269641" y="485980"/>
                </a:cubicBezTo>
                <a:cubicBezTo>
                  <a:pt x="5266795" y="492175"/>
                  <a:pt x="5265371" y="499040"/>
                  <a:pt x="5265371" y="506574"/>
                </a:cubicBezTo>
                <a:lnTo>
                  <a:pt x="5265371" y="580160"/>
                </a:lnTo>
                <a:lnTo>
                  <a:pt x="5243522" y="580160"/>
                </a:lnTo>
                <a:lnTo>
                  <a:pt x="5243522" y="449061"/>
                </a:lnTo>
                <a:lnTo>
                  <a:pt x="5264116" y="449061"/>
                </a:lnTo>
                <a:lnTo>
                  <a:pt x="5264116" y="468400"/>
                </a:lnTo>
                <a:lnTo>
                  <a:pt x="5265371" y="468400"/>
                </a:lnTo>
                <a:cubicBezTo>
                  <a:pt x="5269055" y="461702"/>
                  <a:pt x="5274664" y="456093"/>
                  <a:pt x="5282198" y="451573"/>
                </a:cubicBezTo>
                <a:cubicBezTo>
                  <a:pt x="5289733" y="447052"/>
                  <a:pt x="5297686" y="444792"/>
                  <a:pt x="5306057" y="444792"/>
                </a:cubicBezTo>
                <a:close/>
                <a:moveTo>
                  <a:pt x="4957130" y="444792"/>
                </a:moveTo>
                <a:cubicBezTo>
                  <a:pt x="4969687" y="444792"/>
                  <a:pt x="4980821" y="447722"/>
                  <a:pt x="4990532" y="453582"/>
                </a:cubicBezTo>
                <a:cubicBezTo>
                  <a:pt x="4999909" y="459275"/>
                  <a:pt x="5007108" y="467144"/>
                  <a:pt x="5012131" y="477190"/>
                </a:cubicBezTo>
                <a:cubicBezTo>
                  <a:pt x="5017321" y="487571"/>
                  <a:pt x="5019917" y="499207"/>
                  <a:pt x="5019917" y="512099"/>
                </a:cubicBezTo>
                <a:cubicBezTo>
                  <a:pt x="5019917" y="513104"/>
                  <a:pt x="5019749" y="515280"/>
                  <a:pt x="5019414" y="518629"/>
                </a:cubicBezTo>
                <a:lnTo>
                  <a:pt x="4915439" y="518629"/>
                </a:lnTo>
                <a:cubicBezTo>
                  <a:pt x="4915942" y="528675"/>
                  <a:pt x="4918369" y="537130"/>
                  <a:pt x="4922723" y="543995"/>
                </a:cubicBezTo>
                <a:cubicBezTo>
                  <a:pt x="4926908" y="550525"/>
                  <a:pt x="4932350" y="555631"/>
                  <a:pt x="4939047" y="559315"/>
                </a:cubicBezTo>
                <a:cubicBezTo>
                  <a:pt x="4945577" y="562831"/>
                  <a:pt x="4952442" y="564589"/>
                  <a:pt x="4959641" y="564589"/>
                </a:cubicBezTo>
                <a:cubicBezTo>
                  <a:pt x="4976719" y="564589"/>
                  <a:pt x="4989695" y="556636"/>
                  <a:pt x="4998569" y="540730"/>
                </a:cubicBezTo>
                <a:lnTo>
                  <a:pt x="5016903" y="549771"/>
                </a:lnTo>
                <a:cubicBezTo>
                  <a:pt x="5011378" y="560320"/>
                  <a:pt x="5003759" y="568691"/>
                  <a:pt x="4994048" y="574886"/>
                </a:cubicBezTo>
                <a:cubicBezTo>
                  <a:pt x="4984337" y="581081"/>
                  <a:pt x="4972617" y="584179"/>
                  <a:pt x="4958888" y="584179"/>
                </a:cubicBezTo>
                <a:cubicBezTo>
                  <a:pt x="4946163" y="584179"/>
                  <a:pt x="4934945" y="581249"/>
                  <a:pt x="4925234" y="575388"/>
                </a:cubicBezTo>
                <a:cubicBezTo>
                  <a:pt x="4915188" y="569361"/>
                  <a:pt x="4907403" y="561073"/>
                  <a:pt x="4901877" y="550525"/>
                </a:cubicBezTo>
                <a:cubicBezTo>
                  <a:pt x="4896352" y="539977"/>
                  <a:pt x="4893589" y="528089"/>
                  <a:pt x="4893589" y="514862"/>
                </a:cubicBezTo>
                <a:cubicBezTo>
                  <a:pt x="4893589" y="502137"/>
                  <a:pt x="4896185" y="490501"/>
                  <a:pt x="4901375" y="479952"/>
                </a:cubicBezTo>
                <a:cubicBezTo>
                  <a:pt x="4906733" y="469069"/>
                  <a:pt x="4914184" y="460530"/>
                  <a:pt x="4923727" y="454335"/>
                </a:cubicBezTo>
                <a:cubicBezTo>
                  <a:pt x="4933606" y="447973"/>
                  <a:pt x="4944740" y="444792"/>
                  <a:pt x="4957130" y="444792"/>
                </a:cubicBezTo>
                <a:close/>
                <a:moveTo>
                  <a:pt x="4283618" y="444792"/>
                </a:moveTo>
                <a:cubicBezTo>
                  <a:pt x="4297515" y="444792"/>
                  <a:pt x="4309486" y="448140"/>
                  <a:pt x="4319532" y="454838"/>
                </a:cubicBezTo>
                <a:cubicBezTo>
                  <a:pt x="4329243" y="461367"/>
                  <a:pt x="4336108" y="470158"/>
                  <a:pt x="4340126" y="481208"/>
                </a:cubicBezTo>
                <a:lnTo>
                  <a:pt x="4320285" y="489496"/>
                </a:lnTo>
                <a:cubicBezTo>
                  <a:pt x="4316937" y="481124"/>
                  <a:pt x="4312165" y="474929"/>
                  <a:pt x="4305970" y="470911"/>
                </a:cubicBezTo>
                <a:cubicBezTo>
                  <a:pt x="4299607" y="466725"/>
                  <a:pt x="4291822" y="464632"/>
                  <a:pt x="4282613" y="464632"/>
                </a:cubicBezTo>
                <a:cubicBezTo>
                  <a:pt x="4274911" y="464632"/>
                  <a:pt x="4267712" y="466725"/>
                  <a:pt x="4261014" y="470911"/>
                </a:cubicBezTo>
                <a:cubicBezTo>
                  <a:pt x="4254317" y="475097"/>
                  <a:pt x="4248959" y="480957"/>
                  <a:pt x="4244941" y="488491"/>
                </a:cubicBezTo>
                <a:cubicBezTo>
                  <a:pt x="4240923" y="496026"/>
                  <a:pt x="4238913" y="504732"/>
                  <a:pt x="4238913" y="514611"/>
                </a:cubicBezTo>
                <a:cubicBezTo>
                  <a:pt x="4238913" y="524322"/>
                  <a:pt x="4240923" y="532944"/>
                  <a:pt x="4244941" y="540479"/>
                </a:cubicBezTo>
                <a:cubicBezTo>
                  <a:pt x="4248959" y="548013"/>
                  <a:pt x="4254317" y="553873"/>
                  <a:pt x="4261014" y="558059"/>
                </a:cubicBezTo>
                <a:cubicBezTo>
                  <a:pt x="4267879" y="562412"/>
                  <a:pt x="4275079" y="564589"/>
                  <a:pt x="4282613" y="564589"/>
                </a:cubicBezTo>
                <a:cubicBezTo>
                  <a:pt x="4291654" y="564589"/>
                  <a:pt x="4299607" y="562412"/>
                  <a:pt x="4306472" y="558059"/>
                </a:cubicBezTo>
                <a:cubicBezTo>
                  <a:pt x="4313169" y="553873"/>
                  <a:pt x="4318192" y="547762"/>
                  <a:pt x="4321541" y="539725"/>
                </a:cubicBezTo>
                <a:lnTo>
                  <a:pt x="4340879" y="548013"/>
                </a:lnTo>
                <a:cubicBezTo>
                  <a:pt x="4336359" y="558729"/>
                  <a:pt x="4329243" y="567435"/>
                  <a:pt x="4319532" y="574133"/>
                </a:cubicBezTo>
                <a:cubicBezTo>
                  <a:pt x="4309821" y="580830"/>
                  <a:pt x="4297849" y="584179"/>
                  <a:pt x="4283618" y="584179"/>
                </a:cubicBezTo>
                <a:cubicBezTo>
                  <a:pt x="4270893" y="584179"/>
                  <a:pt x="4259508" y="581165"/>
                  <a:pt x="4249462" y="575137"/>
                </a:cubicBezTo>
                <a:cubicBezTo>
                  <a:pt x="4239583" y="569110"/>
                  <a:pt x="4231714" y="560822"/>
                  <a:pt x="4225854" y="550274"/>
                </a:cubicBezTo>
                <a:cubicBezTo>
                  <a:pt x="4220161" y="539893"/>
                  <a:pt x="4217315" y="528005"/>
                  <a:pt x="4217315" y="514611"/>
                </a:cubicBezTo>
                <a:cubicBezTo>
                  <a:pt x="4217315" y="501216"/>
                  <a:pt x="4220161" y="489329"/>
                  <a:pt x="4225854" y="478948"/>
                </a:cubicBezTo>
                <a:cubicBezTo>
                  <a:pt x="4231881" y="468065"/>
                  <a:pt x="4239751" y="459693"/>
                  <a:pt x="4249462" y="453833"/>
                </a:cubicBezTo>
                <a:cubicBezTo>
                  <a:pt x="4259508" y="447806"/>
                  <a:pt x="4270893" y="444792"/>
                  <a:pt x="4283618" y="444792"/>
                </a:cubicBezTo>
                <a:close/>
                <a:moveTo>
                  <a:pt x="4139971" y="444792"/>
                </a:moveTo>
                <a:cubicBezTo>
                  <a:pt x="4157718" y="444792"/>
                  <a:pt x="4171699" y="449480"/>
                  <a:pt x="4181912" y="458856"/>
                </a:cubicBezTo>
                <a:cubicBezTo>
                  <a:pt x="4191958" y="468065"/>
                  <a:pt x="4196981" y="480790"/>
                  <a:pt x="4196981" y="497030"/>
                </a:cubicBezTo>
                <a:lnTo>
                  <a:pt x="4196981" y="580160"/>
                </a:lnTo>
                <a:lnTo>
                  <a:pt x="4176136" y="580160"/>
                </a:lnTo>
                <a:lnTo>
                  <a:pt x="4176136" y="561324"/>
                </a:lnTo>
                <a:lnTo>
                  <a:pt x="4175131" y="561324"/>
                </a:lnTo>
                <a:cubicBezTo>
                  <a:pt x="4171280" y="567854"/>
                  <a:pt x="4165671" y="573296"/>
                  <a:pt x="4158304" y="577649"/>
                </a:cubicBezTo>
                <a:cubicBezTo>
                  <a:pt x="4151105" y="582002"/>
                  <a:pt x="4142566" y="584179"/>
                  <a:pt x="4132687" y="584179"/>
                </a:cubicBezTo>
                <a:cubicBezTo>
                  <a:pt x="4122976" y="584179"/>
                  <a:pt x="4114437" y="582337"/>
                  <a:pt x="4107070" y="578653"/>
                </a:cubicBezTo>
                <a:cubicBezTo>
                  <a:pt x="4099368" y="574802"/>
                  <a:pt x="4093508" y="569612"/>
                  <a:pt x="4089490" y="563082"/>
                </a:cubicBezTo>
                <a:cubicBezTo>
                  <a:pt x="4085472" y="556552"/>
                  <a:pt x="4083462" y="549018"/>
                  <a:pt x="4083462" y="540479"/>
                </a:cubicBezTo>
                <a:cubicBezTo>
                  <a:pt x="4083462" y="526582"/>
                  <a:pt x="4088653" y="515783"/>
                  <a:pt x="4099034" y="508081"/>
                </a:cubicBezTo>
                <a:cubicBezTo>
                  <a:pt x="4109749" y="500212"/>
                  <a:pt x="4122976" y="496277"/>
                  <a:pt x="4138715" y="496277"/>
                </a:cubicBezTo>
                <a:cubicBezTo>
                  <a:pt x="4146919" y="496277"/>
                  <a:pt x="4154286" y="497114"/>
                  <a:pt x="4160816" y="498788"/>
                </a:cubicBezTo>
                <a:cubicBezTo>
                  <a:pt x="4167513" y="500463"/>
                  <a:pt x="4172620" y="502472"/>
                  <a:pt x="4176136" y="504816"/>
                </a:cubicBezTo>
                <a:lnTo>
                  <a:pt x="4176136" y="496779"/>
                </a:lnTo>
                <a:cubicBezTo>
                  <a:pt x="4176136" y="487236"/>
                  <a:pt x="4172787" y="479450"/>
                  <a:pt x="4166090" y="473423"/>
                </a:cubicBezTo>
                <a:cubicBezTo>
                  <a:pt x="4159393" y="467395"/>
                  <a:pt x="4150686" y="464381"/>
                  <a:pt x="4139971" y="464381"/>
                </a:cubicBezTo>
                <a:cubicBezTo>
                  <a:pt x="4132771" y="464381"/>
                  <a:pt x="4126074" y="465972"/>
                  <a:pt x="4119879" y="469153"/>
                </a:cubicBezTo>
                <a:cubicBezTo>
                  <a:pt x="4113349" y="472502"/>
                  <a:pt x="4108410" y="476939"/>
                  <a:pt x="4105061" y="482464"/>
                </a:cubicBezTo>
                <a:lnTo>
                  <a:pt x="4088485" y="470158"/>
                </a:lnTo>
                <a:cubicBezTo>
                  <a:pt x="4093508" y="462456"/>
                  <a:pt x="4100624" y="456261"/>
                  <a:pt x="4109833" y="451573"/>
                </a:cubicBezTo>
                <a:cubicBezTo>
                  <a:pt x="4118874" y="447052"/>
                  <a:pt x="4128920" y="444792"/>
                  <a:pt x="4139971" y="444792"/>
                </a:cubicBezTo>
                <a:close/>
                <a:moveTo>
                  <a:pt x="4007393" y="444792"/>
                </a:moveTo>
                <a:cubicBezTo>
                  <a:pt x="4021290" y="444792"/>
                  <a:pt x="4033261" y="448140"/>
                  <a:pt x="4043307" y="454838"/>
                </a:cubicBezTo>
                <a:cubicBezTo>
                  <a:pt x="4053018" y="461367"/>
                  <a:pt x="4059883" y="470158"/>
                  <a:pt x="4063901" y="481208"/>
                </a:cubicBezTo>
                <a:lnTo>
                  <a:pt x="4044060" y="489496"/>
                </a:lnTo>
                <a:cubicBezTo>
                  <a:pt x="4040712" y="481124"/>
                  <a:pt x="4035940" y="474929"/>
                  <a:pt x="4029745" y="470911"/>
                </a:cubicBezTo>
                <a:cubicBezTo>
                  <a:pt x="4023382" y="466725"/>
                  <a:pt x="4015597" y="464632"/>
                  <a:pt x="4006388" y="464632"/>
                </a:cubicBezTo>
                <a:cubicBezTo>
                  <a:pt x="3998686" y="464632"/>
                  <a:pt x="3991487" y="466725"/>
                  <a:pt x="3984789" y="470911"/>
                </a:cubicBezTo>
                <a:cubicBezTo>
                  <a:pt x="3978092" y="475097"/>
                  <a:pt x="3972734" y="480957"/>
                  <a:pt x="3968716" y="488491"/>
                </a:cubicBezTo>
                <a:cubicBezTo>
                  <a:pt x="3964698" y="496026"/>
                  <a:pt x="3962688" y="504732"/>
                  <a:pt x="3962688" y="514611"/>
                </a:cubicBezTo>
                <a:cubicBezTo>
                  <a:pt x="3962688" y="524322"/>
                  <a:pt x="3964698" y="532944"/>
                  <a:pt x="3968716" y="540479"/>
                </a:cubicBezTo>
                <a:cubicBezTo>
                  <a:pt x="3972734" y="548013"/>
                  <a:pt x="3978092" y="553873"/>
                  <a:pt x="3984789" y="558059"/>
                </a:cubicBezTo>
                <a:cubicBezTo>
                  <a:pt x="3991654" y="562412"/>
                  <a:pt x="3998854" y="564589"/>
                  <a:pt x="4006388" y="564589"/>
                </a:cubicBezTo>
                <a:cubicBezTo>
                  <a:pt x="4015429" y="564589"/>
                  <a:pt x="4023382" y="562412"/>
                  <a:pt x="4030247" y="558059"/>
                </a:cubicBezTo>
                <a:cubicBezTo>
                  <a:pt x="4036944" y="553873"/>
                  <a:pt x="4041967" y="547762"/>
                  <a:pt x="4045316" y="539725"/>
                </a:cubicBezTo>
                <a:lnTo>
                  <a:pt x="4064654" y="548013"/>
                </a:lnTo>
                <a:cubicBezTo>
                  <a:pt x="4060134" y="558729"/>
                  <a:pt x="4053018" y="567435"/>
                  <a:pt x="4043307" y="574133"/>
                </a:cubicBezTo>
                <a:cubicBezTo>
                  <a:pt x="4033596" y="580830"/>
                  <a:pt x="4021624" y="584179"/>
                  <a:pt x="4007393" y="584179"/>
                </a:cubicBezTo>
                <a:cubicBezTo>
                  <a:pt x="3994668" y="584179"/>
                  <a:pt x="3983283" y="581165"/>
                  <a:pt x="3973237" y="575137"/>
                </a:cubicBezTo>
                <a:cubicBezTo>
                  <a:pt x="3963358" y="569110"/>
                  <a:pt x="3955489" y="560822"/>
                  <a:pt x="3949629" y="550274"/>
                </a:cubicBezTo>
                <a:cubicBezTo>
                  <a:pt x="3943936" y="539893"/>
                  <a:pt x="3941090" y="528005"/>
                  <a:pt x="3941090" y="514611"/>
                </a:cubicBezTo>
                <a:cubicBezTo>
                  <a:pt x="3941090" y="501216"/>
                  <a:pt x="3943936" y="489329"/>
                  <a:pt x="3949629" y="478948"/>
                </a:cubicBezTo>
                <a:cubicBezTo>
                  <a:pt x="3955656" y="468065"/>
                  <a:pt x="3963526" y="459693"/>
                  <a:pt x="3973237" y="453833"/>
                </a:cubicBezTo>
                <a:cubicBezTo>
                  <a:pt x="3983283" y="447806"/>
                  <a:pt x="3994668" y="444792"/>
                  <a:pt x="4007393" y="444792"/>
                </a:cubicBezTo>
                <a:close/>
                <a:moveTo>
                  <a:pt x="3235096" y="444792"/>
                </a:moveTo>
                <a:cubicBezTo>
                  <a:pt x="3252843" y="444792"/>
                  <a:pt x="3266824" y="449480"/>
                  <a:pt x="3277037" y="458856"/>
                </a:cubicBezTo>
                <a:cubicBezTo>
                  <a:pt x="3287083" y="468065"/>
                  <a:pt x="3292106" y="480790"/>
                  <a:pt x="3292106" y="497030"/>
                </a:cubicBezTo>
                <a:lnTo>
                  <a:pt x="3292106" y="580160"/>
                </a:lnTo>
                <a:lnTo>
                  <a:pt x="3271261" y="580160"/>
                </a:lnTo>
                <a:lnTo>
                  <a:pt x="3271261" y="561324"/>
                </a:lnTo>
                <a:lnTo>
                  <a:pt x="3270256" y="561324"/>
                </a:lnTo>
                <a:cubicBezTo>
                  <a:pt x="3266405" y="567854"/>
                  <a:pt x="3260796" y="573296"/>
                  <a:pt x="3253429" y="577649"/>
                </a:cubicBezTo>
                <a:cubicBezTo>
                  <a:pt x="3246230" y="582002"/>
                  <a:pt x="3237691" y="584179"/>
                  <a:pt x="3227812" y="584179"/>
                </a:cubicBezTo>
                <a:cubicBezTo>
                  <a:pt x="3218101" y="584179"/>
                  <a:pt x="3209562" y="582337"/>
                  <a:pt x="3202195" y="578653"/>
                </a:cubicBezTo>
                <a:cubicBezTo>
                  <a:pt x="3194493" y="574802"/>
                  <a:pt x="3188633" y="569612"/>
                  <a:pt x="3184615" y="563082"/>
                </a:cubicBezTo>
                <a:cubicBezTo>
                  <a:pt x="3180597" y="556552"/>
                  <a:pt x="3178587" y="549018"/>
                  <a:pt x="3178587" y="540479"/>
                </a:cubicBezTo>
                <a:cubicBezTo>
                  <a:pt x="3178587" y="526582"/>
                  <a:pt x="3183778" y="515783"/>
                  <a:pt x="3194158" y="508081"/>
                </a:cubicBezTo>
                <a:cubicBezTo>
                  <a:pt x="3204874" y="500212"/>
                  <a:pt x="3218101" y="496277"/>
                  <a:pt x="3233840" y="496277"/>
                </a:cubicBezTo>
                <a:cubicBezTo>
                  <a:pt x="3242044" y="496277"/>
                  <a:pt x="3249411" y="497114"/>
                  <a:pt x="3255941" y="498788"/>
                </a:cubicBezTo>
                <a:cubicBezTo>
                  <a:pt x="3262638" y="500463"/>
                  <a:pt x="3267745" y="502472"/>
                  <a:pt x="3271261" y="504816"/>
                </a:cubicBezTo>
                <a:lnTo>
                  <a:pt x="3271261" y="496779"/>
                </a:lnTo>
                <a:cubicBezTo>
                  <a:pt x="3271261" y="487236"/>
                  <a:pt x="3267912" y="479450"/>
                  <a:pt x="3261215" y="473423"/>
                </a:cubicBezTo>
                <a:cubicBezTo>
                  <a:pt x="3254518" y="467395"/>
                  <a:pt x="3245811" y="464381"/>
                  <a:pt x="3235096" y="464381"/>
                </a:cubicBezTo>
                <a:cubicBezTo>
                  <a:pt x="3227896" y="464381"/>
                  <a:pt x="3221199" y="465972"/>
                  <a:pt x="3215004" y="469153"/>
                </a:cubicBezTo>
                <a:cubicBezTo>
                  <a:pt x="3208474" y="472502"/>
                  <a:pt x="3203535" y="476939"/>
                  <a:pt x="3200186" y="482464"/>
                </a:cubicBezTo>
                <a:lnTo>
                  <a:pt x="3183610" y="470158"/>
                </a:lnTo>
                <a:cubicBezTo>
                  <a:pt x="3188633" y="462456"/>
                  <a:pt x="3195749" y="456261"/>
                  <a:pt x="3204958" y="451573"/>
                </a:cubicBezTo>
                <a:cubicBezTo>
                  <a:pt x="3213999" y="447052"/>
                  <a:pt x="3224045" y="444792"/>
                  <a:pt x="3235096" y="444792"/>
                </a:cubicBezTo>
                <a:close/>
                <a:moveTo>
                  <a:pt x="2912018" y="444792"/>
                </a:moveTo>
                <a:cubicBezTo>
                  <a:pt x="2925914" y="444792"/>
                  <a:pt x="2937886" y="448140"/>
                  <a:pt x="2947932" y="454838"/>
                </a:cubicBezTo>
                <a:cubicBezTo>
                  <a:pt x="2957643" y="461367"/>
                  <a:pt x="2964507" y="470158"/>
                  <a:pt x="2968526" y="481208"/>
                </a:cubicBezTo>
                <a:lnTo>
                  <a:pt x="2948685" y="489496"/>
                </a:lnTo>
                <a:cubicBezTo>
                  <a:pt x="2945336" y="481124"/>
                  <a:pt x="2940565" y="474929"/>
                  <a:pt x="2934370" y="470911"/>
                </a:cubicBezTo>
                <a:cubicBezTo>
                  <a:pt x="2928007" y="466725"/>
                  <a:pt x="2920222" y="464632"/>
                  <a:pt x="2911013" y="464632"/>
                </a:cubicBezTo>
                <a:cubicBezTo>
                  <a:pt x="2903311" y="464632"/>
                  <a:pt x="2896112" y="466725"/>
                  <a:pt x="2889414" y="470911"/>
                </a:cubicBezTo>
                <a:cubicBezTo>
                  <a:pt x="2882717" y="475097"/>
                  <a:pt x="2877359" y="480957"/>
                  <a:pt x="2873341" y="488491"/>
                </a:cubicBezTo>
                <a:cubicBezTo>
                  <a:pt x="2869323" y="496026"/>
                  <a:pt x="2867313" y="504732"/>
                  <a:pt x="2867313" y="514611"/>
                </a:cubicBezTo>
                <a:cubicBezTo>
                  <a:pt x="2867313" y="524322"/>
                  <a:pt x="2869323" y="532944"/>
                  <a:pt x="2873341" y="540479"/>
                </a:cubicBezTo>
                <a:cubicBezTo>
                  <a:pt x="2877359" y="548013"/>
                  <a:pt x="2882717" y="553873"/>
                  <a:pt x="2889414" y="558059"/>
                </a:cubicBezTo>
                <a:cubicBezTo>
                  <a:pt x="2896279" y="562412"/>
                  <a:pt x="2903479" y="564589"/>
                  <a:pt x="2911013" y="564589"/>
                </a:cubicBezTo>
                <a:cubicBezTo>
                  <a:pt x="2920054" y="564589"/>
                  <a:pt x="2928007" y="562412"/>
                  <a:pt x="2934872" y="558059"/>
                </a:cubicBezTo>
                <a:cubicBezTo>
                  <a:pt x="2941569" y="553873"/>
                  <a:pt x="2946592" y="547762"/>
                  <a:pt x="2949941" y="539725"/>
                </a:cubicBezTo>
                <a:lnTo>
                  <a:pt x="2969279" y="548013"/>
                </a:lnTo>
                <a:cubicBezTo>
                  <a:pt x="2964759" y="558729"/>
                  <a:pt x="2957643" y="567435"/>
                  <a:pt x="2947932" y="574133"/>
                </a:cubicBezTo>
                <a:cubicBezTo>
                  <a:pt x="2938221" y="580830"/>
                  <a:pt x="2926249" y="584179"/>
                  <a:pt x="2912018" y="584179"/>
                </a:cubicBezTo>
                <a:cubicBezTo>
                  <a:pt x="2899293" y="584179"/>
                  <a:pt x="2887907" y="581165"/>
                  <a:pt x="2877862" y="575137"/>
                </a:cubicBezTo>
                <a:cubicBezTo>
                  <a:pt x="2867983" y="569110"/>
                  <a:pt x="2860114" y="560822"/>
                  <a:pt x="2854254" y="550274"/>
                </a:cubicBezTo>
                <a:cubicBezTo>
                  <a:pt x="2848561" y="539893"/>
                  <a:pt x="2845715" y="528005"/>
                  <a:pt x="2845715" y="514611"/>
                </a:cubicBezTo>
                <a:cubicBezTo>
                  <a:pt x="2845715" y="501216"/>
                  <a:pt x="2848561" y="489329"/>
                  <a:pt x="2854254" y="478948"/>
                </a:cubicBezTo>
                <a:cubicBezTo>
                  <a:pt x="2860281" y="468065"/>
                  <a:pt x="2868150" y="459693"/>
                  <a:pt x="2877862" y="453833"/>
                </a:cubicBezTo>
                <a:cubicBezTo>
                  <a:pt x="2887907" y="447806"/>
                  <a:pt x="2899293" y="444792"/>
                  <a:pt x="2912018" y="444792"/>
                </a:cubicBezTo>
                <a:close/>
                <a:moveTo>
                  <a:pt x="2760622" y="444792"/>
                </a:moveTo>
                <a:cubicBezTo>
                  <a:pt x="2773514" y="444792"/>
                  <a:pt x="2785067" y="447889"/>
                  <a:pt x="2795281" y="454084"/>
                </a:cubicBezTo>
                <a:cubicBezTo>
                  <a:pt x="2805494" y="460279"/>
                  <a:pt x="2813531" y="468734"/>
                  <a:pt x="2819391" y="479450"/>
                </a:cubicBezTo>
                <a:cubicBezTo>
                  <a:pt x="2825083" y="489831"/>
                  <a:pt x="2827930" y="501551"/>
                  <a:pt x="2827930" y="514611"/>
                </a:cubicBezTo>
                <a:cubicBezTo>
                  <a:pt x="2827930" y="527670"/>
                  <a:pt x="2825083" y="539391"/>
                  <a:pt x="2819391" y="549771"/>
                </a:cubicBezTo>
                <a:cubicBezTo>
                  <a:pt x="2813531" y="560487"/>
                  <a:pt x="2805494" y="568942"/>
                  <a:pt x="2795281" y="575137"/>
                </a:cubicBezTo>
                <a:cubicBezTo>
                  <a:pt x="2785402" y="581165"/>
                  <a:pt x="2773849" y="584179"/>
                  <a:pt x="2760622" y="584179"/>
                </a:cubicBezTo>
                <a:cubicBezTo>
                  <a:pt x="2747395" y="584179"/>
                  <a:pt x="2735842" y="581165"/>
                  <a:pt x="2725964" y="575137"/>
                </a:cubicBezTo>
                <a:cubicBezTo>
                  <a:pt x="2715750" y="568942"/>
                  <a:pt x="2707714" y="560487"/>
                  <a:pt x="2701854" y="549771"/>
                </a:cubicBezTo>
                <a:cubicBezTo>
                  <a:pt x="2696161" y="539391"/>
                  <a:pt x="2693315" y="527670"/>
                  <a:pt x="2693315" y="514611"/>
                </a:cubicBezTo>
                <a:cubicBezTo>
                  <a:pt x="2693315" y="501551"/>
                  <a:pt x="2696161" y="489831"/>
                  <a:pt x="2701854" y="479450"/>
                </a:cubicBezTo>
                <a:cubicBezTo>
                  <a:pt x="2707714" y="468734"/>
                  <a:pt x="2715750" y="460279"/>
                  <a:pt x="2725964" y="454084"/>
                </a:cubicBezTo>
                <a:cubicBezTo>
                  <a:pt x="2736177" y="447889"/>
                  <a:pt x="2747730" y="444792"/>
                  <a:pt x="2760622" y="444792"/>
                </a:cubicBezTo>
                <a:close/>
                <a:moveTo>
                  <a:pt x="1945491" y="444792"/>
                </a:moveTo>
                <a:cubicBezTo>
                  <a:pt x="1961230" y="444792"/>
                  <a:pt x="1973201" y="449396"/>
                  <a:pt x="1981405" y="458605"/>
                </a:cubicBezTo>
                <a:cubicBezTo>
                  <a:pt x="1989777" y="467981"/>
                  <a:pt x="1993962" y="480455"/>
                  <a:pt x="1993962" y="496026"/>
                </a:cubicBezTo>
                <a:lnTo>
                  <a:pt x="1993962" y="580160"/>
                </a:lnTo>
                <a:lnTo>
                  <a:pt x="1972113" y="580160"/>
                </a:lnTo>
                <a:lnTo>
                  <a:pt x="1972113" y="499291"/>
                </a:lnTo>
                <a:cubicBezTo>
                  <a:pt x="1972113" y="487236"/>
                  <a:pt x="1969183" y="478445"/>
                  <a:pt x="1963323" y="472920"/>
                </a:cubicBezTo>
                <a:cubicBezTo>
                  <a:pt x="1957630" y="467395"/>
                  <a:pt x="1949676" y="464632"/>
                  <a:pt x="1939463" y="464632"/>
                </a:cubicBezTo>
                <a:cubicBezTo>
                  <a:pt x="1932431" y="464632"/>
                  <a:pt x="1926153" y="466642"/>
                  <a:pt x="1920627" y="470660"/>
                </a:cubicBezTo>
                <a:cubicBezTo>
                  <a:pt x="1914767" y="475013"/>
                  <a:pt x="1910414" y="480204"/>
                  <a:pt x="1907568" y="486231"/>
                </a:cubicBezTo>
                <a:cubicBezTo>
                  <a:pt x="1904554" y="492761"/>
                  <a:pt x="1903047" y="499458"/>
                  <a:pt x="1903047" y="506323"/>
                </a:cubicBezTo>
                <a:lnTo>
                  <a:pt x="1903047" y="580160"/>
                </a:lnTo>
                <a:lnTo>
                  <a:pt x="1881197" y="580160"/>
                </a:lnTo>
                <a:lnTo>
                  <a:pt x="1881197" y="449061"/>
                </a:lnTo>
                <a:lnTo>
                  <a:pt x="1901791" y="449061"/>
                </a:lnTo>
                <a:lnTo>
                  <a:pt x="1901791" y="468400"/>
                </a:lnTo>
                <a:lnTo>
                  <a:pt x="1903047" y="468400"/>
                </a:lnTo>
                <a:cubicBezTo>
                  <a:pt x="1906563" y="461870"/>
                  <a:pt x="1912256" y="456345"/>
                  <a:pt x="1920125" y="451824"/>
                </a:cubicBezTo>
                <a:cubicBezTo>
                  <a:pt x="1928161" y="447136"/>
                  <a:pt x="1936617" y="444792"/>
                  <a:pt x="1945491" y="444792"/>
                </a:cubicBezTo>
                <a:close/>
                <a:moveTo>
                  <a:pt x="1516596" y="444792"/>
                </a:moveTo>
                <a:cubicBezTo>
                  <a:pt x="1526642" y="444792"/>
                  <a:pt x="1535516" y="446885"/>
                  <a:pt x="1543218" y="451070"/>
                </a:cubicBezTo>
                <a:cubicBezTo>
                  <a:pt x="1550920" y="455256"/>
                  <a:pt x="1556947" y="460865"/>
                  <a:pt x="1561300" y="467897"/>
                </a:cubicBezTo>
                <a:lnTo>
                  <a:pt x="1562305" y="467897"/>
                </a:lnTo>
                <a:lnTo>
                  <a:pt x="1562305" y="449061"/>
                </a:lnTo>
                <a:lnTo>
                  <a:pt x="1583150" y="449061"/>
                </a:lnTo>
                <a:lnTo>
                  <a:pt x="1583150" y="575137"/>
                </a:lnTo>
                <a:cubicBezTo>
                  <a:pt x="1583150" y="596066"/>
                  <a:pt x="1577290" y="612140"/>
                  <a:pt x="1565570" y="623358"/>
                </a:cubicBezTo>
                <a:cubicBezTo>
                  <a:pt x="1554017" y="634408"/>
                  <a:pt x="1538697" y="639933"/>
                  <a:pt x="1519610" y="639933"/>
                </a:cubicBezTo>
                <a:cubicBezTo>
                  <a:pt x="1504039" y="639933"/>
                  <a:pt x="1491314" y="636334"/>
                  <a:pt x="1481436" y="629134"/>
                </a:cubicBezTo>
                <a:cubicBezTo>
                  <a:pt x="1471390" y="621934"/>
                  <a:pt x="1464609" y="613228"/>
                  <a:pt x="1461092" y="603015"/>
                </a:cubicBezTo>
                <a:lnTo>
                  <a:pt x="1481185" y="594476"/>
                </a:lnTo>
                <a:cubicBezTo>
                  <a:pt x="1484031" y="602177"/>
                  <a:pt x="1488803" y="608372"/>
                  <a:pt x="1495500" y="613061"/>
                </a:cubicBezTo>
                <a:cubicBezTo>
                  <a:pt x="1502197" y="617749"/>
                  <a:pt x="1510234" y="620093"/>
                  <a:pt x="1519610" y="620093"/>
                </a:cubicBezTo>
                <a:cubicBezTo>
                  <a:pt x="1533005" y="620093"/>
                  <a:pt x="1543469" y="616158"/>
                  <a:pt x="1551003" y="608289"/>
                </a:cubicBezTo>
                <a:cubicBezTo>
                  <a:pt x="1558538" y="600587"/>
                  <a:pt x="1562305" y="589369"/>
                  <a:pt x="1562305" y="574635"/>
                </a:cubicBezTo>
                <a:lnTo>
                  <a:pt x="1562305" y="560068"/>
                </a:lnTo>
                <a:lnTo>
                  <a:pt x="1561300" y="560068"/>
                </a:lnTo>
                <a:cubicBezTo>
                  <a:pt x="1557115" y="566598"/>
                  <a:pt x="1551087" y="572040"/>
                  <a:pt x="1543218" y="576393"/>
                </a:cubicBezTo>
                <a:cubicBezTo>
                  <a:pt x="1535516" y="580579"/>
                  <a:pt x="1526642" y="582672"/>
                  <a:pt x="1516596" y="582672"/>
                </a:cubicBezTo>
                <a:cubicBezTo>
                  <a:pt x="1505210" y="582672"/>
                  <a:pt x="1494830" y="579742"/>
                  <a:pt x="1485454" y="573882"/>
                </a:cubicBezTo>
                <a:cubicBezTo>
                  <a:pt x="1476245" y="568189"/>
                  <a:pt x="1468878" y="560068"/>
                  <a:pt x="1463353" y="549520"/>
                </a:cubicBezTo>
                <a:cubicBezTo>
                  <a:pt x="1457828" y="538972"/>
                  <a:pt x="1455065" y="527084"/>
                  <a:pt x="1455065" y="513857"/>
                </a:cubicBezTo>
                <a:cubicBezTo>
                  <a:pt x="1455065" y="500630"/>
                  <a:pt x="1457828" y="488743"/>
                  <a:pt x="1463353" y="478194"/>
                </a:cubicBezTo>
                <a:cubicBezTo>
                  <a:pt x="1469045" y="467479"/>
                  <a:pt x="1476412" y="459275"/>
                  <a:pt x="1485454" y="453582"/>
                </a:cubicBezTo>
                <a:cubicBezTo>
                  <a:pt x="1494830" y="447722"/>
                  <a:pt x="1505210" y="444792"/>
                  <a:pt x="1516596" y="444792"/>
                </a:cubicBezTo>
                <a:close/>
                <a:moveTo>
                  <a:pt x="1383516" y="444792"/>
                </a:moveTo>
                <a:cubicBezTo>
                  <a:pt x="1399254" y="444792"/>
                  <a:pt x="1411226" y="449396"/>
                  <a:pt x="1419430" y="458605"/>
                </a:cubicBezTo>
                <a:cubicBezTo>
                  <a:pt x="1427802" y="467981"/>
                  <a:pt x="1431987" y="480455"/>
                  <a:pt x="1431987" y="496026"/>
                </a:cubicBezTo>
                <a:lnTo>
                  <a:pt x="1431987" y="580160"/>
                </a:lnTo>
                <a:lnTo>
                  <a:pt x="1410138" y="580160"/>
                </a:lnTo>
                <a:lnTo>
                  <a:pt x="1410138" y="499291"/>
                </a:lnTo>
                <a:cubicBezTo>
                  <a:pt x="1410138" y="487236"/>
                  <a:pt x="1407207" y="478445"/>
                  <a:pt x="1401348" y="472920"/>
                </a:cubicBezTo>
                <a:cubicBezTo>
                  <a:pt x="1395654" y="467395"/>
                  <a:pt x="1387702" y="464632"/>
                  <a:pt x="1377489" y="464632"/>
                </a:cubicBezTo>
                <a:cubicBezTo>
                  <a:pt x="1370456" y="464632"/>
                  <a:pt x="1364178" y="466642"/>
                  <a:pt x="1358652" y="470660"/>
                </a:cubicBezTo>
                <a:cubicBezTo>
                  <a:pt x="1352792" y="475013"/>
                  <a:pt x="1348439" y="480204"/>
                  <a:pt x="1345593" y="486231"/>
                </a:cubicBezTo>
                <a:cubicBezTo>
                  <a:pt x="1342579" y="492761"/>
                  <a:pt x="1341072" y="499458"/>
                  <a:pt x="1341072" y="506323"/>
                </a:cubicBezTo>
                <a:lnTo>
                  <a:pt x="1341072" y="580160"/>
                </a:lnTo>
                <a:lnTo>
                  <a:pt x="1319222" y="580160"/>
                </a:lnTo>
                <a:lnTo>
                  <a:pt x="1319222" y="449061"/>
                </a:lnTo>
                <a:lnTo>
                  <a:pt x="1339817" y="449061"/>
                </a:lnTo>
                <a:lnTo>
                  <a:pt x="1339817" y="468400"/>
                </a:lnTo>
                <a:lnTo>
                  <a:pt x="1341072" y="468400"/>
                </a:lnTo>
                <a:cubicBezTo>
                  <a:pt x="1344588" y="461870"/>
                  <a:pt x="1350280" y="456345"/>
                  <a:pt x="1358150" y="451824"/>
                </a:cubicBezTo>
                <a:cubicBezTo>
                  <a:pt x="1366187" y="447136"/>
                  <a:pt x="1374642" y="444792"/>
                  <a:pt x="1383516" y="444792"/>
                </a:cubicBezTo>
                <a:close/>
                <a:moveTo>
                  <a:pt x="868896" y="444792"/>
                </a:moveTo>
                <a:cubicBezTo>
                  <a:pt x="878942" y="444792"/>
                  <a:pt x="887816" y="446885"/>
                  <a:pt x="895518" y="451070"/>
                </a:cubicBezTo>
                <a:cubicBezTo>
                  <a:pt x="903220" y="455256"/>
                  <a:pt x="909247" y="460865"/>
                  <a:pt x="913600" y="467897"/>
                </a:cubicBezTo>
                <a:lnTo>
                  <a:pt x="914605" y="467897"/>
                </a:lnTo>
                <a:lnTo>
                  <a:pt x="914605" y="449061"/>
                </a:lnTo>
                <a:lnTo>
                  <a:pt x="935451" y="449061"/>
                </a:lnTo>
                <a:lnTo>
                  <a:pt x="935451" y="575137"/>
                </a:lnTo>
                <a:cubicBezTo>
                  <a:pt x="935451" y="596066"/>
                  <a:pt x="929590" y="612140"/>
                  <a:pt x="917870" y="623358"/>
                </a:cubicBezTo>
                <a:cubicBezTo>
                  <a:pt x="906317" y="634408"/>
                  <a:pt x="890997" y="639933"/>
                  <a:pt x="871910" y="639933"/>
                </a:cubicBezTo>
                <a:cubicBezTo>
                  <a:pt x="856339" y="639933"/>
                  <a:pt x="843614" y="636334"/>
                  <a:pt x="833736" y="629134"/>
                </a:cubicBezTo>
                <a:cubicBezTo>
                  <a:pt x="823689" y="621934"/>
                  <a:pt x="816909" y="613228"/>
                  <a:pt x="813393" y="603015"/>
                </a:cubicBezTo>
                <a:lnTo>
                  <a:pt x="833484" y="594476"/>
                </a:lnTo>
                <a:cubicBezTo>
                  <a:pt x="836331" y="602177"/>
                  <a:pt x="841102" y="608372"/>
                  <a:pt x="847800" y="613061"/>
                </a:cubicBezTo>
                <a:cubicBezTo>
                  <a:pt x="854497" y="617749"/>
                  <a:pt x="862534" y="620093"/>
                  <a:pt x="871910" y="620093"/>
                </a:cubicBezTo>
                <a:cubicBezTo>
                  <a:pt x="885304" y="620093"/>
                  <a:pt x="895769" y="616158"/>
                  <a:pt x="903304" y="608289"/>
                </a:cubicBezTo>
                <a:cubicBezTo>
                  <a:pt x="910838" y="600587"/>
                  <a:pt x="914605" y="589369"/>
                  <a:pt x="914605" y="574635"/>
                </a:cubicBezTo>
                <a:lnTo>
                  <a:pt x="914605" y="560068"/>
                </a:lnTo>
                <a:lnTo>
                  <a:pt x="913600" y="560068"/>
                </a:lnTo>
                <a:cubicBezTo>
                  <a:pt x="909415" y="566598"/>
                  <a:pt x="903387" y="572040"/>
                  <a:pt x="895518" y="576393"/>
                </a:cubicBezTo>
                <a:cubicBezTo>
                  <a:pt x="887816" y="580579"/>
                  <a:pt x="878942" y="582672"/>
                  <a:pt x="868896" y="582672"/>
                </a:cubicBezTo>
                <a:cubicBezTo>
                  <a:pt x="857511" y="582672"/>
                  <a:pt x="847130" y="579742"/>
                  <a:pt x="837754" y="573882"/>
                </a:cubicBezTo>
                <a:cubicBezTo>
                  <a:pt x="828545" y="568189"/>
                  <a:pt x="821178" y="560068"/>
                  <a:pt x="815653" y="549520"/>
                </a:cubicBezTo>
                <a:cubicBezTo>
                  <a:pt x="810128" y="538972"/>
                  <a:pt x="807365" y="527084"/>
                  <a:pt x="807365" y="513857"/>
                </a:cubicBezTo>
                <a:cubicBezTo>
                  <a:pt x="807365" y="500630"/>
                  <a:pt x="810128" y="488743"/>
                  <a:pt x="815653" y="478194"/>
                </a:cubicBezTo>
                <a:cubicBezTo>
                  <a:pt x="821345" y="467479"/>
                  <a:pt x="828713" y="459275"/>
                  <a:pt x="837754" y="453582"/>
                </a:cubicBezTo>
                <a:cubicBezTo>
                  <a:pt x="847130" y="447722"/>
                  <a:pt x="857511" y="444792"/>
                  <a:pt x="868896" y="444792"/>
                </a:cubicBezTo>
                <a:close/>
                <a:moveTo>
                  <a:pt x="735816" y="444792"/>
                </a:moveTo>
                <a:cubicBezTo>
                  <a:pt x="751555" y="444792"/>
                  <a:pt x="763526" y="449396"/>
                  <a:pt x="771730" y="458605"/>
                </a:cubicBezTo>
                <a:cubicBezTo>
                  <a:pt x="780101" y="467981"/>
                  <a:pt x="784288" y="480455"/>
                  <a:pt x="784288" y="496026"/>
                </a:cubicBezTo>
                <a:lnTo>
                  <a:pt x="784288" y="580160"/>
                </a:lnTo>
                <a:lnTo>
                  <a:pt x="762437" y="580160"/>
                </a:lnTo>
                <a:lnTo>
                  <a:pt x="762437" y="499291"/>
                </a:lnTo>
                <a:cubicBezTo>
                  <a:pt x="762437" y="487236"/>
                  <a:pt x="759508" y="478445"/>
                  <a:pt x="753647" y="472920"/>
                </a:cubicBezTo>
                <a:cubicBezTo>
                  <a:pt x="747954" y="467395"/>
                  <a:pt x="740001" y="464632"/>
                  <a:pt x="729788" y="464632"/>
                </a:cubicBezTo>
                <a:cubicBezTo>
                  <a:pt x="722756" y="464632"/>
                  <a:pt x="716478" y="466642"/>
                  <a:pt x="710952" y="470660"/>
                </a:cubicBezTo>
                <a:cubicBezTo>
                  <a:pt x="705092" y="475013"/>
                  <a:pt x="700739" y="480204"/>
                  <a:pt x="697892" y="486231"/>
                </a:cubicBezTo>
                <a:cubicBezTo>
                  <a:pt x="694879" y="492761"/>
                  <a:pt x="693372" y="499458"/>
                  <a:pt x="693372" y="506323"/>
                </a:cubicBezTo>
                <a:lnTo>
                  <a:pt x="693372" y="580160"/>
                </a:lnTo>
                <a:lnTo>
                  <a:pt x="671522" y="580160"/>
                </a:lnTo>
                <a:lnTo>
                  <a:pt x="671522" y="449061"/>
                </a:lnTo>
                <a:lnTo>
                  <a:pt x="692116" y="449061"/>
                </a:lnTo>
                <a:lnTo>
                  <a:pt x="692116" y="468400"/>
                </a:lnTo>
                <a:lnTo>
                  <a:pt x="693372" y="468400"/>
                </a:lnTo>
                <a:cubicBezTo>
                  <a:pt x="696888" y="461870"/>
                  <a:pt x="702581" y="456345"/>
                  <a:pt x="710450" y="451824"/>
                </a:cubicBezTo>
                <a:cubicBezTo>
                  <a:pt x="718487" y="447136"/>
                  <a:pt x="726942" y="444792"/>
                  <a:pt x="735816" y="444792"/>
                </a:cubicBezTo>
                <a:close/>
                <a:moveTo>
                  <a:pt x="387893" y="444792"/>
                </a:moveTo>
                <a:cubicBezTo>
                  <a:pt x="401789" y="444792"/>
                  <a:pt x="413761" y="448140"/>
                  <a:pt x="423807" y="454838"/>
                </a:cubicBezTo>
                <a:cubicBezTo>
                  <a:pt x="433518" y="461367"/>
                  <a:pt x="440383" y="470158"/>
                  <a:pt x="444401" y="481208"/>
                </a:cubicBezTo>
                <a:lnTo>
                  <a:pt x="424561" y="489496"/>
                </a:lnTo>
                <a:cubicBezTo>
                  <a:pt x="421212" y="481124"/>
                  <a:pt x="416440" y="474929"/>
                  <a:pt x="410245" y="470911"/>
                </a:cubicBezTo>
                <a:cubicBezTo>
                  <a:pt x="403883" y="466725"/>
                  <a:pt x="396097" y="464632"/>
                  <a:pt x="386889" y="464632"/>
                </a:cubicBezTo>
                <a:cubicBezTo>
                  <a:pt x="379187" y="464632"/>
                  <a:pt x="371987" y="466725"/>
                  <a:pt x="365289" y="470911"/>
                </a:cubicBezTo>
                <a:cubicBezTo>
                  <a:pt x="358592" y="475097"/>
                  <a:pt x="353235" y="480957"/>
                  <a:pt x="349216" y="488491"/>
                </a:cubicBezTo>
                <a:cubicBezTo>
                  <a:pt x="345199" y="496026"/>
                  <a:pt x="343188" y="504732"/>
                  <a:pt x="343188" y="514611"/>
                </a:cubicBezTo>
                <a:cubicBezTo>
                  <a:pt x="343188" y="524322"/>
                  <a:pt x="345199" y="532944"/>
                  <a:pt x="349216" y="540479"/>
                </a:cubicBezTo>
                <a:cubicBezTo>
                  <a:pt x="353235" y="548013"/>
                  <a:pt x="358592" y="553873"/>
                  <a:pt x="365289" y="558059"/>
                </a:cubicBezTo>
                <a:cubicBezTo>
                  <a:pt x="372154" y="562412"/>
                  <a:pt x="379354" y="564589"/>
                  <a:pt x="386889" y="564589"/>
                </a:cubicBezTo>
                <a:cubicBezTo>
                  <a:pt x="395930" y="564589"/>
                  <a:pt x="403883" y="562412"/>
                  <a:pt x="410747" y="558059"/>
                </a:cubicBezTo>
                <a:cubicBezTo>
                  <a:pt x="417444" y="553873"/>
                  <a:pt x="422468" y="547762"/>
                  <a:pt x="425816" y="539725"/>
                </a:cubicBezTo>
                <a:lnTo>
                  <a:pt x="445155" y="548013"/>
                </a:lnTo>
                <a:cubicBezTo>
                  <a:pt x="440634" y="558729"/>
                  <a:pt x="433518" y="567435"/>
                  <a:pt x="423807" y="574133"/>
                </a:cubicBezTo>
                <a:cubicBezTo>
                  <a:pt x="414096" y="580830"/>
                  <a:pt x="402124" y="584179"/>
                  <a:pt x="387893" y="584179"/>
                </a:cubicBezTo>
                <a:cubicBezTo>
                  <a:pt x="375169" y="584179"/>
                  <a:pt x="363783" y="581165"/>
                  <a:pt x="353737" y="575137"/>
                </a:cubicBezTo>
                <a:cubicBezTo>
                  <a:pt x="343859" y="569110"/>
                  <a:pt x="335989" y="560822"/>
                  <a:pt x="330129" y="550274"/>
                </a:cubicBezTo>
                <a:cubicBezTo>
                  <a:pt x="324436" y="539893"/>
                  <a:pt x="321590" y="528005"/>
                  <a:pt x="321590" y="514611"/>
                </a:cubicBezTo>
                <a:cubicBezTo>
                  <a:pt x="321590" y="501216"/>
                  <a:pt x="324436" y="489329"/>
                  <a:pt x="330129" y="478948"/>
                </a:cubicBezTo>
                <a:cubicBezTo>
                  <a:pt x="336156" y="468065"/>
                  <a:pt x="344026" y="459693"/>
                  <a:pt x="353737" y="453833"/>
                </a:cubicBezTo>
                <a:cubicBezTo>
                  <a:pt x="363783" y="447806"/>
                  <a:pt x="375169" y="444792"/>
                  <a:pt x="387893" y="444792"/>
                </a:cubicBezTo>
                <a:close/>
                <a:moveTo>
                  <a:pt x="244246" y="444792"/>
                </a:moveTo>
                <a:cubicBezTo>
                  <a:pt x="261993" y="444792"/>
                  <a:pt x="275974" y="449480"/>
                  <a:pt x="286187" y="458856"/>
                </a:cubicBezTo>
                <a:cubicBezTo>
                  <a:pt x="296233" y="468065"/>
                  <a:pt x="301257" y="480790"/>
                  <a:pt x="301257" y="497030"/>
                </a:cubicBezTo>
                <a:lnTo>
                  <a:pt x="301257" y="580160"/>
                </a:lnTo>
                <a:lnTo>
                  <a:pt x="280411" y="580160"/>
                </a:lnTo>
                <a:lnTo>
                  <a:pt x="280411" y="561324"/>
                </a:lnTo>
                <a:lnTo>
                  <a:pt x="279406" y="561324"/>
                </a:lnTo>
                <a:cubicBezTo>
                  <a:pt x="275556" y="567854"/>
                  <a:pt x="269946" y="573296"/>
                  <a:pt x="262579" y="577649"/>
                </a:cubicBezTo>
                <a:cubicBezTo>
                  <a:pt x="255380" y="582002"/>
                  <a:pt x="246841" y="584179"/>
                  <a:pt x="236962" y="584179"/>
                </a:cubicBezTo>
                <a:cubicBezTo>
                  <a:pt x="227251" y="584179"/>
                  <a:pt x="218713" y="582337"/>
                  <a:pt x="211346" y="578653"/>
                </a:cubicBezTo>
                <a:cubicBezTo>
                  <a:pt x="203643" y="574802"/>
                  <a:pt x="197784" y="569612"/>
                  <a:pt x="193765" y="563082"/>
                </a:cubicBezTo>
                <a:cubicBezTo>
                  <a:pt x="189747" y="556552"/>
                  <a:pt x="187738" y="549018"/>
                  <a:pt x="187738" y="540479"/>
                </a:cubicBezTo>
                <a:cubicBezTo>
                  <a:pt x="187738" y="526582"/>
                  <a:pt x="192928" y="515783"/>
                  <a:pt x="203308" y="508081"/>
                </a:cubicBezTo>
                <a:cubicBezTo>
                  <a:pt x="214025" y="500212"/>
                  <a:pt x="227251" y="496277"/>
                  <a:pt x="242990" y="496277"/>
                </a:cubicBezTo>
                <a:cubicBezTo>
                  <a:pt x="251194" y="496277"/>
                  <a:pt x="258561" y="497114"/>
                  <a:pt x="265092" y="498788"/>
                </a:cubicBezTo>
                <a:cubicBezTo>
                  <a:pt x="271788" y="500463"/>
                  <a:pt x="276895" y="502472"/>
                  <a:pt x="280411" y="504816"/>
                </a:cubicBezTo>
                <a:lnTo>
                  <a:pt x="280411" y="496779"/>
                </a:lnTo>
                <a:cubicBezTo>
                  <a:pt x="280411" y="487236"/>
                  <a:pt x="277062" y="479450"/>
                  <a:pt x="270365" y="473423"/>
                </a:cubicBezTo>
                <a:cubicBezTo>
                  <a:pt x="263668" y="467395"/>
                  <a:pt x="254962" y="464381"/>
                  <a:pt x="244246" y="464381"/>
                </a:cubicBezTo>
                <a:cubicBezTo>
                  <a:pt x="237047" y="464381"/>
                  <a:pt x="230349" y="465972"/>
                  <a:pt x="224154" y="469153"/>
                </a:cubicBezTo>
                <a:cubicBezTo>
                  <a:pt x="217624" y="472502"/>
                  <a:pt x="212685" y="476939"/>
                  <a:pt x="209336" y="482464"/>
                </a:cubicBezTo>
                <a:lnTo>
                  <a:pt x="192760" y="470158"/>
                </a:lnTo>
                <a:cubicBezTo>
                  <a:pt x="197784" y="462456"/>
                  <a:pt x="204900" y="456261"/>
                  <a:pt x="214108" y="451573"/>
                </a:cubicBezTo>
                <a:cubicBezTo>
                  <a:pt x="223150" y="447052"/>
                  <a:pt x="233195" y="444792"/>
                  <a:pt x="244246" y="444792"/>
                </a:cubicBezTo>
                <a:close/>
                <a:moveTo>
                  <a:pt x="6147866" y="421184"/>
                </a:moveTo>
                <a:lnTo>
                  <a:pt x="6165447" y="421184"/>
                </a:lnTo>
                <a:lnTo>
                  <a:pt x="6165447" y="438764"/>
                </a:lnTo>
                <a:cubicBezTo>
                  <a:pt x="6165447" y="446299"/>
                  <a:pt x="6163772" y="452410"/>
                  <a:pt x="6160424" y="457098"/>
                </a:cubicBezTo>
                <a:cubicBezTo>
                  <a:pt x="6157075" y="461619"/>
                  <a:pt x="6152136" y="463879"/>
                  <a:pt x="6145606" y="463879"/>
                </a:cubicBezTo>
                <a:cubicBezTo>
                  <a:pt x="6143764" y="463879"/>
                  <a:pt x="6142006" y="463628"/>
                  <a:pt x="6140332" y="463126"/>
                </a:cubicBezTo>
                <a:lnTo>
                  <a:pt x="6140332" y="464130"/>
                </a:lnTo>
                <a:cubicBezTo>
                  <a:pt x="6154564" y="476687"/>
                  <a:pt x="6161680" y="493514"/>
                  <a:pt x="6161680" y="514611"/>
                </a:cubicBezTo>
                <a:cubicBezTo>
                  <a:pt x="6161680" y="527670"/>
                  <a:pt x="6158833" y="539391"/>
                  <a:pt x="6153140" y="549771"/>
                </a:cubicBezTo>
                <a:cubicBezTo>
                  <a:pt x="6147280" y="560487"/>
                  <a:pt x="6139244" y="568942"/>
                  <a:pt x="6129030" y="575137"/>
                </a:cubicBezTo>
                <a:cubicBezTo>
                  <a:pt x="6119152" y="581165"/>
                  <a:pt x="6107599" y="584179"/>
                  <a:pt x="6094372" y="584179"/>
                </a:cubicBezTo>
                <a:cubicBezTo>
                  <a:pt x="6081145" y="584179"/>
                  <a:pt x="6069592" y="581165"/>
                  <a:pt x="6059714" y="575137"/>
                </a:cubicBezTo>
                <a:cubicBezTo>
                  <a:pt x="6049500" y="568942"/>
                  <a:pt x="6041464" y="560487"/>
                  <a:pt x="6035603" y="549771"/>
                </a:cubicBezTo>
                <a:cubicBezTo>
                  <a:pt x="6029911" y="539391"/>
                  <a:pt x="6027064" y="527670"/>
                  <a:pt x="6027064" y="514611"/>
                </a:cubicBezTo>
                <a:cubicBezTo>
                  <a:pt x="6027064" y="501551"/>
                  <a:pt x="6029911" y="489831"/>
                  <a:pt x="6035603" y="479450"/>
                </a:cubicBezTo>
                <a:cubicBezTo>
                  <a:pt x="6041464" y="468734"/>
                  <a:pt x="6049500" y="460279"/>
                  <a:pt x="6059714" y="454084"/>
                </a:cubicBezTo>
                <a:cubicBezTo>
                  <a:pt x="6069927" y="447889"/>
                  <a:pt x="6081480" y="444792"/>
                  <a:pt x="6094372" y="444792"/>
                </a:cubicBezTo>
                <a:cubicBezTo>
                  <a:pt x="6098725" y="444792"/>
                  <a:pt x="6105422" y="445545"/>
                  <a:pt x="6114464" y="447052"/>
                </a:cubicBezTo>
                <a:cubicBezTo>
                  <a:pt x="6122501" y="448392"/>
                  <a:pt x="6128612" y="449061"/>
                  <a:pt x="6132798" y="449061"/>
                </a:cubicBezTo>
                <a:cubicBezTo>
                  <a:pt x="6138155" y="449061"/>
                  <a:pt x="6142090" y="448224"/>
                  <a:pt x="6144601" y="446550"/>
                </a:cubicBezTo>
                <a:cubicBezTo>
                  <a:pt x="6146778" y="445043"/>
                  <a:pt x="6147866" y="442448"/>
                  <a:pt x="6147866" y="438764"/>
                </a:cubicBezTo>
                <a:close/>
                <a:moveTo>
                  <a:pt x="6005763" y="421184"/>
                </a:moveTo>
                <a:lnTo>
                  <a:pt x="6023344" y="421184"/>
                </a:lnTo>
                <a:lnTo>
                  <a:pt x="6023344" y="438764"/>
                </a:lnTo>
                <a:cubicBezTo>
                  <a:pt x="6023344" y="447973"/>
                  <a:pt x="6021083" y="454670"/>
                  <a:pt x="6016563" y="458856"/>
                </a:cubicBezTo>
                <a:cubicBezTo>
                  <a:pt x="6011875" y="463209"/>
                  <a:pt x="6005094" y="465386"/>
                  <a:pt x="5996220" y="465386"/>
                </a:cubicBezTo>
                <a:lnTo>
                  <a:pt x="5993457" y="465386"/>
                </a:lnTo>
                <a:lnTo>
                  <a:pt x="5993457" y="580160"/>
                </a:lnTo>
                <a:lnTo>
                  <a:pt x="5972612" y="580160"/>
                </a:lnTo>
                <a:lnTo>
                  <a:pt x="5972612" y="561073"/>
                </a:lnTo>
                <a:lnTo>
                  <a:pt x="5971607" y="561073"/>
                </a:lnTo>
                <a:cubicBezTo>
                  <a:pt x="5968259" y="567435"/>
                  <a:pt x="5962482" y="572961"/>
                  <a:pt x="5954278" y="577649"/>
                </a:cubicBezTo>
                <a:cubicBezTo>
                  <a:pt x="5946744" y="582002"/>
                  <a:pt x="5938372" y="584179"/>
                  <a:pt x="5929163" y="584179"/>
                </a:cubicBezTo>
                <a:cubicBezTo>
                  <a:pt x="5913257" y="584179"/>
                  <a:pt x="5901202" y="579574"/>
                  <a:pt x="5892998" y="570365"/>
                </a:cubicBezTo>
                <a:cubicBezTo>
                  <a:pt x="5884627" y="560989"/>
                  <a:pt x="5880441" y="548013"/>
                  <a:pt x="5880441" y="531438"/>
                </a:cubicBezTo>
                <a:lnTo>
                  <a:pt x="5880441" y="449061"/>
                </a:lnTo>
                <a:lnTo>
                  <a:pt x="5902291" y="449061"/>
                </a:lnTo>
                <a:lnTo>
                  <a:pt x="5902291" y="528173"/>
                </a:lnTo>
                <a:cubicBezTo>
                  <a:pt x="5902291" y="540897"/>
                  <a:pt x="5905137" y="550106"/>
                  <a:pt x="5910830" y="555799"/>
                </a:cubicBezTo>
                <a:cubicBezTo>
                  <a:pt x="5916690" y="561659"/>
                  <a:pt x="5924308" y="564589"/>
                  <a:pt x="5933684" y="564589"/>
                </a:cubicBezTo>
                <a:cubicBezTo>
                  <a:pt x="5941051" y="564589"/>
                  <a:pt x="5947665" y="562580"/>
                  <a:pt x="5953525" y="558562"/>
                </a:cubicBezTo>
                <a:cubicBezTo>
                  <a:pt x="5959050" y="554711"/>
                  <a:pt x="5963487" y="549604"/>
                  <a:pt x="5966836" y="543242"/>
                </a:cubicBezTo>
                <a:cubicBezTo>
                  <a:pt x="5970017" y="537047"/>
                  <a:pt x="5971607" y="530349"/>
                  <a:pt x="5971607" y="523150"/>
                </a:cubicBezTo>
                <a:lnTo>
                  <a:pt x="5971607" y="449061"/>
                </a:lnTo>
                <a:lnTo>
                  <a:pt x="5996220" y="449061"/>
                </a:lnTo>
                <a:cubicBezTo>
                  <a:pt x="6002582" y="449061"/>
                  <a:pt x="6005763" y="445629"/>
                  <a:pt x="6005763" y="438764"/>
                </a:cubicBezTo>
                <a:close/>
                <a:moveTo>
                  <a:pt x="5585891" y="421184"/>
                </a:moveTo>
                <a:lnTo>
                  <a:pt x="5603472" y="421184"/>
                </a:lnTo>
                <a:lnTo>
                  <a:pt x="5603472" y="438764"/>
                </a:lnTo>
                <a:cubicBezTo>
                  <a:pt x="5603472" y="446299"/>
                  <a:pt x="5601797" y="452410"/>
                  <a:pt x="5598449" y="457098"/>
                </a:cubicBezTo>
                <a:cubicBezTo>
                  <a:pt x="5595100" y="461619"/>
                  <a:pt x="5590161" y="463879"/>
                  <a:pt x="5583631" y="463879"/>
                </a:cubicBezTo>
                <a:cubicBezTo>
                  <a:pt x="5581789" y="463879"/>
                  <a:pt x="5580031" y="463628"/>
                  <a:pt x="5578357" y="463126"/>
                </a:cubicBezTo>
                <a:lnTo>
                  <a:pt x="5578357" y="464130"/>
                </a:lnTo>
                <a:cubicBezTo>
                  <a:pt x="5592589" y="476687"/>
                  <a:pt x="5599705" y="493514"/>
                  <a:pt x="5599705" y="514611"/>
                </a:cubicBezTo>
                <a:cubicBezTo>
                  <a:pt x="5599705" y="527670"/>
                  <a:pt x="5596858" y="539391"/>
                  <a:pt x="5591165" y="549771"/>
                </a:cubicBezTo>
                <a:cubicBezTo>
                  <a:pt x="5585305" y="560487"/>
                  <a:pt x="5577269" y="568942"/>
                  <a:pt x="5567055" y="575137"/>
                </a:cubicBezTo>
                <a:cubicBezTo>
                  <a:pt x="5557177" y="581165"/>
                  <a:pt x="5545624" y="584179"/>
                  <a:pt x="5532397" y="584179"/>
                </a:cubicBezTo>
                <a:cubicBezTo>
                  <a:pt x="5519170" y="584179"/>
                  <a:pt x="5507617" y="581165"/>
                  <a:pt x="5497739" y="575137"/>
                </a:cubicBezTo>
                <a:cubicBezTo>
                  <a:pt x="5487525" y="568942"/>
                  <a:pt x="5479489" y="560487"/>
                  <a:pt x="5473628" y="549771"/>
                </a:cubicBezTo>
                <a:cubicBezTo>
                  <a:pt x="5467936" y="539391"/>
                  <a:pt x="5465089" y="527670"/>
                  <a:pt x="5465089" y="514611"/>
                </a:cubicBezTo>
                <a:cubicBezTo>
                  <a:pt x="5465089" y="501551"/>
                  <a:pt x="5467936" y="489831"/>
                  <a:pt x="5473628" y="479450"/>
                </a:cubicBezTo>
                <a:cubicBezTo>
                  <a:pt x="5479489" y="468734"/>
                  <a:pt x="5487525" y="460279"/>
                  <a:pt x="5497739" y="454084"/>
                </a:cubicBezTo>
                <a:cubicBezTo>
                  <a:pt x="5507952" y="447889"/>
                  <a:pt x="5519505" y="444792"/>
                  <a:pt x="5532397" y="444792"/>
                </a:cubicBezTo>
                <a:cubicBezTo>
                  <a:pt x="5536750" y="444792"/>
                  <a:pt x="5543447" y="445545"/>
                  <a:pt x="5552489" y="447052"/>
                </a:cubicBezTo>
                <a:cubicBezTo>
                  <a:pt x="5560526" y="448391"/>
                  <a:pt x="5566637" y="449061"/>
                  <a:pt x="5570823" y="449061"/>
                </a:cubicBezTo>
                <a:cubicBezTo>
                  <a:pt x="5576180" y="449061"/>
                  <a:pt x="5580115" y="448224"/>
                  <a:pt x="5582626" y="446550"/>
                </a:cubicBezTo>
                <a:cubicBezTo>
                  <a:pt x="5584803" y="445043"/>
                  <a:pt x="5585891" y="442448"/>
                  <a:pt x="5585891" y="438764"/>
                </a:cubicBezTo>
                <a:close/>
                <a:moveTo>
                  <a:pt x="4700838" y="421184"/>
                </a:moveTo>
                <a:lnTo>
                  <a:pt x="4718419" y="421184"/>
                </a:lnTo>
                <a:lnTo>
                  <a:pt x="4718419" y="438764"/>
                </a:lnTo>
                <a:cubicBezTo>
                  <a:pt x="4718419" y="447973"/>
                  <a:pt x="4716158" y="454670"/>
                  <a:pt x="4711638" y="458856"/>
                </a:cubicBezTo>
                <a:cubicBezTo>
                  <a:pt x="4706950" y="463209"/>
                  <a:pt x="4700169" y="465386"/>
                  <a:pt x="4691295" y="465386"/>
                </a:cubicBezTo>
                <a:lnTo>
                  <a:pt x="4688532" y="465386"/>
                </a:lnTo>
                <a:lnTo>
                  <a:pt x="4688532" y="580160"/>
                </a:lnTo>
                <a:lnTo>
                  <a:pt x="4667687" y="580160"/>
                </a:lnTo>
                <a:lnTo>
                  <a:pt x="4667687" y="561073"/>
                </a:lnTo>
                <a:lnTo>
                  <a:pt x="4666682" y="561073"/>
                </a:lnTo>
                <a:cubicBezTo>
                  <a:pt x="4663334" y="567435"/>
                  <a:pt x="4657557" y="572961"/>
                  <a:pt x="4649353" y="577649"/>
                </a:cubicBezTo>
                <a:cubicBezTo>
                  <a:pt x="4641819" y="582002"/>
                  <a:pt x="4633447" y="584179"/>
                  <a:pt x="4624238" y="584179"/>
                </a:cubicBezTo>
                <a:cubicBezTo>
                  <a:pt x="4608332" y="584179"/>
                  <a:pt x="4596277" y="579574"/>
                  <a:pt x="4588073" y="570365"/>
                </a:cubicBezTo>
                <a:cubicBezTo>
                  <a:pt x="4579702" y="560989"/>
                  <a:pt x="4575516" y="548013"/>
                  <a:pt x="4575516" y="531438"/>
                </a:cubicBezTo>
                <a:lnTo>
                  <a:pt x="4575516" y="449061"/>
                </a:lnTo>
                <a:lnTo>
                  <a:pt x="4597366" y="449061"/>
                </a:lnTo>
                <a:lnTo>
                  <a:pt x="4597366" y="528173"/>
                </a:lnTo>
                <a:cubicBezTo>
                  <a:pt x="4597366" y="540897"/>
                  <a:pt x="4600212" y="550106"/>
                  <a:pt x="4605905" y="555799"/>
                </a:cubicBezTo>
                <a:cubicBezTo>
                  <a:pt x="4611765" y="561659"/>
                  <a:pt x="4619383" y="564589"/>
                  <a:pt x="4628759" y="564589"/>
                </a:cubicBezTo>
                <a:cubicBezTo>
                  <a:pt x="4636126" y="564589"/>
                  <a:pt x="4642740" y="562580"/>
                  <a:pt x="4648600" y="558562"/>
                </a:cubicBezTo>
                <a:cubicBezTo>
                  <a:pt x="4654125" y="554711"/>
                  <a:pt x="4658562" y="549604"/>
                  <a:pt x="4661911" y="543242"/>
                </a:cubicBezTo>
                <a:cubicBezTo>
                  <a:pt x="4665092" y="537047"/>
                  <a:pt x="4666682" y="530349"/>
                  <a:pt x="4666682" y="523150"/>
                </a:cubicBezTo>
                <a:lnTo>
                  <a:pt x="4666682" y="449061"/>
                </a:lnTo>
                <a:lnTo>
                  <a:pt x="4691295" y="449061"/>
                </a:lnTo>
                <a:cubicBezTo>
                  <a:pt x="4697657" y="449061"/>
                  <a:pt x="4700838" y="445629"/>
                  <a:pt x="4700838" y="438764"/>
                </a:cubicBezTo>
                <a:close/>
                <a:moveTo>
                  <a:pt x="3624514" y="421184"/>
                </a:moveTo>
                <a:lnTo>
                  <a:pt x="3642094" y="421184"/>
                </a:lnTo>
                <a:lnTo>
                  <a:pt x="3642094" y="438764"/>
                </a:lnTo>
                <a:cubicBezTo>
                  <a:pt x="3642094" y="447973"/>
                  <a:pt x="3639834" y="454670"/>
                  <a:pt x="3635313" y="458856"/>
                </a:cubicBezTo>
                <a:cubicBezTo>
                  <a:pt x="3630625" y="463209"/>
                  <a:pt x="3623844" y="465386"/>
                  <a:pt x="3614970" y="465386"/>
                </a:cubicBezTo>
                <a:lnTo>
                  <a:pt x="3612207" y="465386"/>
                </a:lnTo>
                <a:lnTo>
                  <a:pt x="3612207" y="580160"/>
                </a:lnTo>
                <a:lnTo>
                  <a:pt x="3591362" y="580160"/>
                </a:lnTo>
                <a:lnTo>
                  <a:pt x="3591362" y="561073"/>
                </a:lnTo>
                <a:lnTo>
                  <a:pt x="3590358" y="561073"/>
                </a:lnTo>
                <a:cubicBezTo>
                  <a:pt x="3587009" y="567435"/>
                  <a:pt x="3581233" y="572961"/>
                  <a:pt x="3573028" y="577649"/>
                </a:cubicBezTo>
                <a:cubicBezTo>
                  <a:pt x="3565494" y="582002"/>
                  <a:pt x="3557122" y="584179"/>
                  <a:pt x="3547914" y="584179"/>
                </a:cubicBezTo>
                <a:cubicBezTo>
                  <a:pt x="3532008" y="584179"/>
                  <a:pt x="3519953" y="579574"/>
                  <a:pt x="3511748" y="570365"/>
                </a:cubicBezTo>
                <a:cubicBezTo>
                  <a:pt x="3503377" y="560989"/>
                  <a:pt x="3499191" y="548013"/>
                  <a:pt x="3499191" y="531438"/>
                </a:cubicBezTo>
                <a:lnTo>
                  <a:pt x="3499191" y="449061"/>
                </a:lnTo>
                <a:lnTo>
                  <a:pt x="3521041" y="449061"/>
                </a:lnTo>
                <a:lnTo>
                  <a:pt x="3521041" y="528173"/>
                </a:lnTo>
                <a:cubicBezTo>
                  <a:pt x="3521041" y="540897"/>
                  <a:pt x="3523887" y="550106"/>
                  <a:pt x="3529580" y="555799"/>
                </a:cubicBezTo>
                <a:cubicBezTo>
                  <a:pt x="3535440" y="561659"/>
                  <a:pt x="3543058" y="564589"/>
                  <a:pt x="3552434" y="564589"/>
                </a:cubicBezTo>
                <a:cubicBezTo>
                  <a:pt x="3559801" y="564589"/>
                  <a:pt x="3566415" y="562580"/>
                  <a:pt x="3572275" y="558562"/>
                </a:cubicBezTo>
                <a:cubicBezTo>
                  <a:pt x="3577800" y="554711"/>
                  <a:pt x="3582237" y="549604"/>
                  <a:pt x="3585586" y="543242"/>
                </a:cubicBezTo>
                <a:cubicBezTo>
                  <a:pt x="3588767" y="537047"/>
                  <a:pt x="3590358" y="530349"/>
                  <a:pt x="3590358" y="523150"/>
                </a:cubicBezTo>
                <a:lnTo>
                  <a:pt x="3590358" y="449061"/>
                </a:lnTo>
                <a:lnTo>
                  <a:pt x="3614970" y="449061"/>
                </a:lnTo>
                <a:cubicBezTo>
                  <a:pt x="3621332" y="449061"/>
                  <a:pt x="3624514" y="445629"/>
                  <a:pt x="3624514" y="438764"/>
                </a:cubicBezTo>
                <a:close/>
                <a:moveTo>
                  <a:pt x="643189" y="421184"/>
                </a:moveTo>
                <a:lnTo>
                  <a:pt x="660769" y="421184"/>
                </a:lnTo>
                <a:lnTo>
                  <a:pt x="660769" y="438764"/>
                </a:lnTo>
                <a:cubicBezTo>
                  <a:pt x="660769" y="447973"/>
                  <a:pt x="658509" y="454670"/>
                  <a:pt x="653989" y="458856"/>
                </a:cubicBezTo>
                <a:cubicBezTo>
                  <a:pt x="649300" y="463209"/>
                  <a:pt x="642520" y="465386"/>
                  <a:pt x="633645" y="465386"/>
                </a:cubicBezTo>
                <a:lnTo>
                  <a:pt x="630883" y="465386"/>
                </a:lnTo>
                <a:lnTo>
                  <a:pt x="630883" y="580160"/>
                </a:lnTo>
                <a:lnTo>
                  <a:pt x="610038" y="580160"/>
                </a:lnTo>
                <a:lnTo>
                  <a:pt x="610038" y="561073"/>
                </a:lnTo>
                <a:lnTo>
                  <a:pt x="609033" y="561073"/>
                </a:lnTo>
                <a:cubicBezTo>
                  <a:pt x="605684" y="567435"/>
                  <a:pt x="599908" y="572961"/>
                  <a:pt x="591704" y="577649"/>
                </a:cubicBezTo>
                <a:cubicBezTo>
                  <a:pt x="584169" y="582002"/>
                  <a:pt x="575798" y="584179"/>
                  <a:pt x="566589" y="584179"/>
                </a:cubicBezTo>
                <a:cubicBezTo>
                  <a:pt x="550683" y="584179"/>
                  <a:pt x="538628" y="579574"/>
                  <a:pt x="530424" y="570365"/>
                </a:cubicBezTo>
                <a:cubicBezTo>
                  <a:pt x="522052" y="560989"/>
                  <a:pt x="517866" y="548013"/>
                  <a:pt x="517866" y="531438"/>
                </a:cubicBezTo>
                <a:lnTo>
                  <a:pt x="517866" y="449061"/>
                </a:lnTo>
                <a:lnTo>
                  <a:pt x="539716" y="449061"/>
                </a:lnTo>
                <a:lnTo>
                  <a:pt x="539716" y="528173"/>
                </a:lnTo>
                <a:cubicBezTo>
                  <a:pt x="539716" y="540897"/>
                  <a:pt x="542563" y="550106"/>
                  <a:pt x="548256" y="555799"/>
                </a:cubicBezTo>
                <a:cubicBezTo>
                  <a:pt x="554115" y="561659"/>
                  <a:pt x="561733" y="564589"/>
                  <a:pt x="571109" y="564589"/>
                </a:cubicBezTo>
                <a:cubicBezTo>
                  <a:pt x="578476" y="564589"/>
                  <a:pt x="585090" y="562580"/>
                  <a:pt x="590950" y="558562"/>
                </a:cubicBezTo>
                <a:cubicBezTo>
                  <a:pt x="596476" y="554711"/>
                  <a:pt x="600913" y="549604"/>
                  <a:pt x="604261" y="543242"/>
                </a:cubicBezTo>
                <a:cubicBezTo>
                  <a:pt x="607443" y="537047"/>
                  <a:pt x="609033" y="530349"/>
                  <a:pt x="609033" y="523150"/>
                </a:cubicBezTo>
                <a:lnTo>
                  <a:pt x="609033" y="449061"/>
                </a:lnTo>
                <a:lnTo>
                  <a:pt x="633645" y="449061"/>
                </a:lnTo>
                <a:cubicBezTo>
                  <a:pt x="640008" y="449061"/>
                  <a:pt x="643189" y="445629"/>
                  <a:pt x="643189" y="438764"/>
                </a:cubicBezTo>
                <a:close/>
                <a:moveTo>
                  <a:pt x="6400334" y="411891"/>
                </a:moveTo>
                <a:lnTo>
                  <a:pt x="6422184" y="411891"/>
                </a:lnTo>
                <a:lnTo>
                  <a:pt x="6422184" y="449061"/>
                </a:lnTo>
                <a:lnTo>
                  <a:pt x="6454331" y="449061"/>
                </a:lnTo>
                <a:lnTo>
                  <a:pt x="6454331" y="468902"/>
                </a:lnTo>
                <a:lnTo>
                  <a:pt x="6422184" y="468902"/>
                </a:lnTo>
                <a:lnTo>
                  <a:pt x="6422184" y="540228"/>
                </a:lnTo>
                <a:cubicBezTo>
                  <a:pt x="6422184" y="547595"/>
                  <a:pt x="6423524" y="552953"/>
                  <a:pt x="6426202" y="556301"/>
                </a:cubicBezTo>
                <a:cubicBezTo>
                  <a:pt x="6429384" y="559985"/>
                  <a:pt x="6434156" y="561826"/>
                  <a:pt x="6440518" y="561826"/>
                </a:cubicBezTo>
                <a:cubicBezTo>
                  <a:pt x="6446044" y="561826"/>
                  <a:pt x="6450815" y="560403"/>
                  <a:pt x="6454834" y="557557"/>
                </a:cubicBezTo>
                <a:lnTo>
                  <a:pt x="6454834" y="578904"/>
                </a:lnTo>
                <a:cubicBezTo>
                  <a:pt x="6452490" y="580077"/>
                  <a:pt x="6449894" y="580914"/>
                  <a:pt x="6447048" y="581416"/>
                </a:cubicBezTo>
                <a:cubicBezTo>
                  <a:pt x="6444369" y="581918"/>
                  <a:pt x="6440936" y="582169"/>
                  <a:pt x="6436751" y="582169"/>
                </a:cubicBezTo>
                <a:cubicBezTo>
                  <a:pt x="6431226" y="582169"/>
                  <a:pt x="6426286" y="581332"/>
                  <a:pt x="6421933" y="579658"/>
                </a:cubicBezTo>
                <a:cubicBezTo>
                  <a:pt x="6417245" y="577816"/>
                  <a:pt x="6413478" y="575472"/>
                  <a:pt x="6410632" y="572626"/>
                </a:cubicBezTo>
                <a:cubicBezTo>
                  <a:pt x="6403767" y="566096"/>
                  <a:pt x="6400334" y="557138"/>
                  <a:pt x="6400334" y="545753"/>
                </a:cubicBezTo>
                <a:lnTo>
                  <a:pt x="6400334" y="468902"/>
                </a:lnTo>
                <a:lnTo>
                  <a:pt x="6377480" y="468902"/>
                </a:lnTo>
                <a:lnTo>
                  <a:pt x="6377480" y="449061"/>
                </a:lnTo>
                <a:lnTo>
                  <a:pt x="6400334" y="449061"/>
                </a:lnTo>
                <a:close/>
                <a:moveTo>
                  <a:pt x="6481772" y="396069"/>
                </a:moveTo>
                <a:lnTo>
                  <a:pt x="6503621" y="396069"/>
                </a:lnTo>
                <a:lnTo>
                  <a:pt x="6503621" y="450317"/>
                </a:lnTo>
                <a:lnTo>
                  <a:pt x="6502366" y="468400"/>
                </a:lnTo>
                <a:lnTo>
                  <a:pt x="6503621" y="468400"/>
                </a:lnTo>
                <a:cubicBezTo>
                  <a:pt x="6506970" y="461870"/>
                  <a:pt x="6512662" y="456261"/>
                  <a:pt x="6520699" y="451573"/>
                </a:cubicBezTo>
                <a:cubicBezTo>
                  <a:pt x="6528401" y="447052"/>
                  <a:pt x="6536940" y="444792"/>
                  <a:pt x="6546316" y="444792"/>
                </a:cubicBezTo>
                <a:cubicBezTo>
                  <a:pt x="6562222" y="444792"/>
                  <a:pt x="6574361" y="449480"/>
                  <a:pt x="6582732" y="458856"/>
                </a:cubicBezTo>
                <a:cubicBezTo>
                  <a:pt x="6591104" y="468232"/>
                  <a:pt x="6595290" y="480622"/>
                  <a:pt x="6595290" y="496026"/>
                </a:cubicBezTo>
                <a:lnTo>
                  <a:pt x="6595290" y="580160"/>
                </a:lnTo>
                <a:lnTo>
                  <a:pt x="6573440" y="580160"/>
                </a:lnTo>
                <a:lnTo>
                  <a:pt x="6573440" y="499291"/>
                </a:lnTo>
                <a:cubicBezTo>
                  <a:pt x="6573440" y="487571"/>
                  <a:pt x="6570426" y="478864"/>
                  <a:pt x="6564399" y="473171"/>
                </a:cubicBezTo>
                <a:cubicBezTo>
                  <a:pt x="6558539" y="467479"/>
                  <a:pt x="6550753" y="464632"/>
                  <a:pt x="6541042" y="464632"/>
                </a:cubicBezTo>
                <a:cubicBezTo>
                  <a:pt x="6534512" y="464632"/>
                  <a:pt x="6528234" y="466725"/>
                  <a:pt x="6522206" y="470911"/>
                </a:cubicBezTo>
                <a:cubicBezTo>
                  <a:pt x="6516514" y="474929"/>
                  <a:pt x="6511993" y="480204"/>
                  <a:pt x="6508644" y="486733"/>
                </a:cubicBezTo>
                <a:cubicBezTo>
                  <a:pt x="6505296" y="493431"/>
                  <a:pt x="6503621" y="500212"/>
                  <a:pt x="6503621" y="507076"/>
                </a:cubicBezTo>
                <a:lnTo>
                  <a:pt x="6503621" y="580160"/>
                </a:lnTo>
                <a:lnTo>
                  <a:pt x="6481772" y="580160"/>
                </a:lnTo>
                <a:close/>
                <a:moveTo>
                  <a:pt x="5829756" y="396069"/>
                </a:moveTo>
                <a:lnTo>
                  <a:pt x="5851605" y="396069"/>
                </a:lnTo>
                <a:lnTo>
                  <a:pt x="5851605" y="412896"/>
                </a:lnTo>
                <a:lnTo>
                  <a:pt x="5867930" y="412896"/>
                </a:lnTo>
                <a:lnTo>
                  <a:pt x="5867930" y="430225"/>
                </a:lnTo>
                <a:lnTo>
                  <a:pt x="5851605" y="430225"/>
                </a:lnTo>
                <a:lnTo>
                  <a:pt x="5851605" y="580160"/>
                </a:lnTo>
                <a:lnTo>
                  <a:pt x="5830760" y="580160"/>
                </a:lnTo>
                <a:lnTo>
                  <a:pt x="5830760" y="560822"/>
                </a:lnTo>
                <a:lnTo>
                  <a:pt x="5829756" y="560822"/>
                </a:lnTo>
                <a:cubicBezTo>
                  <a:pt x="5825905" y="567184"/>
                  <a:pt x="5819877" y="572710"/>
                  <a:pt x="5811673" y="577398"/>
                </a:cubicBezTo>
                <a:cubicBezTo>
                  <a:pt x="5803804" y="581918"/>
                  <a:pt x="5794930" y="584179"/>
                  <a:pt x="5785051" y="584179"/>
                </a:cubicBezTo>
                <a:cubicBezTo>
                  <a:pt x="5772829" y="584179"/>
                  <a:pt x="5762113" y="581249"/>
                  <a:pt x="5752904" y="575388"/>
                </a:cubicBezTo>
                <a:cubicBezTo>
                  <a:pt x="5743528" y="569528"/>
                  <a:pt x="5736078" y="561240"/>
                  <a:pt x="5730552" y="550525"/>
                </a:cubicBezTo>
                <a:cubicBezTo>
                  <a:pt x="5725027" y="539977"/>
                  <a:pt x="5722264" y="528005"/>
                  <a:pt x="5722264" y="514611"/>
                </a:cubicBezTo>
                <a:cubicBezTo>
                  <a:pt x="5722264" y="501384"/>
                  <a:pt x="5725027" y="489496"/>
                  <a:pt x="5730552" y="478948"/>
                </a:cubicBezTo>
                <a:cubicBezTo>
                  <a:pt x="5736245" y="468065"/>
                  <a:pt x="5743696" y="459693"/>
                  <a:pt x="5752904" y="453833"/>
                </a:cubicBezTo>
                <a:cubicBezTo>
                  <a:pt x="5762448" y="447806"/>
                  <a:pt x="5773164" y="444792"/>
                  <a:pt x="5785051" y="444792"/>
                </a:cubicBezTo>
                <a:cubicBezTo>
                  <a:pt x="5794762" y="444792"/>
                  <a:pt x="5803636" y="447136"/>
                  <a:pt x="5811673" y="451824"/>
                </a:cubicBezTo>
                <a:cubicBezTo>
                  <a:pt x="5819877" y="456679"/>
                  <a:pt x="5825905" y="462288"/>
                  <a:pt x="5829756" y="468651"/>
                </a:cubicBezTo>
                <a:lnTo>
                  <a:pt x="5830760" y="468651"/>
                </a:lnTo>
                <a:lnTo>
                  <a:pt x="5829756" y="451070"/>
                </a:lnTo>
                <a:lnTo>
                  <a:pt x="5829756" y="430225"/>
                </a:lnTo>
                <a:lnTo>
                  <a:pt x="5790074" y="430225"/>
                </a:lnTo>
                <a:lnTo>
                  <a:pt x="5790074" y="412896"/>
                </a:lnTo>
                <a:lnTo>
                  <a:pt x="5829756" y="412896"/>
                </a:lnTo>
                <a:close/>
                <a:moveTo>
                  <a:pt x="4786322" y="396069"/>
                </a:moveTo>
                <a:lnTo>
                  <a:pt x="4808171" y="396069"/>
                </a:lnTo>
                <a:lnTo>
                  <a:pt x="4808171" y="580160"/>
                </a:lnTo>
                <a:lnTo>
                  <a:pt x="4786322" y="580160"/>
                </a:lnTo>
                <a:close/>
                <a:moveTo>
                  <a:pt x="4524831" y="396069"/>
                </a:moveTo>
                <a:lnTo>
                  <a:pt x="4546680" y="396069"/>
                </a:lnTo>
                <a:lnTo>
                  <a:pt x="4546680" y="580160"/>
                </a:lnTo>
                <a:lnTo>
                  <a:pt x="4525835" y="580160"/>
                </a:lnTo>
                <a:lnTo>
                  <a:pt x="4525835" y="560822"/>
                </a:lnTo>
                <a:lnTo>
                  <a:pt x="4524831" y="560822"/>
                </a:lnTo>
                <a:cubicBezTo>
                  <a:pt x="4520980" y="567184"/>
                  <a:pt x="4514952" y="572710"/>
                  <a:pt x="4506748" y="577398"/>
                </a:cubicBezTo>
                <a:cubicBezTo>
                  <a:pt x="4498879" y="581918"/>
                  <a:pt x="4490005" y="584179"/>
                  <a:pt x="4480126" y="584179"/>
                </a:cubicBezTo>
                <a:cubicBezTo>
                  <a:pt x="4467904" y="584179"/>
                  <a:pt x="4457188" y="581249"/>
                  <a:pt x="4447979" y="575388"/>
                </a:cubicBezTo>
                <a:cubicBezTo>
                  <a:pt x="4438603" y="569528"/>
                  <a:pt x="4431153" y="561240"/>
                  <a:pt x="4425628" y="550525"/>
                </a:cubicBezTo>
                <a:cubicBezTo>
                  <a:pt x="4420102" y="539977"/>
                  <a:pt x="4417340" y="528005"/>
                  <a:pt x="4417340" y="514611"/>
                </a:cubicBezTo>
                <a:cubicBezTo>
                  <a:pt x="4417340" y="501384"/>
                  <a:pt x="4420102" y="489496"/>
                  <a:pt x="4425628" y="478948"/>
                </a:cubicBezTo>
                <a:cubicBezTo>
                  <a:pt x="4431320" y="468065"/>
                  <a:pt x="4438771" y="459693"/>
                  <a:pt x="4447979" y="453833"/>
                </a:cubicBezTo>
                <a:cubicBezTo>
                  <a:pt x="4457523" y="447806"/>
                  <a:pt x="4468239" y="444792"/>
                  <a:pt x="4480126" y="444792"/>
                </a:cubicBezTo>
                <a:cubicBezTo>
                  <a:pt x="4489837" y="444792"/>
                  <a:pt x="4498711" y="447136"/>
                  <a:pt x="4506748" y="451824"/>
                </a:cubicBezTo>
                <a:cubicBezTo>
                  <a:pt x="4514952" y="456679"/>
                  <a:pt x="4520980" y="462288"/>
                  <a:pt x="4524831" y="468651"/>
                </a:cubicBezTo>
                <a:lnTo>
                  <a:pt x="4525835" y="468651"/>
                </a:lnTo>
                <a:lnTo>
                  <a:pt x="4524831" y="450317"/>
                </a:lnTo>
                <a:close/>
                <a:moveTo>
                  <a:pt x="3709997" y="396069"/>
                </a:moveTo>
                <a:lnTo>
                  <a:pt x="3731847" y="396069"/>
                </a:lnTo>
                <a:lnTo>
                  <a:pt x="3731847" y="580160"/>
                </a:lnTo>
                <a:lnTo>
                  <a:pt x="3709997" y="580160"/>
                </a:lnTo>
                <a:close/>
                <a:moveTo>
                  <a:pt x="2648406" y="396069"/>
                </a:moveTo>
                <a:lnTo>
                  <a:pt x="2670256" y="396069"/>
                </a:lnTo>
                <a:lnTo>
                  <a:pt x="2670256" y="412896"/>
                </a:lnTo>
                <a:lnTo>
                  <a:pt x="2686580" y="412896"/>
                </a:lnTo>
                <a:lnTo>
                  <a:pt x="2686580" y="430225"/>
                </a:lnTo>
                <a:lnTo>
                  <a:pt x="2670256" y="430225"/>
                </a:lnTo>
                <a:lnTo>
                  <a:pt x="2670256" y="580160"/>
                </a:lnTo>
                <a:lnTo>
                  <a:pt x="2649410" y="580160"/>
                </a:lnTo>
                <a:lnTo>
                  <a:pt x="2649410" y="560822"/>
                </a:lnTo>
                <a:lnTo>
                  <a:pt x="2648406" y="560822"/>
                </a:lnTo>
                <a:cubicBezTo>
                  <a:pt x="2644555" y="567184"/>
                  <a:pt x="2638527" y="572710"/>
                  <a:pt x="2630323" y="577398"/>
                </a:cubicBezTo>
                <a:cubicBezTo>
                  <a:pt x="2622454" y="581918"/>
                  <a:pt x="2613580" y="584179"/>
                  <a:pt x="2603702" y="584179"/>
                </a:cubicBezTo>
                <a:cubicBezTo>
                  <a:pt x="2591479" y="584179"/>
                  <a:pt x="2580763" y="581249"/>
                  <a:pt x="2571555" y="575388"/>
                </a:cubicBezTo>
                <a:cubicBezTo>
                  <a:pt x="2562178" y="569528"/>
                  <a:pt x="2554728" y="561240"/>
                  <a:pt x="2549203" y="550525"/>
                </a:cubicBezTo>
                <a:cubicBezTo>
                  <a:pt x="2543677" y="539977"/>
                  <a:pt x="2540915" y="528005"/>
                  <a:pt x="2540915" y="514611"/>
                </a:cubicBezTo>
                <a:cubicBezTo>
                  <a:pt x="2540915" y="501384"/>
                  <a:pt x="2543677" y="489496"/>
                  <a:pt x="2549203" y="478948"/>
                </a:cubicBezTo>
                <a:cubicBezTo>
                  <a:pt x="2554895" y="468065"/>
                  <a:pt x="2562346" y="459693"/>
                  <a:pt x="2571555" y="453833"/>
                </a:cubicBezTo>
                <a:cubicBezTo>
                  <a:pt x="2581098" y="447806"/>
                  <a:pt x="2591814" y="444792"/>
                  <a:pt x="2603702" y="444792"/>
                </a:cubicBezTo>
                <a:cubicBezTo>
                  <a:pt x="2613413" y="444792"/>
                  <a:pt x="2622286" y="447136"/>
                  <a:pt x="2630323" y="451824"/>
                </a:cubicBezTo>
                <a:cubicBezTo>
                  <a:pt x="2638527" y="456679"/>
                  <a:pt x="2644555" y="462288"/>
                  <a:pt x="2648406" y="468651"/>
                </a:cubicBezTo>
                <a:lnTo>
                  <a:pt x="2649410" y="468651"/>
                </a:lnTo>
                <a:lnTo>
                  <a:pt x="2648406" y="451070"/>
                </a:lnTo>
                <a:lnTo>
                  <a:pt x="2648406" y="430225"/>
                </a:lnTo>
                <a:lnTo>
                  <a:pt x="2608724" y="430225"/>
                </a:lnTo>
                <a:lnTo>
                  <a:pt x="2608724" y="412896"/>
                </a:lnTo>
                <a:lnTo>
                  <a:pt x="2648406" y="412896"/>
                </a:lnTo>
                <a:close/>
                <a:moveTo>
                  <a:pt x="2233622" y="396069"/>
                </a:moveTo>
                <a:lnTo>
                  <a:pt x="2255472" y="396069"/>
                </a:lnTo>
                <a:lnTo>
                  <a:pt x="2255472" y="511848"/>
                </a:lnTo>
                <a:lnTo>
                  <a:pt x="2317003" y="449061"/>
                </a:lnTo>
                <a:lnTo>
                  <a:pt x="2344880" y="449061"/>
                </a:lnTo>
                <a:lnTo>
                  <a:pt x="2344880" y="450066"/>
                </a:lnTo>
                <a:lnTo>
                  <a:pt x="2293395" y="502053"/>
                </a:lnTo>
                <a:lnTo>
                  <a:pt x="2346387" y="579156"/>
                </a:lnTo>
                <a:lnTo>
                  <a:pt x="2346387" y="580160"/>
                </a:lnTo>
                <a:lnTo>
                  <a:pt x="2320268" y="580160"/>
                </a:lnTo>
                <a:lnTo>
                  <a:pt x="2278075" y="517122"/>
                </a:lnTo>
                <a:lnTo>
                  <a:pt x="2255472" y="539725"/>
                </a:lnTo>
                <a:lnTo>
                  <a:pt x="2255472" y="580160"/>
                </a:lnTo>
                <a:lnTo>
                  <a:pt x="2233622" y="580160"/>
                </a:lnTo>
                <a:close/>
                <a:moveTo>
                  <a:pt x="2024072" y="396069"/>
                </a:moveTo>
                <a:lnTo>
                  <a:pt x="2045922" y="396069"/>
                </a:lnTo>
                <a:lnTo>
                  <a:pt x="2045922" y="450317"/>
                </a:lnTo>
                <a:lnTo>
                  <a:pt x="2044666" y="468400"/>
                </a:lnTo>
                <a:lnTo>
                  <a:pt x="2045922" y="468400"/>
                </a:lnTo>
                <a:cubicBezTo>
                  <a:pt x="2049271" y="461870"/>
                  <a:pt x="2054963" y="456261"/>
                  <a:pt x="2063000" y="451573"/>
                </a:cubicBezTo>
                <a:cubicBezTo>
                  <a:pt x="2070701" y="447052"/>
                  <a:pt x="2079240" y="444792"/>
                  <a:pt x="2088617" y="444792"/>
                </a:cubicBezTo>
                <a:cubicBezTo>
                  <a:pt x="2104523" y="444792"/>
                  <a:pt x="2116661" y="449480"/>
                  <a:pt x="2125033" y="458856"/>
                </a:cubicBezTo>
                <a:cubicBezTo>
                  <a:pt x="2133405" y="468232"/>
                  <a:pt x="2137590" y="480622"/>
                  <a:pt x="2137590" y="496026"/>
                </a:cubicBezTo>
                <a:lnTo>
                  <a:pt x="2137590" y="580160"/>
                </a:lnTo>
                <a:lnTo>
                  <a:pt x="2115741" y="580160"/>
                </a:lnTo>
                <a:lnTo>
                  <a:pt x="2115741" y="499291"/>
                </a:lnTo>
                <a:cubicBezTo>
                  <a:pt x="2115741" y="487571"/>
                  <a:pt x="2112727" y="478864"/>
                  <a:pt x="2106699" y="473171"/>
                </a:cubicBezTo>
                <a:cubicBezTo>
                  <a:pt x="2100839" y="467479"/>
                  <a:pt x="2093054" y="464632"/>
                  <a:pt x="2083343" y="464632"/>
                </a:cubicBezTo>
                <a:cubicBezTo>
                  <a:pt x="2076813" y="464632"/>
                  <a:pt x="2070534" y="466725"/>
                  <a:pt x="2064507" y="470911"/>
                </a:cubicBezTo>
                <a:cubicBezTo>
                  <a:pt x="2058814" y="474929"/>
                  <a:pt x="2054294" y="480204"/>
                  <a:pt x="2050945" y="486733"/>
                </a:cubicBezTo>
                <a:cubicBezTo>
                  <a:pt x="2047596" y="493431"/>
                  <a:pt x="2045922" y="500212"/>
                  <a:pt x="2045922" y="507076"/>
                </a:cubicBezTo>
                <a:lnTo>
                  <a:pt x="2045922" y="580160"/>
                </a:lnTo>
                <a:lnTo>
                  <a:pt x="2024072" y="580160"/>
                </a:lnTo>
                <a:close/>
                <a:moveTo>
                  <a:pt x="1772106" y="396069"/>
                </a:moveTo>
                <a:lnTo>
                  <a:pt x="1793956" y="396069"/>
                </a:lnTo>
                <a:lnTo>
                  <a:pt x="1793956" y="412896"/>
                </a:lnTo>
                <a:lnTo>
                  <a:pt x="1810281" y="412896"/>
                </a:lnTo>
                <a:lnTo>
                  <a:pt x="1810281" y="430225"/>
                </a:lnTo>
                <a:lnTo>
                  <a:pt x="1793956" y="430225"/>
                </a:lnTo>
                <a:lnTo>
                  <a:pt x="1793956" y="580160"/>
                </a:lnTo>
                <a:lnTo>
                  <a:pt x="1773111" y="580160"/>
                </a:lnTo>
                <a:lnTo>
                  <a:pt x="1773111" y="560822"/>
                </a:lnTo>
                <a:lnTo>
                  <a:pt x="1772106" y="560822"/>
                </a:lnTo>
                <a:cubicBezTo>
                  <a:pt x="1768256" y="567184"/>
                  <a:pt x="1762228" y="572710"/>
                  <a:pt x="1754024" y="577398"/>
                </a:cubicBezTo>
                <a:cubicBezTo>
                  <a:pt x="1746154" y="581918"/>
                  <a:pt x="1737280" y="584179"/>
                  <a:pt x="1727402" y="584179"/>
                </a:cubicBezTo>
                <a:cubicBezTo>
                  <a:pt x="1715179" y="584179"/>
                  <a:pt x="1704464" y="581249"/>
                  <a:pt x="1695255" y="575388"/>
                </a:cubicBezTo>
                <a:cubicBezTo>
                  <a:pt x="1685879" y="569528"/>
                  <a:pt x="1678428" y="561240"/>
                  <a:pt x="1672903" y="550525"/>
                </a:cubicBezTo>
                <a:cubicBezTo>
                  <a:pt x="1667378" y="539977"/>
                  <a:pt x="1664615" y="528005"/>
                  <a:pt x="1664615" y="514611"/>
                </a:cubicBezTo>
                <a:cubicBezTo>
                  <a:pt x="1664615" y="501384"/>
                  <a:pt x="1667378" y="489496"/>
                  <a:pt x="1672903" y="478948"/>
                </a:cubicBezTo>
                <a:cubicBezTo>
                  <a:pt x="1678596" y="468065"/>
                  <a:pt x="1686046" y="459693"/>
                  <a:pt x="1695255" y="453833"/>
                </a:cubicBezTo>
                <a:cubicBezTo>
                  <a:pt x="1704798" y="447806"/>
                  <a:pt x="1715514" y="444792"/>
                  <a:pt x="1727402" y="444792"/>
                </a:cubicBezTo>
                <a:cubicBezTo>
                  <a:pt x="1737113" y="444792"/>
                  <a:pt x="1745987" y="447136"/>
                  <a:pt x="1754024" y="451824"/>
                </a:cubicBezTo>
                <a:cubicBezTo>
                  <a:pt x="1762228" y="456679"/>
                  <a:pt x="1768256" y="462288"/>
                  <a:pt x="1772106" y="468651"/>
                </a:cubicBezTo>
                <a:lnTo>
                  <a:pt x="1773111" y="468651"/>
                </a:lnTo>
                <a:lnTo>
                  <a:pt x="1772106" y="451070"/>
                </a:lnTo>
                <a:lnTo>
                  <a:pt x="1772106" y="430225"/>
                </a:lnTo>
                <a:lnTo>
                  <a:pt x="1732425" y="430225"/>
                </a:lnTo>
                <a:lnTo>
                  <a:pt x="1732425" y="412896"/>
                </a:lnTo>
                <a:lnTo>
                  <a:pt x="1772106" y="412896"/>
                </a:lnTo>
                <a:close/>
                <a:moveTo>
                  <a:pt x="1124406" y="396069"/>
                </a:moveTo>
                <a:lnTo>
                  <a:pt x="1146256" y="396069"/>
                </a:lnTo>
                <a:lnTo>
                  <a:pt x="1146256" y="580160"/>
                </a:lnTo>
                <a:lnTo>
                  <a:pt x="1125411" y="580160"/>
                </a:lnTo>
                <a:lnTo>
                  <a:pt x="1125411" y="560822"/>
                </a:lnTo>
                <a:lnTo>
                  <a:pt x="1124406" y="560822"/>
                </a:lnTo>
                <a:cubicBezTo>
                  <a:pt x="1120556" y="567184"/>
                  <a:pt x="1114528" y="572710"/>
                  <a:pt x="1106323" y="577398"/>
                </a:cubicBezTo>
                <a:cubicBezTo>
                  <a:pt x="1098454" y="581918"/>
                  <a:pt x="1089581" y="584179"/>
                  <a:pt x="1079702" y="584179"/>
                </a:cubicBezTo>
                <a:cubicBezTo>
                  <a:pt x="1067479" y="584179"/>
                  <a:pt x="1056764" y="581249"/>
                  <a:pt x="1047555" y="575388"/>
                </a:cubicBezTo>
                <a:cubicBezTo>
                  <a:pt x="1038179" y="569528"/>
                  <a:pt x="1030728" y="561240"/>
                  <a:pt x="1025203" y="550525"/>
                </a:cubicBezTo>
                <a:cubicBezTo>
                  <a:pt x="1019677" y="539977"/>
                  <a:pt x="1016915" y="528005"/>
                  <a:pt x="1016915" y="514611"/>
                </a:cubicBezTo>
                <a:cubicBezTo>
                  <a:pt x="1016915" y="501384"/>
                  <a:pt x="1019677" y="489496"/>
                  <a:pt x="1025203" y="478948"/>
                </a:cubicBezTo>
                <a:cubicBezTo>
                  <a:pt x="1030896" y="468065"/>
                  <a:pt x="1038346" y="459693"/>
                  <a:pt x="1047555" y="453833"/>
                </a:cubicBezTo>
                <a:cubicBezTo>
                  <a:pt x="1057099" y="447806"/>
                  <a:pt x="1067814" y="444792"/>
                  <a:pt x="1079702" y="444792"/>
                </a:cubicBezTo>
                <a:cubicBezTo>
                  <a:pt x="1089413" y="444792"/>
                  <a:pt x="1098287" y="447136"/>
                  <a:pt x="1106323" y="451824"/>
                </a:cubicBezTo>
                <a:cubicBezTo>
                  <a:pt x="1114528" y="456679"/>
                  <a:pt x="1120556" y="462288"/>
                  <a:pt x="1124406" y="468651"/>
                </a:cubicBezTo>
                <a:lnTo>
                  <a:pt x="1125411" y="468651"/>
                </a:lnTo>
                <a:lnTo>
                  <a:pt x="1124406" y="450317"/>
                </a:lnTo>
                <a:close/>
                <a:moveTo>
                  <a:pt x="5637330" y="393558"/>
                </a:moveTo>
                <a:cubicBezTo>
                  <a:pt x="5641851" y="393558"/>
                  <a:pt x="5645534" y="394981"/>
                  <a:pt x="5648381" y="397827"/>
                </a:cubicBezTo>
                <a:cubicBezTo>
                  <a:pt x="5651394" y="400841"/>
                  <a:pt x="5652901" y="404608"/>
                  <a:pt x="5652901" y="409129"/>
                </a:cubicBezTo>
                <a:cubicBezTo>
                  <a:pt x="5652901" y="413482"/>
                  <a:pt x="5651394" y="417166"/>
                  <a:pt x="5648381" y="420179"/>
                </a:cubicBezTo>
                <a:cubicBezTo>
                  <a:pt x="5645199" y="423361"/>
                  <a:pt x="5641516" y="424951"/>
                  <a:pt x="5637330" y="424951"/>
                </a:cubicBezTo>
                <a:cubicBezTo>
                  <a:pt x="5633144" y="424951"/>
                  <a:pt x="5629461" y="423361"/>
                  <a:pt x="5626280" y="420179"/>
                </a:cubicBezTo>
                <a:cubicBezTo>
                  <a:pt x="5623098" y="416998"/>
                  <a:pt x="5621508" y="413315"/>
                  <a:pt x="5621508" y="409129"/>
                </a:cubicBezTo>
                <a:cubicBezTo>
                  <a:pt x="5621508" y="404776"/>
                  <a:pt x="5623098" y="401008"/>
                  <a:pt x="5626280" y="397827"/>
                </a:cubicBezTo>
                <a:cubicBezTo>
                  <a:pt x="5629126" y="394981"/>
                  <a:pt x="5632809" y="393558"/>
                  <a:pt x="5637330" y="393558"/>
                </a:cubicBezTo>
                <a:close/>
                <a:moveTo>
                  <a:pt x="4856280" y="393558"/>
                </a:moveTo>
                <a:cubicBezTo>
                  <a:pt x="4860801" y="393558"/>
                  <a:pt x="4864484" y="394981"/>
                  <a:pt x="4867331" y="397827"/>
                </a:cubicBezTo>
                <a:cubicBezTo>
                  <a:pt x="4870344" y="400841"/>
                  <a:pt x="4871851" y="404608"/>
                  <a:pt x="4871851" y="409129"/>
                </a:cubicBezTo>
                <a:cubicBezTo>
                  <a:pt x="4871851" y="413482"/>
                  <a:pt x="4870344" y="417166"/>
                  <a:pt x="4867331" y="420179"/>
                </a:cubicBezTo>
                <a:cubicBezTo>
                  <a:pt x="4864149" y="423361"/>
                  <a:pt x="4860466" y="424951"/>
                  <a:pt x="4856280" y="424951"/>
                </a:cubicBezTo>
                <a:cubicBezTo>
                  <a:pt x="4852094" y="424951"/>
                  <a:pt x="4848411" y="423361"/>
                  <a:pt x="4845230" y="420179"/>
                </a:cubicBezTo>
                <a:cubicBezTo>
                  <a:pt x="4842048" y="416998"/>
                  <a:pt x="4840458" y="413315"/>
                  <a:pt x="4840458" y="409129"/>
                </a:cubicBezTo>
                <a:cubicBezTo>
                  <a:pt x="4840458" y="404776"/>
                  <a:pt x="4842048" y="401008"/>
                  <a:pt x="4845230" y="397827"/>
                </a:cubicBezTo>
                <a:cubicBezTo>
                  <a:pt x="4848076" y="394981"/>
                  <a:pt x="4851759" y="393558"/>
                  <a:pt x="4856280" y="393558"/>
                </a:cubicBezTo>
                <a:close/>
                <a:moveTo>
                  <a:pt x="1836856" y="393558"/>
                </a:moveTo>
                <a:cubicBezTo>
                  <a:pt x="1841377" y="393558"/>
                  <a:pt x="1845060" y="394981"/>
                  <a:pt x="1847906" y="397827"/>
                </a:cubicBezTo>
                <a:cubicBezTo>
                  <a:pt x="1850920" y="400841"/>
                  <a:pt x="1852427" y="404608"/>
                  <a:pt x="1852427" y="409129"/>
                </a:cubicBezTo>
                <a:cubicBezTo>
                  <a:pt x="1852427" y="413482"/>
                  <a:pt x="1850920" y="417166"/>
                  <a:pt x="1847906" y="420179"/>
                </a:cubicBezTo>
                <a:cubicBezTo>
                  <a:pt x="1844725" y="423361"/>
                  <a:pt x="1841042" y="424951"/>
                  <a:pt x="1836856" y="424951"/>
                </a:cubicBezTo>
                <a:cubicBezTo>
                  <a:pt x="1832670" y="424951"/>
                  <a:pt x="1828986" y="423361"/>
                  <a:pt x="1825805" y="420179"/>
                </a:cubicBezTo>
                <a:cubicBezTo>
                  <a:pt x="1822624" y="416998"/>
                  <a:pt x="1821033" y="413315"/>
                  <a:pt x="1821033" y="409129"/>
                </a:cubicBezTo>
                <a:cubicBezTo>
                  <a:pt x="1821033" y="404776"/>
                  <a:pt x="1822624" y="401008"/>
                  <a:pt x="1825805" y="397827"/>
                </a:cubicBezTo>
                <a:cubicBezTo>
                  <a:pt x="1828651" y="394981"/>
                  <a:pt x="1832336" y="393558"/>
                  <a:pt x="1836856" y="393558"/>
                </a:cubicBezTo>
                <a:close/>
                <a:moveTo>
                  <a:pt x="95436" y="391800"/>
                </a:moveTo>
                <a:cubicBezTo>
                  <a:pt x="108831" y="391800"/>
                  <a:pt x="121388" y="394395"/>
                  <a:pt x="133109" y="399585"/>
                </a:cubicBezTo>
                <a:cubicBezTo>
                  <a:pt x="144494" y="404608"/>
                  <a:pt x="154373" y="412059"/>
                  <a:pt x="162744" y="421937"/>
                </a:cubicBezTo>
                <a:lnTo>
                  <a:pt x="147173" y="437257"/>
                </a:lnTo>
                <a:cubicBezTo>
                  <a:pt x="140141" y="428886"/>
                  <a:pt x="132439" y="422691"/>
                  <a:pt x="124067" y="418672"/>
                </a:cubicBezTo>
                <a:cubicBezTo>
                  <a:pt x="115695" y="414654"/>
                  <a:pt x="106152" y="412645"/>
                  <a:pt x="95436" y="412645"/>
                </a:cubicBezTo>
                <a:cubicBezTo>
                  <a:pt x="82209" y="412645"/>
                  <a:pt x="69987" y="415826"/>
                  <a:pt x="58769" y="422188"/>
                </a:cubicBezTo>
                <a:cubicBezTo>
                  <a:pt x="47551" y="428551"/>
                  <a:pt x="38677" y="437341"/>
                  <a:pt x="32147" y="448559"/>
                </a:cubicBezTo>
                <a:cubicBezTo>
                  <a:pt x="25451" y="460112"/>
                  <a:pt x="22101" y="473255"/>
                  <a:pt x="22101" y="487989"/>
                </a:cubicBezTo>
                <a:cubicBezTo>
                  <a:pt x="22101" y="502891"/>
                  <a:pt x="25451" y="516118"/>
                  <a:pt x="32147" y="527670"/>
                </a:cubicBezTo>
                <a:cubicBezTo>
                  <a:pt x="38677" y="538888"/>
                  <a:pt x="47551" y="547678"/>
                  <a:pt x="58769" y="554041"/>
                </a:cubicBezTo>
                <a:cubicBezTo>
                  <a:pt x="69652" y="560236"/>
                  <a:pt x="81874" y="563333"/>
                  <a:pt x="95436" y="563333"/>
                </a:cubicBezTo>
                <a:cubicBezTo>
                  <a:pt x="117704" y="563333"/>
                  <a:pt x="136625" y="554208"/>
                  <a:pt x="152196" y="535958"/>
                </a:cubicBezTo>
                <a:lnTo>
                  <a:pt x="168269" y="551278"/>
                </a:lnTo>
                <a:cubicBezTo>
                  <a:pt x="160065" y="561157"/>
                  <a:pt x="149517" y="569193"/>
                  <a:pt x="136625" y="575388"/>
                </a:cubicBezTo>
                <a:cubicBezTo>
                  <a:pt x="124402" y="581249"/>
                  <a:pt x="110672" y="584179"/>
                  <a:pt x="95436" y="584179"/>
                </a:cubicBezTo>
                <a:cubicBezTo>
                  <a:pt x="77689" y="584179"/>
                  <a:pt x="61448" y="579993"/>
                  <a:pt x="46714" y="571621"/>
                </a:cubicBezTo>
                <a:cubicBezTo>
                  <a:pt x="32482" y="563584"/>
                  <a:pt x="21097" y="552032"/>
                  <a:pt x="12558" y="536963"/>
                </a:cubicBezTo>
                <a:cubicBezTo>
                  <a:pt x="4186" y="522229"/>
                  <a:pt x="0" y="505904"/>
                  <a:pt x="0" y="487989"/>
                </a:cubicBezTo>
                <a:cubicBezTo>
                  <a:pt x="0" y="470074"/>
                  <a:pt x="4186" y="453749"/>
                  <a:pt x="12558" y="439015"/>
                </a:cubicBezTo>
                <a:cubicBezTo>
                  <a:pt x="20929" y="424281"/>
                  <a:pt x="32315" y="412812"/>
                  <a:pt x="46714" y="404608"/>
                </a:cubicBezTo>
                <a:cubicBezTo>
                  <a:pt x="61783" y="396069"/>
                  <a:pt x="78024" y="391800"/>
                  <a:pt x="95436" y="391800"/>
                </a:cubicBezTo>
                <a:close/>
                <a:moveTo>
                  <a:pt x="7199951" y="390795"/>
                </a:moveTo>
                <a:lnTo>
                  <a:pt x="7223810" y="390795"/>
                </a:lnTo>
                <a:lnTo>
                  <a:pt x="7237120" y="423444"/>
                </a:lnTo>
                <a:lnTo>
                  <a:pt x="7217782" y="423444"/>
                </a:lnTo>
                <a:close/>
                <a:moveTo>
                  <a:pt x="6671862" y="390795"/>
                </a:moveTo>
                <a:lnTo>
                  <a:pt x="6691200" y="390795"/>
                </a:lnTo>
                <a:lnTo>
                  <a:pt x="6717320" y="420933"/>
                </a:lnTo>
                <a:lnTo>
                  <a:pt x="6717320" y="422188"/>
                </a:lnTo>
                <a:lnTo>
                  <a:pt x="6696224" y="422188"/>
                </a:lnTo>
                <a:lnTo>
                  <a:pt x="6682410" y="405864"/>
                </a:lnTo>
                <a:lnTo>
                  <a:pt x="6680401" y="405864"/>
                </a:lnTo>
                <a:lnTo>
                  <a:pt x="6666588" y="422188"/>
                </a:lnTo>
                <a:lnTo>
                  <a:pt x="6645492" y="422188"/>
                </a:lnTo>
                <a:lnTo>
                  <a:pt x="6645492" y="420933"/>
                </a:lnTo>
                <a:close/>
                <a:moveTo>
                  <a:pt x="5536415" y="390795"/>
                </a:moveTo>
                <a:lnTo>
                  <a:pt x="5560274" y="390795"/>
                </a:lnTo>
                <a:lnTo>
                  <a:pt x="5541941" y="423444"/>
                </a:lnTo>
                <a:lnTo>
                  <a:pt x="5522853" y="423444"/>
                </a:lnTo>
                <a:close/>
                <a:moveTo>
                  <a:pt x="4947837" y="390795"/>
                </a:moveTo>
                <a:lnTo>
                  <a:pt x="4967176" y="390795"/>
                </a:lnTo>
                <a:lnTo>
                  <a:pt x="4993295" y="420933"/>
                </a:lnTo>
                <a:lnTo>
                  <a:pt x="4993295" y="422188"/>
                </a:lnTo>
                <a:lnTo>
                  <a:pt x="4972199" y="422188"/>
                </a:lnTo>
                <a:lnTo>
                  <a:pt x="4958386" y="405864"/>
                </a:lnTo>
                <a:lnTo>
                  <a:pt x="4956376" y="405864"/>
                </a:lnTo>
                <a:lnTo>
                  <a:pt x="4942563" y="422188"/>
                </a:lnTo>
                <a:lnTo>
                  <a:pt x="4921467" y="422188"/>
                </a:lnTo>
                <a:lnTo>
                  <a:pt x="4921467" y="420933"/>
                </a:lnTo>
                <a:close/>
                <a:moveTo>
                  <a:pt x="4145245" y="390795"/>
                </a:moveTo>
                <a:lnTo>
                  <a:pt x="4169104" y="390795"/>
                </a:lnTo>
                <a:lnTo>
                  <a:pt x="4150770" y="423444"/>
                </a:lnTo>
                <a:lnTo>
                  <a:pt x="4131683" y="423444"/>
                </a:lnTo>
                <a:close/>
                <a:moveTo>
                  <a:pt x="3821144" y="390795"/>
                </a:moveTo>
                <a:lnTo>
                  <a:pt x="3845003" y="390795"/>
                </a:lnTo>
                <a:lnTo>
                  <a:pt x="3826669" y="423444"/>
                </a:lnTo>
                <a:lnTo>
                  <a:pt x="3807582" y="423444"/>
                </a:lnTo>
                <a:close/>
                <a:moveTo>
                  <a:pt x="3208976" y="390795"/>
                </a:moveTo>
                <a:lnTo>
                  <a:pt x="3232835" y="390795"/>
                </a:lnTo>
                <a:lnTo>
                  <a:pt x="3246146" y="423444"/>
                </a:lnTo>
                <a:lnTo>
                  <a:pt x="3226808" y="423444"/>
                </a:lnTo>
                <a:close/>
                <a:moveTo>
                  <a:pt x="2389575" y="390795"/>
                </a:moveTo>
                <a:lnTo>
                  <a:pt x="2413434" y="390795"/>
                </a:lnTo>
                <a:lnTo>
                  <a:pt x="2426745" y="423444"/>
                </a:lnTo>
                <a:lnTo>
                  <a:pt x="2407407" y="423444"/>
                </a:lnTo>
                <a:close/>
                <a:moveTo>
                  <a:pt x="578142" y="390795"/>
                </a:moveTo>
                <a:lnTo>
                  <a:pt x="602001" y="390795"/>
                </a:lnTo>
                <a:lnTo>
                  <a:pt x="583918" y="423444"/>
                </a:lnTo>
                <a:lnTo>
                  <a:pt x="564831" y="423444"/>
                </a:lnTo>
                <a:close/>
                <a:moveTo>
                  <a:pt x="249520" y="390795"/>
                </a:moveTo>
                <a:lnTo>
                  <a:pt x="273379" y="390795"/>
                </a:lnTo>
                <a:lnTo>
                  <a:pt x="255045" y="423444"/>
                </a:lnTo>
                <a:lnTo>
                  <a:pt x="235958" y="423444"/>
                </a:lnTo>
                <a:close/>
                <a:moveTo>
                  <a:pt x="4616704" y="390042"/>
                </a:moveTo>
                <a:cubicBezTo>
                  <a:pt x="4621894" y="390042"/>
                  <a:pt x="4628759" y="392637"/>
                  <a:pt x="4637298" y="397827"/>
                </a:cubicBezTo>
                <a:cubicBezTo>
                  <a:pt x="4641986" y="400674"/>
                  <a:pt x="4645335" y="402097"/>
                  <a:pt x="4647344" y="402097"/>
                </a:cubicBezTo>
                <a:cubicBezTo>
                  <a:pt x="4653037" y="402097"/>
                  <a:pt x="4656134" y="398999"/>
                  <a:pt x="4656636" y="392804"/>
                </a:cubicBezTo>
                <a:lnTo>
                  <a:pt x="4674719" y="392804"/>
                </a:lnTo>
                <a:cubicBezTo>
                  <a:pt x="4674719" y="402180"/>
                  <a:pt x="4671873" y="409380"/>
                  <a:pt x="4666180" y="414403"/>
                </a:cubicBezTo>
                <a:cubicBezTo>
                  <a:pt x="4660655" y="419258"/>
                  <a:pt x="4654209" y="421686"/>
                  <a:pt x="4646842" y="421686"/>
                </a:cubicBezTo>
                <a:cubicBezTo>
                  <a:pt x="4643661" y="421686"/>
                  <a:pt x="4640647" y="421100"/>
                  <a:pt x="4637800" y="419928"/>
                </a:cubicBezTo>
                <a:cubicBezTo>
                  <a:pt x="4633950" y="418421"/>
                  <a:pt x="4630266" y="416580"/>
                  <a:pt x="4626750" y="414403"/>
                </a:cubicBezTo>
                <a:cubicBezTo>
                  <a:pt x="4621392" y="411222"/>
                  <a:pt x="4617960" y="409631"/>
                  <a:pt x="4616453" y="409631"/>
                </a:cubicBezTo>
                <a:cubicBezTo>
                  <a:pt x="4610760" y="409631"/>
                  <a:pt x="4607663" y="412812"/>
                  <a:pt x="4607160" y="419175"/>
                </a:cubicBezTo>
                <a:lnTo>
                  <a:pt x="4589329" y="419175"/>
                </a:lnTo>
                <a:cubicBezTo>
                  <a:pt x="4589329" y="409631"/>
                  <a:pt x="4592092" y="402432"/>
                  <a:pt x="4597617" y="397576"/>
                </a:cubicBezTo>
                <a:cubicBezTo>
                  <a:pt x="4603310" y="392553"/>
                  <a:pt x="4609672" y="390042"/>
                  <a:pt x="4616704" y="390042"/>
                </a:cubicBezTo>
                <a:close/>
                <a:moveTo>
                  <a:pt x="3550425" y="381000"/>
                </a:moveTo>
                <a:cubicBezTo>
                  <a:pt x="3558964" y="381000"/>
                  <a:pt x="3565494" y="383009"/>
                  <a:pt x="3570015" y="387028"/>
                </a:cubicBezTo>
                <a:cubicBezTo>
                  <a:pt x="3574703" y="391214"/>
                  <a:pt x="3577047" y="397074"/>
                  <a:pt x="3577047" y="404608"/>
                </a:cubicBezTo>
                <a:cubicBezTo>
                  <a:pt x="3577047" y="412477"/>
                  <a:pt x="3574452" y="418756"/>
                  <a:pt x="3569261" y="423444"/>
                </a:cubicBezTo>
                <a:cubicBezTo>
                  <a:pt x="3563903" y="428300"/>
                  <a:pt x="3557122" y="431313"/>
                  <a:pt x="3548918" y="432486"/>
                </a:cubicBezTo>
                <a:lnTo>
                  <a:pt x="3545151" y="418924"/>
                </a:lnTo>
                <a:cubicBezTo>
                  <a:pt x="3550341" y="417417"/>
                  <a:pt x="3554109" y="415659"/>
                  <a:pt x="3556453" y="413649"/>
                </a:cubicBezTo>
                <a:cubicBezTo>
                  <a:pt x="3558797" y="411640"/>
                  <a:pt x="3559969" y="408961"/>
                  <a:pt x="3559969" y="405613"/>
                </a:cubicBezTo>
                <a:cubicBezTo>
                  <a:pt x="3559969" y="402766"/>
                  <a:pt x="3558964" y="400422"/>
                  <a:pt x="3556955" y="398581"/>
                </a:cubicBezTo>
                <a:cubicBezTo>
                  <a:pt x="3555113" y="396906"/>
                  <a:pt x="3552267" y="396069"/>
                  <a:pt x="3548416" y="396069"/>
                </a:cubicBezTo>
                <a:cubicBezTo>
                  <a:pt x="3543728" y="396069"/>
                  <a:pt x="3539040" y="397074"/>
                  <a:pt x="3534352" y="399083"/>
                </a:cubicBezTo>
                <a:lnTo>
                  <a:pt x="3529831" y="385270"/>
                </a:lnTo>
                <a:cubicBezTo>
                  <a:pt x="3536361" y="382423"/>
                  <a:pt x="3543226" y="381000"/>
                  <a:pt x="3550425" y="381000"/>
                </a:cubicBezTo>
                <a:close/>
                <a:moveTo>
                  <a:pt x="4779652" y="221010"/>
                </a:moveTo>
                <a:cubicBezTo>
                  <a:pt x="4783671" y="221010"/>
                  <a:pt x="4786936" y="222266"/>
                  <a:pt x="4789447" y="224777"/>
                </a:cubicBezTo>
                <a:cubicBezTo>
                  <a:pt x="4792126" y="227456"/>
                  <a:pt x="4793465" y="230721"/>
                  <a:pt x="4793465" y="234572"/>
                </a:cubicBezTo>
                <a:cubicBezTo>
                  <a:pt x="4793465" y="238088"/>
                  <a:pt x="4792126" y="241353"/>
                  <a:pt x="4789447" y="244367"/>
                </a:cubicBezTo>
                <a:cubicBezTo>
                  <a:pt x="4786936" y="247213"/>
                  <a:pt x="4783671" y="248636"/>
                  <a:pt x="4779652" y="248636"/>
                </a:cubicBezTo>
                <a:cubicBezTo>
                  <a:pt x="4775969" y="248636"/>
                  <a:pt x="4772704" y="247213"/>
                  <a:pt x="4769857" y="244367"/>
                </a:cubicBezTo>
                <a:cubicBezTo>
                  <a:pt x="4767179" y="241688"/>
                  <a:pt x="4765839" y="238423"/>
                  <a:pt x="4765839" y="234572"/>
                </a:cubicBezTo>
                <a:cubicBezTo>
                  <a:pt x="4765839" y="230554"/>
                  <a:pt x="4767179" y="227289"/>
                  <a:pt x="4769857" y="224777"/>
                </a:cubicBezTo>
                <a:cubicBezTo>
                  <a:pt x="4772704" y="222266"/>
                  <a:pt x="4775969" y="221010"/>
                  <a:pt x="4779652" y="221010"/>
                </a:cubicBezTo>
                <a:close/>
                <a:moveTo>
                  <a:pt x="4137980" y="221010"/>
                </a:moveTo>
                <a:cubicBezTo>
                  <a:pt x="4141998" y="221010"/>
                  <a:pt x="4145263" y="222266"/>
                  <a:pt x="4147775" y="224777"/>
                </a:cubicBezTo>
                <a:cubicBezTo>
                  <a:pt x="4150286" y="227289"/>
                  <a:pt x="4151542" y="230554"/>
                  <a:pt x="4151542" y="234572"/>
                </a:cubicBezTo>
                <a:cubicBezTo>
                  <a:pt x="4151542" y="238423"/>
                  <a:pt x="4150286" y="241688"/>
                  <a:pt x="4147775" y="244367"/>
                </a:cubicBezTo>
                <a:cubicBezTo>
                  <a:pt x="4145263" y="247213"/>
                  <a:pt x="4141998" y="248636"/>
                  <a:pt x="4137980" y="248636"/>
                </a:cubicBezTo>
                <a:cubicBezTo>
                  <a:pt x="4134297" y="248636"/>
                  <a:pt x="4131032" y="247213"/>
                  <a:pt x="4128185" y="244367"/>
                </a:cubicBezTo>
                <a:cubicBezTo>
                  <a:pt x="4125339" y="241520"/>
                  <a:pt x="4123916" y="238256"/>
                  <a:pt x="4123916" y="234572"/>
                </a:cubicBezTo>
                <a:cubicBezTo>
                  <a:pt x="4123916" y="230554"/>
                  <a:pt x="4125339" y="227289"/>
                  <a:pt x="4128185" y="224777"/>
                </a:cubicBezTo>
                <a:cubicBezTo>
                  <a:pt x="4131032" y="222266"/>
                  <a:pt x="4134297" y="221010"/>
                  <a:pt x="4137980" y="221010"/>
                </a:cubicBezTo>
                <a:close/>
                <a:moveTo>
                  <a:pt x="3084202" y="221010"/>
                </a:moveTo>
                <a:cubicBezTo>
                  <a:pt x="3088221" y="221010"/>
                  <a:pt x="3091486" y="222266"/>
                  <a:pt x="3093997" y="224777"/>
                </a:cubicBezTo>
                <a:cubicBezTo>
                  <a:pt x="3096676" y="227456"/>
                  <a:pt x="3098016" y="230721"/>
                  <a:pt x="3098016" y="234572"/>
                </a:cubicBezTo>
                <a:cubicBezTo>
                  <a:pt x="3098016" y="238088"/>
                  <a:pt x="3096676" y="241353"/>
                  <a:pt x="3093997" y="244367"/>
                </a:cubicBezTo>
                <a:cubicBezTo>
                  <a:pt x="3091486" y="247213"/>
                  <a:pt x="3088221" y="248636"/>
                  <a:pt x="3084202" y="248636"/>
                </a:cubicBezTo>
                <a:cubicBezTo>
                  <a:pt x="3080519" y="248636"/>
                  <a:pt x="3077254" y="247213"/>
                  <a:pt x="3074408" y="244367"/>
                </a:cubicBezTo>
                <a:cubicBezTo>
                  <a:pt x="3071729" y="241688"/>
                  <a:pt x="3070389" y="238423"/>
                  <a:pt x="3070389" y="234572"/>
                </a:cubicBezTo>
                <a:cubicBezTo>
                  <a:pt x="3070389" y="230554"/>
                  <a:pt x="3071729" y="227289"/>
                  <a:pt x="3074408" y="224777"/>
                </a:cubicBezTo>
                <a:cubicBezTo>
                  <a:pt x="3077254" y="222266"/>
                  <a:pt x="3080519" y="221010"/>
                  <a:pt x="3084202" y="221010"/>
                </a:cubicBezTo>
                <a:close/>
                <a:moveTo>
                  <a:pt x="1217573" y="221010"/>
                </a:moveTo>
                <a:cubicBezTo>
                  <a:pt x="1221591" y="221010"/>
                  <a:pt x="1224856" y="222266"/>
                  <a:pt x="1227367" y="224777"/>
                </a:cubicBezTo>
                <a:cubicBezTo>
                  <a:pt x="1229879" y="227289"/>
                  <a:pt x="1231134" y="230554"/>
                  <a:pt x="1231134" y="234572"/>
                </a:cubicBezTo>
                <a:cubicBezTo>
                  <a:pt x="1231134" y="238423"/>
                  <a:pt x="1229879" y="241688"/>
                  <a:pt x="1227367" y="244367"/>
                </a:cubicBezTo>
                <a:cubicBezTo>
                  <a:pt x="1224856" y="247213"/>
                  <a:pt x="1221591" y="248636"/>
                  <a:pt x="1217573" y="248636"/>
                </a:cubicBezTo>
                <a:cubicBezTo>
                  <a:pt x="1213890" y="248636"/>
                  <a:pt x="1210624" y="247213"/>
                  <a:pt x="1207778" y="244367"/>
                </a:cubicBezTo>
                <a:cubicBezTo>
                  <a:pt x="1205099" y="241688"/>
                  <a:pt x="1203760" y="238423"/>
                  <a:pt x="1203760" y="234572"/>
                </a:cubicBezTo>
                <a:cubicBezTo>
                  <a:pt x="1203760" y="230554"/>
                  <a:pt x="1205099" y="227289"/>
                  <a:pt x="1207778" y="224777"/>
                </a:cubicBezTo>
                <a:cubicBezTo>
                  <a:pt x="1210457" y="222266"/>
                  <a:pt x="1213721" y="221010"/>
                  <a:pt x="1217573" y="221010"/>
                </a:cubicBezTo>
                <a:close/>
                <a:moveTo>
                  <a:pt x="566105" y="221010"/>
                </a:moveTo>
                <a:cubicBezTo>
                  <a:pt x="570124" y="221010"/>
                  <a:pt x="573388" y="222266"/>
                  <a:pt x="575900" y="224777"/>
                </a:cubicBezTo>
                <a:cubicBezTo>
                  <a:pt x="578412" y="227289"/>
                  <a:pt x="579667" y="230554"/>
                  <a:pt x="579667" y="234572"/>
                </a:cubicBezTo>
                <a:cubicBezTo>
                  <a:pt x="579667" y="238423"/>
                  <a:pt x="578412" y="241688"/>
                  <a:pt x="575900" y="244367"/>
                </a:cubicBezTo>
                <a:cubicBezTo>
                  <a:pt x="573388" y="247213"/>
                  <a:pt x="570124" y="248636"/>
                  <a:pt x="566105" y="248636"/>
                </a:cubicBezTo>
                <a:cubicBezTo>
                  <a:pt x="562422" y="248636"/>
                  <a:pt x="559157" y="247213"/>
                  <a:pt x="556311" y="244367"/>
                </a:cubicBezTo>
                <a:cubicBezTo>
                  <a:pt x="553465" y="241520"/>
                  <a:pt x="552041" y="238256"/>
                  <a:pt x="552041" y="234572"/>
                </a:cubicBezTo>
                <a:cubicBezTo>
                  <a:pt x="552041" y="230554"/>
                  <a:pt x="553465" y="227289"/>
                  <a:pt x="556311" y="224777"/>
                </a:cubicBezTo>
                <a:cubicBezTo>
                  <a:pt x="559157" y="222266"/>
                  <a:pt x="562422" y="221010"/>
                  <a:pt x="566105" y="221010"/>
                </a:cubicBezTo>
                <a:close/>
                <a:moveTo>
                  <a:pt x="5265930" y="133108"/>
                </a:moveTo>
                <a:cubicBezTo>
                  <a:pt x="5253874" y="133108"/>
                  <a:pt x="5244833" y="135620"/>
                  <a:pt x="5238806" y="140643"/>
                </a:cubicBezTo>
                <a:cubicBezTo>
                  <a:pt x="5232778" y="145666"/>
                  <a:pt x="5229764" y="152028"/>
                  <a:pt x="5229764" y="159730"/>
                </a:cubicBezTo>
                <a:cubicBezTo>
                  <a:pt x="5229764" y="166930"/>
                  <a:pt x="5232527" y="172790"/>
                  <a:pt x="5238052" y="177310"/>
                </a:cubicBezTo>
                <a:cubicBezTo>
                  <a:pt x="5243577" y="181831"/>
                  <a:pt x="5250526" y="184091"/>
                  <a:pt x="5258897" y="184091"/>
                </a:cubicBezTo>
                <a:cubicBezTo>
                  <a:pt x="5266264" y="184091"/>
                  <a:pt x="5273129" y="182166"/>
                  <a:pt x="5279491" y="178315"/>
                </a:cubicBezTo>
                <a:cubicBezTo>
                  <a:pt x="5285854" y="174464"/>
                  <a:pt x="5290877" y="169441"/>
                  <a:pt x="5294560" y="163246"/>
                </a:cubicBezTo>
                <a:cubicBezTo>
                  <a:pt x="5298244" y="157051"/>
                  <a:pt x="5300086" y="150103"/>
                  <a:pt x="5300086" y="142401"/>
                </a:cubicBezTo>
                <a:cubicBezTo>
                  <a:pt x="5296067" y="139722"/>
                  <a:pt x="5291044" y="137462"/>
                  <a:pt x="5285017" y="135620"/>
                </a:cubicBezTo>
                <a:cubicBezTo>
                  <a:pt x="5279324" y="133946"/>
                  <a:pt x="5272962" y="133108"/>
                  <a:pt x="5265930" y="133108"/>
                </a:cubicBezTo>
                <a:close/>
                <a:moveTo>
                  <a:pt x="4780155" y="133108"/>
                </a:moveTo>
                <a:cubicBezTo>
                  <a:pt x="4768099" y="133108"/>
                  <a:pt x="4759058" y="135620"/>
                  <a:pt x="4753031" y="140643"/>
                </a:cubicBezTo>
                <a:cubicBezTo>
                  <a:pt x="4747003" y="145666"/>
                  <a:pt x="4743989" y="152028"/>
                  <a:pt x="4743989" y="159730"/>
                </a:cubicBezTo>
                <a:cubicBezTo>
                  <a:pt x="4743989" y="166930"/>
                  <a:pt x="4746752" y="172790"/>
                  <a:pt x="4752277" y="177310"/>
                </a:cubicBezTo>
                <a:cubicBezTo>
                  <a:pt x="4757802" y="181831"/>
                  <a:pt x="4764751" y="184091"/>
                  <a:pt x="4773122" y="184091"/>
                </a:cubicBezTo>
                <a:cubicBezTo>
                  <a:pt x="4780489" y="184091"/>
                  <a:pt x="4787354" y="182166"/>
                  <a:pt x="4793716" y="178315"/>
                </a:cubicBezTo>
                <a:cubicBezTo>
                  <a:pt x="4800079" y="174464"/>
                  <a:pt x="4805102" y="169441"/>
                  <a:pt x="4808785" y="163246"/>
                </a:cubicBezTo>
                <a:cubicBezTo>
                  <a:pt x="4812469" y="157051"/>
                  <a:pt x="4814311" y="150103"/>
                  <a:pt x="4814311" y="142401"/>
                </a:cubicBezTo>
                <a:cubicBezTo>
                  <a:pt x="4810292" y="139722"/>
                  <a:pt x="4805269" y="137462"/>
                  <a:pt x="4799242" y="135620"/>
                </a:cubicBezTo>
                <a:cubicBezTo>
                  <a:pt x="4793549" y="133946"/>
                  <a:pt x="4787187" y="133108"/>
                  <a:pt x="4780155" y="133108"/>
                </a:cubicBezTo>
                <a:close/>
                <a:moveTo>
                  <a:pt x="3713355" y="133108"/>
                </a:moveTo>
                <a:cubicBezTo>
                  <a:pt x="3701300" y="133108"/>
                  <a:pt x="3692258" y="135620"/>
                  <a:pt x="3686231" y="140643"/>
                </a:cubicBezTo>
                <a:cubicBezTo>
                  <a:pt x="3680203" y="145666"/>
                  <a:pt x="3677189" y="152028"/>
                  <a:pt x="3677189" y="159730"/>
                </a:cubicBezTo>
                <a:cubicBezTo>
                  <a:pt x="3677189" y="166930"/>
                  <a:pt x="3679952" y="172790"/>
                  <a:pt x="3685477" y="177310"/>
                </a:cubicBezTo>
                <a:cubicBezTo>
                  <a:pt x="3691003" y="181831"/>
                  <a:pt x="3697951" y="184091"/>
                  <a:pt x="3706323" y="184091"/>
                </a:cubicBezTo>
                <a:cubicBezTo>
                  <a:pt x="3713690" y="184091"/>
                  <a:pt x="3720554" y="182166"/>
                  <a:pt x="3726917" y="178315"/>
                </a:cubicBezTo>
                <a:cubicBezTo>
                  <a:pt x="3733279" y="174464"/>
                  <a:pt x="3738302" y="169441"/>
                  <a:pt x="3741986" y="163246"/>
                </a:cubicBezTo>
                <a:cubicBezTo>
                  <a:pt x="3745669" y="157051"/>
                  <a:pt x="3747511" y="150103"/>
                  <a:pt x="3747511" y="142401"/>
                </a:cubicBezTo>
                <a:cubicBezTo>
                  <a:pt x="3743492" y="139722"/>
                  <a:pt x="3738469" y="137462"/>
                  <a:pt x="3732442" y="135620"/>
                </a:cubicBezTo>
                <a:cubicBezTo>
                  <a:pt x="3726749" y="133946"/>
                  <a:pt x="3720387" y="133108"/>
                  <a:pt x="3713355" y="133108"/>
                </a:cubicBezTo>
                <a:close/>
                <a:moveTo>
                  <a:pt x="3084705" y="133108"/>
                </a:moveTo>
                <a:cubicBezTo>
                  <a:pt x="3072650" y="133108"/>
                  <a:pt x="3063608" y="135620"/>
                  <a:pt x="3057581" y="140643"/>
                </a:cubicBezTo>
                <a:cubicBezTo>
                  <a:pt x="3051553" y="145666"/>
                  <a:pt x="3048539" y="152028"/>
                  <a:pt x="3048539" y="159730"/>
                </a:cubicBezTo>
                <a:cubicBezTo>
                  <a:pt x="3048539" y="166930"/>
                  <a:pt x="3051302" y="172790"/>
                  <a:pt x="3056827" y="177310"/>
                </a:cubicBezTo>
                <a:cubicBezTo>
                  <a:pt x="3062353" y="181831"/>
                  <a:pt x="3069301" y="184091"/>
                  <a:pt x="3077673" y="184091"/>
                </a:cubicBezTo>
                <a:cubicBezTo>
                  <a:pt x="3085040" y="184091"/>
                  <a:pt x="3091904" y="182166"/>
                  <a:pt x="3098267" y="178315"/>
                </a:cubicBezTo>
                <a:cubicBezTo>
                  <a:pt x="3104629" y="174464"/>
                  <a:pt x="3109652" y="169441"/>
                  <a:pt x="3113336" y="163246"/>
                </a:cubicBezTo>
                <a:cubicBezTo>
                  <a:pt x="3117019" y="157051"/>
                  <a:pt x="3118861" y="150103"/>
                  <a:pt x="3118861" y="142401"/>
                </a:cubicBezTo>
                <a:cubicBezTo>
                  <a:pt x="3114842" y="139722"/>
                  <a:pt x="3109819" y="137462"/>
                  <a:pt x="3103792" y="135620"/>
                </a:cubicBezTo>
                <a:cubicBezTo>
                  <a:pt x="3098099" y="133946"/>
                  <a:pt x="3091737" y="133108"/>
                  <a:pt x="3084705" y="133108"/>
                </a:cubicBezTo>
                <a:close/>
                <a:moveTo>
                  <a:pt x="5605834" y="83632"/>
                </a:moveTo>
                <a:cubicBezTo>
                  <a:pt x="5597965" y="83632"/>
                  <a:pt x="5590766" y="85642"/>
                  <a:pt x="5584236" y="89660"/>
                </a:cubicBezTo>
                <a:cubicBezTo>
                  <a:pt x="5577538" y="93846"/>
                  <a:pt x="5572348" y="99455"/>
                  <a:pt x="5568665" y="106487"/>
                </a:cubicBezTo>
                <a:cubicBezTo>
                  <a:pt x="5564814" y="113854"/>
                  <a:pt x="5562888" y="122644"/>
                  <a:pt x="5562888" y="132857"/>
                </a:cubicBezTo>
                <a:cubicBezTo>
                  <a:pt x="5562888" y="142736"/>
                  <a:pt x="5564814" y="151526"/>
                  <a:pt x="5568665" y="159228"/>
                </a:cubicBezTo>
                <a:cubicBezTo>
                  <a:pt x="5572348" y="166595"/>
                  <a:pt x="5577538" y="172204"/>
                  <a:pt x="5584236" y="176055"/>
                </a:cubicBezTo>
                <a:cubicBezTo>
                  <a:pt x="5590933" y="179906"/>
                  <a:pt x="5598133" y="181831"/>
                  <a:pt x="5605834" y="181831"/>
                </a:cubicBezTo>
                <a:cubicBezTo>
                  <a:pt x="5613871" y="181831"/>
                  <a:pt x="5620987" y="179906"/>
                  <a:pt x="5627182" y="176055"/>
                </a:cubicBezTo>
                <a:cubicBezTo>
                  <a:pt x="5633712" y="172036"/>
                  <a:pt x="5638902" y="166344"/>
                  <a:pt x="5642753" y="158977"/>
                </a:cubicBezTo>
                <a:cubicBezTo>
                  <a:pt x="5646604" y="151610"/>
                  <a:pt x="5648529" y="142903"/>
                  <a:pt x="5648529" y="132857"/>
                </a:cubicBezTo>
                <a:cubicBezTo>
                  <a:pt x="5648529" y="122477"/>
                  <a:pt x="5646604" y="113603"/>
                  <a:pt x="5642753" y="106236"/>
                </a:cubicBezTo>
                <a:cubicBezTo>
                  <a:pt x="5638902" y="98701"/>
                  <a:pt x="5633712" y="93092"/>
                  <a:pt x="5627182" y="89409"/>
                </a:cubicBezTo>
                <a:cubicBezTo>
                  <a:pt x="5620485" y="85558"/>
                  <a:pt x="5613369" y="83632"/>
                  <a:pt x="5605834" y="83632"/>
                </a:cubicBezTo>
                <a:close/>
                <a:moveTo>
                  <a:pt x="5126840" y="83632"/>
                </a:moveTo>
                <a:cubicBezTo>
                  <a:pt x="5119306" y="83632"/>
                  <a:pt x="5112106" y="85725"/>
                  <a:pt x="5105242" y="89911"/>
                </a:cubicBezTo>
                <a:cubicBezTo>
                  <a:pt x="5098712" y="93929"/>
                  <a:pt x="5093438" y="99706"/>
                  <a:pt x="5089419" y="107240"/>
                </a:cubicBezTo>
                <a:cubicBezTo>
                  <a:pt x="5085234" y="115110"/>
                  <a:pt x="5083141" y="123900"/>
                  <a:pt x="5083141" y="133611"/>
                </a:cubicBezTo>
                <a:cubicBezTo>
                  <a:pt x="5083141" y="143154"/>
                  <a:pt x="5085234" y="151861"/>
                  <a:pt x="5089419" y="159730"/>
                </a:cubicBezTo>
                <a:cubicBezTo>
                  <a:pt x="5093605" y="167432"/>
                  <a:pt x="5098879" y="173292"/>
                  <a:pt x="5105242" y="177310"/>
                </a:cubicBezTo>
                <a:cubicBezTo>
                  <a:pt x="5112106" y="181496"/>
                  <a:pt x="5119306" y="183589"/>
                  <a:pt x="5126840" y="183589"/>
                </a:cubicBezTo>
                <a:cubicBezTo>
                  <a:pt x="5134040" y="183589"/>
                  <a:pt x="5141156" y="181496"/>
                  <a:pt x="5148188" y="177310"/>
                </a:cubicBezTo>
                <a:cubicBezTo>
                  <a:pt x="5154550" y="173627"/>
                  <a:pt x="5159824" y="167767"/>
                  <a:pt x="5164010" y="159730"/>
                </a:cubicBezTo>
                <a:cubicBezTo>
                  <a:pt x="5168029" y="152196"/>
                  <a:pt x="5170038" y="143489"/>
                  <a:pt x="5170038" y="133611"/>
                </a:cubicBezTo>
                <a:cubicBezTo>
                  <a:pt x="5170038" y="123565"/>
                  <a:pt x="5168029" y="114775"/>
                  <a:pt x="5164010" y="107240"/>
                </a:cubicBezTo>
                <a:cubicBezTo>
                  <a:pt x="5159824" y="99538"/>
                  <a:pt x="5154550" y="93762"/>
                  <a:pt x="5148188" y="89911"/>
                </a:cubicBezTo>
                <a:cubicBezTo>
                  <a:pt x="5141156" y="85725"/>
                  <a:pt x="5134040" y="83632"/>
                  <a:pt x="5126840" y="83632"/>
                </a:cubicBezTo>
                <a:close/>
                <a:moveTo>
                  <a:pt x="4637047" y="83632"/>
                </a:moveTo>
                <a:cubicBezTo>
                  <a:pt x="4629010" y="83632"/>
                  <a:pt x="4621476" y="85642"/>
                  <a:pt x="4614444" y="89660"/>
                </a:cubicBezTo>
                <a:cubicBezTo>
                  <a:pt x="4607579" y="93678"/>
                  <a:pt x="4601970" y="99455"/>
                  <a:pt x="4597617" y="106989"/>
                </a:cubicBezTo>
                <a:cubicBezTo>
                  <a:pt x="4593431" y="114356"/>
                  <a:pt x="4591338" y="123230"/>
                  <a:pt x="4591338" y="133611"/>
                </a:cubicBezTo>
                <a:cubicBezTo>
                  <a:pt x="4591338" y="143824"/>
                  <a:pt x="4593431" y="152614"/>
                  <a:pt x="4597617" y="159981"/>
                </a:cubicBezTo>
                <a:cubicBezTo>
                  <a:pt x="4601970" y="167516"/>
                  <a:pt x="4607579" y="173292"/>
                  <a:pt x="4614444" y="177310"/>
                </a:cubicBezTo>
                <a:cubicBezTo>
                  <a:pt x="4621811" y="181496"/>
                  <a:pt x="4629345" y="183589"/>
                  <a:pt x="4637047" y="183589"/>
                </a:cubicBezTo>
                <a:cubicBezTo>
                  <a:pt x="4644749" y="183589"/>
                  <a:pt x="4652283" y="181496"/>
                  <a:pt x="4659650" y="177310"/>
                </a:cubicBezTo>
                <a:cubicBezTo>
                  <a:pt x="4666348" y="173459"/>
                  <a:pt x="4671873" y="167683"/>
                  <a:pt x="4676226" y="159981"/>
                </a:cubicBezTo>
                <a:cubicBezTo>
                  <a:pt x="4680412" y="152614"/>
                  <a:pt x="4682505" y="143824"/>
                  <a:pt x="4682505" y="133611"/>
                </a:cubicBezTo>
                <a:cubicBezTo>
                  <a:pt x="4682505" y="123230"/>
                  <a:pt x="4680412" y="114356"/>
                  <a:pt x="4676226" y="106989"/>
                </a:cubicBezTo>
                <a:cubicBezTo>
                  <a:pt x="4671873" y="99287"/>
                  <a:pt x="4666348" y="93511"/>
                  <a:pt x="4659650" y="89660"/>
                </a:cubicBezTo>
                <a:cubicBezTo>
                  <a:pt x="4652618" y="85642"/>
                  <a:pt x="4645084" y="83632"/>
                  <a:pt x="4637047" y="83632"/>
                </a:cubicBezTo>
                <a:close/>
                <a:moveTo>
                  <a:pt x="4287385" y="83632"/>
                </a:moveTo>
                <a:cubicBezTo>
                  <a:pt x="4280018" y="83632"/>
                  <a:pt x="4272902" y="85725"/>
                  <a:pt x="4266037" y="89911"/>
                </a:cubicBezTo>
                <a:cubicBezTo>
                  <a:pt x="4259340" y="94097"/>
                  <a:pt x="4253982" y="99873"/>
                  <a:pt x="4249964" y="107240"/>
                </a:cubicBezTo>
                <a:cubicBezTo>
                  <a:pt x="4245946" y="114775"/>
                  <a:pt x="4243936" y="123565"/>
                  <a:pt x="4243936" y="133611"/>
                </a:cubicBezTo>
                <a:cubicBezTo>
                  <a:pt x="4243936" y="143489"/>
                  <a:pt x="4245946" y="152196"/>
                  <a:pt x="4249964" y="159730"/>
                </a:cubicBezTo>
                <a:cubicBezTo>
                  <a:pt x="4253982" y="167432"/>
                  <a:pt x="4259340" y="173292"/>
                  <a:pt x="4266037" y="177310"/>
                </a:cubicBezTo>
                <a:cubicBezTo>
                  <a:pt x="4272902" y="181496"/>
                  <a:pt x="4280018" y="183589"/>
                  <a:pt x="4287385" y="183589"/>
                </a:cubicBezTo>
                <a:cubicBezTo>
                  <a:pt x="4294584" y="183589"/>
                  <a:pt x="4301700" y="181496"/>
                  <a:pt x="4308732" y="177310"/>
                </a:cubicBezTo>
                <a:cubicBezTo>
                  <a:pt x="4315262" y="173459"/>
                  <a:pt x="4320620" y="167599"/>
                  <a:pt x="4324806" y="159730"/>
                </a:cubicBezTo>
                <a:cubicBezTo>
                  <a:pt x="4328657" y="152531"/>
                  <a:pt x="4330582" y="143824"/>
                  <a:pt x="4330582" y="133611"/>
                </a:cubicBezTo>
                <a:cubicBezTo>
                  <a:pt x="4330582" y="123230"/>
                  <a:pt x="4328657" y="114440"/>
                  <a:pt x="4324806" y="107240"/>
                </a:cubicBezTo>
                <a:cubicBezTo>
                  <a:pt x="4320788" y="99706"/>
                  <a:pt x="4315430" y="93929"/>
                  <a:pt x="4308732" y="89911"/>
                </a:cubicBezTo>
                <a:cubicBezTo>
                  <a:pt x="4301700" y="85725"/>
                  <a:pt x="4294584" y="83632"/>
                  <a:pt x="4287385" y="83632"/>
                </a:cubicBezTo>
                <a:close/>
                <a:moveTo>
                  <a:pt x="4137980" y="83632"/>
                </a:moveTo>
                <a:cubicBezTo>
                  <a:pt x="4127934" y="83632"/>
                  <a:pt x="4119144" y="86981"/>
                  <a:pt x="4111610" y="93678"/>
                </a:cubicBezTo>
                <a:cubicBezTo>
                  <a:pt x="4104577" y="100041"/>
                  <a:pt x="4099889" y="108747"/>
                  <a:pt x="4097545" y="119798"/>
                </a:cubicBezTo>
                <a:lnTo>
                  <a:pt x="4177410" y="119798"/>
                </a:lnTo>
                <a:cubicBezTo>
                  <a:pt x="4177243" y="114272"/>
                  <a:pt x="4175736" y="108747"/>
                  <a:pt x="4172890" y="103222"/>
                </a:cubicBezTo>
                <a:cubicBezTo>
                  <a:pt x="4170211" y="97864"/>
                  <a:pt x="4165941" y="93260"/>
                  <a:pt x="4160081" y="89409"/>
                </a:cubicBezTo>
                <a:cubicBezTo>
                  <a:pt x="4154221" y="85558"/>
                  <a:pt x="4146854" y="83632"/>
                  <a:pt x="4137980" y="83632"/>
                </a:cubicBezTo>
                <a:close/>
                <a:moveTo>
                  <a:pt x="3367460" y="83632"/>
                </a:moveTo>
                <a:cubicBezTo>
                  <a:pt x="3359590" y="83632"/>
                  <a:pt x="3352391" y="85642"/>
                  <a:pt x="3345861" y="89660"/>
                </a:cubicBezTo>
                <a:cubicBezTo>
                  <a:pt x="3339164" y="93846"/>
                  <a:pt x="3333973" y="99455"/>
                  <a:pt x="3330290" y="106487"/>
                </a:cubicBezTo>
                <a:cubicBezTo>
                  <a:pt x="3326439" y="113854"/>
                  <a:pt x="3324513" y="122644"/>
                  <a:pt x="3324513" y="132857"/>
                </a:cubicBezTo>
                <a:cubicBezTo>
                  <a:pt x="3324513" y="142736"/>
                  <a:pt x="3326439" y="151526"/>
                  <a:pt x="3330290" y="159228"/>
                </a:cubicBezTo>
                <a:cubicBezTo>
                  <a:pt x="3333973" y="166595"/>
                  <a:pt x="3339164" y="172204"/>
                  <a:pt x="3345861" y="176055"/>
                </a:cubicBezTo>
                <a:cubicBezTo>
                  <a:pt x="3352558" y="179906"/>
                  <a:pt x="3359758" y="181831"/>
                  <a:pt x="3367460" y="181831"/>
                </a:cubicBezTo>
                <a:cubicBezTo>
                  <a:pt x="3375496" y="181831"/>
                  <a:pt x="3382612" y="179906"/>
                  <a:pt x="3388807" y="176055"/>
                </a:cubicBezTo>
                <a:cubicBezTo>
                  <a:pt x="3395337" y="172036"/>
                  <a:pt x="3400527" y="166344"/>
                  <a:pt x="3404378" y="158977"/>
                </a:cubicBezTo>
                <a:cubicBezTo>
                  <a:pt x="3408229" y="151610"/>
                  <a:pt x="3410155" y="142903"/>
                  <a:pt x="3410155" y="132857"/>
                </a:cubicBezTo>
                <a:cubicBezTo>
                  <a:pt x="3410155" y="122477"/>
                  <a:pt x="3408229" y="113603"/>
                  <a:pt x="3404378" y="106236"/>
                </a:cubicBezTo>
                <a:cubicBezTo>
                  <a:pt x="3400527" y="98701"/>
                  <a:pt x="3395337" y="93092"/>
                  <a:pt x="3388807" y="89409"/>
                </a:cubicBezTo>
                <a:cubicBezTo>
                  <a:pt x="3382110" y="85558"/>
                  <a:pt x="3374994" y="83632"/>
                  <a:pt x="3367460" y="83632"/>
                </a:cubicBezTo>
                <a:close/>
                <a:moveTo>
                  <a:pt x="2939337" y="83632"/>
                </a:moveTo>
                <a:cubicBezTo>
                  <a:pt x="2932137" y="83632"/>
                  <a:pt x="2925021" y="85725"/>
                  <a:pt x="2917989" y="89911"/>
                </a:cubicBezTo>
                <a:cubicBezTo>
                  <a:pt x="2911459" y="93762"/>
                  <a:pt x="2906102" y="99622"/>
                  <a:pt x="2901916" y="107491"/>
                </a:cubicBezTo>
                <a:cubicBezTo>
                  <a:pt x="2897898" y="115026"/>
                  <a:pt x="2895888" y="123732"/>
                  <a:pt x="2895888" y="133611"/>
                </a:cubicBezTo>
                <a:cubicBezTo>
                  <a:pt x="2895888" y="143489"/>
                  <a:pt x="2897898" y="152196"/>
                  <a:pt x="2901916" y="159730"/>
                </a:cubicBezTo>
                <a:cubicBezTo>
                  <a:pt x="2906102" y="167599"/>
                  <a:pt x="2911459" y="173459"/>
                  <a:pt x="2917989" y="177310"/>
                </a:cubicBezTo>
                <a:cubicBezTo>
                  <a:pt x="2925021" y="181496"/>
                  <a:pt x="2932137" y="183589"/>
                  <a:pt x="2939337" y="183589"/>
                </a:cubicBezTo>
                <a:cubicBezTo>
                  <a:pt x="2946704" y="183589"/>
                  <a:pt x="2953820" y="181496"/>
                  <a:pt x="2960684" y="177310"/>
                </a:cubicBezTo>
                <a:cubicBezTo>
                  <a:pt x="2967382" y="173292"/>
                  <a:pt x="2972739" y="167432"/>
                  <a:pt x="2976758" y="159730"/>
                </a:cubicBezTo>
                <a:cubicBezTo>
                  <a:pt x="2980776" y="152196"/>
                  <a:pt x="2982785" y="143489"/>
                  <a:pt x="2982785" y="133611"/>
                </a:cubicBezTo>
                <a:cubicBezTo>
                  <a:pt x="2982785" y="123565"/>
                  <a:pt x="2980776" y="114775"/>
                  <a:pt x="2976758" y="107240"/>
                </a:cubicBezTo>
                <a:cubicBezTo>
                  <a:pt x="2972739" y="99873"/>
                  <a:pt x="2967382" y="94097"/>
                  <a:pt x="2960684" y="89911"/>
                </a:cubicBezTo>
                <a:cubicBezTo>
                  <a:pt x="2953820" y="85725"/>
                  <a:pt x="2946704" y="83632"/>
                  <a:pt x="2939337" y="83632"/>
                </a:cubicBezTo>
                <a:close/>
                <a:moveTo>
                  <a:pt x="2674897" y="83632"/>
                </a:moveTo>
                <a:cubicBezTo>
                  <a:pt x="2666860" y="83632"/>
                  <a:pt x="2659326" y="85642"/>
                  <a:pt x="2652294" y="89660"/>
                </a:cubicBezTo>
                <a:cubicBezTo>
                  <a:pt x="2645429" y="93678"/>
                  <a:pt x="2639820" y="99455"/>
                  <a:pt x="2635467" y="106989"/>
                </a:cubicBezTo>
                <a:cubicBezTo>
                  <a:pt x="2631281" y="114356"/>
                  <a:pt x="2629188" y="123230"/>
                  <a:pt x="2629188" y="133611"/>
                </a:cubicBezTo>
                <a:cubicBezTo>
                  <a:pt x="2629188" y="143824"/>
                  <a:pt x="2631281" y="152614"/>
                  <a:pt x="2635467" y="159981"/>
                </a:cubicBezTo>
                <a:cubicBezTo>
                  <a:pt x="2639820" y="167516"/>
                  <a:pt x="2645429" y="173292"/>
                  <a:pt x="2652294" y="177310"/>
                </a:cubicBezTo>
                <a:cubicBezTo>
                  <a:pt x="2659661" y="181496"/>
                  <a:pt x="2667195" y="183589"/>
                  <a:pt x="2674897" y="183589"/>
                </a:cubicBezTo>
                <a:cubicBezTo>
                  <a:pt x="2682599" y="183589"/>
                  <a:pt x="2690133" y="181496"/>
                  <a:pt x="2697500" y="177310"/>
                </a:cubicBezTo>
                <a:cubicBezTo>
                  <a:pt x="2704198" y="173459"/>
                  <a:pt x="2709723" y="167683"/>
                  <a:pt x="2714076" y="159981"/>
                </a:cubicBezTo>
                <a:cubicBezTo>
                  <a:pt x="2718262" y="152614"/>
                  <a:pt x="2720355" y="143824"/>
                  <a:pt x="2720355" y="133611"/>
                </a:cubicBezTo>
                <a:cubicBezTo>
                  <a:pt x="2720355" y="123230"/>
                  <a:pt x="2718262" y="114356"/>
                  <a:pt x="2714076" y="106989"/>
                </a:cubicBezTo>
                <a:cubicBezTo>
                  <a:pt x="2709723" y="99287"/>
                  <a:pt x="2704198" y="93511"/>
                  <a:pt x="2697500" y="89660"/>
                </a:cubicBezTo>
                <a:cubicBezTo>
                  <a:pt x="2690468" y="85642"/>
                  <a:pt x="2682934" y="83632"/>
                  <a:pt x="2674897" y="83632"/>
                </a:cubicBezTo>
                <a:close/>
                <a:moveTo>
                  <a:pt x="2367837" y="83632"/>
                </a:moveTo>
                <a:cubicBezTo>
                  <a:pt x="2360637" y="83632"/>
                  <a:pt x="2353521" y="85725"/>
                  <a:pt x="2346489" y="89911"/>
                </a:cubicBezTo>
                <a:cubicBezTo>
                  <a:pt x="2339959" y="93762"/>
                  <a:pt x="2334602" y="99622"/>
                  <a:pt x="2330416" y="107491"/>
                </a:cubicBezTo>
                <a:cubicBezTo>
                  <a:pt x="2326398" y="115026"/>
                  <a:pt x="2324388" y="123732"/>
                  <a:pt x="2324388" y="133611"/>
                </a:cubicBezTo>
                <a:cubicBezTo>
                  <a:pt x="2324388" y="143489"/>
                  <a:pt x="2326398" y="152196"/>
                  <a:pt x="2330416" y="159730"/>
                </a:cubicBezTo>
                <a:cubicBezTo>
                  <a:pt x="2334602" y="167599"/>
                  <a:pt x="2339959" y="173459"/>
                  <a:pt x="2346489" y="177310"/>
                </a:cubicBezTo>
                <a:cubicBezTo>
                  <a:pt x="2353521" y="181496"/>
                  <a:pt x="2360637" y="183589"/>
                  <a:pt x="2367837" y="183589"/>
                </a:cubicBezTo>
                <a:cubicBezTo>
                  <a:pt x="2375204" y="183589"/>
                  <a:pt x="2382320" y="181496"/>
                  <a:pt x="2389184" y="177310"/>
                </a:cubicBezTo>
                <a:cubicBezTo>
                  <a:pt x="2395882" y="173292"/>
                  <a:pt x="2401239" y="167432"/>
                  <a:pt x="2405258" y="159730"/>
                </a:cubicBezTo>
                <a:cubicBezTo>
                  <a:pt x="2409276" y="152196"/>
                  <a:pt x="2411285" y="143489"/>
                  <a:pt x="2411285" y="133611"/>
                </a:cubicBezTo>
                <a:cubicBezTo>
                  <a:pt x="2411285" y="123565"/>
                  <a:pt x="2409276" y="114775"/>
                  <a:pt x="2405258" y="107240"/>
                </a:cubicBezTo>
                <a:cubicBezTo>
                  <a:pt x="2401239" y="99873"/>
                  <a:pt x="2395882" y="94097"/>
                  <a:pt x="2389184" y="89911"/>
                </a:cubicBezTo>
                <a:cubicBezTo>
                  <a:pt x="2382320" y="85725"/>
                  <a:pt x="2375204" y="83632"/>
                  <a:pt x="2367837" y="83632"/>
                </a:cubicBezTo>
                <a:close/>
                <a:moveTo>
                  <a:pt x="1217573" y="83632"/>
                </a:moveTo>
                <a:cubicBezTo>
                  <a:pt x="1209536" y="83632"/>
                  <a:pt x="1202002" y="85642"/>
                  <a:pt x="1194969" y="89660"/>
                </a:cubicBezTo>
                <a:cubicBezTo>
                  <a:pt x="1188105" y="93678"/>
                  <a:pt x="1182496" y="99455"/>
                  <a:pt x="1178143" y="106989"/>
                </a:cubicBezTo>
                <a:cubicBezTo>
                  <a:pt x="1173957" y="114356"/>
                  <a:pt x="1171864" y="123230"/>
                  <a:pt x="1171864" y="133611"/>
                </a:cubicBezTo>
                <a:cubicBezTo>
                  <a:pt x="1171864" y="143824"/>
                  <a:pt x="1173957" y="152614"/>
                  <a:pt x="1178143" y="159981"/>
                </a:cubicBezTo>
                <a:cubicBezTo>
                  <a:pt x="1182496" y="167516"/>
                  <a:pt x="1188105" y="173292"/>
                  <a:pt x="1194969" y="177310"/>
                </a:cubicBezTo>
                <a:cubicBezTo>
                  <a:pt x="1202336" y="181496"/>
                  <a:pt x="1209870" y="183589"/>
                  <a:pt x="1217573" y="183589"/>
                </a:cubicBezTo>
                <a:cubicBezTo>
                  <a:pt x="1225274" y="183589"/>
                  <a:pt x="1232809" y="181496"/>
                  <a:pt x="1240176" y="177310"/>
                </a:cubicBezTo>
                <a:cubicBezTo>
                  <a:pt x="1246874" y="173459"/>
                  <a:pt x="1252398" y="167683"/>
                  <a:pt x="1256752" y="159981"/>
                </a:cubicBezTo>
                <a:cubicBezTo>
                  <a:pt x="1260937" y="152614"/>
                  <a:pt x="1263031" y="143824"/>
                  <a:pt x="1263031" y="133611"/>
                </a:cubicBezTo>
                <a:cubicBezTo>
                  <a:pt x="1263031" y="123230"/>
                  <a:pt x="1260937" y="114356"/>
                  <a:pt x="1256752" y="106989"/>
                </a:cubicBezTo>
                <a:cubicBezTo>
                  <a:pt x="1252398" y="99287"/>
                  <a:pt x="1246874" y="93511"/>
                  <a:pt x="1240176" y="89660"/>
                </a:cubicBezTo>
                <a:cubicBezTo>
                  <a:pt x="1233144" y="85642"/>
                  <a:pt x="1225609" y="83632"/>
                  <a:pt x="1217573" y="83632"/>
                </a:cubicBezTo>
                <a:close/>
                <a:moveTo>
                  <a:pt x="910513" y="83632"/>
                </a:moveTo>
                <a:cubicBezTo>
                  <a:pt x="903313" y="83632"/>
                  <a:pt x="896197" y="85725"/>
                  <a:pt x="889164" y="89911"/>
                </a:cubicBezTo>
                <a:cubicBezTo>
                  <a:pt x="882635" y="93762"/>
                  <a:pt x="877277" y="99622"/>
                  <a:pt x="873091" y="107491"/>
                </a:cubicBezTo>
                <a:cubicBezTo>
                  <a:pt x="869073" y="115026"/>
                  <a:pt x="867064" y="123732"/>
                  <a:pt x="867064" y="133611"/>
                </a:cubicBezTo>
                <a:cubicBezTo>
                  <a:pt x="867064" y="143489"/>
                  <a:pt x="869073" y="152196"/>
                  <a:pt x="873091" y="159730"/>
                </a:cubicBezTo>
                <a:cubicBezTo>
                  <a:pt x="877277" y="167599"/>
                  <a:pt x="882635" y="173459"/>
                  <a:pt x="889164" y="177310"/>
                </a:cubicBezTo>
                <a:cubicBezTo>
                  <a:pt x="896197" y="181496"/>
                  <a:pt x="903313" y="183589"/>
                  <a:pt x="910513" y="183589"/>
                </a:cubicBezTo>
                <a:cubicBezTo>
                  <a:pt x="917879" y="183589"/>
                  <a:pt x="924995" y="181496"/>
                  <a:pt x="931860" y="177310"/>
                </a:cubicBezTo>
                <a:cubicBezTo>
                  <a:pt x="938557" y="173292"/>
                  <a:pt x="943915" y="167432"/>
                  <a:pt x="947933" y="159730"/>
                </a:cubicBezTo>
                <a:cubicBezTo>
                  <a:pt x="951951" y="152196"/>
                  <a:pt x="953961" y="143489"/>
                  <a:pt x="953961" y="133611"/>
                </a:cubicBezTo>
                <a:cubicBezTo>
                  <a:pt x="953961" y="123565"/>
                  <a:pt x="951951" y="114775"/>
                  <a:pt x="947933" y="107240"/>
                </a:cubicBezTo>
                <a:cubicBezTo>
                  <a:pt x="943915" y="99873"/>
                  <a:pt x="938557" y="94097"/>
                  <a:pt x="931860" y="89911"/>
                </a:cubicBezTo>
                <a:cubicBezTo>
                  <a:pt x="924995" y="85725"/>
                  <a:pt x="917879" y="83632"/>
                  <a:pt x="910513" y="83632"/>
                </a:cubicBezTo>
                <a:close/>
                <a:moveTo>
                  <a:pt x="566105" y="83632"/>
                </a:moveTo>
                <a:cubicBezTo>
                  <a:pt x="556059" y="83632"/>
                  <a:pt x="547269" y="86981"/>
                  <a:pt x="539735" y="93678"/>
                </a:cubicBezTo>
                <a:cubicBezTo>
                  <a:pt x="532703" y="100041"/>
                  <a:pt x="528015" y="108747"/>
                  <a:pt x="525671" y="119798"/>
                </a:cubicBezTo>
                <a:lnTo>
                  <a:pt x="605536" y="119798"/>
                </a:lnTo>
                <a:cubicBezTo>
                  <a:pt x="605368" y="114272"/>
                  <a:pt x="603861" y="108747"/>
                  <a:pt x="601015" y="103222"/>
                </a:cubicBezTo>
                <a:cubicBezTo>
                  <a:pt x="598336" y="97864"/>
                  <a:pt x="594066" y="93260"/>
                  <a:pt x="588206" y="89409"/>
                </a:cubicBezTo>
                <a:cubicBezTo>
                  <a:pt x="582346" y="85558"/>
                  <a:pt x="574980" y="83632"/>
                  <a:pt x="566105" y="83632"/>
                </a:cubicBezTo>
                <a:close/>
                <a:moveTo>
                  <a:pt x="5845606" y="68061"/>
                </a:moveTo>
                <a:lnTo>
                  <a:pt x="5867456" y="68061"/>
                </a:lnTo>
                <a:lnTo>
                  <a:pt x="5867456" y="199160"/>
                </a:lnTo>
                <a:lnTo>
                  <a:pt x="5845606" y="199160"/>
                </a:lnTo>
                <a:close/>
                <a:moveTo>
                  <a:pt x="2769031" y="68061"/>
                </a:moveTo>
                <a:lnTo>
                  <a:pt x="2790881" y="68061"/>
                </a:lnTo>
                <a:lnTo>
                  <a:pt x="2790881" y="199160"/>
                </a:lnTo>
                <a:lnTo>
                  <a:pt x="2769031" y="199160"/>
                </a:lnTo>
                <a:close/>
                <a:moveTo>
                  <a:pt x="1708492" y="68061"/>
                </a:moveTo>
                <a:lnTo>
                  <a:pt x="1730341" y="68061"/>
                </a:lnTo>
                <a:lnTo>
                  <a:pt x="1730341" y="147173"/>
                </a:lnTo>
                <a:cubicBezTo>
                  <a:pt x="1730341" y="159898"/>
                  <a:pt x="1733188" y="169106"/>
                  <a:pt x="1738880" y="174799"/>
                </a:cubicBezTo>
                <a:cubicBezTo>
                  <a:pt x="1744741" y="180659"/>
                  <a:pt x="1752358" y="183589"/>
                  <a:pt x="1761735" y="183589"/>
                </a:cubicBezTo>
                <a:cubicBezTo>
                  <a:pt x="1769102" y="183589"/>
                  <a:pt x="1775716" y="181580"/>
                  <a:pt x="1781575" y="177562"/>
                </a:cubicBezTo>
                <a:cubicBezTo>
                  <a:pt x="1787100" y="173711"/>
                  <a:pt x="1791537" y="168604"/>
                  <a:pt x="1794886" y="162242"/>
                </a:cubicBezTo>
                <a:cubicBezTo>
                  <a:pt x="1798067" y="156047"/>
                  <a:pt x="1799658" y="149349"/>
                  <a:pt x="1799658" y="142150"/>
                </a:cubicBezTo>
                <a:lnTo>
                  <a:pt x="1799658" y="68061"/>
                </a:lnTo>
                <a:lnTo>
                  <a:pt x="1821508" y="68061"/>
                </a:lnTo>
                <a:lnTo>
                  <a:pt x="1821508" y="199160"/>
                </a:lnTo>
                <a:lnTo>
                  <a:pt x="1800662" y="199160"/>
                </a:lnTo>
                <a:lnTo>
                  <a:pt x="1800662" y="180073"/>
                </a:lnTo>
                <a:lnTo>
                  <a:pt x="1799658" y="180073"/>
                </a:lnTo>
                <a:cubicBezTo>
                  <a:pt x="1796309" y="186435"/>
                  <a:pt x="1790533" y="191961"/>
                  <a:pt x="1782329" y="196649"/>
                </a:cubicBezTo>
                <a:cubicBezTo>
                  <a:pt x="1774794" y="201002"/>
                  <a:pt x="1766422" y="203179"/>
                  <a:pt x="1757214" y="203179"/>
                </a:cubicBezTo>
                <a:cubicBezTo>
                  <a:pt x="1741308" y="203179"/>
                  <a:pt x="1729253" y="198574"/>
                  <a:pt x="1721049" y="189365"/>
                </a:cubicBezTo>
                <a:cubicBezTo>
                  <a:pt x="1712677" y="179989"/>
                  <a:pt x="1708492" y="167013"/>
                  <a:pt x="1708492" y="150438"/>
                </a:cubicBezTo>
                <a:close/>
                <a:moveTo>
                  <a:pt x="651216" y="68061"/>
                </a:moveTo>
                <a:lnTo>
                  <a:pt x="673066" y="68061"/>
                </a:lnTo>
                <a:lnTo>
                  <a:pt x="673066" y="147173"/>
                </a:lnTo>
                <a:cubicBezTo>
                  <a:pt x="673066" y="159898"/>
                  <a:pt x="675913" y="169106"/>
                  <a:pt x="681605" y="174799"/>
                </a:cubicBezTo>
                <a:cubicBezTo>
                  <a:pt x="687466" y="180659"/>
                  <a:pt x="695084" y="183589"/>
                  <a:pt x="704460" y="183589"/>
                </a:cubicBezTo>
                <a:cubicBezTo>
                  <a:pt x="711826" y="183589"/>
                  <a:pt x="718440" y="181580"/>
                  <a:pt x="724300" y="177562"/>
                </a:cubicBezTo>
                <a:cubicBezTo>
                  <a:pt x="729826" y="173711"/>
                  <a:pt x="734263" y="168604"/>
                  <a:pt x="737611" y="162242"/>
                </a:cubicBezTo>
                <a:cubicBezTo>
                  <a:pt x="740792" y="156047"/>
                  <a:pt x="742383" y="149349"/>
                  <a:pt x="742383" y="142150"/>
                </a:cubicBezTo>
                <a:lnTo>
                  <a:pt x="742383" y="68061"/>
                </a:lnTo>
                <a:lnTo>
                  <a:pt x="764233" y="68061"/>
                </a:lnTo>
                <a:lnTo>
                  <a:pt x="764233" y="199160"/>
                </a:lnTo>
                <a:lnTo>
                  <a:pt x="743388" y="199160"/>
                </a:lnTo>
                <a:lnTo>
                  <a:pt x="743388" y="180073"/>
                </a:lnTo>
                <a:lnTo>
                  <a:pt x="742383" y="180073"/>
                </a:lnTo>
                <a:cubicBezTo>
                  <a:pt x="739035" y="186435"/>
                  <a:pt x="733258" y="191961"/>
                  <a:pt x="725053" y="196649"/>
                </a:cubicBezTo>
                <a:cubicBezTo>
                  <a:pt x="717519" y="201002"/>
                  <a:pt x="709148" y="203179"/>
                  <a:pt x="699939" y="203179"/>
                </a:cubicBezTo>
                <a:cubicBezTo>
                  <a:pt x="684033" y="203179"/>
                  <a:pt x="671979" y="198574"/>
                  <a:pt x="663774" y="189365"/>
                </a:cubicBezTo>
                <a:cubicBezTo>
                  <a:pt x="655402" y="179989"/>
                  <a:pt x="651216" y="167013"/>
                  <a:pt x="651216" y="150438"/>
                </a:cubicBezTo>
                <a:close/>
                <a:moveTo>
                  <a:pt x="454456" y="68061"/>
                </a:moveTo>
                <a:lnTo>
                  <a:pt x="476306" y="68061"/>
                </a:lnTo>
                <a:lnTo>
                  <a:pt x="476306" y="199160"/>
                </a:lnTo>
                <a:lnTo>
                  <a:pt x="454456" y="199160"/>
                </a:lnTo>
                <a:close/>
                <a:moveTo>
                  <a:pt x="2064796" y="64043"/>
                </a:moveTo>
                <a:cubicBezTo>
                  <a:pt x="2070655" y="64043"/>
                  <a:pt x="2075845" y="64964"/>
                  <a:pt x="2080366" y="66806"/>
                </a:cubicBezTo>
                <a:lnTo>
                  <a:pt x="2080366" y="90413"/>
                </a:lnTo>
                <a:cubicBezTo>
                  <a:pt x="2074673" y="87567"/>
                  <a:pt x="2068478" y="86144"/>
                  <a:pt x="2061782" y="86144"/>
                </a:cubicBezTo>
                <a:cubicBezTo>
                  <a:pt x="2055586" y="86144"/>
                  <a:pt x="2049727" y="87986"/>
                  <a:pt x="2044201" y="91669"/>
                </a:cubicBezTo>
                <a:cubicBezTo>
                  <a:pt x="2039011" y="95018"/>
                  <a:pt x="2034741" y="99873"/>
                  <a:pt x="2031393" y="106236"/>
                </a:cubicBezTo>
                <a:cubicBezTo>
                  <a:pt x="2028379" y="111761"/>
                  <a:pt x="2026872" y="118291"/>
                  <a:pt x="2026872" y="125825"/>
                </a:cubicBezTo>
                <a:lnTo>
                  <a:pt x="2026872" y="199160"/>
                </a:lnTo>
                <a:lnTo>
                  <a:pt x="2005023" y="199160"/>
                </a:lnTo>
                <a:lnTo>
                  <a:pt x="2005023" y="68061"/>
                </a:lnTo>
                <a:lnTo>
                  <a:pt x="2025616" y="68061"/>
                </a:lnTo>
                <a:lnTo>
                  <a:pt x="2025616" y="89158"/>
                </a:lnTo>
                <a:lnTo>
                  <a:pt x="2026872" y="89158"/>
                </a:lnTo>
                <a:cubicBezTo>
                  <a:pt x="2029216" y="82126"/>
                  <a:pt x="2034155" y="76182"/>
                  <a:pt x="2041690" y="71326"/>
                </a:cubicBezTo>
                <a:cubicBezTo>
                  <a:pt x="2049057" y="66471"/>
                  <a:pt x="2056759" y="64043"/>
                  <a:pt x="2064796" y="64043"/>
                </a:cubicBezTo>
                <a:close/>
                <a:moveTo>
                  <a:pt x="5602821" y="63792"/>
                </a:moveTo>
                <a:cubicBezTo>
                  <a:pt x="5612866" y="63792"/>
                  <a:pt x="5621740" y="65885"/>
                  <a:pt x="5629442" y="70070"/>
                </a:cubicBezTo>
                <a:cubicBezTo>
                  <a:pt x="5637144" y="74256"/>
                  <a:pt x="5643172" y="79865"/>
                  <a:pt x="5647525" y="86897"/>
                </a:cubicBezTo>
                <a:lnTo>
                  <a:pt x="5648529" y="86897"/>
                </a:lnTo>
                <a:lnTo>
                  <a:pt x="5648529" y="68061"/>
                </a:lnTo>
                <a:lnTo>
                  <a:pt x="5669375" y="68061"/>
                </a:lnTo>
                <a:lnTo>
                  <a:pt x="5669375" y="194137"/>
                </a:lnTo>
                <a:cubicBezTo>
                  <a:pt x="5669375" y="215066"/>
                  <a:pt x="5663515" y="231140"/>
                  <a:pt x="5651794" y="242358"/>
                </a:cubicBezTo>
                <a:cubicBezTo>
                  <a:pt x="5640242" y="253408"/>
                  <a:pt x="5624922" y="258933"/>
                  <a:pt x="5605834" y="258933"/>
                </a:cubicBezTo>
                <a:cubicBezTo>
                  <a:pt x="5590263" y="258933"/>
                  <a:pt x="5577538" y="255334"/>
                  <a:pt x="5567660" y="248134"/>
                </a:cubicBezTo>
                <a:cubicBezTo>
                  <a:pt x="5557614" y="240934"/>
                  <a:pt x="5550833" y="232228"/>
                  <a:pt x="5547317" y="222015"/>
                </a:cubicBezTo>
                <a:lnTo>
                  <a:pt x="5567409" y="213476"/>
                </a:lnTo>
                <a:cubicBezTo>
                  <a:pt x="5570255" y="221178"/>
                  <a:pt x="5575027" y="227372"/>
                  <a:pt x="5581724" y="232061"/>
                </a:cubicBezTo>
                <a:cubicBezTo>
                  <a:pt x="5588421" y="236749"/>
                  <a:pt x="5596458" y="239093"/>
                  <a:pt x="5605834" y="239093"/>
                </a:cubicBezTo>
                <a:cubicBezTo>
                  <a:pt x="5619229" y="239093"/>
                  <a:pt x="5629693" y="235158"/>
                  <a:pt x="5637228" y="227289"/>
                </a:cubicBezTo>
                <a:cubicBezTo>
                  <a:pt x="5644762" y="219587"/>
                  <a:pt x="5648529" y="208369"/>
                  <a:pt x="5648529" y="193635"/>
                </a:cubicBezTo>
                <a:lnTo>
                  <a:pt x="5648529" y="179068"/>
                </a:lnTo>
                <a:lnTo>
                  <a:pt x="5647525" y="179068"/>
                </a:lnTo>
                <a:cubicBezTo>
                  <a:pt x="5643339" y="185598"/>
                  <a:pt x="5637312" y="191040"/>
                  <a:pt x="5629442" y="195393"/>
                </a:cubicBezTo>
                <a:cubicBezTo>
                  <a:pt x="5621740" y="199579"/>
                  <a:pt x="5612866" y="201672"/>
                  <a:pt x="5602821" y="201672"/>
                </a:cubicBezTo>
                <a:cubicBezTo>
                  <a:pt x="5591435" y="201672"/>
                  <a:pt x="5581054" y="198742"/>
                  <a:pt x="5571678" y="192882"/>
                </a:cubicBezTo>
                <a:cubicBezTo>
                  <a:pt x="5562470" y="187189"/>
                  <a:pt x="5555103" y="179068"/>
                  <a:pt x="5549577" y="168520"/>
                </a:cubicBezTo>
                <a:cubicBezTo>
                  <a:pt x="5544052" y="157972"/>
                  <a:pt x="5541289" y="146084"/>
                  <a:pt x="5541289" y="132857"/>
                </a:cubicBezTo>
                <a:cubicBezTo>
                  <a:pt x="5541289" y="119630"/>
                  <a:pt x="5544052" y="107743"/>
                  <a:pt x="5549577" y="97194"/>
                </a:cubicBezTo>
                <a:cubicBezTo>
                  <a:pt x="5555270" y="86479"/>
                  <a:pt x="5562637" y="78275"/>
                  <a:pt x="5571678" y="72582"/>
                </a:cubicBezTo>
                <a:cubicBezTo>
                  <a:pt x="5581054" y="66722"/>
                  <a:pt x="5591435" y="63792"/>
                  <a:pt x="5602821" y="63792"/>
                </a:cubicBezTo>
                <a:close/>
                <a:moveTo>
                  <a:pt x="5412590" y="63792"/>
                </a:moveTo>
                <a:cubicBezTo>
                  <a:pt x="5428329" y="63792"/>
                  <a:pt x="5440300" y="68396"/>
                  <a:pt x="5448504" y="77605"/>
                </a:cubicBezTo>
                <a:cubicBezTo>
                  <a:pt x="5456876" y="86981"/>
                  <a:pt x="5461062" y="99455"/>
                  <a:pt x="5461062" y="115026"/>
                </a:cubicBezTo>
                <a:lnTo>
                  <a:pt x="5461062" y="199160"/>
                </a:lnTo>
                <a:lnTo>
                  <a:pt x="5439212" y="199160"/>
                </a:lnTo>
                <a:lnTo>
                  <a:pt x="5439212" y="118291"/>
                </a:lnTo>
                <a:cubicBezTo>
                  <a:pt x="5439212" y="106236"/>
                  <a:pt x="5436282" y="97446"/>
                  <a:pt x="5430422" y="91920"/>
                </a:cubicBezTo>
                <a:cubicBezTo>
                  <a:pt x="5424729" y="86395"/>
                  <a:pt x="5416776" y="83632"/>
                  <a:pt x="5406563" y="83632"/>
                </a:cubicBezTo>
                <a:cubicBezTo>
                  <a:pt x="5399531" y="83632"/>
                  <a:pt x="5393252" y="85642"/>
                  <a:pt x="5387727" y="89660"/>
                </a:cubicBezTo>
                <a:cubicBezTo>
                  <a:pt x="5381867" y="94013"/>
                  <a:pt x="5377513" y="99204"/>
                  <a:pt x="5374667" y="105231"/>
                </a:cubicBezTo>
                <a:cubicBezTo>
                  <a:pt x="5371653" y="111761"/>
                  <a:pt x="5370146" y="118458"/>
                  <a:pt x="5370146" y="125323"/>
                </a:cubicBezTo>
                <a:lnTo>
                  <a:pt x="5370146" y="199160"/>
                </a:lnTo>
                <a:lnTo>
                  <a:pt x="5348297" y="199160"/>
                </a:lnTo>
                <a:lnTo>
                  <a:pt x="5348297" y="68061"/>
                </a:lnTo>
                <a:lnTo>
                  <a:pt x="5368891" y="68061"/>
                </a:lnTo>
                <a:lnTo>
                  <a:pt x="5368891" y="87400"/>
                </a:lnTo>
                <a:lnTo>
                  <a:pt x="5370146" y="87400"/>
                </a:lnTo>
                <a:cubicBezTo>
                  <a:pt x="5373662" y="80870"/>
                  <a:pt x="5379355" y="75345"/>
                  <a:pt x="5387224" y="70824"/>
                </a:cubicBezTo>
                <a:cubicBezTo>
                  <a:pt x="5395261" y="66136"/>
                  <a:pt x="5403716" y="63792"/>
                  <a:pt x="5412590" y="63792"/>
                </a:cubicBezTo>
                <a:close/>
                <a:moveTo>
                  <a:pt x="5263920" y="63792"/>
                </a:moveTo>
                <a:cubicBezTo>
                  <a:pt x="5281668" y="63792"/>
                  <a:pt x="5295649" y="68480"/>
                  <a:pt x="5305862" y="77856"/>
                </a:cubicBezTo>
                <a:cubicBezTo>
                  <a:pt x="5315908" y="87065"/>
                  <a:pt x="5320931" y="99790"/>
                  <a:pt x="5320931" y="116030"/>
                </a:cubicBezTo>
                <a:lnTo>
                  <a:pt x="5320931" y="199160"/>
                </a:lnTo>
                <a:lnTo>
                  <a:pt x="5300086" y="199160"/>
                </a:lnTo>
                <a:lnTo>
                  <a:pt x="5300086" y="180324"/>
                </a:lnTo>
                <a:lnTo>
                  <a:pt x="5299081" y="180324"/>
                </a:lnTo>
                <a:cubicBezTo>
                  <a:pt x="5295230" y="186854"/>
                  <a:pt x="5289621" y="192296"/>
                  <a:pt x="5282254" y="196649"/>
                </a:cubicBezTo>
                <a:cubicBezTo>
                  <a:pt x="5275055" y="201002"/>
                  <a:pt x="5266516" y="203179"/>
                  <a:pt x="5256637" y="203179"/>
                </a:cubicBezTo>
                <a:cubicBezTo>
                  <a:pt x="5246926" y="203179"/>
                  <a:pt x="5238387" y="201337"/>
                  <a:pt x="5231020" y="197653"/>
                </a:cubicBezTo>
                <a:cubicBezTo>
                  <a:pt x="5223318" y="193802"/>
                  <a:pt x="5217458" y="188612"/>
                  <a:pt x="5213440" y="182082"/>
                </a:cubicBezTo>
                <a:cubicBezTo>
                  <a:pt x="5209421" y="175552"/>
                  <a:pt x="5207412" y="168018"/>
                  <a:pt x="5207412" y="159479"/>
                </a:cubicBezTo>
                <a:cubicBezTo>
                  <a:pt x="5207412" y="145582"/>
                  <a:pt x="5212603" y="134783"/>
                  <a:pt x="5222983" y="127081"/>
                </a:cubicBezTo>
                <a:cubicBezTo>
                  <a:pt x="5233699" y="119212"/>
                  <a:pt x="5246926" y="115277"/>
                  <a:pt x="5262665" y="115277"/>
                </a:cubicBezTo>
                <a:cubicBezTo>
                  <a:pt x="5270869" y="115277"/>
                  <a:pt x="5278236" y="116114"/>
                  <a:pt x="5284766" y="117788"/>
                </a:cubicBezTo>
                <a:cubicBezTo>
                  <a:pt x="5291463" y="119463"/>
                  <a:pt x="5296570" y="121472"/>
                  <a:pt x="5300086" y="123816"/>
                </a:cubicBezTo>
                <a:lnTo>
                  <a:pt x="5300086" y="115779"/>
                </a:lnTo>
                <a:cubicBezTo>
                  <a:pt x="5300086" y="106236"/>
                  <a:pt x="5296737" y="98450"/>
                  <a:pt x="5290040" y="92423"/>
                </a:cubicBezTo>
                <a:cubicBezTo>
                  <a:pt x="5283342" y="86395"/>
                  <a:pt x="5274636" y="83381"/>
                  <a:pt x="5263920" y="83381"/>
                </a:cubicBezTo>
                <a:cubicBezTo>
                  <a:pt x="5256721" y="83381"/>
                  <a:pt x="5250024" y="84972"/>
                  <a:pt x="5243829" y="88153"/>
                </a:cubicBezTo>
                <a:cubicBezTo>
                  <a:pt x="5237299" y="91502"/>
                  <a:pt x="5232359" y="95939"/>
                  <a:pt x="5229011" y="101464"/>
                </a:cubicBezTo>
                <a:lnTo>
                  <a:pt x="5212435" y="89158"/>
                </a:lnTo>
                <a:cubicBezTo>
                  <a:pt x="5217458" y="81456"/>
                  <a:pt x="5224574" y="75261"/>
                  <a:pt x="5233783" y="70573"/>
                </a:cubicBezTo>
                <a:cubicBezTo>
                  <a:pt x="5242824" y="66052"/>
                  <a:pt x="5252870" y="63792"/>
                  <a:pt x="5263920" y="63792"/>
                </a:cubicBezTo>
                <a:close/>
                <a:moveTo>
                  <a:pt x="4921792" y="63792"/>
                </a:moveTo>
                <a:cubicBezTo>
                  <a:pt x="4935689" y="63792"/>
                  <a:pt x="4947661" y="67140"/>
                  <a:pt x="4957706" y="73838"/>
                </a:cubicBezTo>
                <a:cubicBezTo>
                  <a:pt x="4967418" y="80367"/>
                  <a:pt x="4974282" y="89158"/>
                  <a:pt x="4978301" y="100208"/>
                </a:cubicBezTo>
                <a:lnTo>
                  <a:pt x="4958460" y="108496"/>
                </a:lnTo>
                <a:cubicBezTo>
                  <a:pt x="4955111" y="100124"/>
                  <a:pt x="4950339" y="93929"/>
                  <a:pt x="4944145" y="89911"/>
                </a:cubicBezTo>
                <a:cubicBezTo>
                  <a:pt x="4937782" y="85725"/>
                  <a:pt x="4929997" y="83632"/>
                  <a:pt x="4920788" y="83632"/>
                </a:cubicBezTo>
                <a:cubicBezTo>
                  <a:pt x="4913086" y="83632"/>
                  <a:pt x="4905886" y="85725"/>
                  <a:pt x="4899189" y="89911"/>
                </a:cubicBezTo>
                <a:cubicBezTo>
                  <a:pt x="4892492" y="94097"/>
                  <a:pt x="4887134" y="99957"/>
                  <a:pt x="4883116" y="107491"/>
                </a:cubicBezTo>
                <a:cubicBezTo>
                  <a:pt x="4879097" y="115026"/>
                  <a:pt x="4877088" y="123732"/>
                  <a:pt x="4877088" y="133611"/>
                </a:cubicBezTo>
                <a:cubicBezTo>
                  <a:pt x="4877088" y="143322"/>
                  <a:pt x="4879097" y="151945"/>
                  <a:pt x="4883116" y="159479"/>
                </a:cubicBezTo>
                <a:cubicBezTo>
                  <a:pt x="4887134" y="167013"/>
                  <a:pt x="4892492" y="172873"/>
                  <a:pt x="4899189" y="177059"/>
                </a:cubicBezTo>
                <a:cubicBezTo>
                  <a:pt x="4906054" y="181412"/>
                  <a:pt x="4913253" y="183589"/>
                  <a:pt x="4920788" y="183589"/>
                </a:cubicBezTo>
                <a:cubicBezTo>
                  <a:pt x="4929829" y="183589"/>
                  <a:pt x="4937782" y="181412"/>
                  <a:pt x="4944647" y="177059"/>
                </a:cubicBezTo>
                <a:cubicBezTo>
                  <a:pt x="4951344" y="172873"/>
                  <a:pt x="4956367" y="166762"/>
                  <a:pt x="4959716" y="158726"/>
                </a:cubicBezTo>
                <a:lnTo>
                  <a:pt x="4979054" y="167013"/>
                </a:lnTo>
                <a:cubicBezTo>
                  <a:pt x="4974533" y="177729"/>
                  <a:pt x="4967418" y="186435"/>
                  <a:pt x="4957706" y="193133"/>
                </a:cubicBezTo>
                <a:cubicBezTo>
                  <a:pt x="4947995" y="199830"/>
                  <a:pt x="4936024" y="203179"/>
                  <a:pt x="4921792" y="203179"/>
                </a:cubicBezTo>
                <a:cubicBezTo>
                  <a:pt x="4909068" y="203179"/>
                  <a:pt x="4897682" y="200165"/>
                  <a:pt x="4887636" y="194137"/>
                </a:cubicBezTo>
                <a:cubicBezTo>
                  <a:pt x="4877758" y="188110"/>
                  <a:pt x="4869889" y="179822"/>
                  <a:pt x="4864028" y="169274"/>
                </a:cubicBezTo>
                <a:cubicBezTo>
                  <a:pt x="4858336" y="158893"/>
                  <a:pt x="4855489" y="147005"/>
                  <a:pt x="4855489" y="133611"/>
                </a:cubicBezTo>
                <a:cubicBezTo>
                  <a:pt x="4855489" y="120216"/>
                  <a:pt x="4858336" y="108329"/>
                  <a:pt x="4864028" y="97948"/>
                </a:cubicBezTo>
                <a:cubicBezTo>
                  <a:pt x="4870056" y="87065"/>
                  <a:pt x="4877925" y="78693"/>
                  <a:pt x="4887636" y="72833"/>
                </a:cubicBezTo>
                <a:cubicBezTo>
                  <a:pt x="4897682" y="66806"/>
                  <a:pt x="4909068" y="63792"/>
                  <a:pt x="4921792" y="63792"/>
                </a:cubicBezTo>
                <a:close/>
                <a:moveTo>
                  <a:pt x="4778145" y="63792"/>
                </a:moveTo>
                <a:cubicBezTo>
                  <a:pt x="4795893" y="63792"/>
                  <a:pt x="4809874" y="68480"/>
                  <a:pt x="4820087" y="77856"/>
                </a:cubicBezTo>
                <a:cubicBezTo>
                  <a:pt x="4830133" y="87065"/>
                  <a:pt x="4835156" y="99790"/>
                  <a:pt x="4835156" y="116030"/>
                </a:cubicBezTo>
                <a:lnTo>
                  <a:pt x="4835156" y="199160"/>
                </a:lnTo>
                <a:lnTo>
                  <a:pt x="4814311" y="199160"/>
                </a:lnTo>
                <a:lnTo>
                  <a:pt x="4814311" y="180324"/>
                </a:lnTo>
                <a:lnTo>
                  <a:pt x="4813306" y="180324"/>
                </a:lnTo>
                <a:cubicBezTo>
                  <a:pt x="4809455" y="186854"/>
                  <a:pt x="4803846" y="192296"/>
                  <a:pt x="4796479" y="196649"/>
                </a:cubicBezTo>
                <a:cubicBezTo>
                  <a:pt x="4789280" y="201002"/>
                  <a:pt x="4780741" y="203179"/>
                  <a:pt x="4770862" y="203179"/>
                </a:cubicBezTo>
                <a:cubicBezTo>
                  <a:pt x="4761151" y="203179"/>
                  <a:pt x="4752612" y="201337"/>
                  <a:pt x="4745245" y="197653"/>
                </a:cubicBezTo>
                <a:cubicBezTo>
                  <a:pt x="4737543" y="193802"/>
                  <a:pt x="4731683" y="188612"/>
                  <a:pt x="4727665" y="182082"/>
                </a:cubicBezTo>
                <a:cubicBezTo>
                  <a:pt x="4723646" y="175552"/>
                  <a:pt x="4721637" y="168018"/>
                  <a:pt x="4721637" y="159479"/>
                </a:cubicBezTo>
                <a:cubicBezTo>
                  <a:pt x="4721637" y="145582"/>
                  <a:pt x="4726828" y="134783"/>
                  <a:pt x="4737208" y="127081"/>
                </a:cubicBezTo>
                <a:cubicBezTo>
                  <a:pt x="4747924" y="119212"/>
                  <a:pt x="4761151" y="115277"/>
                  <a:pt x="4776890" y="115277"/>
                </a:cubicBezTo>
                <a:cubicBezTo>
                  <a:pt x="4785094" y="115277"/>
                  <a:pt x="4792461" y="116114"/>
                  <a:pt x="4798991" y="117788"/>
                </a:cubicBezTo>
                <a:cubicBezTo>
                  <a:pt x="4805688" y="119463"/>
                  <a:pt x="4810795" y="121472"/>
                  <a:pt x="4814311" y="123816"/>
                </a:cubicBezTo>
                <a:lnTo>
                  <a:pt x="4814311" y="115779"/>
                </a:lnTo>
                <a:cubicBezTo>
                  <a:pt x="4814311" y="106236"/>
                  <a:pt x="4810962" y="98450"/>
                  <a:pt x="4804265" y="92423"/>
                </a:cubicBezTo>
                <a:cubicBezTo>
                  <a:pt x="4797567" y="86395"/>
                  <a:pt x="4788861" y="83381"/>
                  <a:pt x="4778145" y="83381"/>
                </a:cubicBezTo>
                <a:cubicBezTo>
                  <a:pt x="4770946" y="83381"/>
                  <a:pt x="4764249" y="84972"/>
                  <a:pt x="4758054" y="88153"/>
                </a:cubicBezTo>
                <a:cubicBezTo>
                  <a:pt x="4751524" y="91502"/>
                  <a:pt x="4746584" y="95939"/>
                  <a:pt x="4743236" y="101464"/>
                </a:cubicBezTo>
                <a:lnTo>
                  <a:pt x="4726660" y="89158"/>
                </a:lnTo>
                <a:cubicBezTo>
                  <a:pt x="4731683" y="81456"/>
                  <a:pt x="4738799" y="75261"/>
                  <a:pt x="4748008" y="70573"/>
                </a:cubicBezTo>
                <a:cubicBezTo>
                  <a:pt x="4757049" y="66052"/>
                  <a:pt x="4767095" y="63792"/>
                  <a:pt x="4778145" y="63792"/>
                </a:cubicBezTo>
                <a:close/>
                <a:moveTo>
                  <a:pt x="4637047" y="63792"/>
                </a:moveTo>
                <a:cubicBezTo>
                  <a:pt x="4649939" y="63792"/>
                  <a:pt x="4661492" y="66889"/>
                  <a:pt x="4671705" y="73084"/>
                </a:cubicBezTo>
                <a:cubicBezTo>
                  <a:pt x="4681919" y="79279"/>
                  <a:pt x="4689955" y="87734"/>
                  <a:pt x="4695815" y="98450"/>
                </a:cubicBezTo>
                <a:cubicBezTo>
                  <a:pt x="4701508" y="108831"/>
                  <a:pt x="4704355" y="120551"/>
                  <a:pt x="4704355" y="133611"/>
                </a:cubicBezTo>
                <a:cubicBezTo>
                  <a:pt x="4704355" y="146670"/>
                  <a:pt x="4701508" y="158391"/>
                  <a:pt x="4695815" y="168771"/>
                </a:cubicBezTo>
                <a:cubicBezTo>
                  <a:pt x="4689955" y="179487"/>
                  <a:pt x="4681919" y="187942"/>
                  <a:pt x="4671705" y="194137"/>
                </a:cubicBezTo>
                <a:cubicBezTo>
                  <a:pt x="4661827" y="200165"/>
                  <a:pt x="4650274" y="203179"/>
                  <a:pt x="4637047" y="203179"/>
                </a:cubicBezTo>
                <a:cubicBezTo>
                  <a:pt x="4623820" y="203179"/>
                  <a:pt x="4612267" y="200165"/>
                  <a:pt x="4602389" y="194137"/>
                </a:cubicBezTo>
                <a:cubicBezTo>
                  <a:pt x="4592175" y="187942"/>
                  <a:pt x="4584139" y="179487"/>
                  <a:pt x="4578278" y="168771"/>
                </a:cubicBezTo>
                <a:cubicBezTo>
                  <a:pt x="4572586" y="158391"/>
                  <a:pt x="4569739" y="146670"/>
                  <a:pt x="4569739" y="133611"/>
                </a:cubicBezTo>
                <a:cubicBezTo>
                  <a:pt x="4569739" y="120551"/>
                  <a:pt x="4572586" y="108831"/>
                  <a:pt x="4578278" y="98450"/>
                </a:cubicBezTo>
                <a:cubicBezTo>
                  <a:pt x="4584139" y="87734"/>
                  <a:pt x="4592175" y="79279"/>
                  <a:pt x="4602389" y="73084"/>
                </a:cubicBezTo>
                <a:cubicBezTo>
                  <a:pt x="4612602" y="66889"/>
                  <a:pt x="4624155" y="63792"/>
                  <a:pt x="4637047" y="63792"/>
                </a:cubicBezTo>
                <a:close/>
                <a:moveTo>
                  <a:pt x="4289896" y="63792"/>
                </a:moveTo>
                <a:cubicBezTo>
                  <a:pt x="4301617" y="63792"/>
                  <a:pt x="4312249" y="66806"/>
                  <a:pt x="4321792" y="72833"/>
                </a:cubicBezTo>
                <a:cubicBezTo>
                  <a:pt x="4331168" y="78861"/>
                  <a:pt x="4338703" y="87232"/>
                  <a:pt x="4344395" y="97948"/>
                </a:cubicBezTo>
                <a:cubicBezTo>
                  <a:pt x="4349753" y="108161"/>
                  <a:pt x="4352432" y="120049"/>
                  <a:pt x="4352432" y="133611"/>
                </a:cubicBezTo>
                <a:cubicBezTo>
                  <a:pt x="4352432" y="147340"/>
                  <a:pt x="4349753" y="159312"/>
                  <a:pt x="4344395" y="169525"/>
                </a:cubicBezTo>
                <a:cubicBezTo>
                  <a:pt x="4338870" y="180073"/>
                  <a:pt x="4331336" y="188361"/>
                  <a:pt x="4321792" y="194388"/>
                </a:cubicBezTo>
                <a:cubicBezTo>
                  <a:pt x="4312583" y="200249"/>
                  <a:pt x="4301951" y="203179"/>
                  <a:pt x="4289896" y="203179"/>
                </a:cubicBezTo>
                <a:cubicBezTo>
                  <a:pt x="4280018" y="203179"/>
                  <a:pt x="4271060" y="200918"/>
                  <a:pt x="4263024" y="196398"/>
                </a:cubicBezTo>
                <a:cubicBezTo>
                  <a:pt x="4254987" y="191877"/>
                  <a:pt x="4248959" y="186352"/>
                  <a:pt x="4244941" y="179822"/>
                </a:cubicBezTo>
                <a:lnTo>
                  <a:pt x="4243936" y="179822"/>
                </a:lnTo>
                <a:lnTo>
                  <a:pt x="4244941" y="197905"/>
                </a:lnTo>
                <a:lnTo>
                  <a:pt x="4244941" y="254664"/>
                </a:lnTo>
                <a:lnTo>
                  <a:pt x="4223091" y="254664"/>
                </a:lnTo>
                <a:lnTo>
                  <a:pt x="4223091" y="68061"/>
                </a:lnTo>
                <a:lnTo>
                  <a:pt x="4243936" y="68061"/>
                </a:lnTo>
                <a:lnTo>
                  <a:pt x="4243936" y="87651"/>
                </a:lnTo>
                <a:lnTo>
                  <a:pt x="4244941" y="87651"/>
                </a:lnTo>
                <a:cubicBezTo>
                  <a:pt x="4248959" y="80954"/>
                  <a:pt x="4254987" y="75345"/>
                  <a:pt x="4263024" y="70824"/>
                </a:cubicBezTo>
                <a:cubicBezTo>
                  <a:pt x="4271395" y="66136"/>
                  <a:pt x="4280353" y="63792"/>
                  <a:pt x="4289896" y="63792"/>
                </a:cubicBezTo>
                <a:close/>
                <a:moveTo>
                  <a:pt x="4137980" y="63792"/>
                </a:moveTo>
                <a:cubicBezTo>
                  <a:pt x="4150537" y="63792"/>
                  <a:pt x="4161672" y="66722"/>
                  <a:pt x="4171383" y="72582"/>
                </a:cubicBezTo>
                <a:cubicBezTo>
                  <a:pt x="4180759" y="78275"/>
                  <a:pt x="4187958" y="86144"/>
                  <a:pt x="4192981" y="96190"/>
                </a:cubicBezTo>
                <a:cubicBezTo>
                  <a:pt x="4198172" y="106571"/>
                  <a:pt x="4200767" y="118207"/>
                  <a:pt x="4200767" y="131099"/>
                </a:cubicBezTo>
                <a:cubicBezTo>
                  <a:pt x="4200767" y="132104"/>
                  <a:pt x="4200600" y="134280"/>
                  <a:pt x="4200265" y="137629"/>
                </a:cubicBezTo>
                <a:lnTo>
                  <a:pt x="4096290" y="137629"/>
                </a:lnTo>
                <a:cubicBezTo>
                  <a:pt x="4096792" y="147675"/>
                  <a:pt x="4099220" y="156130"/>
                  <a:pt x="4103573" y="162995"/>
                </a:cubicBezTo>
                <a:cubicBezTo>
                  <a:pt x="4107759" y="169525"/>
                  <a:pt x="4113200" y="174632"/>
                  <a:pt x="4119897" y="178315"/>
                </a:cubicBezTo>
                <a:cubicBezTo>
                  <a:pt x="4126427" y="181831"/>
                  <a:pt x="4133292" y="183589"/>
                  <a:pt x="4140492" y="183589"/>
                </a:cubicBezTo>
                <a:cubicBezTo>
                  <a:pt x="4157570" y="183589"/>
                  <a:pt x="4170546" y="175636"/>
                  <a:pt x="4179419" y="159730"/>
                </a:cubicBezTo>
                <a:lnTo>
                  <a:pt x="4197753" y="168771"/>
                </a:lnTo>
                <a:cubicBezTo>
                  <a:pt x="4192228" y="179320"/>
                  <a:pt x="4184610" y="187691"/>
                  <a:pt x="4174899" y="193886"/>
                </a:cubicBezTo>
                <a:cubicBezTo>
                  <a:pt x="4165188" y="200081"/>
                  <a:pt x="4153467" y="203179"/>
                  <a:pt x="4139738" y="203179"/>
                </a:cubicBezTo>
                <a:cubicBezTo>
                  <a:pt x="4127013" y="203179"/>
                  <a:pt x="4115795" y="200249"/>
                  <a:pt x="4106084" y="194388"/>
                </a:cubicBezTo>
                <a:cubicBezTo>
                  <a:pt x="4096038" y="188361"/>
                  <a:pt x="4088253" y="180073"/>
                  <a:pt x="4082728" y="169525"/>
                </a:cubicBezTo>
                <a:cubicBezTo>
                  <a:pt x="4077202" y="158977"/>
                  <a:pt x="4074440" y="147089"/>
                  <a:pt x="4074440" y="133862"/>
                </a:cubicBezTo>
                <a:cubicBezTo>
                  <a:pt x="4074440" y="121137"/>
                  <a:pt x="4077035" y="109501"/>
                  <a:pt x="4082225" y="98952"/>
                </a:cubicBezTo>
                <a:cubicBezTo>
                  <a:pt x="4087583" y="88069"/>
                  <a:pt x="4095034" y="79530"/>
                  <a:pt x="4104577" y="73335"/>
                </a:cubicBezTo>
                <a:cubicBezTo>
                  <a:pt x="4114456" y="66973"/>
                  <a:pt x="4125590" y="63792"/>
                  <a:pt x="4137980" y="63792"/>
                </a:cubicBezTo>
                <a:close/>
                <a:moveTo>
                  <a:pt x="3854993" y="63792"/>
                </a:moveTo>
                <a:cubicBezTo>
                  <a:pt x="3868890" y="63792"/>
                  <a:pt x="3880861" y="67140"/>
                  <a:pt x="3890907" y="73838"/>
                </a:cubicBezTo>
                <a:cubicBezTo>
                  <a:pt x="3900618" y="80367"/>
                  <a:pt x="3907483" y="89158"/>
                  <a:pt x="3911501" y="100208"/>
                </a:cubicBezTo>
                <a:lnTo>
                  <a:pt x="3891660" y="108496"/>
                </a:lnTo>
                <a:cubicBezTo>
                  <a:pt x="3888312" y="100124"/>
                  <a:pt x="3883540" y="93929"/>
                  <a:pt x="3877345" y="89911"/>
                </a:cubicBezTo>
                <a:cubicBezTo>
                  <a:pt x="3870982" y="85725"/>
                  <a:pt x="3863197" y="83632"/>
                  <a:pt x="3853988" y="83632"/>
                </a:cubicBezTo>
                <a:cubicBezTo>
                  <a:pt x="3846286" y="83632"/>
                  <a:pt x="3839087" y="85725"/>
                  <a:pt x="3832389" y="89911"/>
                </a:cubicBezTo>
                <a:cubicBezTo>
                  <a:pt x="3825692" y="94097"/>
                  <a:pt x="3820334" y="99957"/>
                  <a:pt x="3816316" y="107491"/>
                </a:cubicBezTo>
                <a:cubicBezTo>
                  <a:pt x="3812298" y="115026"/>
                  <a:pt x="3810288" y="123732"/>
                  <a:pt x="3810288" y="133611"/>
                </a:cubicBezTo>
                <a:cubicBezTo>
                  <a:pt x="3810288" y="143322"/>
                  <a:pt x="3812298" y="151945"/>
                  <a:pt x="3816316" y="159479"/>
                </a:cubicBezTo>
                <a:cubicBezTo>
                  <a:pt x="3820334" y="167013"/>
                  <a:pt x="3825692" y="172873"/>
                  <a:pt x="3832389" y="177059"/>
                </a:cubicBezTo>
                <a:cubicBezTo>
                  <a:pt x="3839254" y="181412"/>
                  <a:pt x="3846454" y="183589"/>
                  <a:pt x="3853988" y="183589"/>
                </a:cubicBezTo>
                <a:cubicBezTo>
                  <a:pt x="3863029" y="183589"/>
                  <a:pt x="3870982" y="181412"/>
                  <a:pt x="3877847" y="177059"/>
                </a:cubicBezTo>
                <a:cubicBezTo>
                  <a:pt x="3884544" y="172873"/>
                  <a:pt x="3889567" y="166762"/>
                  <a:pt x="3892916" y="158726"/>
                </a:cubicBezTo>
                <a:lnTo>
                  <a:pt x="3912254" y="167013"/>
                </a:lnTo>
                <a:cubicBezTo>
                  <a:pt x="3907734" y="177729"/>
                  <a:pt x="3900618" y="186435"/>
                  <a:pt x="3890907" y="193133"/>
                </a:cubicBezTo>
                <a:cubicBezTo>
                  <a:pt x="3881196" y="199830"/>
                  <a:pt x="3869224" y="203179"/>
                  <a:pt x="3854993" y="203179"/>
                </a:cubicBezTo>
                <a:cubicBezTo>
                  <a:pt x="3842268" y="203179"/>
                  <a:pt x="3830883" y="200165"/>
                  <a:pt x="3820837" y="194137"/>
                </a:cubicBezTo>
                <a:cubicBezTo>
                  <a:pt x="3810958" y="188110"/>
                  <a:pt x="3803089" y="179822"/>
                  <a:pt x="3797229" y="169274"/>
                </a:cubicBezTo>
                <a:cubicBezTo>
                  <a:pt x="3791536" y="158893"/>
                  <a:pt x="3788690" y="147005"/>
                  <a:pt x="3788690" y="133611"/>
                </a:cubicBezTo>
                <a:cubicBezTo>
                  <a:pt x="3788690" y="120216"/>
                  <a:pt x="3791536" y="108329"/>
                  <a:pt x="3797229" y="97948"/>
                </a:cubicBezTo>
                <a:cubicBezTo>
                  <a:pt x="3803256" y="87065"/>
                  <a:pt x="3811126" y="78693"/>
                  <a:pt x="3820837" y="72833"/>
                </a:cubicBezTo>
                <a:cubicBezTo>
                  <a:pt x="3830883" y="66806"/>
                  <a:pt x="3842268" y="63792"/>
                  <a:pt x="3854993" y="63792"/>
                </a:cubicBezTo>
                <a:close/>
                <a:moveTo>
                  <a:pt x="3711346" y="63792"/>
                </a:moveTo>
                <a:cubicBezTo>
                  <a:pt x="3729093" y="63792"/>
                  <a:pt x="3743074" y="68480"/>
                  <a:pt x="3753287" y="77856"/>
                </a:cubicBezTo>
                <a:cubicBezTo>
                  <a:pt x="3763333" y="87065"/>
                  <a:pt x="3768356" y="99790"/>
                  <a:pt x="3768356" y="116030"/>
                </a:cubicBezTo>
                <a:lnTo>
                  <a:pt x="3768356" y="199160"/>
                </a:lnTo>
                <a:lnTo>
                  <a:pt x="3747511" y="199160"/>
                </a:lnTo>
                <a:lnTo>
                  <a:pt x="3747511" y="180324"/>
                </a:lnTo>
                <a:lnTo>
                  <a:pt x="3746506" y="180324"/>
                </a:lnTo>
                <a:cubicBezTo>
                  <a:pt x="3742655" y="186854"/>
                  <a:pt x="3737046" y="192296"/>
                  <a:pt x="3729679" y="196649"/>
                </a:cubicBezTo>
                <a:cubicBezTo>
                  <a:pt x="3722480" y="201002"/>
                  <a:pt x="3713941" y="203179"/>
                  <a:pt x="3704062" y="203179"/>
                </a:cubicBezTo>
                <a:cubicBezTo>
                  <a:pt x="3694351" y="203179"/>
                  <a:pt x="3685812" y="201337"/>
                  <a:pt x="3678445" y="197653"/>
                </a:cubicBezTo>
                <a:cubicBezTo>
                  <a:pt x="3670743" y="193802"/>
                  <a:pt x="3664883" y="188612"/>
                  <a:pt x="3660865" y="182082"/>
                </a:cubicBezTo>
                <a:cubicBezTo>
                  <a:pt x="3656847" y="175552"/>
                  <a:pt x="3654837" y="168018"/>
                  <a:pt x="3654837" y="159479"/>
                </a:cubicBezTo>
                <a:cubicBezTo>
                  <a:pt x="3654837" y="145582"/>
                  <a:pt x="3660028" y="134783"/>
                  <a:pt x="3670408" y="127081"/>
                </a:cubicBezTo>
                <a:cubicBezTo>
                  <a:pt x="3681124" y="119212"/>
                  <a:pt x="3694351" y="115277"/>
                  <a:pt x="3710090" y="115277"/>
                </a:cubicBezTo>
                <a:cubicBezTo>
                  <a:pt x="3718294" y="115277"/>
                  <a:pt x="3725661" y="116114"/>
                  <a:pt x="3732191" y="117788"/>
                </a:cubicBezTo>
                <a:cubicBezTo>
                  <a:pt x="3738888" y="119463"/>
                  <a:pt x="3743995" y="121472"/>
                  <a:pt x="3747511" y="123816"/>
                </a:cubicBezTo>
                <a:lnTo>
                  <a:pt x="3747511" y="115779"/>
                </a:lnTo>
                <a:cubicBezTo>
                  <a:pt x="3747511" y="106236"/>
                  <a:pt x="3744162" y="98450"/>
                  <a:pt x="3737465" y="92423"/>
                </a:cubicBezTo>
                <a:cubicBezTo>
                  <a:pt x="3730768" y="86395"/>
                  <a:pt x="3722061" y="83381"/>
                  <a:pt x="3711346" y="83381"/>
                </a:cubicBezTo>
                <a:cubicBezTo>
                  <a:pt x="3704146" y="83381"/>
                  <a:pt x="3697449" y="84972"/>
                  <a:pt x="3691254" y="88153"/>
                </a:cubicBezTo>
                <a:cubicBezTo>
                  <a:pt x="3684724" y="91502"/>
                  <a:pt x="3679785" y="95939"/>
                  <a:pt x="3676436" y="101464"/>
                </a:cubicBezTo>
                <a:lnTo>
                  <a:pt x="3659860" y="89158"/>
                </a:lnTo>
                <a:cubicBezTo>
                  <a:pt x="3664883" y="81456"/>
                  <a:pt x="3671999" y="75261"/>
                  <a:pt x="3681208" y="70573"/>
                </a:cubicBezTo>
                <a:cubicBezTo>
                  <a:pt x="3690249" y="66052"/>
                  <a:pt x="3700295" y="63792"/>
                  <a:pt x="3711346" y="63792"/>
                </a:cubicBezTo>
                <a:close/>
                <a:moveTo>
                  <a:pt x="3578768" y="63792"/>
                </a:moveTo>
                <a:cubicBezTo>
                  <a:pt x="3592664" y="63792"/>
                  <a:pt x="3604636" y="67140"/>
                  <a:pt x="3614682" y="73838"/>
                </a:cubicBezTo>
                <a:cubicBezTo>
                  <a:pt x="3624393" y="80367"/>
                  <a:pt x="3631257" y="89158"/>
                  <a:pt x="3635276" y="100208"/>
                </a:cubicBezTo>
                <a:lnTo>
                  <a:pt x="3615435" y="108496"/>
                </a:lnTo>
                <a:cubicBezTo>
                  <a:pt x="3612086" y="100124"/>
                  <a:pt x="3607315" y="93929"/>
                  <a:pt x="3601120" y="89911"/>
                </a:cubicBezTo>
                <a:cubicBezTo>
                  <a:pt x="3594757" y="85725"/>
                  <a:pt x="3586972" y="83632"/>
                  <a:pt x="3577763" y="83632"/>
                </a:cubicBezTo>
                <a:cubicBezTo>
                  <a:pt x="3570061" y="83632"/>
                  <a:pt x="3562862" y="85725"/>
                  <a:pt x="3556164" y="89911"/>
                </a:cubicBezTo>
                <a:cubicBezTo>
                  <a:pt x="3549467" y="94097"/>
                  <a:pt x="3544109" y="99957"/>
                  <a:pt x="3540091" y="107491"/>
                </a:cubicBezTo>
                <a:cubicBezTo>
                  <a:pt x="3536073" y="115026"/>
                  <a:pt x="3534063" y="123732"/>
                  <a:pt x="3534063" y="133611"/>
                </a:cubicBezTo>
                <a:cubicBezTo>
                  <a:pt x="3534063" y="143322"/>
                  <a:pt x="3536073" y="151945"/>
                  <a:pt x="3540091" y="159479"/>
                </a:cubicBezTo>
                <a:cubicBezTo>
                  <a:pt x="3544109" y="167013"/>
                  <a:pt x="3549467" y="172873"/>
                  <a:pt x="3556164" y="177059"/>
                </a:cubicBezTo>
                <a:cubicBezTo>
                  <a:pt x="3563029" y="181412"/>
                  <a:pt x="3570229" y="183589"/>
                  <a:pt x="3577763" y="183589"/>
                </a:cubicBezTo>
                <a:cubicBezTo>
                  <a:pt x="3586804" y="183589"/>
                  <a:pt x="3594757" y="181412"/>
                  <a:pt x="3601622" y="177059"/>
                </a:cubicBezTo>
                <a:cubicBezTo>
                  <a:pt x="3608319" y="172873"/>
                  <a:pt x="3613342" y="166762"/>
                  <a:pt x="3616691" y="158726"/>
                </a:cubicBezTo>
                <a:lnTo>
                  <a:pt x="3636029" y="167013"/>
                </a:lnTo>
                <a:cubicBezTo>
                  <a:pt x="3631509" y="177729"/>
                  <a:pt x="3624393" y="186435"/>
                  <a:pt x="3614682" y="193133"/>
                </a:cubicBezTo>
                <a:cubicBezTo>
                  <a:pt x="3604971" y="199830"/>
                  <a:pt x="3592999" y="203179"/>
                  <a:pt x="3578768" y="203179"/>
                </a:cubicBezTo>
                <a:cubicBezTo>
                  <a:pt x="3566043" y="203179"/>
                  <a:pt x="3554657" y="200165"/>
                  <a:pt x="3544612" y="194137"/>
                </a:cubicBezTo>
                <a:cubicBezTo>
                  <a:pt x="3534733" y="188110"/>
                  <a:pt x="3526864" y="179822"/>
                  <a:pt x="3521004" y="169274"/>
                </a:cubicBezTo>
                <a:cubicBezTo>
                  <a:pt x="3515311" y="158893"/>
                  <a:pt x="3512465" y="147005"/>
                  <a:pt x="3512465" y="133611"/>
                </a:cubicBezTo>
                <a:cubicBezTo>
                  <a:pt x="3512465" y="120216"/>
                  <a:pt x="3515311" y="108329"/>
                  <a:pt x="3521004" y="97948"/>
                </a:cubicBezTo>
                <a:cubicBezTo>
                  <a:pt x="3527031" y="87065"/>
                  <a:pt x="3534900" y="78693"/>
                  <a:pt x="3544612" y="72833"/>
                </a:cubicBezTo>
                <a:cubicBezTo>
                  <a:pt x="3554657" y="66806"/>
                  <a:pt x="3566043" y="63792"/>
                  <a:pt x="3578768" y="63792"/>
                </a:cubicBezTo>
                <a:close/>
                <a:moveTo>
                  <a:pt x="3364446" y="63792"/>
                </a:moveTo>
                <a:cubicBezTo>
                  <a:pt x="3374492" y="63792"/>
                  <a:pt x="3383366" y="65885"/>
                  <a:pt x="3391067" y="70070"/>
                </a:cubicBezTo>
                <a:cubicBezTo>
                  <a:pt x="3398769" y="74256"/>
                  <a:pt x="3404797" y="79865"/>
                  <a:pt x="3409150" y="86897"/>
                </a:cubicBezTo>
                <a:lnTo>
                  <a:pt x="3410155" y="86897"/>
                </a:lnTo>
                <a:lnTo>
                  <a:pt x="3410155" y="68061"/>
                </a:lnTo>
                <a:lnTo>
                  <a:pt x="3431000" y="68061"/>
                </a:lnTo>
                <a:lnTo>
                  <a:pt x="3431000" y="194137"/>
                </a:lnTo>
                <a:cubicBezTo>
                  <a:pt x="3431000" y="215066"/>
                  <a:pt x="3425140" y="231140"/>
                  <a:pt x="3413420" y="242358"/>
                </a:cubicBezTo>
                <a:cubicBezTo>
                  <a:pt x="3401867" y="253408"/>
                  <a:pt x="3386547" y="258933"/>
                  <a:pt x="3367460" y="258933"/>
                </a:cubicBezTo>
                <a:cubicBezTo>
                  <a:pt x="3351888" y="258933"/>
                  <a:pt x="3339164" y="255334"/>
                  <a:pt x="3329285" y="248134"/>
                </a:cubicBezTo>
                <a:cubicBezTo>
                  <a:pt x="3319239" y="240934"/>
                  <a:pt x="3312458" y="232228"/>
                  <a:pt x="3308942" y="222015"/>
                </a:cubicBezTo>
                <a:lnTo>
                  <a:pt x="3329034" y="213476"/>
                </a:lnTo>
                <a:cubicBezTo>
                  <a:pt x="3331880" y="221178"/>
                  <a:pt x="3336652" y="227372"/>
                  <a:pt x="3343349" y="232061"/>
                </a:cubicBezTo>
                <a:cubicBezTo>
                  <a:pt x="3350047" y="236749"/>
                  <a:pt x="3358083" y="239093"/>
                  <a:pt x="3367460" y="239093"/>
                </a:cubicBezTo>
                <a:cubicBezTo>
                  <a:pt x="3380854" y="239093"/>
                  <a:pt x="3391319" y="235158"/>
                  <a:pt x="3398853" y="227289"/>
                </a:cubicBezTo>
                <a:cubicBezTo>
                  <a:pt x="3406387" y="219587"/>
                  <a:pt x="3410155" y="208369"/>
                  <a:pt x="3410155" y="193635"/>
                </a:cubicBezTo>
                <a:lnTo>
                  <a:pt x="3410155" y="179068"/>
                </a:lnTo>
                <a:lnTo>
                  <a:pt x="3409150" y="179068"/>
                </a:lnTo>
                <a:cubicBezTo>
                  <a:pt x="3404964" y="185598"/>
                  <a:pt x="3398937" y="191040"/>
                  <a:pt x="3391067" y="195393"/>
                </a:cubicBezTo>
                <a:cubicBezTo>
                  <a:pt x="3383366" y="199579"/>
                  <a:pt x="3374492" y="201672"/>
                  <a:pt x="3364446" y="201672"/>
                </a:cubicBezTo>
                <a:cubicBezTo>
                  <a:pt x="3353060" y="201672"/>
                  <a:pt x="3342680" y="198742"/>
                  <a:pt x="3333303" y="192882"/>
                </a:cubicBezTo>
                <a:cubicBezTo>
                  <a:pt x="3324095" y="187189"/>
                  <a:pt x="3316728" y="179068"/>
                  <a:pt x="3311203" y="168520"/>
                </a:cubicBezTo>
                <a:cubicBezTo>
                  <a:pt x="3305677" y="157972"/>
                  <a:pt x="3302915" y="146084"/>
                  <a:pt x="3302915" y="132857"/>
                </a:cubicBezTo>
                <a:cubicBezTo>
                  <a:pt x="3302915" y="119630"/>
                  <a:pt x="3305677" y="107743"/>
                  <a:pt x="3311203" y="97194"/>
                </a:cubicBezTo>
                <a:cubicBezTo>
                  <a:pt x="3316895" y="86479"/>
                  <a:pt x="3324262" y="78275"/>
                  <a:pt x="3333303" y="72582"/>
                </a:cubicBezTo>
                <a:cubicBezTo>
                  <a:pt x="3342680" y="66722"/>
                  <a:pt x="3353060" y="63792"/>
                  <a:pt x="3364446" y="63792"/>
                </a:cubicBezTo>
                <a:close/>
                <a:moveTo>
                  <a:pt x="3231366" y="63792"/>
                </a:moveTo>
                <a:cubicBezTo>
                  <a:pt x="3247104" y="63792"/>
                  <a:pt x="3259075" y="68396"/>
                  <a:pt x="3267280" y="77605"/>
                </a:cubicBezTo>
                <a:cubicBezTo>
                  <a:pt x="3275651" y="86981"/>
                  <a:pt x="3279837" y="99455"/>
                  <a:pt x="3279837" y="115026"/>
                </a:cubicBezTo>
                <a:lnTo>
                  <a:pt x="3279837" y="199160"/>
                </a:lnTo>
                <a:lnTo>
                  <a:pt x="3257987" y="199160"/>
                </a:lnTo>
                <a:lnTo>
                  <a:pt x="3257987" y="118291"/>
                </a:lnTo>
                <a:cubicBezTo>
                  <a:pt x="3257987" y="106236"/>
                  <a:pt x="3255057" y="97446"/>
                  <a:pt x="3249197" y="91920"/>
                </a:cubicBezTo>
                <a:cubicBezTo>
                  <a:pt x="3243504" y="86395"/>
                  <a:pt x="3235551" y="83632"/>
                  <a:pt x="3225338" y="83632"/>
                </a:cubicBezTo>
                <a:cubicBezTo>
                  <a:pt x="3218306" y="83632"/>
                  <a:pt x="3212027" y="85642"/>
                  <a:pt x="3206502" y="89660"/>
                </a:cubicBezTo>
                <a:cubicBezTo>
                  <a:pt x="3200642" y="94013"/>
                  <a:pt x="3196289" y="99204"/>
                  <a:pt x="3193442" y="105231"/>
                </a:cubicBezTo>
                <a:cubicBezTo>
                  <a:pt x="3190428" y="111761"/>
                  <a:pt x="3188922" y="118458"/>
                  <a:pt x="3188922" y="125323"/>
                </a:cubicBezTo>
                <a:lnTo>
                  <a:pt x="3188922" y="199160"/>
                </a:lnTo>
                <a:lnTo>
                  <a:pt x="3167072" y="199160"/>
                </a:lnTo>
                <a:lnTo>
                  <a:pt x="3167072" y="68061"/>
                </a:lnTo>
                <a:lnTo>
                  <a:pt x="3187666" y="68061"/>
                </a:lnTo>
                <a:lnTo>
                  <a:pt x="3187666" y="87400"/>
                </a:lnTo>
                <a:lnTo>
                  <a:pt x="3188922" y="87400"/>
                </a:lnTo>
                <a:cubicBezTo>
                  <a:pt x="3192438" y="80870"/>
                  <a:pt x="3198130" y="75345"/>
                  <a:pt x="3206000" y="70824"/>
                </a:cubicBezTo>
                <a:cubicBezTo>
                  <a:pt x="3214036" y="66136"/>
                  <a:pt x="3222492" y="63792"/>
                  <a:pt x="3231366" y="63792"/>
                </a:cubicBezTo>
                <a:close/>
                <a:moveTo>
                  <a:pt x="3082696" y="63792"/>
                </a:moveTo>
                <a:cubicBezTo>
                  <a:pt x="3100443" y="63792"/>
                  <a:pt x="3114424" y="68480"/>
                  <a:pt x="3124637" y="77856"/>
                </a:cubicBezTo>
                <a:cubicBezTo>
                  <a:pt x="3134683" y="87065"/>
                  <a:pt x="3139706" y="99790"/>
                  <a:pt x="3139706" y="116030"/>
                </a:cubicBezTo>
                <a:lnTo>
                  <a:pt x="3139706" y="199160"/>
                </a:lnTo>
                <a:lnTo>
                  <a:pt x="3118861" y="199160"/>
                </a:lnTo>
                <a:lnTo>
                  <a:pt x="3118861" y="180324"/>
                </a:lnTo>
                <a:lnTo>
                  <a:pt x="3117856" y="180324"/>
                </a:lnTo>
                <a:cubicBezTo>
                  <a:pt x="3114005" y="186854"/>
                  <a:pt x="3108396" y="192296"/>
                  <a:pt x="3101029" y="196649"/>
                </a:cubicBezTo>
                <a:cubicBezTo>
                  <a:pt x="3093830" y="201002"/>
                  <a:pt x="3085291" y="203179"/>
                  <a:pt x="3075412" y="203179"/>
                </a:cubicBezTo>
                <a:cubicBezTo>
                  <a:pt x="3065701" y="203179"/>
                  <a:pt x="3057162" y="201337"/>
                  <a:pt x="3049795" y="197653"/>
                </a:cubicBezTo>
                <a:cubicBezTo>
                  <a:pt x="3042093" y="193802"/>
                  <a:pt x="3036233" y="188612"/>
                  <a:pt x="3032215" y="182082"/>
                </a:cubicBezTo>
                <a:cubicBezTo>
                  <a:pt x="3028197" y="175552"/>
                  <a:pt x="3026187" y="168018"/>
                  <a:pt x="3026187" y="159479"/>
                </a:cubicBezTo>
                <a:cubicBezTo>
                  <a:pt x="3026187" y="145582"/>
                  <a:pt x="3031378" y="134783"/>
                  <a:pt x="3041758" y="127081"/>
                </a:cubicBezTo>
                <a:cubicBezTo>
                  <a:pt x="3052474" y="119212"/>
                  <a:pt x="3065701" y="115277"/>
                  <a:pt x="3081440" y="115277"/>
                </a:cubicBezTo>
                <a:cubicBezTo>
                  <a:pt x="3089644" y="115277"/>
                  <a:pt x="3097011" y="116114"/>
                  <a:pt x="3103541" y="117788"/>
                </a:cubicBezTo>
                <a:cubicBezTo>
                  <a:pt x="3110238" y="119463"/>
                  <a:pt x="3115345" y="121472"/>
                  <a:pt x="3118861" y="123816"/>
                </a:cubicBezTo>
                <a:lnTo>
                  <a:pt x="3118861" y="115779"/>
                </a:lnTo>
                <a:cubicBezTo>
                  <a:pt x="3118861" y="106236"/>
                  <a:pt x="3115512" y="98450"/>
                  <a:pt x="3108815" y="92423"/>
                </a:cubicBezTo>
                <a:cubicBezTo>
                  <a:pt x="3102118" y="86395"/>
                  <a:pt x="3093411" y="83381"/>
                  <a:pt x="3082696" y="83381"/>
                </a:cubicBezTo>
                <a:cubicBezTo>
                  <a:pt x="3075496" y="83381"/>
                  <a:pt x="3068799" y="84972"/>
                  <a:pt x="3062604" y="88153"/>
                </a:cubicBezTo>
                <a:cubicBezTo>
                  <a:pt x="3056074" y="91502"/>
                  <a:pt x="3051135" y="95939"/>
                  <a:pt x="3047786" y="101464"/>
                </a:cubicBezTo>
                <a:lnTo>
                  <a:pt x="3031210" y="89158"/>
                </a:lnTo>
                <a:cubicBezTo>
                  <a:pt x="3036233" y="81456"/>
                  <a:pt x="3043349" y="75261"/>
                  <a:pt x="3052558" y="70573"/>
                </a:cubicBezTo>
                <a:cubicBezTo>
                  <a:pt x="3061599" y="66052"/>
                  <a:pt x="3071645" y="63792"/>
                  <a:pt x="3082696" y="63792"/>
                </a:cubicBezTo>
                <a:close/>
                <a:moveTo>
                  <a:pt x="1368968" y="63792"/>
                </a:moveTo>
                <a:cubicBezTo>
                  <a:pt x="1382865" y="63792"/>
                  <a:pt x="1394836" y="67140"/>
                  <a:pt x="1404882" y="73838"/>
                </a:cubicBezTo>
                <a:cubicBezTo>
                  <a:pt x="1414593" y="80367"/>
                  <a:pt x="1421458" y="89158"/>
                  <a:pt x="1425476" y="100208"/>
                </a:cubicBezTo>
                <a:lnTo>
                  <a:pt x="1405635" y="108496"/>
                </a:lnTo>
                <a:cubicBezTo>
                  <a:pt x="1402287" y="100124"/>
                  <a:pt x="1397515" y="93929"/>
                  <a:pt x="1391320" y="89911"/>
                </a:cubicBezTo>
                <a:cubicBezTo>
                  <a:pt x="1384957" y="85725"/>
                  <a:pt x="1377172" y="83632"/>
                  <a:pt x="1367963" y="83632"/>
                </a:cubicBezTo>
                <a:cubicBezTo>
                  <a:pt x="1360262" y="83632"/>
                  <a:pt x="1353062" y="85725"/>
                  <a:pt x="1346365" y="89911"/>
                </a:cubicBezTo>
                <a:cubicBezTo>
                  <a:pt x="1339668" y="94097"/>
                  <a:pt x="1334309" y="99957"/>
                  <a:pt x="1330292" y="107491"/>
                </a:cubicBezTo>
                <a:cubicBezTo>
                  <a:pt x="1326273" y="115026"/>
                  <a:pt x="1324264" y="123732"/>
                  <a:pt x="1324264" y="133611"/>
                </a:cubicBezTo>
                <a:cubicBezTo>
                  <a:pt x="1324264" y="143322"/>
                  <a:pt x="1326273" y="151945"/>
                  <a:pt x="1330292" y="159479"/>
                </a:cubicBezTo>
                <a:cubicBezTo>
                  <a:pt x="1334309" y="167013"/>
                  <a:pt x="1339668" y="172873"/>
                  <a:pt x="1346365" y="177059"/>
                </a:cubicBezTo>
                <a:cubicBezTo>
                  <a:pt x="1353230" y="181412"/>
                  <a:pt x="1360429" y="183589"/>
                  <a:pt x="1367963" y="183589"/>
                </a:cubicBezTo>
                <a:cubicBezTo>
                  <a:pt x="1377005" y="183589"/>
                  <a:pt x="1384957" y="181412"/>
                  <a:pt x="1391822" y="177059"/>
                </a:cubicBezTo>
                <a:cubicBezTo>
                  <a:pt x="1398520" y="172873"/>
                  <a:pt x="1403543" y="166762"/>
                  <a:pt x="1406892" y="158726"/>
                </a:cubicBezTo>
                <a:lnTo>
                  <a:pt x="1426230" y="167013"/>
                </a:lnTo>
                <a:cubicBezTo>
                  <a:pt x="1421709" y="177729"/>
                  <a:pt x="1414593" y="186435"/>
                  <a:pt x="1404882" y="193133"/>
                </a:cubicBezTo>
                <a:cubicBezTo>
                  <a:pt x="1395172" y="199830"/>
                  <a:pt x="1383200" y="203179"/>
                  <a:pt x="1368968" y="203179"/>
                </a:cubicBezTo>
                <a:cubicBezTo>
                  <a:pt x="1356243" y="203179"/>
                  <a:pt x="1344858" y="200165"/>
                  <a:pt x="1334812" y="194137"/>
                </a:cubicBezTo>
                <a:cubicBezTo>
                  <a:pt x="1324934" y="188110"/>
                  <a:pt x="1317064" y="179822"/>
                  <a:pt x="1311204" y="169274"/>
                </a:cubicBezTo>
                <a:cubicBezTo>
                  <a:pt x="1305512" y="158893"/>
                  <a:pt x="1302665" y="147005"/>
                  <a:pt x="1302665" y="133611"/>
                </a:cubicBezTo>
                <a:cubicBezTo>
                  <a:pt x="1302665" y="120216"/>
                  <a:pt x="1305512" y="108329"/>
                  <a:pt x="1311204" y="97948"/>
                </a:cubicBezTo>
                <a:cubicBezTo>
                  <a:pt x="1317232" y="87065"/>
                  <a:pt x="1325101" y="78693"/>
                  <a:pt x="1334812" y="72833"/>
                </a:cubicBezTo>
                <a:cubicBezTo>
                  <a:pt x="1344858" y="66806"/>
                  <a:pt x="1356243" y="63792"/>
                  <a:pt x="1368968" y="63792"/>
                </a:cubicBezTo>
                <a:close/>
                <a:moveTo>
                  <a:pt x="566105" y="63792"/>
                </a:moveTo>
                <a:cubicBezTo>
                  <a:pt x="578663" y="63792"/>
                  <a:pt x="589797" y="66722"/>
                  <a:pt x="599508" y="72582"/>
                </a:cubicBezTo>
                <a:cubicBezTo>
                  <a:pt x="608884" y="78275"/>
                  <a:pt x="616084" y="86144"/>
                  <a:pt x="621107" y="96190"/>
                </a:cubicBezTo>
                <a:cubicBezTo>
                  <a:pt x="626297" y="106571"/>
                  <a:pt x="628892" y="118207"/>
                  <a:pt x="628892" y="131099"/>
                </a:cubicBezTo>
                <a:cubicBezTo>
                  <a:pt x="628892" y="132104"/>
                  <a:pt x="628725" y="134280"/>
                  <a:pt x="628390" y="137629"/>
                </a:cubicBezTo>
                <a:lnTo>
                  <a:pt x="524415" y="137629"/>
                </a:lnTo>
                <a:cubicBezTo>
                  <a:pt x="524917" y="147675"/>
                  <a:pt x="527345" y="156130"/>
                  <a:pt x="531698" y="162995"/>
                </a:cubicBezTo>
                <a:cubicBezTo>
                  <a:pt x="535884" y="169525"/>
                  <a:pt x="541325" y="174632"/>
                  <a:pt x="548023" y="178315"/>
                </a:cubicBezTo>
                <a:cubicBezTo>
                  <a:pt x="554552" y="181831"/>
                  <a:pt x="561417" y="183589"/>
                  <a:pt x="568617" y="183589"/>
                </a:cubicBezTo>
                <a:cubicBezTo>
                  <a:pt x="585695" y="183589"/>
                  <a:pt x="598671" y="175636"/>
                  <a:pt x="607544" y="159730"/>
                </a:cubicBezTo>
                <a:lnTo>
                  <a:pt x="625878" y="168771"/>
                </a:lnTo>
                <a:cubicBezTo>
                  <a:pt x="620353" y="179320"/>
                  <a:pt x="612735" y="187691"/>
                  <a:pt x="603024" y="193886"/>
                </a:cubicBezTo>
                <a:cubicBezTo>
                  <a:pt x="593313" y="200081"/>
                  <a:pt x="581593" y="203179"/>
                  <a:pt x="567864" y="203179"/>
                </a:cubicBezTo>
                <a:cubicBezTo>
                  <a:pt x="555139" y="203179"/>
                  <a:pt x="543921" y="200249"/>
                  <a:pt x="534209" y="194388"/>
                </a:cubicBezTo>
                <a:cubicBezTo>
                  <a:pt x="524164" y="188361"/>
                  <a:pt x="516378" y="180073"/>
                  <a:pt x="510853" y="169525"/>
                </a:cubicBezTo>
                <a:cubicBezTo>
                  <a:pt x="505328" y="158977"/>
                  <a:pt x="502565" y="147089"/>
                  <a:pt x="502565" y="133862"/>
                </a:cubicBezTo>
                <a:cubicBezTo>
                  <a:pt x="502565" y="121137"/>
                  <a:pt x="505160" y="109501"/>
                  <a:pt x="510351" y="98952"/>
                </a:cubicBezTo>
                <a:cubicBezTo>
                  <a:pt x="515708" y="88069"/>
                  <a:pt x="523159" y="79530"/>
                  <a:pt x="532703" y="73335"/>
                </a:cubicBezTo>
                <a:cubicBezTo>
                  <a:pt x="542582" y="66973"/>
                  <a:pt x="553716" y="63792"/>
                  <a:pt x="566105" y="63792"/>
                </a:cubicBezTo>
                <a:close/>
                <a:moveTo>
                  <a:pt x="2728392" y="40184"/>
                </a:moveTo>
                <a:lnTo>
                  <a:pt x="2745972" y="40184"/>
                </a:lnTo>
                <a:lnTo>
                  <a:pt x="2745972" y="57764"/>
                </a:lnTo>
                <a:cubicBezTo>
                  <a:pt x="2745972" y="65299"/>
                  <a:pt x="2744298" y="71410"/>
                  <a:pt x="2740949" y="76098"/>
                </a:cubicBezTo>
                <a:cubicBezTo>
                  <a:pt x="2737600" y="80619"/>
                  <a:pt x="2732661" y="82879"/>
                  <a:pt x="2726131" y="82879"/>
                </a:cubicBezTo>
                <a:cubicBezTo>
                  <a:pt x="2724289" y="82879"/>
                  <a:pt x="2722531" y="82628"/>
                  <a:pt x="2720857" y="82126"/>
                </a:cubicBezTo>
                <a:lnTo>
                  <a:pt x="2720857" y="83130"/>
                </a:lnTo>
                <a:cubicBezTo>
                  <a:pt x="2735089" y="95687"/>
                  <a:pt x="2742205" y="112514"/>
                  <a:pt x="2742205" y="133611"/>
                </a:cubicBezTo>
                <a:cubicBezTo>
                  <a:pt x="2742205" y="146670"/>
                  <a:pt x="2739358" y="158391"/>
                  <a:pt x="2733666" y="168771"/>
                </a:cubicBezTo>
                <a:cubicBezTo>
                  <a:pt x="2727806" y="179487"/>
                  <a:pt x="2719769" y="187942"/>
                  <a:pt x="2709556" y="194137"/>
                </a:cubicBezTo>
                <a:cubicBezTo>
                  <a:pt x="2699677" y="200165"/>
                  <a:pt x="2688124" y="203179"/>
                  <a:pt x="2674897" y="203179"/>
                </a:cubicBezTo>
                <a:cubicBezTo>
                  <a:pt x="2661670" y="203179"/>
                  <a:pt x="2650117" y="200165"/>
                  <a:pt x="2640239" y="194137"/>
                </a:cubicBezTo>
                <a:cubicBezTo>
                  <a:pt x="2630025" y="187942"/>
                  <a:pt x="2621989" y="179487"/>
                  <a:pt x="2616129" y="168771"/>
                </a:cubicBezTo>
                <a:cubicBezTo>
                  <a:pt x="2610436" y="158391"/>
                  <a:pt x="2607590" y="146670"/>
                  <a:pt x="2607590" y="133611"/>
                </a:cubicBezTo>
                <a:cubicBezTo>
                  <a:pt x="2607590" y="120551"/>
                  <a:pt x="2610436" y="108831"/>
                  <a:pt x="2616129" y="98450"/>
                </a:cubicBezTo>
                <a:cubicBezTo>
                  <a:pt x="2621989" y="87734"/>
                  <a:pt x="2630025" y="79279"/>
                  <a:pt x="2640239" y="73084"/>
                </a:cubicBezTo>
                <a:cubicBezTo>
                  <a:pt x="2650452" y="66889"/>
                  <a:pt x="2662005" y="63792"/>
                  <a:pt x="2674897" y="63792"/>
                </a:cubicBezTo>
                <a:cubicBezTo>
                  <a:pt x="2679250" y="63792"/>
                  <a:pt x="2685948" y="64545"/>
                  <a:pt x="2694989" y="66052"/>
                </a:cubicBezTo>
                <a:cubicBezTo>
                  <a:pt x="2703026" y="67391"/>
                  <a:pt x="2709137" y="68061"/>
                  <a:pt x="2713323" y="68061"/>
                </a:cubicBezTo>
                <a:cubicBezTo>
                  <a:pt x="2718681" y="68061"/>
                  <a:pt x="2722615" y="67224"/>
                  <a:pt x="2725127" y="65550"/>
                </a:cubicBezTo>
                <a:cubicBezTo>
                  <a:pt x="2727303" y="64043"/>
                  <a:pt x="2728392" y="61448"/>
                  <a:pt x="2728392" y="57764"/>
                </a:cubicBezTo>
                <a:close/>
                <a:moveTo>
                  <a:pt x="2586289" y="40184"/>
                </a:moveTo>
                <a:lnTo>
                  <a:pt x="2603869" y="40184"/>
                </a:lnTo>
                <a:lnTo>
                  <a:pt x="2603869" y="57764"/>
                </a:lnTo>
                <a:cubicBezTo>
                  <a:pt x="2603869" y="66973"/>
                  <a:pt x="2601609" y="73670"/>
                  <a:pt x="2597088" y="77856"/>
                </a:cubicBezTo>
                <a:cubicBezTo>
                  <a:pt x="2592400" y="82209"/>
                  <a:pt x="2585619" y="84386"/>
                  <a:pt x="2576745" y="84386"/>
                </a:cubicBezTo>
                <a:lnTo>
                  <a:pt x="2573982" y="84386"/>
                </a:lnTo>
                <a:lnTo>
                  <a:pt x="2573982" y="199160"/>
                </a:lnTo>
                <a:lnTo>
                  <a:pt x="2553137" y="199160"/>
                </a:lnTo>
                <a:lnTo>
                  <a:pt x="2553137" y="180073"/>
                </a:lnTo>
                <a:lnTo>
                  <a:pt x="2552133" y="180073"/>
                </a:lnTo>
                <a:cubicBezTo>
                  <a:pt x="2548784" y="186435"/>
                  <a:pt x="2543008" y="191961"/>
                  <a:pt x="2534803" y="196649"/>
                </a:cubicBezTo>
                <a:cubicBezTo>
                  <a:pt x="2527269" y="201002"/>
                  <a:pt x="2518897" y="203179"/>
                  <a:pt x="2509689" y="203179"/>
                </a:cubicBezTo>
                <a:cubicBezTo>
                  <a:pt x="2493783" y="203179"/>
                  <a:pt x="2481728" y="198574"/>
                  <a:pt x="2473523" y="189365"/>
                </a:cubicBezTo>
                <a:cubicBezTo>
                  <a:pt x="2465152" y="179989"/>
                  <a:pt x="2460966" y="167013"/>
                  <a:pt x="2460966" y="150438"/>
                </a:cubicBezTo>
                <a:lnTo>
                  <a:pt x="2460966" y="68061"/>
                </a:lnTo>
                <a:lnTo>
                  <a:pt x="2482816" y="68061"/>
                </a:lnTo>
                <a:lnTo>
                  <a:pt x="2482816" y="147173"/>
                </a:lnTo>
                <a:cubicBezTo>
                  <a:pt x="2482816" y="159898"/>
                  <a:pt x="2485662" y="169106"/>
                  <a:pt x="2491355" y="174799"/>
                </a:cubicBezTo>
                <a:cubicBezTo>
                  <a:pt x="2497215" y="180659"/>
                  <a:pt x="2504833" y="183589"/>
                  <a:pt x="2514209" y="183589"/>
                </a:cubicBezTo>
                <a:cubicBezTo>
                  <a:pt x="2521576" y="183589"/>
                  <a:pt x="2528190" y="181580"/>
                  <a:pt x="2534050" y="177562"/>
                </a:cubicBezTo>
                <a:cubicBezTo>
                  <a:pt x="2539575" y="173711"/>
                  <a:pt x="2544012" y="168604"/>
                  <a:pt x="2547361" y="162242"/>
                </a:cubicBezTo>
                <a:cubicBezTo>
                  <a:pt x="2550542" y="156047"/>
                  <a:pt x="2552133" y="149349"/>
                  <a:pt x="2552133" y="142150"/>
                </a:cubicBezTo>
                <a:lnTo>
                  <a:pt x="2552133" y="68061"/>
                </a:lnTo>
                <a:lnTo>
                  <a:pt x="2576745" y="68061"/>
                </a:lnTo>
                <a:cubicBezTo>
                  <a:pt x="2583107" y="68061"/>
                  <a:pt x="2586289" y="64629"/>
                  <a:pt x="2586289" y="57764"/>
                </a:cubicBezTo>
                <a:close/>
                <a:moveTo>
                  <a:pt x="2224339" y="40184"/>
                </a:moveTo>
                <a:lnTo>
                  <a:pt x="2241919" y="40184"/>
                </a:lnTo>
                <a:lnTo>
                  <a:pt x="2241919" y="57764"/>
                </a:lnTo>
                <a:cubicBezTo>
                  <a:pt x="2241919" y="66973"/>
                  <a:pt x="2239659" y="73670"/>
                  <a:pt x="2235138" y="77856"/>
                </a:cubicBezTo>
                <a:cubicBezTo>
                  <a:pt x="2230450" y="82209"/>
                  <a:pt x="2223669" y="84386"/>
                  <a:pt x="2214795" y="84386"/>
                </a:cubicBezTo>
                <a:lnTo>
                  <a:pt x="2212032" y="84386"/>
                </a:lnTo>
                <a:lnTo>
                  <a:pt x="2212032" y="199160"/>
                </a:lnTo>
                <a:lnTo>
                  <a:pt x="2191187" y="199160"/>
                </a:lnTo>
                <a:lnTo>
                  <a:pt x="2191187" y="180073"/>
                </a:lnTo>
                <a:lnTo>
                  <a:pt x="2190183" y="180073"/>
                </a:lnTo>
                <a:cubicBezTo>
                  <a:pt x="2186834" y="186435"/>
                  <a:pt x="2181058" y="191961"/>
                  <a:pt x="2172853" y="196649"/>
                </a:cubicBezTo>
                <a:cubicBezTo>
                  <a:pt x="2165319" y="201002"/>
                  <a:pt x="2156947" y="203179"/>
                  <a:pt x="2147739" y="203179"/>
                </a:cubicBezTo>
                <a:cubicBezTo>
                  <a:pt x="2131833" y="203179"/>
                  <a:pt x="2119778" y="198574"/>
                  <a:pt x="2111573" y="189365"/>
                </a:cubicBezTo>
                <a:cubicBezTo>
                  <a:pt x="2103202" y="179989"/>
                  <a:pt x="2099016" y="167013"/>
                  <a:pt x="2099016" y="150438"/>
                </a:cubicBezTo>
                <a:lnTo>
                  <a:pt x="2099016" y="68061"/>
                </a:lnTo>
                <a:lnTo>
                  <a:pt x="2120866" y="68061"/>
                </a:lnTo>
                <a:lnTo>
                  <a:pt x="2120866" y="147173"/>
                </a:lnTo>
                <a:cubicBezTo>
                  <a:pt x="2120866" y="159898"/>
                  <a:pt x="2123712" y="169106"/>
                  <a:pt x="2129405" y="174799"/>
                </a:cubicBezTo>
                <a:cubicBezTo>
                  <a:pt x="2135265" y="180659"/>
                  <a:pt x="2142883" y="183589"/>
                  <a:pt x="2152259" y="183589"/>
                </a:cubicBezTo>
                <a:cubicBezTo>
                  <a:pt x="2159626" y="183589"/>
                  <a:pt x="2166240" y="181580"/>
                  <a:pt x="2172100" y="177562"/>
                </a:cubicBezTo>
                <a:cubicBezTo>
                  <a:pt x="2177625" y="173711"/>
                  <a:pt x="2182062" y="168604"/>
                  <a:pt x="2185411" y="162242"/>
                </a:cubicBezTo>
                <a:cubicBezTo>
                  <a:pt x="2188592" y="156047"/>
                  <a:pt x="2190183" y="149349"/>
                  <a:pt x="2190183" y="142150"/>
                </a:cubicBezTo>
                <a:lnTo>
                  <a:pt x="2190183" y="68061"/>
                </a:lnTo>
                <a:lnTo>
                  <a:pt x="2214795" y="68061"/>
                </a:lnTo>
                <a:cubicBezTo>
                  <a:pt x="2221157" y="68061"/>
                  <a:pt x="2224339" y="64629"/>
                  <a:pt x="2224339" y="57764"/>
                </a:cubicBezTo>
                <a:close/>
                <a:moveTo>
                  <a:pt x="1681414" y="40184"/>
                </a:moveTo>
                <a:lnTo>
                  <a:pt x="1698994" y="40184"/>
                </a:lnTo>
                <a:lnTo>
                  <a:pt x="1698994" y="57764"/>
                </a:lnTo>
                <a:cubicBezTo>
                  <a:pt x="1698994" y="66973"/>
                  <a:pt x="1696734" y="73670"/>
                  <a:pt x="1692213" y="77856"/>
                </a:cubicBezTo>
                <a:cubicBezTo>
                  <a:pt x="1687525" y="82209"/>
                  <a:pt x="1680744" y="84386"/>
                  <a:pt x="1671870" y="84386"/>
                </a:cubicBezTo>
                <a:lnTo>
                  <a:pt x="1669108" y="84386"/>
                </a:lnTo>
                <a:lnTo>
                  <a:pt x="1669108" y="199160"/>
                </a:lnTo>
                <a:lnTo>
                  <a:pt x="1648263" y="199160"/>
                </a:lnTo>
                <a:lnTo>
                  <a:pt x="1648263" y="180073"/>
                </a:lnTo>
                <a:lnTo>
                  <a:pt x="1647258" y="180073"/>
                </a:lnTo>
                <a:cubicBezTo>
                  <a:pt x="1643910" y="186435"/>
                  <a:pt x="1638133" y="191961"/>
                  <a:pt x="1629929" y="196649"/>
                </a:cubicBezTo>
                <a:cubicBezTo>
                  <a:pt x="1622395" y="201002"/>
                  <a:pt x="1614023" y="203179"/>
                  <a:pt x="1604814" y="203179"/>
                </a:cubicBezTo>
                <a:cubicBezTo>
                  <a:pt x="1588908" y="203179"/>
                  <a:pt x="1576853" y="198574"/>
                  <a:pt x="1568649" y="189365"/>
                </a:cubicBezTo>
                <a:cubicBezTo>
                  <a:pt x="1560277" y="179989"/>
                  <a:pt x="1556091" y="167013"/>
                  <a:pt x="1556091" y="150438"/>
                </a:cubicBezTo>
                <a:lnTo>
                  <a:pt x="1556091" y="68061"/>
                </a:lnTo>
                <a:lnTo>
                  <a:pt x="1577941" y="68061"/>
                </a:lnTo>
                <a:lnTo>
                  <a:pt x="1577941" y="147173"/>
                </a:lnTo>
                <a:cubicBezTo>
                  <a:pt x="1577941" y="159898"/>
                  <a:pt x="1580787" y="169106"/>
                  <a:pt x="1586481" y="174799"/>
                </a:cubicBezTo>
                <a:cubicBezTo>
                  <a:pt x="1592341" y="180659"/>
                  <a:pt x="1599959" y="183589"/>
                  <a:pt x="1609334" y="183589"/>
                </a:cubicBezTo>
                <a:cubicBezTo>
                  <a:pt x="1616702" y="183589"/>
                  <a:pt x="1623315" y="181580"/>
                  <a:pt x="1629176" y="177562"/>
                </a:cubicBezTo>
                <a:cubicBezTo>
                  <a:pt x="1634700" y="173711"/>
                  <a:pt x="1639138" y="168604"/>
                  <a:pt x="1642486" y="162242"/>
                </a:cubicBezTo>
                <a:cubicBezTo>
                  <a:pt x="1645668" y="156047"/>
                  <a:pt x="1647258" y="149349"/>
                  <a:pt x="1647258" y="142150"/>
                </a:cubicBezTo>
                <a:lnTo>
                  <a:pt x="1647258" y="68061"/>
                </a:lnTo>
                <a:lnTo>
                  <a:pt x="1671870" y="68061"/>
                </a:lnTo>
                <a:cubicBezTo>
                  <a:pt x="1678233" y="68061"/>
                  <a:pt x="1681414" y="64629"/>
                  <a:pt x="1681414" y="57764"/>
                </a:cubicBezTo>
                <a:close/>
                <a:moveTo>
                  <a:pt x="1271068" y="40184"/>
                </a:moveTo>
                <a:lnTo>
                  <a:pt x="1288648" y="40184"/>
                </a:lnTo>
                <a:lnTo>
                  <a:pt x="1288648" y="57764"/>
                </a:lnTo>
                <a:cubicBezTo>
                  <a:pt x="1288648" y="65299"/>
                  <a:pt x="1286973" y="71410"/>
                  <a:pt x="1283625" y="76098"/>
                </a:cubicBezTo>
                <a:cubicBezTo>
                  <a:pt x="1280276" y="80619"/>
                  <a:pt x="1275336" y="82879"/>
                  <a:pt x="1268806" y="82879"/>
                </a:cubicBezTo>
                <a:cubicBezTo>
                  <a:pt x="1266965" y="82879"/>
                  <a:pt x="1265207" y="82628"/>
                  <a:pt x="1263533" y="82126"/>
                </a:cubicBezTo>
                <a:lnTo>
                  <a:pt x="1263533" y="83130"/>
                </a:lnTo>
                <a:cubicBezTo>
                  <a:pt x="1277764" y="95687"/>
                  <a:pt x="1284880" y="112514"/>
                  <a:pt x="1284880" y="133611"/>
                </a:cubicBezTo>
                <a:cubicBezTo>
                  <a:pt x="1284880" y="146670"/>
                  <a:pt x="1282034" y="158391"/>
                  <a:pt x="1276341" y="168771"/>
                </a:cubicBezTo>
                <a:cubicBezTo>
                  <a:pt x="1270482" y="179487"/>
                  <a:pt x="1262444" y="187942"/>
                  <a:pt x="1252231" y="194137"/>
                </a:cubicBezTo>
                <a:cubicBezTo>
                  <a:pt x="1242353" y="200165"/>
                  <a:pt x="1230800" y="203179"/>
                  <a:pt x="1217573" y="203179"/>
                </a:cubicBezTo>
                <a:cubicBezTo>
                  <a:pt x="1204345" y="203179"/>
                  <a:pt x="1192792" y="200165"/>
                  <a:pt x="1182914" y="194137"/>
                </a:cubicBezTo>
                <a:cubicBezTo>
                  <a:pt x="1172701" y="187942"/>
                  <a:pt x="1164664" y="179487"/>
                  <a:pt x="1158804" y="168771"/>
                </a:cubicBezTo>
                <a:cubicBezTo>
                  <a:pt x="1153112" y="158391"/>
                  <a:pt x="1150265" y="146670"/>
                  <a:pt x="1150265" y="133611"/>
                </a:cubicBezTo>
                <a:cubicBezTo>
                  <a:pt x="1150265" y="120551"/>
                  <a:pt x="1153112" y="108831"/>
                  <a:pt x="1158804" y="98450"/>
                </a:cubicBezTo>
                <a:cubicBezTo>
                  <a:pt x="1164664" y="87734"/>
                  <a:pt x="1172701" y="79279"/>
                  <a:pt x="1182914" y="73084"/>
                </a:cubicBezTo>
                <a:cubicBezTo>
                  <a:pt x="1193127" y="66889"/>
                  <a:pt x="1204680" y="63792"/>
                  <a:pt x="1217573" y="63792"/>
                </a:cubicBezTo>
                <a:cubicBezTo>
                  <a:pt x="1221926" y="63792"/>
                  <a:pt x="1228623" y="64545"/>
                  <a:pt x="1237665" y="66052"/>
                </a:cubicBezTo>
                <a:cubicBezTo>
                  <a:pt x="1245701" y="67392"/>
                  <a:pt x="1251812" y="68061"/>
                  <a:pt x="1255999" y="68061"/>
                </a:cubicBezTo>
                <a:cubicBezTo>
                  <a:pt x="1261356" y="68061"/>
                  <a:pt x="1265291" y="67224"/>
                  <a:pt x="1267802" y="65550"/>
                </a:cubicBezTo>
                <a:cubicBezTo>
                  <a:pt x="1269979" y="64043"/>
                  <a:pt x="1271068" y="61448"/>
                  <a:pt x="1271068" y="57764"/>
                </a:cubicBezTo>
                <a:close/>
                <a:moveTo>
                  <a:pt x="1128964" y="40184"/>
                </a:moveTo>
                <a:lnTo>
                  <a:pt x="1146545" y="40184"/>
                </a:lnTo>
                <a:lnTo>
                  <a:pt x="1146545" y="57764"/>
                </a:lnTo>
                <a:cubicBezTo>
                  <a:pt x="1146545" y="66973"/>
                  <a:pt x="1144284" y="73670"/>
                  <a:pt x="1139764" y="77856"/>
                </a:cubicBezTo>
                <a:cubicBezTo>
                  <a:pt x="1135075" y="82209"/>
                  <a:pt x="1128295" y="84386"/>
                  <a:pt x="1119421" y="84386"/>
                </a:cubicBezTo>
                <a:lnTo>
                  <a:pt x="1116658" y="84386"/>
                </a:lnTo>
                <a:lnTo>
                  <a:pt x="1116658" y="199160"/>
                </a:lnTo>
                <a:lnTo>
                  <a:pt x="1095812" y="199160"/>
                </a:lnTo>
                <a:lnTo>
                  <a:pt x="1095812" y="180073"/>
                </a:lnTo>
                <a:lnTo>
                  <a:pt x="1094809" y="180073"/>
                </a:lnTo>
                <a:cubicBezTo>
                  <a:pt x="1091459" y="186435"/>
                  <a:pt x="1085683" y="191961"/>
                  <a:pt x="1077479" y="196649"/>
                </a:cubicBezTo>
                <a:cubicBezTo>
                  <a:pt x="1069945" y="201002"/>
                  <a:pt x="1061573" y="203179"/>
                  <a:pt x="1052365" y="203179"/>
                </a:cubicBezTo>
                <a:cubicBezTo>
                  <a:pt x="1036458" y="203179"/>
                  <a:pt x="1024403" y="198574"/>
                  <a:pt x="1016199" y="189365"/>
                </a:cubicBezTo>
                <a:cubicBezTo>
                  <a:pt x="1007827" y="179989"/>
                  <a:pt x="1003642" y="167013"/>
                  <a:pt x="1003642" y="150438"/>
                </a:cubicBezTo>
                <a:lnTo>
                  <a:pt x="1003642" y="68061"/>
                </a:lnTo>
                <a:lnTo>
                  <a:pt x="1025491" y="68061"/>
                </a:lnTo>
                <a:lnTo>
                  <a:pt x="1025491" y="147173"/>
                </a:lnTo>
                <a:cubicBezTo>
                  <a:pt x="1025491" y="159898"/>
                  <a:pt x="1028337" y="169106"/>
                  <a:pt x="1034030" y="174799"/>
                </a:cubicBezTo>
                <a:cubicBezTo>
                  <a:pt x="1039891" y="180659"/>
                  <a:pt x="1047509" y="183589"/>
                  <a:pt x="1056884" y="183589"/>
                </a:cubicBezTo>
                <a:cubicBezTo>
                  <a:pt x="1064252" y="183589"/>
                  <a:pt x="1070866" y="181580"/>
                  <a:pt x="1076725" y="177562"/>
                </a:cubicBezTo>
                <a:cubicBezTo>
                  <a:pt x="1082251" y="173711"/>
                  <a:pt x="1086688" y="168604"/>
                  <a:pt x="1090036" y="162242"/>
                </a:cubicBezTo>
                <a:cubicBezTo>
                  <a:pt x="1093217" y="156047"/>
                  <a:pt x="1094809" y="149349"/>
                  <a:pt x="1094809" y="142150"/>
                </a:cubicBezTo>
                <a:lnTo>
                  <a:pt x="1094809" y="68061"/>
                </a:lnTo>
                <a:lnTo>
                  <a:pt x="1119421" y="68061"/>
                </a:lnTo>
                <a:cubicBezTo>
                  <a:pt x="1125783" y="68061"/>
                  <a:pt x="1128964" y="64629"/>
                  <a:pt x="1128964" y="57764"/>
                </a:cubicBezTo>
                <a:close/>
                <a:moveTo>
                  <a:pt x="309814" y="40184"/>
                </a:moveTo>
                <a:lnTo>
                  <a:pt x="327395" y="40184"/>
                </a:lnTo>
                <a:lnTo>
                  <a:pt x="327395" y="57764"/>
                </a:lnTo>
                <a:cubicBezTo>
                  <a:pt x="327395" y="66973"/>
                  <a:pt x="325134" y="73670"/>
                  <a:pt x="320613" y="77856"/>
                </a:cubicBezTo>
                <a:cubicBezTo>
                  <a:pt x="315926" y="82209"/>
                  <a:pt x="309145" y="84386"/>
                  <a:pt x="300270" y="84386"/>
                </a:cubicBezTo>
                <a:lnTo>
                  <a:pt x="297508" y="84386"/>
                </a:lnTo>
                <a:lnTo>
                  <a:pt x="297508" y="199160"/>
                </a:lnTo>
                <a:lnTo>
                  <a:pt x="276663" y="199160"/>
                </a:lnTo>
                <a:lnTo>
                  <a:pt x="276663" y="180073"/>
                </a:lnTo>
                <a:lnTo>
                  <a:pt x="275658" y="180073"/>
                </a:lnTo>
                <a:cubicBezTo>
                  <a:pt x="272309" y="186435"/>
                  <a:pt x="266533" y="191961"/>
                  <a:pt x="258329" y="196649"/>
                </a:cubicBezTo>
                <a:cubicBezTo>
                  <a:pt x="250794" y="201002"/>
                  <a:pt x="242423" y="203179"/>
                  <a:pt x="233214" y="203179"/>
                </a:cubicBezTo>
                <a:cubicBezTo>
                  <a:pt x="217308" y="203179"/>
                  <a:pt x="205253" y="198574"/>
                  <a:pt x="197048" y="189365"/>
                </a:cubicBezTo>
                <a:cubicBezTo>
                  <a:pt x="188677" y="179989"/>
                  <a:pt x="184492" y="167013"/>
                  <a:pt x="184492" y="150438"/>
                </a:cubicBezTo>
                <a:lnTo>
                  <a:pt x="184492" y="68061"/>
                </a:lnTo>
                <a:lnTo>
                  <a:pt x="206341" y="68061"/>
                </a:lnTo>
                <a:lnTo>
                  <a:pt x="206341" y="147173"/>
                </a:lnTo>
                <a:cubicBezTo>
                  <a:pt x="206341" y="159898"/>
                  <a:pt x="209188" y="169106"/>
                  <a:pt x="214880" y="174799"/>
                </a:cubicBezTo>
                <a:cubicBezTo>
                  <a:pt x="220740" y="180659"/>
                  <a:pt x="228359" y="183589"/>
                  <a:pt x="237734" y="183589"/>
                </a:cubicBezTo>
                <a:cubicBezTo>
                  <a:pt x="245102" y="183589"/>
                  <a:pt x="251715" y="181580"/>
                  <a:pt x="257576" y="177562"/>
                </a:cubicBezTo>
                <a:cubicBezTo>
                  <a:pt x="263101" y="173711"/>
                  <a:pt x="267538" y="168604"/>
                  <a:pt x="270886" y="162242"/>
                </a:cubicBezTo>
                <a:cubicBezTo>
                  <a:pt x="274067" y="156047"/>
                  <a:pt x="275658" y="149349"/>
                  <a:pt x="275658" y="142150"/>
                </a:cubicBezTo>
                <a:lnTo>
                  <a:pt x="275658" y="68061"/>
                </a:lnTo>
                <a:lnTo>
                  <a:pt x="300270" y="68061"/>
                </a:lnTo>
                <a:cubicBezTo>
                  <a:pt x="306633" y="68061"/>
                  <a:pt x="309814" y="64629"/>
                  <a:pt x="309814" y="57764"/>
                </a:cubicBezTo>
                <a:close/>
                <a:moveTo>
                  <a:pt x="30892" y="35914"/>
                </a:moveTo>
                <a:lnTo>
                  <a:pt x="30892" y="178315"/>
                </a:lnTo>
                <a:lnTo>
                  <a:pt x="64545" y="178315"/>
                </a:lnTo>
                <a:cubicBezTo>
                  <a:pt x="86144" y="178315"/>
                  <a:pt x="103390" y="172036"/>
                  <a:pt x="116282" y="159479"/>
                </a:cubicBezTo>
                <a:cubicBezTo>
                  <a:pt x="129174" y="146922"/>
                  <a:pt x="135620" y="129425"/>
                  <a:pt x="135620" y="106989"/>
                </a:cubicBezTo>
                <a:cubicBezTo>
                  <a:pt x="135620" y="84721"/>
                  <a:pt x="129174" y="67308"/>
                  <a:pt x="116282" y="54750"/>
                </a:cubicBezTo>
                <a:cubicBezTo>
                  <a:pt x="103390" y="42193"/>
                  <a:pt x="86144" y="35914"/>
                  <a:pt x="64545" y="35914"/>
                </a:cubicBezTo>
                <a:close/>
                <a:moveTo>
                  <a:pt x="4000035" y="30891"/>
                </a:moveTo>
                <a:lnTo>
                  <a:pt x="4021885" y="30891"/>
                </a:lnTo>
                <a:lnTo>
                  <a:pt x="4021885" y="68061"/>
                </a:lnTo>
                <a:lnTo>
                  <a:pt x="4054032" y="68061"/>
                </a:lnTo>
                <a:lnTo>
                  <a:pt x="4054032" y="87902"/>
                </a:lnTo>
                <a:lnTo>
                  <a:pt x="4021885" y="87902"/>
                </a:lnTo>
                <a:lnTo>
                  <a:pt x="4021885" y="159228"/>
                </a:lnTo>
                <a:cubicBezTo>
                  <a:pt x="4021885" y="166595"/>
                  <a:pt x="4023224" y="171953"/>
                  <a:pt x="4025903" y="175301"/>
                </a:cubicBezTo>
                <a:cubicBezTo>
                  <a:pt x="4029084" y="178985"/>
                  <a:pt x="4033856" y="180826"/>
                  <a:pt x="4040219" y="180826"/>
                </a:cubicBezTo>
                <a:cubicBezTo>
                  <a:pt x="4045744" y="180826"/>
                  <a:pt x="4050516" y="179403"/>
                  <a:pt x="4054534" y="176557"/>
                </a:cubicBezTo>
                <a:lnTo>
                  <a:pt x="4054534" y="197905"/>
                </a:lnTo>
                <a:cubicBezTo>
                  <a:pt x="4052190" y="199077"/>
                  <a:pt x="4049595" y="199914"/>
                  <a:pt x="4046748" y="200416"/>
                </a:cubicBezTo>
                <a:cubicBezTo>
                  <a:pt x="4044070" y="200918"/>
                  <a:pt x="4040637" y="201169"/>
                  <a:pt x="4036451" y="201169"/>
                </a:cubicBezTo>
                <a:cubicBezTo>
                  <a:pt x="4030926" y="201169"/>
                  <a:pt x="4025987" y="200332"/>
                  <a:pt x="4021634" y="198658"/>
                </a:cubicBezTo>
                <a:cubicBezTo>
                  <a:pt x="4016946" y="196816"/>
                  <a:pt x="4013178" y="194472"/>
                  <a:pt x="4010332" y="191626"/>
                </a:cubicBezTo>
                <a:cubicBezTo>
                  <a:pt x="4003467" y="185096"/>
                  <a:pt x="4000035" y="176138"/>
                  <a:pt x="4000035" y="164753"/>
                </a:cubicBezTo>
                <a:lnTo>
                  <a:pt x="4000035" y="87902"/>
                </a:lnTo>
                <a:lnTo>
                  <a:pt x="3977181" y="87902"/>
                </a:lnTo>
                <a:lnTo>
                  <a:pt x="3977181" y="68061"/>
                </a:lnTo>
                <a:lnTo>
                  <a:pt x="4000035" y="68061"/>
                </a:lnTo>
                <a:close/>
                <a:moveTo>
                  <a:pt x="1923585" y="30891"/>
                </a:moveTo>
                <a:lnTo>
                  <a:pt x="1945435" y="30891"/>
                </a:lnTo>
                <a:lnTo>
                  <a:pt x="1945435" y="68061"/>
                </a:lnTo>
                <a:lnTo>
                  <a:pt x="1977582" y="68061"/>
                </a:lnTo>
                <a:lnTo>
                  <a:pt x="1977582" y="87902"/>
                </a:lnTo>
                <a:lnTo>
                  <a:pt x="1945435" y="87902"/>
                </a:lnTo>
                <a:lnTo>
                  <a:pt x="1945435" y="159228"/>
                </a:lnTo>
                <a:cubicBezTo>
                  <a:pt x="1945435" y="166595"/>
                  <a:pt x="1946775" y="171953"/>
                  <a:pt x="1949454" y="175301"/>
                </a:cubicBezTo>
                <a:cubicBezTo>
                  <a:pt x="1952635" y="178985"/>
                  <a:pt x="1957407" y="180826"/>
                  <a:pt x="1963769" y="180826"/>
                </a:cubicBezTo>
                <a:cubicBezTo>
                  <a:pt x="1969294" y="180826"/>
                  <a:pt x="1974066" y="179403"/>
                  <a:pt x="1978085" y="176557"/>
                </a:cubicBezTo>
                <a:lnTo>
                  <a:pt x="1978085" y="197905"/>
                </a:lnTo>
                <a:cubicBezTo>
                  <a:pt x="1975741" y="199077"/>
                  <a:pt x="1973145" y="199914"/>
                  <a:pt x="1970299" y="200416"/>
                </a:cubicBezTo>
                <a:cubicBezTo>
                  <a:pt x="1967620" y="200918"/>
                  <a:pt x="1964187" y="201169"/>
                  <a:pt x="1960002" y="201169"/>
                </a:cubicBezTo>
                <a:cubicBezTo>
                  <a:pt x="1954476" y="201169"/>
                  <a:pt x="1949537" y="200332"/>
                  <a:pt x="1945184" y="198658"/>
                </a:cubicBezTo>
                <a:cubicBezTo>
                  <a:pt x="1940496" y="196816"/>
                  <a:pt x="1936729" y="194472"/>
                  <a:pt x="1933883" y="191626"/>
                </a:cubicBezTo>
                <a:cubicBezTo>
                  <a:pt x="1927018" y="185096"/>
                  <a:pt x="1923585" y="176138"/>
                  <a:pt x="1923585" y="164753"/>
                </a:cubicBezTo>
                <a:lnTo>
                  <a:pt x="1923585" y="87902"/>
                </a:lnTo>
                <a:lnTo>
                  <a:pt x="1900731" y="87902"/>
                </a:lnTo>
                <a:lnTo>
                  <a:pt x="1900731" y="68061"/>
                </a:lnTo>
                <a:lnTo>
                  <a:pt x="1923585" y="68061"/>
                </a:lnTo>
                <a:close/>
                <a:moveTo>
                  <a:pt x="5700722" y="15069"/>
                </a:moveTo>
                <a:lnTo>
                  <a:pt x="5722571" y="15069"/>
                </a:lnTo>
                <a:lnTo>
                  <a:pt x="5722571" y="69317"/>
                </a:lnTo>
                <a:lnTo>
                  <a:pt x="5721316" y="87400"/>
                </a:lnTo>
                <a:lnTo>
                  <a:pt x="5722571" y="87400"/>
                </a:lnTo>
                <a:cubicBezTo>
                  <a:pt x="5725920" y="80870"/>
                  <a:pt x="5731613" y="75261"/>
                  <a:pt x="5739649" y="70573"/>
                </a:cubicBezTo>
                <a:cubicBezTo>
                  <a:pt x="5747351" y="66052"/>
                  <a:pt x="5755890" y="63792"/>
                  <a:pt x="5765266" y="63792"/>
                </a:cubicBezTo>
                <a:cubicBezTo>
                  <a:pt x="5781173" y="63792"/>
                  <a:pt x="5793311" y="68480"/>
                  <a:pt x="5801683" y="77856"/>
                </a:cubicBezTo>
                <a:cubicBezTo>
                  <a:pt x="5810054" y="87232"/>
                  <a:pt x="5814240" y="99622"/>
                  <a:pt x="5814240" y="115026"/>
                </a:cubicBezTo>
                <a:lnTo>
                  <a:pt x="5814240" y="199160"/>
                </a:lnTo>
                <a:lnTo>
                  <a:pt x="5792390" y="199160"/>
                </a:lnTo>
                <a:lnTo>
                  <a:pt x="5792390" y="118291"/>
                </a:lnTo>
                <a:cubicBezTo>
                  <a:pt x="5792390" y="106571"/>
                  <a:pt x="5789377" y="97864"/>
                  <a:pt x="5783349" y="92171"/>
                </a:cubicBezTo>
                <a:cubicBezTo>
                  <a:pt x="5777489" y="86479"/>
                  <a:pt x="5769703" y="83632"/>
                  <a:pt x="5759992" y="83632"/>
                </a:cubicBezTo>
                <a:cubicBezTo>
                  <a:pt x="5753463" y="83632"/>
                  <a:pt x="5747184" y="85725"/>
                  <a:pt x="5741156" y="89911"/>
                </a:cubicBezTo>
                <a:cubicBezTo>
                  <a:pt x="5735464" y="93929"/>
                  <a:pt x="5730943" y="99204"/>
                  <a:pt x="5727594" y="105733"/>
                </a:cubicBezTo>
                <a:cubicBezTo>
                  <a:pt x="5724246" y="112431"/>
                  <a:pt x="5722571" y="119212"/>
                  <a:pt x="5722571" y="126076"/>
                </a:cubicBezTo>
                <a:lnTo>
                  <a:pt x="5722571" y="199160"/>
                </a:lnTo>
                <a:lnTo>
                  <a:pt x="5700722" y="199160"/>
                </a:lnTo>
                <a:close/>
                <a:moveTo>
                  <a:pt x="5062547" y="15069"/>
                </a:moveTo>
                <a:lnTo>
                  <a:pt x="5084396" y="15069"/>
                </a:lnTo>
                <a:lnTo>
                  <a:pt x="5084396" y="69317"/>
                </a:lnTo>
                <a:lnTo>
                  <a:pt x="5083141" y="87651"/>
                </a:lnTo>
                <a:lnTo>
                  <a:pt x="5084396" y="87651"/>
                </a:lnTo>
                <a:cubicBezTo>
                  <a:pt x="5088415" y="80786"/>
                  <a:pt x="5094359" y="75177"/>
                  <a:pt x="5102228" y="70824"/>
                </a:cubicBezTo>
                <a:cubicBezTo>
                  <a:pt x="5110599" y="66136"/>
                  <a:pt x="5119557" y="63792"/>
                  <a:pt x="5129101" y="63792"/>
                </a:cubicBezTo>
                <a:cubicBezTo>
                  <a:pt x="5140821" y="63792"/>
                  <a:pt x="5151453" y="66806"/>
                  <a:pt x="5160996" y="72833"/>
                </a:cubicBezTo>
                <a:cubicBezTo>
                  <a:pt x="5170373" y="78861"/>
                  <a:pt x="5177907" y="87232"/>
                  <a:pt x="5183600" y="97948"/>
                </a:cubicBezTo>
                <a:cubicBezTo>
                  <a:pt x="5189125" y="108496"/>
                  <a:pt x="5191888" y="120384"/>
                  <a:pt x="5191888" y="133611"/>
                </a:cubicBezTo>
                <a:cubicBezTo>
                  <a:pt x="5191888" y="147005"/>
                  <a:pt x="5189125" y="158977"/>
                  <a:pt x="5183600" y="169525"/>
                </a:cubicBezTo>
                <a:cubicBezTo>
                  <a:pt x="5178074" y="180073"/>
                  <a:pt x="5170540" y="188361"/>
                  <a:pt x="5160996" y="194388"/>
                </a:cubicBezTo>
                <a:cubicBezTo>
                  <a:pt x="5151788" y="200249"/>
                  <a:pt x="5141156" y="203179"/>
                  <a:pt x="5129101" y="203179"/>
                </a:cubicBezTo>
                <a:cubicBezTo>
                  <a:pt x="5119222" y="203179"/>
                  <a:pt x="5110265" y="200918"/>
                  <a:pt x="5102228" y="196398"/>
                </a:cubicBezTo>
                <a:cubicBezTo>
                  <a:pt x="5094526" y="192044"/>
                  <a:pt x="5088582" y="186519"/>
                  <a:pt x="5084396" y="179822"/>
                </a:cubicBezTo>
                <a:lnTo>
                  <a:pt x="5083141" y="179822"/>
                </a:lnTo>
                <a:lnTo>
                  <a:pt x="5083141" y="199160"/>
                </a:lnTo>
                <a:lnTo>
                  <a:pt x="5062547" y="199160"/>
                </a:lnTo>
                <a:close/>
                <a:moveTo>
                  <a:pt x="4433897" y="15069"/>
                </a:moveTo>
                <a:lnTo>
                  <a:pt x="4455746" y="15069"/>
                </a:lnTo>
                <a:lnTo>
                  <a:pt x="4455746" y="69317"/>
                </a:lnTo>
                <a:lnTo>
                  <a:pt x="4454491" y="87400"/>
                </a:lnTo>
                <a:lnTo>
                  <a:pt x="4455746" y="87400"/>
                </a:lnTo>
                <a:cubicBezTo>
                  <a:pt x="4459095" y="80870"/>
                  <a:pt x="4464788" y="75261"/>
                  <a:pt x="4472824" y="70573"/>
                </a:cubicBezTo>
                <a:cubicBezTo>
                  <a:pt x="4480526" y="66052"/>
                  <a:pt x="4489065" y="63792"/>
                  <a:pt x="4498441" y="63792"/>
                </a:cubicBezTo>
                <a:cubicBezTo>
                  <a:pt x="4514348" y="63792"/>
                  <a:pt x="4526486" y="68480"/>
                  <a:pt x="4534858" y="77856"/>
                </a:cubicBezTo>
                <a:cubicBezTo>
                  <a:pt x="4543229" y="87232"/>
                  <a:pt x="4547415" y="99622"/>
                  <a:pt x="4547415" y="115026"/>
                </a:cubicBezTo>
                <a:lnTo>
                  <a:pt x="4547415" y="199160"/>
                </a:lnTo>
                <a:lnTo>
                  <a:pt x="4525565" y="199160"/>
                </a:lnTo>
                <a:lnTo>
                  <a:pt x="4525565" y="118291"/>
                </a:lnTo>
                <a:cubicBezTo>
                  <a:pt x="4525565" y="106571"/>
                  <a:pt x="4522552" y="97864"/>
                  <a:pt x="4516524" y="92171"/>
                </a:cubicBezTo>
                <a:cubicBezTo>
                  <a:pt x="4510664" y="86479"/>
                  <a:pt x="4502878" y="83632"/>
                  <a:pt x="4493167" y="83632"/>
                </a:cubicBezTo>
                <a:cubicBezTo>
                  <a:pt x="4486638" y="83632"/>
                  <a:pt x="4480359" y="85725"/>
                  <a:pt x="4474331" y="89911"/>
                </a:cubicBezTo>
                <a:cubicBezTo>
                  <a:pt x="4468639" y="93929"/>
                  <a:pt x="4464118" y="99204"/>
                  <a:pt x="4460769" y="105733"/>
                </a:cubicBezTo>
                <a:cubicBezTo>
                  <a:pt x="4457421" y="112431"/>
                  <a:pt x="4455746" y="119212"/>
                  <a:pt x="4455746" y="126076"/>
                </a:cubicBezTo>
                <a:lnTo>
                  <a:pt x="4455746" y="199160"/>
                </a:lnTo>
                <a:lnTo>
                  <a:pt x="4433897" y="199160"/>
                </a:lnTo>
                <a:close/>
                <a:moveTo>
                  <a:pt x="2981781" y="15069"/>
                </a:moveTo>
                <a:lnTo>
                  <a:pt x="3003631" y="15069"/>
                </a:lnTo>
                <a:lnTo>
                  <a:pt x="3003631" y="199160"/>
                </a:lnTo>
                <a:lnTo>
                  <a:pt x="2982785" y="199160"/>
                </a:lnTo>
                <a:lnTo>
                  <a:pt x="2982785" y="179822"/>
                </a:lnTo>
                <a:lnTo>
                  <a:pt x="2981781" y="179822"/>
                </a:lnTo>
                <a:cubicBezTo>
                  <a:pt x="2977930" y="186184"/>
                  <a:pt x="2971902" y="191710"/>
                  <a:pt x="2963698" y="196398"/>
                </a:cubicBezTo>
                <a:cubicBezTo>
                  <a:pt x="2955829" y="200918"/>
                  <a:pt x="2946955" y="203179"/>
                  <a:pt x="2937077" y="203179"/>
                </a:cubicBezTo>
                <a:cubicBezTo>
                  <a:pt x="2924854" y="203179"/>
                  <a:pt x="2914138" y="200249"/>
                  <a:pt x="2904930" y="194388"/>
                </a:cubicBezTo>
                <a:cubicBezTo>
                  <a:pt x="2895553" y="188528"/>
                  <a:pt x="2888103" y="180240"/>
                  <a:pt x="2882578" y="169525"/>
                </a:cubicBezTo>
                <a:cubicBezTo>
                  <a:pt x="2877052" y="158977"/>
                  <a:pt x="2874290" y="147005"/>
                  <a:pt x="2874290" y="133611"/>
                </a:cubicBezTo>
                <a:cubicBezTo>
                  <a:pt x="2874290" y="120384"/>
                  <a:pt x="2877052" y="108496"/>
                  <a:pt x="2882578" y="97948"/>
                </a:cubicBezTo>
                <a:cubicBezTo>
                  <a:pt x="2888270" y="87065"/>
                  <a:pt x="2895721" y="78693"/>
                  <a:pt x="2904930" y="72833"/>
                </a:cubicBezTo>
                <a:cubicBezTo>
                  <a:pt x="2914473" y="66806"/>
                  <a:pt x="2925189" y="63792"/>
                  <a:pt x="2937077" y="63792"/>
                </a:cubicBezTo>
                <a:cubicBezTo>
                  <a:pt x="2946788" y="63792"/>
                  <a:pt x="2955661" y="66136"/>
                  <a:pt x="2963698" y="70824"/>
                </a:cubicBezTo>
                <a:cubicBezTo>
                  <a:pt x="2971902" y="75679"/>
                  <a:pt x="2977930" y="81288"/>
                  <a:pt x="2981781" y="87651"/>
                </a:cubicBezTo>
                <a:lnTo>
                  <a:pt x="2982785" y="87651"/>
                </a:lnTo>
                <a:lnTo>
                  <a:pt x="2981781" y="69317"/>
                </a:lnTo>
                <a:close/>
                <a:moveTo>
                  <a:pt x="2410281" y="15069"/>
                </a:moveTo>
                <a:lnTo>
                  <a:pt x="2432131" y="15069"/>
                </a:lnTo>
                <a:lnTo>
                  <a:pt x="2432131" y="199160"/>
                </a:lnTo>
                <a:lnTo>
                  <a:pt x="2411285" y="199160"/>
                </a:lnTo>
                <a:lnTo>
                  <a:pt x="2411285" y="179822"/>
                </a:lnTo>
                <a:lnTo>
                  <a:pt x="2410281" y="179822"/>
                </a:lnTo>
                <a:cubicBezTo>
                  <a:pt x="2406430" y="186184"/>
                  <a:pt x="2400402" y="191710"/>
                  <a:pt x="2392198" y="196398"/>
                </a:cubicBezTo>
                <a:cubicBezTo>
                  <a:pt x="2384329" y="200918"/>
                  <a:pt x="2375455" y="203179"/>
                  <a:pt x="2365577" y="203179"/>
                </a:cubicBezTo>
                <a:cubicBezTo>
                  <a:pt x="2353354" y="203179"/>
                  <a:pt x="2342638" y="200249"/>
                  <a:pt x="2333430" y="194388"/>
                </a:cubicBezTo>
                <a:cubicBezTo>
                  <a:pt x="2324053" y="188528"/>
                  <a:pt x="2316603" y="180240"/>
                  <a:pt x="2311078" y="169525"/>
                </a:cubicBezTo>
                <a:cubicBezTo>
                  <a:pt x="2305552" y="158977"/>
                  <a:pt x="2302790" y="147005"/>
                  <a:pt x="2302790" y="133611"/>
                </a:cubicBezTo>
                <a:cubicBezTo>
                  <a:pt x="2302790" y="120384"/>
                  <a:pt x="2305552" y="108496"/>
                  <a:pt x="2311078" y="97948"/>
                </a:cubicBezTo>
                <a:cubicBezTo>
                  <a:pt x="2316770" y="87065"/>
                  <a:pt x="2324221" y="78693"/>
                  <a:pt x="2333430" y="72833"/>
                </a:cubicBezTo>
                <a:cubicBezTo>
                  <a:pt x="2342973" y="66806"/>
                  <a:pt x="2353689" y="63792"/>
                  <a:pt x="2365577" y="63792"/>
                </a:cubicBezTo>
                <a:cubicBezTo>
                  <a:pt x="2375288" y="63792"/>
                  <a:pt x="2384161" y="66136"/>
                  <a:pt x="2392198" y="70824"/>
                </a:cubicBezTo>
                <a:cubicBezTo>
                  <a:pt x="2400402" y="75679"/>
                  <a:pt x="2406430" y="81288"/>
                  <a:pt x="2410281" y="87651"/>
                </a:cubicBezTo>
                <a:lnTo>
                  <a:pt x="2411285" y="87651"/>
                </a:lnTo>
                <a:lnTo>
                  <a:pt x="2410281" y="69317"/>
                </a:lnTo>
                <a:close/>
                <a:moveTo>
                  <a:pt x="1500197" y="15069"/>
                </a:moveTo>
                <a:lnTo>
                  <a:pt x="1522047" y="15069"/>
                </a:lnTo>
                <a:lnTo>
                  <a:pt x="1522047" y="199160"/>
                </a:lnTo>
                <a:lnTo>
                  <a:pt x="1500197" y="199160"/>
                </a:lnTo>
                <a:close/>
                <a:moveTo>
                  <a:pt x="952956" y="15069"/>
                </a:moveTo>
                <a:lnTo>
                  <a:pt x="974806" y="15069"/>
                </a:lnTo>
                <a:lnTo>
                  <a:pt x="974806" y="31896"/>
                </a:lnTo>
                <a:lnTo>
                  <a:pt x="991131" y="31896"/>
                </a:lnTo>
                <a:lnTo>
                  <a:pt x="991131" y="49225"/>
                </a:lnTo>
                <a:lnTo>
                  <a:pt x="974806" y="49225"/>
                </a:lnTo>
                <a:lnTo>
                  <a:pt x="974806" y="199160"/>
                </a:lnTo>
                <a:lnTo>
                  <a:pt x="953961" y="199160"/>
                </a:lnTo>
                <a:lnTo>
                  <a:pt x="953961" y="179822"/>
                </a:lnTo>
                <a:lnTo>
                  <a:pt x="952956" y="179822"/>
                </a:lnTo>
                <a:cubicBezTo>
                  <a:pt x="949105" y="186184"/>
                  <a:pt x="943078" y="191710"/>
                  <a:pt x="934873" y="196398"/>
                </a:cubicBezTo>
                <a:cubicBezTo>
                  <a:pt x="927004" y="200918"/>
                  <a:pt x="918130" y="203179"/>
                  <a:pt x="908252" y="203179"/>
                </a:cubicBezTo>
                <a:cubicBezTo>
                  <a:pt x="896030" y="203179"/>
                  <a:pt x="885313" y="200249"/>
                  <a:pt x="876105" y="194388"/>
                </a:cubicBezTo>
                <a:cubicBezTo>
                  <a:pt x="866729" y="188528"/>
                  <a:pt x="859278" y="180240"/>
                  <a:pt x="853753" y="169525"/>
                </a:cubicBezTo>
                <a:cubicBezTo>
                  <a:pt x="848227" y="158977"/>
                  <a:pt x="845465" y="147005"/>
                  <a:pt x="845465" y="133611"/>
                </a:cubicBezTo>
                <a:cubicBezTo>
                  <a:pt x="845465" y="120384"/>
                  <a:pt x="848227" y="108496"/>
                  <a:pt x="853753" y="97948"/>
                </a:cubicBezTo>
                <a:cubicBezTo>
                  <a:pt x="859446" y="87065"/>
                  <a:pt x="866896" y="78693"/>
                  <a:pt x="876105" y="72833"/>
                </a:cubicBezTo>
                <a:cubicBezTo>
                  <a:pt x="885648" y="66806"/>
                  <a:pt x="896364" y="63792"/>
                  <a:pt x="908252" y="63792"/>
                </a:cubicBezTo>
                <a:cubicBezTo>
                  <a:pt x="917963" y="63792"/>
                  <a:pt x="926837" y="66136"/>
                  <a:pt x="934873" y="70824"/>
                </a:cubicBezTo>
                <a:cubicBezTo>
                  <a:pt x="943078" y="75679"/>
                  <a:pt x="949105" y="81288"/>
                  <a:pt x="952956" y="87651"/>
                </a:cubicBezTo>
                <a:lnTo>
                  <a:pt x="953961" y="87651"/>
                </a:lnTo>
                <a:lnTo>
                  <a:pt x="952956" y="70070"/>
                </a:lnTo>
                <a:lnTo>
                  <a:pt x="952956" y="49225"/>
                </a:lnTo>
                <a:lnTo>
                  <a:pt x="913275" y="49225"/>
                </a:lnTo>
                <a:lnTo>
                  <a:pt x="913275" y="31896"/>
                </a:lnTo>
                <a:lnTo>
                  <a:pt x="952956" y="31896"/>
                </a:lnTo>
                <a:close/>
                <a:moveTo>
                  <a:pt x="395297" y="15069"/>
                </a:moveTo>
                <a:lnTo>
                  <a:pt x="417147" y="15069"/>
                </a:lnTo>
                <a:lnTo>
                  <a:pt x="417147" y="199160"/>
                </a:lnTo>
                <a:lnTo>
                  <a:pt x="395297" y="199160"/>
                </a:lnTo>
                <a:close/>
                <a:moveTo>
                  <a:pt x="9042" y="15069"/>
                </a:moveTo>
                <a:lnTo>
                  <a:pt x="64545" y="15069"/>
                </a:lnTo>
                <a:cubicBezTo>
                  <a:pt x="83633" y="15069"/>
                  <a:pt x="100125" y="18920"/>
                  <a:pt x="114021" y="26622"/>
                </a:cubicBezTo>
                <a:cubicBezTo>
                  <a:pt x="127918" y="34324"/>
                  <a:pt x="138718" y="45207"/>
                  <a:pt x="146420" y="59271"/>
                </a:cubicBezTo>
                <a:cubicBezTo>
                  <a:pt x="153954" y="73168"/>
                  <a:pt x="157721" y="89074"/>
                  <a:pt x="157721" y="106989"/>
                </a:cubicBezTo>
                <a:cubicBezTo>
                  <a:pt x="157721" y="125239"/>
                  <a:pt x="153954" y="141229"/>
                  <a:pt x="146420" y="154958"/>
                </a:cubicBezTo>
                <a:cubicBezTo>
                  <a:pt x="138885" y="168688"/>
                  <a:pt x="128086" y="179487"/>
                  <a:pt x="114021" y="187356"/>
                </a:cubicBezTo>
                <a:cubicBezTo>
                  <a:pt x="99789" y="195226"/>
                  <a:pt x="83298" y="199160"/>
                  <a:pt x="64545" y="199160"/>
                </a:cubicBezTo>
                <a:lnTo>
                  <a:pt x="9042" y="199160"/>
                </a:lnTo>
                <a:close/>
                <a:moveTo>
                  <a:pt x="5856405" y="12558"/>
                </a:moveTo>
                <a:cubicBezTo>
                  <a:pt x="5860926" y="12558"/>
                  <a:pt x="5864609" y="13981"/>
                  <a:pt x="5867456" y="16827"/>
                </a:cubicBezTo>
                <a:cubicBezTo>
                  <a:pt x="5870469" y="19841"/>
                  <a:pt x="5871976" y="23608"/>
                  <a:pt x="5871976" y="28129"/>
                </a:cubicBezTo>
                <a:cubicBezTo>
                  <a:pt x="5871976" y="32482"/>
                  <a:pt x="5870469" y="36166"/>
                  <a:pt x="5867456" y="39179"/>
                </a:cubicBezTo>
                <a:cubicBezTo>
                  <a:pt x="5864274" y="42361"/>
                  <a:pt x="5860591" y="43951"/>
                  <a:pt x="5856405" y="43951"/>
                </a:cubicBezTo>
                <a:cubicBezTo>
                  <a:pt x="5852219" y="43951"/>
                  <a:pt x="5848536" y="42361"/>
                  <a:pt x="5845355" y="39179"/>
                </a:cubicBezTo>
                <a:cubicBezTo>
                  <a:pt x="5842173" y="35998"/>
                  <a:pt x="5840583" y="32315"/>
                  <a:pt x="5840583" y="28129"/>
                </a:cubicBezTo>
                <a:cubicBezTo>
                  <a:pt x="5840583" y="23776"/>
                  <a:pt x="5842173" y="20008"/>
                  <a:pt x="5845355" y="16827"/>
                </a:cubicBezTo>
                <a:cubicBezTo>
                  <a:pt x="5848201" y="13981"/>
                  <a:pt x="5851884" y="12558"/>
                  <a:pt x="5856405" y="12558"/>
                </a:cubicBezTo>
                <a:close/>
                <a:moveTo>
                  <a:pt x="2779830" y="12558"/>
                </a:moveTo>
                <a:cubicBezTo>
                  <a:pt x="2784351" y="12558"/>
                  <a:pt x="2788034" y="13981"/>
                  <a:pt x="2790881" y="16827"/>
                </a:cubicBezTo>
                <a:cubicBezTo>
                  <a:pt x="2793895" y="19841"/>
                  <a:pt x="2795401" y="23608"/>
                  <a:pt x="2795401" y="28129"/>
                </a:cubicBezTo>
                <a:cubicBezTo>
                  <a:pt x="2795401" y="32482"/>
                  <a:pt x="2793895" y="36166"/>
                  <a:pt x="2790881" y="39179"/>
                </a:cubicBezTo>
                <a:cubicBezTo>
                  <a:pt x="2787700" y="42361"/>
                  <a:pt x="2784016" y="43951"/>
                  <a:pt x="2779830" y="43951"/>
                </a:cubicBezTo>
                <a:cubicBezTo>
                  <a:pt x="2775644" y="43951"/>
                  <a:pt x="2771961" y="42361"/>
                  <a:pt x="2768780" y="39179"/>
                </a:cubicBezTo>
                <a:cubicBezTo>
                  <a:pt x="2765599" y="35998"/>
                  <a:pt x="2764008" y="32315"/>
                  <a:pt x="2764008" y="28129"/>
                </a:cubicBezTo>
                <a:cubicBezTo>
                  <a:pt x="2764008" y="23776"/>
                  <a:pt x="2765599" y="20008"/>
                  <a:pt x="2768780" y="16827"/>
                </a:cubicBezTo>
                <a:cubicBezTo>
                  <a:pt x="2771626" y="13981"/>
                  <a:pt x="2775310" y="12558"/>
                  <a:pt x="2779830" y="12558"/>
                </a:cubicBezTo>
                <a:close/>
                <a:moveTo>
                  <a:pt x="465256" y="12558"/>
                </a:moveTo>
                <a:cubicBezTo>
                  <a:pt x="469777" y="12558"/>
                  <a:pt x="473460" y="13981"/>
                  <a:pt x="476306" y="16827"/>
                </a:cubicBezTo>
                <a:cubicBezTo>
                  <a:pt x="479320" y="19841"/>
                  <a:pt x="480827" y="23608"/>
                  <a:pt x="480827" y="28129"/>
                </a:cubicBezTo>
                <a:cubicBezTo>
                  <a:pt x="480827" y="32482"/>
                  <a:pt x="479320" y="36166"/>
                  <a:pt x="476306" y="39179"/>
                </a:cubicBezTo>
                <a:cubicBezTo>
                  <a:pt x="473125" y="42361"/>
                  <a:pt x="469441" y="43951"/>
                  <a:pt x="465256" y="43951"/>
                </a:cubicBezTo>
                <a:cubicBezTo>
                  <a:pt x="461070" y="43951"/>
                  <a:pt x="457386" y="42361"/>
                  <a:pt x="454206" y="39179"/>
                </a:cubicBezTo>
                <a:cubicBezTo>
                  <a:pt x="451024" y="35998"/>
                  <a:pt x="449433" y="32315"/>
                  <a:pt x="449433" y="28129"/>
                </a:cubicBezTo>
                <a:cubicBezTo>
                  <a:pt x="449433" y="23776"/>
                  <a:pt x="451024" y="20008"/>
                  <a:pt x="454206" y="16827"/>
                </a:cubicBezTo>
                <a:cubicBezTo>
                  <a:pt x="457052" y="13981"/>
                  <a:pt x="460735" y="12558"/>
                  <a:pt x="465256" y="12558"/>
                </a:cubicBezTo>
                <a:close/>
                <a:moveTo>
                  <a:pt x="4746752" y="10800"/>
                </a:moveTo>
                <a:lnTo>
                  <a:pt x="4764583" y="10800"/>
                </a:lnTo>
                <a:cubicBezTo>
                  <a:pt x="4764583" y="15320"/>
                  <a:pt x="4765923" y="19004"/>
                  <a:pt x="4768602" y="21850"/>
                </a:cubicBezTo>
                <a:cubicBezTo>
                  <a:pt x="4771448" y="25031"/>
                  <a:pt x="4775132" y="26622"/>
                  <a:pt x="4779652" y="26622"/>
                </a:cubicBezTo>
                <a:cubicBezTo>
                  <a:pt x="4783838" y="26622"/>
                  <a:pt x="4787354" y="25031"/>
                  <a:pt x="4790200" y="21850"/>
                </a:cubicBezTo>
                <a:cubicBezTo>
                  <a:pt x="4793047" y="18669"/>
                  <a:pt x="4794470" y="14985"/>
                  <a:pt x="4794470" y="10800"/>
                </a:cubicBezTo>
                <a:lnTo>
                  <a:pt x="4811799" y="10800"/>
                </a:lnTo>
                <a:cubicBezTo>
                  <a:pt x="4811799" y="16827"/>
                  <a:pt x="4810292" y="22269"/>
                  <a:pt x="4807278" y="27124"/>
                </a:cubicBezTo>
                <a:cubicBezTo>
                  <a:pt x="4803930" y="32482"/>
                  <a:pt x="4799995" y="36417"/>
                  <a:pt x="4795475" y="38928"/>
                </a:cubicBezTo>
                <a:cubicBezTo>
                  <a:pt x="4790619" y="41607"/>
                  <a:pt x="4785345" y="42947"/>
                  <a:pt x="4779652" y="42947"/>
                </a:cubicBezTo>
                <a:cubicBezTo>
                  <a:pt x="4773792" y="42947"/>
                  <a:pt x="4768434" y="41607"/>
                  <a:pt x="4763579" y="38928"/>
                </a:cubicBezTo>
                <a:cubicBezTo>
                  <a:pt x="4758891" y="36417"/>
                  <a:pt x="4754872" y="32482"/>
                  <a:pt x="4751524" y="27124"/>
                </a:cubicBezTo>
                <a:cubicBezTo>
                  <a:pt x="4748343" y="22101"/>
                  <a:pt x="4746752" y="16660"/>
                  <a:pt x="4746752" y="10800"/>
                </a:cubicBezTo>
                <a:close/>
                <a:moveTo>
                  <a:pt x="4128688" y="9795"/>
                </a:moveTo>
                <a:lnTo>
                  <a:pt x="4148026" y="9795"/>
                </a:lnTo>
                <a:lnTo>
                  <a:pt x="4174145" y="39933"/>
                </a:lnTo>
                <a:lnTo>
                  <a:pt x="4174145" y="41188"/>
                </a:lnTo>
                <a:lnTo>
                  <a:pt x="4153049" y="41188"/>
                </a:lnTo>
                <a:lnTo>
                  <a:pt x="4139236" y="24864"/>
                </a:lnTo>
                <a:lnTo>
                  <a:pt x="4137227" y="24864"/>
                </a:lnTo>
                <a:lnTo>
                  <a:pt x="4123414" y="41188"/>
                </a:lnTo>
                <a:lnTo>
                  <a:pt x="4102317" y="41188"/>
                </a:lnTo>
                <a:lnTo>
                  <a:pt x="4102317" y="39933"/>
                </a:lnTo>
                <a:close/>
                <a:moveTo>
                  <a:pt x="3716620" y="9795"/>
                </a:moveTo>
                <a:lnTo>
                  <a:pt x="3740479" y="9795"/>
                </a:lnTo>
                <a:lnTo>
                  <a:pt x="3722145" y="42444"/>
                </a:lnTo>
                <a:lnTo>
                  <a:pt x="3703058" y="42444"/>
                </a:lnTo>
                <a:close/>
                <a:moveTo>
                  <a:pt x="2678916" y="9795"/>
                </a:moveTo>
                <a:lnTo>
                  <a:pt x="2702775" y="9795"/>
                </a:lnTo>
                <a:lnTo>
                  <a:pt x="2684441" y="42444"/>
                </a:lnTo>
                <a:lnTo>
                  <a:pt x="2665354" y="42444"/>
                </a:lnTo>
                <a:close/>
                <a:moveTo>
                  <a:pt x="556813" y="9795"/>
                </a:moveTo>
                <a:lnTo>
                  <a:pt x="576151" y="9795"/>
                </a:lnTo>
                <a:lnTo>
                  <a:pt x="602271" y="39933"/>
                </a:lnTo>
                <a:lnTo>
                  <a:pt x="602271" y="41188"/>
                </a:lnTo>
                <a:lnTo>
                  <a:pt x="581174" y="41188"/>
                </a:lnTo>
                <a:lnTo>
                  <a:pt x="567361" y="24864"/>
                </a:lnTo>
                <a:lnTo>
                  <a:pt x="565352" y="24864"/>
                </a:lnTo>
                <a:lnTo>
                  <a:pt x="551539" y="41188"/>
                </a:lnTo>
                <a:lnTo>
                  <a:pt x="530442" y="41188"/>
                </a:lnTo>
                <a:lnTo>
                  <a:pt x="530442" y="39933"/>
                </a:lnTo>
                <a:close/>
                <a:moveTo>
                  <a:pt x="2140204" y="9042"/>
                </a:moveTo>
                <a:cubicBezTo>
                  <a:pt x="2145395" y="9042"/>
                  <a:pt x="2152259" y="11637"/>
                  <a:pt x="2160798" y="16827"/>
                </a:cubicBezTo>
                <a:cubicBezTo>
                  <a:pt x="2165486" y="19673"/>
                  <a:pt x="2168835" y="21097"/>
                  <a:pt x="2170844" y="21097"/>
                </a:cubicBezTo>
                <a:cubicBezTo>
                  <a:pt x="2176537" y="21097"/>
                  <a:pt x="2179634" y="17999"/>
                  <a:pt x="2180137" y="11804"/>
                </a:cubicBezTo>
                <a:lnTo>
                  <a:pt x="2198219" y="11804"/>
                </a:lnTo>
                <a:cubicBezTo>
                  <a:pt x="2198219" y="21180"/>
                  <a:pt x="2195373" y="28380"/>
                  <a:pt x="2189680" y="33403"/>
                </a:cubicBezTo>
                <a:cubicBezTo>
                  <a:pt x="2184155" y="38258"/>
                  <a:pt x="2177709" y="40686"/>
                  <a:pt x="2170342" y="40686"/>
                </a:cubicBezTo>
                <a:cubicBezTo>
                  <a:pt x="2167161" y="40686"/>
                  <a:pt x="2164147" y="40100"/>
                  <a:pt x="2161301" y="38928"/>
                </a:cubicBezTo>
                <a:cubicBezTo>
                  <a:pt x="2157450" y="37421"/>
                  <a:pt x="2153766" y="35579"/>
                  <a:pt x="2150250" y="33403"/>
                </a:cubicBezTo>
                <a:cubicBezTo>
                  <a:pt x="2144892" y="30222"/>
                  <a:pt x="2141460" y="28631"/>
                  <a:pt x="2139953" y="28631"/>
                </a:cubicBezTo>
                <a:cubicBezTo>
                  <a:pt x="2134260" y="28631"/>
                  <a:pt x="2131163" y="31812"/>
                  <a:pt x="2130661" y="38175"/>
                </a:cubicBezTo>
                <a:lnTo>
                  <a:pt x="2112829" y="38175"/>
                </a:lnTo>
                <a:cubicBezTo>
                  <a:pt x="2112829" y="28631"/>
                  <a:pt x="2115592" y="21432"/>
                  <a:pt x="2121117" y="16576"/>
                </a:cubicBezTo>
                <a:cubicBezTo>
                  <a:pt x="2126810" y="11553"/>
                  <a:pt x="2133172" y="9042"/>
                  <a:pt x="2140204" y="9042"/>
                </a:cubicBezTo>
                <a:close/>
                <a:moveTo>
                  <a:pt x="225680" y="9042"/>
                </a:moveTo>
                <a:cubicBezTo>
                  <a:pt x="230870" y="9042"/>
                  <a:pt x="237734" y="11637"/>
                  <a:pt x="246274" y="16827"/>
                </a:cubicBezTo>
                <a:cubicBezTo>
                  <a:pt x="250962" y="19673"/>
                  <a:pt x="254310" y="21097"/>
                  <a:pt x="256320" y="21097"/>
                </a:cubicBezTo>
                <a:cubicBezTo>
                  <a:pt x="262013" y="21097"/>
                  <a:pt x="265110" y="17999"/>
                  <a:pt x="265612" y="11804"/>
                </a:cubicBezTo>
                <a:lnTo>
                  <a:pt x="283694" y="11804"/>
                </a:lnTo>
                <a:cubicBezTo>
                  <a:pt x="283694" y="21180"/>
                  <a:pt x="280848" y="28380"/>
                  <a:pt x="275155" y="33403"/>
                </a:cubicBezTo>
                <a:cubicBezTo>
                  <a:pt x="269630" y="38258"/>
                  <a:pt x="263184" y="40686"/>
                  <a:pt x="255817" y="40686"/>
                </a:cubicBezTo>
                <a:cubicBezTo>
                  <a:pt x="252636" y="40686"/>
                  <a:pt x="249623" y="40100"/>
                  <a:pt x="246776" y="38928"/>
                </a:cubicBezTo>
                <a:cubicBezTo>
                  <a:pt x="242925" y="37421"/>
                  <a:pt x="239242" y="35579"/>
                  <a:pt x="235726" y="33403"/>
                </a:cubicBezTo>
                <a:cubicBezTo>
                  <a:pt x="230368" y="30222"/>
                  <a:pt x="226936" y="28631"/>
                  <a:pt x="225429" y="28631"/>
                </a:cubicBezTo>
                <a:cubicBezTo>
                  <a:pt x="219736" y="28631"/>
                  <a:pt x="216639" y="31812"/>
                  <a:pt x="216136" y="38175"/>
                </a:cubicBezTo>
                <a:lnTo>
                  <a:pt x="198305" y="38175"/>
                </a:lnTo>
                <a:cubicBezTo>
                  <a:pt x="198305" y="28631"/>
                  <a:pt x="201067" y="21432"/>
                  <a:pt x="206593" y="16576"/>
                </a:cubicBezTo>
                <a:cubicBezTo>
                  <a:pt x="212285" y="11553"/>
                  <a:pt x="218648" y="9042"/>
                  <a:pt x="225680" y="9042"/>
                </a:cubicBezTo>
                <a:close/>
                <a:moveTo>
                  <a:pt x="5260153" y="0"/>
                </a:moveTo>
                <a:cubicBezTo>
                  <a:pt x="5268692" y="0"/>
                  <a:pt x="5275222" y="2009"/>
                  <a:pt x="5279743" y="6028"/>
                </a:cubicBezTo>
                <a:cubicBezTo>
                  <a:pt x="5284263" y="10046"/>
                  <a:pt x="5286524" y="15906"/>
                  <a:pt x="5286524" y="23608"/>
                </a:cubicBezTo>
                <a:cubicBezTo>
                  <a:pt x="5286524" y="31645"/>
                  <a:pt x="5284012" y="37924"/>
                  <a:pt x="5278989" y="42444"/>
                </a:cubicBezTo>
                <a:cubicBezTo>
                  <a:pt x="5273631" y="47300"/>
                  <a:pt x="5266850" y="50313"/>
                  <a:pt x="5258646" y="51486"/>
                </a:cubicBezTo>
                <a:lnTo>
                  <a:pt x="5254628" y="37924"/>
                </a:lnTo>
                <a:cubicBezTo>
                  <a:pt x="5260153" y="36417"/>
                  <a:pt x="5264004" y="34659"/>
                  <a:pt x="5266181" y="32649"/>
                </a:cubicBezTo>
                <a:cubicBezTo>
                  <a:pt x="5268525" y="30640"/>
                  <a:pt x="5269697" y="27961"/>
                  <a:pt x="5269697" y="24613"/>
                </a:cubicBezTo>
                <a:cubicBezTo>
                  <a:pt x="5269697" y="21766"/>
                  <a:pt x="5268692" y="19422"/>
                  <a:pt x="5266683" y="17581"/>
                </a:cubicBezTo>
                <a:cubicBezTo>
                  <a:pt x="5264841" y="15906"/>
                  <a:pt x="5261995" y="15069"/>
                  <a:pt x="5258144" y="15069"/>
                </a:cubicBezTo>
                <a:cubicBezTo>
                  <a:pt x="5253288" y="15069"/>
                  <a:pt x="5248517" y="16074"/>
                  <a:pt x="5243829" y="18083"/>
                </a:cubicBezTo>
                <a:lnTo>
                  <a:pt x="5239559" y="4270"/>
                </a:lnTo>
                <a:cubicBezTo>
                  <a:pt x="5246089" y="1423"/>
                  <a:pt x="5252954" y="0"/>
                  <a:pt x="5260153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417BF3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9AE5AFB-9022-489E-B3DA-911A9ECA4B9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1644019"/>
            <a:ext cx="4968240" cy="3173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2AC65-A271-4F64-9D99-B85906637912}"/>
              </a:ext>
            </a:extLst>
          </p:cNvPr>
          <p:cNvSpPr txBox="1"/>
          <p:nvPr/>
        </p:nvSpPr>
        <p:spPr>
          <a:xfrm>
            <a:off x="1785364" y="5117205"/>
            <a:ext cx="1278271" cy="995009"/>
          </a:xfrm>
          <a:custGeom>
            <a:avLst/>
            <a:gdLst/>
            <a:ahLst/>
            <a:cxnLst/>
            <a:rect l="l" t="t" r="r" b="b"/>
            <a:pathLst>
              <a:path w="1278271" h="995009">
                <a:moveTo>
                  <a:pt x="31771" y="931343"/>
                </a:moveTo>
                <a:cubicBezTo>
                  <a:pt x="40561" y="931343"/>
                  <a:pt x="48074" y="934441"/>
                  <a:pt x="54311" y="940636"/>
                </a:cubicBezTo>
                <a:cubicBezTo>
                  <a:pt x="60548" y="946831"/>
                  <a:pt x="63666" y="954323"/>
                  <a:pt x="63666" y="963113"/>
                </a:cubicBezTo>
                <a:cubicBezTo>
                  <a:pt x="63666" y="971903"/>
                  <a:pt x="60548" y="979417"/>
                  <a:pt x="54311" y="985654"/>
                </a:cubicBezTo>
                <a:cubicBezTo>
                  <a:pt x="48074" y="991891"/>
                  <a:pt x="40561" y="995009"/>
                  <a:pt x="31771" y="995009"/>
                </a:cubicBezTo>
                <a:cubicBezTo>
                  <a:pt x="23065" y="995009"/>
                  <a:pt x="15593" y="991891"/>
                  <a:pt x="9356" y="985654"/>
                </a:cubicBezTo>
                <a:cubicBezTo>
                  <a:pt x="3119" y="979417"/>
                  <a:pt x="0" y="971903"/>
                  <a:pt x="0" y="963113"/>
                </a:cubicBezTo>
                <a:cubicBezTo>
                  <a:pt x="0" y="954323"/>
                  <a:pt x="3119" y="946831"/>
                  <a:pt x="9356" y="940636"/>
                </a:cubicBezTo>
                <a:cubicBezTo>
                  <a:pt x="15593" y="934441"/>
                  <a:pt x="23065" y="931343"/>
                  <a:pt x="31771" y="931343"/>
                </a:cubicBezTo>
                <a:close/>
                <a:moveTo>
                  <a:pt x="31771" y="550343"/>
                </a:moveTo>
                <a:cubicBezTo>
                  <a:pt x="40561" y="550343"/>
                  <a:pt x="48075" y="553441"/>
                  <a:pt x="54312" y="559636"/>
                </a:cubicBezTo>
                <a:cubicBezTo>
                  <a:pt x="60548" y="565831"/>
                  <a:pt x="63667" y="573323"/>
                  <a:pt x="63667" y="582113"/>
                </a:cubicBezTo>
                <a:cubicBezTo>
                  <a:pt x="63667" y="590903"/>
                  <a:pt x="60548" y="598417"/>
                  <a:pt x="54312" y="604654"/>
                </a:cubicBezTo>
                <a:cubicBezTo>
                  <a:pt x="48075" y="610891"/>
                  <a:pt x="40561" y="614009"/>
                  <a:pt x="31771" y="614009"/>
                </a:cubicBezTo>
                <a:cubicBezTo>
                  <a:pt x="23065" y="614009"/>
                  <a:pt x="15593" y="610891"/>
                  <a:pt x="9356" y="604654"/>
                </a:cubicBezTo>
                <a:cubicBezTo>
                  <a:pt x="3120" y="598417"/>
                  <a:pt x="1" y="590903"/>
                  <a:pt x="1" y="582113"/>
                </a:cubicBezTo>
                <a:cubicBezTo>
                  <a:pt x="1" y="573323"/>
                  <a:pt x="3120" y="565831"/>
                  <a:pt x="9356" y="559636"/>
                </a:cubicBezTo>
                <a:cubicBezTo>
                  <a:pt x="15593" y="553441"/>
                  <a:pt x="23065" y="550343"/>
                  <a:pt x="31771" y="550343"/>
                </a:cubicBezTo>
                <a:close/>
                <a:moveTo>
                  <a:pt x="962318" y="225242"/>
                </a:moveTo>
                <a:cubicBezTo>
                  <a:pt x="968073" y="225242"/>
                  <a:pt x="972928" y="227220"/>
                  <a:pt x="976885" y="231177"/>
                </a:cubicBezTo>
                <a:cubicBezTo>
                  <a:pt x="981021" y="235313"/>
                  <a:pt x="983089" y="240258"/>
                  <a:pt x="983089" y="246013"/>
                </a:cubicBezTo>
                <a:cubicBezTo>
                  <a:pt x="983089" y="251768"/>
                  <a:pt x="981021" y="256713"/>
                  <a:pt x="976885" y="260849"/>
                </a:cubicBezTo>
                <a:cubicBezTo>
                  <a:pt x="972928" y="264806"/>
                  <a:pt x="968073" y="266784"/>
                  <a:pt x="962318" y="266784"/>
                </a:cubicBezTo>
                <a:cubicBezTo>
                  <a:pt x="956383" y="266784"/>
                  <a:pt x="951438" y="264806"/>
                  <a:pt x="947482" y="260849"/>
                </a:cubicBezTo>
                <a:cubicBezTo>
                  <a:pt x="943345" y="256713"/>
                  <a:pt x="941277" y="251768"/>
                  <a:pt x="941277" y="246013"/>
                </a:cubicBezTo>
                <a:cubicBezTo>
                  <a:pt x="941277" y="240258"/>
                  <a:pt x="943345" y="235313"/>
                  <a:pt x="947482" y="231177"/>
                </a:cubicBezTo>
                <a:cubicBezTo>
                  <a:pt x="951438" y="227220"/>
                  <a:pt x="956383" y="225242"/>
                  <a:pt x="962318" y="225242"/>
                </a:cubicBezTo>
                <a:close/>
                <a:moveTo>
                  <a:pt x="412650" y="141350"/>
                </a:moveTo>
                <a:cubicBezTo>
                  <a:pt x="393947" y="141350"/>
                  <a:pt x="384596" y="148363"/>
                  <a:pt x="384596" y="162390"/>
                </a:cubicBezTo>
                <a:cubicBezTo>
                  <a:pt x="384596" y="168145"/>
                  <a:pt x="386664" y="172820"/>
                  <a:pt x="390800" y="176417"/>
                </a:cubicBezTo>
                <a:cubicBezTo>
                  <a:pt x="394936" y="180014"/>
                  <a:pt x="400690" y="181812"/>
                  <a:pt x="408064" y="181812"/>
                </a:cubicBezTo>
                <a:cubicBezTo>
                  <a:pt x="418674" y="181812"/>
                  <a:pt x="427036" y="178485"/>
                  <a:pt x="433150" y="171831"/>
                </a:cubicBezTo>
                <a:cubicBezTo>
                  <a:pt x="439265" y="165178"/>
                  <a:pt x="442322" y="157265"/>
                  <a:pt x="442322" y="148093"/>
                </a:cubicBezTo>
                <a:cubicBezTo>
                  <a:pt x="432431" y="143597"/>
                  <a:pt x="422540" y="141350"/>
                  <a:pt x="412650" y="141350"/>
                </a:cubicBezTo>
                <a:close/>
                <a:moveTo>
                  <a:pt x="964206" y="89827"/>
                </a:moveTo>
                <a:cubicBezTo>
                  <a:pt x="955574" y="89827"/>
                  <a:pt x="948201" y="92345"/>
                  <a:pt x="942087" y="97380"/>
                </a:cubicBezTo>
                <a:cubicBezTo>
                  <a:pt x="935793" y="102595"/>
                  <a:pt x="931297" y="109429"/>
                  <a:pt x="928599" y="117881"/>
                </a:cubicBezTo>
                <a:lnTo>
                  <a:pt x="998735" y="117881"/>
                </a:lnTo>
                <a:cubicBezTo>
                  <a:pt x="998375" y="113565"/>
                  <a:pt x="996757" y="109249"/>
                  <a:pt x="993879" y="104933"/>
                </a:cubicBezTo>
                <a:cubicBezTo>
                  <a:pt x="990822" y="100617"/>
                  <a:pt x="986866" y="97020"/>
                  <a:pt x="982010" y="94143"/>
                </a:cubicBezTo>
                <a:cubicBezTo>
                  <a:pt x="976975" y="91266"/>
                  <a:pt x="971040" y="89827"/>
                  <a:pt x="964206" y="89827"/>
                </a:cubicBezTo>
                <a:close/>
                <a:moveTo>
                  <a:pt x="825424" y="64740"/>
                </a:moveTo>
                <a:lnTo>
                  <a:pt x="861571" y="64740"/>
                </a:lnTo>
                <a:lnTo>
                  <a:pt x="861571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6" y="64740"/>
                </a:lnTo>
                <a:lnTo>
                  <a:pt x="547246" y="205550"/>
                </a:lnTo>
                <a:lnTo>
                  <a:pt x="511099" y="205550"/>
                </a:lnTo>
                <a:close/>
                <a:moveTo>
                  <a:pt x="1140159" y="60154"/>
                </a:moveTo>
                <a:cubicBezTo>
                  <a:pt x="1150229" y="60154"/>
                  <a:pt x="1158951" y="62492"/>
                  <a:pt x="1166325" y="67168"/>
                </a:cubicBezTo>
                <a:cubicBezTo>
                  <a:pt x="1173338" y="71664"/>
                  <a:pt x="1178553" y="77688"/>
                  <a:pt x="1181970" y="85241"/>
                </a:cubicBezTo>
                <a:cubicBezTo>
                  <a:pt x="1186825" y="77688"/>
                  <a:pt x="1193120" y="71664"/>
                  <a:pt x="1200853" y="67168"/>
                </a:cubicBezTo>
                <a:cubicBezTo>
                  <a:pt x="1209124" y="62492"/>
                  <a:pt x="1218566" y="60154"/>
                  <a:pt x="1229177" y="60154"/>
                </a:cubicBezTo>
                <a:cubicBezTo>
                  <a:pt x="1245361" y="60154"/>
                  <a:pt x="1257590" y="65100"/>
                  <a:pt x="1265863" y="74991"/>
                </a:cubicBezTo>
                <a:cubicBezTo>
                  <a:pt x="1274135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90" y="101157"/>
                </a:cubicBezTo>
                <a:cubicBezTo>
                  <a:pt x="1232233" y="96301"/>
                  <a:pt x="1226479" y="93873"/>
                  <a:pt x="1218925" y="93873"/>
                </a:cubicBezTo>
                <a:cubicBezTo>
                  <a:pt x="1209575" y="93873"/>
                  <a:pt x="1202111" y="97650"/>
                  <a:pt x="1196537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8" y="205550"/>
                </a:lnTo>
                <a:lnTo>
                  <a:pt x="1151758" y="121658"/>
                </a:lnTo>
                <a:cubicBezTo>
                  <a:pt x="1151758" y="112846"/>
                  <a:pt x="1149600" y="106012"/>
                  <a:pt x="1145284" y="101157"/>
                </a:cubicBezTo>
                <a:cubicBezTo>
                  <a:pt x="1140968" y="96301"/>
                  <a:pt x="1134854" y="93873"/>
                  <a:pt x="1126941" y="93873"/>
                </a:cubicBezTo>
                <a:cubicBezTo>
                  <a:pt x="1118129" y="93873"/>
                  <a:pt x="1111025" y="97650"/>
                  <a:pt x="1105630" y="105203"/>
                </a:cubicBezTo>
                <a:cubicBezTo>
                  <a:pt x="1100236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1" y="64740"/>
                </a:lnTo>
                <a:lnTo>
                  <a:pt x="1095111" y="82274"/>
                </a:lnTo>
                <a:lnTo>
                  <a:pt x="1097537" y="82274"/>
                </a:lnTo>
                <a:cubicBezTo>
                  <a:pt x="1101854" y="75620"/>
                  <a:pt x="1107788" y="70225"/>
                  <a:pt x="1115342" y="66089"/>
                </a:cubicBezTo>
                <a:cubicBezTo>
                  <a:pt x="1122715" y="62133"/>
                  <a:pt x="1130987" y="60154"/>
                  <a:pt x="1140159" y="60154"/>
                </a:cubicBezTo>
                <a:close/>
                <a:moveTo>
                  <a:pt x="963937" y="60154"/>
                </a:moveTo>
                <a:cubicBezTo>
                  <a:pt x="978324" y="60154"/>
                  <a:pt x="990822" y="63302"/>
                  <a:pt x="1001432" y="69596"/>
                </a:cubicBezTo>
                <a:cubicBezTo>
                  <a:pt x="1012042" y="75890"/>
                  <a:pt x="1020045" y="84432"/>
                  <a:pt x="1025440" y="95222"/>
                </a:cubicBezTo>
                <a:cubicBezTo>
                  <a:pt x="1030835" y="106012"/>
                  <a:pt x="1033533" y="118151"/>
                  <a:pt x="1033533" y="131638"/>
                </a:cubicBezTo>
                <a:cubicBezTo>
                  <a:pt x="1033533" y="135954"/>
                  <a:pt x="1033263" y="140001"/>
                  <a:pt x="1032723" y="143777"/>
                </a:cubicBezTo>
                <a:lnTo>
                  <a:pt x="926981" y="143777"/>
                </a:lnTo>
                <a:cubicBezTo>
                  <a:pt x="928779" y="154567"/>
                  <a:pt x="933275" y="163020"/>
                  <a:pt x="940469" y="169134"/>
                </a:cubicBezTo>
                <a:cubicBezTo>
                  <a:pt x="947482" y="175068"/>
                  <a:pt x="955934" y="178036"/>
                  <a:pt x="965825" y="178036"/>
                </a:cubicBezTo>
                <a:cubicBezTo>
                  <a:pt x="974097" y="178036"/>
                  <a:pt x="981291" y="176237"/>
                  <a:pt x="987405" y="172641"/>
                </a:cubicBezTo>
                <a:cubicBezTo>
                  <a:pt x="993160" y="169224"/>
                  <a:pt x="997835" y="164368"/>
                  <a:pt x="1001432" y="158074"/>
                </a:cubicBezTo>
                <a:lnTo>
                  <a:pt x="1030835" y="172371"/>
                </a:lnTo>
                <a:cubicBezTo>
                  <a:pt x="1016629" y="197368"/>
                  <a:pt x="994778" y="209866"/>
                  <a:pt x="965285" y="209866"/>
                </a:cubicBezTo>
                <a:cubicBezTo>
                  <a:pt x="951079" y="209866"/>
                  <a:pt x="938490" y="206719"/>
                  <a:pt x="927520" y="200425"/>
                </a:cubicBezTo>
                <a:cubicBezTo>
                  <a:pt x="916370" y="194131"/>
                  <a:pt x="907559" y="185229"/>
                  <a:pt x="901085" y="173720"/>
                </a:cubicBezTo>
                <a:cubicBezTo>
                  <a:pt x="894791" y="162750"/>
                  <a:pt x="891643" y="149982"/>
                  <a:pt x="891643" y="135415"/>
                </a:cubicBezTo>
                <a:cubicBezTo>
                  <a:pt x="891643" y="122107"/>
                  <a:pt x="894791" y="109609"/>
                  <a:pt x="901085" y="97920"/>
                </a:cubicBezTo>
                <a:cubicBezTo>
                  <a:pt x="907199" y="86230"/>
                  <a:pt x="915831" y="77059"/>
                  <a:pt x="926981" y="70405"/>
                </a:cubicBezTo>
                <a:cubicBezTo>
                  <a:pt x="938130" y="63571"/>
                  <a:pt x="950449" y="60154"/>
                  <a:pt x="963937" y="60154"/>
                </a:cubicBezTo>
                <a:close/>
                <a:moveTo>
                  <a:pt x="740378" y="60154"/>
                </a:moveTo>
                <a:cubicBezTo>
                  <a:pt x="757282" y="60154"/>
                  <a:pt x="770230" y="65370"/>
                  <a:pt x="779223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4" y="205550"/>
                </a:lnTo>
                <a:lnTo>
                  <a:pt x="756294" y="122467"/>
                </a:lnTo>
                <a:cubicBezTo>
                  <a:pt x="756294" y="113475"/>
                  <a:pt x="753955" y="106462"/>
                  <a:pt x="749280" y="101426"/>
                </a:cubicBezTo>
                <a:cubicBezTo>
                  <a:pt x="744605" y="96391"/>
                  <a:pt x="738220" y="93873"/>
                  <a:pt x="730128" y="93873"/>
                </a:cubicBezTo>
                <a:cubicBezTo>
                  <a:pt x="720237" y="93873"/>
                  <a:pt x="712324" y="97650"/>
                  <a:pt x="706390" y="105203"/>
                </a:cubicBezTo>
                <a:cubicBezTo>
                  <a:pt x="700455" y="112756"/>
                  <a:pt x="697488" y="122287"/>
                  <a:pt x="697488" y="133796"/>
                </a:cubicBezTo>
                <a:lnTo>
                  <a:pt x="697488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8" y="82274"/>
                </a:lnTo>
                <a:cubicBezTo>
                  <a:pt x="701984" y="75261"/>
                  <a:pt x="707918" y="69865"/>
                  <a:pt x="715291" y="66089"/>
                </a:cubicBezTo>
                <a:cubicBezTo>
                  <a:pt x="723024" y="62133"/>
                  <a:pt x="731387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4" y="75261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3" y="201504"/>
                  <a:pt x="423439" y="204741"/>
                </a:cubicBezTo>
                <a:cubicBezTo>
                  <a:pt x="416605" y="208158"/>
                  <a:pt x="408603" y="209866"/>
                  <a:pt x="399432" y="209866"/>
                </a:cubicBezTo>
                <a:cubicBezTo>
                  <a:pt x="384505" y="209866"/>
                  <a:pt x="372276" y="205550"/>
                  <a:pt x="362745" y="196918"/>
                </a:cubicBezTo>
                <a:cubicBezTo>
                  <a:pt x="353214" y="188286"/>
                  <a:pt x="348449" y="176777"/>
                  <a:pt x="348449" y="162390"/>
                </a:cubicBezTo>
                <a:cubicBezTo>
                  <a:pt x="348449" y="153039"/>
                  <a:pt x="350876" y="144766"/>
                  <a:pt x="355732" y="137573"/>
                </a:cubicBezTo>
                <a:cubicBezTo>
                  <a:pt x="360407" y="130559"/>
                  <a:pt x="367241" y="125075"/>
                  <a:pt x="376233" y="121118"/>
                </a:cubicBezTo>
                <a:cubicBezTo>
                  <a:pt x="385225" y="117162"/>
                  <a:pt x="394846" y="115184"/>
                  <a:pt x="405096" y="115184"/>
                </a:cubicBezTo>
                <a:cubicBezTo>
                  <a:pt x="419663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1"/>
                  <a:pt x="439444" y="101516"/>
                  <a:pt x="433690" y="96841"/>
                </a:cubicBezTo>
                <a:cubicBezTo>
                  <a:pt x="427755" y="91985"/>
                  <a:pt x="419933" y="89557"/>
                  <a:pt x="410221" y="89557"/>
                </a:cubicBezTo>
                <a:cubicBezTo>
                  <a:pt x="403927" y="89557"/>
                  <a:pt x="397544" y="91086"/>
                  <a:pt x="391069" y="94143"/>
                </a:cubicBezTo>
                <a:cubicBezTo>
                  <a:pt x="384955" y="97020"/>
                  <a:pt x="379830" y="100977"/>
                  <a:pt x="375694" y="106012"/>
                </a:cubicBezTo>
                <a:lnTo>
                  <a:pt x="352495" y="87939"/>
                </a:lnTo>
                <a:cubicBezTo>
                  <a:pt x="359149" y="79307"/>
                  <a:pt x="367691" y="72473"/>
                  <a:pt x="378121" y="67438"/>
                </a:cubicBezTo>
                <a:cubicBezTo>
                  <a:pt x="388372" y="62582"/>
                  <a:pt x="399612" y="60154"/>
                  <a:pt x="411840" y="60154"/>
                </a:cubicBezTo>
                <a:close/>
                <a:moveTo>
                  <a:pt x="194618" y="7823"/>
                </a:moveTo>
                <a:lnTo>
                  <a:pt x="230764" y="7823"/>
                </a:lnTo>
                <a:lnTo>
                  <a:pt x="230764" y="57727"/>
                </a:lnTo>
                <a:lnTo>
                  <a:pt x="228338" y="82274"/>
                </a:lnTo>
                <a:lnTo>
                  <a:pt x="230764" y="82274"/>
                </a:lnTo>
                <a:cubicBezTo>
                  <a:pt x="234720" y="75620"/>
                  <a:pt x="240564" y="70315"/>
                  <a:pt x="248297" y="66359"/>
                </a:cubicBezTo>
                <a:cubicBezTo>
                  <a:pt x="256211" y="62223"/>
                  <a:pt x="264573" y="60154"/>
                  <a:pt x="273385" y="60154"/>
                </a:cubicBezTo>
                <a:cubicBezTo>
                  <a:pt x="290468" y="60154"/>
                  <a:pt x="303597" y="65280"/>
                  <a:pt x="312767" y="75530"/>
                </a:cubicBezTo>
                <a:cubicBezTo>
                  <a:pt x="321939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9" y="205550"/>
                </a:lnTo>
                <a:lnTo>
                  <a:pt x="290379" y="122467"/>
                </a:lnTo>
                <a:cubicBezTo>
                  <a:pt x="290379" y="113295"/>
                  <a:pt x="287951" y="106282"/>
                  <a:pt x="283096" y="101426"/>
                </a:cubicBezTo>
                <a:cubicBezTo>
                  <a:pt x="278060" y="96391"/>
                  <a:pt x="271587" y="93873"/>
                  <a:pt x="263673" y="93873"/>
                </a:cubicBezTo>
                <a:cubicBezTo>
                  <a:pt x="253962" y="93873"/>
                  <a:pt x="246049" y="97740"/>
                  <a:pt x="239935" y="105473"/>
                </a:cubicBezTo>
                <a:cubicBezTo>
                  <a:pt x="233820" y="113205"/>
                  <a:pt x="230764" y="122737"/>
                  <a:pt x="230764" y="134066"/>
                </a:cubicBezTo>
                <a:lnTo>
                  <a:pt x="230764" y="205550"/>
                </a:lnTo>
                <a:lnTo>
                  <a:pt x="194618" y="205550"/>
                </a:lnTo>
                <a:close/>
                <a:moveTo>
                  <a:pt x="8973" y="7823"/>
                </a:moveTo>
                <a:lnTo>
                  <a:pt x="46198" y="7823"/>
                </a:lnTo>
                <a:lnTo>
                  <a:pt x="46198" y="92525"/>
                </a:lnTo>
                <a:lnTo>
                  <a:pt x="48356" y="92525"/>
                </a:lnTo>
                <a:lnTo>
                  <a:pt x="120919" y="7823"/>
                </a:lnTo>
                <a:lnTo>
                  <a:pt x="165967" y="7823"/>
                </a:lnTo>
                <a:lnTo>
                  <a:pt x="165967" y="9981"/>
                </a:lnTo>
                <a:lnTo>
                  <a:pt x="94214" y="91715"/>
                </a:lnTo>
                <a:lnTo>
                  <a:pt x="173251" y="203392"/>
                </a:lnTo>
                <a:lnTo>
                  <a:pt x="173251" y="205550"/>
                </a:lnTo>
                <a:lnTo>
                  <a:pt x="127663" y="205550"/>
                </a:lnTo>
                <a:lnTo>
                  <a:pt x="68588" y="121388"/>
                </a:lnTo>
                <a:lnTo>
                  <a:pt x="46198" y="147554"/>
                </a:lnTo>
                <a:lnTo>
                  <a:pt x="46198" y="205550"/>
                </a:lnTo>
                <a:lnTo>
                  <a:pt x="8973" y="205550"/>
                </a:lnTo>
                <a:close/>
                <a:moveTo>
                  <a:pt x="843498" y="2428"/>
                </a:moveTo>
                <a:cubicBezTo>
                  <a:pt x="849971" y="2428"/>
                  <a:pt x="855456" y="4676"/>
                  <a:pt x="859953" y="9172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3" y="42351"/>
                </a:cubicBezTo>
                <a:cubicBezTo>
                  <a:pt x="855456" y="46847"/>
                  <a:pt x="849971" y="49095"/>
                  <a:pt x="843498" y="49095"/>
                </a:cubicBezTo>
                <a:cubicBezTo>
                  <a:pt x="837024" y="49095"/>
                  <a:pt x="831539" y="46847"/>
                  <a:pt x="827043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3" y="9172"/>
                </a:cubicBezTo>
                <a:cubicBezTo>
                  <a:pt x="831539" y="4676"/>
                  <a:pt x="837024" y="2428"/>
                  <a:pt x="843498" y="2428"/>
                </a:cubicBezTo>
                <a:close/>
                <a:moveTo>
                  <a:pt x="529173" y="2428"/>
                </a:moveTo>
                <a:cubicBezTo>
                  <a:pt x="535647" y="2428"/>
                  <a:pt x="541131" y="4676"/>
                  <a:pt x="545627" y="9172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7" y="49095"/>
                  <a:pt x="529173" y="49095"/>
                </a:cubicBezTo>
                <a:cubicBezTo>
                  <a:pt x="522699" y="49095"/>
                  <a:pt x="517214" y="46847"/>
                  <a:pt x="512718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8" y="9172"/>
                </a:cubicBezTo>
                <a:cubicBezTo>
                  <a:pt x="517214" y="4676"/>
                  <a:pt x="522699" y="2428"/>
                  <a:pt x="529173" y="2428"/>
                </a:cubicBezTo>
                <a:close/>
                <a:moveTo>
                  <a:pt x="948021" y="2158"/>
                </a:moveTo>
                <a:lnTo>
                  <a:pt x="979313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9"/>
                </a:lnTo>
                <a:lnTo>
                  <a:pt x="962048" y="23199"/>
                </a:lnTo>
                <a:lnTo>
                  <a:pt x="950989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6" y="37495"/>
                </a:lnTo>
                <a:lnTo>
                  <a:pt x="398083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417BF3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4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1374E433-63FC-45BA-82E0-ECED2704C267}"/>
              </a:ext>
            </a:extLst>
          </p:cNvPr>
          <p:cNvSpPr txBox="1"/>
          <p:nvPr/>
        </p:nvSpPr>
        <p:spPr>
          <a:xfrm>
            <a:off x="838132" y="868274"/>
            <a:ext cx="4996458" cy="589954"/>
          </a:xfrm>
          <a:custGeom>
            <a:avLst/>
            <a:gdLst/>
            <a:ahLst/>
            <a:cxnLst/>
            <a:rect l="l" t="t" r="r" b="b"/>
            <a:pathLst>
              <a:path w="4996458" h="589954">
                <a:moveTo>
                  <a:pt x="503635" y="306586"/>
                </a:moveTo>
                <a:cubicBezTo>
                  <a:pt x="462360" y="306586"/>
                  <a:pt x="441722" y="322064"/>
                  <a:pt x="441722" y="353020"/>
                </a:cubicBezTo>
                <a:cubicBezTo>
                  <a:pt x="441722" y="365720"/>
                  <a:pt x="446286" y="376039"/>
                  <a:pt x="455415" y="383976"/>
                </a:cubicBezTo>
                <a:cubicBezTo>
                  <a:pt x="464543" y="391914"/>
                  <a:pt x="477243" y="395883"/>
                  <a:pt x="493514" y="395883"/>
                </a:cubicBezTo>
                <a:cubicBezTo>
                  <a:pt x="516930" y="395883"/>
                  <a:pt x="535385" y="388540"/>
                  <a:pt x="548879" y="373856"/>
                </a:cubicBezTo>
                <a:cubicBezTo>
                  <a:pt x="562372" y="359172"/>
                  <a:pt x="569119" y="341709"/>
                  <a:pt x="569119" y="321469"/>
                </a:cubicBezTo>
                <a:cubicBezTo>
                  <a:pt x="547291" y="311547"/>
                  <a:pt x="525463" y="306586"/>
                  <a:pt x="503635" y="306586"/>
                </a:cubicBezTo>
                <a:close/>
                <a:moveTo>
                  <a:pt x="82154" y="260747"/>
                </a:moveTo>
                <a:lnTo>
                  <a:pt x="82154" y="373261"/>
                </a:lnTo>
                <a:lnTo>
                  <a:pt x="173832" y="373261"/>
                </a:lnTo>
                <a:cubicBezTo>
                  <a:pt x="193278" y="373261"/>
                  <a:pt x="208757" y="368101"/>
                  <a:pt x="220266" y="357783"/>
                </a:cubicBezTo>
                <a:cubicBezTo>
                  <a:pt x="231379" y="347861"/>
                  <a:pt x="236935" y="334367"/>
                  <a:pt x="236935" y="317301"/>
                </a:cubicBezTo>
                <a:cubicBezTo>
                  <a:pt x="236935" y="300633"/>
                  <a:pt x="231379" y="286940"/>
                  <a:pt x="220266" y="276225"/>
                </a:cubicBezTo>
                <a:cubicBezTo>
                  <a:pt x="209551" y="265906"/>
                  <a:pt x="193278" y="260747"/>
                  <a:pt x="171450" y="260747"/>
                </a:cubicBezTo>
                <a:close/>
                <a:moveTo>
                  <a:pt x="2614018" y="201811"/>
                </a:moveTo>
                <a:cubicBezTo>
                  <a:pt x="2599730" y="201811"/>
                  <a:pt x="2585641" y="205581"/>
                  <a:pt x="2571750" y="213122"/>
                </a:cubicBezTo>
                <a:cubicBezTo>
                  <a:pt x="2558654" y="220265"/>
                  <a:pt x="2548136" y="230783"/>
                  <a:pt x="2540199" y="244673"/>
                </a:cubicBezTo>
                <a:cubicBezTo>
                  <a:pt x="2532261" y="258564"/>
                  <a:pt x="2528293" y="274637"/>
                  <a:pt x="2528293" y="292894"/>
                </a:cubicBezTo>
                <a:cubicBezTo>
                  <a:pt x="2528293" y="310356"/>
                  <a:pt x="2532261" y="326429"/>
                  <a:pt x="2540199" y="341114"/>
                </a:cubicBezTo>
                <a:cubicBezTo>
                  <a:pt x="2547740" y="355401"/>
                  <a:pt x="2558257" y="366117"/>
                  <a:pt x="2571750" y="373261"/>
                </a:cubicBezTo>
                <a:cubicBezTo>
                  <a:pt x="2584847" y="380404"/>
                  <a:pt x="2598936" y="383976"/>
                  <a:pt x="2614018" y="383976"/>
                </a:cubicBezTo>
                <a:cubicBezTo>
                  <a:pt x="2629496" y="383976"/>
                  <a:pt x="2643783" y="380404"/>
                  <a:pt x="2656880" y="373261"/>
                </a:cubicBezTo>
                <a:cubicBezTo>
                  <a:pt x="2669580" y="366514"/>
                  <a:pt x="2679899" y="355997"/>
                  <a:pt x="2687836" y="341709"/>
                </a:cubicBezTo>
                <a:cubicBezTo>
                  <a:pt x="2695774" y="327819"/>
                  <a:pt x="2699743" y="311547"/>
                  <a:pt x="2699743" y="292894"/>
                </a:cubicBezTo>
                <a:cubicBezTo>
                  <a:pt x="2699743" y="274637"/>
                  <a:pt x="2695774" y="258564"/>
                  <a:pt x="2687836" y="244673"/>
                </a:cubicBezTo>
                <a:cubicBezTo>
                  <a:pt x="2679899" y="230386"/>
                  <a:pt x="2669580" y="219869"/>
                  <a:pt x="2656880" y="213122"/>
                </a:cubicBezTo>
                <a:cubicBezTo>
                  <a:pt x="2642989" y="205581"/>
                  <a:pt x="2628702" y="201811"/>
                  <a:pt x="2614018" y="201811"/>
                </a:cubicBezTo>
                <a:close/>
                <a:moveTo>
                  <a:pt x="4838700" y="200025"/>
                </a:moveTo>
                <a:cubicBezTo>
                  <a:pt x="4816475" y="200025"/>
                  <a:pt x="4797227" y="207764"/>
                  <a:pt x="4780955" y="223242"/>
                </a:cubicBezTo>
                <a:cubicBezTo>
                  <a:pt x="4765080" y="238720"/>
                  <a:pt x="4757142" y="260350"/>
                  <a:pt x="4757142" y="288131"/>
                </a:cubicBezTo>
                <a:cubicBezTo>
                  <a:pt x="4757142" y="315515"/>
                  <a:pt x="4765080" y="336947"/>
                  <a:pt x="4780955" y="352425"/>
                </a:cubicBezTo>
                <a:cubicBezTo>
                  <a:pt x="4797227" y="367903"/>
                  <a:pt x="4816475" y="375642"/>
                  <a:pt x="4838700" y="375642"/>
                </a:cubicBezTo>
                <a:cubicBezTo>
                  <a:pt x="4860925" y="375642"/>
                  <a:pt x="4879975" y="367903"/>
                  <a:pt x="4895850" y="352425"/>
                </a:cubicBezTo>
                <a:cubicBezTo>
                  <a:pt x="4911725" y="336947"/>
                  <a:pt x="4919663" y="315515"/>
                  <a:pt x="4919663" y="288131"/>
                </a:cubicBezTo>
                <a:cubicBezTo>
                  <a:pt x="4919663" y="260350"/>
                  <a:pt x="4911924" y="238720"/>
                  <a:pt x="4896446" y="223242"/>
                </a:cubicBezTo>
                <a:cubicBezTo>
                  <a:pt x="4880967" y="207764"/>
                  <a:pt x="4861719" y="200025"/>
                  <a:pt x="4838700" y="200025"/>
                </a:cubicBezTo>
                <a:close/>
                <a:moveTo>
                  <a:pt x="3332560" y="192881"/>
                </a:moveTo>
                <a:cubicBezTo>
                  <a:pt x="3313510" y="192881"/>
                  <a:pt x="3297238" y="198437"/>
                  <a:pt x="3283744" y="209550"/>
                </a:cubicBezTo>
                <a:cubicBezTo>
                  <a:pt x="3269853" y="221059"/>
                  <a:pt x="3259932" y="236140"/>
                  <a:pt x="3253979" y="254794"/>
                </a:cubicBezTo>
                <a:lnTo>
                  <a:pt x="3408760" y="254794"/>
                </a:lnTo>
                <a:cubicBezTo>
                  <a:pt x="3407966" y="245269"/>
                  <a:pt x="3404394" y="235744"/>
                  <a:pt x="3398044" y="226219"/>
                </a:cubicBezTo>
                <a:cubicBezTo>
                  <a:pt x="3391297" y="216694"/>
                  <a:pt x="3382566" y="208756"/>
                  <a:pt x="3371850" y="202406"/>
                </a:cubicBezTo>
                <a:cubicBezTo>
                  <a:pt x="3360738" y="196056"/>
                  <a:pt x="3347641" y="192881"/>
                  <a:pt x="3332560" y="192881"/>
                </a:cubicBezTo>
                <a:close/>
                <a:moveTo>
                  <a:pt x="4165997" y="137517"/>
                </a:moveTo>
                <a:lnTo>
                  <a:pt x="4245769" y="137517"/>
                </a:lnTo>
                <a:lnTo>
                  <a:pt x="4245769" y="448270"/>
                </a:lnTo>
                <a:lnTo>
                  <a:pt x="4165997" y="448270"/>
                </a:lnTo>
                <a:close/>
                <a:moveTo>
                  <a:pt x="2377679" y="127992"/>
                </a:moveTo>
                <a:cubicBezTo>
                  <a:pt x="2391966" y="127992"/>
                  <a:pt x="2405063" y="130373"/>
                  <a:pt x="2416969" y="135136"/>
                </a:cubicBezTo>
                <a:lnTo>
                  <a:pt x="2416969" y="214908"/>
                </a:lnTo>
                <a:cubicBezTo>
                  <a:pt x="2406651" y="210939"/>
                  <a:pt x="2397324" y="207962"/>
                  <a:pt x="2388989" y="205978"/>
                </a:cubicBezTo>
                <a:cubicBezTo>
                  <a:pt x="2380258" y="203994"/>
                  <a:pt x="2372321" y="203001"/>
                  <a:pt x="2365177" y="203001"/>
                </a:cubicBezTo>
                <a:cubicBezTo>
                  <a:pt x="2340967" y="203001"/>
                  <a:pt x="2322116" y="211534"/>
                  <a:pt x="2308622" y="228600"/>
                </a:cubicBezTo>
                <a:cubicBezTo>
                  <a:pt x="2295129" y="245665"/>
                  <a:pt x="2288382" y="267295"/>
                  <a:pt x="2288382" y="293489"/>
                </a:cubicBezTo>
                <a:lnTo>
                  <a:pt x="2288382" y="448270"/>
                </a:lnTo>
                <a:lnTo>
                  <a:pt x="2208610" y="448270"/>
                </a:lnTo>
                <a:lnTo>
                  <a:pt x="2208610" y="137517"/>
                </a:lnTo>
                <a:lnTo>
                  <a:pt x="2283024" y="137517"/>
                </a:lnTo>
                <a:lnTo>
                  <a:pt x="2283024" y="178593"/>
                </a:lnTo>
                <a:lnTo>
                  <a:pt x="2288382" y="178593"/>
                </a:lnTo>
                <a:cubicBezTo>
                  <a:pt x="2295923" y="163909"/>
                  <a:pt x="2307828" y="151804"/>
                  <a:pt x="2324100" y="142279"/>
                </a:cubicBezTo>
                <a:cubicBezTo>
                  <a:pt x="2339975" y="132754"/>
                  <a:pt x="2357835" y="127992"/>
                  <a:pt x="2377679" y="127992"/>
                </a:cubicBezTo>
                <a:close/>
                <a:moveTo>
                  <a:pt x="4822627" y="127397"/>
                </a:moveTo>
                <a:cubicBezTo>
                  <a:pt x="4841677" y="127397"/>
                  <a:pt x="4859734" y="131167"/>
                  <a:pt x="4876800" y="138708"/>
                </a:cubicBezTo>
                <a:cubicBezTo>
                  <a:pt x="4892278" y="145454"/>
                  <a:pt x="4904978" y="155972"/>
                  <a:pt x="4914900" y="170259"/>
                </a:cubicBezTo>
                <a:lnTo>
                  <a:pt x="4919663" y="170259"/>
                </a:lnTo>
                <a:lnTo>
                  <a:pt x="4919663" y="137517"/>
                </a:lnTo>
                <a:lnTo>
                  <a:pt x="4996458" y="137517"/>
                </a:lnTo>
                <a:lnTo>
                  <a:pt x="4996458" y="426839"/>
                </a:lnTo>
                <a:cubicBezTo>
                  <a:pt x="4996458" y="460970"/>
                  <a:pt x="4990108" y="489942"/>
                  <a:pt x="4977408" y="513754"/>
                </a:cubicBezTo>
                <a:cubicBezTo>
                  <a:pt x="4964708" y="537567"/>
                  <a:pt x="4946055" y="556220"/>
                  <a:pt x="4921449" y="569714"/>
                </a:cubicBezTo>
                <a:cubicBezTo>
                  <a:pt x="4896843" y="583208"/>
                  <a:pt x="4868863" y="589954"/>
                  <a:pt x="4837510" y="589954"/>
                </a:cubicBezTo>
                <a:cubicBezTo>
                  <a:pt x="4798219" y="589954"/>
                  <a:pt x="4765477" y="581025"/>
                  <a:pt x="4739283" y="563165"/>
                </a:cubicBezTo>
                <a:cubicBezTo>
                  <a:pt x="4713090" y="545306"/>
                  <a:pt x="4695627" y="524073"/>
                  <a:pt x="4686896" y="499467"/>
                </a:cubicBezTo>
                <a:lnTo>
                  <a:pt x="4761905" y="469106"/>
                </a:lnTo>
                <a:cubicBezTo>
                  <a:pt x="4768652" y="484584"/>
                  <a:pt x="4778574" y="496689"/>
                  <a:pt x="4791671" y="505420"/>
                </a:cubicBezTo>
                <a:cubicBezTo>
                  <a:pt x="4805562" y="514548"/>
                  <a:pt x="4820841" y="519112"/>
                  <a:pt x="4837510" y="519112"/>
                </a:cubicBezTo>
                <a:cubicBezTo>
                  <a:pt x="4862910" y="519112"/>
                  <a:pt x="4882952" y="511373"/>
                  <a:pt x="4897636" y="495895"/>
                </a:cubicBezTo>
                <a:cubicBezTo>
                  <a:pt x="4912321" y="480814"/>
                  <a:pt x="4919663" y="458787"/>
                  <a:pt x="4919663" y="429815"/>
                </a:cubicBezTo>
                <a:lnTo>
                  <a:pt x="4919663" y="405408"/>
                </a:lnTo>
                <a:lnTo>
                  <a:pt x="4914900" y="405408"/>
                </a:lnTo>
                <a:cubicBezTo>
                  <a:pt x="4904582" y="420092"/>
                  <a:pt x="4891881" y="430808"/>
                  <a:pt x="4876800" y="437554"/>
                </a:cubicBezTo>
                <a:cubicBezTo>
                  <a:pt x="4860925" y="444698"/>
                  <a:pt x="4842867" y="448270"/>
                  <a:pt x="4822627" y="448270"/>
                </a:cubicBezTo>
                <a:cubicBezTo>
                  <a:pt x="4796830" y="448270"/>
                  <a:pt x="4772819" y="441722"/>
                  <a:pt x="4750594" y="428625"/>
                </a:cubicBezTo>
                <a:cubicBezTo>
                  <a:pt x="4729163" y="415925"/>
                  <a:pt x="4711502" y="397272"/>
                  <a:pt x="4697611" y="372665"/>
                </a:cubicBezTo>
                <a:cubicBezTo>
                  <a:pt x="4684118" y="348456"/>
                  <a:pt x="4677371" y="320278"/>
                  <a:pt x="4677371" y="288131"/>
                </a:cubicBezTo>
                <a:cubicBezTo>
                  <a:pt x="4677371" y="255984"/>
                  <a:pt x="4684118" y="227806"/>
                  <a:pt x="4697611" y="203597"/>
                </a:cubicBezTo>
                <a:cubicBezTo>
                  <a:pt x="4711502" y="178990"/>
                  <a:pt x="4729163" y="160337"/>
                  <a:pt x="4750594" y="147637"/>
                </a:cubicBezTo>
                <a:cubicBezTo>
                  <a:pt x="4773216" y="134143"/>
                  <a:pt x="4797227" y="127397"/>
                  <a:pt x="4822627" y="127397"/>
                </a:cubicBezTo>
                <a:close/>
                <a:moveTo>
                  <a:pt x="4507111" y="127397"/>
                </a:moveTo>
                <a:cubicBezTo>
                  <a:pt x="4544418" y="127397"/>
                  <a:pt x="4572993" y="138906"/>
                  <a:pt x="4592836" y="161925"/>
                </a:cubicBezTo>
                <a:cubicBezTo>
                  <a:pt x="4612283" y="184150"/>
                  <a:pt x="4622007" y="215106"/>
                  <a:pt x="4622007" y="254794"/>
                </a:cubicBezTo>
                <a:lnTo>
                  <a:pt x="4622007" y="448270"/>
                </a:lnTo>
                <a:lnTo>
                  <a:pt x="4542235" y="448270"/>
                </a:lnTo>
                <a:lnTo>
                  <a:pt x="4542235" y="264914"/>
                </a:lnTo>
                <a:cubicBezTo>
                  <a:pt x="4542235" y="245070"/>
                  <a:pt x="4537076" y="229592"/>
                  <a:pt x="4526757" y="218479"/>
                </a:cubicBezTo>
                <a:cubicBezTo>
                  <a:pt x="4516438" y="207367"/>
                  <a:pt x="4502349" y="201811"/>
                  <a:pt x="4484490" y="201811"/>
                </a:cubicBezTo>
                <a:cubicBezTo>
                  <a:pt x="4462662" y="201811"/>
                  <a:pt x="4445199" y="210145"/>
                  <a:pt x="4432102" y="226814"/>
                </a:cubicBezTo>
                <a:cubicBezTo>
                  <a:pt x="4419005" y="243483"/>
                  <a:pt x="4412457" y="264517"/>
                  <a:pt x="4412457" y="289917"/>
                </a:cubicBezTo>
                <a:lnTo>
                  <a:pt x="4412457" y="448270"/>
                </a:lnTo>
                <a:lnTo>
                  <a:pt x="4332685" y="448270"/>
                </a:lnTo>
                <a:lnTo>
                  <a:pt x="4332685" y="137517"/>
                </a:lnTo>
                <a:lnTo>
                  <a:pt x="4407099" y="137517"/>
                </a:lnTo>
                <a:lnTo>
                  <a:pt x="4407099" y="176212"/>
                </a:lnTo>
                <a:lnTo>
                  <a:pt x="4412457" y="176212"/>
                </a:lnTo>
                <a:cubicBezTo>
                  <a:pt x="4422379" y="160734"/>
                  <a:pt x="4435475" y="148828"/>
                  <a:pt x="4451747" y="140493"/>
                </a:cubicBezTo>
                <a:cubicBezTo>
                  <a:pt x="4468813" y="131762"/>
                  <a:pt x="4487268" y="127397"/>
                  <a:pt x="4507111" y="127397"/>
                </a:cubicBezTo>
                <a:close/>
                <a:moveTo>
                  <a:pt x="3968949" y="127397"/>
                </a:moveTo>
                <a:cubicBezTo>
                  <a:pt x="4033243" y="127397"/>
                  <a:pt x="4076105" y="150018"/>
                  <a:pt x="4097536" y="195262"/>
                </a:cubicBezTo>
                <a:lnTo>
                  <a:pt x="4029075" y="225028"/>
                </a:lnTo>
                <a:cubicBezTo>
                  <a:pt x="4017169" y="203200"/>
                  <a:pt x="3997722" y="192286"/>
                  <a:pt x="3970735" y="192286"/>
                </a:cubicBezTo>
                <a:cubicBezTo>
                  <a:pt x="3956844" y="192286"/>
                  <a:pt x="3945930" y="194865"/>
                  <a:pt x="3937993" y="200025"/>
                </a:cubicBezTo>
                <a:cubicBezTo>
                  <a:pt x="3929658" y="205184"/>
                  <a:pt x="3925491" y="211534"/>
                  <a:pt x="3925491" y="219075"/>
                </a:cubicBezTo>
                <a:cubicBezTo>
                  <a:pt x="3925491" y="233759"/>
                  <a:pt x="3939382" y="244673"/>
                  <a:pt x="3967163" y="251817"/>
                </a:cubicBezTo>
                <a:lnTo>
                  <a:pt x="4013002" y="263128"/>
                </a:lnTo>
                <a:cubicBezTo>
                  <a:pt x="4044355" y="271065"/>
                  <a:pt x="4067572" y="282773"/>
                  <a:pt x="4082654" y="298251"/>
                </a:cubicBezTo>
                <a:cubicBezTo>
                  <a:pt x="4098132" y="314126"/>
                  <a:pt x="4105871" y="333573"/>
                  <a:pt x="4105871" y="356592"/>
                </a:cubicBezTo>
                <a:cubicBezTo>
                  <a:pt x="4105871" y="376039"/>
                  <a:pt x="4100116" y="393700"/>
                  <a:pt x="4088607" y="409575"/>
                </a:cubicBezTo>
                <a:cubicBezTo>
                  <a:pt x="4077494" y="425053"/>
                  <a:pt x="4061619" y="436959"/>
                  <a:pt x="4040982" y="445294"/>
                </a:cubicBezTo>
                <a:cubicBezTo>
                  <a:pt x="4020741" y="453628"/>
                  <a:pt x="3998516" y="457795"/>
                  <a:pt x="3974307" y="457795"/>
                </a:cubicBezTo>
                <a:cubicBezTo>
                  <a:pt x="3936207" y="457795"/>
                  <a:pt x="3905647" y="450056"/>
                  <a:pt x="3882629" y="434578"/>
                </a:cubicBezTo>
                <a:cubicBezTo>
                  <a:pt x="3859610" y="419100"/>
                  <a:pt x="3843338" y="399058"/>
                  <a:pt x="3833813" y="374451"/>
                </a:cubicBezTo>
                <a:lnTo>
                  <a:pt x="3904655" y="343495"/>
                </a:lnTo>
                <a:cubicBezTo>
                  <a:pt x="3911005" y="357783"/>
                  <a:pt x="3920332" y="368895"/>
                  <a:pt x="3932635" y="376833"/>
                </a:cubicBezTo>
                <a:cubicBezTo>
                  <a:pt x="3944144" y="384373"/>
                  <a:pt x="3958035" y="388144"/>
                  <a:pt x="3974307" y="388144"/>
                </a:cubicBezTo>
                <a:cubicBezTo>
                  <a:pt x="3989388" y="388144"/>
                  <a:pt x="4001691" y="385762"/>
                  <a:pt x="4011216" y="381000"/>
                </a:cubicBezTo>
                <a:cubicBezTo>
                  <a:pt x="4020741" y="376237"/>
                  <a:pt x="4025504" y="368498"/>
                  <a:pt x="4025504" y="357783"/>
                </a:cubicBezTo>
                <a:cubicBezTo>
                  <a:pt x="4025504" y="347861"/>
                  <a:pt x="4021138" y="340320"/>
                  <a:pt x="4012407" y="335161"/>
                </a:cubicBezTo>
                <a:cubicBezTo>
                  <a:pt x="4004866" y="330398"/>
                  <a:pt x="3991372" y="325834"/>
                  <a:pt x="3971925" y="321469"/>
                </a:cubicBezTo>
                <a:lnTo>
                  <a:pt x="3935611" y="313729"/>
                </a:lnTo>
                <a:cubicBezTo>
                  <a:pt x="3910211" y="307776"/>
                  <a:pt x="3889177" y="296664"/>
                  <a:pt x="3872508" y="280392"/>
                </a:cubicBezTo>
                <a:cubicBezTo>
                  <a:pt x="3855839" y="264517"/>
                  <a:pt x="3847505" y="244475"/>
                  <a:pt x="3847505" y="220265"/>
                </a:cubicBezTo>
                <a:cubicBezTo>
                  <a:pt x="3847505" y="202406"/>
                  <a:pt x="3852863" y="186333"/>
                  <a:pt x="3863579" y="172045"/>
                </a:cubicBezTo>
                <a:cubicBezTo>
                  <a:pt x="3873897" y="158154"/>
                  <a:pt x="3888582" y="147240"/>
                  <a:pt x="3907632" y="139303"/>
                </a:cubicBezTo>
                <a:cubicBezTo>
                  <a:pt x="3926682" y="131365"/>
                  <a:pt x="3947121" y="127397"/>
                  <a:pt x="3968949" y="127397"/>
                </a:cubicBezTo>
                <a:close/>
                <a:moveTo>
                  <a:pt x="3664149" y="127397"/>
                </a:moveTo>
                <a:cubicBezTo>
                  <a:pt x="3728443" y="127397"/>
                  <a:pt x="3771305" y="150018"/>
                  <a:pt x="3792736" y="195262"/>
                </a:cubicBezTo>
                <a:lnTo>
                  <a:pt x="3724275" y="225028"/>
                </a:lnTo>
                <a:cubicBezTo>
                  <a:pt x="3712369" y="203200"/>
                  <a:pt x="3692922" y="192286"/>
                  <a:pt x="3665935" y="192286"/>
                </a:cubicBezTo>
                <a:cubicBezTo>
                  <a:pt x="3652044" y="192286"/>
                  <a:pt x="3641130" y="194865"/>
                  <a:pt x="3633193" y="200025"/>
                </a:cubicBezTo>
                <a:cubicBezTo>
                  <a:pt x="3624858" y="205184"/>
                  <a:pt x="3620691" y="211534"/>
                  <a:pt x="3620691" y="219075"/>
                </a:cubicBezTo>
                <a:cubicBezTo>
                  <a:pt x="3620691" y="233759"/>
                  <a:pt x="3634582" y="244673"/>
                  <a:pt x="3662363" y="251817"/>
                </a:cubicBezTo>
                <a:lnTo>
                  <a:pt x="3708202" y="263128"/>
                </a:lnTo>
                <a:cubicBezTo>
                  <a:pt x="3739555" y="271065"/>
                  <a:pt x="3762772" y="282773"/>
                  <a:pt x="3777854" y="298251"/>
                </a:cubicBezTo>
                <a:cubicBezTo>
                  <a:pt x="3793332" y="314126"/>
                  <a:pt x="3801071" y="333573"/>
                  <a:pt x="3801071" y="356592"/>
                </a:cubicBezTo>
                <a:cubicBezTo>
                  <a:pt x="3801071" y="376039"/>
                  <a:pt x="3795316" y="393700"/>
                  <a:pt x="3783807" y="409575"/>
                </a:cubicBezTo>
                <a:cubicBezTo>
                  <a:pt x="3772694" y="425053"/>
                  <a:pt x="3756819" y="436959"/>
                  <a:pt x="3736182" y="445294"/>
                </a:cubicBezTo>
                <a:cubicBezTo>
                  <a:pt x="3715941" y="453628"/>
                  <a:pt x="3693716" y="457795"/>
                  <a:pt x="3669507" y="457795"/>
                </a:cubicBezTo>
                <a:cubicBezTo>
                  <a:pt x="3631407" y="457795"/>
                  <a:pt x="3600847" y="450056"/>
                  <a:pt x="3577829" y="434578"/>
                </a:cubicBezTo>
                <a:cubicBezTo>
                  <a:pt x="3554810" y="419100"/>
                  <a:pt x="3538538" y="399058"/>
                  <a:pt x="3529013" y="374451"/>
                </a:cubicBezTo>
                <a:lnTo>
                  <a:pt x="3599855" y="343495"/>
                </a:lnTo>
                <a:cubicBezTo>
                  <a:pt x="3606205" y="357783"/>
                  <a:pt x="3615532" y="368895"/>
                  <a:pt x="3627835" y="376833"/>
                </a:cubicBezTo>
                <a:cubicBezTo>
                  <a:pt x="3639344" y="384373"/>
                  <a:pt x="3653235" y="388144"/>
                  <a:pt x="3669507" y="388144"/>
                </a:cubicBezTo>
                <a:cubicBezTo>
                  <a:pt x="3684588" y="388144"/>
                  <a:pt x="3696891" y="385762"/>
                  <a:pt x="3706416" y="381000"/>
                </a:cubicBezTo>
                <a:cubicBezTo>
                  <a:pt x="3715941" y="376237"/>
                  <a:pt x="3720704" y="368498"/>
                  <a:pt x="3720704" y="357783"/>
                </a:cubicBezTo>
                <a:cubicBezTo>
                  <a:pt x="3720704" y="347861"/>
                  <a:pt x="3716338" y="340320"/>
                  <a:pt x="3707607" y="335161"/>
                </a:cubicBezTo>
                <a:cubicBezTo>
                  <a:pt x="3700066" y="330398"/>
                  <a:pt x="3686572" y="325834"/>
                  <a:pt x="3667125" y="321469"/>
                </a:cubicBezTo>
                <a:lnTo>
                  <a:pt x="3630811" y="313729"/>
                </a:lnTo>
                <a:cubicBezTo>
                  <a:pt x="3605411" y="307776"/>
                  <a:pt x="3584377" y="296664"/>
                  <a:pt x="3567708" y="280392"/>
                </a:cubicBezTo>
                <a:cubicBezTo>
                  <a:pt x="3551039" y="264517"/>
                  <a:pt x="3542705" y="244475"/>
                  <a:pt x="3542705" y="220265"/>
                </a:cubicBezTo>
                <a:cubicBezTo>
                  <a:pt x="3542705" y="202406"/>
                  <a:pt x="3548063" y="186333"/>
                  <a:pt x="3558779" y="172045"/>
                </a:cubicBezTo>
                <a:cubicBezTo>
                  <a:pt x="3569097" y="158154"/>
                  <a:pt x="3583782" y="147240"/>
                  <a:pt x="3602832" y="139303"/>
                </a:cubicBezTo>
                <a:cubicBezTo>
                  <a:pt x="3621882" y="131365"/>
                  <a:pt x="3642321" y="127397"/>
                  <a:pt x="3664149" y="127397"/>
                </a:cubicBezTo>
                <a:close/>
                <a:moveTo>
                  <a:pt x="3331964" y="127397"/>
                </a:moveTo>
                <a:cubicBezTo>
                  <a:pt x="3363715" y="127397"/>
                  <a:pt x="3391297" y="134342"/>
                  <a:pt x="3414713" y="148233"/>
                </a:cubicBezTo>
                <a:cubicBezTo>
                  <a:pt x="3438129" y="162123"/>
                  <a:pt x="3455789" y="180975"/>
                  <a:pt x="3467696" y="204787"/>
                </a:cubicBezTo>
                <a:cubicBezTo>
                  <a:pt x="3479602" y="228600"/>
                  <a:pt x="3485555" y="255389"/>
                  <a:pt x="3485555" y="285154"/>
                </a:cubicBezTo>
                <a:cubicBezTo>
                  <a:pt x="3485555" y="294679"/>
                  <a:pt x="3484960" y="303609"/>
                  <a:pt x="3483769" y="311944"/>
                </a:cubicBezTo>
                <a:lnTo>
                  <a:pt x="3250407" y="311944"/>
                </a:lnTo>
                <a:cubicBezTo>
                  <a:pt x="3254375" y="335756"/>
                  <a:pt x="3264297" y="354409"/>
                  <a:pt x="3280172" y="367903"/>
                </a:cubicBezTo>
                <a:cubicBezTo>
                  <a:pt x="3295650" y="381000"/>
                  <a:pt x="3314304" y="387548"/>
                  <a:pt x="3336132" y="387548"/>
                </a:cubicBezTo>
                <a:cubicBezTo>
                  <a:pt x="3354388" y="387548"/>
                  <a:pt x="3370263" y="383579"/>
                  <a:pt x="3383757" y="375642"/>
                </a:cubicBezTo>
                <a:cubicBezTo>
                  <a:pt x="3396457" y="368101"/>
                  <a:pt x="3406775" y="357386"/>
                  <a:pt x="3414713" y="343495"/>
                </a:cubicBezTo>
                <a:lnTo>
                  <a:pt x="3479602" y="375047"/>
                </a:lnTo>
                <a:cubicBezTo>
                  <a:pt x="3448249" y="430212"/>
                  <a:pt x="3400029" y="457795"/>
                  <a:pt x="3334941" y="457795"/>
                </a:cubicBezTo>
                <a:cubicBezTo>
                  <a:pt x="3303588" y="457795"/>
                  <a:pt x="3275807" y="450850"/>
                  <a:pt x="3251597" y="436959"/>
                </a:cubicBezTo>
                <a:cubicBezTo>
                  <a:pt x="3226991" y="423069"/>
                  <a:pt x="3207544" y="403423"/>
                  <a:pt x="3193257" y="378023"/>
                </a:cubicBezTo>
                <a:cubicBezTo>
                  <a:pt x="3179366" y="353814"/>
                  <a:pt x="3172421" y="325636"/>
                  <a:pt x="3172421" y="293489"/>
                </a:cubicBezTo>
                <a:cubicBezTo>
                  <a:pt x="3172421" y="264120"/>
                  <a:pt x="3179366" y="236537"/>
                  <a:pt x="3193257" y="210740"/>
                </a:cubicBezTo>
                <a:cubicBezTo>
                  <a:pt x="3206750" y="184944"/>
                  <a:pt x="3225800" y="164703"/>
                  <a:pt x="3250407" y="150018"/>
                </a:cubicBezTo>
                <a:cubicBezTo>
                  <a:pt x="3275013" y="134937"/>
                  <a:pt x="3302199" y="127397"/>
                  <a:pt x="3331964" y="127397"/>
                </a:cubicBezTo>
                <a:close/>
                <a:moveTo>
                  <a:pt x="2983111" y="127397"/>
                </a:moveTo>
                <a:cubicBezTo>
                  <a:pt x="3017243" y="127397"/>
                  <a:pt x="3047008" y="134937"/>
                  <a:pt x="3072408" y="150018"/>
                </a:cubicBezTo>
                <a:cubicBezTo>
                  <a:pt x="3097411" y="165100"/>
                  <a:pt x="3115271" y="186134"/>
                  <a:pt x="3125986" y="213122"/>
                </a:cubicBezTo>
                <a:lnTo>
                  <a:pt x="3052763" y="243483"/>
                </a:lnTo>
                <a:cubicBezTo>
                  <a:pt x="3039666" y="215701"/>
                  <a:pt x="3016449" y="201811"/>
                  <a:pt x="2983111" y="201811"/>
                </a:cubicBezTo>
                <a:cubicBezTo>
                  <a:pt x="2958505" y="201811"/>
                  <a:pt x="2938463" y="210145"/>
                  <a:pt x="2922985" y="226814"/>
                </a:cubicBezTo>
                <a:cubicBezTo>
                  <a:pt x="2907507" y="243483"/>
                  <a:pt x="2899768" y="265509"/>
                  <a:pt x="2899768" y="292894"/>
                </a:cubicBezTo>
                <a:cubicBezTo>
                  <a:pt x="2899768" y="320278"/>
                  <a:pt x="2907507" y="342304"/>
                  <a:pt x="2922985" y="358973"/>
                </a:cubicBezTo>
                <a:cubicBezTo>
                  <a:pt x="2938463" y="375642"/>
                  <a:pt x="2958505" y="383976"/>
                  <a:pt x="2983111" y="383976"/>
                </a:cubicBezTo>
                <a:cubicBezTo>
                  <a:pt x="3017243" y="383976"/>
                  <a:pt x="3041651" y="369490"/>
                  <a:pt x="3056335" y="340519"/>
                </a:cubicBezTo>
                <a:lnTo>
                  <a:pt x="3128963" y="372070"/>
                </a:lnTo>
                <a:cubicBezTo>
                  <a:pt x="3115072" y="399851"/>
                  <a:pt x="3096022" y="420886"/>
                  <a:pt x="3071813" y="435173"/>
                </a:cubicBezTo>
                <a:cubicBezTo>
                  <a:pt x="3046413" y="450254"/>
                  <a:pt x="3016846" y="457795"/>
                  <a:pt x="2983111" y="457795"/>
                </a:cubicBezTo>
                <a:cubicBezTo>
                  <a:pt x="2951361" y="457795"/>
                  <a:pt x="2923382" y="450850"/>
                  <a:pt x="2899172" y="436959"/>
                </a:cubicBezTo>
                <a:cubicBezTo>
                  <a:pt x="2874566" y="423069"/>
                  <a:pt x="2855119" y="403423"/>
                  <a:pt x="2840832" y="378023"/>
                </a:cubicBezTo>
                <a:cubicBezTo>
                  <a:pt x="2826941" y="353814"/>
                  <a:pt x="2819996" y="325437"/>
                  <a:pt x="2819996" y="292894"/>
                </a:cubicBezTo>
                <a:cubicBezTo>
                  <a:pt x="2819996" y="260350"/>
                  <a:pt x="2826941" y="231973"/>
                  <a:pt x="2840832" y="207764"/>
                </a:cubicBezTo>
                <a:cubicBezTo>
                  <a:pt x="2855119" y="182364"/>
                  <a:pt x="2874566" y="162719"/>
                  <a:pt x="2899172" y="148828"/>
                </a:cubicBezTo>
                <a:cubicBezTo>
                  <a:pt x="2924175" y="134540"/>
                  <a:pt x="2952155" y="127397"/>
                  <a:pt x="2983111" y="127397"/>
                </a:cubicBezTo>
                <a:close/>
                <a:moveTo>
                  <a:pt x="2614018" y="127397"/>
                </a:moveTo>
                <a:cubicBezTo>
                  <a:pt x="2645371" y="127397"/>
                  <a:pt x="2673946" y="134739"/>
                  <a:pt x="2699743" y="149423"/>
                </a:cubicBezTo>
                <a:cubicBezTo>
                  <a:pt x="2724349" y="163711"/>
                  <a:pt x="2743994" y="183554"/>
                  <a:pt x="2758679" y="208954"/>
                </a:cubicBezTo>
                <a:cubicBezTo>
                  <a:pt x="2772569" y="233164"/>
                  <a:pt x="2779514" y="261144"/>
                  <a:pt x="2779514" y="292894"/>
                </a:cubicBezTo>
                <a:cubicBezTo>
                  <a:pt x="2779514" y="325040"/>
                  <a:pt x="2772569" y="353218"/>
                  <a:pt x="2758679" y="377428"/>
                </a:cubicBezTo>
                <a:cubicBezTo>
                  <a:pt x="2744391" y="402431"/>
                  <a:pt x="2724746" y="422076"/>
                  <a:pt x="2699743" y="436364"/>
                </a:cubicBezTo>
                <a:cubicBezTo>
                  <a:pt x="2674739" y="450651"/>
                  <a:pt x="2646164" y="457795"/>
                  <a:pt x="2614018" y="457795"/>
                </a:cubicBezTo>
                <a:cubicBezTo>
                  <a:pt x="2581871" y="457795"/>
                  <a:pt x="2553296" y="450651"/>
                  <a:pt x="2528293" y="436364"/>
                </a:cubicBezTo>
                <a:cubicBezTo>
                  <a:pt x="2503289" y="422076"/>
                  <a:pt x="2483644" y="402431"/>
                  <a:pt x="2469357" y="377428"/>
                </a:cubicBezTo>
                <a:cubicBezTo>
                  <a:pt x="2455466" y="353218"/>
                  <a:pt x="2448521" y="325040"/>
                  <a:pt x="2448521" y="292894"/>
                </a:cubicBezTo>
                <a:cubicBezTo>
                  <a:pt x="2448521" y="261144"/>
                  <a:pt x="2455466" y="233164"/>
                  <a:pt x="2469357" y="208954"/>
                </a:cubicBezTo>
                <a:cubicBezTo>
                  <a:pt x="2484041" y="183554"/>
                  <a:pt x="2503686" y="163711"/>
                  <a:pt x="2528293" y="149423"/>
                </a:cubicBezTo>
                <a:cubicBezTo>
                  <a:pt x="2554090" y="134739"/>
                  <a:pt x="2582665" y="127397"/>
                  <a:pt x="2614018" y="127397"/>
                </a:cubicBezTo>
                <a:close/>
                <a:moveTo>
                  <a:pt x="1125736" y="127397"/>
                </a:moveTo>
                <a:cubicBezTo>
                  <a:pt x="1159868" y="127397"/>
                  <a:pt x="1189633" y="134937"/>
                  <a:pt x="1215033" y="150018"/>
                </a:cubicBezTo>
                <a:cubicBezTo>
                  <a:pt x="1240036" y="165100"/>
                  <a:pt x="1257896" y="186134"/>
                  <a:pt x="1268611" y="213122"/>
                </a:cubicBezTo>
                <a:lnTo>
                  <a:pt x="1195388" y="243483"/>
                </a:lnTo>
                <a:cubicBezTo>
                  <a:pt x="1182291" y="215701"/>
                  <a:pt x="1159074" y="201811"/>
                  <a:pt x="1125736" y="201811"/>
                </a:cubicBezTo>
                <a:cubicBezTo>
                  <a:pt x="1101130" y="201811"/>
                  <a:pt x="1081088" y="210145"/>
                  <a:pt x="1065610" y="226814"/>
                </a:cubicBezTo>
                <a:cubicBezTo>
                  <a:pt x="1050132" y="243483"/>
                  <a:pt x="1042393" y="265509"/>
                  <a:pt x="1042393" y="292894"/>
                </a:cubicBezTo>
                <a:cubicBezTo>
                  <a:pt x="1042393" y="320278"/>
                  <a:pt x="1050132" y="342304"/>
                  <a:pt x="1065610" y="358973"/>
                </a:cubicBezTo>
                <a:cubicBezTo>
                  <a:pt x="1081088" y="375642"/>
                  <a:pt x="1101130" y="383976"/>
                  <a:pt x="1125736" y="383976"/>
                </a:cubicBezTo>
                <a:cubicBezTo>
                  <a:pt x="1159868" y="383976"/>
                  <a:pt x="1184275" y="369490"/>
                  <a:pt x="1198960" y="340519"/>
                </a:cubicBezTo>
                <a:lnTo>
                  <a:pt x="1271588" y="372070"/>
                </a:lnTo>
                <a:cubicBezTo>
                  <a:pt x="1257698" y="399851"/>
                  <a:pt x="1238647" y="420886"/>
                  <a:pt x="1214438" y="435173"/>
                </a:cubicBezTo>
                <a:cubicBezTo>
                  <a:pt x="1189038" y="450254"/>
                  <a:pt x="1159471" y="457795"/>
                  <a:pt x="1125736" y="457795"/>
                </a:cubicBezTo>
                <a:cubicBezTo>
                  <a:pt x="1093986" y="457795"/>
                  <a:pt x="1066007" y="450850"/>
                  <a:pt x="1041797" y="436959"/>
                </a:cubicBezTo>
                <a:cubicBezTo>
                  <a:pt x="1017191" y="423069"/>
                  <a:pt x="997744" y="403423"/>
                  <a:pt x="983457" y="378023"/>
                </a:cubicBezTo>
                <a:cubicBezTo>
                  <a:pt x="969566" y="353814"/>
                  <a:pt x="962621" y="325437"/>
                  <a:pt x="962621" y="292894"/>
                </a:cubicBezTo>
                <a:cubicBezTo>
                  <a:pt x="962621" y="260350"/>
                  <a:pt x="969566" y="231973"/>
                  <a:pt x="983457" y="207764"/>
                </a:cubicBezTo>
                <a:cubicBezTo>
                  <a:pt x="997744" y="182364"/>
                  <a:pt x="1017191" y="162719"/>
                  <a:pt x="1041797" y="148828"/>
                </a:cubicBezTo>
                <a:cubicBezTo>
                  <a:pt x="1066800" y="134540"/>
                  <a:pt x="1094780" y="127397"/>
                  <a:pt x="1125736" y="127397"/>
                </a:cubicBezTo>
                <a:close/>
                <a:moveTo>
                  <a:pt x="501849" y="127397"/>
                </a:moveTo>
                <a:cubicBezTo>
                  <a:pt x="549077" y="127397"/>
                  <a:pt x="585391" y="138509"/>
                  <a:pt x="610791" y="160734"/>
                </a:cubicBezTo>
                <a:cubicBezTo>
                  <a:pt x="635397" y="182562"/>
                  <a:pt x="647700" y="214511"/>
                  <a:pt x="647700" y="256579"/>
                </a:cubicBezTo>
                <a:lnTo>
                  <a:pt x="647700" y="448270"/>
                </a:lnTo>
                <a:lnTo>
                  <a:pt x="569119" y="448270"/>
                </a:lnTo>
                <a:lnTo>
                  <a:pt x="569119" y="416719"/>
                </a:lnTo>
                <a:lnTo>
                  <a:pt x="564357" y="416719"/>
                </a:lnTo>
                <a:cubicBezTo>
                  <a:pt x="554435" y="429419"/>
                  <a:pt x="542132" y="439340"/>
                  <a:pt x="527447" y="446484"/>
                </a:cubicBezTo>
                <a:cubicBezTo>
                  <a:pt x="512366" y="454025"/>
                  <a:pt x="494705" y="457795"/>
                  <a:pt x="474465" y="457795"/>
                </a:cubicBezTo>
                <a:cubicBezTo>
                  <a:pt x="441524" y="457795"/>
                  <a:pt x="414536" y="448270"/>
                  <a:pt x="393502" y="429220"/>
                </a:cubicBezTo>
                <a:cubicBezTo>
                  <a:pt x="372468" y="410170"/>
                  <a:pt x="361950" y="384770"/>
                  <a:pt x="361950" y="353020"/>
                </a:cubicBezTo>
                <a:cubicBezTo>
                  <a:pt x="361950" y="332383"/>
                  <a:pt x="367308" y="314126"/>
                  <a:pt x="378024" y="298251"/>
                </a:cubicBezTo>
                <a:cubicBezTo>
                  <a:pt x="388343" y="282773"/>
                  <a:pt x="403424" y="270669"/>
                  <a:pt x="423268" y="261937"/>
                </a:cubicBezTo>
                <a:cubicBezTo>
                  <a:pt x="443111" y="253206"/>
                  <a:pt x="464344" y="248840"/>
                  <a:pt x="486966" y="248840"/>
                </a:cubicBezTo>
                <a:cubicBezTo>
                  <a:pt x="519113" y="248840"/>
                  <a:pt x="546497" y="253603"/>
                  <a:pt x="569119" y="263128"/>
                </a:cubicBezTo>
                <a:lnTo>
                  <a:pt x="569119" y="249436"/>
                </a:lnTo>
                <a:cubicBezTo>
                  <a:pt x="569119" y="232370"/>
                  <a:pt x="562769" y="218678"/>
                  <a:pt x="550069" y="208359"/>
                </a:cubicBezTo>
                <a:cubicBezTo>
                  <a:pt x="536972" y="197644"/>
                  <a:pt x="519708" y="192286"/>
                  <a:pt x="498277" y="192286"/>
                </a:cubicBezTo>
                <a:cubicBezTo>
                  <a:pt x="484386" y="192286"/>
                  <a:pt x="470297" y="195659"/>
                  <a:pt x="456010" y="202406"/>
                </a:cubicBezTo>
                <a:cubicBezTo>
                  <a:pt x="442516" y="208756"/>
                  <a:pt x="431205" y="217487"/>
                  <a:pt x="422077" y="228600"/>
                </a:cubicBezTo>
                <a:lnTo>
                  <a:pt x="370880" y="188714"/>
                </a:lnTo>
                <a:cubicBezTo>
                  <a:pt x="385565" y="169664"/>
                  <a:pt x="404416" y="154583"/>
                  <a:pt x="427435" y="143470"/>
                </a:cubicBezTo>
                <a:cubicBezTo>
                  <a:pt x="450057" y="132754"/>
                  <a:pt x="474861" y="127397"/>
                  <a:pt x="501849" y="127397"/>
                </a:cubicBezTo>
                <a:close/>
                <a:moveTo>
                  <a:pt x="1930004" y="89892"/>
                </a:moveTo>
                <a:lnTo>
                  <a:pt x="1930004" y="210145"/>
                </a:lnTo>
                <a:lnTo>
                  <a:pt x="2003822" y="210145"/>
                </a:lnTo>
                <a:cubicBezTo>
                  <a:pt x="2024460" y="210145"/>
                  <a:pt x="2040335" y="204192"/>
                  <a:pt x="2051447" y="192286"/>
                </a:cubicBezTo>
                <a:cubicBezTo>
                  <a:pt x="2063354" y="179586"/>
                  <a:pt x="2069307" y="165298"/>
                  <a:pt x="2069307" y="149423"/>
                </a:cubicBezTo>
                <a:cubicBezTo>
                  <a:pt x="2069307" y="133151"/>
                  <a:pt x="2063354" y="119062"/>
                  <a:pt x="2051447" y="107156"/>
                </a:cubicBezTo>
                <a:cubicBezTo>
                  <a:pt x="2039938" y="95647"/>
                  <a:pt x="2024063" y="89892"/>
                  <a:pt x="2003822" y="89892"/>
                </a:cubicBezTo>
                <a:close/>
                <a:moveTo>
                  <a:pt x="82154" y="85725"/>
                </a:moveTo>
                <a:lnTo>
                  <a:pt x="82154" y="189904"/>
                </a:lnTo>
                <a:lnTo>
                  <a:pt x="164307" y="189904"/>
                </a:lnTo>
                <a:cubicBezTo>
                  <a:pt x="182960" y="189904"/>
                  <a:pt x="197446" y="184944"/>
                  <a:pt x="207764" y="175022"/>
                </a:cubicBezTo>
                <a:cubicBezTo>
                  <a:pt x="218480" y="165100"/>
                  <a:pt x="223838" y="152598"/>
                  <a:pt x="223838" y="137517"/>
                </a:cubicBezTo>
                <a:cubicBezTo>
                  <a:pt x="223838" y="123229"/>
                  <a:pt x="218679" y="110926"/>
                  <a:pt x="208360" y="100608"/>
                </a:cubicBezTo>
                <a:cubicBezTo>
                  <a:pt x="198438" y="90686"/>
                  <a:pt x="184746" y="85725"/>
                  <a:pt x="167283" y="85725"/>
                </a:cubicBezTo>
                <a:close/>
                <a:moveTo>
                  <a:pt x="754857" y="49411"/>
                </a:moveTo>
                <a:lnTo>
                  <a:pt x="834629" y="49411"/>
                </a:lnTo>
                <a:lnTo>
                  <a:pt x="834629" y="137517"/>
                </a:lnTo>
                <a:lnTo>
                  <a:pt x="910829" y="137517"/>
                </a:lnTo>
                <a:lnTo>
                  <a:pt x="910829" y="205383"/>
                </a:lnTo>
                <a:lnTo>
                  <a:pt x="834629" y="205383"/>
                </a:lnTo>
                <a:lnTo>
                  <a:pt x="834629" y="334565"/>
                </a:lnTo>
                <a:cubicBezTo>
                  <a:pt x="834629" y="350440"/>
                  <a:pt x="838002" y="361751"/>
                  <a:pt x="844749" y="368498"/>
                </a:cubicBezTo>
                <a:cubicBezTo>
                  <a:pt x="850702" y="374848"/>
                  <a:pt x="860624" y="378023"/>
                  <a:pt x="874515" y="378023"/>
                </a:cubicBezTo>
                <a:cubicBezTo>
                  <a:pt x="881261" y="378023"/>
                  <a:pt x="887611" y="377031"/>
                  <a:pt x="893565" y="375047"/>
                </a:cubicBezTo>
                <a:cubicBezTo>
                  <a:pt x="896740" y="373856"/>
                  <a:pt x="903288" y="370483"/>
                  <a:pt x="913210" y="364926"/>
                </a:cubicBezTo>
                <a:lnTo>
                  <a:pt x="913210" y="442912"/>
                </a:lnTo>
                <a:cubicBezTo>
                  <a:pt x="896938" y="449659"/>
                  <a:pt x="878483" y="453033"/>
                  <a:pt x="857846" y="453033"/>
                </a:cubicBezTo>
                <a:cubicBezTo>
                  <a:pt x="842368" y="453033"/>
                  <a:pt x="828080" y="450651"/>
                  <a:pt x="814983" y="445889"/>
                </a:cubicBezTo>
                <a:cubicBezTo>
                  <a:pt x="801886" y="441126"/>
                  <a:pt x="791369" y="434776"/>
                  <a:pt x="783432" y="426839"/>
                </a:cubicBezTo>
                <a:cubicBezTo>
                  <a:pt x="764382" y="408583"/>
                  <a:pt x="754857" y="382587"/>
                  <a:pt x="754857" y="348853"/>
                </a:cubicBezTo>
                <a:lnTo>
                  <a:pt x="754857" y="205383"/>
                </a:lnTo>
                <a:lnTo>
                  <a:pt x="700683" y="205383"/>
                </a:lnTo>
                <a:lnTo>
                  <a:pt x="700683" y="137517"/>
                </a:lnTo>
                <a:lnTo>
                  <a:pt x="754857" y="137517"/>
                </a:lnTo>
                <a:close/>
                <a:moveTo>
                  <a:pt x="1847851" y="11906"/>
                </a:moveTo>
                <a:lnTo>
                  <a:pt x="2001441" y="11906"/>
                </a:lnTo>
                <a:cubicBezTo>
                  <a:pt x="2028825" y="11906"/>
                  <a:pt x="2054027" y="17661"/>
                  <a:pt x="2077046" y="29170"/>
                </a:cubicBezTo>
                <a:cubicBezTo>
                  <a:pt x="2099271" y="40283"/>
                  <a:pt x="2117130" y="56554"/>
                  <a:pt x="2130624" y="77986"/>
                </a:cubicBezTo>
                <a:cubicBezTo>
                  <a:pt x="2143721" y="98623"/>
                  <a:pt x="2150269" y="122436"/>
                  <a:pt x="2150269" y="149423"/>
                </a:cubicBezTo>
                <a:cubicBezTo>
                  <a:pt x="2150269" y="176411"/>
                  <a:pt x="2143721" y="200422"/>
                  <a:pt x="2130624" y="221456"/>
                </a:cubicBezTo>
                <a:cubicBezTo>
                  <a:pt x="2116733" y="243284"/>
                  <a:pt x="2098874" y="259754"/>
                  <a:pt x="2077046" y="270867"/>
                </a:cubicBezTo>
                <a:cubicBezTo>
                  <a:pt x="2054027" y="282376"/>
                  <a:pt x="2028825" y="288131"/>
                  <a:pt x="2001441" y="288131"/>
                </a:cubicBezTo>
                <a:lnTo>
                  <a:pt x="1930004" y="288131"/>
                </a:lnTo>
                <a:lnTo>
                  <a:pt x="1930004" y="448270"/>
                </a:lnTo>
                <a:lnTo>
                  <a:pt x="1847851" y="448270"/>
                </a:lnTo>
                <a:close/>
                <a:moveTo>
                  <a:pt x="1332310" y="11906"/>
                </a:moveTo>
                <a:lnTo>
                  <a:pt x="1412082" y="11906"/>
                </a:lnTo>
                <a:lnTo>
                  <a:pt x="1412082" y="122039"/>
                </a:lnTo>
                <a:lnTo>
                  <a:pt x="1406724" y="176212"/>
                </a:lnTo>
                <a:lnTo>
                  <a:pt x="1412082" y="176212"/>
                </a:lnTo>
                <a:cubicBezTo>
                  <a:pt x="1420813" y="161528"/>
                  <a:pt x="1433711" y="149820"/>
                  <a:pt x="1450777" y="141089"/>
                </a:cubicBezTo>
                <a:cubicBezTo>
                  <a:pt x="1468240" y="131961"/>
                  <a:pt x="1486694" y="127397"/>
                  <a:pt x="1506141" y="127397"/>
                </a:cubicBezTo>
                <a:cubicBezTo>
                  <a:pt x="1543844" y="127397"/>
                  <a:pt x="1572816" y="138708"/>
                  <a:pt x="1593057" y="161329"/>
                </a:cubicBezTo>
                <a:cubicBezTo>
                  <a:pt x="1613297" y="183951"/>
                  <a:pt x="1623418" y="215106"/>
                  <a:pt x="1623418" y="254794"/>
                </a:cubicBezTo>
                <a:lnTo>
                  <a:pt x="1623418" y="448270"/>
                </a:lnTo>
                <a:lnTo>
                  <a:pt x="1543646" y="448270"/>
                </a:lnTo>
                <a:lnTo>
                  <a:pt x="1543646" y="264914"/>
                </a:lnTo>
                <a:cubicBezTo>
                  <a:pt x="1543646" y="244673"/>
                  <a:pt x="1538288" y="229195"/>
                  <a:pt x="1527572" y="218479"/>
                </a:cubicBezTo>
                <a:cubicBezTo>
                  <a:pt x="1516460" y="207367"/>
                  <a:pt x="1502172" y="201811"/>
                  <a:pt x="1484710" y="201811"/>
                </a:cubicBezTo>
                <a:cubicBezTo>
                  <a:pt x="1463279" y="201811"/>
                  <a:pt x="1445816" y="210344"/>
                  <a:pt x="1432323" y="227409"/>
                </a:cubicBezTo>
                <a:cubicBezTo>
                  <a:pt x="1418829" y="244475"/>
                  <a:pt x="1412082" y="265509"/>
                  <a:pt x="1412082" y="290512"/>
                </a:cubicBezTo>
                <a:lnTo>
                  <a:pt x="1412082" y="448270"/>
                </a:lnTo>
                <a:lnTo>
                  <a:pt x="1332310" y="448270"/>
                </a:lnTo>
                <a:close/>
                <a:moveTo>
                  <a:pt x="0" y="11906"/>
                </a:moveTo>
                <a:lnTo>
                  <a:pt x="170855" y="11906"/>
                </a:lnTo>
                <a:cubicBezTo>
                  <a:pt x="195858" y="11906"/>
                  <a:pt x="218282" y="16867"/>
                  <a:pt x="238126" y="26789"/>
                </a:cubicBezTo>
                <a:cubicBezTo>
                  <a:pt x="257969" y="36711"/>
                  <a:pt x="274043" y="50601"/>
                  <a:pt x="286346" y="68461"/>
                </a:cubicBezTo>
                <a:cubicBezTo>
                  <a:pt x="298252" y="85923"/>
                  <a:pt x="304205" y="104973"/>
                  <a:pt x="304205" y="125611"/>
                </a:cubicBezTo>
                <a:cubicBezTo>
                  <a:pt x="304205" y="147836"/>
                  <a:pt x="298847" y="166886"/>
                  <a:pt x="288132" y="182761"/>
                </a:cubicBezTo>
                <a:cubicBezTo>
                  <a:pt x="277416" y="199033"/>
                  <a:pt x="263327" y="211336"/>
                  <a:pt x="245865" y="219670"/>
                </a:cubicBezTo>
                <a:lnTo>
                  <a:pt x="245865" y="224433"/>
                </a:lnTo>
                <a:cubicBezTo>
                  <a:pt x="268486" y="232767"/>
                  <a:pt x="286544" y="245665"/>
                  <a:pt x="300038" y="263128"/>
                </a:cubicBezTo>
                <a:cubicBezTo>
                  <a:pt x="313532" y="280590"/>
                  <a:pt x="320279" y="301823"/>
                  <a:pt x="320279" y="326826"/>
                </a:cubicBezTo>
                <a:cubicBezTo>
                  <a:pt x="320279" y="350639"/>
                  <a:pt x="313730" y="371872"/>
                  <a:pt x="300633" y="390525"/>
                </a:cubicBezTo>
                <a:cubicBezTo>
                  <a:pt x="287140" y="409575"/>
                  <a:pt x="269875" y="423862"/>
                  <a:pt x="248841" y="433387"/>
                </a:cubicBezTo>
                <a:cubicBezTo>
                  <a:pt x="227410" y="443309"/>
                  <a:pt x="203399" y="448270"/>
                  <a:pt x="176808" y="448270"/>
                </a:cubicBezTo>
                <a:lnTo>
                  <a:pt x="0" y="448270"/>
                </a:lnTo>
                <a:close/>
                <a:moveTo>
                  <a:pt x="4205883" y="0"/>
                </a:moveTo>
                <a:cubicBezTo>
                  <a:pt x="4220171" y="0"/>
                  <a:pt x="4232276" y="4961"/>
                  <a:pt x="4242197" y="14883"/>
                </a:cubicBezTo>
                <a:cubicBezTo>
                  <a:pt x="4252119" y="24804"/>
                  <a:pt x="4257080" y="36909"/>
                  <a:pt x="4257080" y="51197"/>
                </a:cubicBezTo>
                <a:cubicBezTo>
                  <a:pt x="4257080" y="65881"/>
                  <a:pt x="4252119" y="78184"/>
                  <a:pt x="4242197" y="88106"/>
                </a:cubicBezTo>
                <a:cubicBezTo>
                  <a:pt x="4232276" y="98028"/>
                  <a:pt x="4220171" y="102989"/>
                  <a:pt x="4205883" y="102989"/>
                </a:cubicBezTo>
                <a:cubicBezTo>
                  <a:pt x="4191596" y="102989"/>
                  <a:pt x="4179491" y="98028"/>
                  <a:pt x="4169569" y="88106"/>
                </a:cubicBezTo>
                <a:cubicBezTo>
                  <a:pt x="4159250" y="77787"/>
                  <a:pt x="4154091" y="65484"/>
                  <a:pt x="4154091" y="51197"/>
                </a:cubicBezTo>
                <a:cubicBezTo>
                  <a:pt x="4154091" y="37306"/>
                  <a:pt x="4159250" y="25201"/>
                  <a:pt x="4169569" y="14883"/>
                </a:cubicBezTo>
                <a:cubicBezTo>
                  <a:pt x="4179491" y="4961"/>
                  <a:pt x="4191596" y="0"/>
                  <a:pt x="4205883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B434277B-D152-4F29-A754-73B94FBF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46" y="5075884"/>
            <a:ext cx="643021" cy="6430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1F2A3FF-DD9C-4EDA-AEAB-09E9075C320C}"/>
              </a:ext>
            </a:extLst>
          </p:cNvPr>
          <p:cNvSpPr txBox="1"/>
          <p:nvPr/>
        </p:nvSpPr>
        <p:spPr>
          <a:xfrm>
            <a:off x="2114826" y="5569224"/>
            <a:ext cx="1842334" cy="656760"/>
          </a:xfrm>
          <a:custGeom>
            <a:avLst/>
            <a:gdLst/>
            <a:ahLst/>
            <a:cxnLst/>
            <a:rect l="l" t="t" r="r" b="b"/>
            <a:pathLst>
              <a:path w="1842334" h="656760">
                <a:moveTo>
                  <a:pt x="1644207" y="623106"/>
                </a:moveTo>
                <a:cubicBezTo>
                  <a:pt x="1648225" y="623106"/>
                  <a:pt x="1651490" y="624362"/>
                  <a:pt x="1654002" y="626873"/>
                </a:cubicBezTo>
                <a:cubicBezTo>
                  <a:pt x="1656513" y="629385"/>
                  <a:pt x="1657769" y="632650"/>
                  <a:pt x="1657769" y="636668"/>
                </a:cubicBezTo>
                <a:cubicBezTo>
                  <a:pt x="1657769" y="640519"/>
                  <a:pt x="1656513" y="643784"/>
                  <a:pt x="1654002" y="646463"/>
                </a:cubicBezTo>
                <a:cubicBezTo>
                  <a:pt x="1651490" y="649309"/>
                  <a:pt x="1648225" y="650732"/>
                  <a:pt x="1644207" y="650732"/>
                </a:cubicBezTo>
                <a:cubicBezTo>
                  <a:pt x="1640524" y="650732"/>
                  <a:pt x="1637259" y="649309"/>
                  <a:pt x="1634412" y="646463"/>
                </a:cubicBezTo>
                <a:cubicBezTo>
                  <a:pt x="1631566" y="643616"/>
                  <a:pt x="1630143" y="640352"/>
                  <a:pt x="1630143" y="636668"/>
                </a:cubicBezTo>
                <a:cubicBezTo>
                  <a:pt x="1630143" y="632650"/>
                  <a:pt x="1631566" y="629385"/>
                  <a:pt x="1634412" y="626873"/>
                </a:cubicBezTo>
                <a:cubicBezTo>
                  <a:pt x="1637259" y="624362"/>
                  <a:pt x="1640524" y="623106"/>
                  <a:pt x="1644207" y="623106"/>
                </a:cubicBezTo>
                <a:close/>
                <a:moveTo>
                  <a:pt x="1644207" y="485728"/>
                </a:moveTo>
                <a:cubicBezTo>
                  <a:pt x="1634161" y="485728"/>
                  <a:pt x="1625371" y="489077"/>
                  <a:pt x="1617837" y="495774"/>
                </a:cubicBezTo>
                <a:cubicBezTo>
                  <a:pt x="1610804" y="502137"/>
                  <a:pt x="1606116" y="510843"/>
                  <a:pt x="1603772" y="521894"/>
                </a:cubicBezTo>
                <a:lnTo>
                  <a:pt x="1683637" y="521894"/>
                </a:lnTo>
                <a:cubicBezTo>
                  <a:pt x="1683470" y="516368"/>
                  <a:pt x="1681963" y="510843"/>
                  <a:pt x="1679116" y="505318"/>
                </a:cubicBezTo>
                <a:cubicBezTo>
                  <a:pt x="1676438" y="499960"/>
                  <a:pt x="1672168" y="495356"/>
                  <a:pt x="1666308" y="491505"/>
                </a:cubicBezTo>
                <a:cubicBezTo>
                  <a:pt x="1660448" y="487654"/>
                  <a:pt x="1653081" y="485728"/>
                  <a:pt x="1644207" y="485728"/>
                </a:cubicBezTo>
                <a:close/>
                <a:moveTo>
                  <a:pt x="1159939" y="485728"/>
                </a:moveTo>
                <a:cubicBezTo>
                  <a:pt x="1152739" y="485728"/>
                  <a:pt x="1145623" y="487821"/>
                  <a:pt x="1138591" y="492007"/>
                </a:cubicBezTo>
                <a:cubicBezTo>
                  <a:pt x="1132062" y="495858"/>
                  <a:pt x="1126704" y="501718"/>
                  <a:pt x="1122518" y="509587"/>
                </a:cubicBezTo>
                <a:cubicBezTo>
                  <a:pt x="1118500" y="517122"/>
                  <a:pt x="1116490" y="525828"/>
                  <a:pt x="1116490" y="535707"/>
                </a:cubicBezTo>
                <a:cubicBezTo>
                  <a:pt x="1116490" y="545585"/>
                  <a:pt x="1118500" y="554292"/>
                  <a:pt x="1122518" y="561826"/>
                </a:cubicBezTo>
                <a:cubicBezTo>
                  <a:pt x="1126704" y="569695"/>
                  <a:pt x="1132062" y="575555"/>
                  <a:pt x="1138591" y="579406"/>
                </a:cubicBezTo>
                <a:cubicBezTo>
                  <a:pt x="1145623" y="583592"/>
                  <a:pt x="1152739" y="585685"/>
                  <a:pt x="1159939" y="585685"/>
                </a:cubicBezTo>
                <a:cubicBezTo>
                  <a:pt x="1167306" y="585685"/>
                  <a:pt x="1174422" y="583592"/>
                  <a:pt x="1181286" y="579406"/>
                </a:cubicBezTo>
                <a:cubicBezTo>
                  <a:pt x="1187984" y="575388"/>
                  <a:pt x="1193342" y="569528"/>
                  <a:pt x="1197360" y="561826"/>
                </a:cubicBezTo>
                <a:cubicBezTo>
                  <a:pt x="1201378" y="554292"/>
                  <a:pt x="1203387" y="545585"/>
                  <a:pt x="1203387" y="535707"/>
                </a:cubicBezTo>
                <a:cubicBezTo>
                  <a:pt x="1203387" y="525661"/>
                  <a:pt x="1201378" y="516871"/>
                  <a:pt x="1197360" y="509336"/>
                </a:cubicBezTo>
                <a:cubicBezTo>
                  <a:pt x="1193342" y="501969"/>
                  <a:pt x="1187984" y="496193"/>
                  <a:pt x="1181286" y="492007"/>
                </a:cubicBezTo>
                <a:cubicBezTo>
                  <a:pt x="1174422" y="487821"/>
                  <a:pt x="1167306" y="485728"/>
                  <a:pt x="1159939" y="485728"/>
                </a:cubicBezTo>
                <a:close/>
                <a:moveTo>
                  <a:pt x="381149" y="485728"/>
                </a:moveTo>
                <a:cubicBezTo>
                  <a:pt x="373112" y="485728"/>
                  <a:pt x="365578" y="487738"/>
                  <a:pt x="358546" y="491756"/>
                </a:cubicBezTo>
                <a:cubicBezTo>
                  <a:pt x="351681" y="495774"/>
                  <a:pt x="346072" y="501551"/>
                  <a:pt x="341719" y="509085"/>
                </a:cubicBezTo>
                <a:cubicBezTo>
                  <a:pt x="337533" y="516452"/>
                  <a:pt x="335440" y="525326"/>
                  <a:pt x="335440" y="535707"/>
                </a:cubicBezTo>
                <a:cubicBezTo>
                  <a:pt x="335440" y="545920"/>
                  <a:pt x="337533" y="554710"/>
                  <a:pt x="341719" y="562077"/>
                </a:cubicBezTo>
                <a:cubicBezTo>
                  <a:pt x="346072" y="569612"/>
                  <a:pt x="351681" y="575388"/>
                  <a:pt x="358546" y="579406"/>
                </a:cubicBezTo>
                <a:cubicBezTo>
                  <a:pt x="365913" y="583592"/>
                  <a:pt x="373447" y="585685"/>
                  <a:pt x="381149" y="585685"/>
                </a:cubicBezTo>
                <a:cubicBezTo>
                  <a:pt x="388851" y="585685"/>
                  <a:pt x="396385" y="583592"/>
                  <a:pt x="403752" y="579406"/>
                </a:cubicBezTo>
                <a:cubicBezTo>
                  <a:pt x="410450" y="575555"/>
                  <a:pt x="415975" y="569779"/>
                  <a:pt x="420328" y="562077"/>
                </a:cubicBezTo>
                <a:cubicBezTo>
                  <a:pt x="424514" y="554710"/>
                  <a:pt x="426607" y="545920"/>
                  <a:pt x="426607" y="535707"/>
                </a:cubicBezTo>
                <a:cubicBezTo>
                  <a:pt x="426607" y="525326"/>
                  <a:pt x="424514" y="516452"/>
                  <a:pt x="420328" y="509085"/>
                </a:cubicBezTo>
                <a:cubicBezTo>
                  <a:pt x="415975" y="501383"/>
                  <a:pt x="410450" y="495607"/>
                  <a:pt x="403752" y="491756"/>
                </a:cubicBezTo>
                <a:cubicBezTo>
                  <a:pt x="396720" y="487738"/>
                  <a:pt x="389186" y="485728"/>
                  <a:pt x="381149" y="485728"/>
                </a:cubicBezTo>
                <a:close/>
                <a:moveTo>
                  <a:pt x="1729318" y="470157"/>
                </a:moveTo>
                <a:lnTo>
                  <a:pt x="1751168" y="470157"/>
                </a:lnTo>
                <a:lnTo>
                  <a:pt x="1751168" y="549269"/>
                </a:lnTo>
                <a:cubicBezTo>
                  <a:pt x="1751168" y="561993"/>
                  <a:pt x="1754014" y="571202"/>
                  <a:pt x="1759707" y="576895"/>
                </a:cubicBezTo>
                <a:cubicBezTo>
                  <a:pt x="1765567" y="582755"/>
                  <a:pt x="1773185" y="585685"/>
                  <a:pt x="1782561" y="585685"/>
                </a:cubicBezTo>
                <a:cubicBezTo>
                  <a:pt x="1789928" y="585685"/>
                  <a:pt x="1796542" y="583676"/>
                  <a:pt x="1802402" y="579658"/>
                </a:cubicBezTo>
                <a:cubicBezTo>
                  <a:pt x="1807927" y="575807"/>
                  <a:pt x="1812364" y="570700"/>
                  <a:pt x="1815713" y="564338"/>
                </a:cubicBezTo>
                <a:cubicBezTo>
                  <a:pt x="1818894" y="558143"/>
                  <a:pt x="1820485" y="551445"/>
                  <a:pt x="1820485" y="544246"/>
                </a:cubicBezTo>
                <a:lnTo>
                  <a:pt x="1820485" y="470157"/>
                </a:lnTo>
                <a:lnTo>
                  <a:pt x="1842334" y="470157"/>
                </a:lnTo>
                <a:lnTo>
                  <a:pt x="1842334" y="601256"/>
                </a:lnTo>
                <a:lnTo>
                  <a:pt x="1821489" y="601256"/>
                </a:lnTo>
                <a:lnTo>
                  <a:pt x="1821489" y="582169"/>
                </a:lnTo>
                <a:lnTo>
                  <a:pt x="1820485" y="582169"/>
                </a:lnTo>
                <a:cubicBezTo>
                  <a:pt x="1817136" y="588531"/>
                  <a:pt x="1811360" y="594057"/>
                  <a:pt x="1803155" y="598745"/>
                </a:cubicBezTo>
                <a:cubicBezTo>
                  <a:pt x="1795621" y="603098"/>
                  <a:pt x="1787249" y="605275"/>
                  <a:pt x="1778041" y="605275"/>
                </a:cubicBezTo>
                <a:cubicBezTo>
                  <a:pt x="1762135" y="605275"/>
                  <a:pt x="1750079" y="600670"/>
                  <a:pt x="1741875" y="591461"/>
                </a:cubicBezTo>
                <a:cubicBezTo>
                  <a:pt x="1733504" y="582085"/>
                  <a:pt x="1729318" y="569109"/>
                  <a:pt x="1729318" y="552534"/>
                </a:cubicBezTo>
                <a:close/>
                <a:moveTo>
                  <a:pt x="1532558" y="470157"/>
                </a:moveTo>
                <a:lnTo>
                  <a:pt x="1554408" y="470157"/>
                </a:lnTo>
                <a:lnTo>
                  <a:pt x="1554408" y="601256"/>
                </a:lnTo>
                <a:lnTo>
                  <a:pt x="1532558" y="601256"/>
                </a:lnTo>
                <a:close/>
                <a:moveTo>
                  <a:pt x="906633" y="470157"/>
                </a:moveTo>
                <a:lnTo>
                  <a:pt x="930241" y="470157"/>
                </a:lnTo>
                <a:lnTo>
                  <a:pt x="971429" y="567602"/>
                </a:lnTo>
                <a:lnTo>
                  <a:pt x="971932" y="567602"/>
                </a:lnTo>
                <a:lnTo>
                  <a:pt x="1011613" y="470157"/>
                </a:lnTo>
                <a:lnTo>
                  <a:pt x="1035221" y="470157"/>
                </a:lnTo>
                <a:lnTo>
                  <a:pt x="954351" y="656760"/>
                </a:lnTo>
                <a:lnTo>
                  <a:pt x="931748" y="656760"/>
                </a:lnTo>
                <a:lnTo>
                  <a:pt x="960881" y="592968"/>
                </a:lnTo>
                <a:close/>
                <a:moveTo>
                  <a:pt x="518369" y="470157"/>
                </a:moveTo>
                <a:lnTo>
                  <a:pt x="543232" y="470157"/>
                </a:lnTo>
                <a:lnTo>
                  <a:pt x="576886" y="518629"/>
                </a:lnTo>
                <a:lnTo>
                  <a:pt x="609535" y="470157"/>
                </a:lnTo>
                <a:lnTo>
                  <a:pt x="635152" y="470157"/>
                </a:lnTo>
                <a:lnTo>
                  <a:pt x="589192" y="534702"/>
                </a:lnTo>
                <a:lnTo>
                  <a:pt x="635906" y="601256"/>
                </a:lnTo>
                <a:lnTo>
                  <a:pt x="610540" y="601256"/>
                </a:lnTo>
                <a:lnTo>
                  <a:pt x="576635" y="550776"/>
                </a:lnTo>
                <a:lnTo>
                  <a:pt x="542981" y="601256"/>
                </a:lnTo>
                <a:lnTo>
                  <a:pt x="517364" y="601256"/>
                </a:lnTo>
                <a:lnTo>
                  <a:pt x="563826" y="534702"/>
                </a:lnTo>
                <a:close/>
                <a:moveTo>
                  <a:pt x="1644207" y="465888"/>
                </a:moveTo>
                <a:cubicBezTo>
                  <a:pt x="1656764" y="465888"/>
                  <a:pt x="1667899" y="468818"/>
                  <a:pt x="1677610" y="474678"/>
                </a:cubicBezTo>
                <a:cubicBezTo>
                  <a:pt x="1686986" y="480371"/>
                  <a:pt x="1694185" y="488240"/>
                  <a:pt x="1699208" y="498286"/>
                </a:cubicBezTo>
                <a:cubicBezTo>
                  <a:pt x="1704399" y="508667"/>
                  <a:pt x="1706994" y="520303"/>
                  <a:pt x="1706994" y="533195"/>
                </a:cubicBezTo>
                <a:cubicBezTo>
                  <a:pt x="1706994" y="534200"/>
                  <a:pt x="1706826" y="536376"/>
                  <a:pt x="1706492" y="539725"/>
                </a:cubicBezTo>
                <a:lnTo>
                  <a:pt x="1602517" y="539725"/>
                </a:lnTo>
                <a:cubicBezTo>
                  <a:pt x="1603019" y="549771"/>
                  <a:pt x="1605447" y="558226"/>
                  <a:pt x="1609800" y="565091"/>
                </a:cubicBezTo>
                <a:cubicBezTo>
                  <a:pt x="1613986" y="571621"/>
                  <a:pt x="1619427" y="576727"/>
                  <a:pt x="1626124" y="580411"/>
                </a:cubicBezTo>
                <a:cubicBezTo>
                  <a:pt x="1632654" y="583927"/>
                  <a:pt x="1639519" y="585685"/>
                  <a:pt x="1646718" y="585685"/>
                </a:cubicBezTo>
                <a:cubicBezTo>
                  <a:pt x="1663796" y="585685"/>
                  <a:pt x="1676772" y="577732"/>
                  <a:pt x="1685646" y="561826"/>
                </a:cubicBezTo>
                <a:lnTo>
                  <a:pt x="1703980" y="570867"/>
                </a:lnTo>
                <a:cubicBezTo>
                  <a:pt x="1698455" y="581416"/>
                  <a:pt x="1690837" y="589787"/>
                  <a:pt x="1681126" y="595982"/>
                </a:cubicBezTo>
                <a:cubicBezTo>
                  <a:pt x="1671415" y="602177"/>
                  <a:pt x="1659694" y="605275"/>
                  <a:pt x="1645965" y="605275"/>
                </a:cubicBezTo>
                <a:cubicBezTo>
                  <a:pt x="1633240" y="605275"/>
                  <a:pt x="1622022" y="602345"/>
                  <a:pt x="1612311" y="596484"/>
                </a:cubicBezTo>
                <a:cubicBezTo>
                  <a:pt x="1602265" y="590457"/>
                  <a:pt x="1594480" y="582169"/>
                  <a:pt x="1588955" y="571621"/>
                </a:cubicBezTo>
                <a:cubicBezTo>
                  <a:pt x="1583429" y="561073"/>
                  <a:pt x="1580667" y="549185"/>
                  <a:pt x="1580667" y="535958"/>
                </a:cubicBezTo>
                <a:cubicBezTo>
                  <a:pt x="1580667" y="523233"/>
                  <a:pt x="1583262" y="511597"/>
                  <a:pt x="1588452" y="501048"/>
                </a:cubicBezTo>
                <a:cubicBezTo>
                  <a:pt x="1593810" y="490165"/>
                  <a:pt x="1601261" y="481626"/>
                  <a:pt x="1610804" y="475431"/>
                </a:cubicBezTo>
                <a:cubicBezTo>
                  <a:pt x="1620683" y="469069"/>
                  <a:pt x="1631817" y="465888"/>
                  <a:pt x="1644207" y="465888"/>
                </a:cubicBezTo>
                <a:close/>
                <a:moveTo>
                  <a:pt x="381149" y="465888"/>
                </a:moveTo>
                <a:cubicBezTo>
                  <a:pt x="394041" y="465888"/>
                  <a:pt x="405594" y="468985"/>
                  <a:pt x="415807" y="475180"/>
                </a:cubicBezTo>
                <a:cubicBezTo>
                  <a:pt x="426021" y="481375"/>
                  <a:pt x="434058" y="489830"/>
                  <a:pt x="439918" y="500546"/>
                </a:cubicBezTo>
                <a:cubicBezTo>
                  <a:pt x="445610" y="510927"/>
                  <a:pt x="448457" y="522647"/>
                  <a:pt x="448457" y="535707"/>
                </a:cubicBezTo>
                <a:cubicBezTo>
                  <a:pt x="448457" y="548766"/>
                  <a:pt x="445610" y="560487"/>
                  <a:pt x="439918" y="570867"/>
                </a:cubicBezTo>
                <a:cubicBezTo>
                  <a:pt x="434058" y="581583"/>
                  <a:pt x="426021" y="590038"/>
                  <a:pt x="415807" y="596233"/>
                </a:cubicBezTo>
                <a:cubicBezTo>
                  <a:pt x="405929" y="602261"/>
                  <a:pt x="394376" y="605275"/>
                  <a:pt x="381149" y="605275"/>
                </a:cubicBezTo>
                <a:cubicBezTo>
                  <a:pt x="367922" y="605275"/>
                  <a:pt x="356369" y="602261"/>
                  <a:pt x="346491" y="596233"/>
                </a:cubicBezTo>
                <a:cubicBezTo>
                  <a:pt x="336277" y="590038"/>
                  <a:pt x="328241" y="581583"/>
                  <a:pt x="322381" y="570867"/>
                </a:cubicBezTo>
                <a:cubicBezTo>
                  <a:pt x="316688" y="560487"/>
                  <a:pt x="313842" y="548766"/>
                  <a:pt x="313842" y="535707"/>
                </a:cubicBezTo>
                <a:cubicBezTo>
                  <a:pt x="313842" y="522647"/>
                  <a:pt x="316688" y="510927"/>
                  <a:pt x="322381" y="500546"/>
                </a:cubicBezTo>
                <a:cubicBezTo>
                  <a:pt x="328241" y="489830"/>
                  <a:pt x="336277" y="481375"/>
                  <a:pt x="346491" y="475180"/>
                </a:cubicBezTo>
                <a:cubicBezTo>
                  <a:pt x="356704" y="468985"/>
                  <a:pt x="368257" y="465888"/>
                  <a:pt x="381149" y="465888"/>
                </a:cubicBezTo>
                <a:close/>
                <a:moveTo>
                  <a:pt x="1378391" y="442280"/>
                </a:moveTo>
                <a:lnTo>
                  <a:pt x="1395971" y="442280"/>
                </a:lnTo>
                <a:lnTo>
                  <a:pt x="1395971" y="459860"/>
                </a:lnTo>
                <a:cubicBezTo>
                  <a:pt x="1395971" y="469069"/>
                  <a:pt x="1393711" y="475766"/>
                  <a:pt x="1389190" y="479952"/>
                </a:cubicBezTo>
                <a:cubicBezTo>
                  <a:pt x="1384502" y="484305"/>
                  <a:pt x="1377721" y="486482"/>
                  <a:pt x="1368847" y="486482"/>
                </a:cubicBezTo>
                <a:lnTo>
                  <a:pt x="1366084" y="486482"/>
                </a:lnTo>
                <a:lnTo>
                  <a:pt x="1366084" y="601256"/>
                </a:lnTo>
                <a:lnTo>
                  <a:pt x="1345239" y="601256"/>
                </a:lnTo>
                <a:lnTo>
                  <a:pt x="1345239" y="582169"/>
                </a:lnTo>
                <a:lnTo>
                  <a:pt x="1344235" y="582169"/>
                </a:lnTo>
                <a:cubicBezTo>
                  <a:pt x="1340886" y="588531"/>
                  <a:pt x="1335110" y="594057"/>
                  <a:pt x="1326905" y="598745"/>
                </a:cubicBezTo>
                <a:cubicBezTo>
                  <a:pt x="1319371" y="603098"/>
                  <a:pt x="1310999" y="605275"/>
                  <a:pt x="1301791" y="605275"/>
                </a:cubicBezTo>
                <a:cubicBezTo>
                  <a:pt x="1285885" y="605275"/>
                  <a:pt x="1273830" y="600670"/>
                  <a:pt x="1265625" y="591461"/>
                </a:cubicBezTo>
                <a:cubicBezTo>
                  <a:pt x="1257254" y="582085"/>
                  <a:pt x="1253068" y="569109"/>
                  <a:pt x="1253068" y="552534"/>
                </a:cubicBezTo>
                <a:lnTo>
                  <a:pt x="1253068" y="470157"/>
                </a:lnTo>
                <a:lnTo>
                  <a:pt x="1274918" y="470157"/>
                </a:lnTo>
                <a:lnTo>
                  <a:pt x="1274918" y="549269"/>
                </a:lnTo>
                <a:cubicBezTo>
                  <a:pt x="1274918" y="561993"/>
                  <a:pt x="1277764" y="571202"/>
                  <a:pt x="1283457" y="576895"/>
                </a:cubicBezTo>
                <a:cubicBezTo>
                  <a:pt x="1289317" y="582755"/>
                  <a:pt x="1296935" y="585685"/>
                  <a:pt x="1306311" y="585685"/>
                </a:cubicBezTo>
                <a:cubicBezTo>
                  <a:pt x="1313678" y="585685"/>
                  <a:pt x="1320292" y="583676"/>
                  <a:pt x="1326152" y="579658"/>
                </a:cubicBezTo>
                <a:cubicBezTo>
                  <a:pt x="1331677" y="575807"/>
                  <a:pt x="1336114" y="570700"/>
                  <a:pt x="1339463" y="564338"/>
                </a:cubicBezTo>
                <a:cubicBezTo>
                  <a:pt x="1342644" y="558143"/>
                  <a:pt x="1344235" y="551445"/>
                  <a:pt x="1344235" y="544246"/>
                </a:cubicBezTo>
                <a:lnTo>
                  <a:pt x="1344235" y="470157"/>
                </a:lnTo>
                <a:lnTo>
                  <a:pt x="1368847" y="470157"/>
                </a:lnTo>
                <a:cubicBezTo>
                  <a:pt x="1375209" y="470157"/>
                  <a:pt x="1378391" y="466725"/>
                  <a:pt x="1378391" y="459860"/>
                </a:cubicBezTo>
                <a:close/>
                <a:moveTo>
                  <a:pt x="778316" y="442280"/>
                </a:moveTo>
                <a:lnTo>
                  <a:pt x="795896" y="442280"/>
                </a:lnTo>
                <a:lnTo>
                  <a:pt x="795896" y="459860"/>
                </a:lnTo>
                <a:cubicBezTo>
                  <a:pt x="795896" y="469069"/>
                  <a:pt x="793636" y="475766"/>
                  <a:pt x="789115" y="479952"/>
                </a:cubicBezTo>
                <a:cubicBezTo>
                  <a:pt x="784427" y="484305"/>
                  <a:pt x="777646" y="486482"/>
                  <a:pt x="768772" y="486482"/>
                </a:cubicBezTo>
                <a:lnTo>
                  <a:pt x="766009" y="486482"/>
                </a:lnTo>
                <a:lnTo>
                  <a:pt x="766009" y="601256"/>
                </a:lnTo>
                <a:lnTo>
                  <a:pt x="745164" y="601256"/>
                </a:lnTo>
                <a:lnTo>
                  <a:pt x="745164" y="582169"/>
                </a:lnTo>
                <a:lnTo>
                  <a:pt x="744160" y="582169"/>
                </a:lnTo>
                <a:cubicBezTo>
                  <a:pt x="740811" y="588531"/>
                  <a:pt x="735035" y="594057"/>
                  <a:pt x="726830" y="598745"/>
                </a:cubicBezTo>
                <a:cubicBezTo>
                  <a:pt x="719296" y="603098"/>
                  <a:pt x="710924" y="605275"/>
                  <a:pt x="701716" y="605275"/>
                </a:cubicBezTo>
                <a:cubicBezTo>
                  <a:pt x="685810" y="605275"/>
                  <a:pt x="673755" y="600670"/>
                  <a:pt x="665550" y="591461"/>
                </a:cubicBezTo>
                <a:cubicBezTo>
                  <a:pt x="657179" y="582085"/>
                  <a:pt x="652993" y="569109"/>
                  <a:pt x="652993" y="552534"/>
                </a:cubicBezTo>
                <a:lnTo>
                  <a:pt x="652993" y="470157"/>
                </a:lnTo>
                <a:lnTo>
                  <a:pt x="674843" y="470157"/>
                </a:lnTo>
                <a:lnTo>
                  <a:pt x="674843" y="549269"/>
                </a:lnTo>
                <a:cubicBezTo>
                  <a:pt x="674843" y="561993"/>
                  <a:pt x="677689" y="571202"/>
                  <a:pt x="683382" y="576895"/>
                </a:cubicBezTo>
                <a:cubicBezTo>
                  <a:pt x="689242" y="582755"/>
                  <a:pt x="696860" y="585685"/>
                  <a:pt x="706236" y="585685"/>
                </a:cubicBezTo>
                <a:cubicBezTo>
                  <a:pt x="713603" y="585685"/>
                  <a:pt x="720217" y="583676"/>
                  <a:pt x="726077" y="579658"/>
                </a:cubicBezTo>
                <a:cubicBezTo>
                  <a:pt x="731602" y="575807"/>
                  <a:pt x="736039" y="570700"/>
                  <a:pt x="739388" y="564338"/>
                </a:cubicBezTo>
                <a:cubicBezTo>
                  <a:pt x="742569" y="558143"/>
                  <a:pt x="744160" y="551445"/>
                  <a:pt x="744160" y="544246"/>
                </a:cubicBezTo>
                <a:lnTo>
                  <a:pt x="744160" y="470157"/>
                </a:lnTo>
                <a:lnTo>
                  <a:pt x="768772" y="470157"/>
                </a:lnTo>
                <a:cubicBezTo>
                  <a:pt x="775134" y="470157"/>
                  <a:pt x="778316" y="466725"/>
                  <a:pt x="778316" y="459860"/>
                </a:cubicBezTo>
                <a:close/>
                <a:moveTo>
                  <a:pt x="1473399" y="417165"/>
                </a:moveTo>
                <a:lnTo>
                  <a:pt x="1495249" y="417165"/>
                </a:lnTo>
                <a:lnTo>
                  <a:pt x="1495249" y="601256"/>
                </a:lnTo>
                <a:lnTo>
                  <a:pt x="1473399" y="601256"/>
                </a:lnTo>
                <a:close/>
                <a:moveTo>
                  <a:pt x="1202383" y="417165"/>
                </a:moveTo>
                <a:lnTo>
                  <a:pt x="1224233" y="417165"/>
                </a:lnTo>
                <a:lnTo>
                  <a:pt x="1224233" y="601256"/>
                </a:lnTo>
                <a:lnTo>
                  <a:pt x="1203387" y="601256"/>
                </a:lnTo>
                <a:lnTo>
                  <a:pt x="1203387" y="581918"/>
                </a:lnTo>
                <a:lnTo>
                  <a:pt x="1202383" y="581918"/>
                </a:lnTo>
                <a:cubicBezTo>
                  <a:pt x="1198532" y="588280"/>
                  <a:pt x="1192504" y="593806"/>
                  <a:pt x="1184300" y="598494"/>
                </a:cubicBezTo>
                <a:cubicBezTo>
                  <a:pt x="1176431" y="603014"/>
                  <a:pt x="1167557" y="605275"/>
                  <a:pt x="1157679" y="605275"/>
                </a:cubicBezTo>
                <a:cubicBezTo>
                  <a:pt x="1145456" y="605275"/>
                  <a:pt x="1134740" y="602345"/>
                  <a:pt x="1125532" y="596484"/>
                </a:cubicBezTo>
                <a:cubicBezTo>
                  <a:pt x="1116156" y="590624"/>
                  <a:pt x="1108705" y="582336"/>
                  <a:pt x="1103180" y="571621"/>
                </a:cubicBezTo>
                <a:cubicBezTo>
                  <a:pt x="1097654" y="561073"/>
                  <a:pt x="1094892" y="549101"/>
                  <a:pt x="1094892" y="535707"/>
                </a:cubicBezTo>
                <a:cubicBezTo>
                  <a:pt x="1094892" y="522480"/>
                  <a:pt x="1097654" y="510592"/>
                  <a:pt x="1103180" y="500044"/>
                </a:cubicBezTo>
                <a:cubicBezTo>
                  <a:pt x="1108872" y="489161"/>
                  <a:pt x="1116323" y="480789"/>
                  <a:pt x="1125532" y="474929"/>
                </a:cubicBezTo>
                <a:cubicBezTo>
                  <a:pt x="1135075" y="468902"/>
                  <a:pt x="1145791" y="465888"/>
                  <a:pt x="1157679" y="465888"/>
                </a:cubicBezTo>
                <a:cubicBezTo>
                  <a:pt x="1167390" y="465888"/>
                  <a:pt x="1176263" y="468232"/>
                  <a:pt x="1184300" y="472920"/>
                </a:cubicBezTo>
                <a:cubicBezTo>
                  <a:pt x="1192504" y="477775"/>
                  <a:pt x="1198532" y="483384"/>
                  <a:pt x="1202383" y="489747"/>
                </a:cubicBezTo>
                <a:lnTo>
                  <a:pt x="1203387" y="489747"/>
                </a:lnTo>
                <a:lnTo>
                  <a:pt x="1202383" y="471413"/>
                </a:lnTo>
                <a:close/>
                <a:moveTo>
                  <a:pt x="863799" y="417165"/>
                </a:moveTo>
                <a:lnTo>
                  <a:pt x="885649" y="417165"/>
                </a:lnTo>
                <a:lnTo>
                  <a:pt x="885649" y="601256"/>
                </a:lnTo>
                <a:lnTo>
                  <a:pt x="863799" y="601256"/>
                </a:lnTo>
                <a:close/>
                <a:moveTo>
                  <a:pt x="177999" y="417165"/>
                </a:moveTo>
                <a:lnTo>
                  <a:pt x="199849" y="417165"/>
                </a:lnTo>
                <a:lnTo>
                  <a:pt x="199849" y="471413"/>
                </a:lnTo>
                <a:lnTo>
                  <a:pt x="198593" y="489496"/>
                </a:lnTo>
                <a:lnTo>
                  <a:pt x="199849" y="489496"/>
                </a:lnTo>
                <a:cubicBezTo>
                  <a:pt x="203197" y="482966"/>
                  <a:pt x="208890" y="477357"/>
                  <a:pt x="216927" y="472669"/>
                </a:cubicBezTo>
                <a:cubicBezTo>
                  <a:pt x="224628" y="468148"/>
                  <a:pt x="233167" y="465888"/>
                  <a:pt x="242544" y="465888"/>
                </a:cubicBezTo>
                <a:cubicBezTo>
                  <a:pt x="258450" y="465888"/>
                  <a:pt x="270588" y="470576"/>
                  <a:pt x="278960" y="479952"/>
                </a:cubicBezTo>
                <a:cubicBezTo>
                  <a:pt x="287332" y="489328"/>
                  <a:pt x="291517" y="501718"/>
                  <a:pt x="291517" y="517122"/>
                </a:cubicBezTo>
                <a:lnTo>
                  <a:pt x="291517" y="601256"/>
                </a:lnTo>
                <a:lnTo>
                  <a:pt x="269668" y="601256"/>
                </a:lnTo>
                <a:lnTo>
                  <a:pt x="269668" y="520387"/>
                </a:lnTo>
                <a:cubicBezTo>
                  <a:pt x="269668" y="508667"/>
                  <a:pt x="266654" y="499960"/>
                  <a:pt x="260626" y="494267"/>
                </a:cubicBezTo>
                <a:cubicBezTo>
                  <a:pt x="254766" y="488575"/>
                  <a:pt x="246981" y="485728"/>
                  <a:pt x="237270" y="485728"/>
                </a:cubicBezTo>
                <a:cubicBezTo>
                  <a:pt x="230740" y="485728"/>
                  <a:pt x="224461" y="487821"/>
                  <a:pt x="218433" y="492007"/>
                </a:cubicBezTo>
                <a:cubicBezTo>
                  <a:pt x="212741" y="496025"/>
                  <a:pt x="208220" y="501300"/>
                  <a:pt x="204872" y="507829"/>
                </a:cubicBezTo>
                <a:cubicBezTo>
                  <a:pt x="201523" y="514527"/>
                  <a:pt x="199849" y="521308"/>
                  <a:pt x="199849" y="528172"/>
                </a:cubicBezTo>
                <a:lnTo>
                  <a:pt x="199849" y="601256"/>
                </a:lnTo>
                <a:lnTo>
                  <a:pt x="177999" y="601256"/>
                </a:lnTo>
                <a:close/>
                <a:moveTo>
                  <a:pt x="20343" y="417165"/>
                </a:moveTo>
                <a:lnTo>
                  <a:pt x="42193" y="417165"/>
                </a:lnTo>
                <a:lnTo>
                  <a:pt x="42193" y="514108"/>
                </a:lnTo>
                <a:lnTo>
                  <a:pt x="43198" y="514108"/>
                </a:lnTo>
                <a:lnTo>
                  <a:pt x="126076" y="417165"/>
                </a:lnTo>
                <a:lnTo>
                  <a:pt x="153954" y="417165"/>
                </a:lnTo>
                <a:lnTo>
                  <a:pt x="153954" y="418170"/>
                </a:lnTo>
                <a:lnTo>
                  <a:pt x="85893" y="496779"/>
                </a:lnTo>
                <a:lnTo>
                  <a:pt x="158977" y="600252"/>
                </a:lnTo>
                <a:lnTo>
                  <a:pt x="158977" y="601256"/>
                </a:lnTo>
                <a:lnTo>
                  <a:pt x="132355" y="601256"/>
                </a:lnTo>
                <a:lnTo>
                  <a:pt x="71326" y="513606"/>
                </a:lnTo>
                <a:lnTo>
                  <a:pt x="42193" y="547260"/>
                </a:lnTo>
                <a:lnTo>
                  <a:pt x="42193" y="601256"/>
                </a:lnTo>
                <a:lnTo>
                  <a:pt x="20343" y="601256"/>
                </a:lnTo>
                <a:close/>
                <a:moveTo>
                  <a:pt x="1543357" y="414654"/>
                </a:moveTo>
                <a:cubicBezTo>
                  <a:pt x="1547878" y="414654"/>
                  <a:pt x="1551562" y="416077"/>
                  <a:pt x="1554408" y="418923"/>
                </a:cubicBezTo>
                <a:cubicBezTo>
                  <a:pt x="1557422" y="421937"/>
                  <a:pt x="1558928" y="425704"/>
                  <a:pt x="1558928" y="430225"/>
                </a:cubicBezTo>
                <a:cubicBezTo>
                  <a:pt x="1558928" y="434578"/>
                  <a:pt x="1557422" y="438262"/>
                  <a:pt x="1554408" y="441275"/>
                </a:cubicBezTo>
                <a:cubicBezTo>
                  <a:pt x="1551227" y="444457"/>
                  <a:pt x="1547543" y="446047"/>
                  <a:pt x="1543357" y="446047"/>
                </a:cubicBezTo>
                <a:cubicBezTo>
                  <a:pt x="1539172" y="446047"/>
                  <a:pt x="1535488" y="444457"/>
                  <a:pt x="1532307" y="441275"/>
                </a:cubicBezTo>
                <a:cubicBezTo>
                  <a:pt x="1529126" y="438094"/>
                  <a:pt x="1527535" y="434411"/>
                  <a:pt x="1527535" y="430225"/>
                </a:cubicBezTo>
                <a:cubicBezTo>
                  <a:pt x="1527535" y="425872"/>
                  <a:pt x="1529126" y="422104"/>
                  <a:pt x="1532307" y="418923"/>
                </a:cubicBezTo>
                <a:cubicBezTo>
                  <a:pt x="1535153" y="416077"/>
                  <a:pt x="1538837" y="414654"/>
                  <a:pt x="1543357" y="414654"/>
                </a:cubicBezTo>
                <a:close/>
                <a:moveTo>
                  <a:pt x="1634915" y="411891"/>
                </a:moveTo>
                <a:lnTo>
                  <a:pt x="1654253" y="411891"/>
                </a:lnTo>
                <a:lnTo>
                  <a:pt x="1680372" y="442029"/>
                </a:lnTo>
                <a:lnTo>
                  <a:pt x="1680372" y="443284"/>
                </a:lnTo>
                <a:lnTo>
                  <a:pt x="1659276" y="443284"/>
                </a:lnTo>
                <a:lnTo>
                  <a:pt x="1645463" y="426960"/>
                </a:lnTo>
                <a:lnTo>
                  <a:pt x="1643454" y="426960"/>
                </a:lnTo>
                <a:lnTo>
                  <a:pt x="1629640" y="443284"/>
                </a:lnTo>
                <a:lnTo>
                  <a:pt x="1608544" y="443284"/>
                </a:lnTo>
                <a:lnTo>
                  <a:pt x="1608544" y="442029"/>
                </a:lnTo>
                <a:close/>
                <a:moveTo>
                  <a:pt x="974946" y="411891"/>
                </a:moveTo>
                <a:lnTo>
                  <a:pt x="998805" y="411891"/>
                </a:lnTo>
                <a:lnTo>
                  <a:pt x="980471" y="444540"/>
                </a:lnTo>
                <a:lnTo>
                  <a:pt x="961384" y="444540"/>
                </a:lnTo>
                <a:close/>
                <a:moveTo>
                  <a:pt x="385167" y="411891"/>
                </a:moveTo>
                <a:lnTo>
                  <a:pt x="409026" y="411891"/>
                </a:lnTo>
                <a:lnTo>
                  <a:pt x="390693" y="444540"/>
                </a:lnTo>
                <a:lnTo>
                  <a:pt x="371606" y="444540"/>
                </a:lnTo>
                <a:close/>
                <a:moveTo>
                  <a:pt x="1294256" y="411138"/>
                </a:moveTo>
                <a:cubicBezTo>
                  <a:pt x="1299447" y="411138"/>
                  <a:pt x="1306311" y="413733"/>
                  <a:pt x="1314850" y="418923"/>
                </a:cubicBezTo>
                <a:cubicBezTo>
                  <a:pt x="1319538" y="421770"/>
                  <a:pt x="1322887" y="423193"/>
                  <a:pt x="1324896" y="423193"/>
                </a:cubicBezTo>
                <a:cubicBezTo>
                  <a:pt x="1330589" y="423193"/>
                  <a:pt x="1333686" y="420095"/>
                  <a:pt x="1334189" y="413900"/>
                </a:cubicBezTo>
                <a:lnTo>
                  <a:pt x="1352271" y="413900"/>
                </a:lnTo>
                <a:cubicBezTo>
                  <a:pt x="1352271" y="423276"/>
                  <a:pt x="1349425" y="430476"/>
                  <a:pt x="1343732" y="435499"/>
                </a:cubicBezTo>
                <a:cubicBezTo>
                  <a:pt x="1338207" y="440354"/>
                  <a:pt x="1331761" y="442782"/>
                  <a:pt x="1324394" y="442782"/>
                </a:cubicBezTo>
                <a:cubicBezTo>
                  <a:pt x="1321213" y="442782"/>
                  <a:pt x="1318199" y="442196"/>
                  <a:pt x="1315353" y="441024"/>
                </a:cubicBezTo>
                <a:cubicBezTo>
                  <a:pt x="1311502" y="439517"/>
                  <a:pt x="1307818" y="437676"/>
                  <a:pt x="1304302" y="435499"/>
                </a:cubicBezTo>
                <a:cubicBezTo>
                  <a:pt x="1298944" y="432318"/>
                  <a:pt x="1295512" y="430727"/>
                  <a:pt x="1294005" y="430727"/>
                </a:cubicBezTo>
                <a:cubicBezTo>
                  <a:pt x="1288312" y="430727"/>
                  <a:pt x="1285215" y="433908"/>
                  <a:pt x="1284713" y="440271"/>
                </a:cubicBezTo>
                <a:lnTo>
                  <a:pt x="1266881" y="440271"/>
                </a:lnTo>
                <a:cubicBezTo>
                  <a:pt x="1266881" y="430727"/>
                  <a:pt x="1269644" y="423528"/>
                  <a:pt x="1275169" y="418672"/>
                </a:cubicBezTo>
                <a:cubicBezTo>
                  <a:pt x="1280862" y="413649"/>
                  <a:pt x="1287224" y="411138"/>
                  <a:pt x="1294256" y="411138"/>
                </a:cubicBezTo>
                <a:close/>
                <a:moveTo>
                  <a:pt x="704227" y="402096"/>
                </a:moveTo>
                <a:cubicBezTo>
                  <a:pt x="712766" y="402096"/>
                  <a:pt x="719296" y="404105"/>
                  <a:pt x="723817" y="408124"/>
                </a:cubicBezTo>
                <a:cubicBezTo>
                  <a:pt x="728505" y="412310"/>
                  <a:pt x="730849" y="418170"/>
                  <a:pt x="730849" y="425704"/>
                </a:cubicBezTo>
                <a:cubicBezTo>
                  <a:pt x="730849" y="433573"/>
                  <a:pt x="728254" y="439852"/>
                  <a:pt x="723063" y="444540"/>
                </a:cubicBezTo>
                <a:cubicBezTo>
                  <a:pt x="717705" y="449396"/>
                  <a:pt x="710924" y="452409"/>
                  <a:pt x="702720" y="453582"/>
                </a:cubicBezTo>
                <a:lnTo>
                  <a:pt x="698953" y="440020"/>
                </a:lnTo>
                <a:cubicBezTo>
                  <a:pt x="704143" y="438513"/>
                  <a:pt x="707911" y="436755"/>
                  <a:pt x="710255" y="434745"/>
                </a:cubicBezTo>
                <a:cubicBezTo>
                  <a:pt x="712599" y="432736"/>
                  <a:pt x="713771" y="430057"/>
                  <a:pt x="713771" y="426709"/>
                </a:cubicBezTo>
                <a:cubicBezTo>
                  <a:pt x="713771" y="423862"/>
                  <a:pt x="712766" y="421518"/>
                  <a:pt x="710757" y="419677"/>
                </a:cubicBezTo>
                <a:cubicBezTo>
                  <a:pt x="708915" y="418002"/>
                  <a:pt x="706069" y="417165"/>
                  <a:pt x="702218" y="417165"/>
                </a:cubicBezTo>
                <a:cubicBezTo>
                  <a:pt x="697530" y="417165"/>
                  <a:pt x="692842" y="418170"/>
                  <a:pt x="688154" y="420179"/>
                </a:cubicBezTo>
                <a:lnTo>
                  <a:pt x="683633" y="406366"/>
                </a:lnTo>
                <a:cubicBezTo>
                  <a:pt x="690163" y="403519"/>
                  <a:pt x="697028" y="402096"/>
                  <a:pt x="704227" y="402096"/>
                </a:cubicBezTo>
                <a:close/>
                <a:moveTo>
                  <a:pt x="257324" y="242106"/>
                </a:moveTo>
                <a:cubicBezTo>
                  <a:pt x="261342" y="242106"/>
                  <a:pt x="264607" y="243362"/>
                  <a:pt x="267119" y="245873"/>
                </a:cubicBezTo>
                <a:cubicBezTo>
                  <a:pt x="269630" y="248385"/>
                  <a:pt x="270886" y="251650"/>
                  <a:pt x="270886" y="255668"/>
                </a:cubicBezTo>
                <a:cubicBezTo>
                  <a:pt x="270886" y="259519"/>
                  <a:pt x="269630" y="262784"/>
                  <a:pt x="267119" y="265463"/>
                </a:cubicBezTo>
                <a:cubicBezTo>
                  <a:pt x="264607" y="268309"/>
                  <a:pt x="261342" y="269732"/>
                  <a:pt x="257324" y="269732"/>
                </a:cubicBezTo>
                <a:cubicBezTo>
                  <a:pt x="253641" y="269732"/>
                  <a:pt x="250376" y="268309"/>
                  <a:pt x="247529" y="265463"/>
                </a:cubicBezTo>
                <a:cubicBezTo>
                  <a:pt x="244850" y="262784"/>
                  <a:pt x="243511" y="259519"/>
                  <a:pt x="243511" y="255668"/>
                </a:cubicBezTo>
                <a:cubicBezTo>
                  <a:pt x="243511" y="251650"/>
                  <a:pt x="244850" y="248385"/>
                  <a:pt x="247529" y="245873"/>
                </a:cubicBezTo>
                <a:cubicBezTo>
                  <a:pt x="250208" y="243362"/>
                  <a:pt x="253473" y="242106"/>
                  <a:pt x="257324" y="242106"/>
                </a:cubicBezTo>
                <a:close/>
                <a:moveTo>
                  <a:pt x="990982" y="154204"/>
                </a:moveTo>
                <a:cubicBezTo>
                  <a:pt x="978927" y="154204"/>
                  <a:pt x="969885" y="156716"/>
                  <a:pt x="963858" y="161739"/>
                </a:cubicBezTo>
                <a:cubicBezTo>
                  <a:pt x="957830" y="166762"/>
                  <a:pt x="954817" y="173124"/>
                  <a:pt x="954817" y="180826"/>
                </a:cubicBezTo>
                <a:cubicBezTo>
                  <a:pt x="954817" y="188026"/>
                  <a:pt x="957579" y="193886"/>
                  <a:pt x="963104" y="198406"/>
                </a:cubicBezTo>
                <a:cubicBezTo>
                  <a:pt x="968630" y="202927"/>
                  <a:pt x="975578" y="205187"/>
                  <a:pt x="983950" y="205187"/>
                </a:cubicBezTo>
                <a:cubicBezTo>
                  <a:pt x="991317" y="205187"/>
                  <a:pt x="998181" y="203262"/>
                  <a:pt x="1004544" y="199411"/>
                </a:cubicBezTo>
                <a:cubicBezTo>
                  <a:pt x="1010906" y="195560"/>
                  <a:pt x="1015929" y="190537"/>
                  <a:pt x="1019613" y="184342"/>
                </a:cubicBezTo>
                <a:cubicBezTo>
                  <a:pt x="1023296" y="178147"/>
                  <a:pt x="1025138" y="171199"/>
                  <a:pt x="1025138" y="163497"/>
                </a:cubicBezTo>
                <a:cubicBezTo>
                  <a:pt x="1021119" y="160818"/>
                  <a:pt x="1016097" y="158558"/>
                  <a:pt x="1010069" y="156716"/>
                </a:cubicBezTo>
                <a:cubicBezTo>
                  <a:pt x="1004376" y="155042"/>
                  <a:pt x="998014" y="154204"/>
                  <a:pt x="990982" y="154204"/>
                </a:cubicBezTo>
                <a:close/>
                <a:moveTo>
                  <a:pt x="1133624" y="104728"/>
                </a:moveTo>
                <a:cubicBezTo>
                  <a:pt x="1125588" y="104728"/>
                  <a:pt x="1118053" y="106738"/>
                  <a:pt x="1111021" y="110756"/>
                </a:cubicBezTo>
                <a:cubicBezTo>
                  <a:pt x="1104156" y="114774"/>
                  <a:pt x="1098547" y="120551"/>
                  <a:pt x="1094194" y="128085"/>
                </a:cubicBezTo>
                <a:cubicBezTo>
                  <a:pt x="1090008" y="135452"/>
                  <a:pt x="1087915" y="144326"/>
                  <a:pt x="1087915" y="154707"/>
                </a:cubicBezTo>
                <a:cubicBezTo>
                  <a:pt x="1087915" y="164920"/>
                  <a:pt x="1090008" y="173710"/>
                  <a:pt x="1094194" y="181077"/>
                </a:cubicBezTo>
                <a:cubicBezTo>
                  <a:pt x="1098547" y="188612"/>
                  <a:pt x="1104156" y="194388"/>
                  <a:pt x="1111021" y="198406"/>
                </a:cubicBezTo>
                <a:cubicBezTo>
                  <a:pt x="1118388" y="202592"/>
                  <a:pt x="1125922" y="204685"/>
                  <a:pt x="1133624" y="204685"/>
                </a:cubicBezTo>
                <a:cubicBezTo>
                  <a:pt x="1141326" y="204685"/>
                  <a:pt x="1148861" y="202592"/>
                  <a:pt x="1156227" y="198406"/>
                </a:cubicBezTo>
                <a:cubicBezTo>
                  <a:pt x="1162925" y="194555"/>
                  <a:pt x="1168450" y="188779"/>
                  <a:pt x="1172803" y="181077"/>
                </a:cubicBezTo>
                <a:cubicBezTo>
                  <a:pt x="1176989" y="173710"/>
                  <a:pt x="1179082" y="164920"/>
                  <a:pt x="1179082" y="154707"/>
                </a:cubicBezTo>
                <a:cubicBezTo>
                  <a:pt x="1179082" y="144326"/>
                  <a:pt x="1176989" y="135452"/>
                  <a:pt x="1172803" y="128085"/>
                </a:cubicBezTo>
                <a:cubicBezTo>
                  <a:pt x="1168450" y="120383"/>
                  <a:pt x="1162925" y="114607"/>
                  <a:pt x="1156227" y="110756"/>
                </a:cubicBezTo>
                <a:cubicBezTo>
                  <a:pt x="1149195" y="106738"/>
                  <a:pt x="1141661" y="104728"/>
                  <a:pt x="1133624" y="104728"/>
                </a:cubicBezTo>
                <a:close/>
                <a:moveTo>
                  <a:pt x="653607" y="104728"/>
                </a:moveTo>
                <a:cubicBezTo>
                  <a:pt x="643561" y="104728"/>
                  <a:pt x="634771" y="108077"/>
                  <a:pt x="627236" y="114774"/>
                </a:cubicBezTo>
                <a:cubicBezTo>
                  <a:pt x="620204" y="121137"/>
                  <a:pt x="615516" y="129843"/>
                  <a:pt x="613172" y="140894"/>
                </a:cubicBezTo>
                <a:lnTo>
                  <a:pt x="693037" y="140894"/>
                </a:lnTo>
                <a:cubicBezTo>
                  <a:pt x="692870" y="135368"/>
                  <a:pt x="691363" y="129843"/>
                  <a:pt x="688516" y="124318"/>
                </a:cubicBezTo>
                <a:cubicBezTo>
                  <a:pt x="685838" y="118960"/>
                  <a:pt x="681568" y="114356"/>
                  <a:pt x="675708" y="110505"/>
                </a:cubicBezTo>
                <a:cubicBezTo>
                  <a:pt x="669848" y="106654"/>
                  <a:pt x="662481" y="104728"/>
                  <a:pt x="653607" y="104728"/>
                </a:cubicBezTo>
                <a:close/>
                <a:moveTo>
                  <a:pt x="257324" y="104728"/>
                </a:moveTo>
                <a:cubicBezTo>
                  <a:pt x="249287" y="104728"/>
                  <a:pt x="241753" y="106738"/>
                  <a:pt x="234721" y="110756"/>
                </a:cubicBezTo>
                <a:cubicBezTo>
                  <a:pt x="227856" y="114774"/>
                  <a:pt x="222247" y="120551"/>
                  <a:pt x="217894" y="128085"/>
                </a:cubicBezTo>
                <a:cubicBezTo>
                  <a:pt x="213708" y="135452"/>
                  <a:pt x="211615" y="144326"/>
                  <a:pt x="211615" y="154707"/>
                </a:cubicBezTo>
                <a:cubicBezTo>
                  <a:pt x="211615" y="164920"/>
                  <a:pt x="213708" y="173710"/>
                  <a:pt x="217894" y="181077"/>
                </a:cubicBezTo>
                <a:cubicBezTo>
                  <a:pt x="222247" y="188612"/>
                  <a:pt x="227856" y="194388"/>
                  <a:pt x="234721" y="198406"/>
                </a:cubicBezTo>
                <a:cubicBezTo>
                  <a:pt x="242088" y="202592"/>
                  <a:pt x="249622" y="204685"/>
                  <a:pt x="257324" y="204685"/>
                </a:cubicBezTo>
                <a:cubicBezTo>
                  <a:pt x="265026" y="204685"/>
                  <a:pt x="272560" y="202592"/>
                  <a:pt x="279927" y="198406"/>
                </a:cubicBezTo>
                <a:cubicBezTo>
                  <a:pt x="286625" y="194555"/>
                  <a:pt x="292150" y="188779"/>
                  <a:pt x="296503" y="181077"/>
                </a:cubicBezTo>
                <a:cubicBezTo>
                  <a:pt x="300689" y="173710"/>
                  <a:pt x="302782" y="164920"/>
                  <a:pt x="302782" y="154707"/>
                </a:cubicBezTo>
                <a:cubicBezTo>
                  <a:pt x="302782" y="144326"/>
                  <a:pt x="300689" y="135452"/>
                  <a:pt x="296503" y="128085"/>
                </a:cubicBezTo>
                <a:cubicBezTo>
                  <a:pt x="292150" y="120383"/>
                  <a:pt x="286625" y="114607"/>
                  <a:pt x="279927" y="110756"/>
                </a:cubicBezTo>
                <a:cubicBezTo>
                  <a:pt x="272895" y="106738"/>
                  <a:pt x="265361" y="104728"/>
                  <a:pt x="257324" y="104728"/>
                </a:cubicBezTo>
                <a:close/>
                <a:moveTo>
                  <a:pt x="561622" y="85139"/>
                </a:moveTo>
                <a:cubicBezTo>
                  <a:pt x="567482" y="85139"/>
                  <a:pt x="572672" y="86060"/>
                  <a:pt x="577193" y="87902"/>
                </a:cubicBezTo>
                <a:lnTo>
                  <a:pt x="577193" y="111509"/>
                </a:lnTo>
                <a:cubicBezTo>
                  <a:pt x="571500" y="108663"/>
                  <a:pt x="565305" y="107240"/>
                  <a:pt x="558608" y="107240"/>
                </a:cubicBezTo>
                <a:cubicBezTo>
                  <a:pt x="552413" y="107240"/>
                  <a:pt x="546553" y="109082"/>
                  <a:pt x="541028" y="112765"/>
                </a:cubicBezTo>
                <a:cubicBezTo>
                  <a:pt x="535837" y="116114"/>
                  <a:pt x="531568" y="120969"/>
                  <a:pt x="528219" y="127332"/>
                </a:cubicBezTo>
                <a:cubicBezTo>
                  <a:pt x="525205" y="132857"/>
                  <a:pt x="523699" y="139387"/>
                  <a:pt x="523699" y="146921"/>
                </a:cubicBezTo>
                <a:lnTo>
                  <a:pt x="523699" y="220256"/>
                </a:lnTo>
                <a:lnTo>
                  <a:pt x="501849" y="220256"/>
                </a:lnTo>
                <a:lnTo>
                  <a:pt x="501849" y="89157"/>
                </a:lnTo>
                <a:lnTo>
                  <a:pt x="522443" y="89157"/>
                </a:lnTo>
                <a:lnTo>
                  <a:pt x="522443" y="110254"/>
                </a:lnTo>
                <a:lnTo>
                  <a:pt x="523699" y="110254"/>
                </a:lnTo>
                <a:cubicBezTo>
                  <a:pt x="526043" y="103222"/>
                  <a:pt x="530982" y="97278"/>
                  <a:pt x="538516" y="92422"/>
                </a:cubicBezTo>
                <a:cubicBezTo>
                  <a:pt x="545883" y="87567"/>
                  <a:pt x="553585" y="85139"/>
                  <a:pt x="561622" y="85139"/>
                </a:cubicBezTo>
                <a:close/>
                <a:moveTo>
                  <a:pt x="1133624" y="84888"/>
                </a:moveTo>
                <a:cubicBezTo>
                  <a:pt x="1146516" y="84888"/>
                  <a:pt x="1158069" y="87985"/>
                  <a:pt x="1168283" y="94180"/>
                </a:cubicBezTo>
                <a:cubicBezTo>
                  <a:pt x="1178496" y="100375"/>
                  <a:pt x="1186533" y="108830"/>
                  <a:pt x="1192393" y="119546"/>
                </a:cubicBezTo>
                <a:cubicBezTo>
                  <a:pt x="1198085" y="129927"/>
                  <a:pt x="1200932" y="141647"/>
                  <a:pt x="1200932" y="154707"/>
                </a:cubicBezTo>
                <a:cubicBezTo>
                  <a:pt x="1200932" y="167766"/>
                  <a:pt x="1198085" y="179487"/>
                  <a:pt x="1192393" y="189867"/>
                </a:cubicBezTo>
                <a:cubicBezTo>
                  <a:pt x="1186533" y="200583"/>
                  <a:pt x="1178496" y="209038"/>
                  <a:pt x="1168283" y="215233"/>
                </a:cubicBezTo>
                <a:cubicBezTo>
                  <a:pt x="1158404" y="221261"/>
                  <a:pt x="1146851" y="224275"/>
                  <a:pt x="1133624" y="224275"/>
                </a:cubicBezTo>
                <a:cubicBezTo>
                  <a:pt x="1120397" y="224275"/>
                  <a:pt x="1108844" y="221261"/>
                  <a:pt x="1098966" y="215233"/>
                </a:cubicBezTo>
                <a:cubicBezTo>
                  <a:pt x="1088753" y="209038"/>
                  <a:pt x="1080716" y="200583"/>
                  <a:pt x="1074856" y="189867"/>
                </a:cubicBezTo>
                <a:cubicBezTo>
                  <a:pt x="1069163" y="179487"/>
                  <a:pt x="1066317" y="167766"/>
                  <a:pt x="1066317" y="154707"/>
                </a:cubicBezTo>
                <a:cubicBezTo>
                  <a:pt x="1066317" y="141647"/>
                  <a:pt x="1069163" y="129927"/>
                  <a:pt x="1074856" y="119546"/>
                </a:cubicBezTo>
                <a:cubicBezTo>
                  <a:pt x="1080716" y="108830"/>
                  <a:pt x="1088753" y="100375"/>
                  <a:pt x="1098966" y="94180"/>
                </a:cubicBezTo>
                <a:cubicBezTo>
                  <a:pt x="1109179" y="87985"/>
                  <a:pt x="1120732" y="84888"/>
                  <a:pt x="1133624" y="84888"/>
                </a:cubicBezTo>
                <a:close/>
                <a:moveTo>
                  <a:pt x="988973" y="84888"/>
                </a:moveTo>
                <a:cubicBezTo>
                  <a:pt x="1006720" y="84888"/>
                  <a:pt x="1020701" y="89576"/>
                  <a:pt x="1030914" y="98952"/>
                </a:cubicBezTo>
                <a:cubicBezTo>
                  <a:pt x="1040960" y="108161"/>
                  <a:pt x="1045983" y="120886"/>
                  <a:pt x="1045983" y="137126"/>
                </a:cubicBezTo>
                <a:lnTo>
                  <a:pt x="1045983" y="220256"/>
                </a:lnTo>
                <a:lnTo>
                  <a:pt x="1025138" y="220256"/>
                </a:lnTo>
                <a:lnTo>
                  <a:pt x="1025138" y="201420"/>
                </a:lnTo>
                <a:lnTo>
                  <a:pt x="1024133" y="201420"/>
                </a:lnTo>
                <a:cubicBezTo>
                  <a:pt x="1020282" y="207950"/>
                  <a:pt x="1014673" y="213392"/>
                  <a:pt x="1007306" y="217745"/>
                </a:cubicBezTo>
                <a:cubicBezTo>
                  <a:pt x="1000107" y="222098"/>
                  <a:pt x="991568" y="224275"/>
                  <a:pt x="981689" y="224275"/>
                </a:cubicBezTo>
                <a:cubicBezTo>
                  <a:pt x="971978" y="224275"/>
                  <a:pt x="963439" y="222433"/>
                  <a:pt x="956072" y="218749"/>
                </a:cubicBezTo>
                <a:cubicBezTo>
                  <a:pt x="948370" y="214898"/>
                  <a:pt x="942510" y="209708"/>
                  <a:pt x="938492" y="203178"/>
                </a:cubicBezTo>
                <a:cubicBezTo>
                  <a:pt x="934474" y="196648"/>
                  <a:pt x="932464" y="189114"/>
                  <a:pt x="932464" y="180575"/>
                </a:cubicBezTo>
                <a:cubicBezTo>
                  <a:pt x="932464" y="166678"/>
                  <a:pt x="937655" y="155879"/>
                  <a:pt x="948036" y="148177"/>
                </a:cubicBezTo>
                <a:cubicBezTo>
                  <a:pt x="958751" y="140308"/>
                  <a:pt x="971978" y="136373"/>
                  <a:pt x="987717" y="136373"/>
                </a:cubicBezTo>
                <a:cubicBezTo>
                  <a:pt x="995921" y="136373"/>
                  <a:pt x="1003288" y="137210"/>
                  <a:pt x="1009818" y="138884"/>
                </a:cubicBezTo>
                <a:cubicBezTo>
                  <a:pt x="1016515" y="140559"/>
                  <a:pt x="1021622" y="142568"/>
                  <a:pt x="1025138" y="144912"/>
                </a:cubicBezTo>
                <a:lnTo>
                  <a:pt x="1025138" y="136875"/>
                </a:lnTo>
                <a:cubicBezTo>
                  <a:pt x="1025138" y="127332"/>
                  <a:pt x="1021789" y="119546"/>
                  <a:pt x="1015092" y="113519"/>
                </a:cubicBezTo>
                <a:cubicBezTo>
                  <a:pt x="1008395" y="107491"/>
                  <a:pt x="999688" y="104477"/>
                  <a:pt x="988973" y="104477"/>
                </a:cubicBezTo>
                <a:cubicBezTo>
                  <a:pt x="981773" y="104477"/>
                  <a:pt x="975076" y="106068"/>
                  <a:pt x="968881" y="109249"/>
                </a:cubicBezTo>
                <a:cubicBezTo>
                  <a:pt x="962351" y="112598"/>
                  <a:pt x="957412" y="117035"/>
                  <a:pt x="954063" y="122560"/>
                </a:cubicBezTo>
                <a:lnTo>
                  <a:pt x="937487" y="110254"/>
                </a:lnTo>
                <a:cubicBezTo>
                  <a:pt x="942510" y="102552"/>
                  <a:pt x="949626" y="96357"/>
                  <a:pt x="958835" y="91669"/>
                </a:cubicBezTo>
                <a:cubicBezTo>
                  <a:pt x="967876" y="87148"/>
                  <a:pt x="977922" y="84888"/>
                  <a:pt x="988973" y="84888"/>
                </a:cubicBezTo>
                <a:close/>
                <a:moveTo>
                  <a:pt x="856395" y="84888"/>
                </a:moveTo>
                <a:cubicBezTo>
                  <a:pt x="870291" y="84888"/>
                  <a:pt x="882263" y="88236"/>
                  <a:pt x="892309" y="94934"/>
                </a:cubicBezTo>
                <a:cubicBezTo>
                  <a:pt x="902020" y="101463"/>
                  <a:pt x="908884" y="110254"/>
                  <a:pt x="912903" y="121304"/>
                </a:cubicBezTo>
                <a:lnTo>
                  <a:pt x="893062" y="129592"/>
                </a:lnTo>
                <a:cubicBezTo>
                  <a:pt x="889714" y="121220"/>
                  <a:pt x="884942" y="115025"/>
                  <a:pt x="878747" y="111007"/>
                </a:cubicBezTo>
                <a:cubicBezTo>
                  <a:pt x="872384" y="106821"/>
                  <a:pt x="864599" y="104728"/>
                  <a:pt x="855390" y="104728"/>
                </a:cubicBezTo>
                <a:cubicBezTo>
                  <a:pt x="847688" y="104728"/>
                  <a:pt x="840489" y="106821"/>
                  <a:pt x="833791" y="111007"/>
                </a:cubicBezTo>
                <a:cubicBezTo>
                  <a:pt x="827094" y="115193"/>
                  <a:pt x="821736" y="121053"/>
                  <a:pt x="817718" y="128587"/>
                </a:cubicBezTo>
                <a:cubicBezTo>
                  <a:pt x="813700" y="136122"/>
                  <a:pt x="811690" y="144828"/>
                  <a:pt x="811690" y="154707"/>
                </a:cubicBezTo>
                <a:cubicBezTo>
                  <a:pt x="811690" y="164418"/>
                  <a:pt x="813700" y="173041"/>
                  <a:pt x="817718" y="180575"/>
                </a:cubicBezTo>
                <a:cubicBezTo>
                  <a:pt x="821736" y="188109"/>
                  <a:pt x="827094" y="193969"/>
                  <a:pt x="833791" y="198155"/>
                </a:cubicBezTo>
                <a:cubicBezTo>
                  <a:pt x="840656" y="202508"/>
                  <a:pt x="847856" y="204685"/>
                  <a:pt x="855390" y="204685"/>
                </a:cubicBezTo>
                <a:cubicBezTo>
                  <a:pt x="864431" y="204685"/>
                  <a:pt x="872384" y="202508"/>
                  <a:pt x="879249" y="198155"/>
                </a:cubicBezTo>
                <a:cubicBezTo>
                  <a:pt x="885946" y="193969"/>
                  <a:pt x="890969" y="187858"/>
                  <a:pt x="894318" y="179822"/>
                </a:cubicBezTo>
                <a:lnTo>
                  <a:pt x="913656" y="188109"/>
                </a:lnTo>
                <a:cubicBezTo>
                  <a:pt x="909136" y="198825"/>
                  <a:pt x="902020" y="207531"/>
                  <a:pt x="892309" y="214229"/>
                </a:cubicBezTo>
                <a:cubicBezTo>
                  <a:pt x="882598" y="220926"/>
                  <a:pt x="870626" y="224275"/>
                  <a:pt x="856395" y="224275"/>
                </a:cubicBezTo>
                <a:cubicBezTo>
                  <a:pt x="843670" y="224275"/>
                  <a:pt x="832284" y="221261"/>
                  <a:pt x="822239" y="215233"/>
                </a:cubicBezTo>
                <a:cubicBezTo>
                  <a:pt x="812360" y="209206"/>
                  <a:pt x="804491" y="200918"/>
                  <a:pt x="798631" y="190370"/>
                </a:cubicBezTo>
                <a:cubicBezTo>
                  <a:pt x="792938" y="179989"/>
                  <a:pt x="790092" y="168101"/>
                  <a:pt x="790092" y="154707"/>
                </a:cubicBezTo>
                <a:cubicBezTo>
                  <a:pt x="790092" y="141312"/>
                  <a:pt x="792938" y="129425"/>
                  <a:pt x="798631" y="119044"/>
                </a:cubicBezTo>
                <a:cubicBezTo>
                  <a:pt x="804658" y="108161"/>
                  <a:pt x="812528" y="99789"/>
                  <a:pt x="822239" y="93929"/>
                </a:cubicBezTo>
                <a:cubicBezTo>
                  <a:pt x="832284" y="87902"/>
                  <a:pt x="843670" y="84888"/>
                  <a:pt x="856395" y="84888"/>
                </a:cubicBezTo>
                <a:close/>
                <a:moveTo>
                  <a:pt x="653607" y="84888"/>
                </a:moveTo>
                <a:cubicBezTo>
                  <a:pt x="666164" y="84888"/>
                  <a:pt x="677299" y="87818"/>
                  <a:pt x="687010" y="93678"/>
                </a:cubicBezTo>
                <a:cubicBezTo>
                  <a:pt x="696386" y="99371"/>
                  <a:pt x="703585" y="107240"/>
                  <a:pt x="708608" y="117286"/>
                </a:cubicBezTo>
                <a:cubicBezTo>
                  <a:pt x="713799" y="127667"/>
                  <a:pt x="716394" y="139303"/>
                  <a:pt x="716394" y="152195"/>
                </a:cubicBezTo>
                <a:cubicBezTo>
                  <a:pt x="716394" y="153200"/>
                  <a:pt x="716226" y="155376"/>
                  <a:pt x="715892" y="158725"/>
                </a:cubicBezTo>
                <a:lnTo>
                  <a:pt x="611916" y="158725"/>
                </a:lnTo>
                <a:cubicBezTo>
                  <a:pt x="612419" y="168771"/>
                  <a:pt x="614847" y="177226"/>
                  <a:pt x="619200" y="184091"/>
                </a:cubicBezTo>
                <a:cubicBezTo>
                  <a:pt x="623386" y="190621"/>
                  <a:pt x="628827" y="195728"/>
                  <a:pt x="635524" y="199411"/>
                </a:cubicBezTo>
                <a:cubicBezTo>
                  <a:pt x="642054" y="202927"/>
                  <a:pt x="648919" y="204685"/>
                  <a:pt x="656118" y="204685"/>
                </a:cubicBezTo>
                <a:cubicBezTo>
                  <a:pt x="673196" y="204685"/>
                  <a:pt x="686172" y="196732"/>
                  <a:pt x="695046" y="180826"/>
                </a:cubicBezTo>
                <a:lnTo>
                  <a:pt x="713380" y="189867"/>
                </a:lnTo>
                <a:cubicBezTo>
                  <a:pt x="707855" y="200416"/>
                  <a:pt x="700237" y="208787"/>
                  <a:pt x="690526" y="214982"/>
                </a:cubicBezTo>
                <a:cubicBezTo>
                  <a:pt x="680815" y="221177"/>
                  <a:pt x="669094" y="224275"/>
                  <a:pt x="655365" y="224275"/>
                </a:cubicBezTo>
                <a:cubicBezTo>
                  <a:pt x="642640" y="224275"/>
                  <a:pt x="631422" y="221345"/>
                  <a:pt x="621711" y="215484"/>
                </a:cubicBezTo>
                <a:cubicBezTo>
                  <a:pt x="611665" y="209457"/>
                  <a:pt x="603880" y="201169"/>
                  <a:pt x="598354" y="190621"/>
                </a:cubicBezTo>
                <a:cubicBezTo>
                  <a:pt x="592829" y="180073"/>
                  <a:pt x="590067" y="168185"/>
                  <a:pt x="590067" y="154958"/>
                </a:cubicBezTo>
                <a:cubicBezTo>
                  <a:pt x="590067" y="142233"/>
                  <a:pt x="592662" y="130597"/>
                  <a:pt x="597852" y="120048"/>
                </a:cubicBezTo>
                <a:cubicBezTo>
                  <a:pt x="603210" y="109165"/>
                  <a:pt x="610661" y="100626"/>
                  <a:pt x="620204" y="94431"/>
                </a:cubicBezTo>
                <a:cubicBezTo>
                  <a:pt x="630083" y="88069"/>
                  <a:pt x="641217" y="84888"/>
                  <a:pt x="653607" y="84888"/>
                </a:cubicBezTo>
                <a:close/>
                <a:moveTo>
                  <a:pt x="257324" y="84888"/>
                </a:moveTo>
                <a:cubicBezTo>
                  <a:pt x="270216" y="84888"/>
                  <a:pt x="281769" y="87985"/>
                  <a:pt x="291982" y="94180"/>
                </a:cubicBezTo>
                <a:cubicBezTo>
                  <a:pt x="302196" y="100375"/>
                  <a:pt x="310233" y="108830"/>
                  <a:pt x="316093" y="119546"/>
                </a:cubicBezTo>
                <a:cubicBezTo>
                  <a:pt x="321785" y="129927"/>
                  <a:pt x="324632" y="141647"/>
                  <a:pt x="324632" y="154707"/>
                </a:cubicBezTo>
                <a:cubicBezTo>
                  <a:pt x="324632" y="167766"/>
                  <a:pt x="321785" y="179487"/>
                  <a:pt x="316093" y="189867"/>
                </a:cubicBezTo>
                <a:cubicBezTo>
                  <a:pt x="310233" y="200583"/>
                  <a:pt x="302196" y="209038"/>
                  <a:pt x="291982" y="215233"/>
                </a:cubicBezTo>
                <a:cubicBezTo>
                  <a:pt x="282104" y="221261"/>
                  <a:pt x="270551" y="224275"/>
                  <a:pt x="257324" y="224275"/>
                </a:cubicBezTo>
                <a:cubicBezTo>
                  <a:pt x="244097" y="224275"/>
                  <a:pt x="232544" y="221261"/>
                  <a:pt x="222666" y="215233"/>
                </a:cubicBezTo>
                <a:cubicBezTo>
                  <a:pt x="212452" y="209038"/>
                  <a:pt x="204416" y="200583"/>
                  <a:pt x="198556" y="189867"/>
                </a:cubicBezTo>
                <a:cubicBezTo>
                  <a:pt x="192863" y="179487"/>
                  <a:pt x="190017" y="167766"/>
                  <a:pt x="190017" y="154707"/>
                </a:cubicBezTo>
                <a:cubicBezTo>
                  <a:pt x="190017" y="141647"/>
                  <a:pt x="192863" y="129927"/>
                  <a:pt x="198556" y="119546"/>
                </a:cubicBezTo>
                <a:cubicBezTo>
                  <a:pt x="204416" y="108830"/>
                  <a:pt x="212452" y="100375"/>
                  <a:pt x="222666" y="94180"/>
                </a:cubicBezTo>
                <a:cubicBezTo>
                  <a:pt x="232879" y="87985"/>
                  <a:pt x="244432" y="84888"/>
                  <a:pt x="257324" y="84888"/>
                </a:cubicBezTo>
                <a:close/>
                <a:moveTo>
                  <a:pt x="42695" y="57010"/>
                </a:moveTo>
                <a:lnTo>
                  <a:pt x="42695" y="116030"/>
                </a:lnTo>
                <a:lnTo>
                  <a:pt x="89911" y="116030"/>
                </a:lnTo>
                <a:lnTo>
                  <a:pt x="89911" y="133108"/>
                </a:lnTo>
                <a:lnTo>
                  <a:pt x="42695" y="133108"/>
                </a:lnTo>
                <a:lnTo>
                  <a:pt x="42695" y="199411"/>
                </a:lnTo>
                <a:lnTo>
                  <a:pt x="76349" y="199411"/>
                </a:lnTo>
                <a:cubicBezTo>
                  <a:pt x="97948" y="199411"/>
                  <a:pt x="115193" y="193132"/>
                  <a:pt x="128086" y="180575"/>
                </a:cubicBezTo>
                <a:cubicBezTo>
                  <a:pt x="140978" y="168018"/>
                  <a:pt x="147424" y="150521"/>
                  <a:pt x="147424" y="128085"/>
                </a:cubicBezTo>
                <a:cubicBezTo>
                  <a:pt x="147424" y="105817"/>
                  <a:pt x="140978" y="88404"/>
                  <a:pt x="128086" y="75846"/>
                </a:cubicBezTo>
                <a:cubicBezTo>
                  <a:pt x="115193" y="63289"/>
                  <a:pt x="97948" y="57010"/>
                  <a:pt x="76349" y="57010"/>
                </a:cubicBezTo>
                <a:close/>
                <a:moveTo>
                  <a:pt x="420412" y="51987"/>
                </a:moveTo>
                <a:lnTo>
                  <a:pt x="442262" y="51987"/>
                </a:lnTo>
                <a:lnTo>
                  <a:pt x="442262" y="89157"/>
                </a:lnTo>
                <a:lnTo>
                  <a:pt x="474409" y="89157"/>
                </a:lnTo>
                <a:lnTo>
                  <a:pt x="474409" y="108998"/>
                </a:lnTo>
                <a:lnTo>
                  <a:pt x="442262" y="108998"/>
                </a:lnTo>
                <a:lnTo>
                  <a:pt x="442262" y="180324"/>
                </a:lnTo>
                <a:cubicBezTo>
                  <a:pt x="442262" y="187691"/>
                  <a:pt x="443601" y="193049"/>
                  <a:pt x="446280" y="196397"/>
                </a:cubicBezTo>
                <a:cubicBezTo>
                  <a:pt x="449461" y="200081"/>
                  <a:pt x="454233" y="201922"/>
                  <a:pt x="460595" y="201922"/>
                </a:cubicBezTo>
                <a:cubicBezTo>
                  <a:pt x="466121" y="201922"/>
                  <a:pt x="470892" y="200499"/>
                  <a:pt x="474911" y="197653"/>
                </a:cubicBezTo>
                <a:lnTo>
                  <a:pt x="474911" y="219001"/>
                </a:lnTo>
                <a:cubicBezTo>
                  <a:pt x="472567" y="220173"/>
                  <a:pt x="469972" y="221010"/>
                  <a:pt x="467125" y="221512"/>
                </a:cubicBezTo>
                <a:cubicBezTo>
                  <a:pt x="464446" y="222014"/>
                  <a:pt x="461014" y="222265"/>
                  <a:pt x="456828" y="222265"/>
                </a:cubicBezTo>
                <a:cubicBezTo>
                  <a:pt x="451303" y="222265"/>
                  <a:pt x="446364" y="221428"/>
                  <a:pt x="442011" y="219754"/>
                </a:cubicBezTo>
                <a:cubicBezTo>
                  <a:pt x="437322" y="217912"/>
                  <a:pt x="433555" y="215568"/>
                  <a:pt x="430709" y="212722"/>
                </a:cubicBezTo>
                <a:cubicBezTo>
                  <a:pt x="423844" y="206192"/>
                  <a:pt x="420412" y="197234"/>
                  <a:pt x="420412" y="185849"/>
                </a:cubicBezTo>
                <a:lnTo>
                  <a:pt x="420412" y="108998"/>
                </a:lnTo>
                <a:lnTo>
                  <a:pt x="397557" y="108998"/>
                </a:lnTo>
                <a:lnTo>
                  <a:pt x="397557" y="89157"/>
                </a:lnTo>
                <a:lnTo>
                  <a:pt x="420412" y="89157"/>
                </a:lnTo>
                <a:close/>
                <a:moveTo>
                  <a:pt x="20846" y="36165"/>
                </a:moveTo>
                <a:lnTo>
                  <a:pt x="76349" y="36165"/>
                </a:lnTo>
                <a:cubicBezTo>
                  <a:pt x="95436" y="36165"/>
                  <a:pt x="111928" y="40016"/>
                  <a:pt x="125825" y="47718"/>
                </a:cubicBezTo>
                <a:cubicBezTo>
                  <a:pt x="139722" y="55420"/>
                  <a:pt x="150521" y="66303"/>
                  <a:pt x="158223" y="80367"/>
                </a:cubicBezTo>
                <a:cubicBezTo>
                  <a:pt x="165758" y="94264"/>
                  <a:pt x="169525" y="110170"/>
                  <a:pt x="169525" y="128085"/>
                </a:cubicBezTo>
                <a:cubicBezTo>
                  <a:pt x="169525" y="146335"/>
                  <a:pt x="165758" y="162325"/>
                  <a:pt x="158223" y="176054"/>
                </a:cubicBezTo>
                <a:cubicBezTo>
                  <a:pt x="150689" y="189784"/>
                  <a:pt x="139889" y="200583"/>
                  <a:pt x="125825" y="208452"/>
                </a:cubicBezTo>
                <a:cubicBezTo>
                  <a:pt x="111593" y="216322"/>
                  <a:pt x="95101" y="220256"/>
                  <a:pt x="76349" y="220256"/>
                </a:cubicBezTo>
                <a:lnTo>
                  <a:pt x="20846" y="220256"/>
                </a:lnTo>
                <a:lnTo>
                  <a:pt x="20846" y="133108"/>
                </a:lnTo>
                <a:lnTo>
                  <a:pt x="0" y="133108"/>
                </a:lnTo>
                <a:lnTo>
                  <a:pt x="0" y="116030"/>
                </a:lnTo>
                <a:lnTo>
                  <a:pt x="20846" y="116030"/>
                </a:lnTo>
                <a:close/>
                <a:moveTo>
                  <a:pt x="644063" y="31142"/>
                </a:moveTo>
                <a:lnTo>
                  <a:pt x="663402" y="31142"/>
                </a:lnTo>
                <a:lnTo>
                  <a:pt x="689772" y="61029"/>
                </a:lnTo>
                <a:lnTo>
                  <a:pt x="689772" y="62284"/>
                </a:lnTo>
                <a:lnTo>
                  <a:pt x="668676" y="62284"/>
                </a:lnTo>
                <a:lnTo>
                  <a:pt x="654612" y="47718"/>
                </a:lnTo>
                <a:lnTo>
                  <a:pt x="652602" y="47718"/>
                </a:lnTo>
                <a:lnTo>
                  <a:pt x="638789" y="62284"/>
                </a:lnTo>
                <a:lnTo>
                  <a:pt x="617693" y="62284"/>
                </a:lnTo>
                <a:lnTo>
                  <a:pt x="617693" y="61029"/>
                </a:lnTo>
                <a:close/>
                <a:moveTo>
                  <a:pt x="247781" y="30891"/>
                </a:moveTo>
                <a:lnTo>
                  <a:pt x="267119" y="30891"/>
                </a:lnTo>
                <a:lnTo>
                  <a:pt x="293489" y="61029"/>
                </a:lnTo>
                <a:lnTo>
                  <a:pt x="293489" y="62284"/>
                </a:lnTo>
                <a:lnTo>
                  <a:pt x="272393" y="62284"/>
                </a:lnTo>
                <a:lnTo>
                  <a:pt x="258329" y="45960"/>
                </a:lnTo>
                <a:lnTo>
                  <a:pt x="256320" y="45960"/>
                </a:lnTo>
                <a:lnTo>
                  <a:pt x="242758" y="62284"/>
                </a:lnTo>
                <a:lnTo>
                  <a:pt x="221661" y="62284"/>
                </a:lnTo>
                <a:lnTo>
                  <a:pt x="221661" y="61029"/>
                </a:lnTo>
                <a:close/>
                <a:moveTo>
                  <a:pt x="639543" y="0"/>
                </a:moveTo>
                <a:cubicBezTo>
                  <a:pt x="641887" y="0"/>
                  <a:pt x="644733" y="502"/>
                  <a:pt x="648082" y="1507"/>
                </a:cubicBezTo>
                <a:cubicBezTo>
                  <a:pt x="649756" y="2009"/>
                  <a:pt x="652435" y="3181"/>
                  <a:pt x="656118" y="5023"/>
                </a:cubicBezTo>
                <a:lnTo>
                  <a:pt x="661393" y="7283"/>
                </a:lnTo>
                <a:cubicBezTo>
                  <a:pt x="662899" y="7953"/>
                  <a:pt x="664574" y="8288"/>
                  <a:pt x="666415" y="8288"/>
                </a:cubicBezTo>
                <a:cubicBezTo>
                  <a:pt x="671104" y="8288"/>
                  <a:pt x="673950" y="5525"/>
                  <a:pt x="674954" y="0"/>
                </a:cubicBezTo>
                <a:lnTo>
                  <a:pt x="690526" y="0"/>
                </a:lnTo>
                <a:cubicBezTo>
                  <a:pt x="690526" y="7199"/>
                  <a:pt x="688349" y="12808"/>
                  <a:pt x="683996" y="16827"/>
                </a:cubicBezTo>
                <a:cubicBezTo>
                  <a:pt x="679810" y="20845"/>
                  <a:pt x="674452" y="22854"/>
                  <a:pt x="667922" y="22854"/>
                </a:cubicBezTo>
                <a:cubicBezTo>
                  <a:pt x="665411" y="22854"/>
                  <a:pt x="662481" y="22352"/>
                  <a:pt x="659132" y="21347"/>
                </a:cubicBezTo>
                <a:cubicBezTo>
                  <a:pt x="657458" y="20845"/>
                  <a:pt x="654779" y="19673"/>
                  <a:pt x="651095" y="17831"/>
                </a:cubicBezTo>
                <a:cubicBezTo>
                  <a:pt x="647245" y="15655"/>
                  <a:pt x="643980" y="14566"/>
                  <a:pt x="641301" y="14566"/>
                </a:cubicBezTo>
                <a:cubicBezTo>
                  <a:pt x="636613" y="14566"/>
                  <a:pt x="633766" y="17329"/>
                  <a:pt x="632762" y="22854"/>
                </a:cubicBezTo>
                <a:lnTo>
                  <a:pt x="616939" y="22854"/>
                </a:lnTo>
                <a:cubicBezTo>
                  <a:pt x="616939" y="15822"/>
                  <a:pt x="619116" y="10297"/>
                  <a:pt x="623469" y="6279"/>
                </a:cubicBezTo>
                <a:cubicBezTo>
                  <a:pt x="627990" y="2093"/>
                  <a:pt x="633348" y="0"/>
                  <a:pt x="639543" y="0"/>
                </a:cubicBez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417BF3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9AE5AFB-9022-489E-B3DA-911A9ECA4B9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1644019"/>
            <a:ext cx="4968240" cy="317373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6DBD2C9-3117-495C-85A9-629394BEB9AE}"/>
              </a:ext>
            </a:extLst>
          </p:cNvPr>
          <p:cNvSpPr txBox="1"/>
          <p:nvPr/>
        </p:nvSpPr>
        <p:spPr>
          <a:xfrm>
            <a:off x="1785364" y="5085644"/>
            <a:ext cx="1066609" cy="1026570"/>
          </a:xfrm>
          <a:custGeom>
            <a:avLst/>
            <a:gdLst/>
            <a:ahLst/>
            <a:cxnLst/>
            <a:rect l="l" t="t" r="r" b="b"/>
            <a:pathLst>
              <a:path w="1066609" h="1026570">
                <a:moveTo>
                  <a:pt x="31770" y="962904"/>
                </a:moveTo>
                <a:cubicBezTo>
                  <a:pt x="40560" y="962904"/>
                  <a:pt x="48074" y="966002"/>
                  <a:pt x="54310" y="972197"/>
                </a:cubicBezTo>
                <a:cubicBezTo>
                  <a:pt x="60547" y="978392"/>
                  <a:pt x="63665" y="985884"/>
                  <a:pt x="63665" y="994674"/>
                </a:cubicBezTo>
                <a:cubicBezTo>
                  <a:pt x="63665" y="1003464"/>
                  <a:pt x="60547" y="1010978"/>
                  <a:pt x="54310" y="1017215"/>
                </a:cubicBezTo>
                <a:cubicBezTo>
                  <a:pt x="48074" y="1023452"/>
                  <a:pt x="40560" y="1026570"/>
                  <a:pt x="31770" y="1026570"/>
                </a:cubicBezTo>
                <a:cubicBezTo>
                  <a:pt x="23063" y="1026570"/>
                  <a:pt x="15592" y="1023452"/>
                  <a:pt x="9355" y="1017215"/>
                </a:cubicBezTo>
                <a:cubicBezTo>
                  <a:pt x="3118" y="1010978"/>
                  <a:pt x="0" y="1003464"/>
                  <a:pt x="0" y="994674"/>
                </a:cubicBezTo>
                <a:cubicBezTo>
                  <a:pt x="0" y="985884"/>
                  <a:pt x="3118" y="978392"/>
                  <a:pt x="9355" y="972197"/>
                </a:cubicBezTo>
                <a:cubicBezTo>
                  <a:pt x="15592" y="966002"/>
                  <a:pt x="23063" y="962904"/>
                  <a:pt x="31770" y="962904"/>
                </a:cubicBezTo>
                <a:close/>
                <a:moveTo>
                  <a:pt x="31770" y="581904"/>
                </a:moveTo>
                <a:cubicBezTo>
                  <a:pt x="40560" y="581904"/>
                  <a:pt x="48074" y="585002"/>
                  <a:pt x="54310" y="591197"/>
                </a:cubicBezTo>
                <a:cubicBezTo>
                  <a:pt x="60547" y="597392"/>
                  <a:pt x="63665" y="604884"/>
                  <a:pt x="63665" y="613674"/>
                </a:cubicBezTo>
                <a:cubicBezTo>
                  <a:pt x="63665" y="622464"/>
                  <a:pt x="60547" y="629978"/>
                  <a:pt x="54310" y="636215"/>
                </a:cubicBezTo>
                <a:cubicBezTo>
                  <a:pt x="48074" y="642452"/>
                  <a:pt x="40560" y="645570"/>
                  <a:pt x="31770" y="645570"/>
                </a:cubicBezTo>
                <a:cubicBezTo>
                  <a:pt x="23063" y="645570"/>
                  <a:pt x="15592" y="642452"/>
                  <a:pt x="9355" y="636215"/>
                </a:cubicBezTo>
                <a:cubicBezTo>
                  <a:pt x="3118" y="629978"/>
                  <a:pt x="0" y="622464"/>
                  <a:pt x="0" y="613674"/>
                </a:cubicBezTo>
                <a:cubicBezTo>
                  <a:pt x="0" y="604884"/>
                  <a:pt x="3118" y="597392"/>
                  <a:pt x="9355" y="591197"/>
                </a:cubicBezTo>
                <a:cubicBezTo>
                  <a:pt x="15592" y="585002"/>
                  <a:pt x="23063" y="581904"/>
                  <a:pt x="31770" y="581904"/>
                </a:cubicBezTo>
                <a:close/>
                <a:moveTo>
                  <a:pt x="260249" y="256803"/>
                </a:moveTo>
                <a:cubicBezTo>
                  <a:pt x="266183" y="256803"/>
                  <a:pt x="271129" y="258781"/>
                  <a:pt x="275085" y="262738"/>
                </a:cubicBezTo>
                <a:cubicBezTo>
                  <a:pt x="279041" y="266694"/>
                  <a:pt x="281020" y="271639"/>
                  <a:pt x="281020" y="277574"/>
                </a:cubicBezTo>
                <a:cubicBezTo>
                  <a:pt x="281020" y="283508"/>
                  <a:pt x="279041" y="288454"/>
                  <a:pt x="275085" y="292410"/>
                </a:cubicBezTo>
                <a:cubicBezTo>
                  <a:pt x="271129" y="296367"/>
                  <a:pt x="266183" y="298345"/>
                  <a:pt x="260249" y="298345"/>
                </a:cubicBezTo>
                <a:cubicBezTo>
                  <a:pt x="254314" y="298345"/>
                  <a:pt x="249369" y="296367"/>
                  <a:pt x="245413" y="292410"/>
                </a:cubicBezTo>
                <a:cubicBezTo>
                  <a:pt x="241456" y="288454"/>
                  <a:pt x="239478" y="283508"/>
                  <a:pt x="239478" y="277574"/>
                </a:cubicBezTo>
                <a:cubicBezTo>
                  <a:pt x="239478" y="271639"/>
                  <a:pt x="241456" y="266694"/>
                  <a:pt x="245413" y="262738"/>
                </a:cubicBezTo>
                <a:cubicBezTo>
                  <a:pt x="249369" y="258781"/>
                  <a:pt x="254314" y="256803"/>
                  <a:pt x="260249" y="256803"/>
                </a:cubicBezTo>
                <a:close/>
                <a:moveTo>
                  <a:pt x="260249" y="172911"/>
                </a:moveTo>
                <a:cubicBezTo>
                  <a:pt x="241546" y="172911"/>
                  <a:pt x="232195" y="179924"/>
                  <a:pt x="232195" y="193951"/>
                </a:cubicBezTo>
                <a:cubicBezTo>
                  <a:pt x="232195" y="199706"/>
                  <a:pt x="234263" y="204381"/>
                  <a:pt x="238399" y="207978"/>
                </a:cubicBezTo>
                <a:cubicBezTo>
                  <a:pt x="242535" y="211575"/>
                  <a:pt x="248290" y="213373"/>
                  <a:pt x="255663" y="213373"/>
                </a:cubicBezTo>
                <a:cubicBezTo>
                  <a:pt x="266273" y="213373"/>
                  <a:pt x="274636" y="210046"/>
                  <a:pt x="280750" y="203392"/>
                </a:cubicBezTo>
                <a:cubicBezTo>
                  <a:pt x="286864" y="196739"/>
                  <a:pt x="289921" y="188826"/>
                  <a:pt x="289921" y="179654"/>
                </a:cubicBezTo>
                <a:cubicBezTo>
                  <a:pt x="280031" y="175158"/>
                  <a:pt x="270140" y="172911"/>
                  <a:pt x="260249" y="172911"/>
                </a:cubicBezTo>
                <a:close/>
                <a:moveTo>
                  <a:pt x="983256" y="121388"/>
                </a:moveTo>
                <a:cubicBezTo>
                  <a:pt x="974624" y="121388"/>
                  <a:pt x="967251" y="123906"/>
                  <a:pt x="961136" y="128941"/>
                </a:cubicBezTo>
                <a:cubicBezTo>
                  <a:pt x="954842" y="134156"/>
                  <a:pt x="950346" y="140990"/>
                  <a:pt x="947649" y="149442"/>
                </a:cubicBezTo>
                <a:lnTo>
                  <a:pt x="1017784" y="149442"/>
                </a:lnTo>
                <a:cubicBezTo>
                  <a:pt x="1017424" y="145126"/>
                  <a:pt x="1015806" y="140810"/>
                  <a:pt x="1012929" y="136494"/>
                </a:cubicBezTo>
                <a:cubicBezTo>
                  <a:pt x="1009871" y="132178"/>
                  <a:pt x="1005915" y="128581"/>
                  <a:pt x="1001060" y="125704"/>
                </a:cubicBezTo>
                <a:cubicBezTo>
                  <a:pt x="996024" y="122827"/>
                  <a:pt x="990090" y="121388"/>
                  <a:pt x="983256" y="121388"/>
                </a:cubicBezTo>
                <a:close/>
                <a:moveTo>
                  <a:pt x="982986" y="91715"/>
                </a:moveTo>
                <a:cubicBezTo>
                  <a:pt x="997373" y="91715"/>
                  <a:pt x="1009871" y="94863"/>
                  <a:pt x="1020482" y="101157"/>
                </a:cubicBezTo>
                <a:cubicBezTo>
                  <a:pt x="1031092" y="107451"/>
                  <a:pt x="1039094" y="115993"/>
                  <a:pt x="1044489" y="126783"/>
                </a:cubicBezTo>
                <a:cubicBezTo>
                  <a:pt x="1049884" y="137573"/>
                  <a:pt x="1052582" y="149712"/>
                  <a:pt x="1052582" y="163199"/>
                </a:cubicBezTo>
                <a:cubicBezTo>
                  <a:pt x="1052582" y="167515"/>
                  <a:pt x="1052312" y="171562"/>
                  <a:pt x="1051773" y="175338"/>
                </a:cubicBezTo>
                <a:lnTo>
                  <a:pt x="946030" y="175338"/>
                </a:lnTo>
                <a:cubicBezTo>
                  <a:pt x="947829" y="186128"/>
                  <a:pt x="952325" y="194581"/>
                  <a:pt x="959518" y="200695"/>
                </a:cubicBezTo>
                <a:cubicBezTo>
                  <a:pt x="966531" y="206629"/>
                  <a:pt x="974984" y="209597"/>
                  <a:pt x="984874" y="209597"/>
                </a:cubicBezTo>
                <a:cubicBezTo>
                  <a:pt x="993147" y="209597"/>
                  <a:pt x="1000340" y="207798"/>
                  <a:pt x="1006455" y="204202"/>
                </a:cubicBezTo>
                <a:cubicBezTo>
                  <a:pt x="1012209" y="200785"/>
                  <a:pt x="1016885" y="195929"/>
                  <a:pt x="1020482" y="189635"/>
                </a:cubicBezTo>
                <a:lnTo>
                  <a:pt x="1049884" y="203932"/>
                </a:lnTo>
                <a:cubicBezTo>
                  <a:pt x="1035678" y="228929"/>
                  <a:pt x="1013828" y="241427"/>
                  <a:pt x="984335" y="241427"/>
                </a:cubicBezTo>
                <a:cubicBezTo>
                  <a:pt x="970128" y="241427"/>
                  <a:pt x="957540" y="238280"/>
                  <a:pt x="946570" y="231986"/>
                </a:cubicBezTo>
                <a:cubicBezTo>
                  <a:pt x="935420" y="225692"/>
                  <a:pt x="926608" y="216790"/>
                  <a:pt x="920134" y="205281"/>
                </a:cubicBezTo>
                <a:cubicBezTo>
                  <a:pt x="913840" y="194311"/>
                  <a:pt x="910693" y="181543"/>
                  <a:pt x="910693" y="166976"/>
                </a:cubicBezTo>
                <a:cubicBezTo>
                  <a:pt x="910693" y="153668"/>
                  <a:pt x="913840" y="141170"/>
                  <a:pt x="920134" y="129481"/>
                </a:cubicBezTo>
                <a:cubicBezTo>
                  <a:pt x="926249" y="117791"/>
                  <a:pt x="934881" y="108620"/>
                  <a:pt x="946030" y="101966"/>
                </a:cubicBezTo>
                <a:cubicBezTo>
                  <a:pt x="957180" y="95132"/>
                  <a:pt x="969499" y="91715"/>
                  <a:pt x="982986" y="91715"/>
                </a:cubicBezTo>
                <a:close/>
                <a:moveTo>
                  <a:pt x="660755" y="91715"/>
                </a:moveTo>
                <a:cubicBezTo>
                  <a:pt x="676220" y="91715"/>
                  <a:pt x="689708" y="95132"/>
                  <a:pt x="701217" y="101966"/>
                </a:cubicBezTo>
                <a:cubicBezTo>
                  <a:pt x="712547" y="108800"/>
                  <a:pt x="720639" y="118331"/>
                  <a:pt x="725495" y="130560"/>
                </a:cubicBezTo>
                <a:lnTo>
                  <a:pt x="692316" y="144317"/>
                </a:lnTo>
                <a:cubicBezTo>
                  <a:pt x="686381" y="131729"/>
                  <a:pt x="675861" y="125434"/>
                  <a:pt x="660755" y="125434"/>
                </a:cubicBezTo>
                <a:cubicBezTo>
                  <a:pt x="649605" y="125434"/>
                  <a:pt x="640523" y="129211"/>
                  <a:pt x="633510" y="136764"/>
                </a:cubicBezTo>
                <a:cubicBezTo>
                  <a:pt x="626496" y="144317"/>
                  <a:pt x="622990" y="154298"/>
                  <a:pt x="622990" y="166706"/>
                </a:cubicBezTo>
                <a:cubicBezTo>
                  <a:pt x="622990" y="179115"/>
                  <a:pt x="626496" y="189096"/>
                  <a:pt x="633510" y="196649"/>
                </a:cubicBezTo>
                <a:cubicBezTo>
                  <a:pt x="640523" y="204202"/>
                  <a:pt x="649605" y="207978"/>
                  <a:pt x="660755" y="207978"/>
                </a:cubicBezTo>
                <a:cubicBezTo>
                  <a:pt x="676220" y="207978"/>
                  <a:pt x="687280" y="201414"/>
                  <a:pt x="693934" y="188286"/>
                </a:cubicBezTo>
                <a:lnTo>
                  <a:pt x="726844" y="202583"/>
                </a:lnTo>
                <a:cubicBezTo>
                  <a:pt x="720550" y="215171"/>
                  <a:pt x="711917" y="224703"/>
                  <a:pt x="700948" y="231177"/>
                </a:cubicBezTo>
                <a:cubicBezTo>
                  <a:pt x="689438" y="238010"/>
                  <a:pt x="676041" y="241427"/>
                  <a:pt x="660755" y="241427"/>
                </a:cubicBezTo>
                <a:cubicBezTo>
                  <a:pt x="646368" y="241427"/>
                  <a:pt x="633690" y="238280"/>
                  <a:pt x="622720" y="231986"/>
                </a:cubicBezTo>
                <a:cubicBezTo>
                  <a:pt x="611570" y="225692"/>
                  <a:pt x="602758" y="216790"/>
                  <a:pt x="596284" y="205281"/>
                </a:cubicBezTo>
                <a:cubicBezTo>
                  <a:pt x="589990" y="194311"/>
                  <a:pt x="586843" y="181453"/>
                  <a:pt x="586843" y="166706"/>
                </a:cubicBezTo>
                <a:cubicBezTo>
                  <a:pt x="586843" y="151960"/>
                  <a:pt x="589990" y="139102"/>
                  <a:pt x="596284" y="128132"/>
                </a:cubicBezTo>
                <a:cubicBezTo>
                  <a:pt x="602758" y="116622"/>
                  <a:pt x="611570" y="107721"/>
                  <a:pt x="622720" y="101427"/>
                </a:cubicBezTo>
                <a:cubicBezTo>
                  <a:pt x="634049" y="94952"/>
                  <a:pt x="646728" y="91715"/>
                  <a:pt x="660755" y="91715"/>
                </a:cubicBezTo>
                <a:close/>
                <a:moveTo>
                  <a:pt x="435578" y="91715"/>
                </a:moveTo>
                <a:cubicBezTo>
                  <a:pt x="452482" y="91715"/>
                  <a:pt x="465430" y="96931"/>
                  <a:pt x="474422" y="107361"/>
                </a:cubicBezTo>
                <a:cubicBezTo>
                  <a:pt x="483234" y="117432"/>
                  <a:pt x="487640" y="131459"/>
                  <a:pt x="487640" y="149442"/>
                </a:cubicBezTo>
                <a:lnTo>
                  <a:pt x="487640" y="237111"/>
                </a:lnTo>
                <a:lnTo>
                  <a:pt x="451493" y="237111"/>
                </a:lnTo>
                <a:lnTo>
                  <a:pt x="451493" y="154028"/>
                </a:lnTo>
                <a:cubicBezTo>
                  <a:pt x="451493" y="145036"/>
                  <a:pt x="449155" y="138023"/>
                  <a:pt x="444480" y="132987"/>
                </a:cubicBezTo>
                <a:cubicBezTo>
                  <a:pt x="439804" y="127952"/>
                  <a:pt x="433420" y="125434"/>
                  <a:pt x="425327" y="125434"/>
                </a:cubicBezTo>
                <a:cubicBezTo>
                  <a:pt x="415436" y="125434"/>
                  <a:pt x="407524" y="129211"/>
                  <a:pt x="401589" y="136764"/>
                </a:cubicBezTo>
                <a:cubicBezTo>
                  <a:pt x="395655" y="144317"/>
                  <a:pt x="392687" y="153848"/>
                  <a:pt x="392687" y="165357"/>
                </a:cubicBezTo>
                <a:lnTo>
                  <a:pt x="392687" y="237111"/>
                </a:lnTo>
                <a:lnTo>
                  <a:pt x="356541" y="237111"/>
                </a:lnTo>
                <a:lnTo>
                  <a:pt x="356541" y="96301"/>
                </a:lnTo>
                <a:lnTo>
                  <a:pt x="390260" y="96301"/>
                </a:lnTo>
                <a:lnTo>
                  <a:pt x="390260" y="113835"/>
                </a:lnTo>
                <a:lnTo>
                  <a:pt x="392687" y="113835"/>
                </a:lnTo>
                <a:cubicBezTo>
                  <a:pt x="397183" y="106822"/>
                  <a:pt x="403118" y="101426"/>
                  <a:pt x="410491" y="97650"/>
                </a:cubicBezTo>
                <a:cubicBezTo>
                  <a:pt x="418224" y="93694"/>
                  <a:pt x="426586" y="91715"/>
                  <a:pt x="435578" y="91715"/>
                </a:cubicBezTo>
                <a:close/>
                <a:moveTo>
                  <a:pt x="259440" y="91715"/>
                </a:moveTo>
                <a:cubicBezTo>
                  <a:pt x="280840" y="91715"/>
                  <a:pt x="297295" y="96751"/>
                  <a:pt x="308804" y="106822"/>
                </a:cubicBezTo>
                <a:cubicBezTo>
                  <a:pt x="319954" y="116712"/>
                  <a:pt x="325529" y="131189"/>
                  <a:pt x="325529" y="150251"/>
                </a:cubicBezTo>
                <a:lnTo>
                  <a:pt x="325529" y="237111"/>
                </a:lnTo>
                <a:lnTo>
                  <a:pt x="289921" y="237111"/>
                </a:lnTo>
                <a:lnTo>
                  <a:pt x="289921" y="222814"/>
                </a:lnTo>
                <a:lnTo>
                  <a:pt x="287763" y="222814"/>
                </a:lnTo>
                <a:cubicBezTo>
                  <a:pt x="283268" y="228569"/>
                  <a:pt x="277693" y="233065"/>
                  <a:pt x="271039" y="236302"/>
                </a:cubicBezTo>
                <a:cubicBezTo>
                  <a:pt x="264205" y="239719"/>
                  <a:pt x="256203" y="241427"/>
                  <a:pt x="247031" y="241427"/>
                </a:cubicBezTo>
                <a:cubicBezTo>
                  <a:pt x="232105" y="241427"/>
                  <a:pt x="219876" y="237111"/>
                  <a:pt x="210345" y="228479"/>
                </a:cubicBezTo>
                <a:cubicBezTo>
                  <a:pt x="200814" y="219847"/>
                  <a:pt x="196048" y="208338"/>
                  <a:pt x="196048" y="193951"/>
                </a:cubicBezTo>
                <a:cubicBezTo>
                  <a:pt x="196048" y="184600"/>
                  <a:pt x="198476" y="176327"/>
                  <a:pt x="203331" y="169134"/>
                </a:cubicBezTo>
                <a:cubicBezTo>
                  <a:pt x="208007" y="162120"/>
                  <a:pt x="214841" y="156636"/>
                  <a:pt x="223832" y="152679"/>
                </a:cubicBezTo>
                <a:cubicBezTo>
                  <a:pt x="232824" y="148723"/>
                  <a:pt x="242445" y="146745"/>
                  <a:pt x="252696" y="146745"/>
                </a:cubicBezTo>
                <a:cubicBezTo>
                  <a:pt x="267262" y="146745"/>
                  <a:pt x="279671" y="148903"/>
                  <a:pt x="289921" y="153219"/>
                </a:cubicBezTo>
                <a:lnTo>
                  <a:pt x="289921" y="147014"/>
                </a:lnTo>
                <a:cubicBezTo>
                  <a:pt x="289921" y="139282"/>
                  <a:pt x="287044" y="133077"/>
                  <a:pt x="281289" y="128402"/>
                </a:cubicBezTo>
                <a:cubicBezTo>
                  <a:pt x="275355" y="123546"/>
                  <a:pt x="267532" y="121118"/>
                  <a:pt x="257821" y="121118"/>
                </a:cubicBezTo>
                <a:cubicBezTo>
                  <a:pt x="251527" y="121118"/>
                  <a:pt x="245143" y="122647"/>
                  <a:pt x="238669" y="125704"/>
                </a:cubicBezTo>
                <a:cubicBezTo>
                  <a:pt x="232554" y="128581"/>
                  <a:pt x="227429" y="132538"/>
                  <a:pt x="223293" y="137573"/>
                </a:cubicBezTo>
                <a:lnTo>
                  <a:pt x="200094" y="119500"/>
                </a:lnTo>
                <a:cubicBezTo>
                  <a:pt x="206748" y="110868"/>
                  <a:pt x="215290" y="104034"/>
                  <a:pt x="225721" y="98999"/>
                </a:cubicBezTo>
                <a:cubicBezTo>
                  <a:pt x="235971" y="94143"/>
                  <a:pt x="247211" y="91715"/>
                  <a:pt x="259440" y="91715"/>
                </a:cubicBezTo>
                <a:close/>
                <a:moveTo>
                  <a:pt x="756591" y="39384"/>
                </a:moveTo>
                <a:lnTo>
                  <a:pt x="792737" y="39384"/>
                </a:lnTo>
                <a:lnTo>
                  <a:pt x="792737" y="89288"/>
                </a:lnTo>
                <a:lnTo>
                  <a:pt x="790310" y="113835"/>
                </a:lnTo>
                <a:lnTo>
                  <a:pt x="792737" y="113835"/>
                </a:lnTo>
                <a:cubicBezTo>
                  <a:pt x="796694" y="107181"/>
                  <a:pt x="802538" y="101876"/>
                  <a:pt x="810271" y="97920"/>
                </a:cubicBezTo>
                <a:cubicBezTo>
                  <a:pt x="818184" y="93784"/>
                  <a:pt x="826546" y="91715"/>
                  <a:pt x="835358" y="91715"/>
                </a:cubicBezTo>
                <a:cubicBezTo>
                  <a:pt x="852442" y="91715"/>
                  <a:pt x="865570" y="96841"/>
                  <a:pt x="874742" y="107091"/>
                </a:cubicBezTo>
                <a:cubicBezTo>
                  <a:pt x="883913" y="117342"/>
                  <a:pt x="888499" y="131459"/>
                  <a:pt x="888499" y="149442"/>
                </a:cubicBezTo>
                <a:lnTo>
                  <a:pt x="888499" y="237111"/>
                </a:lnTo>
                <a:lnTo>
                  <a:pt x="852352" y="237111"/>
                </a:lnTo>
                <a:lnTo>
                  <a:pt x="852352" y="154028"/>
                </a:lnTo>
                <a:cubicBezTo>
                  <a:pt x="852352" y="144856"/>
                  <a:pt x="849925" y="137843"/>
                  <a:pt x="845069" y="132987"/>
                </a:cubicBezTo>
                <a:cubicBezTo>
                  <a:pt x="840034" y="127952"/>
                  <a:pt x="833560" y="125434"/>
                  <a:pt x="825647" y="125434"/>
                </a:cubicBezTo>
                <a:cubicBezTo>
                  <a:pt x="815936" y="125434"/>
                  <a:pt x="808023" y="129301"/>
                  <a:pt x="801909" y="137034"/>
                </a:cubicBezTo>
                <a:cubicBezTo>
                  <a:pt x="795794" y="144766"/>
                  <a:pt x="792737" y="154298"/>
                  <a:pt x="792737" y="165627"/>
                </a:cubicBezTo>
                <a:lnTo>
                  <a:pt x="792737" y="237111"/>
                </a:lnTo>
                <a:lnTo>
                  <a:pt x="756591" y="237111"/>
                </a:lnTo>
                <a:close/>
                <a:moveTo>
                  <a:pt x="8971" y="39384"/>
                </a:moveTo>
                <a:lnTo>
                  <a:pt x="46197" y="39384"/>
                </a:lnTo>
                <a:lnTo>
                  <a:pt x="46197" y="118421"/>
                </a:lnTo>
                <a:lnTo>
                  <a:pt x="129280" y="118421"/>
                </a:lnTo>
                <a:lnTo>
                  <a:pt x="129280" y="39384"/>
                </a:lnTo>
                <a:lnTo>
                  <a:pt x="166775" y="39384"/>
                </a:lnTo>
                <a:lnTo>
                  <a:pt x="166775" y="237111"/>
                </a:lnTo>
                <a:lnTo>
                  <a:pt x="129280" y="237111"/>
                </a:lnTo>
                <a:lnTo>
                  <a:pt x="129280" y="153758"/>
                </a:lnTo>
                <a:lnTo>
                  <a:pt x="46197" y="153758"/>
                </a:lnTo>
                <a:lnTo>
                  <a:pt x="46197" y="237111"/>
                </a:lnTo>
                <a:lnTo>
                  <a:pt x="8971" y="237111"/>
                </a:lnTo>
                <a:close/>
                <a:moveTo>
                  <a:pt x="967071" y="33719"/>
                </a:moveTo>
                <a:lnTo>
                  <a:pt x="998362" y="33719"/>
                </a:lnTo>
                <a:lnTo>
                  <a:pt x="1029923" y="68517"/>
                </a:lnTo>
                <a:lnTo>
                  <a:pt x="1029923" y="70945"/>
                </a:lnTo>
                <a:lnTo>
                  <a:pt x="995395" y="70945"/>
                </a:lnTo>
                <a:lnTo>
                  <a:pt x="984335" y="54760"/>
                </a:lnTo>
                <a:lnTo>
                  <a:pt x="981098" y="54760"/>
                </a:lnTo>
                <a:lnTo>
                  <a:pt x="970038" y="70945"/>
                </a:lnTo>
                <a:lnTo>
                  <a:pt x="935510" y="70945"/>
                </a:lnTo>
                <a:lnTo>
                  <a:pt x="935510" y="68517"/>
                </a:lnTo>
                <a:close/>
                <a:moveTo>
                  <a:pt x="1025337" y="0"/>
                </a:moveTo>
                <a:lnTo>
                  <a:pt x="1066609" y="0"/>
                </a:lnTo>
                <a:lnTo>
                  <a:pt x="1039634" y="34798"/>
                </a:lnTo>
                <a:lnTo>
                  <a:pt x="1013468" y="34798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417BF3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57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61C247C9-EFE0-4FDF-8D67-568048FCF7FF}"/>
              </a:ext>
            </a:extLst>
          </p:cNvPr>
          <p:cNvSpPr txBox="1"/>
          <p:nvPr/>
        </p:nvSpPr>
        <p:spPr>
          <a:xfrm>
            <a:off x="807177" y="868274"/>
            <a:ext cx="5456039" cy="589954"/>
          </a:xfrm>
          <a:custGeom>
            <a:avLst/>
            <a:gdLst/>
            <a:ahLst/>
            <a:cxnLst/>
            <a:rect l="l" t="t" r="r" b="b"/>
            <a:pathLst>
              <a:path w="5456039" h="589954">
                <a:moveTo>
                  <a:pt x="1382316" y="306586"/>
                </a:moveTo>
                <a:cubicBezTo>
                  <a:pt x="1341041" y="306586"/>
                  <a:pt x="1320403" y="322064"/>
                  <a:pt x="1320403" y="353020"/>
                </a:cubicBezTo>
                <a:cubicBezTo>
                  <a:pt x="1320403" y="365720"/>
                  <a:pt x="1324968" y="376039"/>
                  <a:pt x="1334096" y="383976"/>
                </a:cubicBezTo>
                <a:cubicBezTo>
                  <a:pt x="1343224" y="391914"/>
                  <a:pt x="1355924" y="395883"/>
                  <a:pt x="1372196" y="395883"/>
                </a:cubicBezTo>
                <a:cubicBezTo>
                  <a:pt x="1395611" y="395883"/>
                  <a:pt x="1414066" y="388540"/>
                  <a:pt x="1427560" y="373856"/>
                </a:cubicBezTo>
                <a:cubicBezTo>
                  <a:pt x="1441054" y="359172"/>
                  <a:pt x="1447801" y="341709"/>
                  <a:pt x="1447801" y="321469"/>
                </a:cubicBezTo>
                <a:cubicBezTo>
                  <a:pt x="1425972" y="311547"/>
                  <a:pt x="1404144" y="306586"/>
                  <a:pt x="1382316" y="306586"/>
                </a:cubicBezTo>
                <a:close/>
                <a:moveTo>
                  <a:pt x="3073599" y="201811"/>
                </a:moveTo>
                <a:cubicBezTo>
                  <a:pt x="3059311" y="201811"/>
                  <a:pt x="3045222" y="205581"/>
                  <a:pt x="3031332" y="213122"/>
                </a:cubicBezTo>
                <a:cubicBezTo>
                  <a:pt x="3018235" y="220265"/>
                  <a:pt x="3007718" y="230783"/>
                  <a:pt x="2999780" y="244673"/>
                </a:cubicBezTo>
                <a:cubicBezTo>
                  <a:pt x="2991842" y="258564"/>
                  <a:pt x="2987874" y="274637"/>
                  <a:pt x="2987874" y="292894"/>
                </a:cubicBezTo>
                <a:cubicBezTo>
                  <a:pt x="2987874" y="310356"/>
                  <a:pt x="2991842" y="326429"/>
                  <a:pt x="2999780" y="341114"/>
                </a:cubicBezTo>
                <a:cubicBezTo>
                  <a:pt x="3007321" y="355401"/>
                  <a:pt x="3017838" y="366117"/>
                  <a:pt x="3031332" y="373261"/>
                </a:cubicBezTo>
                <a:cubicBezTo>
                  <a:pt x="3044429" y="380404"/>
                  <a:pt x="3058518" y="383976"/>
                  <a:pt x="3073599" y="383976"/>
                </a:cubicBezTo>
                <a:cubicBezTo>
                  <a:pt x="3089077" y="383976"/>
                  <a:pt x="3103364" y="380404"/>
                  <a:pt x="3116461" y="373261"/>
                </a:cubicBezTo>
                <a:cubicBezTo>
                  <a:pt x="3129161" y="366514"/>
                  <a:pt x="3139480" y="355997"/>
                  <a:pt x="3147418" y="341709"/>
                </a:cubicBezTo>
                <a:cubicBezTo>
                  <a:pt x="3155355" y="327819"/>
                  <a:pt x="3159324" y="311547"/>
                  <a:pt x="3159324" y="292894"/>
                </a:cubicBezTo>
                <a:cubicBezTo>
                  <a:pt x="3159324" y="274637"/>
                  <a:pt x="3155355" y="258564"/>
                  <a:pt x="3147418" y="244673"/>
                </a:cubicBezTo>
                <a:cubicBezTo>
                  <a:pt x="3139480" y="230386"/>
                  <a:pt x="3129161" y="219869"/>
                  <a:pt x="3116461" y="213122"/>
                </a:cubicBezTo>
                <a:cubicBezTo>
                  <a:pt x="3102570" y="205581"/>
                  <a:pt x="3088283" y="201811"/>
                  <a:pt x="3073599" y="201811"/>
                </a:cubicBezTo>
                <a:close/>
                <a:moveTo>
                  <a:pt x="2443758" y="201811"/>
                </a:moveTo>
                <a:cubicBezTo>
                  <a:pt x="2428677" y="201811"/>
                  <a:pt x="2414786" y="205581"/>
                  <a:pt x="2402086" y="213122"/>
                </a:cubicBezTo>
                <a:cubicBezTo>
                  <a:pt x="2389386" y="220662"/>
                  <a:pt x="2379068" y="231378"/>
                  <a:pt x="2371130" y="245269"/>
                </a:cubicBezTo>
                <a:cubicBezTo>
                  <a:pt x="2363193" y="259159"/>
                  <a:pt x="2359224" y="275034"/>
                  <a:pt x="2359224" y="292894"/>
                </a:cubicBezTo>
                <a:cubicBezTo>
                  <a:pt x="2359224" y="310753"/>
                  <a:pt x="2363193" y="326628"/>
                  <a:pt x="2371130" y="340519"/>
                </a:cubicBezTo>
                <a:cubicBezTo>
                  <a:pt x="2379068" y="354409"/>
                  <a:pt x="2389386" y="365125"/>
                  <a:pt x="2402086" y="372665"/>
                </a:cubicBezTo>
                <a:cubicBezTo>
                  <a:pt x="2414786" y="380206"/>
                  <a:pt x="2428677" y="383976"/>
                  <a:pt x="2443758" y="383976"/>
                </a:cubicBezTo>
                <a:cubicBezTo>
                  <a:pt x="2458840" y="383976"/>
                  <a:pt x="2472730" y="380206"/>
                  <a:pt x="2485430" y="372665"/>
                </a:cubicBezTo>
                <a:cubicBezTo>
                  <a:pt x="2498924" y="364728"/>
                  <a:pt x="2509441" y="354012"/>
                  <a:pt x="2516981" y="340519"/>
                </a:cubicBezTo>
                <a:cubicBezTo>
                  <a:pt x="2524522" y="327025"/>
                  <a:pt x="2528292" y="311150"/>
                  <a:pt x="2528292" y="292894"/>
                </a:cubicBezTo>
                <a:cubicBezTo>
                  <a:pt x="2528292" y="274637"/>
                  <a:pt x="2524522" y="258762"/>
                  <a:pt x="2516981" y="245269"/>
                </a:cubicBezTo>
                <a:cubicBezTo>
                  <a:pt x="2509441" y="231775"/>
                  <a:pt x="2498924" y="221059"/>
                  <a:pt x="2485430" y="213122"/>
                </a:cubicBezTo>
                <a:cubicBezTo>
                  <a:pt x="2472730" y="205581"/>
                  <a:pt x="2458840" y="201811"/>
                  <a:pt x="2443758" y="201811"/>
                </a:cubicBezTo>
                <a:close/>
                <a:moveTo>
                  <a:pt x="5298281" y="200025"/>
                </a:moveTo>
                <a:cubicBezTo>
                  <a:pt x="5276056" y="200025"/>
                  <a:pt x="5256808" y="207764"/>
                  <a:pt x="5240536" y="223242"/>
                </a:cubicBezTo>
                <a:cubicBezTo>
                  <a:pt x="5224661" y="238720"/>
                  <a:pt x="5216723" y="260350"/>
                  <a:pt x="5216723" y="288131"/>
                </a:cubicBezTo>
                <a:cubicBezTo>
                  <a:pt x="5216723" y="315515"/>
                  <a:pt x="5224661" y="336947"/>
                  <a:pt x="5240536" y="352425"/>
                </a:cubicBezTo>
                <a:cubicBezTo>
                  <a:pt x="5256808" y="367903"/>
                  <a:pt x="5276056" y="375642"/>
                  <a:pt x="5298281" y="375642"/>
                </a:cubicBezTo>
                <a:cubicBezTo>
                  <a:pt x="5320506" y="375642"/>
                  <a:pt x="5339556" y="367903"/>
                  <a:pt x="5355431" y="352425"/>
                </a:cubicBezTo>
                <a:cubicBezTo>
                  <a:pt x="5371306" y="336947"/>
                  <a:pt x="5379244" y="315515"/>
                  <a:pt x="5379244" y="288131"/>
                </a:cubicBezTo>
                <a:cubicBezTo>
                  <a:pt x="5379244" y="260350"/>
                  <a:pt x="5371505" y="238720"/>
                  <a:pt x="5356027" y="223242"/>
                </a:cubicBezTo>
                <a:cubicBezTo>
                  <a:pt x="5340548" y="207764"/>
                  <a:pt x="5321300" y="200025"/>
                  <a:pt x="5298281" y="200025"/>
                </a:cubicBezTo>
                <a:close/>
                <a:moveTo>
                  <a:pt x="3792141" y="192881"/>
                </a:moveTo>
                <a:cubicBezTo>
                  <a:pt x="3773091" y="192881"/>
                  <a:pt x="3756819" y="198437"/>
                  <a:pt x="3743325" y="209550"/>
                </a:cubicBezTo>
                <a:cubicBezTo>
                  <a:pt x="3729434" y="221059"/>
                  <a:pt x="3719513" y="236140"/>
                  <a:pt x="3713560" y="254794"/>
                </a:cubicBezTo>
                <a:lnTo>
                  <a:pt x="3868341" y="254794"/>
                </a:lnTo>
                <a:cubicBezTo>
                  <a:pt x="3867547" y="245269"/>
                  <a:pt x="3863975" y="235744"/>
                  <a:pt x="3857625" y="226219"/>
                </a:cubicBezTo>
                <a:cubicBezTo>
                  <a:pt x="3850878" y="216694"/>
                  <a:pt x="3842147" y="208756"/>
                  <a:pt x="3831431" y="202406"/>
                </a:cubicBezTo>
                <a:cubicBezTo>
                  <a:pt x="3820319" y="196056"/>
                  <a:pt x="3807222" y="192881"/>
                  <a:pt x="3792141" y="192881"/>
                </a:cubicBezTo>
                <a:close/>
                <a:moveTo>
                  <a:pt x="1039416" y="192881"/>
                </a:moveTo>
                <a:cubicBezTo>
                  <a:pt x="1020366" y="192881"/>
                  <a:pt x="1004094" y="198437"/>
                  <a:pt x="990600" y="209550"/>
                </a:cubicBezTo>
                <a:cubicBezTo>
                  <a:pt x="976710" y="221059"/>
                  <a:pt x="966788" y="236140"/>
                  <a:pt x="960835" y="254794"/>
                </a:cubicBezTo>
                <a:lnTo>
                  <a:pt x="1115616" y="254794"/>
                </a:lnTo>
                <a:cubicBezTo>
                  <a:pt x="1114822" y="245269"/>
                  <a:pt x="1111250" y="235744"/>
                  <a:pt x="1104900" y="226219"/>
                </a:cubicBezTo>
                <a:cubicBezTo>
                  <a:pt x="1098153" y="216694"/>
                  <a:pt x="1089422" y="208756"/>
                  <a:pt x="1078706" y="202406"/>
                </a:cubicBezTo>
                <a:cubicBezTo>
                  <a:pt x="1067594" y="196056"/>
                  <a:pt x="1054497" y="192881"/>
                  <a:pt x="1039416" y="192881"/>
                </a:cubicBezTo>
                <a:close/>
                <a:moveTo>
                  <a:pt x="4625578" y="137517"/>
                </a:moveTo>
                <a:lnTo>
                  <a:pt x="4705350" y="137517"/>
                </a:lnTo>
                <a:lnTo>
                  <a:pt x="4705350" y="448270"/>
                </a:lnTo>
                <a:lnTo>
                  <a:pt x="4625578" y="448270"/>
                </a:lnTo>
                <a:close/>
                <a:moveTo>
                  <a:pt x="2837260" y="127992"/>
                </a:moveTo>
                <a:cubicBezTo>
                  <a:pt x="2851547" y="127992"/>
                  <a:pt x="2864644" y="130373"/>
                  <a:pt x="2876550" y="135136"/>
                </a:cubicBezTo>
                <a:lnTo>
                  <a:pt x="2876550" y="214908"/>
                </a:lnTo>
                <a:cubicBezTo>
                  <a:pt x="2866232" y="210939"/>
                  <a:pt x="2856905" y="207962"/>
                  <a:pt x="2848571" y="205978"/>
                </a:cubicBezTo>
                <a:cubicBezTo>
                  <a:pt x="2839840" y="203994"/>
                  <a:pt x="2831902" y="203001"/>
                  <a:pt x="2824758" y="203001"/>
                </a:cubicBezTo>
                <a:cubicBezTo>
                  <a:pt x="2800549" y="203001"/>
                  <a:pt x="2781697" y="211534"/>
                  <a:pt x="2768204" y="228600"/>
                </a:cubicBezTo>
                <a:cubicBezTo>
                  <a:pt x="2754710" y="245665"/>
                  <a:pt x="2747963" y="267295"/>
                  <a:pt x="2747963" y="293489"/>
                </a:cubicBezTo>
                <a:lnTo>
                  <a:pt x="2747963" y="448270"/>
                </a:lnTo>
                <a:lnTo>
                  <a:pt x="2668191" y="448270"/>
                </a:lnTo>
                <a:lnTo>
                  <a:pt x="2668191" y="137517"/>
                </a:lnTo>
                <a:lnTo>
                  <a:pt x="2742605" y="137517"/>
                </a:lnTo>
                <a:lnTo>
                  <a:pt x="2742605" y="178593"/>
                </a:lnTo>
                <a:lnTo>
                  <a:pt x="2747963" y="178593"/>
                </a:lnTo>
                <a:cubicBezTo>
                  <a:pt x="2755503" y="163909"/>
                  <a:pt x="2767409" y="151804"/>
                  <a:pt x="2783682" y="142279"/>
                </a:cubicBezTo>
                <a:cubicBezTo>
                  <a:pt x="2799556" y="132754"/>
                  <a:pt x="2817416" y="127992"/>
                  <a:pt x="2837260" y="127992"/>
                </a:cubicBezTo>
                <a:close/>
                <a:moveTo>
                  <a:pt x="808435" y="127992"/>
                </a:moveTo>
                <a:cubicBezTo>
                  <a:pt x="822722" y="127992"/>
                  <a:pt x="835819" y="130373"/>
                  <a:pt x="847725" y="135136"/>
                </a:cubicBezTo>
                <a:lnTo>
                  <a:pt x="847725" y="214908"/>
                </a:lnTo>
                <a:cubicBezTo>
                  <a:pt x="837406" y="210939"/>
                  <a:pt x="828080" y="207962"/>
                  <a:pt x="819746" y="205978"/>
                </a:cubicBezTo>
                <a:cubicBezTo>
                  <a:pt x="811014" y="203994"/>
                  <a:pt x="803077" y="203001"/>
                  <a:pt x="795933" y="203001"/>
                </a:cubicBezTo>
                <a:cubicBezTo>
                  <a:pt x="771724" y="203001"/>
                  <a:pt x="752872" y="211534"/>
                  <a:pt x="739378" y="228600"/>
                </a:cubicBezTo>
                <a:cubicBezTo>
                  <a:pt x="725885" y="245665"/>
                  <a:pt x="719138" y="267295"/>
                  <a:pt x="719138" y="293489"/>
                </a:cubicBezTo>
                <a:lnTo>
                  <a:pt x="719138" y="448270"/>
                </a:lnTo>
                <a:lnTo>
                  <a:pt x="639366" y="448270"/>
                </a:lnTo>
                <a:lnTo>
                  <a:pt x="639366" y="137517"/>
                </a:lnTo>
                <a:lnTo>
                  <a:pt x="713780" y="137517"/>
                </a:lnTo>
                <a:lnTo>
                  <a:pt x="713780" y="178593"/>
                </a:lnTo>
                <a:lnTo>
                  <a:pt x="719138" y="178593"/>
                </a:lnTo>
                <a:cubicBezTo>
                  <a:pt x="726678" y="163909"/>
                  <a:pt x="738585" y="151804"/>
                  <a:pt x="754856" y="142279"/>
                </a:cubicBezTo>
                <a:cubicBezTo>
                  <a:pt x="770731" y="132754"/>
                  <a:pt x="788591" y="127992"/>
                  <a:pt x="808435" y="127992"/>
                </a:cubicBezTo>
                <a:close/>
                <a:moveTo>
                  <a:pt x="5282208" y="127397"/>
                </a:moveTo>
                <a:cubicBezTo>
                  <a:pt x="5301258" y="127397"/>
                  <a:pt x="5319315" y="131167"/>
                  <a:pt x="5336381" y="138708"/>
                </a:cubicBezTo>
                <a:cubicBezTo>
                  <a:pt x="5351859" y="145454"/>
                  <a:pt x="5364559" y="155972"/>
                  <a:pt x="5374481" y="170259"/>
                </a:cubicBezTo>
                <a:lnTo>
                  <a:pt x="5379244" y="170259"/>
                </a:lnTo>
                <a:lnTo>
                  <a:pt x="5379244" y="137517"/>
                </a:lnTo>
                <a:lnTo>
                  <a:pt x="5456039" y="137517"/>
                </a:lnTo>
                <a:lnTo>
                  <a:pt x="5456039" y="426839"/>
                </a:lnTo>
                <a:cubicBezTo>
                  <a:pt x="5456039" y="460970"/>
                  <a:pt x="5449689" y="489942"/>
                  <a:pt x="5436989" y="513754"/>
                </a:cubicBezTo>
                <a:cubicBezTo>
                  <a:pt x="5424289" y="537567"/>
                  <a:pt x="5405636" y="556220"/>
                  <a:pt x="5381030" y="569714"/>
                </a:cubicBezTo>
                <a:cubicBezTo>
                  <a:pt x="5356424" y="583208"/>
                  <a:pt x="5328444" y="589954"/>
                  <a:pt x="5297091" y="589954"/>
                </a:cubicBezTo>
                <a:cubicBezTo>
                  <a:pt x="5257800" y="589954"/>
                  <a:pt x="5225058" y="581025"/>
                  <a:pt x="5198864" y="563165"/>
                </a:cubicBezTo>
                <a:cubicBezTo>
                  <a:pt x="5172670" y="545306"/>
                  <a:pt x="5155208" y="524073"/>
                  <a:pt x="5146477" y="499467"/>
                </a:cubicBezTo>
                <a:lnTo>
                  <a:pt x="5221486" y="469106"/>
                </a:lnTo>
                <a:cubicBezTo>
                  <a:pt x="5228233" y="484584"/>
                  <a:pt x="5238155" y="496689"/>
                  <a:pt x="5251252" y="505420"/>
                </a:cubicBezTo>
                <a:cubicBezTo>
                  <a:pt x="5265142" y="514548"/>
                  <a:pt x="5280422" y="519112"/>
                  <a:pt x="5297091" y="519112"/>
                </a:cubicBezTo>
                <a:cubicBezTo>
                  <a:pt x="5322491" y="519112"/>
                  <a:pt x="5342533" y="511373"/>
                  <a:pt x="5357217" y="495895"/>
                </a:cubicBezTo>
                <a:cubicBezTo>
                  <a:pt x="5371902" y="480814"/>
                  <a:pt x="5379244" y="458787"/>
                  <a:pt x="5379244" y="429815"/>
                </a:cubicBezTo>
                <a:lnTo>
                  <a:pt x="5379244" y="405408"/>
                </a:lnTo>
                <a:lnTo>
                  <a:pt x="5374481" y="405408"/>
                </a:lnTo>
                <a:cubicBezTo>
                  <a:pt x="5364163" y="420092"/>
                  <a:pt x="5351462" y="430808"/>
                  <a:pt x="5336381" y="437554"/>
                </a:cubicBezTo>
                <a:cubicBezTo>
                  <a:pt x="5320506" y="444698"/>
                  <a:pt x="5302448" y="448270"/>
                  <a:pt x="5282208" y="448270"/>
                </a:cubicBezTo>
                <a:cubicBezTo>
                  <a:pt x="5256411" y="448270"/>
                  <a:pt x="5232400" y="441722"/>
                  <a:pt x="5210175" y="428625"/>
                </a:cubicBezTo>
                <a:cubicBezTo>
                  <a:pt x="5188744" y="415925"/>
                  <a:pt x="5171083" y="397272"/>
                  <a:pt x="5157192" y="372665"/>
                </a:cubicBezTo>
                <a:cubicBezTo>
                  <a:pt x="5143698" y="348456"/>
                  <a:pt x="5136952" y="320278"/>
                  <a:pt x="5136952" y="288131"/>
                </a:cubicBezTo>
                <a:cubicBezTo>
                  <a:pt x="5136952" y="255984"/>
                  <a:pt x="5143698" y="227806"/>
                  <a:pt x="5157192" y="203597"/>
                </a:cubicBezTo>
                <a:cubicBezTo>
                  <a:pt x="5171083" y="178990"/>
                  <a:pt x="5188744" y="160337"/>
                  <a:pt x="5210175" y="147637"/>
                </a:cubicBezTo>
                <a:cubicBezTo>
                  <a:pt x="5232797" y="134143"/>
                  <a:pt x="5256808" y="127397"/>
                  <a:pt x="5282208" y="127397"/>
                </a:cubicBezTo>
                <a:close/>
                <a:moveTo>
                  <a:pt x="4966692" y="127397"/>
                </a:moveTo>
                <a:cubicBezTo>
                  <a:pt x="5003999" y="127397"/>
                  <a:pt x="5032574" y="138906"/>
                  <a:pt x="5052417" y="161925"/>
                </a:cubicBezTo>
                <a:cubicBezTo>
                  <a:pt x="5071864" y="184150"/>
                  <a:pt x="5081588" y="215106"/>
                  <a:pt x="5081588" y="254794"/>
                </a:cubicBezTo>
                <a:lnTo>
                  <a:pt x="5081588" y="448270"/>
                </a:lnTo>
                <a:lnTo>
                  <a:pt x="5001816" y="448270"/>
                </a:lnTo>
                <a:lnTo>
                  <a:pt x="5001816" y="264914"/>
                </a:lnTo>
                <a:cubicBezTo>
                  <a:pt x="5001816" y="245070"/>
                  <a:pt x="4996656" y="229592"/>
                  <a:pt x="4986338" y="218479"/>
                </a:cubicBezTo>
                <a:cubicBezTo>
                  <a:pt x="4976019" y="207367"/>
                  <a:pt x="4961930" y="201811"/>
                  <a:pt x="4944070" y="201811"/>
                </a:cubicBezTo>
                <a:cubicBezTo>
                  <a:pt x="4922242" y="201811"/>
                  <a:pt x="4904780" y="210145"/>
                  <a:pt x="4891683" y="226814"/>
                </a:cubicBezTo>
                <a:cubicBezTo>
                  <a:pt x="4878586" y="243483"/>
                  <a:pt x="4872038" y="264517"/>
                  <a:pt x="4872038" y="289917"/>
                </a:cubicBezTo>
                <a:lnTo>
                  <a:pt x="4872038" y="448270"/>
                </a:lnTo>
                <a:lnTo>
                  <a:pt x="4792266" y="448270"/>
                </a:lnTo>
                <a:lnTo>
                  <a:pt x="4792266" y="137517"/>
                </a:lnTo>
                <a:lnTo>
                  <a:pt x="4866680" y="137517"/>
                </a:lnTo>
                <a:lnTo>
                  <a:pt x="4866680" y="176212"/>
                </a:lnTo>
                <a:lnTo>
                  <a:pt x="4872038" y="176212"/>
                </a:lnTo>
                <a:cubicBezTo>
                  <a:pt x="4881960" y="160734"/>
                  <a:pt x="4895056" y="148828"/>
                  <a:pt x="4911328" y="140493"/>
                </a:cubicBezTo>
                <a:cubicBezTo>
                  <a:pt x="4928394" y="131762"/>
                  <a:pt x="4946849" y="127397"/>
                  <a:pt x="4966692" y="127397"/>
                </a:cubicBezTo>
                <a:close/>
                <a:moveTo>
                  <a:pt x="4428530" y="127397"/>
                </a:moveTo>
                <a:cubicBezTo>
                  <a:pt x="4492824" y="127397"/>
                  <a:pt x="4535686" y="150018"/>
                  <a:pt x="4557117" y="195262"/>
                </a:cubicBezTo>
                <a:lnTo>
                  <a:pt x="4488657" y="225028"/>
                </a:lnTo>
                <a:cubicBezTo>
                  <a:pt x="4476750" y="203200"/>
                  <a:pt x="4457304" y="192286"/>
                  <a:pt x="4430316" y="192286"/>
                </a:cubicBezTo>
                <a:cubicBezTo>
                  <a:pt x="4416425" y="192286"/>
                  <a:pt x="4405511" y="194865"/>
                  <a:pt x="4397574" y="200025"/>
                </a:cubicBezTo>
                <a:cubicBezTo>
                  <a:pt x="4389239" y="205184"/>
                  <a:pt x="4385072" y="211534"/>
                  <a:pt x="4385072" y="219075"/>
                </a:cubicBezTo>
                <a:cubicBezTo>
                  <a:pt x="4385072" y="233759"/>
                  <a:pt x="4398963" y="244673"/>
                  <a:pt x="4426744" y="251817"/>
                </a:cubicBezTo>
                <a:lnTo>
                  <a:pt x="4472583" y="263128"/>
                </a:lnTo>
                <a:cubicBezTo>
                  <a:pt x="4503936" y="271065"/>
                  <a:pt x="4527153" y="282773"/>
                  <a:pt x="4542235" y="298251"/>
                </a:cubicBezTo>
                <a:cubicBezTo>
                  <a:pt x="4557713" y="314126"/>
                  <a:pt x="4565452" y="333573"/>
                  <a:pt x="4565452" y="356592"/>
                </a:cubicBezTo>
                <a:cubicBezTo>
                  <a:pt x="4565452" y="376039"/>
                  <a:pt x="4559697" y="393700"/>
                  <a:pt x="4548188" y="409575"/>
                </a:cubicBezTo>
                <a:cubicBezTo>
                  <a:pt x="4537075" y="425053"/>
                  <a:pt x="4521200" y="436959"/>
                  <a:pt x="4500563" y="445294"/>
                </a:cubicBezTo>
                <a:cubicBezTo>
                  <a:pt x="4480322" y="453628"/>
                  <a:pt x="4458097" y="457795"/>
                  <a:pt x="4433888" y="457795"/>
                </a:cubicBezTo>
                <a:cubicBezTo>
                  <a:pt x="4395788" y="457795"/>
                  <a:pt x="4365228" y="450056"/>
                  <a:pt x="4342210" y="434578"/>
                </a:cubicBezTo>
                <a:cubicBezTo>
                  <a:pt x="4319191" y="419100"/>
                  <a:pt x="4302919" y="399058"/>
                  <a:pt x="4293394" y="374451"/>
                </a:cubicBezTo>
                <a:lnTo>
                  <a:pt x="4364236" y="343495"/>
                </a:lnTo>
                <a:cubicBezTo>
                  <a:pt x="4370586" y="357783"/>
                  <a:pt x="4379913" y="368895"/>
                  <a:pt x="4392216" y="376833"/>
                </a:cubicBezTo>
                <a:cubicBezTo>
                  <a:pt x="4403725" y="384373"/>
                  <a:pt x="4417616" y="388144"/>
                  <a:pt x="4433888" y="388144"/>
                </a:cubicBezTo>
                <a:cubicBezTo>
                  <a:pt x="4448969" y="388144"/>
                  <a:pt x="4461272" y="385762"/>
                  <a:pt x="4470797" y="381000"/>
                </a:cubicBezTo>
                <a:cubicBezTo>
                  <a:pt x="4480322" y="376237"/>
                  <a:pt x="4485085" y="368498"/>
                  <a:pt x="4485085" y="357783"/>
                </a:cubicBezTo>
                <a:cubicBezTo>
                  <a:pt x="4485085" y="347861"/>
                  <a:pt x="4480719" y="340320"/>
                  <a:pt x="4471988" y="335161"/>
                </a:cubicBezTo>
                <a:cubicBezTo>
                  <a:pt x="4464447" y="330398"/>
                  <a:pt x="4450953" y="325834"/>
                  <a:pt x="4431507" y="321469"/>
                </a:cubicBezTo>
                <a:lnTo>
                  <a:pt x="4395192" y="313729"/>
                </a:lnTo>
                <a:cubicBezTo>
                  <a:pt x="4369793" y="307776"/>
                  <a:pt x="4348758" y="296664"/>
                  <a:pt x="4332089" y="280392"/>
                </a:cubicBezTo>
                <a:cubicBezTo>
                  <a:pt x="4315421" y="264517"/>
                  <a:pt x="4307086" y="244475"/>
                  <a:pt x="4307086" y="220265"/>
                </a:cubicBezTo>
                <a:cubicBezTo>
                  <a:pt x="4307086" y="202406"/>
                  <a:pt x="4312444" y="186333"/>
                  <a:pt x="4323160" y="172045"/>
                </a:cubicBezTo>
                <a:cubicBezTo>
                  <a:pt x="4333479" y="158154"/>
                  <a:pt x="4348163" y="147240"/>
                  <a:pt x="4367213" y="139303"/>
                </a:cubicBezTo>
                <a:cubicBezTo>
                  <a:pt x="4386263" y="131365"/>
                  <a:pt x="4406702" y="127397"/>
                  <a:pt x="4428530" y="127397"/>
                </a:cubicBezTo>
                <a:close/>
                <a:moveTo>
                  <a:pt x="4123730" y="127397"/>
                </a:moveTo>
                <a:cubicBezTo>
                  <a:pt x="4188024" y="127397"/>
                  <a:pt x="4230886" y="150018"/>
                  <a:pt x="4252317" y="195262"/>
                </a:cubicBezTo>
                <a:lnTo>
                  <a:pt x="4183857" y="225028"/>
                </a:lnTo>
                <a:cubicBezTo>
                  <a:pt x="4171950" y="203200"/>
                  <a:pt x="4152504" y="192286"/>
                  <a:pt x="4125516" y="192286"/>
                </a:cubicBezTo>
                <a:cubicBezTo>
                  <a:pt x="4111625" y="192286"/>
                  <a:pt x="4100711" y="194865"/>
                  <a:pt x="4092774" y="200025"/>
                </a:cubicBezTo>
                <a:cubicBezTo>
                  <a:pt x="4084439" y="205184"/>
                  <a:pt x="4080272" y="211534"/>
                  <a:pt x="4080272" y="219075"/>
                </a:cubicBezTo>
                <a:cubicBezTo>
                  <a:pt x="4080272" y="233759"/>
                  <a:pt x="4094163" y="244673"/>
                  <a:pt x="4121944" y="251817"/>
                </a:cubicBezTo>
                <a:lnTo>
                  <a:pt x="4167783" y="263128"/>
                </a:lnTo>
                <a:cubicBezTo>
                  <a:pt x="4199136" y="271065"/>
                  <a:pt x="4222353" y="282773"/>
                  <a:pt x="4237435" y="298251"/>
                </a:cubicBezTo>
                <a:cubicBezTo>
                  <a:pt x="4252913" y="314126"/>
                  <a:pt x="4260652" y="333573"/>
                  <a:pt x="4260652" y="356592"/>
                </a:cubicBezTo>
                <a:cubicBezTo>
                  <a:pt x="4260652" y="376039"/>
                  <a:pt x="4254897" y="393700"/>
                  <a:pt x="4243388" y="409575"/>
                </a:cubicBezTo>
                <a:cubicBezTo>
                  <a:pt x="4232275" y="425053"/>
                  <a:pt x="4216400" y="436959"/>
                  <a:pt x="4195763" y="445294"/>
                </a:cubicBezTo>
                <a:cubicBezTo>
                  <a:pt x="4175522" y="453628"/>
                  <a:pt x="4153297" y="457795"/>
                  <a:pt x="4129088" y="457795"/>
                </a:cubicBezTo>
                <a:cubicBezTo>
                  <a:pt x="4090988" y="457795"/>
                  <a:pt x="4060428" y="450056"/>
                  <a:pt x="4037410" y="434578"/>
                </a:cubicBezTo>
                <a:cubicBezTo>
                  <a:pt x="4014391" y="419100"/>
                  <a:pt x="3998119" y="399058"/>
                  <a:pt x="3988594" y="374451"/>
                </a:cubicBezTo>
                <a:lnTo>
                  <a:pt x="4059436" y="343495"/>
                </a:lnTo>
                <a:cubicBezTo>
                  <a:pt x="4065786" y="357783"/>
                  <a:pt x="4075113" y="368895"/>
                  <a:pt x="4087416" y="376833"/>
                </a:cubicBezTo>
                <a:cubicBezTo>
                  <a:pt x="4098925" y="384373"/>
                  <a:pt x="4112816" y="388144"/>
                  <a:pt x="4129088" y="388144"/>
                </a:cubicBezTo>
                <a:cubicBezTo>
                  <a:pt x="4144169" y="388144"/>
                  <a:pt x="4156472" y="385762"/>
                  <a:pt x="4165997" y="381000"/>
                </a:cubicBezTo>
                <a:cubicBezTo>
                  <a:pt x="4175522" y="376237"/>
                  <a:pt x="4180285" y="368498"/>
                  <a:pt x="4180285" y="357783"/>
                </a:cubicBezTo>
                <a:cubicBezTo>
                  <a:pt x="4180285" y="347861"/>
                  <a:pt x="4175919" y="340320"/>
                  <a:pt x="4167188" y="335161"/>
                </a:cubicBezTo>
                <a:cubicBezTo>
                  <a:pt x="4159647" y="330398"/>
                  <a:pt x="4146153" y="325834"/>
                  <a:pt x="4126707" y="321469"/>
                </a:cubicBezTo>
                <a:lnTo>
                  <a:pt x="4090392" y="313729"/>
                </a:lnTo>
                <a:cubicBezTo>
                  <a:pt x="4064992" y="307776"/>
                  <a:pt x="4043958" y="296664"/>
                  <a:pt x="4027289" y="280392"/>
                </a:cubicBezTo>
                <a:cubicBezTo>
                  <a:pt x="4010620" y="264517"/>
                  <a:pt x="4002286" y="244475"/>
                  <a:pt x="4002286" y="220265"/>
                </a:cubicBezTo>
                <a:cubicBezTo>
                  <a:pt x="4002286" y="202406"/>
                  <a:pt x="4007644" y="186333"/>
                  <a:pt x="4018360" y="172045"/>
                </a:cubicBezTo>
                <a:cubicBezTo>
                  <a:pt x="4028678" y="158154"/>
                  <a:pt x="4043363" y="147240"/>
                  <a:pt x="4062413" y="139303"/>
                </a:cubicBezTo>
                <a:cubicBezTo>
                  <a:pt x="4081463" y="131365"/>
                  <a:pt x="4101902" y="127397"/>
                  <a:pt x="4123730" y="127397"/>
                </a:cubicBezTo>
                <a:close/>
                <a:moveTo>
                  <a:pt x="3791545" y="127397"/>
                </a:moveTo>
                <a:cubicBezTo>
                  <a:pt x="3823296" y="127397"/>
                  <a:pt x="3850878" y="134342"/>
                  <a:pt x="3874294" y="148233"/>
                </a:cubicBezTo>
                <a:cubicBezTo>
                  <a:pt x="3897710" y="162123"/>
                  <a:pt x="3915370" y="180975"/>
                  <a:pt x="3927277" y="204787"/>
                </a:cubicBezTo>
                <a:cubicBezTo>
                  <a:pt x="3939183" y="228600"/>
                  <a:pt x="3945136" y="255389"/>
                  <a:pt x="3945136" y="285154"/>
                </a:cubicBezTo>
                <a:cubicBezTo>
                  <a:pt x="3945136" y="294679"/>
                  <a:pt x="3944541" y="303609"/>
                  <a:pt x="3943350" y="311944"/>
                </a:cubicBezTo>
                <a:lnTo>
                  <a:pt x="3709988" y="311944"/>
                </a:lnTo>
                <a:cubicBezTo>
                  <a:pt x="3713956" y="335756"/>
                  <a:pt x="3723878" y="354409"/>
                  <a:pt x="3739753" y="367903"/>
                </a:cubicBezTo>
                <a:cubicBezTo>
                  <a:pt x="3755231" y="381000"/>
                  <a:pt x="3773885" y="387548"/>
                  <a:pt x="3795713" y="387548"/>
                </a:cubicBezTo>
                <a:cubicBezTo>
                  <a:pt x="3813969" y="387548"/>
                  <a:pt x="3829844" y="383579"/>
                  <a:pt x="3843338" y="375642"/>
                </a:cubicBezTo>
                <a:cubicBezTo>
                  <a:pt x="3856038" y="368101"/>
                  <a:pt x="3866356" y="357386"/>
                  <a:pt x="3874294" y="343495"/>
                </a:cubicBezTo>
                <a:lnTo>
                  <a:pt x="3939183" y="375047"/>
                </a:lnTo>
                <a:cubicBezTo>
                  <a:pt x="3907830" y="430212"/>
                  <a:pt x="3859610" y="457795"/>
                  <a:pt x="3794522" y="457795"/>
                </a:cubicBezTo>
                <a:cubicBezTo>
                  <a:pt x="3763169" y="457795"/>
                  <a:pt x="3735388" y="450850"/>
                  <a:pt x="3711178" y="436959"/>
                </a:cubicBezTo>
                <a:cubicBezTo>
                  <a:pt x="3686572" y="423069"/>
                  <a:pt x="3667125" y="403423"/>
                  <a:pt x="3652838" y="378023"/>
                </a:cubicBezTo>
                <a:cubicBezTo>
                  <a:pt x="3638947" y="353814"/>
                  <a:pt x="3632002" y="325636"/>
                  <a:pt x="3632002" y="293489"/>
                </a:cubicBezTo>
                <a:cubicBezTo>
                  <a:pt x="3632002" y="264120"/>
                  <a:pt x="3638947" y="236537"/>
                  <a:pt x="3652838" y="210740"/>
                </a:cubicBezTo>
                <a:cubicBezTo>
                  <a:pt x="3666331" y="184944"/>
                  <a:pt x="3685381" y="164703"/>
                  <a:pt x="3709988" y="150018"/>
                </a:cubicBezTo>
                <a:cubicBezTo>
                  <a:pt x="3734594" y="134937"/>
                  <a:pt x="3761780" y="127397"/>
                  <a:pt x="3791545" y="127397"/>
                </a:cubicBezTo>
                <a:close/>
                <a:moveTo>
                  <a:pt x="3442692" y="127397"/>
                </a:moveTo>
                <a:cubicBezTo>
                  <a:pt x="3476824" y="127397"/>
                  <a:pt x="3506589" y="134937"/>
                  <a:pt x="3531989" y="150018"/>
                </a:cubicBezTo>
                <a:cubicBezTo>
                  <a:pt x="3556992" y="165100"/>
                  <a:pt x="3574852" y="186134"/>
                  <a:pt x="3585567" y="213122"/>
                </a:cubicBezTo>
                <a:lnTo>
                  <a:pt x="3512344" y="243483"/>
                </a:lnTo>
                <a:cubicBezTo>
                  <a:pt x="3499247" y="215701"/>
                  <a:pt x="3476030" y="201811"/>
                  <a:pt x="3442692" y="201811"/>
                </a:cubicBezTo>
                <a:cubicBezTo>
                  <a:pt x="3418086" y="201811"/>
                  <a:pt x="3398044" y="210145"/>
                  <a:pt x="3382566" y="226814"/>
                </a:cubicBezTo>
                <a:cubicBezTo>
                  <a:pt x="3367088" y="243483"/>
                  <a:pt x="3359349" y="265509"/>
                  <a:pt x="3359349" y="292894"/>
                </a:cubicBezTo>
                <a:cubicBezTo>
                  <a:pt x="3359349" y="320278"/>
                  <a:pt x="3367088" y="342304"/>
                  <a:pt x="3382566" y="358973"/>
                </a:cubicBezTo>
                <a:cubicBezTo>
                  <a:pt x="3398044" y="375642"/>
                  <a:pt x="3418086" y="383976"/>
                  <a:pt x="3442692" y="383976"/>
                </a:cubicBezTo>
                <a:cubicBezTo>
                  <a:pt x="3476824" y="383976"/>
                  <a:pt x="3501232" y="369490"/>
                  <a:pt x="3515916" y="340519"/>
                </a:cubicBezTo>
                <a:lnTo>
                  <a:pt x="3588544" y="372070"/>
                </a:lnTo>
                <a:cubicBezTo>
                  <a:pt x="3574653" y="399851"/>
                  <a:pt x="3555603" y="420886"/>
                  <a:pt x="3531394" y="435173"/>
                </a:cubicBezTo>
                <a:cubicBezTo>
                  <a:pt x="3505994" y="450254"/>
                  <a:pt x="3476427" y="457795"/>
                  <a:pt x="3442692" y="457795"/>
                </a:cubicBezTo>
                <a:cubicBezTo>
                  <a:pt x="3410942" y="457795"/>
                  <a:pt x="3382963" y="450850"/>
                  <a:pt x="3358753" y="436959"/>
                </a:cubicBezTo>
                <a:cubicBezTo>
                  <a:pt x="3334147" y="423069"/>
                  <a:pt x="3314700" y="403423"/>
                  <a:pt x="3300413" y="378023"/>
                </a:cubicBezTo>
                <a:cubicBezTo>
                  <a:pt x="3286522" y="353814"/>
                  <a:pt x="3279577" y="325437"/>
                  <a:pt x="3279577" y="292894"/>
                </a:cubicBezTo>
                <a:cubicBezTo>
                  <a:pt x="3279577" y="260350"/>
                  <a:pt x="3286522" y="231973"/>
                  <a:pt x="3300413" y="207764"/>
                </a:cubicBezTo>
                <a:cubicBezTo>
                  <a:pt x="3314700" y="182364"/>
                  <a:pt x="3334147" y="162719"/>
                  <a:pt x="3358753" y="148828"/>
                </a:cubicBezTo>
                <a:cubicBezTo>
                  <a:pt x="3383757" y="134540"/>
                  <a:pt x="3411736" y="127397"/>
                  <a:pt x="3442692" y="127397"/>
                </a:cubicBezTo>
                <a:close/>
                <a:moveTo>
                  <a:pt x="3073599" y="127397"/>
                </a:moveTo>
                <a:cubicBezTo>
                  <a:pt x="3104952" y="127397"/>
                  <a:pt x="3133527" y="134739"/>
                  <a:pt x="3159324" y="149423"/>
                </a:cubicBezTo>
                <a:cubicBezTo>
                  <a:pt x="3183930" y="163711"/>
                  <a:pt x="3203576" y="183554"/>
                  <a:pt x="3218260" y="208954"/>
                </a:cubicBezTo>
                <a:cubicBezTo>
                  <a:pt x="3232151" y="233164"/>
                  <a:pt x="3239095" y="261144"/>
                  <a:pt x="3239095" y="292894"/>
                </a:cubicBezTo>
                <a:cubicBezTo>
                  <a:pt x="3239095" y="325040"/>
                  <a:pt x="3232151" y="353218"/>
                  <a:pt x="3218260" y="377428"/>
                </a:cubicBezTo>
                <a:cubicBezTo>
                  <a:pt x="3203972" y="402431"/>
                  <a:pt x="3184327" y="422076"/>
                  <a:pt x="3159324" y="436364"/>
                </a:cubicBezTo>
                <a:cubicBezTo>
                  <a:pt x="3134320" y="450651"/>
                  <a:pt x="3105745" y="457795"/>
                  <a:pt x="3073599" y="457795"/>
                </a:cubicBezTo>
                <a:cubicBezTo>
                  <a:pt x="3041452" y="457795"/>
                  <a:pt x="3012877" y="450651"/>
                  <a:pt x="2987874" y="436364"/>
                </a:cubicBezTo>
                <a:cubicBezTo>
                  <a:pt x="2962871" y="422076"/>
                  <a:pt x="2943225" y="402431"/>
                  <a:pt x="2928938" y="377428"/>
                </a:cubicBezTo>
                <a:cubicBezTo>
                  <a:pt x="2915047" y="353218"/>
                  <a:pt x="2908102" y="325040"/>
                  <a:pt x="2908102" y="292894"/>
                </a:cubicBezTo>
                <a:cubicBezTo>
                  <a:pt x="2908102" y="261144"/>
                  <a:pt x="2915047" y="233164"/>
                  <a:pt x="2928938" y="208954"/>
                </a:cubicBezTo>
                <a:cubicBezTo>
                  <a:pt x="2943622" y="183554"/>
                  <a:pt x="2963267" y="163711"/>
                  <a:pt x="2987874" y="149423"/>
                </a:cubicBezTo>
                <a:cubicBezTo>
                  <a:pt x="3013671" y="134739"/>
                  <a:pt x="3042246" y="127397"/>
                  <a:pt x="3073599" y="127397"/>
                </a:cubicBezTo>
                <a:close/>
                <a:moveTo>
                  <a:pt x="2457450" y="127397"/>
                </a:moveTo>
                <a:cubicBezTo>
                  <a:pt x="2485232" y="127397"/>
                  <a:pt x="2510830" y="134540"/>
                  <a:pt x="2534245" y="148828"/>
                </a:cubicBezTo>
                <a:cubicBezTo>
                  <a:pt x="2556471" y="162719"/>
                  <a:pt x="2574330" y="182364"/>
                  <a:pt x="2587824" y="207764"/>
                </a:cubicBezTo>
                <a:cubicBezTo>
                  <a:pt x="2600921" y="232767"/>
                  <a:pt x="2607469" y="261144"/>
                  <a:pt x="2607469" y="292894"/>
                </a:cubicBezTo>
                <a:cubicBezTo>
                  <a:pt x="2607469" y="325040"/>
                  <a:pt x="2600921" y="353615"/>
                  <a:pt x="2587824" y="378619"/>
                </a:cubicBezTo>
                <a:cubicBezTo>
                  <a:pt x="2574727" y="403622"/>
                  <a:pt x="2556867" y="423069"/>
                  <a:pt x="2534245" y="436959"/>
                </a:cubicBezTo>
                <a:cubicBezTo>
                  <a:pt x="2511624" y="450850"/>
                  <a:pt x="2486025" y="457795"/>
                  <a:pt x="2457450" y="457795"/>
                </a:cubicBezTo>
                <a:cubicBezTo>
                  <a:pt x="2436416" y="457795"/>
                  <a:pt x="2417763" y="453429"/>
                  <a:pt x="2401491" y="444698"/>
                </a:cubicBezTo>
                <a:cubicBezTo>
                  <a:pt x="2385219" y="435967"/>
                  <a:pt x="2372916" y="424854"/>
                  <a:pt x="2364581" y="411361"/>
                </a:cubicBezTo>
                <a:lnTo>
                  <a:pt x="2359224" y="411361"/>
                </a:lnTo>
                <a:lnTo>
                  <a:pt x="2364581" y="454819"/>
                </a:lnTo>
                <a:lnTo>
                  <a:pt x="2364581" y="579834"/>
                </a:lnTo>
                <a:lnTo>
                  <a:pt x="2284214" y="579834"/>
                </a:lnTo>
                <a:lnTo>
                  <a:pt x="2284214" y="137517"/>
                </a:lnTo>
                <a:lnTo>
                  <a:pt x="2359224" y="137517"/>
                </a:lnTo>
                <a:lnTo>
                  <a:pt x="2359224" y="175022"/>
                </a:lnTo>
                <a:lnTo>
                  <a:pt x="2364581" y="175022"/>
                </a:lnTo>
                <a:cubicBezTo>
                  <a:pt x="2372916" y="161528"/>
                  <a:pt x="2385219" y="150217"/>
                  <a:pt x="2401491" y="141089"/>
                </a:cubicBezTo>
                <a:cubicBezTo>
                  <a:pt x="2417763" y="131961"/>
                  <a:pt x="2436416" y="127397"/>
                  <a:pt x="2457450" y="127397"/>
                </a:cubicBezTo>
                <a:close/>
                <a:moveTo>
                  <a:pt x="1775222" y="127397"/>
                </a:moveTo>
                <a:cubicBezTo>
                  <a:pt x="1797447" y="127397"/>
                  <a:pt x="1816696" y="132556"/>
                  <a:pt x="1832968" y="142875"/>
                </a:cubicBezTo>
                <a:cubicBezTo>
                  <a:pt x="1848446" y="152797"/>
                  <a:pt x="1859955" y="166092"/>
                  <a:pt x="1867496" y="182761"/>
                </a:cubicBezTo>
                <a:cubicBezTo>
                  <a:pt x="1878211" y="166092"/>
                  <a:pt x="1892102" y="152797"/>
                  <a:pt x="1909167" y="142875"/>
                </a:cubicBezTo>
                <a:cubicBezTo>
                  <a:pt x="1927424" y="132556"/>
                  <a:pt x="1948260" y="127397"/>
                  <a:pt x="1971675" y="127397"/>
                </a:cubicBezTo>
                <a:cubicBezTo>
                  <a:pt x="2007394" y="127397"/>
                  <a:pt x="2034382" y="138311"/>
                  <a:pt x="2052638" y="160139"/>
                </a:cubicBezTo>
                <a:cubicBezTo>
                  <a:pt x="2070894" y="181967"/>
                  <a:pt x="2080022" y="211336"/>
                  <a:pt x="2080022" y="248245"/>
                </a:cubicBezTo>
                <a:lnTo>
                  <a:pt x="2080022" y="448270"/>
                </a:lnTo>
                <a:lnTo>
                  <a:pt x="2000845" y="448270"/>
                </a:lnTo>
                <a:lnTo>
                  <a:pt x="2000845" y="263128"/>
                </a:lnTo>
                <a:cubicBezTo>
                  <a:pt x="2000845" y="244078"/>
                  <a:pt x="1996282" y="228997"/>
                  <a:pt x="1987154" y="217884"/>
                </a:cubicBezTo>
                <a:cubicBezTo>
                  <a:pt x="1978422" y="207169"/>
                  <a:pt x="1965722" y="201811"/>
                  <a:pt x="1949053" y="201811"/>
                </a:cubicBezTo>
                <a:cubicBezTo>
                  <a:pt x="1928416" y="201811"/>
                  <a:pt x="1911946" y="210145"/>
                  <a:pt x="1899643" y="226814"/>
                </a:cubicBezTo>
                <a:cubicBezTo>
                  <a:pt x="1887339" y="243086"/>
                  <a:pt x="1881188" y="264715"/>
                  <a:pt x="1881188" y="291703"/>
                </a:cubicBezTo>
                <a:lnTo>
                  <a:pt x="1881188" y="448270"/>
                </a:lnTo>
                <a:lnTo>
                  <a:pt x="1800821" y="448270"/>
                </a:lnTo>
                <a:lnTo>
                  <a:pt x="1800821" y="263128"/>
                </a:lnTo>
                <a:cubicBezTo>
                  <a:pt x="1800821" y="243681"/>
                  <a:pt x="1796058" y="228600"/>
                  <a:pt x="1786533" y="217884"/>
                </a:cubicBezTo>
                <a:cubicBezTo>
                  <a:pt x="1777008" y="207169"/>
                  <a:pt x="1763514" y="201811"/>
                  <a:pt x="1746052" y="201811"/>
                </a:cubicBezTo>
                <a:cubicBezTo>
                  <a:pt x="1726605" y="201811"/>
                  <a:pt x="1710929" y="210145"/>
                  <a:pt x="1699022" y="226814"/>
                </a:cubicBezTo>
                <a:cubicBezTo>
                  <a:pt x="1687116" y="243483"/>
                  <a:pt x="1681163" y="265112"/>
                  <a:pt x="1681163" y="291703"/>
                </a:cubicBezTo>
                <a:lnTo>
                  <a:pt x="1681163" y="448270"/>
                </a:lnTo>
                <a:lnTo>
                  <a:pt x="1601391" y="448270"/>
                </a:lnTo>
                <a:lnTo>
                  <a:pt x="1601391" y="137517"/>
                </a:lnTo>
                <a:lnTo>
                  <a:pt x="1675805" y="137517"/>
                </a:lnTo>
                <a:lnTo>
                  <a:pt x="1675805" y="176212"/>
                </a:lnTo>
                <a:lnTo>
                  <a:pt x="1681163" y="176212"/>
                </a:lnTo>
                <a:cubicBezTo>
                  <a:pt x="1690688" y="161528"/>
                  <a:pt x="1703785" y="149622"/>
                  <a:pt x="1720454" y="140493"/>
                </a:cubicBezTo>
                <a:cubicBezTo>
                  <a:pt x="1736725" y="131762"/>
                  <a:pt x="1754982" y="127397"/>
                  <a:pt x="1775222" y="127397"/>
                </a:cubicBezTo>
                <a:close/>
                <a:moveTo>
                  <a:pt x="1380530" y="127397"/>
                </a:moveTo>
                <a:cubicBezTo>
                  <a:pt x="1427758" y="127397"/>
                  <a:pt x="1464072" y="138509"/>
                  <a:pt x="1489472" y="160734"/>
                </a:cubicBezTo>
                <a:cubicBezTo>
                  <a:pt x="1514078" y="182562"/>
                  <a:pt x="1526382" y="214511"/>
                  <a:pt x="1526382" y="256579"/>
                </a:cubicBezTo>
                <a:lnTo>
                  <a:pt x="1526382" y="448270"/>
                </a:lnTo>
                <a:lnTo>
                  <a:pt x="1447801" y="448270"/>
                </a:lnTo>
                <a:lnTo>
                  <a:pt x="1447801" y="416719"/>
                </a:lnTo>
                <a:lnTo>
                  <a:pt x="1443038" y="416719"/>
                </a:lnTo>
                <a:cubicBezTo>
                  <a:pt x="1433116" y="429419"/>
                  <a:pt x="1420813" y="439340"/>
                  <a:pt x="1406128" y="446484"/>
                </a:cubicBezTo>
                <a:cubicBezTo>
                  <a:pt x="1391047" y="454025"/>
                  <a:pt x="1373386" y="457795"/>
                  <a:pt x="1353146" y="457795"/>
                </a:cubicBezTo>
                <a:cubicBezTo>
                  <a:pt x="1320205" y="457795"/>
                  <a:pt x="1293218" y="448270"/>
                  <a:pt x="1272183" y="429220"/>
                </a:cubicBezTo>
                <a:cubicBezTo>
                  <a:pt x="1251149" y="410170"/>
                  <a:pt x="1240631" y="384770"/>
                  <a:pt x="1240631" y="353020"/>
                </a:cubicBezTo>
                <a:cubicBezTo>
                  <a:pt x="1240631" y="332383"/>
                  <a:pt x="1245989" y="314126"/>
                  <a:pt x="1256705" y="298251"/>
                </a:cubicBezTo>
                <a:cubicBezTo>
                  <a:pt x="1267024" y="282773"/>
                  <a:pt x="1282105" y="270669"/>
                  <a:pt x="1301949" y="261937"/>
                </a:cubicBezTo>
                <a:cubicBezTo>
                  <a:pt x="1321793" y="253206"/>
                  <a:pt x="1343025" y="248840"/>
                  <a:pt x="1365647" y="248840"/>
                </a:cubicBezTo>
                <a:cubicBezTo>
                  <a:pt x="1397794" y="248840"/>
                  <a:pt x="1425179" y="253603"/>
                  <a:pt x="1447801" y="263128"/>
                </a:cubicBezTo>
                <a:lnTo>
                  <a:pt x="1447801" y="249436"/>
                </a:lnTo>
                <a:cubicBezTo>
                  <a:pt x="1447801" y="232370"/>
                  <a:pt x="1441450" y="218678"/>
                  <a:pt x="1428750" y="208359"/>
                </a:cubicBezTo>
                <a:cubicBezTo>
                  <a:pt x="1415654" y="197644"/>
                  <a:pt x="1398389" y="192286"/>
                  <a:pt x="1376958" y="192286"/>
                </a:cubicBezTo>
                <a:cubicBezTo>
                  <a:pt x="1363068" y="192286"/>
                  <a:pt x="1348979" y="195659"/>
                  <a:pt x="1334691" y="202406"/>
                </a:cubicBezTo>
                <a:cubicBezTo>
                  <a:pt x="1321197" y="208756"/>
                  <a:pt x="1309886" y="217487"/>
                  <a:pt x="1300758" y="228600"/>
                </a:cubicBezTo>
                <a:lnTo>
                  <a:pt x="1249561" y="188714"/>
                </a:lnTo>
                <a:cubicBezTo>
                  <a:pt x="1264246" y="169664"/>
                  <a:pt x="1283097" y="154583"/>
                  <a:pt x="1306116" y="143470"/>
                </a:cubicBezTo>
                <a:cubicBezTo>
                  <a:pt x="1328738" y="132754"/>
                  <a:pt x="1353543" y="127397"/>
                  <a:pt x="1380530" y="127397"/>
                </a:cubicBezTo>
                <a:close/>
                <a:moveTo>
                  <a:pt x="1038821" y="127397"/>
                </a:moveTo>
                <a:cubicBezTo>
                  <a:pt x="1070571" y="127397"/>
                  <a:pt x="1098153" y="134342"/>
                  <a:pt x="1121569" y="148233"/>
                </a:cubicBezTo>
                <a:cubicBezTo>
                  <a:pt x="1144985" y="162123"/>
                  <a:pt x="1162646" y="180975"/>
                  <a:pt x="1174552" y="204787"/>
                </a:cubicBezTo>
                <a:cubicBezTo>
                  <a:pt x="1186458" y="228600"/>
                  <a:pt x="1192411" y="255389"/>
                  <a:pt x="1192411" y="285154"/>
                </a:cubicBezTo>
                <a:cubicBezTo>
                  <a:pt x="1192411" y="294679"/>
                  <a:pt x="1191816" y="303609"/>
                  <a:pt x="1190625" y="311944"/>
                </a:cubicBezTo>
                <a:lnTo>
                  <a:pt x="957263" y="311944"/>
                </a:lnTo>
                <a:cubicBezTo>
                  <a:pt x="961231" y="335756"/>
                  <a:pt x="971153" y="354409"/>
                  <a:pt x="987028" y="367903"/>
                </a:cubicBezTo>
                <a:cubicBezTo>
                  <a:pt x="1002506" y="381000"/>
                  <a:pt x="1021160" y="387548"/>
                  <a:pt x="1042988" y="387548"/>
                </a:cubicBezTo>
                <a:cubicBezTo>
                  <a:pt x="1061244" y="387548"/>
                  <a:pt x="1077119" y="383579"/>
                  <a:pt x="1090613" y="375642"/>
                </a:cubicBezTo>
                <a:cubicBezTo>
                  <a:pt x="1103313" y="368101"/>
                  <a:pt x="1113632" y="357386"/>
                  <a:pt x="1121569" y="343495"/>
                </a:cubicBezTo>
                <a:lnTo>
                  <a:pt x="1186458" y="375047"/>
                </a:lnTo>
                <a:cubicBezTo>
                  <a:pt x="1155105" y="430212"/>
                  <a:pt x="1106885" y="457795"/>
                  <a:pt x="1041797" y="457795"/>
                </a:cubicBezTo>
                <a:cubicBezTo>
                  <a:pt x="1010444" y="457795"/>
                  <a:pt x="982663" y="450850"/>
                  <a:pt x="958453" y="436959"/>
                </a:cubicBezTo>
                <a:cubicBezTo>
                  <a:pt x="933847" y="423069"/>
                  <a:pt x="914400" y="403423"/>
                  <a:pt x="900113" y="378023"/>
                </a:cubicBezTo>
                <a:cubicBezTo>
                  <a:pt x="886222" y="353814"/>
                  <a:pt x="879277" y="325636"/>
                  <a:pt x="879277" y="293489"/>
                </a:cubicBezTo>
                <a:cubicBezTo>
                  <a:pt x="879277" y="264120"/>
                  <a:pt x="886222" y="236537"/>
                  <a:pt x="900113" y="210740"/>
                </a:cubicBezTo>
                <a:cubicBezTo>
                  <a:pt x="913606" y="184944"/>
                  <a:pt x="932656" y="164703"/>
                  <a:pt x="957263" y="150018"/>
                </a:cubicBezTo>
                <a:cubicBezTo>
                  <a:pt x="981869" y="134937"/>
                  <a:pt x="1009055" y="127397"/>
                  <a:pt x="1038821" y="127397"/>
                </a:cubicBezTo>
                <a:close/>
                <a:moveTo>
                  <a:pt x="414338" y="49411"/>
                </a:moveTo>
                <a:lnTo>
                  <a:pt x="494110" y="49411"/>
                </a:lnTo>
                <a:lnTo>
                  <a:pt x="494110" y="137517"/>
                </a:lnTo>
                <a:lnTo>
                  <a:pt x="570310" y="137517"/>
                </a:lnTo>
                <a:lnTo>
                  <a:pt x="570310" y="205383"/>
                </a:lnTo>
                <a:lnTo>
                  <a:pt x="494110" y="205383"/>
                </a:lnTo>
                <a:lnTo>
                  <a:pt x="494110" y="334565"/>
                </a:lnTo>
                <a:cubicBezTo>
                  <a:pt x="494110" y="350440"/>
                  <a:pt x="497483" y="361751"/>
                  <a:pt x="504230" y="368498"/>
                </a:cubicBezTo>
                <a:cubicBezTo>
                  <a:pt x="510183" y="374848"/>
                  <a:pt x="520105" y="378023"/>
                  <a:pt x="533996" y="378023"/>
                </a:cubicBezTo>
                <a:cubicBezTo>
                  <a:pt x="540742" y="378023"/>
                  <a:pt x="547092" y="377031"/>
                  <a:pt x="553046" y="375047"/>
                </a:cubicBezTo>
                <a:cubicBezTo>
                  <a:pt x="556221" y="373856"/>
                  <a:pt x="562769" y="370483"/>
                  <a:pt x="572691" y="364926"/>
                </a:cubicBezTo>
                <a:lnTo>
                  <a:pt x="572691" y="442912"/>
                </a:lnTo>
                <a:cubicBezTo>
                  <a:pt x="556419" y="449659"/>
                  <a:pt x="537964" y="453033"/>
                  <a:pt x="517327" y="453033"/>
                </a:cubicBezTo>
                <a:cubicBezTo>
                  <a:pt x="501849" y="453033"/>
                  <a:pt x="487561" y="450651"/>
                  <a:pt x="474464" y="445889"/>
                </a:cubicBezTo>
                <a:cubicBezTo>
                  <a:pt x="461367" y="441126"/>
                  <a:pt x="450850" y="434776"/>
                  <a:pt x="442913" y="426839"/>
                </a:cubicBezTo>
                <a:cubicBezTo>
                  <a:pt x="423863" y="408583"/>
                  <a:pt x="414338" y="382587"/>
                  <a:pt x="414338" y="348853"/>
                </a:cubicBezTo>
                <a:lnTo>
                  <a:pt x="414338" y="205383"/>
                </a:lnTo>
                <a:lnTo>
                  <a:pt x="360164" y="205383"/>
                </a:lnTo>
                <a:lnTo>
                  <a:pt x="360164" y="137517"/>
                </a:lnTo>
                <a:lnTo>
                  <a:pt x="414338" y="137517"/>
                </a:lnTo>
                <a:close/>
                <a:moveTo>
                  <a:pt x="157163" y="1786"/>
                </a:moveTo>
                <a:cubicBezTo>
                  <a:pt x="196453" y="1786"/>
                  <a:pt x="227608" y="11112"/>
                  <a:pt x="250627" y="29765"/>
                </a:cubicBezTo>
                <a:cubicBezTo>
                  <a:pt x="273249" y="48418"/>
                  <a:pt x="288727" y="70048"/>
                  <a:pt x="297061" y="94654"/>
                </a:cubicBezTo>
                <a:lnTo>
                  <a:pt x="225028" y="125015"/>
                </a:lnTo>
                <a:cubicBezTo>
                  <a:pt x="220266" y="111125"/>
                  <a:pt x="212328" y="99814"/>
                  <a:pt x="201216" y="91083"/>
                </a:cubicBezTo>
                <a:cubicBezTo>
                  <a:pt x="189707" y="81954"/>
                  <a:pt x="175419" y="77390"/>
                  <a:pt x="158353" y="77390"/>
                </a:cubicBezTo>
                <a:cubicBezTo>
                  <a:pt x="140097" y="77390"/>
                  <a:pt x="125413" y="81558"/>
                  <a:pt x="114300" y="89892"/>
                </a:cubicBezTo>
                <a:cubicBezTo>
                  <a:pt x="102791" y="98226"/>
                  <a:pt x="97036" y="109140"/>
                  <a:pt x="97036" y="122634"/>
                </a:cubicBezTo>
                <a:cubicBezTo>
                  <a:pt x="97036" y="135731"/>
                  <a:pt x="102394" y="146843"/>
                  <a:pt x="113110" y="155972"/>
                </a:cubicBezTo>
                <a:cubicBezTo>
                  <a:pt x="124619" y="165497"/>
                  <a:pt x="142677" y="174426"/>
                  <a:pt x="167283" y="182761"/>
                </a:cubicBezTo>
                <a:lnTo>
                  <a:pt x="194667" y="191690"/>
                </a:lnTo>
                <a:cubicBezTo>
                  <a:pt x="233164" y="205184"/>
                  <a:pt x="262136" y="222250"/>
                  <a:pt x="281583" y="242887"/>
                </a:cubicBezTo>
                <a:cubicBezTo>
                  <a:pt x="301824" y="264319"/>
                  <a:pt x="311944" y="292298"/>
                  <a:pt x="311944" y="326826"/>
                </a:cubicBezTo>
                <a:cubicBezTo>
                  <a:pt x="311944" y="355798"/>
                  <a:pt x="304602" y="380008"/>
                  <a:pt x="289918" y="399454"/>
                </a:cubicBezTo>
                <a:cubicBezTo>
                  <a:pt x="274439" y="419695"/>
                  <a:pt x="255588" y="434379"/>
                  <a:pt x="233363" y="443508"/>
                </a:cubicBezTo>
                <a:cubicBezTo>
                  <a:pt x="210344" y="453033"/>
                  <a:pt x="186730" y="457795"/>
                  <a:pt x="162521" y="457795"/>
                </a:cubicBezTo>
                <a:cubicBezTo>
                  <a:pt x="124024" y="457795"/>
                  <a:pt x="90289" y="447079"/>
                  <a:pt x="61317" y="425648"/>
                </a:cubicBezTo>
                <a:cubicBezTo>
                  <a:pt x="32346" y="404217"/>
                  <a:pt x="11907" y="373856"/>
                  <a:pt x="0" y="334565"/>
                </a:cubicBezTo>
                <a:lnTo>
                  <a:pt x="77391" y="303609"/>
                </a:lnTo>
                <a:cubicBezTo>
                  <a:pt x="83344" y="327025"/>
                  <a:pt x="93663" y="345479"/>
                  <a:pt x="108347" y="358973"/>
                </a:cubicBezTo>
                <a:cubicBezTo>
                  <a:pt x="123428" y="372864"/>
                  <a:pt x="141685" y="379809"/>
                  <a:pt x="163116" y="379809"/>
                </a:cubicBezTo>
                <a:cubicBezTo>
                  <a:pt x="180975" y="379809"/>
                  <a:pt x="196652" y="375245"/>
                  <a:pt x="210145" y="366117"/>
                </a:cubicBezTo>
                <a:cubicBezTo>
                  <a:pt x="223242" y="357386"/>
                  <a:pt x="229791" y="344686"/>
                  <a:pt x="229791" y="328017"/>
                </a:cubicBezTo>
                <a:cubicBezTo>
                  <a:pt x="229791" y="311348"/>
                  <a:pt x="223639" y="298053"/>
                  <a:pt x="211336" y="288131"/>
                </a:cubicBezTo>
                <a:cubicBezTo>
                  <a:pt x="198636" y="277812"/>
                  <a:pt x="176411" y="266700"/>
                  <a:pt x="144661" y="254794"/>
                </a:cubicBezTo>
                <a:lnTo>
                  <a:pt x="117872" y="245269"/>
                </a:lnTo>
                <a:cubicBezTo>
                  <a:pt x="90091" y="235744"/>
                  <a:pt x="66278" y="220861"/>
                  <a:pt x="46435" y="200620"/>
                </a:cubicBezTo>
                <a:cubicBezTo>
                  <a:pt x="26194" y="179586"/>
                  <a:pt x="16074" y="154186"/>
                  <a:pt x="16074" y="124420"/>
                </a:cubicBezTo>
                <a:cubicBezTo>
                  <a:pt x="16074" y="101401"/>
                  <a:pt x="22027" y="80764"/>
                  <a:pt x="33933" y="62508"/>
                </a:cubicBezTo>
                <a:cubicBezTo>
                  <a:pt x="45839" y="43854"/>
                  <a:pt x="62508" y="29170"/>
                  <a:pt x="83939" y="18454"/>
                </a:cubicBezTo>
                <a:cubicBezTo>
                  <a:pt x="106164" y="7342"/>
                  <a:pt x="130572" y="1786"/>
                  <a:pt x="157163" y="1786"/>
                </a:cubicBezTo>
                <a:close/>
                <a:moveTo>
                  <a:pt x="4665464" y="0"/>
                </a:moveTo>
                <a:cubicBezTo>
                  <a:pt x="4679752" y="0"/>
                  <a:pt x="4691857" y="4961"/>
                  <a:pt x="4701778" y="14883"/>
                </a:cubicBezTo>
                <a:cubicBezTo>
                  <a:pt x="4711700" y="24804"/>
                  <a:pt x="4716661" y="36909"/>
                  <a:pt x="4716661" y="51197"/>
                </a:cubicBezTo>
                <a:cubicBezTo>
                  <a:pt x="4716661" y="65881"/>
                  <a:pt x="4711700" y="78184"/>
                  <a:pt x="4701778" y="88106"/>
                </a:cubicBezTo>
                <a:cubicBezTo>
                  <a:pt x="4691857" y="98028"/>
                  <a:pt x="4679752" y="102989"/>
                  <a:pt x="4665464" y="102989"/>
                </a:cubicBezTo>
                <a:cubicBezTo>
                  <a:pt x="4651177" y="102989"/>
                  <a:pt x="4639072" y="98028"/>
                  <a:pt x="4629150" y="88106"/>
                </a:cubicBezTo>
                <a:cubicBezTo>
                  <a:pt x="4618831" y="77787"/>
                  <a:pt x="4613672" y="65484"/>
                  <a:pt x="4613672" y="51197"/>
                </a:cubicBezTo>
                <a:cubicBezTo>
                  <a:pt x="4613672" y="37306"/>
                  <a:pt x="4618831" y="25201"/>
                  <a:pt x="4629150" y="14883"/>
                </a:cubicBezTo>
                <a:cubicBezTo>
                  <a:pt x="4639072" y="4961"/>
                  <a:pt x="4651177" y="0"/>
                  <a:pt x="4665464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99E02B1-681B-4D32-831B-D7B4B2ED75A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51" y="2216446"/>
            <a:ext cx="5407095" cy="387368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C384296-A8D6-485F-8954-8B7231F0B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846" y="2411641"/>
            <a:ext cx="643021" cy="64302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A67BEEE-1C0C-4C6B-BCAD-90BB6ADAEA5B}"/>
              </a:ext>
            </a:extLst>
          </p:cNvPr>
          <p:cNvSpPr txBox="1"/>
          <p:nvPr/>
        </p:nvSpPr>
        <p:spPr>
          <a:xfrm>
            <a:off x="2118343" y="2868405"/>
            <a:ext cx="2553965" cy="2160166"/>
          </a:xfrm>
          <a:custGeom>
            <a:avLst/>
            <a:gdLst/>
            <a:ahLst/>
            <a:cxnLst/>
            <a:rect l="l" t="t" r="r" b="b"/>
            <a:pathLst>
              <a:path w="2553965" h="2160166">
                <a:moveTo>
                  <a:pt x="349291" y="2059204"/>
                </a:moveTo>
                <a:cubicBezTo>
                  <a:pt x="337236" y="2059204"/>
                  <a:pt x="328194" y="2061716"/>
                  <a:pt x="322167" y="2066739"/>
                </a:cubicBezTo>
                <a:cubicBezTo>
                  <a:pt x="316139" y="2071762"/>
                  <a:pt x="313125" y="2078124"/>
                  <a:pt x="313125" y="2085826"/>
                </a:cubicBezTo>
                <a:cubicBezTo>
                  <a:pt x="313125" y="2093025"/>
                  <a:pt x="315888" y="2098886"/>
                  <a:pt x="321413" y="2103406"/>
                </a:cubicBezTo>
                <a:cubicBezTo>
                  <a:pt x="326939" y="2107927"/>
                  <a:pt x="333887" y="2110187"/>
                  <a:pt x="342259" y="2110187"/>
                </a:cubicBezTo>
                <a:cubicBezTo>
                  <a:pt x="349626" y="2110187"/>
                  <a:pt x="356490" y="2108262"/>
                  <a:pt x="362853" y="2104411"/>
                </a:cubicBezTo>
                <a:cubicBezTo>
                  <a:pt x="369215" y="2100560"/>
                  <a:pt x="374238" y="2095537"/>
                  <a:pt x="377921" y="2089342"/>
                </a:cubicBezTo>
                <a:cubicBezTo>
                  <a:pt x="381605" y="2083147"/>
                  <a:pt x="383447" y="2076199"/>
                  <a:pt x="383447" y="2068497"/>
                </a:cubicBezTo>
                <a:cubicBezTo>
                  <a:pt x="379428" y="2065818"/>
                  <a:pt x="374405" y="2063557"/>
                  <a:pt x="368378" y="2061716"/>
                </a:cubicBezTo>
                <a:cubicBezTo>
                  <a:pt x="362685" y="2060041"/>
                  <a:pt x="356323" y="2059204"/>
                  <a:pt x="349291" y="2059204"/>
                </a:cubicBezTo>
                <a:close/>
                <a:moveTo>
                  <a:pt x="489673" y="2009728"/>
                </a:moveTo>
                <a:cubicBezTo>
                  <a:pt x="482473" y="2009728"/>
                  <a:pt x="475357" y="2011821"/>
                  <a:pt x="468325" y="2016007"/>
                </a:cubicBezTo>
                <a:cubicBezTo>
                  <a:pt x="461795" y="2019858"/>
                  <a:pt x="456438" y="2025718"/>
                  <a:pt x="452252" y="2033587"/>
                </a:cubicBezTo>
                <a:cubicBezTo>
                  <a:pt x="448233" y="2041122"/>
                  <a:pt x="446224" y="2049828"/>
                  <a:pt x="446224" y="2059707"/>
                </a:cubicBezTo>
                <a:cubicBezTo>
                  <a:pt x="446224" y="2069585"/>
                  <a:pt x="448233" y="2078291"/>
                  <a:pt x="452252" y="2085826"/>
                </a:cubicBezTo>
                <a:cubicBezTo>
                  <a:pt x="456438" y="2093695"/>
                  <a:pt x="461795" y="2099555"/>
                  <a:pt x="468325" y="2103406"/>
                </a:cubicBezTo>
                <a:cubicBezTo>
                  <a:pt x="475357" y="2107592"/>
                  <a:pt x="482473" y="2109685"/>
                  <a:pt x="489673" y="2109685"/>
                </a:cubicBezTo>
                <a:cubicBezTo>
                  <a:pt x="497040" y="2109685"/>
                  <a:pt x="504156" y="2107592"/>
                  <a:pt x="511020" y="2103406"/>
                </a:cubicBezTo>
                <a:cubicBezTo>
                  <a:pt x="517718" y="2099388"/>
                  <a:pt x="523075" y="2093528"/>
                  <a:pt x="527094" y="2085826"/>
                </a:cubicBezTo>
                <a:cubicBezTo>
                  <a:pt x="531112" y="2078291"/>
                  <a:pt x="533121" y="2069585"/>
                  <a:pt x="533121" y="2059707"/>
                </a:cubicBezTo>
                <a:cubicBezTo>
                  <a:pt x="533121" y="2049661"/>
                  <a:pt x="531112" y="2040870"/>
                  <a:pt x="527094" y="2033336"/>
                </a:cubicBezTo>
                <a:cubicBezTo>
                  <a:pt x="523075" y="2025969"/>
                  <a:pt x="517718" y="2020193"/>
                  <a:pt x="511020" y="2016007"/>
                </a:cubicBezTo>
                <a:cubicBezTo>
                  <a:pt x="504156" y="2011821"/>
                  <a:pt x="497040" y="2009728"/>
                  <a:pt x="489673" y="2009728"/>
                </a:cubicBezTo>
                <a:close/>
                <a:moveTo>
                  <a:pt x="206183" y="2009728"/>
                </a:moveTo>
                <a:cubicBezTo>
                  <a:pt x="198146" y="2009728"/>
                  <a:pt x="190612" y="2011737"/>
                  <a:pt x="183580" y="2015756"/>
                </a:cubicBezTo>
                <a:cubicBezTo>
                  <a:pt x="176715" y="2019774"/>
                  <a:pt x="171106" y="2025550"/>
                  <a:pt x="166753" y="2033085"/>
                </a:cubicBezTo>
                <a:cubicBezTo>
                  <a:pt x="162567" y="2040452"/>
                  <a:pt x="160474" y="2049326"/>
                  <a:pt x="160474" y="2059707"/>
                </a:cubicBezTo>
                <a:cubicBezTo>
                  <a:pt x="160474" y="2069920"/>
                  <a:pt x="162567" y="2078710"/>
                  <a:pt x="166753" y="2086077"/>
                </a:cubicBezTo>
                <a:cubicBezTo>
                  <a:pt x="171106" y="2093611"/>
                  <a:pt x="176715" y="2099388"/>
                  <a:pt x="183580" y="2103406"/>
                </a:cubicBezTo>
                <a:cubicBezTo>
                  <a:pt x="190947" y="2107592"/>
                  <a:pt x="198481" y="2109685"/>
                  <a:pt x="206183" y="2109685"/>
                </a:cubicBezTo>
                <a:cubicBezTo>
                  <a:pt x="213885" y="2109685"/>
                  <a:pt x="221419" y="2107592"/>
                  <a:pt x="228786" y="2103406"/>
                </a:cubicBezTo>
                <a:cubicBezTo>
                  <a:pt x="235484" y="2099555"/>
                  <a:pt x="241009" y="2093779"/>
                  <a:pt x="245362" y="2086077"/>
                </a:cubicBezTo>
                <a:cubicBezTo>
                  <a:pt x="249548" y="2078710"/>
                  <a:pt x="251641" y="2069920"/>
                  <a:pt x="251641" y="2059707"/>
                </a:cubicBezTo>
                <a:cubicBezTo>
                  <a:pt x="251641" y="2049326"/>
                  <a:pt x="249548" y="2040452"/>
                  <a:pt x="245362" y="2033085"/>
                </a:cubicBezTo>
                <a:cubicBezTo>
                  <a:pt x="241009" y="2025383"/>
                  <a:pt x="235484" y="2019607"/>
                  <a:pt x="228786" y="2015756"/>
                </a:cubicBezTo>
                <a:cubicBezTo>
                  <a:pt x="221754" y="2011737"/>
                  <a:pt x="214220" y="2009728"/>
                  <a:pt x="206183" y="2009728"/>
                </a:cubicBezTo>
                <a:close/>
                <a:moveTo>
                  <a:pt x="347281" y="1989888"/>
                </a:moveTo>
                <a:cubicBezTo>
                  <a:pt x="365029" y="1989888"/>
                  <a:pt x="379010" y="1994576"/>
                  <a:pt x="389223" y="2003952"/>
                </a:cubicBezTo>
                <a:cubicBezTo>
                  <a:pt x="399269" y="2013161"/>
                  <a:pt x="404292" y="2025885"/>
                  <a:pt x="404292" y="2042126"/>
                </a:cubicBezTo>
                <a:lnTo>
                  <a:pt x="404292" y="2125256"/>
                </a:lnTo>
                <a:lnTo>
                  <a:pt x="383447" y="2125256"/>
                </a:lnTo>
                <a:lnTo>
                  <a:pt x="383447" y="2106420"/>
                </a:lnTo>
                <a:lnTo>
                  <a:pt x="382442" y="2106420"/>
                </a:lnTo>
                <a:cubicBezTo>
                  <a:pt x="378591" y="2112950"/>
                  <a:pt x="372982" y="2118391"/>
                  <a:pt x="365615" y="2122745"/>
                </a:cubicBezTo>
                <a:cubicBezTo>
                  <a:pt x="358416" y="2127098"/>
                  <a:pt x="349877" y="2129274"/>
                  <a:pt x="339998" y="2129274"/>
                </a:cubicBezTo>
                <a:cubicBezTo>
                  <a:pt x="330287" y="2129274"/>
                  <a:pt x="321748" y="2127433"/>
                  <a:pt x="314381" y="2123749"/>
                </a:cubicBezTo>
                <a:cubicBezTo>
                  <a:pt x="306679" y="2119898"/>
                  <a:pt x="300819" y="2114708"/>
                  <a:pt x="296801" y="2108178"/>
                </a:cubicBezTo>
                <a:cubicBezTo>
                  <a:pt x="292782" y="2101648"/>
                  <a:pt x="290773" y="2094114"/>
                  <a:pt x="290773" y="2085575"/>
                </a:cubicBezTo>
                <a:cubicBezTo>
                  <a:pt x="290773" y="2071678"/>
                  <a:pt x="295964" y="2060879"/>
                  <a:pt x="306344" y="2053177"/>
                </a:cubicBezTo>
                <a:cubicBezTo>
                  <a:pt x="317060" y="2045307"/>
                  <a:pt x="330287" y="2041373"/>
                  <a:pt x="346026" y="2041373"/>
                </a:cubicBezTo>
                <a:cubicBezTo>
                  <a:pt x="354230" y="2041373"/>
                  <a:pt x="361597" y="2042210"/>
                  <a:pt x="368127" y="2043884"/>
                </a:cubicBezTo>
                <a:cubicBezTo>
                  <a:pt x="374824" y="2045559"/>
                  <a:pt x="379931" y="2047568"/>
                  <a:pt x="383447" y="2049912"/>
                </a:cubicBezTo>
                <a:lnTo>
                  <a:pt x="383447" y="2041875"/>
                </a:lnTo>
                <a:cubicBezTo>
                  <a:pt x="383447" y="2032331"/>
                  <a:pt x="380098" y="2024546"/>
                  <a:pt x="373401" y="2018518"/>
                </a:cubicBezTo>
                <a:cubicBezTo>
                  <a:pt x="366704" y="2012491"/>
                  <a:pt x="357997" y="2009477"/>
                  <a:pt x="347281" y="2009477"/>
                </a:cubicBezTo>
                <a:cubicBezTo>
                  <a:pt x="340082" y="2009477"/>
                  <a:pt x="333385" y="2011068"/>
                  <a:pt x="327190" y="2014249"/>
                </a:cubicBezTo>
                <a:cubicBezTo>
                  <a:pt x="320660" y="2017597"/>
                  <a:pt x="315721" y="2022034"/>
                  <a:pt x="312372" y="2027560"/>
                </a:cubicBezTo>
                <a:lnTo>
                  <a:pt x="295796" y="2015253"/>
                </a:lnTo>
                <a:cubicBezTo>
                  <a:pt x="300819" y="2007552"/>
                  <a:pt x="307935" y="2001357"/>
                  <a:pt x="317144" y="1996669"/>
                </a:cubicBezTo>
                <a:cubicBezTo>
                  <a:pt x="326185" y="1992148"/>
                  <a:pt x="336231" y="1989888"/>
                  <a:pt x="347281" y="1989888"/>
                </a:cubicBezTo>
                <a:close/>
                <a:moveTo>
                  <a:pt x="206183" y="1989888"/>
                </a:moveTo>
                <a:cubicBezTo>
                  <a:pt x="219075" y="1989888"/>
                  <a:pt x="230628" y="1992985"/>
                  <a:pt x="240841" y="1999180"/>
                </a:cubicBezTo>
                <a:cubicBezTo>
                  <a:pt x="251055" y="2005375"/>
                  <a:pt x="259092" y="2013830"/>
                  <a:pt x="264952" y="2024546"/>
                </a:cubicBezTo>
                <a:cubicBezTo>
                  <a:pt x="270644" y="2034927"/>
                  <a:pt x="273491" y="2046647"/>
                  <a:pt x="273491" y="2059707"/>
                </a:cubicBezTo>
                <a:cubicBezTo>
                  <a:pt x="273491" y="2072766"/>
                  <a:pt x="270644" y="2084486"/>
                  <a:pt x="264952" y="2094867"/>
                </a:cubicBezTo>
                <a:cubicBezTo>
                  <a:pt x="259092" y="2105583"/>
                  <a:pt x="251055" y="2114038"/>
                  <a:pt x="240841" y="2120233"/>
                </a:cubicBezTo>
                <a:cubicBezTo>
                  <a:pt x="230963" y="2126261"/>
                  <a:pt x="219410" y="2129274"/>
                  <a:pt x="206183" y="2129274"/>
                </a:cubicBezTo>
                <a:cubicBezTo>
                  <a:pt x="192956" y="2129274"/>
                  <a:pt x="181403" y="2126261"/>
                  <a:pt x="171525" y="2120233"/>
                </a:cubicBezTo>
                <a:cubicBezTo>
                  <a:pt x="161311" y="2114038"/>
                  <a:pt x="153275" y="2105583"/>
                  <a:pt x="147415" y="2094867"/>
                </a:cubicBezTo>
                <a:cubicBezTo>
                  <a:pt x="141722" y="2084486"/>
                  <a:pt x="138876" y="2072766"/>
                  <a:pt x="138876" y="2059707"/>
                </a:cubicBezTo>
                <a:cubicBezTo>
                  <a:pt x="138876" y="2046647"/>
                  <a:pt x="141722" y="2034927"/>
                  <a:pt x="147415" y="2024546"/>
                </a:cubicBezTo>
                <a:cubicBezTo>
                  <a:pt x="153275" y="2013830"/>
                  <a:pt x="161311" y="2005375"/>
                  <a:pt x="171525" y="1999180"/>
                </a:cubicBezTo>
                <a:cubicBezTo>
                  <a:pt x="181738" y="1992985"/>
                  <a:pt x="193291" y="1989888"/>
                  <a:pt x="206183" y="1989888"/>
                </a:cubicBezTo>
                <a:close/>
                <a:moveTo>
                  <a:pt x="532117" y="1941165"/>
                </a:moveTo>
                <a:lnTo>
                  <a:pt x="553967" y="1941165"/>
                </a:lnTo>
                <a:lnTo>
                  <a:pt x="553967" y="2125256"/>
                </a:lnTo>
                <a:lnTo>
                  <a:pt x="533121" y="2125256"/>
                </a:lnTo>
                <a:lnTo>
                  <a:pt x="533121" y="2105918"/>
                </a:lnTo>
                <a:lnTo>
                  <a:pt x="532117" y="2105918"/>
                </a:lnTo>
                <a:cubicBezTo>
                  <a:pt x="528266" y="2112280"/>
                  <a:pt x="522238" y="2117805"/>
                  <a:pt x="514034" y="2122493"/>
                </a:cubicBezTo>
                <a:cubicBezTo>
                  <a:pt x="506165" y="2127014"/>
                  <a:pt x="497291" y="2129274"/>
                  <a:pt x="487412" y="2129274"/>
                </a:cubicBezTo>
                <a:cubicBezTo>
                  <a:pt x="475190" y="2129274"/>
                  <a:pt x="464474" y="2126344"/>
                  <a:pt x="455266" y="2120484"/>
                </a:cubicBezTo>
                <a:cubicBezTo>
                  <a:pt x="445889" y="2114624"/>
                  <a:pt x="438439" y="2106336"/>
                  <a:pt x="432913" y="2095621"/>
                </a:cubicBezTo>
                <a:cubicBezTo>
                  <a:pt x="427388" y="2085072"/>
                  <a:pt x="424626" y="2073101"/>
                  <a:pt x="424626" y="2059707"/>
                </a:cubicBezTo>
                <a:cubicBezTo>
                  <a:pt x="424626" y="2046479"/>
                  <a:pt x="427388" y="2034592"/>
                  <a:pt x="432913" y="2024044"/>
                </a:cubicBezTo>
                <a:cubicBezTo>
                  <a:pt x="438606" y="2013161"/>
                  <a:pt x="446057" y="2004789"/>
                  <a:pt x="455266" y="1998929"/>
                </a:cubicBezTo>
                <a:cubicBezTo>
                  <a:pt x="464809" y="1992901"/>
                  <a:pt x="475525" y="1989888"/>
                  <a:pt x="487412" y="1989888"/>
                </a:cubicBezTo>
                <a:cubicBezTo>
                  <a:pt x="497123" y="1989888"/>
                  <a:pt x="505997" y="1992232"/>
                  <a:pt x="514034" y="1996920"/>
                </a:cubicBezTo>
                <a:cubicBezTo>
                  <a:pt x="522238" y="2001775"/>
                  <a:pt x="528266" y="2007384"/>
                  <a:pt x="532117" y="2013747"/>
                </a:cubicBezTo>
                <a:lnTo>
                  <a:pt x="533121" y="2013747"/>
                </a:lnTo>
                <a:lnTo>
                  <a:pt x="532117" y="1995413"/>
                </a:lnTo>
                <a:close/>
                <a:moveTo>
                  <a:pt x="16827" y="1941165"/>
                </a:moveTo>
                <a:lnTo>
                  <a:pt x="38677" y="1941165"/>
                </a:lnTo>
                <a:lnTo>
                  <a:pt x="38677" y="2104411"/>
                </a:lnTo>
                <a:lnTo>
                  <a:pt x="119044" y="2104411"/>
                </a:lnTo>
                <a:lnTo>
                  <a:pt x="119044" y="2125256"/>
                </a:lnTo>
                <a:lnTo>
                  <a:pt x="16827" y="2125256"/>
                </a:lnTo>
                <a:close/>
                <a:moveTo>
                  <a:pt x="588830" y="1924589"/>
                </a:moveTo>
                <a:cubicBezTo>
                  <a:pt x="601052" y="1938486"/>
                  <a:pt x="611768" y="1955983"/>
                  <a:pt x="620976" y="1977079"/>
                </a:cubicBezTo>
                <a:cubicBezTo>
                  <a:pt x="630018" y="1997673"/>
                  <a:pt x="634538" y="2019439"/>
                  <a:pt x="634538" y="2042377"/>
                </a:cubicBezTo>
                <a:cubicBezTo>
                  <a:pt x="634538" y="2065483"/>
                  <a:pt x="630018" y="2087333"/>
                  <a:pt x="620976" y="2107927"/>
                </a:cubicBezTo>
                <a:cubicBezTo>
                  <a:pt x="611768" y="2128688"/>
                  <a:pt x="601052" y="2146101"/>
                  <a:pt x="588830" y="2160166"/>
                </a:cubicBezTo>
                <a:lnTo>
                  <a:pt x="572756" y="2148864"/>
                </a:lnTo>
                <a:cubicBezTo>
                  <a:pt x="584644" y="2134632"/>
                  <a:pt x="594271" y="2118308"/>
                  <a:pt x="601638" y="2099890"/>
                </a:cubicBezTo>
                <a:cubicBezTo>
                  <a:pt x="609172" y="2080970"/>
                  <a:pt x="612940" y="2061799"/>
                  <a:pt x="612940" y="2042377"/>
                </a:cubicBezTo>
                <a:cubicBezTo>
                  <a:pt x="612940" y="2022955"/>
                  <a:pt x="609172" y="2003784"/>
                  <a:pt x="601638" y="1984865"/>
                </a:cubicBezTo>
                <a:cubicBezTo>
                  <a:pt x="594271" y="1966447"/>
                  <a:pt x="584644" y="1950123"/>
                  <a:pt x="572756" y="1935891"/>
                </a:cubicBezTo>
                <a:close/>
                <a:moveTo>
                  <a:pt x="1473241" y="1754404"/>
                </a:moveTo>
                <a:cubicBezTo>
                  <a:pt x="1461186" y="1754404"/>
                  <a:pt x="1452144" y="1756916"/>
                  <a:pt x="1446117" y="1761939"/>
                </a:cubicBezTo>
                <a:cubicBezTo>
                  <a:pt x="1440089" y="1766962"/>
                  <a:pt x="1437076" y="1773324"/>
                  <a:pt x="1437076" y="1781026"/>
                </a:cubicBezTo>
                <a:cubicBezTo>
                  <a:pt x="1437076" y="1788226"/>
                  <a:pt x="1439838" y="1794086"/>
                  <a:pt x="1445363" y="1798606"/>
                </a:cubicBezTo>
                <a:cubicBezTo>
                  <a:pt x="1450889" y="1803127"/>
                  <a:pt x="1457837" y="1805387"/>
                  <a:pt x="1466209" y="1805387"/>
                </a:cubicBezTo>
                <a:cubicBezTo>
                  <a:pt x="1473576" y="1805387"/>
                  <a:pt x="1480440" y="1803462"/>
                  <a:pt x="1486803" y="1799611"/>
                </a:cubicBezTo>
                <a:cubicBezTo>
                  <a:pt x="1493165" y="1795760"/>
                  <a:pt x="1498188" y="1790737"/>
                  <a:pt x="1501872" y="1784542"/>
                </a:cubicBezTo>
                <a:cubicBezTo>
                  <a:pt x="1505555" y="1778347"/>
                  <a:pt x="1507397" y="1771399"/>
                  <a:pt x="1507397" y="1763697"/>
                </a:cubicBezTo>
                <a:cubicBezTo>
                  <a:pt x="1503378" y="1761018"/>
                  <a:pt x="1498356" y="1758758"/>
                  <a:pt x="1492328" y="1756916"/>
                </a:cubicBezTo>
                <a:cubicBezTo>
                  <a:pt x="1486635" y="1755242"/>
                  <a:pt x="1480273" y="1754404"/>
                  <a:pt x="1473241" y="1754404"/>
                </a:cubicBezTo>
                <a:close/>
                <a:moveTo>
                  <a:pt x="606466" y="1754404"/>
                </a:moveTo>
                <a:cubicBezTo>
                  <a:pt x="594411" y="1754404"/>
                  <a:pt x="585369" y="1756916"/>
                  <a:pt x="579342" y="1761939"/>
                </a:cubicBezTo>
                <a:cubicBezTo>
                  <a:pt x="573314" y="1766962"/>
                  <a:pt x="570300" y="1773324"/>
                  <a:pt x="570300" y="1781026"/>
                </a:cubicBezTo>
                <a:cubicBezTo>
                  <a:pt x="570300" y="1788226"/>
                  <a:pt x="573063" y="1794086"/>
                  <a:pt x="578588" y="1798606"/>
                </a:cubicBezTo>
                <a:cubicBezTo>
                  <a:pt x="584114" y="1803127"/>
                  <a:pt x="591062" y="1805387"/>
                  <a:pt x="599434" y="1805387"/>
                </a:cubicBezTo>
                <a:cubicBezTo>
                  <a:pt x="606801" y="1805387"/>
                  <a:pt x="613665" y="1803462"/>
                  <a:pt x="620028" y="1799611"/>
                </a:cubicBezTo>
                <a:cubicBezTo>
                  <a:pt x="626390" y="1795760"/>
                  <a:pt x="631413" y="1790737"/>
                  <a:pt x="635097" y="1784542"/>
                </a:cubicBezTo>
                <a:cubicBezTo>
                  <a:pt x="638780" y="1778347"/>
                  <a:pt x="640622" y="1771399"/>
                  <a:pt x="640622" y="1763697"/>
                </a:cubicBezTo>
                <a:cubicBezTo>
                  <a:pt x="636603" y="1761018"/>
                  <a:pt x="631580" y="1758758"/>
                  <a:pt x="625553" y="1756916"/>
                </a:cubicBezTo>
                <a:cubicBezTo>
                  <a:pt x="619860" y="1755242"/>
                  <a:pt x="613498" y="1754404"/>
                  <a:pt x="606466" y="1754404"/>
                </a:cubicBezTo>
                <a:close/>
                <a:moveTo>
                  <a:pt x="2431405" y="1731801"/>
                </a:moveTo>
                <a:lnTo>
                  <a:pt x="2553965" y="1731801"/>
                </a:lnTo>
                <a:lnTo>
                  <a:pt x="2553965" y="1749633"/>
                </a:lnTo>
                <a:lnTo>
                  <a:pt x="2431405" y="1749633"/>
                </a:lnTo>
                <a:close/>
                <a:moveTo>
                  <a:pt x="964556" y="1731801"/>
                </a:moveTo>
                <a:lnTo>
                  <a:pt x="1087115" y="1731801"/>
                </a:lnTo>
                <a:lnTo>
                  <a:pt x="1087115" y="1749633"/>
                </a:lnTo>
                <a:lnTo>
                  <a:pt x="964556" y="1749633"/>
                </a:lnTo>
                <a:close/>
                <a:moveTo>
                  <a:pt x="1977833" y="1704928"/>
                </a:moveTo>
                <a:cubicBezTo>
                  <a:pt x="1969796" y="1704928"/>
                  <a:pt x="1962262" y="1706938"/>
                  <a:pt x="1955230" y="1710956"/>
                </a:cubicBezTo>
                <a:cubicBezTo>
                  <a:pt x="1948365" y="1714974"/>
                  <a:pt x="1942756" y="1720751"/>
                  <a:pt x="1938403" y="1728285"/>
                </a:cubicBezTo>
                <a:cubicBezTo>
                  <a:pt x="1934217" y="1735652"/>
                  <a:pt x="1932124" y="1744526"/>
                  <a:pt x="1932124" y="1754907"/>
                </a:cubicBezTo>
                <a:cubicBezTo>
                  <a:pt x="1932124" y="1765120"/>
                  <a:pt x="1934217" y="1773910"/>
                  <a:pt x="1938403" y="1781277"/>
                </a:cubicBezTo>
                <a:cubicBezTo>
                  <a:pt x="1942756" y="1788812"/>
                  <a:pt x="1948365" y="1794588"/>
                  <a:pt x="1955230" y="1798606"/>
                </a:cubicBezTo>
                <a:cubicBezTo>
                  <a:pt x="1962597" y="1802792"/>
                  <a:pt x="1970131" y="1804885"/>
                  <a:pt x="1977833" y="1804885"/>
                </a:cubicBezTo>
                <a:cubicBezTo>
                  <a:pt x="1985535" y="1804885"/>
                  <a:pt x="1993069" y="1802792"/>
                  <a:pt x="2000436" y="1798606"/>
                </a:cubicBezTo>
                <a:cubicBezTo>
                  <a:pt x="2007134" y="1794755"/>
                  <a:pt x="2012659" y="1788979"/>
                  <a:pt x="2017012" y="1781277"/>
                </a:cubicBezTo>
                <a:cubicBezTo>
                  <a:pt x="2021198" y="1773910"/>
                  <a:pt x="2023291" y="1765120"/>
                  <a:pt x="2023291" y="1754907"/>
                </a:cubicBezTo>
                <a:cubicBezTo>
                  <a:pt x="2023291" y="1744526"/>
                  <a:pt x="2021198" y="1735652"/>
                  <a:pt x="2017012" y="1728285"/>
                </a:cubicBezTo>
                <a:cubicBezTo>
                  <a:pt x="2012659" y="1720583"/>
                  <a:pt x="2007134" y="1714807"/>
                  <a:pt x="2000436" y="1710956"/>
                </a:cubicBezTo>
                <a:cubicBezTo>
                  <a:pt x="1993404" y="1706938"/>
                  <a:pt x="1985870" y="1704928"/>
                  <a:pt x="1977833" y="1704928"/>
                </a:cubicBezTo>
                <a:close/>
                <a:moveTo>
                  <a:pt x="229103" y="1689357"/>
                </a:moveTo>
                <a:lnTo>
                  <a:pt x="253966" y="1689357"/>
                </a:lnTo>
                <a:lnTo>
                  <a:pt x="287620" y="1737829"/>
                </a:lnTo>
                <a:lnTo>
                  <a:pt x="320269" y="1689357"/>
                </a:lnTo>
                <a:lnTo>
                  <a:pt x="345886" y="1689357"/>
                </a:lnTo>
                <a:lnTo>
                  <a:pt x="299926" y="1753902"/>
                </a:lnTo>
                <a:lnTo>
                  <a:pt x="346640" y="1820456"/>
                </a:lnTo>
                <a:lnTo>
                  <a:pt x="321274" y="1820456"/>
                </a:lnTo>
                <a:lnTo>
                  <a:pt x="287369" y="1769976"/>
                </a:lnTo>
                <a:lnTo>
                  <a:pt x="253715" y="1820456"/>
                </a:lnTo>
                <a:lnTo>
                  <a:pt x="228098" y="1820456"/>
                </a:lnTo>
                <a:lnTo>
                  <a:pt x="274560" y="1753902"/>
                </a:lnTo>
                <a:close/>
                <a:moveTo>
                  <a:pt x="2129731" y="1685339"/>
                </a:moveTo>
                <a:cubicBezTo>
                  <a:pt x="2135591" y="1685339"/>
                  <a:pt x="2140781" y="1686260"/>
                  <a:pt x="2145302" y="1688101"/>
                </a:cubicBezTo>
                <a:lnTo>
                  <a:pt x="2145302" y="1711709"/>
                </a:lnTo>
                <a:cubicBezTo>
                  <a:pt x="2139609" y="1708863"/>
                  <a:pt x="2133414" y="1707440"/>
                  <a:pt x="2126717" y="1707440"/>
                </a:cubicBezTo>
                <a:cubicBezTo>
                  <a:pt x="2120522" y="1707440"/>
                  <a:pt x="2114662" y="1709282"/>
                  <a:pt x="2109137" y="1712965"/>
                </a:cubicBezTo>
                <a:cubicBezTo>
                  <a:pt x="2103946" y="1716314"/>
                  <a:pt x="2099677" y="1721169"/>
                  <a:pt x="2096328" y="1727532"/>
                </a:cubicBezTo>
                <a:cubicBezTo>
                  <a:pt x="2093314" y="1733057"/>
                  <a:pt x="2091808" y="1739587"/>
                  <a:pt x="2091808" y="1747121"/>
                </a:cubicBezTo>
                <a:lnTo>
                  <a:pt x="2091808" y="1820456"/>
                </a:lnTo>
                <a:lnTo>
                  <a:pt x="2069958" y="1820456"/>
                </a:lnTo>
                <a:lnTo>
                  <a:pt x="2069958" y="1689357"/>
                </a:lnTo>
                <a:lnTo>
                  <a:pt x="2090552" y="1689357"/>
                </a:lnTo>
                <a:lnTo>
                  <a:pt x="2090552" y="1710454"/>
                </a:lnTo>
                <a:lnTo>
                  <a:pt x="2091808" y="1710454"/>
                </a:lnTo>
                <a:cubicBezTo>
                  <a:pt x="2094152" y="1703421"/>
                  <a:pt x="2099091" y="1697478"/>
                  <a:pt x="2106625" y="1692622"/>
                </a:cubicBezTo>
                <a:cubicBezTo>
                  <a:pt x="2113992" y="1687767"/>
                  <a:pt x="2121694" y="1685339"/>
                  <a:pt x="2129731" y="1685339"/>
                </a:cubicBezTo>
                <a:close/>
                <a:moveTo>
                  <a:pt x="1386781" y="1685339"/>
                </a:moveTo>
                <a:cubicBezTo>
                  <a:pt x="1392641" y="1685339"/>
                  <a:pt x="1397831" y="1686260"/>
                  <a:pt x="1402352" y="1688101"/>
                </a:cubicBezTo>
                <a:lnTo>
                  <a:pt x="1402352" y="1711709"/>
                </a:lnTo>
                <a:cubicBezTo>
                  <a:pt x="1396659" y="1708863"/>
                  <a:pt x="1390464" y="1707440"/>
                  <a:pt x="1383767" y="1707440"/>
                </a:cubicBezTo>
                <a:cubicBezTo>
                  <a:pt x="1377572" y="1707440"/>
                  <a:pt x="1371712" y="1709282"/>
                  <a:pt x="1366187" y="1712965"/>
                </a:cubicBezTo>
                <a:cubicBezTo>
                  <a:pt x="1360996" y="1716314"/>
                  <a:pt x="1356727" y="1721169"/>
                  <a:pt x="1353378" y="1727532"/>
                </a:cubicBezTo>
                <a:cubicBezTo>
                  <a:pt x="1350365" y="1733057"/>
                  <a:pt x="1348858" y="1739587"/>
                  <a:pt x="1348858" y="1747121"/>
                </a:cubicBezTo>
                <a:lnTo>
                  <a:pt x="1348858" y="1820456"/>
                </a:lnTo>
                <a:lnTo>
                  <a:pt x="1327008" y="1820456"/>
                </a:lnTo>
                <a:lnTo>
                  <a:pt x="1327008" y="1689357"/>
                </a:lnTo>
                <a:lnTo>
                  <a:pt x="1347602" y="1689357"/>
                </a:lnTo>
                <a:lnTo>
                  <a:pt x="1347602" y="1710454"/>
                </a:lnTo>
                <a:lnTo>
                  <a:pt x="1348858" y="1710454"/>
                </a:lnTo>
                <a:cubicBezTo>
                  <a:pt x="1351202" y="1703421"/>
                  <a:pt x="1356141" y="1697478"/>
                  <a:pt x="1363675" y="1692622"/>
                </a:cubicBezTo>
                <a:cubicBezTo>
                  <a:pt x="1371042" y="1687767"/>
                  <a:pt x="1378744" y="1685339"/>
                  <a:pt x="1386781" y="1685339"/>
                </a:cubicBezTo>
                <a:close/>
                <a:moveTo>
                  <a:pt x="520006" y="1685339"/>
                </a:moveTo>
                <a:cubicBezTo>
                  <a:pt x="525866" y="1685339"/>
                  <a:pt x="531056" y="1686260"/>
                  <a:pt x="535577" y="1688101"/>
                </a:cubicBezTo>
                <a:lnTo>
                  <a:pt x="535577" y="1711709"/>
                </a:lnTo>
                <a:cubicBezTo>
                  <a:pt x="529884" y="1708863"/>
                  <a:pt x="523689" y="1707440"/>
                  <a:pt x="516992" y="1707440"/>
                </a:cubicBezTo>
                <a:cubicBezTo>
                  <a:pt x="510797" y="1707440"/>
                  <a:pt x="504937" y="1709282"/>
                  <a:pt x="499412" y="1712965"/>
                </a:cubicBezTo>
                <a:cubicBezTo>
                  <a:pt x="494221" y="1716314"/>
                  <a:pt x="489952" y="1721169"/>
                  <a:pt x="486603" y="1727532"/>
                </a:cubicBezTo>
                <a:cubicBezTo>
                  <a:pt x="483589" y="1733057"/>
                  <a:pt x="482083" y="1739587"/>
                  <a:pt x="482083" y="1747121"/>
                </a:cubicBezTo>
                <a:lnTo>
                  <a:pt x="482083" y="1820456"/>
                </a:lnTo>
                <a:lnTo>
                  <a:pt x="460233" y="1820456"/>
                </a:lnTo>
                <a:lnTo>
                  <a:pt x="460233" y="1689357"/>
                </a:lnTo>
                <a:lnTo>
                  <a:pt x="480827" y="1689357"/>
                </a:lnTo>
                <a:lnTo>
                  <a:pt x="480827" y="1710454"/>
                </a:lnTo>
                <a:lnTo>
                  <a:pt x="482083" y="1710454"/>
                </a:lnTo>
                <a:cubicBezTo>
                  <a:pt x="484427" y="1703421"/>
                  <a:pt x="489366" y="1697478"/>
                  <a:pt x="496900" y="1692622"/>
                </a:cubicBezTo>
                <a:cubicBezTo>
                  <a:pt x="504267" y="1687767"/>
                  <a:pt x="511969" y="1685339"/>
                  <a:pt x="520006" y="1685339"/>
                </a:cubicBezTo>
                <a:close/>
                <a:moveTo>
                  <a:pt x="2227743" y="1685088"/>
                </a:moveTo>
                <a:cubicBezTo>
                  <a:pt x="2237120" y="1685088"/>
                  <a:pt x="2245491" y="1687432"/>
                  <a:pt x="2252858" y="1692120"/>
                </a:cubicBezTo>
                <a:cubicBezTo>
                  <a:pt x="2260058" y="1696808"/>
                  <a:pt x="2265164" y="1703003"/>
                  <a:pt x="2268178" y="1710705"/>
                </a:cubicBezTo>
                <a:cubicBezTo>
                  <a:pt x="2272699" y="1703003"/>
                  <a:pt x="2278810" y="1696808"/>
                  <a:pt x="2286512" y="1692120"/>
                </a:cubicBezTo>
                <a:cubicBezTo>
                  <a:pt x="2294381" y="1687432"/>
                  <a:pt x="2303255" y="1685088"/>
                  <a:pt x="2313134" y="1685088"/>
                </a:cubicBezTo>
                <a:cubicBezTo>
                  <a:pt x="2328370" y="1685088"/>
                  <a:pt x="2339755" y="1689692"/>
                  <a:pt x="2347290" y="1698901"/>
                </a:cubicBezTo>
                <a:cubicBezTo>
                  <a:pt x="2354992" y="1708444"/>
                  <a:pt x="2358842" y="1720918"/>
                  <a:pt x="2358842" y="1736322"/>
                </a:cubicBezTo>
                <a:lnTo>
                  <a:pt x="2358842" y="1820456"/>
                </a:lnTo>
                <a:lnTo>
                  <a:pt x="2337244" y="1820456"/>
                </a:lnTo>
                <a:lnTo>
                  <a:pt x="2337244" y="1739587"/>
                </a:lnTo>
                <a:cubicBezTo>
                  <a:pt x="2337244" y="1727532"/>
                  <a:pt x="2334732" y="1718741"/>
                  <a:pt x="2329709" y="1713216"/>
                </a:cubicBezTo>
                <a:cubicBezTo>
                  <a:pt x="2324686" y="1707691"/>
                  <a:pt x="2317319" y="1704928"/>
                  <a:pt x="2307608" y="1704928"/>
                </a:cubicBezTo>
                <a:cubicBezTo>
                  <a:pt x="2301079" y="1704928"/>
                  <a:pt x="2295135" y="1706854"/>
                  <a:pt x="2289777" y="1710705"/>
                </a:cubicBezTo>
                <a:cubicBezTo>
                  <a:pt x="2284419" y="1714556"/>
                  <a:pt x="2280233" y="1719579"/>
                  <a:pt x="2277220" y="1725774"/>
                </a:cubicBezTo>
                <a:cubicBezTo>
                  <a:pt x="2274373" y="1731634"/>
                  <a:pt x="2272950" y="1738498"/>
                  <a:pt x="2272950" y="1746368"/>
                </a:cubicBezTo>
                <a:lnTo>
                  <a:pt x="2272950" y="1820456"/>
                </a:lnTo>
                <a:lnTo>
                  <a:pt x="2251100" y="1820456"/>
                </a:lnTo>
                <a:lnTo>
                  <a:pt x="2251100" y="1739838"/>
                </a:lnTo>
                <a:cubicBezTo>
                  <a:pt x="2251100" y="1727615"/>
                  <a:pt x="2248589" y="1718741"/>
                  <a:pt x="2243566" y="1713216"/>
                </a:cubicBezTo>
                <a:cubicBezTo>
                  <a:pt x="2238543" y="1707691"/>
                  <a:pt x="2231260" y="1704928"/>
                  <a:pt x="2221716" y="1704928"/>
                </a:cubicBezTo>
                <a:cubicBezTo>
                  <a:pt x="2215186" y="1704928"/>
                  <a:pt x="2209242" y="1706854"/>
                  <a:pt x="2203884" y="1710705"/>
                </a:cubicBezTo>
                <a:cubicBezTo>
                  <a:pt x="2198527" y="1714556"/>
                  <a:pt x="2194341" y="1719746"/>
                  <a:pt x="2191327" y="1726276"/>
                </a:cubicBezTo>
                <a:cubicBezTo>
                  <a:pt x="2188481" y="1732471"/>
                  <a:pt x="2187058" y="1739336"/>
                  <a:pt x="2187058" y="1746870"/>
                </a:cubicBezTo>
                <a:lnTo>
                  <a:pt x="2187058" y="1820456"/>
                </a:lnTo>
                <a:lnTo>
                  <a:pt x="2165208" y="1820456"/>
                </a:lnTo>
                <a:lnTo>
                  <a:pt x="2165208" y="1689357"/>
                </a:lnTo>
                <a:lnTo>
                  <a:pt x="2185802" y="1689357"/>
                </a:lnTo>
                <a:lnTo>
                  <a:pt x="2185802" y="1708696"/>
                </a:lnTo>
                <a:lnTo>
                  <a:pt x="2187058" y="1708696"/>
                </a:lnTo>
                <a:cubicBezTo>
                  <a:pt x="2190741" y="1701998"/>
                  <a:pt x="2196350" y="1696389"/>
                  <a:pt x="2203884" y="1691869"/>
                </a:cubicBezTo>
                <a:cubicBezTo>
                  <a:pt x="2211419" y="1687348"/>
                  <a:pt x="2219372" y="1685088"/>
                  <a:pt x="2227743" y="1685088"/>
                </a:cubicBezTo>
                <a:close/>
                <a:moveTo>
                  <a:pt x="1977833" y="1685088"/>
                </a:moveTo>
                <a:cubicBezTo>
                  <a:pt x="1990725" y="1685088"/>
                  <a:pt x="2002278" y="1688185"/>
                  <a:pt x="2012492" y="1694380"/>
                </a:cubicBezTo>
                <a:cubicBezTo>
                  <a:pt x="2022705" y="1700575"/>
                  <a:pt x="2030742" y="1709030"/>
                  <a:pt x="2036602" y="1719746"/>
                </a:cubicBezTo>
                <a:cubicBezTo>
                  <a:pt x="2042294" y="1730127"/>
                  <a:pt x="2045141" y="1741847"/>
                  <a:pt x="2045141" y="1754907"/>
                </a:cubicBezTo>
                <a:cubicBezTo>
                  <a:pt x="2045141" y="1767966"/>
                  <a:pt x="2042294" y="1779687"/>
                  <a:pt x="2036602" y="1790067"/>
                </a:cubicBezTo>
                <a:cubicBezTo>
                  <a:pt x="2030742" y="1800783"/>
                  <a:pt x="2022705" y="1809238"/>
                  <a:pt x="2012492" y="1815433"/>
                </a:cubicBezTo>
                <a:cubicBezTo>
                  <a:pt x="2002613" y="1821461"/>
                  <a:pt x="1991060" y="1824475"/>
                  <a:pt x="1977833" y="1824475"/>
                </a:cubicBezTo>
                <a:cubicBezTo>
                  <a:pt x="1964606" y="1824475"/>
                  <a:pt x="1953053" y="1821461"/>
                  <a:pt x="1943175" y="1815433"/>
                </a:cubicBezTo>
                <a:cubicBezTo>
                  <a:pt x="1932961" y="1809238"/>
                  <a:pt x="1924925" y="1800783"/>
                  <a:pt x="1919065" y="1790067"/>
                </a:cubicBezTo>
                <a:cubicBezTo>
                  <a:pt x="1913372" y="1779687"/>
                  <a:pt x="1910526" y="1767966"/>
                  <a:pt x="1910526" y="1754907"/>
                </a:cubicBezTo>
                <a:cubicBezTo>
                  <a:pt x="1910526" y="1741847"/>
                  <a:pt x="1913372" y="1730127"/>
                  <a:pt x="1919065" y="1719746"/>
                </a:cubicBezTo>
                <a:cubicBezTo>
                  <a:pt x="1924925" y="1709030"/>
                  <a:pt x="1932961" y="1700575"/>
                  <a:pt x="1943175" y="1694380"/>
                </a:cubicBezTo>
                <a:cubicBezTo>
                  <a:pt x="1953388" y="1688185"/>
                  <a:pt x="1964941" y="1685088"/>
                  <a:pt x="1977833" y="1685088"/>
                </a:cubicBezTo>
                <a:close/>
                <a:moveTo>
                  <a:pt x="1742936" y="1685088"/>
                </a:moveTo>
                <a:cubicBezTo>
                  <a:pt x="1754321" y="1685088"/>
                  <a:pt x="1764535" y="1687599"/>
                  <a:pt x="1773576" y="1692622"/>
                </a:cubicBezTo>
                <a:cubicBezTo>
                  <a:pt x="1782450" y="1697478"/>
                  <a:pt x="1788812" y="1704426"/>
                  <a:pt x="1792663" y="1713467"/>
                </a:cubicBezTo>
                <a:lnTo>
                  <a:pt x="1773827" y="1722257"/>
                </a:lnTo>
                <a:cubicBezTo>
                  <a:pt x="1767967" y="1710537"/>
                  <a:pt x="1757586" y="1704677"/>
                  <a:pt x="1742685" y="1704677"/>
                </a:cubicBezTo>
                <a:cubicBezTo>
                  <a:pt x="1735653" y="1704677"/>
                  <a:pt x="1729290" y="1706351"/>
                  <a:pt x="1723598" y="1709700"/>
                </a:cubicBezTo>
                <a:cubicBezTo>
                  <a:pt x="1718240" y="1712881"/>
                  <a:pt x="1715561" y="1717151"/>
                  <a:pt x="1715561" y="1722509"/>
                </a:cubicBezTo>
                <a:cubicBezTo>
                  <a:pt x="1715561" y="1727197"/>
                  <a:pt x="1717486" y="1731048"/>
                  <a:pt x="1721337" y="1734061"/>
                </a:cubicBezTo>
                <a:cubicBezTo>
                  <a:pt x="1725188" y="1737075"/>
                  <a:pt x="1730797" y="1739587"/>
                  <a:pt x="1738164" y="1741596"/>
                </a:cubicBezTo>
                <a:lnTo>
                  <a:pt x="1757251" y="1746368"/>
                </a:lnTo>
                <a:cubicBezTo>
                  <a:pt x="1770311" y="1749716"/>
                  <a:pt x="1780022" y="1754572"/>
                  <a:pt x="1786384" y="1760934"/>
                </a:cubicBezTo>
                <a:cubicBezTo>
                  <a:pt x="1792914" y="1767464"/>
                  <a:pt x="1796179" y="1775333"/>
                  <a:pt x="1796179" y="1784542"/>
                </a:cubicBezTo>
                <a:cubicBezTo>
                  <a:pt x="1796179" y="1792411"/>
                  <a:pt x="1793835" y="1799443"/>
                  <a:pt x="1789147" y="1805638"/>
                </a:cubicBezTo>
                <a:cubicBezTo>
                  <a:pt x="1784626" y="1811666"/>
                  <a:pt x="1778348" y="1816354"/>
                  <a:pt x="1770311" y="1819703"/>
                </a:cubicBezTo>
                <a:cubicBezTo>
                  <a:pt x="1762777" y="1822884"/>
                  <a:pt x="1754070" y="1824475"/>
                  <a:pt x="1744192" y="1824475"/>
                </a:cubicBezTo>
                <a:cubicBezTo>
                  <a:pt x="1730127" y="1824475"/>
                  <a:pt x="1718323" y="1821210"/>
                  <a:pt x="1708780" y="1814680"/>
                </a:cubicBezTo>
                <a:cubicBezTo>
                  <a:pt x="1699739" y="1808485"/>
                  <a:pt x="1693125" y="1800029"/>
                  <a:pt x="1688939" y="1789314"/>
                </a:cubicBezTo>
                <a:lnTo>
                  <a:pt x="1708278" y="1780524"/>
                </a:lnTo>
                <a:cubicBezTo>
                  <a:pt x="1711626" y="1788560"/>
                  <a:pt x="1716482" y="1794672"/>
                  <a:pt x="1722844" y="1798857"/>
                </a:cubicBezTo>
                <a:cubicBezTo>
                  <a:pt x="1729541" y="1803211"/>
                  <a:pt x="1736657" y="1805387"/>
                  <a:pt x="1744192" y="1805387"/>
                </a:cubicBezTo>
                <a:cubicBezTo>
                  <a:pt x="1752396" y="1805387"/>
                  <a:pt x="1759428" y="1803713"/>
                  <a:pt x="1765288" y="1800364"/>
                </a:cubicBezTo>
                <a:cubicBezTo>
                  <a:pt x="1771148" y="1797016"/>
                  <a:pt x="1774078" y="1792244"/>
                  <a:pt x="1774078" y="1786049"/>
                </a:cubicBezTo>
                <a:cubicBezTo>
                  <a:pt x="1774078" y="1780524"/>
                  <a:pt x="1771734" y="1776087"/>
                  <a:pt x="1767046" y="1772738"/>
                </a:cubicBezTo>
                <a:cubicBezTo>
                  <a:pt x="1762693" y="1769557"/>
                  <a:pt x="1755410" y="1766711"/>
                  <a:pt x="1745196" y="1764199"/>
                </a:cubicBezTo>
                <a:lnTo>
                  <a:pt x="1729123" y="1759930"/>
                </a:lnTo>
                <a:cubicBezTo>
                  <a:pt x="1718742" y="1757418"/>
                  <a:pt x="1710203" y="1753065"/>
                  <a:pt x="1703506" y="1746870"/>
                </a:cubicBezTo>
                <a:cubicBezTo>
                  <a:pt x="1696808" y="1740675"/>
                  <a:pt x="1693460" y="1732722"/>
                  <a:pt x="1693460" y="1723011"/>
                </a:cubicBezTo>
                <a:cubicBezTo>
                  <a:pt x="1693460" y="1715644"/>
                  <a:pt x="1695720" y="1709030"/>
                  <a:pt x="1700241" y="1703170"/>
                </a:cubicBezTo>
                <a:cubicBezTo>
                  <a:pt x="1704929" y="1697310"/>
                  <a:pt x="1710956" y="1692873"/>
                  <a:pt x="1718323" y="1689859"/>
                </a:cubicBezTo>
                <a:cubicBezTo>
                  <a:pt x="1726360" y="1686678"/>
                  <a:pt x="1734564" y="1685088"/>
                  <a:pt x="1742936" y="1685088"/>
                </a:cubicBezTo>
                <a:close/>
                <a:moveTo>
                  <a:pt x="1619902" y="1685088"/>
                </a:moveTo>
                <a:cubicBezTo>
                  <a:pt x="1635640" y="1685088"/>
                  <a:pt x="1647612" y="1689692"/>
                  <a:pt x="1655816" y="1698901"/>
                </a:cubicBezTo>
                <a:cubicBezTo>
                  <a:pt x="1664187" y="1708277"/>
                  <a:pt x="1668373" y="1720751"/>
                  <a:pt x="1668373" y="1736322"/>
                </a:cubicBezTo>
                <a:lnTo>
                  <a:pt x="1668373" y="1820456"/>
                </a:lnTo>
                <a:lnTo>
                  <a:pt x="1646523" y="1820456"/>
                </a:lnTo>
                <a:lnTo>
                  <a:pt x="1646523" y="1739587"/>
                </a:lnTo>
                <a:cubicBezTo>
                  <a:pt x="1646523" y="1727532"/>
                  <a:pt x="1643593" y="1718741"/>
                  <a:pt x="1637733" y="1713216"/>
                </a:cubicBezTo>
                <a:cubicBezTo>
                  <a:pt x="1632040" y="1707691"/>
                  <a:pt x="1624087" y="1704928"/>
                  <a:pt x="1613874" y="1704928"/>
                </a:cubicBezTo>
                <a:cubicBezTo>
                  <a:pt x="1606842" y="1704928"/>
                  <a:pt x="1600563" y="1706938"/>
                  <a:pt x="1595038" y="1710956"/>
                </a:cubicBezTo>
                <a:cubicBezTo>
                  <a:pt x="1589178" y="1715309"/>
                  <a:pt x="1584825" y="1720499"/>
                  <a:pt x="1581978" y="1726527"/>
                </a:cubicBezTo>
                <a:cubicBezTo>
                  <a:pt x="1578965" y="1733057"/>
                  <a:pt x="1577458" y="1739754"/>
                  <a:pt x="1577458" y="1746619"/>
                </a:cubicBezTo>
                <a:lnTo>
                  <a:pt x="1577458" y="1820456"/>
                </a:lnTo>
                <a:lnTo>
                  <a:pt x="1555608" y="1820456"/>
                </a:lnTo>
                <a:lnTo>
                  <a:pt x="1555608" y="1689357"/>
                </a:lnTo>
                <a:lnTo>
                  <a:pt x="1576202" y="1689357"/>
                </a:lnTo>
                <a:lnTo>
                  <a:pt x="1576202" y="1708696"/>
                </a:lnTo>
                <a:lnTo>
                  <a:pt x="1577458" y="1708696"/>
                </a:lnTo>
                <a:cubicBezTo>
                  <a:pt x="1580974" y="1702166"/>
                  <a:pt x="1586666" y="1696640"/>
                  <a:pt x="1594536" y="1692120"/>
                </a:cubicBezTo>
                <a:cubicBezTo>
                  <a:pt x="1602572" y="1687432"/>
                  <a:pt x="1611028" y="1685088"/>
                  <a:pt x="1619902" y="1685088"/>
                </a:cubicBezTo>
                <a:close/>
                <a:moveTo>
                  <a:pt x="1471232" y="1685088"/>
                </a:moveTo>
                <a:cubicBezTo>
                  <a:pt x="1488979" y="1685088"/>
                  <a:pt x="1502960" y="1689776"/>
                  <a:pt x="1513173" y="1699152"/>
                </a:cubicBezTo>
                <a:cubicBezTo>
                  <a:pt x="1523219" y="1708361"/>
                  <a:pt x="1528242" y="1721085"/>
                  <a:pt x="1528242" y="1737326"/>
                </a:cubicBezTo>
                <a:lnTo>
                  <a:pt x="1528242" y="1820456"/>
                </a:lnTo>
                <a:lnTo>
                  <a:pt x="1507397" y="1820456"/>
                </a:lnTo>
                <a:lnTo>
                  <a:pt x="1507397" y="1801620"/>
                </a:lnTo>
                <a:lnTo>
                  <a:pt x="1506392" y="1801620"/>
                </a:lnTo>
                <a:cubicBezTo>
                  <a:pt x="1502541" y="1808150"/>
                  <a:pt x="1496932" y="1813591"/>
                  <a:pt x="1489565" y="1817945"/>
                </a:cubicBezTo>
                <a:cubicBezTo>
                  <a:pt x="1482366" y="1822298"/>
                  <a:pt x="1473827" y="1824475"/>
                  <a:pt x="1463948" y="1824475"/>
                </a:cubicBezTo>
                <a:cubicBezTo>
                  <a:pt x="1454237" y="1824475"/>
                  <a:pt x="1445698" y="1822633"/>
                  <a:pt x="1438331" y="1818949"/>
                </a:cubicBezTo>
                <a:cubicBezTo>
                  <a:pt x="1430629" y="1815098"/>
                  <a:pt x="1424769" y="1809908"/>
                  <a:pt x="1420751" y="1803378"/>
                </a:cubicBezTo>
                <a:cubicBezTo>
                  <a:pt x="1416733" y="1796848"/>
                  <a:pt x="1414723" y="1789314"/>
                  <a:pt x="1414723" y="1780775"/>
                </a:cubicBezTo>
                <a:cubicBezTo>
                  <a:pt x="1414723" y="1766878"/>
                  <a:pt x="1419914" y="1756079"/>
                  <a:pt x="1430295" y="1748377"/>
                </a:cubicBezTo>
                <a:cubicBezTo>
                  <a:pt x="1441010" y="1740508"/>
                  <a:pt x="1454237" y="1736573"/>
                  <a:pt x="1469976" y="1736573"/>
                </a:cubicBezTo>
                <a:cubicBezTo>
                  <a:pt x="1478180" y="1736573"/>
                  <a:pt x="1485547" y="1737410"/>
                  <a:pt x="1492077" y="1739084"/>
                </a:cubicBezTo>
                <a:cubicBezTo>
                  <a:pt x="1498774" y="1740759"/>
                  <a:pt x="1503881" y="1742768"/>
                  <a:pt x="1507397" y="1745112"/>
                </a:cubicBezTo>
                <a:lnTo>
                  <a:pt x="1507397" y="1737075"/>
                </a:lnTo>
                <a:cubicBezTo>
                  <a:pt x="1507397" y="1727532"/>
                  <a:pt x="1504048" y="1719746"/>
                  <a:pt x="1497351" y="1713718"/>
                </a:cubicBezTo>
                <a:cubicBezTo>
                  <a:pt x="1490654" y="1707691"/>
                  <a:pt x="1481947" y="1704677"/>
                  <a:pt x="1471232" y="1704677"/>
                </a:cubicBezTo>
                <a:cubicBezTo>
                  <a:pt x="1464032" y="1704677"/>
                  <a:pt x="1457335" y="1706268"/>
                  <a:pt x="1451140" y="1709449"/>
                </a:cubicBezTo>
                <a:cubicBezTo>
                  <a:pt x="1444610" y="1712798"/>
                  <a:pt x="1439671" y="1717235"/>
                  <a:pt x="1436322" y="1722760"/>
                </a:cubicBezTo>
                <a:lnTo>
                  <a:pt x="1419746" y="1710454"/>
                </a:lnTo>
                <a:cubicBezTo>
                  <a:pt x="1424769" y="1702752"/>
                  <a:pt x="1431885" y="1696557"/>
                  <a:pt x="1441094" y="1691869"/>
                </a:cubicBezTo>
                <a:cubicBezTo>
                  <a:pt x="1450135" y="1687348"/>
                  <a:pt x="1460181" y="1685088"/>
                  <a:pt x="1471232" y="1685088"/>
                </a:cubicBezTo>
                <a:close/>
                <a:moveTo>
                  <a:pt x="748104" y="1685088"/>
                </a:moveTo>
                <a:cubicBezTo>
                  <a:pt x="762000" y="1685088"/>
                  <a:pt x="773972" y="1688436"/>
                  <a:pt x="784018" y="1695134"/>
                </a:cubicBezTo>
                <a:cubicBezTo>
                  <a:pt x="793729" y="1701663"/>
                  <a:pt x="800593" y="1710454"/>
                  <a:pt x="804612" y="1721504"/>
                </a:cubicBezTo>
                <a:lnTo>
                  <a:pt x="784771" y="1729792"/>
                </a:lnTo>
                <a:cubicBezTo>
                  <a:pt x="781423" y="1721420"/>
                  <a:pt x="776651" y="1715225"/>
                  <a:pt x="770456" y="1711207"/>
                </a:cubicBezTo>
                <a:cubicBezTo>
                  <a:pt x="764093" y="1707021"/>
                  <a:pt x="756308" y="1704928"/>
                  <a:pt x="747099" y="1704928"/>
                </a:cubicBezTo>
                <a:cubicBezTo>
                  <a:pt x="739397" y="1704928"/>
                  <a:pt x="732198" y="1707021"/>
                  <a:pt x="725500" y="1711207"/>
                </a:cubicBezTo>
                <a:cubicBezTo>
                  <a:pt x="718803" y="1715393"/>
                  <a:pt x="713445" y="1721253"/>
                  <a:pt x="709427" y="1728787"/>
                </a:cubicBezTo>
                <a:cubicBezTo>
                  <a:pt x="705408" y="1736322"/>
                  <a:pt x="703399" y="1745028"/>
                  <a:pt x="703399" y="1754907"/>
                </a:cubicBezTo>
                <a:cubicBezTo>
                  <a:pt x="703399" y="1764618"/>
                  <a:pt x="705408" y="1773240"/>
                  <a:pt x="709427" y="1780775"/>
                </a:cubicBezTo>
                <a:cubicBezTo>
                  <a:pt x="713445" y="1788309"/>
                  <a:pt x="718803" y="1794169"/>
                  <a:pt x="725500" y="1798355"/>
                </a:cubicBezTo>
                <a:cubicBezTo>
                  <a:pt x="732365" y="1802708"/>
                  <a:pt x="739565" y="1804885"/>
                  <a:pt x="747099" y="1804885"/>
                </a:cubicBezTo>
                <a:cubicBezTo>
                  <a:pt x="756140" y="1804885"/>
                  <a:pt x="764093" y="1802708"/>
                  <a:pt x="770958" y="1798355"/>
                </a:cubicBezTo>
                <a:cubicBezTo>
                  <a:pt x="777655" y="1794169"/>
                  <a:pt x="782678" y="1788058"/>
                  <a:pt x="786027" y="1780021"/>
                </a:cubicBezTo>
                <a:lnTo>
                  <a:pt x="805365" y="1788309"/>
                </a:lnTo>
                <a:cubicBezTo>
                  <a:pt x="800845" y="1799025"/>
                  <a:pt x="793729" y="1807731"/>
                  <a:pt x="784018" y="1814429"/>
                </a:cubicBezTo>
                <a:cubicBezTo>
                  <a:pt x="774307" y="1821126"/>
                  <a:pt x="762335" y="1824475"/>
                  <a:pt x="748104" y="1824475"/>
                </a:cubicBezTo>
                <a:cubicBezTo>
                  <a:pt x="735379" y="1824475"/>
                  <a:pt x="723993" y="1821461"/>
                  <a:pt x="713948" y="1815433"/>
                </a:cubicBezTo>
                <a:cubicBezTo>
                  <a:pt x="704069" y="1809406"/>
                  <a:pt x="696200" y="1801118"/>
                  <a:pt x="690340" y="1790570"/>
                </a:cubicBezTo>
                <a:cubicBezTo>
                  <a:pt x="684647" y="1780189"/>
                  <a:pt x="681801" y="1768301"/>
                  <a:pt x="681801" y="1754907"/>
                </a:cubicBezTo>
                <a:cubicBezTo>
                  <a:pt x="681801" y="1741512"/>
                  <a:pt x="684647" y="1729624"/>
                  <a:pt x="690340" y="1719244"/>
                </a:cubicBezTo>
                <a:cubicBezTo>
                  <a:pt x="696367" y="1708361"/>
                  <a:pt x="704236" y="1699989"/>
                  <a:pt x="713948" y="1694129"/>
                </a:cubicBezTo>
                <a:cubicBezTo>
                  <a:pt x="723993" y="1688101"/>
                  <a:pt x="735379" y="1685088"/>
                  <a:pt x="748104" y="1685088"/>
                </a:cubicBezTo>
                <a:close/>
                <a:moveTo>
                  <a:pt x="604456" y="1685088"/>
                </a:moveTo>
                <a:cubicBezTo>
                  <a:pt x="622204" y="1685088"/>
                  <a:pt x="636185" y="1689776"/>
                  <a:pt x="646398" y="1699152"/>
                </a:cubicBezTo>
                <a:cubicBezTo>
                  <a:pt x="656444" y="1708361"/>
                  <a:pt x="661467" y="1721085"/>
                  <a:pt x="661467" y="1737326"/>
                </a:cubicBezTo>
                <a:lnTo>
                  <a:pt x="661467" y="1820456"/>
                </a:lnTo>
                <a:lnTo>
                  <a:pt x="640622" y="1820456"/>
                </a:lnTo>
                <a:lnTo>
                  <a:pt x="640622" y="1801620"/>
                </a:lnTo>
                <a:lnTo>
                  <a:pt x="639617" y="1801620"/>
                </a:lnTo>
                <a:cubicBezTo>
                  <a:pt x="635766" y="1808150"/>
                  <a:pt x="630157" y="1813591"/>
                  <a:pt x="622790" y="1817945"/>
                </a:cubicBezTo>
                <a:cubicBezTo>
                  <a:pt x="615591" y="1822298"/>
                  <a:pt x="607052" y="1824475"/>
                  <a:pt x="597173" y="1824475"/>
                </a:cubicBezTo>
                <a:cubicBezTo>
                  <a:pt x="587462" y="1824475"/>
                  <a:pt x="578923" y="1822633"/>
                  <a:pt x="571556" y="1818949"/>
                </a:cubicBezTo>
                <a:cubicBezTo>
                  <a:pt x="563854" y="1815098"/>
                  <a:pt x="557994" y="1809908"/>
                  <a:pt x="553976" y="1803378"/>
                </a:cubicBezTo>
                <a:cubicBezTo>
                  <a:pt x="549957" y="1796848"/>
                  <a:pt x="547948" y="1789314"/>
                  <a:pt x="547948" y="1780775"/>
                </a:cubicBezTo>
                <a:cubicBezTo>
                  <a:pt x="547948" y="1766878"/>
                  <a:pt x="553139" y="1756079"/>
                  <a:pt x="563519" y="1748377"/>
                </a:cubicBezTo>
                <a:cubicBezTo>
                  <a:pt x="574235" y="1740508"/>
                  <a:pt x="587462" y="1736573"/>
                  <a:pt x="603201" y="1736573"/>
                </a:cubicBezTo>
                <a:cubicBezTo>
                  <a:pt x="611405" y="1736573"/>
                  <a:pt x="618772" y="1737410"/>
                  <a:pt x="625302" y="1739084"/>
                </a:cubicBezTo>
                <a:cubicBezTo>
                  <a:pt x="631999" y="1740759"/>
                  <a:pt x="637106" y="1742768"/>
                  <a:pt x="640622" y="1745112"/>
                </a:cubicBezTo>
                <a:lnTo>
                  <a:pt x="640622" y="1737075"/>
                </a:lnTo>
                <a:cubicBezTo>
                  <a:pt x="640622" y="1727532"/>
                  <a:pt x="637273" y="1719746"/>
                  <a:pt x="630576" y="1713718"/>
                </a:cubicBezTo>
                <a:cubicBezTo>
                  <a:pt x="623879" y="1707691"/>
                  <a:pt x="615172" y="1704677"/>
                  <a:pt x="604456" y="1704677"/>
                </a:cubicBezTo>
                <a:cubicBezTo>
                  <a:pt x="597257" y="1704677"/>
                  <a:pt x="590560" y="1706268"/>
                  <a:pt x="584365" y="1709449"/>
                </a:cubicBezTo>
                <a:cubicBezTo>
                  <a:pt x="577835" y="1712798"/>
                  <a:pt x="572896" y="1717235"/>
                  <a:pt x="569547" y="1722760"/>
                </a:cubicBezTo>
                <a:lnTo>
                  <a:pt x="552971" y="1710454"/>
                </a:lnTo>
                <a:cubicBezTo>
                  <a:pt x="557994" y="1702752"/>
                  <a:pt x="565110" y="1696557"/>
                  <a:pt x="574319" y="1691869"/>
                </a:cubicBezTo>
                <a:cubicBezTo>
                  <a:pt x="583360" y="1687348"/>
                  <a:pt x="593406" y="1685088"/>
                  <a:pt x="604456" y="1685088"/>
                </a:cubicBezTo>
                <a:close/>
                <a:moveTo>
                  <a:pt x="845521" y="1652187"/>
                </a:moveTo>
                <a:lnTo>
                  <a:pt x="867371" y="1652187"/>
                </a:lnTo>
                <a:lnTo>
                  <a:pt x="867371" y="1689357"/>
                </a:lnTo>
                <a:lnTo>
                  <a:pt x="899518" y="1689357"/>
                </a:lnTo>
                <a:lnTo>
                  <a:pt x="899518" y="1709198"/>
                </a:lnTo>
                <a:lnTo>
                  <a:pt x="867371" y="1709198"/>
                </a:lnTo>
                <a:lnTo>
                  <a:pt x="867371" y="1780524"/>
                </a:lnTo>
                <a:cubicBezTo>
                  <a:pt x="867371" y="1787891"/>
                  <a:pt x="868710" y="1793249"/>
                  <a:pt x="871389" y="1796597"/>
                </a:cubicBezTo>
                <a:cubicBezTo>
                  <a:pt x="874570" y="1800281"/>
                  <a:pt x="879342" y="1802122"/>
                  <a:pt x="885705" y="1802122"/>
                </a:cubicBezTo>
                <a:cubicBezTo>
                  <a:pt x="891230" y="1802122"/>
                  <a:pt x="896002" y="1800699"/>
                  <a:pt x="900020" y="1797853"/>
                </a:cubicBezTo>
                <a:lnTo>
                  <a:pt x="900020" y="1819200"/>
                </a:lnTo>
                <a:cubicBezTo>
                  <a:pt x="897676" y="1820372"/>
                  <a:pt x="895081" y="1821210"/>
                  <a:pt x="892234" y="1821712"/>
                </a:cubicBezTo>
                <a:cubicBezTo>
                  <a:pt x="889555" y="1822214"/>
                  <a:pt x="886123" y="1822465"/>
                  <a:pt x="881937" y="1822465"/>
                </a:cubicBezTo>
                <a:cubicBezTo>
                  <a:pt x="876412" y="1822465"/>
                  <a:pt x="871473" y="1821628"/>
                  <a:pt x="867120" y="1819954"/>
                </a:cubicBezTo>
                <a:cubicBezTo>
                  <a:pt x="862432" y="1818112"/>
                  <a:pt x="858664" y="1815768"/>
                  <a:pt x="855818" y="1812922"/>
                </a:cubicBezTo>
                <a:cubicBezTo>
                  <a:pt x="848953" y="1806392"/>
                  <a:pt x="845521" y="1797434"/>
                  <a:pt x="845521" y="1786049"/>
                </a:cubicBezTo>
                <a:lnTo>
                  <a:pt x="845521" y="1709198"/>
                </a:lnTo>
                <a:lnTo>
                  <a:pt x="822667" y="1709198"/>
                </a:lnTo>
                <a:lnTo>
                  <a:pt x="822667" y="1689357"/>
                </a:lnTo>
                <a:lnTo>
                  <a:pt x="845521" y="1689357"/>
                </a:lnTo>
                <a:close/>
                <a:moveTo>
                  <a:pt x="378796" y="1652187"/>
                </a:moveTo>
                <a:lnTo>
                  <a:pt x="400646" y="1652187"/>
                </a:lnTo>
                <a:lnTo>
                  <a:pt x="400646" y="1689357"/>
                </a:lnTo>
                <a:lnTo>
                  <a:pt x="432793" y="1689357"/>
                </a:lnTo>
                <a:lnTo>
                  <a:pt x="432793" y="1709198"/>
                </a:lnTo>
                <a:lnTo>
                  <a:pt x="400646" y="1709198"/>
                </a:lnTo>
                <a:lnTo>
                  <a:pt x="400646" y="1780524"/>
                </a:lnTo>
                <a:cubicBezTo>
                  <a:pt x="400646" y="1787891"/>
                  <a:pt x="401985" y="1793249"/>
                  <a:pt x="404664" y="1796597"/>
                </a:cubicBezTo>
                <a:cubicBezTo>
                  <a:pt x="407845" y="1800281"/>
                  <a:pt x="412617" y="1802122"/>
                  <a:pt x="418979" y="1802122"/>
                </a:cubicBezTo>
                <a:cubicBezTo>
                  <a:pt x="424505" y="1802122"/>
                  <a:pt x="429276" y="1800699"/>
                  <a:pt x="433295" y="1797853"/>
                </a:cubicBezTo>
                <a:lnTo>
                  <a:pt x="433295" y="1819200"/>
                </a:lnTo>
                <a:cubicBezTo>
                  <a:pt x="430951" y="1820372"/>
                  <a:pt x="428356" y="1821210"/>
                  <a:pt x="425509" y="1821712"/>
                </a:cubicBezTo>
                <a:cubicBezTo>
                  <a:pt x="422830" y="1822214"/>
                  <a:pt x="419398" y="1822465"/>
                  <a:pt x="415212" y="1822465"/>
                </a:cubicBezTo>
                <a:cubicBezTo>
                  <a:pt x="409687" y="1822465"/>
                  <a:pt x="404748" y="1821628"/>
                  <a:pt x="400395" y="1819954"/>
                </a:cubicBezTo>
                <a:cubicBezTo>
                  <a:pt x="395706" y="1818112"/>
                  <a:pt x="391939" y="1815768"/>
                  <a:pt x="389093" y="1812922"/>
                </a:cubicBezTo>
                <a:cubicBezTo>
                  <a:pt x="382228" y="1806392"/>
                  <a:pt x="378796" y="1797434"/>
                  <a:pt x="378796" y="1786049"/>
                </a:cubicBezTo>
                <a:lnTo>
                  <a:pt x="378796" y="1709198"/>
                </a:lnTo>
                <a:lnTo>
                  <a:pt x="355941" y="1709198"/>
                </a:lnTo>
                <a:lnTo>
                  <a:pt x="355941" y="1689357"/>
                </a:lnTo>
                <a:lnTo>
                  <a:pt x="378796" y="1689357"/>
                </a:lnTo>
                <a:close/>
                <a:moveTo>
                  <a:pt x="1174589" y="1636365"/>
                </a:moveTo>
                <a:lnTo>
                  <a:pt x="1299410" y="1636365"/>
                </a:lnTo>
                <a:lnTo>
                  <a:pt x="1299410" y="1657210"/>
                </a:lnTo>
                <a:lnTo>
                  <a:pt x="1247924" y="1657210"/>
                </a:lnTo>
                <a:lnTo>
                  <a:pt x="1247924" y="1820456"/>
                </a:lnTo>
                <a:lnTo>
                  <a:pt x="1226074" y="1820456"/>
                </a:lnTo>
                <a:lnTo>
                  <a:pt x="1226074" y="1657210"/>
                </a:lnTo>
                <a:lnTo>
                  <a:pt x="1174589" y="1657210"/>
                </a:lnTo>
                <a:close/>
                <a:moveTo>
                  <a:pt x="102552" y="1636365"/>
                </a:moveTo>
                <a:lnTo>
                  <a:pt x="209039" y="1636365"/>
                </a:lnTo>
                <a:lnTo>
                  <a:pt x="209039" y="1657210"/>
                </a:lnTo>
                <a:lnTo>
                  <a:pt x="124402" y="1657210"/>
                </a:lnTo>
                <a:lnTo>
                  <a:pt x="124402" y="1717988"/>
                </a:lnTo>
                <a:lnTo>
                  <a:pt x="200751" y="1717988"/>
                </a:lnTo>
                <a:lnTo>
                  <a:pt x="200751" y="1738582"/>
                </a:lnTo>
                <a:lnTo>
                  <a:pt x="124402" y="1738582"/>
                </a:lnTo>
                <a:lnTo>
                  <a:pt x="124402" y="1799611"/>
                </a:lnTo>
                <a:lnTo>
                  <a:pt x="209039" y="1799611"/>
                </a:lnTo>
                <a:lnTo>
                  <a:pt x="209039" y="1820456"/>
                </a:lnTo>
                <a:lnTo>
                  <a:pt x="102552" y="1820456"/>
                </a:lnTo>
                <a:close/>
                <a:moveTo>
                  <a:pt x="1879318" y="1634356"/>
                </a:moveTo>
                <a:cubicBezTo>
                  <a:pt x="1886685" y="1634356"/>
                  <a:pt x="1893131" y="1635360"/>
                  <a:pt x="1898657" y="1637370"/>
                </a:cubicBezTo>
                <a:lnTo>
                  <a:pt x="1898657" y="1658717"/>
                </a:lnTo>
                <a:cubicBezTo>
                  <a:pt x="1895810" y="1657545"/>
                  <a:pt x="1892880" y="1656541"/>
                  <a:pt x="1889866" y="1655703"/>
                </a:cubicBezTo>
                <a:cubicBezTo>
                  <a:pt x="1887355" y="1655034"/>
                  <a:pt x="1884090" y="1654699"/>
                  <a:pt x="1880072" y="1654699"/>
                </a:cubicBezTo>
                <a:cubicBezTo>
                  <a:pt x="1874379" y="1654699"/>
                  <a:pt x="1869523" y="1656708"/>
                  <a:pt x="1865505" y="1660726"/>
                </a:cubicBezTo>
                <a:cubicBezTo>
                  <a:pt x="1861319" y="1664912"/>
                  <a:pt x="1859226" y="1670521"/>
                  <a:pt x="1859226" y="1677553"/>
                </a:cubicBezTo>
                <a:lnTo>
                  <a:pt x="1859226" y="1689357"/>
                </a:lnTo>
                <a:lnTo>
                  <a:pt x="1892880" y="1689357"/>
                </a:lnTo>
                <a:lnTo>
                  <a:pt x="1892880" y="1709198"/>
                </a:lnTo>
                <a:lnTo>
                  <a:pt x="1859226" y="1709198"/>
                </a:lnTo>
                <a:lnTo>
                  <a:pt x="1859226" y="1820456"/>
                </a:lnTo>
                <a:lnTo>
                  <a:pt x="1837377" y="1820456"/>
                </a:lnTo>
                <a:lnTo>
                  <a:pt x="1837377" y="1709198"/>
                </a:lnTo>
                <a:lnTo>
                  <a:pt x="1813266" y="1709198"/>
                </a:lnTo>
                <a:lnTo>
                  <a:pt x="1813266" y="1689357"/>
                </a:lnTo>
                <a:lnTo>
                  <a:pt x="1837377" y="1689357"/>
                </a:lnTo>
                <a:lnTo>
                  <a:pt x="1837377" y="1675042"/>
                </a:lnTo>
                <a:cubicBezTo>
                  <a:pt x="1837377" y="1666838"/>
                  <a:pt x="1839218" y="1659638"/>
                  <a:pt x="1842902" y="1653443"/>
                </a:cubicBezTo>
                <a:cubicBezTo>
                  <a:pt x="1846418" y="1647583"/>
                  <a:pt x="1851525" y="1642895"/>
                  <a:pt x="1858222" y="1639379"/>
                </a:cubicBezTo>
                <a:cubicBezTo>
                  <a:pt x="1864584" y="1636030"/>
                  <a:pt x="1871616" y="1634356"/>
                  <a:pt x="1879318" y="1634356"/>
                </a:cubicBezTo>
                <a:close/>
                <a:moveTo>
                  <a:pt x="58267" y="1619789"/>
                </a:moveTo>
                <a:lnTo>
                  <a:pt x="74089" y="1631091"/>
                </a:lnTo>
                <a:cubicBezTo>
                  <a:pt x="62536" y="1644820"/>
                  <a:pt x="52992" y="1661145"/>
                  <a:pt x="45458" y="1680065"/>
                </a:cubicBezTo>
                <a:cubicBezTo>
                  <a:pt x="37924" y="1698984"/>
                  <a:pt x="34156" y="1718155"/>
                  <a:pt x="34156" y="1737577"/>
                </a:cubicBezTo>
                <a:cubicBezTo>
                  <a:pt x="34156" y="1757000"/>
                  <a:pt x="37924" y="1776170"/>
                  <a:pt x="45458" y="1795090"/>
                </a:cubicBezTo>
                <a:cubicBezTo>
                  <a:pt x="52992" y="1814010"/>
                  <a:pt x="62536" y="1830335"/>
                  <a:pt x="74089" y="1844064"/>
                </a:cubicBezTo>
                <a:lnTo>
                  <a:pt x="58267" y="1855366"/>
                </a:lnTo>
                <a:cubicBezTo>
                  <a:pt x="45709" y="1840967"/>
                  <a:pt x="34910" y="1823554"/>
                  <a:pt x="25869" y="1803127"/>
                </a:cubicBezTo>
                <a:cubicBezTo>
                  <a:pt x="16995" y="1782868"/>
                  <a:pt x="12558" y="1761018"/>
                  <a:pt x="12558" y="1737577"/>
                </a:cubicBezTo>
                <a:cubicBezTo>
                  <a:pt x="12558" y="1714304"/>
                  <a:pt x="16995" y="1692538"/>
                  <a:pt x="25869" y="1672279"/>
                </a:cubicBezTo>
                <a:cubicBezTo>
                  <a:pt x="34910" y="1651518"/>
                  <a:pt x="45709" y="1634021"/>
                  <a:pt x="58267" y="1619789"/>
                </a:cubicBezTo>
                <a:close/>
                <a:moveTo>
                  <a:pt x="1273216" y="1449604"/>
                </a:moveTo>
                <a:cubicBezTo>
                  <a:pt x="1261161" y="1449604"/>
                  <a:pt x="1252119" y="1452116"/>
                  <a:pt x="1246092" y="1457139"/>
                </a:cubicBezTo>
                <a:cubicBezTo>
                  <a:pt x="1240064" y="1462162"/>
                  <a:pt x="1237051" y="1468524"/>
                  <a:pt x="1237051" y="1476226"/>
                </a:cubicBezTo>
                <a:cubicBezTo>
                  <a:pt x="1237051" y="1483426"/>
                  <a:pt x="1239813" y="1489286"/>
                  <a:pt x="1245338" y="1493806"/>
                </a:cubicBezTo>
                <a:cubicBezTo>
                  <a:pt x="1250864" y="1498327"/>
                  <a:pt x="1257812" y="1500587"/>
                  <a:pt x="1266184" y="1500587"/>
                </a:cubicBezTo>
                <a:cubicBezTo>
                  <a:pt x="1273551" y="1500587"/>
                  <a:pt x="1280415" y="1498662"/>
                  <a:pt x="1286778" y="1494811"/>
                </a:cubicBezTo>
                <a:cubicBezTo>
                  <a:pt x="1293140" y="1490960"/>
                  <a:pt x="1298163" y="1485937"/>
                  <a:pt x="1301847" y="1479742"/>
                </a:cubicBezTo>
                <a:cubicBezTo>
                  <a:pt x="1305530" y="1473547"/>
                  <a:pt x="1307372" y="1466599"/>
                  <a:pt x="1307372" y="1458897"/>
                </a:cubicBezTo>
                <a:cubicBezTo>
                  <a:pt x="1303353" y="1456218"/>
                  <a:pt x="1298331" y="1453958"/>
                  <a:pt x="1292303" y="1452116"/>
                </a:cubicBezTo>
                <a:cubicBezTo>
                  <a:pt x="1286610" y="1450442"/>
                  <a:pt x="1280248" y="1449604"/>
                  <a:pt x="1273216" y="1449604"/>
                </a:cubicBezTo>
                <a:close/>
                <a:moveTo>
                  <a:pt x="221466" y="1400128"/>
                </a:moveTo>
                <a:cubicBezTo>
                  <a:pt x="211420" y="1400128"/>
                  <a:pt x="202630" y="1403477"/>
                  <a:pt x="195095" y="1410174"/>
                </a:cubicBezTo>
                <a:cubicBezTo>
                  <a:pt x="188063" y="1416537"/>
                  <a:pt x="183375" y="1425243"/>
                  <a:pt x="181031" y="1436294"/>
                </a:cubicBezTo>
                <a:lnTo>
                  <a:pt x="260896" y="1436294"/>
                </a:lnTo>
                <a:cubicBezTo>
                  <a:pt x="260729" y="1430768"/>
                  <a:pt x="259222" y="1425243"/>
                  <a:pt x="256375" y="1419718"/>
                </a:cubicBezTo>
                <a:cubicBezTo>
                  <a:pt x="253696" y="1414360"/>
                  <a:pt x="249427" y="1409756"/>
                  <a:pt x="243567" y="1405905"/>
                </a:cubicBezTo>
                <a:cubicBezTo>
                  <a:pt x="237707" y="1402054"/>
                  <a:pt x="230340" y="1400128"/>
                  <a:pt x="221466" y="1400128"/>
                </a:cubicBezTo>
                <a:close/>
                <a:moveTo>
                  <a:pt x="1074316" y="1384557"/>
                </a:moveTo>
                <a:lnTo>
                  <a:pt x="1097673" y="1384557"/>
                </a:lnTo>
                <a:lnTo>
                  <a:pt x="1138359" y="1490039"/>
                </a:lnTo>
                <a:lnTo>
                  <a:pt x="1138861" y="1490039"/>
                </a:lnTo>
                <a:lnTo>
                  <a:pt x="1180049" y="1384557"/>
                </a:lnTo>
                <a:lnTo>
                  <a:pt x="1202904" y="1384557"/>
                </a:lnTo>
                <a:lnTo>
                  <a:pt x="1149409" y="1515656"/>
                </a:lnTo>
                <a:lnTo>
                  <a:pt x="1127308" y="1515656"/>
                </a:lnTo>
                <a:close/>
                <a:moveTo>
                  <a:pt x="884067" y="1384557"/>
                </a:moveTo>
                <a:lnTo>
                  <a:pt x="907675" y="1384557"/>
                </a:lnTo>
                <a:lnTo>
                  <a:pt x="948863" y="1482002"/>
                </a:lnTo>
                <a:lnTo>
                  <a:pt x="949366" y="1482002"/>
                </a:lnTo>
                <a:lnTo>
                  <a:pt x="989047" y="1384557"/>
                </a:lnTo>
                <a:lnTo>
                  <a:pt x="1012655" y="1384557"/>
                </a:lnTo>
                <a:lnTo>
                  <a:pt x="931785" y="1571160"/>
                </a:lnTo>
                <a:lnTo>
                  <a:pt x="909182" y="1571160"/>
                </a:lnTo>
                <a:lnTo>
                  <a:pt x="938315" y="1507368"/>
                </a:lnTo>
                <a:close/>
                <a:moveTo>
                  <a:pt x="495803" y="1384557"/>
                </a:moveTo>
                <a:lnTo>
                  <a:pt x="520666" y="1384557"/>
                </a:lnTo>
                <a:lnTo>
                  <a:pt x="554320" y="1433029"/>
                </a:lnTo>
                <a:lnTo>
                  <a:pt x="586969" y="1384557"/>
                </a:lnTo>
                <a:lnTo>
                  <a:pt x="612586" y="1384557"/>
                </a:lnTo>
                <a:lnTo>
                  <a:pt x="566626" y="1449102"/>
                </a:lnTo>
                <a:lnTo>
                  <a:pt x="613340" y="1515656"/>
                </a:lnTo>
                <a:lnTo>
                  <a:pt x="587974" y="1515656"/>
                </a:lnTo>
                <a:lnTo>
                  <a:pt x="554069" y="1465176"/>
                </a:lnTo>
                <a:lnTo>
                  <a:pt x="520415" y="1515656"/>
                </a:lnTo>
                <a:lnTo>
                  <a:pt x="494798" y="1515656"/>
                </a:lnTo>
                <a:lnTo>
                  <a:pt x="541260" y="1449102"/>
                </a:lnTo>
                <a:close/>
                <a:moveTo>
                  <a:pt x="109817" y="1384557"/>
                </a:moveTo>
                <a:lnTo>
                  <a:pt x="131667" y="1384557"/>
                </a:lnTo>
                <a:lnTo>
                  <a:pt x="131667" y="1515656"/>
                </a:lnTo>
                <a:lnTo>
                  <a:pt x="109817" y="1515656"/>
                </a:lnTo>
                <a:close/>
                <a:moveTo>
                  <a:pt x="1271207" y="1380288"/>
                </a:moveTo>
                <a:cubicBezTo>
                  <a:pt x="1288954" y="1380288"/>
                  <a:pt x="1302935" y="1384976"/>
                  <a:pt x="1313148" y="1394352"/>
                </a:cubicBezTo>
                <a:cubicBezTo>
                  <a:pt x="1323194" y="1403561"/>
                  <a:pt x="1328217" y="1416286"/>
                  <a:pt x="1328217" y="1432526"/>
                </a:cubicBezTo>
                <a:lnTo>
                  <a:pt x="1328217" y="1515656"/>
                </a:lnTo>
                <a:lnTo>
                  <a:pt x="1307372" y="1515656"/>
                </a:lnTo>
                <a:lnTo>
                  <a:pt x="1307372" y="1496820"/>
                </a:lnTo>
                <a:lnTo>
                  <a:pt x="1306367" y="1496820"/>
                </a:lnTo>
                <a:cubicBezTo>
                  <a:pt x="1302516" y="1503350"/>
                  <a:pt x="1296907" y="1508792"/>
                  <a:pt x="1289540" y="1513145"/>
                </a:cubicBezTo>
                <a:cubicBezTo>
                  <a:pt x="1282341" y="1517498"/>
                  <a:pt x="1273802" y="1519675"/>
                  <a:pt x="1263923" y="1519675"/>
                </a:cubicBezTo>
                <a:cubicBezTo>
                  <a:pt x="1254212" y="1519675"/>
                  <a:pt x="1245673" y="1517833"/>
                  <a:pt x="1238306" y="1514149"/>
                </a:cubicBezTo>
                <a:cubicBezTo>
                  <a:pt x="1230604" y="1510298"/>
                  <a:pt x="1224744" y="1505108"/>
                  <a:pt x="1220726" y="1498578"/>
                </a:cubicBezTo>
                <a:cubicBezTo>
                  <a:pt x="1216708" y="1492048"/>
                  <a:pt x="1214698" y="1484514"/>
                  <a:pt x="1214698" y="1475975"/>
                </a:cubicBezTo>
                <a:cubicBezTo>
                  <a:pt x="1214698" y="1462078"/>
                  <a:pt x="1219889" y="1451279"/>
                  <a:pt x="1230270" y="1443577"/>
                </a:cubicBezTo>
                <a:cubicBezTo>
                  <a:pt x="1240985" y="1435708"/>
                  <a:pt x="1254212" y="1431773"/>
                  <a:pt x="1269951" y="1431773"/>
                </a:cubicBezTo>
                <a:cubicBezTo>
                  <a:pt x="1278155" y="1431773"/>
                  <a:pt x="1285522" y="1432610"/>
                  <a:pt x="1292052" y="1434284"/>
                </a:cubicBezTo>
                <a:cubicBezTo>
                  <a:pt x="1298749" y="1435959"/>
                  <a:pt x="1303856" y="1437968"/>
                  <a:pt x="1307372" y="1440312"/>
                </a:cubicBezTo>
                <a:lnTo>
                  <a:pt x="1307372" y="1432275"/>
                </a:lnTo>
                <a:cubicBezTo>
                  <a:pt x="1307372" y="1422732"/>
                  <a:pt x="1304023" y="1414946"/>
                  <a:pt x="1297326" y="1408919"/>
                </a:cubicBezTo>
                <a:cubicBezTo>
                  <a:pt x="1290629" y="1402891"/>
                  <a:pt x="1281922" y="1399877"/>
                  <a:pt x="1271207" y="1399877"/>
                </a:cubicBezTo>
                <a:cubicBezTo>
                  <a:pt x="1264007" y="1399877"/>
                  <a:pt x="1257310" y="1401468"/>
                  <a:pt x="1251115" y="1404649"/>
                </a:cubicBezTo>
                <a:cubicBezTo>
                  <a:pt x="1244585" y="1407998"/>
                  <a:pt x="1239646" y="1412435"/>
                  <a:pt x="1236297" y="1417960"/>
                </a:cubicBezTo>
                <a:lnTo>
                  <a:pt x="1219721" y="1405654"/>
                </a:lnTo>
                <a:cubicBezTo>
                  <a:pt x="1224744" y="1397952"/>
                  <a:pt x="1231860" y="1391757"/>
                  <a:pt x="1241069" y="1387069"/>
                </a:cubicBezTo>
                <a:cubicBezTo>
                  <a:pt x="1250110" y="1382548"/>
                  <a:pt x="1260156" y="1380288"/>
                  <a:pt x="1271207" y="1380288"/>
                </a:cubicBezTo>
                <a:close/>
                <a:moveTo>
                  <a:pt x="372126" y="1380288"/>
                </a:moveTo>
                <a:cubicBezTo>
                  <a:pt x="387865" y="1380288"/>
                  <a:pt x="399836" y="1384892"/>
                  <a:pt x="408041" y="1394101"/>
                </a:cubicBezTo>
                <a:cubicBezTo>
                  <a:pt x="416412" y="1403477"/>
                  <a:pt x="420598" y="1415951"/>
                  <a:pt x="420598" y="1431522"/>
                </a:cubicBezTo>
                <a:lnTo>
                  <a:pt x="420598" y="1515656"/>
                </a:lnTo>
                <a:lnTo>
                  <a:pt x="398748" y="1515656"/>
                </a:lnTo>
                <a:lnTo>
                  <a:pt x="398748" y="1434787"/>
                </a:lnTo>
                <a:cubicBezTo>
                  <a:pt x="398748" y="1422732"/>
                  <a:pt x="395818" y="1413941"/>
                  <a:pt x="389958" y="1408416"/>
                </a:cubicBezTo>
                <a:cubicBezTo>
                  <a:pt x="384265" y="1402891"/>
                  <a:pt x="376312" y="1400128"/>
                  <a:pt x="366099" y="1400128"/>
                </a:cubicBezTo>
                <a:cubicBezTo>
                  <a:pt x="359067" y="1400128"/>
                  <a:pt x="352788" y="1402138"/>
                  <a:pt x="347263" y="1406156"/>
                </a:cubicBezTo>
                <a:cubicBezTo>
                  <a:pt x="341403" y="1410509"/>
                  <a:pt x="337050" y="1415700"/>
                  <a:pt x="334203" y="1421727"/>
                </a:cubicBezTo>
                <a:cubicBezTo>
                  <a:pt x="331189" y="1428257"/>
                  <a:pt x="329683" y="1434954"/>
                  <a:pt x="329683" y="1441819"/>
                </a:cubicBezTo>
                <a:lnTo>
                  <a:pt x="329683" y="1515656"/>
                </a:lnTo>
                <a:lnTo>
                  <a:pt x="307833" y="1515656"/>
                </a:lnTo>
                <a:lnTo>
                  <a:pt x="307833" y="1384557"/>
                </a:lnTo>
                <a:lnTo>
                  <a:pt x="328427" y="1384557"/>
                </a:lnTo>
                <a:lnTo>
                  <a:pt x="328427" y="1403896"/>
                </a:lnTo>
                <a:lnTo>
                  <a:pt x="329683" y="1403896"/>
                </a:lnTo>
                <a:cubicBezTo>
                  <a:pt x="333199" y="1397366"/>
                  <a:pt x="338891" y="1391841"/>
                  <a:pt x="346761" y="1387320"/>
                </a:cubicBezTo>
                <a:cubicBezTo>
                  <a:pt x="354797" y="1382632"/>
                  <a:pt x="363253" y="1380288"/>
                  <a:pt x="372126" y="1380288"/>
                </a:cubicBezTo>
                <a:close/>
                <a:moveTo>
                  <a:pt x="221466" y="1380288"/>
                </a:moveTo>
                <a:cubicBezTo>
                  <a:pt x="234023" y="1380288"/>
                  <a:pt x="245157" y="1383218"/>
                  <a:pt x="254869" y="1389078"/>
                </a:cubicBezTo>
                <a:cubicBezTo>
                  <a:pt x="264245" y="1394771"/>
                  <a:pt x="271444" y="1402640"/>
                  <a:pt x="276467" y="1412686"/>
                </a:cubicBezTo>
                <a:cubicBezTo>
                  <a:pt x="281658" y="1423067"/>
                  <a:pt x="284253" y="1434703"/>
                  <a:pt x="284253" y="1447595"/>
                </a:cubicBezTo>
                <a:cubicBezTo>
                  <a:pt x="284253" y="1448600"/>
                  <a:pt x="284085" y="1450776"/>
                  <a:pt x="283750" y="1454125"/>
                </a:cubicBezTo>
                <a:lnTo>
                  <a:pt x="179775" y="1454125"/>
                </a:lnTo>
                <a:cubicBezTo>
                  <a:pt x="180278" y="1464171"/>
                  <a:pt x="182705" y="1472626"/>
                  <a:pt x="187059" y="1479491"/>
                </a:cubicBezTo>
                <a:cubicBezTo>
                  <a:pt x="191244" y="1486021"/>
                  <a:pt x="196686" y="1491127"/>
                  <a:pt x="203383" y="1494811"/>
                </a:cubicBezTo>
                <a:cubicBezTo>
                  <a:pt x="209913" y="1498327"/>
                  <a:pt x="216778" y="1500085"/>
                  <a:pt x="223977" y="1500085"/>
                </a:cubicBezTo>
                <a:cubicBezTo>
                  <a:pt x="241055" y="1500085"/>
                  <a:pt x="254031" y="1492132"/>
                  <a:pt x="262905" y="1476226"/>
                </a:cubicBezTo>
                <a:lnTo>
                  <a:pt x="281239" y="1485267"/>
                </a:lnTo>
                <a:cubicBezTo>
                  <a:pt x="275714" y="1495816"/>
                  <a:pt x="268096" y="1504187"/>
                  <a:pt x="258385" y="1510382"/>
                </a:cubicBezTo>
                <a:cubicBezTo>
                  <a:pt x="248674" y="1516577"/>
                  <a:pt x="236953" y="1519675"/>
                  <a:pt x="223224" y="1519675"/>
                </a:cubicBezTo>
                <a:cubicBezTo>
                  <a:pt x="210499" y="1519675"/>
                  <a:pt x="199281" y="1516745"/>
                  <a:pt x="189570" y="1510884"/>
                </a:cubicBezTo>
                <a:cubicBezTo>
                  <a:pt x="179524" y="1504857"/>
                  <a:pt x="171739" y="1496569"/>
                  <a:pt x="166213" y="1486021"/>
                </a:cubicBezTo>
                <a:cubicBezTo>
                  <a:pt x="160688" y="1475473"/>
                  <a:pt x="157926" y="1463585"/>
                  <a:pt x="157926" y="1450358"/>
                </a:cubicBezTo>
                <a:cubicBezTo>
                  <a:pt x="157926" y="1437633"/>
                  <a:pt x="160521" y="1425997"/>
                  <a:pt x="165711" y="1415448"/>
                </a:cubicBezTo>
                <a:cubicBezTo>
                  <a:pt x="171069" y="1404565"/>
                  <a:pt x="178520" y="1396026"/>
                  <a:pt x="188063" y="1389831"/>
                </a:cubicBezTo>
                <a:cubicBezTo>
                  <a:pt x="197942" y="1383469"/>
                  <a:pt x="209076" y="1380288"/>
                  <a:pt x="221466" y="1380288"/>
                </a:cubicBezTo>
                <a:close/>
                <a:moveTo>
                  <a:pt x="755750" y="1356680"/>
                </a:moveTo>
                <a:lnTo>
                  <a:pt x="773330" y="1356680"/>
                </a:lnTo>
                <a:lnTo>
                  <a:pt x="773330" y="1374260"/>
                </a:lnTo>
                <a:cubicBezTo>
                  <a:pt x="773330" y="1383469"/>
                  <a:pt x="771070" y="1390166"/>
                  <a:pt x="766549" y="1394352"/>
                </a:cubicBezTo>
                <a:cubicBezTo>
                  <a:pt x="761861" y="1398705"/>
                  <a:pt x="755080" y="1400882"/>
                  <a:pt x="746206" y="1400882"/>
                </a:cubicBezTo>
                <a:lnTo>
                  <a:pt x="743443" y="1400882"/>
                </a:lnTo>
                <a:lnTo>
                  <a:pt x="743443" y="1515656"/>
                </a:lnTo>
                <a:lnTo>
                  <a:pt x="722598" y="1515656"/>
                </a:lnTo>
                <a:lnTo>
                  <a:pt x="722598" y="1496569"/>
                </a:lnTo>
                <a:lnTo>
                  <a:pt x="721594" y="1496569"/>
                </a:lnTo>
                <a:cubicBezTo>
                  <a:pt x="718245" y="1502931"/>
                  <a:pt x="712469" y="1508457"/>
                  <a:pt x="704264" y="1513145"/>
                </a:cubicBezTo>
                <a:cubicBezTo>
                  <a:pt x="696730" y="1517498"/>
                  <a:pt x="688358" y="1519675"/>
                  <a:pt x="679150" y="1519675"/>
                </a:cubicBezTo>
                <a:cubicBezTo>
                  <a:pt x="663244" y="1519675"/>
                  <a:pt x="651189" y="1515070"/>
                  <a:pt x="642984" y="1505861"/>
                </a:cubicBezTo>
                <a:cubicBezTo>
                  <a:pt x="634613" y="1496485"/>
                  <a:pt x="630427" y="1483509"/>
                  <a:pt x="630427" y="1466934"/>
                </a:cubicBezTo>
                <a:lnTo>
                  <a:pt x="630427" y="1384557"/>
                </a:lnTo>
                <a:lnTo>
                  <a:pt x="652277" y="1384557"/>
                </a:lnTo>
                <a:lnTo>
                  <a:pt x="652277" y="1463669"/>
                </a:lnTo>
                <a:cubicBezTo>
                  <a:pt x="652277" y="1476393"/>
                  <a:pt x="655123" y="1485602"/>
                  <a:pt x="660816" y="1491295"/>
                </a:cubicBezTo>
                <a:cubicBezTo>
                  <a:pt x="666676" y="1497155"/>
                  <a:pt x="674294" y="1500085"/>
                  <a:pt x="683670" y="1500085"/>
                </a:cubicBezTo>
                <a:cubicBezTo>
                  <a:pt x="691037" y="1500085"/>
                  <a:pt x="697651" y="1498076"/>
                  <a:pt x="703511" y="1494058"/>
                </a:cubicBezTo>
                <a:cubicBezTo>
                  <a:pt x="709036" y="1490207"/>
                  <a:pt x="713473" y="1485100"/>
                  <a:pt x="716822" y="1478738"/>
                </a:cubicBezTo>
                <a:cubicBezTo>
                  <a:pt x="720003" y="1472543"/>
                  <a:pt x="721594" y="1465845"/>
                  <a:pt x="721594" y="1458646"/>
                </a:cubicBezTo>
                <a:lnTo>
                  <a:pt x="721594" y="1384557"/>
                </a:lnTo>
                <a:lnTo>
                  <a:pt x="746206" y="1384557"/>
                </a:lnTo>
                <a:cubicBezTo>
                  <a:pt x="752568" y="1384557"/>
                  <a:pt x="755750" y="1381125"/>
                  <a:pt x="755750" y="1374260"/>
                </a:cubicBezTo>
                <a:close/>
                <a:moveTo>
                  <a:pt x="26371" y="1347387"/>
                </a:moveTo>
                <a:lnTo>
                  <a:pt x="48221" y="1347387"/>
                </a:lnTo>
                <a:lnTo>
                  <a:pt x="48221" y="1384557"/>
                </a:lnTo>
                <a:lnTo>
                  <a:pt x="80368" y="1384557"/>
                </a:lnTo>
                <a:lnTo>
                  <a:pt x="80368" y="1404398"/>
                </a:lnTo>
                <a:lnTo>
                  <a:pt x="48221" y="1404398"/>
                </a:lnTo>
                <a:lnTo>
                  <a:pt x="48221" y="1475724"/>
                </a:lnTo>
                <a:cubicBezTo>
                  <a:pt x="48221" y="1483091"/>
                  <a:pt x="49560" y="1488449"/>
                  <a:pt x="52239" y="1491797"/>
                </a:cubicBezTo>
                <a:cubicBezTo>
                  <a:pt x="55420" y="1495481"/>
                  <a:pt x="60192" y="1497322"/>
                  <a:pt x="66554" y="1497322"/>
                </a:cubicBezTo>
                <a:cubicBezTo>
                  <a:pt x="72080" y="1497322"/>
                  <a:pt x="76851" y="1495899"/>
                  <a:pt x="80870" y="1493053"/>
                </a:cubicBezTo>
                <a:lnTo>
                  <a:pt x="80870" y="1514400"/>
                </a:lnTo>
                <a:cubicBezTo>
                  <a:pt x="78526" y="1515573"/>
                  <a:pt x="75931" y="1516410"/>
                  <a:pt x="73084" y="1516912"/>
                </a:cubicBezTo>
                <a:cubicBezTo>
                  <a:pt x="70405" y="1517414"/>
                  <a:pt x="66973" y="1517665"/>
                  <a:pt x="62787" y="1517665"/>
                </a:cubicBezTo>
                <a:cubicBezTo>
                  <a:pt x="57262" y="1517665"/>
                  <a:pt x="52323" y="1516828"/>
                  <a:pt x="47970" y="1515154"/>
                </a:cubicBezTo>
                <a:cubicBezTo>
                  <a:pt x="43281" y="1513312"/>
                  <a:pt x="39514" y="1510968"/>
                  <a:pt x="36668" y="1508122"/>
                </a:cubicBezTo>
                <a:cubicBezTo>
                  <a:pt x="29803" y="1501592"/>
                  <a:pt x="26371" y="1492634"/>
                  <a:pt x="26371" y="1481249"/>
                </a:cubicBezTo>
                <a:lnTo>
                  <a:pt x="26371" y="1404398"/>
                </a:lnTo>
                <a:lnTo>
                  <a:pt x="3516" y="1404398"/>
                </a:lnTo>
                <a:lnTo>
                  <a:pt x="3516" y="1384557"/>
                </a:lnTo>
                <a:lnTo>
                  <a:pt x="26371" y="1384557"/>
                </a:lnTo>
                <a:close/>
                <a:moveTo>
                  <a:pt x="1702752" y="1331565"/>
                </a:moveTo>
                <a:lnTo>
                  <a:pt x="1724602" y="1331565"/>
                </a:lnTo>
                <a:lnTo>
                  <a:pt x="1724602" y="1494811"/>
                </a:lnTo>
                <a:lnTo>
                  <a:pt x="1804969" y="1494811"/>
                </a:lnTo>
                <a:lnTo>
                  <a:pt x="1804969" y="1515656"/>
                </a:lnTo>
                <a:lnTo>
                  <a:pt x="1702752" y="1515656"/>
                </a:lnTo>
                <a:close/>
                <a:moveTo>
                  <a:pt x="1546064" y="1331565"/>
                </a:moveTo>
                <a:lnTo>
                  <a:pt x="1670884" y="1331565"/>
                </a:lnTo>
                <a:lnTo>
                  <a:pt x="1670884" y="1352410"/>
                </a:lnTo>
                <a:lnTo>
                  <a:pt x="1619399" y="1352410"/>
                </a:lnTo>
                <a:lnTo>
                  <a:pt x="1619399" y="1515656"/>
                </a:lnTo>
                <a:lnTo>
                  <a:pt x="1597549" y="1515656"/>
                </a:lnTo>
                <a:lnTo>
                  <a:pt x="1597549" y="1352410"/>
                </a:lnTo>
                <a:lnTo>
                  <a:pt x="1546064" y="1352410"/>
                </a:lnTo>
                <a:close/>
                <a:moveTo>
                  <a:pt x="1417002" y="1331565"/>
                </a:moveTo>
                <a:lnTo>
                  <a:pt x="1523489" y="1331565"/>
                </a:lnTo>
                <a:lnTo>
                  <a:pt x="1523489" y="1352410"/>
                </a:lnTo>
                <a:lnTo>
                  <a:pt x="1438852" y="1352410"/>
                </a:lnTo>
                <a:lnTo>
                  <a:pt x="1438852" y="1413188"/>
                </a:lnTo>
                <a:lnTo>
                  <a:pt x="1515201" y="1413188"/>
                </a:lnTo>
                <a:lnTo>
                  <a:pt x="1515201" y="1433782"/>
                </a:lnTo>
                <a:lnTo>
                  <a:pt x="1438852" y="1433782"/>
                </a:lnTo>
                <a:lnTo>
                  <a:pt x="1438852" y="1494811"/>
                </a:lnTo>
                <a:lnTo>
                  <a:pt x="1523489" y="1494811"/>
                </a:lnTo>
                <a:lnTo>
                  <a:pt x="1523489" y="1515656"/>
                </a:lnTo>
                <a:lnTo>
                  <a:pt x="1417002" y="1515656"/>
                </a:lnTo>
                <a:close/>
                <a:moveTo>
                  <a:pt x="841233" y="1331565"/>
                </a:moveTo>
                <a:lnTo>
                  <a:pt x="863083" y="1331565"/>
                </a:lnTo>
                <a:lnTo>
                  <a:pt x="863083" y="1515656"/>
                </a:lnTo>
                <a:lnTo>
                  <a:pt x="841233" y="1515656"/>
                </a:lnTo>
                <a:close/>
                <a:moveTo>
                  <a:pt x="120616" y="1329054"/>
                </a:moveTo>
                <a:cubicBezTo>
                  <a:pt x="125137" y="1329054"/>
                  <a:pt x="128820" y="1330477"/>
                  <a:pt x="131667" y="1333323"/>
                </a:cubicBezTo>
                <a:cubicBezTo>
                  <a:pt x="134681" y="1336337"/>
                  <a:pt x="136187" y="1340104"/>
                  <a:pt x="136187" y="1344625"/>
                </a:cubicBezTo>
                <a:cubicBezTo>
                  <a:pt x="136187" y="1348978"/>
                  <a:pt x="134681" y="1352662"/>
                  <a:pt x="131667" y="1355675"/>
                </a:cubicBezTo>
                <a:cubicBezTo>
                  <a:pt x="128486" y="1358856"/>
                  <a:pt x="124802" y="1360447"/>
                  <a:pt x="120616" y="1360447"/>
                </a:cubicBezTo>
                <a:cubicBezTo>
                  <a:pt x="116430" y="1360447"/>
                  <a:pt x="112747" y="1358856"/>
                  <a:pt x="109566" y="1355675"/>
                </a:cubicBezTo>
                <a:cubicBezTo>
                  <a:pt x="106385" y="1352494"/>
                  <a:pt x="104794" y="1348811"/>
                  <a:pt x="104794" y="1344625"/>
                </a:cubicBezTo>
                <a:cubicBezTo>
                  <a:pt x="104794" y="1340272"/>
                  <a:pt x="106385" y="1336504"/>
                  <a:pt x="109566" y="1333323"/>
                </a:cubicBezTo>
                <a:cubicBezTo>
                  <a:pt x="112412" y="1330477"/>
                  <a:pt x="116096" y="1329054"/>
                  <a:pt x="120616" y="1329054"/>
                </a:cubicBezTo>
                <a:close/>
                <a:moveTo>
                  <a:pt x="211922" y="1326542"/>
                </a:moveTo>
                <a:lnTo>
                  <a:pt x="231261" y="1326542"/>
                </a:lnTo>
                <a:lnTo>
                  <a:pt x="257631" y="1356429"/>
                </a:lnTo>
                <a:lnTo>
                  <a:pt x="257631" y="1357684"/>
                </a:lnTo>
                <a:lnTo>
                  <a:pt x="236535" y="1357684"/>
                </a:lnTo>
                <a:lnTo>
                  <a:pt x="222470" y="1343118"/>
                </a:lnTo>
                <a:lnTo>
                  <a:pt x="220461" y="1343118"/>
                </a:lnTo>
                <a:lnTo>
                  <a:pt x="206648" y="1357684"/>
                </a:lnTo>
                <a:lnTo>
                  <a:pt x="185552" y="1357684"/>
                </a:lnTo>
                <a:lnTo>
                  <a:pt x="185552" y="1356429"/>
                </a:lnTo>
                <a:close/>
                <a:moveTo>
                  <a:pt x="1245087" y="1326291"/>
                </a:moveTo>
                <a:lnTo>
                  <a:pt x="1268946" y="1326291"/>
                </a:lnTo>
                <a:lnTo>
                  <a:pt x="1282257" y="1358940"/>
                </a:lnTo>
                <a:lnTo>
                  <a:pt x="1262919" y="1358940"/>
                </a:lnTo>
                <a:close/>
                <a:moveTo>
                  <a:pt x="952380" y="1326291"/>
                </a:moveTo>
                <a:lnTo>
                  <a:pt x="976239" y="1326291"/>
                </a:lnTo>
                <a:lnTo>
                  <a:pt x="957905" y="1358940"/>
                </a:lnTo>
                <a:lnTo>
                  <a:pt x="938818" y="1358940"/>
                </a:lnTo>
                <a:close/>
                <a:moveTo>
                  <a:pt x="681661" y="1316496"/>
                </a:moveTo>
                <a:cubicBezTo>
                  <a:pt x="690200" y="1316496"/>
                  <a:pt x="696730" y="1318505"/>
                  <a:pt x="701251" y="1322524"/>
                </a:cubicBezTo>
                <a:cubicBezTo>
                  <a:pt x="705939" y="1326710"/>
                  <a:pt x="708283" y="1332570"/>
                  <a:pt x="708283" y="1340104"/>
                </a:cubicBezTo>
                <a:cubicBezTo>
                  <a:pt x="708283" y="1347973"/>
                  <a:pt x="705688" y="1354252"/>
                  <a:pt x="700497" y="1358940"/>
                </a:cubicBezTo>
                <a:cubicBezTo>
                  <a:pt x="695139" y="1363796"/>
                  <a:pt x="688358" y="1366809"/>
                  <a:pt x="680154" y="1367982"/>
                </a:cubicBezTo>
                <a:lnTo>
                  <a:pt x="676387" y="1354420"/>
                </a:lnTo>
                <a:cubicBezTo>
                  <a:pt x="681577" y="1352913"/>
                  <a:pt x="685345" y="1351155"/>
                  <a:pt x="687689" y="1349145"/>
                </a:cubicBezTo>
                <a:cubicBezTo>
                  <a:pt x="690033" y="1347136"/>
                  <a:pt x="691205" y="1344457"/>
                  <a:pt x="691205" y="1341109"/>
                </a:cubicBezTo>
                <a:cubicBezTo>
                  <a:pt x="691205" y="1338262"/>
                  <a:pt x="690200" y="1335918"/>
                  <a:pt x="688191" y="1334077"/>
                </a:cubicBezTo>
                <a:cubicBezTo>
                  <a:pt x="686349" y="1332402"/>
                  <a:pt x="683503" y="1331565"/>
                  <a:pt x="679652" y="1331565"/>
                </a:cubicBezTo>
                <a:cubicBezTo>
                  <a:pt x="674964" y="1331565"/>
                  <a:pt x="670276" y="1332570"/>
                  <a:pt x="665588" y="1334579"/>
                </a:cubicBezTo>
                <a:lnTo>
                  <a:pt x="661067" y="1320766"/>
                </a:lnTo>
                <a:cubicBezTo>
                  <a:pt x="667597" y="1317919"/>
                  <a:pt x="674462" y="1316496"/>
                  <a:pt x="681661" y="1316496"/>
                </a:cubicBezTo>
                <a:close/>
                <a:moveTo>
                  <a:pt x="230507" y="1295400"/>
                </a:moveTo>
                <a:lnTo>
                  <a:pt x="254366" y="1295400"/>
                </a:lnTo>
                <a:lnTo>
                  <a:pt x="265919" y="1326793"/>
                </a:lnTo>
                <a:lnTo>
                  <a:pt x="248088" y="1326793"/>
                </a:lnTo>
                <a:close/>
                <a:moveTo>
                  <a:pt x="2287638" y="1232706"/>
                </a:moveTo>
                <a:cubicBezTo>
                  <a:pt x="2291656" y="1232706"/>
                  <a:pt x="2294921" y="1233962"/>
                  <a:pt x="2297432" y="1236473"/>
                </a:cubicBezTo>
                <a:cubicBezTo>
                  <a:pt x="2299944" y="1238985"/>
                  <a:pt x="2301199" y="1242250"/>
                  <a:pt x="2301199" y="1246268"/>
                </a:cubicBezTo>
                <a:cubicBezTo>
                  <a:pt x="2301199" y="1250119"/>
                  <a:pt x="2299944" y="1253384"/>
                  <a:pt x="2297432" y="1256063"/>
                </a:cubicBezTo>
                <a:cubicBezTo>
                  <a:pt x="2294921" y="1258909"/>
                  <a:pt x="2291656" y="1260332"/>
                  <a:pt x="2287638" y="1260332"/>
                </a:cubicBezTo>
                <a:cubicBezTo>
                  <a:pt x="2283954" y="1260332"/>
                  <a:pt x="2280689" y="1258909"/>
                  <a:pt x="2277843" y="1256063"/>
                </a:cubicBezTo>
                <a:cubicBezTo>
                  <a:pt x="2274996" y="1253216"/>
                  <a:pt x="2273573" y="1249952"/>
                  <a:pt x="2273573" y="1246268"/>
                </a:cubicBezTo>
                <a:cubicBezTo>
                  <a:pt x="2273573" y="1242250"/>
                  <a:pt x="2274996" y="1238985"/>
                  <a:pt x="2277843" y="1236473"/>
                </a:cubicBezTo>
                <a:cubicBezTo>
                  <a:pt x="2280522" y="1233962"/>
                  <a:pt x="2283787" y="1232706"/>
                  <a:pt x="2287638" y="1232706"/>
                </a:cubicBezTo>
                <a:close/>
                <a:moveTo>
                  <a:pt x="1177966" y="1144804"/>
                </a:moveTo>
                <a:cubicBezTo>
                  <a:pt x="1165911" y="1144804"/>
                  <a:pt x="1156869" y="1147316"/>
                  <a:pt x="1150842" y="1152339"/>
                </a:cubicBezTo>
                <a:cubicBezTo>
                  <a:pt x="1144814" y="1157362"/>
                  <a:pt x="1141801" y="1163724"/>
                  <a:pt x="1141801" y="1171426"/>
                </a:cubicBezTo>
                <a:cubicBezTo>
                  <a:pt x="1141801" y="1178626"/>
                  <a:pt x="1144563" y="1184486"/>
                  <a:pt x="1150088" y="1189006"/>
                </a:cubicBezTo>
                <a:cubicBezTo>
                  <a:pt x="1155614" y="1193527"/>
                  <a:pt x="1162562" y="1195787"/>
                  <a:pt x="1170934" y="1195787"/>
                </a:cubicBezTo>
                <a:cubicBezTo>
                  <a:pt x="1178301" y="1195787"/>
                  <a:pt x="1185165" y="1193862"/>
                  <a:pt x="1191528" y="1190011"/>
                </a:cubicBezTo>
                <a:cubicBezTo>
                  <a:pt x="1197890" y="1186160"/>
                  <a:pt x="1202913" y="1181137"/>
                  <a:pt x="1206597" y="1174942"/>
                </a:cubicBezTo>
                <a:cubicBezTo>
                  <a:pt x="1210280" y="1168747"/>
                  <a:pt x="1212122" y="1161799"/>
                  <a:pt x="1212122" y="1154097"/>
                </a:cubicBezTo>
                <a:cubicBezTo>
                  <a:pt x="1208103" y="1151418"/>
                  <a:pt x="1203081" y="1149158"/>
                  <a:pt x="1197053" y="1147316"/>
                </a:cubicBezTo>
                <a:cubicBezTo>
                  <a:pt x="1191360" y="1145642"/>
                  <a:pt x="1184998" y="1144804"/>
                  <a:pt x="1177966" y="1144804"/>
                </a:cubicBezTo>
                <a:close/>
                <a:moveTo>
                  <a:pt x="701716" y="1144804"/>
                </a:moveTo>
                <a:cubicBezTo>
                  <a:pt x="689661" y="1144804"/>
                  <a:pt x="680619" y="1147316"/>
                  <a:pt x="674592" y="1152339"/>
                </a:cubicBezTo>
                <a:cubicBezTo>
                  <a:pt x="668564" y="1157362"/>
                  <a:pt x="665550" y="1163724"/>
                  <a:pt x="665550" y="1171426"/>
                </a:cubicBezTo>
                <a:cubicBezTo>
                  <a:pt x="665550" y="1178626"/>
                  <a:pt x="668313" y="1184486"/>
                  <a:pt x="673838" y="1189006"/>
                </a:cubicBezTo>
                <a:cubicBezTo>
                  <a:pt x="679364" y="1193527"/>
                  <a:pt x="686312" y="1195787"/>
                  <a:pt x="694684" y="1195787"/>
                </a:cubicBezTo>
                <a:cubicBezTo>
                  <a:pt x="702051" y="1195787"/>
                  <a:pt x="708915" y="1193862"/>
                  <a:pt x="715278" y="1190011"/>
                </a:cubicBezTo>
                <a:cubicBezTo>
                  <a:pt x="721640" y="1186160"/>
                  <a:pt x="726663" y="1181137"/>
                  <a:pt x="730347" y="1174942"/>
                </a:cubicBezTo>
                <a:cubicBezTo>
                  <a:pt x="734030" y="1168747"/>
                  <a:pt x="735872" y="1161799"/>
                  <a:pt x="735872" y="1154097"/>
                </a:cubicBezTo>
                <a:cubicBezTo>
                  <a:pt x="731853" y="1151418"/>
                  <a:pt x="726830" y="1149158"/>
                  <a:pt x="720803" y="1147316"/>
                </a:cubicBezTo>
                <a:cubicBezTo>
                  <a:pt x="715110" y="1145642"/>
                  <a:pt x="708748" y="1144804"/>
                  <a:pt x="701716" y="1144804"/>
                </a:cubicBezTo>
                <a:close/>
                <a:moveTo>
                  <a:pt x="1946496" y="1095328"/>
                </a:moveTo>
                <a:cubicBezTo>
                  <a:pt x="1938626" y="1095328"/>
                  <a:pt x="1931427" y="1097338"/>
                  <a:pt x="1924897" y="1101356"/>
                </a:cubicBezTo>
                <a:cubicBezTo>
                  <a:pt x="1918200" y="1105542"/>
                  <a:pt x="1913009" y="1111151"/>
                  <a:pt x="1909326" y="1118183"/>
                </a:cubicBezTo>
                <a:cubicBezTo>
                  <a:pt x="1905475" y="1125550"/>
                  <a:pt x="1903549" y="1134340"/>
                  <a:pt x="1903549" y="1144553"/>
                </a:cubicBezTo>
                <a:cubicBezTo>
                  <a:pt x="1903549" y="1154432"/>
                  <a:pt x="1905475" y="1163222"/>
                  <a:pt x="1909326" y="1170924"/>
                </a:cubicBezTo>
                <a:cubicBezTo>
                  <a:pt x="1913009" y="1178291"/>
                  <a:pt x="1918200" y="1183900"/>
                  <a:pt x="1924897" y="1187751"/>
                </a:cubicBezTo>
                <a:cubicBezTo>
                  <a:pt x="1931594" y="1191602"/>
                  <a:pt x="1938794" y="1193527"/>
                  <a:pt x="1946496" y="1193527"/>
                </a:cubicBezTo>
                <a:cubicBezTo>
                  <a:pt x="1954532" y="1193527"/>
                  <a:pt x="1961648" y="1191602"/>
                  <a:pt x="1967843" y="1187751"/>
                </a:cubicBezTo>
                <a:cubicBezTo>
                  <a:pt x="1974373" y="1183732"/>
                  <a:pt x="1979563" y="1178040"/>
                  <a:pt x="1983414" y="1170673"/>
                </a:cubicBezTo>
                <a:cubicBezTo>
                  <a:pt x="1987265" y="1163306"/>
                  <a:pt x="1989191" y="1154599"/>
                  <a:pt x="1989191" y="1144553"/>
                </a:cubicBezTo>
                <a:cubicBezTo>
                  <a:pt x="1989191" y="1134173"/>
                  <a:pt x="1987265" y="1125299"/>
                  <a:pt x="1983414" y="1117932"/>
                </a:cubicBezTo>
                <a:cubicBezTo>
                  <a:pt x="1979563" y="1110397"/>
                  <a:pt x="1974373" y="1104788"/>
                  <a:pt x="1967843" y="1101105"/>
                </a:cubicBezTo>
                <a:cubicBezTo>
                  <a:pt x="1961146" y="1097254"/>
                  <a:pt x="1954030" y="1095328"/>
                  <a:pt x="1946496" y="1095328"/>
                </a:cubicBezTo>
                <a:close/>
                <a:moveTo>
                  <a:pt x="1653983" y="1095328"/>
                </a:moveTo>
                <a:cubicBezTo>
                  <a:pt x="1645947" y="1095328"/>
                  <a:pt x="1638412" y="1097338"/>
                  <a:pt x="1631380" y="1101356"/>
                </a:cubicBezTo>
                <a:cubicBezTo>
                  <a:pt x="1624515" y="1105374"/>
                  <a:pt x="1618906" y="1111151"/>
                  <a:pt x="1614553" y="1118685"/>
                </a:cubicBezTo>
                <a:cubicBezTo>
                  <a:pt x="1610367" y="1126052"/>
                  <a:pt x="1608274" y="1134926"/>
                  <a:pt x="1608274" y="1145307"/>
                </a:cubicBezTo>
                <a:cubicBezTo>
                  <a:pt x="1608274" y="1155520"/>
                  <a:pt x="1610367" y="1164310"/>
                  <a:pt x="1614553" y="1171677"/>
                </a:cubicBezTo>
                <a:cubicBezTo>
                  <a:pt x="1618906" y="1179212"/>
                  <a:pt x="1624515" y="1184988"/>
                  <a:pt x="1631380" y="1189006"/>
                </a:cubicBezTo>
                <a:cubicBezTo>
                  <a:pt x="1638747" y="1193192"/>
                  <a:pt x="1646281" y="1195285"/>
                  <a:pt x="1653983" y="1195285"/>
                </a:cubicBezTo>
                <a:cubicBezTo>
                  <a:pt x="1661685" y="1195285"/>
                  <a:pt x="1669219" y="1193192"/>
                  <a:pt x="1676586" y="1189006"/>
                </a:cubicBezTo>
                <a:cubicBezTo>
                  <a:pt x="1683284" y="1185155"/>
                  <a:pt x="1688809" y="1179379"/>
                  <a:pt x="1693162" y="1171677"/>
                </a:cubicBezTo>
                <a:cubicBezTo>
                  <a:pt x="1697348" y="1164310"/>
                  <a:pt x="1699441" y="1155520"/>
                  <a:pt x="1699441" y="1145307"/>
                </a:cubicBezTo>
                <a:cubicBezTo>
                  <a:pt x="1699441" y="1134926"/>
                  <a:pt x="1697348" y="1126052"/>
                  <a:pt x="1693162" y="1118685"/>
                </a:cubicBezTo>
                <a:cubicBezTo>
                  <a:pt x="1688809" y="1110983"/>
                  <a:pt x="1683284" y="1105207"/>
                  <a:pt x="1676586" y="1101356"/>
                </a:cubicBezTo>
                <a:cubicBezTo>
                  <a:pt x="1669554" y="1097338"/>
                  <a:pt x="1662020" y="1095328"/>
                  <a:pt x="1653983" y="1095328"/>
                </a:cubicBezTo>
                <a:close/>
                <a:moveTo>
                  <a:pt x="221466" y="1095328"/>
                </a:moveTo>
                <a:cubicBezTo>
                  <a:pt x="211420" y="1095328"/>
                  <a:pt x="202630" y="1098677"/>
                  <a:pt x="195095" y="1105374"/>
                </a:cubicBezTo>
                <a:cubicBezTo>
                  <a:pt x="188063" y="1111737"/>
                  <a:pt x="183375" y="1120443"/>
                  <a:pt x="181031" y="1131494"/>
                </a:cubicBezTo>
                <a:lnTo>
                  <a:pt x="260896" y="1131494"/>
                </a:lnTo>
                <a:cubicBezTo>
                  <a:pt x="260729" y="1125968"/>
                  <a:pt x="259222" y="1120443"/>
                  <a:pt x="256375" y="1114918"/>
                </a:cubicBezTo>
                <a:cubicBezTo>
                  <a:pt x="253696" y="1109560"/>
                  <a:pt x="249427" y="1104956"/>
                  <a:pt x="243567" y="1101105"/>
                </a:cubicBezTo>
                <a:cubicBezTo>
                  <a:pt x="237707" y="1097254"/>
                  <a:pt x="230340" y="1095328"/>
                  <a:pt x="221466" y="1095328"/>
                </a:cubicBezTo>
                <a:close/>
                <a:moveTo>
                  <a:pt x="2230627" y="1079757"/>
                </a:moveTo>
                <a:lnTo>
                  <a:pt x="2252477" y="1079757"/>
                </a:lnTo>
                <a:lnTo>
                  <a:pt x="2252477" y="1158869"/>
                </a:lnTo>
                <a:cubicBezTo>
                  <a:pt x="2252477" y="1171593"/>
                  <a:pt x="2255323" y="1180802"/>
                  <a:pt x="2261016" y="1186495"/>
                </a:cubicBezTo>
                <a:cubicBezTo>
                  <a:pt x="2266876" y="1192355"/>
                  <a:pt x="2274494" y="1195285"/>
                  <a:pt x="2283870" y="1195285"/>
                </a:cubicBezTo>
                <a:cubicBezTo>
                  <a:pt x="2291237" y="1195285"/>
                  <a:pt x="2297851" y="1193276"/>
                  <a:pt x="2303711" y="1189258"/>
                </a:cubicBezTo>
                <a:cubicBezTo>
                  <a:pt x="2309236" y="1185407"/>
                  <a:pt x="2313673" y="1180300"/>
                  <a:pt x="2317022" y="1173938"/>
                </a:cubicBezTo>
                <a:cubicBezTo>
                  <a:pt x="2320203" y="1167743"/>
                  <a:pt x="2321794" y="1161045"/>
                  <a:pt x="2321794" y="1153846"/>
                </a:cubicBezTo>
                <a:lnTo>
                  <a:pt x="2321794" y="1079757"/>
                </a:lnTo>
                <a:lnTo>
                  <a:pt x="2343643" y="1079757"/>
                </a:lnTo>
                <a:lnTo>
                  <a:pt x="2343643" y="1210856"/>
                </a:lnTo>
                <a:lnTo>
                  <a:pt x="2322798" y="1210856"/>
                </a:lnTo>
                <a:lnTo>
                  <a:pt x="2322798" y="1191769"/>
                </a:lnTo>
                <a:lnTo>
                  <a:pt x="2321794" y="1191769"/>
                </a:lnTo>
                <a:cubicBezTo>
                  <a:pt x="2318445" y="1198131"/>
                  <a:pt x="2312669" y="1203657"/>
                  <a:pt x="2304464" y="1208345"/>
                </a:cubicBezTo>
                <a:cubicBezTo>
                  <a:pt x="2296930" y="1212698"/>
                  <a:pt x="2288558" y="1214875"/>
                  <a:pt x="2279350" y="1214875"/>
                </a:cubicBezTo>
                <a:cubicBezTo>
                  <a:pt x="2263444" y="1214875"/>
                  <a:pt x="2251389" y="1210270"/>
                  <a:pt x="2243184" y="1201061"/>
                </a:cubicBezTo>
                <a:cubicBezTo>
                  <a:pt x="2234813" y="1191685"/>
                  <a:pt x="2230627" y="1178709"/>
                  <a:pt x="2230627" y="1162134"/>
                </a:cubicBezTo>
                <a:close/>
                <a:moveTo>
                  <a:pt x="782827" y="1079757"/>
                </a:moveTo>
                <a:lnTo>
                  <a:pt x="804677" y="1079757"/>
                </a:lnTo>
                <a:lnTo>
                  <a:pt x="804677" y="1158869"/>
                </a:lnTo>
                <a:cubicBezTo>
                  <a:pt x="804677" y="1171593"/>
                  <a:pt x="807523" y="1180802"/>
                  <a:pt x="813216" y="1186495"/>
                </a:cubicBezTo>
                <a:cubicBezTo>
                  <a:pt x="819076" y="1192355"/>
                  <a:pt x="826694" y="1195285"/>
                  <a:pt x="836070" y="1195285"/>
                </a:cubicBezTo>
                <a:cubicBezTo>
                  <a:pt x="843437" y="1195285"/>
                  <a:pt x="850051" y="1193276"/>
                  <a:pt x="855911" y="1189258"/>
                </a:cubicBezTo>
                <a:cubicBezTo>
                  <a:pt x="861436" y="1185407"/>
                  <a:pt x="865873" y="1180300"/>
                  <a:pt x="869222" y="1173938"/>
                </a:cubicBezTo>
                <a:cubicBezTo>
                  <a:pt x="872403" y="1167743"/>
                  <a:pt x="873994" y="1161045"/>
                  <a:pt x="873994" y="1153846"/>
                </a:cubicBezTo>
                <a:lnTo>
                  <a:pt x="873994" y="1079757"/>
                </a:lnTo>
                <a:lnTo>
                  <a:pt x="895843" y="1079757"/>
                </a:lnTo>
                <a:lnTo>
                  <a:pt x="895843" y="1210856"/>
                </a:lnTo>
                <a:lnTo>
                  <a:pt x="874998" y="1210856"/>
                </a:lnTo>
                <a:lnTo>
                  <a:pt x="874998" y="1191769"/>
                </a:lnTo>
                <a:lnTo>
                  <a:pt x="873994" y="1191769"/>
                </a:lnTo>
                <a:cubicBezTo>
                  <a:pt x="870645" y="1198131"/>
                  <a:pt x="864869" y="1203657"/>
                  <a:pt x="856664" y="1208345"/>
                </a:cubicBezTo>
                <a:cubicBezTo>
                  <a:pt x="849130" y="1212698"/>
                  <a:pt x="840758" y="1214875"/>
                  <a:pt x="831550" y="1214875"/>
                </a:cubicBezTo>
                <a:cubicBezTo>
                  <a:pt x="815644" y="1214875"/>
                  <a:pt x="803589" y="1210270"/>
                  <a:pt x="795384" y="1201061"/>
                </a:cubicBezTo>
                <a:cubicBezTo>
                  <a:pt x="787013" y="1191685"/>
                  <a:pt x="782827" y="1178709"/>
                  <a:pt x="782827" y="1162134"/>
                </a:cubicBezTo>
                <a:close/>
                <a:moveTo>
                  <a:pt x="306577" y="1079757"/>
                </a:moveTo>
                <a:lnTo>
                  <a:pt x="328427" y="1079757"/>
                </a:lnTo>
                <a:lnTo>
                  <a:pt x="328427" y="1158869"/>
                </a:lnTo>
                <a:cubicBezTo>
                  <a:pt x="328427" y="1171593"/>
                  <a:pt x="331273" y="1180802"/>
                  <a:pt x="336966" y="1186495"/>
                </a:cubicBezTo>
                <a:cubicBezTo>
                  <a:pt x="342826" y="1192355"/>
                  <a:pt x="350444" y="1195285"/>
                  <a:pt x="359820" y="1195285"/>
                </a:cubicBezTo>
                <a:cubicBezTo>
                  <a:pt x="367187" y="1195285"/>
                  <a:pt x="373801" y="1193276"/>
                  <a:pt x="379661" y="1189258"/>
                </a:cubicBezTo>
                <a:cubicBezTo>
                  <a:pt x="385186" y="1185407"/>
                  <a:pt x="389623" y="1180300"/>
                  <a:pt x="392972" y="1173938"/>
                </a:cubicBezTo>
                <a:cubicBezTo>
                  <a:pt x="396153" y="1167743"/>
                  <a:pt x="397744" y="1161045"/>
                  <a:pt x="397744" y="1153846"/>
                </a:cubicBezTo>
                <a:lnTo>
                  <a:pt x="397744" y="1079757"/>
                </a:lnTo>
                <a:lnTo>
                  <a:pt x="419593" y="1079757"/>
                </a:lnTo>
                <a:lnTo>
                  <a:pt x="419593" y="1210856"/>
                </a:lnTo>
                <a:lnTo>
                  <a:pt x="398748" y="1210856"/>
                </a:lnTo>
                <a:lnTo>
                  <a:pt x="398748" y="1191769"/>
                </a:lnTo>
                <a:lnTo>
                  <a:pt x="397744" y="1191769"/>
                </a:lnTo>
                <a:cubicBezTo>
                  <a:pt x="394395" y="1198131"/>
                  <a:pt x="388618" y="1203657"/>
                  <a:pt x="380414" y="1208345"/>
                </a:cubicBezTo>
                <a:cubicBezTo>
                  <a:pt x="372880" y="1212698"/>
                  <a:pt x="364508" y="1214875"/>
                  <a:pt x="355300" y="1214875"/>
                </a:cubicBezTo>
                <a:cubicBezTo>
                  <a:pt x="339394" y="1214875"/>
                  <a:pt x="327339" y="1210270"/>
                  <a:pt x="319134" y="1201061"/>
                </a:cubicBezTo>
                <a:cubicBezTo>
                  <a:pt x="310763" y="1191685"/>
                  <a:pt x="306577" y="1178709"/>
                  <a:pt x="306577" y="1162134"/>
                </a:cubicBezTo>
                <a:close/>
                <a:moveTo>
                  <a:pt x="2148279" y="1075488"/>
                </a:moveTo>
                <a:cubicBezTo>
                  <a:pt x="2162175" y="1075488"/>
                  <a:pt x="2174147" y="1078836"/>
                  <a:pt x="2184193" y="1085534"/>
                </a:cubicBezTo>
                <a:cubicBezTo>
                  <a:pt x="2193904" y="1092063"/>
                  <a:pt x="2200768" y="1100854"/>
                  <a:pt x="2204787" y="1111904"/>
                </a:cubicBezTo>
                <a:lnTo>
                  <a:pt x="2184946" y="1120192"/>
                </a:lnTo>
                <a:cubicBezTo>
                  <a:pt x="2181597" y="1111820"/>
                  <a:pt x="2176826" y="1105625"/>
                  <a:pt x="2170631" y="1101607"/>
                </a:cubicBezTo>
                <a:cubicBezTo>
                  <a:pt x="2164268" y="1097421"/>
                  <a:pt x="2156483" y="1095328"/>
                  <a:pt x="2147274" y="1095328"/>
                </a:cubicBezTo>
                <a:cubicBezTo>
                  <a:pt x="2139572" y="1095328"/>
                  <a:pt x="2132373" y="1097421"/>
                  <a:pt x="2125675" y="1101607"/>
                </a:cubicBezTo>
                <a:cubicBezTo>
                  <a:pt x="2118978" y="1105793"/>
                  <a:pt x="2113620" y="1111653"/>
                  <a:pt x="2109602" y="1119187"/>
                </a:cubicBezTo>
                <a:cubicBezTo>
                  <a:pt x="2105584" y="1126722"/>
                  <a:pt x="2103574" y="1135428"/>
                  <a:pt x="2103574" y="1145307"/>
                </a:cubicBezTo>
                <a:cubicBezTo>
                  <a:pt x="2103574" y="1155018"/>
                  <a:pt x="2105584" y="1163640"/>
                  <a:pt x="2109602" y="1171175"/>
                </a:cubicBezTo>
                <a:cubicBezTo>
                  <a:pt x="2113620" y="1178709"/>
                  <a:pt x="2118978" y="1184569"/>
                  <a:pt x="2125675" y="1188755"/>
                </a:cubicBezTo>
                <a:cubicBezTo>
                  <a:pt x="2132540" y="1193108"/>
                  <a:pt x="2139740" y="1195285"/>
                  <a:pt x="2147274" y="1195285"/>
                </a:cubicBezTo>
                <a:cubicBezTo>
                  <a:pt x="2156315" y="1195285"/>
                  <a:pt x="2164268" y="1193108"/>
                  <a:pt x="2171133" y="1188755"/>
                </a:cubicBezTo>
                <a:cubicBezTo>
                  <a:pt x="2177830" y="1184569"/>
                  <a:pt x="2182853" y="1178458"/>
                  <a:pt x="2186202" y="1170421"/>
                </a:cubicBezTo>
                <a:lnTo>
                  <a:pt x="2205540" y="1178709"/>
                </a:lnTo>
                <a:cubicBezTo>
                  <a:pt x="2201020" y="1189425"/>
                  <a:pt x="2193904" y="1198131"/>
                  <a:pt x="2184193" y="1204829"/>
                </a:cubicBezTo>
                <a:cubicBezTo>
                  <a:pt x="2174482" y="1211526"/>
                  <a:pt x="2162510" y="1214875"/>
                  <a:pt x="2148279" y="1214875"/>
                </a:cubicBezTo>
                <a:cubicBezTo>
                  <a:pt x="2135554" y="1214875"/>
                  <a:pt x="2124168" y="1211861"/>
                  <a:pt x="2114123" y="1205833"/>
                </a:cubicBezTo>
                <a:cubicBezTo>
                  <a:pt x="2104244" y="1199806"/>
                  <a:pt x="2096375" y="1191518"/>
                  <a:pt x="2090515" y="1180970"/>
                </a:cubicBezTo>
                <a:cubicBezTo>
                  <a:pt x="2084822" y="1170589"/>
                  <a:pt x="2081976" y="1158701"/>
                  <a:pt x="2081976" y="1145307"/>
                </a:cubicBezTo>
                <a:cubicBezTo>
                  <a:pt x="2081976" y="1131912"/>
                  <a:pt x="2084822" y="1120025"/>
                  <a:pt x="2090515" y="1109644"/>
                </a:cubicBezTo>
                <a:cubicBezTo>
                  <a:pt x="2096542" y="1098761"/>
                  <a:pt x="2104411" y="1090389"/>
                  <a:pt x="2114123" y="1084529"/>
                </a:cubicBezTo>
                <a:cubicBezTo>
                  <a:pt x="2124168" y="1078502"/>
                  <a:pt x="2135554" y="1075488"/>
                  <a:pt x="2148279" y="1075488"/>
                </a:cubicBezTo>
                <a:close/>
                <a:moveTo>
                  <a:pt x="1943482" y="1075488"/>
                </a:moveTo>
                <a:cubicBezTo>
                  <a:pt x="1953528" y="1075488"/>
                  <a:pt x="1962402" y="1077581"/>
                  <a:pt x="1970103" y="1081766"/>
                </a:cubicBezTo>
                <a:cubicBezTo>
                  <a:pt x="1977805" y="1085952"/>
                  <a:pt x="1983833" y="1091561"/>
                  <a:pt x="1988186" y="1098593"/>
                </a:cubicBezTo>
                <a:lnTo>
                  <a:pt x="1989191" y="1098593"/>
                </a:lnTo>
                <a:lnTo>
                  <a:pt x="1989191" y="1079757"/>
                </a:lnTo>
                <a:lnTo>
                  <a:pt x="2010036" y="1079757"/>
                </a:lnTo>
                <a:lnTo>
                  <a:pt x="2010036" y="1205833"/>
                </a:lnTo>
                <a:cubicBezTo>
                  <a:pt x="2010036" y="1226762"/>
                  <a:pt x="2004176" y="1242836"/>
                  <a:pt x="1992456" y="1254054"/>
                </a:cubicBezTo>
                <a:cubicBezTo>
                  <a:pt x="1980903" y="1265104"/>
                  <a:pt x="1965583" y="1270629"/>
                  <a:pt x="1946496" y="1270629"/>
                </a:cubicBezTo>
                <a:cubicBezTo>
                  <a:pt x="1930924" y="1270629"/>
                  <a:pt x="1918200" y="1267030"/>
                  <a:pt x="1908321" y="1259830"/>
                </a:cubicBezTo>
                <a:cubicBezTo>
                  <a:pt x="1898275" y="1252630"/>
                  <a:pt x="1891494" y="1243924"/>
                  <a:pt x="1887978" y="1233711"/>
                </a:cubicBezTo>
                <a:lnTo>
                  <a:pt x="1908070" y="1225172"/>
                </a:lnTo>
                <a:cubicBezTo>
                  <a:pt x="1910916" y="1232873"/>
                  <a:pt x="1915688" y="1239068"/>
                  <a:pt x="1922385" y="1243757"/>
                </a:cubicBezTo>
                <a:cubicBezTo>
                  <a:pt x="1929083" y="1248445"/>
                  <a:pt x="1937119" y="1250789"/>
                  <a:pt x="1946496" y="1250789"/>
                </a:cubicBezTo>
                <a:cubicBezTo>
                  <a:pt x="1959890" y="1250789"/>
                  <a:pt x="1970355" y="1246854"/>
                  <a:pt x="1977889" y="1238985"/>
                </a:cubicBezTo>
                <a:cubicBezTo>
                  <a:pt x="1985423" y="1231283"/>
                  <a:pt x="1989191" y="1220065"/>
                  <a:pt x="1989191" y="1205331"/>
                </a:cubicBezTo>
                <a:lnTo>
                  <a:pt x="1989191" y="1190764"/>
                </a:lnTo>
                <a:lnTo>
                  <a:pt x="1988186" y="1190764"/>
                </a:lnTo>
                <a:cubicBezTo>
                  <a:pt x="1984000" y="1197294"/>
                  <a:pt x="1977973" y="1202736"/>
                  <a:pt x="1970103" y="1207089"/>
                </a:cubicBezTo>
                <a:cubicBezTo>
                  <a:pt x="1962402" y="1211275"/>
                  <a:pt x="1953528" y="1213368"/>
                  <a:pt x="1943482" y="1213368"/>
                </a:cubicBezTo>
                <a:cubicBezTo>
                  <a:pt x="1932096" y="1213368"/>
                  <a:pt x="1921716" y="1210438"/>
                  <a:pt x="1912339" y="1204578"/>
                </a:cubicBezTo>
                <a:cubicBezTo>
                  <a:pt x="1903131" y="1198885"/>
                  <a:pt x="1895764" y="1190764"/>
                  <a:pt x="1890239" y="1180216"/>
                </a:cubicBezTo>
                <a:cubicBezTo>
                  <a:pt x="1884713" y="1169668"/>
                  <a:pt x="1881951" y="1157780"/>
                  <a:pt x="1881951" y="1144553"/>
                </a:cubicBezTo>
                <a:cubicBezTo>
                  <a:pt x="1881951" y="1131326"/>
                  <a:pt x="1884713" y="1119439"/>
                  <a:pt x="1890239" y="1108890"/>
                </a:cubicBezTo>
                <a:cubicBezTo>
                  <a:pt x="1895931" y="1098175"/>
                  <a:pt x="1903298" y="1089971"/>
                  <a:pt x="1912339" y="1084278"/>
                </a:cubicBezTo>
                <a:cubicBezTo>
                  <a:pt x="1921716" y="1078418"/>
                  <a:pt x="1932096" y="1075488"/>
                  <a:pt x="1943482" y="1075488"/>
                </a:cubicBezTo>
                <a:close/>
                <a:moveTo>
                  <a:pt x="1810402" y="1075488"/>
                </a:moveTo>
                <a:cubicBezTo>
                  <a:pt x="1826140" y="1075488"/>
                  <a:pt x="1838111" y="1080092"/>
                  <a:pt x="1846316" y="1089301"/>
                </a:cubicBezTo>
                <a:cubicBezTo>
                  <a:pt x="1854687" y="1098677"/>
                  <a:pt x="1858873" y="1111151"/>
                  <a:pt x="1858873" y="1126722"/>
                </a:cubicBezTo>
                <a:lnTo>
                  <a:pt x="1858873" y="1210856"/>
                </a:lnTo>
                <a:lnTo>
                  <a:pt x="1837023" y="1210856"/>
                </a:lnTo>
                <a:lnTo>
                  <a:pt x="1837023" y="1129987"/>
                </a:lnTo>
                <a:cubicBezTo>
                  <a:pt x="1837023" y="1117932"/>
                  <a:pt x="1834093" y="1109141"/>
                  <a:pt x="1828233" y="1103616"/>
                </a:cubicBezTo>
                <a:cubicBezTo>
                  <a:pt x="1822540" y="1098091"/>
                  <a:pt x="1814587" y="1095328"/>
                  <a:pt x="1804374" y="1095328"/>
                </a:cubicBezTo>
                <a:cubicBezTo>
                  <a:pt x="1797342" y="1095328"/>
                  <a:pt x="1791063" y="1097338"/>
                  <a:pt x="1785538" y="1101356"/>
                </a:cubicBezTo>
                <a:cubicBezTo>
                  <a:pt x="1779678" y="1105709"/>
                  <a:pt x="1775325" y="1110900"/>
                  <a:pt x="1772478" y="1116927"/>
                </a:cubicBezTo>
                <a:cubicBezTo>
                  <a:pt x="1769464" y="1123457"/>
                  <a:pt x="1767958" y="1130154"/>
                  <a:pt x="1767958" y="1137019"/>
                </a:cubicBezTo>
                <a:lnTo>
                  <a:pt x="1767958" y="1210856"/>
                </a:lnTo>
                <a:lnTo>
                  <a:pt x="1746108" y="1210856"/>
                </a:lnTo>
                <a:lnTo>
                  <a:pt x="1746108" y="1079757"/>
                </a:lnTo>
                <a:lnTo>
                  <a:pt x="1766702" y="1079757"/>
                </a:lnTo>
                <a:lnTo>
                  <a:pt x="1766702" y="1099096"/>
                </a:lnTo>
                <a:lnTo>
                  <a:pt x="1767958" y="1099096"/>
                </a:lnTo>
                <a:cubicBezTo>
                  <a:pt x="1771474" y="1092566"/>
                  <a:pt x="1777166" y="1087041"/>
                  <a:pt x="1785036" y="1082520"/>
                </a:cubicBezTo>
                <a:cubicBezTo>
                  <a:pt x="1793072" y="1077832"/>
                  <a:pt x="1801528" y="1075488"/>
                  <a:pt x="1810402" y="1075488"/>
                </a:cubicBezTo>
                <a:close/>
                <a:moveTo>
                  <a:pt x="1653983" y="1075488"/>
                </a:moveTo>
                <a:cubicBezTo>
                  <a:pt x="1666875" y="1075488"/>
                  <a:pt x="1678428" y="1078585"/>
                  <a:pt x="1688642" y="1084780"/>
                </a:cubicBezTo>
                <a:cubicBezTo>
                  <a:pt x="1698855" y="1090975"/>
                  <a:pt x="1706892" y="1099430"/>
                  <a:pt x="1712752" y="1110146"/>
                </a:cubicBezTo>
                <a:cubicBezTo>
                  <a:pt x="1718444" y="1120527"/>
                  <a:pt x="1721291" y="1132247"/>
                  <a:pt x="1721291" y="1145307"/>
                </a:cubicBezTo>
                <a:cubicBezTo>
                  <a:pt x="1721291" y="1158366"/>
                  <a:pt x="1718444" y="1170087"/>
                  <a:pt x="1712752" y="1180467"/>
                </a:cubicBezTo>
                <a:cubicBezTo>
                  <a:pt x="1706892" y="1191183"/>
                  <a:pt x="1698855" y="1199638"/>
                  <a:pt x="1688642" y="1205833"/>
                </a:cubicBezTo>
                <a:cubicBezTo>
                  <a:pt x="1678763" y="1211861"/>
                  <a:pt x="1667210" y="1214875"/>
                  <a:pt x="1653983" y="1214875"/>
                </a:cubicBezTo>
                <a:cubicBezTo>
                  <a:pt x="1640756" y="1214875"/>
                  <a:pt x="1629203" y="1211861"/>
                  <a:pt x="1619325" y="1205833"/>
                </a:cubicBezTo>
                <a:cubicBezTo>
                  <a:pt x="1609112" y="1199638"/>
                  <a:pt x="1601075" y="1191183"/>
                  <a:pt x="1595215" y="1180467"/>
                </a:cubicBezTo>
                <a:cubicBezTo>
                  <a:pt x="1589522" y="1170087"/>
                  <a:pt x="1586676" y="1158366"/>
                  <a:pt x="1586676" y="1145307"/>
                </a:cubicBezTo>
                <a:cubicBezTo>
                  <a:pt x="1586676" y="1132247"/>
                  <a:pt x="1589522" y="1120527"/>
                  <a:pt x="1595215" y="1110146"/>
                </a:cubicBezTo>
                <a:cubicBezTo>
                  <a:pt x="1601075" y="1099430"/>
                  <a:pt x="1609112" y="1090975"/>
                  <a:pt x="1619325" y="1084780"/>
                </a:cubicBezTo>
                <a:cubicBezTo>
                  <a:pt x="1629538" y="1078585"/>
                  <a:pt x="1641091" y="1075488"/>
                  <a:pt x="1653983" y="1075488"/>
                </a:cubicBezTo>
                <a:close/>
                <a:moveTo>
                  <a:pt x="1510104" y="1075488"/>
                </a:moveTo>
                <a:cubicBezTo>
                  <a:pt x="1524000" y="1075488"/>
                  <a:pt x="1535972" y="1078836"/>
                  <a:pt x="1546018" y="1085534"/>
                </a:cubicBezTo>
                <a:cubicBezTo>
                  <a:pt x="1555729" y="1092063"/>
                  <a:pt x="1562593" y="1100854"/>
                  <a:pt x="1566612" y="1111904"/>
                </a:cubicBezTo>
                <a:lnTo>
                  <a:pt x="1546771" y="1120192"/>
                </a:lnTo>
                <a:cubicBezTo>
                  <a:pt x="1543423" y="1111820"/>
                  <a:pt x="1538651" y="1105625"/>
                  <a:pt x="1532456" y="1101607"/>
                </a:cubicBezTo>
                <a:cubicBezTo>
                  <a:pt x="1526093" y="1097421"/>
                  <a:pt x="1518308" y="1095328"/>
                  <a:pt x="1509099" y="1095328"/>
                </a:cubicBezTo>
                <a:cubicBezTo>
                  <a:pt x="1501397" y="1095328"/>
                  <a:pt x="1494198" y="1097421"/>
                  <a:pt x="1487500" y="1101607"/>
                </a:cubicBezTo>
                <a:cubicBezTo>
                  <a:pt x="1480803" y="1105793"/>
                  <a:pt x="1475445" y="1111653"/>
                  <a:pt x="1471427" y="1119187"/>
                </a:cubicBezTo>
                <a:cubicBezTo>
                  <a:pt x="1467409" y="1126722"/>
                  <a:pt x="1465399" y="1135428"/>
                  <a:pt x="1465399" y="1145307"/>
                </a:cubicBezTo>
                <a:cubicBezTo>
                  <a:pt x="1465399" y="1155018"/>
                  <a:pt x="1467409" y="1163640"/>
                  <a:pt x="1471427" y="1171175"/>
                </a:cubicBezTo>
                <a:cubicBezTo>
                  <a:pt x="1475445" y="1178709"/>
                  <a:pt x="1480803" y="1184569"/>
                  <a:pt x="1487500" y="1188755"/>
                </a:cubicBezTo>
                <a:cubicBezTo>
                  <a:pt x="1494365" y="1193108"/>
                  <a:pt x="1501565" y="1195285"/>
                  <a:pt x="1509099" y="1195285"/>
                </a:cubicBezTo>
                <a:cubicBezTo>
                  <a:pt x="1518140" y="1195285"/>
                  <a:pt x="1526093" y="1193108"/>
                  <a:pt x="1532958" y="1188755"/>
                </a:cubicBezTo>
                <a:cubicBezTo>
                  <a:pt x="1539655" y="1184569"/>
                  <a:pt x="1544678" y="1178458"/>
                  <a:pt x="1548027" y="1170421"/>
                </a:cubicBezTo>
                <a:lnTo>
                  <a:pt x="1567365" y="1178709"/>
                </a:lnTo>
                <a:cubicBezTo>
                  <a:pt x="1562845" y="1189425"/>
                  <a:pt x="1555729" y="1198131"/>
                  <a:pt x="1546018" y="1204829"/>
                </a:cubicBezTo>
                <a:cubicBezTo>
                  <a:pt x="1536307" y="1211526"/>
                  <a:pt x="1524335" y="1214875"/>
                  <a:pt x="1510104" y="1214875"/>
                </a:cubicBezTo>
                <a:cubicBezTo>
                  <a:pt x="1497379" y="1214875"/>
                  <a:pt x="1485993" y="1211861"/>
                  <a:pt x="1475948" y="1205833"/>
                </a:cubicBezTo>
                <a:cubicBezTo>
                  <a:pt x="1466069" y="1199806"/>
                  <a:pt x="1458200" y="1191518"/>
                  <a:pt x="1452340" y="1180970"/>
                </a:cubicBezTo>
                <a:cubicBezTo>
                  <a:pt x="1446647" y="1170589"/>
                  <a:pt x="1443801" y="1158701"/>
                  <a:pt x="1443801" y="1145307"/>
                </a:cubicBezTo>
                <a:cubicBezTo>
                  <a:pt x="1443801" y="1131912"/>
                  <a:pt x="1446647" y="1120025"/>
                  <a:pt x="1452340" y="1109644"/>
                </a:cubicBezTo>
                <a:cubicBezTo>
                  <a:pt x="1458367" y="1098761"/>
                  <a:pt x="1466237" y="1090389"/>
                  <a:pt x="1475948" y="1084529"/>
                </a:cubicBezTo>
                <a:cubicBezTo>
                  <a:pt x="1485993" y="1078502"/>
                  <a:pt x="1497379" y="1075488"/>
                  <a:pt x="1510104" y="1075488"/>
                </a:cubicBezTo>
                <a:close/>
                <a:moveTo>
                  <a:pt x="1319604" y="1075488"/>
                </a:moveTo>
                <a:cubicBezTo>
                  <a:pt x="1333500" y="1075488"/>
                  <a:pt x="1345472" y="1078836"/>
                  <a:pt x="1355518" y="1085534"/>
                </a:cubicBezTo>
                <a:cubicBezTo>
                  <a:pt x="1365229" y="1092063"/>
                  <a:pt x="1372093" y="1100854"/>
                  <a:pt x="1376112" y="1111904"/>
                </a:cubicBezTo>
                <a:lnTo>
                  <a:pt x="1356271" y="1120192"/>
                </a:lnTo>
                <a:cubicBezTo>
                  <a:pt x="1352923" y="1111820"/>
                  <a:pt x="1348151" y="1105625"/>
                  <a:pt x="1341956" y="1101607"/>
                </a:cubicBezTo>
                <a:cubicBezTo>
                  <a:pt x="1335593" y="1097421"/>
                  <a:pt x="1327808" y="1095328"/>
                  <a:pt x="1318599" y="1095328"/>
                </a:cubicBezTo>
                <a:cubicBezTo>
                  <a:pt x="1310897" y="1095328"/>
                  <a:pt x="1303698" y="1097421"/>
                  <a:pt x="1297000" y="1101607"/>
                </a:cubicBezTo>
                <a:cubicBezTo>
                  <a:pt x="1290303" y="1105793"/>
                  <a:pt x="1284945" y="1111653"/>
                  <a:pt x="1280927" y="1119187"/>
                </a:cubicBezTo>
                <a:cubicBezTo>
                  <a:pt x="1276909" y="1126722"/>
                  <a:pt x="1274899" y="1135428"/>
                  <a:pt x="1274899" y="1145307"/>
                </a:cubicBezTo>
                <a:cubicBezTo>
                  <a:pt x="1274899" y="1155018"/>
                  <a:pt x="1276909" y="1163640"/>
                  <a:pt x="1280927" y="1171175"/>
                </a:cubicBezTo>
                <a:cubicBezTo>
                  <a:pt x="1284945" y="1178709"/>
                  <a:pt x="1290303" y="1184569"/>
                  <a:pt x="1297000" y="1188755"/>
                </a:cubicBezTo>
                <a:cubicBezTo>
                  <a:pt x="1303865" y="1193108"/>
                  <a:pt x="1311065" y="1195285"/>
                  <a:pt x="1318599" y="1195285"/>
                </a:cubicBezTo>
                <a:cubicBezTo>
                  <a:pt x="1327640" y="1195285"/>
                  <a:pt x="1335593" y="1193108"/>
                  <a:pt x="1342458" y="1188755"/>
                </a:cubicBezTo>
                <a:cubicBezTo>
                  <a:pt x="1349155" y="1184569"/>
                  <a:pt x="1354178" y="1178458"/>
                  <a:pt x="1357527" y="1170421"/>
                </a:cubicBezTo>
                <a:lnTo>
                  <a:pt x="1376865" y="1178709"/>
                </a:lnTo>
                <a:cubicBezTo>
                  <a:pt x="1372345" y="1189425"/>
                  <a:pt x="1365229" y="1198131"/>
                  <a:pt x="1355518" y="1204829"/>
                </a:cubicBezTo>
                <a:cubicBezTo>
                  <a:pt x="1345807" y="1211526"/>
                  <a:pt x="1333835" y="1214875"/>
                  <a:pt x="1319604" y="1214875"/>
                </a:cubicBezTo>
                <a:cubicBezTo>
                  <a:pt x="1306879" y="1214875"/>
                  <a:pt x="1295493" y="1211861"/>
                  <a:pt x="1285448" y="1205833"/>
                </a:cubicBezTo>
                <a:cubicBezTo>
                  <a:pt x="1275569" y="1199806"/>
                  <a:pt x="1267700" y="1191518"/>
                  <a:pt x="1261840" y="1180970"/>
                </a:cubicBezTo>
                <a:cubicBezTo>
                  <a:pt x="1256147" y="1170589"/>
                  <a:pt x="1253301" y="1158701"/>
                  <a:pt x="1253301" y="1145307"/>
                </a:cubicBezTo>
                <a:cubicBezTo>
                  <a:pt x="1253301" y="1131912"/>
                  <a:pt x="1256147" y="1120025"/>
                  <a:pt x="1261840" y="1109644"/>
                </a:cubicBezTo>
                <a:cubicBezTo>
                  <a:pt x="1267867" y="1098761"/>
                  <a:pt x="1275737" y="1090389"/>
                  <a:pt x="1285448" y="1084529"/>
                </a:cubicBezTo>
                <a:cubicBezTo>
                  <a:pt x="1295493" y="1078502"/>
                  <a:pt x="1306879" y="1075488"/>
                  <a:pt x="1319604" y="1075488"/>
                </a:cubicBezTo>
                <a:close/>
                <a:moveTo>
                  <a:pt x="1175957" y="1075488"/>
                </a:moveTo>
                <a:cubicBezTo>
                  <a:pt x="1193704" y="1075488"/>
                  <a:pt x="1207685" y="1080176"/>
                  <a:pt x="1217898" y="1089552"/>
                </a:cubicBezTo>
                <a:cubicBezTo>
                  <a:pt x="1227944" y="1098761"/>
                  <a:pt x="1232967" y="1111486"/>
                  <a:pt x="1232967" y="1127726"/>
                </a:cubicBezTo>
                <a:lnTo>
                  <a:pt x="1232967" y="1210856"/>
                </a:lnTo>
                <a:lnTo>
                  <a:pt x="1212122" y="1210856"/>
                </a:lnTo>
                <a:lnTo>
                  <a:pt x="1212122" y="1192020"/>
                </a:lnTo>
                <a:lnTo>
                  <a:pt x="1211117" y="1192020"/>
                </a:lnTo>
                <a:cubicBezTo>
                  <a:pt x="1207266" y="1198550"/>
                  <a:pt x="1201657" y="1203992"/>
                  <a:pt x="1194290" y="1208345"/>
                </a:cubicBezTo>
                <a:cubicBezTo>
                  <a:pt x="1187091" y="1212698"/>
                  <a:pt x="1178552" y="1214875"/>
                  <a:pt x="1168673" y="1214875"/>
                </a:cubicBezTo>
                <a:cubicBezTo>
                  <a:pt x="1158962" y="1214875"/>
                  <a:pt x="1150423" y="1213033"/>
                  <a:pt x="1143056" y="1209349"/>
                </a:cubicBezTo>
                <a:cubicBezTo>
                  <a:pt x="1135354" y="1205498"/>
                  <a:pt x="1129494" y="1200308"/>
                  <a:pt x="1125476" y="1193778"/>
                </a:cubicBezTo>
                <a:cubicBezTo>
                  <a:pt x="1121458" y="1187248"/>
                  <a:pt x="1119448" y="1179714"/>
                  <a:pt x="1119448" y="1171175"/>
                </a:cubicBezTo>
                <a:cubicBezTo>
                  <a:pt x="1119448" y="1157278"/>
                  <a:pt x="1124639" y="1146479"/>
                  <a:pt x="1135020" y="1138777"/>
                </a:cubicBezTo>
                <a:cubicBezTo>
                  <a:pt x="1145735" y="1130908"/>
                  <a:pt x="1158962" y="1126973"/>
                  <a:pt x="1174701" y="1126973"/>
                </a:cubicBezTo>
                <a:cubicBezTo>
                  <a:pt x="1182905" y="1126973"/>
                  <a:pt x="1190272" y="1127810"/>
                  <a:pt x="1196802" y="1129484"/>
                </a:cubicBezTo>
                <a:cubicBezTo>
                  <a:pt x="1203499" y="1131159"/>
                  <a:pt x="1208606" y="1133168"/>
                  <a:pt x="1212122" y="1135512"/>
                </a:cubicBezTo>
                <a:lnTo>
                  <a:pt x="1212122" y="1127475"/>
                </a:lnTo>
                <a:cubicBezTo>
                  <a:pt x="1212122" y="1117932"/>
                  <a:pt x="1208773" y="1110146"/>
                  <a:pt x="1202076" y="1104119"/>
                </a:cubicBezTo>
                <a:cubicBezTo>
                  <a:pt x="1195379" y="1098091"/>
                  <a:pt x="1186672" y="1095077"/>
                  <a:pt x="1175957" y="1095077"/>
                </a:cubicBezTo>
                <a:cubicBezTo>
                  <a:pt x="1168757" y="1095077"/>
                  <a:pt x="1162060" y="1096668"/>
                  <a:pt x="1155865" y="1099849"/>
                </a:cubicBezTo>
                <a:cubicBezTo>
                  <a:pt x="1149335" y="1103198"/>
                  <a:pt x="1144396" y="1107635"/>
                  <a:pt x="1141047" y="1113160"/>
                </a:cubicBezTo>
                <a:lnTo>
                  <a:pt x="1124471" y="1100854"/>
                </a:lnTo>
                <a:cubicBezTo>
                  <a:pt x="1129494" y="1093152"/>
                  <a:pt x="1136610" y="1086957"/>
                  <a:pt x="1145819" y="1082269"/>
                </a:cubicBezTo>
                <a:cubicBezTo>
                  <a:pt x="1154860" y="1077748"/>
                  <a:pt x="1164906" y="1075488"/>
                  <a:pt x="1175957" y="1075488"/>
                </a:cubicBezTo>
                <a:close/>
                <a:moveTo>
                  <a:pt x="1043379" y="1075488"/>
                </a:moveTo>
                <a:cubicBezTo>
                  <a:pt x="1057275" y="1075488"/>
                  <a:pt x="1069247" y="1078836"/>
                  <a:pt x="1079293" y="1085534"/>
                </a:cubicBezTo>
                <a:cubicBezTo>
                  <a:pt x="1089004" y="1092063"/>
                  <a:pt x="1095868" y="1100854"/>
                  <a:pt x="1099887" y="1111904"/>
                </a:cubicBezTo>
                <a:lnTo>
                  <a:pt x="1080046" y="1120192"/>
                </a:lnTo>
                <a:cubicBezTo>
                  <a:pt x="1076698" y="1111820"/>
                  <a:pt x="1071926" y="1105625"/>
                  <a:pt x="1065731" y="1101607"/>
                </a:cubicBezTo>
                <a:cubicBezTo>
                  <a:pt x="1059368" y="1097421"/>
                  <a:pt x="1051583" y="1095328"/>
                  <a:pt x="1042374" y="1095328"/>
                </a:cubicBezTo>
                <a:cubicBezTo>
                  <a:pt x="1034672" y="1095328"/>
                  <a:pt x="1027473" y="1097421"/>
                  <a:pt x="1020775" y="1101607"/>
                </a:cubicBezTo>
                <a:cubicBezTo>
                  <a:pt x="1014078" y="1105793"/>
                  <a:pt x="1008720" y="1111653"/>
                  <a:pt x="1004702" y="1119187"/>
                </a:cubicBezTo>
                <a:cubicBezTo>
                  <a:pt x="1000684" y="1126722"/>
                  <a:pt x="998674" y="1135428"/>
                  <a:pt x="998674" y="1145307"/>
                </a:cubicBezTo>
                <a:cubicBezTo>
                  <a:pt x="998674" y="1155018"/>
                  <a:pt x="1000684" y="1163640"/>
                  <a:pt x="1004702" y="1171175"/>
                </a:cubicBezTo>
                <a:cubicBezTo>
                  <a:pt x="1008720" y="1178709"/>
                  <a:pt x="1014078" y="1184569"/>
                  <a:pt x="1020775" y="1188755"/>
                </a:cubicBezTo>
                <a:cubicBezTo>
                  <a:pt x="1027640" y="1193108"/>
                  <a:pt x="1034840" y="1195285"/>
                  <a:pt x="1042374" y="1195285"/>
                </a:cubicBezTo>
                <a:cubicBezTo>
                  <a:pt x="1051415" y="1195285"/>
                  <a:pt x="1059368" y="1193108"/>
                  <a:pt x="1066233" y="1188755"/>
                </a:cubicBezTo>
                <a:cubicBezTo>
                  <a:pt x="1072930" y="1184569"/>
                  <a:pt x="1077953" y="1178458"/>
                  <a:pt x="1081302" y="1170421"/>
                </a:cubicBezTo>
                <a:lnTo>
                  <a:pt x="1100640" y="1178709"/>
                </a:lnTo>
                <a:cubicBezTo>
                  <a:pt x="1096120" y="1189425"/>
                  <a:pt x="1089004" y="1198131"/>
                  <a:pt x="1079293" y="1204829"/>
                </a:cubicBezTo>
                <a:cubicBezTo>
                  <a:pt x="1069582" y="1211526"/>
                  <a:pt x="1057610" y="1214875"/>
                  <a:pt x="1043379" y="1214875"/>
                </a:cubicBezTo>
                <a:cubicBezTo>
                  <a:pt x="1030654" y="1214875"/>
                  <a:pt x="1019268" y="1211861"/>
                  <a:pt x="1009223" y="1205833"/>
                </a:cubicBezTo>
                <a:cubicBezTo>
                  <a:pt x="999344" y="1199806"/>
                  <a:pt x="991475" y="1191518"/>
                  <a:pt x="985615" y="1180970"/>
                </a:cubicBezTo>
                <a:cubicBezTo>
                  <a:pt x="979922" y="1170589"/>
                  <a:pt x="977076" y="1158701"/>
                  <a:pt x="977076" y="1145307"/>
                </a:cubicBezTo>
                <a:cubicBezTo>
                  <a:pt x="977076" y="1131912"/>
                  <a:pt x="979922" y="1120025"/>
                  <a:pt x="985615" y="1109644"/>
                </a:cubicBezTo>
                <a:cubicBezTo>
                  <a:pt x="991642" y="1098761"/>
                  <a:pt x="999512" y="1090389"/>
                  <a:pt x="1009223" y="1084529"/>
                </a:cubicBezTo>
                <a:cubicBezTo>
                  <a:pt x="1019268" y="1078502"/>
                  <a:pt x="1030654" y="1075488"/>
                  <a:pt x="1043379" y="1075488"/>
                </a:cubicBezTo>
                <a:close/>
                <a:moveTo>
                  <a:pt x="699707" y="1075488"/>
                </a:moveTo>
                <a:cubicBezTo>
                  <a:pt x="717454" y="1075488"/>
                  <a:pt x="731435" y="1080176"/>
                  <a:pt x="741648" y="1089552"/>
                </a:cubicBezTo>
                <a:cubicBezTo>
                  <a:pt x="751694" y="1098761"/>
                  <a:pt x="756717" y="1111486"/>
                  <a:pt x="756717" y="1127726"/>
                </a:cubicBezTo>
                <a:lnTo>
                  <a:pt x="756717" y="1210856"/>
                </a:lnTo>
                <a:lnTo>
                  <a:pt x="735872" y="1210856"/>
                </a:lnTo>
                <a:lnTo>
                  <a:pt x="735872" y="1192020"/>
                </a:lnTo>
                <a:lnTo>
                  <a:pt x="734867" y="1192020"/>
                </a:lnTo>
                <a:cubicBezTo>
                  <a:pt x="731016" y="1198550"/>
                  <a:pt x="725407" y="1203992"/>
                  <a:pt x="718040" y="1208345"/>
                </a:cubicBezTo>
                <a:cubicBezTo>
                  <a:pt x="710841" y="1212698"/>
                  <a:pt x="702302" y="1214875"/>
                  <a:pt x="692423" y="1214875"/>
                </a:cubicBezTo>
                <a:cubicBezTo>
                  <a:pt x="682712" y="1214875"/>
                  <a:pt x="674173" y="1213033"/>
                  <a:pt x="666806" y="1209349"/>
                </a:cubicBezTo>
                <a:cubicBezTo>
                  <a:pt x="659104" y="1205498"/>
                  <a:pt x="653244" y="1200308"/>
                  <a:pt x="649226" y="1193778"/>
                </a:cubicBezTo>
                <a:cubicBezTo>
                  <a:pt x="645208" y="1187248"/>
                  <a:pt x="643198" y="1179714"/>
                  <a:pt x="643198" y="1171175"/>
                </a:cubicBezTo>
                <a:cubicBezTo>
                  <a:pt x="643198" y="1157278"/>
                  <a:pt x="648389" y="1146479"/>
                  <a:pt x="658769" y="1138777"/>
                </a:cubicBezTo>
                <a:cubicBezTo>
                  <a:pt x="669485" y="1130908"/>
                  <a:pt x="682712" y="1126973"/>
                  <a:pt x="698451" y="1126973"/>
                </a:cubicBezTo>
                <a:cubicBezTo>
                  <a:pt x="706655" y="1126973"/>
                  <a:pt x="714022" y="1127810"/>
                  <a:pt x="720552" y="1129484"/>
                </a:cubicBezTo>
                <a:cubicBezTo>
                  <a:pt x="727249" y="1131159"/>
                  <a:pt x="732356" y="1133168"/>
                  <a:pt x="735872" y="1135512"/>
                </a:cubicBezTo>
                <a:lnTo>
                  <a:pt x="735872" y="1127475"/>
                </a:lnTo>
                <a:cubicBezTo>
                  <a:pt x="735872" y="1117932"/>
                  <a:pt x="732523" y="1110146"/>
                  <a:pt x="725826" y="1104119"/>
                </a:cubicBezTo>
                <a:cubicBezTo>
                  <a:pt x="719129" y="1098091"/>
                  <a:pt x="710422" y="1095077"/>
                  <a:pt x="699707" y="1095077"/>
                </a:cubicBezTo>
                <a:cubicBezTo>
                  <a:pt x="692507" y="1095077"/>
                  <a:pt x="685810" y="1096668"/>
                  <a:pt x="679615" y="1099849"/>
                </a:cubicBezTo>
                <a:cubicBezTo>
                  <a:pt x="673085" y="1103198"/>
                  <a:pt x="668146" y="1107635"/>
                  <a:pt x="664797" y="1113160"/>
                </a:cubicBezTo>
                <a:lnTo>
                  <a:pt x="648221" y="1100854"/>
                </a:lnTo>
                <a:cubicBezTo>
                  <a:pt x="653244" y="1093152"/>
                  <a:pt x="660360" y="1086957"/>
                  <a:pt x="669569" y="1082269"/>
                </a:cubicBezTo>
                <a:cubicBezTo>
                  <a:pt x="678610" y="1077748"/>
                  <a:pt x="688656" y="1075488"/>
                  <a:pt x="699707" y="1075488"/>
                </a:cubicBezTo>
                <a:close/>
                <a:moveTo>
                  <a:pt x="567129" y="1075488"/>
                </a:moveTo>
                <a:cubicBezTo>
                  <a:pt x="581025" y="1075488"/>
                  <a:pt x="592997" y="1078836"/>
                  <a:pt x="603043" y="1085534"/>
                </a:cubicBezTo>
                <a:cubicBezTo>
                  <a:pt x="612754" y="1092063"/>
                  <a:pt x="619618" y="1100854"/>
                  <a:pt x="623637" y="1111904"/>
                </a:cubicBezTo>
                <a:lnTo>
                  <a:pt x="603796" y="1120192"/>
                </a:lnTo>
                <a:cubicBezTo>
                  <a:pt x="600447" y="1111820"/>
                  <a:pt x="595676" y="1105625"/>
                  <a:pt x="589481" y="1101607"/>
                </a:cubicBezTo>
                <a:cubicBezTo>
                  <a:pt x="583118" y="1097421"/>
                  <a:pt x="575333" y="1095328"/>
                  <a:pt x="566124" y="1095328"/>
                </a:cubicBezTo>
                <a:cubicBezTo>
                  <a:pt x="558422" y="1095328"/>
                  <a:pt x="551223" y="1097421"/>
                  <a:pt x="544525" y="1101607"/>
                </a:cubicBezTo>
                <a:cubicBezTo>
                  <a:pt x="537828" y="1105793"/>
                  <a:pt x="532470" y="1111653"/>
                  <a:pt x="528452" y="1119187"/>
                </a:cubicBezTo>
                <a:cubicBezTo>
                  <a:pt x="524433" y="1126722"/>
                  <a:pt x="522424" y="1135428"/>
                  <a:pt x="522424" y="1145307"/>
                </a:cubicBezTo>
                <a:cubicBezTo>
                  <a:pt x="522424" y="1155018"/>
                  <a:pt x="524433" y="1163640"/>
                  <a:pt x="528452" y="1171175"/>
                </a:cubicBezTo>
                <a:cubicBezTo>
                  <a:pt x="532470" y="1178709"/>
                  <a:pt x="537828" y="1184569"/>
                  <a:pt x="544525" y="1188755"/>
                </a:cubicBezTo>
                <a:cubicBezTo>
                  <a:pt x="551390" y="1193108"/>
                  <a:pt x="558590" y="1195285"/>
                  <a:pt x="566124" y="1195285"/>
                </a:cubicBezTo>
                <a:cubicBezTo>
                  <a:pt x="575165" y="1195285"/>
                  <a:pt x="583118" y="1193108"/>
                  <a:pt x="589983" y="1188755"/>
                </a:cubicBezTo>
                <a:cubicBezTo>
                  <a:pt x="596680" y="1184569"/>
                  <a:pt x="601703" y="1178458"/>
                  <a:pt x="605052" y="1170421"/>
                </a:cubicBezTo>
                <a:lnTo>
                  <a:pt x="624390" y="1178709"/>
                </a:lnTo>
                <a:cubicBezTo>
                  <a:pt x="619870" y="1189425"/>
                  <a:pt x="612754" y="1198131"/>
                  <a:pt x="603043" y="1204829"/>
                </a:cubicBezTo>
                <a:cubicBezTo>
                  <a:pt x="593332" y="1211526"/>
                  <a:pt x="581360" y="1214875"/>
                  <a:pt x="567129" y="1214875"/>
                </a:cubicBezTo>
                <a:cubicBezTo>
                  <a:pt x="554404" y="1214875"/>
                  <a:pt x="543018" y="1211861"/>
                  <a:pt x="532972" y="1205833"/>
                </a:cubicBezTo>
                <a:cubicBezTo>
                  <a:pt x="523094" y="1199806"/>
                  <a:pt x="515225" y="1191518"/>
                  <a:pt x="509365" y="1180970"/>
                </a:cubicBezTo>
                <a:cubicBezTo>
                  <a:pt x="503672" y="1170589"/>
                  <a:pt x="500826" y="1158701"/>
                  <a:pt x="500826" y="1145307"/>
                </a:cubicBezTo>
                <a:cubicBezTo>
                  <a:pt x="500826" y="1131912"/>
                  <a:pt x="503672" y="1120025"/>
                  <a:pt x="509365" y="1109644"/>
                </a:cubicBezTo>
                <a:cubicBezTo>
                  <a:pt x="515392" y="1098761"/>
                  <a:pt x="523261" y="1090389"/>
                  <a:pt x="532972" y="1084529"/>
                </a:cubicBezTo>
                <a:cubicBezTo>
                  <a:pt x="543018" y="1078502"/>
                  <a:pt x="554404" y="1075488"/>
                  <a:pt x="567129" y="1075488"/>
                </a:cubicBezTo>
                <a:close/>
                <a:moveTo>
                  <a:pt x="221466" y="1075488"/>
                </a:moveTo>
                <a:cubicBezTo>
                  <a:pt x="234023" y="1075488"/>
                  <a:pt x="245157" y="1078418"/>
                  <a:pt x="254869" y="1084278"/>
                </a:cubicBezTo>
                <a:cubicBezTo>
                  <a:pt x="264245" y="1089971"/>
                  <a:pt x="271444" y="1097840"/>
                  <a:pt x="276467" y="1107886"/>
                </a:cubicBezTo>
                <a:cubicBezTo>
                  <a:pt x="281658" y="1118267"/>
                  <a:pt x="284253" y="1129903"/>
                  <a:pt x="284253" y="1142795"/>
                </a:cubicBezTo>
                <a:cubicBezTo>
                  <a:pt x="284253" y="1143800"/>
                  <a:pt x="284085" y="1145976"/>
                  <a:pt x="283750" y="1149325"/>
                </a:cubicBezTo>
                <a:lnTo>
                  <a:pt x="179775" y="1149325"/>
                </a:lnTo>
                <a:cubicBezTo>
                  <a:pt x="180278" y="1159371"/>
                  <a:pt x="182705" y="1167826"/>
                  <a:pt x="187059" y="1174691"/>
                </a:cubicBezTo>
                <a:cubicBezTo>
                  <a:pt x="191244" y="1181221"/>
                  <a:pt x="196686" y="1186327"/>
                  <a:pt x="203383" y="1190011"/>
                </a:cubicBezTo>
                <a:cubicBezTo>
                  <a:pt x="209913" y="1193527"/>
                  <a:pt x="216778" y="1195285"/>
                  <a:pt x="223977" y="1195285"/>
                </a:cubicBezTo>
                <a:cubicBezTo>
                  <a:pt x="241055" y="1195285"/>
                  <a:pt x="254031" y="1187332"/>
                  <a:pt x="262905" y="1171426"/>
                </a:cubicBezTo>
                <a:lnTo>
                  <a:pt x="281239" y="1180467"/>
                </a:lnTo>
                <a:cubicBezTo>
                  <a:pt x="275714" y="1191016"/>
                  <a:pt x="268096" y="1199387"/>
                  <a:pt x="258385" y="1205582"/>
                </a:cubicBezTo>
                <a:cubicBezTo>
                  <a:pt x="248674" y="1211777"/>
                  <a:pt x="236953" y="1214875"/>
                  <a:pt x="223224" y="1214875"/>
                </a:cubicBezTo>
                <a:cubicBezTo>
                  <a:pt x="210499" y="1214875"/>
                  <a:pt x="199281" y="1211945"/>
                  <a:pt x="189570" y="1206084"/>
                </a:cubicBezTo>
                <a:cubicBezTo>
                  <a:pt x="179524" y="1200057"/>
                  <a:pt x="171739" y="1191769"/>
                  <a:pt x="166213" y="1181221"/>
                </a:cubicBezTo>
                <a:cubicBezTo>
                  <a:pt x="160688" y="1170673"/>
                  <a:pt x="157926" y="1158785"/>
                  <a:pt x="157926" y="1145558"/>
                </a:cubicBezTo>
                <a:cubicBezTo>
                  <a:pt x="157926" y="1132833"/>
                  <a:pt x="160521" y="1121197"/>
                  <a:pt x="165711" y="1110648"/>
                </a:cubicBezTo>
                <a:cubicBezTo>
                  <a:pt x="171069" y="1099765"/>
                  <a:pt x="178520" y="1091226"/>
                  <a:pt x="188063" y="1085031"/>
                </a:cubicBezTo>
                <a:cubicBezTo>
                  <a:pt x="197942" y="1078669"/>
                  <a:pt x="209076" y="1075488"/>
                  <a:pt x="221466" y="1075488"/>
                </a:cubicBezTo>
                <a:close/>
                <a:moveTo>
                  <a:pt x="0" y="1026765"/>
                </a:moveTo>
                <a:lnTo>
                  <a:pt x="25617" y="1026765"/>
                </a:lnTo>
                <a:lnTo>
                  <a:pt x="72582" y="1103867"/>
                </a:lnTo>
                <a:lnTo>
                  <a:pt x="73587" y="1103867"/>
                </a:lnTo>
                <a:lnTo>
                  <a:pt x="120049" y="1026765"/>
                </a:lnTo>
                <a:lnTo>
                  <a:pt x="145415" y="1026765"/>
                </a:lnTo>
                <a:lnTo>
                  <a:pt x="84135" y="1125717"/>
                </a:lnTo>
                <a:lnTo>
                  <a:pt x="84135" y="1210856"/>
                </a:lnTo>
                <a:lnTo>
                  <a:pt x="62285" y="1210856"/>
                </a:lnTo>
                <a:lnTo>
                  <a:pt x="62285" y="1125717"/>
                </a:lnTo>
                <a:close/>
                <a:moveTo>
                  <a:pt x="691167" y="1021742"/>
                </a:moveTo>
                <a:lnTo>
                  <a:pt x="710506" y="1021742"/>
                </a:lnTo>
                <a:lnTo>
                  <a:pt x="737127" y="1051629"/>
                </a:lnTo>
                <a:lnTo>
                  <a:pt x="737127" y="1052884"/>
                </a:lnTo>
                <a:lnTo>
                  <a:pt x="716031" y="1052884"/>
                </a:lnTo>
                <a:lnTo>
                  <a:pt x="701716" y="1038318"/>
                </a:lnTo>
                <a:lnTo>
                  <a:pt x="699707" y="1038318"/>
                </a:lnTo>
                <a:lnTo>
                  <a:pt x="686145" y="1052884"/>
                </a:lnTo>
                <a:lnTo>
                  <a:pt x="665048" y="1052884"/>
                </a:lnTo>
                <a:lnTo>
                  <a:pt x="665048" y="1051629"/>
                </a:lnTo>
                <a:close/>
                <a:moveTo>
                  <a:pt x="1644440" y="1021491"/>
                </a:moveTo>
                <a:lnTo>
                  <a:pt x="1663778" y="1021491"/>
                </a:lnTo>
                <a:lnTo>
                  <a:pt x="1690148" y="1051629"/>
                </a:lnTo>
                <a:lnTo>
                  <a:pt x="1690148" y="1052884"/>
                </a:lnTo>
                <a:lnTo>
                  <a:pt x="1669052" y="1052884"/>
                </a:lnTo>
                <a:lnTo>
                  <a:pt x="1654988" y="1036560"/>
                </a:lnTo>
                <a:lnTo>
                  <a:pt x="1652979" y="1036560"/>
                </a:lnTo>
                <a:lnTo>
                  <a:pt x="1639417" y="1052884"/>
                </a:lnTo>
                <a:lnTo>
                  <a:pt x="1618320" y="1052884"/>
                </a:lnTo>
                <a:lnTo>
                  <a:pt x="1618320" y="1051629"/>
                </a:lnTo>
                <a:close/>
                <a:moveTo>
                  <a:pt x="1181231" y="1021491"/>
                </a:moveTo>
                <a:lnTo>
                  <a:pt x="1205090" y="1021491"/>
                </a:lnTo>
                <a:lnTo>
                  <a:pt x="1186756" y="1054140"/>
                </a:lnTo>
                <a:lnTo>
                  <a:pt x="1167669" y="1054140"/>
                </a:lnTo>
                <a:close/>
                <a:moveTo>
                  <a:pt x="212173" y="1021491"/>
                </a:moveTo>
                <a:lnTo>
                  <a:pt x="231512" y="1021491"/>
                </a:lnTo>
                <a:lnTo>
                  <a:pt x="257631" y="1051629"/>
                </a:lnTo>
                <a:lnTo>
                  <a:pt x="257631" y="1052884"/>
                </a:lnTo>
                <a:lnTo>
                  <a:pt x="236535" y="1052884"/>
                </a:lnTo>
                <a:lnTo>
                  <a:pt x="222722" y="1036560"/>
                </a:lnTo>
                <a:lnTo>
                  <a:pt x="220712" y="1036560"/>
                </a:lnTo>
                <a:lnTo>
                  <a:pt x="206899" y="1052884"/>
                </a:lnTo>
                <a:lnTo>
                  <a:pt x="185803" y="1052884"/>
                </a:lnTo>
                <a:lnTo>
                  <a:pt x="185803" y="1051629"/>
                </a:lnTo>
                <a:close/>
                <a:moveTo>
                  <a:pt x="709752" y="990600"/>
                </a:moveTo>
                <a:lnTo>
                  <a:pt x="733611" y="990600"/>
                </a:lnTo>
                <a:lnTo>
                  <a:pt x="745164" y="1021993"/>
                </a:lnTo>
                <a:lnTo>
                  <a:pt x="727584" y="1021993"/>
                </a:lnTo>
                <a:close/>
                <a:moveTo>
                  <a:pt x="377633" y="851706"/>
                </a:moveTo>
                <a:cubicBezTo>
                  <a:pt x="381651" y="851706"/>
                  <a:pt x="384916" y="852962"/>
                  <a:pt x="387428" y="855473"/>
                </a:cubicBezTo>
                <a:cubicBezTo>
                  <a:pt x="389939" y="857985"/>
                  <a:pt x="391195" y="861250"/>
                  <a:pt x="391195" y="865268"/>
                </a:cubicBezTo>
                <a:cubicBezTo>
                  <a:pt x="391195" y="869119"/>
                  <a:pt x="389939" y="872384"/>
                  <a:pt x="387428" y="875063"/>
                </a:cubicBezTo>
                <a:cubicBezTo>
                  <a:pt x="384916" y="877909"/>
                  <a:pt x="381651" y="879332"/>
                  <a:pt x="377633" y="879332"/>
                </a:cubicBezTo>
                <a:cubicBezTo>
                  <a:pt x="373950" y="879332"/>
                  <a:pt x="370685" y="877909"/>
                  <a:pt x="367838" y="875063"/>
                </a:cubicBezTo>
                <a:cubicBezTo>
                  <a:pt x="365159" y="872384"/>
                  <a:pt x="363820" y="869119"/>
                  <a:pt x="363820" y="865268"/>
                </a:cubicBezTo>
                <a:cubicBezTo>
                  <a:pt x="363820" y="861250"/>
                  <a:pt x="365159" y="857985"/>
                  <a:pt x="367838" y="855473"/>
                </a:cubicBezTo>
                <a:cubicBezTo>
                  <a:pt x="370517" y="852962"/>
                  <a:pt x="373782" y="851706"/>
                  <a:pt x="377633" y="851706"/>
                </a:cubicBezTo>
                <a:close/>
                <a:moveTo>
                  <a:pt x="1330366" y="763804"/>
                </a:moveTo>
                <a:cubicBezTo>
                  <a:pt x="1318311" y="763804"/>
                  <a:pt x="1309269" y="766316"/>
                  <a:pt x="1303242" y="771339"/>
                </a:cubicBezTo>
                <a:cubicBezTo>
                  <a:pt x="1297214" y="776362"/>
                  <a:pt x="1294201" y="782724"/>
                  <a:pt x="1294201" y="790426"/>
                </a:cubicBezTo>
                <a:cubicBezTo>
                  <a:pt x="1294201" y="797626"/>
                  <a:pt x="1296963" y="803486"/>
                  <a:pt x="1302488" y="808006"/>
                </a:cubicBezTo>
                <a:cubicBezTo>
                  <a:pt x="1308014" y="812527"/>
                  <a:pt x="1314962" y="814787"/>
                  <a:pt x="1323334" y="814787"/>
                </a:cubicBezTo>
                <a:cubicBezTo>
                  <a:pt x="1330701" y="814787"/>
                  <a:pt x="1337565" y="812862"/>
                  <a:pt x="1343928" y="809011"/>
                </a:cubicBezTo>
                <a:cubicBezTo>
                  <a:pt x="1350290" y="805160"/>
                  <a:pt x="1355313" y="800137"/>
                  <a:pt x="1358997" y="793942"/>
                </a:cubicBezTo>
                <a:cubicBezTo>
                  <a:pt x="1362680" y="787747"/>
                  <a:pt x="1364522" y="780799"/>
                  <a:pt x="1364522" y="773097"/>
                </a:cubicBezTo>
                <a:cubicBezTo>
                  <a:pt x="1360503" y="770418"/>
                  <a:pt x="1355481" y="768158"/>
                  <a:pt x="1349453" y="766316"/>
                </a:cubicBezTo>
                <a:cubicBezTo>
                  <a:pt x="1343760" y="764642"/>
                  <a:pt x="1337398" y="763804"/>
                  <a:pt x="1330366" y="763804"/>
                </a:cubicBezTo>
                <a:close/>
                <a:moveTo>
                  <a:pt x="377633" y="714328"/>
                </a:moveTo>
                <a:cubicBezTo>
                  <a:pt x="369596" y="714328"/>
                  <a:pt x="362062" y="716338"/>
                  <a:pt x="355030" y="720356"/>
                </a:cubicBezTo>
                <a:cubicBezTo>
                  <a:pt x="348165" y="724374"/>
                  <a:pt x="342556" y="730151"/>
                  <a:pt x="338203" y="737685"/>
                </a:cubicBezTo>
                <a:cubicBezTo>
                  <a:pt x="334017" y="745052"/>
                  <a:pt x="331924" y="753926"/>
                  <a:pt x="331924" y="764307"/>
                </a:cubicBezTo>
                <a:cubicBezTo>
                  <a:pt x="331924" y="774520"/>
                  <a:pt x="334017" y="783310"/>
                  <a:pt x="338203" y="790677"/>
                </a:cubicBezTo>
                <a:cubicBezTo>
                  <a:pt x="342556" y="798212"/>
                  <a:pt x="348165" y="803988"/>
                  <a:pt x="355030" y="808006"/>
                </a:cubicBezTo>
                <a:cubicBezTo>
                  <a:pt x="362397" y="812192"/>
                  <a:pt x="369931" y="814285"/>
                  <a:pt x="377633" y="814285"/>
                </a:cubicBezTo>
                <a:cubicBezTo>
                  <a:pt x="385335" y="814285"/>
                  <a:pt x="392869" y="812192"/>
                  <a:pt x="400236" y="808006"/>
                </a:cubicBezTo>
                <a:cubicBezTo>
                  <a:pt x="406934" y="804155"/>
                  <a:pt x="412459" y="798379"/>
                  <a:pt x="416812" y="790677"/>
                </a:cubicBezTo>
                <a:cubicBezTo>
                  <a:pt x="420998" y="783310"/>
                  <a:pt x="423091" y="774520"/>
                  <a:pt x="423091" y="764307"/>
                </a:cubicBezTo>
                <a:cubicBezTo>
                  <a:pt x="423091" y="753926"/>
                  <a:pt x="420998" y="745052"/>
                  <a:pt x="416812" y="737685"/>
                </a:cubicBezTo>
                <a:cubicBezTo>
                  <a:pt x="412459" y="729983"/>
                  <a:pt x="406934" y="724207"/>
                  <a:pt x="400236" y="720356"/>
                </a:cubicBezTo>
                <a:cubicBezTo>
                  <a:pt x="393204" y="716338"/>
                  <a:pt x="385670" y="714328"/>
                  <a:pt x="377633" y="714328"/>
                </a:cubicBezTo>
                <a:close/>
                <a:moveTo>
                  <a:pt x="70573" y="714328"/>
                </a:moveTo>
                <a:cubicBezTo>
                  <a:pt x="63373" y="714328"/>
                  <a:pt x="56257" y="716421"/>
                  <a:pt x="49225" y="720607"/>
                </a:cubicBezTo>
                <a:cubicBezTo>
                  <a:pt x="42695" y="724458"/>
                  <a:pt x="37338" y="730318"/>
                  <a:pt x="33152" y="738187"/>
                </a:cubicBezTo>
                <a:cubicBezTo>
                  <a:pt x="29133" y="745722"/>
                  <a:pt x="27124" y="754428"/>
                  <a:pt x="27124" y="764307"/>
                </a:cubicBezTo>
                <a:cubicBezTo>
                  <a:pt x="27124" y="774185"/>
                  <a:pt x="29133" y="782892"/>
                  <a:pt x="33152" y="790426"/>
                </a:cubicBezTo>
                <a:cubicBezTo>
                  <a:pt x="37338" y="798295"/>
                  <a:pt x="42695" y="804155"/>
                  <a:pt x="49225" y="808006"/>
                </a:cubicBezTo>
                <a:cubicBezTo>
                  <a:pt x="56257" y="812192"/>
                  <a:pt x="63373" y="814285"/>
                  <a:pt x="70573" y="814285"/>
                </a:cubicBezTo>
                <a:cubicBezTo>
                  <a:pt x="77940" y="814285"/>
                  <a:pt x="85056" y="812192"/>
                  <a:pt x="91920" y="808006"/>
                </a:cubicBezTo>
                <a:cubicBezTo>
                  <a:pt x="98618" y="803988"/>
                  <a:pt x="103975" y="798128"/>
                  <a:pt x="107994" y="790426"/>
                </a:cubicBezTo>
                <a:cubicBezTo>
                  <a:pt x="112012" y="782892"/>
                  <a:pt x="114021" y="774185"/>
                  <a:pt x="114021" y="764307"/>
                </a:cubicBezTo>
                <a:cubicBezTo>
                  <a:pt x="114021" y="754261"/>
                  <a:pt x="112012" y="745471"/>
                  <a:pt x="107994" y="737936"/>
                </a:cubicBezTo>
                <a:cubicBezTo>
                  <a:pt x="103975" y="730569"/>
                  <a:pt x="98618" y="724793"/>
                  <a:pt x="91920" y="720607"/>
                </a:cubicBezTo>
                <a:cubicBezTo>
                  <a:pt x="85056" y="716421"/>
                  <a:pt x="77940" y="714328"/>
                  <a:pt x="70573" y="714328"/>
                </a:cubicBezTo>
                <a:close/>
                <a:moveTo>
                  <a:pt x="786092" y="698757"/>
                </a:moveTo>
                <a:lnTo>
                  <a:pt x="807942" y="698757"/>
                </a:lnTo>
                <a:lnTo>
                  <a:pt x="807942" y="829856"/>
                </a:lnTo>
                <a:lnTo>
                  <a:pt x="786092" y="829856"/>
                </a:lnTo>
                <a:close/>
                <a:moveTo>
                  <a:pt x="1243906" y="694739"/>
                </a:moveTo>
                <a:cubicBezTo>
                  <a:pt x="1249766" y="694739"/>
                  <a:pt x="1254956" y="695660"/>
                  <a:pt x="1259477" y="697502"/>
                </a:cubicBezTo>
                <a:lnTo>
                  <a:pt x="1259477" y="721109"/>
                </a:lnTo>
                <a:cubicBezTo>
                  <a:pt x="1253784" y="718263"/>
                  <a:pt x="1247589" y="716840"/>
                  <a:pt x="1240892" y="716840"/>
                </a:cubicBezTo>
                <a:cubicBezTo>
                  <a:pt x="1234697" y="716840"/>
                  <a:pt x="1228837" y="718682"/>
                  <a:pt x="1223312" y="722365"/>
                </a:cubicBezTo>
                <a:cubicBezTo>
                  <a:pt x="1218121" y="725714"/>
                  <a:pt x="1213852" y="730569"/>
                  <a:pt x="1210503" y="736932"/>
                </a:cubicBezTo>
                <a:cubicBezTo>
                  <a:pt x="1207490" y="742457"/>
                  <a:pt x="1205983" y="748987"/>
                  <a:pt x="1205983" y="756521"/>
                </a:cubicBezTo>
                <a:lnTo>
                  <a:pt x="1205983" y="829856"/>
                </a:lnTo>
                <a:lnTo>
                  <a:pt x="1184133" y="829856"/>
                </a:lnTo>
                <a:lnTo>
                  <a:pt x="1184133" y="698757"/>
                </a:lnTo>
                <a:lnTo>
                  <a:pt x="1204727" y="698757"/>
                </a:lnTo>
                <a:lnTo>
                  <a:pt x="1204727" y="719854"/>
                </a:lnTo>
                <a:lnTo>
                  <a:pt x="1205983" y="719854"/>
                </a:lnTo>
                <a:cubicBezTo>
                  <a:pt x="1208327" y="712821"/>
                  <a:pt x="1213266" y="706878"/>
                  <a:pt x="1220800" y="702022"/>
                </a:cubicBezTo>
                <a:cubicBezTo>
                  <a:pt x="1228167" y="697167"/>
                  <a:pt x="1235869" y="694739"/>
                  <a:pt x="1243906" y="694739"/>
                </a:cubicBezTo>
                <a:close/>
                <a:moveTo>
                  <a:pt x="1328357" y="694488"/>
                </a:moveTo>
                <a:cubicBezTo>
                  <a:pt x="1346104" y="694488"/>
                  <a:pt x="1360085" y="699176"/>
                  <a:pt x="1370298" y="708552"/>
                </a:cubicBezTo>
                <a:cubicBezTo>
                  <a:pt x="1380344" y="717761"/>
                  <a:pt x="1385367" y="730486"/>
                  <a:pt x="1385367" y="746726"/>
                </a:cubicBezTo>
                <a:lnTo>
                  <a:pt x="1385367" y="829856"/>
                </a:lnTo>
                <a:lnTo>
                  <a:pt x="1364522" y="829856"/>
                </a:lnTo>
                <a:lnTo>
                  <a:pt x="1364522" y="811020"/>
                </a:lnTo>
                <a:lnTo>
                  <a:pt x="1363517" y="811020"/>
                </a:lnTo>
                <a:cubicBezTo>
                  <a:pt x="1359666" y="817550"/>
                  <a:pt x="1354057" y="822992"/>
                  <a:pt x="1346690" y="827345"/>
                </a:cubicBezTo>
                <a:cubicBezTo>
                  <a:pt x="1339491" y="831698"/>
                  <a:pt x="1330952" y="833875"/>
                  <a:pt x="1321073" y="833875"/>
                </a:cubicBezTo>
                <a:cubicBezTo>
                  <a:pt x="1311362" y="833875"/>
                  <a:pt x="1302823" y="832033"/>
                  <a:pt x="1295456" y="828349"/>
                </a:cubicBezTo>
                <a:cubicBezTo>
                  <a:pt x="1287754" y="824498"/>
                  <a:pt x="1281894" y="819308"/>
                  <a:pt x="1277876" y="812778"/>
                </a:cubicBezTo>
                <a:cubicBezTo>
                  <a:pt x="1273858" y="806248"/>
                  <a:pt x="1271848" y="798714"/>
                  <a:pt x="1271848" y="790175"/>
                </a:cubicBezTo>
                <a:cubicBezTo>
                  <a:pt x="1271848" y="776278"/>
                  <a:pt x="1277039" y="765479"/>
                  <a:pt x="1287420" y="757777"/>
                </a:cubicBezTo>
                <a:cubicBezTo>
                  <a:pt x="1298135" y="749908"/>
                  <a:pt x="1311362" y="745973"/>
                  <a:pt x="1327101" y="745973"/>
                </a:cubicBezTo>
                <a:cubicBezTo>
                  <a:pt x="1335305" y="745973"/>
                  <a:pt x="1342672" y="746810"/>
                  <a:pt x="1349202" y="748484"/>
                </a:cubicBezTo>
                <a:cubicBezTo>
                  <a:pt x="1355899" y="750159"/>
                  <a:pt x="1361006" y="752168"/>
                  <a:pt x="1364522" y="754512"/>
                </a:cubicBezTo>
                <a:lnTo>
                  <a:pt x="1364522" y="746475"/>
                </a:lnTo>
                <a:cubicBezTo>
                  <a:pt x="1364522" y="736932"/>
                  <a:pt x="1361173" y="729146"/>
                  <a:pt x="1354476" y="723119"/>
                </a:cubicBezTo>
                <a:cubicBezTo>
                  <a:pt x="1347779" y="717091"/>
                  <a:pt x="1339072" y="714077"/>
                  <a:pt x="1328357" y="714077"/>
                </a:cubicBezTo>
                <a:cubicBezTo>
                  <a:pt x="1321157" y="714077"/>
                  <a:pt x="1314460" y="715668"/>
                  <a:pt x="1308265" y="718849"/>
                </a:cubicBezTo>
                <a:cubicBezTo>
                  <a:pt x="1301735" y="722198"/>
                  <a:pt x="1296796" y="726635"/>
                  <a:pt x="1293447" y="732160"/>
                </a:cubicBezTo>
                <a:lnTo>
                  <a:pt x="1276871" y="719854"/>
                </a:lnTo>
                <a:cubicBezTo>
                  <a:pt x="1281894" y="712152"/>
                  <a:pt x="1289010" y="705957"/>
                  <a:pt x="1298219" y="701269"/>
                </a:cubicBezTo>
                <a:cubicBezTo>
                  <a:pt x="1307260" y="696748"/>
                  <a:pt x="1317306" y="694488"/>
                  <a:pt x="1328357" y="694488"/>
                </a:cubicBezTo>
                <a:close/>
                <a:moveTo>
                  <a:pt x="905527" y="694488"/>
                </a:moveTo>
                <a:cubicBezTo>
                  <a:pt x="921265" y="694488"/>
                  <a:pt x="933237" y="699092"/>
                  <a:pt x="941441" y="708301"/>
                </a:cubicBezTo>
                <a:cubicBezTo>
                  <a:pt x="949812" y="717677"/>
                  <a:pt x="953998" y="730151"/>
                  <a:pt x="953998" y="745722"/>
                </a:cubicBezTo>
                <a:lnTo>
                  <a:pt x="953998" y="829856"/>
                </a:lnTo>
                <a:lnTo>
                  <a:pt x="932148" y="829856"/>
                </a:lnTo>
                <a:lnTo>
                  <a:pt x="932148" y="748987"/>
                </a:lnTo>
                <a:cubicBezTo>
                  <a:pt x="932148" y="736932"/>
                  <a:pt x="929218" y="728141"/>
                  <a:pt x="923358" y="722616"/>
                </a:cubicBezTo>
                <a:cubicBezTo>
                  <a:pt x="917665" y="717091"/>
                  <a:pt x="909712" y="714328"/>
                  <a:pt x="899499" y="714328"/>
                </a:cubicBezTo>
                <a:cubicBezTo>
                  <a:pt x="892467" y="714328"/>
                  <a:pt x="886188" y="716338"/>
                  <a:pt x="880663" y="720356"/>
                </a:cubicBezTo>
                <a:cubicBezTo>
                  <a:pt x="874803" y="724709"/>
                  <a:pt x="870450" y="729900"/>
                  <a:pt x="867603" y="735927"/>
                </a:cubicBezTo>
                <a:cubicBezTo>
                  <a:pt x="864590" y="742457"/>
                  <a:pt x="863083" y="749154"/>
                  <a:pt x="863083" y="756019"/>
                </a:cubicBezTo>
                <a:lnTo>
                  <a:pt x="863083" y="829856"/>
                </a:lnTo>
                <a:lnTo>
                  <a:pt x="841233" y="829856"/>
                </a:lnTo>
                <a:lnTo>
                  <a:pt x="841233" y="698757"/>
                </a:lnTo>
                <a:lnTo>
                  <a:pt x="861827" y="698757"/>
                </a:lnTo>
                <a:lnTo>
                  <a:pt x="861827" y="718096"/>
                </a:lnTo>
                <a:lnTo>
                  <a:pt x="863083" y="718096"/>
                </a:lnTo>
                <a:cubicBezTo>
                  <a:pt x="866599" y="711566"/>
                  <a:pt x="872291" y="706041"/>
                  <a:pt x="880161" y="701520"/>
                </a:cubicBezTo>
                <a:cubicBezTo>
                  <a:pt x="888197" y="696832"/>
                  <a:pt x="896653" y="694488"/>
                  <a:pt x="905527" y="694488"/>
                </a:cubicBezTo>
                <a:close/>
                <a:moveTo>
                  <a:pt x="704711" y="694488"/>
                </a:moveTo>
                <a:cubicBezTo>
                  <a:pt x="716096" y="694488"/>
                  <a:pt x="726310" y="696999"/>
                  <a:pt x="735351" y="702022"/>
                </a:cubicBezTo>
                <a:cubicBezTo>
                  <a:pt x="744225" y="706878"/>
                  <a:pt x="750587" y="713826"/>
                  <a:pt x="754438" y="722867"/>
                </a:cubicBezTo>
                <a:lnTo>
                  <a:pt x="735602" y="731658"/>
                </a:lnTo>
                <a:cubicBezTo>
                  <a:pt x="729742" y="719937"/>
                  <a:pt x="719361" y="714077"/>
                  <a:pt x="704460" y="714077"/>
                </a:cubicBezTo>
                <a:cubicBezTo>
                  <a:pt x="697428" y="714077"/>
                  <a:pt x="691065" y="715752"/>
                  <a:pt x="685373" y="719100"/>
                </a:cubicBezTo>
                <a:cubicBezTo>
                  <a:pt x="680015" y="722281"/>
                  <a:pt x="677336" y="726551"/>
                  <a:pt x="677336" y="731909"/>
                </a:cubicBezTo>
                <a:cubicBezTo>
                  <a:pt x="677336" y="736597"/>
                  <a:pt x="679261" y="740448"/>
                  <a:pt x="683112" y="743461"/>
                </a:cubicBezTo>
                <a:cubicBezTo>
                  <a:pt x="686963" y="746475"/>
                  <a:pt x="692572" y="748987"/>
                  <a:pt x="699939" y="750996"/>
                </a:cubicBezTo>
                <a:lnTo>
                  <a:pt x="719026" y="755768"/>
                </a:lnTo>
                <a:cubicBezTo>
                  <a:pt x="732086" y="759116"/>
                  <a:pt x="741797" y="763972"/>
                  <a:pt x="748159" y="770334"/>
                </a:cubicBezTo>
                <a:cubicBezTo>
                  <a:pt x="754689" y="776864"/>
                  <a:pt x="757954" y="784733"/>
                  <a:pt x="757954" y="793942"/>
                </a:cubicBezTo>
                <a:cubicBezTo>
                  <a:pt x="757954" y="801811"/>
                  <a:pt x="755610" y="808844"/>
                  <a:pt x="750922" y="815039"/>
                </a:cubicBezTo>
                <a:cubicBezTo>
                  <a:pt x="746401" y="821066"/>
                  <a:pt x="740123" y="825754"/>
                  <a:pt x="732086" y="829103"/>
                </a:cubicBezTo>
                <a:cubicBezTo>
                  <a:pt x="724552" y="832284"/>
                  <a:pt x="715845" y="833875"/>
                  <a:pt x="705967" y="833875"/>
                </a:cubicBezTo>
                <a:cubicBezTo>
                  <a:pt x="691902" y="833875"/>
                  <a:pt x="680098" y="830610"/>
                  <a:pt x="670555" y="824080"/>
                </a:cubicBezTo>
                <a:cubicBezTo>
                  <a:pt x="661513" y="817885"/>
                  <a:pt x="654900" y="809430"/>
                  <a:pt x="650714" y="798714"/>
                </a:cubicBezTo>
                <a:lnTo>
                  <a:pt x="670053" y="789924"/>
                </a:lnTo>
                <a:cubicBezTo>
                  <a:pt x="673401" y="797960"/>
                  <a:pt x="678257" y="804072"/>
                  <a:pt x="684619" y="808258"/>
                </a:cubicBezTo>
                <a:cubicBezTo>
                  <a:pt x="691316" y="812611"/>
                  <a:pt x="698432" y="814787"/>
                  <a:pt x="705967" y="814787"/>
                </a:cubicBezTo>
                <a:cubicBezTo>
                  <a:pt x="714171" y="814787"/>
                  <a:pt x="721203" y="813113"/>
                  <a:pt x="727063" y="809764"/>
                </a:cubicBezTo>
                <a:cubicBezTo>
                  <a:pt x="732923" y="806416"/>
                  <a:pt x="735853" y="801644"/>
                  <a:pt x="735853" y="795449"/>
                </a:cubicBezTo>
                <a:cubicBezTo>
                  <a:pt x="735853" y="789924"/>
                  <a:pt x="733509" y="785487"/>
                  <a:pt x="728821" y="782138"/>
                </a:cubicBezTo>
                <a:cubicBezTo>
                  <a:pt x="724468" y="778957"/>
                  <a:pt x="717185" y="776111"/>
                  <a:pt x="706971" y="773599"/>
                </a:cubicBezTo>
                <a:lnTo>
                  <a:pt x="690898" y="769330"/>
                </a:lnTo>
                <a:cubicBezTo>
                  <a:pt x="680517" y="766818"/>
                  <a:pt x="671978" y="762465"/>
                  <a:pt x="665281" y="756270"/>
                </a:cubicBezTo>
                <a:cubicBezTo>
                  <a:pt x="658583" y="750075"/>
                  <a:pt x="655235" y="742122"/>
                  <a:pt x="655235" y="732411"/>
                </a:cubicBezTo>
                <a:cubicBezTo>
                  <a:pt x="655235" y="725044"/>
                  <a:pt x="657495" y="718430"/>
                  <a:pt x="662016" y="712570"/>
                </a:cubicBezTo>
                <a:cubicBezTo>
                  <a:pt x="666704" y="706710"/>
                  <a:pt x="672731" y="702273"/>
                  <a:pt x="680098" y="699260"/>
                </a:cubicBezTo>
                <a:cubicBezTo>
                  <a:pt x="688135" y="696078"/>
                  <a:pt x="696339" y="694488"/>
                  <a:pt x="704711" y="694488"/>
                </a:cubicBezTo>
                <a:close/>
                <a:moveTo>
                  <a:pt x="529029" y="694488"/>
                </a:moveTo>
                <a:cubicBezTo>
                  <a:pt x="542925" y="694488"/>
                  <a:pt x="554897" y="697836"/>
                  <a:pt x="564943" y="704534"/>
                </a:cubicBezTo>
                <a:cubicBezTo>
                  <a:pt x="574654" y="711063"/>
                  <a:pt x="581518" y="719854"/>
                  <a:pt x="585537" y="730904"/>
                </a:cubicBezTo>
                <a:lnTo>
                  <a:pt x="565696" y="739192"/>
                </a:lnTo>
                <a:cubicBezTo>
                  <a:pt x="562347" y="730820"/>
                  <a:pt x="557576" y="724625"/>
                  <a:pt x="551381" y="720607"/>
                </a:cubicBezTo>
                <a:cubicBezTo>
                  <a:pt x="545018" y="716421"/>
                  <a:pt x="537233" y="714328"/>
                  <a:pt x="528024" y="714328"/>
                </a:cubicBezTo>
                <a:cubicBezTo>
                  <a:pt x="520322" y="714328"/>
                  <a:pt x="513123" y="716421"/>
                  <a:pt x="506425" y="720607"/>
                </a:cubicBezTo>
                <a:cubicBezTo>
                  <a:pt x="499728" y="724793"/>
                  <a:pt x="494370" y="730653"/>
                  <a:pt x="490352" y="738187"/>
                </a:cubicBezTo>
                <a:cubicBezTo>
                  <a:pt x="486333" y="745722"/>
                  <a:pt x="484324" y="754428"/>
                  <a:pt x="484324" y="764307"/>
                </a:cubicBezTo>
                <a:cubicBezTo>
                  <a:pt x="484324" y="774018"/>
                  <a:pt x="486333" y="782640"/>
                  <a:pt x="490352" y="790175"/>
                </a:cubicBezTo>
                <a:cubicBezTo>
                  <a:pt x="494370" y="797709"/>
                  <a:pt x="499728" y="803569"/>
                  <a:pt x="506425" y="807755"/>
                </a:cubicBezTo>
                <a:cubicBezTo>
                  <a:pt x="513290" y="812108"/>
                  <a:pt x="520490" y="814285"/>
                  <a:pt x="528024" y="814285"/>
                </a:cubicBezTo>
                <a:cubicBezTo>
                  <a:pt x="537065" y="814285"/>
                  <a:pt x="545018" y="812108"/>
                  <a:pt x="551883" y="807755"/>
                </a:cubicBezTo>
                <a:cubicBezTo>
                  <a:pt x="558580" y="803569"/>
                  <a:pt x="563603" y="797458"/>
                  <a:pt x="566952" y="789421"/>
                </a:cubicBezTo>
                <a:lnTo>
                  <a:pt x="586290" y="797709"/>
                </a:lnTo>
                <a:cubicBezTo>
                  <a:pt x="581769" y="808425"/>
                  <a:pt x="574654" y="817131"/>
                  <a:pt x="564943" y="823829"/>
                </a:cubicBezTo>
                <a:cubicBezTo>
                  <a:pt x="555232" y="830526"/>
                  <a:pt x="543260" y="833875"/>
                  <a:pt x="529029" y="833875"/>
                </a:cubicBezTo>
                <a:cubicBezTo>
                  <a:pt x="516304" y="833875"/>
                  <a:pt x="504918" y="830861"/>
                  <a:pt x="494872" y="824833"/>
                </a:cubicBezTo>
                <a:cubicBezTo>
                  <a:pt x="484994" y="818806"/>
                  <a:pt x="477125" y="810518"/>
                  <a:pt x="471265" y="799970"/>
                </a:cubicBezTo>
                <a:cubicBezTo>
                  <a:pt x="465572" y="789589"/>
                  <a:pt x="462726" y="777701"/>
                  <a:pt x="462726" y="764307"/>
                </a:cubicBezTo>
                <a:cubicBezTo>
                  <a:pt x="462726" y="750912"/>
                  <a:pt x="465572" y="739025"/>
                  <a:pt x="471265" y="728644"/>
                </a:cubicBezTo>
                <a:cubicBezTo>
                  <a:pt x="477292" y="717761"/>
                  <a:pt x="485161" y="709389"/>
                  <a:pt x="494872" y="703529"/>
                </a:cubicBezTo>
                <a:cubicBezTo>
                  <a:pt x="504918" y="697502"/>
                  <a:pt x="516304" y="694488"/>
                  <a:pt x="529029" y="694488"/>
                </a:cubicBezTo>
                <a:close/>
                <a:moveTo>
                  <a:pt x="431128" y="670880"/>
                </a:moveTo>
                <a:lnTo>
                  <a:pt x="448708" y="670880"/>
                </a:lnTo>
                <a:lnTo>
                  <a:pt x="448708" y="688460"/>
                </a:lnTo>
                <a:cubicBezTo>
                  <a:pt x="448708" y="695995"/>
                  <a:pt x="447034" y="702106"/>
                  <a:pt x="443685" y="706794"/>
                </a:cubicBezTo>
                <a:cubicBezTo>
                  <a:pt x="440336" y="711315"/>
                  <a:pt x="435397" y="713575"/>
                  <a:pt x="428867" y="713575"/>
                </a:cubicBezTo>
                <a:cubicBezTo>
                  <a:pt x="427025" y="713575"/>
                  <a:pt x="425267" y="713324"/>
                  <a:pt x="423593" y="712821"/>
                </a:cubicBezTo>
                <a:lnTo>
                  <a:pt x="423593" y="713826"/>
                </a:lnTo>
                <a:cubicBezTo>
                  <a:pt x="437825" y="726383"/>
                  <a:pt x="444941" y="743210"/>
                  <a:pt x="444941" y="764307"/>
                </a:cubicBezTo>
                <a:cubicBezTo>
                  <a:pt x="444941" y="777366"/>
                  <a:pt x="442094" y="789087"/>
                  <a:pt x="436402" y="799467"/>
                </a:cubicBezTo>
                <a:cubicBezTo>
                  <a:pt x="430542" y="810183"/>
                  <a:pt x="422505" y="818638"/>
                  <a:pt x="412291" y="824833"/>
                </a:cubicBezTo>
                <a:cubicBezTo>
                  <a:pt x="402413" y="830861"/>
                  <a:pt x="390860" y="833875"/>
                  <a:pt x="377633" y="833875"/>
                </a:cubicBezTo>
                <a:cubicBezTo>
                  <a:pt x="364406" y="833875"/>
                  <a:pt x="352853" y="830861"/>
                  <a:pt x="342975" y="824833"/>
                </a:cubicBezTo>
                <a:cubicBezTo>
                  <a:pt x="332761" y="818638"/>
                  <a:pt x="324725" y="810183"/>
                  <a:pt x="318865" y="799467"/>
                </a:cubicBezTo>
                <a:cubicBezTo>
                  <a:pt x="313172" y="789087"/>
                  <a:pt x="310326" y="777366"/>
                  <a:pt x="310326" y="764307"/>
                </a:cubicBezTo>
                <a:cubicBezTo>
                  <a:pt x="310326" y="751247"/>
                  <a:pt x="313172" y="739527"/>
                  <a:pt x="318865" y="729146"/>
                </a:cubicBezTo>
                <a:cubicBezTo>
                  <a:pt x="324725" y="718430"/>
                  <a:pt x="332761" y="709975"/>
                  <a:pt x="342975" y="703780"/>
                </a:cubicBezTo>
                <a:cubicBezTo>
                  <a:pt x="353188" y="697585"/>
                  <a:pt x="364741" y="694488"/>
                  <a:pt x="377633" y="694488"/>
                </a:cubicBezTo>
                <a:cubicBezTo>
                  <a:pt x="381986" y="694488"/>
                  <a:pt x="388684" y="695241"/>
                  <a:pt x="397725" y="696748"/>
                </a:cubicBezTo>
                <a:cubicBezTo>
                  <a:pt x="405762" y="698088"/>
                  <a:pt x="411873" y="698757"/>
                  <a:pt x="416059" y="698757"/>
                </a:cubicBezTo>
                <a:cubicBezTo>
                  <a:pt x="421416" y="698757"/>
                  <a:pt x="425351" y="697920"/>
                  <a:pt x="427863" y="696246"/>
                </a:cubicBezTo>
                <a:cubicBezTo>
                  <a:pt x="430039" y="694739"/>
                  <a:pt x="431128" y="692144"/>
                  <a:pt x="431128" y="688460"/>
                </a:cubicBezTo>
                <a:close/>
                <a:moveTo>
                  <a:pt x="289025" y="670880"/>
                </a:moveTo>
                <a:lnTo>
                  <a:pt x="306605" y="670880"/>
                </a:lnTo>
                <a:lnTo>
                  <a:pt x="306605" y="688460"/>
                </a:lnTo>
                <a:cubicBezTo>
                  <a:pt x="306605" y="697669"/>
                  <a:pt x="304345" y="704366"/>
                  <a:pt x="299824" y="708552"/>
                </a:cubicBezTo>
                <a:cubicBezTo>
                  <a:pt x="295136" y="712905"/>
                  <a:pt x="288355" y="715082"/>
                  <a:pt x="279481" y="715082"/>
                </a:cubicBezTo>
                <a:lnTo>
                  <a:pt x="276718" y="715082"/>
                </a:lnTo>
                <a:lnTo>
                  <a:pt x="276718" y="829856"/>
                </a:lnTo>
                <a:lnTo>
                  <a:pt x="255873" y="829856"/>
                </a:lnTo>
                <a:lnTo>
                  <a:pt x="255873" y="810769"/>
                </a:lnTo>
                <a:lnTo>
                  <a:pt x="254869" y="810769"/>
                </a:lnTo>
                <a:cubicBezTo>
                  <a:pt x="251520" y="817131"/>
                  <a:pt x="245743" y="822657"/>
                  <a:pt x="237539" y="827345"/>
                </a:cubicBezTo>
                <a:cubicBezTo>
                  <a:pt x="230005" y="831698"/>
                  <a:pt x="221633" y="833875"/>
                  <a:pt x="212425" y="833875"/>
                </a:cubicBezTo>
                <a:cubicBezTo>
                  <a:pt x="196519" y="833875"/>
                  <a:pt x="184464" y="829270"/>
                  <a:pt x="176259" y="820061"/>
                </a:cubicBezTo>
                <a:cubicBezTo>
                  <a:pt x="167888" y="810685"/>
                  <a:pt x="163702" y="797709"/>
                  <a:pt x="163702" y="781134"/>
                </a:cubicBezTo>
                <a:lnTo>
                  <a:pt x="163702" y="698757"/>
                </a:lnTo>
                <a:lnTo>
                  <a:pt x="185552" y="698757"/>
                </a:lnTo>
                <a:lnTo>
                  <a:pt x="185552" y="777869"/>
                </a:lnTo>
                <a:cubicBezTo>
                  <a:pt x="185552" y="790593"/>
                  <a:pt x="188398" y="799802"/>
                  <a:pt x="194091" y="805495"/>
                </a:cubicBezTo>
                <a:cubicBezTo>
                  <a:pt x="199951" y="811355"/>
                  <a:pt x="207569" y="814285"/>
                  <a:pt x="216945" y="814285"/>
                </a:cubicBezTo>
                <a:cubicBezTo>
                  <a:pt x="224312" y="814285"/>
                  <a:pt x="230926" y="812276"/>
                  <a:pt x="236786" y="808258"/>
                </a:cubicBezTo>
                <a:cubicBezTo>
                  <a:pt x="242311" y="804407"/>
                  <a:pt x="246748" y="799300"/>
                  <a:pt x="250097" y="792938"/>
                </a:cubicBezTo>
                <a:cubicBezTo>
                  <a:pt x="253278" y="786743"/>
                  <a:pt x="254869" y="780045"/>
                  <a:pt x="254869" y="772846"/>
                </a:cubicBezTo>
                <a:lnTo>
                  <a:pt x="254869" y="698757"/>
                </a:lnTo>
                <a:lnTo>
                  <a:pt x="279481" y="698757"/>
                </a:lnTo>
                <a:cubicBezTo>
                  <a:pt x="285843" y="698757"/>
                  <a:pt x="289025" y="695325"/>
                  <a:pt x="289025" y="688460"/>
                </a:cubicBezTo>
                <a:close/>
                <a:moveTo>
                  <a:pt x="984108" y="645765"/>
                </a:moveTo>
                <a:lnTo>
                  <a:pt x="1005958" y="645765"/>
                </a:lnTo>
                <a:lnTo>
                  <a:pt x="1005958" y="700013"/>
                </a:lnTo>
                <a:lnTo>
                  <a:pt x="1004702" y="718096"/>
                </a:lnTo>
                <a:lnTo>
                  <a:pt x="1005958" y="718096"/>
                </a:lnTo>
                <a:cubicBezTo>
                  <a:pt x="1009306" y="711566"/>
                  <a:pt x="1014999" y="705957"/>
                  <a:pt x="1023036" y="701269"/>
                </a:cubicBezTo>
                <a:cubicBezTo>
                  <a:pt x="1030738" y="696748"/>
                  <a:pt x="1039277" y="694488"/>
                  <a:pt x="1048653" y="694488"/>
                </a:cubicBezTo>
                <a:cubicBezTo>
                  <a:pt x="1064559" y="694488"/>
                  <a:pt x="1076698" y="699176"/>
                  <a:pt x="1085069" y="708552"/>
                </a:cubicBezTo>
                <a:cubicBezTo>
                  <a:pt x="1093441" y="717928"/>
                  <a:pt x="1097626" y="730318"/>
                  <a:pt x="1097626" y="745722"/>
                </a:cubicBezTo>
                <a:lnTo>
                  <a:pt x="1097626" y="829856"/>
                </a:lnTo>
                <a:lnTo>
                  <a:pt x="1075777" y="829856"/>
                </a:lnTo>
                <a:lnTo>
                  <a:pt x="1075777" y="748987"/>
                </a:lnTo>
                <a:cubicBezTo>
                  <a:pt x="1075777" y="737267"/>
                  <a:pt x="1072763" y="728560"/>
                  <a:pt x="1066735" y="722867"/>
                </a:cubicBezTo>
                <a:cubicBezTo>
                  <a:pt x="1060875" y="717175"/>
                  <a:pt x="1053090" y="714328"/>
                  <a:pt x="1043379" y="714328"/>
                </a:cubicBezTo>
                <a:cubicBezTo>
                  <a:pt x="1036849" y="714328"/>
                  <a:pt x="1030570" y="716421"/>
                  <a:pt x="1024543" y="720607"/>
                </a:cubicBezTo>
                <a:cubicBezTo>
                  <a:pt x="1018850" y="724625"/>
                  <a:pt x="1014329" y="729900"/>
                  <a:pt x="1010981" y="736429"/>
                </a:cubicBezTo>
                <a:cubicBezTo>
                  <a:pt x="1007632" y="743127"/>
                  <a:pt x="1005958" y="749908"/>
                  <a:pt x="1005958" y="756772"/>
                </a:cubicBezTo>
                <a:lnTo>
                  <a:pt x="1005958" y="829856"/>
                </a:lnTo>
                <a:lnTo>
                  <a:pt x="984108" y="829856"/>
                </a:lnTo>
                <a:close/>
                <a:moveTo>
                  <a:pt x="113017" y="645765"/>
                </a:moveTo>
                <a:lnTo>
                  <a:pt x="134867" y="645765"/>
                </a:lnTo>
                <a:lnTo>
                  <a:pt x="134867" y="662592"/>
                </a:lnTo>
                <a:lnTo>
                  <a:pt x="151191" y="662592"/>
                </a:lnTo>
                <a:lnTo>
                  <a:pt x="151191" y="679921"/>
                </a:lnTo>
                <a:lnTo>
                  <a:pt x="134867" y="679921"/>
                </a:lnTo>
                <a:lnTo>
                  <a:pt x="134867" y="829856"/>
                </a:lnTo>
                <a:lnTo>
                  <a:pt x="114021" y="829856"/>
                </a:lnTo>
                <a:lnTo>
                  <a:pt x="114021" y="810518"/>
                </a:lnTo>
                <a:lnTo>
                  <a:pt x="113017" y="810518"/>
                </a:lnTo>
                <a:cubicBezTo>
                  <a:pt x="109166" y="816880"/>
                  <a:pt x="103138" y="822406"/>
                  <a:pt x="94934" y="827094"/>
                </a:cubicBezTo>
                <a:cubicBezTo>
                  <a:pt x="87065" y="831614"/>
                  <a:pt x="78191" y="833875"/>
                  <a:pt x="68312" y="833875"/>
                </a:cubicBezTo>
                <a:cubicBezTo>
                  <a:pt x="56090" y="833875"/>
                  <a:pt x="45374" y="830945"/>
                  <a:pt x="36166" y="825084"/>
                </a:cubicBezTo>
                <a:cubicBezTo>
                  <a:pt x="26789" y="819224"/>
                  <a:pt x="19339" y="810936"/>
                  <a:pt x="13813" y="800221"/>
                </a:cubicBezTo>
                <a:cubicBezTo>
                  <a:pt x="8288" y="789673"/>
                  <a:pt x="5526" y="777701"/>
                  <a:pt x="5526" y="764307"/>
                </a:cubicBezTo>
                <a:cubicBezTo>
                  <a:pt x="5526" y="751080"/>
                  <a:pt x="8288" y="739192"/>
                  <a:pt x="13813" y="728644"/>
                </a:cubicBezTo>
                <a:cubicBezTo>
                  <a:pt x="19506" y="717761"/>
                  <a:pt x="26957" y="709389"/>
                  <a:pt x="36166" y="703529"/>
                </a:cubicBezTo>
                <a:cubicBezTo>
                  <a:pt x="45709" y="697502"/>
                  <a:pt x="56425" y="694488"/>
                  <a:pt x="68312" y="694488"/>
                </a:cubicBezTo>
                <a:cubicBezTo>
                  <a:pt x="78024" y="694488"/>
                  <a:pt x="86897" y="696832"/>
                  <a:pt x="94934" y="701520"/>
                </a:cubicBezTo>
                <a:cubicBezTo>
                  <a:pt x="103138" y="706375"/>
                  <a:pt x="109166" y="711984"/>
                  <a:pt x="113017" y="718347"/>
                </a:cubicBezTo>
                <a:lnTo>
                  <a:pt x="114021" y="718347"/>
                </a:lnTo>
                <a:lnTo>
                  <a:pt x="113017" y="700766"/>
                </a:lnTo>
                <a:lnTo>
                  <a:pt x="113017" y="679921"/>
                </a:lnTo>
                <a:lnTo>
                  <a:pt x="73335" y="679921"/>
                </a:lnTo>
                <a:lnTo>
                  <a:pt x="73335" y="662592"/>
                </a:lnTo>
                <a:lnTo>
                  <a:pt x="113017" y="662592"/>
                </a:lnTo>
                <a:close/>
                <a:moveTo>
                  <a:pt x="796891" y="643254"/>
                </a:moveTo>
                <a:cubicBezTo>
                  <a:pt x="801412" y="643254"/>
                  <a:pt x="805096" y="644677"/>
                  <a:pt x="807942" y="647523"/>
                </a:cubicBezTo>
                <a:cubicBezTo>
                  <a:pt x="810956" y="650537"/>
                  <a:pt x="812462" y="654304"/>
                  <a:pt x="812462" y="658825"/>
                </a:cubicBezTo>
                <a:cubicBezTo>
                  <a:pt x="812462" y="663178"/>
                  <a:pt x="810956" y="666862"/>
                  <a:pt x="807942" y="669875"/>
                </a:cubicBezTo>
                <a:cubicBezTo>
                  <a:pt x="804761" y="673056"/>
                  <a:pt x="801077" y="674647"/>
                  <a:pt x="796891" y="674647"/>
                </a:cubicBezTo>
                <a:cubicBezTo>
                  <a:pt x="792706" y="674647"/>
                  <a:pt x="789022" y="673056"/>
                  <a:pt x="785841" y="669875"/>
                </a:cubicBezTo>
                <a:cubicBezTo>
                  <a:pt x="782660" y="666694"/>
                  <a:pt x="781069" y="663011"/>
                  <a:pt x="781069" y="658825"/>
                </a:cubicBezTo>
                <a:cubicBezTo>
                  <a:pt x="781069" y="654472"/>
                  <a:pt x="782660" y="650704"/>
                  <a:pt x="785841" y="647523"/>
                </a:cubicBezTo>
                <a:cubicBezTo>
                  <a:pt x="788687" y="644677"/>
                  <a:pt x="792371" y="643254"/>
                  <a:pt x="796891" y="643254"/>
                </a:cubicBezTo>
                <a:close/>
                <a:moveTo>
                  <a:pt x="183366" y="546906"/>
                </a:moveTo>
                <a:cubicBezTo>
                  <a:pt x="187384" y="546906"/>
                  <a:pt x="190649" y="548162"/>
                  <a:pt x="193161" y="550673"/>
                </a:cubicBezTo>
                <a:cubicBezTo>
                  <a:pt x="195672" y="553185"/>
                  <a:pt x="196928" y="556450"/>
                  <a:pt x="196928" y="560468"/>
                </a:cubicBezTo>
                <a:cubicBezTo>
                  <a:pt x="196928" y="564319"/>
                  <a:pt x="195672" y="567584"/>
                  <a:pt x="193161" y="570263"/>
                </a:cubicBezTo>
                <a:cubicBezTo>
                  <a:pt x="190649" y="573109"/>
                  <a:pt x="187384" y="574532"/>
                  <a:pt x="183366" y="574532"/>
                </a:cubicBezTo>
                <a:cubicBezTo>
                  <a:pt x="179682" y="574532"/>
                  <a:pt x="176417" y="573109"/>
                  <a:pt x="173571" y="570263"/>
                </a:cubicBezTo>
                <a:cubicBezTo>
                  <a:pt x="170725" y="567416"/>
                  <a:pt x="169302" y="564152"/>
                  <a:pt x="169302" y="560468"/>
                </a:cubicBezTo>
                <a:cubicBezTo>
                  <a:pt x="169302" y="556450"/>
                  <a:pt x="170725" y="553185"/>
                  <a:pt x="173571" y="550673"/>
                </a:cubicBezTo>
                <a:cubicBezTo>
                  <a:pt x="176417" y="548162"/>
                  <a:pt x="179682" y="546906"/>
                  <a:pt x="183366" y="546906"/>
                </a:cubicBezTo>
                <a:close/>
                <a:moveTo>
                  <a:pt x="2159041" y="459004"/>
                </a:moveTo>
                <a:cubicBezTo>
                  <a:pt x="2146986" y="459004"/>
                  <a:pt x="2137944" y="461516"/>
                  <a:pt x="2131917" y="466539"/>
                </a:cubicBezTo>
                <a:cubicBezTo>
                  <a:pt x="2125889" y="471562"/>
                  <a:pt x="2122875" y="477924"/>
                  <a:pt x="2122875" y="485626"/>
                </a:cubicBezTo>
                <a:cubicBezTo>
                  <a:pt x="2122875" y="492826"/>
                  <a:pt x="2125638" y="498686"/>
                  <a:pt x="2131163" y="503206"/>
                </a:cubicBezTo>
                <a:cubicBezTo>
                  <a:pt x="2136689" y="507727"/>
                  <a:pt x="2143637" y="509987"/>
                  <a:pt x="2152009" y="509987"/>
                </a:cubicBezTo>
                <a:cubicBezTo>
                  <a:pt x="2159376" y="509987"/>
                  <a:pt x="2166240" y="508062"/>
                  <a:pt x="2172603" y="504211"/>
                </a:cubicBezTo>
                <a:cubicBezTo>
                  <a:pt x="2178965" y="500360"/>
                  <a:pt x="2183988" y="495337"/>
                  <a:pt x="2187672" y="489142"/>
                </a:cubicBezTo>
                <a:cubicBezTo>
                  <a:pt x="2191355" y="482947"/>
                  <a:pt x="2193197" y="475999"/>
                  <a:pt x="2193197" y="468297"/>
                </a:cubicBezTo>
                <a:cubicBezTo>
                  <a:pt x="2189178" y="465618"/>
                  <a:pt x="2184155" y="463358"/>
                  <a:pt x="2178128" y="461516"/>
                </a:cubicBezTo>
                <a:cubicBezTo>
                  <a:pt x="2172435" y="459842"/>
                  <a:pt x="2166073" y="459004"/>
                  <a:pt x="2159041" y="459004"/>
                </a:cubicBezTo>
                <a:close/>
                <a:moveTo>
                  <a:pt x="816016" y="459004"/>
                </a:moveTo>
                <a:cubicBezTo>
                  <a:pt x="803961" y="459004"/>
                  <a:pt x="794919" y="461516"/>
                  <a:pt x="788892" y="466539"/>
                </a:cubicBezTo>
                <a:cubicBezTo>
                  <a:pt x="782864" y="471562"/>
                  <a:pt x="779850" y="477924"/>
                  <a:pt x="779850" y="485626"/>
                </a:cubicBezTo>
                <a:cubicBezTo>
                  <a:pt x="779850" y="492826"/>
                  <a:pt x="782613" y="498686"/>
                  <a:pt x="788138" y="503206"/>
                </a:cubicBezTo>
                <a:cubicBezTo>
                  <a:pt x="793664" y="507727"/>
                  <a:pt x="800612" y="509987"/>
                  <a:pt x="808984" y="509987"/>
                </a:cubicBezTo>
                <a:cubicBezTo>
                  <a:pt x="816351" y="509987"/>
                  <a:pt x="823215" y="508062"/>
                  <a:pt x="829578" y="504211"/>
                </a:cubicBezTo>
                <a:cubicBezTo>
                  <a:pt x="835940" y="500360"/>
                  <a:pt x="840963" y="495337"/>
                  <a:pt x="844647" y="489142"/>
                </a:cubicBezTo>
                <a:cubicBezTo>
                  <a:pt x="848330" y="482947"/>
                  <a:pt x="850172" y="475999"/>
                  <a:pt x="850172" y="468297"/>
                </a:cubicBezTo>
                <a:cubicBezTo>
                  <a:pt x="846153" y="465618"/>
                  <a:pt x="841131" y="463358"/>
                  <a:pt x="835103" y="461516"/>
                </a:cubicBezTo>
                <a:cubicBezTo>
                  <a:pt x="829410" y="459842"/>
                  <a:pt x="823048" y="459004"/>
                  <a:pt x="816016" y="459004"/>
                </a:cubicBezTo>
                <a:close/>
                <a:moveTo>
                  <a:pt x="1673033" y="409528"/>
                </a:moveTo>
                <a:cubicBezTo>
                  <a:pt x="1664996" y="409528"/>
                  <a:pt x="1657462" y="411538"/>
                  <a:pt x="1650430" y="415556"/>
                </a:cubicBezTo>
                <a:cubicBezTo>
                  <a:pt x="1643565" y="419574"/>
                  <a:pt x="1637956" y="425351"/>
                  <a:pt x="1633603" y="432885"/>
                </a:cubicBezTo>
                <a:cubicBezTo>
                  <a:pt x="1629417" y="440252"/>
                  <a:pt x="1627324" y="449126"/>
                  <a:pt x="1627324" y="459507"/>
                </a:cubicBezTo>
                <a:cubicBezTo>
                  <a:pt x="1627324" y="469720"/>
                  <a:pt x="1629417" y="478510"/>
                  <a:pt x="1633603" y="485877"/>
                </a:cubicBezTo>
                <a:cubicBezTo>
                  <a:pt x="1637956" y="493412"/>
                  <a:pt x="1643565" y="499188"/>
                  <a:pt x="1650430" y="503206"/>
                </a:cubicBezTo>
                <a:cubicBezTo>
                  <a:pt x="1657797" y="507392"/>
                  <a:pt x="1665331" y="509485"/>
                  <a:pt x="1673033" y="509485"/>
                </a:cubicBezTo>
                <a:cubicBezTo>
                  <a:pt x="1680735" y="509485"/>
                  <a:pt x="1688269" y="507392"/>
                  <a:pt x="1695636" y="503206"/>
                </a:cubicBezTo>
                <a:cubicBezTo>
                  <a:pt x="1702334" y="499355"/>
                  <a:pt x="1707859" y="493579"/>
                  <a:pt x="1712212" y="485877"/>
                </a:cubicBezTo>
                <a:cubicBezTo>
                  <a:pt x="1716398" y="478510"/>
                  <a:pt x="1718491" y="469720"/>
                  <a:pt x="1718491" y="459507"/>
                </a:cubicBezTo>
                <a:cubicBezTo>
                  <a:pt x="1718491" y="449126"/>
                  <a:pt x="1716398" y="440252"/>
                  <a:pt x="1712212" y="432885"/>
                </a:cubicBezTo>
                <a:cubicBezTo>
                  <a:pt x="1707859" y="425183"/>
                  <a:pt x="1702334" y="419407"/>
                  <a:pt x="1695636" y="415556"/>
                </a:cubicBezTo>
                <a:cubicBezTo>
                  <a:pt x="1688604" y="411538"/>
                  <a:pt x="1681070" y="409528"/>
                  <a:pt x="1673033" y="409528"/>
                </a:cubicBezTo>
                <a:close/>
                <a:moveTo>
                  <a:pt x="670146" y="409528"/>
                </a:moveTo>
                <a:cubicBezTo>
                  <a:pt x="662276" y="409528"/>
                  <a:pt x="655077" y="411538"/>
                  <a:pt x="648547" y="415556"/>
                </a:cubicBezTo>
                <a:cubicBezTo>
                  <a:pt x="641850" y="419742"/>
                  <a:pt x="636659" y="425351"/>
                  <a:pt x="632976" y="432383"/>
                </a:cubicBezTo>
                <a:cubicBezTo>
                  <a:pt x="629125" y="439750"/>
                  <a:pt x="627199" y="448540"/>
                  <a:pt x="627199" y="458753"/>
                </a:cubicBezTo>
                <a:cubicBezTo>
                  <a:pt x="627199" y="468632"/>
                  <a:pt x="629125" y="477422"/>
                  <a:pt x="632976" y="485124"/>
                </a:cubicBezTo>
                <a:cubicBezTo>
                  <a:pt x="636659" y="492491"/>
                  <a:pt x="641850" y="498100"/>
                  <a:pt x="648547" y="501951"/>
                </a:cubicBezTo>
                <a:cubicBezTo>
                  <a:pt x="655244" y="505802"/>
                  <a:pt x="662444" y="507727"/>
                  <a:pt x="670146" y="507727"/>
                </a:cubicBezTo>
                <a:cubicBezTo>
                  <a:pt x="678182" y="507727"/>
                  <a:pt x="685298" y="505802"/>
                  <a:pt x="691493" y="501951"/>
                </a:cubicBezTo>
                <a:cubicBezTo>
                  <a:pt x="698023" y="497932"/>
                  <a:pt x="703213" y="492240"/>
                  <a:pt x="707064" y="484873"/>
                </a:cubicBezTo>
                <a:cubicBezTo>
                  <a:pt x="710915" y="477506"/>
                  <a:pt x="712841" y="468799"/>
                  <a:pt x="712841" y="458753"/>
                </a:cubicBezTo>
                <a:cubicBezTo>
                  <a:pt x="712841" y="448372"/>
                  <a:pt x="710915" y="439499"/>
                  <a:pt x="707064" y="432132"/>
                </a:cubicBezTo>
                <a:cubicBezTo>
                  <a:pt x="703213" y="424597"/>
                  <a:pt x="698023" y="418988"/>
                  <a:pt x="691493" y="415305"/>
                </a:cubicBezTo>
                <a:cubicBezTo>
                  <a:pt x="684796" y="411454"/>
                  <a:pt x="677680" y="409528"/>
                  <a:pt x="670146" y="409528"/>
                </a:cubicBezTo>
                <a:close/>
                <a:moveTo>
                  <a:pt x="183366" y="409528"/>
                </a:moveTo>
                <a:cubicBezTo>
                  <a:pt x="173320" y="409528"/>
                  <a:pt x="164530" y="412877"/>
                  <a:pt x="156995" y="419574"/>
                </a:cubicBezTo>
                <a:cubicBezTo>
                  <a:pt x="149963" y="425937"/>
                  <a:pt x="145275" y="434643"/>
                  <a:pt x="142931" y="445694"/>
                </a:cubicBezTo>
                <a:lnTo>
                  <a:pt x="222796" y="445694"/>
                </a:lnTo>
                <a:cubicBezTo>
                  <a:pt x="222629" y="440168"/>
                  <a:pt x="221122" y="434643"/>
                  <a:pt x="218275" y="429118"/>
                </a:cubicBezTo>
                <a:cubicBezTo>
                  <a:pt x="215596" y="423760"/>
                  <a:pt x="211327" y="419156"/>
                  <a:pt x="205467" y="415305"/>
                </a:cubicBezTo>
                <a:cubicBezTo>
                  <a:pt x="199607" y="411454"/>
                  <a:pt x="192240" y="409528"/>
                  <a:pt x="183366" y="409528"/>
                </a:cubicBezTo>
                <a:close/>
                <a:moveTo>
                  <a:pt x="1807741" y="393957"/>
                </a:moveTo>
                <a:lnTo>
                  <a:pt x="1831098" y="393957"/>
                </a:lnTo>
                <a:lnTo>
                  <a:pt x="1871784" y="499439"/>
                </a:lnTo>
                <a:lnTo>
                  <a:pt x="1872286" y="499439"/>
                </a:lnTo>
                <a:lnTo>
                  <a:pt x="1913474" y="393957"/>
                </a:lnTo>
                <a:lnTo>
                  <a:pt x="1936329" y="393957"/>
                </a:lnTo>
                <a:lnTo>
                  <a:pt x="1882834" y="525056"/>
                </a:lnTo>
                <a:lnTo>
                  <a:pt x="1860733" y="525056"/>
                </a:lnTo>
                <a:close/>
                <a:moveTo>
                  <a:pt x="1367117" y="393957"/>
                </a:moveTo>
                <a:lnTo>
                  <a:pt x="1388967" y="393957"/>
                </a:lnTo>
                <a:lnTo>
                  <a:pt x="1388967" y="525056"/>
                </a:lnTo>
                <a:lnTo>
                  <a:pt x="1367117" y="525056"/>
                </a:lnTo>
                <a:close/>
                <a:moveTo>
                  <a:pt x="884067" y="393957"/>
                </a:moveTo>
                <a:lnTo>
                  <a:pt x="907675" y="393957"/>
                </a:lnTo>
                <a:lnTo>
                  <a:pt x="948863" y="491402"/>
                </a:lnTo>
                <a:lnTo>
                  <a:pt x="949366" y="491402"/>
                </a:lnTo>
                <a:lnTo>
                  <a:pt x="989047" y="393957"/>
                </a:lnTo>
                <a:lnTo>
                  <a:pt x="1012655" y="393957"/>
                </a:lnTo>
                <a:lnTo>
                  <a:pt x="931785" y="580560"/>
                </a:lnTo>
                <a:lnTo>
                  <a:pt x="909182" y="580560"/>
                </a:lnTo>
                <a:lnTo>
                  <a:pt x="938315" y="516768"/>
                </a:lnTo>
                <a:close/>
                <a:moveTo>
                  <a:pt x="268477" y="393957"/>
                </a:moveTo>
                <a:lnTo>
                  <a:pt x="290327" y="393957"/>
                </a:lnTo>
                <a:lnTo>
                  <a:pt x="290327" y="473069"/>
                </a:lnTo>
                <a:cubicBezTo>
                  <a:pt x="290327" y="485793"/>
                  <a:pt x="293173" y="495002"/>
                  <a:pt x="298866" y="500695"/>
                </a:cubicBezTo>
                <a:cubicBezTo>
                  <a:pt x="304726" y="506555"/>
                  <a:pt x="312344" y="509485"/>
                  <a:pt x="321720" y="509485"/>
                </a:cubicBezTo>
                <a:cubicBezTo>
                  <a:pt x="329087" y="509485"/>
                  <a:pt x="335701" y="507476"/>
                  <a:pt x="341561" y="503458"/>
                </a:cubicBezTo>
                <a:cubicBezTo>
                  <a:pt x="347086" y="499607"/>
                  <a:pt x="351523" y="494500"/>
                  <a:pt x="354872" y="488138"/>
                </a:cubicBezTo>
                <a:cubicBezTo>
                  <a:pt x="358053" y="481943"/>
                  <a:pt x="359644" y="475245"/>
                  <a:pt x="359644" y="468046"/>
                </a:cubicBezTo>
                <a:lnTo>
                  <a:pt x="359644" y="393957"/>
                </a:lnTo>
                <a:lnTo>
                  <a:pt x="381493" y="393957"/>
                </a:lnTo>
                <a:lnTo>
                  <a:pt x="381493" y="525056"/>
                </a:lnTo>
                <a:lnTo>
                  <a:pt x="360648" y="525056"/>
                </a:lnTo>
                <a:lnTo>
                  <a:pt x="360648" y="505969"/>
                </a:lnTo>
                <a:lnTo>
                  <a:pt x="359644" y="505969"/>
                </a:lnTo>
                <a:cubicBezTo>
                  <a:pt x="356295" y="512331"/>
                  <a:pt x="350518" y="517857"/>
                  <a:pt x="342314" y="522545"/>
                </a:cubicBezTo>
                <a:cubicBezTo>
                  <a:pt x="334780" y="526898"/>
                  <a:pt x="326408" y="529075"/>
                  <a:pt x="317200" y="529075"/>
                </a:cubicBezTo>
                <a:cubicBezTo>
                  <a:pt x="301294" y="529075"/>
                  <a:pt x="289239" y="524470"/>
                  <a:pt x="281034" y="515261"/>
                </a:cubicBezTo>
                <a:cubicBezTo>
                  <a:pt x="272663" y="505885"/>
                  <a:pt x="268477" y="492909"/>
                  <a:pt x="268477" y="476334"/>
                </a:cubicBezTo>
                <a:close/>
                <a:moveTo>
                  <a:pt x="71717" y="393957"/>
                </a:moveTo>
                <a:lnTo>
                  <a:pt x="93567" y="393957"/>
                </a:lnTo>
                <a:lnTo>
                  <a:pt x="93567" y="525056"/>
                </a:lnTo>
                <a:lnTo>
                  <a:pt x="71717" y="525056"/>
                </a:lnTo>
                <a:close/>
                <a:moveTo>
                  <a:pt x="2157032" y="389688"/>
                </a:moveTo>
                <a:cubicBezTo>
                  <a:pt x="2174779" y="389688"/>
                  <a:pt x="2188760" y="394376"/>
                  <a:pt x="2198973" y="403752"/>
                </a:cubicBezTo>
                <a:cubicBezTo>
                  <a:pt x="2209019" y="412961"/>
                  <a:pt x="2214042" y="425686"/>
                  <a:pt x="2214042" y="441926"/>
                </a:cubicBezTo>
                <a:lnTo>
                  <a:pt x="2214042" y="525056"/>
                </a:lnTo>
                <a:lnTo>
                  <a:pt x="2193197" y="525056"/>
                </a:lnTo>
                <a:lnTo>
                  <a:pt x="2193197" y="506220"/>
                </a:lnTo>
                <a:lnTo>
                  <a:pt x="2192192" y="506220"/>
                </a:lnTo>
                <a:cubicBezTo>
                  <a:pt x="2188341" y="512750"/>
                  <a:pt x="2182732" y="518192"/>
                  <a:pt x="2175365" y="522545"/>
                </a:cubicBezTo>
                <a:cubicBezTo>
                  <a:pt x="2168166" y="526898"/>
                  <a:pt x="2159627" y="529075"/>
                  <a:pt x="2149748" y="529075"/>
                </a:cubicBezTo>
                <a:cubicBezTo>
                  <a:pt x="2140037" y="529075"/>
                  <a:pt x="2131498" y="527233"/>
                  <a:pt x="2124131" y="523549"/>
                </a:cubicBezTo>
                <a:cubicBezTo>
                  <a:pt x="2116429" y="519698"/>
                  <a:pt x="2110569" y="514508"/>
                  <a:pt x="2106551" y="507978"/>
                </a:cubicBezTo>
                <a:cubicBezTo>
                  <a:pt x="2102533" y="501448"/>
                  <a:pt x="2100523" y="493914"/>
                  <a:pt x="2100523" y="485375"/>
                </a:cubicBezTo>
                <a:cubicBezTo>
                  <a:pt x="2100523" y="471478"/>
                  <a:pt x="2105714" y="460679"/>
                  <a:pt x="2116094" y="452977"/>
                </a:cubicBezTo>
                <a:cubicBezTo>
                  <a:pt x="2126810" y="445108"/>
                  <a:pt x="2140037" y="441173"/>
                  <a:pt x="2155776" y="441173"/>
                </a:cubicBezTo>
                <a:cubicBezTo>
                  <a:pt x="2163980" y="441173"/>
                  <a:pt x="2171347" y="442010"/>
                  <a:pt x="2177877" y="443684"/>
                </a:cubicBezTo>
                <a:cubicBezTo>
                  <a:pt x="2184574" y="445359"/>
                  <a:pt x="2189681" y="447368"/>
                  <a:pt x="2193197" y="449712"/>
                </a:cubicBezTo>
                <a:lnTo>
                  <a:pt x="2193197" y="441675"/>
                </a:lnTo>
                <a:cubicBezTo>
                  <a:pt x="2193197" y="432132"/>
                  <a:pt x="2189848" y="424346"/>
                  <a:pt x="2183151" y="418319"/>
                </a:cubicBezTo>
                <a:cubicBezTo>
                  <a:pt x="2176454" y="412291"/>
                  <a:pt x="2167747" y="409277"/>
                  <a:pt x="2157032" y="409277"/>
                </a:cubicBezTo>
                <a:cubicBezTo>
                  <a:pt x="2149832" y="409277"/>
                  <a:pt x="2143135" y="410868"/>
                  <a:pt x="2136940" y="414049"/>
                </a:cubicBezTo>
                <a:cubicBezTo>
                  <a:pt x="2130410" y="417398"/>
                  <a:pt x="2125471" y="421835"/>
                  <a:pt x="2122122" y="427360"/>
                </a:cubicBezTo>
                <a:lnTo>
                  <a:pt x="2105546" y="415054"/>
                </a:lnTo>
                <a:cubicBezTo>
                  <a:pt x="2110569" y="407352"/>
                  <a:pt x="2117685" y="401157"/>
                  <a:pt x="2126894" y="396469"/>
                </a:cubicBezTo>
                <a:cubicBezTo>
                  <a:pt x="2135935" y="391948"/>
                  <a:pt x="2145981" y="389688"/>
                  <a:pt x="2157032" y="389688"/>
                </a:cubicBezTo>
                <a:close/>
                <a:moveTo>
                  <a:pt x="1673033" y="389688"/>
                </a:moveTo>
                <a:cubicBezTo>
                  <a:pt x="1685925" y="389688"/>
                  <a:pt x="1697478" y="392785"/>
                  <a:pt x="1707692" y="398980"/>
                </a:cubicBezTo>
                <a:cubicBezTo>
                  <a:pt x="1717905" y="405175"/>
                  <a:pt x="1725942" y="413630"/>
                  <a:pt x="1731802" y="424346"/>
                </a:cubicBezTo>
                <a:cubicBezTo>
                  <a:pt x="1737494" y="434727"/>
                  <a:pt x="1740341" y="446447"/>
                  <a:pt x="1740341" y="459507"/>
                </a:cubicBezTo>
                <a:cubicBezTo>
                  <a:pt x="1740341" y="472566"/>
                  <a:pt x="1737494" y="484287"/>
                  <a:pt x="1731802" y="494667"/>
                </a:cubicBezTo>
                <a:cubicBezTo>
                  <a:pt x="1725942" y="505383"/>
                  <a:pt x="1717905" y="513838"/>
                  <a:pt x="1707692" y="520033"/>
                </a:cubicBezTo>
                <a:cubicBezTo>
                  <a:pt x="1697813" y="526061"/>
                  <a:pt x="1686260" y="529075"/>
                  <a:pt x="1673033" y="529075"/>
                </a:cubicBezTo>
                <a:cubicBezTo>
                  <a:pt x="1659806" y="529075"/>
                  <a:pt x="1648253" y="526061"/>
                  <a:pt x="1638375" y="520033"/>
                </a:cubicBezTo>
                <a:cubicBezTo>
                  <a:pt x="1628162" y="513838"/>
                  <a:pt x="1620125" y="505383"/>
                  <a:pt x="1614265" y="494667"/>
                </a:cubicBezTo>
                <a:cubicBezTo>
                  <a:pt x="1608572" y="484287"/>
                  <a:pt x="1605726" y="472566"/>
                  <a:pt x="1605726" y="459507"/>
                </a:cubicBezTo>
                <a:cubicBezTo>
                  <a:pt x="1605726" y="446447"/>
                  <a:pt x="1608572" y="434727"/>
                  <a:pt x="1614265" y="424346"/>
                </a:cubicBezTo>
                <a:cubicBezTo>
                  <a:pt x="1620125" y="413630"/>
                  <a:pt x="1628162" y="405175"/>
                  <a:pt x="1638375" y="398980"/>
                </a:cubicBezTo>
                <a:cubicBezTo>
                  <a:pt x="1648588" y="392785"/>
                  <a:pt x="1660141" y="389688"/>
                  <a:pt x="1673033" y="389688"/>
                </a:cubicBezTo>
                <a:close/>
                <a:moveTo>
                  <a:pt x="1534177" y="389688"/>
                </a:moveTo>
                <a:cubicBezTo>
                  <a:pt x="1549915" y="389688"/>
                  <a:pt x="1561887" y="394292"/>
                  <a:pt x="1570091" y="403501"/>
                </a:cubicBezTo>
                <a:cubicBezTo>
                  <a:pt x="1578462" y="412877"/>
                  <a:pt x="1582648" y="425351"/>
                  <a:pt x="1582648" y="440922"/>
                </a:cubicBezTo>
                <a:lnTo>
                  <a:pt x="1582648" y="525056"/>
                </a:lnTo>
                <a:lnTo>
                  <a:pt x="1560798" y="525056"/>
                </a:lnTo>
                <a:lnTo>
                  <a:pt x="1560798" y="444187"/>
                </a:lnTo>
                <a:cubicBezTo>
                  <a:pt x="1560798" y="432132"/>
                  <a:pt x="1557868" y="423341"/>
                  <a:pt x="1552008" y="417816"/>
                </a:cubicBezTo>
                <a:cubicBezTo>
                  <a:pt x="1546315" y="412291"/>
                  <a:pt x="1538362" y="409528"/>
                  <a:pt x="1528149" y="409528"/>
                </a:cubicBezTo>
                <a:cubicBezTo>
                  <a:pt x="1521117" y="409528"/>
                  <a:pt x="1514838" y="411538"/>
                  <a:pt x="1509313" y="415556"/>
                </a:cubicBezTo>
                <a:cubicBezTo>
                  <a:pt x="1503453" y="419909"/>
                  <a:pt x="1499100" y="425099"/>
                  <a:pt x="1496253" y="431127"/>
                </a:cubicBezTo>
                <a:cubicBezTo>
                  <a:pt x="1493240" y="437657"/>
                  <a:pt x="1491733" y="444354"/>
                  <a:pt x="1491733" y="451219"/>
                </a:cubicBezTo>
                <a:lnTo>
                  <a:pt x="1491733" y="525056"/>
                </a:lnTo>
                <a:lnTo>
                  <a:pt x="1469883" y="525056"/>
                </a:lnTo>
                <a:lnTo>
                  <a:pt x="1469883" y="393957"/>
                </a:lnTo>
                <a:lnTo>
                  <a:pt x="1490477" y="393957"/>
                </a:lnTo>
                <a:lnTo>
                  <a:pt x="1490477" y="413296"/>
                </a:lnTo>
                <a:lnTo>
                  <a:pt x="1491733" y="413296"/>
                </a:lnTo>
                <a:cubicBezTo>
                  <a:pt x="1495249" y="406766"/>
                  <a:pt x="1500941" y="401240"/>
                  <a:pt x="1508811" y="396720"/>
                </a:cubicBezTo>
                <a:cubicBezTo>
                  <a:pt x="1516847" y="392032"/>
                  <a:pt x="1525303" y="389688"/>
                  <a:pt x="1534177" y="389688"/>
                </a:cubicBezTo>
                <a:close/>
                <a:moveTo>
                  <a:pt x="814007" y="389688"/>
                </a:moveTo>
                <a:cubicBezTo>
                  <a:pt x="831754" y="389688"/>
                  <a:pt x="845735" y="394376"/>
                  <a:pt x="855948" y="403752"/>
                </a:cubicBezTo>
                <a:cubicBezTo>
                  <a:pt x="865994" y="412961"/>
                  <a:pt x="871017" y="425686"/>
                  <a:pt x="871017" y="441926"/>
                </a:cubicBezTo>
                <a:lnTo>
                  <a:pt x="871017" y="525056"/>
                </a:lnTo>
                <a:lnTo>
                  <a:pt x="850172" y="525056"/>
                </a:lnTo>
                <a:lnTo>
                  <a:pt x="850172" y="506220"/>
                </a:lnTo>
                <a:lnTo>
                  <a:pt x="849167" y="506220"/>
                </a:lnTo>
                <a:cubicBezTo>
                  <a:pt x="845316" y="512750"/>
                  <a:pt x="839707" y="518192"/>
                  <a:pt x="832340" y="522545"/>
                </a:cubicBezTo>
                <a:cubicBezTo>
                  <a:pt x="825141" y="526898"/>
                  <a:pt x="816602" y="529075"/>
                  <a:pt x="806723" y="529075"/>
                </a:cubicBezTo>
                <a:cubicBezTo>
                  <a:pt x="797012" y="529075"/>
                  <a:pt x="788473" y="527233"/>
                  <a:pt x="781106" y="523549"/>
                </a:cubicBezTo>
                <a:cubicBezTo>
                  <a:pt x="773404" y="519698"/>
                  <a:pt x="767544" y="514508"/>
                  <a:pt x="763526" y="507978"/>
                </a:cubicBezTo>
                <a:cubicBezTo>
                  <a:pt x="759508" y="501448"/>
                  <a:pt x="757498" y="493914"/>
                  <a:pt x="757498" y="485375"/>
                </a:cubicBezTo>
                <a:cubicBezTo>
                  <a:pt x="757498" y="471478"/>
                  <a:pt x="762689" y="460679"/>
                  <a:pt x="773069" y="452977"/>
                </a:cubicBezTo>
                <a:cubicBezTo>
                  <a:pt x="783785" y="445108"/>
                  <a:pt x="797012" y="441173"/>
                  <a:pt x="812751" y="441173"/>
                </a:cubicBezTo>
                <a:cubicBezTo>
                  <a:pt x="820955" y="441173"/>
                  <a:pt x="828322" y="442010"/>
                  <a:pt x="834852" y="443684"/>
                </a:cubicBezTo>
                <a:cubicBezTo>
                  <a:pt x="841549" y="445359"/>
                  <a:pt x="846656" y="447368"/>
                  <a:pt x="850172" y="449712"/>
                </a:cubicBezTo>
                <a:lnTo>
                  <a:pt x="850172" y="441675"/>
                </a:lnTo>
                <a:cubicBezTo>
                  <a:pt x="850172" y="432132"/>
                  <a:pt x="846823" y="424346"/>
                  <a:pt x="840126" y="418319"/>
                </a:cubicBezTo>
                <a:cubicBezTo>
                  <a:pt x="833429" y="412291"/>
                  <a:pt x="824722" y="409277"/>
                  <a:pt x="814007" y="409277"/>
                </a:cubicBezTo>
                <a:cubicBezTo>
                  <a:pt x="806807" y="409277"/>
                  <a:pt x="800110" y="410868"/>
                  <a:pt x="793915" y="414049"/>
                </a:cubicBezTo>
                <a:cubicBezTo>
                  <a:pt x="787385" y="417398"/>
                  <a:pt x="782446" y="421835"/>
                  <a:pt x="779097" y="427360"/>
                </a:cubicBezTo>
                <a:lnTo>
                  <a:pt x="762521" y="415054"/>
                </a:lnTo>
                <a:cubicBezTo>
                  <a:pt x="767544" y="407352"/>
                  <a:pt x="774660" y="401157"/>
                  <a:pt x="783869" y="396469"/>
                </a:cubicBezTo>
                <a:cubicBezTo>
                  <a:pt x="792910" y="391948"/>
                  <a:pt x="802956" y="389688"/>
                  <a:pt x="814007" y="389688"/>
                </a:cubicBezTo>
                <a:close/>
                <a:moveTo>
                  <a:pt x="667132" y="389688"/>
                </a:moveTo>
                <a:cubicBezTo>
                  <a:pt x="677178" y="389688"/>
                  <a:pt x="686052" y="391781"/>
                  <a:pt x="693753" y="395966"/>
                </a:cubicBezTo>
                <a:cubicBezTo>
                  <a:pt x="701455" y="400152"/>
                  <a:pt x="707483" y="405761"/>
                  <a:pt x="711836" y="412793"/>
                </a:cubicBezTo>
                <a:lnTo>
                  <a:pt x="712841" y="412793"/>
                </a:lnTo>
                <a:lnTo>
                  <a:pt x="712841" y="393957"/>
                </a:lnTo>
                <a:lnTo>
                  <a:pt x="733686" y="393957"/>
                </a:lnTo>
                <a:lnTo>
                  <a:pt x="733686" y="520033"/>
                </a:lnTo>
                <a:cubicBezTo>
                  <a:pt x="733686" y="540962"/>
                  <a:pt x="727826" y="557036"/>
                  <a:pt x="716106" y="568254"/>
                </a:cubicBezTo>
                <a:cubicBezTo>
                  <a:pt x="704553" y="579304"/>
                  <a:pt x="689233" y="584829"/>
                  <a:pt x="670146" y="584829"/>
                </a:cubicBezTo>
                <a:cubicBezTo>
                  <a:pt x="654574" y="584829"/>
                  <a:pt x="641850" y="581230"/>
                  <a:pt x="631971" y="574030"/>
                </a:cubicBezTo>
                <a:cubicBezTo>
                  <a:pt x="621925" y="566830"/>
                  <a:pt x="615144" y="558124"/>
                  <a:pt x="611628" y="547911"/>
                </a:cubicBezTo>
                <a:lnTo>
                  <a:pt x="631720" y="539372"/>
                </a:lnTo>
                <a:cubicBezTo>
                  <a:pt x="634566" y="547073"/>
                  <a:pt x="639338" y="553268"/>
                  <a:pt x="646035" y="557957"/>
                </a:cubicBezTo>
                <a:cubicBezTo>
                  <a:pt x="652733" y="562645"/>
                  <a:pt x="660769" y="564989"/>
                  <a:pt x="670146" y="564989"/>
                </a:cubicBezTo>
                <a:cubicBezTo>
                  <a:pt x="683540" y="564989"/>
                  <a:pt x="694005" y="561054"/>
                  <a:pt x="701539" y="553185"/>
                </a:cubicBezTo>
                <a:cubicBezTo>
                  <a:pt x="709073" y="545483"/>
                  <a:pt x="712841" y="534265"/>
                  <a:pt x="712841" y="519531"/>
                </a:cubicBezTo>
                <a:lnTo>
                  <a:pt x="712841" y="504964"/>
                </a:lnTo>
                <a:lnTo>
                  <a:pt x="711836" y="504964"/>
                </a:lnTo>
                <a:cubicBezTo>
                  <a:pt x="707650" y="511494"/>
                  <a:pt x="701623" y="516936"/>
                  <a:pt x="693753" y="521289"/>
                </a:cubicBezTo>
                <a:cubicBezTo>
                  <a:pt x="686052" y="525475"/>
                  <a:pt x="677178" y="527568"/>
                  <a:pt x="667132" y="527568"/>
                </a:cubicBezTo>
                <a:cubicBezTo>
                  <a:pt x="655746" y="527568"/>
                  <a:pt x="645366" y="524638"/>
                  <a:pt x="635989" y="518778"/>
                </a:cubicBezTo>
                <a:cubicBezTo>
                  <a:pt x="626781" y="513085"/>
                  <a:pt x="619414" y="504964"/>
                  <a:pt x="613888" y="494416"/>
                </a:cubicBezTo>
                <a:cubicBezTo>
                  <a:pt x="608363" y="483868"/>
                  <a:pt x="605601" y="471980"/>
                  <a:pt x="605601" y="458753"/>
                </a:cubicBezTo>
                <a:cubicBezTo>
                  <a:pt x="605601" y="445526"/>
                  <a:pt x="608363" y="433639"/>
                  <a:pt x="613888" y="423090"/>
                </a:cubicBezTo>
                <a:cubicBezTo>
                  <a:pt x="619581" y="412375"/>
                  <a:pt x="626948" y="404171"/>
                  <a:pt x="635989" y="398478"/>
                </a:cubicBezTo>
                <a:cubicBezTo>
                  <a:pt x="645366" y="392618"/>
                  <a:pt x="655746" y="389688"/>
                  <a:pt x="667132" y="389688"/>
                </a:cubicBezTo>
                <a:close/>
                <a:moveTo>
                  <a:pt x="534051" y="389688"/>
                </a:moveTo>
                <a:cubicBezTo>
                  <a:pt x="549790" y="389688"/>
                  <a:pt x="561761" y="394292"/>
                  <a:pt x="569966" y="403501"/>
                </a:cubicBezTo>
                <a:cubicBezTo>
                  <a:pt x="578337" y="412877"/>
                  <a:pt x="582523" y="425351"/>
                  <a:pt x="582523" y="440922"/>
                </a:cubicBezTo>
                <a:lnTo>
                  <a:pt x="582523" y="525056"/>
                </a:lnTo>
                <a:lnTo>
                  <a:pt x="560673" y="525056"/>
                </a:lnTo>
                <a:lnTo>
                  <a:pt x="560673" y="444187"/>
                </a:lnTo>
                <a:cubicBezTo>
                  <a:pt x="560673" y="432132"/>
                  <a:pt x="557743" y="423341"/>
                  <a:pt x="551883" y="417816"/>
                </a:cubicBezTo>
                <a:cubicBezTo>
                  <a:pt x="546190" y="412291"/>
                  <a:pt x="538237" y="409528"/>
                  <a:pt x="528024" y="409528"/>
                </a:cubicBezTo>
                <a:cubicBezTo>
                  <a:pt x="520992" y="409528"/>
                  <a:pt x="514713" y="411538"/>
                  <a:pt x="509188" y="415556"/>
                </a:cubicBezTo>
                <a:cubicBezTo>
                  <a:pt x="503328" y="419909"/>
                  <a:pt x="498975" y="425099"/>
                  <a:pt x="496128" y="431127"/>
                </a:cubicBezTo>
                <a:cubicBezTo>
                  <a:pt x="493114" y="437657"/>
                  <a:pt x="491608" y="444354"/>
                  <a:pt x="491608" y="451219"/>
                </a:cubicBezTo>
                <a:lnTo>
                  <a:pt x="491608" y="525056"/>
                </a:lnTo>
                <a:lnTo>
                  <a:pt x="469758" y="525056"/>
                </a:lnTo>
                <a:lnTo>
                  <a:pt x="469758" y="393957"/>
                </a:lnTo>
                <a:lnTo>
                  <a:pt x="490352" y="393957"/>
                </a:lnTo>
                <a:lnTo>
                  <a:pt x="490352" y="413296"/>
                </a:lnTo>
                <a:lnTo>
                  <a:pt x="491608" y="413296"/>
                </a:lnTo>
                <a:cubicBezTo>
                  <a:pt x="495124" y="406766"/>
                  <a:pt x="500816" y="401240"/>
                  <a:pt x="508686" y="396720"/>
                </a:cubicBezTo>
                <a:cubicBezTo>
                  <a:pt x="516722" y="392032"/>
                  <a:pt x="525178" y="389688"/>
                  <a:pt x="534051" y="389688"/>
                </a:cubicBezTo>
                <a:close/>
                <a:moveTo>
                  <a:pt x="183366" y="389688"/>
                </a:moveTo>
                <a:cubicBezTo>
                  <a:pt x="195923" y="389688"/>
                  <a:pt x="207057" y="392618"/>
                  <a:pt x="216769" y="398478"/>
                </a:cubicBezTo>
                <a:cubicBezTo>
                  <a:pt x="226145" y="404171"/>
                  <a:pt x="233344" y="412040"/>
                  <a:pt x="238367" y="422086"/>
                </a:cubicBezTo>
                <a:cubicBezTo>
                  <a:pt x="243558" y="432466"/>
                  <a:pt x="246153" y="444103"/>
                  <a:pt x="246153" y="456995"/>
                </a:cubicBezTo>
                <a:cubicBezTo>
                  <a:pt x="246153" y="458000"/>
                  <a:pt x="245985" y="460176"/>
                  <a:pt x="245650" y="463525"/>
                </a:cubicBezTo>
                <a:lnTo>
                  <a:pt x="141675" y="463525"/>
                </a:lnTo>
                <a:cubicBezTo>
                  <a:pt x="142178" y="473571"/>
                  <a:pt x="144605" y="482026"/>
                  <a:pt x="148959" y="488891"/>
                </a:cubicBezTo>
                <a:cubicBezTo>
                  <a:pt x="153144" y="495421"/>
                  <a:pt x="158586" y="500527"/>
                  <a:pt x="165283" y="504211"/>
                </a:cubicBezTo>
                <a:cubicBezTo>
                  <a:pt x="171813" y="507727"/>
                  <a:pt x="178678" y="509485"/>
                  <a:pt x="185877" y="509485"/>
                </a:cubicBezTo>
                <a:cubicBezTo>
                  <a:pt x="202955" y="509485"/>
                  <a:pt x="215931" y="501532"/>
                  <a:pt x="224805" y="485626"/>
                </a:cubicBezTo>
                <a:lnTo>
                  <a:pt x="243139" y="494667"/>
                </a:lnTo>
                <a:cubicBezTo>
                  <a:pt x="237614" y="505216"/>
                  <a:pt x="229996" y="513587"/>
                  <a:pt x="220285" y="519782"/>
                </a:cubicBezTo>
                <a:cubicBezTo>
                  <a:pt x="210574" y="525977"/>
                  <a:pt x="198853" y="529075"/>
                  <a:pt x="185124" y="529075"/>
                </a:cubicBezTo>
                <a:cubicBezTo>
                  <a:pt x="172399" y="529075"/>
                  <a:pt x="161181" y="526145"/>
                  <a:pt x="151470" y="520284"/>
                </a:cubicBezTo>
                <a:cubicBezTo>
                  <a:pt x="141424" y="514257"/>
                  <a:pt x="133639" y="505969"/>
                  <a:pt x="128113" y="495421"/>
                </a:cubicBezTo>
                <a:cubicBezTo>
                  <a:pt x="122588" y="484873"/>
                  <a:pt x="119826" y="472985"/>
                  <a:pt x="119826" y="459758"/>
                </a:cubicBezTo>
                <a:cubicBezTo>
                  <a:pt x="119826" y="447033"/>
                  <a:pt x="122421" y="435397"/>
                  <a:pt x="127611" y="424848"/>
                </a:cubicBezTo>
                <a:cubicBezTo>
                  <a:pt x="132969" y="413965"/>
                  <a:pt x="140420" y="405426"/>
                  <a:pt x="149963" y="399231"/>
                </a:cubicBezTo>
                <a:cubicBezTo>
                  <a:pt x="159842" y="392869"/>
                  <a:pt x="170976" y="389688"/>
                  <a:pt x="183366" y="389688"/>
                </a:cubicBezTo>
                <a:close/>
                <a:moveTo>
                  <a:pt x="2079725" y="366080"/>
                </a:moveTo>
                <a:lnTo>
                  <a:pt x="2097305" y="366080"/>
                </a:lnTo>
                <a:lnTo>
                  <a:pt x="2097305" y="383660"/>
                </a:lnTo>
                <a:cubicBezTo>
                  <a:pt x="2097305" y="392869"/>
                  <a:pt x="2095045" y="399566"/>
                  <a:pt x="2090524" y="403752"/>
                </a:cubicBezTo>
                <a:cubicBezTo>
                  <a:pt x="2085836" y="408105"/>
                  <a:pt x="2079055" y="410282"/>
                  <a:pt x="2070181" y="410282"/>
                </a:cubicBezTo>
                <a:lnTo>
                  <a:pt x="2067418" y="410282"/>
                </a:lnTo>
                <a:lnTo>
                  <a:pt x="2067418" y="525056"/>
                </a:lnTo>
                <a:lnTo>
                  <a:pt x="2046573" y="525056"/>
                </a:lnTo>
                <a:lnTo>
                  <a:pt x="2046573" y="505969"/>
                </a:lnTo>
                <a:lnTo>
                  <a:pt x="2045569" y="505969"/>
                </a:lnTo>
                <a:cubicBezTo>
                  <a:pt x="2042220" y="512331"/>
                  <a:pt x="2036444" y="517857"/>
                  <a:pt x="2028239" y="522545"/>
                </a:cubicBezTo>
                <a:cubicBezTo>
                  <a:pt x="2020705" y="526898"/>
                  <a:pt x="2012333" y="529075"/>
                  <a:pt x="2003125" y="529075"/>
                </a:cubicBezTo>
                <a:cubicBezTo>
                  <a:pt x="1987219" y="529075"/>
                  <a:pt x="1975164" y="524470"/>
                  <a:pt x="1966959" y="515261"/>
                </a:cubicBezTo>
                <a:cubicBezTo>
                  <a:pt x="1958588" y="505885"/>
                  <a:pt x="1954402" y="492909"/>
                  <a:pt x="1954402" y="476334"/>
                </a:cubicBezTo>
                <a:lnTo>
                  <a:pt x="1954402" y="393957"/>
                </a:lnTo>
                <a:lnTo>
                  <a:pt x="1976252" y="393957"/>
                </a:lnTo>
                <a:lnTo>
                  <a:pt x="1976252" y="473069"/>
                </a:lnTo>
                <a:cubicBezTo>
                  <a:pt x="1976252" y="485793"/>
                  <a:pt x="1979098" y="495002"/>
                  <a:pt x="1984791" y="500695"/>
                </a:cubicBezTo>
                <a:cubicBezTo>
                  <a:pt x="1990651" y="506555"/>
                  <a:pt x="1998269" y="509485"/>
                  <a:pt x="2007645" y="509485"/>
                </a:cubicBezTo>
                <a:cubicBezTo>
                  <a:pt x="2015012" y="509485"/>
                  <a:pt x="2021626" y="507476"/>
                  <a:pt x="2027486" y="503458"/>
                </a:cubicBezTo>
                <a:cubicBezTo>
                  <a:pt x="2033011" y="499607"/>
                  <a:pt x="2037448" y="494500"/>
                  <a:pt x="2040797" y="488138"/>
                </a:cubicBezTo>
                <a:cubicBezTo>
                  <a:pt x="2043978" y="481943"/>
                  <a:pt x="2045569" y="475245"/>
                  <a:pt x="2045569" y="468046"/>
                </a:cubicBezTo>
                <a:lnTo>
                  <a:pt x="2045569" y="393957"/>
                </a:lnTo>
                <a:lnTo>
                  <a:pt x="2070181" y="393957"/>
                </a:lnTo>
                <a:cubicBezTo>
                  <a:pt x="2076543" y="393957"/>
                  <a:pt x="2079725" y="390525"/>
                  <a:pt x="2079725" y="383660"/>
                </a:cubicBezTo>
                <a:close/>
                <a:moveTo>
                  <a:pt x="1222233" y="340965"/>
                </a:moveTo>
                <a:lnTo>
                  <a:pt x="1244083" y="340965"/>
                </a:lnTo>
                <a:lnTo>
                  <a:pt x="1244083" y="395213"/>
                </a:lnTo>
                <a:lnTo>
                  <a:pt x="1242827" y="413296"/>
                </a:lnTo>
                <a:lnTo>
                  <a:pt x="1244083" y="413296"/>
                </a:lnTo>
                <a:cubicBezTo>
                  <a:pt x="1247431" y="406766"/>
                  <a:pt x="1253124" y="401157"/>
                  <a:pt x="1261161" y="396469"/>
                </a:cubicBezTo>
                <a:cubicBezTo>
                  <a:pt x="1268863" y="391948"/>
                  <a:pt x="1277402" y="389688"/>
                  <a:pt x="1286778" y="389688"/>
                </a:cubicBezTo>
                <a:cubicBezTo>
                  <a:pt x="1302684" y="389688"/>
                  <a:pt x="1314823" y="394376"/>
                  <a:pt x="1323194" y="403752"/>
                </a:cubicBezTo>
                <a:cubicBezTo>
                  <a:pt x="1331566" y="413128"/>
                  <a:pt x="1335751" y="425518"/>
                  <a:pt x="1335751" y="440922"/>
                </a:cubicBezTo>
                <a:lnTo>
                  <a:pt x="1335751" y="525056"/>
                </a:lnTo>
                <a:lnTo>
                  <a:pt x="1313902" y="525056"/>
                </a:lnTo>
                <a:lnTo>
                  <a:pt x="1313902" y="444187"/>
                </a:lnTo>
                <a:cubicBezTo>
                  <a:pt x="1313902" y="432466"/>
                  <a:pt x="1310888" y="423760"/>
                  <a:pt x="1304860" y="418067"/>
                </a:cubicBezTo>
                <a:cubicBezTo>
                  <a:pt x="1299000" y="412375"/>
                  <a:pt x="1291215" y="409528"/>
                  <a:pt x="1281504" y="409528"/>
                </a:cubicBezTo>
                <a:cubicBezTo>
                  <a:pt x="1274974" y="409528"/>
                  <a:pt x="1268695" y="411621"/>
                  <a:pt x="1262668" y="415807"/>
                </a:cubicBezTo>
                <a:cubicBezTo>
                  <a:pt x="1256975" y="419825"/>
                  <a:pt x="1252454" y="425099"/>
                  <a:pt x="1249106" y="431629"/>
                </a:cubicBezTo>
                <a:cubicBezTo>
                  <a:pt x="1245757" y="438327"/>
                  <a:pt x="1244083" y="445108"/>
                  <a:pt x="1244083" y="451972"/>
                </a:cubicBezTo>
                <a:lnTo>
                  <a:pt x="1244083" y="525056"/>
                </a:lnTo>
                <a:lnTo>
                  <a:pt x="1222233" y="525056"/>
                </a:lnTo>
                <a:close/>
                <a:moveTo>
                  <a:pt x="1088883" y="340965"/>
                </a:moveTo>
                <a:lnTo>
                  <a:pt x="1110733" y="340965"/>
                </a:lnTo>
                <a:lnTo>
                  <a:pt x="1110733" y="456744"/>
                </a:lnTo>
                <a:lnTo>
                  <a:pt x="1172264" y="393957"/>
                </a:lnTo>
                <a:lnTo>
                  <a:pt x="1200141" y="393957"/>
                </a:lnTo>
                <a:lnTo>
                  <a:pt x="1200141" y="394962"/>
                </a:lnTo>
                <a:lnTo>
                  <a:pt x="1148656" y="446949"/>
                </a:lnTo>
                <a:lnTo>
                  <a:pt x="1201648" y="524052"/>
                </a:lnTo>
                <a:lnTo>
                  <a:pt x="1201648" y="525056"/>
                </a:lnTo>
                <a:lnTo>
                  <a:pt x="1175529" y="525056"/>
                </a:lnTo>
                <a:lnTo>
                  <a:pt x="1133336" y="462018"/>
                </a:lnTo>
                <a:lnTo>
                  <a:pt x="1110733" y="484621"/>
                </a:lnTo>
                <a:lnTo>
                  <a:pt x="1110733" y="525056"/>
                </a:lnTo>
                <a:lnTo>
                  <a:pt x="1088883" y="525056"/>
                </a:lnTo>
                <a:close/>
                <a:moveTo>
                  <a:pt x="12558" y="340965"/>
                </a:moveTo>
                <a:lnTo>
                  <a:pt x="34408" y="340965"/>
                </a:lnTo>
                <a:lnTo>
                  <a:pt x="34408" y="525056"/>
                </a:lnTo>
                <a:lnTo>
                  <a:pt x="12558" y="525056"/>
                </a:lnTo>
                <a:close/>
                <a:moveTo>
                  <a:pt x="1377916" y="338454"/>
                </a:moveTo>
                <a:cubicBezTo>
                  <a:pt x="1382437" y="338454"/>
                  <a:pt x="1386121" y="339877"/>
                  <a:pt x="1388967" y="342723"/>
                </a:cubicBezTo>
                <a:cubicBezTo>
                  <a:pt x="1391981" y="345737"/>
                  <a:pt x="1393487" y="349504"/>
                  <a:pt x="1393487" y="354025"/>
                </a:cubicBezTo>
                <a:cubicBezTo>
                  <a:pt x="1393487" y="358378"/>
                  <a:pt x="1391981" y="362061"/>
                  <a:pt x="1388967" y="365075"/>
                </a:cubicBezTo>
                <a:cubicBezTo>
                  <a:pt x="1385786" y="368256"/>
                  <a:pt x="1382102" y="369847"/>
                  <a:pt x="1377916" y="369847"/>
                </a:cubicBezTo>
                <a:cubicBezTo>
                  <a:pt x="1373731" y="369847"/>
                  <a:pt x="1370047" y="368256"/>
                  <a:pt x="1366866" y="365075"/>
                </a:cubicBezTo>
                <a:cubicBezTo>
                  <a:pt x="1363685" y="361894"/>
                  <a:pt x="1362094" y="358211"/>
                  <a:pt x="1362094" y="354025"/>
                </a:cubicBezTo>
                <a:cubicBezTo>
                  <a:pt x="1362094" y="349672"/>
                  <a:pt x="1363685" y="345904"/>
                  <a:pt x="1366866" y="342723"/>
                </a:cubicBezTo>
                <a:cubicBezTo>
                  <a:pt x="1369712" y="339877"/>
                  <a:pt x="1373396" y="338454"/>
                  <a:pt x="1377916" y="338454"/>
                </a:cubicBezTo>
                <a:close/>
                <a:moveTo>
                  <a:pt x="82516" y="338454"/>
                </a:moveTo>
                <a:cubicBezTo>
                  <a:pt x="87037" y="338454"/>
                  <a:pt x="90720" y="339877"/>
                  <a:pt x="93567" y="342723"/>
                </a:cubicBezTo>
                <a:cubicBezTo>
                  <a:pt x="96581" y="345737"/>
                  <a:pt x="98087" y="349504"/>
                  <a:pt x="98087" y="354025"/>
                </a:cubicBezTo>
                <a:cubicBezTo>
                  <a:pt x="98087" y="358378"/>
                  <a:pt x="96581" y="362061"/>
                  <a:pt x="93567" y="365075"/>
                </a:cubicBezTo>
                <a:cubicBezTo>
                  <a:pt x="90386" y="368256"/>
                  <a:pt x="86702" y="369847"/>
                  <a:pt x="82516" y="369847"/>
                </a:cubicBezTo>
                <a:cubicBezTo>
                  <a:pt x="78330" y="369847"/>
                  <a:pt x="74647" y="368256"/>
                  <a:pt x="71466" y="365075"/>
                </a:cubicBezTo>
                <a:cubicBezTo>
                  <a:pt x="68285" y="361894"/>
                  <a:pt x="66694" y="358211"/>
                  <a:pt x="66694" y="354025"/>
                </a:cubicBezTo>
                <a:cubicBezTo>
                  <a:pt x="66694" y="349672"/>
                  <a:pt x="68285" y="345904"/>
                  <a:pt x="71466" y="342723"/>
                </a:cubicBezTo>
                <a:cubicBezTo>
                  <a:pt x="74312" y="339877"/>
                  <a:pt x="77996" y="338454"/>
                  <a:pt x="82516" y="338454"/>
                </a:cubicBezTo>
                <a:close/>
                <a:moveTo>
                  <a:pt x="1983284" y="335691"/>
                </a:moveTo>
                <a:lnTo>
                  <a:pt x="2007143" y="335691"/>
                </a:lnTo>
                <a:lnTo>
                  <a:pt x="2020705" y="368340"/>
                </a:lnTo>
                <a:lnTo>
                  <a:pt x="2001367" y="368340"/>
                </a:lnTo>
                <a:close/>
                <a:moveTo>
                  <a:pt x="1677052" y="335691"/>
                </a:moveTo>
                <a:lnTo>
                  <a:pt x="1700911" y="335691"/>
                </a:lnTo>
                <a:lnTo>
                  <a:pt x="1682577" y="368340"/>
                </a:lnTo>
                <a:lnTo>
                  <a:pt x="1663490" y="368340"/>
                </a:lnTo>
                <a:close/>
                <a:moveTo>
                  <a:pt x="174073" y="335691"/>
                </a:moveTo>
                <a:lnTo>
                  <a:pt x="193412" y="335691"/>
                </a:lnTo>
                <a:lnTo>
                  <a:pt x="219531" y="365829"/>
                </a:lnTo>
                <a:lnTo>
                  <a:pt x="219531" y="367084"/>
                </a:lnTo>
                <a:lnTo>
                  <a:pt x="198435" y="367084"/>
                </a:lnTo>
                <a:lnTo>
                  <a:pt x="184622" y="350760"/>
                </a:lnTo>
                <a:lnTo>
                  <a:pt x="182612" y="350760"/>
                </a:lnTo>
                <a:lnTo>
                  <a:pt x="168799" y="367084"/>
                </a:lnTo>
                <a:lnTo>
                  <a:pt x="147703" y="367084"/>
                </a:lnTo>
                <a:lnTo>
                  <a:pt x="147703" y="365829"/>
                </a:lnTo>
                <a:close/>
                <a:moveTo>
                  <a:pt x="891713" y="242106"/>
                </a:moveTo>
                <a:cubicBezTo>
                  <a:pt x="895732" y="242106"/>
                  <a:pt x="898997" y="243362"/>
                  <a:pt x="901508" y="245873"/>
                </a:cubicBezTo>
                <a:cubicBezTo>
                  <a:pt x="904187" y="248552"/>
                  <a:pt x="905527" y="251817"/>
                  <a:pt x="905527" y="255668"/>
                </a:cubicBezTo>
                <a:cubicBezTo>
                  <a:pt x="905527" y="259184"/>
                  <a:pt x="904187" y="262449"/>
                  <a:pt x="901508" y="265463"/>
                </a:cubicBezTo>
                <a:cubicBezTo>
                  <a:pt x="898997" y="268309"/>
                  <a:pt x="895732" y="269732"/>
                  <a:pt x="891713" y="269732"/>
                </a:cubicBezTo>
                <a:cubicBezTo>
                  <a:pt x="888030" y="269732"/>
                  <a:pt x="884765" y="268309"/>
                  <a:pt x="881919" y="265463"/>
                </a:cubicBezTo>
                <a:cubicBezTo>
                  <a:pt x="879240" y="262784"/>
                  <a:pt x="877900" y="259519"/>
                  <a:pt x="877900" y="255668"/>
                </a:cubicBezTo>
                <a:cubicBezTo>
                  <a:pt x="877900" y="251650"/>
                  <a:pt x="879240" y="248385"/>
                  <a:pt x="881919" y="245873"/>
                </a:cubicBezTo>
                <a:cubicBezTo>
                  <a:pt x="884765" y="243362"/>
                  <a:pt x="888030" y="242106"/>
                  <a:pt x="891713" y="242106"/>
                </a:cubicBezTo>
                <a:close/>
                <a:moveTo>
                  <a:pt x="1368466" y="154204"/>
                </a:moveTo>
                <a:cubicBezTo>
                  <a:pt x="1356411" y="154204"/>
                  <a:pt x="1347369" y="156716"/>
                  <a:pt x="1341342" y="161739"/>
                </a:cubicBezTo>
                <a:cubicBezTo>
                  <a:pt x="1335314" y="166762"/>
                  <a:pt x="1332301" y="173124"/>
                  <a:pt x="1332301" y="180826"/>
                </a:cubicBezTo>
                <a:cubicBezTo>
                  <a:pt x="1332301" y="188026"/>
                  <a:pt x="1335063" y="193886"/>
                  <a:pt x="1340588" y="198406"/>
                </a:cubicBezTo>
                <a:cubicBezTo>
                  <a:pt x="1346114" y="202927"/>
                  <a:pt x="1353062" y="205187"/>
                  <a:pt x="1361434" y="205187"/>
                </a:cubicBezTo>
                <a:cubicBezTo>
                  <a:pt x="1368801" y="205187"/>
                  <a:pt x="1375665" y="203262"/>
                  <a:pt x="1382028" y="199411"/>
                </a:cubicBezTo>
                <a:cubicBezTo>
                  <a:pt x="1388390" y="195560"/>
                  <a:pt x="1393413" y="190537"/>
                  <a:pt x="1397097" y="184342"/>
                </a:cubicBezTo>
                <a:cubicBezTo>
                  <a:pt x="1400780" y="178147"/>
                  <a:pt x="1402622" y="171199"/>
                  <a:pt x="1402622" y="163497"/>
                </a:cubicBezTo>
                <a:cubicBezTo>
                  <a:pt x="1398603" y="160818"/>
                  <a:pt x="1393581" y="158558"/>
                  <a:pt x="1387553" y="156716"/>
                </a:cubicBezTo>
                <a:cubicBezTo>
                  <a:pt x="1381860" y="155042"/>
                  <a:pt x="1375498" y="154204"/>
                  <a:pt x="1368466" y="154204"/>
                </a:cubicBezTo>
                <a:close/>
                <a:moveTo>
                  <a:pt x="892216" y="154204"/>
                </a:moveTo>
                <a:cubicBezTo>
                  <a:pt x="880161" y="154204"/>
                  <a:pt x="871119" y="156716"/>
                  <a:pt x="865092" y="161739"/>
                </a:cubicBezTo>
                <a:cubicBezTo>
                  <a:pt x="859064" y="166762"/>
                  <a:pt x="856051" y="173124"/>
                  <a:pt x="856051" y="180826"/>
                </a:cubicBezTo>
                <a:cubicBezTo>
                  <a:pt x="856051" y="188026"/>
                  <a:pt x="858813" y="193886"/>
                  <a:pt x="864338" y="198406"/>
                </a:cubicBezTo>
                <a:cubicBezTo>
                  <a:pt x="869864" y="202927"/>
                  <a:pt x="876812" y="205187"/>
                  <a:pt x="885184" y="205187"/>
                </a:cubicBezTo>
                <a:cubicBezTo>
                  <a:pt x="892551" y="205187"/>
                  <a:pt x="899415" y="203262"/>
                  <a:pt x="905778" y="199411"/>
                </a:cubicBezTo>
                <a:cubicBezTo>
                  <a:pt x="912140" y="195560"/>
                  <a:pt x="917163" y="190537"/>
                  <a:pt x="920847" y="184342"/>
                </a:cubicBezTo>
                <a:cubicBezTo>
                  <a:pt x="924530" y="178147"/>
                  <a:pt x="926372" y="171199"/>
                  <a:pt x="926372" y="163497"/>
                </a:cubicBezTo>
                <a:cubicBezTo>
                  <a:pt x="922353" y="160818"/>
                  <a:pt x="917331" y="158558"/>
                  <a:pt x="911303" y="156716"/>
                </a:cubicBezTo>
                <a:cubicBezTo>
                  <a:pt x="905610" y="155042"/>
                  <a:pt x="899248" y="154204"/>
                  <a:pt x="892216" y="154204"/>
                </a:cubicBezTo>
                <a:close/>
                <a:moveTo>
                  <a:pt x="2147023" y="104728"/>
                </a:moveTo>
                <a:cubicBezTo>
                  <a:pt x="2139823" y="104728"/>
                  <a:pt x="2132707" y="106821"/>
                  <a:pt x="2125675" y="111007"/>
                </a:cubicBezTo>
                <a:cubicBezTo>
                  <a:pt x="2119145" y="114858"/>
                  <a:pt x="2113788" y="120718"/>
                  <a:pt x="2109602" y="128587"/>
                </a:cubicBezTo>
                <a:cubicBezTo>
                  <a:pt x="2105584" y="136122"/>
                  <a:pt x="2103574" y="144828"/>
                  <a:pt x="2103574" y="154707"/>
                </a:cubicBezTo>
                <a:cubicBezTo>
                  <a:pt x="2103574" y="164585"/>
                  <a:pt x="2105584" y="173292"/>
                  <a:pt x="2109602" y="180826"/>
                </a:cubicBezTo>
                <a:cubicBezTo>
                  <a:pt x="2113788" y="188695"/>
                  <a:pt x="2119145" y="194555"/>
                  <a:pt x="2125675" y="198406"/>
                </a:cubicBezTo>
                <a:cubicBezTo>
                  <a:pt x="2132707" y="202592"/>
                  <a:pt x="2139823" y="204685"/>
                  <a:pt x="2147023" y="204685"/>
                </a:cubicBezTo>
                <a:cubicBezTo>
                  <a:pt x="2154390" y="204685"/>
                  <a:pt x="2161506" y="202592"/>
                  <a:pt x="2168370" y="198406"/>
                </a:cubicBezTo>
                <a:cubicBezTo>
                  <a:pt x="2175068" y="194388"/>
                  <a:pt x="2180425" y="188528"/>
                  <a:pt x="2184444" y="180826"/>
                </a:cubicBezTo>
                <a:cubicBezTo>
                  <a:pt x="2188462" y="173292"/>
                  <a:pt x="2190471" y="164585"/>
                  <a:pt x="2190471" y="154707"/>
                </a:cubicBezTo>
                <a:cubicBezTo>
                  <a:pt x="2190471" y="144661"/>
                  <a:pt x="2188462" y="135871"/>
                  <a:pt x="2184444" y="128336"/>
                </a:cubicBezTo>
                <a:cubicBezTo>
                  <a:pt x="2180425" y="120969"/>
                  <a:pt x="2175068" y="115193"/>
                  <a:pt x="2168370" y="111007"/>
                </a:cubicBezTo>
                <a:cubicBezTo>
                  <a:pt x="2161506" y="106821"/>
                  <a:pt x="2154390" y="104728"/>
                  <a:pt x="2147023" y="104728"/>
                </a:cubicBezTo>
                <a:close/>
                <a:moveTo>
                  <a:pt x="418496" y="104728"/>
                </a:moveTo>
                <a:cubicBezTo>
                  <a:pt x="411129" y="104728"/>
                  <a:pt x="404013" y="106821"/>
                  <a:pt x="397148" y="111007"/>
                </a:cubicBezTo>
                <a:cubicBezTo>
                  <a:pt x="390451" y="115193"/>
                  <a:pt x="385093" y="120969"/>
                  <a:pt x="381075" y="128336"/>
                </a:cubicBezTo>
                <a:cubicBezTo>
                  <a:pt x="377056" y="135871"/>
                  <a:pt x="375047" y="144661"/>
                  <a:pt x="375047" y="154707"/>
                </a:cubicBezTo>
                <a:cubicBezTo>
                  <a:pt x="375047" y="164585"/>
                  <a:pt x="377056" y="173292"/>
                  <a:pt x="381075" y="180826"/>
                </a:cubicBezTo>
                <a:cubicBezTo>
                  <a:pt x="385093" y="188528"/>
                  <a:pt x="390451" y="194388"/>
                  <a:pt x="397148" y="198406"/>
                </a:cubicBezTo>
                <a:cubicBezTo>
                  <a:pt x="404013" y="202592"/>
                  <a:pt x="411129" y="204685"/>
                  <a:pt x="418496" y="204685"/>
                </a:cubicBezTo>
                <a:cubicBezTo>
                  <a:pt x="425695" y="204685"/>
                  <a:pt x="432811" y="202592"/>
                  <a:pt x="439843" y="198406"/>
                </a:cubicBezTo>
                <a:cubicBezTo>
                  <a:pt x="446373" y="194555"/>
                  <a:pt x="451731" y="188695"/>
                  <a:pt x="455917" y="180826"/>
                </a:cubicBezTo>
                <a:cubicBezTo>
                  <a:pt x="459768" y="173626"/>
                  <a:pt x="461693" y="164920"/>
                  <a:pt x="461693" y="154707"/>
                </a:cubicBezTo>
                <a:cubicBezTo>
                  <a:pt x="461693" y="144326"/>
                  <a:pt x="459768" y="135536"/>
                  <a:pt x="455917" y="128336"/>
                </a:cubicBezTo>
                <a:cubicBezTo>
                  <a:pt x="451898" y="120802"/>
                  <a:pt x="446541" y="115025"/>
                  <a:pt x="439843" y="111007"/>
                </a:cubicBezTo>
                <a:cubicBezTo>
                  <a:pt x="432811" y="106821"/>
                  <a:pt x="425695" y="104728"/>
                  <a:pt x="418496" y="104728"/>
                </a:cubicBezTo>
                <a:close/>
                <a:moveTo>
                  <a:pt x="269091" y="104728"/>
                </a:moveTo>
                <a:cubicBezTo>
                  <a:pt x="259045" y="104728"/>
                  <a:pt x="250255" y="108077"/>
                  <a:pt x="242720" y="114774"/>
                </a:cubicBezTo>
                <a:cubicBezTo>
                  <a:pt x="235688" y="121137"/>
                  <a:pt x="231000" y="129843"/>
                  <a:pt x="228656" y="140894"/>
                </a:cubicBezTo>
                <a:lnTo>
                  <a:pt x="308521" y="140894"/>
                </a:lnTo>
                <a:cubicBezTo>
                  <a:pt x="308354" y="135368"/>
                  <a:pt x="306847" y="129843"/>
                  <a:pt x="304000" y="124318"/>
                </a:cubicBezTo>
                <a:cubicBezTo>
                  <a:pt x="301321" y="118960"/>
                  <a:pt x="297052" y="114356"/>
                  <a:pt x="291192" y="110505"/>
                </a:cubicBezTo>
                <a:cubicBezTo>
                  <a:pt x="285332" y="106654"/>
                  <a:pt x="277965" y="104728"/>
                  <a:pt x="269091" y="104728"/>
                </a:cubicBezTo>
                <a:close/>
                <a:moveTo>
                  <a:pt x="1884192" y="89157"/>
                </a:moveTo>
                <a:lnTo>
                  <a:pt x="1907800" y="89157"/>
                </a:lnTo>
                <a:lnTo>
                  <a:pt x="1948988" y="186602"/>
                </a:lnTo>
                <a:lnTo>
                  <a:pt x="1949491" y="186602"/>
                </a:lnTo>
                <a:lnTo>
                  <a:pt x="1989172" y="89157"/>
                </a:lnTo>
                <a:lnTo>
                  <a:pt x="2012780" y="89157"/>
                </a:lnTo>
                <a:lnTo>
                  <a:pt x="1931910" y="275760"/>
                </a:lnTo>
                <a:lnTo>
                  <a:pt x="1909307" y="275760"/>
                </a:lnTo>
                <a:lnTo>
                  <a:pt x="1938440" y="211968"/>
                </a:lnTo>
                <a:close/>
                <a:moveTo>
                  <a:pt x="1495928" y="89157"/>
                </a:moveTo>
                <a:lnTo>
                  <a:pt x="1520791" y="89157"/>
                </a:lnTo>
                <a:lnTo>
                  <a:pt x="1554445" y="137629"/>
                </a:lnTo>
                <a:lnTo>
                  <a:pt x="1587094" y="89157"/>
                </a:lnTo>
                <a:lnTo>
                  <a:pt x="1612711" y="89157"/>
                </a:lnTo>
                <a:lnTo>
                  <a:pt x="1566751" y="153702"/>
                </a:lnTo>
                <a:lnTo>
                  <a:pt x="1613465" y="220256"/>
                </a:lnTo>
                <a:lnTo>
                  <a:pt x="1588099" y="220256"/>
                </a:lnTo>
                <a:lnTo>
                  <a:pt x="1554194" y="169776"/>
                </a:lnTo>
                <a:lnTo>
                  <a:pt x="1520540" y="220256"/>
                </a:lnTo>
                <a:lnTo>
                  <a:pt x="1494923" y="220256"/>
                </a:lnTo>
                <a:lnTo>
                  <a:pt x="1541385" y="153702"/>
                </a:lnTo>
                <a:close/>
                <a:moveTo>
                  <a:pt x="1169566" y="89157"/>
                </a:moveTo>
                <a:lnTo>
                  <a:pt x="1192923" y="89157"/>
                </a:lnTo>
                <a:lnTo>
                  <a:pt x="1233609" y="194639"/>
                </a:lnTo>
                <a:lnTo>
                  <a:pt x="1234111" y="194639"/>
                </a:lnTo>
                <a:lnTo>
                  <a:pt x="1275299" y="89157"/>
                </a:lnTo>
                <a:lnTo>
                  <a:pt x="1298154" y="89157"/>
                </a:lnTo>
                <a:lnTo>
                  <a:pt x="1244659" y="220256"/>
                </a:lnTo>
                <a:lnTo>
                  <a:pt x="1222558" y="220256"/>
                </a:lnTo>
                <a:close/>
                <a:moveTo>
                  <a:pt x="157442" y="89157"/>
                </a:moveTo>
                <a:lnTo>
                  <a:pt x="179292" y="89157"/>
                </a:lnTo>
                <a:lnTo>
                  <a:pt x="179292" y="220256"/>
                </a:lnTo>
                <a:lnTo>
                  <a:pt x="157442" y="220256"/>
                </a:lnTo>
                <a:close/>
                <a:moveTo>
                  <a:pt x="1366457" y="84888"/>
                </a:moveTo>
                <a:cubicBezTo>
                  <a:pt x="1384204" y="84888"/>
                  <a:pt x="1398185" y="89576"/>
                  <a:pt x="1408398" y="98952"/>
                </a:cubicBezTo>
                <a:cubicBezTo>
                  <a:pt x="1418444" y="108161"/>
                  <a:pt x="1423467" y="120886"/>
                  <a:pt x="1423467" y="137126"/>
                </a:cubicBezTo>
                <a:lnTo>
                  <a:pt x="1423467" y="220256"/>
                </a:lnTo>
                <a:lnTo>
                  <a:pt x="1402622" y="220256"/>
                </a:lnTo>
                <a:lnTo>
                  <a:pt x="1402622" y="201420"/>
                </a:lnTo>
                <a:lnTo>
                  <a:pt x="1401617" y="201420"/>
                </a:lnTo>
                <a:cubicBezTo>
                  <a:pt x="1397766" y="207950"/>
                  <a:pt x="1392157" y="213391"/>
                  <a:pt x="1384790" y="217745"/>
                </a:cubicBezTo>
                <a:cubicBezTo>
                  <a:pt x="1377591" y="222098"/>
                  <a:pt x="1369052" y="224275"/>
                  <a:pt x="1359173" y="224275"/>
                </a:cubicBezTo>
                <a:cubicBezTo>
                  <a:pt x="1349462" y="224275"/>
                  <a:pt x="1340923" y="222433"/>
                  <a:pt x="1333556" y="218749"/>
                </a:cubicBezTo>
                <a:cubicBezTo>
                  <a:pt x="1325854" y="214898"/>
                  <a:pt x="1319994" y="209708"/>
                  <a:pt x="1315976" y="203178"/>
                </a:cubicBezTo>
                <a:cubicBezTo>
                  <a:pt x="1311958" y="196648"/>
                  <a:pt x="1309948" y="189114"/>
                  <a:pt x="1309948" y="180575"/>
                </a:cubicBezTo>
                <a:cubicBezTo>
                  <a:pt x="1309948" y="166678"/>
                  <a:pt x="1315139" y="155879"/>
                  <a:pt x="1325520" y="148177"/>
                </a:cubicBezTo>
                <a:cubicBezTo>
                  <a:pt x="1336235" y="140308"/>
                  <a:pt x="1349462" y="136373"/>
                  <a:pt x="1365201" y="136373"/>
                </a:cubicBezTo>
                <a:cubicBezTo>
                  <a:pt x="1373405" y="136373"/>
                  <a:pt x="1380772" y="137210"/>
                  <a:pt x="1387302" y="138884"/>
                </a:cubicBezTo>
                <a:cubicBezTo>
                  <a:pt x="1393999" y="140559"/>
                  <a:pt x="1399106" y="142568"/>
                  <a:pt x="1402622" y="144912"/>
                </a:cubicBezTo>
                <a:lnTo>
                  <a:pt x="1402622" y="136875"/>
                </a:lnTo>
                <a:cubicBezTo>
                  <a:pt x="1402622" y="127332"/>
                  <a:pt x="1399273" y="119546"/>
                  <a:pt x="1392576" y="113519"/>
                </a:cubicBezTo>
                <a:cubicBezTo>
                  <a:pt x="1385879" y="107491"/>
                  <a:pt x="1377172" y="104477"/>
                  <a:pt x="1366457" y="104477"/>
                </a:cubicBezTo>
                <a:cubicBezTo>
                  <a:pt x="1359257" y="104477"/>
                  <a:pt x="1352560" y="106068"/>
                  <a:pt x="1346365" y="109249"/>
                </a:cubicBezTo>
                <a:cubicBezTo>
                  <a:pt x="1339835" y="112598"/>
                  <a:pt x="1334896" y="117035"/>
                  <a:pt x="1331547" y="122560"/>
                </a:cubicBezTo>
                <a:lnTo>
                  <a:pt x="1314971" y="110254"/>
                </a:lnTo>
                <a:cubicBezTo>
                  <a:pt x="1319994" y="102552"/>
                  <a:pt x="1327110" y="96357"/>
                  <a:pt x="1336319" y="91669"/>
                </a:cubicBezTo>
                <a:cubicBezTo>
                  <a:pt x="1345360" y="87148"/>
                  <a:pt x="1355406" y="84888"/>
                  <a:pt x="1366457" y="84888"/>
                </a:cubicBezTo>
                <a:close/>
                <a:moveTo>
                  <a:pt x="1038877" y="84888"/>
                </a:moveTo>
                <a:cubicBezTo>
                  <a:pt x="1054615" y="84888"/>
                  <a:pt x="1066586" y="89492"/>
                  <a:pt x="1074791" y="98701"/>
                </a:cubicBezTo>
                <a:cubicBezTo>
                  <a:pt x="1083162" y="108077"/>
                  <a:pt x="1087348" y="120551"/>
                  <a:pt x="1087348" y="136122"/>
                </a:cubicBezTo>
                <a:lnTo>
                  <a:pt x="1087348" y="220256"/>
                </a:lnTo>
                <a:lnTo>
                  <a:pt x="1065498" y="220256"/>
                </a:lnTo>
                <a:lnTo>
                  <a:pt x="1065498" y="139387"/>
                </a:lnTo>
                <a:cubicBezTo>
                  <a:pt x="1065498" y="127332"/>
                  <a:pt x="1062568" y="118541"/>
                  <a:pt x="1056708" y="113016"/>
                </a:cubicBezTo>
                <a:cubicBezTo>
                  <a:pt x="1051015" y="107491"/>
                  <a:pt x="1043062" y="104728"/>
                  <a:pt x="1032849" y="104728"/>
                </a:cubicBezTo>
                <a:cubicBezTo>
                  <a:pt x="1025817" y="104728"/>
                  <a:pt x="1019538" y="106738"/>
                  <a:pt x="1014013" y="110756"/>
                </a:cubicBezTo>
                <a:cubicBezTo>
                  <a:pt x="1008153" y="115109"/>
                  <a:pt x="1003800" y="120299"/>
                  <a:pt x="1000953" y="126327"/>
                </a:cubicBezTo>
                <a:cubicBezTo>
                  <a:pt x="997940" y="132857"/>
                  <a:pt x="996433" y="139554"/>
                  <a:pt x="996433" y="146419"/>
                </a:cubicBezTo>
                <a:lnTo>
                  <a:pt x="996433" y="220256"/>
                </a:lnTo>
                <a:lnTo>
                  <a:pt x="974583" y="220256"/>
                </a:lnTo>
                <a:lnTo>
                  <a:pt x="974583" y="89157"/>
                </a:lnTo>
                <a:lnTo>
                  <a:pt x="995177" y="89157"/>
                </a:lnTo>
                <a:lnTo>
                  <a:pt x="995177" y="108496"/>
                </a:lnTo>
                <a:lnTo>
                  <a:pt x="996433" y="108496"/>
                </a:lnTo>
                <a:cubicBezTo>
                  <a:pt x="999949" y="101966"/>
                  <a:pt x="1005641" y="96440"/>
                  <a:pt x="1013511" y="91920"/>
                </a:cubicBezTo>
                <a:cubicBezTo>
                  <a:pt x="1021547" y="87232"/>
                  <a:pt x="1030003" y="84888"/>
                  <a:pt x="1038877" y="84888"/>
                </a:cubicBezTo>
                <a:close/>
                <a:moveTo>
                  <a:pt x="890207" y="84888"/>
                </a:moveTo>
                <a:cubicBezTo>
                  <a:pt x="907954" y="84888"/>
                  <a:pt x="921935" y="89576"/>
                  <a:pt x="932148" y="98952"/>
                </a:cubicBezTo>
                <a:cubicBezTo>
                  <a:pt x="942194" y="108161"/>
                  <a:pt x="947217" y="120886"/>
                  <a:pt x="947217" y="137126"/>
                </a:cubicBezTo>
                <a:lnTo>
                  <a:pt x="947217" y="220256"/>
                </a:lnTo>
                <a:lnTo>
                  <a:pt x="926372" y="220256"/>
                </a:lnTo>
                <a:lnTo>
                  <a:pt x="926372" y="201420"/>
                </a:lnTo>
                <a:lnTo>
                  <a:pt x="925367" y="201420"/>
                </a:lnTo>
                <a:cubicBezTo>
                  <a:pt x="921516" y="207950"/>
                  <a:pt x="915907" y="213391"/>
                  <a:pt x="908540" y="217745"/>
                </a:cubicBezTo>
                <a:cubicBezTo>
                  <a:pt x="901341" y="222098"/>
                  <a:pt x="892802" y="224275"/>
                  <a:pt x="882923" y="224275"/>
                </a:cubicBezTo>
                <a:cubicBezTo>
                  <a:pt x="873212" y="224275"/>
                  <a:pt x="864673" y="222433"/>
                  <a:pt x="857306" y="218749"/>
                </a:cubicBezTo>
                <a:cubicBezTo>
                  <a:pt x="849604" y="214898"/>
                  <a:pt x="843744" y="209708"/>
                  <a:pt x="839726" y="203178"/>
                </a:cubicBezTo>
                <a:cubicBezTo>
                  <a:pt x="835708" y="196648"/>
                  <a:pt x="833698" y="189114"/>
                  <a:pt x="833698" y="180575"/>
                </a:cubicBezTo>
                <a:cubicBezTo>
                  <a:pt x="833698" y="166678"/>
                  <a:pt x="838889" y="155879"/>
                  <a:pt x="849270" y="148177"/>
                </a:cubicBezTo>
                <a:cubicBezTo>
                  <a:pt x="859985" y="140308"/>
                  <a:pt x="873212" y="136373"/>
                  <a:pt x="888951" y="136373"/>
                </a:cubicBezTo>
                <a:cubicBezTo>
                  <a:pt x="897155" y="136373"/>
                  <a:pt x="904522" y="137210"/>
                  <a:pt x="911052" y="138884"/>
                </a:cubicBezTo>
                <a:cubicBezTo>
                  <a:pt x="917749" y="140559"/>
                  <a:pt x="922856" y="142568"/>
                  <a:pt x="926372" y="144912"/>
                </a:cubicBezTo>
                <a:lnTo>
                  <a:pt x="926372" y="136875"/>
                </a:lnTo>
                <a:cubicBezTo>
                  <a:pt x="926372" y="127332"/>
                  <a:pt x="923023" y="119546"/>
                  <a:pt x="916326" y="113519"/>
                </a:cubicBezTo>
                <a:cubicBezTo>
                  <a:pt x="909629" y="107491"/>
                  <a:pt x="900922" y="104477"/>
                  <a:pt x="890207" y="104477"/>
                </a:cubicBezTo>
                <a:cubicBezTo>
                  <a:pt x="883007" y="104477"/>
                  <a:pt x="876310" y="106068"/>
                  <a:pt x="870115" y="109249"/>
                </a:cubicBezTo>
                <a:cubicBezTo>
                  <a:pt x="863585" y="112598"/>
                  <a:pt x="858646" y="117035"/>
                  <a:pt x="855297" y="122560"/>
                </a:cubicBezTo>
                <a:lnTo>
                  <a:pt x="838721" y="110254"/>
                </a:lnTo>
                <a:cubicBezTo>
                  <a:pt x="843744" y="102552"/>
                  <a:pt x="850860" y="96357"/>
                  <a:pt x="860069" y="91669"/>
                </a:cubicBezTo>
                <a:cubicBezTo>
                  <a:pt x="869110" y="87148"/>
                  <a:pt x="879156" y="84888"/>
                  <a:pt x="890207" y="84888"/>
                </a:cubicBezTo>
                <a:close/>
                <a:moveTo>
                  <a:pt x="619777" y="84888"/>
                </a:moveTo>
                <a:cubicBezTo>
                  <a:pt x="635515" y="84888"/>
                  <a:pt x="647486" y="89492"/>
                  <a:pt x="655691" y="98701"/>
                </a:cubicBezTo>
                <a:cubicBezTo>
                  <a:pt x="664062" y="108077"/>
                  <a:pt x="668248" y="120551"/>
                  <a:pt x="668248" y="136122"/>
                </a:cubicBezTo>
                <a:lnTo>
                  <a:pt x="668248" y="220256"/>
                </a:lnTo>
                <a:lnTo>
                  <a:pt x="646398" y="220256"/>
                </a:lnTo>
                <a:lnTo>
                  <a:pt x="646398" y="139387"/>
                </a:lnTo>
                <a:cubicBezTo>
                  <a:pt x="646398" y="127332"/>
                  <a:pt x="643468" y="118541"/>
                  <a:pt x="637608" y="113016"/>
                </a:cubicBezTo>
                <a:cubicBezTo>
                  <a:pt x="631915" y="107491"/>
                  <a:pt x="623962" y="104728"/>
                  <a:pt x="613749" y="104728"/>
                </a:cubicBezTo>
                <a:cubicBezTo>
                  <a:pt x="606717" y="104728"/>
                  <a:pt x="600438" y="106738"/>
                  <a:pt x="594913" y="110756"/>
                </a:cubicBezTo>
                <a:cubicBezTo>
                  <a:pt x="589053" y="115109"/>
                  <a:pt x="584700" y="120299"/>
                  <a:pt x="581853" y="126327"/>
                </a:cubicBezTo>
                <a:cubicBezTo>
                  <a:pt x="578839" y="132857"/>
                  <a:pt x="577333" y="139554"/>
                  <a:pt x="577333" y="146419"/>
                </a:cubicBezTo>
                <a:lnTo>
                  <a:pt x="577333" y="220256"/>
                </a:lnTo>
                <a:lnTo>
                  <a:pt x="555483" y="220256"/>
                </a:lnTo>
                <a:lnTo>
                  <a:pt x="555483" y="89157"/>
                </a:lnTo>
                <a:lnTo>
                  <a:pt x="576077" y="89157"/>
                </a:lnTo>
                <a:lnTo>
                  <a:pt x="576077" y="108496"/>
                </a:lnTo>
                <a:lnTo>
                  <a:pt x="577333" y="108496"/>
                </a:lnTo>
                <a:cubicBezTo>
                  <a:pt x="580849" y="101966"/>
                  <a:pt x="586541" y="96440"/>
                  <a:pt x="594411" y="91920"/>
                </a:cubicBezTo>
                <a:cubicBezTo>
                  <a:pt x="602447" y="87232"/>
                  <a:pt x="610903" y="84888"/>
                  <a:pt x="619777" y="84888"/>
                </a:cubicBezTo>
                <a:close/>
                <a:moveTo>
                  <a:pt x="421007" y="84888"/>
                </a:moveTo>
                <a:cubicBezTo>
                  <a:pt x="432727" y="84888"/>
                  <a:pt x="443359" y="87901"/>
                  <a:pt x="452903" y="93929"/>
                </a:cubicBezTo>
                <a:cubicBezTo>
                  <a:pt x="462279" y="99957"/>
                  <a:pt x="469814" y="108328"/>
                  <a:pt x="475506" y="119044"/>
                </a:cubicBezTo>
                <a:cubicBezTo>
                  <a:pt x="480864" y="129257"/>
                  <a:pt x="483543" y="141145"/>
                  <a:pt x="483543" y="154707"/>
                </a:cubicBezTo>
                <a:cubicBezTo>
                  <a:pt x="483543" y="168436"/>
                  <a:pt x="480864" y="180407"/>
                  <a:pt x="475506" y="190621"/>
                </a:cubicBezTo>
                <a:cubicBezTo>
                  <a:pt x="469981" y="201169"/>
                  <a:pt x="462447" y="209457"/>
                  <a:pt x="452903" y="215484"/>
                </a:cubicBezTo>
                <a:cubicBezTo>
                  <a:pt x="443694" y="221344"/>
                  <a:pt x="433062" y="224275"/>
                  <a:pt x="421007" y="224275"/>
                </a:cubicBezTo>
                <a:cubicBezTo>
                  <a:pt x="411129" y="224275"/>
                  <a:pt x="402171" y="222014"/>
                  <a:pt x="394134" y="217494"/>
                </a:cubicBezTo>
                <a:cubicBezTo>
                  <a:pt x="386098" y="212973"/>
                  <a:pt x="380070" y="207448"/>
                  <a:pt x="376052" y="200918"/>
                </a:cubicBezTo>
                <a:lnTo>
                  <a:pt x="375047" y="200918"/>
                </a:lnTo>
                <a:lnTo>
                  <a:pt x="376052" y="219000"/>
                </a:lnTo>
                <a:lnTo>
                  <a:pt x="376052" y="275760"/>
                </a:lnTo>
                <a:lnTo>
                  <a:pt x="354202" y="275760"/>
                </a:lnTo>
                <a:lnTo>
                  <a:pt x="354202" y="89157"/>
                </a:lnTo>
                <a:lnTo>
                  <a:pt x="375047" y="89157"/>
                </a:lnTo>
                <a:lnTo>
                  <a:pt x="375047" y="108747"/>
                </a:lnTo>
                <a:lnTo>
                  <a:pt x="376052" y="108747"/>
                </a:lnTo>
                <a:cubicBezTo>
                  <a:pt x="380070" y="102049"/>
                  <a:pt x="386098" y="96440"/>
                  <a:pt x="394134" y="91920"/>
                </a:cubicBezTo>
                <a:cubicBezTo>
                  <a:pt x="402506" y="87232"/>
                  <a:pt x="411464" y="84888"/>
                  <a:pt x="421007" y="84888"/>
                </a:cubicBezTo>
                <a:close/>
                <a:moveTo>
                  <a:pt x="269091" y="84888"/>
                </a:moveTo>
                <a:cubicBezTo>
                  <a:pt x="281648" y="84888"/>
                  <a:pt x="292782" y="87818"/>
                  <a:pt x="302494" y="93678"/>
                </a:cubicBezTo>
                <a:cubicBezTo>
                  <a:pt x="311870" y="99371"/>
                  <a:pt x="319069" y="107240"/>
                  <a:pt x="324092" y="117286"/>
                </a:cubicBezTo>
                <a:cubicBezTo>
                  <a:pt x="329283" y="127666"/>
                  <a:pt x="331878" y="139303"/>
                  <a:pt x="331878" y="152195"/>
                </a:cubicBezTo>
                <a:cubicBezTo>
                  <a:pt x="331878" y="153200"/>
                  <a:pt x="331710" y="155376"/>
                  <a:pt x="331375" y="158725"/>
                </a:cubicBezTo>
                <a:lnTo>
                  <a:pt x="227400" y="158725"/>
                </a:lnTo>
                <a:cubicBezTo>
                  <a:pt x="227903" y="168771"/>
                  <a:pt x="230330" y="177226"/>
                  <a:pt x="234684" y="184091"/>
                </a:cubicBezTo>
                <a:cubicBezTo>
                  <a:pt x="238869" y="190621"/>
                  <a:pt x="244311" y="195727"/>
                  <a:pt x="251008" y="199411"/>
                </a:cubicBezTo>
                <a:cubicBezTo>
                  <a:pt x="257538" y="202927"/>
                  <a:pt x="264403" y="204685"/>
                  <a:pt x="271602" y="204685"/>
                </a:cubicBezTo>
                <a:cubicBezTo>
                  <a:pt x="288680" y="204685"/>
                  <a:pt x="301656" y="196732"/>
                  <a:pt x="310530" y="180826"/>
                </a:cubicBezTo>
                <a:lnTo>
                  <a:pt x="328864" y="189867"/>
                </a:lnTo>
                <a:cubicBezTo>
                  <a:pt x="323339" y="200416"/>
                  <a:pt x="315721" y="208787"/>
                  <a:pt x="306010" y="214982"/>
                </a:cubicBezTo>
                <a:cubicBezTo>
                  <a:pt x="296299" y="221177"/>
                  <a:pt x="284578" y="224275"/>
                  <a:pt x="270849" y="224275"/>
                </a:cubicBezTo>
                <a:cubicBezTo>
                  <a:pt x="258124" y="224275"/>
                  <a:pt x="246906" y="221344"/>
                  <a:pt x="237195" y="215484"/>
                </a:cubicBezTo>
                <a:cubicBezTo>
                  <a:pt x="227149" y="209457"/>
                  <a:pt x="219364" y="201169"/>
                  <a:pt x="213838" y="190621"/>
                </a:cubicBezTo>
                <a:cubicBezTo>
                  <a:pt x="208313" y="180073"/>
                  <a:pt x="205551" y="168185"/>
                  <a:pt x="205551" y="154958"/>
                </a:cubicBezTo>
                <a:cubicBezTo>
                  <a:pt x="205551" y="142233"/>
                  <a:pt x="208146" y="130597"/>
                  <a:pt x="213336" y="120048"/>
                </a:cubicBezTo>
                <a:cubicBezTo>
                  <a:pt x="218694" y="109165"/>
                  <a:pt x="226145" y="100626"/>
                  <a:pt x="235688" y="94431"/>
                </a:cubicBezTo>
                <a:cubicBezTo>
                  <a:pt x="245567" y="88069"/>
                  <a:pt x="256701" y="84888"/>
                  <a:pt x="269091" y="84888"/>
                </a:cubicBezTo>
                <a:close/>
                <a:moveTo>
                  <a:pt x="2365475" y="61280"/>
                </a:moveTo>
                <a:lnTo>
                  <a:pt x="2383055" y="61280"/>
                </a:lnTo>
                <a:lnTo>
                  <a:pt x="2383055" y="78860"/>
                </a:lnTo>
                <a:cubicBezTo>
                  <a:pt x="2383055" y="88069"/>
                  <a:pt x="2380795" y="94766"/>
                  <a:pt x="2376274" y="98952"/>
                </a:cubicBezTo>
                <a:cubicBezTo>
                  <a:pt x="2371586" y="103305"/>
                  <a:pt x="2364805" y="105482"/>
                  <a:pt x="2355931" y="105482"/>
                </a:cubicBezTo>
                <a:lnTo>
                  <a:pt x="2353168" y="105482"/>
                </a:lnTo>
                <a:lnTo>
                  <a:pt x="2353168" y="220256"/>
                </a:lnTo>
                <a:lnTo>
                  <a:pt x="2332323" y="220256"/>
                </a:lnTo>
                <a:lnTo>
                  <a:pt x="2332323" y="201169"/>
                </a:lnTo>
                <a:lnTo>
                  <a:pt x="2331319" y="201169"/>
                </a:lnTo>
                <a:cubicBezTo>
                  <a:pt x="2327970" y="207531"/>
                  <a:pt x="2322194" y="213057"/>
                  <a:pt x="2313989" y="217745"/>
                </a:cubicBezTo>
                <a:cubicBezTo>
                  <a:pt x="2306455" y="222098"/>
                  <a:pt x="2298083" y="224275"/>
                  <a:pt x="2288875" y="224275"/>
                </a:cubicBezTo>
                <a:cubicBezTo>
                  <a:pt x="2272969" y="224275"/>
                  <a:pt x="2260914" y="219670"/>
                  <a:pt x="2252709" y="210461"/>
                </a:cubicBezTo>
                <a:cubicBezTo>
                  <a:pt x="2244338" y="201085"/>
                  <a:pt x="2240152" y="188109"/>
                  <a:pt x="2240152" y="171534"/>
                </a:cubicBezTo>
                <a:lnTo>
                  <a:pt x="2240152" y="89157"/>
                </a:lnTo>
                <a:lnTo>
                  <a:pt x="2262002" y="89157"/>
                </a:lnTo>
                <a:lnTo>
                  <a:pt x="2262002" y="168269"/>
                </a:lnTo>
                <a:cubicBezTo>
                  <a:pt x="2262002" y="180993"/>
                  <a:pt x="2264848" y="190202"/>
                  <a:pt x="2270541" y="195895"/>
                </a:cubicBezTo>
                <a:cubicBezTo>
                  <a:pt x="2276401" y="201755"/>
                  <a:pt x="2284019" y="204685"/>
                  <a:pt x="2293395" y="204685"/>
                </a:cubicBezTo>
                <a:cubicBezTo>
                  <a:pt x="2300762" y="204685"/>
                  <a:pt x="2307376" y="202676"/>
                  <a:pt x="2313236" y="198658"/>
                </a:cubicBezTo>
                <a:cubicBezTo>
                  <a:pt x="2318761" y="194807"/>
                  <a:pt x="2323198" y="189700"/>
                  <a:pt x="2326547" y="183338"/>
                </a:cubicBezTo>
                <a:cubicBezTo>
                  <a:pt x="2329728" y="177143"/>
                  <a:pt x="2331319" y="170445"/>
                  <a:pt x="2331319" y="163246"/>
                </a:cubicBezTo>
                <a:lnTo>
                  <a:pt x="2331319" y="89157"/>
                </a:lnTo>
                <a:lnTo>
                  <a:pt x="2355931" y="89157"/>
                </a:lnTo>
                <a:cubicBezTo>
                  <a:pt x="2362293" y="89157"/>
                  <a:pt x="2365475" y="85725"/>
                  <a:pt x="2365475" y="78860"/>
                </a:cubicBezTo>
                <a:close/>
                <a:moveTo>
                  <a:pt x="1755874" y="61280"/>
                </a:moveTo>
                <a:lnTo>
                  <a:pt x="1773455" y="61280"/>
                </a:lnTo>
                <a:lnTo>
                  <a:pt x="1773455" y="78860"/>
                </a:lnTo>
                <a:cubicBezTo>
                  <a:pt x="1773455" y="88069"/>
                  <a:pt x="1771194" y="94766"/>
                  <a:pt x="1766674" y="98952"/>
                </a:cubicBezTo>
                <a:cubicBezTo>
                  <a:pt x="1761986" y="103305"/>
                  <a:pt x="1755205" y="105482"/>
                  <a:pt x="1746331" y="105482"/>
                </a:cubicBezTo>
                <a:lnTo>
                  <a:pt x="1743568" y="105482"/>
                </a:lnTo>
                <a:lnTo>
                  <a:pt x="1743568" y="220256"/>
                </a:lnTo>
                <a:lnTo>
                  <a:pt x="1722723" y="220256"/>
                </a:lnTo>
                <a:lnTo>
                  <a:pt x="1722723" y="201169"/>
                </a:lnTo>
                <a:lnTo>
                  <a:pt x="1721719" y="201169"/>
                </a:lnTo>
                <a:cubicBezTo>
                  <a:pt x="1718370" y="207531"/>
                  <a:pt x="1712594" y="213057"/>
                  <a:pt x="1704389" y="217745"/>
                </a:cubicBezTo>
                <a:cubicBezTo>
                  <a:pt x="1696855" y="222098"/>
                  <a:pt x="1688483" y="224275"/>
                  <a:pt x="1679275" y="224275"/>
                </a:cubicBezTo>
                <a:cubicBezTo>
                  <a:pt x="1663369" y="224275"/>
                  <a:pt x="1651314" y="219670"/>
                  <a:pt x="1643109" y="210461"/>
                </a:cubicBezTo>
                <a:cubicBezTo>
                  <a:pt x="1634738" y="201085"/>
                  <a:pt x="1630552" y="188109"/>
                  <a:pt x="1630552" y="171534"/>
                </a:cubicBezTo>
                <a:lnTo>
                  <a:pt x="1630552" y="89157"/>
                </a:lnTo>
                <a:lnTo>
                  <a:pt x="1652402" y="89157"/>
                </a:lnTo>
                <a:lnTo>
                  <a:pt x="1652402" y="168269"/>
                </a:lnTo>
                <a:cubicBezTo>
                  <a:pt x="1652402" y="180993"/>
                  <a:pt x="1655248" y="190202"/>
                  <a:pt x="1660941" y="195895"/>
                </a:cubicBezTo>
                <a:cubicBezTo>
                  <a:pt x="1666801" y="201755"/>
                  <a:pt x="1674419" y="204685"/>
                  <a:pt x="1683795" y="204685"/>
                </a:cubicBezTo>
                <a:cubicBezTo>
                  <a:pt x="1691162" y="204685"/>
                  <a:pt x="1697776" y="202676"/>
                  <a:pt x="1703636" y="198658"/>
                </a:cubicBezTo>
                <a:cubicBezTo>
                  <a:pt x="1709161" y="194807"/>
                  <a:pt x="1713598" y="189700"/>
                  <a:pt x="1716947" y="183338"/>
                </a:cubicBezTo>
                <a:cubicBezTo>
                  <a:pt x="1720128" y="177143"/>
                  <a:pt x="1721719" y="170445"/>
                  <a:pt x="1721719" y="163246"/>
                </a:cubicBezTo>
                <a:lnTo>
                  <a:pt x="1721719" y="89157"/>
                </a:lnTo>
                <a:lnTo>
                  <a:pt x="1746331" y="89157"/>
                </a:lnTo>
                <a:cubicBezTo>
                  <a:pt x="1752693" y="89157"/>
                  <a:pt x="1755874" y="85725"/>
                  <a:pt x="1755874" y="78860"/>
                </a:cubicBezTo>
                <a:close/>
                <a:moveTo>
                  <a:pt x="2189467" y="36165"/>
                </a:moveTo>
                <a:lnTo>
                  <a:pt x="2211317" y="36165"/>
                </a:lnTo>
                <a:lnTo>
                  <a:pt x="2211317" y="220256"/>
                </a:lnTo>
                <a:lnTo>
                  <a:pt x="2190471" y="220256"/>
                </a:lnTo>
                <a:lnTo>
                  <a:pt x="2190471" y="200918"/>
                </a:lnTo>
                <a:lnTo>
                  <a:pt x="2189467" y="200918"/>
                </a:lnTo>
                <a:cubicBezTo>
                  <a:pt x="2185616" y="207280"/>
                  <a:pt x="2179588" y="212805"/>
                  <a:pt x="2171384" y="217494"/>
                </a:cubicBezTo>
                <a:cubicBezTo>
                  <a:pt x="2163515" y="222014"/>
                  <a:pt x="2154641" y="224275"/>
                  <a:pt x="2144763" y="224275"/>
                </a:cubicBezTo>
                <a:cubicBezTo>
                  <a:pt x="2132540" y="224275"/>
                  <a:pt x="2121824" y="221344"/>
                  <a:pt x="2112616" y="215484"/>
                </a:cubicBezTo>
                <a:cubicBezTo>
                  <a:pt x="2103239" y="209624"/>
                  <a:pt x="2095789" y="201336"/>
                  <a:pt x="2090264" y="190621"/>
                </a:cubicBezTo>
                <a:cubicBezTo>
                  <a:pt x="2084738" y="180073"/>
                  <a:pt x="2081976" y="168101"/>
                  <a:pt x="2081976" y="154707"/>
                </a:cubicBezTo>
                <a:cubicBezTo>
                  <a:pt x="2081976" y="141480"/>
                  <a:pt x="2084738" y="129592"/>
                  <a:pt x="2090264" y="119044"/>
                </a:cubicBezTo>
                <a:cubicBezTo>
                  <a:pt x="2095956" y="108161"/>
                  <a:pt x="2103407" y="99789"/>
                  <a:pt x="2112616" y="93929"/>
                </a:cubicBezTo>
                <a:cubicBezTo>
                  <a:pt x="2122159" y="87901"/>
                  <a:pt x="2132875" y="84888"/>
                  <a:pt x="2144763" y="84888"/>
                </a:cubicBezTo>
                <a:cubicBezTo>
                  <a:pt x="2154474" y="84888"/>
                  <a:pt x="2163347" y="87232"/>
                  <a:pt x="2171384" y="91920"/>
                </a:cubicBezTo>
                <a:cubicBezTo>
                  <a:pt x="2179588" y="96775"/>
                  <a:pt x="2185616" y="102384"/>
                  <a:pt x="2189467" y="108747"/>
                </a:cubicBezTo>
                <a:lnTo>
                  <a:pt x="2190471" y="108747"/>
                </a:lnTo>
                <a:lnTo>
                  <a:pt x="2189467" y="90413"/>
                </a:lnTo>
                <a:close/>
                <a:moveTo>
                  <a:pt x="1841358" y="36165"/>
                </a:moveTo>
                <a:lnTo>
                  <a:pt x="1863208" y="36165"/>
                </a:lnTo>
                <a:lnTo>
                  <a:pt x="1863208" y="220256"/>
                </a:lnTo>
                <a:lnTo>
                  <a:pt x="1841358" y="220256"/>
                </a:lnTo>
                <a:close/>
                <a:moveTo>
                  <a:pt x="698358" y="36165"/>
                </a:moveTo>
                <a:lnTo>
                  <a:pt x="720208" y="36165"/>
                </a:lnTo>
                <a:lnTo>
                  <a:pt x="720208" y="90413"/>
                </a:lnTo>
                <a:lnTo>
                  <a:pt x="718952" y="108496"/>
                </a:lnTo>
                <a:lnTo>
                  <a:pt x="720208" y="108496"/>
                </a:lnTo>
                <a:cubicBezTo>
                  <a:pt x="723556" y="101966"/>
                  <a:pt x="729249" y="96357"/>
                  <a:pt x="737286" y="91669"/>
                </a:cubicBezTo>
                <a:cubicBezTo>
                  <a:pt x="744987" y="87148"/>
                  <a:pt x="753526" y="84888"/>
                  <a:pt x="762903" y="84888"/>
                </a:cubicBezTo>
                <a:cubicBezTo>
                  <a:pt x="778809" y="84888"/>
                  <a:pt x="790948" y="89576"/>
                  <a:pt x="799319" y="98952"/>
                </a:cubicBezTo>
                <a:cubicBezTo>
                  <a:pt x="807691" y="108328"/>
                  <a:pt x="811876" y="120718"/>
                  <a:pt x="811876" y="136122"/>
                </a:cubicBezTo>
                <a:lnTo>
                  <a:pt x="811876" y="220256"/>
                </a:lnTo>
                <a:lnTo>
                  <a:pt x="790027" y="220256"/>
                </a:lnTo>
                <a:lnTo>
                  <a:pt x="790027" y="139387"/>
                </a:lnTo>
                <a:cubicBezTo>
                  <a:pt x="790027" y="127666"/>
                  <a:pt x="787013" y="118960"/>
                  <a:pt x="780985" y="113267"/>
                </a:cubicBezTo>
                <a:cubicBezTo>
                  <a:pt x="775125" y="107575"/>
                  <a:pt x="767340" y="104728"/>
                  <a:pt x="757629" y="104728"/>
                </a:cubicBezTo>
                <a:cubicBezTo>
                  <a:pt x="751099" y="104728"/>
                  <a:pt x="744820" y="106821"/>
                  <a:pt x="738792" y="111007"/>
                </a:cubicBezTo>
                <a:cubicBezTo>
                  <a:pt x="733100" y="115025"/>
                  <a:pt x="728579" y="120299"/>
                  <a:pt x="725231" y="126829"/>
                </a:cubicBezTo>
                <a:cubicBezTo>
                  <a:pt x="721882" y="133527"/>
                  <a:pt x="720208" y="140308"/>
                  <a:pt x="720208" y="147172"/>
                </a:cubicBezTo>
                <a:lnTo>
                  <a:pt x="720208" y="220256"/>
                </a:lnTo>
                <a:lnTo>
                  <a:pt x="698358" y="220256"/>
                </a:lnTo>
                <a:close/>
                <a:moveTo>
                  <a:pt x="3014" y="36165"/>
                </a:moveTo>
                <a:lnTo>
                  <a:pt x="127834" y="36165"/>
                </a:lnTo>
                <a:lnTo>
                  <a:pt x="127834" y="57010"/>
                </a:lnTo>
                <a:lnTo>
                  <a:pt x="76349" y="57010"/>
                </a:lnTo>
                <a:lnTo>
                  <a:pt x="76349" y="220256"/>
                </a:lnTo>
                <a:lnTo>
                  <a:pt x="54499" y="220256"/>
                </a:lnTo>
                <a:lnTo>
                  <a:pt x="54499" y="57010"/>
                </a:lnTo>
                <a:lnTo>
                  <a:pt x="3014" y="57010"/>
                </a:lnTo>
                <a:close/>
                <a:moveTo>
                  <a:pt x="168241" y="33654"/>
                </a:moveTo>
                <a:cubicBezTo>
                  <a:pt x="172762" y="33654"/>
                  <a:pt x="176445" y="35077"/>
                  <a:pt x="179292" y="37923"/>
                </a:cubicBezTo>
                <a:cubicBezTo>
                  <a:pt x="182306" y="40937"/>
                  <a:pt x="183812" y="44704"/>
                  <a:pt x="183812" y="49225"/>
                </a:cubicBezTo>
                <a:cubicBezTo>
                  <a:pt x="183812" y="53578"/>
                  <a:pt x="182306" y="57261"/>
                  <a:pt x="179292" y="60275"/>
                </a:cubicBezTo>
                <a:cubicBezTo>
                  <a:pt x="176111" y="63456"/>
                  <a:pt x="172427" y="65047"/>
                  <a:pt x="168241" y="65047"/>
                </a:cubicBezTo>
                <a:cubicBezTo>
                  <a:pt x="164055" y="65047"/>
                  <a:pt x="160372" y="63456"/>
                  <a:pt x="157191" y="60275"/>
                </a:cubicBezTo>
                <a:cubicBezTo>
                  <a:pt x="154010" y="57094"/>
                  <a:pt x="152419" y="53411"/>
                  <a:pt x="152419" y="49225"/>
                </a:cubicBezTo>
                <a:cubicBezTo>
                  <a:pt x="152419" y="44872"/>
                  <a:pt x="154010" y="41104"/>
                  <a:pt x="157191" y="37923"/>
                </a:cubicBezTo>
                <a:cubicBezTo>
                  <a:pt x="160037" y="35077"/>
                  <a:pt x="163721" y="33654"/>
                  <a:pt x="168241" y="33654"/>
                </a:cubicBezTo>
                <a:close/>
                <a:moveTo>
                  <a:pt x="1952504" y="30891"/>
                </a:moveTo>
                <a:lnTo>
                  <a:pt x="1976363" y="30891"/>
                </a:lnTo>
                <a:lnTo>
                  <a:pt x="1958030" y="63540"/>
                </a:lnTo>
                <a:lnTo>
                  <a:pt x="1938943" y="63540"/>
                </a:lnTo>
                <a:close/>
                <a:moveTo>
                  <a:pt x="1340337" y="30891"/>
                </a:moveTo>
                <a:lnTo>
                  <a:pt x="1364196" y="30891"/>
                </a:lnTo>
                <a:lnTo>
                  <a:pt x="1377507" y="63540"/>
                </a:lnTo>
                <a:lnTo>
                  <a:pt x="1358169" y="63540"/>
                </a:lnTo>
                <a:close/>
                <a:moveTo>
                  <a:pt x="881919" y="30891"/>
                </a:moveTo>
                <a:lnTo>
                  <a:pt x="901257" y="30891"/>
                </a:lnTo>
                <a:lnTo>
                  <a:pt x="927628" y="61029"/>
                </a:lnTo>
                <a:lnTo>
                  <a:pt x="927628" y="62284"/>
                </a:lnTo>
                <a:lnTo>
                  <a:pt x="906531" y="62284"/>
                </a:lnTo>
                <a:lnTo>
                  <a:pt x="892467" y="45960"/>
                </a:lnTo>
                <a:lnTo>
                  <a:pt x="890458" y="45960"/>
                </a:lnTo>
                <a:lnTo>
                  <a:pt x="876896" y="62284"/>
                </a:lnTo>
                <a:lnTo>
                  <a:pt x="855799" y="62284"/>
                </a:lnTo>
                <a:lnTo>
                  <a:pt x="855799" y="61029"/>
                </a:lnTo>
                <a:close/>
                <a:moveTo>
                  <a:pt x="259798" y="30891"/>
                </a:moveTo>
                <a:lnTo>
                  <a:pt x="279137" y="30891"/>
                </a:lnTo>
                <a:lnTo>
                  <a:pt x="305507" y="61029"/>
                </a:lnTo>
                <a:lnTo>
                  <a:pt x="305507" y="62284"/>
                </a:lnTo>
                <a:lnTo>
                  <a:pt x="284411" y="62284"/>
                </a:lnTo>
                <a:lnTo>
                  <a:pt x="270347" y="47467"/>
                </a:lnTo>
                <a:lnTo>
                  <a:pt x="268337" y="47467"/>
                </a:lnTo>
                <a:lnTo>
                  <a:pt x="254524" y="62284"/>
                </a:lnTo>
                <a:lnTo>
                  <a:pt x="233428" y="62284"/>
                </a:lnTo>
                <a:lnTo>
                  <a:pt x="233428" y="61029"/>
                </a:lnTo>
                <a:close/>
                <a:moveTo>
                  <a:pt x="2281340" y="30138"/>
                </a:moveTo>
                <a:cubicBezTo>
                  <a:pt x="2286531" y="30138"/>
                  <a:pt x="2293395" y="32733"/>
                  <a:pt x="2301934" y="37923"/>
                </a:cubicBezTo>
                <a:cubicBezTo>
                  <a:pt x="2306622" y="40769"/>
                  <a:pt x="2309971" y="42193"/>
                  <a:pt x="2311980" y="42193"/>
                </a:cubicBezTo>
                <a:cubicBezTo>
                  <a:pt x="2317673" y="42193"/>
                  <a:pt x="2320770" y="39095"/>
                  <a:pt x="2321273" y="32900"/>
                </a:cubicBezTo>
                <a:lnTo>
                  <a:pt x="2339355" y="32900"/>
                </a:lnTo>
                <a:cubicBezTo>
                  <a:pt x="2339355" y="42276"/>
                  <a:pt x="2336509" y="49476"/>
                  <a:pt x="2330816" y="54499"/>
                </a:cubicBezTo>
                <a:cubicBezTo>
                  <a:pt x="2325291" y="59354"/>
                  <a:pt x="2318845" y="61782"/>
                  <a:pt x="2311478" y="61782"/>
                </a:cubicBezTo>
                <a:cubicBezTo>
                  <a:pt x="2308297" y="61782"/>
                  <a:pt x="2305283" y="61196"/>
                  <a:pt x="2302437" y="60024"/>
                </a:cubicBezTo>
                <a:cubicBezTo>
                  <a:pt x="2298586" y="58517"/>
                  <a:pt x="2294902" y="56675"/>
                  <a:pt x="2291386" y="54499"/>
                </a:cubicBezTo>
                <a:cubicBezTo>
                  <a:pt x="2286028" y="51318"/>
                  <a:pt x="2282596" y="49727"/>
                  <a:pt x="2281089" y="49727"/>
                </a:cubicBezTo>
                <a:cubicBezTo>
                  <a:pt x="2275396" y="49727"/>
                  <a:pt x="2272299" y="52908"/>
                  <a:pt x="2271797" y="59271"/>
                </a:cubicBezTo>
                <a:lnTo>
                  <a:pt x="2253965" y="59271"/>
                </a:lnTo>
                <a:cubicBezTo>
                  <a:pt x="2253965" y="49727"/>
                  <a:pt x="2256728" y="42527"/>
                  <a:pt x="2262253" y="37672"/>
                </a:cubicBezTo>
                <a:cubicBezTo>
                  <a:pt x="2267946" y="32649"/>
                  <a:pt x="2274308" y="30138"/>
                  <a:pt x="2281340" y="30138"/>
                </a:cubicBezTo>
                <a:close/>
                <a:moveTo>
                  <a:pt x="1681786" y="21096"/>
                </a:moveTo>
                <a:cubicBezTo>
                  <a:pt x="1690325" y="21096"/>
                  <a:pt x="1696855" y="23105"/>
                  <a:pt x="1701376" y="27124"/>
                </a:cubicBezTo>
                <a:cubicBezTo>
                  <a:pt x="1706064" y="31310"/>
                  <a:pt x="1708408" y="37170"/>
                  <a:pt x="1708408" y="44704"/>
                </a:cubicBezTo>
                <a:cubicBezTo>
                  <a:pt x="1708408" y="52573"/>
                  <a:pt x="1705813" y="58852"/>
                  <a:pt x="1700622" y="63540"/>
                </a:cubicBezTo>
                <a:cubicBezTo>
                  <a:pt x="1695264" y="68396"/>
                  <a:pt x="1688483" y="71409"/>
                  <a:pt x="1680279" y="72581"/>
                </a:cubicBezTo>
                <a:lnTo>
                  <a:pt x="1676512" y="59019"/>
                </a:lnTo>
                <a:cubicBezTo>
                  <a:pt x="1681702" y="57513"/>
                  <a:pt x="1685470" y="55755"/>
                  <a:pt x="1687814" y="53745"/>
                </a:cubicBezTo>
                <a:cubicBezTo>
                  <a:pt x="1690158" y="51736"/>
                  <a:pt x="1691330" y="49057"/>
                  <a:pt x="1691330" y="45709"/>
                </a:cubicBezTo>
                <a:cubicBezTo>
                  <a:pt x="1691330" y="42862"/>
                  <a:pt x="1690325" y="40518"/>
                  <a:pt x="1688316" y="38677"/>
                </a:cubicBezTo>
                <a:cubicBezTo>
                  <a:pt x="1686474" y="37002"/>
                  <a:pt x="1683628" y="36165"/>
                  <a:pt x="1679777" y="36165"/>
                </a:cubicBezTo>
                <a:cubicBezTo>
                  <a:pt x="1675089" y="36165"/>
                  <a:pt x="1670401" y="37170"/>
                  <a:pt x="1665713" y="39179"/>
                </a:cubicBezTo>
                <a:lnTo>
                  <a:pt x="1661192" y="25366"/>
                </a:lnTo>
                <a:cubicBezTo>
                  <a:pt x="1667722" y="22519"/>
                  <a:pt x="1674587" y="21096"/>
                  <a:pt x="1681786" y="21096"/>
                </a:cubicBezTo>
                <a:close/>
                <a:moveTo>
                  <a:pt x="302494" y="0"/>
                </a:moveTo>
                <a:lnTo>
                  <a:pt x="326353" y="0"/>
                </a:lnTo>
                <a:lnTo>
                  <a:pt x="308521" y="31393"/>
                </a:lnTo>
                <a:lnTo>
                  <a:pt x="290941" y="31393"/>
                </a:lnTo>
                <a:close/>
              </a:path>
            </a:pathLst>
          </a:custGeom>
          <a:solidFill>
            <a:srgbClr val="3231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1E6CC7-9EEA-4EDC-95EC-F2CB22763185}"/>
              </a:ext>
            </a:extLst>
          </p:cNvPr>
          <p:cNvSpPr txBox="1"/>
          <p:nvPr/>
        </p:nvSpPr>
        <p:spPr>
          <a:xfrm>
            <a:off x="1785364" y="2416387"/>
            <a:ext cx="1278271" cy="1604609"/>
          </a:xfrm>
          <a:custGeom>
            <a:avLst/>
            <a:gdLst/>
            <a:ahLst/>
            <a:cxnLst/>
            <a:rect l="l" t="t" r="r" b="b"/>
            <a:pathLst>
              <a:path w="1278271" h="1604609">
                <a:moveTo>
                  <a:pt x="31770" y="1540943"/>
                </a:moveTo>
                <a:cubicBezTo>
                  <a:pt x="40560" y="1540943"/>
                  <a:pt x="48073" y="1544041"/>
                  <a:pt x="54310" y="1550236"/>
                </a:cubicBezTo>
                <a:cubicBezTo>
                  <a:pt x="60547" y="1556431"/>
                  <a:pt x="63665" y="1563923"/>
                  <a:pt x="63665" y="1572713"/>
                </a:cubicBezTo>
                <a:cubicBezTo>
                  <a:pt x="63665" y="1581503"/>
                  <a:pt x="60547" y="1589017"/>
                  <a:pt x="54310" y="1595254"/>
                </a:cubicBezTo>
                <a:cubicBezTo>
                  <a:pt x="48073" y="1601491"/>
                  <a:pt x="40560" y="1604609"/>
                  <a:pt x="31770" y="1604609"/>
                </a:cubicBezTo>
                <a:cubicBezTo>
                  <a:pt x="23063" y="1604609"/>
                  <a:pt x="15592" y="1601491"/>
                  <a:pt x="9355" y="1595254"/>
                </a:cubicBezTo>
                <a:cubicBezTo>
                  <a:pt x="3118" y="1589017"/>
                  <a:pt x="0" y="1581503"/>
                  <a:pt x="0" y="1572713"/>
                </a:cubicBezTo>
                <a:cubicBezTo>
                  <a:pt x="0" y="1563923"/>
                  <a:pt x="3118" y="1556431"/>
                  <a:pt x="9355" y="1550236"/>
                </a:cubicBezTo>
                <a:cubicBezTo>
                  <a:pt x="15592" y="1544041"/>
                  <a:pt x="23063" y="1540943"/>
                  <a:pt x="31770" y="1540943"/>
                </a:cubicBezTo>
                <a:close/>
                <a:moveTo>
                  <a:pt x="31770" y="550343"/>
                </a:moveTo>
                <a:cubicBezTo>
                  <a:pt x="40560" y="550343"/>
                  <a:pt x="48073" y="553441"/>
                  <a:pt x="54310" y="559636"/>
                </a:cubicBezTo>
                <a:cubicBezTo>
                  <a:pt x="60547" y="565831"/>
                  <a:pt x="63665" y="573323"/>
                  <a:pt x="63665" y="582113"/>
                </a:cubicBezTo>
                <a:cubicBezTo>
                  <a:pt x="63665" y="590903"/>
                  <a:pt x="60547" y="598417"/>
                  <a:pt x="54310" y="604654"/>
                </a:cubicBezTo>
                <a:cubicBezTo>
                  <a:pt x="48073" y="610891"/>
                  <a:pt x="40560" y="614009"/>
                  <a:pt x="31770" y="614009"/>
                </a:cubicBezTo>
                <a:cubicBezTo>
                  <a:pt x="23063" y="614009"/>
                  <a:pt x="15592" y="610891"/>
                  <a:pt x="9355" y="604654"/>
                </a:cubicBezTo>
                <a:cubicBezTo>
                  <a:pt x="3118" y="598417"/>
                  <a:pt x="0" y="590903"/>
                  <a:pt x="0" y="582113"/>
                </a:cubicBezTo>
                <a:cubicBezTo>
                  <a:pt x="0" y="573323"/>
                  <a:pt x="3118" y="565831"/>
                  <a:pt x="9355" y="559636"/>
                </a:cubicBezTo>
                <a:cubicBezTo>
                  <a:pt x="15592" y="553441"/>
                  <a:pt x="23063" y="550343"/>
                  <a:pt x="31770" y="550343"/>
                </a:cubicBezTo>
                <a:close/>
                <a:moveTo>
                  <a:pt x="962318" y="225242"/>
                </a:moveTo>
                <a:cubicBezTo>
                  <a:pt x="968072" y="225242"/>
                  <a:pt x="972928" y="227220"/>
                  <a:pt x="976884" y="231176"/>
                </a:cubicBezTo>
                <a:cubicBezTo>
                  <a:pt x="981020" y="235313"/>
                  <a:pt x="983089" y="240258"/>
                  <a:pt x="983089" y="246013"/>
                </a:cubicBezTo>
                <a:cubicBezTo>
                  <a:pt x="983089" y="251767"/>
                  <a:pt x="981020" y="256713"/>
                  <a:pt x="976884" y="260849"/>
                </a:cubicBezTo>
                <a:cubicBezTo>
                  <a:pt x="972928" y="264805"/>
                  <a:pt x="968072" y="266784"/>
                  <a:pt x="962318" y="266784"/>
                </a:cubicBezTo>
                <a:cubicBezTo>
                  <a:pt x="956383" y="266784"/>
                  <a:pt x="951438" y="264805"/>
                  <a:pt x="947481" y="260849"/>
                </a:cubicBezTo>
                <a:cubicBezTo>
                  <a:pt x="943345" y="256713"/>
                  <a:pt x="941277" y="251767"/>
                  <a:pt x="941277" y="246013"/>
                </a:cubicBezTo>
                <a:cubicBezTo>
                  <a:pt x="941277" y="240258"/>
                  <a:pt x="943345" y="235313"/>
                  <a:pt x="947481" y="231176"/>
                </a:cubicBezTo>
                <a:cubicBezTo>
                  <a:pt x="951438" y="227220"/>
                  <a:pt x="956383" y="225242"/>
                  <a:pt x="962318" y="225242"/>
                </a:cubicBezTo>
                <a:close/>
                <a:moveTo>
                  <a:pt x="412649" y="141349"/>
                </a:moveTo>
                <a:cubicBezTo>
                  <a:pt x="393946" y="141349"/>
                  <a:pt x="384595" y="148363"/>
                  <a:pt x="384595" y="162390"/>
                </a:cubicBezTo>
                <a:cubicBezTo>
                  <a:pt x="384595" y="168145"/>
                  <a:pt x="386663" y="172820"/>
                  <a:pt x="390799" y="176417"/>
                </a:cubicBezTo>
                <a:cubicBezTo>
                  <a:pt x="394935" y="180014"/>
                  <a:pt x="400690" y="181812"/>
                  <a:pt x="408063" y="181812"/>
                </a:cubicBezTo>
                <a:cubicBezTo>
                  <a:pt x="418673" y="181812"/>
                  <a:pt x="427036" y="178485"/>
                  <a:pt x="433150" y="171831"/>
                </a:cubicBezTo>
                <a:cubicBezTo>
                  <a:pt x="439264" y="165177"/>
                  <a:pt x="442322" y="157265"/>
                  <a:pt x="442322" y="148093"/>
                </a:cubicBezTo>
                <a:cubicBezTo>
                  <a:pt x="432431" y="143597"/>
                  <a:pt x="422540" y="141349"/>
                  <a:pt x="412649" y="141349"/>
                </a:cubicBezTo>
                <a:close/>
                <a:moveTo>
                  <a:pt x="964206" y="89827"/>
                </a:moveTo>
                <a:cubicBezTo>
                  <a:pt x="955574" y="89827"/>
                  <a:pt x="948201" y="92345"/>
                  <a:pt x="942086" y="97380"/>
                </a:cubicBezTo>
                <a:cubicBezTo>
                  <a:pt x="935792" y="102595"/>
                  <a:pt x="931296" y="109429"/>
                  <a:pt x="928599" y="117881"/>
                </a:cubicBezTo>
                <a:lnTo>
                  <a:pt x="998734" y="117881"/>
                </a:lnTo>
                <a:cubicBezTo>
                  <a:pt x="998374" y="113565"/>
                  <a:pt x="996756" y="109249"/>
                  <a:pt x="993879" y="104933"/>
                </a:cubicBezTo>
                <a:cubicBezTo>
                  <a:pt x="990821" y="100617"/>
                  <a:pt x="986865" y="97020"/>
                  <a:pt x="982010" y="94143"/>
                </a:cubicBezTo>
                <a:cubicBezTo>
                  <a:pt x="976974" y="91266"/>
                  <a:pt x="971040" y="89827"/>
                  <a:pt x="964206" y="89827"/>
                </a:cubicBezTo>
                <a:close/>
                <a:moveTo>
                  <a:pt x="825424" y="64740"/>
                </a:moveTo>
                <a:lnTo>
                  <a:pt x="861570" y="64740"/>
                </a:lnTo>
                <a:lnTo>
                  <a:pt x="861570" y="205550"/>
                </a:lnTo>
                <a:lnTo>
                  <a:pt x="825424" y="205550"/>
                </a:lnTo>
                <a:close/>
                <a:moveTo>
                  <a:pt x="511099" y="64740"/>
                </a:moveTo>
                <a:lnTo>
                  <a:pt x="547245" y="64740"/>
                </a:lnTo>
                <a:lnTo>
                  <a:pt x="547245" y="205550"/>
                </a:lnTo>
                <a:lnTo>
                  <a:pt x="511099" y="205550"/>
                </a:lnTo>
                <a:close/>
                <a:moveTo>
                  <a:pt x="1140158" y="60154"/>
                </a:moveTo>
                <a:cubicBezTo>
                  <a:pt x="1150229" y="60154"/>
                  <a:pt x="1158951" y="62492"/>
                  <a:pt x="1166324" y="67168"/>
                </a:cubicBezTo>
                <a:cubicBezTo>
                  <a:pt x="1173337" y="71664"/>
                  <a:pt x="1178553" y="77688"/>
                  <a:pt x="1181969" y="85241"/>
                </a:cubicBezTo>
                <a:cubicBezTo>
                  <a:pt x="1186825" y="77688"/>
                  <a:pt x="1193119" y="71664"/>
                  <a:pt x="1200852" y="67168"/>
                </a:cubicBezTo>
                <a:cubicBezTo>
                  <a:pt x="1209124" y="62492"/>
                  <a:pt x="1218566" y="60154"/>
                  <a:pt x="1229176" y="60154"/>
                </a:cubicBezTo>
                <a:cubicBezTo>
                  <a:pt x="1245361" y="60154"/>
                  <a:pt x="1257590" y="65100"/>
                  <a:pt x="1265862" y="74991"/>
                </a:cubicBezTo>
                <a:cubicBezTo>
                  <a:pt x="1274134" y="84882"/>
                  <a:pt x="1278271" y="98189"/>
                  <a:pt x="1278271" y="114914"/>
                </a:cubicBezTo>
                <a:lnTo>
                  <a:pt x="1278271" y="205550"/>
                </a:lnTo>
                <a:lnTo>
                  <a:pt x="1242394" y="205550"/>
                </a:lnTo>
                <a:lnTo>
                  <a:pt x="1242394" y="121658"/>
                </a:lnTo>
                <a:cubicBezTo>
                  <a:pt x="1242394" y="113026"/>
                  <a:pt x="1240326" y="106192"/>
                  <a:pt x="1236189" y="101156"/>
                </a:cubicBezTo>
                <a:cubicBezTo>
                  <a:pt x="1232233" y="96301"/>
                  <a:pt x="1226478" y="93873"/>
                  <a:pt x="1218925" y="93873"/>
                </a:cubicBezTo>
                <a:cubicBezTo>
                  <a:pt x="1209574" y="93873"/>
                  <a:pt x="1202111" y="97650"/>
                  <a:pt x="1196536" y="105203"/>
                </a:cubicBezTo>
                <a:cubicBezTo>
                  <a:pt x="1190961" y="112576"/>
                  <a:pt x="1188174" y="122377"/>
                  <a:pt x="1188174" y="134606"/>
                </a:cubicBezTo>
                <a:lnTo>
                  <a:pt x="1188174" y="205550"/>
                </a:lnTo>
                <a:lnTo>
                  <a:pt x="1151757" y="205550"/>
                </a:lnTo>
                <a:lnTo>
                  <a:pt x="1151757" y="121658"/>
                </a:lnTo>
                <a:cubicBezTo>
                  <a:pt x="1151757" y="112846"/>
                  <a:pt x="1149599" y="106012"/>
                  <a:pt x="1145283" y="101156"/>
                </a:cubicBezTo>
                <a:cubicBezTo>
                  <a:pt x="1140967" y="96301"/>
                  <a:pt x="1134853" y="93873"/>
                  <a:pt x="1126940" y="93873"/>
                </a:cubicBezTo>
                <a:cubicBezTo>
                  <a:pt x="1118128" y="93873"/>
                  <a:pt x="1111025" y="97650"/>
                  <a:pt x="1105630" y="105203"/>
                </a:cubicBezTo>
                <a:cubicBezTo>
                  <a:pt x="1100235" y="112756"/>
                  <a:pt x="1097537" y="122557"/>
                  <a:pt x="1097537" y="134606"/>
                </a:cubicBezTo>
                <a:lnTo>
                  <a:pt x="1097537" y="205550"/>
                </a:lnTo>
                <a:lnTo>
                  <a:pt x="1061391" y="205550"/>
                </a:lnTo>
                <a:lnTo>
                  <a:pt x="1061391" y="64740"/>
                </a:lnTo>
                <a:lnTo>
                  <a:pt x="1095110" y="64740"/>
                </a:lnTo>
                <a:lnTo>
                  <a:pt x="1095110" y="82274"/>
                </a:lnTo>
                <a:lnTo>
                  <a:pt x="1097537" y="82274"/>
                </a:lnTo>
                <a:cubicBezTo>
                  <a:pt x="1101853" y="75620"/>
                  <a:pt x="1107788" y="70225"/>
                  <a:pt x="1115341" y="66089"/>
                </a:cubicBezTo>
                <a:cubicBezTo>
                  <a:pt x="1122714" y="62133"/>
                  <a:pt x="1130987" y="60154"/>
                  <a:pt x="1140158" y="60154"/>
                </a:cubicBezTo>
                <a:close/>
                <a:moveTo>
                  <a:pt x="963936" y="60154"/>
                </a:moveTo>
                <a:cubicBezTo>
                  <a:pt x="978323" y="60154"/>
                  <a:pt x="990821" y="63301"/>
                  <a:pt x="1001432" y="69596"/>
                </a:cubicBezTo>
                <a:cubicBezTo>
                  <a:pt x="1012042" y="75890"/>
                  <a:pt x="1020044" y="84432"/>
                  <a:pt x="1025439" y="95222"/>
                </a:cubicBezTo>
                <a:cubicBezTo>
                  <a:pt x="1030834" y="106012"/>
                  <a:pt x="1033532" y="118151"/>
                  <a:pt x="1033532" y="131638"/>
                </a:cubicBezTo>
                <a:cubicBezTo>
                  <a:pt x="1033532" y="135954"/>
                  <a:pt x="1033262" y="140001"/>
                  <a:pt x="1032723" y="143777"/>
                </a:cubicBezTo>
                <a:lnTo>
                  <a:pt x="926980" y="143777"/>
                </a:lnTo>
                <a:cubicBezTo>
                  <a:pt x="928779" y="154567"/>
                  <a:pt x="933275" y="163019"/>
                  <a:pt x="940468" y="169134"/>
                </a:cubicBezTo>
                <a:cubicBezTo>
                  <a:pt x="947481" y="175068"/>
                  <a:pt x="955934" y="178036"/>
                  <a:pt x="965824" y="178036"/>
                </a:cubicBezTo>
                <a:cubicBezTo>
                  <a:pt x="974097" y="178036"/>
                  <a:pt x="981290" y="176237"/>
                  <a:pt x="987405" y="172641"/>
                </a:cubicBezTo>
                <a:cubicBezTo>
                  <a:pt x="993159" y="169224"/>
                  <a:pt x="997835" y="164368"/>
                  <a:pt x="1001432" y="158074"/>
                </a:cubicBezTo>
                <a:lnTo>
                  <a:pt x="1030834" y="172371"/>
                </a:lnTo>
                <a:cubicBezTo>
                  <a:pt x="1016628" y="197368"/>
                  <a:pt x="994778" y="209866"/>
                  <a:pt x="965285" y="209866"/>
                </a:cubicBezTo>
                <a:cubicBezTo>
                  <a:pt x="951078" y="209866"/>
                  <a:pt x="938490" y="206719"/>
                  <a:pt x="927520" y="200425"/>
                </a:cubicBezTo>
                <a:cubicBezTo>
                  <a:pt x="916370" y="194131"/>
                  <a:pt x="907558" y="185229"/>
                  <a:pt x="901084" y="173720"/>
                </a:cubicBezTo>
                <a:cubicBezTo>
                  <a:pt x="894790" y="162750"/>
                  <a:pt x="891643" y="149981"/>
                  <a:pt x="891643" y="135415"/>
                </a:cubicBezTo>
                <a:cubicBezTo>
                  <a:pt x="891643" y="122107"/>
                  <a:pt x="894790" y="109609"/>
                  <a:pt x="901084" y="97919"/>
                </a:cubicBezTo>
                <a:cubicBezTo>
                  <a:pt x="907199" y="86230"/>
                  <a:pt x="915831" y="77059"/>
                  <a:pt x="926980" y="70405"/>
                </a:cubicBezTo>
                <a:cubicBezTo>
                  <a:pt x="938130" y="63571"/>
                  <a:pt x="950449" y="60154"/>
                  <a:pt x="963936" y="60154"/>
                </a:cubicBezTo>
                <a:close/>
                <a:moveTo>
                  <a:pt x="740378" y="60154"/>
                </a:moveTo>
                <a:cubicBezTo>
                  <a:pt x="757282" y="60154"/>
                  <a:pt x="770230" y="65370"/>
                  <a:pt x="779222" y="75800"/>
                </a:cubicBezTo>
                <a:cubicBezTo>
                  <a:pt x="788034" y="85871"/>
                  <a:pt x="792440" y="99898"/>
                  <a:pt x="792440" y="117881"/>
                </a:cubicBezTo>
                <a:lnTo>
                  <a:pt x="792440" y="205550"/>
                </a:lnTo>
                <a:lnTo>
                  <a:pt x="756293" y="205550"/>
                </a:lnTo>
                <a:lnTo>
                  <a:pt x="756293" y="122467"/>
                </a:lnTo>
                <a:cubicBezTo>
                  <a:pt x="756293" y="113475"/>
                  <a:pt x="753955" y="106462"/>
                  <a:pt x="749280" y="101426"/>
                </a:cubicBezTo>
                <a:cubicBezTo>
                  <a:pt x="744604" y="96391"/>
                  <a:pt x="738220" y="93873"/>
                  <a:pt x="730127" y="93873"/>
                </a:cubicBezTo>
                <a:cubicBezTo>
                  <a:pt x="720236" y="93873"/>
                  <a:pt x="712324" y="97650"/>
                  <a:pt x="706389" y="105203"/>
                </a:cubicBezTo>
                <a:cubicBezTo>
                  <a:pt x="700455" y="112756"/>
                  <a:pt x="697487" y="122287"/>
                  <a:pt x="697487" y="133796"/>
                </a:cubicBezTo>
                <a:lnTo>
                  <a:pt x="697487" y="205550"/>
                </a:lnTo>
                <a:lnTo>
                  <a:pt x="661341" y="205550"/>
                </a:lnTo>
                <a:lnTo>
                  <a:pt x="661341" y="64740"/>
                </a:lnTo>
                <a:lnTo>
                  <a:pt x="695060" y="64740"/>
                </a:lnTo>
                <a:lnTo>
                  <a:pt x="695060" y="82274"/>
                </a:lnTo>
                <a:lnTo>
                  <a:pt x="697487" y="82274"/>
                </a:lnTo>
                <a:cubicBezTo>
                  <a:pt x="701983" y="75260"/>
                  <a:pt x="707918" y="69865"/>
                  <a:pt x="715291" y="66089"/>
                </a:cubicBezTo>
                <a:cubicBezTo>
                  <a:pt x="723024" y="62133"/>
                  <a:pt x="731386" y="60154"/>
                  <a:pt x="740378" y="60154"/>
                </a:cubicBezTo>
                <a:close/>
                <a:moveTo>
                  <a:pt x="411840" y="60154"/>
                </a:moveTo>
                <a:cubicBezTo>
                  <a:pt x="433240" y="60154"/>
                  <a:pt x="449695" y="65190"/>
                  <a:pt x="461204" y="75260"/>
                </a:cubicBezTo>
                <a:cubicBezTo>
                  <a:pt x="472354" y="85151"/>
                  <a:pt x="477929" y="99628"/>
                  <a:pt x="477929" y="118690"/>
                </a:cubicBezTo>
                <a:lnTo>
                  <a:pt x="477929" y="205550"/>
                </a:lnTo>
                <a:lnTo>
                  <a:pt x="442322" y="205550"/>
                </a:lnTo>
                <a:lnTo>
                  <a:pt x="442322" y="191253"/>
                </a:lnTo>
                <a:lnTo>
                  <a:pt x="440164" y="191253"/>
                </a:lnTo>
                <a:cubicBezTo>
                  <a:pt x="435668" y="197008"/>
                  <a:pt x="430093" y="201504"/>
                  <a:pt x="423439" y="204741"/>
                </a:cubicBezTo>
                <a:cubicBezTo>
                  <a:pt x="416605" y="208158"/>
                  <a:pt x="408603" y="209866"/>
                  <a:pt x="399431" y="209866"/>
                </a:cubicBezTo>
                <a:cubicBezTo>
                  <a:pt x="384505" y="209866"/>
                  <a:pt x="372276" y="205550"/>
                  <a:pt x="362745" y="196918"/>
                </a:cubicBezTo>
                <a:cubicBezTo>
                  <a:pt x="353214" y="188286"/>
                  <a:pt x="348448" y="176777"/>
                  <a:pt x="348448" y="162390"/>
                </a:cubicBezTo>
                <a:cubicBezTo>
                  <a:pt x="348448" y="153039"/>
                  <a:pt x="350876" y="144766"/>
                  <a:pt x="355731" y="137573"/>
                </a:cubicBezTo>
                <a:cubicBezTo>
                  <a:pt x="360407" y="130559"/>
                  <a:pt x="367241" y="125074"/>
                  <a:pt x="376233" y="121118"/>
                </a:cubicBezTo>
                <a:cubicBezTo>
                  <a:pt x="385224" y="117162"/>
                  <a:pt x="394845" y="115184"/>
                  <a:pt x="405096" y="115184"/>
                </a:cubicBezTo>
                <a:cubicBezTo>
                  <a:pt x="419662" y="115184"/>
                  <a:pt x="432071" y="117342"/>
                  <a:pt x="442322" y="121658"/>
                </a:cubicBezTo>
                <a:lnTo>
                  <a:pt x="442322" y="115453"/>
                </a:lnTo>
                <a:cubicBezTo>
                  <a:pt x="442322" y="107720"/>
                  <a:pt x="439444" y="101516"/>
                  <a:pt x="433689" y="96840"/>
                </a:cubicBezTo>
                <a:cubicBezTo>
                  <a:pt x="427755" y="91985"/>
                  <a:pt x="419932" y="89557"/>
                  <a:pt x="410221" y="89557"/>
                </a:cubicBezTo>
                <a:cubicBezTo>
                  <a:pt x="403927" y="89557"/>
                  <a:pt x="397543" y="91086"/>
                  <a:pt x="391069" y="94143"/>
                </a:cubicBezTo>
                <a:cubicBezTo>
                  <a:pt x="384954" y="97020"/>
                  <a:pt x="379829" y="100977"/>
                  <a:pt x="375693" y="106012"/>
                </a:cubicBezTo>
                <a:lnTo>
                  <a:pt x="352494" y="87939"/>
                </a:lnTo>
                <a:cubicBezTo>
                  <a:pt x="359148" y="79307"/>
                  <a:pt x="367690" y="72473"/>
                  <a:pt x="378121" y="67438"/>
                </a:cubicBezTo>
                <a:cubicBezTo>
                  <a:pt x="388371" y="62582"/>
                  <a:pt x="399611" y="60154"/>
                  <a:pt x="411840" y="60154"/>
                </a:cubicBezTo>
                <a:close/>
                <a:moveTo>
                  <a:pt x="194616" y="7823"/>
                </a:moveTo>
                <a:lnTo>
                  <a:pt x="230762" y="7823"/>
                </a:lnTo>
                <a:lnTo>
                  <a:pt x="230762" y="57727"/>
                </a:lnTo>
                <a:lnTo>
                  <a:pt x="228335" y="82274"/>
                </a:lnTo>
                <a:lnTo>
                  <a:pt x="230762" y="82274"/>
                </a:lnTo>
                <a:cubicBezTo>
                  <a:pt x="234719" y="75620"/>
                  <a:pt x="240563" y="70315"/>
                  <a:pt x="248296" y="66359"/>
                </a:cubicBezTo>
                <a:cubicBezTo>
                  <a:pt x="256209" y="62222"/>
                  <a:pt x="264571" y="60154"/>
                  <a:pt x="273383" y="60154"/>
                </a:cubicBezTo>
                <a:cubicBezTo>
                  <a:pt x="290467" y="60154"/>
                  <a:pt x="303595" y="65280"/>
                  <a:pt x="312767" y="75530"/>
                </a:cubicBezTo>
                <a:cubicBezTo>
                  <a:pt x="321938" y="85781"/>
                  <a:pt x="326524" y="99898"/>
                  <a:pt x="326524" y="117881"/>
                </a:cubicBezTo>
                <a:lnTo>
                  <a:pt x="326524" y="205550"/>
                </a:lnTo>
                <a:lnTo>
                  <a:pt x="290377" y="205550"/>
                </a:lnTo>
                <a:lnTo>
                  <a:pt x="290377" y="122467"/>
                </a:lnTo>
                <a:cubicBezTo>
                  <a:pt x="290377" y="113295"/>
                  <a:pt x="287949" y="106282"/>
                  <a:pt x="283094" y="101426"/>
                </a:cubicBezTo>
                <a:cubicBezTo>
                  <a:pt x="278059" y="96391"/>
                  <a:pt x="271585" y="93873"/>
                  <a:pt x="263672" y="93873"/>
                </a:cubicBezTo>
                <a:cubicBezTo>
                  <a:pt x="253961" y="93873"/>
                  <a:pt x="246048" y="97740"/>
                  <a:pt x="239934" y="105473"/>
                </a:cubicBezTo>
                <a:cubicBezTo>
                  <a:pt x="233819" y="113205"/>
                  <a:pt x="230762" y="122737"/>
                  <a:pt x="230762" y="134066"/>
                </a:cubicBezTo>
                <a:lnTo>
                  <a:pt x="230762" y="205550"/>
                </a:lnTo>
                <a:lnTo>
                  <a:pt x="194616" y="205550"/>
                </a:lnTo>
                <a:close/>
                <a:moveTo>
                  <a:pt x="8971" y="7823"/>
                </a:moveTo>
                <a:lnTo>
                  <a:pt x="46197" y="7823"/>
                </a:lnTo>
                <a:lnTo>
                  <a:pt x="46197" y="92524"/>
                </a:lnTo>
                <a:lnTo>
                  <a:pt x="48355" y="92524"/>
                </a:lnTo>
                <a:lnTo>
                  <a:pt x="120918" y="7823"/>
                </a:lnTo>
                <a:lnTo>
                  <a:pt x="165966" y="7823"/>
                </a:lnTo>
                <a:lnTo>
                  <a:pt x="165966" y="9981"/>
                </a:lnTo>
                <a:lnTo>
                  <a:pt x="94212" y="91715"/>
                </a:lnTo>
                <a:lnTo>
                  <a:pt x="173250" y="203392"/>
                </a:lnTo>
                <a:lnTo>
                  <a:pt x="173250" y="205550"/>
                </a:lnTo>
                <a:lnTo>
                  <a:pt x="127662" y="205550"/>
                </a:lnTo>
                <a:lnTo>
                  <a:pt x="68586" y="121388"/>
                </a:lnTo>
                <a:lnTo>
                  <a:pt x="46197" y="147554"/>
                </a:lnTo>
                <a:lnTo>
                  <a:pt x="46197" y="205550"/>
                </a:lnTo>
                <a:lnTo>
                  <a:pt x="8971" y="205550"/>
                </a:lnTo>
                <a:close/>
                <a:moveTo>
                  <a:pt x="843497" y="2428"/>
                </a:moveTo>
                <a:cubicBezTo>
                  <a:pt x="849971" y="2428"/>
                  <a:pt x="855456" y="4676"/>
                  <a:pt x="859952" y="9171"/>
                </a:cubicBezTo>
                <a:cubicBezTo>
                  <a:pt x="864448" y="13667"/>
                  <a:pt x="866696" y="19152"/>
                  <a:pt x="866696" y="25626"/>
                </a:cubicBezTo>
                <a:cubicBezTo>
                  <a:pt x="866696" y="32280"/>
                  <a:pt x="864448" y="37855"/>
                  <a:pt x="859952" y="42351"/>
                </a:cubicBezTo>
                <a:cubicBezTo>
                  <a:pt x="855456" y="46847"/>
                  <a:pt x="849971" y="49095"/>
                  <a:pt x="843497" y="49095"/>
                </a:cubicBezTo>
                <a:cubicBezTo>
                  <a:pt x="837023" y="49095"/>
                  <a:pt x="831538" y="46847"/>
                  <a:pt x="827042" y="42351"/>
                </a:cubicBezTo>
                <a:cubicBezTo>
                  <a:pt x="822367" y="37675"/>
                  <a:pt x="820029" y="32100"/>
                  <a:pt x="820029" y="25626"/>
                </a:cubicBezTo>
                <a:cubicBezTo>
                  <a:pt x="820029" y="19332"/>
                  <a:pt x="822367" y="13847"/>
                  <a:pt x="827042" y="9171"/>
                </a:cubicBezTo>
                <a:cubicBezTo>
                  <a:pt x="831538" y="4676"/>
                  <a:pt x="837023" y="2428"/>
                  <a:pt x="843497" y="2428"/>
                </a:cubicBezTo>
                <a:close/>
                <a:moveTo>
                  <a:pt x="529172" y="2428"/>
                </a:moveTo>
                <a:cubicBezTo>
                  <a:pt x="535646" y="2428"/>
                  <a:pt x="541131" y="4676"/>
                  <a:pt x="545627" y="9171"/>
                </a:cubicBezTo>
                <a:cubicBezTo>
                  <a:pt x="550123" y="13667"/>
                  <a:pt x="552371" y="19152"/>
                  <a:pt x="552371" y="25626"/>
                </a:cubicBezTo>
                <a:cubicBezTo>
                  <a:pt x="552371" y="32280"/>
                  <a:pt x="550123" y="37855"/>
                  <a:pt x="545627" y="42351"/>
                </a:cubicBezTo>
                <a:cubicBezTo>
                  <a:pt x="541131" y="46847"/>
                  <a:pt x="535646" y="49095"/>
                  <a:pt x="529172" y="49095"/>
                </a:cubicBezTo>
                <a:cubicBezTo>
                  <a:pt x="522698" y="49095"/>
                  <a:pt x="517213" y="46847"/>
                  <a:pt x="512717" y="42351"/>
                </a:cubicBezTo>
                <a:cubicBezTo>
                  <a:pt x="508042" y="37675"/>
                  <a:pt x="505704" y="32100"/>
                  <a:pt x="505704" y="25626"/>
                </a:cubicBezTo>
                <a:cubicBezTo>
                  <a:pt x="505704" y="19332"/>
                  <a:pt x="508042" y="13847"/>
                  <a:pt x="512717" y="9171"/>
                </a:cubicBezTo>
                <a:cubicBezTo>
                  <a:pt x="517213" y="4676"/>
                  <a:pt x="522698" y="2428"/>
                  <a:pt x="529172" y="2428"/>
                </a:cubicBezTo>
                <a:close/>
                <a:moveTo>
                  <a:pt x="948021" y="2158"/>
                </a:moveTo>
                <a:lnTo>
                  <a:pt x="979312" y="2158"/>
                </a:lnTo>
                <a:lnTo>
                  <a:pt x="1010873" y="36956"/>
                </a:lnTo>
                <a:lnTo>
                  <a:pt x="1010873" y="39384"/>
                </a:lnTo>
                <a:lnTo>
                  <a:pt x="976345" y="39384"/>
                </a:lnTo>
                <a:lnTo>
                  <a:pt x="965285" y="23198"/>
                </a:lnTo>
                <a:lnTo>
                  <a:pt x="962048" y="23198"/>
                </a:lnTo>
                <a:lnTo>
                  <a:pt x="950988" y="39384"/>
                </a:lnTo>
                <a:lnTo>
                  <a:pt x="916460" y="39384"/>
                </a:lnTo>
                <a:lnTo>
                  <a:pt x="916460" y="36956"/>
                </a:lnTo>
                <a:close/>
                <a:moveTo>
                  <a:pt x="409682" y="0"/>
                </a:moveTo>
                <a:lnTo>
                  <a:pt x="452033" y="0"/>
                </a:lnTo>
                <a:lnTo>
                  <a:pt x="427215" y="37495"/>
                </a:lnTo>
                <a:lnTo>
                  <a:pt x="398082" y="37495"/>
                </a:ln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7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5A057B82-390C-4D0E-A570-E3DC0BA0D6D4}"/>
              </a:ext>
            </a:extLst>
          </p:cNvPr>
          <p:cNvSpPr txBox="1"/>
          <p:nvPr/>
        </p:nvSpPr>
        <p:spPr>
          <a:xfrm>
            <a:off x="5762508" y="724372"/>
            <a:ext cx="2837855" cy="456009"/>
          </a:xfrm>
          <a:custGeom>
            <a:avLst/>
            <a:gdLst/>
            <a:ahLst/>
            <a:cxnLst/>
            <a:rect l="l" t="t" r="r" b="b"/>
            <a:pathLst>
              <a:path w="2837855" h="456009">
                <a:moveTo>
                  <a:pt x="2140148" y="304800"/>
                </a:moveTo>
                <a:cubicBezTo>
                  <a:pt x="2098873" y="304800"/>
                  <a:pt x="2078236" y="320278"/>
                  <a:pt x="2078236" y="351234"/>
                </a:cubicBezTo>
                <a:cubicBezTo>
                  <a:pt x="2078236" y="363934"/>
                  <a:pt x="2082800" y="374253"/>
                  <a:pt x="2091928" y="382190"/>
                </a:cubicBezTo>
                <a:cubicBezTo>
                  <a:pt x="2101056" y="390128"/>
                  <a:pt x="2113756" y="394097"/>
                  <a:pt x="2130028" y="394097"/>
                </a:cubicBezTo>
                <a:cubicBezTo>
                  <a:pt x="2153443" y="394097"/>
                  <a:pt x="2171898" y="386754"/>
                  <a:pt x="2185392" y="372070"/>
                </a:cubicBezTo>
                <a:cubicBezTo>
                  <a:pt x="2198886" y="357386"/>
                  <a:pt x="2205633" y="339923"/>
                  <a:pt x="2205633" y="319682"/>
                </a:cubicBezTo>
                <a:cubicBezTo>
                  <a:pt x="2183804" y="309761"/>
                  <a:pt x="2161977" y="304800"/>
                  <a:pt x="2140148" y="304800"/>
                </a:cubicBezTo>
                <a:close/>
                <a:moveTo>
                  <a:pt x="1797248" y="191095"/>
                </a:moveTo>
                <a:cubicBezTo>
                  <a:pt x="1778198" y="191095"/>
                  <a:pt x="1761927" y="196651"/>
                  <a:pt x="1748433" y="207764"/>
                </a:cubicBezTo>
                <a:cubicBezTo>
                  <a:pt x="1734542" y="219273"/>
                  <a:pt x="1724620" y="234354"/>
                  <a:pt x="1718667" y="253007"/>
                </a:cubicBezTo>
                <a:lnTo>
                  <a:pt x="1873448" y="253007"/>
                </a:lnTo>
                <a:cubicBezTo>
                  <a:pt x="1872655" y="243482"/>
                  <a:pt x="1869083" y="233957"/>
                  <a:pt x="1862733" y="224432"/>
                </a:cubicBezTo>
                <a:cubicBezTo>
                  <a:pt x="1855986" y="214907"/>
                  <a:pt x="1847255" y="206970"/>
                  <a:pt x="1836539" y="200620"/>
                </a:cubicBezTo>
                <a:cubicBezTo>
                  <a:pt x="1825427" y="194270"/>
                  <a:pt x="1812330" y="191095"/>
                  <a:pt x="1797248" y="191095"/>
                </a:cubicBezTo>
                <a:close/>
                <a:moveTo>
                  <a:pt x="0" y="135731"/>
                </a:moveTo>
                <a:lnTo>
                  <a:pt x="55364" y="135731"/>
                </a:lnTo>
                <a:lnTo>
                  <a:pt x="151804" y="385762"/>
                </a:lnTo>
                <a:lnTo>
                  <a:pt x="152995" y="385762"/>
                </a:lnTo>
                <a:lnTo>
                  <a:pt x="250626" y="135731"/>
                </a:lnTo>
                <a:lnTo>
                  <a:pt x="304800" y="135731"/>
                </a:lnTo>
                <a:lnTo>
                  <a:pt x="177998" y="446484"/>
                </a:lnTo>
                <a:lnTo>
                  <a:pt x="125611" y="446484"/>
                </a:lnTo>
                <a:close/>
                <a:moveTo>
                  <a:pt x="1566267" y="126206"/>
                </a:moveTo>
                <a:cubicBezTo>
                  <a:pt x="1580555" y="126206"/>
                  <a:pt x="1593651" y="128587"/>
                  <a:pt x="1605558" y="133350"/>
                </a:cubicBezTo>
                <a:lnTo>
                  <a:pt x="1605558" y="213122"/>
                </a:lnTo>
                <a:cubicBezTo>
                  <a:pt x="1595239" y="209153"/>
                  <a:pt x="1585912" y="206176"/>
                  <a:pt x="1577578" y="204192"/>
                </a:cubicBezTo>
                <a:cubicBezTo>
                  <a:pt x="1568847" y="202207"/>
                  <a:pt x="1560909" y="201215"/>
                  <a:pt x="1553765" y="201215"/>
                </a:cubicBezTo>
                <a:cubicBezTo>
                  <a:pt x="1529556" y="201215"/>
                  <a:pt x="1510705" y="209748"/>
                  <a:pt x="1497211" y="226814"/>
                </a:cubicBezTo>
                <a:cubicBezTo>
                  <a:pt x="1483717" y="243879"/>
                  <a:pt x="1476970" y="265509"/>
                  <a:pt x="1476970" y="291703"/>
                </a:cubicBezTo>
                <a:lnTo>
                  <a:pt x="1476970" y="446484"/>
                </a:lnTo>
                <a:lnTo>
                  <a:pt x="1397198" y="446484"/>
                </a:lnTo>
                <a:lnTo>
                  <a:pt x="1397198" y="135731"/>
                </a:lnTo>
                <a:lnTo>
                  <a:pt x="1471612" y="135731"/>
                </a:lnTo>
                <a:lnTo>
                  <a:pt x="1471612" y="176807"/>
                </a:lnTo>
                <a:lnTo>
                  <a:pt x="1476970" y="176807"/>
                </a:lnTo>
                <a:cubicBezTo>
                  <a:pt x="1484511" y="162123"/>
                  <a:pt x="1496417" y="150018"/>
                  <a:pt x="1512689" y="140493"/>
                </a:cubicBezTo>
                <a:cubicBezTo>
                  <a:pt x="1528564" y="130968"/>
                  <a:pt x="1546423" y="126206"/>
                  <a:pt x="1566267" y="126206"/>
                </a:cubicBezTo>
                <a:close/>
                <a:moveTo>
                  <a:pt x="2533055" y="125611"/>
                </a:moveTo>
                <a:cubicBezTo>
                  <a:pt x="2555279" y="125611"/>
                  <a:pt x="2574528" y="130770"/>
                  <a:pt x="2590800" y="141089"/>
                </a:cubicBezTo>
                <a:cubicBezTo>
                  <a:pt x="2606278" y="151011"/>
                  <a:pt x="2617787" y="164306"/>
                  <a:pt x="2625328" y="180975"/>
                </a:cubicBezTo>
                <a:cubicBezTo>
                  <a:pt x="2636043" y="164306"/>
                  <a:pt x="2649934" y="151011"/>
                  <a:pt x="2666999" y="141089"/>
                </a:cubicBezTo>
                <a:cubicBezTo>
                  <a:pt x="2685256" y="130770"/>
                  <a:pt x="2706092" y="125611"/>
                  <a:pt x="2729507" y="125611"/>
                </a:cubicBezTo>
                <a:cubicBezTo>
                  <a:pt x="2765226" y="125611"/>
                  <a:pt x="2792213" y="136525"/>
                  <a:pt x="2810470" y="158353"/>
                </a:cubicBezTo>
                <a:cubicBezTo>
                  <a:pt x="2828727" y="180181"/>
                  <a:pt x="2837855" y="209550"/>
                  <a:pt x="2837855" y="246459"/>
                </a:cubicBezTo>
                <a:lnTo>
                  <a:pt x="2837855" y="446484"/>
                </a:lnTo>
                <a:lnTo>
                  <a:pt x="2758677" y="446484"/>
                </a:lnTo>
                <a:lnTo>
                  <a:pt x="2758677" y="261342"/>
                </a:lnTo>
                <a:cubicBezTo>
                  <a:pt x="2758677" y="242292"/>
                  <a:pt x="2754113" y="227211"/>
                  <a:pt x="2744985" y="216098"/>
                </a:cubicBezTo>
                <a:cubicBezTo>
                  <a:pt x="2736254" y="205382"/>
                  <a:pt x="2723555" y="200025"/>
                  <a:pt x="2706885" y="200025"/>
                </a:cubicBezTo>
                <a:cubicBezTo>
                  <a:pt x="2686248" y="200025"/>
                  <a:pt x="2669778" y="208359"/>
                  <a:pt x="2657475" y="225028"/>
                </a:cubicBezTo>
                <a:cubicBezTo>
                  <a:pt x="2645171" y="241300"/>
                  <a:pt x="2639020" y="262929"/>
                  <a:pt x="2639020" y="289917"/>
                </a:cubicBezTo>
                <a:lnTo>
                  <a:pt x="2639020" y="446484"/>
                </a:lnTo>
                <a:lnTo>
                  <a:pt x="2558653" y="446484"/>
                </a:lnTo>
                <a:lnTo>
                  <a:pt x="2558653" y="261342"/>
                </a:lnTo>
                <a:cubicBezTo>
                  <a:pt x="2558653" y="241895"/>
                  <a:pt x="2553890" y="226814"/>
                  <a:pt x="2544365" y="216098"/>
                </a:cubicBezTo>
                <a:cubicBezTo>
                  <a:pt x="2534840" y="205382"/>
                  <a:pt x="2521347" y="200025"/>
                  <a:pt x="2503884" y="200025"/>
                </a:cubicBezTo>
                <a:cubicBezTo>
                  <a:pt x="2484437" y="200025"/>
                  <a:pt x="2468761" y="208359"/>
                  <a:pt x="2456855" y="225028"/>
                </a:cubicBezTo>
                <a:cubicBezTo>
                  <a:pt x="2444948" y="241697"/>
                  <a:pt x="2438995" y="263326"/>
                  <a:pt x="2438995" y="289917"/>
                </a:cubicBezTo>
                <a:lnTo>
                  <a:pt x="2438995" y="446484"/>
                </a:lnTo>
                <a:lnTo>
                  <a:pt x="2359223" y="446484"/>
                </a:lnTo>
                <a:lnTo>
                  <a:pt x="2359223" y="135731"/>
                </a:lnTo>
                <a:lnTo>
                  <a:pt x="2433637" y="135731"/>
                </a:lnTo>
                <a:lnTo>
                  <a:pt x="2433637" y="174426"/>
                </a:lnTo>
                <a:lnTo>
                  <a:pt x="2438995" y="174426"/>
                </a:lnTo>
                <a:cubicBezTo>
                  <a:pt x="2448520" y="159742"/>
                  <a:pt x="2461617" y="147836"/>
                  <a:pt x="2478286" y="138707"/>
                </a:cubicBezTo>
                <a:cubicBezTo>
                  <a:pt x="2494557" y="129976"/>
                  <a:pt x="2512814" y="125611"/>
                  <a:pt x="2533055" y="125611"/>
                </a:cubicBezTo>
                <a:close/>
                <a:moveTo>
                  <a:pt x="2138362" y="125611"/>
                </a:moveTo>
                <a:cubicBezTo>
                  <a:pt x="2185590" y="125611"/>
                  <a:pt x="2221904" y="136723"/>
                  <a:pt x="2247305" y="158948"/>
                </a:cubicBezTo>
                <a:cubicBezTo>
                  <a:pt x="2271911" y="180776"/>
                  <a:pt x="2284214" y="212725"/>
                  <a:pt x="2284214" y="254793"/>
                </a:cubicBezTo>
                <a:lnTo>
                  <a:pt x="2284214" y="446484"/>
                </a:lnTo>
                <a:lnTo>
                  <a:pt x="2205633" y="446484"/>
                </a:lnTo>
                <a:lnTo>
                  <a:pt x="2205633" y="414933"/>
                </a:lnTo>
                <a:lnTo>
                  <a:pt x="2200870" y="414933"/>
                </a:lnTo>
                <a:cubicBezTo>
                  <a:pt x="2190948" y="427633"/>
                  <a:pt x="2178645" y="437554"/>
                  <a:pt x="2163961" y="444698"/>
                </a:cubicBezTo>
                <a:cubicBezTo>
                  <a:pt x="2148880" y="452239"/>
                  <a:pt x="2131219" y="456009"/>
                  <a:pt x="2110978" y="456009"/>
                </a:cubicBezTo>
                <a:cubicBezTo>
                  <a:pt x="2078038" y="456009"/>
                  <a:pt x="2051050" y="446484"/>
                  <a:pt x="2030015" y="427434"/>
                </a:cubicBezTo>
                <a:cubicBezTo>
                  <a:pt x="2008981" y="408384"/>
                  <a:pt x="1998464" y="382984"/>
                  <a:pt x="1998464" y="351234"/>
                </a:cubicBezTo>
                <a:cubicBezTo>
                  <a:pt x="1998464" y="330597"/>
                  <a:pt x="2003822" y="312340"/>
                  <a:pt x="2014537" y="296465"/>
                </a:cubicBezTo>
                <a:cubicBezTo>
                  <a:pt x="2024856" y="280987"/>
                  <a:pt x="2039938" y="268882"/>
                  <a:pt x="2059781" y="260151"/>
                </a:cubicBezTo>
                <a:cubicBezTo>
                  <a:pt x="2079625" y="251420"/>
                  <a:pt x="2100858" y="247054"/>
                  <a:pt x="2123480" y="247054"/>
                </a:cubicBezTo>
                <a:cubicBezTo>
                  <a:pt x="2155626" y="247054"/>
                  <a:pt x="2183011" y="251817"/>
                  <a:pt x="2205633" y="261342"/>
                </a:cubicBezTo>
                <a:lnTo>
                  <a:pt x="2205633" y="247650"/>
                </a:lnTo>
                <a:cubicBezTo>
                  <a:pt x="2205633" y="230584"/>
                  <a:pt x="2199282" y="216892"/>
                  <a:pt x="2186583" y="206573"/>
                </a:cubicBezTo>
                <a:cubicBezTo>
                  <a:pt x="2173486" y="195858"/>
                  <a:pt x="2156222" y="190500"/>
                  <a:pt x="2134790" y="190500"/>
                </a:cubicBezTo>
                <a:cubicBezTo>
                  <a:pt x="2120900" y="190500"/>
                  <a:pt x="2106811" y="193873"/>
                  <a:pt x="2092523" y="200620"/>
                </a:cubicBezTo>
                <a:cubicBezTo>
                  <a:pt x="2079029" y="206970"/>
                  <a:pt x="2067718" y="215701"/>
                  <a:pt x="2058590" y="226814"/>
                </a:cubicBezTo>
                <a:lnTo>
                  <a:pt x="2007394" y="186928"/>
                </a:lnTo>
                <a:cubicBezTo>
                  <a:pt x="2022078" y="167878"/>
                  <a:pt x="2040929" y="152797"/>
                  <a:pt x="2063948" y="141684"/>
                </a:cubicBezTo>
                <a:cubicBezTo>
                  <a:pt x="2086570" y="130968"/>
                  <a:pt x="2111375" y="125611"/>
                  <a:pt x="2138362" y="125611"/>
                </a:cubicBezTo>
                <a:close/>
                <a:moveTo>
                  <a:pt x="1796653" y="125611"/>
                </a:moveTo>
                <a:cubicBezTo>
                  <a:pt x="1828403" y="125611"/>
                  <a:pt x="1855986" y="132556"/>
                  <a:pt x="1879401" y="146447"/>
                </a:cubicBezTo>
                <a:cubicBezTo>
                  <a:pt x="1902817" y="160337"/>
                  <a:pt x="1920478" y="179189"/>
                  <a:pt x="1932384" y="203001"/>
                </a:cubicBezTo>
                <a:cubicBezTo>
                  <a:pt x="1944290" y="226814"/>
                  <a:pt x="1950244" y="253603"/>
                  <a:pt x="1950244" y="283368"/>
                </a:cubicBezTo>
                <a:cubicBezTo>
                  <a:pt x="1950244" y="292893"/>
                  <a:pt x="1949648" y="301823"/>
                  <a:pt x="1948458" y="310157"/>
                </a:cubicBezTo>
                <a:lnTo>
                  <a:pt x="1715095" y="310157"/>
                </a:lnTo>
                <a:cubicBezTo>
                  <a:pt x="1719064" y="333970"/>
                  <a:pt x="1728986" y="352623"/>
                  <a:pt x="1744861" y="366117"/>
                </a:cubicBezTo>
                <a:cubicBezTo>
                  <a:pt x="1760339" y="379214"/>
                  <a:pt x="1778992" y="385762"/>
                  <a:pt x="1800820" y="385762"/>
                </a:cubicBezTo>
                <a:cubicBezTo>
                  <a:pt x="1819077" y="385762"/>
                  <a:pt x="1834952" y="381793"/>
                  <a:pt x="1848445" y="373856"/>
                </a:cubicBezTo>
                <a:cubicBezTo>
                  <a:pt x="1861146" y="366315"/>
                  <a:pt x="1871464" y="355600"/>
                  <a:pt x="1879401" y="341709"/>
                </a:cubicBezTo>
                <a:lnTo>
                  <a:pt x="1944290" y="373261"/>
                </a:lnTo>
                <a:cubicBezTo>
                  <a:pt x="1912938" y="428426"/>
                  <a:pt x="1864717" y="456009"/>
                  <a:pt x="1799630" y="456009"/>
                </a:cubicBezTo>
                <a:cubicBezTo>
                  <a:pt x="1768277" y="456009"/>
                  <a:pt x="1740495" y="449064"/>
                  <a:pt x="1716286" y="435173"/>
                </a:cubicBezTo>
                <a:cubicBezTo>
                  <a:pt x="1691680" y="421283"/>
                  <a:pt x="1672233" y="401637"/>
                  <a:pt x="1657945" y="376237"/>
                </a:cubicBezTo>
                <a:cubicBezTo>
                  <a:pt x="1644055" y="352028"/>
                  <a:pt x="1637109" y="323850"/>
                  <a:pt x="1637109" y="291703"/>
                </a:cubicBezTo>
                <a:cubicBezTo>
                  <a:pt x="1637109" y="262334"/>
                  <a:pt x="1644055" y="234751"/>
                  <a:pt x="1657945" y="208954"/>
                </a:cubicBezTo>
                <a:cubicBezTo>
                  <a:pt x="1671439" y="183157"/>
                  <a:pt x="1690489" y="162917"/>
                  <a:pt x="1715095" y="148232"/>
                </a:cubicBezTo>
                <a:cubicBezTo>
                  <a:pt x="1739702" y="133151"/>
                  <a:pt x="1766887" y="125611"/>
                  <a:pt x="1796653" y="125611"/>
                </a:cubicBezTo>
                <a:close/>
                <a:moveTo>
                  <a:pt x="454223" y="125611"/>
                </a:moveTo>
                <a:cubicBezTo>
                  <a:pt x="481211" y="125611"/>
                  <a:pt x="505420" y="131564"/>
                  <a:pt x="526851" y="143470"/>
                </a:cubicBezTo>
                <a:cubicBezTo>
                  <a:pt x="547886" y="154979"/>
                  <a:pt x="562967" y="171450"/>
                  <a:pt x="572095" y="192881"/>
                </a:cubicBezTo>
                <a:lnTo>
                  <a:pt x="527447" y="213717"/>
                </a:lnTo>
                <a:cubicBezTo>
                  <a:pt x="513556" y="185936"/>
                  <a:pt x="488950" y="172045"/>
                  <a:pt x="453628" y="172045"/>
                </a:cubicBezTo>
                <a:cubicBezTo>
                  <a:pt x="436959" y="172045"/>
                  <a:pt x="421878" y="176014"/>
                  <a:pt x="408384" y="183951"/>
                </a:cubicBezTo>
                <a:cubicBezTo>
                  <a:pt x="395684" y="191492"/>
                  <a:pt x="389334" y="201612"/>
                  <a:pt x="389334" y="214312"/>
                </a:cubicBezTo>
                <a:cubicBezTo>
                  <a:pt x="389334" y="225425"/>
                  <a:pt x="393898" y="234553"/>
                  <a:pt x="403026" y="241697"/>
                </a:cubicBezTo>
                <a:cubicBezTo>
                  <a:pt x="412154" y="248840"/>
                  <a:pt x="425450" y="254793"/>
                  <a:pt x="442912" y="259556"/>
                </a:cubicBezTo>
                <a:lnTo>
                  <a:pt x="488156" y="270867"/>
                </a:lnTo>
                <a:cubicBezTo>
                  <a:pt x="519112" y="278804"/>
                  <a:pt x="542131" y="290314"/>
                  <a:pt x="557212" y="305395"/>
                </a:cubicBezTo>
                <a:cubicBezTo>
                  <a:pt x="572690" y="320873"/>
                  <a:pt x="580429" y="339526"/>
                  <a:pt x="580429" y="361354"/>
                </a:cubicBezTo>
                <a:cubicBezTo>
                  <a:pt x="580429" y="380008"/>
                  <a:pt x="574873" y="396676"/>
                  <a:pt x="563761" y="411361"/>
                </a:cubicBezTo>
                <a:cubicBezTo>
                  <a:pt x="553045" y="425648"/>
                  <a:pt x="538162" y="436761"/>
                  <a:pt x="519112" y="444698"/>
                </a:cubicBezTo>
                <a:cubicBezTo>
                  <a:pt x="501253" y="452239"/>
                  <a:pt x="480615" y="456009"/>
                  <a:pt x="457200" y="456009"/>
                </a:cubicBezTo>
                <a:cubicBezTo>
                  <a:pt x="423862" y="456009"/>
                  <a:pt x="395883" y="448270"/>
                  <a:pt x="373261" y="432792"/>
                </a:cubicBezTo>
                <a:cubicBezTo>
                  <a:pt x="351829" y="418108"/>
                  <a:pt x="336153" y="398065"/>
                  <a:pt x="326231" y="372665"/>
                </a:cubicBezTo>
                <a:lnTo>
                  <a:pt x="372070" y="351829"/>
                </a:lnTo>
                <a:cubicBezTo>
                  <a:pt x="380008" y="370879"/>
                  <a:pt x="391517" y="385365"/>
                  <a:pt x="406598" y="395287"/>
                </a:cubicBezTo>
                <a:cubicBezTo>
                  <a:pt x="422473" y="405606"/>
                  <a:pt x="439340" y="410765"/>
                  <a:pt x="457200" y="410765"/>
                </a:cubicBezTo>
                <a:cubicBezTo>
                  <a:pt x="476647" y="410765"/>
                  <a:pt x="493316" y="406797"/>
                  <a:pt x="507206" y="398859"/>
                </a:cubicBezTo>
                <a:cubicBezTo>
                  <a:pt x="521097" y="390922"/>
                  <a:pt x="528042" y="379611"/>
                  <a:pt x="528042" y="364926"/>
                </a:cubicBezTo>
                <a:cubicBezTo>
                  <a:pt x="528042" y="351829"/>
                  <a:pt x="522486" y="341312"/>
                  <a:pt x="511373" y="333375"/>
                </a:cubicBezTo>
                <a:cubicBezTo>
                  <a:pt x="501055" y="325834"/>
                  <a:pt x="483791" y="319087"/>
                  <a:pt x="459581" y="313134"/>
                </a:cubicBezTo>
                <a:lnTo>
                  <a:pt x="421481" y="303014"/>
                </a:lnTo>
                <a:cubicBezTo>
                  <a:pt x="396875" y="297061"/>
                  <a:pt x="376634" y="286742"/>
                  <a:pt x="360759" y="272057"/>
                </a:cubicBezTo>
                <a:cubicBezTo>
                  <a:pt x="344884" y="257373"/>
                  <a:pt x="336947" y="238522"/>
                  <a:pt x="336947" y="215503"/>
                </a:cubicBezTo>
                <a:cubicBezTo>
                  <a:pt x="336947" y="198040"/>
                  <a:pt x="342304" y="182364"/>
                  <a:pt x="353020" y="168473"/>
                </a:cubicBezTo>
                <a:cubicBezTo>
                  <a:pt x="364133" y="154582"/>
                  <a:pt x="378420" y="144065"/>
                  <a:pt x="395883" y="136922"/>
                </a:cubicBezTo>
                <a:cubicBezTo>
                  <a:pt x="414933" y="129381"/>
                  <a:pt x="434380" y="125611"/>
                  <a:pt x="454223" y="125611"/>
                </a:cubicBezTo>
                <a:close/>
                <a:moveTo>
                  <a:pt x="1172170" y="47625"/>
                </a:moveTo>
                <a:lnTo>
                  <a:pt x="1251942" y="47625"/>
                </a:lnTo>
                <a:lnTo>
                  <a:pt x="1251942" y="135731"/>
                </a:lnTo>
                <a:lnTo>
                  <a:pt x="1328142" y="135731"/>
                </a:lnTo>
                <a:lnTo>
                  <a:pt x="1328142" y="203597"/>
                </a:lnTo>
                <a:lnTo>
                  <a:pt x="1251942" y="203597"/>
                </a:lnTo>
                <a:lnTo>
                  <a:pt x="1251942" y="332779"/>
                </a:lnTo>
                <a:cubicBezTo>
                  <a:pt x="1251942" y="348654"/>
                  <a:pt x="1255316" y="359965"/>
                  <a:pt x="1262062" y="366712"/>
                </a:cubicBezTo>
                <a:cubicBezTo>
                  <a:pt x="1268015" y="373062"/>
                  <a:pt x="1277938" y="376237"/>
                  <a:pt x="1291828" y="376237"/>
                </a:cubicBezTo>
                <a:cubicBezTo>
                  <a:pt x="1298575" y="376237"/>
                  <a:pt x="1304925" y="375245"/>
                  <a:pt x="1310878" y="373261"/>
                </a:cubicBezTo>
                <a:cubicBezTo>
                  <a:pt x="1314053" y="372070"/>
                  <a:pt x="1320602" y="368697"/>
                  <a:pt x="1330523" y="363140"/>
                </a:cubicBezTo>
                <a:lnTo>
                  <a:pt x="1330523" y="441126"/>
                </a:lnTo>
                <a:cubicBezTo>
                  <a:pt x="1314252" y="447873"/>
                  <a:pt x="1295797" y="451247"/>
                  <a:pt x="1275159" y="451247"/>
                </a:cubicBezTo>
                <a:cubicBezTo>
                  <a:pt x="1259681" y="451247"/>
                  <a:pt x="1245394" y="448865"/>
                  <a:pt x="1232297" y="444103"/>
                </a:cubicBezTo>
                <a:cubicBezTo>
                  <a:pt x="1219200" y="439340"/>
                  <a:pt x="1208683" y="432990"/>
                  <a:pt x="1200745" y="425053"/>
                </a:cubicBezTo>
                <a:cubicBezTo>
                  <a:pt x="1181695" y="406797"/>
                  <a:pt x="1172170" y="380801"/>
                  <a:pt x="1172170" y="347067"/>
                </a:cubicBezTo>
                <a:lnTo>
                  <a:pt x="1172170" y="203597"/>
                </a:lnTo>
                <a:lnTo>
                  <a:pt x="1117997" y="203597"/>
                </a:lnTo>
                <a:lnTo>
                  <a:pt x="1117997" y="135731"/>
                </a:lnTo>
                <a:lnTo>
                  <a:pt x="1172170" y="135731"/>
                </a:lnTo>
                <a:close/>
                <a:moveTo>
                  <a:pt x="914995" y="0"/>
                </a:moveTo>
                <a:cubicBezTo>
                  <a:pt x="954286" y="0"/>
                  <a:pt x="985441" y="9326"/>
                  <a:pt x="1008459" y="27979"/>
                </a:cubicBezTo>
                <a:cubicBezTo>
                  <a:pt x="1031081" y="46632"/>
                  <a:pt x="1046559" y="68262"/>
                  <a:pt x="1054894" y="92868"/>
                </a:cubicBezTo>
                <a:lnTo>
                  <a:pt x="982861" y="123229"/>
                </a:lnTo>
                <a:cubicBezTo>
                  <a:pt x="978098" y="109339"/>
                  <a:pt x="970161" y="98028"/>
                  <a:pt x="959048" y="89297"/>
                </a:cubicBezTo>
                <a:cubicBezTo>
                  <a:pt x="947539" y="80168"/>
                  <a:pt x="933252" y="75604"/>
                  <a:pt x="916186" y="75604"/>
                </a:cubicBezTo>
                <a:cubicBezTo>
                  <a:pt x="897930" y="75604"/>
                  <a:pt x="883245" y="79772"/>
                  <a:pt x="872133" y="88106"/>
                </a:cubicBezTo>
                <a:cubicBezTo>
                  <a:pt x="860623" y="96440"/>
                  <a:pt x="854869" y="107354"/>
                  <a:pt x="854869" y="120848"/>
                </a:cubicBezTo>
                <a:cubicBezTo>
                  <a:pt x="854869" y="133945"/>
                  <a:pt x="860226" y="145057"/>
                  <a:pt x="870942" y="154186"/>
                </a:cubicBezTo>
                <a:cubicBezTo>
                  <a:pt x="882451" y="163711"/>
                  <a:pt x="900509" y="172640"/>
                  <a:pt x="925115" y="180975"/>
                </a:cubicBezTo>
                <a:lnTo>
                  <a:pt x="952500" y="189904"/>
                </a:lnTo>
                <a:cubicBezTo>
                  <a:pt x="990997" y="203398"/>
                  <a:pt x="1019969" y="220464"/>
                  <a:pt x="1039415" y="241101"/>
                </a:cubicBezTo>
                <a:cubicBezTo>
                  <a:pt x="1059656" y="262532"/>
                  <a:pt x="1069776" y="290512"/>
                  <a:pt x="1069776" y="325040"/>
                </a:cubicBezTo>
                <a:cubicBezTo>
                  <a:pt x="1069776" y="354012"/>
                  <a:pt x="1062434" y="378222"/>
                  <a:pt x="1047750" y="397668"/>
                </a:cubicBezTo>
                <a:cubicBezTo>
                  <a:pt x="1032272" y="417909"/>
                  <a:pt x="1013420" y="432593"/>
                  <a:pt x="991195" y="441722"/>
                </a:cubicBezTo>
                <a:cubicBezTo>
                  <a:pt x="968176" y="451247"/>
                  <a:pt x="944563" y="456009"/>
                  <a:pt x="920353" y="456009"/>
                </a:cubicBezTo>
                <a:cubicBezTo>
                  <a:pt x="881856" y="456009"/>
                  <a:pt x="848122" y="445293"/>
                  <a:pt x="819150" y="423862"/>
                </a:cubicBezTo>
                <a:cubicBezTo>
                  <a:pt x="790178" y="402431"/>
                  <a:pt x="769739" y="372070"/>
                  <a:pt x="757833" y="332779"/>
                </a:cubicBezTo>
                <a:lnTo>
                  <a:pt x="835223" y="301823"/>
                </a:lnTo>
                <a:cubicBezTo>
                  <a:pt x="841176" y="325239"/>
                  <a:pt x="851495" y="343693"/>
                  <a:pt x="866180" y="357187"/>
                </a:cubicBezTo>
                <a:cubicBezTo>
                  <a:pt x="881261" y="371078"/>
                  <a:pt x="899517" y="378023"/>
                  <a:pt x="920948" y="378023"/>
                </a:cubicBezTo>
                <a:cubicBezTo>
                  <a:pt x="938808" y="378023"/>
                  <a:pt x="954484" y="373459"/>
                  <a:pt x="967978" y="364331"/>
                </a:cubicBezTo>
                <a:cubicBezTo>
                  <a:pt x="981075" y="355600"/>
                  <a:pt x="987623" y="342900"/>
                  <a:pt x="987623" y="326231"/>
                </a:cubicBezTo>
                <a:cubicBezTo>
                  <a:pt x="987623" y="309562"/>
                  <a:pt x="981472" y="296267"/>
                  <a:pt x="969169" y="286345"/>
                </a:cubicBezTo>
                <a:cubicBezTo>
                  <a:pt x="956469" y="276026"/>
                  <a:pt x="934244" y="264914"/>
                  <a:pt x="902494" y="253007"/>
                </a:cubicBezTo>
                <a:lnTo>
                  <a:pt x="875705" y="243482"/>
                </a:lnTo>
                <a:cubicBezTo>
                  <a:pt x="847923" y="233957"/>
                  <a:pt x="824111" y="219075"/>
                  <a:pt x="804267" y="198834"/>
                </a:cubicBezTo>
                <a:cubicBezTo>
                  <a:pt x="784026" y="177800"/>
                  <a:pt x="773906" y="152400"/>
                  <a:pt x="773906" y="122634"/>
                </a:cubicBezTo>
                <a:cubicBezTo>
                  <a:pt x="773906" y="99615"/>
                  <a:pt x="779859" y="78978"/>
                  <a:pt x="791765" y="60722"/>
                </a:cubicBezTo>
                <a:cubicBezTo>
                  <a:pt x="803672" y="42068"/>
                  <a:pt x="820340" y="27384"/>
                  <a:pt x="841772" y="16668"/>
                </a:cubicBezTo>
                <a:cubicBezTo>
                  <a:pt x="863997" y="5556"/>
                  <a:pt x="888405" y="0"/>
                  <a:pt x="914995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7C321-B29F-43E0-BA75-9D5CEC92A642}"/>
              </a:ext>
            </a:extLst>
          </p:cNvPr>
          <p:cNvSpPr/>
          <p:nvPr/>
        </p:nvSpPr>
        <p:spPr>
          <a:xfrm>
            <a:off x="2367023" y="1817072"/>
            <a:ext cx="3619018" cy="1250219"/>
          </a:xfrm>
          <a:prstGeom prst="rect">
            <a:avLst/>
          </a:prstGeom>
          <a:solidFill>
            <a:srgbClr val="FFE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8549D4-7E06-4A1E-A187-0EDF2FE80A0D}"/>
              </a:ext>
            </a:extLst>
          </p:cNvPr>
          <p:cNvSpPr/>
          <p:nvPr/>
        </p:nvSpPr>
        <p:spPr>
          <a:xfrm>
            <a:off x="6096000" y="1817072"/>
            <a:ext cx="3619018" cy="1250219"/>
          </a:xfrm>
          <a:prstGeom prst="rect">
            <a:avLst/>
          </a:prstGeom>
          <a:solidFill>
            <a:srgbClr val="A5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EC22CD-51DA-4A0B-959C-A2DF4A2154F8}"/>
              </a:ext>
            </a:extLst>
          </p:cNvPr>
          <p:cNvSpPr/>
          <p:nvPr/>
        </p:nvSpPr>
        <p:spPr>
          <a:xfrm>
            <a:off x="2367023" y="3197542"/>
            <a:ext cx="3619018" cy="1250219"/>
          </a:xfrm>
          <a:prstGeom prst="rect">
            <a:avLst/>
          </a:prstGeom>
          <a:solidFill>
            <a:srgbClr val="FFE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3B07EED-04BF-47AA-8257-236410982917}"/>
              </a:ext>
            </a:extLst>
          </p:cNvPr>
          <p:cNvSpPr/>
          <p:nvPr/>
        </p:nvSpPr>
        <p:spPr>
          <a:xfrm>
            <a:off x="6096000" y="3197542"/>
            <a:ext cx="3619018" cy="1250219"/>
          </a:xfrm>
          <a:prstGeom prst="rect">
            <a:avLst/>
          </a:prstGeom>
          <a:solidFill>
            <a:srgbClr val="A5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EDE0AE-EEC1-4333-9E53-3197ACF923F8}"/>
              </a:ext>
            </a:extLst>
          </p:cNvPr>
          <p:cNvSpPr/>
          <p:nvPr/>
        </p:nvSpPr>
        <p:spPr>
          <a:xfrm>
            <a:off x="2367023" y="4566437"/>
            <a:ext cx="3619018" cy="1568145"/>
          </a:xfrm>
          <a:prstGeom prst="rect">
            <a:avLst/>
          </a:prstGeom>
          <a:solidFill>
            <a:srgbClr val="FFE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CEE93D-8BD7-4BD5-BB46-9E2683C8399E}"/>
              </a:ext>
            </a:extLst>
          </p:cNvPr>
          <p:cNvSpPr/>
          <p:nvPr/>
        </p:nvSpPr>
        <p:spPr>
          <a:xfrm>
            <a:off x="6096000" y="4566437"/>
            <a:ext cx="3619018" cy="1568145"/>
          </a:xfrm>
          <a:prstGeom prst="rect">
            <a:avLst/>
          </a:prstGeom>
          <a:solidFill>
            <a:srgbClr val="A5C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B1D94A-F4F6-47B5-A8D1-69027A621D6F}"/>
              </a:ext>
            </a:extLst>
          </p:cNvPr>
          <p:cNvSpPr txBox="1"/>
          <p:nvPr/>
        </p:nvSpPr>
        <p:spPr>
          <a:xfrm>
            <a:off x="3072895" y="2051285"/>
            <a:ext cx="5974676" cy="3804408"/>
          </a:xfrm>
          <a:custGeom>
            <a:avLst/>
            <a:gdLst/>
            <a:ahLst/>
            <a:cxnLst/>
            <a:rect l="l" t="t" r="r" b="b"/>
            <a:pathLst>
              <a:path w="5974676" h="3804408">
                <a:moveTo>
                  <a:pt x="4610189" y="3774493"/>
                </a:moveTo>
                <a:cubicBezTo>
                  <a:pt x="4613761" y="3774493"/>
                  <a:pt x="4616663" y="3775609"/>
                  <a:pt x="4618895" y="3777842"/>
                </a:cubicBezTo>
                <a:cubicBezTo>
                  <a:pt x="4621128" y="3780074"/>
                  <a:pt x="4622244" y="3782976"/>
                  <a:pt x="4622244" y="3786548"/>
                </a:cubicBezTo>
                <a:cubicBezTo>
                  <a:pt x="4622244" y="3789971"/>
                  <a:pt x="4621128" y="3792874"/>
                  <a:pt x="4618895" y="3795255"/>
                </a:cubicBezTo>
                <a:cubicBezTo>
                  <a:pt x="4616663" y="3797785"/>
                  <a:pt x="4613761" y="3799050"/>
                  <a:pt x="4610189" y="3799050"/>
                </a:cubicBezTo>
                <a:cubicBezTo>
                  <a:pt x="4606915" y="3799050"/>
                  <a:pt x="4604013" y="3797785"/>
                  <a:pt x="4601483" y="3795255"/>
                </a:cubicBezTo>
                <a:cubicBezTo>
                  <a:pt x="4599101" y="3792874"/>
                  <a:pt x="4597911" y="3789971"/>
                  <a:pt x="4597911" y="3786548"/>
                </a:cubicBezTo>
                <a:cubicBezTo>
                  <a:pt x="4597911" y="3782976"/>
                  <a:pt x="4599101" y="3780074"/>
                  <a:pt x="4601483" y="3777842"/>
                </a:cubicBezTo>
                <a:cubicBezTo>
                  <a:pt x="4603864" y="3775609"/>
                  <a:pt x="4606766" y="3774493"/>
                  <a:pt x="4610189" y="3774493"/>
                </a:cubicBezTo>
                <a:close/>
                <a:moveTo>
                  <a:pt x="928837" y="3774493"/>
                </a:moveTo>
                <a:cubicBezTo>
                  <a:pt x="932408" y="3774493"/>
                  <a:pt x="935311" y="3775609"/>
                  <a:pt x="937543" y="3777842"/>
                </a:cubicBezTo>
                <a:cubicBezTo>
                  <a:pt x="939775" y="3780074"/>
                  <a:pt x="940892" y="3782976"/>
                  <a:pt x="940892" y="3786548"/>
                </a:cubicBezTo>
                <a:cubicBezTo>
                  <a:pt x="940892" y="3789971"/>
                  <a:pt x="939775" y="3792874"/>
                  <a:pt x="937543" y="3795255"/>
                </a:cubicBezTo>
                <a:cubicBezTo>
                  <a:pt x="935311" y="3797785"/>
                  <a:pt x="932408" y="3799050"/>
                  <a:pt x="928837" y="3799050"/>
                </a:cubicBezTo>
                <a:cubicBezTo>
                  <a:pt x="925562" y="3799050"/>
                  <a:pt x="922660" y="3797785"/>
                  <a:pt x="920130" y="3795255"/>
                </a:cubicBezTo>
                <a:cubicBezTo>
                  <a:pt x="917749" y="3792874"/>
                  <a:pt x="916558" y="3789971"/>
                  <a:pt x="916558" y="3786548"/>
                </a:cubicBezTo>
                <a:cubicBezTo>
                  <a:pt x="916558" y="3782976"/>
                  <a:pt x="917749" y="3780074"/>
                  <a:pt x="920130" y="3777842"/>
                </a:cubicBezTo>
                <a:cubicBezTo>
                  <a:pt x="922511" y="3775609"/>
                  <a:pt x="925414" y="3774493"/>
                  <a:pt x="928837" y="3774493"/>
                </a:cubicBezTo>
                <a:close/>
                <a:moveTo>
                  <a:pt x="5354404" y="3696359"/>
                </a:moveTo>
                <a:cubicBezTo>
                  <a:pt x="5343688" y="3696359"/>
                  <a:pt x="5335652" y="3698591"/>
                  <a:pt x="5330294" y="3703056"/>
                </a:cubicBezTo>
                <a:cubicBezTo>
                  <a:pt x="5324936" y="3707521"/>
                  <a:pt x="5322257" y="3713176"/>
                  <a:pt x="5322257" y="3720022"/>
                </a:cubicBezTo>
                <a:cubicBezTo>
                  <a:pt x="5322257" y="3726422"/>
                  <a:pt x="5324713" y="3731631"/>
                  <a:pt x="5329624" y="3735649"/>
                </a:cubicBezTo>
                <a:cubicBezTo>
                  <a:pt x="5334535" y="3739668"/>
                  <a:pt x="5340712" y="3741677"/>
                  <a:pt x="5348153" y="3741677"/>
                </a:cubicBezTo>
                <a:cubicBezTo>
                  <a:pt x="5354702" y="3741677"/>
                  <a:pt x="5360804" y="3739965"/>
                  <a:pt x="5366459" y="3736542"/>
                </a:cubicBezTo>
                <a:cubicBezTo>
                  <a:pt x="5372114" y="3733119"/>
                  <a:pt x="5376579" y="3728654"/>
                  <a:pt x="5379854" y="3723148"/>
                </a:cubicBezTo>
                <a:cubicBezTo>
                  <a:pt x="5383128" y="3717641"/>
                  <a:pt x="5384765" y="3711465"/>
                  <a:pt x="5384765" y="3704619"/>
                </a:cubicBezTo>
                <a:cubicBezTo>
                  <a:pt x="5381193" y="3702237"/>
                  <a:pt x="5376728" y="3700228"/>
                  <a:pt x="5371370" y="3698591"/>
                </a:cubicBezTo>
                <a:cubicBezTo>
                  <a:pt x="5366310" y="3697103"/>
                  <a:pt x="5360655" y="3696359"/>
                  <a:pt x="5354404" y="3696359"/>
                </a:cubicBezTo>
                <a:close/>
                <a:moveTo>
                  <a:pt x="1577802" y="3696359"/>
                </a:moveTo>
                <a:cubicBezTo>
                  <a:pt x="1567086" y="3696359"/>
                  <a:pt x="1559049" y="3698591"/>
                  <a:pt x="1553691" y="3703056"/>
                </a:cubicBezTo>
                <a:cubicBezTo>
                  <a:pt x="1548334" y="3707521"/>
                  <a:pt x="1545655" y="3713176"/>
                  <a:pt x="1545655" y="3720022"/>
                </a:cubicBezTo>
                <a:cubicBezTo>
                  <a:pt x="1545655" y="3726422"/>
                  <a:pt x="1548110" y="3731631"/>
                  <a:pt x="1553022" y="3735649"/>
                </a:cubicBezTo>
                <a:cubicBezTo>
                  <a:pt x="1557933" y="3739668"/>
                  <a:pt x="1564109" y="3741677"/>
                  <a:pt x="1571551" y="3741677"/>
                </a:cubicBezTo>
                <a:cubicBezTo>
                  <a:pt x="1578099" y="3741677"/>
                  <a:pt x="1584201" y="3739965"/>
                  <a:pt x="1589857" y="3736542"/>
                </a:cubicBezTo>
                <a:cubicBezTo>
                  <a:pt x="1595512" y="3733119"/>
                  <a:pt x="1599977" y="3728654"/>
                  <a:pt x="1603251" y="3723148"/>
                </a:cubicBezTo>
                <a:cubicBezTo>
                  <a:pt x="1606525" y="3717641"/>
                  <a:pt x="1608163" y="3711465"/>
                  <a:pt x="1608163" y="3704619"/>
                </a:cubicBezTo>
                <a:cubicBezTo>
                  <a:pt x="1604591" y="3702237"/>
                  <a:pt x="1600126" y="3700228"/>
                  <a:pt x="1594768" y="3698591"/>
                </a:cubicBezTo>
                <a:cubicBezTo>
                  <a:pt x="1589708" y="3697103"/>
                  <a:pt x="1584052" y="3696359"/>
                  <a:pt x="1577802" y="3696359"/>
                </a:cubicBezTo>
                <a:close/>
                <a:moveTo>
                  <a:pt x="5488944" y="3652380"/>
                </a:moveTo>
                <a:cubicBezTo>
                  <a:pt x="5482396" y="3652380"/>
                  <a:pt x="5476071" y="3654240"/>
                  <a:pt x="5469969" y="3657961"/>
                </a:cubicBezTo>
                <a:cubicBezTo>
                  <a:pt x="5464016" y="3661682"/>
                  <a:pt x="5459253" y="3666816"/>
                  <a:pt x="5455681" y="3673365"/>
                </a:cubicBezTo>
                <a:cubicBezTo>
                  <a:pt x="5452110" y="3680062"/>
                  <a:pt x="5450324" y="3687875"/>
                  <a:pt x="5450324" y="3696805"/>
                </a:cubicBezTo>
                <a:cubicBezTo>
                  <a:pt x="5450324" y="3705586"/>
                  <a:pt x="5452110" y="3713325"/>
                  <a:pt x="5455681" y="3720022"/>
                </a:cubicBezTo>
                <a:cubicBezTo>
                  <a:pt x="5459253" y="3726868"/>
                  <a:pt x="5464016" y="3732077"/>
                  <a:pt x="5469969" y="3735649"/>
                </a:cubicBezTo>
                <a:cubicBezTo>
                  <a:pt x="5476071" y="3739370"/>
                  <a:pt x="5482396" y="3741230"/>
                  <a:pt x="5488944" y="3741230"/>
                </a:cubicBezTo>
                <a:cubicBezTo>
                  <a:pt x="5495344" y="3741230"/>
                  <a:pt x="5501669" y="3739370"/>
                  <a:pt x="5507920" y="3735649"/>
                </a:cubicBezTo>
                <a:cubicBezTo>
                  <a:pt x="5513724" y="3732226"/>
                  <a:pt x="5518487" y="3727017"/>
                  <a:pt x="5522208" y="3720022"/>
                </a:cubicBezTo>
                <a:cubicBezTo>
                  <a:pt x="5525631" y="3713623"/>
                  <a:pt x="5527342" y="3705884"/>
                  <a:pt x="5527342" y="3696805"/>
                </a:cubicBezTo>
                <a:cubicBezTo>
                  <a:pt x="5527342" y="3687578"/>
                  <a:pt x="5525631" y="3679764"/>
                  <a:pt x="5522208" y="3673365"/>
                </a:cubicBezTo>
                <a:cubicBezTo>
                  <a:pt x="5518636" y="3666667"/>
                  <a:pt x="5513873" y="3661533"/>
                  <a:pt x="5507920" y="3657961"/>
                </a:cubicBezTo>
                <a:cubicBezTo>
                  <a:pt x="5501669" y="3654240"/>
                  <a:pt x="5495344" y="3652380"/>
                  <a:pt x="5488944" y="3652380"/>
                </a:cubicBezTo>
                <a:close/>
                <a:moveTo>
                  <a:pt x="4968790" y="3652380"/>
                </a:moveTo>
                <a:cubicBezTo>
                  <a:pt x="4959861" y="3652380"/>
                  <a:pt x="4952047" y="3655356"/>
                  <a:pt x="4945350" y="3661310"/>
                </a:cubicBezTo>
                <a:cubicBezTo>
                  <a:pt x="4939099" y="3666965"/>
                  <a:pt x="4934932" y="3674704"/>
                  <a:pt x="4932848" y="3684527"/>
                </a:cubicBezTo>
                <a:lnTo>
                  <a:pt x="5003839" y="3684527"/>
                </a:lnTo>
                <a:cubicBezTo>
                  <a:pt x="5003691" y="3679615"/>
                  <a:pt x="5002351" y="3674704"/>
                  <a:pt x="4999821" y="3669793"/>
                </a:cubicBezTo>
                <a:cubicBezTo>
                  <a:pt x="4997440" y="3665030"/>
                  <a:pt x="4993645" y="3660937"/>
                  <a:pt x="4988436" y="3657514"/>
                </a:cubicBezTo>
                <a:cubicBezTo>
                  <a:pt x="4983227" y="3654091"/>
                  <a:pt x="4976678" y="3652380"/>
                  <a:pt x="4968790" y="3652380"/>
                </a:cubicBezTo>
                <a:close/>
                <a:moveTo>
                  <a:pt x="4610189" y="3652380"/>
                </a:moveTo>
                <a:cubicBezTo>
                  <a:pt x="4603045" y="3652380"/>
                  <a:pt x="4596348" y="3654166"/>
                  <a:pt x="4590097" y="3657738"/>
                </a:cubicBezTo>
                <a:cubicBezTo>
                  <a:pt x="4583995" y="3661310"/>
                  <a:pt x="4579010" y="3666444"/>
                  <a:pt x="4575140" y="3673141"/>
                </a:cubicBezTo>
                <a:cubicBezTo>
                  <a:pt x="4571419" y="3679690"/>
                  <a:pt x="4569559" y="3687578"/>
                  <a:pt x="4569559" y="3696805"/>
                </a:cubicBezTo>
                <a:cubicBezTo>
                  <a:pt x="4569559" y="3705884"/>
                  <a:pt x="4571419" y="3713697"/>
                  <a:pt x="4575140" y="3720245"/>
                </a:cubicBezTo>
                <a:cubicBezTo>
                  <a:pt x="4579010" y="3726943"/>
                  <a:pt x="4583995" y="3732077"/>
                  <a:pt x="4590097" y="3735649"/>
                </a:cubicBezTo>
                <a:cubicBezTo>
                  <a:pt x="4596646" y="3739370"/>
                  <a:pt x="4603343" y="3741230"/>
                  <a:pt x="4610189" y="3741230"/>
                </a:cubicBezTo>
                <a:cubicBezTo>
                  <a:pt x="4617035" y="3741230"/>
                  <a:pt x="4623732" y="3739370"/>
                  <a:pt x="4630281" y="3735649"/>
                </a:cubicBezTo>
                <a:cubicBezTo>
                  <a:pt x="4636234" y="3732226"/>
                  <a:pt x="4641145" y="3727092"/>
                  <a:pt x="4645015" y="3720245"/>
                </a:cubicBezTo>
                <a:cubicBezTo>
                  <a:pt x="4648736" y="3713697"/>
                  <a:pt x="4650596" y="3705884"/>
                  <a:pt x="4650596" y="3696805"/>
                </a:cubicBezTo>
                <a:cubicBezTo>
                  <a:pt x="4650596" y="3687578"/>
                  <a:pt x="4648736" y="3679690"/>
                  <a:pt x="4645015" y="3673141"/>
                </a:cubicBezTo>
                <a:cubicBezTo>
                  <a:pt x="4641145" y="3666295"/>
                  <a:pt x="4636234" y="3661161"/>
                  <a:pt x="4630281" y="3657738"/>
                </a:cubicBezTo>
                <a:cubicBezTo>
                  <a:pt x="4624030" y="3654166"/>
                  <a:pt x="4617333" y="3652380"/>
                  <a:pt x="4610189" y="3652380"/>
                </a:cubicBezTo>
                <a:close/>
                <a:moveTo>
                  <a:pt x="1709887" y="3652380"/>
                </a:moveTo>
                <a:cubicBezTo>
                  <a:pt x="1702743" y="3652380"/>
                  <a:pt x="1696046" y="3654166"/>
                  <a:pt x="1689795" y="3657738"/>
                </a:cubicBezTo>
                <a:cubicBezTo>
                  <a:pt x="1683693" y="3661310"/>
                  <a:pt x="1678707" y="3666444"/>
                  <a:pt x="1674838" y="3673141"/>
                </a:cubicBezTo>
                <a:cubicBezTo>
                  <a:pt x="1671117" y="3679690"/>
                  <a:pt x="1669257" y="3687578"/>
                  <a:pt x="1669257" y="3696805"/>
                </a:cubicBezTo>
                <a:cubicBezTo>
                  <a:pt x="1669257" y="3705884"/>
                  <a:pt x="1671117" y="3713697"/>
                  <a:pt x="1674838" y="3720245"/>
                </a:cubicBezTo>
                <a:cubicBezTo>
                  <a:pt x="1678707" y="3726943"/>
                  <a:pt x="1683693" y="3732077"/>
                  <a:pt x="1689795" y="3735649"/>
                </a:cubicBezTo>
                <a:cubicBezTo>
                  <a:pt x="1696343" y="3739370"/>
                  <a:pt x="1703041" y="3741230"/>
                  <a:pt x="1709887" y="3741230"/>
                </a:cubicBezTo>
                <a:cubicBezTo>
                  <a:pt x="1716733" y="3741230"/>
                  <a:pt x="1723430" y="3739370"/>
                  <a:pt x="1729978" y="3735649"/>
                </a:cubicBezTo>
                <a:cubicBezTo>
                  <a:pt x="1735932" y="3732226"/>
                  <a:pt x="1740843" y="3727092"/>
                  <a:pt x="1744712" y="3720245"/>
                </a:cubicBezTo>
                <a:cubicBezTo>
                  <a:pt x="1748433" y="3713697"/>
                  <a:pt x="1750293" y="3705884"/>
                  <a:pt x="1750293" y="3696805"/>
                </a:cubicBezTo>
                <a:cubicBezTo>
                  <a:pt x="1750293" y="3687578"/>
                  <a:pt x="1748433" y="3679690"/>
                  <a:pt x="1744712" y="3673141"/>
                </a:cubicBezTo>
                <a:cubicBezTo>
                  <a:pt x="1740843" y="3666295"/>
                  <a:pt x="1735932" y="3661161"/>
                  <a:pt x="1729978" y="3657738"/>
                </a:cubicBezTo>
                <a:cubicBezTo>
                  <a:pt x="1723728" y="3654166"/>
                  <a:pt x="1717030" y="3652380"/>
                  <a:pt x="1709887" y="3652380"/>
                </a:cubicBezTo>
                <a:close/>
                <a:moveTo>
                  <a:pt x="1287438" y="3652380"/>
                </a:moveTo>
                <a:cubicBezTo>
                  <a:pt x="1278508" y="3652380"/>
                  <a:pt x="1270695" y="3655356"/>
                  <a:pt x="1263998" y="3661310"/>
                </a:cubicBezTo>
                <a:cubicBezTo>
                  <a:pt x="1257747" y="3666965"/>
                  <a:pt x="1253580" y="3674704"/>
                  <a:pt x="1251496" y="3684527"/>
                </a:cubicBezTo>
                <a:lnTo>
                  <a:pt x="1322487" y="3684527"/>
                </a:lnTo>
                <a:cubicBezTo>
                  <a:pt x="1322338" y="3679615"/>
                  <a:pt x="1320999" y="3674704"/>
                  <a:pt x="1318469" y="3669793"/>
                </a:cubicBezTo>
                <a:cubicBezTo>
                  <a:pt x="1316087" y="3665030"/>
                  <a:pt x="1312292" y="3660937"/>
                  <a:pt x="1307083" y="3657514"/>
                </a:cubicBezTo>
                <a:cubicBezTo>
                  <a:pt x="1301874" y="3654091"/>
                  <a:pt x="1295326" y="3652380"/>
                  <a:pt x="1287438" y="3652380"/>
                </a:cubicBezTo>
                <a:close/>
                <a:moveTo>
                  <a:pt x="928837" y="3652380"/>
                </a:moveTo>
                <a:cubicBezTo>
                  <a:pt x="921693" y="3652380"/>
                  <a:pt x="914996" y="3654166"/>
                  <a:pt x="908745" y="3657738"/>
                </a:cubicBezTo>
                <a:cubicBezTo>
                  <a:pt x="902643" y="3661310"/>
                  <a:pt x="897657" y="3666444"/>
                  <a:pt x="893787" y="3673141"/>
                </a:cubicBezTo>
                <a:cubicBezTo>
                  <a:pt x="890067" y="3679690"/>
                  <a:pt x="888206" y="3687578"/>
                  <a:pt x="888206" y="3696805"/>
                </a:cubicBezTo>
                <a:cubicBezTo>
                  <a:pt x="888206" y="3705884"/>
                  <a:pt x="890067" y="3713697"/>
                  <a:pt x="893787" y="3720245"/>
                </a:cubicBezTo>
                <a:cubicBezTo>
                  <a:pt x="897657" y="3726943"/>
                  <a:pt x="902643" y="3732077"/>
                  <a:pt x="908745" y="3735649"/>
                </a:cubicBezTo>
                <a:cubicBezTo>
                  <a:pt x="915293" y="3739370"/>
                  <a:pt x="921990" y="3741230"/>
                  <a:pt x="928837" y="3741230"/>
                </a:cubicBezTo>
                <a:cubicBezTo>
                  <a:pt x="935683" y="3741230"/>
                  <a:pt x="942380" y="3739370"/>
                  <a:pt x="948928" y="3735649"/>
                </a:cubicBezTo>
                <a:cubicBezTo>
                  <a:pt x="954882" y="3732226"/>
                  <a:pt x="959793" y="3727092"/>
                  <a:pt x="963662" y="3720245"/>
                </a:cubicBezTo>
                <a:cubicBezTo>
                  <a:pt x="967383" y="3713697"/>
                  <a:pt x="969243" y="3705884"/>
                  <a:pt x="969243" y="3696805"/>
                </a:cubicBezTo>
                <a:cubicBezTo>
                  <a:pt x="969243" y="3687578"/>
                  <a:pt x="967383" y="3679690"/>
                  <a:pt x="963662" y="3673141"/>
                </a:cubicBezTo>
                <a:cubicBezTo>
                  <a:pt x="959793" y="3666295"/>
                  <a:pt x="954882" y="3661161"/>
                  <a:pt x="948928" y="3657738"/>
                </a:cubicBezTo>
                <a:cubicBezTo>
                  <a:pt x="942678" y="3654166"/>
                  <a:pt x="935980" y="3652380"/>
                  <a:pt x="928837" y="3652380"/>
                </a:cubicBezTo>
                <a:close/>
                <a:moveTo>
                  <a:pt x="4885968" y="3634967"/>
                </a:moveTo>
                <a:cubicBezTo>
                  <a:pt x="4891177" y="3634967"/>
                  <a:pt x="4895790" y="3635786"/>
                  <a:pt x="4899809" y="3637423"/>
                </a:cubicBezTo>
                <a:lnTo>
                  <a:pt x="4899809" y="3658407"/>
                </a:lnTo>
                <a:cubicBezTo>
                  <a:pt x="4894748" y="3655877"/>
                  <a:pt x="4889242" y="3654612"/>
                  <a:pt x="4883289" y="3654612"/>
                </a:cubicBezTo>
                <a:cubicBezTo>
                  <a:pt x="4877782" y="3654612"/>
                  <a:pt x="4872573" y="3656249"/>
                  <a:pt x="4867662" y="3659524"/>
                </a:cubicBezTo>
                <a:cubicBezTo>
                  <a:pt x="4863048" y="3662500"/>
                  <a:pt x="4859253" y="3666816"/>
                  <a:pt x="4856276" y="3672472"/>
                </a:cubicBezTo>
                <a:cubicBezTo>
                  <a:pt x="4853597" y="3677383"/>
                  <a:pt x="4852258" y="3683187"/>
                  <a:pt x="4852258" y="3689885"/>
                </a:cubicBezTo>
                <a:lnTo>
                  <a:pt x="4852258" y="3755071"/>
                </a:lnTo>
                <a:lnTo>
                  <a:pt x="4832836" y="3755071"/>
                </a:lnTo>
                <a:lnTo>
                  <a:pt x="4832836" y="3638539"/>
                </a:lnTo>
                <a:lnTo>
                  <a:pt x="4851142" y="3638539"/>
                </a:lnTo>
                <a:lnTo>
                  <a:pt x="4851142" y="3657291"/>
                </a:lnTo>
                <a:lnTo>
                  <a:pt x="4852258" y="3657291"/>
                </a:lnTo>
                <a:cubicBezTo>
                  <a:pt x="4854342" y="3651040"/>
                  <a:pt x="4858732" y="3645757"/>
                  <a:pt x="4865429" y="3641441"/>
                </a:cubicBezTo>
                <a:cubicBezTo>
                  <a:pt x="4871978" y="3637125"/>
                  <a:pt x="4878824" y="3634967"/>
                  <a:pt x="4885968" y="3634967"/>
                </a:cubicBezTo>
                <a:close/>
                <a:moveTo>
                  <a:pt x="1204615" y="3634967"/>
                </a:moveTo>
                <a:cubicBezTo>
                  <a:pt x="1209824" y="3634967"/>
                  <a:pt x="1214438" y="3635786"/>
                  <a:pt x="1218456" y="3637423"/>
                </a:cubicBezTo>
                <a:lnTo>
                  <a:pt x="1218456" y="3658407"/>
                </a:lnTo>
                <a:cubicBezTo>
                  <a:pt x="1213396" y="3655877"/>
                  <a:pt x="1207889" y="3654612"/>
                  <a:pt x="1201936" y="3654612"/>
                </a:cubicBezTo>
                <a:cubicBezTo>
                  <a:pt x="1196430" y="3654612"/>
                  <a:pt x="1191221" y="3656249"/>
                  <a:pt x="1186309" y="3659524"/>
                </a:cubicBezTo>
                <a:cubicBezTo>
                  <a:pt x="1181696" y="3662500"/>
                  <a:pt x="1177900" y="3666816"/>
                  <a:pt x="1174924" y="3672472"/>
                </a:cubicBezTo>
                <a:cubicBezTo>
                  <a:pt x="1172245" y="3677383"/>
                  <a:pt x="1170906" y="3683187"/>
                  <a:pt x="1170906" y="3689885"/>
                </a:cubicBezTo>
                <a:lnTo>
                  <a:pt x="1170906" y="3755071"/>
                </a:lnTo>
                <a:lnTo>
                  <a:pt x="1151483" y="3755071"/>
                </a:lnTo>
                <a:lnTo>
                  <a:pt x="1151483" y="3638539"/>
                </a:lnTo>
                <a:lnTo>
                  <a:pt x="1169789" y="3638539"/>
                </a:lnTo>
                <a:lnTo>
                  <a:pt x="1169789" y="3657291"/>
                </a:lnTo>
                <a:lnTo>
                  <a:pt x="1170906" y="3657291"/>
                </a:lnTo>
                <a:cubicBezTo>
                  <a:pt x="1172989" y="3651040"/>
                  <a:pt x="1177380" y="3645757"/>
                  <a:pt x="1184077" y="3641441"/>
                </a:cubicBezTo>
                <a:cubicBezTo>
                  <a:pt x="1190625" y="3637125"/>
                  <a:pt x="1197471" y="3634967"/>
                  <a:pt x="1204615" y="3634967"/>
                </a:cubicBezTo>
                <a:close/>
                <a:moveTo>
                  <a:pt x="5491177" y="3634744"/>
                </a:moveTo>
                <a:cubicBezTo>
                  <a:pt x="5501595" y="3634744"/>
                  <a:pt x="5511046" y="3637423"/>
                  <a:pt x="5519529" y="3642780"/>
                </a:cubicBezTo>
                <a:cubicBezTo>
                  <a:pt x="5527863" y="3648138"/>
                  <a:pt x="5534560" y="3655580"/>
                  <a:pt x="5539620" y="3665105"/>
                </a:cubicBezTo>
                <a:cubicBezTo>
                  <a:pt x="5544383" y="3674183"/>
                  <a:pt x="5546764" y="3684750"/>
                  <a:pt x="5546764" y="3696805"/>
                </a:cubicBezTo>
                <a:cubicBezTo>
                  <a:pt x="5546764" y="3709009"/>
                  <a:pt x="5544383" y="3719650"/>
                  <a:pt x="5539620" y="3728729"/>
                </a:cubicBezTo>
                <a:cubicBezTo>
                  <a:pt x="5534709" y="3738105"/>
                  <a:pt x="5528012" y="3745472"/>
                  <a:pt x="5519529" y="3750830"/>
                </a:cubicBezTo>
                <a:cubicBezTo>
                  <a:pt x="5511343" y="3756039"/>
                  <a:pt x="5501892" y="3758643"/>
                  <a:pt x="5491177" y="3758643"/>
                </a:cubicBezTo>
                <a:cubicBezTo>
                  <a:pt x="5482396" y="3758643"/>
                  <a:pt x="5474434" y="3756634"/>
                  <a:pt x="5467290" y="3752616"/>
                </a:cubicBezTo>
                <a:cubicBezTo>
                  <a:pt x="5460146" y="3748597"/>
                  <a:pt x="5454788" y="3743686"/>
                  <a:pt x="5451217" y="3737882"/>
                </a:cubicBezTo>
                <a:lnTo>
                  <a:pt x="5450324" y="3737882"/>
                </a:lnTo>
                <a:lnTo>
                  <a:pt x="5451217" y="3753955"/>
                </a:lnTo>
                <a:lnTo>
                  <a:pt x="5451217" y="3804408"/>
                </a:lnTo>
                <a:lnTo>
                  <a:pt x="5431794" y="3804408"/>
                </a:lnTo>
                <a:lnTo>
                  <a:pt x="5431794" y="3638539"/>
                </a:lnTo>
                <a:lnTo>
                  <a:pt x="5450324" y="3638539"/>
                </a:lnTo>
                <a:lnTo>
                  <a:pt x="5450324" y="3655952"/>
                </a:lnTo>
                <a:lnTo>
                  <a:pt x="5451217" y="3655952"/>
                </a:lnTo>
                <a:cubicBezTo>
                  <a:pt x="5454788" y="3649999"/>
                  <a:pt x="5460146" y="3645013"/>
                  <a:pt x="5467290" y="3640994"/>
                </a:cubicBezTo>
                <a:cubicBezTo>
                  <a:pt x="5474731" y="3636827"/>
                  <a:pt x="5482694" y="3634744"/>
                  <a:pt x="5491177" y="3634744"/>
                </a:cubicBezTo>
                <a:close/>
                <a:moveTo>
                  <a:pt x="5352618" y="3634744"/>
                </a:moveTo>
                <a:cubicBezTo>
                  <a:pt x="5368394" y="3634744"/>
                  <a:pt x="5380821" y="3638911"/>
                  <a:pt x="5389899" y="3647245"/>
                </a:cubicBezTo>
                <a:cubicBezTo>
                  <a:pt x="5398829" y="3655431"/>
                  <a:pt x="5403294" y="3666742"/>
                  <a:pt x="5403294" y="3681178"/>
                </a:cubicBezTo>
                <a:lnTo>
                  <a:pt x="5403294" y="3755071"/>
                </a:lnTo>
                <a:lnTo>
                  <a:pt x="5384765" y="3755071"/>
                </a:lnTo>
                <a:lnTo>
                  <a:pt x="5384765" y="3738328"/>
                </a:lnTo>
                <a:lnTo>
                  <a:pt x="5383872" y="3738328"/>
                </a:lnTo>
                <a:cubicBezTo>
                  <a:pt x="5380449" y="3744132"/>
                  <a:pt x="5375463" y="3748969"/>
                  <a:pt x="5368915" y="3752839"/>
                </a:cubicBezTo>
                <a:cubicBezTo>
                  <a:pt x="5362515" y="3756708"/>
                  <a:pt x="5354925" y="3758643"/>
                  <a:pt x="5346144" y="3758643"/>
                </a:cubicBezTo>
                <a:cubicBezTo>
                  <a:pt x="5337512" y="3758643"/>
                  <a:pt x="5329922" y="3757006"/>
                  <a:pt x="5323373" y="3753732"/>
                </a:cubicBezTo>
                <a:cubicBezTo>
                  <a:pt x="5316527" y="3750309"/>
                  <a:pt x="5311318" y="3745695"/>
                  <a:pt x="5307746" y="3739891"/>
                </a:cubicBezTo>
                <a:cubicBezTo>
                  <a:pt x="5304175" y="3734086"/>
                  <a:pt x="5302389" y="3727389"/>
                  <a:pt x="5302389" y="3719799"/>
                </a:cubicBezTo>
                <a:cubicBezTo>
                  <a:pt x="5302389" y="3707446"/>
                  <a:pt x="5307002" y="3697847"/>
                  <a:pt x="5316230" y="3691001"/>
                </a:cubicBezTo>
                <a:cubicBezTo>
                  <a:pt x="5325754" y="3684006"/>
                  <a:pt x="5337512" y="3680508"/>
                  <a:pt x="5351502" y="3680508"/>
                </a:cubicBezTo>
                <a:cubicBezTo>
                  <a:pt x="5358794" y="3680508"/>
                  <a:pt x="5365343" y="3681252"/>
                  <a:pt x="5371147" y="3682741"/>
                </a:cubicBezTo>
                <a:cubicBezTo>
                  <a:pt x="5377100" y="3684229"/>
                  <a:pt x="5381639" y="3686015"/>
                  <a:pt x="5384765" y="3688099"/>
                </a:cubicBezTo>
                <a:lnTo>
                  <a:pt x="5384765" y="3680955"/>
                </a:lnTo>
                <a:cubicBezTo>
                  <a:pt x="5384765" y="3672472"/>
                  <a:pt x="5381788" y="3665551"/>
                  <a:pt x="5375835" y="3660193"/>
                </a:cubicBezTo>
                <a:cubicBezTo>
                  <a:pt x="5369882" y="3654836"/>
                  <a:pt x="5362143" y="3652157"/>
                  <a:pt x="5352618" y="3652157"/>
                </a:cubicBezTo>
                <a:cubicBezTo>
                  <a:pt x="5346218" y="3652157"/>
                  <a:pt x="5340265" y="3653570"/>
                  <a:pt x="5334759" y="3656398"/>
                </a:cubicBezTo>
                <a:cubicBezTo>
                  <a:pt x="5328954" y="3659375"/>
                  <a:pt x="5324564" y="3663319"/>
                  <a:pt x="5321587" y="3668230"/>
                </a:cubicBezTo>
                <a:lnTo>
                  <a:pt x="5306853" y="3657291"/>
                </a:lnTo>
                <a:cubicBezTo>
                  <a:pt x="5311318" y="3650445"/>
                  <a:pt x="5317643" y="3644938"/>
                  <a:pt x="5325829" y="3640771"/>
                </a:cubicBezTo>
                <a:cubicBezTo>
                  <a:pt x="5333866" y="3636753"/>
                  <a:pt x="5342795" y="3634744"/>
                  <a:pt x="5352618" y="3634744"/>
                </a:cubicBezTo>
                <a:close/>
                <a:moveTo>
                  <a:pt x="4968790" y="3634744"/>
                </a:moveTo>
                <a:cubicBezTo>
                  <a:pt x="4979953" y="3634744"/>
                  <a:pt x="4989850" y="3637348"/>
                  <a:pt x="4998482" y="3642557"/>
                </a:cubicBezTo>
                <a:cubicBezTo>
                  <a:pt x="5006816" y="3647617"/>
                  <a:pt x="5013216" y="3654612"/>
                  <a:pt x="5017680" y="3663542"/>
                </a:cubicBezTo>
                <a:cubicBezTo>
                  <a:pt x="5022294" y="3672769"/>
                  <a:pt x="5024601" y="3683113"/>
                  <a:pt x="5024601" y="3694573"/>
                </a:cubicBezTo>
                <a:cubicBezTo>
                  <a:pt x="5024601" y="3695466"/>
                  <a:pt x="5024452" y="3697400"/>
                  <a:pt x="5024154" y="3700377"/>
                </a:cubicBezTo>
                <a:lnTo>
                  <a:pt x="4931732" y="3700377"/>
                </a:lnTo>
                <a:cubicBezTo>
                  <a:pt x="4932179" y="3709307"/>
                  <a:pt x="4934337" y="3716822"/>
                  <a:pt x="4938206" y="3722924"/>
                </a:cubicBezTo>
                <a:cubicBezTo>
                  <a:pt x="4941927" y="3728729"/>
                  <a:pt x="4946764" y="3733268"/>
                  <a:pt x="4952717" y="3736542"/>
                </a:cubicBezTo>
                <a:cubicBezTo>
                  <a:pt x="4958521" y="3739668"/>
                  <a:pt x="4964623" y="3741230"/>
                  <a:pt x="4971023" y="3741230"/>
                </a:cubicBezTo>
                <a:cubicBezTo>
                  <a:pt x="4986203" y="3741230"/>
                  <a:pt x="4997737" y="3734161"/>
                  <a:pt x="5005625" y="3720022"/>
                </a:cubicBezTo>
                <a:lnTo>
                  <a:pt x="5021922" y="3728059"/>
                </a:lnTo>
                <a:cubicBezTo>
                  <a:pt x="5017011" y="3737435"/>
                  <a:pt x="5010239" y="3744876"/>
                  <a:pt x="5001607" y="3750383"/>
                </a:cubicBezTo>
                <a:cubicBezTo>
                  <a:pt x="4992975" y="3755890"/>
                  <a:pt x="4982557" y="3758643"/>
                  <a:pt x="4970353" y="3758643"/>
                </a:cubicBezTo>
                <a:cubicBezTo>
                  <a:pt x="4959042" y="3758643"/>
                  <a:pt x="4949071" y="3756039"/>
                  <a:pt x="4940439" y="3750830"/>
                </a:cubicBezTo>
                <a:cubicBezTo>
                  <a:pt x="4931509" y="3745472"/>
                  <a:pt x="4924588" y="3738105"/>
                  <a:pt x="4919677" y="3728729"/>
                </a:cubicBezTo>
                <a:cubicBezTo>
                  <a:pt x="4914766" y="3719352"/>
                  <a:pt x="4912310" y="3708786"/>
                  <a:pt x="4912310" y="3697028"/>
                </a:cubicBezTo>
                <a:cubicBezTo>
                  <a:pt x="4912310" y="3685717"/>
                  <a:pt x="4914617" y="3675374"/>
                  <a:pt x="4919231" y="3665998"/>
                </a:cubicBezTo>
                <a:cubicBezTo>
                  <a:pt x="4923993" y="3656324"/>
                  <a:pt x="4930616" y="3648734"/>
                  <a:pt x="4939099" y="3643227"/>
                </a:cubicBezTo>
                <a:cubicBezTo>
                  <a:pt x="4947880" y="3637571"/>
                  <a:pt x="4957777" y="3634744"/>
                  <a:pt x="4968790" y="3634744"/>
                </a:cubicBezTo>
                <a:close/>
                <a:moveTo>
                  <a:pt x="4610189" y="3634744"/>
                </a:moveTo>
                <a:cubicBezTo>
                  <a:pt x="4621649" y="3634744"/>
                  <a:pt x="4631918" y="3637497"/>
                  <a:pt x="4640996" y="3643004"/>
                </a:cubicBezTo>
                <a:cubicBezTo>
                  <a:pt x="4650075" y="3648510"/>
                  <a:pt x="4657219" y="3656026"/>
                  <a:pt x="4662428" y="3665551"/>
                </a:cubicBezTo>
                <a:cubicBezTo>
                  <a:pt x="4667488" y="3674778"/>
                  <a:pt x="4670018" y="3685196"/>
                  <a:pt x="4670018" y="3696805"/>
                </a:cubicBezTo>
                <a:cubicBezTo>
                  <a:pt x="4670018" y="3708414"/>
                  <a:pt x="4667488" y="3718832"/>
                  <a:pt x="4662428" y="3728059"/>
                </a:cubicBezTo>
                <a:cubicBezTo>
                  <a:pt x="4657219" y="3737584"/>
                  <a:pt x="4650075" y="3745100"/>
                  <a:pt x="4640996" y="3750606"/>
                </a:cubicBezTo>
                <a:cubicBezTo>
                  <a:pt x="4632216" y="3755964"/>
                  <a:pt x="4621946" y="3758643"/>
                  <a:pt x="4610189" y="3758643"/>
                </a:cubicBezTo>
                <a:cubicBezTo>
                  <a:pt x="4598432" y="3758643"/>
                  <a:pt x="4588162" y="3755964"/>
                  <a:pt x="4579382" y="3750606"/>
                </a:cubicBezTo>
                <a:cubicBezTo>
                  <a:pt x="4570303" y="3745100"/>
                  <a:pt x="4563159" y="3737584"/>
                  <a:pt x="4557950" y="3728059"/>
                </a:cubicBezTo>
                <a:cubicBezTo>
                  <a:pt x="4552890" y="3718832"/>
                  <a:pt x="4550360" y="3708414"/>
                  <a:pt x="4550360" y="3696805"/>
                </a:cubicBezTo>
                <a:cubicBezTo>
                  <a:pt x="4550360" y="3685196"/>
                  <a:pt x="4552890" y="3674778"/>
                  <a:pt x="4557950" y="3665551"/>
                </a:cubicBezTo>
                <a:cubicBezTo>
                  <a:pt x="4563159" y="3656026"/>
                  <a:pt x="4570303" y="3648510"/>
                  <a:pt x="4579382" y="3643004"/>
                </a:cubicBezTo>
                <a:cubicBezTo>
                  <a:pt x="4588460" y="3637497"/>
                  <a:pt x="4598729" y="3634744"/>
                  <a:pt x="4610189" y="3634744"/>
                </a:cubicBezTo>
                <a:close/>
                <a:moveTo>
                  <a:pt x="1709887" y="3634744"/>
                </a:moveTo>
                <a:cubicBezTo>
                  <a:pt x="1721346" y="3634744"/>
                  <a:pt x="1731616" y="3637497"/>
                  <a:pt x="1740694" y="3643004"/>
                </a:cubicBezTo>
                <a:cubicBezTo>
                  <a:pt x="1749773" y="3648510"/>
                  <a:pt x="1756916" y="3656026"/>
                  <a:pt x="1762125" y="3665551"/>
                </a:cubicBezTo>
                <a:cubicBezTo>
                  <a:pt x="1767185" y="3674778"/>
                  <a:pt x="1769716" y="3685196"/>
                  <a:pt x="1769716" y="3696805"/>
                </a:cubicBezTo>
                <a:cubicBezTo>
                  <a:pt x="1769716" y="3708414"/>
                  <a:pt x="1767185" y="3718832"/>
                  <a:pt x="1762125" y="3728059"/>
                </a:cubicBezTo>
                <a:cubicBezTo>
                  <a:pt x="1756916" y="3737584"/>
                  <a:pt x="1749773" y="3745100"/>
                  <a:pt x="1740694" y="3750606"/>
                </a:cubicBezTo>
                <a:cubicBezTo>
                  <a:pt x="1731913" y="3755964"/>
                  <a:pt x="1721644" y="3758643"/>
                  <a:pt x="1709887" y="3758643"/>
                </a:cubicBezTo>
                <a:cubicBezTo>
                  <a:pt x="1698129" y="3758643"/>
                  <a:pt x="1687860" y="3755964"/>
                  <a:pt x="1679079" y="3750606"/>
                </a:cubicBezTo>
                <a:cubicBezTo>
                  <a:pt x="1670001" y="3745100"/>
                  <a:pt x="1662857" y="3737584"/>
                  <a:pt x="1657648" y="3728059"/>
                </a:cubicBezTo>
                <a:cubicBezTo>
                  <a:pt x="1652588" y="3718832"/>
                  <a:pt x="1650058" y="3708414"/>
                  <a:pt x="1650058" y="3696805"/>
                </a:cubicBezTo>
                <a:cubicBezTo>
                  <a:pt x="1650058" y="3685196"/>
                  <a:pt x="1652588" y="3674778"/>
                  <a:pt x="1657648" y="3665551"/>
                </a:cubicBezTo>
                <a:cubicBezTo>
                  <a:pt x="1662857" y="3656026"/>
                  <a:pt x="1670001" y="3648510"/>
                  <a:pt x="1679079" y="3643004"/>
                </a:cubicBezTo>
                <a:cubicBezTo>
                  <a:pt x="1688158" y="3637497"/>
                  <a:pt x="1698427" y="3634744"/>
                  <a:pt x="1709887" y="3634744"/>
                </a:cubicBezTo>
                <a:close/>
                <a:moveTo>
                  <a:pt x="1576016" y="3634744"/>
                </a:moveTo>
                <a:cubicBezTo>
                  <a:pt x="1591791" y="3634744"/>
                  <a:pt x="1604219" y="3638911"/>
                  <a:pt x="1613297" y="3647245"/>
                </a:cubicBezTo>
                <a:cubicBezTo>
                  <a:pt x="1622227" y="3655431"/>
                  <a:pt x="1626692" y="3666742"/>
                  <a:pt x="1626692" y="3681178"/>
                </a:cubicBezTo>
                <a:lnTo>
                  <a:pt x="1626692" y="3755071"/>
                </a:lnTo>
                <a:lnTo>
                  <a:pt x="1608163" y="3755071"/>
                </a:lnTo>
                <a:lnTo>
                  <a:pt x="1608163" y="3738328"/>
                </a:lnTo>
                <a:lnTo>
                  <a:pt x="1607270" y="3738328"/>
                </a:lnTo>
                <a:cubicBezTo>
                  <a:pt x="1603847" y="3744132"/>
                  <a:pt x="1598861" y="3748969"/>
                  <a:pt x="1592312" y="3752839"/>
                </a:cubicBezTo>
                <a:cubicBezTo>
                  <a:pt x="1585913" y="3756708"/>
                  <a:pt x="1578323" y="3758643"/>
                  <a:pt x="1569542" y="3758643"/>
                </a:cubicBezTo>
                <a:cubicBezTo>
                  <a:pt x="1560910" y="3758643"/>
                  <a:pt x="1553319" y="3757006"/>
                  <a:pt x="1546771" y="3753732"/>
                </a:cubicBezTo>
                <a:cubicBezTo>
                  <a:pt x="1539925" y="3750309"/>
                  <a:pt x="1534716" y="3745695"/>
                  <a:pt x="1531144" y="3739891"/>
                </a:cubicBezTo>
                <a:cubicBezTo>
                  <a:pt x="1527572" y="3734086"/>
                  <a:pt x="1525786" y="3727389"/>
                  <a:pt x="1525786" y="3719799"/>
                </a:cubicBezTo>
                <a:cubicBezTo>
                  <a:pt x="1525786" y="3707446"/>
                  <a:pt x="1530400" y="3697847"/>
                  <a:pt x="1539627" y="3691001"/>
                </a:cubicBezTo>
                <a:cubicBezTo>
                  <a:pt x="1549152" y="3684006"/>
                  <a:pt x="1560910" y="3680508"/>
                  <a:pt x="1574899" y="3680508"/>
                </a:cubicBezTo>
                <a:cubicBezTo>
                  <a:pt x="1582192" y="3680508"/>
                  <a:pt x="1588741" y="3681252"/>
                  <a:pt x="1594545" y="3682741"/>
                </a:cubicBezTo>
                <a:cubicBezTo>
                  <a:pt x="1600498" y="3684229"/>
                  <a:pt x="1605037" y="3686015"/>
                  <a:pt x="1608163" y="3688099"/>
                </a:cubicBezTo>
                <a:lnTo>
                  <a:pt x="1608163" y="3680955"/>
                </a:lnTo>
                <a:cubicBezTo>
                  <a:pt x="1608163" y="3672472"/>
                  <a:pt x="1605186" y="3665551"/>
                  <a:pt x="1599233" y="3660193"/>
                </a:cubicBezTo>
                <a:cubicBezTo>
                  <a:pt x="1593280" y="3654836"/>
                  <a:pt x="1585541" y="3652157"/>
                  <a:pt x="1576016" y="3652157"/>
                </a:cubicBezTo>
                <a:cubicBezTo>
                  <a:pt x="1569616" y="3652157"/>
                  <a:pt x="1563663" y="3653570"/>
                  <a:pt x="1558156" y="3656398"/>
                </a:cubicBezTo>
                <a:cubicBezTo>
                  <a:pt x="1552352" y="3659375"/>
                  <a:pt x="1547962" y="3663319"/>
                  <a:pt x="1544985" y="3668230"/>
                </a:cubicBezTo>
                <a:lnTo>
                  <a:pt x="1530251" y="3657291"/>
                </a:lnTo>
                <a:cubicBezTo>
                  <a:pt x="1534716" y="3650445"/>
                  <a:pt x="1541041" y="3644938"/>
                  <a:pt x="1549227" y="3640771"/>
                </a:cubicBezTo>
                <a:cubicBezTo>
                  <a:pt x="1557263" y="3636753"/>
                  <a:pt x="1566193" y="3634744"/>
                  <a:pt x="1576016" y="3634744"/>
                </a:cubicBezTo>
                <a:close/>
                <a:moveTo>
                  <a:pt x="1461344" y="3634744"/>
                </a:moveTo>
                <a:cubicBezTo>
                  <a:pt x="1473696" y="3634744"/>
                  <a:pt x="1484338" y="3637720"/>
                  <a:pt x="1493267" y="3643673"/>
                </a:cubicBezTo>
                <a:cubicBezTo>
                  <a:pt x="1501899" y="3649478"/>
                  <a:pt x="1508001" y="3657291"/>
                  <a:pt x="1511573" y="3667114"/>
                </a:cubicBezTo>
                <a:lnTo>
                  <a:pt x="1493937" y="3674481"/>
                </a:lnTo>
                <a:cubicBezTo>
                  <a:pt x="1490960" y="3667039"/>
                  <a:pt x="1486719" y="3661533"/>
                  <a:pt x="1481212" y="3657961"/>
                </a:cubicBezTo>
                <a:cubicBezTo>
                  <a:pt x="1475557" y="3654240"/>
                  <a:pt x="1468636" y="3652380"/>
                  <a:pt x="1460451" y="3652380"/>
                </a:cubicBezTo>
                <a:cubicBezTo>
                  <a:pt x="1453605" y="3652380"/>
                  <a:pt x="1447205" y="3654240"/>
                  <a:pt x="1441252" y="3657961"/>
                </a:cubicBezTo>
                <a:cubicBezTo>
                  <a:pt x="1435299" y="3661682"/>
                  <a:pt x="1430536" y="3666891"/>
                  <a:pt x="1426964" y="3673588"/>
                </a:cubicBezTo>
                <a:cubicBezTo>
                  <a:pt x="1423392" y="3680285"/>
                  <a:pt x="1421607" y="3688024"/>
                  <a:pt x="1421607" y="3696805"/>
                </a:cubicBezTo>
                <a:cubicBezTo>
                  <a:pt x="1421607" y="3705437"/>
                  <a:pt x="1423392" y="3713102"/>
                  <a:pt x="1426964" y="3719799"/>
                </a:cubicBezTo>
                <a:cubicBezTo>
                  <a:pt x="1430536" y="3726496"/>
                  <a:pt x="1435299" y="3731705"/>
                  <a:pt x="1441252" y="3735426"/>
                </a:cubicBezTo>
                <a:cubicBezTo>
                  <a:pt x="1447354" y="3739295"/>
                  <a:pt x="1453753" y="3741230"/>
                  <a:pt x="1460451" y="3741230"/>
                </a:cubicBezTo>
                <a:cubicBezTo>
                  <a:pt x="1468487" y="3741230"/>
                  <a:pt x="1475557" y="3739295"/>
                  <a:pt x="1481659" y="3735426"/>
                </a:cubicBezTo>
                <a:cubicBezTo>
                  <a:pt x="1487612" y="3731705"/>
                  <a:pt x="1492077" y="3726273"/>
                  <a:pt x="1495053" y="3719129"/>
                </a:cubicBezTo>
                <a:lnTo>
                  <a:pt x="1512243" y="3726496"/>
                </a:lnTo>
                <a:cubicBezTo>
                  <a:pt x="1508224" y="3736021"/>
                  <a:pt x="1501899" y="3743760"/>
                  <a:pt x="1493267" y="3749713"/>
                </a:cubicBezTo>
                <a:cubicBezTo>
                  <a:pt x="1484635" y="3755667"/>
                  <a:pt x="1473994" y="3758643"/>
                  <a:pt x="1461344" y="3758643"/>
                </a:cubicBezTo>
                <a:cubicBezTo>
                  <a:pt x="1450033" y="3758643"/>
                  <a:pt x="1439912" y="3755964"/>
                  <a:pt x="1430983" y="3750606"/>
                </a:cubicBezTo>
                <a:cubicBezTo>
                  <a:pt x="1422202" y="3745249"/>
                  <a:pt x="1415207" y="3737882"/>
                  <a:pt x="1409998" y="3728505"/>
                </a:cubicBezTo>
                <a:cubicBezTo>
                  <a:pt x="1404938" y="3719278"/>
                  <a:pt x="1402408" y="3708711"/>
                  <a:pt x="1402408" y="3696805"/>
                </a:cubicBezTo>
                <a:cubicBezTo>
                  <a:pt x="1402408" y="3684899"/>
                  <a:pt x="1404938" y="3674332"/>
                  <a:pt x="1409998" y="3665105"/>
                </a:cubicBezTo>
                <a:cubicBezTo>
                  <a:pt x="1415356" y="3655431"/>
                  <a:pt x="1422351" y="3647989"/>
                  <a:pt x="1430983" y="3642780"/>
                </a:cubicBezTo>
                <a:cubicBezTo>
                  <a:pt x="1439912" y="3637423"/>
                  <a:pt x="1450033" y="3634744"/>
                  <a:pt x="1461344" y="3634744"/>
                </a:cubicBezTo>
                <a:close/>
                <a:moveTo>
                  <a:pt x="1287438" y="3634744"/>
                </a:moveTo>
                <a:cubicBezTo>
                  <a:pt x="1298600" y="3634744"/>
                  <a:pt x="1308497" y="3637348"/>
                  <a:pt x="1317129" y="3642557"/>
                </a:cubicBezTo>
                <a:cubicBezTo>
                  <a:pt x="1325464" y="3647617"/>
                  <a:pt x="1331863" y="3654612"/>
                  <a:pt x="1336328" y="3663542"/>
                </a:cubicBezTo>
                <a:cubicBezTo>
                  <a:pt x="1340942" y="3672769"/>
                  <a:pt x="1343249" y="3683113"/>
                  <a:pt x="1343249" y="3694573"/>
                </a:cubicBezTo>
                <a:cubicBezTo>
                  <a:pt x="1343249" y="3695466"/>
                  <a:pt x="1343100" y="3697400"/>
                  <a:pt x="1342802" y="3700377"/>
                </a:cubicBezTo>
                <a:lnTo>
                  <a:pt x="1250380" y="3700377"/>
                </a:lnTo>
                <a:cubicBezTo>
                  <a:pt x="1250826" y="3709307"/>
                  <a:pt x="1252984" y="3716822"/>
                  <a:pt x="1256854" y="3722924"/>
                </a:cubicBezTo>
                <a:cubicBezTo>
                  <a:pt x="1260574" y="3728729"/>
                  <a:pt x="1265411" y="3733268"/>
                  <a:pt x="1271365" y="3736542"/>
                </a:cubicBezTo>
                <a:cubicBezTo>
                  <a:pt x="1277169" y="3739668"/>
                  <a:pt x="1283271" y="3741230"/>
                  <a:pt x="1289670" y="3741230"/>
                </a:cubicBezTo>
                <a:cubicBezTo>
                  <a:pt x="1304851" y="3741230"/>
                  <a:pt x="1316385" y="3734161"/>
                  <a:pt x="1324273" y="3720022"/>
                </a:cubicBezTo>
                <a:lnTo>
                  <a:pt x="1340570" y="3728059"/>
                </a:lnTo>
                <a:cubicBezTo>
                  <a:pt x="1335658" y="3737435"/>
                  <a:pt x="1328887" y="3744876"/>
                  <a:pt x="1320255" y="3750383"/>
                </a:cubicBezTo>
                <a:cubicBezTo>
                  <a:pt x="1311623" y="3755890"/>
                  <a:pt x="1301205" y="3758643"/>
                  <a:pt x="1289001" y="3758643"/>
                </a:cubicBezTo>
                <a:cubicBezTo>
                  <a:pt x="1277690" y="3758643"/>
                  <a:pt x="1267718" y="3756039"/>
                  <a:pt x="1259086" y="3750830"/>
                </a:cubicBezTo>
                <a:cubicBezTo>
                  <a:pt x="1250157" y="3745472"/>
                  <a:pt x="1243236" y="3738105"/>
                  <a:pt x="1238325" y="3728729"/>
                </a:cubicBezTo>
                <a:cubicBezTo>
                  <a:pt x="1233413" y="3719352"/>
                  <a:pt x="1230958" y="3708786"/>
                  <a:pt x="1230958" y="3697028"/>
                </a:cubicBezTo>
                <a:cubicBezTo>
                  <a:pt x="1230958" y="3685717"/>
                  <a:pt x="1233265" y="3675374"/>
                  <a:pt x="1237878" y="3665998"/>
                </a:cubicBezTo>
                <a:cubicBezTo>
                  <a:pt x="1242641" y="3656324"/>
                  <a:pt x="1249264" y="3648734"/>
                  <a:pt x="1257747" y="3643227"/>
                </a:cubicBezTo>
                <a:cubicBezTo>
                  <a:pt x="1266528" y="3637571"/>
                  <a:pt x="1276425" y="3634744"/>
                  <a:pt x="1287438" y="3634744"/>
                </a:cubicBezTo>
                <a:close/>
                <a:moveTo>
                  <a:pt x="928837" y="3634744"/>
                </a:moveTo>
                <a:cubicBezTo>
                  <a:pt x="940296" y="3634744"/>
                  <a:pt x="950565" y="3637497"/>
                  <a:pt x="959644" y="3643004"/>
                </a:cubicBezTo>
                <a:cubicBezTo>
                  <a:pt x="968722" y="3648510"/>
                  <a:pt x="975866" y="3656026"/>
                  <a:pt x="981075" y="3665551"/>
                </a:cubicBezTo>
                <a:cubicBezTo>
                  <a:pt x="986135" y="3674778"/>
                  <a:pt x="988665" y="3685196"/>
                  <a:pt x="988665" y="3696805"/>
                </a:cubicBezTo>
                <a:cubicBezTo>
                  <a:pt x="988665" y="3708414"/>
                  <a:pt x="986135" y="3718832"/>
                  <a:pt x="981075" y="3728059"/>
                </a:cubicBezTo>
                <a:cubicBezTo>
                  <a:pt x="975866" y="3737584"/>
                  <a:pt x="968722" y="3745100"/>
                  <a:pt x="959644" y="3750606"/>
                </a:cubicBezTo>
                <a:cubicBezTo>
                  <a:pt x="950863" y="3755964"/>
                  <a:pt x="940594" y="3758643"/>
                  <a:pt x="928837" y="3758643"/>
                </a:cubicBezTo>
                <a:cubicBezTo>
                  <a:pt x="917079" y="3758643"/>
                  <a:pt x="906810" y="3755964"/>
                  <a:pt x="898029" y="3750606"/>
                </a:cubicBezTo>
                <a:cubicBezTo>
                  <a:pt x="888951" y="3745100"/>
                  <a:pt x="881807" y="3737584"/>
                  <a:pt x="876598" y="3728059"/>
                </a:cubicBezTo>
                <a:cubicBezTo>
                  <a:pt x="871538" y="3718832"/>
                  <a:pt x="869008" y="3708414"/>
                  <a:pt x="869008" y="3696805"/>
                </a:cubicBezTo>
                <a:cubicBezTo>
                  <a:pt x="869008" y="3685196"/>
                  <a:pt x="871538" y="3674778"/>
                  <a:pt x="876598" y="3665551"/>
                </a:cubicBezTo>
                <a:cubicBezTo>
                  <a:pt x="881807" y="3656026"/>
                  <a:pt x="888951" y="3648510"/>
                  <a:pt x="898029" y="3643004"/>
                </a:cubicBezTo>
                <a:cubicBezTo>
                  <a:pt x="907108" y="3637497"/>
                  <a:pt x="917377" y="3634744"/>
                  <a:pt x="928837" y="3634744"/>
                </a:cubicBezTo>
                <a:close/>
                <a:moveTo>
                  <a:pt x="4418350" y="3609964"/>
                </a:moveTo>
                <a:lnTo>
                  <a:pt x="4418350" y="3662426"/>
                </a:lnTo>
                <a:lnTo>
                  <a:pt x="4460319" y="3662426"/>
                </a:lnTo>
                <a:lnTo>
                  <a:pt x="4460319" y="3677606"/>
                </a:lnTo>
                <a:lnTo>
                  <a:pt x="4418350" y="3677606"/>
                </a:lnTo>
                <a:lnTo>
                  <a:pt x="4418350" y="3736542"/>
                </a:lnTo>
                <a:lnTo>
                  <a:pt x="4448264" y="3736542"/>
                </a:lnTo>
                <a:cubicBezTo>
                  <a:pt x="4467463" y="3736542"/>
                  <a:pt x="4482792" y="3730961"/>
                  <a:pt x="4494252" y="3719799"/>
                </a:cubicBezTo>
                <a:cubicBezTo>
                  <a:pt x="4505712" y="3708637"/>
                  <a:pt x="4511442" y="3693084"/>
                  <a:pt x="4511442" y="3673141"/>
                </a:cubicBezTo>
                <a:cubicBezTo>
                  <a:pt x="4511442" y="3653347"/>
                  <a:pt x="4505712" y="3637869"/>
                  <a:pt x="4494252" y="3626707"/>
                </a:cubicBezTo>
                <a:cubicBezTo>
                  <a:pt x="4482792" y="3615545"/>
                  <a:pt x="4467463" y="3609964"/>
                  <a:pt x="4448264" y="3609964"/>
                </a:cubicBezTo>
                <a:close/>
                <a:moveTo>
                  <a:pt x="736997" y="3609964"/>
                </a:moveTo>
                <a:lnTo>
                  <a:pt x="736997" y="3662426"/>
                </a:lnTo>
                <a:lnTo>
                  <a:pt x="778967" y="3662426"/>
                </a:lnTo>
                <a:lnTo>
                  <a:pt x="778967" y="3677606"/>
                </a:lnTo>
                <a:lnTo>
                  <a:pt x="736997" y="3677606"/>
                </a:lnTo>
                <a:lnTo>
                  <a:pt x="736997" y="3736542"/>
                </a:lnTo>
                <a:lnTo>
                  <a:pt x="766912" y="3736542"/>
                </a:lnTo>
                <a:cubicBezTo>
                  <a:pt x="786110" y="3736542"/>
                  <a:pt x="801440" y="3730961"/>
                  <a:pt x="812899" y="3719799"/>
                </a:cubicBezTo>
                <a:cubicBezTo>
                  <a:pt x="824359" y="3708637"/>
                  <a:pt x="830089" y="3693084"/>
                  <a:pt x="830089" y="3673141"/>
                </a:cubicBezTo>
                <a:cubicBezTo>
                  <a:pt x="830089" y="3653347"/>
                  <a:pt x="824359" y="3637869"/>
                  <a:pt x="812899" y="3626707"/>
                </a:cubicBezTo>
                <a:cubicBezTo>
                  <a:pt x="801440" y="3615545"/>
                  <a:pt x="786110" y="3609964"/>
                  <a:pt x="766912" y="3609964"/>
                </a:cubicBezTo>
                <a:close/>
                <a:moveTo>
                  <a:pt x="5102289" y="3605499"/>
                </a:moveTo>
                <a:lnTo>
                  <a:pt x="5121711" y="3605499"/>
                </a:lnTo>
                <a:lnTo>
                  <a:pt x="5121711" y="3638539"/>
                </a:lnTo>
                <a:lnTo>
                  <a:pt x="5150286" y="3638539"/>
                </a:lnTo>
                <a:lnTo>
                  <a:pt x="5150286" y="3656175"/>
                </a:lnTo>
                <a:lnTo>
                  <a:pt x="5121711" y="3656175"/>
                </a:lnTo>
                <a:lnTo>
                  <a:pt x="5121711" y="3719576"/>
                </a:lnTo>
                <a:cubicBezTo>
                  <a:pt x="5121711" y="3726124"/>
                  <a:pt x="5122902" y="3730887"/>
                  <a:pt x="5125283" y="3733863"/>
                </a:cubicBezTo>
                <a:cubicBezTo>
                  <a:pt x="5128111" y="3737137"/>
                  <a:pt x="5132353" y="3738775"/>
                  <a:pt x="5138008" y="3738775"/>
                </a:cubicBezTo>
                <a:cubicBezTo>
                  <a:pt x="5142919" y="3738775"/>
                  <a:pt x="5147161" y="3737509"/>
                  <a:pt x="5150733" y="3734979"/>
                </a:cubicBezTo>
                <a:lnTo>
                  <a:pt x="5150733" y="3753955"/>
                </a:lnTo>
                <a:cubicBezTo>
                  <a:pt x="5148649" y="3754997"/>
                  <a:pt x="5146342" y="3755741"/>
                  <a:pt x="5143812" y="3756187"/>
                </a:cubicBezTo>
                <a:cubicBezTo>
                  <a:pt x="5141431" y="3756634"/>
                  <a:pt x="5138380" y="3756857"/>
                  <a:pt x="5134659" y="3756857"/>
                </a:cubicBezTo>
                <a:cubicBezTo>
                  <a:pt x="5129748" y="3756857"/>
                  <a:pt x="5125358" y="3756113"/>
                  <a:pt x="5121488" y="3754625"/>
                </a:cubicBezTo>
                <a:cubicBezTo>
                  <a:pt x="5117321" y="3752988"/>
                  <a:pt x="5113972" y="3750904"/>
                  <a:pt x="5111442" y="3748374"/>
                </a:cubicBezTo>
                <a:cubicBezTo>
                  <a:pt x="5105340" y="3742570"/>
                  <a:pt x="5102289" y="3734607"/>
                  <a:pt x="5102289" y="3724487"/>
                </a:cubicBezTo>
                <a:lnTo>
                  <a:pt x="5102289" y="3656175"/>
                </a:lnTo>
                <a:lnTo>
                  <a:pt x="5081974" y="3656175"/>
                </a:lnTo>
                <a:lnTo>
                  <a:pt x="5081974" y="3638539"/>
                </a:lnTo>
                <a:lnTo>
                  <a:pt x="5102289" y="3638539"/>
                </a:lnTo>
                <a:close/>
                <a:moveTo>
                  <a:pt x="4759389" y="3605499"/>
                </a:moveTo>
                <a:lnTo>
                  <a:pt x="4778811" y="3605499"/>
                </a:lnTo>
                <a:lnTo>
                  <a:pt x="4778811" y="3638539"/>
                </a:lnTo>
                <a:lnTo>
                  <a:pt x="4807386" y="3638539"/>
                </a:lnTo>
                <a:lnTo>
                  <a:pt x="4807386" y="3656175"/>
                </a:lnTo>
                <a:lnTo>
                  <a:pt x="4778811" y="3656175"/>
                </a:lnTo>
                <a:lnTo>
                  <a:pt x="4778811" y="3719576"/>
                </a:lnTo>
                <a:cubicBezTo>
                  <a:pt x="4778811" y="3726124"/>
                  <a:pt x="4780002" y="3730887"/>
                  <a:pt x="4782383" y="3733863"/>
                </a:cubicBezTo>
                <a:cubicBezTo>
                  <a:pt x="4785211" y="3737137"/>
                  <a:pt x="4789453" y="3738775"/>
                  <a:pt x="4795108" y="3738775"/>
                </a:cubicBezTo>
                <a:cubicBezTo>
                  <a:pt x="4800019" y="3738775"/>
                  <a:pt x="4804261" y="3737509"/>
                  <a:pt x="4807833" y="3734979"/>
                </a:cubicBezTo>
                <a:lnTo>
                  <a:pt x="4807833" y="3753955"/>
                </a:lnTo>
                <a:cubicBezTo>
                  <a:pt x="4805749" y="3754997"/>
                  <a:pt x="4803442" y="3755741"/>
                  <a:pt x="4800912" y="3756187"/>
                </a:cubicBezTo>
                <a:cubicBezTo>
                  <a:pt x="4798531" y="3756634"/>
                  <a:pt x="4795480" y="3756857"/>
                  <a:pt x="4791759" y="3756857"/>
                </a:cubicBezTo>
                <a:cubicBezTo>
                  <a:pt x="4786848" y="3756857"/>
                  <a:pt x="4782458" y="3756113"/>
                  <a:pt x="4778588" y="3754625"/>
                </a:cubicBezTo>
                <a:cubicBezTo>
                  <a:pt x="4774421" y="3752988"/>
                  <a:pt x="4771072" y="3750904"/>
                  <a:pt x="4768542" y="3748374"/>
                </a:cubicBezTo>
                <a:cubicBezTo>
                  <a:pt x="4762440" y="3742570"/>
                  <a:pt x="4759389" y="3734607"/>
                  <a:pt x="4759389" y="3724487"/>
                </a:cubicBezTo>
                <a:lnTo>
                  <a:pt x="4759389" y="3656175"/>
                </a:lnTo>
                <a:lnTo>
                  <a:pt x="4739074" y="3656175"/>
                </a:lnTo>
                <a:lnTo>
                  <a:pt x="4739074" y="3638539"/>
                </a:lnTo>
                <a:lnTo>
                  <a:pt x="4759389" y="3638539"/>
                </a:lnTo>
                <a:close/>
                <a:moveTo>
                  <a:pt x="1078037" y="3605499"/>
                </a:moveTo>
                <a:lnTo>
                  <a:pt x="1097459" y="3605499"/>
                </a:lnTo>
                <a:lnTo>
                  <a:pt x="1097459" y="3638539"/>
                </a:lnTo>
                <a:lnTo>
                  <a:pt x="1126034" y="3638539"/>
                </a:lnTo>
                <a:lnTo>
                  <a:pt x="1126034" y="3656175"/>
                </a:lnTo>
                <a:lnTo>
                  <a:pt x="1097459" y="3656175"/>
                </a:lnTo>
                <a:lnTo>
                  <a:pt x="1097459" y="3719576"/>
                </a:lnTo>
                <a:cubicBezTo>
                  <a:pt x="1097459" y="3726124"/>
                  <a:pt x="1098649" y="3730887"/>
                  <a:pt x="1101031" y="3733863"/>
                </a:cubicBezTo>
                <a:cubicBezTo>
                  <a:pt x="1103858" y="3737137"/>
                  <a:pt x="1108100" y="3738775"/>
                  <a:pt x="1113756" y="3738775"/>
                </a:cubicBezTo>
                <a:cubicBezTo>
                  <a:pt x="1118667" y="3738775"/>
                  <a:pt x="1122908" y="3737509"/>
                  <a:pt x="1126480" y="3734979"/>
                </a:cubicBezTo>
                <a:lnTo>
                  <a:pt x="1126480" y="3753955"/>
                </a:lnTo>
                <a:cubicBezTo>
                  <a:pt x="1124397" y="3754997"/>
                  <a:pt x="1122090" y="3755741"/>
                  <a:pt x="1119560" y="3756187"/>
                </a:cubicBezTo>
                <a:cubicBezTo>
                  <a:pt x="1117179" y="3756634"/>
                  <a:pt x="1114128" y="3756857"/>
                  <a:pt x="1110407" y="3756857"/>
                </a:cubicBezTo>
                <a:cubicBezTo>
                  <a:pt x="1105496" y="3756857"/>
                  <a:pt x="1101105" y="3756113"/>
                  <a:pt x="1097236" y="3754625"/>
                </a:cubicBezTo>
                <a:cubicBezTo>
                  <a:pt x="1093068" y="3752988"/>
                  <a:pt x="1089720" y="3750904"/>
                  <a:pt x="1087190" y="3748374"/>
                </a:cubicBezTo>
                <a:cubicBezTo>
                  <a:pt x="1081088" y="3742570"/>
                  <a:pt x="1078037" y="3734607"/>
                  <a:pt x="1078037" y="3724487"/>
                </a:cubicBezTo>
                <a:lnTo>
                  <a:pt x="1078037" y="3656175"/>
                </a:lnTo>
                <a:lnTo>
                  <a:pt x="1057722" y="3656175"/>
                </a:lnTo>
                <a:lnTo>
                  <a:pt x="1057722" y="3638539"/>
                </a:lnTo>
                <a:lnTo>
                  <a:pt x="1078037" y="3638539"/>
                </a:lnTo>
                <a:close/>
                <a:moveTo>
                  <a:pt x="5175736" y="3591435"/>
                </a:moveTo>
                <a:lnTo>
                  <a:pt x="5195158" y="3591435"/>
                </a:lnTo>
                <a:lnTo>
                  <a:pt x="5195158" y="3639655"/>
                </a:lnTo>
                <a:lnTo>
                  <a:pt x="5194042" y="3655728"/>
                </a:lnTo>
                <a:lnTo>
                  <a:pt x="5195158" y="3655728"/>
                </a:lnTo>
                <a:cubicBezTo>
                  <a:pt x="5198135" y="3649924"/>
                  <a:pt x="5203195" y="3644938"/>
                  <a:pt x="5210338" y="3640771"/>
                </a:cubicBezTo>
                <a:cubicBezTo>
                  <a:pt x="5217185" y="3636753"/>
                  <a:pt x="5224775" y="3634744"/>
                  <a:pt x="5233109" y="3634744"/>
                </a:cubicBezTo>
                <a:cubicBezTo>
                  <a:pt x="5247248" y="3634744"/>
                  <a:pt x="5258038" y="3638911"/>
                  <a:pt x="5265479" y="3647245"/>
                </a:cubicBezTo>
                <a:cubicBezTo>
                  <a:pt x="5272921" y="3655580"/>
                  <a:pt x="5276641" y="3666593"/>
                  <a:pt x="5276641" y="3680285"/>
                </a:cubicBezTo>
                <a:lnTo>
                  <a:pt x="5276641" y="3755071"/>
                </a:lnTo>
                <a:lnTo>
                  <a:pt x="5257219" y="3755071"/>
                </a:lnTo>
                <a:lnTo>
                  <a:pt x="5257219" y="3683187"/>
                </a:lnTo>
                <a:cubicBezTo>
                  <a:pt x="5257219" y="3672769"/>
                  <a:pt x="5254540" y="3665030"/>
                  <a:pt x="5249183" y="3659970"/>
                </a:cubicBezTo>
                <a:cubicBezTo>
                  <a:pt x="5243974" y="3654910"/>
                  <a:pt x="5237053" y="3652380"/>
                  <a:pt x="5228421" y="3652380"/>
                </a:cubicBezTo>
                <a:cubicBezTo>
                  <a:pt x="5222617" y="3652380"/>
                  <a:pt x="5217036" y="3654240"/>
                  <a:pt x="5211678" y="3657961"/>
                </a:cubicBezTo>
                <a:cubicBezTo>
                  <a:pt x="5206618" y="3661533"/>
                  <a:pt x="5202599" y="3666221"/>
                  <a:pt x="5199623" y="3672025"/>
                </a:cubicBezTo>
                <a:cubicBezTo>
                  <a:pt x="5196646" y="3677978"/>
                  <a:pt x="5195158" y="3684006"/>
                  <a:pt x="5195158" y="3690108"/>
                </a:cubicBezTo>
                <a:lnTo>
                  <a:pt x="5195158" y="3755071"/>
                </a:lnTo>
                <a:lnTo>
                  <a:pt x="5175736" y="3755071"/>
                </a:lnTo>
                <a:close/>
                <a:moveTo>
                  <a:pt x="4398928" y="3591435"/>
                </a:moveTo>
                <a:lnTo>
                  <a:pt x="4448264" y="3591435"/>
                </a:lnTo>
                <a:cubicBezTo>
                  <a:pt x="4465230" y="3591435"/>
                  <a:pt x="4479890" y="3594858"/>
                  <a:pt x="4492243" y="3601704"/>
                </a:cubicBezTo>
                <a:cubicBezTo>
                  <a:pt x="4504596" y="3608550"/>
                  <a:pt x="4514195" y="3618224"/>
                  <a:pt x="4521041" y="3630725"/>
                </a:cubicBezTo>
                <a:cubicBezTo>
                  <a:pt x="4527738" y="3643078"/>
                  <a:pt x="4531087" y="3657217"/>
                  <a:pt x="4531087" y="3673141"/>
                </a:cubicBezTo>
                <a:cubicBezTo>
                  <a:pt x="4531087" y="3689364"/>
                  <a:pt x="4527738" y="3703577"/>
                  <a:pt x="4521041" y="3715781"/>
                </a:cubicBezTo>
                <a:cubicBezTo>
                  <a:pt x="4514344" y="3727984"/>
                  <a:pt x="4504744" y="3737584"/>
                  <a:pt x="4492243" y="3744579"/>
                </a:cubicBezTo>
                <a:cubicBezTo>
                  <a:pt x="4479592" y="3751574"/>
                  <a:pt x="4464933" y="3755071"/>
                  <a:pt x="4448264" y="3755071"/>
                </a:cubicBezTo>
                <a:lnTo>
                  <a:pt x="4398928" y="3755071"/>
                </a:lnTo>
                <a:lnTo>
                  <a:pt x="4398928" y="3677606"/>
                </a:lnTo>
                <a:lnTo>
                  <a:pt x="4380398" y="3677606"/>
                </a:lnTo>
                <a:lnTo>
                  <a:pt x="4380398" y="3662426"/>
                </a:lnTo>
                <a:lnTo>
                  <a:pt x="4398928" y="3662426"/>
                </a:lnTo>
                <a:close/>
                <a:moveTo>
                  <a:pt x="717575" y="3591435"/>
                </a:moveTo>
                <a:lnTo>
                  <a:pt x="766912" y="3591435"/>
                </a:lnTo>
                <a:cubicBezTo>
                  <a:pt x="783878" y="3591435"/>
                  <a:pt x="798538" y="3594858"/>
                  <a:pt x="810890" y="3601704"/>
                </a:cubicBezTo>
                <a:cubicBezTo>
                  <a:pt x="823243" y="3608550"/>
                  <a:pt x="832842" y="3618224"/>
                  <a:pt x="839688" y="3630725"/>
                </a:cubicBezTo>
                <a:cubicBezTo>
                  <a:pt x="846386" y="3643078"/>
                  <a:pt x="849735" y="3657217"/>
                  <a:pt x="849735" y="3673141"/>
                </a:cubicBezTo>
                <a:cubicBezTo>
                  <a:pt x="849735" y="3689364"/>
                  <a:pt x="846386" y="3703577"/>
                  <a:pt x="839688" y="3715781"/>
                </a:cubicBezTo>
                <a:cubicBezTo>
                  <a:pt x="832991" y="3727984"/>
                  <a:pt x="823392" y="3737584"/>
                  <a:pt x="810890" y="3744579"/>
                </a:cubicBezTo>
                <a:cubicBezTo>
                  <a:pt x="798240" y="3751574"/>
                  <a:pt x="783580" y="3755071"/>
                  <a:pt x="766912" y="3755071"/>
                </a:cubicBezTo>
                <a:lnTo>
                  <a:pt x="717575" y="3755071"/>
                </a:lnTo>
                <a:lnTo>
                  <a:pt x="717575" y="3677606"/>
                </a:lnTo>
                <a:lnTo>
                  <a:pt x="699046" y="3677606"/>
                </a:lnTo>
                <a:lnTo>
                  <a:pt x="699046" y="3662426"/>
                </a:lnTo>
                <a:lnTo>
                  <a:pt x="717575" y="3662426"/>
                </a:lnTo>
                <a:close/>
                <a:moveTo>
                  <a:pt x="4195021" y="3589872"/>
                </a:moveTo>
                <a:lnTo>
                  <a:pt x="4226064" y="3589872"/>
                </a:lnTo>
                <a:lnTo>
                  <a:pt x="4308663" y="3672472"/>
                </a:lnTo>
                <a:lnTo>
                  <a:pt x="4226064" y="3755071"/>
                </a:lnTo>
                <a:lnTo>
                  <a:pt x="4195021" y="3755071"/>
                </a:lnTo>
                <a:lnTo>
                  <a:pt x="4266570" y="3683522"/>
                </a:lnTo>
                <a:lnTo>
                  <a:pt x="4123261" y="3683522"/>
                </a:lnTo>
                <a:lnTo>
                  <a:pt x="4123261" y="3661421"/>
                </a:lnTo>
                <a:lnTo>
                  <a:pt x="4266570" y="3661421"/>
                </a:lnTo>
                <a:close/>
                <a:moveTo>
                  <a:pt x="513668" y="3589872"/>
                </a:moveTo>
                <a:lnTo>
                  <a:pt x="544711" y="3589872"/>
                </a:lnTo>
                <a:lnTo>
                  <a:pt x="627311" y="3672472"/>
                </a:lnTo>
                <a:lnTo>
                  <a:pt x="544711" y="3755071"/>
                </a:lnTo>
                <a:lnTo>
                  <a:pt x="513668" y="3755071"/>
                </a:lnTo>
                <a:lnTo>
                  <a:pt x="585217" y="3683522"/>
                </a:lnTo>
                <a:lnTo>
                  <a:pt x="441908" y="3683522"/>
                </a:lnTo>
                <a:lnTo>
                  <a:pt x="441908" y="3661421"/>
                </a:lnTo>
                <a:lnTo>
                  <a:pt x="585217" y="3661421"/>
                </a:lnTo>
                <a:close/>
                <a:moveTo>
                  <a:pt x="4960307" y="3586970"/>
                </a:moveTo>
                <a:lnTo>
                  <a:pt x="4977497" y="3586970"/>
                </a:lnTo>
                <a:lnTo>
                  <a:pt x="5000937" y="3613536"/>
                </a:lnTo>
                <a:lnTo>
                  <a:pt x="5000937" y="3614652"/>
                </a:lnTo>
                <a:lnTo>
                  <a:pt x="4982185" y="3614652"/>
                </a:lnTo>
                <a:lnTo>
                  <a:pt x="4969683" y="3601704"/>
                </a:lnTo>
                <a:lnTo>
                  <a:pt x="4967897" y="3601704"/>
                </a:lnTo>
                <a:lnTo>
                  <a:pt x="4955619" y="3614652"/>
                </a:lnTo>
                <a:lnTo>
                  <a:pt x="4936867" y="3614652"/>
                </a:lnTo>
                <a:lnTo>
                  <a:pt x="4936867" y="3613536"/>
                </a:lnTo>
                <a:close/>
                <a:moveTo>
                  <a:pt x="1278955" y="3586970"/>
                </a:moveTo>
                <a:lnTo>
                  <a:pt x="1296144" y="3586970"/>
                </a:lnTo>
                <a:lnTo>
                  <a:pt x="1319585" y="3613536"/>
                </a:lnTo>
                <a:lnTo>
                  <a:pt x="1319585" y="3614652"/>
                </a:lnTo>
                <a:lnTo>
                  <a:pt x="1300832" y="3614652"/>
                </a:lnTo>
                <a:lnTo>
                  <a:pt x="1288331" y="3601704"/>
                </a:lnTo>
                <a:lnTo>
                  <a:pt x="1286545" y="3601704"/>
                </a:lnTo>
                <a:lnTo>
                  <a:pt x="1274267" y="3614652"/>
                </a:lnTo>
                <a:lnTo>
                  <a:pt x="1255514" y="3614652"/>
                </a:lnTo>
                <a:lnTo>
                  <a:pt x="1255514" y="3613536"/>
                </a:lnTo>
                <a:close/>
                <a:moveTo>
                  <a:pt x="5345251" y="3586747"/>
                </a:moveTo>
                <a:lnTo>
                  <a:pt x="5362441" y="3586747"/>
                </a:lnTo>
                <a:lnTo>
                  <a:pt x="5386104" y="3613536"/>
                </a:lnTo>
                <a:lnTo>
                  <a:pt x="5386104" y="3614652"/>
                </a:lnTo>
                <a:lnTo>
                  <a:pt x="5367352" y="3614652"/>
                </a:lnTo>
                <a:lnTo>
                  <a:pt x="5354627" y="3601481"/>
                </a:lnTo>
                <a:lnTo>
                  <a:pt x="5352841" y="3601481"/>
                </a:lnTo>
                <a:lnTo>
                  <a:pt x="5340786" y="3614652"/>
                </a:lnTo>
                <a:lnTo>
                  <a:pt x="5322034" y="3614652"/>
                </a:lnTo>
                <a:lnTo>
                  <a:pt x="5322034" y="3613536"/>
                </a:lnTo>
                <a:close/>
                <a:moveTo>
                  <a:pt x="4601706" y="3586747"/>
                </a:moveTo>
                <a:lnTo>
                  <a:pt x="4618895" y="3586747"/>
                </a:lnTo>
                <a:lnTo>
                  <a:pt x="4642336" y="3613536"/>
                </a:lnTo>
                <a:lnTo>
                  <a:pt x="4642336" y="3614652"/>
                </a:lnTo>
                <a:lnTo>
                  <a:pt x="4623584" y="3614652"/>
                </a:lnTo>
                <a:lnTo>
                  <a:pt x="4611082" y="3600141"/>
                </a:lnTo>
                <a:lnTo>
                  <a:pt x="4609296" y="3600141"/>
                </a:lnTo>
                <a:lnTo>
                  <a:pt x="4597241" y="3614652"/>
                </a:lnTo>
                <a:lnTo>
                  <a:pt x="4578489" y="3614652"/>
                </a:lnTo>
                <a:lnTo>
                  <a:pt x="4578489" y="3613536"/>
                </a:lnTo>
                <a:close/>
                <a:moveTo>
                  <a:pt x="920353" y="3586747"/>
                </a:moveTo>
                <a:lnTo>
                  <a:pt x="937543" y="3586747"/>
                </a:lnTo>
                <a:lnTo>
                  <a:pt x="960984" y="3613536"/>
                </a:lnTo>
                <a:lnTo>
                  <a:pt x="960984" y="3614652"/>
                </a:lnTo>
                <a:lnTo>
                  <a:pt x="942231" y="3614652"/>
                </a:lnTo>
                <a:lnTo>
                  <a:pt x="929729" y="3600141"/>
                </a:lnTo>
                <a:lnTo>
                  <a:pt x="927944" y="3600141"/>
                </a:lnTo>
                <a:lnTo>
                  <a:pt x="915888" y="3614652"/>
                </a:lnTo>
                <a:lnTo>
                  <a:pt x="897136" y="3614652"/>
                </a:lnTo>
                <a:lnTo>
                  <a:pt x="897136" y="3613536"/>
                </a:lnTo>
                <a:close/>
                <a:moveTo>
                  <a:pt x="5383202" y="3559288"/>
                </a:moveTo>
                <a:lnTo>
                  <a:pt x="5404633" y="3559288"/>
                </a:lnTo>
                <a:lnTo>
                  <a:pt x="5388783" y="3587193"/>
                </a:lnTo>
                <a:lnTo>
                  <a:pt x="5372933" y="3587193"/>
                </a:lnTo>
                <a:close/>
                <a:moveTo>
                  <a:pt x="4956289" y="3559288"/>
                </a:moveTo>
                <a:cubicBezTo>
                  <a:pt x="4958372" y="3559288"/>
                  <a:pt x="4960903" y="3559734"/>
                  <a:pt x="4963879" y="3560627"/>
                </a:cubicBezTo>
                <a:cubicBezTo>
                  <a:pt x="4965367" y="3561074"/>
                  <a:pt x="4967749" y="3562116"/>
                  <a:pt x="4971023" y="3563753"/>
                </a:cubicBezTo>
                <a:lnTo>
                  <a:pt x="4975711" y="3565762"/>
                </a:lnTo>
                <a:cubicBezTo>
                  <a:pt x="4977050" y="3566357"/>
                  <a:pt x="4978539" y="3566655"/>
                  <a:pt x="4980176" y="3566655"/>
                </a:cubicBezTo>
                <a:cubicBezTo>
                  <a:pt x="4984343" y="3566655"/>
                  <a:pt x="4986873" y="3564199"/>
                  <a:pt x="4987766" y="3559288"/>
                </a:cubicBezTo>
                <a:lnTo>
                  <a:pt x="5001607" y="3559288"/>
                </a:lnTo>
                <a:cubicBezTo>
                  <a:pt x="5001607" y="3565687"/>
                  <a:pt x="4999672" y="3570673"/>
                  <a:pt x="4995803" y="3574245"/>
                </a:cubicBezTo>
                <a:cubicBezTo>
                  <a:pt x="4992082" y="3577817"/>
                  <a:pt x="4987319" y="3579603"/>
                  <a:pt x="4981515" y="3579603"/>
                </a:cubicBezTo>
                <a:cubicBezTo>
                  <a:pt x="4979283" y="3579603"/>
                  <a:pt x="4976678" y="3579156"/>
                  <a:pt x="4973702" y="3578263"/>
                </a:cubicBezTo>
                <a:cubicBezTo>
                  <a:pt x="4972213" y="3577817"/>
                  <a:pt x="4969832" y="3576775"/>
                  <a:pt x="4966558" y="3575138"/>
                </a:cubicBezTo>
                <a:cubicBezTo>
                  <a:pt x="4963135" y="3573203"/>
                  <a:pt x="4960233" y="3572236"/>
                  <a:pt x="4957852" y="3572236"/>
                </a:cubicBezTo>
                <a:cubicBezTo>
                  <a:pt x="4953684" y="3572236"/>
                  <a:pt x="4951154" y="3574692"/>
                  <a:pt x="4950261" y="3579603"/>
                </a:cubicBezTo>
                <a:lnTo>
                  <a:pt x="4936197" y="3579603"/>
                </a:lnTo>
                <a:cubicBezTo>
                  <a:pt x="4936197" y="3573352"/>
                  <a:pt x="4938132" y="3568441"/>
                  <a:pt x="4942001" y="3564869"/>
                </a:cubicBezTo>
                <a:cubicBezTo>
                  <a:pt x="4946020" y="3561148"/>
                  <a:pt x="4950782" y="3559288"/>
                  <a:pt x="4956289" y="3559288"/>
                </a:cubicBezTo>
                <a:close/>
                <a:moveTo>
                  <a:pt x="1274936" y="3559288"/>
                </a:moveTo>
                <a:cubicBezTo>
                  <a:pt x="1277020" y="3559288"/>
                  <a:pt x="1279550" y="3559734"/>
                  <a:pt x="1282527" y="3560627"/>
                </a:cubicBezTo>
                <a:cubicBezTo>
                  <a:pt x="1284015" y="3561074"/>
                  <a:pt x="1286396" y="3562116"/>
                  <a:pt x="1289670" y="3563753"/>
                </a:cubicBezTo>
                <a:lnTo>
                  <a:pt x="1294358" y="3565762"/>
                </a:lnTo>
                <a:cubicBezTo>
                  <a:pt x="1295698" y="3566357"/>
                  <a:pt x="1297186" y="3566655"/>
                  <a:pt x="1298823" y="3566655"/>
                </a:cubicBezTo>
                <a:cubicBezTo>
                  <a:pt x="1302991" y="3566655"/>
                  <a:pt x="1305521" y="3564199"/>
                  <a:pt x="1306414" y="3559288"/>
                </a:cubicBezTo>
                <a:lnTo>
                  <a:pt x="1320255" y="3559288"/>
                </a:lnTo>
                <a:cubicBezTo>
                  <a:pt x="1320255" y="3565687"/>
                  <a:pt x="1318320" y="3570673"/>
                  <a:pt x="1314450" y="3574245"/>
                </a:cubicBezTo>
                <a:cubicBezTo>
                  <a:pt x="1310730" y="3577817"/>
                  <a:pt x="1305967" y="3579603"/>
                  <a:pt x="1300163" y="3579603"/>
                </a:cubicBezTo>
                <a:cubicBezTo>
                  <a:pt x="1297930" y="3579603"/>
                  <a:pt x="1295326" y="3579156"/>
                  <a:pt x="1292349" y="3578263"/>
                </a:cubicBezTo>
                <a:cubicBezTo>
                  <a:pt x="1290861" y="3577817"/>
                  <a:pt x="1288480" y="3576775"/>
                  <a:pt x="1285206" y="3575138"/>
                </a:cubicBezTo>
                <a:cubicBezTo>
                  <a:pt x="1281782" y="3573203"/>
                  <a:pt x="1278880" y="3572236"/>
                  <a:pt x="1276499" y="3572236"/>
                </a:cubicBezTo>
                <a:cubicBezTo>
                  <a:pt x="1272332" y="3572236"/>
                  <a:pt x="1269802" y="3574692"/>
                  <a:pt x="1268909" y="3579603"/>
                </a:cubicBezTo>
                <a:lnTo>
                  <a:pt x="1254845" y="3579603"/>
                </a:lnTo>
                <a:cubicBezTo>
                  <a:pt x="1254845" y="3573352"/>
                  <a:pt x="1256779" y="3568441"/>
                  <a:pt x="1260649" y="3564869"/>
                </a:cubicBezTo>
                <a:cubicBezTo>
                  <a:pt x="1264667" y="3561148"/>
                  <a:pt x="1269430" y="3559288"/>
                  <a:pt x="1274936" y="3559288"/>
                </a:cubicBezTo>
                <a:close/>
                <a:moveTo>
                  <a:pt x="5115833" y="3498268"/>
                </a:moveTo>
                <a:cubicBezTo>
                  <a:pt x="5119404" y="3498268"/>
                  <a:pt x="5122307" y="3499385"/>
                  <a:pt x="5124539" y="3501617"/>
                </a:cubicBezTo>
                <a:cubicBezTo>
                  <a:pt x="5126920" y="3503998"/>
                  <a:pt x="5128111" y="3506900"/>
                  <a:pt x="5128111" y="3510323"/>
                </a:cubicBezTo>
                <a:cubicBezTo>
                  <a:pt x="5128111" y="3513449"/>
                  <a:pt x="5126920" y="3516351"/>
                  <a:pt x="5124539" y="3519030"/>
                </a:cubicBezTo>
                <a:cubicBezTo>
                  <a:pt x="5122307" y="3521560"/>
                  <a:pt x="5119404" y="3522825"/>
                  <a:pt x="5115833" y="3522825"/>
                </a:cubicBezTo>
                <a:cubicBezTo>
                  <a:pt x="5112558" y="3522825"/>
                  <a:pt x="5109656" y="3521560"/>
                  <a:pt x="5107126" y="3519030"/>
                </a:cubicBezTo>
                <a:cubicBezTo>
                  <a:pt x="5104745" y="3516649"/>
                  <a:pt x="5103554" y="3513746"/>
                  <a:pt x="5103554" y="3510323"/>
                </a:cubicBezTo>
                <a:cubicBezTo>
                  <a:pt x="5103554" y="3506752"/>
                  <a:pt x="5104745" y="3503849"/>
                  <a:pt x="5107126" y="3501617"/>
                </a:cubicBezTo>
                <a:cubicBezTo>
                  <a:pt x="5109656" y="3499385"/>
                  <a:pt x="5112558" y="3498268"/>
                  <a:pt x="5115833" y="3498268"/>
                </a:cubicBezTo>
                <a:close/>
                <a:moveTo>
                  <a:pt x="909787" y="3498268"/>
                </a:moveTo>
                <a:cubicBezTo>
                  <a:pt x="913358" y="3498268"/>
                  <a:pt x="916261" y="3499385"/>
                  <a:pt x="918493" y="3501617"/>
                </a:cubicBezTo>
                <a:cubicBezTo>
                  <a:pt x="920725" y="3503849"/>
                  <a:pt x="921842" y="3506752"/>
                  <a:pt x="921842" y="3510323"/>
                </a:cubicBezTo>
                <a:cubicBezTo>
                  <a:pt x="921842" y="3513746"/>
                  <a:pt x="920725" y="3516649"/>
                  <a:pt x="918493" y="3519030"/>
                </a:cubicBezTo>
                <a:cubicBezTo>
                  <a:pt x="916261" y="3521560"/>
                  <a:pt x="913358" y="3522825"/>
                  <a:pt x="909787" y="3522825"/>
                </a:cubicBezTo>
                <a:cubicBezTo>
                  <a:pt x="906512" y="3522825"/>
                  <a:pt x="903610" y="3521560"/>
                  <a:pt x="901080" y="3519030"/>
                </a:cubicBezTo>
                <a:cubicBezTo>
                  <a:pt x="898699" y="3516649"/>
                  <a:pt x="897508" y="3513746"/>
                  <a:pt x="897508" y="3510323"/>
                </a:cubicBezTo>
                <a:cubicBezTo>
                  <a:pt x="897508" y="3506752"/>
                  <a:pt x="898699" y="3503849"/>
                  <a:pt x="901080" y="3501617"/>
                </a:cubicBezTo>
                <a:cubicBezTo>
                  <a:pt x="903461" y="3499385"/>
                  <a:pt x="906363" y="3498268"/>
                  <a:pt x="909787" y="3498268"/>
                </a:cubicBezTo>
                <a:close/>
                <a:moveTo>
                  <a:pt x="5116279" y="3420134"/>
                </a:moveTo>
                <a:cubicBezTo>
                  <a:pt x="5105563" y="3420134"/>
                  <a:pt x="5097527" y="3422366"/>
                  <a:pt x="5092169" y="3426831"/>
                </a:cubicBezTo>
                <a:cubicBezTo>
                  <a:pt x="5086811" y="3431296"/>
                  <a:pt x="5084132" y="3436951"/>
                  <a:pt x="5084132" y="3443797"/>
                </a:cubicBezTo>
                <a:cubicBezTo>
                  <a:pt x="5084132" y="3450197"/>
                  <a:pt x="5086588" y="3455406"/>
                  <a:pt x="5091499" y="3459424"/>
                </a:cubicBezTo>
                <a:cubicBezTo>
                  <a:pt x="5096411" y="3463443"/>
                  <a:pt x="5102587" y="3465452"/>
                  <a:pt x="5110028" y="3465452"/>
                </a:cubicBezTo>
                <a:cubicBezTo>
                  <a:pt x="5116577" y="3465452"/>
                  <a:pt x="5122679" y="3463740"/>
                  <a:pt x="5128334" y="3460317"/>
                </a:cubicBezTo>
                <a:cubicBezTo>
                  <a:pt x="5133990" y="3456894"/>
                  <a:pt x="5138454" y="3452429"/>
                  <a:pt x="5141729" y="3446923"/>
                </a:cubicBezTo>
                <a:cubicBezTo>
                  <a:pt x="5145003" y="3441416"/>
                  <a:pt x="5146640" y="3435240"/>
                  <a:pt x="5146640" y="3428394"/>
                </a:cubicBezTo>
                <a:cubicBezTo>
                  <a:pt x="5143068" y="3426012"/>
                  <a:pt x="5138603" y="3424003"/>
                  <a:pt x="5133245" y="3422366"/>
                </a:cubicBezTo>
                <a:cubicBezTo>
                  <a:pt x="5128185" y="3420878"/>
                  <a:pt x="5122530" y="3420134"/>
                  <a:pt x="5116279" y="3420134"/>
                </a:cubicBezTo>
                <a:close/>
                <a:moveTo>
                  <a:pt x="4688845" y="3376155"/>
                </a:moveTo>
                <a:cubicBezTo>
                  <a:pt x="4682296" y="3376155"/>
                  <a:pt x="4675971" y="3378015"/>
                  <a:pt x="4669869" y="3381736"/>
                </a:cubicBezTo>
                <a:cubicBezTo>
                  <a:pt x="4663916" y="3385457"/>
                  <a:pt x="4659153" y="3390591"/>
                  <a:pt x="4655582" y="3397140"/>
                </a:cubicBezTo>
                <a:cubicBezTo>
                  <a:pt x="4652010" y="3403837"/>
                  <a:pt x="4650224" y="3411650"/>
                  <a:pt x="4650224" y="3420580"/>
                </a:cubicBezTo>
                <a:cubicBezTo>
                  <a:pt x="4650224" y="3429361"/>
                  <a:pt x="4652010" y="3437100"/>
                  <a:pt x="4655582" y="3443797"/>
                </a:cubicBezTo>
                <a:cubicBezTo>
                  <a:pt x="4659153" y="3450643"/>
                  <a:pt x="4663916" y="3455852"/>
                  <a:pt x="4669869" y="3459424"/>
                </a:cubicBezTo>
                <a:cubicBezTo>
                  <a:pt x="4675971" y="3463145"/>
                  <a:pt x="4682296" y="3465005"/>
                  <a:pt x="4688845" y="3465005"/>
                </a:cubicBezTo>
                <a:cubicBezTo>
                  <a:pt x="4695244" y="3465005"/>
                  <a:pt x="4701569" y="3463145"/>
                  <a:pt x="4707820" y="3459424"/>
                </a:cubicBezTo>
                <a:cubicBezTo>
                  <a:pt x="4713625" y="3456001"/>
                  <a:pt x="4718387" y="3450792"/>
                  <a:pt x="4722108" y="3443797"/>
                </a:cubicBezTo>
                <a:cubicBezTo>
                  <a:pt x="4725531" y="3437398"/>
                  <a:pt x="4727242" y="3429659"/>
                  <a:pt x="4727242" y="3420580"/>
                </a:cubicBezTo>
                <a:cubicBezTo>
                  <a:pt x="4727242" y="3411353"/>
                  <a:pt x="4725531" y="3403539"/>
                  <a:pt x="4722108" y="3397140"/>
                </a:cubicBezTo>
                <a:cubicBezTo>
                  <a:pt x="4718536" y="3390442"/>
                  <a:pt x="4713773" y="3385308"/>
                  <a:pt x="4707820" y="3381736"/>
                </a:cubicBezTo>
                <a:cubicBezTo>
                  <a:pt x="4701569" y="3378015"/>
                  <a:pt x="4695244" y="3376155"/>
                  <a:pt x="4688845" y="3376155"/>
                </a:cubicBezTo>
                <a:close/>
                <a:moveTo>
                  <a:pt x="4549690" y="3376155"/>
                </a:moveTo>
                <a:cubicBezTo>
                  <a:pt x="4540761" y="3376155"/>
                  <a:pt x="4532947" y="3379131"/>
                  <a:pt x="4526250" y="3385085"/>
                </a:cubicBezTo>
                <a:cubicBezTo>
                  <a:pt x="4519999" y="3390740"/>
                  <a:pt x="4515832" y="3398479"/>
                  <a:pt x="4513748" y="3408302"/>
                </a:cubicBezTo>
                <a:lnTo>
                  <a:pt x="4584739" y="3408302"/>
                </a:lnTo>
                <a:cubicBezTo>
                  <a:pt x="4584591" y="3403390"/>
                  <a:pt x="4583251" y="3398479"/>
                  <a:pt x="4580721" y="3393568"/>
                </a:cubicBezTo>
                <a:cubicBezTo>
                  <a:pt x="4578340" y="3388805"/>
                  <a:pt x="4574545" y="3384712"/>
                  <a:pt x="4569336" y="3381289"/>
                </a:cubicBezTo>
                <a:cubicBezTo>
                  <a:pt x="4564127" y="3377866"/>
                  <a:pt x="4557578" y="3376155"/>
                  <a:pt x="4549690" y="3376155"/>
                </a:cubicBezTo>
                <a:close/>
                <a:moveTo>
                  <a:pt x="909787" y="3376155"/>
                </a:moveTo>
                <a:cubicBezTo>
                  <a:pt x="902643" y="3376155"/>
                  <a:pt x="895946" y="3377941"/>
                  <a:pt x="889695" y="3381513"/>
                </a:cubicBezTo>
                <a:cubicBezTo>
                  <a:pt x="883593" y="3385085"/>
                  <a:pt x="878607" y="3390219"/>
                  <a:pt x="874737" y="3396916"/>
                </a:cubicBezTo>
                <a:cubicBezTo>
                  <a:pt x="871017" y="3403465"/>
                  <a:pt x="869156" y="3411353"/>
                  <a:pt x="869156" y="3420580"/>
                </a:cubicBezTo>
                <a:cubicBezTo>
                  <a:pt x="869156" y="3429659"/>
                  <a:pt x="871017" y="3437472"/>
                  <a:pt x="874737" y="3444020"/>
                </a:cubicBezTo>
                <a:cubicBezTo>
                  <a:pt x="878607" y="3450718"/>
                  <a:pt x="883593" y="3455852"/>
                  <a:pt x="889695" y="3459424"/>
                </a:cubicBezTo>
                <a:cubicBezTo>
                  <a:pt x="896243" y="3463145"/>
                  <a:pt x="902940" y="3465005"/>
                  <a:pt x="909787" y="3465005"/>
                </a:cubicBezTo>
                <a:cubicBezTo>
                  <a:pt x="916633" y="3465005"/>
                  <a:pt x="923330" y="3463145"/>
                  <a:pt x="929878" y="3459424"/>
                </a:cubicBezTo>
                <a:cubicBezTo>
                  <a:pt x="935831" y="3456001"/>
                  <a:pt x="940743" y="3450867"/>
                  <a:pt x="944612" y="3444020"/>
                </a:cubicBezTo>
                <a:cubicBezTo>
                  <a:pt x="948333" y="3437472"/>
                  <a:pt x="950193" y="3429659"/>
                  <a:pt x="950193" y="3420580"/>
                </a:cubicBezTo>
                <a:cubicBezTo>
                  <a:pt x="950193" y="3411353"/>
                  <a:pt x="948333" y="3403465"/>
                  <a:pt x="944612" y="3396916"/>
                </a:cubicBezTo>
                <a:cubicBezTo>
                  <a:pt x="940743" y="3390070"/>
                  <a:pt x="935831" y="3384936"/>
                  <a:pt x="929878" y="3381513"/>
                </a:cubicBezTo>
                <a:cubicBezTo>
                  <a:pt x="923628" y="3377941"/>
                  <a:pt x="916930" y="3376155"/>
                  <a:pt x="909787" y="3376155"/>
                </a:cubicBezTo>
                <a:close/>
                <a:moveTo>
                  <a:pt x="641077" y="3376155"/>
                </a:moveTo>
                <a:cubicBezTo>
                  <a:pt x="634678" y="3376155"/>
                  <a:pt x="628353" y="3378015"/>
                  <a:pt x="622102" y="3381736"/>
                </a:cubicBezTo>
                <a:cubicBezTo>
                  <a:pt x="616298" y="3385159"/>
                  <a:pt x="611535" y="3390368"/>
                  <a:pt x="607814" y="3397363"/>
                </a:cubicBezTo>
                <a:cubicBezTo>
                  <a:pt x="604242" y="3404060"/>
                  <a:pt x="602456" y="3411799"/>
                  <a:pt x="602456" y="3420580"/>
                </a:cubicBezTo>
                <a:cubicBezTo>
                  <a:pt x="602456" y="3429361"/>
                  <a:pt x="604242" y="3437100"/>
                  <a:pt x="607814" y="3443797"/>
                </a:cubicBezTo>
                <a:cubicBezTo>
                  <a:pt x="611535" y="3450792"/>
                  <a:pt x="616298" y="3456001"/>
                  <a:pt x="622102" y="3459424"/>
                </a:cubicBezTo>
                <a:cubicBezTo>
                  <a:pt x="628353" y="3463145"/>
                  <a:pt x="634678" y="3465005"/>
                  <a:pt x="641077" y="3465005"/>
                </a:cubicBezTo>
                <a:cubicBezTo>
                  <a:pt x="647626" y="3465005"/>
                  <a:pt x="653951" y="3463145"/>
                  <a:pt x="660053" y="3459424"/>
                </a:cubicBezTo>
                <a:cubicBezTo>
                  <a:pt x="666006" y="3455852"/>
                  <a:pt x="670769" y="3450643"/>
                  <a:pt x="674340" y="3443797"/>
                </a:cubicBezTo>
                <a:cubicBezTo>
                  <a:pt x="677912" y="3437100"/>
                  <a:pt x="679698" y="3429361"/>
                  <a:pt x="679698" y="3420580"/>
                </a:cubicBezTo>
                <a:cubicBezTo>
                  <a:pt x="679698" y="3411650"/>
                  <a:pt x="677912" y="3403837"/>
                  <a:pt x="674340" y="3397140"/>
                </a:cubicBezTo>
                <a:cubicBezTo>
                  <a:pt x="670769" y="3390591"/>
                  <a:pt x="666006" y="3385457"/>
                  <a:pt x="660053" y="3381736"/>
                </a:cubicBezTo>
                <a:cubicBezTo>
                  <a:pt x="653951" y="3378015"/>
                  <a:pt x="647626" y="3376155"/>
                  <a:pt x="641077" y="3376155"/>
                </a:cubicBezTo>
                <a:close/>
                <a:moveTo>
                  <a:pt x="4453622" y="3362314"/>
                </a:moveTo>
                <a:lnTo>
                  <a:pt x="4473044" y="3362314"/>
                </a:lnTo>
                <a:lnTo>
                  <a:pt x="4473044" y="3478846"/>
                </a:lnTo>
                <a:lnTo>
                  <a:pt x="4453622" y="3478846"/>
                </a:lnTo>
                <a:close/>
                <a:moveTo>
                  <a:pt x="1519759" y="3362314"/>
                </a:moveTo>
                <a:lnTo>
                  <a:pt x="1540743" y="3362314"/>
                </a:lnTo>
                <a:lnTo>
                  <a:pt x="1577355" y="3448932"/>
                </a:lnTo>
                <a:lnTo>
                  <a:pt x="1577802" y="3448932"/>
                </a:lnTo>
                <a:lnTo>
                  <a:pt x="1613074" y="3362314"/>
                </a:lnTo>
                <a:lnTo>
                  <a:pt x="1634059" y="3362314"/>
                </a:lnTo>
                <a:lnTo>
                  <a:pt x="1562175" y="3528183"/>
                </a:lnTo>
                <a:lnTo>
                  <a:pt x="1542083" y="3528183"/>
                </a:lnTo>
                <a:lnTo>
                  <a:pt x="1567979" y="3471479"/>
                </a:lnTo>
                <a:close/>
                <a:moveTo>
                  <a:pt x="1169343" y="3362314"/>
                </a:moveTo>
                <a:lnTo>
                  <a:pt x="1191444" y="3362314"/>
                </a:lnTo>
                <a:lnTo>
                  <a:pt x="1221358" y="3405400"/>
                </a:lnTo>
                <a:lnTo>
                  <a:pt x="1250380" y="3362314"/>
                </a:lnTo>
                <a:lnTo>
                  <a:pt x="1273150" y="3362314"/>
                </a:lnTo>
                <a:lnTo>
                  <a:pt x="1232297" y="3419687"/>
                </a:lnTo>
                <a:lnTo>
                  <a:pt x="1273820" y="3478846"/>
                </a:lnTo>
                <a:lnTo>
                  <a:pt x="1251273" y="3478846"/>
                </a:lnTo>
                <a:lnTo>
                  <a:pt x="1221135" y="3433975"/>
                </a:lnTo>
                <a:lnTo>
                  <a:pt x="1191221" y="3478846"/>
                </a:lnTo>
                <a:lnTo>
                  <a:pt x="1168450" y="3478846"/>
                </a:lnTo>
                <a:lnTo>
                  <a:pt x="1209750" y="3419687"/>
                </a:lnTo>
                <a:close/>
                <a:moveTo>
                  <a:pt x="5251936" y="3358519"/>
                </a:moveTo>
                <a:cubicBezTo>
                  <a:pt x="5265926" y="3358519"/>
                  <a:pt x="5276567" y="3362611"/>
                  <a:pt x="5283860" y="3370797"/>
                </a:cubicBezTo>
                <a:cubicBezTo>
                  <a:pt x="5291301" y="3379131"/>
                  <a:pt x="5295022" y="3390219"/>
                  <a:pt x="5295022" y="3404060"/>
                </a:cubicBezTo>
                <a:lnTo>
                  <a:pt x="5295022" y="3478846"/>
                </a:lnTo>
                <a:lnTo>
                  <a:pt x="5275600" y="3478846"/>
                </a:lnTo>
                <a:lnTo>
                  <a:pt x="5275600" y="3406962"/>
                </a:lnTo>
                <a:cubicBezTo>
                  <a:pt x="5275600" y="3396247"/>
                  <a:pt x="5272995" y="3388433"/>
                  <a:pt x="5267786" y="3383522"/>
                </a:cubicBezTo>
                <a:cubicBezTo>
                  <a:pt x="5262726" y="3378611"/>
                  <a:pt x="5255657" y="3376155"/>
                  <a:pt x="5246578" y="3376155"/>
                </a:cubicBezTo>
                <a:cubicBezTo>
                  <a:pt x="5240327" y="3376155"/>
                  <a:pt x="5234746" y="3377941"/>
                  <a:pt x="5229835" y="3381513"/>
                </a:cubicBezTo>
                <a:cubicBezTo>
                  <a:pt x="5224626" y="3385382"/>
                  <a:pt x="5220756" y="3389996"/>
                  <a:pt x="5218226" y="3395354"/>
                </a:cubicBezTo>
                <a:cubicBezTo>
                  <a:pt x="5215547" y="3401158"/>
                  <a:pt x="5214208" y="3407111"/>
                  <a:pt x="5214208" y="3413213"/>
                </a:cubicBezTo>
                <a:lnTo>
                  <a:pt x="5214208" y="3478846"/>
                </a:lnTo>
                <a:lnTo>
                  <a:pt x="5194786" y="3478846"/>
                </a:lnTo>
                <a:lnTo>
                  <a:pt x="5194786" y="3362314"/>
                </a:lnTo>
                <a:lnTo>
                  <a:pt x="5213092" y="3362314"/>
                </a:lnTo>
                <a:lnTo>
                  <a:pt x="5213092" y="3379503"/>
                </a:lnTo>
                <a:lnTo>
                  <a:pt x="5214208" y="3379503"/>
                </a:lnTo>
                <a:cubicBezTo>
                  <a:pt x="5217333" y="3373699"/>
                  <a:pt x="5222394" y="3368788"/>
                  <a:pt x="5229388" y="3364769"/>
                </a:cubicBezTo>
                <a:cubicBezTo>
                  <a:pt x="5236532" y="3360602"/>
                  <a:pt x="5244048" y="3358519"/>
                  <a:pt x="5251936" y="3358519"/>
                </a:cubicBezTo>
                <a:close/>
                <a:moveTo>
                  <a:pt x="5114493" y="3358519"/>
                </a:moveTo>
                <a:cubicBezTo>
                  <a:pt x="5130269" y="3358519"/>
                  <a:pt x="5142696" y="3362686"/>
                  <a:pt x="5151775" y="3371020"/>
                </a:cubicBezTo>
                <a:cubicBezTo>
                  <a:pt x="5160704" y="3379206"/>
                  <a:pt x="5165169" y="3390517"/>
                  <a:pt x="5165169" y="3404953"/>
                </a:cubicBezTo>
                <a:lnTo>
                  <a:pt x="5165169" y="3478846"/>
                </a:lnTo>
                <a:lnTo>
                  <a:pt x="5146640" y="3478846"/>
                </a:lnTo>
                <a:lnTo>
                  <a:pt x="5146640" y="3462103"/>
                </a:lnTo>
                <a:lnTo>
                  <a:pt x="5145747" y="3462103"/>
                </a:lnTo>
                <a:cubicBezTo>
                  <a:pt x="5142324" y="3467907"/>
                  <a:pt x="5137338" y="3472744"/>
                  <a:pt x="5130790" y="3476614"/>
                </a:cubicBezTo>
                <a:cubicBezTo>
                  <a:pt x="5124390" y="3480483"/>
                  <a:pt x="5116800" y="3482418"/>
                  <a:pt x="5108019" y="3482418"/>
                </a:cubicBezTo>
                <a:cubicBezTo>
                  <a:pt x="5099387" y="3482418"/>
                  <a:pt x="5091797" y="3480781"/>
                  <a:pt x="5085248" y="3477507"/>
                </a:cubicBezTo>
                <a:cubicBezTo>
                  <a:pt x="5078402" y="3474084"/>
                  <a:pt x="5073193" y="3469470"/>
                  <a:pt x="5069621" y="3463666"/>
                </a:cubicBezTo>
                <a:cubicBezTo>
                  <a:pt x="5066050" y="3457861"/>
                  <a:pt x="5064264" y="3451164"/>
                  <a:pt x="5064264" y="3443574"/>
                </a:cubicBezTo>
                <a:cubicBezTo>
                  <a:pt x="5064264" y="3431221"/>
                  <a:pt x="5068877" y="3421622"/>
                  <a:pt x="5078105" y="3414776"/>
                </a:cubicBezTo>
                <a:cubicBezTo>
                  <a:pt x="5087630" y="3407781"/>
                  <a:pt x="5099387" y="3404283"/>
                  <a:pt x="5113377" y="3404283"/>
                </a:cubicBezTo>
                <a:cubicBezTo>
                  <a:pt x="5120669" y="3404283"/>
                  <a:pt x="5127218" y="3405027"/>
                  <a:pt x="5133022" y="3406516"/>
                </a:cubicBezTo>
                <a:cubicBezTo>
                  <a:pt x="5138975" y="3408004"/>
                  <a:pt x="5143515" y="3409790"/>
                  <a:pt x="5146640" y="3411874"/>
                </a:cubicBezTo>
                <a:lnTo>
                  <a:pt x="5146640" y="3404730"/>
                </a:lnTo>
                <a:cubicBezTo>
                  <a:pt x="5146640" y="3396247"/>
                  <a:pt x="5143663" y="3389326"/>
                  <a:pt x="5137710" y="3383968"/>
                </a:cubicBezTo>
                <a:cubicBezTo>
                  <a:pt x="5131757" y="3378611"/>
                  <a:pt x="5124018" y="3375932"/>
                  <a:pt x="5114493" y="3375932"/>
                </a:cubicBezTo>
                <a:cubicBezTo>
                  <a:pt x="5108094" y="3375932"/>
                  <a:pt x="5102140" y="3377345"/>
                  <a:pt x="5096634" y="3380173"/>
                </a:cubicBezTo>
                <a:cubicBezTo>
                  <a:pt x="5090829" y="3383150"/>
                  <a:pt x="5086439" y="3387094"/>
                  <a:pt x="5083462" y="3392005"/>
                </a:cubicBezTo>
                <a:lnTo>
                  <a:pt x="5068728" y="3381066"/>
                </a:lnTo>
                <a:cubicBezTo>
                  <a:pt x="5073193" y="3374220"/>
                  <a:pt x="5079519" y="3368713"/>
                  <a:pt x="5087704" y="3364546"/>
                </a:cubicBezTo>
                <a:cubicBezTo>
                  <a:pt x="5095741" y="3360528"/>
                  <a:pt x="5104670" y="3358519"/>
                  <a:pt x="5114493" y="3358519"/>
                </a:cubicBezTo>
                <a:close/>
                <a:moveTo>
                  <a:pt x="4870936" y="3358519"/>
                </a:moveTo>
                <a:cubicBezTo>
                  <a:pt x="4884926" y="3358519"/>
                  <a:pt x="4895567" y="3362611"/>
                  <a:pt x="4902860" y="3370797"/>
                </a:cubicBezTo>
                <a:cubicBezTo>
                  <a:pt x="4910301" y="3379131"/>
                  <a:pt x="4914022" y="3390219"/>
                  <a:pt x="4914022" y="3404060"/>
                </a:cubicBezTo>
                <a:lnTo>
                  <a:pt x="4914022" y="3478846"/>
                </a:lnTo>
                <a:lnTo>
                  <a:pt x="4894600" y="3478846"/>
                </a:lnTo>
                <a:lnTo>
                  <a:pt x="4894600" y="3406962"/>
                </a:lnTo>
                <a:cubicBezTo>
                  <a:pt x="4894600" y="3396247"/>
                  <a:pt x="4891995" y="3388433"/>
                  <a:pt x="4886786" y="3383522"/>
                </a:cubicBezTo>
                <a:cubicBezTo>
                  <a:pt x="4881726" y="3378611"/>
                  <a:pt x="4874657" y="3376155"/>
                  <a:pt x="4865578" y="3376155"/>
                </a:cubicBezTo>
                <a:cubicBezTo>
                  <a:pt x="4859327" y="3376155"/>
                  <a:pt x="4853746" y="3377941"/>
                  <a:pt x="4848835" y="3381513"/>
                </a:cubicBezTo>
                <a:cubicBezTo>
                  <a:pt x="4843626" y="3385382"/>
                  <a:pt x="4839756" y="3389996"/>
                  <a:pt x="4837226" y="3395354"/>
                </a:cubicBezTo>
                <a:cubicBezTo>
                  <a:pt x="4834547" y="3401158"/>
                  <a:pt x="4833208" y="3407111"/>
                  <a:pt x="4833208" y="3413213"/>
                </a:cubicBezTo>
                <a:lnTo>
                  <a:pt x="4833208" y="3478846"/>
                </a:lnTo>
                <a:lnTo>
                  <a:pt x="4813786" y="3478846"/>
                </a:lnTo>
                <a:lnTo>
                  <a:pt x="4813786" y="3362314"/>
                </a:lnTo>
                <a:lnTo>
                  <a:pt x="4832092" y="3362314"/>
                </a:lnTo>
                <a:lnTo>
                  <a:pt x="4832092" y="3379503"/>
                </a:lnTo>
                <a:lnTo>
                  <a:pt x="4833208" y="3379503"/>
                </a:lnTo>
                <a:cubicBezTo>
                  <a:pt x="4836333" y="3373699"/>
                  <a:pt x="4841394" y="3368788"/>
                  <a:pt x="4848388" y="3364769"/>
                </a:cubicBezTo>
                <a:cubicBezTo>
                  <a:pt x="4855532" y="3360602"/>
                  <a:pt x="4863048" y="3358519"/>
                  <a:pt x="4870936" y="3358519"/>
                </a:cubicBezTo>
                <a:close/>
                <a:moveTo>
                  <a:pt x="4691077" y="3358519"/>
                </a:moveTo>
                <a:cubicBezTo>
                  <a:pt x="4701495" y="3358519"/>
                  <a:pt x="4710946" y="3361198"/>
                  <a:pt x="4719429" y="3366555"/>
                </a:cubicBezTo>
                <a:cubicBezTo>
                  <a:pt x="4727763" y="3371913"/>
                  <a:pt x="4734461" y="3379355"/>
                  <a:pt x="4739521" y="3388880"/>
                </a:cubicBezTo>
                <a:cubicBezTo>
                  <a:pt x="4744283" y="3397958"/>
                  <a:pt x="4746664" y="3408525"/>
                  <a:pt x="4746664" y="3420580"/>
                </a:cubicBezTo>
                <a:cubicBezTo>
                  <a:pt x="4746664" y="3432784"/>
                  <a:pt x="4744283" y="3443425"/>
                  <a:pt x="4739521" y="3452504"/>
                </a:cubicBezTo>
                <a:cubicBezTo>
                  <a:pt x="4734609" y="3461880"/>
                  <a:pt x="4727912" y="3469247"/>
                  <a:pt x="4719429" y="3474605"/>
                </a:cubicBezTo>
                <a:cubicBezTo>
                  <a:pt x="4711243" y="3479814"/>
                  <a:pt x="4701793" y="3482418"/>
                  <a:pt x="4691077" y="3482418"/>
                </a:cubicBezTo>
                <a:cubicBezTo>
                  <a:pt x="4682296" y="3482418"/>
                  <a:pt x="4674334" y="3480409"/>
                  <a:pt x="4667190" y="3476391"/>
                </a:cubicBezTo>
                <a:cubicBezTo>
                  <a:pt x="4660046" y="3472372"/>
                  <a:pt x="4654689" y="3467461"/>
                  <a:pt x="4651117" y="3461657"/>
                </a:cubicBezTo>
                <a:lnTo>
                  <a:pt x="4650224" y="3461657"/>
                </a:lnTo>
                <a:lnTo>
                  <a:pt x="4651117" y="3477730"/>
                </a:lnTo>
                <a:lnTo>
                  <a:pt x="4651117" y="3528183"/>
                </a:lnTo>
                <a:lnTo>
                  <a:pt x="4631695" y="3528183"/>
                </a:lnTo>
                <a:lnTo>
                  <a:pt x="4631695" y="3362314"/>
                </a:lnTo>
                <a:lnTo>
                  <a:pt x="4650224" y="3362314"/>
                </a:lnTo>
                <a:lnTo>
                  <a:pt x="4650224" y="3379727"/>
                </a:lnTo>
                <a:lnTo>
                  <a:pt x="4651117" y="3379727"/>
                </a:lnTo>
                <a:cubicBezTo>
                  <a:pt x="4654689" y="3373774"/>
                  <a:pt x="4660046" y="3368788"/>
                  <a:pt x="4667190" y="3364769"/>
                </a:cubicBezTo>
                <a:cubicBezTo>
                  <a:pt x="4674632" y="3360602"/>
                  <a:pt x="4682594" y="3358519"/>
                  <a:pt x="4691077" y="3358519"/>
                </a:cubicBezTo>
                <a:close/>
                <a:moveTo>
                  <a:pt x="4549690" y="3358519"/>
                </a:moveTo>
                <a:cubicBezTo>
                  <a:pt x="4560853" y="3358519"/>
                  <a:pt x="4570750" y="3361123"/>
                  <a:pt x="4579382" y="3366332"/>
                </a:cubicBezTo>
                <a:cubicBezTo>
                  <a:pt x="4587716" y="3371392"/>
                  <a:pt x="4594116" y="3378387"/>
                  <a:pt x="4598580" y="3387317"/>
                </a:cubicBezTo>
                <a:cubicBezTo>
                  <a:pt x="4603194" y="3396544"/>
                  <a:pt x="4605501" y="3406888"/>
                  <a:pt x="4605501" y="3418348"/>
                </a:cubicBezTo>
                <a:cubicBezTo>
                  <a:pt x="4605501" y="3419241"/>
                  <a:pt x="4605352" y="3421175"/>
                  <a:pt x="4605054" y="3424152"/>
                </a:cubicBezTo>
                <a:lnTo>
                  <a:pt x="4512632" y="3424152"/>
                </a:lnTo>
                <a:cubicBezTo>
                  <a:pt x="4513079" y="3433082"/>
                  <a:pt x="4515237" y="3440597"/>
                  <a:pt x="4519106" y="3446699"/>
                </a:cubicBezTo>
                <a:cubicBezTo>
                  <a:pt x="4522827" y="3452504"/>
                  <a:pt x="4527664" y="3457043"/>
                  <a:pt x="4533617" y="3460317"/>
                </a:cubicBezTo>
                <a:cubicBezTo>
                  <a:pt x="4539421" y="3463443"/>
                  <a:pt x="4545523" y="3465005"/>
                  <a:pt x="4551923" y="3465005"/>
                </a:cubicBezTo>
                <a:cubicBezTo>
                  <a:pt x="4567103" y="3465005"/>
                  <a:pt x="4578637" y="3457936"/>
                  <a:pt x="4586525" y="3443797"/>
                </a:cubicBezTo>
                <a:lnTo>
                  <a:pt x="4602822" y="3451834"/>
                </a:lnTo>
                <a:cubicBezTo>
                  <a:pt x="4597911" y="3461210"/>
                  <a:pt x="4591139" y="3468652"/>
                  <a:pt x="4582507" y="3474158"/>
                </a:cubicBezTo>
                <a:cubicBezTo>
                  <a:pt x="4573875" y="3479665"/>
                  <a:pt x="4563457" y="3482418"/>
                  <a:pt x="4551253" y="3482418"/>
                </a:cubicBezTo>
                <a:cubicBezTo>
                  <a:pt x="4539942" y="3482418"/>
                  <a:pt x="4529971" y="3479814"/>
                  <a:pt x="4521339" y="3474605"/>
                </a:cubicBezTo>
                <a:cubicBezTo>
                  <a:pt x="4512409" y="3469247"/>
                  <a:pt x="4505488" y="3461880"/>
                  <a:pt x="4500577" y="3452504"/>
                </a:cubicBezTo>
                <a:cubicBezTo>
                  <a:pt x="4495666" y="3443127"/>
                  <a:pt x="4493210" y="3432561"/>
                  <a:pt x="4493210" y="3420803"/>
                </a:cubicBezTo>
                <a:cubicBezTo>
                  <a:pt x="4493210" y="3409492"/>
                  <a:pt x="4495517" y="3399149"/>
                  <a:pt x="4500131" y="3389773"/>
                </a:cubicBezTo>
                <a:cubicBezTo>
                  <a:pt x="4504893" y="3380099"/>
                  <a:pt x="4511516" y="3372509"/>
                  <a:pt x="4519999" y="3367002"/>
                </a:cubicBezTo>
                <a:cubicBezTo>
                  <a:pt x="4528780" y="3361346"/>
                  <a:pt x="4538677" y="3358519"/>
                  <a:pt x="4549690" y="3358519"/>
                </a:cubicBezTo>
                <a:close/>
                <a:moveTo>
                  <a:pt x="1042244" y="3358519"/>
                </a:moveTo>
                <a:cubicBezTo>
                  <a:pt x="1054596" y="3358519"/>
                  <a:pt x="1065238" y="3361495"/>
                  <a:pt x="1074167" y="3367448"/>
                </a:cubicBezTo>
                <a:cubicBezTo>
                  <a:pt x="1082799" y="3373253"/>
                  <a:pt x="1088901" y="3381066"/>
                  <a:pt x="1092473" y="3390889"/>
                </a:cubicBezTo>
                <a:lnTo>
                  <a:pt x="1074837" y="3398256"/>
                </a:lnTo>
                <a:cubicBezTo>
                  <a:pt x="1071860" y="3390814"/>
                  <a:pt x="1067619" y="3385308"/>
                  <a:pt x="1062112" y="3381736"/>
                </a:cubicBezTo>
                <a:cubicBezTo>
                  <a:pt x="1056457" y="3378015"/>
                  <a:pt x="1049536" y="3376155"/>
                  <a:pt x="1041351" y="3376155"/>
                </a:cubicBezTo>
                <a:cubicBezTo>
                  <a:pt x="1034505" y="3376155"/>
                  <a:pt x="1028105" y="3378015"/>
                  <a:pt x="1022152" y="3381736"/>
                </a:cubicBezTo>
                <a:cubicBezTo>
                  <a:pt x="1016199" y="3385457"/>
                  <a:pt x="1011436" y="3390666"/>
                  <a:pt x="1007864" y="3397363"/>
                </a:cubicBezTo>
                <a:cubicBezTo>
                  <a:pt x="1004292" y="3404060"/>
                  <a:pt x="1002506" y="3411799"/>
                  <a:pt x="1002506" y="3420580"/>
                </a:cubicBezTo>
                <a:cubicBezTo>
                  <a:pt x="1002506" y="3429212"/>
                  <a:pt x="1004292" y="3436877"/>
                  <a:pt x="1007864" y="3443574"/>
                </a:cubicBezTo>
                <a:cubicBezTo>
                  <a:pt x="1011436" y="3450271"/>
                  <a:pt x="1016199" y="3455480"/>
                  <a:pt x="1022152" y="3459201"/>
                </a:cubicBezTo>
                <a:cubicBezTo>
                  <a:pt x="1028254" y="3463070"/>
                  <a:pt x="1034653" y="3465005"/>
                  <a:pt x="1041351" y="3465005"/>
                </a:cubicBezTo>
                <a:cubicBezTo>
                  <a:pt x="1049387" y="3465005"/>
                  <a:pt x="1056457" y="3463070"/>
                  <a:pt x="1062559" y="3459201"/>
                </a:cubicBezTo>
                <a:cubicBezTo>
                  <a:pt x="1068512" y="3455480"/>
                  <a:pt x="1072977" y="3450048"/>
                  <a:pt x="1075953" y="3442904"/>
                </a:cubicBezTo>
                <a:lnTo>
                  <a:pt x="1093143" y="3450271"/>
                </a:lnTo>
                <a:cubicBezTo>
                  <a:pt x="1089124" y="3459796"/>
                  <a:pt x="1082799" y="3467535"/>
                  <a:pt x="1074167" y="3473488"/>
                </a:cubicBezTo>
                <a:cubicBezTo>
                  <a:pt x="1065535" y="3479442"/>
                  <a:pt x="1054894" y="3482418"/>
                  <a:pt x="1042244" y="3482418"/>
                </a:cubicBezTo>
                <a:cubicBezTo>
                  <a:pt x="1030933" y="3482418"/>
                  <a:pt x="1020812" y="3479739"/>
                  <a:pt x="1011883" y="3474381"/>
                </a:cubicBezTo>
                <a:cubicBezTo>
                  <a:pt x="1003102" y="3469024"/>
                  <a:pt x="996107" y="3461657"/>
                  <a:pt x="990898" y="3452280"/>
                </a:cubicBezTo>
                <a:cubicBezTo>
                  <a:pt x="985838" y="3443053"/>
                  <a:pt x="983308" y="3432486"/>
                  <a:pt x="983308" y="3420580"/>
                </a:cubicBezTo>
                <a:cubicBezTo>
                  <a:pt x="983308" y="3408674"/>
                  <a:pt x="985838" y="3398107"/>
                  <a:pt x="990898" y="3388880"/>
                </a:cubicBezTo>
                <a:cubicBezTo>
                  <a:pt x="996256" y="3379206"/>
                  <a:pt x="1003251" y="3371764"/>
                  <a:pt x="1011883" y="3366555"/>
                </a:cubicBezTo>
                <a:cubicBezTo>
                  <a:pt x="1020812" y="3361198"/>
                  <a:pt x="1030933" y="3358519"/>
                  <a:pt x="1042244" y="3358519"/>
                </a:cubicBezTo>
                <a:close/>
                <a:moveTo>
                  <a:pt x="1404640" y="3337534"/>
                </a:moveTo>
                <a:lnTo>
                  <a:pt x="1420267" y="3337534"/>
                </a:lnTo>
                <a:lnTo>
                  <a:pt x="1420267" y="3353161"/>
                </a:lnTo>
                <a:cubicBezTo>
                  <a:pt x="1420267" y="3361346"/>
                  <a:pt x="1418258" y="3367300"/>
                  <a:pt x="1414240" y="3371020"/>
                </a:cubicBezTo>
                <a:cubicBezTo>
                  <a:pt x="1410072" y="3374890"/>
                  <a:pt x="1404045" y="3376825"/>
                  <a:pt x="1396157" y="3376825"/>
                </a:cubicBezTo>
                <a:lnTo>
                  <a:pt x="1393701" y="3376825"/>
                </a:lnTo>
                <a:lnTo>
                  <a:pt x="1393701" y="3478846"/>
                </a:lnTo>
                <a:lnTo>
                  <a:pt x="1375172" y="3478846"/>
                </a:lnTo>
                <a:lnTo>
                  <a:pt x="1375172" y="3461880"/>
                </a:lnTo>
                <a:lnTo>
                  <a:pt x="1374279" y="3461880"/>
                </a:lnTo>
                <a:cubicBezTo>
                  <a:pt x="1371303" y="3467535"/>
                  <a:pt x="1366168" y="3472447"/>
                  <a:pt x="1358875" y="3476614"/>
                </a:cubicBezTo>
                <a:cubicBezTo>
                  <a:pt x="1352178" y="3480483"/>
                  <a:pt x="1344737" y="3482418"/>
                  <a:pt x="1336551" y="3482418"/>
                </a:cubicBezTo>
                <a:cubicBezTo>
                  <a:pt x="1322413" y="3482418"/>
                  <a:pt x="1311697" y="3478325"/>
                  <a:pt x="1304404" y="3470140"/>
                </a:cubicBezTo>
                <a:cubicBezTo>
                  <a:pt x="1296963" y="3461805"/>
                  <a:pt x="1293242" y="3450271"/>
                  <a:pt x="1293242" y="3435537"/>
                </a:cubicBezTo>
                <a:lnTo>
                  <a:pt x="1293242" y="3362314"/>
                </a:lnTo>
                <a:lnTo>
                  <a:pt x="1312664" y="3362314"/>
                </a:lnTo>
                <a:lnTo>
                  <a:pt x="1312664" y="3432635"/>
                </a:lnTo>
                <a:cubicBezTo>
                  <a:pt x="1312664" y="3443946"/>
                  <a:pt x="1315194" y="3452132"/>
                  <a:pt x="1320255" y="3457192"/>
                </a:cubicBezTo>
                <a:cubicBezTo>
                  <a:pt x="1325464" y="3462401"/>
                  <a:pt x="1332235" y="3465005"/>
                  <a:pt x="1340570" y="3465005"/>
                </a:cubicBezTo>
                <a:cubicBezTo>
                  <a:pt x="1347118" y="3465005"/>
                  <a:pt x="1352997" y="3463219"/>
                  <a:pt x="1358206" y="3459647"/>
                </a:cubicBezTo>
                <a:cubicBezTo>
                  <a:pt x="1363117" y="3456224"/>
                  <a:pt x="1367061" y="3451685"/>
                  <a:pt x="1370038" y="3446030"/>
                </a:cubicBezTo>
                <a:cubicBezTo>
                  <a:pt x="1372865" y="3440523"/>
                  <a:pt x="1374279" y="3434570"/>
                  <a:pt x="1374279" y="3428170"/>
                </a:cubicBezTo>
                <a:lnTo>
                  <a:pt x="1374279" y="3362314"/>
                </a:lnTo>
                <a:lnTo>
                  <a:pt x="1396157" y="3362314"/>
                </a:lnTo>
                <a:cubicBezTo>
                  <a:pt x="1401812" y="3362314"/>
                  <a:pt x="1404640" y="3359263"/>
                  <a:pt x="1404640" y="3353161"/>
                </a:cubicBezTo>
                <a:close/>
                <a:moveTo>
                  <a:pt x="957337" y="3337534"/>
                </a:moveTo>
                <a:lnTo>
                  <a:pt x="972964" y="3337534"/>
                </a:lnTo>
                <a:lnTo>
                  <a:pt x="972964" y="3353161"/>
                </a:lnTo>
                <a:cubicBezTo>
                  <a:pt x="972964" y="3359858"/>
                  <a:pt x="971476" y="3365290"/>
                  <a:pt x="968499" y="3369458"/>
                </a:cubicBezTo>
                <a:cubicBezTo>
                  <a:pt x="965523" y="3373476"/>
                  <a:pt x="961132" y="3375485"/>
                  <a:pt x="955328" y="3375485"/>
                </a:cubicBezTo>
                <a:cubicBezTo>
                  <a:pt x="953691" y="3375485"/>
                  <a:pt x="952128" y="3375262"/>
                  <a:pt x="950640" y="3374815"/>
                </a:cubicBezTo>
                <a:lnTo>
                  <a:pt x="950640" y="3375708"/>
                </a:lnTo>
                <a:cubicBezTo>
                  <a:pt x="963290" y="3386870"/>
                  <a:pt x="969615" y="3401828"/>
                  <a:pt x="969615" y="3420580"/>
                </a:cubicBezTo>
                <a:cubicBezTo>
                  <a:pt x="969615" y="3432189"/>
                  <a:pt x="967085" y="3442607"/>
                  <a:pt x="962025" y="3451834"/>
                </a:cubicBezTo>
                <a:cubicBezTo>
                  <a:pt x="956816" y="3461359"/>
                  <a:pt x="949672" y="3468875"/>
                  <a:pt x="940594" y="3474381"/>
                </a:cubicBezTo>
                <a:cubicBezTo>
                  <a:pt x="931813" y="3479739"/>
                  <a:pt x="921544" y="3482418"/>
                  <a:pt x="909787" y="3482418"/>
                </a:cubicBezTo>
                <a:cubicBezTo>
                  <a:pt x="898029" y="3482418"/>
                  <a:pt x="887760" y="3479739"/>
                  <a:pt x="878979" y="3474381"/>
                </a:cubicBezTo>
                <a:cubicBezTo>
                  <a:pt x="869901" y="3468875"/>
                  <a:pt x="862757" y="3461359"/>
                  <a:pt x="857548" y="3451834"/>
                </a:cubicBezTo>
                <a:cubicBezTo>
                  <a:pt x="852488" y="3442607"/>
                  <a:pt x="849958" y="3432189"/>
                  <a:pt x="849958" y="3420580"/>
                </a:cubicBezTo>
                <a:cubicBezTo>
                  <a:pt x="849958" y="3408971"/>
                  <a:pt x="852488" y="3398553"/>
                  <a:pt x="857548" y="3389326"/>
                </a:cubicBezTo>
                <a:cubicBezTo>
                  <a:pt x="862757" y="3379801"/>
                  <a:pt x="869901" y="3372285"/>
                  <a:pt x="878979" y="3366779"/>
                </a:cubicBezTo>
                <a:cubicBezTo>
                  <a:pt x="888058" y="3361272"/>
                  <a:pt x="898327" y="3358519"/>
                  <a:pt x="909787" y="3358519"/>
                </a:cubicBezTo>
                <a:cubicBezTo>
                  <a:pt x="913656" y="3358519"/>
                  <a:pt x="919609" y="3359188"/>
                  <a:pt x="927646" y="3360528"/>
                </a:cubicBezTo>
                <a:cubicBezTo>
                  <a:pt x="934790" y="3361719"/>
                  <a:pt x="940222" y="3362314"/>
                  <a:pt x="943943" y="3362314"/>
                </a:cubicBezTo>
                <a:cubicBezTo>
                  <a:pt x="948705" y="3362314"/>
                  <a:pt x="952203" y="3361570"/>
                  <a:pt x="954435" y="3360081"/>
                </a:cubicBezTo>
                <a:cubicBezTo>
                  <a:pt x="956370" y="3358742"/>
                  <a:pt x="957337" y="3356435"/>
                  <a:pt x="957337" y="3353161"/>
                </a:cubicBezTo>
                <a:close/>
                <a:moveTo>
                  <a:pt x="833140" y="3337534"/>
                </a:moveTo>
                <a:lnTo>
                  <a:pt x="848767" y="3337534"/>
                </a:lnTo>
                <a:lnTo>
                  <a:pt x="848767" y="3353161"/>
                </a:lnTo>
                <a:cubicBezTo>
                  <a:pt x="848767" y="3361346"/>
                  <a:pt x="846758" y="3367300"/>
                  <a:pt x="842739" y="3371020"/>
                </a:cubicBezTo>
                <a:cubicBezTo>
                  <a:pt x="838572" y="3374890"/>
                  <a:pt x="832545" y="3376825"/>
                  <a:pt x="824657" y="3376825"/>
                </a:cubicBezTo>
                <a:lnTo>
                  <a:pt x="822201" y="3376825"/>
                </a:lnTo>
                <a:lnTo>
                  <a:pt x="822201" y="3478846"/>
                </a:lnTo>
                <a:lnTo>
                  <a:pt x="803672" y="3478846"/>
                </a:lnTo>
                <a:lnTo>
                  <a:pt x="803672" y="3461880"/>
                </a:lnTo>
                <a:lnTo>
                  <a:pt x="802779" y="3461880"/>
                </a:lnTo>
                <a:cubicBezTo>
                  <a:pt x="799803" y="3467535"/>
                  <a:pt x="794668" y="3472447"/>
                  <a:pt x="787375" y="3476614"/>
                </a:cubicBezTo>
                <a:cubicBezTo>
                  <a:pt x="780678" y="3480483"/>
                  <a:pt x="773237" y="3482418"/>
                  <a:pt x="765051" y="3482418"/>
                </a:cubicBezTo>
                <a:cubicBezTo>
                  <a:pt x="750913" y="3482418"/>
                  <a:pt x="740197" y="3478325"/>
                  <a:pt x="732904" y="3470140"/>
                </a:cubicBezTo>
                <a:cubicBezTo>
                  <a:pt x="725463" y="3461805"/>
                  <a:pt x="721742" y="3450271"/>
                  <a:pt x="721742" y="3435537"/>
                </a:cubicBezTo>
                <a:lnTo>
                  <a:pt x="721742" y="3362314"/>
                </a:lnTo>
                <a:lnTo>
                  <a:pt x="741164" y="3362314"/>
                </a:lnTo>
                <a:lnTo>
                  <a:pt x="741164" y="3432635"/>
                </a:lnTo>
                <a:cubicBezTo>
                  <a:pt x="741164" y="3443946"/>
                  <a:pt x="743694" y="3452132"/>
                  <a:pt x="748754" y="3457192"/>
                </a:cubicBezTo>
                <a:cubicBezTo>
                  <a:pt x="753963" y="3462401"/>
                  <a:pt x="760735" y="3465005"/>
                  <a:pt x="769069" y="3465005"/>
                </a:cubicBezTo>
                <a:cubicBezTo>
                  <a:pt x="775618" y="3465005"/>
                  <a:pt x="781497" y="3463219"/>
                  <a:pt x="786706" y="3459647"/>
                </a:cubicBezTo>
                <a:cubicBezTo>
                  <a:pt x="791617" y="3456224"/>
                  <a:pt x="795561" y="3451685"/>
                  <a:pt x="798537" y="3446030"/>
                </a:cubicBezTo>
                <a:cubicBezTo>
                  <a:pt x="801365" y="3440523"/>
                  <a:pt x="802779" y="3434570"/>
                  <a:pt x="802779" y="3428170"/>
                </a:cubicBezTo>
                <a:lnTo>
                  <a:pt x="802779" y="3362314"/>
                </a:lnTo>
                <a:lnTo>
                  <a:pt x="824657" y="3362314"/>
                </a:lnTo>
                <a:cubicBezTo>
                  <a:pt x="830312" y="3362314"/>
                  <a:pt x="833140" y="3359263"/>
                  <a:pt x="833140" y="3353161"/>
                </a:cubicBezTo>
                <a:close/>
                <a:moveTo>
                  <a:pt x="4378389" y="3329274"/>
                </a:moveTo>
                <a:lnTo>
                  <a:pt x="4397811" y="3329274"/>
                </a:lnTo>
                <a:lnTo>
                  <a:pt x="4397811" y="3362314"/>
                </a:lnTo>
                <a:lnTo>
                  <a:pt x="4426386" y="3362314"/>
                </a:lnTo>
                <a:lnTo>
                  <a:pt x="4426386" y="3379950"/>
                </a:lnTo>
                <a:lnTo>
                  <a:pt x="4397811" y="3379950"/>
                </a:lnTo>
                <a:lnTo>
                  <a:pt x="4397811" y="3443351"/>
                </a:lnTo>
                <a:cubicBezTo>
                  <a:pt x="4397811" y="3449899"/>
                  <a:pt x="4399002" y="3454662"/>
                  <a:pt x="4401383" y="3457638"/>
                </a:cubicBezTo>
                <a:cubicBezTo>
                  <a:pt x="4404211" y="3460912"/>
                  <a:pt x="4408453" y="3462550"/>
                  <a:pt x="4414108" y="3462550"/>
                </a:cubicBezTo>
                <a:cubicBezTo>
                  <a:pt x="4419019" y="3462550"/>
                  <a:pt x="4423261" y="3461285"/>
                  <a:pt x="4426833" y="3458754"/>
                </a:cubicBezTo>
                <a:lnTo>
                  <a:pt x="4426833" y="3477730"/>
                </a:lnTo>
                <a:cubicBezTo>
                  <a:pt x="4424749" y="3478772"/>
                  <a:pt x="4422442" y="3479516"/>
                  <a:pt x="4419912" y="3479962"/>
                </a:cubicBezTo>
                <a:cubicBezTo>
                  <a:pt x="4417531" y="3480409"/>
                  <a:pt x="4414480" y="3480632"/>
                  <a:pt x="4410759" y="3480632"/>
                </a:cubicBezTo>
                <a:cubicBezTo>
                  <a:pt x="4405848" y="3480632"/>
                  <a:pt x="4401458" y="3479888"/>
                  <a:pt x="4397588" y="3478400"/>
                </a:cubicBezTo>
                <a:cubicBezTo>
                  <a:pt x="4393421" y="3476763"/>
                  <a:pt x="4390072" y="3474679"/>
                  <a:pt x="4387542" y="3472149"/>
                </a:cubicBezTo>
                <a:cubicBezTo>
                  <a:pt x="4381440" y="3466345"/>
                  <a:pt x="4378389" y="3458382"/>
                  <a:pt x="4378389" y="3448262"/>
                </a:cubicBezTo>
                <a:lnTo>
                  <a:pt x="4378389" y="3379950"/>
                </a:lnTo>
                <a:lnTo>
                  <a:pt x="4358074" y="3379950"/>
                </a:lnTo>
                <a:lnTo>
                  <a:pt x="4358074" y="3362314"/>
                </a:lnTo>
                <a:lnTo>
                  <a:pt x="4378389" y="3362314"/>
                </a:lnTo>
                <a:close/>
                <a:moveTo>
                  <a:pt x="4937611" y="3315210"/>
                </a:moveTo>
                <a:lnTo>
                  <a:pt x="4957033" y="3315210"/>
                </a:lnTo>
                <a:lnTo>
                  <a:pt x="4957033" y="3363430"/>
                </a:lnTo>
                <a:lnTo>
                  <a:pt x="4955917" y="3379503"/>
                </a:lnTo>
                <a:lnTo>
                  <a:pt x="4957033" y="3379503"/>
                </a:lnTo>
                <a:cubicBezTo>
                  <a:pt x="4960010" y="3373699"/>
                  <a:pt x="4965070" y="3368713"/>
                  <a:pt x="4972213" y="3364546"/>
                </a:cubicBezTo>
                <a:cubicBezTo>
                  <a:pt x="4979060" y="3360528"/>
                  <a:pt x="4986650" y="3358519"/>
                  <a:pt x="4994984" y="3358519"/>
                </a:cubicBezTo>
                <a:cubicBezTo>
                  <a:pt x="5009123" y="3358519"/>
                  <a:pt x="5019913" y="3362686"/>
                  <a:pt x="5027354" y="3371020"/>
                </a:cubicBezTo>
                <a:cubicBezTo>
                  <a:pt x="5034796" y="3379355"/>
                  <a:pt x="5038516" y="3390368"/>
                  <a:pt x="5038516" y="3404060"/>
                </a:cubicBezTo>
                <a:lnTo>
                  <a:pt x="5038516" y="3478846"/>
                </a:lnTo>
                <a:lnTo>
                  <a:pt x="5019094" y="3478846"/>
                </a:lnTo>
                <a:lnTo>
                  <a:pt x="5019094" y="3406962"/>
                </a:lnTo>
                <a:cubicBezTo>
                  <a:pt x="5019094" y="3396544"/>
                  <a:pt x="5016415" y="3388805"/>
                  <a:pt x="5011058" y="3383745"/>
                </a:cubicBezTo>
                <a:cubicBezTo>
                  <a:pt x="5005849" y="3378685"/>
                  <a:pt x="4998928" y="3376155"/>
                  <a:pt x="4990296" y="3376155"/>
                </a:cubicBezTo>
                <a:cubicBezTo>
                  <a:pt x="4984492" y="3376155"/>
                  <a:pt x="4978911" y="3378015"/>
                  <a:pt x="4973553" y="3381736"/>
                </a:cubicBezTo>
                <a:cubicBezTo>
                  <a:pt x="4968493" y="3385308"/>
                  <a:pt x="4964474" y="3389996"/>
                  <a:pt x="4961498" y="3395800"/>
                </a:cubicBezTo>
                <a:cubicBezTo>
                  <a:pt x="4958521" y="3401753"/>
                  <a:pt x="4957033" y="3407781"/>
                  <a:pt x="4957033" y="3413883"/>
                </a:cubicBezTo>
                <a:lnTo>
                  <a:pt x="4957033" y="3478846"/>
                </a:lnTo>
                <a:lnTo>
                  <a:pt x="4937611" y="3478846"/>
                </a:lnTo>
                <a:close/>
                <a:moveTo>
                  <a:pt x="1484858" y="3315210"/>
                </a:moveTo>
                <a:lnTo>
                  <a:pt x="1504281" y="3315210"/>
                </a:lnTo>
                <a:lnTo>
                  <a:pt x="1504281" y="3478846"/>
                </a:lnTo>
                <a:lnTo>
                  <a:pt x="1484858" y="3478846"/>
                </a:lnTo>
                <a:close/>
                <a:moveTo>
                  <a:pt x="678805" y="3315210"/>
                </a:moveTo>
                <a:lnTo>
                  <a:pt x="698227" y="3315210"/>
                </a:lnTo>
                <a:lnTo>
                  <a:pt x="698227" y="3330167"/>
                </a:lnTo>
                <a:lnTo>
                  <a:pt x="712738" y="3330167"/>
                </a:lnTo>
                <a:lnTo>
                  <a:pt x="712738" y="3345571"/>
                </a:lnTo>
                <a:lnTo>
                  <a:pt x="698227" y="3345571"/>
                </a:lnTo>
                <a:lnTo>
                  <a:pt x="698227" y="3478846"/>
                </a:lnTo>
                <a:lnTo>
                  <a:pt x="679698" y="3478846"/>
                </a:lnTo>
                <a:lnTo>
                  <a:pt x="679698" y="3461657"/>
                </a:lnTo>
                <a:lnTo>
                  <a:pt x="678805" y="3461657"/>
                </a:lnTo>
                <a:cubicBezTo>
                  <a:pt x="675382" y="3467312"/>
                  <a:pt x="670024" y="3472223"/>
                  <a:pt x="662732" y="3476391"/>
                </a:cubicBezTo>
                <a:cubicBezTo>
                  <a:pt x="655737" y="3480409"/>
                  <a:pt x="647849" y="3482418"/>
                  <a:pt x="639068" y="3482418"/>
                </a:cubicBezTo>
                <a:cubicBezTo>
                  <a:pt x="628204" y="3482418"/>
                  <a:pt x="618679" y="3479814"/>
                  <a:pt x="610493" y="3474605"/>
                </a:cubicBezTo>
                <a:cubicBezTo>
                  <a:pt x="602159" y="3469396"/>
                  <a:pt x="595536" y="3462029"/>
                  <a:pt x="590625" y="3452504"/>
                </a:cubicBezTo>
                <a:cubicBezTo>
                  <a:pt x="585713" y="3443127"/>
                  <a:pt x="583258" y="3432486"/>
                  <a:pt x="583258" y="3420580"/>
                </a:cubicBezTo>
                <a:cubicBezTo>
                  <a:pt x="583258" y="3408823"/>
                  <a:pt x="585713" y="3398256"/>
                  <a:pt x="590625" y="3388880"/>
                </a:cubicBezTo>
                <a:cubicBezTo>
                  <a:pt x="595685" y="3379206"/>
                  <a:pt x="602308" y="3371764"/>
                  <a:pt x="610493" y="3366555"/>
                </a:cubicBezTo>
                <a:cubicBezTo>
                  <a:pt x="618976" y="3361198"/>
                  <a:pt x="628501" y="3358519"/>
                  <a:pt x="639068" y="3358519"/>
                </a:cubicBezTo>
                <a:cubicBezTo>
                  <a:pt x="647700" y="3358519"/>
                  <a:pt x="655588" y="3360602"/>
                  <a:pt x="662732" y="3364769"/>
                </a:cubicBezTo>
                <a:cubicBezTo>
                  <a:pt x="670024" y="3369086"/>
                  <a:pt x="675382" y="3374071"/>
                  <a:pt x="678805" y="3379727"/>
                </a:cubicBezTo>
                <a:lnTo>
                  <a:pt x="679698" y="3379727"/>
                </a:lnTo>
                <a:lnTo>
                  <a:pt x="678805" y="3364100"/>
                </a:lnTo>
                <a:lnTo>
                  <a:pt x="678805" y="3345571"/>
                </a:lnTo>
                <a:lnTo>
                  <a:pt x="643533" y="3345571"/>
                </a:lnTo>
                <a:lnTo>
                  <a:pt x="643533" y="3330167"/>
                </a:lnTo>
                <a:lnTo>
                  <a:pt x="678805" y="3330167"/>
                </a:lnTo>
                <a:close/>
                <a:moveTo>
                  <a:pt x="4463221" y="3312977"/>
                </a:moveTo>
                <a:cubicBezTo>
                  <a:pt x="4467240" y="3312977"/>
                  <a:pt x="4470514" y="3314242"/>
                  <a:pt x="4473044" y="3316772"/>
                </a:cubicBezTo>
                <a:cubicBezTo>
                  <a:pt x="4475723" y="3319451"/>
                  <a:pt x="4477062" y="3322800"/>
                  <a:pt x="4477062" y="3326818"/>
                </a:cubicBezTo>
                <a:cubicBezTo>
                  <a:pt x="4477062" y="3330688"/>
                  <a:pt x="4475723" y="3333962"/>
                  <a:pt x="4473044" y="3336641"/>
                </a:cubicBezTo>
                <a:cubicBezTo>
                  <a:pt x="4470216" y="3339469"/>
                  <a:pt x="4466942" y="3340883"/>
                  <a:pt x="4463221" y="3340883"/>
                </a:cubicBezTo>
                <a:cubicBezTo>
                  <a:pt x="4459501" y="3340883"/>
                  <a:pt x="4456226" y="3339469"/>
                  <a:pt x="4453399" y="3336641"/>
                </a:cubicBezTo>
                <a:cubicBezTo>
                  <a:pt x="4450571" y="3333813"/>
                  <a:pt x="4449157" y="3330539"/>
                  <a:pt x="4449157" y="3326818"/>
                </a:cubicBezTo>
                <a:cubicBezTo>
                  <a:pt x="4449157" y="3322949"/>
                  <a:pt x="4450571" y="3319600"/>
                  <a:pt x="4453399" y="3316772"/>
                </a:cubicBezTo>
                <a:cubicBezTo>
                  <a:pt x="4455929" y="3314242"/>
                  <a:pt x="4459203" y="3312977"/>
                  <a:pt x="4463221" y="3312977"/>
                </a:cubicBezTo>
                <a:close/>
                <a:moveTo>
                  <a:pt x="5107126" y="3310522"/>
                </a:moveTo>
                <a:lnTo>
                  <a:pt x="5124316" y="3310522"/>
                </a:lnTo>
                <a:lnTo>
                  <a:pt x="5147756" y="3337311"/>
                </a:lnTo>
                <a:lnTo>
                  <a:pt x="5147756" y="3338427"/>
                </a:lnTo>
                <a:lnTo>
                  <a:pt x="5129004" y="3338427"/>
                </a:lnTo>
                <a:lnTo>
                  <a:pt x="5116502" y="3323916"/>
                </a:lnTo>
                <a:lnTo>
                  <a:pt x="5114716" y="3323916"/>
                </a:lnTo>
                <a:lnTo>
                  <a:pt x="5102661" y="3338427"/>
                </a:lnTo>
                <a:lnTo>
                  <a:pt x="5083909" y="3338427"/>
                </a:lnTo>
                <a:lnTo>
                  <a:pt x="5083909" y="3337311"/>
                </a:lnTo>
                <a:close/>
                <a:moveTo>
                  <a:pt x="4541430" y="3310522"/>
                </a:moveTo>
                <a:lnTo>
                  <a:pt x="4558620" y="3310522"/>
                </a:lnTo>
                <a:lnTo>
                  <a:pt x="4582061" y="3337311"/>
                </a:lnTo>
                <a:lnTo>
                  <a:pt x="4582061" y="3338427"/>
                </a:lnTo>
                <a:lnTo>
                  <a:pt x="4563308" y="3338427"/>
                </a:lnTo>
                <a:lnTo>
                  <a:pt x="4550807" y="3325256"/>
                </a:lnTo>
                <a:lnTo>
                  <a:pt x="4549021" y="3325256"/>
                </a:lnTo>
                <a:lnTo>
                  <a:pt x="4536742" y="3338427"/>
                </a:lnTo>
                <a:lnTo>
                  <a:pt x="4517990" y="3338427"/>
                </a:lnTo>
                <a:lnTo>
                  <a:pt x="4517990" y="3337311"/>
                </a:lnTo>
                <a:close/>
                <a:moveTo>
                  <a:pt x="1580481" y="3310522"/>
                </a:moveTo>
                <a:lnTo>
                  <a:pt x="1601689" y="3310522"/>
                </a:lnTo>
                <a:lnTo>
                  <a:pt x="1585392" y="3339543"/>
                </a:lnTo>
                <a:lnTo>
                  <a:pt x="1568425" y="3339543"/>
                </a:lnTo>
                <a:close/>
                <a:moveTo>
                  <a:pt x="1338784" y="3301815"/>
                </a:moveTo>
                <a:cubicBezTo>
                  <a:pt x="1346374" y="3301815"/>
                  <a:pt x="1352178" y="3303601"/>
                  <a:pt x="1356197" y="3307173"/>
                </a:cubicBezTo>
                <a:cubicBezTo>
                  <a:pt x="1360364" y="3310894"/>
                  <a:pt x="1362447" y="3316103"/>
                  <a:pt x="1362447" y="3322800"/>
                </a:cubicBezTo>
                <a:cubicBezTo>
                  <a:pt x="1362447" y="3329795"/>
                  <a:pt x="1360141" y="3335376"/>
                  <a:pt x="1355527" y="3339543"/>
                </a:cubicBezTo>
                <a:cubicBezTo>
                  <a:pt x="1350764" y="3343859"/>
                  <a:pt x="1344737" y="3346538"/>
                  <a:pt x="1337444" y="3347580"/>
                </a:cubicBezTo>
                <a:lnTo>
                  <a:pt x="1334096" y="3335525"/>
                </a:lnTo>
                <a:cubicBezTo>
                  <a:pt x="1338709" y="3334185"/>
                  <a:pt x="1342058" y="3332623"/>
                  <a:pt x="1344141" y="3330837"/>
                </a:cubicBezTo>
                <a:cubicBezTo>
                  <a:pt x="1346225" y="3329051"/>
                  <a:pt x="1347267" y="3326669"/>
                  <a:pt x="1347267" y="3323693"/>
                </a:cubicBezTo>
                <a:cubicBezTo>
                  <a:pt x="1347267" y="3321163"/>
                  <a:pt x="1346374" y="3319079"/>
                  <a:pt x="1344588" y="3317442"/>
                </a:cubicBezTo>
                <a:cubicBezTo>
                  <a:pt x="1342951" y="3315954"/>
                  <a:pt x="1340421" y="3315210"/>
                  <a:pt x="1336998" y="3315210"/>
                </a:cubicBezTo>
                <a:cubicBezTo>
                  <a:pt x="1332831" y="3315210"/>
                  <a:pt x="1328663" y="3316103"/>
                  <a:pt x="1324496" y="3317889"/>
                </a:cubicBezTo>
                <a:lnTo>
                  <a:pt x="1320478" y="3305610"/>
                </a:lnTo>
                <a:cubicBezTo>
                  <a:pt x="1326282" y="3303080"/>
                  <a:pt x="1332384" y="3301815"/>
                  <a:pt x="1338784" y="3301815"/>
                </a:cubicBezTo>
                <a:close/>
                <a:moveTo>
                  <a:pt x="4579382" y="3283063"/>
                </a:moveTo>
                <a:lnTo>
                  <a:pt x="4600590" y="3283063"/>
                </a:lnTo>
                <a:lnTo>
                  <a:pt x="4584739" y="3310968"/>
                </a:lnTo>
                <a:lnTo>
                  <a:pt x="4569112" y="3310968"/>
                </a:lnTo>
                <a:close/>
                <a:moveTo>
                  <a:pt x="5676989" y="3222043"/>
                </a:moveTo>
                <a:cubicBezTo>
                  <a:pt x="5680561" y="3222043"/>
                  <a:pt x="5683463" y="3223159"/>
                  <a:pt x="5685695" y="3225392"/>
                </a:cubicBezTo>
                <a:cubicBezTo>
                  <a:pt x="5687928" y="3227624"/>
                  <a:pt x="5689044" y="3230526"/>
                  <a:pt x="5689044" y="3234098"/>
                </a:cubicBezTo>
                <a:cubicBezTo>
                  <a:pt x="5689044" y="3237521"/>
                  <a:pt x="5687928" y="3240424"/>
                  <a:pt x="5685695" y="3242805"/>
                </a:cubicBezTo>
                <a:cubicBezTo>
                  <a:pt x="5683463" y="3245335"/>
                  <a:pt x="5680561" y="3246600"/>
                  <a:pt x="5676989" y="3246600"/>
                </a:cubicBezTo>
                <a:cubicBezTo>
                  <a:pt x="5673714" y="3246600"/>
                  <a:pt x="5670812" y="3245335"/>
                  <a:pt x="5668282" y="3242805"/>
                </a:cubicBezTo>
                <a:cubicBezTo>
                  <a:pt x="5665901" y="3240424"/>
                  <a:pt x="5664710" y="3237521"/>
                  <a:pt x="5664710" y="3234098"/>
                </a:cubicBezTo>
                <a:cubicBezTo>
                  <a:pt x="5664710" y="3230526"/>
                  <a:pt x="5665901" y="3227624"/>
                  <a:pt x="5668282" y="3225392"/>
                </a:cubicBezTo>
                <a:cubicBezTo>
                  <a:pt x="5670664" y="3223159"/>
                  <a:pt x="5673566" y="3222043"/>
                  <a:pt x="5676989" y="3222043"/>
                </a:cubicBezTo>
                <a:close/>
                <a:moveTo>
                  <a:pt x="1471762" y="3222043"/>
                </a:moveTo>
                <a:cubicBezTo>
                  <a:pt x="1475333" y="3222043"/>
                  <a:pt x="1478236" y="3223159"/>
                  <a:pt x="1480468" y="3225392"/>
                </a:cubicBezTo>
                <a:cubicBezTo>
                  <a:pt x="1482700" y="3227624"/>
                  <a:pt x="1483817" y="3230526"/>
                  <a:pt x="1483817" y="3234098"/>
                </a:cubicBezTo>
                <a:cubicBezTo>
                  <a:pt x="1483817" y="3237521"/>
                  <a:pt x="1482700" y="3240424"/>
                  <a:pt x="1480468" y="3242805"/>
                </a:cubicBezTo>
                <a:cubicBezTo>
                  <a:pt x="1478236" y="3245335"/>
                  <a:pt x="1475333" y="3246600"/>
                  <a:pt x="1471762" y="3246600"/>
                </a:cubicBezTo>
                <a:cubicBezTo>
                  <a:pt x="1468487" y="3246600"/>
                  <a:pt x="1465585" y="3245335"/>
                  <a:pt x="1463055" y="3242805"/>
                </a:cubicBezTo>
                <a:cubicBezTo>
                  <a:pt x="1460674" y="3240424"/>
                  <a:pt x="1459483" y="3237521"/>
                  <a:pt x="1459483" y="3234098"/>
                </a:cubicBezTo>
                <a:cubicBezTo>
                  <a:pt x="1459483" y="3230526"/>
                  <a:pt x="1460674" y="3227624"/>
                  <a:pt x="1463055" y="3225392"/>
                </a:cubicBezTo>
                <a:cubicBezTo>
                  <a:pt x="1465436" y="3223159"/>
                  <a:pt x="1468339" y="3222043"/>
                  <a:pt x="1471762" y="3222043"/>
                </a:cubicBezTo>
                <a:close/>
                <a:moveTo>
                  <a:pt x="4754329" y="3143909"/>
                </a:moveTo>
                <a:cubicBezTo>
                  <a:pt x="4743613" y="3143909"/>
                  <a:pt x="4735577" y="3146141"/>
                  <a:pt x="4730219" y="3150606"/>
                </a:cubicBezTo>
                <a:cubicBezTo>
                  <a:pt x="4724861" y="3155071"/>
                  <a:pt x="4722182" y="3160726"/>
                  <a:pt x="4722182" y="3167572"/>
                </a:cubicBezTo>
                <a:cubicBezTo>
                  <a:pt x="4722182" y="3173972"/>
                  <a:pt x="4724638" y="3179181"/>
                  <a:pt x="4729549" y="3183199"/>
                </a:cubicBezTo>
                <a:cubicBezTo>
                  <a:pt x="4734461" y="3187218"/>
                  <a:pt x="4740637" y="3189227"/>
                  <a:pt x="4748078" y="3189227"/>
                </a:cubicBezTo>
                <a:cubicBezTo>
                  <a:pt x="4754627" y="3189227"/>
                  <a:pt x="4760729" y="3187515"/>
                  <a:pt x="4766384" y="3184092"/>
                </a:cubicBezTo>
                <a:cubicBezTo>
                  <a:pt x="4772040" y="3180669"/>
                  <a:pt x="4776504" y="3176204"/>
                  <a:pt x="4779779" y="3170698"/>
                </a:cubicBezTo>
                <a:cubicBezTo>
                  <a:pt x="4783053" y="3165191"/>
                  <a:pt x="4784690" y="3159015"/>
                  <a:pt x="4784690" y="3152168"/>
                </a:cubicBezTo>
                <a:cubicBezTo>
                  <a:pt x="4781118" y="3149787"/>
                  <a:pt x="4776653" y="3147778"/>
                  <a:pt x="4771295" y="3146141"/>
                </a:cubicBezTo>
                <a:cubicBezTo>
                  <a:pt x="4766235" y="3144653"/>
                  <a:pt x="4760580" y="3143909"/>
                  <a:pt x="4754329" y="3143909"/>
                </a:cubicBezTo>
                <a:close/>
                <a:moveTo>
                  <a:pt x="4030429" y="3143909"/>
                </a:moveTo>
                <a:cubicBezTo>
                  <a:pt x="4019714" y="3143909"/>
                  <a:pt x="4011677" y="3146141"/>
                  <a:pt x="4006319" y="3150606"/>
                </a:cubicBezTo>
                <a:cubicBezTo>
                  <a:pt x="4000961" y="3155071"/>
                  <a:pt x="3998282" y="3160726"/>
                  <a:pt x="3998282" y="3167572"/>
                </a:cubicBezTo>
                <a:cubicBezTo>
                  <a:pt x="3998282" y="3173972"/>
                  <a:pt x="4000738" y="3179181"/>
                  <a:pt x="4005649" y="3183199"/>
                </a:cubicBezTo>
                <a:cubicBezTo>
                  <a:pt x="4010561" y="3187218"/>
                  <a:pt x="4016737" y="3189227"/>
                  <a:pt x="4024178" y="3189227"/>
                </a:cubicBezTo>
                <a:cubicBezTo>
                  <a:pt x="4030727" y="3189227"/>
                  <a:pt x="4036829" y="3187515"/>
                  <a:pt x="4042484" y="3184092"/>
                </a:cubicBezTo>
                <a:cubicBezTo>
                  <a:pt x="4048140" y="3180669"/>
                  <a:pt x="4052605" y="3176204"/>
                  <a:pt x="4055879" y="3170698"/>
                </a:cubicBezTo>
                <a:cubicBezTo>
                  <a:pt x="4059153" y="3165191"/>
                  <a:pt x="4060790" y="3159015"/>
                  <a:pt x="4060790" y="3152168"/>
                </a:cubicBezTo>
                <a:cubicBezTo>
                  <a:pt x="4057218" y="3149787"/>
                  <a:pt x="4052753" y="3147778"/>
                  <a:pt x="4047396" y="3146141"/>
                </a:cubicBezTo>
                <a:cubicBezTo>
                  <a:pt x="4042335" y="3144653"/>
                  <a:pt x="4036680" y="3143909"/>
                  <a:pt x="4030429" y="3143909"/>
                </a:cubicBezTo>
                <a:close/>
                <a:moveTo>
                  <a:pt x="1796877" y="3143909"/>
                </a:moveTo>
                <a:cubicBezTo>
                  <a:pt x="1786161" y="3143909"/>
                  <a:pt x="1778124" y="3146141"/>
                  <a:pt x="1772766" y="3150606"/>
                </a:cubicBezTo>
                <a:cubicBezTo>
                  <a:pt x="1767409" y="3155071"/>
                  <a:pt x="1764730" y="3160726"/>
                  <a:pt x="1764730" y="3167572"/>
                </a:cubicBezTo>
                <a:cubicBezTo>
                  <a:pt x="1764730" y="3173972"/>
                  <a:pt x="1767185" y="3179181"/>
                  <a:pt x="1772097" y="3183199"/>
                </a:cubicBezTo>
                <a:cubicBezTo>
                  <a:pt x="1777008" y="3187218"/>
                  <a:pt x="1783184" y="3189227"/>
                  <a:pt x="1790626" y="3189227"/>
                </a:cubicBezTo>
                <a:cubicBezTo>
                  <a:pt x="1797174" y="3189227"/>
                  <a:pt x="1803276" y="3187515"/>
                  <a:pt x="1808932" y="3184092"/>
                </a:cubicBezTo>
                <a:cubicBezTo>
                  <a:pt x="1814587" y="3180669"/>
                  <a:pt x="1819052" y="3176204"/>
                  <a:pt x="1822326" y="3170698"/>
                </a:cubicBezTo>
                <a:cubicBezTo>
                  <a:pt x="1825600" y="3165191"/>
                  <a:pt x="1827238" y="3159015"/>
                  <a:pt x="1827238" y="3152168"/>
                </a:cubicBezTo>
                <a:cubicBezTo>
                  <a:pt x="1823666" y="3149787"/>
                  <a:pt x="1819201" y="3147778"/>
                  <a:pt x="1813843" y="3146141"/>
                </a:cubicBezTo>
                <a:cubicBezTo>
                  <a:pt x="1808783" y="3144653"/>
                  <a:pt x="1803127" y="3143909"/>
                  <a:pt x="1796877" y="3143909"/>
                </a:cubicBezTo>
                <a:close/>
                <a:moveTo>
                  <a:pt x="1025352" y="3143909"/>
                </a:moveTo>
                <a:cubicBezTo>
                  <a:pt x="1014636" y="3143909"/>
                  <a:pt x="1006599" y="3146141"/>
                  <a:pt x="1001241" y="3150606"/>
                </a:cubicBezTo>
                <a:cubicBezTo>
                  <a:pt x="995884" y="3155071"/>
                  <a:pt x="993205" y="3160726"/>
                  <a:pt x="993205" y="3167572"/>
                </a:cubicBezTo>
                <a:cubicBezTo>
                  <a:pt x="993205" y="3173972"/>
                  <a:pt x="995660" y="3179181"/>
                  <a:pt x="1000572" y="3183199"/>
                </a:cubicBezTo>
                <a:cubicBezTo>
                  <a:pt x="1005483" y="3187218"/>
                  <a:pt x="1011659" y="3189227"/>
                  <a:pt x="1019101" y="3189227"/>
                </a:cubicBezTo>
                <a:cubicBezTo>
                  <a:pt x="1025649" y="3189227"/>
                  <a:pt x="1031751" y="3187515"/>
                  <a:pt x="1037407" y="3184092"/>
                </a:cubicBezTo>
                <a:cubicBezTo>
                  <a:pt x="1043062" y="3180669"/>
                  <a:pt x="1047527" y="3176204"/>
                  <a:pt x="1050801" y="3170698"/>
                </a:cubicBezTo>
                <a:cubicBezTo>
                  <a:pt x="1054075" y="3165191"/>
                  <a:pt x="1055713" y="3159015"/>
                  <a:pt x="1055713" y="3152168"/>
                </a:cubicBezTo>
                <a:cubicBezTo>
                  <a:pt x="1052141" y="3149787"/>
                  <a:pt x="1047676" y="3147778"/>
                  <a:pt x="1042318" y="3146141"/>
                </a:cubicBezTo>
                <a:cubicBezTo>
                  <a:pt x="1037258" y="3144653"/>
                  <a:pt x="1031602" y="3143909"/>
                  <a:pt x="1025352" y="3143909"/>
                </a:cubicBezTo>
                <a:close/>
                <a:moveTo>
                  <a:pt x="158577" y="3143909"/>
                </a:moveTo>
                <a:cubicBezTo>
                  <a:pt x="147861" y="3143909"/>
                  <a:pt x="139824" y="3146141"/>
                  <a:pt x="134466" y="3150606"/>
                </a:cubicBezTo>
                <a:cubicBezTo>
                  <a:pt x="129109" y="3155071"/>
                  <a:pt x="126430" y="3160726"/>
                  <a:pt x="126430" y="3167572"/>
                </a:cubicBezTo>
                <a:cubicBezTo>
                  <a:pt x="126430" y="3173972"/>
                  <a:pt x="128885" y="3179181"/>
                  <a:pt x="133797" y="3183199"/>
                </a:cubicBezTo>
                <a:cubicBezTo>
                  <a:pt x="138708" y="3187218"/>
                  <a:pt x="144884" y="3189227"/>
                  <a:pt x="152326" y="3189227"/>
                </a:cubicBezTo>
                <a:cubicBezTo>
                  <a:pt x="158874" y="3189227"/>
                  <a:pt x="164976" y="3187515"/>
                  <a:pt x="170632" y="3184092"/>
                </a:cubicBezTo>
                <a:cubicBezTo>
                  <a:pt x="176287" y="3180669"/>
                  <a:pt x="180752" y="3176204"/>
                  <a:pt x="184026" y="3170698"/>
                </a:cubicBezTo>
                <a:cubicBezTo>
                  <a:pt x="187300" y="3165191"/>
                  <a:pt x="188938" y="3159015"/>
                  <a:pt x="188938" y="3152168"/>
                </a:cubicBezTo>
                <a:cubicBezTo>
                  <a:pt x="185366" y="3149787"/>
                  <a:pt x="180901" y="3147778"/>
                  <a:pt x="175543" y="3146141"/>
                </a:cubicBezTo>
                <a:cubicBezTo>
                  <a:pt x="170483" y="3144653"/>
                  <a:pt x="164827" y="3143909"/>
                  <a:pt x="158577" y="3143909"/>
                </a:cubicBezTo>
                <a:close/>
                <a:moveTo>
                  <a:pt x="5676989" y="3099930"/>
                </a:moveTo>
                <a:cubicBezTo>
                  <a:pt x="5669845" y="3099930"/>
                  <a:pt x="5663148" y="3101716"/>
                  <a:pt x="5656897" y="3105288"/>
                </a:cubicBezTo>
                <a:cubicBezTo>
                  <a:pt x="5650795" y="3108860"/>
                  <a:pt x="5645809" y="3113994"/>
                  <a:pt x="5641940" y="3120691"/>
                </a:cubicBezTo>
                <a:cubicBezTo>
                  <a:pt x="5638219" y="3127240"/>
                  <a:pt x="5636359" y="3135128"/>
                  <a:pt x="5636359" y="3144355"/>
                </a:cubicBezTo>
                <a:cubicBezTo>
                  <a:pt x="5636359" y="3153434"/>
                  <a:pt x="5638219" y="3161247"/>
                  <a:pt x="5641940" y="3167795"/>
                </a:cubicBezTo>
                <a:cubicBezTo>
                  <a:pt x="5645809" y="3174493"/>
                  <a:pt x="5650795" y="3179627"/>
                  <a:pt x="5656897" y="3183199"/>
                </a:cubicBezTo>
                <a:cubicBezTo>
                  <a:pt x="5663446" y="3186920"/>
                  <a:pt x="5670143" y="3188780"/>
                  <a:pt x="5676989" y="3188780"/>
                </a:cubicBezTo>
                <a:cubicBezTo>
                  <a:pt x="5683835" y="3188780"/>
                  <a:pt x="5690532" y="3186920"/>
                  <a:pt x="5697081" y="3183199"/>
                </a:cubicBezTo>
                <a:cubicBezTo>
                  <a:pt x="5703034" y="3179776"/>
                  <a:pt x="5707945" y="3174642"/>
                  <a:pt x="5711814" y="3167795"/>
                </a:cubicBezTo>
                <a:cubicBezTo>
                  <a:pt x="5715535" y="3161247"/>
                  <a:pt x="5717396" y="3153434"/>
                  <a:pt x="5717396" y="3144355"/>
                </a:cubicBezTo>
                <a:cubicBezTo>
                  <a:pt x="5717396" y="3135128"/>
                  <a:pt x="5715535" y="3127240"/>
                  <a:pt x="5711814" y="3120691"/>
                </a:cubicBezTo>
                <a:cubicBezTo>
                  <a:pt x="5707945" y="3113845"/>
                  <a:pt x="5703034" y="3108711"/>
                  <a:pt x="5697081" y="3105288"/>
                </a:cubicBezTo>
                <a:cubicBezTo>
                  <a:pt x="5690830" y="3101716"/>
                  <a:pt x="5684132" y="3099930"/>
                  <a:pt x="5676989" y="3099930"/>
                </a:cubicBezTo>
                <a:close/>
                <a:moveTo>
                  <a:pt x="5408280" y="3099930"/>
                </a:moveTo>
                <a:cubicBezTo>
                  <a:pt x="5401880" y="3099930"/>
                  <a:pt x="5395555" y="3101790"/>
                  <a:pt x="5389304" y="3105511"/>
                </a:cubicBezTo>
                <a:cubicBezTo>
                  <a:pt x="5383500" y="3108934"/>
                  <a:pt x="5378737" y="3114143"/>
                  <a:pt x="5375017" y="3121138"/>
                </a:cubicBezTo>
                <a:cubicBezTo>
                  <a:pt x="5371445" y="3127835"/>
                  <a:pt x="5369659" y="3135574"/>
                  <a:pt x="5369659" y="3144355"/>
                </a:cubicBezTo>
                <a:cubicBezTo>
                  <a:pt x="5369659" y="3153136"/>
                  <a:pt x="5371445" y="3160875"/>
                  <a:pt x="5375017" y="3167572"/>
                </a:cubicBezTo>
                <a:cubicBezTo>
                  <a:pt x="5378737" y="3174567"/>
                  <a:pt x="5383500" y="3179776"/>
                  <a:pt x="5389304" y="3183199"/>
                </a:cubicBezTo>
                <a:cubicBezTo>
                  <a:pt x="5395555" y="3186920"/>
                  <a:pt x="5401880" y="3188780"/>
                  <a:pt x="5408280" y="3188780"/>
                </a:cubicBezTo>
                <a:cubicBezTo>
                  <a:pt x="5414828" y="3188780"/>
                  <a:pt x="5421153" y="3186920"/>
                  <a:pt x="5427255" y="3183199"/>
                </a:cubicBezTo>
                <a:cubicBezTo>
                  <a:pt x="5433208" y="3179627"/>
                  <a:pt x="5437971" y="3174418"/>
                  <a:pt x="5441543" y="3167572"/>
                </a:cubicBezTo>
                <a:cubicBezTo>
                  <a:pt x="5445115" y="3160875"/>
                  <a:pt x="5446900" y="3153136"/>
                  <a:pt x="5446900" y="3144355"/>
                </a:cubicBezTo>
                <a:cubicBezTo>
                  <a:pt x="5446900" y="3135425"/>
                  <a:pt x="5445115" y="3127612"/>
                  <a:pt x="5441543" y="3120915"/>
                </a:cubicBezTo>
                <a:cubicBezTo>
                  <a:pt x="5437971" y="3114366"/>
                  <a:pt x="5433208" y="3109232"/>
                  <a:pt x="5427255" y="3105511"/>
                </a:cubicBezTo>
                <a:cubicBezTo>
                  <a:pt x="5421153" y="3101790"/>
                  <a:pt x="5414828" y="3099930"/>
                  <a:pt x="5408280" y="3099930"/>
                </a:cubicBezTo>
                <a:close/>
                <a:moveTo>
                  <a:pt x="4626783" y="3099930"/>
                </a:moveTo>
                <a:cubicBezTo>
                  <a:pt x="4619788" y="3099930"/>
                  <a:pt x="4613389" y="3101716"/>
                  <a:pt x="4607585" y="3105288"/>
                </a:cubicBezTo>
                <a:cubicBezTo>
                  <a:pt x="4601631" y="3109008"/>
                  <a:pt x="4597018" y="3113994"/>
                  <a:pt x="4593744" y="3120245"/>
                </a:cubicBezTo>
                <a:cubicBezTo>
                  <a:pt x="4590321" y="3126793"/>
                  <a:pt x="4588609" y="3134607"/>
                  <a:pt x="4588609" y="3143685"/>
                </a:cubicBezTo>
                <a:cubicBezTo>
                  <a:pt x="4588609" y="3152466"/>
                  <a:pt x="4590321" y="3160280"/>
                  <a:pt x="4593744" y="3167126"/>
                </a:cubicBezTo>
                <a:cubicBezTo>
                  <a:pt x="4597018" y="3173674"/>
                  <a:pt x="4601631" y="3178660"/>
                  <a:pt x="4607585" y="3182083"/>
                </a:cubicBezTo>
                <a:cubicBezTo>
                  <a:pt x="4613538" y="3185506"/>
                  <a:pt x="4619937" y="3187218"/>
                  <a:pt x="4626783" y="3187218"/>
                </a:cubicBezTo>
                <a:cubicBezTo>
                  <a:pt x="4633927" y="3187218"/>
                  <a:pt x="4640252" y="3185506"/>
                  <a:pt x="4645759" y="3182083"/>
                </a:cubicBezTo>
                <a:cubicBezTo>
                  <a:pt x="4651563" y="3178511"/>
                  <a:pt x="4656177" y="3173451"/>
                  <a:pt x="4659600" y="3166902"/>
                </a:cubicBezTo>
                <a:cubicBezTo>
                  <a:pt x="4663023" y="3160354"/>
                  <a:pt x="4664735" y="3152615"/>
                  <a:pt x="4664735" y="3143685"/>
                </a:cubicBezTo>
                <a:cubicBezTo>
                  <a:pt x="4664735" y="3134458"/>
                  <a:pt x="4663023" y="3126570"/>
                  <a:pt x="4659600" y="3120022"/>
                </a:cubicBezTo>
                <a:cubicBezTo>
                  <a:pt x="4656177" y="3113324"/>
                  <a:pt x="4651563" y="3108339"/>
                  <a:pt x="4645759" y="3105064"/>
                </a:cubicBezTo>
                <a:cubicBezTo>
                  <a:pt x="4639806" y="3101641"/>
                  <a:pt x="4633481" y="3099930"/>
                  <a:pt x="4626783" y="3099930"/>
                </a:cubicBezTo>
                <a:close/>
                <a:moveTo>
                  <a:pt x="4321090" y="3099930"/>
                </a:moveTo>
                <a:cubicBezTo>
                  <a:pt x="4312161" y="3099930"/>
                  <a:pt x="4304347" y="3102906"/>
                  <a:pt x="4297650" y="3108860"/>
                </a:cubicBezTo>
                <a:cubicBezTo>
                  <a:pt x="4291399" y="3114515"/>
                  <a:pt x="4287232" y="3122254"/>
                  <a:pt x="4285148" y="3132077"/>
                </a:cubicBezTo>
                <a:lnTo>
                  <a:pt x="4356139" y="3132077"/>
                </a:lnTo>
                <a:cubicBezTo>
                  <a:pt x="4355991" y="3127165"/>
                  <a:pt x="4354651" y="3122254"/>
                  <a:pt x="4352121" y="3117343"/>
                </a:cubicBezTo>
                <a:cubicBezTo>
                  <a:pt x="4349740" y="3112580"/>
                  <a:pt x="4345945" y="3108487"/>
                  <a:pt x="4340736" y="3105064"/>
                </a:cubicBezTo>
                <a:cubicBezTo>
                  <a:pt x="4335527" y="3101641"/>
                  <a:pt x="4328978" y="3099930"/>
                  <a:pt x="4321090" y="3099930"/>
                </a:cubicBezTo>
                <a:close/>
                <a:moveTo>
                  <a:pt x="1675358" y="3099930"/>
                </a:moveTo>
                <a:cubicBezTo>
                  <a:pt x="1668661" y="3099930"/>
                  <a:pt x="1662262" y="3101790"/>
                  <a:pt x="1656160" y="3105511"/>
                </a:cubicBezTo>
                <a:cubicBezTo>
                  <a:pt x="1650355" y="3109083"/>
                  <a:pt x="1645667" y="3114217"/>
                  <a:pt x="1642095" y="3120915"/>
                </a:cubicBezTo>
                <a:cubicBezTo>
                  <a:pt x="1638375" y="3127910"/>
                  <a:pt x="1636514" y="3135723"/>
                  <a:pt x="1636514" y="3144355"/>
                </a:cubicBezTo>
                <a:cubicBezTo>
                  <a:pt x="1636514" y="3152838"/>
                  <a:pt x="1638375" y="3160577"/>
                  <a:pt x="1642095" y="3167572"/>
                </a:cubicBezTo>
                <a:cubicBezTo>
                  <a:pt x="1645816" y="3174418"/>
                  <a:pt x="1650504" y="3179627"/>
                  <a:pt x="1656160" y="3183199"/>
                </a:cubicBezTo>
                <a:cubicBezTo>
                  <a:pt x="1662262" y="3186920"/>
                  <a:pt x="1668661" y="3188780"/>
                  <a:pt x="1675358" y="3188780"/>
                </a:cubicBezTo>
                <a:cubicBezTo>
                  <a:pt x="1681758" y="3188780"/>
                  <a:pt x="1688083" y="3186920"/>
                  <a:pt x="1694334" y="3183199"/>
                </a:cubicBezTo>
                <a:cubicBezTo>
                  <a:pt x="1699990" y="3179925"/>
                  <a:pt x="1704678" y="3174716"/>
                  <a:pt x="1708398" y="3167572"/>
                </a:cubicBezTo>
                <a:cubicBezTo>
                  <a:pt x="1711970" y="3160875"/>
                  <a:pt x="1713756" y="3153136"/>
                  <a:pt x="1713756" y="3144355"/>
                </a:cubicBezTo>
                <a:cubicBezTo>
                  <a:pt x="1713756" y="3135425"/>
                  <a:pt x="1711970" y="3127612"/>
                  <a:pt x="1708398" y="3120915"/>
                </a:cubicBezTo>
                <a:cubicBezTo>
                  <a:pt x="1704678" y="3114068"/>
                  <a:pt x="1699990" y="3108934"/>
                  <a:pt x="1694334" y="3105511"/>
                </a:cubicBezTo>
                <a:cubicBezTo>
                  <a:pt x="1688083" y="3101790"/>
                  <a:pt x="1681758" y="3099930"/>
                  <a:pt x="1675358" y="3099930"/>
                </a:cubicBezTo>
                <a:close/>
                <a:moveTo>
                  <a:pt x="1471762" y="3099930"/>
                </a:moveTo>
                <a:cubicBezTo>
                  <a:pt x="1464618" y="3099930"/>
                  <a:pt x="1457921" y="3101716"/>
                  <a:pt x="1451670" y="3105288"/>
                </a:cubicBezTo>
                <a:cubicBezTo>
                  <a:pt x="1445568" y="3108860"/>
                  <a:pt x="1440582" y="3113994"/>
                  <a:pt x="1436713" y="3120691"/>
                </a:cubicBezTo>
                <a:cubicBezTo>
                  <a:pt x="1432992" y="3127240"/>
                  <a:pt x="1431132" y="3135128"/>
                  <a:pt x="1431132" y="3144355"/>
                </a:cubicBezTo>
                <a:cubicBezTo>
                  <a:pt x="1431132" y="3153434"/>
                  <a:pt x="1432992" y="3161247"/>
                  <a:pt x="1436713" y="3167795"/>
                </a:cubicBezTo>
                <a:cubicBezTo>
                  <a:pt x="1440582" y="3174493"/>
                  <a:pt x="1445568" y="3179627"/>
                  <a:pt x="1451670" y="3183199"/>
                </a:cubicBezTo>
                <a:cubicBezTo>
                  <a:pt x="1458218" y="3186920"/>
                  <a:pt x="1464916" y="3188780"/>
                  <a:pt x="1471762" y="3188780"/>
                </a:cubicBezTo>
                <a:cubicBezTo>
                  <a:pt x="1478608" y="3188780"/>
                  <a:pt x="1485305" y="3186920"/>
                  <a:pt x="1491853" y="3183199"/>
                </a:cubicBezTo>
                <a:cubicBezTo>
                  <a:pt x="1497807" y="3179776"/>
                  <a:pt x="1502718" y="3174642"/>
                  <a:pt x="1506587" y="3167795"/>
                </a:cubicBezTo>
                <a:cubicBezTo>
                  <a:pt x="1510308" y="3161247"/>
                  <a:pt x="1512168" y="3153434"/>
                  <a:pt x="1512168" y="3144355"/>
                </a:cubicBezTo>
                <a:cubicBezTo>
                  <a:pt x="1512168" y="3135128"/>
                  <a:pt x="1510308" y="3127240"/>
                  <a:pt x="1506587" y="3120691"/>
                </a:cubicBezTo>
                <a:cubicBezTo>
                  <a:pt x="1502718" y="3113845"/>
                  <a:pt x="1497807" y="3108711"/>
                  <a:pt x="1491853" y="3105288"/>
                </a:cubicBezTo>
                <a:cubicBezTo>
                  <a:pt x="1485603" y="3101716"/>
                  <a:pt x="1478905" y="3099930"/>
                  <a:pt x="1471762" y="3099930"/>
                </a:cubicBezTo>
                <a:close/>
                <a:moveTo>
                  <a:pt x="1341983" y="3099930"/>
                </a:moveTo>
                <a:cubicBezTo>
                  <a:pt x="1335286" y="3099930"/>
                  <a:pt x="1328887" y="3101790"/>
                  <a:pt x="1322785" y="3105511"/>
                </a:cubicBezTo>
                <a:cubicBezTo>
                  <a:pt x="1316980" y="3109083"/>
                  <a:pt x="1312292" y="3114217"/>
                  <a:pt x="1308720" y="3120915"/>
                </a:cubicBezTo>
                <a:cubicBezTo>
                  <a:pt x="1305000" y="3127910"/>
                  <a:pt x="1303139" y="3135723"/>
                  <a:pt x="1303139" y="3144355"/>
                </a:cubicBezTo>
                <a:cubicBezTo>
                  <a:pt x="1303139" y="3152838"/>
                  <a:pt x="1305000" y="3160577"/>
                  <a:pt x="1308720" y="3167572"/>
                </a:cubicBezTo>
                <a:cubicBezTo>
                  <a:pt x="1312441" y="3174418"/>
                  <a:pt x="1317129" y="3179627"/>
                  <a:pt x="1322785" y="3183199"/>
                </a:cubicBezTo>
                <a:cubicBezTo>
                  <a:pt x="1328887" y="3186920"/>
                  <a:pt x="1335286" y="3188780"/>
                  <a:pt x="1341983" y="3188780"/>
                </a:cubicBezTo>
                <a:cubicBezTo>
                  <a:pt x="1348383" y="3188780"/>
                  <a:pt x="1354708" y="3186920"/>
                  <a:pt x="1360959" y="3183199"/>
                </a:cubicBezTo>
                <a:cubicBezTo>
                  <a:pt x="1366615" y="3179925"/>
                  <a:pt x="1371303" y="3174716"/>
                  <a:pt x="1375023" y="3167572"/>
                </a:cubicBezTo>
                <a:cubicBezTo>
                  <a:pt x="1378595" y="3160875"/>
                  <a:pt x="1380381" y="3153136"/>
                  <a:pt x="1380381" y="3144355"/>
                </a:cubicBezTo>
                <a:cubicBezTo>
                  <a:pt x="1380381" y="3135425"/>
                  <a:pt x="1378595" y="3127612"/>
                  <a:pt x="1375023" y="3120915"/>
                </a:cubicBezTo>
                <a:cubicBezTo>
                  <a:pt x="1371303" y="3114068"/>
                  <a:pt x="1366615" y="3108934"/>
                  <a:pt x="1360959" y="3105511"/>
                </a:cubicBezTo>
                <a:cubicBezTo>
                  <a:pt x="1354708" y="3101790"/>
                  <a:pt x="1348383" y="3099930"/>
                  <a:pt x="1341983" y="3099930"/>
                </a:cubicBezTo>
                <a:close/>
                <a:moveTo>
                  <a:pt x="900262" y="3099930"/>
                </a:moveTo>
                <a:cubicBezTo>
                  <a:pt x="893118" y="3099930"/>
                  <a:pt x="886421" y="3101716"/>
                  <a:pt x="880170" y="3105288"/>
                </a:cubicBezTo>
                <a:cubicBezTo>
                  <a:pt x="874068" y="3108860"/>
                  <a:pt x="869082" y="3113994"/>
                  <a:pt x="865212" y="3120691"/>
                </a:cubicBezTo>
                <a:cubicBezTo>
                  <a:pt x="861492" y="3127240"/>
                  <a:pt x="859632" y="3135128"/>
                  <a:pt x="859632" y="3144355"/>
                </a:cubicBezTo>
                <a:cubicBezTo>
                  <a:pt x="859632" y="3153434"/>
                  <a:pt x="861492" y="3161247"/>
                  <a:pt x="865212" y="3167795"/>
                </a:cubicBezTo>
                <a:cubicBezTo>
                  <a:pt x="869082" y="3174493"/>
                  <a:pt x="874068" y="3179627"/>
                  <a:pt x="880170" y="3183199"/>
                </a:cubicBezTo>
                <a:cubicBezTo>
                  <a:pt x="886718" y="3186920"/>
                  <a:pt x="893416" y="3188780"/>
                  <a:pt x="900262" y="3188780"/>
                </a:cubicBezTo>
                <a:cubicBezTo>
                  <a:pt x="907108" y="3188780"/>
                  <a:pt x="913805" y="3186920"/>
                  <a:pt x="920353" y="3183199"/>
                </a:cubicBezTo>
                <a:cubicBezTo>
                  <a:pt x="926306" y="3179776"/>
                  <a:pt x="931218" y="3174642"/>
                  <a:pt x="935087" y="3167795"/>
                </a:cubicBezTo>
                <a:cubicBezTo>
                  <a:pt x="938808" y="3161247"/>
                  <a:pt x="940668" y="3153434"/>
                  <a:pt x="940668" y="3144355"/>
                </a:cubicBezTo>
                <a:cubicBezTo>
                  <a:pt x="940668" y="3135128"/>
                  <a:pt x="938808" y="3127240"/>
                  <a:pt x="935087" y="3120691"/>
                </a:cubicBezTo>
                <a:cubicBezTo>
                  <a:pt x="931218" y="3113845"/>
                  <a:pt x="926306" y="3108711"/>
                  <a:pt x="920353" y="3105288"/>
                </a:cubicBezTo>
                <a:cubicBezTo>
                  <a:pt x="914103" y="3101716"/>
                  <a:pt x="907405" y="3099930"/>
                  <a:pt x="900262" y="3099930"/>
                </a:cubicBezTo>
                <a:close/>
                <a:moveTo>
                  <a:pt x="5263247" y="3086089"/>
                </a:moveTo>
                <a:lnTo>
                  <a:pt x="5282669" y="3086089"/>
                </a:lnTo>
                <a:lnTo>
                  <a:pt x="5282669" y="3202621"/>
                </a:lnTo>
                <a:lnTo>
                  <a:pt x="5263247" y="3202621"/>
                </a:lnTo>
                <a:close/>
                <a:moveTo>
                  <a:pt x="4820111" y="3086089"/>
                </a:moveTo>
                <a:lnTo>
                  <a:pt x="4841096" y="3086089"/>
                </a:lnTo>
                <a:lnTo>
                  <a:pt x="4877708" y="3172707"/>
                </a:lnTo>
                <a:lnTo>
                  <a:pt x="4878154" y="3172707"/>
                </a:lnTo>
                <a:lnTo>
                  <a:pt x="4913426" y="3086089"/>
                </a:lnTo>
                <a:lnTo>
                  <a:pt x="4934411" y="3086089"/>
                </a:lnTo>
                <a:lnTo>
                  <a:pt x="4862527" y="3251958"/>
                </a:lnTo>
                <a:lnTo>
                  <a:pt x="4842435" y="3251958"/>
                </a:lnTo>
                <a:lnTo>
                  <a:pt x="4868331" y="3195254"/>
                </a:lnTo>
                <a:close/>
                <a:moveTo>
                  <a:pt x="4143613" y="3086089"/>
                </a:moveTo>
                <a:lnTo>
                  <a:pt x="4164374" y="3086089"/>
                </a:lnTo>
                <a:lnTo>
                  <a:pt x="4200540" y="3179851"/>
                </a:lnTo>
                <a:lnTo>
                  <a:pt x="4200986" y="3179851"/>
                </a:lnTo>
                <a:lnTo>
                  <a:pt x="4237598" y="3086089"/>
                </a:lnTo>
                <a:lnTo>
                  <a:pt x="4257913" y="3086089"/>
                </a:lnTo>
                <a:lnTo>
                  <a:pt x="4210362" y="3202621"/>
                </a:lnTo>
                <a:lnTo>
                  <a:pt x="4190717" y="3202621"/>
                </a:lnTo>
                <a:close/>
                <a:moveTo>
                  <a:pt x="667494" y="3086089"/>
                </a:moveTo>
                <a:lnTo>
                  <a:pt x="686916" y="3086089"/>
                </a:lnTo>
                <a:lnTo>
                  <a:pt x="686916" y="3202621"/>
                </a:lnTo>
                <a:lnTo>
                  <a:pt x="667494" y="3202621"/>
                </a:lnTo>
                <a:close/>
                <a:moveTo>
                  <a:pt x="235967" y="3086089"/>
                </a:moveTo>
                <a:lnTo>
                  <a:pt x="255389" y="3086089"/>
                </a:lnTo>
                <a:lnTo>
                  <a:pt x="255389" y="3156410"/>
                </a:lnTo>
                <a:cubicBezTo>
                  <a:pt x="255389" y="3167721"/>
                  <a:pt x="257919" y="3175907"/>
                  <a:pt x="262979" y="3180967"/>
                </a:cubicBezTo>
                <a:cubicBezTo>
                  <a:pt x="268188" y="3186176"/>
                  <a:pt x="274960" y="3188780"/>
                  <a:pt x="283295" y="3188780"/>
                </a:cubicBezTo>
                <a:cubicBezTo>
                  <a:pt x="289843" y="3188780"/>
                  <a:pt x="295722" y="3186994"/>
                  <a:pt x="300931" y="3183422"/>
                </a:cubicBezTo>
                <a:cubicBezTo>
                  <a:pt x="305842" y="3179999"/>
                  <a:pt x="309786" y="3175460"/>
                  <a:pt x="312762" y="3169805"/>
                </a:cubicBezTo>
                <a:cubicBezTo>
                  <a:pt x="315590" y="3164298"/>
                  <a:pt x="317004" y="3158345"/>
                  <a:pt x="317004" y="3151945"/>
                </a:cubicBezTo>
                <a:lnTo>
                  <a:pt x="317004" y="3086089"/>
                </a:lnTo>
                <a:lnTo>
                  <a:pt x="336426" y="3086089"/>
                </a:lnTo>
                <a:lnTo>
                  <a:pt x="336426" y="3202621"/>
                </a:lnTo>
                <a:lnTo>
                  <a:pt x="317897" y="3202621"/>
                </a:lnTo>
                <a:lnTo>
                  <a:pt x="317897" y="3185655"/>
                </a:lnTo>
                <a:lnTo>
                  <a:pt x="317004" y="3185655"/>
                </a:lnTo>
                <a:cubicBezTo>
                  <a:pt x="314028" y="3191310"/>
                  <a:pt x="308893" y="3196222"/>
                  <a:pt x="301600" y="3200389"/>
                </a:cubicBezTo>
                <a:cubicBezTo>
                  <a:pt x="294903" y="3204258"/>
                  <a:pt x="287462" y="3206193"/>
                  <a:pt x="279276" y="3206193"/>
                </a:cubicBezTo>
                <a:cubicBezTo>
                  <a:pt x="265138" y="3206193"/>
                  <a:pt x="254422" y="3202100"/>
                  <a:pt x="247129" y="3193915"/>
                </a:cubicBezTo>
                <a:cubicBezTo>
                  <a:pt x="239688" y="3185580"/>
                  <a:pt x="235967" y="3174046"/>
                  <a:pt x="235967" y="3159312"/>
                </a:cubicBezTo>
                <a:close/>
                <a:moveTo>
                  <a:pt x="3952518" y="3082517"/>
                </a:moveTo>
                <a:cubicBezTo>
                  <a:pt x="3957727" y="3082517"/>
                  <a:pt x="3962340" y="3083335"/>
                  <a:pt x="3966359" y="3084973"/>
                </a:cubicBezTo>
                <a:lnTo>
                  <a:pt x="3966359" y="3105957"/>
                </a:lnTo>
                <a:cubicBezTo>
                  <a:pt x="3961298" y="3103427"/>
                  <a:pt x="3955792" y="3102162"/>
                  <a:pt x="3949839" y="3102162"/>
                </a:cubicBezTo>
                <a:cubicBezTo>
                  <a:pt x="3944332" y="3102162"/>
                  <a:pt x="3939123" y="3103799"/>
                  <a:pt x="3934212" y="3107074"/>
                </a:cubicBezTo>
                <a:cubicBezTo>
                  <a:pt x="3929598" y="3110050"/>
                  <a:pt x="3925803" y="3114366"/>
                  <a:pt x="3922826" y="3120022"/>
                </a:cubicBezTo>
                <a:cubicBezTo>
                  <a:pt x="3920148" y="3124933"/>
                  <a:pt x="3918808" y="3130737"/>
                  <a:pt x="3918808" y="3137435"/>
                </a:cubicBezTo>
                <a:lnTo>
                  <a:pt x="3918808" y="3202621"/>
                </a:lnTo>
                <a:lnTo>
                  <a:pt x="3899386" y="3202621"/>
                </a:lnTo>
                <a:lnTo>
                  <a:pt x="3899386" y="3086089"/>
                </a:lnTo>
                <a:lnTo>
                  <a:pt x="3917692" y="3086089"/>
                </a:lnTo>
                <a:lnTo>
                  <a:pt x="3917692" y="3104841"/>
                </a:lnTo>
                <a:lnTo>
                  <a:pt x="3918808" y="3104841"/>
                </a:lnTo>
                <a:cubicBezTo>
                  <a:pt x="3920892" y="3098590"/>
                  <a:pt x="3925282" y="3093307"/>
                  <a:pt x="3931979" y="3088991"/>
                </a:cubicBezTo>
                <a:cubicBezTo>
                  <a:pt x="3938528" y="3084675"/>
                  <a:pt x="3945374" y="3082517"/>
                  <a:pt x="3952518" y="3082517"/>
                </a:cubicBezTo>
                <a:close/>
                <a:moveTo>
                  <a:pt x="5809446" y="3082294"/>
                </a:moveTo>
                <a:cubicBezTo>
                  <a:pt x="5821798" y="3082294"/>
                  <a:pt x="5832440" y="3085270"/>
                  <a:pt x="5841370" y="3091223"/>
                </a:cubicBezTo>
                <a:cubicBezTo>
                  <a:pt x="5850002" y="3097028"/>
                  <a:pt x="5856104" y="3104841"/>
                  <a:pt x="5859675" y="3114664"/>
                </a:cubicBezTo>
                <a:lnTo>
                  <a:pt x="5842039" y="3122031"/>
                </a:lnTo>
                <a:cubicBezTo>
                  <a:pt x="5839063" y="3114589"/>
                  <a:pt x="5834821" y="3109083"/>
                  <a:pt x="5829314" y="3105511"/>
                </a:cubicBezTo>
                <a:cubicBezTo>
                  <a:pt x="5823659" y="3101790"/>
                  <a:pt x="5816738" y="3099930"/>
                  <a:pt x="5808553" y="3099930"/>
                </a:cubicBezTo>
                <a:cubicBezTo>
                  <a:pt x="5801707" y="3099930"/>
                  <a:pt x="5795307" y="3101790"/>
                  <a:pt x="5789354" y="3105511"/>
                </a:cubicBezTo>
                <a:cubicBezTo>
                  <a:pt x="5783401" y="3109232"/>
                  <a:pt x="5778638" y="3114441"/>
                  <a:pt x="5775066" y="3121138"/>
                </a:cubicBezTo>
                <a:cubicBezTo>
                  <a:pt x="5771495" y="3127835"/>
                  <a:pt x="5769709" y="3135574"/>
                  <a:pt x="5769709" y="3144355"/>
                </a:cubicBezTo>
                <a:cubicBezTo>
                  <a:pt x="5769709" y="3152987"/>
                  <a:pt x="5771495" y="3160652"/>
                  <a:pt x="5775066" y="3167349"/>
                </a:cubicBezTo>
                <a:cubicBezTo>
                  <a:pt x="5778638" y="3174046"/>
                  <a:pt x="5783401" y="3179255"/>
                  <a:pt x="5789354" y="3182976"/>
                </a:cubicBezTo>
                <a:cubicBezTo>
                  <a:pt x="5795456" y="3186845"/>
                  <a:pt x="5801856" y="3188780"/>
                  <a:pt x="5808553" y="3188780"/>
                </a:cubicBezTo>
                <a:cubicBezTo>
                  <a:pt x="5816590" y="3188780"/>
                  <a:pt x="5823659" y="3186845"/>
                  <a:pt x="5829761" y="3182976"/>
                </a:cubicBezTo>
                <a:cubicBezTo>
                  <a:pt x="5835714" y="3179255"/>
                  <a:pt x="5840179" y="3173823"/>
                  <a:pt x="5843156" y="3166679"/>
                </a:cubicBezTo>
                <a:lnTo>
                  <a:pt x="5860345" y="3174046"/>
                </a:lnTo>
                <a:cubicBezTo>
                  <a:pt x="5856327" y="3183571"/>
                  <a:pt x="5850002" y="3191310"/>
                  <a:pt x="5841370" y="3197263"/>
                </a:cubicBezTo>
                <a:cubicBezTo>
                  <a:pt x="5832738" y="3203217"/>
                  <a:pt x="5822096" y="3206193"/>
                  <a:pt x="5809446" y="3206193"/>
                </a:cubicBezTo>
                <a:cubicBezTo>
                  <a:pt x="5798135" y="3206193"/>
                  <a:pt x="5788014" y="3203514"/>
                  <a:pt x="5779085" y="3198156"/>
                </a:cubicBezTo>
                <a:cubicBezTo>
                  <a:pt x="5770304" y="3192799"/>
                  <a:pt x="5763309" y="3185432"/>
                  <a:pt x="5758100" y="3176055"/>
                </a:cubicBezTo>
                <a:cubicBezTo>
                  <a:pt x="5753040" y="3166828"/>
                  <a:pt x="5750510" y="3156261"/>
                  <a:pt x="5750510" y="3144355"/>
                </a:cubicBezTo>
                <a:cubicBezTo>
                  <a:pt x="5750510" y="3132449"/>
                  <a:pt x="5753040" y="3121882"/>
                  <a:pt x="5758100" y="3112655"/>
                </a:cubicBezTo>
                <a:cubicBezTo>
                  <a:pt x="5763458" y="3102981"/>
                  <a:pt x="5770453" y="3095539"/>
                  <a:pt x="5779085" y="3090330"/>
                </a:cubicBezTo>
                <a:cubicBezTo>
                  <a:pt x="5788014" y="3084973"/>
                  <a:pt x="5798135" y="3082294"/>
                  <a:pt x="5809446" y="3082294"/>
                </a:cubicBezTo>
                <a:close/>
                <a:moveTo>
                  <a:pt x="4752543" y="3082294"/>
                </a:moveTo>
                <a:cubicBezTo>
                  <a:pt x="4768319" y="3082294"/>
                  <a:pt x="4780746" y="3086461"/>
                  <a:pt x="4789825" y="3094795"/>
                </a:cubicBezTo>
                <a:cubicBezTo>
                  <a:pt x="4798754" y="3102981"/>
                  <a:pt x="4803219" y="3114292"/>
                  <a:pt x="4803219" y="3128728"/>
                </a:cubicBezTo>
                <a:lnTo>
                  <a:pt x="4803219" y="3202621"/>
                </a:lnTo>
                <a:lnTo>
                  <a:pt x="4784690" y="3202621"/>
                </a:lnTo>
                <a:lnTo>
                  <a:pt x="4784690" y="3185878"/>
                </a:lnTo>
                <a:lnTo>
                  <a:pt x="4783797" y="3185878"/>
                </a:lnTo>
                <a:cubicBezTo>
                  <a:pt x="4780374" y="3191682"/>
                  <a:pt x="4775388" y="3196519"/>
                  <a:pt x="4768840" y="3200389"/>
                </a:cubicBezTo>
                <a:cubicBezTo>
                  <a:pt x="4762440" y="3204258"/>
                  <a:pt x="4754850" y="3206193"/>
                  <a:pt x="4746069" y="3206193"/>
                </a:cubicBezTo>
                <a:cubicBezTo>
                  <a:pt x="4737437" y="3206193"/>
                  <a:pt x="4729847" y="3204556"/>
                  <a:pt x="4723298" y="3201282"/>
                </a:cubicBezTo>
                <a:cubicBezTo>
                  <a:pt x="4716452" y="3197859"/>
                  <a:pt x="4711243" y="3193245"/>
                  <a:pt x="4707671" y="3187441"/>
                </a:cubicBezTo>
                <a:cubicBezTo>
                  <a:pt x="4704100" y="3181636"/>
                  <a:pt x="4702314" y="3174939"/>
                  <a:pt x="4702314" y="3167349"/>
                </a:cubicBezTo>
                <a:cubicBezTo>
                  <a:pt x="4702314" y="3154996"/>
                  <a:pt x="4706927" y="3145397"/>
                  <a:pt x="4716155" y="3138551"/>
                </a:cubicBezTo>
                <a:cubicBezTo>
                  <a:pt x="4725680" y="3131556"/>
                  <a:pt x="4737437" y="3128058"/>
                  <a:pt x="4751427" y="3128058"/>
                </a:cubicBezTo>
                <a:cubicBezTo>
                  <a:pt x="4758719" y="3128058"/>
                  <a:pt x="4765268" y="3128802"/>
                  <a:pt x="4771072" y="3130291"/>
                </a:cubicBezTo>
                <a:cubicBezTo>
                  <a:pt x="4777025" y="3131779"/>
                  <a:pt x="4781565" y="3133565"/>
                  <a:pt x="4784690" y="3135649"/>
                </a:cubicBezTo>
                <a:lnTo>
                  <a:pt x="4784690" y="3128505"/>
                </a:lnTo>
                <a:cubicBezTo>
                  <a:pt x="4784690" y="3120022"/>
                  <a:pt x="4781713" y="3113101"/>
                  <a:pt x="4775760" y="3107743"/>
                </a:cubicBezTo>
                <a:cubicBezTo>
                  <a:pt x="4769807" y="3102385"/>
                  <a:pt x="4762068" y="3099707"/>
                  <a:pt x="4752543" y="3099707"/>
                </a:cubicBezTo>
                <a:cubicBezTo>
                  <a:pt x="4746144" y="3099707"/>
                  <a:pt x="4740190" y="3101120"/>
                  <a:pt x="4734684" y="3103948"/>
                </a:cubicBezTo>
                <a:cubicBezTo>
                  <a:pt x="4728879" y="3106925"/>
                  <a:pt x="4724489" y="3110869"/>
                  <a:pt x="4721512" y="3115780"/>
                </a:cubicBezTo>
                <a:lnTo>
                  <a:pt x="4706778" y="3104841"/>
                </a:lnTo>
                <a:cubicBezTo>
                  <a:pt x="4711243" y="3097995"/>
                  <a:pt x="4717569" y="3092488"/>
                  <a:pt x="4725754" y="3088321"/>
                </a:cubicBezTo>
                <a:cubicBezTo>
                  <a:pt x="4733791" y="3084303"/>
                  <a:pt x="4742720" y="3082294"/>
                  <a:pt x="4752543" y="3082294"/>
                </a:cubicBezTo>
                <a:close/>
                <a:moveTo>
                  <a:pt x="4624105" y="3082294"/>
                </a:moveTo>
                <a:cubicBezTo>
                  <a:pt x="4633034" y="3082294"/>
                  <a:pt x="4640922" y="3084154"/>
                  <a:pt x="4647768" y="3087875"/>
                </a:cubicBezTo>
                <a:cubicBezTo>
                  <a:pt x="4654614" y="3091595"/>
                  <a:pt x="4659972" y="3096581"/>
                  <a:pt x="4663842" y="3102832"/>
                </a:cubicBezTo>
                <a:lnTo>
                  <a:pt x="4664735" y="3102832"/>
                </a:lnTo>
                <a:lnTo>
                  <a:pt x="4664735" y="3086089"/>
                </a:lnTo>
                <a:lnTo>
                  <a:pt x="4683264" y="3086089"/>
                </a:lnTo>
                <a:lnTo>
                  <a:pt x="4683264" y="3198156"/>
                </a:lnTo>
                <a:cubicBezTo>
                  <a:pt x="4683264" y="3216760"/>
                  <a:pt x="4678055" y="3231047"/>
                  <a:pt x="4667637" y="3241019"/>
                </a:cubicBezTo>
                <a:cubicBezTo>
                  <a:pt x="4657368" y="3250842"/>
                  <a:pt x="4643750" y="3255753"/>
                  <a:pt x="4626783" y="3255753"/>
                </a:cubicBezTo>
                <a:cubicBezTo>
                  <a:pt x="4612942" y="3255753"/>
                  <a:pt x="4601631" y="3252553"/>
                  <a:pt x="4592851" y="3246153"/>
                </a:cubicBezTo>
                <a:cubicBezTo>
                  <a:pt x="4583921" y="3239754"/>
                  <a:pt x="4577893" y="3232015"/>
                  <a:pt x="4574768" y="3222936"/>
                </a:cubicBezTo>
                <a:lnTo>
                  <a:pt x="4592627" y="3215346"/>
                </a:lnTo>
                <a:cubicBezTo>
                  <a:pt x="4595157" y="3222192"/>
                  <a:pt x="4599399" y="3227699"/>
                  <a:pt x="4605352" y="3231866"/>
                </a:cubicBezTo>
                <a:cubicBezTo>
                  <a:pt x="4611305" y="3236033"/>
                  <a:pt x="4618449" y="3238117"/>
                  <a:pt x="4626783" y="3238117"/>
                </a:cubicBezTo>
                <a:cubicBezTo>
                  <a:pt x="4638690" y="3238117"/>
                  <a:pt x="4647991" y="3234619"/>
                  <a:pt x="4654689" y="3227624"/>
                </a:cubicBezTo>
                <a:cubicBezTo>
                  <a:pt x="4661386" y="3220778"/>
                  <a:pt x="4664735" y="3210807"/>
                  <a:pt x="4664735" y="3197710"/>
                </a:cubicBezTo>
                <a:lnTo>
                  <a:pt x="4664735" y="3184762"/>
                </a:lnTo>
                <a:lnTo>
                  <a:pt x="4663842" y="3184762"/>
                </a:lnTo>
                <a:cubicBezTo>
                  <a:pt x="4660121" y="3190566"/>
                  <a:pt x="4654763" y="3195403"/>
                  <a:pt x="4647768" y="3199273"/>
                </a:cubicBezTo>
                <a:cubicBezTo>
                  <a:pt x="4640922" y="3202993"/>
                  <a:pt x="4633034" y="3204854"/>
                  <a:pt x="4624105" y="3204854"/>
                </a:cubicBezTo>
                <a:cubicBezTo>
                  <a:pt x="4613984" y="3204854"/>
                  <a:pt x="4604757" y="3202249"/>
                  <a:pt x="4596422" y="3197040"/>
                </a:cubicBezTo>
                <a:cubicBezTo>
                  <a:pt x="4588237" y="3191980"/>
                  <a:pt x="4581688" y="3184762"/>
                  <a:pt x="4576777" y="3175386"/>
                </a:cubicBezTo>
                <a:cubicBezTo>
                  <a:pt x="4571866" y="3166010"/>
                  <a:pt x="4569410" y="3155443"/>
                  <a:pt x="4569410" y="3143685"/>
                </a:cubicBezTo>
                <a:cubicBezTo>
                  <a:pt x="4569410" y="3131928"/>
                  <a:pt x="4571866" y="3121361"/>
                  <a:pt x="4576777" y="3111985"/>
                </a:cubicBezTo>
                <a:cubicBezTo>
                  <a:pt x="4581837" y="3102460"/>
                  <a:pt x="4588386" y="3095167"/>
                  <a:pt x="4596422" y="3090107"/>
                </a:cubicBezTo>
                <a:cubicBezTo>
                  <a:pt x="4604757" y="3084898"/>
                  <a:pt x="4613984" y="3082294"/>
                  <a:pt x="4624105" y="3082294"/>
                </a:cubicBezTo>
                <a:close/>
                <a:moveTo>
                  <a:pt x="4508986" y="3082294"/>
                </a:moveTo>
                <a:cubicBezTo>
                  <a:pt x="4522976" y="3082294"/>
                  <a:pt x="4533617" y="3086386"/>
                  <a:pt x="4540910" y="3094572"/>
                </a:cubicBezTo>
                <a:cubicBezTo>
                  <a:pt x="4548351" y="3102906"/>
                  <a:pt x="4552072" y="3113994"/>
                  <a:pt x="4552072" y="3127835"/>
                </a:cubicBezTo>
                <a:lnTo>
                  <a:pt x="4552072" y="3202621"/>
                </a:lnTo>
                <a:lnTo>
                  <a:pt x="4532650" y="3202621"/>
                </a:lnTo>
                <a:lnTo>
                  <a:pt x="4532650" y="3130737"/>
                </a:lnTo>
                <a:cubicBezTo>
                  <a:pt x="4532650" y="3120022"/>
                  <a:pt x="4530045" y="3112208"/>
                  <a:pt x="4524836" y="3107297"/>
                </a:cubicBezTo>
                <a:cubicBezTo>
                  <a:pt x="4519776" y="3102385"/>
                  <a:pt x="4512707" y="3099930"/>
                  <a:pt x="4503628" y="3099930"/>
                </a:cubicBezTo>
                <a:cubicBezTo>
                  <a:pt x="4497377" y="3099930"/>
                  <a:pt x="4491796" y="3101716"/>
                  <a:pt x="4486885" y="3105288"/>
                </a:cubicBezTo>
                <a:cubicBezTo>
                  <a:pt x="4481676" y="3109157"/>
                  <a:pt x="4477806" y="3113771"/>
                  <a:pt x="4475276" y="3119129"/>
                </a:cubicBezTo>
                <a:cubicBezTo>
                  <a:pt x="4472597" y="3124933"/>
                  <a:pt x="4471258" y="3130886"/>
                  <a:pt x="4471258" y="3136988"/>
                </a:cubicBezTo>
                <a:lnTo>
                  <a:pt x="4471258" y="3202621"/>
                </a:lnTo>
                <a:lnTo>
                  <a:pt x="4451836" y="3202621"/>
                </a:lnTo>
                <a:lnTo>
                  <a:pt x="4451836" y="3086089"/>
                </a:lnTo>
                <a:lnTo>
                  <a:pt x="4470142" y="3086089"/>
                </a:lnTo>
                <a:lnTo>
                  <a:pt x="4470142" y="3103278"/>
                </a:lnTo>
                <a:lnTo>
                  <a:pt x="4471258" y="3103278"/>
                </a:lnTo>
                <a:cubicBezTo>
                  <a:pt x="4474383" y="3097474"/>
                  <a:pt x="4479444" y="3092563"/>
                  <a:pt x="4486438" y="3088544"/>
                </a:cubicBezTo>
                <a:cubicBezTo>
                  <a:pt x="4493582" y="3084377"/>
                  <a:pt x="4501098" y="3082294"/>
                  <a:pt x="4508986" y="3082294"/>
                </a:cubicBezTo>
                <a:close/>
                <a:moveTo>
                  <a:pt x="4321090" y="3082294"/>
                </a:moveTo>
                <a:cubicBezTo>
                  <a:pt x="4332253" y="3082294"/>
                  <a:pt x="4342150" y="3084898"/>
                  <a:pt x="4350782" y="3090107"/>
                </a:cubicBezTo>
                <a:cubicBezTo>
                  <a:pt x="4359116" y="3095167"/>
                  <a:pt x="4365516" y="3102162"/>
                  <a:pt x="4369980" y="3111092"/>
                </a:cubicBezTo>
                <a:cubicBezTo>
                  <a:pt x="4374594" y="3120319"/>
                  <a:pt x="4376901" y="3130663"/>
                  <a:pt x="4376901" y="3142123"/>
                </a:cubicBezTo>
                <a:cubicBezTo>
                  <a:pt x="4376901" y="3143016"/>
                  <a:pt x="4376752" y="3144950"/>
                  <a:pt x="4376454" y="3147927"/>
                </a:cubicBezTo>
                <a:lnTo>
                  <a:pt x="4284032" y="3147927"/>
                </a:lnTo>
                <a:cubicBezTo>
                  <a:pt x="4284479" y="3156857"/>
                  <a:pt x="4286637" y="3164372"/>
                  <a:pt x="4290506" y="3170474"/>
                </a:cubicBezTo>
                <a:cubicBezTo>
                  <a:pt x="4294227" y="3176279"/>
                  <a:pt x="4299064" y="3180818"/>
                  <a:pt x="4305017" y="3184092"/>
                </a:cubicBezTo>
                <a:cubicBezTo>
                  <a:pt x="4310821" y="3187218"/>
                  <a:pt x="4316923" y="3188780"/>
                  <a:pt x="4323323" y="3188780"/>
                </a:cubicBezTo>
                <a:cubicBezTo>
                  <a:pt x="4338503" y="3188780"/>
                  <a:pt x="4350037" y="3181711"/>
                  <a:pt x="4357925" y="3167572"/>
                </a:cubicBezTo>
                <a:lnTo>
                  <a:pt x="4374222" y="3175609"/>
                </a:lnTo>
                <a:cubicBezTo>
                  <a:pt x="4369311" y="3184985"/>
                  <a:pt x="4362539" y="3192427"/>
                  <a:pt x="4353907" y="3197933"/>
                </a:cubicBezTo>
                <a:cubicBezTo>
                  <a:pt x="4345275" y="3203440"/>
                  <a:pt x="4334857" y="3206193"/>
                  <a:pt x="4322653" y="3206193"/>
                </a:cubicBezTo>
                <a:cubicBezTo>
                  <a:pt x="4311342" y="3206193"/>
                  <a:pt x="4301371" y="3203589"/>
                  <a:pt x="4292739" y="3198380"/>
                </a:cubicBezTo>
                <a:cubicBezTo>
                  <a:pt x="4283809" y="3193022"/>
                  <a:pt x="4276888" y="3185655"/>
                  <a:pt x="4271977" y="3176279"/>
                </a:cubicBezTo>
                <a:cubicBezTo>
                  <a:pt x="4267066" y="3166902"/>
                  <a:pt x="4264610" y="3156336"/>
                  <a:pt x="4264610" y="3144578"/>
                </a:cubicBezTo>
                <a:cubicBezTo>
                  <a:pt x="4264610" y="3133267"/>
                  <a:pt x="4266917" y="3122924"/>
                  <a:pt x="4271531" y="3113548"/>
                </a:cubicBezTo>
                <a:cubicBezTo>
                  <a:pt x="4276293" y="3103874"/>
                  <a:pt x="4282916" y="3096284"/>
                  <a:pt x="4291399" y="3090777"/>
                </a:cubicBezTo>
                <a:cubicBezTo>
                  <a:pt x="4300180" y="3085121"/>
                  <a:pt x="4310077" y="3082294"/>
                  <a:pt x="4321090" y="3082294"/>
                </a:cubicBezTo>
                <a:close/>
                <a:moveTo>
                  <a:pt x="4028643" y="3082294"/>
                </a:moveTo>
                <a:cubicBezTo>
                  <a:pt x="4044419" y="3082294"/>
                  <a:pt x="4056846" y="3086461"/>
                  <a:pt x="4065925" y="3094795"/>
                </a:cubicBezTo>
                <a:cubicBezTo>
                  <a:pt x="4074854" y="3102981"/>
                  <a:pt x="4079319" y="3114292"/>
                  <a:pt x="4079319" y="3128728"/>
                </a:cubicBezTo>
                <a:lnTo>
                  <a:pt x="4079319" y="3202621"/>
                </a:lnTo>
                <a:lnTo>
                  <a:pt x="4060790" y="3202621"/>
                </a:lnTo>
                <a:lnTo>
                  <a:pt x="4060790" y="3185878"/>
                </a:lnTo>
                <a:lnTo>
                  <a:pt x="4059897" y="3185878"/>
                </a:lnTo>
                <a:cubicBezTo>
                  <a:pt x="4056474" y="3191682"/>
                  <a:pt x="4051488" y="3196519"/>
                  <a:pt x="4044940" y="3200389"/>
                </a:cubicBezTo>
                <a:cubicBezTo>
                  <a:pt x="4038540" y="3204258"/>
                  <a:pt x="4030950" y="3206193"/>
                  <a:pt x="4022169" y="3206193"/>
                </a:cubicBezTo>
                <a:cubicBezTo>
                  <a:pt x="4013537" y="3206193"/>
                  <a:pt x="4005947" y="3204556"/>
                  <a:pt x="3999398" y="3201282"/>
                </a:cubicBezTo>
                <a:cubicBezTo>
                  <a:pt x="3992552" y="3197859"/>
                  <a:pt x="3987343" y="3193245"/>
                  <a:pt x="3983772" y="3187441"/>
                </a:cubicBezTo>
                <a:cubicBezTo>
                  <a:pt x="3980200" y="3181636"/>
                  <a:pt x="3978414" y="3174939"/>
                  <a:pt x="3978414" y="3167349"/>
                </a:cubicBezTo>
                <a:cubicBezTo>
                  <a:pt x="3978414" y="3154996"/>
                  <a:pt x="3983027" y="3145397"/>
                  <a:pt x="3992255" y="3138551"/>
                </a:cubicBezTo>
                <a:cubicBezTo>
                  <a:pt x="4001780" y="3131556"/>
                  <a:pt x="4013537" y="3128058"/>
                  <a:pt x="4027527" y="3128058"/>
                </a:cubicBezTo>
                <a:cubicBezTo>
                  <a:pt x="4034820" y="3128058"/>
                  <a:pt x="4041368" y="3128802"/>
                  <a:pt x="4047172" y="3130291"/>
                </a:cubicBezTo>
                <a:cubicBezTo>
                  <a:pt x="4053125" y="3131779"/>
                  <a:pt x="4057665" y="3133565"/>
                  <a:pt x="4060790" y="3135649"/>
                </a:cubicBezTo>
                <a:lnTo>
                  <a:pt x="4060790" y="3128505"/>
                </a:lnTo>
                <a:cubicBezTo>
                  <a:pt x="4060790" y="3120022"/>
                  <a:pt x="4057814" y="3113101"/>
                  <a:pt x="4051860" y="3107743"/>
                </a:cubicBezTo>
                <a:cubicBezTo>
                  <a:pt x="4045907" y="3102385"/>
                  <a:pt x="4038168" y="3099707"/>
                  <a:pt x="4028643" y="3099707"/>
                </a:cubicBezTo>
                <a:cubicBezTo>
                  <a:pt x="4022244" y="3099707"/>
                  <a:pt x="4016290" y="3101120"/>
                  <a:pt x="4010784" y="3103948"/>
                </a:cubicBezTo>
                <a:cubicBezTo>
                  <a:pt x="4004980" y="3106925"/>
                  <a:pt x="4000589" y="3110869"/>
                  <a:pt x="3997613" y="3115780"/>
                </a:cubicBezTo>
                <a:lnTo>
                  <a:pt x="3982879" y="3104841"/>
                </a:lnTo>
                <a:cubicBezTo>
                  <a:pt x="3987343" y="3097995"/>
                  <a:pt x="3993669" y="3092488"/>
                  <a:pt x="4001854" y="3088321"/>
                </a:cubicBezTo>
                <a:cubicBezTo>
                  <a:pt x="4009891" y="3084303"/>
                  <a:pt x="4018821" y="3082294"/>
                  <a:pt x="4028643" y="3082294"/>
                </a:cubicBezTo>
                <a:close/>
                <a:moveTo>
                  <a:pt x="2013794" y="3082294"/>
                </a:moveTo>
                <a:cubicBezTo>
                  <a:pt x="2026146" y="3082294"/>
                  <a:pt x="2036788" y="3085270"/>
                  <a:pt x="2045717" y="3091223"/>
                </a:cubicBezTo>
                <a:cubicBezTo>
                  <a:pt x="2054349" y="3097028"/>
                  <a:pt x="2060451" y="3104841"/>
                  <a:pt x="2064023" y="3114664"/>
                </a:cubicBezTo>
                <a:lnTo>
                  <a:pt x="2046387" y="3122031"/>
                </a:lnTo>
                <a:cubicBezTo>
                  <a:pt x="2043410" y="3114589"/>
                  <a:pt x="2039169" y="3109083"/>
                  <a:pt x="2033662" y="3105511"/>
                </a:cubicBezTo>
                <a:cubicBezTo>
                  <a:pt x="2028007" y="3101790"/>
                  <a:pt x="2021086" y="3099930"/>
                  <a:pt x="2012901" y="3099930"/>
                </a:cubicBezTo>
                <a:cubicBezTo>
                  <a:pt x="2006055" y="3099930"/>
                  <a:pt x="1999655" y="3101790"/>
                  <a:pt x="1993702" y="3105511"/>
                </a:cubicBezTo>
                <a:cubicBezTo>
                  <a:pt x="1987749" y="3109232"/>
                  <a:pt x="1982986" y="3114441"/>
                  <a:pt x="1979414" y="3121138"/>
                </a:cubicBezTo>
                <a:cubicBezTo>
                  <a:pt x="1975842" y="3127835"/>
                  <a:pt x="1974056" y="3135574"/>
                  <a:pt x="1974056" y="3144355"/>
                </a:cubicBezTo>
                <a:cubicBezTo>
                  <a:pt x="1974056" y="3152987"/>
                  <a:pt x="1975842" y="3160652"/>
                  <a:pt x="1979414" y="3167349"/>
                </a:cubicBezTo>
                <a:cubicBezTo>
                  <a:pt x="1982986" y="3174046"/>
                  <a:pt x="1987749" y="3179255"/>
                  <a:pt x="1993702" y="3182976"/>
                </a:cubicBezTo>
                <a:cubicBezTo>
                  <a:pt x="1999804" y="3186845"/>
                  <a:pt x="2006203" y="3188780"/>
                  <a:pt x="2012901" y="3188780"/>
                </a:cubicBezTo>
                <a:cubicBezTo>
                  <a:pt x="2020937" y="3188780"/>
                  <a:pt x="2028007" y="3186845"/>
                  <a:pt x="2034109" y="3182976"/>
                </a:cubicBezTo>
                <a:cubicBezTo>
                  <a:pt x="2040062" y="3179255"/>
                  <a:pt x="2044527" y="3173823"/>
                  <a:pt x="2047503" y="3166679"/>
                </a:cubicBezTo>
                <a:lnTo>
                  <a:pt x="2064693" y="3174046"/>
                </a:lnTo>
                <a:cubicBezTo>
                  <a:pt x="2060674" y="3183571"/>
                  <a:pt x="2054349" y="3191310"/>
                  <a:pt x="2045717" y="3197263"/>
                </a:cubicBezTo>
                <a:cubicBezTo>
                  <a:pt x="2037085" y="3203217"/>
                  <a:pt x="2026444" y="3206193"/>
                  <a:pt x="2013794" y="3206193"/>
                </a:cubicBezTo>
                <a:cubicBezTo>
                  <a:pt x="2002483" y="3206193"/>
                  <a:pt x="1992362" y="3203514"/>
                  <a:pt x="1983433" y="3198156"/>
                </a:cubicBezTo>
                <a:cubicBezTo>
                  <a:pt x="1974652" y="3192799"/>
                  <a:pt x="1967657" y="3185432"/>
                  <a:pt x="1962448" y="3176055"/>
                </a:cubicBezTo>
                <a:cubicBezTo>
                  <a:pt x="1957388" y="3166828"/>
                  <a:pt x="1954858" y="3156261"/>
                  <a:pt x="1954858" y="3144355"/>
                </a:cubicBezTo>
                <a:cubicBezTo>
                  <a:pt x="1954858" y="3132449"/>
                  <a:pt x="1957388" y="3121882"/>
                  <a:pt x="1962448" y="3112655"/>
                </a:cubicBezTo>
                <a:cubicBezTo>
                  <a:pt x="1967806" y="3102981"/>
                  <a:pt x="1974801" y="3095539"/>
                  <a:pt x="1983433" y="3090330"/>
                </a:cubicBezTo>
                <a:cubicBezTo>
                  <a:pt x="1992362" y="3084973"/>
                  <a:pt x="2002483" y="3082294"/>
                  <a:pt x="2013794" y="3082294"/>
                </a:cubicBezTo>
                <a:close/>
                <a:moveTo>
                  <a:pt x="1795091" y="3082294"/>
                </a:moveTo>
                <a:cubicBezTo>
                  <a:pt x="1810866" y="3082294"/>
                  <a:pt x="1823294" y="3086461"/>
                  <a:pt x="1832372" y="3094795"/>
                </a:cubicBezTo>
                <a:cubicBezTo>
                  <a:pt x="1841302" y="3102981"/>
                  <a:pt x="1845767" y="3114292"/>
                  <a:pt x="1845767" y="3128728"/>
                </a:cubicBezTo>
                <a:lnTo>
                  <a:pt x="1845767" y="3202621"/>
                </a:lnTo>
                <a:lnTo>
                  <a:pt x="1827238" y="3202621"/>
                </a:lnTo>
                <a:lnTo>
                  <a:pt x="1827238" y="3185878"/>
                </a:lnTo>
                <a:lnTo>
                  <a:pt x="1826345" y="3185878"/>
                </a:lnTo>
                <a:cubicBezTo>
                  <a:pt x="1822922" y="3191682"/>
                  <a:pt x="1817936" y="3196519"/>
                  <a:pt x="1811387" y="3200389"/>
                </a:cubicBezTo>
                <a:cubicBezTo>
                  <a:pt x="1804988" y="3204258"/>
                  <a:pt x="1797398" y="3206193"/>
                  <a:pt x="1788617" y="3206193"/>
                </a:cubicBezTo>
                <a:cubicBezTo>
                  <a:pt x="1779985" y="3206193"/>
                  <a:pt x="1772394" y="3204556"/>
                  <a:pt x="1765846" y="3201282"/>
                </a:cubicBezTo>
                <a:cubicBezTo>
                  <a:pt x="1759000" y="3197859"/>
                  <a:pt x="1753791" y="3193245"/>
                  <a:pt x="1750219" y="3187441"/>
                </a:cubicBezTo>
                <a:cubicBezTo>
                  <a:pt x="1746647" y="3181636"/>
                  <a:pt x="1744861" y="3174939"/>
                  <a:pt x="1744861" y="3167349"/>
                </a:cubicBezTo>
                <a:cubicBezTo>
                  <a:pt x="1744861" y="3154996"/>
                  <a:pt x="1749475" y="3145397"/>
                  <a:pt x="1758702" y="3138551"/>
                </a:cubicBezTo>
                <a:cubicBezTo>
                  <a:pt x="1768227" y="3131556"/>
                  <a:pt x="1779985" y="3128058"/>
                  <a:pt x="1793974" y="3128058"/>
                </a:cubicBezTo>
                <a:cubicBezTo>
                  <a:pt x="1801267" y="3128058"/>
                  <a:pt x="1807816" y="3128802"/>
                  <a:pt x="1813620" y="3130291"/>
                </a:cubicBezTo>
                <a:cubicBezTo>
                  <a:pt x="1819573" y="3131779"/>
                  <a:pt x="1824112" y="3133565"/>
                  <a:pt x="1827238" y="3135649"/>
                </a:cubicBezTo>
                <a:lnTo>
                  <a:pt x="1827238" y="3128505"/>
                </a:lnTo>
                <a:cubicBezTo>
                  <a:pt x="1827238" y="3120022"/>
                  <a:pt x="1824261" y="3113101"/>
                  <a:pt x="1818308" y="3107743"/>
                </a:cubicBezTo>
                <a:cubicBezTo>
                  <a:pt x="1812355" y="3102385"/>
                  <a:pt x="1804616" y="3099707"/>
                  <a:pt x="1795091" y="3099707"/>
                </a:cubicBezTo>
                <a:cubicBezTo>
                  <a:pt x="1788691" y="3099707"/>
                  <a:pt x="1782738" y="3101120"/>
                  <a:pt x="1777231" y="3103948"/>
                </a:cubicBezTo>
                <a:cubicBezTo>
                  <a:pt x="1771427" y="3106925"/>
                  <a:pt x="1767037" y="3110869"/>
                  <a:pt x="1764060" y="3115780"/>
                </a:cubicBezTo>
                <a:lnTo>
                  <a:pt x="1749326" y="3104841"/>
                </a:lnTo>
                <a:cubicBezTo>
                  <a:pt x="1753791" y="3097995"/>
                  <a:pt x="1760116" y="3092488"/>
                  <a:pt x="1768302" y="3088321"/>
                </a:cubicBezTo>
                <a:cubicBezTo>
                  <a:pt x="1776338" y="3084303"/>
                  <a:pt x="1785268" y="3082294"/>
                  <a:pt x="1795091" y="3082294"/>
                </a:cubicBezTo>
                <a:close/>
                <a:moveTo>
                  <a:pt x="1471762" y="3082294"/>
                </a:moveTo>
                <a:cubicBezTo>
                  <a:pt x="1483221" y="3082294"/>
                  <a:pt x="1493491" y="3085047"/>
                  <a:pt x="1502569" y="3090554"/>
                </a:cubicBezTo>
                <a:cubicBezTo>
                  <a:pt x="1511648" y="3096060"/>
                  <a:pt x="1518791" y="3103576"/>
                  <a:pt x="1524000" y="3113101"/>
                </a:cubicBezTo>
                <a:cubicBezTo>
                  <a:pt x="1529060" y="3122328"/>
                  <a:pt x="1531591" y="3132746"/>
                  <a:pt x="1531591" y="3144355"/>
                </a:cubicBezTo>
                <a:cubicBezTo>
                  <a:pt x="1531591" y="3155964"/>
                  <a:pt x="1529060" y="3166382"/>
                  <a:pt x="1524000" y="3175609"/>
                </a:cubicBezTo>
                <a:cubicBezTo>
                  <a:pt x="1518791" y="3185134"/>
                  <a:pt x="1511648" y="3192650"/>
                  <a:pt x="1502569" y="3198156"/>
                </a:cubicBezTo>
                <a:cubicBezTo>
                  <a:pt x="1493788" y="3203514"/>
                  <a:pt x="1483519" y="3206193"/>
                  <a:pt x="1471762" y="3206193"/>
                </a:cubicBezTo>
                <a:cubicBezTo>
                  <a:pt x="1460004" y="3206193"/>
                  <a:pt x="1449735" y="3203514"/>
                  <a:pt x="1440954" y="3198156"/>
                </a:cubicBezTo>
                <a:cubicBezTo>
                  <a:pt x="1431876" y="3192650"/>
                  <a:pt x="1424732" y="3185134"/>
                  <a:pt x="1419523" y="3175609"/>
                </a:cubicBezTo>
                <a:cubicBezTo>
                  <a:pt x="1414463" y="3166382"/>
                  <a:pt x="1411933" y="3155964"/>
                  <a:pt x="1411933" y="3144355"/>
                </a:cubicBezTo>
                <a:cubicBezTo>
                  <a:pt x="1411933" y="3132746"/>
                  <a:pt x="1414463" y="3122328"/>
                  <a:pt x="1419523" y="3113101"/>
                </a:cubicBezTo>
                <a:cubicBezTo>
                  <a:pt x="1424732" y="3103576"/>
                  <a:pt x="1431876" y="3096060"/>
                  <a:pt x="1440954" y="3090554"/>
                </a:cubicBezTo>
                <a:cubicBezTo>
                  <a:pt x="1450033" y="3085047"/>
                  <a:pt x="1460302" y="3082294"/>
                  <a:pt x="1471762" y="3082294"/>
                </a:cubicBezTo>
                <a:close/>
                <a:moveTo>
                  <a:pt x="1161008" y="3082294"/>
                </a:moveTo>
                <a:cubicBezTo>
                  <a:pt x="1174998" y="3082294"/>
                  <a:pt x="1185640" y="3086386"/>
                  <a:pt x="1192932" y="3094572"/>
                </a:cubicBezTo>
                <a:cubicBezTo>
                  <a:pt x="1200374" y="3102906"/>
                  <a:pt x="1204094" y="3113994"/>
                  <a:pt x="1204094" y="3127835"/>
                </a:cubicBezTo>
                <a:lnTo>
                  <a:pt x="1204094" y="3202621"/>
                </a:lnTo>
                <a:lnTo>
                  <a:pt x="1184672" y="3202621"/>
                </a:lnTo>
                <a:lnTo>
                  <a:pt x="1184672" y="3130737"/>
                </a:lnTo>
                <a:cubicBezTo>
                  <a:pt x="1184672" y="3120022"/>
                  <a:pt x="1182068" y="3112208"/>
                  <a:pt x="1176859" y="3107297"/>
                </a:cubicBezTo>
                <a:cubicBezTo>
                  <a:pt x="1171799" y="3102385"/>
                  <a:pt x="1164729" y="3099930"/>
                  <a:pt x="1155651" y="3099930"/>
                </a:cubicBezTo>
                <a:cubicBezTo>
                  <a:pt x="1149400" y="3099930"/>
                  <a:pt x="1143819" y="3101716"/>
                  <a:pt x="1138907" y="3105288"/>
                </a:cubicBezTo>
                <a:cubicBezTo>
                  <a:pt x="1133699" y="3109157"/>
                  <a:pt x="1129829" y="3113771"/>
                  <a:pt x="1127299" y="3119129"/>
                </a:cubicBezTo>
                <a:cubicBezTo>
                  <a:pt x="1124620" y="3124933"/>
                  <a:pt x="1123281" y="3130886"/>
                  <a:pt x="1123281" y="3136988"/>
                </a:cubicBezTo>
                <a:lnTo>
                  <a:pt x="1123281" y="3202621"/>
                </a:lnTo>
                <a:lnTo>
                  <a:pt x="1103858" y="3202621"/>
                </a:lnTo>
                <a:lnTo>
                  <a:pt x="1103858" y="3086089"/>
                </a:lnTo>
                <a:lnTo>
                  <a:pt x="1122164" y="3086089"/>
                </a:lnTo>
                <a:lnTo>
                  <a:pt x="1122164" y="3103278"/>
                </a:lnTo>
                <a:lnTo>
                  <a:pt x="1123281" y="3103278"/>
                </a:lnTo>
                <a:cubicBezTo>
                  <a:pt x="1126406" y="3097474"/>
                  <a:pt x="1131466" y="3092563"/>
                  <a:pt x="1138461" y="3088544"/>
                </a:cubicBezTo>
                <a:cubicBezTo>
                  <a:pt x="1145605" y="3084377"/>
                  <a:pt x="1153121" y="3082294"/>
                  <a:pt x="1161008" y="3082294"/>
                </a:cubicBezTo>
                <a:close/>
                <a:moveTo>
                  <a:pt x="1023566" y="3082294"/>
                </a:moveTo>
                <a:cubicBezTo>
                  <a:pt x="1039341" y="3082294"/>
                  <a:pt x="1051769" y="3086461"/>
                  <a:pt x="1060847" y="3094795"/>
                </a:cubicBezTo>
                <a:cubicBezTo>
                  <a:pt x="1069777" y="3102981"/>
                  <a:pt x="1074242" y="3114292"/>
                  <a:pt x="1074242" y="3128728"/>
                </a:cubicBezTo>
                <a:lnTo>
                  <a:pt x="1074242" y="3202621"/>
                </a:lnTo>
                <a:lnTo>
                  <a:pt x="1055713" y="3202621"/>
                </a:lnTo>
                <a:lnTo>
                  <a:pt x="1055713" y="3185878"/>
                </a:lnTo>
                <a:lnTo>
                  <a:pt x="1054820" y="3185878"/>
                </a:lnTo>
                <a:cubicBezTo>
                  <a:pt x="1051397" y="3191682"/>
                  <a:pt x="1046411" y="3196519"/>
                  <a:pt x="1039862" y="3200389"/>
                </a:cubicBezTo>
                <a:cubicBezTo>
                  <a:pt x="1033463" y="3204258"/>
                  <a:pt x="1025872" y="3206193"/>
                  <a:pt x="1017092" y="3206193"/>
                </a:cubicBezTo>
                <a:cubicBezTo>
                  <a:pt x="1008460" y="3206193"/>
                  <a:pt x="1000869" y="3204556"/>
                  <a:pt x="994321" y="3201282"/>
                </a:cubicBezTo>
                <a:cubicBezTo>
                  <a:pt x="987475" y="3197859"/>
                  <a:pt x="982266" y="3193245"/>
                  <a:pt x="978694" y="3187441"/>
                </a:cubicBezTo>
                <a:cubicBezTo>
                  <a:pt x="975122" y="3181636"/>
                  <a:pt x="973336" y="3174939"/>
                  <a:pt x="973336" y="3167349"/>
                </a:cubicBezTo>
                <a:cubicBezTo>
                  <a:pt x="973336" y="3154996"/>
                  <a:pt x="977950" y="3145397"/>
                  <a:pt x="987177" y="3138551"/>
                </a:cubicBezTo>
                <a:cubicBezTo>
                  <a:pt x="996702" y="3131556"/>
                  <a:pt x="1008460" y="3128058"/>
                  <a:pt x="1022449" y="3128058"/>
                </a:cubicBezTo>
                <a:cubicBezTo>
                  <a:pt x="1029742" y="3128058"/>
                  <a:pt x="1036291" y="3128802"/>
                  <a:pt x="1042095" y="3130291"/>
                </a:cubicBezTo>
                <a:cubicBezTo>
                  <a:pt x="1048048" y="3131779"/>
                  <a:pt x="1052587" y="3133565"/>
                  <a:pt x="1055713" y="3135649"/>
                </a:cubicBezTo>
                <a:lnTo>
                  <a:pt x="1055713" y="3128505"/>
                </a:lnTo>
                <a:cubicBezTo>
                  <a:pt x="1055713" y="3120022"/>
                  <a:pt x="1052736" y="3113101"/>
                  <a:pt x="1046783" y="3107743"/>
                </a:cubicBezTo>
                <a:cubicBezTo>
                  <a:pt x="1040830" y="3102385"/>
                  <a:pt x="1033091" y="3099707"/>
                  <a:pt x="1023566" y="3099707"/>
                </a:cubicBezTo>
                <a:cubicBezTo>
                  <a:pt x="1017166" y="3099707"/>
                  <a:pt x="1011213" y="3101120"/>
                  <a:pt x="1005706" y="3103948"/>
                </a:cubicBezTo>
                <a:cubicBezTo>
                  <a:pt x="999902" y="3106925"/>
                  <a:pt x="995512" y="3110869"/>
                  <a:pt x="992535" y="3115780"/>
                </a:cubicBezTo>
                <a:lnTo>
                  <a:pt x="977801" y="3104841"/>
                </a:lnTo>
                <a:cubicBezTo>
                  <a:pt x="982266" y="3097995"/>
                  <a:pt x="988591" y="3092488"/>
                  <a:pt x="996777" y="3088321"/>
                </a:cubicBezTo>
                <a:cubicBezTo>
                  <a:pt x="1004813" y="3084303"/>
                  <a:pt x="1013743" y="3082294"/>
                  <a:pt x="1023566" y="3082294"/>
                </a:cubicBezTo>
                <a:close/>
                <a:moveTo>
                  <a:pt x="900262" y="3082294"/>
                </a:moveTo>
                <a:cubicBezTo>
                  <a:pt x="911721" y="3082294"/>
                  <a:pt x="921990" y="3085047"/>
                  <a:pt x="931069" y="3090554"/>
                </a:cubicBezTo>
                <a:cubicBezTo>
                  <a:pt x="940147" y="3096060"/>
                  <a:pt x="947291" y="3103576"/>
                  <a:pt x="952500" y="3113101"/>
                </a:cubicBezTo>
                <a:cubicBezTo>
                  <a:pt x="957560" y="3122328"/>
                  <a:pt x="960090" y="3132746"/>
                  <a:pt x="960090" y="3144355"/>
                </a:cubicBezTo>
                <a:cubicBezTo>
                  <a:pt x="960090" y="3155964"/>
                  <a:pt x="957560" y="3166382"/>
                  <a:pt x="952500" y="3175609"/>
                </a:cubicBezTo>
                <a:cubicBezTo>
                  <a:pt x="947291" y="3185134"/>
                  <a:pt x="940147" y="3192650"/>
                  <a:pt x="931069" y="3198156"/>
                </a:cubicBezTo>
                <a:cubicBezTo>
                  <a:pt x="922288" y="3203514"/>
                  <a:pt x="912019" y="3206193"/>
                  <a:pt x="900262" y="3206193"/>
                </a:cubicBezTo>
                <a:cubicBezTo>
                  <a:pt x="888504" y="3206193"/>
                  <a:pt x="878235" y="3203514"/>
                  <a:pt x="869454" y="3198156"/>
                </a:cubicBezTo>
                <a:cubicBezTo>
                  <a:pt x="860376" y="3192650"/>
                  <a:pt x="853232" y="3185134"/>
                  <a:pt x="848023" y="3175609"/>
                </a:cubicBezTo>
                <a:cubicBezTo>
                  <a:pt x="842963" y="3166382"/>
                  <a:pt x="840433" y="3155964"/>
                  <a:pt x="840433" y="3144355"/>
                </a:cubicBezTo>
                <a:cubicBezTo>
                  <a:pt x="840433" y="3132746"/>
                  <a:pt x="842963" y="3122328"/>
                  <a:pt x="848023" y="3113101"/>
                </a:cubicBezTo>
                <a:cubicBezTo>
                  <a:pt x="853232" y="3103576"/>
                  <a:pt x="860376" y="3096060"/>
                  <a:pt x="869454" y="3090554"/>
                </a:cubicBezTo>
                <a:cubicBezTo>
                  <a:pt x="878533" y="3085047"/>
                  <a:pt x="888802" y="3082294"/>
                  <a:pt x="900262" y="3082294"/>
                </a:cubicBezTo>
                <a:close/>
                <a:moveTo>
                  <a:pt x="156791" y="3082294"/>
                </a:moveTo>
                <a:cubicBezTo>
                  <a:pt x="172566" y="3082294"/>
                  <a:pt x="184994" y="3086461"/>
                  <a:pt x="194072" y="3094795"/>
                </a:cubicBezTo>
                <a:cubicBezTo>
                  <a:pt x="203002" y="3102981"/>
                  <a:pt x="207467" y="3114292"/>
                  <a:pt x="207467" y="3128728"/>
                </a:cubicBezTo>
                <a:lnTo>
                  <a:pt x="207467" y="3202621"/>
                </a:lnTo>
                <a:lnTo>
                  <a:pt x="188938" y="3202621"/>
                </a:lnTo>
                <a:lnTo>
                  <a:pt x="188938" y="3185878"/>
                </a:lnTo>
                <a:lnTo>
                  <a:pt x="188045" y="3185878"/>
                </a:lnTo>
                <a:cubicBezTo>
                  <a:pt x="184621" y="3191682"/>
                  <a:pt x="179636" y="3196519"/>
                  <a:pt x="173087" y="3200389"/>
                </a:cubicBezTo>
                <a:cubicBezTo>
                  <a:pt x="166688" y="3204258"/>
                  <a:pt x="159097" y="3206193"/>
                  <a:pt x="150317" y="3206193"/>
                </a:cubicBezTo>
                <a:cubicBezTo>
                  <a:pt x="141685" y="3206193"/>
                  <a:pt x="134094" y="3204556"/>
                  <a:pt x="127546" y="3201282"/>
                </a:cubicBezTo>
                <a:cubicBezTo>
                  <a:pt x="120700" y="3197859"/>
                  <a:pt x="115491" y="3193245"/>
                  <a:pt x="111919" y="3187441"/>
                </a:cubicBezTo>
                <a:cubicBezTo>
                  <a:pt x="108347" y="3181636"/>
                  <a:pt x="106561" y="3174939"/>
                  <a:pt x="106561" y="3167349"/>
                </a:cubicBezTo>
                <a:cubicBezTo>
                  <a:pt x="106561" y="3154996"/>
                  <a:pt x="111175" y="3145397"/>
                  <a:pt x="120402" y="3138551"/>
                </a:cubicBezTo>
                <a:cubicBezTo>
                  <a:pt x="129927" y="3131556"/>
                  <a:pt x="141685" y="3128058"/>
                  <a:pt x="155674" y="3128058"/>
                </a:cubicBezTo>
                <a:cubicBezTo>
                  <a:pt x="162967" y="3128058"/>
                  <a:pt x="169515" y="3128802"/>
                  <a:pt x="175320" y="3130291"/>
                </a:cubicBezTo>
                <a:cubicBezTo>
                  <a:pt x="181273" y="3131779"/>
                  <a:pt x="185812" y="3133565"/>
                  <a:pt x="188938" y="3135649"/>
                </a:cubicBezTo>
                <a:lnTo>
                  <a:pt x="188938" y="3128505"/>
                </a:lnTo>
                <a:cubicBezTo>
                  <a:pt x="188938" y="3120022"/>
                  <a:pt x="185961" y="3113101"/>
                  <a:pt x="180008" y="3107743"/>
                </a:cubicBezTo>
                <a:cubicBezTo>
                  <a:pt x="174055" y="3102385"/>
                  <a:pt x="166316" y="3099707"/>
                  <a:pt x="156791" y="3099707"/>
                </a:cubicBezTo>
                <a:cubicBezTo>
                  <a:pt x="150391" y="3099707"/>
                  <a:pt x="144438" y="3101120"/>
                  <a:pt x="138931" y="3103948"/>
                </a:cubicBezTo>
                <a:cubicBezTo>
                  <a:pt x="133127" y="3106925"/>
                  <a:pt x="128737" y="3110869"/>
                  <a:pt x="125760" y="3115780"/>
                </a:cubicBezTo>
                <a:lnTo>
                  <a:pt x="111026" y="3104841"/>
                </a:lnTo>
                <a:cubicBezTo>
                  <a:pt x="115491" y="3097995"/>
                  <a:pt x="121816" y="3092488"/>
                  <a:pt x="130002" y="3088321"/>
                </a:cubicBezTo>
                <a:cubicBezTo>
                  <a:pt x="138038" y="3084303"/>
                  <a:pt x="146968" y="3082294"/>
                  <a:pt x="156791" y="3082294"/>
                </a:cubicBezTo>
                <a:close/>
                <a:moveTo>
                  <a:pt x="47997" y="3082294"/>
                </a:moveTo>
                <a:cubicBezTo>
                  <a:pt x="58118" y="3082294"/>
                  <a:pt x="67196" y="3084526"/>
                  <a:pt x="75233" y="3088991"/>
                </a:cubicBezTo>
                <a:cubicBezTo>
                  <a:pt x="83121" y="3093307"/>
                  <a:pt x="88776" y="3099483"/>
                  <a:pt x="92199" y="3107520"/>
                </a:cubicBezTo>
                <a:lnTo>
                  <a:pt x="75456" y="3115334"/>
                </a:lnTo>
                <a:cubicBezTo>
                  <a:pt x="70247" y="3104916"/>
                  <a:pt x="61020" y="3099707"/>
                  <a:pt x="47774" y="3099707"/>
                </a:cubicBezTo>
                <a:cubicBezTo>
                  <a:pt x="41523" y="3099707"/>
                  <a:pt x="35868" y="3101195"/>
                  <a:pt x="30808" y="3104171"/>
                </a:cubicBezTo>
                <a:cubicBezTo>
                  <a:pt x="26045" y="3106999"/>
                  <a:pt x="23664" y="3110794"/>
                  <a:pt x="23664" y="3115557"/>
                </a:cubicBezTo>
                <a:cubicBezTo>
                  <a:pt x="23664" y="3119724"/>
                  <a:pt x="25375" y="3123147"/>
                  <a:pt x="28798" y="3125826"/>
                </a:cubicBezTo>
                <a:cubicBezTo>
                  <a:pt x="32221" y="3128505"/>
                  <a:pt x="37207" y="3130737"/>
                  <a:pt x="43756" y="3132523"/>
                </a:cubicBezTo>
                <a:lnTo>
                  <a:pt x="60722" y="3136765"/>
                </a:lnTo>
                <a:cubicBezTo>
                  <a:pt x="72331" y="3139741"/>
                  <a:pt x="80963" y="3144057"/>
                  <a:pt x="86618" y="3149713"/>
                </a:cubicBezTo>
                <a:cubicBezTo>
                  <a:pt x="92422" y="3155517"/>
                  <a:pt x="95325" y="3162512"/>
                  <a:pt x="95325" y="3170698"/>
                </a:cubicBezTo>
                <a:cubicBezTo>
                  <a:pt x="95325" y="3177693"/>
                  <a:pt x="93241" y="3183943"/>
                  <a:pt x="89074" y="3189450"/>
                </a:cubicBezTo>
                <a:cubicBezTo>
                  <a:pt x="85055" y="3194808"/>
                  <a:pt x="79474" y="3198975"/>
                  <a:pt x="72331" y="3201951"/>
                </a:cubicBezTo>
                <a:cubicBezTo>
                  <a:pt x="65633" y="3204779"/>
                  <a:pt x="57894" y="3206193"/>
                  <a:pt x="49113" y="3206193"/>
                </a:cubicBezTo>
                <a:cubicBezTo>
                  <a:pt x="36612" y="3206193"/>
                  <a:pt x="26120" y="3203291"/>
                  <a:pt x="17636" y="3197487"/>
                </a:cubicBezTo>
                <a:cubicBezTo>
                  <a:pt x="9600" y="3191980"/>
                  <a:pt x="3721" y="3184464"/>
                  <a:pt x="0" y="3174939"/>
                </a:cubicBezTo>
                <a:lnTo>
                  <a:pt x="17190" y="3167126"/>
                </a:lnTo>
                <a:cubicBezTo>
                  <a:pt x="20166" y="3174269"/>
                  <a:pt x="24482" y="3179702"/>
                  <a:pt x="30138" y="3183422"/>
                </a:cubicBezTo>
                <a:cubicBezTo>
                  <a:pt x="36091" y="3187292"/>
                  <a:pt x="42416" y="3189227"/>
                  <a:pt x="49113" y="3189227"/>
                </a:cubicBezTo>
                <a:cubicBezTo>
                  <a:pt x="56406" y="3189227"/>
                  <a:pt x="62657" y="3187738"/>
                  <a:pt x="67866" y="3184762"/>
                </a:cubicBezTo>
                <a:cubicBezTo>
                  <a:pt x="73075" y="3181785"/>
                  <a:pt x="75679" y="3177544"/>
                  <a:pt x="75679" y="3172037"/>
                </a:cubicBezTo>
                <a:cubicBezTo>
                  <a:pt x="75679" y="3167126"/>
                  <a:pt x="73596" y="3163182"/>
                  <a:pt x="69429" y="3160205"/>
                </a:cubicBezTo>
                <a:cubicBezTo>
                  <a:pt x="65559" y="3157377"/>
                  <a:pt x="59085" y="3154847"/>
                  <a:pt x="50006" y="3152615"/>
                </a:cubicBezTo>
                <a:lnTo>
                  <a:pt x="35719" y="3148820"/>
                </a:lnTo>
                <a:cubicBezTo>
                  <a:pt x="26492" y="3146587"/>
                  <a:pt x="18901" y="3142718"/>
                  <a:pt x="12948" y="3137211"/>
                </a:cubicBezTo>
                <a:cubicBezTo>
                  <a:pt x="6995" y="3131705"/>
                  <a:pt x="4019" y="3124635"/>
                  <a:pt x="4019" y="3116003"/>
                </a:cubicBezTo>
                <a:cubicBezTo>
                  <a:pt x="4019" y="3109455"/>
                  <a:pt x="6028" y="3103576"/>
                  <a:pt x="10046" y="3098367"/>
                </a:cubicBezTo>
                <a:cubicBezTo>
                  <a:pt x="14213" y="3093158"/>
                  <a:pt x="19571" y="3089214"/>
                  <a:pt x="26120" y="3086535"/>
                </a:cubicBezTo>
                <a:cubicBezTo>
                  <a:pt x="33263" y="3083708"/>
                  <a:pt x="40556" y="3082294"/>
                  <a:pt x="47997" y="3082294"/>
                </a:cubicBezTo>
                <a:close/>
                <a:moveTo>
                  <a:pt x="5724540" y="3061309"/>
                </a:moveTo>
                <a:lnTo>
                  <a:pt x="5740166" y="3061309"/>
                </a:lnTo>
                <a:lnTo>
                  <a:pt x="5740166" y="3076936"/>
                </a:lnTo>
                <a:cubicBezTo>
                  <a:pt x="5740166" y="3083633"/>
                  <a:pt x="5738678" y="3089065"/>
                  <a:pt x="5735702" y="3093233"/>
                </a:cubicBezTo>
                <a:cubicBezTo>
                  <a:pt x="5732725" y="3097251"/>
                  <a:pt x="5728334" y="3099260"/>
                  <a:pt x="5722530" y="3099260"/>
                </a:cubicBezTo>
                <a:cubicBezTo>
                  <a:pt x="5720893" y="3099260"/>
                  <a:pt x="5719330" y="3099037"/>
                  <a:pt x="5717842" y="3098590"/>
                </a:cubicBezTo>
                <a:lnTo>
                  <a:pt x="5717842" y="3099483"/>
                </a:lnTo>
                <a:cubicBezTo>
                  <a:pt x="5730492" y="3110645"/>
                  <a:pt x="5736818" y="3125603"/>
                  <a:pt x="5736818" y="3144355"/>
                </a:cubicBezTo>
                <a:cubicBezTo>
                  <a:pt x="5736818" y="3155964"/>
                  <a:pt x="5734288" y="3166382"/>
                  <a:pt x="5729228" y="3175609"/>
                </a:cubicBezTo>
                <a:cubicBezTo>
                  <a:pt x="5724018" y="3185134"/>
                  <a:pt x="5716875" y="3192650"/>
                  <a:pt x="5707796" y="3198156"/>
                </a:cubicBezTo>
                <a:cubicBezTo>
                  <a:pt x="5699016" y="3203514"/>
                  <a:pt x="5688746" y="3206193"/>
                  <a:pt x="5676989" y="3206193"/>
                </a:cubicBezTo>
                <a:cubicBezTo>
                  <a:pt x="5665232" y="3206193"/>
                  <a:pt x="5654962" y="3203514"/>
                  <a:pt x="5646182" y="3198156"/>
                </a:cubicBezTo>
                <a:cubicBezTo>
                  <a:pt x="5637103" y="3192650"/>
                  <a:pt x="5629959" y="3185134"/>
                  <a:pt x="5624750" y="3175609"/>
                </a:cubicBezTo>
                <a:cubicBezTo>
                  <a:pt x="5619690" y="3166382"/>
                  <a:pt x="5617160" y="3155964"/>
                  <a:pt x="5617160" y="3144355"/>
                </a:cubicBezTo>
                <a:cubicBezTo>
                  <a:pt x="5617160" y="3132746"/>
                  <a:pt x="5619690" y="3122328"/>
                  <a:pt x="5624750" y="3113101"/>
                </a:cubicBezTo>
                <a:cubicBezTo>
                  <a:pt x="5629959" y="3103576"/>
                  <a:pt x="5637103" y="3096060"/>
                  <a:pt x="5646182" y="3090554"/>
                </a:cubicBezTo>
                <a:cubicBezTo>
                  <a:pt x="5655260" y="3085047"/>
                  <a:pt x="5665529" y="3082294"/>
                  <a:pt x="5676989" y="3082294"/>
                </a:cubicBezTo>
                <a:cubicBezTo>
                  <a:pt x="5680858" y="3082294"/>
                  <a:pt x="5686812" y="3082963"/>
                  <a:pt x="5694848" y="3084303"/>
                </a:cubicBezTo>
                <a:cubicBezTo>
                  <a:pt x="5701992" y="3085493"/>
                  <a:pt x="5707424" y="3086089"/>
                  <a:pt x="5711145" y="3086089"/>
                </a:cubicBezTo>
                <a:cubicBezTo>
                  <a:pt x="5715908" y="3086089"/>
                  <a:pt x="5719405" y="3085345"/>
                  <a:pt x="5721637" y="3083856"/>
                </a:cubicBezTo>
                <a:cubicBezTo>
                  <a:pt x="5723572" y="3082517"/>
                  <a:pt x="5724540" y="3080210"/>
                  <a:pt x="5724540" y="3076936"/>
                </a:cubicBezTo>
                <a:close/>
                <a:moveTo>
                  <a:pt x="5600342" y="3061309"/>
                </a:moveTo>
                <a:lnTo>
                  <a:pt x="5615969" y="3061309"/>
                </a:lnTo>
                <a:lnTo>
                  <a:pt x="5615969" y="3076936"/>
                </a:lnTo>
                <a:cubicBezTo>
                  <a:pt x="5615969" y="3085121"/>
                  <a:pt x="5613960" y="3091075"/>
                  <a:pt x="5609942" y="3094795"/>
                </a:cubicBezTo>
                <a:cubicBezTo>
                  <a:pt x="5605775" y="3098665"/>
                  <a:pt x="5599747" y="3100600"/>
                  <a:pt x="5591859" y="3100600"/>
                </a:cubicBezTo>
                <a:lnTo>
                  <a:pt x="5589404" y="3100600"/>
                </a:lnTo>
                <a:lnTo>
                  <a:pt x="5589404" y="3202621"/>
                </a:lnTo>
                <a:lnTo>
                  <a:pt x="5570874" y="3202621"/>
                </a:lnTo>
                <a:lnTo>
                  <a:pt x="5570874" y="3185655"/>
                </a:lnTo>
                <a:lnTo>
                  <a:pt x="5569981" y="3185655"/>
                </a:lnTo>
                <a:cubicBezTo>
                  <a:pt x="5567005" y="3191310"/>
                  <a:pt x="5561870" y="3196222"/>
                  <a:pt x="5554578" y="3200389"/>
                </a:cubicBezTo>
                <a:cubicBezTo>
                  <a:pt x="5547880" y="3204258"/>
                  <a:pt x="5540439" y="3206193"/>
                  <a:pt x="5532254" y="3206193"/>
                </a:cubicBezTo>
                <a:cubicBezTo>
                  <a:pt x="5518115" y="3206193"/>
                  <a:pt x="5507399" y="3202100"/>
                  <a:pt x="5500107" y="3193915"/>
                </a:cubicBezTo>
                <a:cubicBezTo>
                  <a:pt x="5492665" y="3185580"/>
                  <a:pt x="5488944" y="3174046"/>
                  <a:pt x="5488944" y="3159312"/>
                </a:cubicBezTo>
                <a:lnTo>
                  <a:pt x="5488944" y="3086089"/>
                </a:lnTo>
                <a:lnTo>
                  <a:pt x="5508367" y="3086089"/>
                </a:lnTo>
                <a:lnTo>
                  <a:pt x="5508367" y="3156410"/>
                </a:lnTo>
                <a:cubicBezTo>
                  <a:pt x="5508367" y="3167721"/>
                  <a:pt x="5510897" y="3175907"/>
                  <a:pt x="5515957" y="3180967"/>
                </a:cubicBezTo>
                <a:cubicBezTo>
                  <a:pt x="5521166" y="3186176"/>
                  <a:pt x="5527938" y="3188780"/>
                  <a:pt x="5536272" y="3188780"/>
                </a:cubicBezTo>
                <a:cubicBezTo>
                  <a:pt x="5542820" y="3188780"/>
                  <a:pt x="5548699" y="3186994"/>
                  <a:pt x="5553908" y="3183422"/>
                </a:cubicBezTo>
                <a:cubicBezTo>
                  <a:pt x="5558819" y="3179999"/>
                  <a:pt x="5562763" y="3175460"/>
                  <a:pt x="5565740" y="3169805"/>
                </a:cubicBezTo>
                <a:cubicBezTo>
                  <a:pt x="5568568" y="3164298"/>
                  <a:pt x="5569981" y="3158345"/>
                  <a:pt x="5569981" y="3151945"/>
                </a:cubicBezTo>
                <a:lnTo>
                  <a:pt x="5569981" y="3086089"/>
                </a:lnTo>
                <a:lnTo>
                  <a:pt x="5591859" y="3086089"/>
                </a:lnTo>
                <a:cubicBezTo>
                  <a:pt x="5597515" y="3086089"/>
                  <a:pt x="5600342" y="3083038"/>
                  <a:pt x="5600342" y="3076936"/>
                </a:cubicBezTo>
                <a:close/>
                <a:moveTo>
                  <a:pt x="3825939" y="3053049"/>
                </a:moveTo>
                <a:lnTo>
                  <a:pt x="3845361" y="3053049"/>
                </a:lnTo>
                <a:lnTo>
                  <a:pt x="3845361" y="3086089"/>
                </a:lnTo>
                <a:lnTo>
                  <a:pt x="3873936" y="3086089"/>
                </a:lnTo>
                <a:lnTo>
                  <a:pt x="3873936" y="3103725"/>
                </a:lnTo>
                <a:lnTo>
                  <a:pt x="3845361" y="3103725"/>
                </a:lnTo>
                <a:lnTo>
                  <a:pt x="3845361" y="3167126"/>
                </a:lnTo>
                <a:cubicBezTo>
                  <a:pt x="3845361" y="3173674"/>
                  <a:pt x="3846552" y="3178437"/>
                  <a:pt x="3848933" y="3181413"/>
                </a:cubicBezTo>
                <a:cubicBezTo>
                  <a:pt x="3851761" y="3184687"/>
                  <a:pt x="3856003" y="3186325"/>
                  <a:pt x="3861658" y="3186325"/>
                </a:cubicBezTo>
                <a:cubicBezTo>
                  <a:pt x="3866569" y="3186325"/>
                  <a:pt x="3870811" y="3185060"/>
                  <a:pt x="3874383" y="3182529"/>
                </a:cubicBezTo>
                <a:lnTo>
                  <a:pt x="3874383" y="3201505"/>
                </a:lnTo>
                <a:cubicBezTo>
                  <a:pt x="3872299" y="3202547"/>
                  <a:pt x="3869992" y="3203291"/>
                  <a:pt x="3867462" y="3203737"/>
                </a:cubicBezTo>
                <a:cubicBezTo>
                  <a:pt x="3865081" y="3204184"/>
                  <a:pt x="3862030" y="3204407"/>
                  <a:pt x="3858309" y="3204407"/>
                </a:cubicBezTo>
                <a:cubicBezTo>
                  <a:pt x="3853398" y="3204407"/>
                  <a:pt x="3849008" y="3203663"/>
                  <a:pt x="3845138" y="3202175"/>
                </a:cubicBezTo>
                <a:cubicBezTo>
                  <a:pt x="3840971" y="3200538"/>
                  <a:pt x="3837622" y="3198454"/>
                  <a:pt x="3835092" y="3195924"/>
                </a:cubicBezTo>
                <a:cubicBezTo>
                  <a:pt x="3828990" y="3190120"/>
                  <a:pt x="3825939" y="3182157"/>
                  <a:pt x="3825939" y="3172037"/>
                </a:cubicBezTo>
                <a:lnTo>
                  <a:pt x="3825939" y="3103725"/>
                </a:lnTo>
                <a:lnTo>
                  <a:pt x="3805624" y="3103725"/>
                </a:lnTo>
                <a:lnTo>
                  <a:pt x="3805624" y="3086089"/>
                </a:lnTo>
                <a:lnTo>
                  <a:pt x="3825939" y="3086089"/>
                </a:lnTo>
                <a:close/>
                <a:moveTo>
                  <a:pt x="1887662" y="3053049"/>
                </a:moveTo>
                <a:lnTo>
                  <a:pt x="1907084" y="3053049"/>
                </a:lnTo>
                <a:lnTo>
                  <a:pt x="1907084" y="3086089"/>
                </a:lnTo>
                <a:lnTo>
                  <a:pt x="1935659" y="3086089"/>
                </a:lnTo>
                <a:lnTo>
                  <a:pt x="1935659" y="3103725"/>
                </a:lnTo>
                <a:lnTo>
                  <a:pt x="1907084" y="3103725"/>
                </a:lnTo>
                <a:lnTo>
                  <a:pt x="1907084" y="3167126"/>
                </a:lnTo>
                <a:cubicBezTo>
                  <a:pt x="1907084" y="3173674"/>
                  <a:pt x="1908274" y="3178437"/>
                  <a:pt x="1910656" y="3181413"/>
                </a:cubicBezTo>
                <a:cubicBezTo>
                  <a:pt x="1913483" y="3184687"/>
                  <a:pt x="1917725" y="3186325"/>
                  <a:pt x="1923380" y="3186325"/>
                </a:cubicBezTo>
                <a:cubicBezTo>
                  <a:pt x="1928292" y="3186325"/>
                  <a:pt x="1932533" y="3185060"/>
                  <a:pt x="1936105" y="3182529"/>
                </a:cubicBezTo>
                <a:lnTo>
                  <a:pt x="1936105" y="3201505"/>
                </a:lnTo>
                <a:cubicBezTo>
                  <a:pt x="1934022" y="3202547"/>
                  <a:pt x="1931715" y="3203291"/>
                  <a:pt x="1929185" y="3203737"/>
                </a:cubicBezTo>
                <a:cubicBezTo>
                  <a:pt x="1926804" y="3204184"/>
                  <a:pt x="1923753" y="3204407"/>
                  <a:pt x="1920032" y="3204407"/>
                </a:cubicBezTo>
                <a:cubicBezTo>
                  <a:pt x="1915121" y="3204407"/>
                  <a:pt x="1910730" y="3203663"/>
                  <a:pt x="1906861" y="3202175"/>
                </a:cubicBezTo>
                <a:cubicBezTo>
                  <a:pt x="1902693" y="3200538"/>
                  <a:pt x="1899345" y="3198454"/>
                  <a:pt x="1896815" y="3195924"/>
                </a:cubicBezTo>
                <a:cubicBezTo>
                  <a:pt x="1890713" y="3190120"/>
                  <a:pt x="1887662" y="3182157"/>
                  <a:pt x="1887662" y="3172037"/>
                </a:cubicBezTo>
                <a:lnTo>
                  <a:pt x="1887662" y="3103725"/>
                </a:lnTo>
                <a:lnTo>
                  <a:pt x="1867347" y="3103725"/>
                </a:lnTo>
                <a:lnTo>
                  <a:pt x="1867347" y="3086089"/>
                </a:lnTo>
                <a:lnTo>
                  <a:pt x="1887662" y="3086089"/>
                </a:lnTo>
                <a:close/>
                <a:moveTo>
                  <a:pt x="773237" y="3053049"/>
                </a:moveTo>
                <a:lnTo>
                  <a:pt x="792659" y="3053049"/>
                </a:lnTo>
                <a:lnTo>
                  <a:pt x="792659" y="3086089"/>
                </a:lnTo>
                <a:lnTo>
                  <a:pt x="821234" y="3086089"/>
                </a:lnTo>
                <a:lnTo>
                  <a:pt x="821234" y="3103725"/>
                </a:lnTo>
                <a:lnTo>
                  <a:pt x="792659" y="3103725"/>
                </a:lnTo>
                <a:lnTo>
                  <a:pt x="792659" y="3167126"/>
                </a:lnTo>
                <a:cubicBezTo>
                  <a:pt x="792659" y="3173674"/>
                  <a:pt x="793849" y="3178437"/>
                  <a:pt x="796231" y="3181413"/>
                </a:cubicBezTo>
                <a:cubicBezTo>
                  <a:pt x="799058" y="3184687"/>
                  <a:pt x="803300" y="3186325"/>
                  <a:pt x="808956" y="3186325"/>
                </a:cubicBezTo>
                <a:cubicBezTo>
                  <a:pt x="813867" y="3186325"/>
                  <a:pt x="818108" y="3185060"/>
                  <a:pt x="821680" y="3182529"/>
                </a:cubicBezTo>
                <a:lnTo>
                  <a:pt x="821680" y="3201505"/>
                </a:lnTo>
                <a:cubicBezTo>
                  <a:pt x="819597" y="3202547"/>
                  <a:pt x="817290" y="3203291"/>
                  <a:pt x="814760" y="3203737"/>
                </a:cubicBezTo>
                <a:cubicBezTo>
                  <a:pt x="812379" y="3204184"/>
                  <a:pt x="809328" y="3204407"/>
                  <a:pt x="805607" y="3204407"/>
                </a:cubicBezTo>
                <a:cubicBezTo>
                  <a:pt x="800696" y="3204407"/>
                  <a:pt x="796305" y="3203663"/>
                  <a:pt x="792436" y="3202175"/>
                </a:cubicBezTo>
                <a:cubicBezTo>
                  <a:pt x="788268" y="3200538"/>
                  <a:pt x="784920" y="3198454"/>
                  <a:pt x="782390" y="3195924"/>
                </a:cubicBezTo>
                <a:cubicBezTo>
                  <a:pt x="776288" y="3190120"/>
                  <a:pt x="773237" y="3182157"/>
                  <a:pt x="773237" y="3172037"/>
                </a:cubicBezTo>
                <a:lnTo>
                  <a:pt x="773237" y="3103725"/>
                </a:lnTo>
                <a:lnTo>
                  <a:pt x="752922" y="3103725"/>
                </a:lnTo>
                <a:lnTo>
                  <a:pt x="752922" y="3086089"/>
                </a:lnTo>
                <a:lnTo>
                  <a:pt x="773237" y="3086089"/>
                </a:lnTo>
                <a:close/>
                <a:moveTo>
                  <a:pt x="5446008" y="3038985"/>
                </a:moveTo>
                <a:lnTo>
                  <a:pt x="5465430" y="3038985"/>
                </a:lnTo>
                <a:lnTo>
                  <a:pt x="5465430" y="3053942"/>
                </a:lnTo>
                <a:lnTo>
                  <a:pt x="5479940" y="3053942"/>
                </a:lnTo>
                <a:lnTo>
                  <a:pt x="5479940" y="3069346"/>
                </a:lnTo>
                <a:lnTo>
                  <a:pt x="5465430" y="3069346"/>
                </a:lnTo>
                <a:lnTo>
                  <a:pt x="5465430" y="3202621"/>
                </a:lnTo>
                <a:lnTo>
                  <a:pt x="5446900" y="3202621"/>
                </a:lnTo>
                <a:lnTo>
                  <a:pt x="5446900" y="3185432"/>
                </a:lnTo>
                <a:lnTo>
                  <a:pt x="5446008" y="3185432"/>
                </a:lnTo>
                <a:cubicBezTo>
                  <a:pt x="5442584" y="3191087"/>
                  <a:pt x="5437227" y="3195998"/>
                  <a:pt x="5429934" y="3200166"/>
                </a:cubicBezTo>
                <a:cubicBezTo>
                  <a:pt x="5422939" y="3204184"/>
                  <a:pt x="5415051" y="3206193"/>
                  <a:pt x="5406270" y="3206193"/>
                </a:cubicBezTo>
                <a:cubicBezTo>
                  <a:pt x="5395406" y="3206193"/>
                  <a:pt x="5385881" y="3203589"/>
                  <a:pt x="5377696" y="3198380"/>
                </a:cubicBezTo>
                <a:cubicBezTo>
                  <a:pt x="5369361" y="3193171"/>
                  <a:pt x="5362738" y="3185804"/>
                  <a:pt x="5357827" y="3176279"/>
                </a:cubicBezTo>
                <a:cubicBezTo>
                  <a:pt x="5352916" y="3166902"/>
                  <a:pt x="5350460" y="3156261"/>
                  <a:pt x="5350460" y="3144355"/>
                </a:cubicBezTo>
                <a:cubicBezTo>
                  <a:pt x="5350460" y="3132598"/>
                  <a:pt x="5352916" y="3122031"/>
                  <a:pt x="5357827" y="3112655"/>
                </a:cubicBezTo>
                <a:cubicBezTo>
                  <a:pt x="5362887" y="3102981"/>
                  <a:pt x="5369510" y="3095539"/>
                  <a:pt x="5377696" y="3090330"/>
                </a:cubicBezTo>
                <a:cubicBezTo>
                  <a:pt x="5386179" y="3084973"/>
                  <a:pt x="5395704" y="3082294"/>
                  <a:pt x="5406270" y="3082294"/>
                </a:cubicBezTo>
                <a:cubicBezTo>
                  <a:pt x="5414902" y="3082294"/>
                  <a:pt x="5422790" y="3084377"/>
                  <a:pt x="5429934" y="3088544"/>
                </a:cubicBezTo>
                <a:cubicBezTo>
                  <a:pt x="5437227" y="3092860"/>
                  <a:pt x="5442584" y="3097846"/>
                  <a:pt x="5446008" y="3103502"/>
                </a:cubicBezTo>
                <a:lnTo>
                  <a:pt x="5446900" y="3103502"/>
                </a:lnTo>
                <a:lnTo>
                  <a:pt x="5446008" y="3087875"/>
                </a:lnTo>
                <a:lnTo>
                  <a:pt x="5446008" y="3069346"/>
                </a:lnTo>
                <a:lnTo>
                  <a:pt x="5410735" y="3069346"/>
                </a:lnTo>
                <a:lnTo>
                  <a:pt x="5410735" y="3053942"/>
                </a:lnTo>
                <a:lnTo>
                  <a:pt x="5446008" y="3053942"/>
                </a:lnTo>
                <a:close/>
                <a:moveTo>
                  <a:pt x="5128111" y="3038985"/>
                </a:moveTo>
                <a:lnTo>
                  <a:pt x="5147533" y="3038985"/>
                </a:lnTo>
                <a:lnTo>
                  <a:pt x="5147533" y="3087205"/>
                </a:lnTo>
                <a:lnTo>
                  <a:pt x="5146417" y="3103278"/>
                </a:lnTo>
                <a:lnTo>
                  <a:pt x="5147533" y="3103278"/>
                </a:lnTo>
                <a:cubicBezTo>
                  <a:pt x="5150510" y="3097474"/>
                  <a:pt x="5155570" y="3092488"/>
                  <a:pt x="5162713" y="3088321"/>
                </a:cubicBezTo>
                <a:cubicBezTo>
                  <a:pt x="5169560" y="3084303"/>
                  <a:pt x="5177150" y="3082294"/>
                  <a:pt x="5185484" y="3082294"/>
                </a:cubicBezTo>
                <a:cubicBezTo>
                  <a:pt x="5199623" y="3082294"/>
                  <a:pt x="5210413" y="3086461"/>
                  <a:pt x="5217854" y="3094795"/>
                </a:cubicBezTo>
                <a:cubicBezTo>
                  <a:pt x="5225296" y="3103130"/>
                  <a:pt x="5229016" y="3114143"/>
                  <a:pt x="5229016" y="3127835"/>
                </a:cubicBezTo>
                <a:lnTo>
                  <a:pt x="5229016" y="3202621"/>
                </a:lnTo>
                <a:lnTo>
                  <a:pt x="5209594" y="3202621"/>
                </a:lnTo>
                <a:lnTo>
                  <a:pt x="5209594" y="3130737"/>
                </a:lnTo>
                <a:cubicBezTo>
                  <a:pt x="5209594" y="3120319"/>
                  <a:pt x="5206915" y="3112580"/>
                  <a:pt x="5201558" y="3107520"/>
                </a:cubicBezTo>
                <a:cubicBezTo>
                  <a:pt x="5196349" y="3102460"/>
                  <a:pt x="5189428" y="3099930"/>
                  <a:pt x="5180796" y="3099930"/>
                </a:cubicBezTo>
                <a:cubicBezTo>
                  <a:pt x="5174992" y="3099930"/>
                  <a:pt x="5169411" y="3101790"/>
                  <a:pt x="5164053" y="3105511"/>
                </a:cubicBezTo>
                <a:cubicBezTo>
                  <a:pt x="5158993" y="3109083"/>
                  <a:pt x="5154974" y="3113771"/>
                  <a:pt x="5151998" y="3119575"/>
                </a:cubicBezTo>
                <a:cubicBezTo>
                  <a:pt x="5149021" y="3125528"/>
                  <a:pt x="5147533" y="3131556"/>
                  <a:pt x="5147533" y="3137658"/>
                </a:cubicBezTo>
                <a:lnTo>
                  <a:pt x="5147533" y="3202621"/>
                </a:lnTo>
                <a:lnTo>
                  <a:pt x="5128111" y="3202621"/>
                </a:lnTo>
                <a:close/>
                <a:moveTo>
                  <a:pt x="5013811" y="3038985"/>
                </a:moveTo>
                <a:lnTo>
                  <a:pt x="5033233" y="3038985"/>
                </a:lnTo>
                <a:lnTo>
                  <a:pt x="5033233" y="3141899"/>
                </a:lnTo>
                <a:lnTo>
                  <a:pt x="5087927" y="3086089"/>
                </a:lnTo>
                <a:lnTo>
                  <a:pt x="5112707" y="3086089"/>
                </a:lnTo>
                <a:lnTo>
                  <a:pt x="5112707" y="3086982"/>
                </a:lnTo>
                <a:lnTo>
                  <a:pt x="5066943" y="3133193"/>
                </a:lnTo>
                <a:lnTo>
                  <a:pt x="5114047" y="3201728"/>
                </a:lnTo>
                <a:lnTo>
                  <a:pt x="5114047" y="3202621"/>
                </a:lnTo>
                <a:lnTo>
                  <a:pt x="5090829" y="3202621"/>
                </a:lnTo>
                <a:lnTo>
                  <a:pt x="5053325" y="3146587"/>
                </a:lnTo>
                <a:lnTo>
                  <a:pt x="5033233" y="3166679"/>
                </a:lnTo>
                <a:lnTo>
                  <a:pt x="5033233" y="3202621"/>
                </a:lnTo>
                <a:lnTo>
                  <a:pt x="5013811" y="3202621"/>
                </a:lnTo>
                <a:close/>
                <a:moveTo>
                  <a:pt x="2084933" y="3038985"/>
                </a:moveTo>
                <a:lnTo>
                  <a:pt x="2104355" y="3038985"/>
                </a:lnTo>
                <a:lnTo>
                  <a:pt x="2104355" y="3087205"/>
                </a:lnTo>
                <a:lnTo>
                  <a:pt x="2103239" y="3103278"/>
                </a:lnTo>
                <a:lnTo>
                  <a:pt x="2104355" y="3103278"/>
                </a:lnTo>
                <a:cubicBezTo>
                  <a:pt x="2107332" y="3097474"/>
                  <a:pt x="2112392" y="3092488"/>
                  <a:pt x="2119536" y="3088321"/>
                </a:cubicBezTo>
                <a:cubicBezTo>
                  <a:pt x="2126382" y="3084303"/>
                  <a:pt x="2133972" y="3082294"/>
                  <a:pt x="2142307" y="3082294"/>
                </a:cubicBezTo>
                <a:cubicBezTo>
                  <a:pt x="2156445" y="3082294"/>
                  <a:pt x="2167235" y="3086461"/>
                  <a:pt x="2174677" y="3094795"/>
                </a:cubicBezTo>
                <a:cubicBezTo>
                  <a:pt x="2182118" y="3103130"/>
                  <a:pt x="2185839" y="3114143"/>
                  <a:pt x="2185839" y="3127835"/>
                </a:cubicBezTo>
                <a:lnTo>
                  <a:pt x="2185839" y="3202621"/>
                </a:lnTo>
                <a:lnTo>
                  <a:pt x="2166417" y="3202621"/>
                </a:lnTo>
                <a:lnTo>
                  <a:pt x="2166417" y="3130737"/>
                </a:lnTo>
                <a:cubicBezTo>
                  <a:pt x="2166417" y="3120319"/>
                  <a:pt x="2163738" y="3112580"/>
                  <a:pt x="2158380" y="3107520"/>
                </a:cubicBezTo>
                <a:cubicBezTo>
                  <a:pt x="2153171" y="3102460"/>
                  <a:pt x="2146251" y="3099930"/>
                  <a:pt x="2137619" y="3099930"/>
                </a:cubicBezTo>
                <a:cubicBezTo>
                  <a:pt x="2131814" y="3099930"/>
                  <a:pt x="2126233" y="3101790"/>
                  <a:pt x="2120875" y="3105511"/>
                </a:cubicBezTo>
                <a:cubicBezTo>
                  <a:pt x="2115815" y="3109083"/>
                  <a:pt x="2111797" y="3113771"/>
                  <a:pt x="2108820" y="3119575"/>
                </a:cubicBezTo>
                <a:cubicBezTo>
                  <a:pt x="2105844" y="3125528"/>
                  <a:pt x="2104355" y="3131556"/>
                  <a:pt x="2104355" y="3137658"/>
                </a:cubicBezTo>
                <a:lnTo>
                  <a:pt x="2104355" y="3202621"/>
                </a:lnTo>
                <a:lnTo>
                  <a:pt x="2084933" y="3202621"/>
                </a:lnTo>
                <a:close/>
                <a:moveTo>
                  <a:pt x="1618208" y="3038985"/>
                </a:moveTo>
                <a:lnTo>
                  <a:pt x="1637631" y="3038985"/>
                </a:lnTo>
                <a:lnTo>
                  <a:pt x="1637631" y="3087205"/>
                </a:lnTo>
                <a:lnTo>
                  <a:pt x="1636514" y="3103502"/>
                </a:lnTo>
                <a:lnTo>
                  <a:pt x="1637631" y="3103502"/>
                </a:lnTo>
                <a:cubicBezTo>
                  <a:pt x="1641202" y="3097400"/>
                  <a:pt x="1646486" y="3092414"/>
                  <a:pt x="1653481" y="3088544"/>
                </a:cubicBezTo>
                <a:cubicBezTo>
                  <a:pt x="1660922" y="3084377"/>
                  <a:pt x="1668884" y="3082294"/>
                  <a:pt x="1677368" y="3082294"/>
                </a:cubicBezTo>
                <a:cubicBezTo>
                  <a:pt x="1687786" y="3082294"/>
                  <a:pt x="1697236" y="3084973"/>
                  <a:pt x="1705719" y="3090330"/>
                </a:cubicBezTo>
                <a:cubicBezTo>
                  <a:pt x="1714054" y="3095688"/>
                  <a:pt x="1720751" y="3103130"/>
                  <a:pt x="1725811" y="3112655"/>
                </a:cubicBezTo>
                <a:cubicBezTo>
                  <a:pt x="1730723" y="3122031"/>
                  <a:pt x="1733178" y="3132598"/>
                  <a:pt x="1733178" y="3144355"/>
                </a:cubicBezTo>
                <a:cubicBezTo>
                  <a:pt x="1733178" y="3156261"/>
                  <a:pt x="1730723" y="3166902"/>
                  <a:pt x="1725811" y="3176279"/>
                </a:cubicBezTo>
                <a:cubicBezTo>
                  <a:pt x="1720900" y="3185655"/>
                  <a:pt x="1714203" y="3193022"/>
                  <a:pt x="1705719" y="3198380"/>
                </a:cubicBezTo>
                <a:cubicBezTo>
                  <a:pt x="1697534" y="3203589"/>
                  <a:pt x="1688083" y="3206193"/>
                  <a:pt x="1677368" y="3206193"/>
                </a:cubicBezTo>
                <a:cubicBezTo>
                  <a:pt x="1668587" y="3206193"/>
                  <a:pt x="1660624" y="3204184"/>
                  <a:pt x="1653481" y="3200166"/>
                </a:cubicBezTo>
                <a:cubicBezTo>
                  <a:pt x="1646635" y="3196296"/>
                  <a:pt x="1641351" y="3191385"/>
                  <a:pt x="1637631" y="3185432"/>
                </a:cubicBezTo>
                <a:lnTo>
                  <a:pt x="1636514" y="3185432"/>
                </a:lnTo>
                <a:lnTo>
                  <a:pt x="1636514" y="3202621"/>
                </a:lnTo>
                <a:lnTo>
                  <a:pt x="1618208" y="3202621"/>
                </a:lnTo>
                <a:close/>
                <a:moveTo>
                  <a:pt x="1284833" y="3038985"/>
                </a:moveTo>
                <a:lnTo>
                  <a:pt x="1304256" y="3038985"/>
                </a:lnTo>
                <a:lnTo>
                  <a:pt x="1304256" y="3087205"/>
                </a:lnTo>
                <a:lnTo>
                  <a:pt x="1303139" y="3103502"/>
                </a:lnTo>
                <a:lnTo>
                  <a:pt x="1304256" y="3103502"/>
                </a:lnTo>
                <a:cubicBezTo>
                  <a:pt x="1307827" y="3097400"/>
                  <a:pt x="1313111" y="3092414"/>
                  <a:pt x="1320106" y="3088544"/>
                </a:cubicBezTo>
                <a:cubicBezTo>
                  <a:pt x="1327547" y="3084377"/>
                  <a:pt x="1335509" y="3082294"/>
                  <a:pt x="1343993" y="3082294"/>
                </a:cubicBezTo>
                <a:cubicBezTo>
                  <a:pt x="1354411" y="3082294"/>
                  <a:pt x="1363861" y="3084973"/>
                  <a:pt x="1372344" y="3090330"/>
                </a:cubicBezTo>
                <a:cubicBezTo>
                  <a:pt x="1380679" y="3095688"/>
                  <a:pt x="1387376" y="3103130"/>
                  <a:pt x="1392436" y="3112655"/>
                </a:cubicBezTo>
                <a:cubicBezTo>
                  <a:pt x="1397348" y="3122031"/>
                  <a:pt x="1399803" y="3132598"/>
                  <a:pt x="1399803" y="3144355"/>
                </a:cubicBezTo>
                <a:cubicBezTo>
                  <a:pt x="1399803" y="3156261"/>
                  <a:pt x="1397348" y="3166902"/>
                  <a:pt x="1392436" y="3176279"/>
                </a:cubicBezTo>
                <a:cubicBezTo>
                  <a:pt x="1387525" y="3185655"/>
                  <a:pt x="1380828" y="3193022"/>
                  <a:pt x="1372344" y="3198380"/>
                </a:cubicBezTo>
                <a:cubicBezTo>
                  <a:pt x="1364159" y="3203589"/>
                  <a:pt x="1354708" y="3206193"/>
                  <a:pt x="1343993" y="3206193"/>
                </a:cubicBezTo>
                <a:cubicBezTo>
                  <a:pt x="1335212" y="3206193"/>
                  <a:pt x="1327249" y="3204184"/>
                  <a:pt x="1320106" y="3200166"/>
                </a:cubicBezTo>
                <a:cubicBezTo>
                  <a:pt x="1313260" y="3196296"/>
                  <a:pt x="1307976" y="3191385"/>
                  <a:pt x="1304256" y="3185432"/>
                </a:cubicBezTo>
                <a:lnTo>
                  <a:pt x="1303139" y="3185432"/>
                </a:lnTo>
                <a:lnTo>
                  <a:pt x="1303139" y="3202621"/>
                </a:lnTo>
                <a:lnTo>
                  <a:pt x="1284833" y="3202621"/>
                </a:lnTo>
                <a:close/>
                <a:moveTo>
                  <a:pt x="532358" y="3038985"/>
                </a:moveTo>
                <a:lnTo>
                  <a:pt x="551780" y="3038985"/>
                </a:lnTo>
                <a:lnTo>
                  <a:pt x="551780" y="3087205"/>
                </a:lnTo>
                <a:lnTo>
                  <a:pt x="550664" y="3103278"/>
                </a:lnTo>
                <a:lnTo>
                  <a:pt x="551780" y="3103278"/>
                </a:lnTo>
                <a:cubicBezTo>
                  <a:pt x="554757" y="3097474"/>
                  <a:pt x="559817" y="3092488"/>
                  <a:pt x="566961" y="3088321"/>
                </a:cubicBezTo>
                <a:cubicBezTo>
                  <a:pt x="573807" y="3084303"/>
                  <a:pt x="581397" y="3082294"/>
                  <a:pt x="589732" y="3082294"/>
                </a:cubicBezTo>
                <a:cubicBezTo>
                  <a:pt x="603870" y="3082294"/>
                  <a:pt x="614660" y="3086461"/>
                  <a:pt x="622102" y="3094795"/>
                </a:cubicBezTo>
                <a:cubicBezTo>
                  <a:pt x="629543" y="3103130"/>
                  <a:pt x="633264" y="3114143"/>
                  <a:pt x="633264" y="3127835"/>
                </a:cubicBezTo>
                <a:lnTo>
                  <a:pt x="633264" y="3202621"/>
                </a:lnTo>
                <a:lnTo>
                  <a:pt x="613842" y="3202621"/>
                </a:lnTo>
                <a:lnTo>
                  <a:pt x="613842" y="3130737"/>
                </a:lnTo>
                <a:cubicBezTo>
                  <a:pt x="613842" y="3120319"/>
                  <a:pt x="611163" y="3112580"/>
                  <a:pt x="605805" y="3107520"/>
                </a:cubicBezTo>
                <a:cubicBezTo>
                  <a:pt x="600596" y="3102460"/>
                  <a:pt x="593676" y="3099930"/>
                  <a:pt x="585044" y="3099930"/>
                </a:cubicBezTo>
                <a:cubicBezTo>
                  <a:pt x="579239" y="3099930"/>
                  <a:pt x="573658" y="3101790"/>
                  <a:pt x="568300" y="3105511"/>
                </a:cubicBezTo>
                <a:cubicBezTo>
                  <a:pt x="563240" y="3109083"/>
                  <a:pt x="559222" y="3113771"/>
                  <a:pt x="556245" y="3119575"/>
                </a:cubicBezTo>
                <a:cubicBezTo>
                  <a:pt x="553269" y="3125528"/>
                  <a:pt x="551780" y="3131556"/>
                  <a:pt x="551780" y="3137658"/>
                </a:cubicBezTo>
                <a:lnTo>
                  <a:pt x="551780" y="3202621"/>
                </a:lnTo>
                <a:lnTo>
                  <a:pt x="532358" y="3202621"/>
                </a:lnTo>
                <a:close/>
                <a:moveTo>
                  <a:pt x="418059" y="3038985"/>
                </a:moveTo>
                <a:lnTo>
                  <a:pt x="437481" y="3038985"/>
                </a:lnTo>
                <a:lnTo>
                  <a:pt x="437481" y="3141899"/>
                </a:lnTo>
                <a:lnTo>
                  <a:pt x="492175" y="3086089"/>
                </a:lnTo>
                <a:lnTo>
                  <a:pt x="516955" y="3086089"/>
                </a:lnTo>
                <a:lnTo>
                  <a:pt x="516955" y="3086982"/>
                </a:lnTo>
                <a:lnTo>
                  <a:pt x="471190" y="3133193"/>
                </a:lnTo>
                <a:lnTo>
                  <a:pt x="518294" y="3201728"/>
                </a:lnTo>
                <a:lnTo>
                  <a:pt x="518294" y="3202621"/>
                </a:lnTo>
                <a:lnTo>
                  <a:pt x="495077" y="3202621"/>
                </a:lnTo>
                <a:lnTo>
                  <a:pt x="457572" y="3146587"/>
                </a:lnTo>
                <a:lnTo>
                  <a:pt x="437481" y="3166679"/>
                </a:lnTo>
                <a:lnTo>
                  <a:pt x="437481" y="3202621"/>
                </a:lnTo>
                <a:lnTo>
                  <a:pt x="418059" y="3202621"/>
                </a:lnTo>
                <a:close/>
                <a:moveTo>
                  <a:pt x="5272846" y="3036752"/>
                </a:moveTo>
                <a:cubicBezTo>
                  <a:pt x="5276865" y="3036752"/>
                  <a:pt x="5280139" y="3038017"/>
                  <a:pt x="5282669" y="3040547"/>
                </a:cubicBezTo>
                <a:cubicBezTo>
                  <a:pt x="5285348" y="3043226"/>
                  <a:pt x="5286687" y="3046575"/>
                  <a:pt x="5286687" y="3050593"/>
                </a:cubicBezTo>
                <a:cubicBezTo>
                  <a:pt x="5286687" y="3054463"/>
                  <a:pt x="5285348" y="3057737"/>
                  <a:pt x="5282669" y="3060416"/>
                </a:cubicBezTo>
                <a:cubicBezTo>
                  <a:pt x="5279841" y="3063244"/>
                  <a:pt x="5276567" y="3064658"/>
                  <a:pt x="5272846" y="3064658"/>
                </a:cubicBezTo>
                <a:cubicBezTo>
                  <a:pt x="5269126" y="3064658"/>
                  <a:pt x="5265851" y="3063244"/>
                  <a:pt x="5263024" y="3060416"/>
                </a:cubicBezTo>
                <a:cubicBezTo>
                  <a:pt x="5260196" y="3057588"/>
                  <a:pt x="5258782" y="3054314"/>
                  <a:pt x="5258782" y="3050593"/>
                </a:cubicBezTo>
                <a:cubicBezTo>
                  <a:pt x="5258782" y="3046724"/>
                  <a:pt x="5260196" y="3043375"/>
                  <a:pt x="5263024" y="3040547"/>
                </a:cubicBezTo>
                <a:cubicBezTo>
                  <a:pt x="5265554" y="3038017"/>
                  <a:pt x="5268828" y="3036752"/>
                  <a:pt x="5272846" y="3036752"/>
                </a:cubicBezTo>
                <a:close/>
                <a:moveTo>
                  <a:pt x="677094" y="3036752"/>
                </a:moveTo>
                <a:cubicBezTo>
                  <a:pt x="681112" y="3036752"/>
                  <a:pt x="684386" y="3038017"/>
                  <a:pt x="686916" y="3040547"/>
                </a:cubicBezTo>
                <a:cubicBezTo>
                  <a:pt x="689595" y="3043226"/>
                  <a:pt x="690935" y="3046575"/>
                  <a:pt x="690935" y="3050593"/>
                </a:cubicBezTo>
                <a:cubicBezTo>
                  <a:pt x="690935" y="3054463"/>
                  <a:pt x="689595" y="3057737"/>
                  <a:pt x="686916" y="3060416"/>
                </a:cubicBezTo>
                <a:cubicBezTo>
                  <a:pt x="684089" y="3063244"/>
                  <a:pt x="680814" y="3064658"/>
                  <a:pt x="677094" y="3064658"/>
                </a:cubicBezTo>
                <a:cubicBezTo>
                  <a:pt x="673373" y="3064658"/>
                  <a:pt x="670099" y="3063244"/>
                  <a:pt x="667271" y="3060416"/>
                </a:cubicBezTo>
                <a:cubicBezTo>
                  <a:pt x="664443" y="3057588"/>
                  <a:pt x="663029" y="3054314"/>
                  <a:pt x="663029" y="3050593"/>
                </a:cubicBezTo>
                <a:cubicBezTo>
                  <a:pt x="663029" y="3046724"/>
                  <a:pt x="664443" y="3043375"/>
                  <a:pt x="667271" y="3040547"/>
                </a:cubicBezTo>
                <a:cubicBezTo>
                  <a:pt x="669801" y="3038017"/>
                  <a:pt x="673075" y="3036752"/>
                  <a:pt x="677094" y="3036752"/>
                </a:cubicBezTo>
                <a:close/>
                <a:moveTo>
                  <a:pt x="4312607" y="3034520"/>
                </a:moveTo>
                <a:lnTo>
                  <a:pt x="4329797" y="3034520"/>
                </a:lnTo>
                <a:lnTo>
                  <a:pt x="4353237" y="3061086"/>
                </a:lnTo>
                <a:lnTo>
                  <a:pt x="4353237" y="3062202"/>
                </a:lnTo>
                <a:lnTo>
                  <a:pt x="4334485" y="3062202"/>
                </a:lnTo>
                <a:lnTo>
                  <a:pt x="4321983" y="3049254"/>
                </a:lnTo>
                <a:lnTo>
                  <a:pt x="4320197" y="3049254"/>
                </a:lnTo>
                <a:lnTo>
                  <a:pt x="4307919" y="3062202"/>
                </a:lnTo>
                <a:lnTo>
                  <a:pt x="4289167" y="3062202"/>
                </a:lnTo>
                <a:lnTo>
                  <a:pt x="4289167" y="3061086"/>
                </a:lnTo>
                <a:close/>
                <a:moveTo>
                  <a:pt x="1463278" y="3034297"/>
                </a:moveTo>
                <a:lnTo>
                  <a:pt x="1480468" y="3034297"/>
                </a:lnTo>
                <a:lnTo>
                  <a:pt x="1503908" y="3061086"/>
                </a:lnTo>
                <a:lnTo>
                  <a:pt x="1503908" y="3062202"/>
                </a:lnTo>
                <a:lnTo>
                  <a:pt x="1485156" y="3062202"/>
                </a:lnTo>
                <a:lnTo>
                  <a:pt x="1472655" y="3047691"/>
                </a:lnTo>
                <a:lnTo>
                  <a:pt x="1470869" y="3047691"/>
                </a:lnTo>
                <a:lnTo>
                  <a:pt x="1458814" y="3062202"/>
                </a:lnTo>
                <a:lnTo>
                  <a:pt x="1440061" y="3062202"/>
                </a:lnTo>
                <a:lnTo>
                  <a:pt x="1440061" y="3061086"/>
                </a:lnTo>
                <a:close/>
                <a:moveTo>
                  <a:pt x="1000348" y="3034297"/>
                </a:moveTo>
                <a:lnTo>
                  <a:pt x="1021556" y="3034297"/>
                </a:lnTo>
                <a:lnTo>
                  <a:pt x="1033388" y="3063318"/>
                </a:lnTo>
                <a:lnTo>
                  <a:pt x="1016199" y="3063318"/>
                </a:lnTo>
                <a:close/>
                <a:moveTo>
                  <a:pt x="4025295" y="3025590"/>
                </a:moveTo>
                <a:cubicBezTo>
                  <a:pt x="4032885" y="3025590"/>
                  <a:pt x="4038689" y="3027376"/>
                  <a:pt x="4042707" y="3030948"/>
                </a:cubicBezTo>
                <a:cubicBezTo>
                  <a:pt x="4046726" y="3034520"/>
                  <a:pt x="4048735" y="3039729"/>
                  <a:pt x="4048735" y="3046575"/>
                </a:cubicBezTo>
                <a:cubicBezTo>
                  <a:pt x="4048735" y="3053719"/>
                  <a:pt x="4046503" y="3059300"/>
                  <a:pt x="4042038" y="3063318"/>
                </a:cubicBezTo>
                <a:cubicBezTo>
                  <a:pt x="4037275" y="3067634"/>
                  <a:pt x="4031248" y="3070313"/>
                  <a:pt x="4023955" y="3071355"/>
                </a:cubicBezTo>
                <a:lnTo>
                  <a:pt x="4020383" y="3059300"/>
                </a:lnTo>
                <a:cubicBezTo>
                  <a:pt x="4025295" y="3057960"/>
                  <a:pt x="4028718" y="3056398"/>
                  <a:pt x="4030652" y="3054612"/>
                </a:cubicBezTo>
                <a:cubicBezTo>
                  <a:pt x="4032736" y="3052826"/>
                  <a:pt x="4033778" y="3050444"/>
                  <a:pt x="4033778" y="3047468"/>
                </a:cubicBezTo>
                <a:cubicBezTo>
                  <a:pt x="4033778" y="3044938"/>
                  <a:pt x="4032885" y="3042854"/>
                  <a:pt x="4031099" y="3041217"/>
                </a:cubicBezTo>
                <a:cubicBezTo>
                  <a:pt x="4029462" y="3039729"/>
                  <a:pt x="4026932" y="3038985"/>
                  <a:pt x="4023509" y="3038985"/>
                </a:cubicBezTo>
                <a:cubicBezTo>
                  <a:pt x="4019193" y="3038985"/>
                  <a:pt x="4014951" y="3039878"/>
                  <a:pt x="4010784" y="3041664"/>
                </a:cubicBezTo>
                <a:lnTo>
                  <a:pt x="4006989" y="3029385"/>
                </a:lnTo>
                <a:cubicBezTo>
                  <a:pt x="4012793" y="3026855"/>
                  <a:pt x="4018895" y="3025590"/>
                  <a:pt x="4025295" y="3025590"/>
                </a:cubicBezTo>
                <a:close/>
                <a:moveTo>
                  <a:pt x="4329127" y="3006838"/>
                </a:moveTo>
                <a:lnTo>
                  <a:pt x="4350335" y="3006838"/>
                </a:lnTo>
                <a:lnTo>
                  <a:pt x="4360604" y="3034743"/>
                </a:lnTo>
                <a:lnTo>
                  <a:pt x="4344754" y="3034743"/>
                </a:lnTo>
                <a:close/>
                <a:moveTo>
                  <a:pt x="5676989" y="2945818"/>
                </a:moveTo>
                <a:cubicBezTo>
                  <a:pt x="5680561" y="2945818"/>
                  <a:pt x="5683463" y="2946935"/>
                  <a:pt x="5685695" y="2949167"/>
                </a:cubicBezTo>
                <a:cubicBezTo>
                  <a:pt x="5687928" y="2951399"/>
                  <a:pt x="5689044" y="2954302"/>
                  <a:pt x="5689044" y="2957873"/>
                </a:cubicBezTo>
                <a:cubicBezTo>
                  <a:pt x="5689044" y="2961296"/>
                  <a:pt x="5687928" y="2964199"/>
                  <a:pt x="5685695" y="2966580"/>
                </a:cubicBezTo>
                <a:cubicBezTo>
                  <a:pt x="5683463" y="2969110"/>
                  <a:pt x="5680561" y="2970375"/>
                  <a:pt x="5676989" y="2970375"/>
                </a:cubicBezTo>
                <a:cubicBezTo>
                  <a:pt x="5673714" y="2970375"/>
                  <a:pt x="5670812" y="2969110"/>
                  <a:pt x="5668282" y="2966580"/>
                </a:cubicBezTo>
                <a:cubicBezTo>
                  <a:pt x="5665901" y="2964199"/>
                  <a:pt x="5664710" y="2961296"/>
                  <a:pt x="5664710" y="2957873"/>
                </a:cubicBezTo>
                <a:cubicBezTo>
                  <a:pt x="5664710" y="2954302"/>
                  <a:pt x="5665901" y="2951399"/>
                  <a:pt x="5668282" y="2949167"/>
                </a:cubicBezTo>
                <a:cubicBezTo>
                  <a:pt x="5670664" y="2946935"/>
                  <a:pt x="5673566" y="2945818"/>
                  <a:pt x="5676989" y="2945818"/>
                </a:cubicBezTo>
                <a:close/>
                <a:moveTo>
                  <a:pt x="1271737" y="2945818"/>
                </a:moveTo>
                <a:cubicBezTo>
                  <a:pt x="1275308" y="2945818"/>
                  <a:pt x="1278211" y="2946935"/>
                  <a:pt x="1280443" y="2949167"/>
                </a:cubicBezTo>
                <a:cubicBezTo>
                  <a:pt x="1282675" y="2951399"/>
                  <a:pt x="1283792" y="2954302"/>
                  <a:pt x="1283792" y="2957873"/>
                </a:cubicBezTo>
                <a:cubicBezTo>
                  <a:pt x="1283792" y="2961296"/>
                  <a:pt x="1282675" y="2964199"/>
                  <a:pt x="1280443" y="2966580"/>
                </a:cubicBezTo>
                <a:cubicBezTo>
                  <a:pt x="1278211" y="2969110"/>
                  <a:pt x="1275308" y="2970375"/>
                  <a:pt x="1271737" y="2970375"/>
                </a:cubicBezTo>
                <a:cubicBezTo>
                  <a:pt x="1268462" y="2970375"/>
                  <a:pt x="1265560" y="2969110"/>
                  <a:pt x="1263030" y="2966580"/>
                </a:cubicBezTo>
                <a:cubicBezTo>
                  <a:pt x="1260649" y="2964199"/>
                  <a:pt x="1259458" y="2961296"/>
                  <a:pt x="1259458" y="2957873"/>
                </a:cubicBezTo>
                <a:cubicBezTo>
                  <a:pt x="1259458" y="2954302"/>
                  <a:pt x="1260649" y="2951399"/>
                  <a:pt x="1263030" y="2949167"/>
                </a:cubicBezTo>
                <a:cubicBezTo>
                  <a:pt x="1265411" y="2946935"/>
                  <a:pt x="1268314" y="2945818"/>
                  <a:pt x="1271737" y="2945818"/>
                </a:cubicBezTo>
                <a:close/>
                <a:moveTo>
                  <a:pt x="4516204" y="2867684"/>
                </a:moveTo>
                <a:cubicBezTo>
                  <a:pt x="4505488" y="2867684"/>
                  <a:pt x="4497452" y="2869916"/>
                  <a:pt x="4492094" y="2874381"/>
                </a:cubicBezTo>
                <a:cubicBezTo>
                  <a:pt x="4486736" y="2878846"/>
                  <a:pt x="4484057" y="2884501"/>
                  <a:pt x="4484057" y="2891347"/>
                </a:cubicBezTo>
                <a:cubicBezTo>
                  <a:pt x="4484057" y="2897747"/>
                  <a:pt x="4486513" y="2902956"/>
                  <a:pt x="4491424" y="2906974"/>
                </a:cubicBezTo>
                <a:cubicBezTo>
                  <a:pt x="4496336" y="2910993"/>
                  <a:pt x="4502512" y="2913002"/>
                  <a:pt x="4509953" y="2913002"/>
                </a:cubicBezTo>
                <a:cubicBezTo>
                  <a:pt x="4516502" y="2913002"/>
                  <a:pt x="4522604" y="2911290"/>
                  <a:pt x="4528259" y="2907867"/>
                </a:cubicBezTo>
                <a:cubicBezTo>
                  <a:pt x="4533915" y="2904444"/>
                  <a:pt x="4538379" y="2899979"/>
                  <a:pt x="4541654" y="2894473"/>
                </a:cubicBezTo>
                <a:cubicBezTo>
                  <a:pt x="4544928" y="2888966"/>
                  <a:pt x="4546565" y="2882790"/>
                  <a:pt x="4546565" y="2875944"/>
                </a:cubicBezTo>
                <a:cubicBezTo>
                  <a:pt x="4542993" y="2873562"/>
                  <a:pt x="4538528" y="2871553"/>
                  <a:pt x="4533171" y="2869916"/>
                </a:cubicBezTo>
                <a:cubicBezTo>
                  <a:pt x="4528110" y="2868428"/>
                  <a:pt x="4522455" y="2867684"/>
                  <a:pt x="4516204" y="2867684"/>
                </a:cubicBezTo>
                <a:close/>
                <a:moveTo>
                  <a:pt x="1758777" y="2867684"/>
                </a:moveTo>
                <a:cubicBezTo>
                  <a:pt x="1748061" y="2867684"/>
                  <a:pt x="1740024" y="2869916"/>
                  <a:pt x="1734666" y="2874381"/>
                </a:cubicBezTo>
                <a:cubicBezTo>
                  <a:pt x="1729309" y="2878846"/>
                  <a:pt x="1726630" y="2884501"/>
                  <a:pt x="1726630" y="2891347"/>
                </a:cubicBezTo>
                <a:cubicBezTo>
                  <a:pt x="1726630" y="2897747"/>
                  <a:pt x="1729085" y="2902956"/>
                  <a:pt x="1733997" y="2906974"/>
                </a:cubicBezTo>
                <a:cubicBezTo>
                  <a:pt x="1738908" y="2910993"/>
                  <a:pt x="1745084" y="2913002"/>
                  <a:pt x="1752526" y="2913002"/>
                </a:cubicBezTo>
                <a:cubicBezTo>
                  <a:pt x="1759074" y="2913002"/>
                  <a:pt x="1765176" y="2911290"/>
                  <a:pt x="1770832" y="2907867"/>
                </a:cubicBezTo>
                <a:cubicBezTo>
                  <a:pt x="1776487" y="2904444"/>
                  <a:pt x="1780952" y="2899979"/>
                  <a:pt x="1784226" y="2894473"/>
                </a:cubicBezTo>
                <a:cubicBezTo>
                  <a:pt x="1787500" y="2888966"/>
                  <a:pt x="1789138" y="2882790"/>
                  <a:pt x="1789138" y="2875944"/>
                </a:cubicBezTo>
                <a:cubicBezTo>
                  <a:pt x="1785566" y="2873562"/>
                  <a:pt x="1781101" y="2871553"/>
                  <a:pt x="1775743" y="2869916"/>
                </a:cubicBezTo>
                <a:cubicBezTo>
                  <a:pt x="1770683" y="2868428"/>
                  <a:pt x="1765027" y="2867684"/>
                  <a:pt x="1758777" y="2867684"/>
                </a:cubicBezTo>
                <a:close/>
                <a:moveTo>
                  <a:pt x="815802" y="2867684"/>
                </a:moveTo>
                <a:cubicBezTo>
                  <a:pt x="805086" y="2867684"/>
                  <a:pt x="797049" y="2869916"/>
                  <a:pt x="791691" y="2874381"/>
                </a:cubicBezTo>
                <a:cubicBezTo>
                  <a:pt x="786334" y="2878846"/>
                  <a:pt x="783655" y="2884501"/>
                  <a:pt x="783655" y="2891347"/>
                </a:cubicBezTo>
                <a:cubicBezTo>
                  <a:pt x="783655" y="2897747"/>
                  <a:pt x="786110" y="2902956"/>
                  <a:pt x="791022" y="2906974"/>
                </a:cubicBezTo>
                <a:cubicBezTo>
                  <a:pt x="795933" y="2910993"/>
                  <a:pt x="802109" y="2913002"/>
                  <a:pt x="809551" y="2913002"/>
                </a:cubicBezTo>
                <a:cubicBezTo>
                  <a:pt x="816099" y="2913002"/>
                  <a:pt x="822201" y="2911290"/>
                  <a:pt x="827857" y="2907867"/>
                </a:cubicBezTo>
                <a:cubicBezTo>
                  <a:pt x="833512" y="2904444"/>
                  <a:pt x="837977" y="2899979"/>
                  <a:pt x="841251" y="2894473"/>
                </a:cubicBezTo>
                <a:cubicBezTo>
                  <a:pt x="844525" y="2888966"/>
                  <a:pt x="846162" y="2882790"/>
                  <a:pt x="846162" y="2875944"/>
                </a:cubicBezTo>
                <a:cubicBezTo>
                  <a:pt x="842591" y="2873562"/>
                  <a:pt x="838126" y="2871553"/>
                  <a:pt x="832768" y="2869916"/>
                </a:cubicBezTo>
                <a:cubicBezTo>
                  <a:pt x="827708" y="2868428"/>
                  <a:pt x="822052" y="2867684"/>
                  <a:pt x="815802" y="2867684"/>
                </a:cubicBezTo>
                <a:close/>
                <a:moveTo>
                  <a:pt x="5676989" y="2823705"/>
                </a:moveTo>
                <a:cubicBezTo>
                  <a:pt x="5669845" y="2823705"/>
                  <a:pt x="5663148" y="2825491"/>
                  <a:pt x="5656897" y="2829063"/>
                </a:cubicBezTo>
                <a:cubicBezTo>
                  <a:pt x="5650795" y="2832635"/>
                  <a:pt x="5645809" y="2837769"/>
                  <a:pt x="5641940" y="2844466"/>
                </a:cubicBezTo>
                <a:cubicBezTo>
                  <a:pt x="5638219" y="2851015"/>
                  <a:pt x="5636359" y="2858903"/>
                  <a:pt x="5636359" y="2868130"/>
                </a:cubicBezTo>
                <a:cubicBezTo>
                  <a:pt x="5636359" y="2877209"/>
                  <a:pt x="5638219" y="2885022"/>
                  <a:pt x="5641940" y="2891570"/>
                </a:cubicBezTo>
                <a:cubicBezTo>
                  <a:pt x="5645809" y="2898268"/>
                  <a:pt x="5650795" y="2903402"/>
                  <a:pt x="5656897" y="2906974"/>
                </a:cubicBezTo>
                <a:cubicBezTo>
                  <a:pt x="5663446" y="2910695"/>
                  <a:pt x="5670143" y="2912555"/>
                  <a:pt x="5676989" y="2912555"/>
                </a:cubicBezTo>
                <a:cubicBezTo>
                  <a:pt x="5683835" y="2912555"/>
                  <a:pt x="5690532" y="2910695"/>
                  <a:pt x="5697081" y="2906974"/>
                </a:cubicBezTo>
                <a:cubicBezTo>
                  <a:pt x="5703034" y="2903551"/>
                  <a:pt x="5707945" y="2898417"/>
                  <a:pt x="5711814" y="2891570"/>
                </a:cubicBezTo>
                <a:cubicBezTo>
                  <a:pt x="5715535" y="2885022"/>
                  <a:pt x="5717396" y="2877209"/>
                  <a:pt x="5717396" y="2868130"/>
                </a:cubicBezTo>
                <a:cubicBezTo>
                  <a:pt x="5717396" y="2858903"/>
                  <a:pt x="5715535" y="2851015"/>
                  <a:pt x="5711814" y="2844466"/>
                </a:cubicBezTo>
                <a:cubicBezTo>
                  <a:pt x="5707945" y="2837620"/>
                  <a:pt x="5703034" y="2832486"/>
                  <a:pt x="5697081" y="2829063"/>
                </a:cubicBezTo>
                <a:cubicBezTo>
                  <a:pt x="5690830" y="2825491"/>
                  <a:pt x="5684132" y="2823705"/>
                  <a:pt x="5676989" y="2823705"/>
                </a:cubicBezTo>
                <a:close/>
                <a:moveTo>
                  <a:pt x="5408280" y="2823705"/>
                </a:moveTo>
                <a:cubicBezTo>
                  <a:pt x="5401880" y="2823705"/>
                  <a:pt x="5395555" y="2825565"/>
                  <a:pt x="5389304" y="2829286"/>
                </a:cubicBezTo>
                <a:cubicBezTo>
                  <a:pt x="5383500" y="2832709"/>
                  <a:pt x="5378737" y="2837918"/>
                  <a:pt x="5375017" y="2844913"/>
                </a:cubicBezTo>
                <a:cubicBezTo>
                  <a:pt x="5371445" y="2851610"/>
                  <a:pt x="5369659" y="2859349"/>
                  <a:pt x="5369659" y="2868130"/>
                </a:cubicBezTo>
                <a:cubicBezTo>
                  <a:pt x="5369659" y="2876911"/>
                  <a:pt x="5371445" y="2884650"/>
                  <a:pt x="5375017" y="2891347"/>
                </a:cubicBezTo>
                <a:cubicBezTo>
                  <a:pt x="5378737" y="2898342"/>
                  <a:pt x="5383500" y="2903551"/>
                  <a:pt x="5389304" y="2906974"/>
                </a:cubicBezTo>
                <a:cubicBezTo>
                  <a:pt x="5395555" y="2910695"/>
                  <a:pt x="5401880" y="2912555"/>
                  <a:pt x="5408280" y="2912555"/>
                </a:cubicBezTo>
                <a:cubicBezTo>
                  <a:pt x="5414828" y="2912555"/>
                  <a:pt x="5421153" y="2910695"/>
                  <a:pt x="5427255" y="2906974"/>
                </a:cubicBezTo>
                <a:cubicBezTo>
                  <a:pt x="5433208" y="2903402"/>
                  <a:pt x="5437971" y="2898193"/>
                  <a:pt x="5441543" y="2891347"/>
                </a:cubicBezTo>
                <a:cubicBezTo>
                  <a:pt x="5445115" y="2884650"/>
                  <a:pt x="5446900" y="2876911"/>
                  <a:pt x="5446900" y="2868130"/>
                </a:cubicBezTo>
                <a:cubicBezTo>
                  <a:pt x="5446900" y="2859200"/>
                  <a:pt x="5445115" y="2851387"/>
                  <a:pt x="5441543" y="2844690"/>
                </a:cubicBezTo>
                <a:cubicBezTo>
                  <a:pt x="5437971" y="2838141"/>
                  <a:pt x="5433208" y="2833007"/>
                  <a:pt x="5427255" y="2829286"/>
                </a:cubicBezTo>
                <a:cubicBezTo>
                  <a:pt x="5421153" y="2825565"/>
                  <a:pt x="5414828" y="2823705"/>
                  <a:pt x="5408280" y="2823705"/>
                </a:cubicBezTo>
                <a:close/>
                <a:moveTo>
                  <a:pt x="5235490" y="2823705"/>
                </a:moveTo>
                <a:cubicBezTo>
                  <a:pt x="5226561" y="2823705"/>
                  <a:pt x="5218747" y="2826681"/>
                  <a:pt x="5212050" y="2832635"/>
                </a:cubicBezTo>
                <a:cubicBezTo>
                  <a:pt x="5205799" y="2838290"/>
                  <a:pt x="5201632" y="2846029"/>
                  <a:pt x="5199548" y="2855852"/>
                </a:cubicBezTo>
                <a:lnTo>
                  <a:pt x="5270539" y="2855852"/>
                </a:lnTo>
                <a:cubicBezTo>
                  <a:pt x="5270391" y="2850940"/>
                  <a:pt x="5269051" y="2846029"/>
                  <a:pt x="5266521" y="2841118"/>
                </a:cubicBezTo>
                <a:cubicBezTo>
                  <a:pt x="5264140" y="2836355"/>
                  <a:pt x="5260345" y="2832262"/>
                  <a:pt x="5255136" y="2828839"/>
                </a:cubicBezTo>
                <a:cubicBezTo>
                  <a:pt x="5249927" y="2825416"/>
                  <a:pt x="5243378" y="2823705"/>
                  <a:pt x="5235490" y="2823705"/>
                </a:cubicBezTo>
                <a:close/>
                <a:moveTo>
                  <a:pt x="4829264" y="2823705"/>
                </a:moveTo>
                <a:cubicBezTo>
                  <a:pt x="4822120" y="2823705"/>
                  <a:pt x="4815423" y="2825491"/>
                  <a:pt x="4809172" y="2829063"/>
                </a:cubicBezTo>
                <a:cubicBezTo>
                  <a:pt x="4803070" y="2832635"/>
                  <a:pt x="4798085" y="2837769"/>
                  <a:pt x="4794215" y="2844466"/>
                </a:cubicBezTo>
                <a:cubicBezTo>
                  <a:pt x="4790494" y="2851015"/>
                  <a:pt x="4788634" y="2858903"/>
                  <a:pt x="4788634" y="2868130"/>
                </a:cubicBezTo>
                <a:cubicBezTo>
                  <a:pt x="4788634" y="2877209"/>
                  <a:pt x="4790494" y="2885022"/>
                  <a:pt x="4794215" y="2891570"/>
                </a:cubicBezTo>
                <a:cubicBezTo>
                  <a:pt x="4798085" y="2898268"/>
                  <a:pt x="4803070" y="2903402"/>
                  <a:pt x="4809172" y="2906974"/>
                </a:cubicBezTo>
                <a:cubicBezTo>
                  <a:pt x="4815721" y="2910695"/>
                  <a:pt x="4822418" y="2912555"/>
                  <a:pt x="4829264" y="2912555"/>
                </a:cubicBezTo>
                <a:cubicBezTo>
                  <a:pt x="4836110" y="2912555"/>
                  <a:pt x="4842807" y="2910695"/>
                  <a:pt x="4849356" y="2906974"/>
                </a:cubicBezTo>
                <a:cubicBezTo>
                  <a:pt x="4855309" y="2903551"/>
                  <a:pt x="4860220" y="2898417"/>
                  <a:pt x="4864090" y="2891570"/>
                </a:cubicBezTo>
                <a:cubicBezTo>
                  <a:pt x="4867811" y="2885022"/>
                  <a:pt x="4869671" y="2877209"/>
                  <a:pt x="4869671" y="2868130"/>
                </a:cubicBezTo>
                <a:cubicBezTo>
                  <a:pt x="4869671" y="2858903"/>
                  <a:pt x="4867811" y="2851015"/>
                  <a:pt x="4864090" y="2844466"/>
                </a:cubicBezTo>
                <a:cubicBezTo>
                  <a:pt x="4860220" y="2837620"/>
                  <a:pt x="4855309" y="2832486"/>
                  <a:pt x="4849356" y="2829063"/>
                </a:cubicBezTo>
                <a:cubicBezTo>
                  <a:pt x="4843105" y="2825491"/>
                  <a:pt x="4836408" y="2823705"/>
                  <a:pt x="4829264" y="2823705"/>
                </a:cubicBezTo>
                <a:close/>
                <a:moveTo>
                  <a:pt x="4265280" y="2823705"/>
                </a:moveTo>
                <a:cubicBezTo>
                  <a:pt x="4258880" y="2823705"/>
                  <a:pt x="4252555" y="2825565"/>
                  <a:pt x="4246304" y="2829286"/>
                </a:cubicBezTo>
                <a:cubicBezTo>
                  <a:pt x="4240500" y="2832709"/>
                  <a:pt x="4235737" y="2837918"/>
                  <a:pt x="4232017" y="2844913"/>
                </a:cubicBezTo>
                <a:cubicBezTo>
                  <a:pt x="4228445" y="2851610"/>
                  <a:pt x="4226659" y="2859349"/>
                  <a:pt x="4226659" y="2868130"/>
                </a:cubicBezTo>
                <a:cubicBezTo>
                  <a:pt x="4226659" y="2876911"/>
                  <a:pt x="4228445" y="2884650"/>
                  <a:pt x="4232017" y="2891347"/>
                </a:cubicBezTo>
                <a:cubicBezTo>
                  <a:pt x="4235737" y="2898342"/>
                  <a:pt x="4240500" y="2903551"/>
                  <a:pt x="4246304" y="2906974"/>
                </a:cubicBezTo>
                <a:cubicBezTo>
                  <a:pt x="4252555" y="2910695"/>
                  <a:pt x="4258880" y="2912555"/>
                  <a:pt x="4265280" y="2912555"/>
                </a:cubicBezTo>
                <a:cubicBezTo>
                  <a:pt x="4271828" y="2912555"/>
                  <a:pt x="4278154" y="2910695"/>
                  <a:pt x="4284255" y="2906974"/>
                </a:cubicBezTo>
                <a:cubicBezTo>
                  <a:pt x="4290209" y="2903402"/>
                  <a:pt x="4294971" y="2898193"/>
                  <a:pt x="4298543" y="2891347"/>
                </a:cubicBezTo>
                <a:cubicBezTo>
                  <a:pt x="4302115" y="2884650"/>
                  <a:pt x="4303901" y="2876911"/>
                  <a:pt x="4303901" y="2868130"/>
                </a:cubicBezTo>
                <a:cubicBezTo>
                  <a:pt x="4303901" y="2859200"/>
                  <a:pt x="4302115" y="2851387"/>
                  <a:pt x="4298543" y="2844690"/>
                </a:cubicBezTo>
                <a:cubicBezTo>
                  <a:pt x="4294971" y="2838141"/>
                  <a:pt x="4290209" y="2833007"/>
                  <a:pt x="4284255" y="2829286"/>
                </a:cubicBezTo>
                <a:cubicBezTo>
                  <a:pt x="4278154" y="2825565"/>
                  <a:pt x="4271828" y="2823705"/>
                  <a:pt x="4265280" y="2823705"/>
                </a:cubicBezTo>
                <a:close/>
                <a:moveTo>
                  <a:pt x="3997240" y="2823705"/>
                </a:moveTo>
                <a:cubicBezTo>
                  <a:pt x="3988311" y="2823705"/>
                  <a:pt x="3980497" y="2826681"/>
                  <a:pt x="3973800" y="2832635"/>
                </a:cubicBezTo>
                <a:cubicBezTo>
                  <a:pt x="3967549" y="2838290"/>
                  <a:pt x="3963382" y="2846029"/>
                  <a:pt x="3961298" y="2855852"/>
                </a:cubicBezTo>
                <a:lnTo>
                  <a:pt x="4032290" y="2855852"/>
                </a:lnTo>
                <a:cubicBezTo>
                  <a:pt x="4032141" y="2850940"/>
                  <a:pt x="4030801" y="2846029"/>
                  <a:pt x="4028271" y="2841118"/>
                </a:cubicBezTo>
                <a:cubicBezTo>
                  <a:pt x="4025890" y="2836355"/>
                  <a:pt x="4022095" y="2832262"/>
                  <a:pt x="4016886" y="2828839"/>
                </a:cubicBezTo>
                <a:cubicBezTo>
                  <a:pt x="4011677" y="2825416"/>
                  <a:pt x="4005128" y="2823705"/>
                  <a:pt x="3997240" y="2823705"/>
                </a:cubicBezTo>
                <a:close/>
                <a:moveTo>
                  <a:pt x="2049438" y="2823705"/>
                </a:moveTo>
                <a:cubicBezTo>
                  <a:pt x="2040508" y="2823705"/>
                  <a:pt x="2032695" y="2826681"/>
                  <a:pt x="2025997" y="2832635"/>
                </a:cubicBezTo>
                <a:cubicBezTo>
                  <a:pt x="2019747" y="2838290"/>
                  <a:pt x="2015580" y="2846029"/>
                  <a:pt x="2013496" y="2855852"/>
                </a:cubicBezTo>
                <a:lnTo>
                  <a:pt x="2084487" y="2855852"/>
                </a:lnTo>
                <a:cubicBezTo>
                  <a:pt x="2084338" y="2850940"/>
                  <a:pt x="2082999" y="2846029"/>
                  <a:pt x="2080469" y="2841118"/>
                </a:cubicBezTo>
                <a:cubicBezTo>
                  <a:pt x="2078087" y="2836355"/>
                  <a:pt x="2074292" y="2832262"/>
                  <a:pt x="2069083" y="2828839"/>
                </a:cubicBezTo>
                <a:cubicBezTo>
                  <a:pt x="2063874" y="2825416"/>
                  <a:pt x="2057326" y="2823705"/>
                  <a:pt x="2049438" y="2823705"/>
                </a:cubicBezTo>
                <a:close/>
                <a:moveTo>
                  <a:pt x="1271737" y="2823705"/>
                </a:moveTo>
                <a:cubicBezTo>
                  <a:pt x="1264593" y="2823705"/>
                  <a:pt x="1257896" y="2825491"/>
                  <a:pt x="1251645" y="2829063"/>
                </a:cubicBezTo>
                <a:cubicBezTo>
                  <a:pt x="1245543" y="2832635"/>
                  <a:pt x="1240557" y="2837769"/>
                  <a:pt x="1236688" y="2844466"/>
                </a:cubicBezTo>
                <a:cubicBezTo>
                  <a:pt x="1232967" y="2851015"/>
                  <a:pt x="1231107" y="2858903"/>
                  <a:pt x="1231107" y="2868130"/>
                </a:cubicBezTo>
                <a:cubicBezTo>
                  <a:pt x="1231107" y="2877209"/>
                  <a:pt x="1232967" y="2885022"/>
                  <a:pt x="1236688" y="2891570"/>
                </a:cubicBezTo>
                <a:cubicBezTo>
                  <a:pt x="1240557" y="2898268"/>
                  <a:pt x="1245543" y="2903402"/>
                  <a:pt x="1251645" y="2906974"/>
                </a:cubicBezTo>
                <a:cubicBezTo>
                  <a:pt x="1258193" y="2910695"/>
                  <a:pt x="1264891" y="2912555"/>
                  <a:pt x="1271737" y="2912555"/>
                </a:cubicBezTo>
                <a:cubicBezTo>
                  <a:pt x="1278583" y="2912555"/>
                  <a:pt x="1285280" y="2910695"/>
                  <a:pt x="1291828" y="2906974"/>
                </a:cubicBezTo>
                <a:cubicBezTo>
                  <a:pt x="1297782" y="2903551"/>
                  <a:pt x="1302693" y="2898417"/>
                  <a:pt x="1306562" y="2891570"/>
                </a:cubicBezTo>
                <a:cubicBezTo>
                  <a:pt x="1310283" y="2885022"/>
                  <a:pt x="1312143" y="2877209"/>
                  <a:pt x="1312143" y="2868130"/>
                </a:cubicBezTo>
                <a:cubicBezTo>
                  <a:pt x="1312143" y="2858903"/>
                  <a:pt x="1310283" y="2851015"/>
                  <a:pt x="1306562" y="2844466"/>
                </a:cubicBezTo>
                <a:cubicBezTo>
                  <a:pt x="1302693" y="2837620"/>
                  <a:pt x="1297782" y="2832486"/>
                  <a:pt x="1291828" y="2829063"/>
                </a:cubicBezTo>
                <a:cubicBezTo>
                  <a:pt x="1285578" y="2825491"/>
                  <a:pt x="1278880" y="2823705"/>
                  <a:pt x="1271737" y="2823705"/>
                </a:cubicBezTo>
                <a:close/>
                <a:moveTo>
                  <a:pt x="1003027" y="2823705"/>
                </a:moveTo>
                <a:cubicBezTo>
                  <a:pt x="996628" y="2823705"/>
                  <a:pt x="990303" y="2825565"/>
                  <a:pt x="984052" y="2829286"/>
                </a:cubicBezTo>
                <a:cubicBezTo>
                  <a:pt x="978248" y="2832709"/>
                  <a:pt x="973485" y="2837918"/>
                  <a:pt x="969764" y="2844913"/>
                </a:cubicBezTo>
                <a:cubicBezTo>
                  <a:pt x="966192" y="2851610"/>
                  <a:pt x="964407" y="2859349"/>
                  <a:pt x="964407" y="2868130"/>
                </a:cubicBezTo>
                <a:cubicBezTo>
                  <a:pt x="964407" y="2876911"/>
                  <a:pt x="966192" y="2884650"/>
                  <a:pt x="969764" y="2891347"/>
                </a:cubicBezTo>
                <a:cubicBezTo>
                  <a:pt x="973485" y="2898342"/>
                  <a:pt x="978248" y="2903551"/>
                  <a:pt x="984052" y="2906974"/>
                </a:cubicBezTo>
                <a:cubicBezTo>
                  <a:pt x="990303" y="2910695"/>
                  <a:pt x="996628" y="2912555"/>
                  <a:pt x="1003027" y="2912555"/>
                </a:cubicBezTo>
                <a:cubicBezTo>
                  <a:pt x="1009576" y="2912555"/>
                  <a:pt x="1015901" y="2910695"/>
                  <a:pt x="1022003" y="2906974"/>
                </a:cubicBezTo>
                <a:cubicBezTo>
                  <a:pt x="1027956" y="2903402"/>
                  <a:pt x="1032719" y="2898193"/>
                  <a:pt x="1036291" y="2891347"/>
                </a:cubicBezTo>
                <a:cubicBezTo>
                  <a:pt x="1039862" y="2884650"/>
                  <a:pt x="1041648" y="2876911"/>
                  <a:pt x="1041648" y="2868130"/>
                </a:cubicBezTo>
                <a:cubicBezTo>
                  <a:pt x="1041648" y="2859200"/>
                  <a:pt x="1039862" y="2851387"/>
                  <a:pt x="1036291" y="2844690"/>
                </a:cubicBezTo>
                <a:cubicBezTo>
                  <a:pt x="1032719" y="2838141"/>
                  <a:pt x="1027956" y="2833007"/>
                  <a:pt x="1022003" y="2829286"/>
                </a:cubicBezTo>
                <a:cubicBezTo>
                  <a:pt x="1015901" y="2825565"/>
                  <a:pt x="1009576" y="2823705"/>
                  <a:pt x="1003027" y="2823705"/>
                </a:cubicBezTo>
                <a:close/>
                <a:moveTo>
                  <a:pt x="564877" y="2823705"/>
                </a:moveTo>
                <a:cubicBezTo>
                  <a:pt x="558478" y="2823705"/>
                  <a:pt x="552153" y="2825565"/>
                  <a:pt x="545902" y="2829286"/>
                </a:cubicBezTo>
                <a:cubicBezTo>
                  <a:pt x="540098" y="2832709"/>
                  <a:pt x="535335" y="2837918"/>
                  <a:pt x="531614" y="2844913"/>
                </a:cubicBezTo>
                <a:cubicBezTo>
                  <a:pt x="528042" y="2851610"/>
                  <a:pt x="526256" y="2859349"/>
                  <a:pt x="526256" y="2868130"/>
                </a:cubicBezTo>
                <a:cubicBezTo>
                  <a:pt x="526256" y="2876911"/>
                  <a:pt x="528042" y="2884650"/>
                  <a:pt x="531614" y="2891347"/>
                </a:cubicBezTo>
                <a:cubicBezTo>
                  <a:pt x="535335" y="2898342"/>
                  <a:pt x="540098" y="2903551"/>
                  <a:pt x="545902" y="2906974"/>
                </a:cubicBezTo>
                <a:cubicBezTo>
                  <a:pt x="552153" y="2910695"/>
                  <a:pt x="558478" y="2912555"/>
                  <a:pt x="564877" y="2912555"/>
                </a:cubicBezTo>
                <a:cubicBezTo>
                  <a:pt x="571426" y="2912555"/>
                  <a:pt x="577751" y="2910695"/>
                  <a:pt x="583853" y="2906974"/>
                </a:cubicBezTo>
                <a:cubicBezTo>
                  <a:pt x="589806" y="2903402"/>
                  <a:pt x="594569" y="2898193"/>
                  <a:pt x="598140" y="2891347"/>
                </a:cubicBezTo>
                <a:cubicBezTo>
                  <a:pt x="601712" y="2884650"/>
                  <a:pt x="603498" y="2876911"/>
                  <a:pt x="603498" y="2868130"/>
                </a:cubicBezTo>
                <a:cubicBezTo>
                  <a:pt x="603498" y="2859200"/>
                  <a:pt x="601712" y="2851387"/>
                  <a:pt x="598140" y="2844690"/>
                </a:cubicBezTo>
                <a:cubicBezTo>
                  <a:pt x="594569" y="2838141"/>
                  <a:pt x="589806" y="2833007"/>
                  <a:pt x="583853" y="2829286"/>
                </a:cubicBezTo>
                <a:cubicBezTo>
                  <a:pt x="577751" y="2825565"/>
                  <a:pt x="571426" y="2823705"/>
                  <a:pt x="564877" y="2823705"/>
                </a:cubicBezTo>
                <a:close/>
                <a:moveTo>
                  <a:pt x="296838" y="2823705"/>
                </a:moveTo>
                <a:cubicBezTo>
                  <a:pt x="287908" y="2823705"/>
                  <a:pt x="280095" y="2826681"/>
                  <a:pt x="273397" y="2832635"/>
                </a:cubicBezTo>
                <a:cubicBezTo>
                  <a:pt x="267147" y="2838290"/>
                  <a:pt x="262979" y="2846029"/>
                  <a:pt x="260896" y="2855852"/>
                </a:cubicBezTo>
                <a:lnTo>
                  <a:pt x="331887" y="2855852"/>
                </a:lnTo>
                <a:cubicBezTo>
                  <a:pt x="331738" y="2850940"/>
                  <a:pt x="330399" y="2846029"/>
                  <a:pt x="327869" y="2841118"/>
                </a:cubicBezTo>
                <a:cubicBezTo>
                  <a:pt x="325487" y="2836355"/>
                  <a:pt x="321692" y="2832262"/>
                  <a:pt x="316483" y="2828839"/>
                </a:cubicBezTo>
                <a:cubicBezTo>
                  <a:pt x="311274" y="2825416"/>
                  <a:pt x="304726" y="2823705"/>
                  <a:pt x="296838" y="2823705"/>
                </a:cubicBezTo>
                <a:close/>
                <a:moveTo>
                  <a:pt x="4345945" y="2809864"/>
                </a:moveTo>
                <a:lnTo>
                  <a:pt x="4365367" y="2809864"/>
                </a:lnTo>
                <a:lnTo>
                  <a:pt x="4365367" y="2880185"/>
                </a:lnTo>
                <a:cubicBezTo>
                  <a:pt x="4365367" y="2891496"/>
                  <a:pt x="4367897" y="2899682"/>
                  <a:pt x="4372957" y="2904742"/>
                </a:cubicBezTo>
                <a:cubicBezTo>
                  <a:pt x="4378166" y="2909951"/>
                  <a:pt x="4384938" y="2912555"/>
                  <a:pt x="4393272" y="2912555"/>
                </a:cubicBezTo>
                <a:cubicBezTo>
                  <a:pt x="4399821" y="2912555"/>
                  <a:pt x="4405699" y="2910769"/>
                  <a:pt x="4410908" y="2907197"/>
                </a:cubicBezTo>
                <a:cubicBezTo>
                  <a:pt x="4415820" y="2903774"/>
                  <a:pt x="4419763" y="2899235"/>
                  <a:pt x="4422740" y="2893580"/>
                </a:cubicBezTo>
                <a:cubicBezTo>
                  <a:pt x="4425568" y="2888073"/>
                  <a:pt x="4426982" y="2882120"/>
                  <a:pt x="4426982" y="2875720"/>
                </a:cubicBezTo>
                <a:lnTo>
                  <a:pt x="4426982" y="2809864"/>
                </a:lnTo>
                <a:lnTo>
                  <a:pt x="4446404" y="2809864"/>
                </a:lnTo>
                <a:lnTo>
                  <a:pt x="4446404" y="2926396"/>
                </a:lnTo>
                <a:lnTo>
                  <a:pt x="4427875" y="2926396"/>
                </a:lnTo>
                <a:lnTo>
                  <a:pt x="4427875" y="2909430"/>
                </a:lnTo>
                <a:lnTo>
                  <a:pt x="4426982" y="2909430"/>
                </a:lnTo>
                <a:cubicBezTo>
                  <a:pt x="4424005" y="2915085"/>
                  <a:pt x="4418871" y="2919997"/>
                  <a:pt x="4411578" y="2924164"/>
                </a:cubicBezTo>
                <a:cubicBezTo>
                  <a:pt x="4404881" y="2928033"/>
                  <a:pt x="4397439" y="2929968"/>
                  <a:pt x="4389254" y="2929968"/>
                </a:cubicBezTo>
                <a:cubicBezTo>
                  <a:pt x="4375115" y="2929968"/>
                  <a:pt x="4364399" y="2925875"/>
                  <a:pt x="4357107" y="2917690"/>
                </a:cubicBezTo>
                <a:cubicBezTo>
                  <a:pt x="4349665" y="2909355"/>
                  <a:pt x="4345945" y="2897821"/>
                  <a:pt x="4345945" y="2883087"/>
                </a:cubicBezTo>
                <a:close/>
                <a:moveTo>
                  <a:pt x="1871960" y="2809864"/>
                </a:moveTo>
                <a:lnTo>
                  <a:pt x="1892722" y="2809864"/>
                </a:lnTo>
                <a:lnTo>
                  <a:pt x="1928887" y="2903626"/>
                </a:lnTo>
                <a:lnTo>
                  <a:pt x="1929334" y="2903626"/>
                </a:lnTo>
                <a:lnTo>
                  <a:pt x="1965945" y="2809864"/>
                </a:lnTo>
                <a:lnTo>
                  <a:pt x="1986260" y="2809864"/>
                </a:lnTo>
                <a:lnTo>
                  <a:pt x="1938710" y="2926396"/>
                </a:lnTo>
                <a:lnTo>
                  <a:pt x="1919064" y="2926396"/>
                </a:lnTo>
                <a:close/>
                <a:moveTo>
                  <a:pt x="645542" y="2809864"/>
                </a:moveTo>
                <a:lnTo>
                  <a:pt x="664964" y="2809864"/>
                </a:lnTo>
                <a:lnTo>
                  <a:pt x="664964" y="2880185"/>
                </a:lnTo>
                <a:cubicBezTo>
                  <a:pt x="664964" y="2891496"/>
                  <a:pt x="667494" y="2899682"/>
                  <a:pt x="672554" y="2904742"/>
                </a:cubicBezTo>
                <a:cubicBezTo>
                  <a:pt x="677763" y="2909951"/>
                  <a:pt x="684535" y="2912555"/>
                  <a:pt x="692869" y="2912555"/>
                </a:cubicBezTo>
                <a:cubicBezTo>
                  <a:pt x="699418" y="2912555"/>
                  <a:pt x="705297" y="2910769"/>
                  <a:pt x="710506" y="2907197"/>
                </a:cubicBezTo>
                <a:cubicBezTo>
                  <a:pt x="715417" y="2903774"/>
                  <a:pt x="719361" y="2899235"/>
                  <a:pt x="722337" y="2893580"/>
                </a:cubicBezTo>
                <a:cubicBezTo>
                  <a:pt x="725165" y="2888073"/>
                  <a:pt x="726579" y="2882120"/>
                  <a:pt x="726579" y="2875720"/>
                </a:cubicBezTo>
                <a:lnTo>
                  <a:pt x="726579" y="2809864"/>
                </a:lnTo>
                <a:lnTo>
                  <a:pt x="746001" y="2809864"/>
                </a:lnTo>
                <a:lnTo>
                  <a:pt x="746001" y="2926396"/>
                </a:lnTo>
                <a:lnTo>
                  <a:pt x="727472" y="2926396"/>
                </a:lnTo>
                <a:lnTo>
                  <a:pt x="727472" y="2909430"/>
                </a:lnTo>
                <a:lnTo>
                  <a:pt x="726579" y="2909430"/>
                </a:lnTo>
                <a:cubicBezTo>
                  <a:pt x="723603" y="2915085"/>
                  <a:pt x="718468" y="2919997"/>
                  <a:pt x="711175" y="2924164"/>
                </a:cubicBezTo>
                <a:cubicBezTo>
                  <a:pt x="704478" y="2928033"/>
                  <a:pt x="697037" y="2929968"/>
                  <a:pt x="688851" y="2929968"/>
                </a:cubicBezTo>
                <a:cubicBezTo>
                  <a:pt x="674712" y="2929968"/>
                  <a:pt x="663997" y="2925875"/>
                  <a:pt x="656704" y="2917690"/>
                </a:cubicBezTo>
                <a:cubicBezTo>
                  <a:pt x="649263" y="2909355"/>
                  <a:pt x="645542" y="2897821"/>
                  <a:pt x="645542" y="2883087"/>
                </a:cubicBezTo>
                <a:close/>
                <a:moveTo>
                  <a:pt x="1680865" y="2806292"/>
                </a:moveTo>
                <a:cubicBezTo>
                  <a:pt x="1686074" y="2806292"/>
                  <a:pt x="1690688" y="2807111"/>
                  <a:pt x="1694706" y="2808748"/>
                </a:cubicBezTo>
                <a:lnTo>
                  <a:pt x="1694706" y="2829732"/>
                </a:lnTo>
                <a:cubicBezTo>
                  <a:pt x="1689646" y="2827202"/>
                  <a:pt x="1684139" y="2825937"/>
                  <a:pt x="1678186" y="2825937"/>
                </a:cubicBezTo>
                <a:cubicBezTo>
                  <a:pt x="1672680" y="2825937"/>
                  <a:pt x="1667471" y="2827574"/>
                  <a:pt x="1662559" y="2830849"/>
                </a:cubicBezTo>
                <a:cubicBezTo>
                  <a:pt x="1657946" y="2833825"/>
                  <a:pt x="1654150" y="2838141"/>
                  <a:pt x="1651174" y="2843797"/>
                </a:cubicBezTo>
                <a:cubicBezTo>
                  <a:pt x="1648495" y="2848708"/>
                  <a:pt x="1647156" y="2854512"/>
                  <a:pt x="1647156" y="2861210"/>
                </a:cubicBezTo>
                <a:lnTo>
                  <a:pt x="1647156" y="2926396"/>
                </a:lnTo>
                <a:lnTo>
                  <a:pt x="1627733" y="2926396"/>
                </a:lnTo>
                <a:lnTo>
                  <a:pt x="1627733" y="2809864"/>
                </a:lnTo>
                <a:lnTo>
                  <a:pt x="1646039" y="2809864"/>
                </a:lnTo>
                <a:lnTo>
                  <a:pt x="1646039" y="2828616"/>
                </a:lnTo>
                <a:lnTo>
                  <a:pt x="1647156" y="2828616"/>
                </a:lnTo>
                <a:cubicBezTo>
                  <a:pt x="1649239" y="2822365"/>
                  <a:pt x="1653630" y="2817082"/>
                  <a:pt x="1660327" y="2812766"/>
                </a:cubicBezTo>
                <a:cubicBezTo>
                  <a:pt x="1666875" y="2808450"/>
                  <a:pt x="1673721" y="2806292"/>
                  <a:pt x="1680865" y="2806292"/>
                </a:cubicBezTo>
                <a:close/>
                <a:moveTo>
                  <a:pt x="5809446" y="2806069"/>
                </a:moveTo>
                <a:cubicBezTo>
                  <a:pt x="5821798" y="2806069"/>
                  <a:pt x="5832440" y="2809045"/>
                  <a:pt x="5841370" y="2814998"/>
                </a:cubicBezTo>
                <a:cubicBezTo>
                  <a:pt x="5850002" y="2820803"/>
                  <a:pt x="5856104" y="2828616"/>
                  <a:pt x="5859675" y="2838439"/>
                </a:cubicBezTo>
                <a:lnTo>
                  <a:pt x="5842039" y="2845806"/>
                </a:lnTo>
                <a:cubicBezTo>
                  <a:pt x="5839063" y="2838364"/>
                  <a:pt x="5834821" y="2832858"/>
                  <a:pt x="5829314" y="2829286"/>
                </a:cubicBezTo>
                <a:cubicBezTo>
                  <a:pt x="5823659" y="2825565"/>
                  <a:pt x="5816738" y="2823705"/>
                  <a:pt x="5808553" y="2823705"/>
                </a:cubicBezTo>
                <a:cubicBezTo>
                  <a:pt x="5801707" y="2823705"/>
                  <a:pt x="5795307" y="2825565"/>
                  <a:pt x="5789354" y="2829286"/>
                </a:cubicBezTo>
                <a:cubicBezTo>
                  <a:pt x="5783401" y="2833007"/>
                  <a:pt x="5778638" y="2838216"/>
                  <a:pt x="5775066" y="2844913"/>
                </a:cubicBezTo>
                <a:cubicBezTo>
                  <a:pt x="5771495" y="2851610"/>
                  <a:pt x="5769709" y="2859349"/>
                  <a:pt x="5769709" y="2868130"/>
                </a:cubicBezTo>
                <a:cubicBezTo>
                  <a:pt x="5769709" y="2876762"/>
                  <a:pt x="5771495" y="2884427"/>
                  <a:pt x="5775066" y="2891124"/>
                </a:cubicBezTo>
                <a:cubicBezTo>
                  <a:pt x="5778638" y="2897821"/>
                  <a:pt x="5783401" y="2903030"/>
                  <a:pt x="5789354" y="2906751"/>
                </a:cubicBezTo>
                <a:cubicBezTo>
                  <a:pt x="5795456" y="2910620"/>
                  <a:pt x="5801856" y="2912555"/>
                  <a:pt x="5808553" y="2912555"/>
                </a:cubicBezTo>
                <a:cubicBezTo>
                  <a:pt x="5816590" y="2912555"/>
                  <a:pt x="5823659" y="2910620"/>
                  <a:pt x="5829761" y="2906751"/>
                </a:cubicBezTo>
                <a:cubicBezTo>
                  <a:pt x="5835714" y="2903030"/>
                  <a:pt x="5840179" y="2897598"/>
                  <a:pt x="5843156" y="2890454"/>
                </a:cubicBezTo>
                <a:lnTo>
                  <a:pt x="5860345" y="2897821"/>
                </a:lnTo>
                <a:cubicBezTo>
                  <a:pt x="5856327" y="2907346"/>
                  <a:pt x="5850002" y="2915085"/>
                  <a:pt x="5841370" y="2921038"/>
                </a:cubicBezTo>
                <a:cubicBezTo>
                  <a:pt x="5832738" y="2926992"/>
                  <a:pt x="5822096" y="2929968"/>
                  <a:pt x="5809446" y="2929968"/>
                </a:cubicBezTo>
                <a:cubicBezTo>
                  <a:pt x="5798135" y="2929968"/>
                  <a:pt x="5788014" y="2927289"/>
                  <a:pt x="5779085" y="2921931"/>
                </a:cubicBezTo>
                <a:cubicBezTo>
                  <a:pt x="5770304" y="2916574"/>
                  <a:pt x="5763309" y="2909207"/>
                  <a:pt x="5758100" y="2899830"/>
                </a:cubicBezTo>
                <a:cubicBezTo>
                  <a:pt x="5753040" y="2890603"/>
                  <a:pt x="5750510" y="2880036"/>
                  <a:pt x="5750510" y="2868130"/>
                </a:cubicBezTo>
                <a:cubicBezTo>
                  <a:pt x="5750510" y="2856224"/>
                  <a:pt x="5753040" y="2845657"/>
                  <a:pt x="5758100" y="2836430"/>
                </a:cubicBezTo>
                <a:cubicBezTo>
                  <a:pt x="5763458" y="2826756"/>
                  <a:pt x="5770453" y="2819314"/>
                  <a:pt x="5779085" y="2814105"/>
                </a:cubicBezTo>
                <a:cubicBezTo>
                  <a:pt x="5788014" y="2808748"/>
                  <a:pt x="5798135" y="2806069"/>
                  <a:pt x="5809446" y="2806069"/>
                </a:cubicBezTo>
                <a:close/>
                <a:moveTo>
                  <a:pt x="5235490" y="2806069"/>
                </a:moveTo>
                <a:cubicBezTo>
                  <a:pt x="5246653" y="2806069"/>
                  <a:pt x="5256550" y="2808673"/>
                  <a:pt x="5265182" y="2813882"/>
                </a:cubicBezTo>
                <a:cubicBezTo>
                  <a:pt x="5273516" y="2818942"/>
                  <a:pt x="5279916" y="2825937"/>
                  <a:pt x="5284380" y="2834867"/>
                </a:cubicBezTo>
                <a:cubicBezTo>
                  <a:pt x="5288994" y="2844094"/>
                  <a:pt x="5291301" y="2854438"/>
                  <a:pt x="5291301" y="2865898"/>
                </a:cubicBezTo>
                <a:cubicBezTo>
                  <a:pt x="5291301" y="2866791"/>
                  <a:pt x="5291152" y="2868725"/>
                  <a:pt x="5290854" y="2871702"/>
                </a:cubicBezTo>
                <a:lnTo>
                  <a:pt x="5198432" y="2871702"/>
                </a:lnTo>
                <a:cubicBezTo>
                  <a:pt x="5198879" y="2880632"/>
                  <a:pt x="5201037" y="2888147"/>
                  <a:pt x="5204906" y="2894249"/>
                </a:cubicBezTo>
                <a:cubicBezTo>
                  <a:pt x="5208627" y="2900054"/>
                  <a:pt x="5213464" y="2904593"/>
                  <a:pt x="5219417" y="2907867"/>
                </a:cubicBezTo>
                <a:cubicBezTo>
                  <a:pt x="5225221" y="2910993"/>
                  <a:pt x="5231323" y="2912555"/>
                  <a:pt x="5237723" y="2912555"/>
                </a:cubicBezTo>
                <a:cubicBezTo>
                  <a:pt x="5252903" y="2912555"/>
                  <a:pt x="5264437" y="2905486"/>
                  <a:pt x="5272325" y="2891347"/>
                </a:cubicBezTo>
                <a:lnTo>
                  <a:pt x="5288622" y="2899384"/>
                </a:lnTo>
                <a:cubicBezTo>
                  <a:pt x="5283711" y="2908760"/>
                  <a:pt x="5276939" y="2916202"/>
                  <a:pt x="5268307" y="2921708"/>
                </a:cubicBezTo>
                <a:cubicBezTo>
                  <a:pt x="5259675" y="2927215"/>
                  <a:pt x="5249257" y="2929968"/>
                  <a:pt x="5237053" y="2929968"/>
                </a:cubicBezTo>
                <a:cubicBezTo>
                  <a:pt x="5225742" y="2929968"/>
                  <a:pt x="5215771" y="2927364"/>
                  <a:pt x="5207139" y="2922155"/>
                </a:cubicBezTo>
                <a:cubicBezTo>
                  <a:pt x="5198209" y="2916797"/>
                  <a:pt x="5191288" y="2909430"/>
                  <a:pt x="5186377" y="2900054"/>
                </a:cubicBezTo>
                <a:cubicBezTo>
                  <a:pt x="5181466" y="2890677"/>
                  <a:pt x="5179010" y="2880111"/>
                  <a:pt x="5179010" y="2868353"/>
                </a:cubicBezTo>
                <a:cubicBezTo>
                  <a:pt x="5179010" y="2857042"/>
                  <a:pt x="5181317" y="2846699"/>
                  <a:pt x="5185931" y="2837323"/>
                </a:cubicBezTo>
                <a:cubicBezTo>
                  <a:pt x="5190693" y="2827649"/>
                  <a:pt x="5197316" y="2820059"/>
                  <a:pt x="5205799" y="2814552"/>
                </a:cubicBezTo>
                <a:cubicBezTo>
                  <a:pt x="5214580" y="2808896"/>
                  <a:pt x="5224477" y="2806069"/>
                  <a:pt x="5235490" y="2806069"/>
                </a:cubicBezTo>
                <a:close/>
                <a:moveTo>
                  <a:pt x="4829264" y="2806069"/>
                </a:moveTo>
                <a:cubicBezTo>
                  <a:pt x="4840724" y="2806069"/>
                  <a:pt x="4850993" y="2808822"/>
                  <a:pt x="4860071" y="2814329"/>
                </a:cubicBezTo>
                <a:cubicBezTo>
                  <a:pt x="4869150" y="2819835"/>
                  <a:pt x="4876294" y="2827351"/>
                  <a:pt x="4881503" y="2836876"/>
                </a:cubicBezTo>
                <a:cubicBezTo>
                  <a:pt x="4886563" y="2846103"/>
                  <a:pt x="4889093" y="2856521"/>
                  <a:pt x="4889093" y="2868130"/>
                </a:cubicBezTo>
                <a:cubicBezTo>
                  <a:pt x="4889093" y="2879739"/>
                  <a:pt x="4886563" y="2890157"/>
                  <a:pt x="4881503" y="2899384"/>
                </a:cubicBezTo>
                <a:cubicBezTo>
                  <a:pt x="4876294" y="2908909"/>
                  <a:pt x="4869150" y="2916425"/>
                  <a:pt x="4860071" y="2921931"/>
                </a:cubicBezTo>
                <a:cubicBezTo>
                  <a:pt x="4851291" y="2927289"/>
                  <a:pt x="4841021" y="2929968"/>
                  <a:pt x="4829264" y="2929968"/>
                </a:cubicBezTo>
                <a:cubicBezTo>
                  <a:pt x="4817507" y="2929968"/>
                  <a:pt x="4807237" y="2927289"/>
                  <a:pt x="4798457" y="2921931"/>
                </a:cubicBezTo>
                <a:cubicBezTo>
                  <a:pt x="4789378" y="2916425"/>
                  <a:pt x="4782234" y="2908909"/>
                  <a:pt x="4777025" y="2899384"/>
                </a:cubicBezTo>
                <a:cubicBezTo>
                  <a:pt x="4771965" y="2890157"/>
                  <a:pt x="4769435" y="2879739"/>
                  <a:pt x="4769435" y="2868130"/>
                </a:cubicBezTo>
                <a:cubicBezTo>
                  <a:pt x="4769435" y="2856521"/>
                  <a:pt x="4771965" y="2846103"/>
                  <a:pt x="4777025" y="2836876"/>
                </a:cubicBezTo>
                <a:cubicBezTo>
                  <a:pt x="4782234" y="2827351"/>
                  <a:pt x="4789378" y="2819835"/>
                  <a:pt x="4798457" y="2814329"/>
                </a:cubicBezTo>
                <a:cubicBezTo>
                  <a:pt x="4807535" y="2808822"/>
                  <a:pt x="4817804" y="2806069"/>
                  <a:pt x="4829264" y="2806069"/>
                </a:cubicBezTo>
                <a:close/>
                <a:moveTo>
                  <a:pt x="4704546" y="2806069"/>
                </a:moveTo>
                <a:cubicBezTo>
                  <a:pt x="4716899" y="2806069"/>
                  <a:pt x="4727540" y="2809045"/>
                  <a:pt x="4736470" y="2814998"/>
                </a:cubicBezTo>
                <a:cubicBezTo>
                  <a:pt x="4745102" y="2820803"/>
                  <a:pt x="4751204" y="2828616"/>
                  <a:pt x="4754776" y="2838439"/>
                </a:cubicBezTo>
                <a:lnTo>
                  <a:pt x="4737139" y="2845806"/>
                </a:lnTo>
                <a:cubicBezTo>
                  <a:pt x="4734163" y="2838364"/>
                  <a:pt x="4729921" y="2832858"/>
                  <a:pt x="4724415" y="2829286"/>
                </a:cubicBezTo>
                <a:cubicBezTo>
                  <a:pt x="4718759" y="2825565"/>
                  <a:pt x="4711839" y="2823705"/>
                  <a:pt x="4703653" y="2823705"/>
                </a:cubicBezTo>
                <a:cubicBezTo>
                  <a:pt x="4696807" y="2823705"/>
                  <a:pt x="4690407" y="2825565"/>
                  <a:pt x="4684454" y="2829286"/>
                </a:cubicBezTo>
                <a:cubicBezTo>
                  <a:pt x="4678501" y="2833007"/>
                  <a:pt x="4673739" y="2838216"/>
                  <a:pt x="4670167" y="2844913"/>
                </a:cubicBezTo>
                <a:cubicBezTo>
                  <a:pt x="4666595" y="2851610"/>
                  <a:pt x="4664809" y="2859349"/>
                  <a:pt x="4664809" y="2868130"/>
                </a:cubicBezTo>
                <a:cubicBezTo>
                  <a:pt x="4664809" y="2876762"/>
                  <a:pt x="4666595" y="2884427"/>
                  <a:pt x="4670167" y="2891124"/>
                </a:cubicBezTo>
                <a:cubicBezTo>
                  <a:pt x="4673739" y="2897821"/>
                  <a:pt x="4678501" y="2903030"/>
                  <a:pt x="4684454" y="2906751"/>
                </a:cubicBezTo>
                <a:cubicBezTo>
                  <a:pt x="4690556" y="2910620"/>
                  <a:pt x="4696956" y="2912555"/>
                  <a:pt x="4703653" y="2912555"/>
                </a:cubicBezTo>
                <a:cubicBezTo>
                  <a:pt x="4711690" y="2912555"/>
                  <a:pt x="4718759" y="2910620"/>
                  <a:pt x="4724861" y="2906751"/>
                </a:cubicBezTo>
                <a:cubicBezTo>
                  <a:pt x="4730814" y="2903030"/>
                  <a:pt x="4735279" y="2897598"/>
                  <a:pt x="4738256" y="2890454"/>
                </a:cubicBezTo>
                <a:lnTo>
                  <a:pt x="4755445" y="2897821"/>
                </a:lnTo>
                <a:cubicBezTo>
                  <a:pt x="4751427" y="2907346"/>
                  <a:pt x="4745102" y="2915085"/>
                  <a:pt x="4736470" y="2921038"/>
                </a:cubicBezTo>
                <a:cubicBezTo>
                  <a:pt x="4727838" y="2926992"/>
                  <a:pt x="4717196" y="2929968"/>
                  <a:pt x="4704546" y="2929968"/>
                </a:cubicBezTo>
                <a:cubicBezTo>
                  <a:pt x="4693235" y="2929968"/>
                  <a:pt x="4683115" y="2927289"/>
                  <a:pt x="4674185" y="2921931"/>
                </a:cubicBezTo>
                <a:cubicBezTo>
                  <a:pt x="4665404" y="2916574"/>
                  <a:pt x="4658409" y="2909207"/>
                  <a:pt x="4653200" y="2899830"/>
                </a:cubicBezTo>
                <a:cubicBezTo>
                  <a:pt x="4648140" y="2890603"/>
                  <a:pt x="4645610" y="2880036"/>
                  <a:pt x="4645610" y="2868130"/>
                </a:cubicBezTo>
                <a:cubicBezTo>
                  <a:pt x="4645610" y="2856224"/>
                  <a:pt x="4648140" y="2845657"/>
                  <a:pt x="4653200" y="2836430"/>
                </a:cubicBezTo>
                <a:cubicBezTo>
                  <a:pt x="4658558" y="2826756"/>
                  <a:pt x="4665553" y="2819314"/>
                  <a:pt x="4674185" y="2814105"/>
                </a:cubicBezTo>
                <a:cubicBezTo>
                  <a:pt x="4683115" y="2808748"/>
                  <a:pt x="4693235" y="2806069"/>
                  <a:pt x="4704546" y="2806069"/>
                </a:cubicBezTo>
                <a:close/>
                <a:moveTo>
                  <a:pt x="4514418" y="2806069"/>
                </a:moveTo>
                <a:cubicBezTo>
                  <a:pt x="4530194" y="2806069"/>
                  <a:pt x="4542621" y="2810236"/>
                  <a:pt x="4551700" y="2818570"/>
                </a:cubicBezTo>
                <a:cubicBezTo>
                  <a:pt x="4560629" y="2826756"/>
                  <a:pt x="4565094" y="2838067"/>
                  <a:pt x="4565094" y="2852503"/>
                </a:cubicBezTo>
                <a:lnTo>
                  <a:pt x="4565094" y="2926396"/>
                </a:lnTo>
                <a:lnTo>
                  <a:pt x="4546565" y="2926396"/>
                </a:lnTo>
                <a:lnTo>
                  <a:pt x="4546565" y="2909653"/>
                </a:lnTo>
                <a:lnTo>
                  <a:pt x="4545672" y="2909653"/>
                </a:lnTo>
                <a:cubicBezTo>
                  <a:pt x="4542249" y="2915457"/>
                  <a:pt x="4537263" y="2920294"/>
                  <a:pt x="4530715" y="2924164"/>
                </a:cubicBezTo>
                <a:cubicBezTo>
                  <a:pt x="4524315" y="2928033"/>
                  <a:pt x="4516725" y="2929968"/>
                  <a:pt x="4507944" y="2929968"/>
                </a:cubicBezTo>
                <a:cubicBezTo>
                  <a:pt x="4499312" y="2929968"/>
                  <a:pt x="4491722" y="2928331"/>
                  <a:pt x="4485173" y="2925057"/>
                </a:cubicBezTo>
                <a:cubicBezTo>
                  <a:pt x="4478327" y="2921634"/>
                  <a:pt x="4473118" y="2917020"/>
                  <a:pt x="4469546" y="2911216"/>
                </a:cubicBezTo>
                <a:cubicBezTo>
                  <a:pt x="4465975" y="2905411"/>
                  <a:pt x="4464189" y="2898714"/>
                  <a:pt x="4464189" y="2891124"/>
                </a:cubicBezTo>
                <a:cubicBezTo>
                  <a:pt x="4464189" y="2878771"/>
                  <a:pt x="4468802" y="2869172"/>
                  <a:pt x="4478030" y="2862326"/>
                </a:cubicBezTo>
                <a:cubicBezTo>
                  <a:pt x="4487555" y="2855331"/>
                  <a:pt x="4499312" y="2851833"/>
                  <a:pt x="4513302" y="2851833"/>
                </a:cubicBezTo>
                <a:cubicBezTo>
                  <a:pt x="4520595" y="2851833"/>
                  <a:pt x="4527143" y="2852578"/>
                  <a:pt x="4532947" y="2854066"/>
                </a:cubicBezTo>
                <a:cubicBezTo>
                  <a:pt x="4538900" y="2855554"/>
                  <a:pt x="4543440" y="2857340"/>
                  <a:pt x="4546565" y="2859424"/>
                </a:cubicBezTo>
                <a:lnTo>
                  <a:pt x="4546565" y="2852280"/>
                </a:lnTo>
                <a:cubicBezTo>
                  <a:pt x="4546565" y="2843797"/>
                  <a:pt x="4543588" y="2836876"/>
                  <a:pt x="4537635" y="2831518"/>
                </a:cubicBezTo>
                <a:cubicBezTo>
                  <a:pt x="4531682" y="2826160"/>
                  <a:pt x="4523943" y="2823482"/>
                  <a:pt x="4514418" y="2823482"/>
                </a:cubicBezTo>
                <a:cubicBezTo>
                  <a:pt x="4508019" y="2823482"/>
                  <a:pt x="4502065" y="2824895"/>
                  <a:pt x="4496559" y="2827723"/>
                </a:cubicBezTo>
                <a:cubicBezTo>
                  <a:pt x="4490754" y="2830700"/>
                  <a:pt x="4486364" y="2834644"/>
                  <a:pt x="4483387" y="2839555"/>
                </a:cubicBezTo>
                <a:lnTo>
                  <a:pt x="4468654" y="2828616"/>
                </a:lnTo>
                <a:cubicBezTo>
                  <a:pt x="4473118" y="2821770"/>
                  <a:pt x="4479444" y="2816263"/>
                  <a:pt x="4487629" y="2812096"/>
                </a:cubicBezTo>
                <a:cubicBezTo>
                  <a:pt x="4495666" y="2808078"/>
                  <a:pt x="4504596" y="2806069"/>
                  <a:pt x="4514418" y="2806069"/>
                </a:cubicBezTo>
                <a:close/>
                <a:moveTo>
                  <a:pt x="4263271" y="2806069"/>
                </a:moveTo>
                <a:cubicBezTo>
                  <a:pt x="4271903" y="2806069"/>
                  <a:pt x="4279791" y="2808152"/>
                  <a:pt x="4286934" y="2812319"/>
                </a:cubicBezTo>
                <a:cubicBezTo>
                  <a:pt x="4294227" y="2816636"/>
                  <a:pt x="4299585" y="2821621"/>
                  <a:pt x="4303008" y="2827277"/>
                </a:cubicBezTo>
                <a:lnTo>
                  <a:pt x="4303901" y="2827277"/>
                </a:lnTo>
                <a:lnTo>
                  <a:pt x="4303901" y="2809864"/>
                </a:lnTo>
                <a:lnTo>
                  <a:pt x="4322430" y="2809864"/>
                </a:lnTo>
                <a:lnTo>
                  <a:pt x="4322430" y="2975733"/>
                </a:lnTo>
                <a:lnTo>
                  <a:pt x="4303008" y="2975733"/>
                </a:lnTo>
                <a:lnTo>
                  <a:pt x="4303008" y="2925280"/>
                </a:lnTo>
                <a:lnTo>
                  <a:pt x="4303901" y="2909207"/>
                </a:lnTo>
                <a:lnTo>
                  <a:pt x="4303008" y="2909207"/>
                </a:lnTo>
                <a:cubicBezTo>
                  <a:pt x="4299585" y="2914862"/>
                  <a:pt x="4294227" y="2919773"/>
                  <a:pt x="4286934" y="2923941"/>
                </a:cubicBezTo>
                <a:cubicBezTo>
                  <a:pt x="4279939" y="2927959"/>
                  <a:pt x="4272052" y="2929968"/>
                  <a:pt x="4263271" y="2929968"/>
                </a:cubicBezTo>
                <a:cubicBezTo>
                  <a:pt x="4252406" y="2929968"/>
                  <a:pt x="4242881" y="2927364"/>
                  <a:pt x="4234696" y="2922155"/>
                </a:cubicBezTo>
                <a:cubicBezTo>
                  <a:pt x="4226361" y="2916946"/>
                  <a:pt x="4219738" y="2909579"/>
                  <a:pt x="4214827" y="2900054"/>
                </a:cubicBezTo>
                <a:cubicBezTo>
                  <a:pt x="4209916" y="2890677"/>
                  <a:pt x="4207460" y="2880036"/>
                  <a:pt x="4207460" y="2868130"/>
                </a:cubicBezTo>
                <a:cubicBezTo>
                  <a:pt x="4207460" y="2856373"/>
                  <a:pt x="4209916" y="2845806"/>
                  <a:pt x="4214827" y="2836430"/>
                </a:cubicBezTo>
                <a:cubicBezTo>
                  <a:pt x="4219887" y="2826756"/>
                  <a:pt x="4226510" y="2819314"/>
                  <a:pt x="4234696" y="2814105"/>
                </a:cubicBezTo>
                <a:cubicBezTo>
                  <a:pt x="4243179" y="2808748"/>
                  <a:pt x="4252704" y="2806069"/>
                  <a:pt x="4263271" y="2806069"/>
                </a:cubicBezTo>
                <a:close/>
                <a:moveTo>
                  <a:pt x="3997240" y="2806069"/>
                </a:moveTo>
                <a:cubicBezTo>
                  <a:pt x="4008403" y="2806069"/>
                  <a:pt x="4018300" y="2808673"/>
                  <a:pt x="4026932" y="2813882"/>
                </a:cubicBezTo>
                <a:cubicBezTo>
                  <a:pt x="4035266" y="2818942"/>
                  <a:pt x="4041666" y="2825937"/>
                  <a:pt x="4046131" y="2834867"/>
                </a:cubicBezTo>
                <a:cubicBezTo>
                  <a:pt x="4050744" y="2844094"/>
                  <a:pt x="4053051" y="2854438"/>
                  <a:pt x="4053051" y="2865898"/>
                </a:cubicBezTo>
                <a:cubicBezTo>
                  <a:pt x="4053051" y="2866791"/>
                  <a:pt x="4052902" y="2868725"/>
                  <a:pt x="4052605" y="2871702"/>
                </a:cubicBezTo>
                <a:lnTo>
                  <a:pt x="3960182" y="2871702"/>
                </a:lnTo>
                <a:cubicBezTo>
                  <a:pt x="3960629" y="2880632"/>
                  <a:pt x="3962787" y="2888147"/>
                  <a:pt x="3966656" y="2894249"/>
                </a:cubicBezTo>
                <a:cubicBezTo>
                  <a:pt x="3970377" y="2900054"/>
                  <a:pt x="3975214" y="2904593"/>
                  <a:pt x="3981167" y="2907867"/>
                </a:cubicBezTo>
                <a:cubicBezTo>
                  <a:pt x="3986971" y="2910993"/>
                  <a:pt x="3993073" y="2912555"/>
                  <a:pt x="3999473" y="2912555"/>
                </a:cubicBezTo>
                <a:cubicBezTo>
                  <a:pt x="4014653" y="2912555"/>
                  <a:pt x="4026188" y="2905486"/>
                  <a:pt x="4034075" y="2891347"/>
                </a:cubicBezTo>
                <a:lnTo>
                  <a:pt x="4050372" y="2899384"/>
                </a:lnTo>
                <a:cubicBezTo>
                  <a:pt x="4045461" y="2908760"/>
                  <a:pt x="4038689" y="2916202"/>
                  <a:pt x="4030057" y="2921708"/>
                </a:cubicBezTo>
                <a:cubicBezTo>
                  <a:pt x="4021425" y="2927215"/>
                  <a:pt x="4011007" y="2929968"/>
                  <a:pt x="3998803" y="2929968"/>
                </a:cubicBezTo>
                <a:cubicBezTo>
                  <a:pt x="3987492" y="2929968"/>
                  <a:pt x="3977521" y="2927364"/>
                  <a:pt x="3968889" y="2922155"/>
                </a:cubicBezTo>
                <a:cubicBezTo>
                  <a:pt x="3959959" y="2916797"/>
                  <a:pt x="3953039" y="2909430"/>
                  <a:pt x="3948127" y="2900054"/>
                </a:cubicBezTo>
                <a:cubicBezTo>
                  <a:pt x="3943216" y="2890677"/>
                  <a:pt x="3940760" y="2880111"/>
                  <a:pt x="3940760" y="2868353"/>
                </a:cubicBezTo>
                <a:cubicBezTo>
                  <a:pt x="3940760" y="2857042"/>
                  <a:pt x="3943067" y="2846699"/>
                  <a:pt x="3947681" y="2837323"/>
                </a:cubicBezTo>
                <a:cubicBezTo>
                  <a:pt x="3952443" y="2827649"/>
                  <a:pt x="3959066" y="2820059"/>
                  <a:pt x="3967549" y="2814552"/>
                </a:cubicBezTo>
                <a:cubicBezTo>
                  <a:pt x="3976330" y="2808896"/>
                  <a:pt x="3986227" y="2806069"/>
                  <a:pt x="3997240" y="2806069"/>
                </a:cubicBezTo>
                <a:close/>
                <a:moveTo>
                  <a:pt x="2049438" y="2806069"/>
                </a:moveTo>
                <a:cubicBezTo>
                  <a:pt x="2060600" y="2806069"/>
                  <a:pt x="2070497" y="2808673"/>
                  <a:pt x="2079129" y="2813882"/>
                </a:cubicBezTo>
                <a:cubicBezTo>
                  <a:pt x="2087463" y="2818942"/>
                  <a:pt x="2093863" y="2825937"/>
                  <a:pt x="2098328" y="2834867"/>
                </a:cubicBezTo>
                <a:cubicBezTo>
                  <a:pt x="2102942" y="2844094"/>
                  <a:pt x="2105248" y="2854438"/>
                  <a:pt x="2105248" y="2865898"/>
                </a:cubicBezTo>
                <a:cubicBezTo>
                  <a:pt x="2105248" y="2866791"/>
                  <a:pt x="2105100" y="2868725"/>
                  <a:pt x="2104802" y="2871702"/>
                </a:cubicBezTo>
                <a:lnTo>
                  <a:pt x="2012380" y="2871702"/>
                </a:lnTo>
                <a:cubicBezTo>
                  <a:pt x="2012826" y="2880632"/>
                  <a:pt x="2014984" y="2888147"/>
                  <a:pt x="2018854" y="2894249"/>
                </a:cubicBezTo>
                <a:cubicBezTo>
                  <a:pt x="2022574" y="2900054"/>
                  <a:pt x="2027411" y="2904593"/>
                  <a:pt x="2033364" y="2907867"/>
                </a:cubicBezTo>
                <a:cubicBezTo>
                  <a:pt x="2039169" y="2910993"/>
                  <a:pt x="2045271" y="2912555"/>
                  <a:pt x="2051670" y="2912555"/>
                </a:cubicBezTo>
                <a:cubicBezTo>
                  <a:pt x="2066851" y="2912555"/>
                  <a:pt x="2078385" y="2905486"/>
                  <a:pt x="2086273" y="2891347"/>
                </a:cubicBezTo>
                <a:lnTo>
                  <a:pt x="2102570" y="2899384"/>
                </a:lnTo>
                <a:cubicBezTo>
                  <a:pt x="2097658" y="2908760"/>
                  <a:pt x="2090887" y="2916202"/>
                  <a:pt x="2082255" y="2921708"/>
                </a:cubicBezTo>
                <a:cubicBezTo>
                  <a:pt x="2073622" y="2927215"/>
                  <a:pt x="2063205" y="2929968"/>
                  <a:pt x="2051001" y="2929968"/>
                </a:cubicBezTo>
                <a:cubicBezTo>
                  <a:pt x="2039690" y="2929968"/>
                  <a:pt x="2029718" y="2927364"/>
                  <a:pt x="2021086" y="2922155"/>
                </a:cubicBezTo>
                <a:cubicBezTo>
                  <a:pt x="2012156" y="2916797"/>
                  <a:pt x="2005236" y="2909430"/>
                  <a:pt x="2000325" y="2900054"/>
                </a:cubicBezTo>
                <a:cubicBezTo>
                  <a:pt x="1995413" y="2890677"/>
                  <a:pt x="1992958" y="2880111"/>
                  <a:pt x="1992958" y="2868353"/>
                </a:cubicBezTo>
                <a:cubicBezTo>
                  <a:pt x="1992958" y="2857042"/>
                  <a:pt x="1995264" y="2846699"/>
                  <a:pt x="1999878" y="2837323"/>
                </a:cubicBezTo>
                <a:cubicBezTo>
                  <a:pt x="2004641" y="2827649"/>
                  <a:pt x="2011263" y="2820059"/>
                  <a:pt x="2019747" y="2814552"/>
                </a:cubicBezTo>
                <a:cubicBezTo>
                  <a:pt x="2028528" y="2808896"/>
                  <a:pt x="2038425" y="2806069"/>
                  <a:pt x="2049438" y="2806069"/>
                </a:cubicBezTo>
                <a:close/>
                <a:moveTo>
                  <a:pt x="1756991" y="2806069"/>
                </a:moveTo>
                <a:cubicBezTo>
                  <a:pt x="1772766" y="2806069"/>
                  <a:pt x="1785194" y="2810236"/>
                  <a:pt x="1794272" y="2818570"/>
                </a:cubicBezTo>
                <a:cubicBezTo>
                  <a:pt x="1803202" y="2826756"/>
                  <a:pt x="1807667" y="2838067"/>
                  <a:pt x="1807667" y="2852503"/>
                </a:cubicBezTo>
                <a:lnTo>
                  <a:pt x="1807667" y="2926396"/>
                </a:lnTo>
                <a:lnTo>
                  <a:pt x="1789138" y="2926396"/>
                </a:lnTo>
                <a:lnTo>
                  <a:pt x="1789138" y="2909653"/>
                </a:lnTo>
                <a:lnTo>
                  <a:pt x="1788245" y="2909653"/>
                </a:lnTo>
                <a:cubicBezTo>
                  <a:pt x="1784822" y="2915457"/>
                  <a:pt x="1779836" y="2920294"/>
                  <a:pt x="1773287" y="2924164"/>
                </a:cubicBezTo>
                <a:cubicBezTo>
                  <a:pt x="1766888" y="2928033"/>
                  <a:pt x="1759298" y="2929968"/>
                  <a:pt x="1750517" y="2929968"/>
                </a:cubicBezTo>
                <a:cubicBezTo>
                  <a:pt x="1741885" y="2929968"/>
                  <a:pt x="1734294" y="2928331"/>
                  <a:pt x="1727746" y="2925057"/>
                </a:cubicBezTo>
                <a:cubicBezTo>
                  <a:pt x="1720900" y="2921634"/>
                  <a:pt x="1715691" y="2917020"/>
                  <a:pt x="1712119" y="2911216"/>
                </a:cubicBezTo>
                <a:cubicBezTo>
                  <a:pt x="1708547" y="2905411"/>
                  <a:pt x="1706761" y="2898714"/>
                  <a:pt x="1706761" y="2891124"/>
                </a:cubicBezTo>
                <a:cubicBezTo>
                  <a:pt x="1706761" y="2878771"/>
                  <a:pt x="1711375" y="2869172"/>
                  <a:pt x="1720602" y="2862326"/>
                </a:cubicBezTo>
                <a:cubicBezTo>
                  <a:pt x="1730127" y="2855331"/>
                  <a:pt x="1741885" y="2851833"/>
                  <a:pt x="1755874" y="2851833"/>
                </a:cubicBezTo>
                <a:cubicBezTo>
                  <a:pt x="1763167" y="2851833"/>
                  <a:pt x="1769716" y="2852577"/>
                  <a:pt x="1775520" y="2854066"/>
                </a:cubicBezTo>
                <a:cubicBezTo>
                  <a:pt x="1781473" y="2855554"/>
                  <a:pt x="1786012" y="2857340"/>
                  <a:pt x="1789138" y="2859424"/>
                </a:cubicBezTo>
                <a:lnTo>
                  <a:pt x="1789138" y="2852280"/>
                </a:lnTo>
                <a:cubicBezTo>
                  <a:pt x="1789138" y="2843797"/>
                  <a:pt x="1786161" y="2836876"/>
                  <a:pt x="1780208" y="2831518"/>
                </a:cubicBezTo>
                <a:cubicBezTo>
                  <a:pt x="1774255" y="2826160"/>
                  <a:pt x="1766516" y="2823482"/>
                  <a:pt x="1756991" y="2823482"/>
                </a:cubicBezTo>
                <a:cubicBezTo>
                  <a:pt x="1750591" y="2823482"/>
                  <a:pt x="1744638" y="2824895"/>
                  <a:pt x="1739131" y="2827723"/>
                </a:cubicBezTo>
                <a:cubicBezTo>
                  <a:pt x="1733327" y="2830700"/>
                  <a:pt x="1728937" y="2834644"/>
                  <a:pt x="1725960" y="2839555"/>
                </a:cubicBezTo>
                <a:lnTo>
                  <a:pt x="1711226" y="2828616"/>
                </a:lnTo>
                <a:cubicBezTo>
                  <a:pt x="1715691" y="2821770"/>
                  <a:pt x="1722016" y="2816263"/>
                  <a:pt x="1730202" y="2812096"/>
                </a:cubicBezTo>
                <a:cubicBezTo>
                  <a:pt x="1738238" y="2808078"/>
                  <a:pt x="1747168" y="2806069"/>
                  <a:pt x="1756991" y="2806069"/>
                </a:cubicBezTo>
                <a:close/>
                <a:moveTo>
                  <a:pt x="1404194" y="2806069"/>
                </a:moveTo>
                <a:cubicBezTo>
                  <a:pt x="1416546" y="2806069"/>
                  <a:pt x="1427188" y="2809045"/>
                  <a:pt x="1436117" y="2814998"/>
                </a:cubicBezTo>
                <a:cubicBezTo>
                  <a:pt x="1444749" y="2820803"/>
                  <a:pt x="1450851" y="2828616"/>
                  <a:pt x="1454423" y="2838439"/>
                </a:cubicBezTo>
                <a:lnTo>
                  <a:pt x="1436787" y="2845806"/>
                </a:lnTo>
                <a:cubicBezTo>
                  <a:pt x="1433810" y="2838364"/>
                  <a:pt x="1429569" y="2832858"/>
                  <a:pt x="1424062" y="2829286"/>
                </a:cubicBezTo>
                <a:cubicBezTo>
                  <a:pt x="1418407" y="2825565"/>
                  <a:pt x="1411486" y="2823705"/>
                  <a:pt x="1403301" y="2823705"/>
                </a:cubicBezTo>
                <a:cubicBezTo>
                  <a:pt x="1396455" y="2823705"/>
                  <a:pt x="1390055" y="2825565"/>
                  <a:pt x="1384102" y="2829286"/>
                </a:cubicBezTo>
                <a:cubicBezTo>
                  <a:pt x="1378149" y="2833007"/>
                  <a:pt x="1373386" y="2838216"/>
                  <a:pt x="1369814" y="2844913"/>
                </a:cubicBezTo>
                <a:cubicBezTo>
                  <a:pt x="1366242" y="2851610"/>
                  <a:pt x="1364457" y="2859349"/>
                  <a:pt x="1364457" y="2868130"/>
                </a:cubicBezTo>
                <a:cubicBezTo>
                  <a:pt x="1364457" y="2876762"/>
                  <a:pt x="1366242" y="2884427"/>
                  <a:pt x="1369814" y="2891124"/>
                </a:cubicBezTo>
                <a:cubicBezTo>
                  <a:pt x="1373386" y="2897821"/>
                  <a:pt x="1378149" y="2903030"/>
                  <a:pt x="1384102" y="2906751"/>
                </a:cubicBezTo>
                <a:cubicBezTo>
                  <a:pt x="1390204" y="2910620"/>
                  <a:pt x="1396603" y="2912555"/>
                  <a:pt x="1403301" y="2912555"/>
                </a:cubicBezTo>
                <a:cubicBezTo>
                  <a:pt x="1411337" y="2912555"/>
                  <a:pt x="1418407" y="2910620"/>
                  <a:pt x="1424509" y="2906751"/>
                </a:cubicBezTo>
                <a:cubicBezTo>
                  <a:pt x="1430462" y="2903030"/>
                  <a:pt x="1434927" y="2897598"/>
                  <a:pt x="1437903" y="2890454"/>
                </a:cubicBezTo>
                <a:lnTo>
                  <a:pt x="1455093" y="2897821"/>
                </a:lnTo>
                <a:cubicBezTo>
                  <a:pt x="1451074" y="2907346"/>
                  <a:pt x="1444749" y="2915085"/>
                  <a:pt x="1436117" y="2921038"/>
                </a:cubicBezTo>
                <a:cubicBezTo>
                  <a:pt x="1427485" y="2926992"/>
                  <a:pt x="1416844" y="2929968"/>
                  <a:pt x="1404194" y="2929968"/>
                </a:cubicBezTo>
                <a:cubicBezTo>
                  <a:pt x="1392883" y="2929968"/>
                  <a:pt x="1382762" y="2927289"/>
                  <a:pt x="1373833" y="2921931"/>
                </a:cubicBezTo>
                <a:cubicBezTo>
                  <a:pt x="1365052" y="2916574"/>
                  <a:pt x="1358057" y="2909207"/>
                  <a:pt x="1352848" y="2899830"/>
                </a:cubicBezTo>
                <a:cubicBezTo>
                  <a:pt x="1347788" y="2890603"/>
                  <a:pt x="1345258" y="2880036"/>
                  <a:pt x="1345258" y="2868130"/>
                </a:cubicBezTo>
                <a:cubicBezTo>
                  <a:pt x="1345258" y="2856224"/>
                  <a:pt x="1347788" y="2845657"/>
                  <a:pt x="1352848" y="2836430"/>
                </a:cubicBezTo>
                <a:cubicBezTo>
                  <a:pt x="1358206" y="2826756"/>
                  <a:pt x="1365201" y="2819314"/>
                  <a:pt x="1373833" y="2814105"/>
                </a:cubicBezTo>
                <a:cubicBezTo>
                  <a:pt x="1382762" y="2808748"/>
                  <a:pt x="1392883" y="2806069"/>
                  <a:pt x="1404194" y="2806069"/>
                </a:cubicBezTo>
                <a:close/>
                <a:moveTo>
                  <a:pt x="814016" y="2806069"/>
                </a:moveTo>
                <a:cubicBezTo>
                  <a:pt x="829791" y="2806069"/>
                  <a:pt x="842219" y="2810236"/>
                  <a:pt x="851297" y="2818570"/>
                </a:cubicBezTo>
                <a:cubicBezTo>
                  <a:pt x="860227" y="2826756"/>
                  <a:pt x="864692" y="2838067"/>
                  <a:pt x="864692" y="2852503"/>
                </a:cubicBezTo>
                <a:lnTo>
                  <a:pt x="864692" y="2926396"/>
                </a:lnTo>
                <a:lnTo>
                  <a:pt x="846162" y="2926396"/>
                </a:lnTo>
                <a:lnTo>
                  <a:pt x="846162" y="2909653"/>
                </a:lnTo>
                <a:lnTo>
                  <a:pt x="845269" y="2909653"/>
                </a:lnTo>
                <a:cubicBezTo>
                  <a:pt x="841846" y="2915457"/>
                  <a:pt x="836861" y="2920294"/>
                  <a:pt x="830312" y="2924164"/>
                </a:cubicBezTo>
                <a:cubicBezTo>
                  <a:pt x="823913" y="2928033"/>
                  <a:pt x="816322" y="2929968"/>
                  <a:pt x="807542" y="2929968"/>
                </a:cubicBezTo>
                <a:cubicBezTo>
                  <a:pt x="798910" y="2929968"/>
                  <a:pt x="791319" y="2928331"/>
                  <a:pt x="784771" y="2925057"/>
                </a:cubicBezTo>
                <a:cubicBezTo>
                  <a:pt x="777925" y="2921634"/>
                  <a:pt x="772716" y="2917020"/>
                  <a:pt x="769144" y="2911216"/>
                </a:cubicBezTo>
                <a:cubicBezTo>
                  <a:pt x="765572" y="2905411"/>
                  <a:pt x="763786" y="2898714"/>
                  <a:pt x="763786" y="2891124"/>
                </a:cubicBezTo>
                <a:cubicBezTo>
                  <a:pt x="763786" y="2878771"/>
                  <a:pt x="768400" y="2869172"/>
                  <a:pt x="777627" y="2862326"/>
                </a:cubicBezTo>
                <a:cubicBezTo>
                  <a:pt x="787152" y="2855331"/>
                  <a:pt x="798910" y="2851833"/>
                  <a:pt x="812899" y="2851833"/>
                </a:cubicBezTo>
                <a:cubicBezTo>
                  <a:pt x="820192" y="2851833"/>
                  <a:pt x="826740" y="2852578"/>
                  <a:pt x="832545" y="2854066"/>
                </a:cubicBezTo>
                <a:cubicBezTo>
                  <a:pt x="838498" y="2855554"/>
                  <a:pt x="843037" y="2857340"/>
                  <a:pt x="846162" y="2859424"/>
                </a:cubicBezTo>
                <a:lnTo>
                  <a:pt x="846162" y="2852280"/>
                </a:lnTo>
                <a:cubicBezTo>
                  <a:pt x="846162" y="2843797"/>
                  <a:pt x="843186" y="2836876"/>
                  <a:pt x="837233" y="2831518"/>
                </a:cubicBezTo>
                <a:cubicBezTo>
                  <a:pt x="831280" y="2826160"/>
                  <a:pt x="823541" y="2823482"/>
                  <a:pt x="814016" y="2823482"/>
                </a:cubicBezTo>
                <a:cubicBezTo>
                  <a:pt x="807616" y="2823482"/>
                  <a:pt x="801663" y="2824895"/>
                  <a:pt x="796156" y="2827723"/>
                </a:cubicBezTo>
                <a:cubicBezTo>
                  <a:pt x="790352" y="2830700"/>
                  <a:pt x="785961" y="2834644"/>
                  <a:pt x="782985" y="2839555"/>
                </a:cubicBezTo>
                <a:lnTo>
                  <a:pt x="768251" y="2828616"/>
                </a:lnTo>
                <a:cubicBezTo>
                  <a:pt x="772716" y="2821770"/>
                  <a:pt x="779041" y="2816263"/>
                  <a:pt x="787227" y="2812096"/>
                </a:cubicBezTo>
                <a:cubicBezTo>
                  <a:pt x="795263" y="2808078"/>
                  <a:pt x="804193" y="2806069"/>
                  <a:pt x="814016" y="2806069"/>
                </a:cubicBezTo>
                <a:close/>
                <a:moveTo>
                  <a:pt x="562868" y="2806069"/>
                </a:moveTo>
                <a:cubicBezTo>
                  <a:pt x="571500" y="2806069"/>
                  <a:pt x="579388" y="2808152"/>
                  <a:pt x="586532" y="2812319"/>
                </a:cubicBezTo>
                <a:cubicBezTo>
                  <a:pt x="593824" y="2816636"/>
                  <a:pt x="599182" y="2821621"/>
                  <a:pt x="602605" y="2827277"/>
                </a:cubicBezTo>
                <a:lnTo>
                  <a:pt x="603498" y="2827277"/>
                </a:lnTo>
                <a:lnTo>
                  <a:pt x="603498" y="2809864"/>
                </a:lnTo>
                <a:lnTo>
                  <a:pt x="622027" y="2809864"/>
                </a:lnTo>
                <a:lnTo>
                  <a:pt x="622027" y="2975733"/>
                </a:lnTo>
                <a:lnTo>
                  <a:pt x="602605" y="2975733"/>
                </a:lnTo>
                <a:lnTo>
                  <a:pt x="602605" y="2925280"/>
                </a:lnTo>
                <a:lnTo>
                  <a:pt x="603498" y="2909207"/>
                </a:lnTo>
                <a:lnTo>
                  <a:pt x="602605" y="2909207"/>
                </a:lnTo>
                <a:cubicBezTo>
                  <a:pt x="599182" y="2914862"/>
                  <a:pt x="593824" y="2919773"/>
                  <a:pt x="586532" y="2923941"/>
                </a:cubicBezTo>
                <a:cubicBezTo>
                  <a:pt x="579537" y="2927959"/>
                  <a:pt x="571649" y="2929968"/>
                  <a:pt x="562868" y="2929968"/>
                </a:cubicBezTo>
                <a:cubicBezTo>
                  <a:pt x="552004" y="2929968"/>
                  <a:pt x="542479" y="2927364"/>
                  <a:pt x="534293" y="2922155"/>
                </a:cubicBezTo>
                <a:cubicBezTo>
                  <a:pt x="525959" y="2916946"/>
                  <a:pt x="519336" y="2909579"/>
                  <a:pt x="514425" y="2900054"/>
                </a:cubicBezTo>
                <a:cubicBezTo>
                  <a:pt x="509513" y="2890677"/>
                  <a:pt x="507058" y="2880036"/>
                  <a:pt x="507058" y="2868130"/>
                </a:cubicBezTo>
                <a:cubicBezTo>
                  <a:pt x="507058" y="2856373"/>
                  <a:pt x="509513" y="2845806"/>
                  <a:pt x="514425" y="2836430"/>
                </a:cubicBezTo>
                <a:cubicBezTo>
                  <a:pt x="519485" y="2826756"/>
                  <a:pt x="526108" y="2819314"/>
                  <a:pt x="534293" y="2814105"/>
                </a:cubicBezTo>
                <a:cubicBezTo>
                  <a:pt x="542776" y="2808748"/>
                  <a:pt x="552301" y="2806069"/>
                  <a:pt x="562868" y="2806069"/>
                </a:cubicBezTo>
                <a:close/>
                <a:moveTo>
                  <a:pt x="296838" y="2806069"/>
                </a:moveTo>
                <a:cubicBezTo>
                  <a:pt x="308000" y="2806069"/>
                  <a:pt x="317897" y="2808673"/>
                  <a:pt x="326529" y="2813882"/>
                </a:cubicBezTo>
                <a:cubicBezTo>
                  <a:pt x="334863" y="2818942"/>
                  <a:pt x="341263" y="2825937"/>
                  <a:pt x="345728" y="2834867"/>
                </a:cubicBezTo>
                <a:cubicBezTo>
                  <a:pt x="350342" y="2844094"/>
                  <a:pt x="352648" y="2854438"/>
                  <a:pt x="352648" y="2865898"/>
                </a:cubicBezTo>
                <a:cubicBezTo>
                  <a:pt x="352648" y="2866791"/>
                  <a:pt x="352500" y="2868725"/>
                  <a:pt x="352202" y="2871702"/>
                </a:cubicBezTo>
                <a:lnTo>
                  <a:pt x="259780" y="2871702"/>
                </a:lnTo>
                <a:cubicBezTo>
                  <a:pt x="260226" y="2880632"/>
                  <a:pt x="262384" y="2888147"/>
                  <a:pt x="266254" y="2894249"/>
                </a:cubicBezTo>
                <a:cubicBezTo>
                  <a:pt x="269974" y="2900054"/>
                  <a:pt x="274811" y="2904593"/>
                  <a:pt x="280764" y="2907867"/>
                </a:cubicBezTo>
                <a:cubicBezTo>
                  <a:pt x="286569" y="2910993"/>
                  <a:pt x="292671" y="2912555"/>
                  <a:pt x="299070" y="2912555"/>
                </a:cubicBezTo>
                <a:cubicBezTo>
                  <a:pt x="314251" y="2912555"/>
                  <a:pt x="325785" y="2905486"/>
                  <a:pt x="333673" y="2891347"/>
                </a:cubicBezTo>
                <a:lnTo>
                  <a:pt x="349970" y="2899384"/>
                </a:lnTo>
                <a:cubicBezTo>
                  <a:pt x="345058" y="2908760"/>
                  <a:pt x="338287" y="2916202"/>
                  <a:pt x="329655" y="2921708"/>
                </a:cubicBezTo>
                <a:cubicBezTo>
                  <a:pt x="321022" y="2927215"/>
                  <a:pt x="310604" y="2929968"/>
                  <a:pt x="298401" y="2929968"/>
                </a:cubicBezTo>
                <a:cubicBezTo>
                  <a:pt x="287090" y="2929968"/>
                  <a:pt x="277118" y="2927364"/>
                  <a:pt x="268486" y="2922155"/>
                </a:cubicBezTo>
                <a:cubicBezTo>
                  <a:pt x="259557" y="2916797"/>
                  <a:pt x="252636" y="2909430"/>
                  <a:pt x="247725" y="2900054"/>
                </a:cubicBezTo>
                <a:cubicBezTo>
                  <a:pt x="242813" y="2890677"/>
                  <a:pt x="240358" y="2880111"/>
                  <a:pt x="240358" y="2868353"/>
                </a:cubicBezTo>
                <a:cubicBezTo>
                  <a:pt x="240358" y="2857042"/>
                  <a:pt x="242664" y="2846699"/>
                  <a:pt x="247278" y="2837323"/>
                </a:cubicBezTo>
                <a:cubicBezTo>
                  <a:pt x="252041" y="2827649"/>
                  <a:pt x="258663" y="2820059"/>
                  <a:pt x="267147" y="2814552"/>
                </a:cubicBezTo>
                <a:cubicBezTo>
                  <a:pt x="275928" y="2808896"/>
                  <a:pt x="285825" y="2806069"/>
                  <a:pt x="296838" y="2806069"/>
                </a:cubicBezTo>
                <a:close/>
                <a:moveTo>
                  <a:pt x="5724540" y="2785084"/>
                </a:moveTo>
                <a:lnTo>
                  <a:pt x="5740166" y="2785084"/>
                </a:lnTo>
                <a:lnTo>
                  <a:pt x="5740166" y="2800711"/>
                </a:lnTo>
                <a:cubicBezTo>
                  <a:pt x="5740166" y="2807408"/>
                  <a:pt x="5738678" y="2812840"/>
                  <a:pt x="5735702" y="2817008"/>
                </a:cubicBezTo>
                <a:cubicBezTo>
                  <a:pt x="5732725" y="2821026"/>
                  <a:pt x="5728334" y="2823035"/>
                  <a:pt x="5722530" y="2823035"/>
                </a:cubicBezTo>
                <a:cubicBezTo>
                  <a:pt x="5720893" y="2823035"/>
                  <a:pt x="5719330" y="2822812"/>
                  <a:pt x="5717842" y="2822365"/>
                </a:cubicBezTo>
                <a:lnTo>
                  <a:pt x="5717842" y="2823258"/>
                </a:lnTo>
                <a:cubicBezTo>
                  <a:pt x="5730492" y="2834420"/>
                  <a:pt x="5736818" y="2849378"/>
                  <a:pt x="5736818" y="2868130"/>
                </a:cubicBezTo>
                <a:cubicBezTo>
                  <a:pt x="5736818" y="2879739"/>
                  <a:pt x="5734288" y="2890157"/>
                  <a:pt x="5729228" y="2899384"/>
                </a:cubicBezTo>
                <a:cubicBezTo>
                  <a:pt x="5724018" y="2908909"/>
                  <a:pt x="5716875" y="2916425"/>
                  <a:pt x="5707796" y="2921931"/>
                </a:cubicBezTo>
                <a:cubicBezTo>
                  <a:pt x="5699016" y="2927289"/>
                  <a:pt x="5688746" y="2929968"/>
                  <a:pt x="5676989" y="2929968"/>
                </a:cubicBezTo>
                <a:cubicBezTo>
                  <a:pt x="5665232" y="2929968"/>
                  <a:pt x="5654962" y="2927289"/>
                  <a:pt x="5646182" y="2921931"/>
                </a:cubicBezTo>
                <a:cubicBezTo>
                  <a:pt x="5637103" y="2916425"/>
                  <a:pt x="5629959" y="2908909"/>
                  <a:pt x="5624750" y="2899384"/>
                </a:cubicBezTo>
                <a:cubicBezTo>
                  <a:pt x="5619690" y="2890157"/>
                  <a:pt x="5617160" y="2879739"/>
                  <a:pt x="5617160" y="2868130"/>
                </a:cubicBezTo>
                <a:cubicBezTo>
                  <a:pt x="5617160" y="2856521"/>
                  <a:pt x="5619690" y="2846103"/>
                  <a:pt x="5624750" y="2836876"/>
                </a:cubicBezTo>
                <a:cubicBezTo>
                  <a:pt x="5629959" y="2827351"/>
                  <a:pt x="5637103" y="2819835"/>
                  <a:pt x="5646182" y="2814329"/>
                </a:cubicBezTo>
                <a:cubicBezTo>
                  <a:pt x="5655260" y="2808822"/>
                  <a:pt x="5665529" y="2806069"/>
                  <a:pt x="5676989" y="2806069"/>
                </a:cubicBezTo>
                <a:cubicBezTo>
                  <a:pt x="5680858" y="2806069"/>
                  <a:pt x="5686812" y="2806738"/>
                  <a:pt x="5694848" y="2808078"/>
                </a:cubicBezTo>
                <a:cubicBezTo>
                  <a:pt x="5701992" y="2809269"/>
                  <a:pt x="5707424" y="2809864"/>
                  <a:pt x="5711145" y="2809864"/>
                </a:cubicBezTo>
                <a:cubicBezTo>
                  <a:pt x="5715908" y="2809864"/>
                  <a:pt x="5719405" y="2809120"/>
                  <a:pt x="5721637" y="2807631"/>
                </a:cubicBezTo>
                <a:cubicBezTo>
                  <a:pt x="5723572" y="2806292"/>
                  <a:pt x="5724540" y="2803985"/>
                  <a:pt x="5724540" y="2800711"/>
                </a:cubicBezTo>
                <a:close/>
                <a:moveTo>
                  <a:pt x="5600342" y="2785084"/>
                </a:moveTo>
                <a:lnTo>
                  <a:pt x="5615969" y="2785084"/>
                </a:lnTo>
                <a:lnTo>
                  <a:pt x="5615969" y="2800711"/>
                </a:lnTo>
                <a:cubicBezTo>
                  <a:pt x="5615969" y="2808896"/>
                  <a:pt x="5613960" y="2814850"/>
                  <a:pt x="5609942" y="2818570"/>
                </a:cubicBezTo>
                <a:cubicBezTo>
                  <a:pt x="5605775" y="2822440"/>
                  <a:pt x="5599747" y="2824375"/>
                  <a:pt x="5591859" y="2824375"/>
                </a:cubicBezTo>
                <a:lnTo>
                  <a:pt x="5589404" y="2824375"/>
                </a:lnTo>
                <a:lnTo>
                  <a:pt x="5589404" y="2926396"/>
                </a:lnTo>
                <a:lnTo>
                  <a:pt x="5570874" y="2926396"/>
                </a:lnTo>
                <a:lnTo>
                  <a:pt x="5570874" y="2909430"/>
                </a:lnTo>
                <a:lnTo>
                  <a:pt x="5569981" y="2909430"/>
                </a:lnTo>
                <a:cubicBezTo>
                  <a:pt x="5567005" y="2915085"/>
                  <a:pt x="5561870" y="2919997"/>
                  <a:pt x="5554578" y="2924164"/>
                </a:cubicBezTo>
                <a:cubicBezTo>
                  <a:pt x="5547880" y="2928033"/>
                  <a:pt x="5540439" y="2929968"/>
                  <a:pt x="5532254" y="2929968"/>
                </a:cubicBezTo>
                <a:cubicBezTo>
                  <a:pt x="5518115" y="2929968"/>
                  <a:pt x="5507399" y="2925875"/>
                  <a:pt x="5500107" y="2917690"/>
                </a:cubicBezTo>
                <a:cubicBezTo>
                  <a:pt x="5492665" y="2909355"/>
                  <a:pt x="5488944" y="2897821"/>
                  <a:pt x="5488944" y="2883087"/>
                </a:cubicBezTo>
                <a:lnTo>
                  <a:pt x="5488944" y="2809864"/>
                </a:lnTo>
                <a:lnTo>
                  <a:pt x="5508367" y="2809864"/>
                </a:lnTo>
                <a:lnTo>
                  <a:pt x="5508367" y="2880185"/>
                </a:lnTo>
                <a:cubicBezTo>
                  <a:pt x="5508367" y="2891496"/>
                  <a:pt x="5510897" y="2899682"/>
                  <a:pt x="5515957" y="2904742"/>
                </a:cubicBezTo>
                <a:cubicBezTo>
                  <a:pt x="5521166" y="2909951"/>
                  <a:pt x="5527938" y="2912555"/>
                  <a:pt x="5536272" y="2912555"/>
                </a:cubicBezTo>
                <a:cubicBezTo>
                  <a:pt x="5542820" y="2912555"/>
                  <a:pt x="5548699" y="2910769"/>
                  <a:pt x="5553908" y="2907197"/>
                </a:cubicBezTo>
                <a:cubicBezTo>
                  <a:pt x="5558819" y="2903774"/>
                  <a:pt x="5562763" y="2899235"/>
                  <a:pt x="5565740" y="2893580"/>
                </a:cubicBezTo>
                <a:cubicBezTo>
                  <a:pt x="5568568" y="2888073"/>
                  <a:pt x="5569981" y="2882120"/>
                  <a:pt x="5569981" y="2875720"/>
                </a:cubicBezTo>
                <a:lnTo>
                  <a:pt x="5569981" y="2809864"/>
                </a:lnTo>
                <a:lnTo>
                  <a:pt x="5591859" y="2809864"/>
                </a:lnTo>
                <a:cubicBezTo>
                  <a:pt x="5597515" y="2809864"/>
                  <a:pt x="5600342" y="2806813"/>
                  <a:pt x="5600342" y="2800711"/>
                </a:cubicBezTo>
                <a:close/>
                <a:moveTo>
                  <a:pt x="1319287" y="2785084"/>
                </a:moveTo>
                <a:lnTo>
                  <a:pt x="1334914" y="2785084"/>
                </a:lnTo>
                <a:lnTo>
                  <a:pt x="1334914" y="2800711"/>
                </a:lnTo>
                <a:cubicBezTo>
                  <a:pt x="1334914" y="2807408"/>
                  <a:pt x="1333426" y="2812840"/>
                  <a:pt x="1330449" y="2817008"/>
                </a:cubicBezTo>
                <a:cubicBezTo>
                  <a:pt x="1327473" y="2821026"/>
                  <a:pt x="1323082" y="2823035"/>
                  <a:pt x="1317278" y="2823035"/>
                </a:cubicBezTo>
                <a:cubicBezTo>
                  <a:pt x="1315641" y="2823035"/>
                  <a:pt x="1314078" y="2822812"/>
                  <a:pt x="1312590" y="2822365"/>
                </a:cubicBezTo>
                <a:lnTo>
                  <a:pt x="1312590" y="2823258"/>
                </a:lnTo>
                <a:cubicBezTo>
                  <a:pt x="1325240" y="2834420"/>
                  <a:pt x="1331566" y="2849378"/>
                  <a:pt x="1331566" y="2868130"/>
                </a:cubicBezTo>
                <a:cubicBezTo>
                  <a:pt x="1331566" y="2879739"/>
                  <a:pt x="1329035" y="2890157"/>
                  <a:pt x="1323975" y="2899384"/>
                </a:cubicBezTo>
                <a:cubicBezTo>
                  <a:pt x="1318766" y="2908909"/>
                  <a:pt x="1311623" y="2916425"/>
                  <a:pt x="1302544" y="2921931"/>
                </a:cubicBezTo>
                <a:cubicBezTo>
                  <a:pt x="1293763" y="2927289"/>
                  <a:pt x="1283494" y="2929968"/>
                  <a:pt x="1271737" y="2929968"/>
                </a:cubicBezTo>
                <a:cubicBezTo>
                  <a:pt x="1259979" y="2929968"/>
                  <a:pt x="1249710" y="2927289"/>
                  <a:pt x="1240929" y="2921931"/>
                </a:cubicBezTo>
                <a:cubicBezTo>
                  <a:pt x="1231851" y="2916425"/>
                  <a:pt x="1224707" y="2908909"/>
                  <a:pt x="1219498" y="2899384"/>
                </a:cubicBezTo>
                <a:cubicBezTo>
                  <a:pt x="1214438" y="2890157"/>
                  <a:pt x="1211908" y="2879739"/>
                  <a:pt x="1211908" y="2868130"/>
                </a:cubicBezTo>
                <a:cubicBezTo>
                  <a:pt x="1211908" y="2856521"/>
                  <a:pt x="1214438" y="2846103"/>
                  <a:pt x="1219498" y="2836876"/>
                </a:cubicBezTo>
                <a:cubicBezTo>
                  <a:pt x="1224707" y="2827351"/>
                  <a:pt x="1231851" y="2819835"/>
                  <a:pt x="1240929" y="2814329"/>
                </a:cubicBezTo>
                <a:cubicBezTo>
                  <a:pt x="1250008" y="2808822"/>
                  <a:pt x="1260277" y="2806069"/>
                  <a:pt x="1271737" y="2806069"/>
                </a:cubicBezTo>
                <a:cubicBezTo>
                  <a:pt x="1275606" y="2806069"/>
                  <a:pt x="1281559" y="2806738"/>
                  <a:pt x="1289596" y="2808078"/>
                </a:cubicBezTo>
                <a:cubicBezTo>
                  <a:pt x="1296740" y="2809269"/>
                  <a:pt x="1302172" y="2809864"/>
                  <a:pt x="1305893" y="2809864"/>
                </a:cubicBezTo>
                <a:cubicBezTo>
                  <a:pt x="1310655" y="2809864"/>
                  <a:pt x="1314153" y="2809120"/>
                  <a:pt x="1316385" y="2807631"/>
                </a:cubicBezTo>
                <a:cubicBezTo>
                  <a:pt x="1318320" y="2806292"/>
                  <a:pt x="1319287" y="2803985"/>
                  <a:pt x="1319287" y="2800711"/>
                </a:cubicBezTo>
                <a:close/>
                <a:moveTo>
                  <a:pt x="1195090" y="2785084"/>
                </a:moveTo>
                <a:lnTo>
                  <a:pt x="1210717" y="2785084"/>
                </a:lnTo>
                <a:lnTo>
                  <a:pt x="1210717" y="2800711"/>
                </a:lnTo>
                <a:cubicBezTo>
                  <a:pt x="1210717" y="2808896"/>
                  <a:pt x="1208708" y="2814850"/>
                  <a:pt x="1204690" y="2818570"/>
                </a:cubicBezTo>
                <a:cubicBezTo>
                  <a:pt x="1200522" y="2822440"/>
                  <a:pt x="1194495" y="2824375"/>
                  <a:pt x="1186607" y="2824375"/>
                </a:cubicBezTo>
                <a:lnTo>
                  <a:pt x="1184151" y="2824375"/>
                </a:lnTo>
                <a:lnTo>
                  <a:pt x="1184151" y="2926396"/>
                </a:lnTo>
                <a:lnTo>
                  <a:pt x="1165622" y="2926396"/>
                </a:lnTo>
                <a:lnTo>
                  <a:pt x="1165622" y="2909430"/>
                </a:lnTo>
                <a:lnTo>
                  <a:pt x="1164729" y="2909430"/>
                </a:lnTo>
                <a:cubicBezTo>
                  <a:pt x="1161753" y="2915085"/>
                  <a:pt x="1156618" y="2919997"/>
                  <a:pt x="1149325" y="2924164"/>
                </a:cubicBezTo>
                <a:cubicBezTo>
                  <a:pt x="1142628" y="2928033"/>
                  <a:pt x="1135187" y="2929968"/>
                  <a:pt x="1127001" y="2929968"/>
                </a:cubicBezTo>
                <a:cubicBezTo>
                  <a:pt x="1112863" y="2929968"/>
                  <a:pt x="1102147" y="2925875"/>
                  <a:pt x="1094854" y="2917690"/>
                </a:cubicBezTo>
                <a:cubicBezTo>
                  <a:pt x="1087413" y="2909355"/>
                  <a:pt x="1083692" y="2897821"/>
                  <a:pt x="1083692" y="2883087"/>
                </a:cubicBezTo>
                <a:lnTo>
                  <a:pt x="1083692" y="2809864"/>
                </a:lnTo>
                <a:lnTo>
                  <a:pt x="1103114" y="2809864"/>
                </a:lnTo>
                <a:lnTo>
                  <a:pt x="1103114" y="2880185"/>
                </a:lnTo>
                <a:cubicBezTo>
                  <a:pt x="1103114" y="2891496"/>
                  <a:pt x="1105644" y="2899682"/>
                  <a:pt x="1110705" y="2904742"/>
                </a:cubicBezTo>
                <a:cubicBezTo>
                  <a:pt x="1115914" y="2909951"/>
                  <a:pt x="1122685" y="2912555"/>
                  <a:pt x="1131020" y="2912555"/>
                </a:cubicBezTo>
                <a:cubicBezTo>
                  <a:pt x="1137568" y="2912555"/>
                  <a:pt x="1143447" y="2910769"/>
                  <a:pt x="1148656" y="2907197"/>
                </a:cubicBezTo>
                <a:cubicBezTo>
                  <a:pt x="1153567" y="2903774"/>
                  <a:pt x="1157511" y="2899235"/>
                  <a:pt x="1160488" y="2893580"/>
                </a:cubicBezTo>
                <a:cubicBezTo>
                  <a:pt x="1163315" y="2888073"/>
                  <a:pt x="1164729" y="2882120"/>
                  <a:pt x="1164729" y="2875720"/>
                </a:cubicBezTo>
                <a:lnTo>
                  <a:pt x="1164729" y="2809864"/>
                </a:lnTo>
                <a:lnTo>
                  <a:pt x="1186607" y="2809864"/>
                </a:lnTo>
                <a:cubicBezTo>
                  <a:pt x="1192262" y="2809864"/>
                  <a:pt x="1195090" y="2806813"/>
                  <a:pt x="1195090" y="2800711"/>
                </a:cubicBezTo>
                <a:close/>
                <a:moveTo>
                  <a:pt x="4978464" y="2776824"/>
                </a:moveTo>
                <a:lnTo>
                  <a:pt x="4997886" y="2776824"/>
                </a:lnTo>
                <a:lnTo>
                  <a:pt x="4997886" y="2809864"/>
                </a:lnTo>
                <a:lnTo>
                  <a:pt x="5026461" y="2809864"/>
                </a:lnTo>
                <a:lnTo>
                  <a:pt x="5026461" y="2827500"/>
                </a:lnTo>
                <a:lnTo>
                  <a:pt x="4997886" y="2827500"/>
                </a:lnTo>
                <a:lnTo>
                  <a:pt x="4997886" y="2890901"/>
                </a:lnTo>
                <a:cubicBezTo>
                  <a:pt x="4997886" y="2897449"/>
                  <a:pt x="4999077" y="2902212"/>
                  <a:pt x="5001458" y="2905188"/>
                </a:cubicBezTo>
                <a:cubicBezTo>
                  <a:pt x="5004286" y="2908462"/>
                  <a:pt x="5008528" y="2910100"/>
                  <a:pt x="5014183" y="2910100"/>
                </a:cubicBezTo>
                <a:cubicBezTo>
                  <a:pt x="5019094" y="2910100"/>
                  <a:pt x="5023336" y="2908835"/>
                  <a:pt x="5026908" y="2906304"/>
                </a:cubicBezTo>
                <a:lnTo>
                  <a:pt x="5026908" y="2925280"/>
                </a:lnTo>
                <a:cubicBezTo>
                  <a:pt x="5024824" y="2926322"/>
                  <a:pt x="5022517" y="2927066"/>
                  <a:pt x="5019987" y="2927512"/>
                </a:cubicBezTo>
                <a:cubicBezTo>
                  <a:pt x="5017606" y="2927959"/>
                  <a:pt x="5014555" y="2928182"/>
                  <a:pt x="5010834" y="2928182"/>
                </a:cubicBezTo>
                <a:cubicBezTo>
                  <a:pt x="5005923" y="2928182"/>
                  <a:pt x="5001533" y="2927438"/>
                  <a:pt x="4997663" y="2925950"/>
                </a:cubicBezTo>
                <a:cubicBezTo>
                  <a:pt x="4993496" y="2924313"/>
                  <a:pt x="4990147" y="2922229"/>
                  <a:pt x="4987617" y="2919699"/>
                </a:cubicBezTo>
                <a:cubicBezTo>
                  <a:pt x="4981515" y="2913895"/>
                  <a:pt x="4978464" y="2905932"/>
                  <a:pt x="4978464" y="2895812"/>
                </a:cubicBezTo>
                <a:lnTo>
                  <a:pt x="4978464" y="2827500"/>
                </a:lnTo>
                <a:lnTo>
                  <a:pt x="4958149" y="2827500"/>
                </a:lnTo>
                <a:lnTo>
                  <a:pt x="4958149" y="2809864"/>
                </a:lnTo>
                <a:lnTo>
                  <a:pt x="4978464" y="2809864"/>
                </a:lnTo>
                <a:close/>
                <a:moveTo>
                  <a:pt x="4092639" y="2776824"/>
                </a:moveTo>
                <a:lnTo>
                  <a:pt x="4112061" y="2776824"/>
                </a:lnTo>
                <a:lnTo>
                  <a:pt x="4112061" y="2809864"/>
                </a:lnTo>
                <a:lnTo>
                  <a:pt x="4140636" y="2809864"/>
                </a:lnTo>
                <a:lnTo>
                  <a:pt x="4140636" y="2827500"/>
                </a:lnTo>
                <a:lnTo>
                  <a:pt x="4112061" y="2827500"/>
                </a:lnTo>
                <a:lnTo>
                  <a:pt x="4112061" y="2890901"/>
                </a:lnTo>
                <a:cubicBezTo>
                  <a:pt x="4112061" y="2897449"/>
                  <a:pt x="4113252" y="2902212"/>
                  <a:pt x="4115633" y="2905188"/>
                </a:cubicBezTo>
                <a:cubicBezTo>
                  <a:pt x="4118461" y="2908462"/>
                  <a:pt x="4122703" y="2910100"/>
                  <a:pt x="4128358" y="2910100"/>
                </a:cubicBezTo>
                <a:cubicBezTo>
                  <a:pt x="4133269" y="2910100"/>
                  <a:pt x="4137511" y="2908835"/>
                  <a:pt x="4141083" y="2906304"/>
                </a:cubicBezTo>
                <a:lnTo>
                  <a:pt x="4141083" y="2925280"/>
                </a:lnTo>
                <a:cubicBezTo>
                  <a:pt x="4138999" y="2926322"/>
                  <a:pt x="4136692" y="2927066"/>
                  <a:pt x="4134162" y="2927512"/>
                </a:cubicBezTo>
                <a:cubicBezTo>
                  <a:pt x="4131781" y="2927959"/>
                  <a:pt x="4128730" y="2928182"/>
                  <a:pt x="4125009" y="2928182"/>
                </a:cubicBezTo>
                <a:cubicBezTo>
                  <a:pt x="4120098" y="2928182"/>
                  <a:pt x="4115708" y="2927438"/>
                  <a:pt x="4111838" y="2925950"/>
                </a:cubicBezTo>
                <a:cubicBezTo>
                  <a:pt x="4107671" y="2924313"/>
                  <a:pt x="4104322" y="2922229"/>
                  <a:pt x="4101792" y="2919699"/>
                </a:cubicBezTo>
                <a:cubicBezTo>
                  <a:pt x="4095690" y="2913895"/>
                  <a:pt x="4092639" y="2905932"/>
                  <a:pt x="4092639" y="2895812"/>
                </a:cubicBezTo>
                <a:lnTo>
                  <a:pt x="4092639" y="2827500"/>
                </a:lnTo>
                <a:lnTo>
                  <a:pt x="4072324" y="2827500"/>
                </a:lnTo>
                <a:lnTo>
                  <a:pt x="4072324" y="2809864"/>
                </a:lnTo>
                <a:lnTo>
                  <a:pt x="4092639" y="2809864"/>
                </a:lnTo>
                <a:close/>
                <a:moveTo>
                  <a:pt x="1554287" y="2776824"/>
                </a:moveTo>
                <a:lnTo>
                  <a:pt x="1573709" y="2776824"/>
                </a:lnTo>
                <a:lnTo>
                  <a:pt x="1573709" y="2809864"/>
                </a:lnTo>
                <a:lnTo>
                  <a:pt x="1602284" y="2809864"/>
                </a:lnTo>
                <a:lnTo>
                  <a:pt x="1602284" y="2827500"/>
                </a:lnTo>
                <a:lnTo>
                  <a:pt x="1573709" y="2827500"/>
                </a:lnTo>
                <a:lnTo>
                  <a:pt x="1573709" y="2890901"/>
                </a:lnTo>
                <a:cubicBezTo>
                  <a:pt x="1573709" y="2897449"/>
                  <a:pt x="1574899" y="2902212"/>
                  <a:pt x="1577281" y="2905188"/>
                </a:cubicBezTo>
                <a:cubicBezTo>
                  <a:pt x="1580108" y="2908462"/>
                  <a:pt x="1584350" y="2910100"/>
                  <a:pt x="1590006" y="2910100"/>
                </a:cubicBezTo>
                <a:cubicBezTo>
                  <a:pt x="1594917" y="2910100"/>
                  <a:pt x="1599158" y="2908835"/>
                  <a:pt x="1602730" y="2906304"/>
                </a:cubicBezTo>
                <a:lnTo>
                  <a:pt x="1602730" y="2925280"/>
                </a:lnTo>
                <a:cubicBezTo>
                  <a:pt x="1600647" y="2926322"/>
                  <a:pt x="1598340" y="2927066"/>
                  <a:pt x="1595810" y="2927512"/>
                </a:cubicBezTo>
                <a:cubicBezTo>
                  <a:pt x="1593429" y="2927959"/>
                  <a:pt x="1590378" y="2928182"/>
                  <a:pt x="1586657" y="2928182"/>
                </a:cubicBezTo>
                <a:cubicBezTo>
                  <a:pt x="1581746" y="2928182"/>
                  <a:pt x="1577355" y="2927438"/>
                  <a:pt x="1573486" y="2925950"/>
                </a:cubicBezTo>
                <a:cubicBezTo>
                  <a:pt x="1569318" y="2924313"/>
                  <a:pt x="1565970" y="2922229"/>
                  <a:pt x="1563440" y="2919699"/>
                </a:cubicBezTo>
                <a:cubicBezTo>
                  <a:pt x="1557338" y="2913895"/>
                  <a:pt x="1554287" y="2905932"/>
                  <a:pt x="1554287" y="2895812"/>
                </a:cubicBezTo>
                <a:lnTo>
                  <a:pt x="1554287" y="2827500"/>
                </a:lnTo>
                <a:lnTo>
                  <a:pt x="1533972" y="2827500"/>
                </a:lnTo>
                <a:lnTo>
                  <a:pt x="1533972" y="2809864"/>
                </a:lnTo>
                <a:lnTo>
                  <a:pt x="1554287" y="2809864"/>
                </a:lnTo>
                <a:close/>
                <a:moveTo>
                  <a:pt x="392237" y="2776824"/>
                </a:moveTo>
                <a:lnTo>
                  <a:pt x="411659" y="2776824"/>
                </a:lnTo>
                <a:lnTo>
                  <a:pt x="411659" y="2809864"/>
                </a:lnTo>
                <a:lnTo>
                  <a:pt x="440234" y="2809864"/>
                </a:lnTo>
                <a:lnTo>
                  <a:pt x="440234" y="2827500"/>
                </a:lnTo>
                <a:lnTo>
                  <a:pt x="411659" y="2827500"/>
                </a:lnTo>
                <a:lnTo>
                  <a:pt x="411659" y="2890901"/>
                </a:lnTo>
                <a:cubicBezTo>
                  <a:pt x="411659" y="2897449"/>
                  <a:pt x="412849" y="2902212"/>
                  <a:pt x="415231" y="2905188"/>
                </a:cubicBezTo>
                <a:cubicBezTo>
                  <a:pt x="418059" y="2908462"/>
                  <a:pt x="422300" y="2910100"/>
                  <a:pt x="427955" y="2910100"/>
                </a:cubicBezTo>
                <a:cubicBezTo>
                  <a:pt x="432867" y="2910100"/>
                  <a:pt x="437108" y="2908835"/>
                  <a:pt x="440680" y="2906304"/>
                </a:cubicBezTo>
                <a:lnTo>
                  <a:pt x="440680" y="2925280"/>
                </a:lnTo>
                <a:cubicBezTo>
                  <a:pt x="438597" y="2926322"/>
                  <a:pt x="436290" y="2927066"/>
                  <a:pt x="433760" y="2927512"/>
                </a:cubicBezTo>
                <a:cubicBezTo>
                  <a:pt x="431378" y="2927959"/>
                  <a:pt x="428328" y="2928182"/>
                  <a:pt x="424607" y="2928182"/>
                </a:cubicBezTo>
                <a:cubicBezTo>
                  <a:pt x="419695" y="2928182"/>
                  <a:pt x="415305" y="2927438"/>
                  <a:pt x="411436" y="2925950"/>
                </a:cubicBezTo>
                <a:cubicBezTo>
                  <a:pt x="407268" y="2924313"/>
                  <a:pt x="403920" y="2922229"/>
                  <a:pt x="401390" y="2919699"/>
                </a:cubicBezTo>
                <a:cubicBezTo>
                  <a:pt x="395288" y="2913895"/>
                  <a:pt x="392237" y="2905932"/>
                  <a:pt x="392237" y="2895812"/>
                </a:cubicBezTo>
                <a:lnTo>
                  <a:pt x="392237" y="2827500"/>
                </a:lnTo>
                <a:lnTo>
                  <a:pt x="371922" y="2827500"/>
                </a:lnTo>
                <a:lnTo>
                  <a:pt x="371922" y="2809864"/>
                </a:lnTo>
                <a:lnTo>
                  <a:pt x="392237" y="2809864"/>
                </a:lnTo>
                <a:close/>
                <a:moveTo>
                  <a:pt x="5446008" y="2762760"/>
                </a:moveTo>
                <a:lnTo>
                  <a:pt x="5465430" y="2762760"/>
                </a:lnTo>
                <a:lnTo>
                  <a:pt x="5465430" y="2777717"/>
                </a:lnTo>
                <a:lnTo>
                  <a:pt x="5479940" y="2777717"/>
                </a:lnTo>
                <a:lnTo>
                  <a:pt x="5479940" y="2793121"/>
                </a:lnTo>
                <a:lnTo>
                  <a:pt x="5465430" y="2793121"/>
                </a:lnTo>
                <a:lnTo>
                  <a:pt x="5465430" y="2926396"/>
                </a:lnTo>
                <a:lnTo>
                  <a:pt x="5446900" y="2926396"/>
                </a:lnTo>
                <a:lnTo>
                  <a:pt x="5446900" y="2909207"/>
                </a:lnTo>
                <a:lnTo>
                  <a:pt x="5446008" y="2909207"/>
                </a:lnTo>
                <a:cubicBezTo>
                  <a:pt x="5442584" y="2914862"/>
                  <a:pt x="5437227" y="2919773"/>
                  <a:pt x="5429934" y="2923941"/>
                </a:cubicBezTo>
                <a:cubicBezTo>
                  <a:pt x="5422939" y="2927959"/>
                  <a:pt x="5415051" y="2929968"/>
                  <a:pt x="5406270" y="2929968"/>
                </a:cubicBezTo>
                <a:cubicBezTo>
                  <a:pt x="5395406" y="2929968"/>
                  <a:pt x="5385881" y="2927364"/>
                  <a:pt x="5377696" y="2922155"/>
                </a:cubicBezTo>
                <a:cubicBezTo>
                  <a:pt x="5369361" y="2916946"/>
                  <a:pt x="5362738" y="2909579"/>
                  <a:pt x="5357827" y="2900054"/>
                </a:cubicBezTo>
                <a:cubicBezTo>
                  <a:pt x="5352916" y="2890677"/>
                  <a:pt x="5350460" y="2880036"/>
                  <a:pt x="5350460" y="2868130"/>
                </a:cubicBezTo>
                <a:cubicBezTo>
                  <a:pt x="5350460" y="2856373"/>
                  <a:pt x="5352916" y="2845806"/>
                  <a:pt x="5357827" y="2836430"/>
                </a:cubicBezTo>
                <a:cubicBezTo>
                  <a:pt x="5362887" y="2826756"/>
                  <a:pt x="5369510" y="2819314"/>
                  <a:pt x="5377696" y="2814105"/>
                </a:cubicBezTo>
                <a:cubicBezTo>
                  <a:pt x="5386179" y="2808748"/>
                  <a:pt x="5395704" y="2806069"/>
                  <a:pt x="5406270" y="2806069"/>
                </a:cubicBezTo>
                <a:cubicBezTo>
                  <a:pt x="5414902" y="2806069"/>
                  <a:pt x="5422790" y="2808152"/>
                  <a:pt x="5429934" y="2812319"/>
                </a:cubicBezTo>
                <a:cubicBezTo>
                  <a:pt x="5437227" y="2816636"/>
                  <a:pt x="5442584" y="2821621"/>
                  <a:pt x="5446008" y="2827277"/>
                </a:cubicBezTo>
                <a:lnTo>
                  <a:pt x="5446900" y="2827277"/>
                </a:lnTo>
                <a:lnTo>
                  <a:pt x="5446008" y="2811650"/>
                </a:lnTo>
                <a:lnTo>
                  <a:pt x="5446008" y="2793121"/>
                </a:lnTo>
                <a:lnTo>
                  <a:pt x="5410735" y="2793121"/>
                </a:lnTo>
                <a:lnTo>
                  <a:pt x="5410735" y="2777717"/>
                </a:lnTo>
                <a:lnTo>
                  <a:pt x="5446008" y="2777717"/>
                </a:lnTo>
                <a:close/>
                <a:moveTo>
                  <a:pt x="5051911" y="2762760"/>
                </a:moveTo>
                <a:lnTo>
                  <a:pt x="5071333" y="2762760"/>
                </a:lnTo>
                <a:lnTo>
                  <a:pt x="5071333" y="2810980"/>
                </a:lnTo>
                <a:lnTo>
                  <a:pt x="5070217" y="2827053"/>
                </a:lnTo>
                <a:lnTo>
                  <a:pt x="5071333" y="2827053"/>
                </a:lnTo>
                <a:cubicBezTo>
                  <a:pt x="5074310" y="2821249"/>
                  <a:pt x="5079370" y="2816263"/>
                  <a:pt x="5086513" y="2812096"/>
                </a:cubicBezTo>
                <a:cubicBezTo>
                  <a:pt x="5093360" y="2808078"/>
                  <a:pt x="5100950" y="2806069"/>
                  <a:pt x="5109284" y="2806069"/>
                </a:cubicBezTo>
                <a:cubicBezTo>
                  <a:pt x="5123423" y="2806069"/>
                  <a:pt x="5134213" y="2810236"/>
                  <a:pt x="5141654" y="2818570"/>
                </a:cubicBezTo>
                <a:cubicBezTo>
                  <a:pt x="5149096" y="2826905"/>
                  <a:pt x="5152816" y="2837918"/>
                  <a:pt x="5152816" y="2851610"/>
                </a:cubicBezTo>
                <a:lnTo>
                  <a:pt x="5152816" y="2926396"/>
                </a:lnTo>
                <a:lnTo>
                  <a:pt x="5133394" y="2926396"/>
                </a:lnTo>
                <a:lnTo>
                  <a:pt x="5133394" y="2854512"/>
                </a:lnTo>
                <a:cubicBezTo>
                  <a:pt x="5133394" y="2844094"/>
                  <a:pt x="5130715" y="2836355"/>
                  <a:pt x="5125358" y="2831295"/>
                </a:cubicBezTo>
                <a:cubicBezTo>
                  <a:pt x="5120149" y="2826235"/>
                  <a:pt x="5113228" y="2823705"/>
                  <a:pt x="5104596" y="2823705"/>
                </a:cubicBezTo>
                <a:cubicBezTo>
                  <a:pt x="5098792" y="2823705"/>
                  <a:pt x="5093211" y="2825565"/>
                  <a:pt x="5087853" y="2829286"/>
                </a:cubicBezTo>
                <a:cubicBezTo>
                  <a:pt x="5082793" y="2832858"/>
                  <a:pt x="5078774" y="2837546"/>
                  <a:pt x="5075798" y="2843350"/>
                </a:cubicBezTo>
                <a:cubicBezTo>
                  <a:pt x="5072821" y="2849303"/>
                  <a:pt x="5071333" y="2855331"/>
                  <a:pt x="5071333" y="2861433"/>
                </a:cubicBezTo>
                <a:lnTo>
                  <a:pt x="5071333" y="2926396"/>
                </a:lnTo>
                <a:lnTo>
                  <a:pt x="5051911" y="2926396"/>
                </a:lnTo>
                <a:close/>
                <a:moveTo>
                  <a:pt x="3807931" y="2762760"/>
                </a:moveTo>
                <a:lnTo>
                  <a:pt x="3827353" y="2762760"/>
                </a:lnTo>
                <a:lnTo>
                  <a:pt x="3827353" y="2848931"/>
                </a:lnTo>
                <a:lnTo>
                  <a:pt x="3828246" y="2848931"/>
                </a:lnTo>
                <a:lnTo>
                  <a:pt x="3901916" y="2762760"/>
                </a:lnTo>
                <a:lnTo>
                  <a:pt x="3926696" y="2762760"/>
                </a:lnTo>
                <a:lnTo>
                  <a:pt x="3926696" y="2763653"/>
                </a:lnTo>
                <a:lnTo>
                  <a:pt x="3866197" y="2833527"/>
                </a:lnTo>
                <a:lnTo>
                  <a:pt x="3931161" y="2925503"/>
                </a:lnTo>
                <a:lnTo>
                  <a:pt x="3931161" y="2926396"/>
                </a:lnTo>
                <a:lnTo>
                  <a:pt x="3907497" y="2926396"/>
                </a:lnTo>
                <a:lnTo>
                  <a:pt x="3853249" y="2848485"/>
                </a:lnTo>
                <a:lnTo>
                  <a:pt x="3827353" y="2878399"/>
                </a:lnTo>
                <a:lnTo>
                  <a:pt x="3827353" y="2926396"/>
                </a:lnTo>
                <a:lnTo>
                  <a:pt x="3807931" y="2926396"/>
                </a:lnTo>
                <a:close/>
                <a:moveTo>
                  <a:pt x="1040755" y="2762760"/>
                </a:moveTo>
                <a:lnTo>
                  <a:pt x="1060177" y="2762760"/>
                </a:lnTo>
                <a:lnTo>
                  <a:pt x="1060177" y="2777717"/>
                </a:lnTo>
                <a:lnTo>
                  <a:pt x="1074688" y="2777717"/>
                </a:lnTo>
                <a:lnTo>
                  <a:pt x="1074688" y="2793121"/>
                </a:lnTo>
                <a:lnTo>
                  <a:pt x="1060177" y="2793121"/>
                </a:lnTo>
                <a:lnTo>
                  <a:pt x="1060177" y="2926396"/>
                </a:lnTo>
                <a:lnTo>
                  <a:pt x="1041648" y="2926396"/>
                </a:lnTo>
                <a:lnTo>
                  <a:pt x="1041648" y="2909207"/>
                </a:lnTo>
                <a:lnTo>
                  <a:pt x="1040755" y="2909207"/>
                </a:lnTo>
                <a:cubicBezTo>
                  <a:pt x="1037332" y="2914862"/>
                  <a:pt x="1031974" y="2919773"/>
                  <a:pt x="1024682" y="2923941"/>
                </a:cubicBezTo>
                <a:cubicBezTo>
                  <a:pt x="1017687" y="2927959"/>
                  <a:pt x="1009799" y="2929968"/>
                  <a:pt x="1001018" y="2929968"/>
                </a:cubicBezTo>
                <a:cubicBezTo>
                  <a:pt x="990154" y="2929968"/>
                  <a:pt x="980629" y="2927364"/>
                  <a:pt x="972443" y="2922155"/>
                </a:cubicBezTo>
                <a:cubicBezTo>
                  <a:pt x="964109" y="2916946"/>
                  <a:pt x="957486" y="2909579"/>
                  <a:pt x="952575" y="2900054"/>
                </a:cubicBezTo>
                <a:cubicBezTo>
                  <a:pt x="947663" y="2890677"/>
                  <a:pt x="945208" y="2880036"/>
                  <a:pt x="945208" y="2868130"/>
                </a:cubicBezTo>
                <a:cubicBezTo>
                  <a:pt x="945208" y="2856373"/>
                  <a:pt x="947663" y="2845806"/>
                  <a:pt x="952575" y="2836430"/>
                </a:cubicBezTo>
                <a:cubicBezTo>
                  <a:pt x="957635" y="2826756"/>
                  <a:pt x="964258" y="2819314"/>
                  <a:pt x="972443" y="2814105"/>
                </a:cubicBezTo>
                <a:cubicBezTo>
                  <a:pt x="980926" y="2808748"/>
                  <a:pt x="990452" y="2806069"/>
                  <a:pt x="1001018" y="2806069"/>
                </a:cubicBezTo>
                <a:cubicBezTo>
                  <a:pt x="1009650" y="2806069"/>
                  <a:pt x="1017538" y="2808152"/>
                  <a:pt x="1024682" y="2812319"/>
                </a:cubicBezTo>
                <a:cubicBezTo>
                  <a:pt x="1031974" y="2816636"/>
                  <a:pt x="1037332" y="2821621"/>
                  <a:pt x="1040755" y="2827277"/>
                </a:cubicBezTo>
                <a:lnTo>
                  <a:pt x="1041648" y="2827277"/>
                </a:lnTo>
                <a:lnTo>
                  <a:pt x="1040755" y="2811650"/>
                </a:lnTo>
                <a:lnTo>
                  <a:pt x="1040755" y="2793121"/>
                </a:lnTo>
                <a:lnTo>
                  <a:pt x="1005483" y="2793121"/>
                </a:lnTo>
                <a:lnTo>
                  <a:pt x="1005483" y="2777717"/>
                </a:lnTo>
                <a:lnTo>
                  <a:pt x="1040755" y="2777717"/>
                </a:lnTo>
                <a:close/>
                <a:moveTo>
                  <a:pt x="107529" y="2762760"/>
                </a:moveTo>
                <a:lnTo>
                  <a:pt x="126951" y="2762760"/>
                </a:lnTo>
                <a:lnTo>
                  <a:pt x="126951" y="2848931"/>
                </a:lnTo>
                <a:lnTo>
                  <a:pt x="127844" y="2848931"/>
                </a:lnTo>
                <a:lnTo>
                  <a:pt x="201513" y="2762760"/>
                </a:lnTo>
                <a:lnTo>
                  <a:pt x="226293" y="2762760"/>
                </a:lnTo>
                <a:lnTo>
                  <a:pt x="226293" y="2763653"/>
                </a:lnTo>
                <a:lnTo>
                  <a:pt x="165795" y="2833527"/>
                </a:lnTo>
                <a:lnTo>
                  <a:pt x="230758" y="2925503"/>
                </a:lnTo>
                <a:lnTo>
                  <a:pt x="230758" y="2926396"/>
                </a:lnTo>
                <a:lnTo>
                  <a:pt x="207095" y="2926396"/>
                </a:lnTo>
                <a:lnTo>
                  <a:pt x="152847" y="2848485"/>
                </a:lnTo>
                <a:lnTo>
                  <a:pt x="126951" y="2878399"/>
                </a:lnTo>
                <a:lnTo>
                  <a:pt x="126951" y="2926396"/>
                </a:lnTo>
                <a:lnTo>
                  <a:pt x="107529" y="2926396"/>
                </a:lnTo>
                <a:close/>
                <a:moveTo>
                  <a:pt x="5227230" y="2758295"/>
                </a:moveTo>
                <a:lnTo>
                  <a:pt x="5244420" y="2758295"/>
                </a:lnTo>
                <a:lnTo>
                  <a:pt x="5267861" y="2784861"/>
                </a:lnTo>
                <a:lnTo>
                  <a:pt x="5267861" y="2785977"/>
                </a:lnTo>
                <a:lnTo>
                  <a:pt x="5249108" y="2785977"/>
                </a:lnTo>
                <a:lnTo>
                  <a:pt x="5236607" y="2773029"/>
                </a:lnTo>
                <a:lnTo>
                  <a:pt x="5234821" y="2773029"/>
                </a:lnTo>
                <a:lnTo>
                  <a:pt x="5222542" y="2785977"/>
                </a:lnTo>
                <a:lnTo>
                  <a:pt x="5203790" y="2785977"/>
                </a:lnTo>
                <a:lnTo>
                  <a:pt x="5203790" y="2784861"/>
                </a:lnTo>
                <a:close/>
                <a:moveTo>
                  <a:pt x="2040955" y="2758295"/>
                </a:moveTo>
                <a:lnTo>
                  <a:pt x="2058144" y="2758295"/>
                </a:lnTo>
                <a:lnTo>
                  <a:pt x="2081585" y="2784861"/>
                </a:lnTo>
                <a:lnTo>
                  <a:pt x="2081585" y="2785977"/>
                </a:lnTo>
                <a:lnTo>
                  <a:pt x="2062832" y="2785977"/>
                </a:lnTo>
                <a:lnTo>
                  <a:pt x="2050331" y="2773029"/>
                </a:lnTo>
                <a:lnTo>
                  <a:pt x="2048545" y="2773029"/>
                </a:lnTo>
                <a:lnTo>
                  <a:pt x="2036267" y="2785977"/>
                </a:lnTo>
                <a:lnTo>
                  <a:pt x="2017514" y="2785977"/>
                </a:lnTo>
                <a:lnTo>
                  <a:pt x="2017514" y="2784861"/>
                </a:lnTo>
                <a:close/>
                <a:moveTo>
                  <a:pt x="4832836" y="2758072"/>
                </a:moveTo>
                <a:lnTo>
                  <a:pt x="4854044" y="2758072"/>
                </a:lnTo>
                <a:lnTo>
                  <a:pt x="4837747" y="2787093"/>
                </a:lnTo>
                <a:lnTo>
                  <a:pt x="4820781" y="2787093"/>
                </a:lnTo>
                <a:close/>
                <a:moveTo>
                  <a:pt x="3988981" y="2758072"/>
                </a:moveTo>
                <a:lnTo>
                  <a:pt x="4006170" y="2758072"/>
                </a:lnTo>
                <a:lnTo>
                  <a:pt x="4029611" y="2784861"/>
                </a:lnTo>
                <a:lnTo>
                  <a:pt x="4029611" y="2785977"/>
                </a:lnTo>
                <a:lnTo>
                  <a:pt x="4010858" y="2785977"/>
                </a:lnTo>
                <a:lnTo>
                  <a:pt x="3998357" y="2772806"/>
                </a:lnTo>
                <a:lnTo>
                  <a:pt x="3996571" y="2772806"/>
                </a:lnTo>
                <a:lnTo>
                  <a:pt x="3984292" y="2785977"/>
                </a:lnTo>
                <a:lnTo>
                  <a:pt x="3965540" y="2785977"/>
                </a:lnTo>
                <a:lnTo>
                  <a:pt x="3965540" y="2784861"/>
                </a:lnTo>
                <a:close/>
                <a:moveTo>
                  <a:pt x="288578" y="2758072"/>
                </a:moveTo>
                <a:lnTo>
                  <a:pt x="305768" y="2758072"/>
                </a:lnTo>
                <a:lnTo>
                  <a:pt x="329208" y="2784861"/>
                </a:lnTo>
                <a:lnTo>
                  <a:pt x="329208" y="2785977"/>
                </a:lnTo>
                <a:lnTo>
                  <a:pt x="310456" y="2785977"/>
                </a:lnTo>
                <a:lnTo>
                  <a:pt x="297954" y="2772806"/>
                </a:lnTo>
                <a:lnTo>
                  <a:pt x="296168" y="2772806"/>
                </a:lnTo>
                <a:lnTo>
                  <a:pt x="283890" y="2785977"/>
                </a:lnTo>
                <a:lnTo>
                  <a:pt x="265138" y="2785977"/>
                </a:lnTo>
                <a:lnTo>
                  <a:pt x="265138" y="2784861"/>
                </a:lnTo>
                <a:close/>
                <a:moveTo>
                  <a:pt x="4511070" y="2749365"/>
                </a:moveTo>
                <a:cubicBezTo>
                  <a:pt x="4518660" y="2749365"/>
                  <a:pt x="4524464" y="2751151"/>
                  <a:pt x="4528482" y="2754723"/>
                </a:cubicBezTo>
                <a:cubicBezTo>
                  <a:pt x="4532501" y="2758295"/>
                  <a:pt x="4534510" y="2763504"/>
                  <a:pt x="4534510" y="2770350"/>
                </a:cubicBezTo>
                <a:cubicBezTo>
                  <a:pt x="4534510" y="2777494"/>
                  <a:pt x="4532278" y="2783075"/>
                  <a:pt x="4527813" y="2787093"/>
                </a:cubicBezTo>
                <a:cubicBezTo>
                  <a:pt x="4523050" y="2791409"/>
                  <a:pt x="4517023" y="2794088"/>
                  <a:pt x="4509730" y="2795130"/>
                </a:cubicBezTo>
                <a:lnTo>
                  <a:pt x="4506158" y="2783075"/>
                </a:lnTo>
                <a:cubicBezTo>
                  <a:pt x="4511070" y="2781735"/>
                  <a:pt x="4514493" y="2780173"/>
                  <a:pt x="4516427" y="2778387"/>
                </a:cubicBezTo>
                <a:cubicBezTo>
                  <a:pt x="4518511" y="2776601"/>
                  <a:pt x="4519553" y="2774219"/>
                  <a:pt x="4519553" y="2771243"/>
                </a:cubicBezTo>
                <a:cubicBezTo>
                  <a:pt x="4519553" y="2768713"/>
                  <a:pt x="4518660" y="2766629"/>
                  <a:pt x="4516874" y="2764992"/>
                </a:cubicBezTo>
                <a:cubicBezTo>
                  <a:pt x="4515237" y="2763504"/>
                  <a:pt x="4512707" y="2762760"/>
                  <a:pt x="4509284" y="2762760"/>
                </a:cubicBezTo>
                <a:cubicBezTo>
                  <a:pt x="4504968" y="2762760"/>
                  <a:pt x="4500726" y="2763653"/>
                  <a:pt x="4496559" y="2765439"/>
                </a:cubicBezTo>
                <a:lnTo>
                  <a:pt x="4492764" y="2753160"/>
                </a:lnTo>
                <a:cubicBezTo>
                  <a:pt x="4498568" y="2750630"/>
                  <a:pt x="4504670" y="2749365"/>
                  <a:pt x="4511070" y="2749365"/>
                </a:cubicBezTo>
                <a:close/>
                <a:moveTo>
                  <a:pt x="1753642" y="2749365"/>
                </a:moveTo>
                <a:cubicBezTo>
                  <a:pt x="1761232" y="2749365"/>
                  <a:pt x="1767037" y="2751151"/>
                  <a:pt x="1771055" y="2754723"/>
                </a:cubicBezTo>
                <a:cubicBezTo>
                  <a:pt x="1775073" y="2758295"/>
                  <a:pt x="1777082" y="2763504"/>
                  <a:pt x="1777082" y="2770350"/>
                </a:cubicBezTo>
                <a:cubicBezTo>
                  <a:pt x="1777082" y="2777494"/>
                  <a:pt x="1774850" y="2783075"/>
                  <a:pt x="1770385" y="2787093"/>
                </a:cubicBezTo>
                <a:cubicBezTo>
                  <a:pt x="1765623" y="2791409"/>
                  <a:pt x="1759595" y="2794088"/>
                  <a:pt x="1752303" y="2795130"/>
                </a:cubicBezTo>
                <a:lnTo>
                  <a:pt x="1748731" y="2783075"/>
                </a:lnTo>
                <a:cubicBezTo>
                  <a:pt x="1753642" y="2781735"/>
                  <a:pt x="1757065" y="2780173"/>
                  <a:pt x="1759000" y="2778387"/>
                </a:cubicBezTo>
                <a:cubicBezTo>
                  <a:pt x="1761083" y="2776601"/>
                  <a:pt x="1762125" y="2774219"/>
                  <a:pt x="1762125" y="2771243"/>
                </a:cubicBezTo>
                <a:cubicBezTo>
                  <a:pt x="1762125" y="2768713"/>
                  <a:pt x="1761232" y="2766629"/>
                  <a:pt x="1759446" y="2764992"/>
                </a:cubicBezTo>
                <a:cubicBezTo>
                  <a:pt x="1757809" y="2763504"/>
                  <a:pt x="1755279" y="2762760"/>
                  <a:pt x="1751856" y="2762760"/>
                </a:cubicBezTo>
                <a:cubicBezTo>
                  <a:pt x="1747540" y="2762760"/>
                  <a:pt x="1743299" y="2763653"/>
                  <a:pt x="1739131" y="2765439"/>
                </a:cubicBezTo>
                <a:lnTo>
                  <a:pt x="1735336" y="2753160"/>
                </a:lnTo>
                <a:cubicBezTo>
                  <a:pt x="1741141" y="2750630"/>
                  <a:pt x="1747242" y="2749365"/>
                  <a:pt x="1753642" y="2749365"/>
                </a:cubicBezTo>
                <a:close/>
                <a:moveTo>
                  <a:pt x="810667" y="2749365"/>
                </a:moveTo>
                <a:cubicBezTo>
                  <a:pt x="818257" y="2749365"/>
                  <a:pt x="824061" y="2751151"/>
                  <a:pt x="828080" y="2754723"/>
                </a:cubicBezTo>
                <a:cubicBezTo>
                  <a:pt x="832098" y="2758295"/>
                  <a:pt x="834107" y="2763504"/>
                  <a:pt x="834107" y="2770350"/>
                </a:cubicBezTo>
                <a:cubicBezTo>
                  <a:pt x="834107" y="2777494"/>
                  <a:pt x="831875" y="2783075"/>
                  <a:pt x="827410" y="2787093"/>
                </a:cubicBezTo>
                <a:cubicBezTo>
                  <a:pt x="822648" y="2791409"/>
                  <a:pt x="816620" y="2794088"/>
                  <a:pt x="809328" y="2795130"/>
                </a:cubicBezTo>
                <a:lnTo>
                  <a:pt x="805756" y="2783075"/>
                </a:lnTo>
                <a:cubicBezTo>
                  <a:pt x="810667" y="2781735"/>
                  <a:pt x="814090" y="2780173"/>
                  <a:pt x="816025" y="2778387"/>
                </a:cubicBezTo>
                <a:cubicBezTo>
                  <a:pt x="818108" y="2776601"/>
                  <a:pt x="819150" y="2774219"/>
                  <a:pt x="819150" y="2771243"/>
                </a:cubicBezTo>
                <a:cubicBezTo>
                  <a:pt x="819150" y="2768713"/>
                  <a:pt x="818257" y="2766629"/>
                  <a:pt x="816471" y="2764992"/>
                </a:cubicBezTo>
                <a:cubicBezTo>
                  <a:pt x="814834" y="2763504"/>
                  <a:pt x="812304" y="2762760"/>
                  <a:pt x="808881" y="2762760"/>
                </a:cubicBezTo>
                <a:cubicBezTo>
                  <a:pt x="804565" y="2762760"/>
                  <a:pt x="800323" y="2763653"/>
                  <a:pt x="796156" y="2765439"/>
                </a:cubicBezTo>
                <a:lnTo>
                  <a:pt x="792361" y="2753160"/>
                </a:lnTo>
                <a:cubicBezTo>
                  <a:pt x="798165" y="2750630"/>
                  <a:pt x="804267" y="2749365"/>
                  <a:pt x="810667" y="2749365"/>
                </a:cubicBezTo>
                <a:close/>
                <a:moveTo>
                  <a:pt x="5260494" y="2730613"/>
                </a:moveTo>
                <a:cubicBezTo>
                  <a:pt x="5267340" y="2730613"/>
                  <a:pt x="5272772" y="2732250"/>
                  <a:pt x="5276790" y="2735524"/>
                </a:cubicBezTo>
                <a:cubicBezTo>
                  <a:pt x="5280660" y="2738650"/>
                  <a:pt x="5282594" y="2743263"/>
                  <a:pt x="5282594" y="2749365"/>
                </a:cubicBezTo>
                <a:cubicBezTo>
                  <a:pt x="5282594" y="2753532"/>
                  <a:pt x="5281329" y="2757551"/>
                  <a:pt x="5278799" y="2761420"/>
                </a:cubicBezTo>
                <a:cubicBezTo>
                  <a:pt x="5276567" y="2764843"/>
                  <a:pt x="5272995" y="2768787"/>
                  <a:pt x="5268084" y="2773252"/>
                </a:cubicBezTo>
                <a:lnTo>
                  <a:pt x="5260494" y="2764769"/>
                </a:lnTo>
                <a:cubicBezTo>
                  <a:pt x="5265107" y="2758816"/>
                  <a:pt x="5267414" y="2754574"/>
                  <a:pt x="5267414" y="2752044"/>
                </a:cubicBezTo>
                <a:cubicBezTo>
                  <a:pt x="5267414" y="2749365"/>
                  <a:pt x="5266670" y="2747356"/>
                  <a:pt x="5265182" y="2746017"/>
                </a:cubicBezTo>
                <a:cubicBezTo>
                  <a:pt x="5263544" y="2744677"/>
                  <a:pt x="5261386" y="2744007"/>
                  <a:pt x="5258708" y="2744007"/>
                </a:cubicBezTo>
                <a:cubicBezTo>
                  <a:pt x="5255731" y="2744007"/>
                  <a:pt x="5253127" y="2744528"/>
                  <a:pt x="5250894" y="2745570"/>
                </a:cubicBezTo>
                <a:lnTo>
                  <a:pt x="5250894" y="2731729"/>
                </a:lnTo>
                <a:cubicBezTo>
                  <a:pt x="5254912" y="2730985"/>
                  <a:pt x="5258112" y="2730613"/>
                  <a:pt x="5260494" y="2730613"/>
                </a:cubicBezTo>
                <a:close/>
                <a:moveTo>
                  <a:pt x="4026932" y="2730613"/>
                </a:moveTo>
                <a:lnTo>
                  <a:pt x="4048140" y="2730613"/>
                </a:lnTo>
                <a:lnTo>
                  <a:pt x="4032290" y="2758518"/>
                </a:lnTo>
                <a:lnTo>
                  <a:pt x="4016663" y="2758518"/>
                </a:lnTo>
                <a:close/>
                <a:moveTo>
                  <a:pt x="2057475" y="2730613"/>
                </a:moveTo>
                <a:lnTo>
                  <a:pt x="2078683" y="2730613"/>
                </a:lnTo>
                <a:lnTo>
                  <a:pt x="2088952" y="2758518"/>
                </a:lnTo>
                <a:lnTo>
                  <a:pt x="2073102" y="2758518"/>
                </a:lnTo>
                <a:close/>
                <a:moveTo>
                  <a:pt x="326529" y="2730613"/>
                </a:moveTo>
                <a:lnTo>
                  <a:pt x="347737" y="2730613"/>
                </a:lnTo>
                <a:lnTo>
                  <a:pt x="331887" y="2758518"/>
                </a:lnTo>
                <a:lnTo>
                  <a:pt x="316260" y="2758518"/>
                </a:lnTo>
                <a:close/>
                <a:moveTo>
                  <a:pt x="5487339" y="2129373"/>
                </a:moveTo>
                <a:cubicBezTo>
                  <a:pt x="5490911" y="2129373"/>
                  <a:pt x="5493813" y="2130489"/>
                  <a:pt x="5496045" y="2132722"/>
                </a:cubicBezTo>
                <a:cubicBezTo>
                  <a:pt x="5498427" y="2135103"/>
                  <a:pt x="5499617" y="2138005"/>
                  <a:pt x="5499617" y="2141428"/>
                </a:cubicBezTo>
                <a:cubicBezTo>
                  <a:pt x="5499617" y="2144554"/>
                  <a:pt x="5498427" y="2147456"/>
                  <a:pt x="5496045" y="2150135"/>
                </a:cubicBezTo>
                <a:cubicBezTo>
                  <a:pt x="5493813" y="2152665"/>
                  <a:pt x="5490911" y="2153930"/>
                  <a:pt x="5487339" y="2153930"/>
                </a:cubicBezTo>
                <a:cubicBezTo>
                  <a:pt x="5484065" y="2153930"/>
                  <a:pt x="5481163" y="2152665"/>
                  <a:pt x="5478632" y="2150135"/>
                </a:cubicBezTo>
                <a:cubicBezTo>
                  <a:pt x="5476251" y="2147754"/>
                  <a:pt x="5475061" y="2144851"/>
                  <a:pt x="5475061" y="2141428"/>
                </a:cubicBezTo>
                <a:cubicBezTo>
                  <a:pt x="5475061" y="2137856"/>
                  <a:pt x="5476251" y="2134954"/>
                  <a:pt x="5478632" y="2132722"/>
                </a:cubicBezTo>
                <a:cubicBezTo>
                  <a:pt x="5481163" y="2130489"/>
                  <a:pt x="5484065" y="2129373"/>
                  <a:pt x="5487339" y="2129373"/>
                </a:cubicBezTo>
                <a:close/>
                <a:moveTo>
                  <a:pt x="1329706" y="2129373"/>
                </a:moveTo>
                <a:cubicBezTo>
                  <a:pt x="1333277" y="2129373"/>
                  <a:pt x="1336180" y="2130489"/>
                  <a:pt x="1338412" y="2132722"/>
                </a:cubicBezTo>
                <a:cubicBezTo>
                  <a:pt x="1340793" y="2135103"/>
                  <a:pt x="1341984" y="2138005"/>
                  <a:pt x="1341984" y="2141428"/>
                </a:cubicBezTo>
                <a:cubicBezTo>
                  <a:pt x="1341984" y="2144554"/>
                  <a:pt x="1340793" y="2147456"/>
                  <a:pt x="1338412" y="2150135"/>
                </a:cubicBezTo>
                <a:cubicBezTo>
                  <a:pt x="1336180" y="2152665"/>
                  <a:pt x="1333277" y="2153930"/>
                  <a:pt x="1329706" y="2153930"/>
                </a:cubicBezTo>
                <a:cubicBezTo>
                  <a:pt x="1326431" y="2153930"/>
                  <a:pt x="1323529" y="2152665"/>
                  <a:pt x="1320999" y="2150135"/>
                </a:cubicBezTo>
                <a:cubicBezTo>
                  <a:pt x="1318618" y="2147754"/>
                  <a:pt x="1317427" y="2144851"/>
                  <a:pt x="1317427" y="2141428"/>
                </a:cubicBezTo>
                <a:cubicBezTo>
                  <a:pt x="1317427" y="2137856"/>
                  <a:pt x="1318618" y="2134954"/>
                  <a:pt x="1320999" y="2132722"/>
                </a:cubicBezTo>
                <a:cubicBezTo>
                  <a:pt x="1323529" y="2130489"/>
                  <a:pt x="1326431" y="2129373"/>
                  <a:pt x="1329706" y="2129373"/>
                </a:cubicBezTo>
                <a:close/>
                <a:moveTo>
                  <a:pt x="5487785" y="2051238"/>
                </a:moveTo>
                <a:cubicBezTo>
                  <a:pt x="5477070" y="2051238"/>
                  <a:pt x="5469033" y="2053471"/>
                  <a:pt x="5463675" y="2057936"/>
                </a:cubicBezTo>
                <a:cubicBezTo>
                  <a:pt x="5458318" y="2062401"/>
                  <a:pt x="5455638" y="2068056"/>
                  <a:pt x="5455638" y="2074902"/>
                </a:cubicBezTo>
                <a:cubicBezTo>
                  <a:pt x="5455638" y="2081302"/>
                  <a:pt x="5458094" y="2086511"/>
                  <a:pt x="5463006" y="2090529"/>
                </a:cubicBezTo>
                <a:cubicBezTo>
                  <a:pt x="5467917" y="2094547"/>
                  <a:pt x="5474093" y="2096557"/>
                  <a:pt x="5481535" y="2096557"/>
                </a:cubicBezTo>
                <a:cubicBezTo>
                  <a:pt x="5488083" y="2096557"/>
                  <a:pt x="5494185" y="2094845"/>
                  <a:pt x="5499840" y="2091422"/>
                </a:cubicBezTo>
                <a:cubicBezTo>
                  <a:pt x="5505496" y="2087999"/>
                  <a:pt x="5509961" y="2083534"/>
                  <a:pt x="5513235" y="2078028"/>
                </a:cubicBezTo>
                <a:cubicBezTo>
                  <a:pt x="5516509" y="2072521"/>
                  <a:pt x="5518146" y="2066345"/>
                  <a:pt x="5518146" y="2059498"/>
                </a:cubicBezTo>
                <a:cubicBezTo>
                  <a:pt x="5514574" y="2057117"/>
                  <a:pt x="5510110" y="2055108"/>
                  <a:pt x="5504752" y="2053471"/>
                </a:cubicBezTo>
                <a:cubicBezTo>
                  <a:pt x="5499692" y="2051983"/>
                  <a:pt x="5494036" y="2051238"/>
                  <a:pt x="5487785" y="2051238"/>
                </a:cubicBezTo>
                <a:close/>
                <a:moveTo>
                  <a:pt x="4163811" y="2051238"/>
                </a:moveTo>
                <a:cubicBezTo>
                  <a:pt x="4153095" y="2051238"/>
                  <a:pt x="4145058" y="2053471"/>
                  <a:pt x="4139700" y="2057936"/>
                </a:cubicBezTo>
                <a:cubicBezTo>
                  <a:pt x="4134343" y="2062401"/>
                  <a:pt x="4131664" y="2068056"/>
                  <a:pt x="4131664" y="2074902"/>
                </a:cubicBezTo>
                <a:cubicBezTo>
                  <a:pt x="4131664" y="2081302"/>
                  <a:pt x="4134119" y="2086511"/>
                  <a:pt x="4139031" y="2090529"/>
                </a:cubicBezTo>
                <a:cubicBezTo>
                  <a:pt x="4143942" y="2094547"/>
                  <a:pt x="4150118" y="2096557"/>
                  <a:pt x="4157560" y="2096557"/>
                </a:cubicBezTo>
                <a:cubicBezTo>
                  <a:pt x="4164108" y="2096557"/>
                  <a:pt x="4170210" y="2094845"/>
                  <a:pt x="4175866" y="2091422"/>
                </a:cubicBezTo>
                <a:cubicBezTo>
                  <a:pt x="4181521" y="2087999"/>
                  <a:pt x="4185986" y="2083534"/>
                  <a:pt x="4189260" y="2078028"/>
                </a:cubicBezTo>
                <a:cubicBezTo>
                  <a:pt x="4192534" y="2072521"/>
                  <a:pt x="4194172" y="2066345"/>
                  <a:pt x="4194172" y="2059498"/>
                </a:cubicBezTo>
                <a:cubicBezTo>
                  <a:pt x="4190600" y="2057117"/>
                  <a:pt x="4186135" y="2055108"/>
                  <a:pt x="4180777" y="2053471"/>
                </a:cubicBezTo>
                <a:cubicBezTo>
                  <a:pt x="4175717" y="2051983"/>
                  <a:pt x="4170061" y="2051238"/>
                  <a:pt x="4163811" y="2051238"/>
                </a:cubicBezTo>
                <a:close/>
                <a:moveTo>
                  <a:pt x="1330152" y="2051238"/>
                </a:moveTo>
                <a:cubicBezTo>
                  <a:pt x="1319436" y="2051238"/>
                  <a:pt x="1311400" y="2053471"/>
                  <a:pt x="1306042" y="2057936"/>
                </a:cubicBezTo>
                <a:cubicBezTo>
                  <a:pt x="1300684" y="2062401"/>
                  <a:pt x="1298005" y="2068056"/>
                  <a:pt x="1298005" y="2074902"/>
                </a:cubicBezTo>
                <a:cubicBezTo>
                  <a:pt x="1298005" y="2081302"/>
                  <a:pt x="1300461" y="2086511"/>
                  <a:pt x="1305372" y="2090529"/>
                </a:cubicBezTo>
                <a:cubicBezTo>
                  <a:pt x="1310284" y="2094547"/>
                  <a:pt x="1316460" y="2096557"/>
                  <a:pt x="1323901" y="2096557"/>
                </a:cubicBezTo>
                <a:cubicBezTo>
                  <a:pt x="1330450" y="2096557"/>
                  <a:pt x="1336552" y="2094845"/>
                  <a:pt x="1342207" y="2091422"/>
                </a:cubicBezTo>
                <a:cubicBezTo>
                  <a:pt x="1347863" y="2087999"/>
                  <a:pt x="1352327" y="2083534"/>
                  <a:pt x="1355602" y="2078028"/>
                </a:cubicBezTo>
                <a:cubicBezTo>
                  <a:pt x="1358876" y="2072521"/>
                  <a:pt x="1360513" y="2066345"/>
                  <a:pt x="1360513" y="2059498"/>
                </a:cubicBezTo>
                <a:cubicBezTo>
                  <a:pt x="1356941" y="2057117"/>
                  <a:pt x="1352476" y="2055108"/>
                  <a:pt x="1347118" y="2053471"/>
                </a:cubicBezTo>
                <a:cubicBezTo>
                  <a:pt x="1342058" y="2051983"/>
                  <a:pt x="1336403" y="2051238"/>
                  <a:pt x="1330152" y="2051238"/>
                </a:cubicBezTo>
                <a:close/>
                <a:moveTo>
                  <a:pt x="5172196" y="2007260"/>
                </a:moveTo>
                <a:cubicBezTo>
                  <a:pt x="5165052" y="2007260"/>
                  <a:pt x="5158355" y="2009046"/>
                  <a:pt x="5152104" y="2012618"/>
                </a:cubicBezTo>
                <a:cubicBezTo>
                  <a:pt x="5146002" y="2016189"/>
                  <a:pt x="5141016" y="2021324"/>
                  <a:pt x="5137147" y="2028021"/>
                </a:cubicBezTo>
                <a:cubicBezTo>
                  <a:pt x="5133426" y="2034570"/>
                  <a:pt x="5131565" y="2042458"/>
                  <a:pt x="5131565" y="2051685"/>
                </a:cubicBezTo>
                <a:cubicBezTo>
                  <a:pt x="5131565" y="2060763"/>
                  <a:pt x="5133426" y="2068577"/>
                  <a:pt x="5137147" y="2075125"/>
                </a:cubicBezTo>
                <a:cubicBezTo>
                  <a:pt x="5141016" y="2081823"/>
                  <a:pt x="5146002" y="2086957"/>
                  <a:pt x="5152104" y="2090529"/>
                </a:cubicBezTo>
                <a:cubicBezTo>
                  <a:pt x="5158652" y="2094250"/>
                  <a:pt x="5165349" y="2096110"/>
                  <a:pt x="5172196" y="2096110"/>
                </a:cubicBezTo>
                <a:cubicBezTo>
                  <a:pt x="5179042" y="2096110"/>
                  <a:pt x="5185739" y="2094250"/>
                  <a:pt x="5192287" y="2090529"/>
                </a:cubicBezTo>
                <a:cubicBezTo>
                  <a:pt x="5198240" y="2087106"/>
                  <a:pt x="5203152" y="2081971"/>
                  <a:pt x="5207021" y="2075125"/>
                </a:cubicBezTo>
                <a:cubicBezTo>
                  <a:pt x="5210742" y="2068577"/>
                  <a:pt x="5212602" y="2060763"/>
                  <a:pt x="5212602" y="2051685"/>
                </a:cubicBezTo>
                <a:cubicBezTo>
                  <a:pt x="5212602" y="2042458"/>
                  <a:pt x="5210742" y="2034570"/>
                  <a:pt x="5207021" y="2028021"/>
                </a:cubicBezTo>
                <a:cubicBezTo>
                  <a:pt x="5203152" y="2021175"/>
                  <a:pt x="5198240" y="2016041"/>
                  <a:pt x="5192287" y="2012618"/>
                </a:cubicBezTo>
                <a:cubicBezTo>
                  <a:pt x="5186037" y="2009046"/>
                  <a:pt x="5179339" y="2007260"/>
                  <a:pt x="5172196" y="2007260"/>
                </a:cubicBezTo>
                <a:close/>
                <a:moveTo>
                  <a:pt x="4873572" y="2007260"/>
                </a:moveTo>
                <a:cubicBezTo>
                  <a:pt x="4864642" y="2007260"/>
                  <a:pt x="4856829" y="2010236"/>
                  <a:pt x="4850132" y="2016189"/>
                </a:cubicBezTo>
                <a:cubicBezTo>
                  <a:pt x="4843881" y="2021845"/>
                  <a:pt x="4839714" y="2029584"/>
                  <a:pt x="4837630" y="2039407"/>
                </a:cubicBezTo>
                <a:lnTo>
                  <a:pt x="4908621" y="2039407"/>
                </a:lnTo>
                <a:cubicBezTo>
                  <a:pt x="4908472" y="2034495"/>
                  <a:pt x="4907133" y="2029584"/>
                  <a:pt x="4904603" y="2024673"/>
                </a:cubicBezTo>
                <a:cubicBezTo>
                  <a:pt x="4902221" y="2019910"/>
                  <a:pt x="4898426" y="2015817"/>
                  <a:pt x="4893217" y="2012394"/>
                </a:cubicBezTo>
                <a:cubicBezTo>
                  <a:pt x="4888008" y="2008971"/>
                  <a:pt x="4881460" y="2007260"/>
                  <a:pt x="4873572" y="2007260"/>
                </a:cubicBezTo>
                <a:close/>
                <a:moveTo>
                  <a:pt x="4467346" y="2007260"/>
                </a:moveTo>
                <a:cubicBezTo>
                  <a:pt x="4460202" y="2007260"/>
                  <a:pt x="4453505" y="2009046"/>
                  <a:pt x="4447254" y="2012618"/>
                </a:cubicBezTo>
                <a:cubicBezTo>
                  <a:pt x="4441152" y="2016189"/>
                  <a:pt x="4436166" y="2021324"/>
                  <a:pt x="4432297" y="2028021"/>
                </a:cubicBezTo>
                <a:cubicBezTo>
                  <a:pt x="4428576" y="2034570"/>
                  <a:pt x="4426716" y="2042458"/>
                  <a:pt x="4426716" y="2051685"/>
                </a:cubicBezTo>
                <a:cubicBezTo>
                  <a:pt x="4426716" y="2060763"/>
                  <a:pt x="4428576" y="2068577"/>
                  <a:pt x="4432297" y="2075125"/>
                </a:cubicBezTo>
                <a:cubicBezTo>
                  <a:pt x="4436166" y="2081823"/>
                  <a:pt x="4441152" y="2086957"/>
                  <a:pt x="4447254" y="2090529"/>
                </a:cubicBezTo>
                <a:cubicBezTo>
                  <a:pt x="4453802" y="2094250"/>
                  <a:pt x="4460500" y="2096110"/>
                  <a:pt x="4467346" y="2096110"/>
                </a:cubicBezTo>
                <a:cubicBezTo>
                  <a:pt x="4474192" y="2096110"/>
                  <a:pt x="4480889" y="2094250"/>
                  <a:pt x="4487437" y="2090529"/>
                </a:cubicBezTo>
                <a:cubicBezTo>
                  <a:pt x="4493391" y="2087106"/>
                  <a:pt x="4498302" y="2081971"/>
                  <a:pt x="4502171" y="2075125"/>
                </a:cubicBezTo>
                <a:cubicBezTo>
                  <a:pt x="4505892" y="2068577"/>
                  <a:pt x="4507752" y="2060763"/>
                  <a:pt x="4507752" y="2051685"/>
                </a:cubicBezTo>
                <a:cubicBezTo>
                  <a:pt x="4507752" y="2042458"/>
                  <a:pt x="4505892" y="2034570"/>
                  <a:pt x="4502171" y="2028021"/>
                </a:cubicBezTo>
                <a:cubicBezTo>
                  <a:pt x="4498302" y="2021175"/>
                  <a:pt x="4493391" y="2016041"/>
                  <a:pt x="4487437" y="2012618"/>
                </a:cubicBezTo>
                <a:cubicBezTo>
                  <a:pt x="4481187" y="2009046"/>
                  <a:pt x="4474489" y="2007260"/>
                  <a:pt x="4467346" y="2007260"/>
                </a:cubicBezTo>
                <a:close/>
                <a:moveTo>
                  <a:pt x="4991369" y="1993419"/>
                </a:moveTo>
                <a:lnTo>
                  <a:pt x="5012131" y="1993419"/>
                </a:lnTo>
                <a:lnTo>
                  <a:pt x="5048296" y="2087180"/>
                </a:lnTo>
                <a:lnTo>
                  <a:pt x="5048743" y="2087180"/>
                </a:lnTo>
                <a:lnTo>
                  <a:pt x="5085354" y="1993419"/>
                </a:lnTo>
                <a:lnTo>
                  <a:pt x="5105669" y="1993419"/>
                </a:lnTo>
                <a:lnTo>
                  <a:pt x="5058119" y="2109951"/>
                </a:lnTo>
                <a:lnTo>
                  <a:pt x="5038473" y="2109951"/>
                </a:lnTo>
                <a:close/>
                <a:moveTo>
                  <a:pt x="3991244" y="1993419"/>
                </a:moveTo>
                <a:lnTo>
                  <a:pt x="4012006" y="1993419"/>
                </a:lnTo>
                <a:lnTo>
                  <a:pt x="4048171" y="2087180"/>
                </a:lnTo>
                <a:lnTo>
                  <a:pt x="4048618" y="2087180"/>
                </a:lnTo>
                <a:lnTo>
                  <a:pt x="4085229" y="1993419"/>
                </a:lnTo>
                <a:lnTo>
                  <a:pt x="4105544" y="1993419"/>
                </a:lnTo>
                <a:lnTo>
                  <a:pt x="4057994" y="2109951"/>
                </a:lnTo>
                <a:lnTo>
                  <a:pt x="4038349" y="2109951"/>
                </a:lnTo>
                <a:close/>
                <a:moveTo>
                  <a:pt x="969393" y="1993419"/>
                </a:moveTo>
                <a:lnTo>
                  <a:pt x="988815" y="1993419"/>
                </a:lnTo>
                <a:lnTo>
                  <a:pt x="988815" y="2063740"/>
                </a:lnTo>
                <a:cubicBezTo>
                  <a:pt x="988815" y="2075051"/>
                  <a:pt x="991345" y="2083237"/>
                  <a:pt x="996405" y="2088297"/>
                </a:cubicBezTo>
                <a:cubicBezTo>
                  <a:pt x="1001614" y="2093506"/>
                  <a:pt x="1008386" y="2096110"/>
                  <a:pt x="1016720" y="2096110"/>
                </a:cubicBezTo>
                <a:cubicBezTo>
                  <a:pt x="1023268" y="2096110"/>
                  <a:pt x="1029148" y="2094324"/>
                  <a:pt x="1034356" y="2090752"/>
                </a:cubicBezTo>
                <a:cubicBezTo>
                  <a:pt x="1039268" y="2087329"/>
                  <a:pt x="1043212" y="2082790"/>
                  <a:pt x="1046188" y="2077135"/>
                </a:cubicBezTo>
                <a:cubicBezTo>
                  <a:pt x="1049016" y="2071628"/>
                  <a:pt x="1050430" y="2065675"/>
                  <a:pt x="1050430" y="2059275"/>
                </a:cubicBezTo>
                <a:lnTo>
                  <a:pt x="1050430" y="1993419"/>
                </a:lnTo>
                <a:lnTo>
                  <a:pt x="1069852" y="1993419"/>
                </a:lnTo>
                <a:lnTo>
                  <a:pt x="1069852" y="2109951"/>
                </a:lnTo>
                <a:lnTo>
                  <a:pt x="1051323" y="2109951"/>
                </a:lnTo>
                <a:lnTo>
                  <a:pt x="1051323" y="2092985"/>
                </a:lnTo>
                <a:lnTo>
                  <a:pt x="1050430" y="2092985"/>
                </a:lnTo>
                <a:cubicBezTo>
                  <a:pt x="1047453" y="2098640"/>
                  <a:pt x="1042318" y="2103552"/>
                  <a:pt x="1035026" y="2107719"/>
                </a:cubicBezTo>
                <a:cubicBezTo>
                  <a:pt x="1028329" y="2111588"/>
                  <a:pt x="1020887" y="2113523"/>
                  <a:pt x="1012702" y="2113523"/>
                </a:cubicBezTo>
                <a:cubicBezTo>
                  <a:pt x="998563" y="2113523"/>
                  <a:pt x="987847" y="2109430"/>
                  <a:pt x="980555" y="2101245"/>
                </a:cubicBezTo>
                <a:cubicBezTo>
                  <a:pt x="973113" y="2092910"/>
                  <a:pt x="969393" y="2081376"/>
                  <a:pt x="969393" y="2066642"/>
                </a:cubicBezTo>
                <a:close/>
                <a:moveTo>
                  <a:pt x="5623442" y="1989624"/>
                </a:moveTo>
                <a:cubicBezTo>
                  <a:pt x="5637432" y="1989624"/>
                  <a:pt x="5648073" y="1993716"/>
                  <a:pt x="5655366" y="2001902"/>
                </a:cubicBezTo>
                <a:cubicBezTo>
                  <a:pt x="5662807" y="2010236"/>
                  <a:pt x="5666528" y="2021324"/>
                  <a:pt x="5666528" y="2035165"/>
                </a:cubicBezTo>
                <a:lnTo>
                  <a:pt x="5666528" y="2109951"/>
                </a:lnTo>
                <a:lnTo>
                  <a:pt x="5647106" y="2109951"/>
                </a:lnTo>
                <a:lnTo>
                  <a:pt x="5647106" y="2038067"/>
                </a:lnTo>
                <a:cubicBezTo>
                  <a:pt x="5647106" y="2027352"/>
                  <a:pt x="5644502" y="2019538"/>
                  <a:pt x="5639292" y="2014627"/>
                </a:cubicBezTo>
                <a:cubicBezTo>
                  <a:pt x="5634232" y="2009715"/>
                  <a:pt x="5627163" y="2007260"/>
                  <a:pt x="5618084" y="2007260"/>
                </a:cubicBezTo>
                <a:cubicBezTo>
                  <a:pt x="5611834" y="2007260"/>
                  <a:pt x="5606253" y="2009046"/>
                  <a:pt x="5601341" y="2012618"/>
                </a:cubicBezTo>
                <a:cubicBezTo>
                  <a:pt x="5596132" y="2016487"/>
                  <a:pt x="5592263" y="2021101"/>
                  <a:pt x="5589733" y="2026459"/>
                </a:cubicBezTo>
                <a:cubicBezTo>
                  <a:pt x="5587054" y="2032263"/>
                  <a:pt x="5585714" y="2038216"/>
                  <a:pt x="5585714" y="2044318"/>
                </a:cubicBezTo>
                <a:lnTo>
                  <a:pt x="5585714" y="2109951"/>
                </a:lnTo>
                <a:lnTo>
                  <a:pt x="5566292" y="2109951"/>
                </a:lnTo>
                <a:lnTo>
                  <a:pt x="5566292" y="1993419"/>
                </a:lnTo>
                <a:lnTo>
                  <a:pt x="5584598" y="1993419"/>
                </a:lnTo>
                <a:lnTo>
                  <a:pt x="5584598" y="2010608"/>
                </a:lnTo>
                <a:lnTo>
                  <a:pt x="5585714" y="2010608"/>
                </a:lnTo>
                <a:cubicBezTo>
                  <a:pt x="5588840" y="2004804"/>
                  <a:pt x="5593900" y="1999893"/>
                  <a:pt x="5600895" y="1995874"/>
                </a:cubicBezTo>
                <a:cubicBezTo>
                  <a:pt x="5608038" y="1991707"/>
                  <a:pt x="5615554" y="1989624"/>
                  <a:pt x="5623442" y="1989624"/>
                </a:cubicBezTo>
                <a:close/>
                <a:moveTo>
                  <a:pt x="5486000" y="1989624"/>
                </a:moveTo>
                <a:cubicBezTo>
                  <a:pt x="5501775" y="1989624"/>
                  <a:pt x="5514202" y="1993791"/>
                  <a:pt x="5523281" y="2002125"/>
                </a:cubicBezTo>
                <a:cubicBezTo>
                  <a:pt x="5532211" y="2010311"/>
                  <a:pt x="5536676" y="2021622"/>
                  <a:pt x="5536676" y="2036058"/>
                </a:cubicBezTo>
                <a:lnTo>
                  <a:pt x="5536676" y="2109951"/>
                </a:lnTo>
                <a:lnTo>
                  <a:pt x="5518146" y="2109951"/>
                </a:lnTo>
                <a:lnTo>
                  <a:pt x="5518146" y="2093208"/>
                </a:lnTo>
                <a:lnTo>
                  <a:pt x="5517253" y="2093208"/>
                </a:lnTo>
                <a:cubicBezTo>
                  <a:pt x="5513830" y="2099012"/>
                  <a:pt x="5508845" y="2103849"/>
                  <a:pt x="5502296" y="2107719"/>
                </a:cubicBezTo>
                <a:cubicBezTo>
                  <a:pt x="5495896" y="2111588"/>
                  <a:pt x="5488306" y="2113523"/>
                  <a:pt x="5479526" y="2113523"/>
                </a:cubicBezTo>
                <a:cubicBezTo>
                  <a:pt x="5470893" y="2113523"/>
                  <a:pt x="5463303" y="2111886"/>
                  <a:pt x="5456755" y="2108612"/>
                </a:cubicBezTo>
                <a:cubicBezTo>
                  <a:pt x="5449909" y="2105189"/>
                  <a:pt x="5444700" y="2100575"/>
                  <a:pt x="5441128" y="2094771"/>
                </a:cubicBezTo>
                <a:cubicBezTo>
                  <a:pt x="5437556" y="2088966"/>
                  <a:pt x="5435770" y="2082269"/>
                  <a:pt x="5435770" y="2074679"/>
                </a:cubicBezTo>
                <a:cubicBezTo>
                  <a:pt x="5435770" y="2062326"/>
                  <a:pt x="5440384" y="2052727"/>
                  <a:pt x="5449611" y="2045881"/>
                </a:cubicBezTo>
                <a:cubicBezTo>
                  <a:pt x="5459136" y="2038886"/>
                  <a:pt x="5470893" y="2035388"/>
                  <a:pt x="5484883" y="2035388"/>
                </a:cubicBezTo>
                <a:cubicBezTo>
                  <a:pt x="5492176" y="2035388"/>
                  <a:pt x="5498724" y="2036132"/>
                  <a:pt x="5504529" y="2037621"/>
                </a:cubicBezTo>
                <a:cubicBezTo>
                  <a:pt x="5510482" y="2039109"/>
                  <a:pt x="5515021" y="2040895"/>
                  <a:pt x="5518146" y="2042979"/>
                </a:cubicBezTo>
                <a:lnTo>
                  <a:pt x="5518146" y="2035835"/>
                </a:lnTo>
                <a:cubicBezTo>
                  <a:pt x="5518146" y="2027352"/>
                  <a:pt x="5515170" y="2020431"/>
                  <a:pt x="5509217" y="2015073"/>
                </a:cubicBezTo>
                <a:cubicBezTo>
                  <a:pt x="5503264" y="2009715"/>
                  <a:pt x="5495524" y="2007037"/>
                  <a:pt x="5486000" y="2007037"/>
                </a:cubicBezTo>
                <a:cubicBezTo>
                  <a:pt x="5479600" y="2007037"/>
                  <a:pt x="5473647" y="2008450"/>
                  <a:pt x="5468140" y="2011278"/>
                </a:cubicBezTo>
                <a:cubicBezTo>
                  <a:pt x="5462336" y="2014255"/>
                  <a:pt x="5457945" y="2018199"/>
                  <a:pt x="5454969" y="2023110"/>
                </a:cubicBezTo>
                <a:lnTo>
                  <a:pt x="5440235" y="2012171"/>
                </a:lnTo>
                <a:cubicBezTo>
                  <a:pt x="5444700" y="2005325"/>
                  <a:pt x="5451025" y="1999818"/>
                  <a:pt x="5459210" y="1995651"/>
                </a:cubicBezTo>
                <a:cubicBezTo>
                  <a:pt x="5467247" y="1991633"/>
                  <a:pt x="5476177" y="1989624"/>
                  <a:pt x="5486000" y="1989624"/>
                </a:cubicBezTo>
                <a:close/>
                <a:moveTo>
                  <a:pt x="5172196" y="1989624"/>
                </a:moveTo>
                <a:cubicBezTo>
                  <a:pt x="5183655" y="1989624"/>
                  <a:pt x="5193924" y="1992377"/>
                  <a:pt x="5203003" y="1997884"/>
                </a:cubicBezTo>
                <a:cubicBezTo>
                  <a:pt x="5212082" y="2003390"/>
                  <a:pt x="5219225" y="2010906"/>
                  <a:pt x="5224434" y="2020431"/>
                </a:cubicBezTo>
                <a:cubicBezTo>
                  <a:pt x="5229494" y="2029658"/>
                  <a:pt x="5232024" y="2040076"/>
                  <a:pt x="5232024" y="2051685"/>
                </a:cubicBezTo>
                <a:cubicBezTo>
                  <a:pt x="5232024" y="2063294"/>
                  <a:pt x="5229494" y="2073712"/>
                  <a:pt x="5224434" y="2082939"/>
                </a:cubicBezTo>
                <a:cubicBezTo>
                  <a:pt x="5219225" y="2092464"/>
                  <a:pt x="5212082" y="2099980"/>
                  <a:pt x="5203003" y="2105486"/>
                </a:cubicBezTo>
                <a:cubicBezTo>
                  <a:pt x="5194222" y="2110844"/>
                  <a:pt x="5183953" y="2113523"/>
                  <a:pt x="5172196" y="2113523"/>
                </a:cubicBezTo>
                <a:cubicBezTo>
                  <a:pt x="5160438" y="2113523"/>
                  <a:pt x="5150169" y="2110844"/>
                  <a:pt x="5141388" y="2105486"/>
                </a:cubicBezTo>
                <a:cubicBezTo>
                  <a:pt x="5132310" y="2099980"/>
                  <a:pt x="5125166" y="2092464"/>
                  <a:pt x="5119957" y="2082939"/>
                </a:cubicBezTo>
                <a:cubicBezTo>
                  <a:pt x="5114897" y="2073712"/>
                  <a:pt x="5112367" y="2063294"/>
                  <a:pt x="5112367" y="2051685"/>
                </a:cubicBezTo>
                <a:cubicBezTo>
                  <a:pt x="5112367" y="2040076"/>
                  <a:pt x="5114897" y="2029658"/>
                  <a:pt x="5119957" y="2020431"/>
                </a:cubicBezTo>
                <a:cubicBezTo>
                  <a:pt x="5125166" y="2010906"/>
                  <a:pt x="5132310" y="2003390"/>
                  <a:pt x="5141388" y="1997884"/>
                </a:cubicBezTo>
                <a:cubicBezTo>
                  <a:pt x="5150467" y="1992377"/>
                  <a:pt x="5160736" y="1989624"/>
                  <a:pt x="5172196" y="1989624"/>
                </a:cubicBezTo>
                <a:close/>
                <a:moveTo>
                  <a:pt x="4873572" y="1989624"/>
                </a:moveTo>
                <a:cubicBezTo>
                  <a:pt x="4884734" y="1989624"/>
                  <a:pt x="4894631" y="1992228"/>
                  <a:pt x="4903263" y="1997437"/>
                </a:cubicBezTo>
                <a:cubicBezTo>
                  <a:pt x="4911598" y="2002497"/>
                  <a:pt x="4917997" y="2009492"/>
                  <a:pt x="4922462" y="2018422"/>
                </a:cubicBezTo>
                <a:cubicBezTo>
                  <a:pt x="4927076" y="2027649"/>
                  <a:pt x="4929382" y="2037993"/>
                  <a:pt x="4929382" y="2049453"/>
                </a:cubicBezTo>
                <a:cubicBezTo>
                  <a:pt x="4929382" y="2050346"/>
                  <a:pt x="4929234" y="2052280"/>
                  <a:pt x="4928936" y="2055257"/>
                </a:cubicBezTo>
                <a:lnTo>
                  <a:pt x="4836514" y="2055257"/>
                </a:lnTo>
                <a:cubicBezTo>
                  <a:pt x="4836960" y="2064187"/>
                  <a:pt x="4839118" y="2071702"/>
                  <a:pt x="4842988" y="2077804"/>
                </a:cubicBezTo>
                <a:cubicBezTo>
                  <a:pt x="4846708" y="2083609"/>
                  <a:pt x="4851545" y="2088148"/>
                  <a:pt x="4857498" y="2091422"/>
                </a:cubicBezTo>
                <a:cubicBezTo>
                  <a:pt x="4863303" y="2094547"/>
                  <a:pt x="4869405" y="2096110"/>
                  <a:pt x="4875804" y="2096110"/>
                </a:cubicBezTo>
                <a:cubicBezTo>
                  <a:pt x="4890985" y="2096110"/>
                  <a:pt x="4902519" y="2089041"/>
                  <a:pt x="4910407" y="2074902"/>
                </a:cubicBezTo>
                <a:lnTo>
                  <a:pt x="4926704" y="2082939"/>
                </a:lnTo>
                <a:cubicBezTo>
                  <a:pt x="4921792" y="2092315"/>
                  <a:pt x="4915021" y="2099756"/>
                  <a:pt x="4906389" y="2105263"/>
                </a:cubicBezTo>
                <a:cubicBezTo>
                  <a:pt x="4897757" y="2110770"/>
                  <a:pt x="4887339" y="2113523"/>
                  <a:pt x="4875135" y="2113523"/>
                </a:cubicBezTo>
                <a:cubicBezTo>
                  <a:pt x="4863824" y="2113523"/>
                  <a:pt x="4853852" y="2110919"/>
                  <a:pt x="4845220" y="2105710"/>
                </a:cubicBezTo>
                <a:cubicBezTo>
                  <a:pt x="4836290" y="2100352"/>
                  <a:pt x="4829370" y="2092985"/>
                  <a:pt x="4824459" y="2083609"/>
                </a:cubicBezTo>
                <a:cubicBezTo>
                  <a:pt x="4819547" y="2074232"/>
                  <a:pt x="4817092" y="2063666"/>
                  <a:pt x="4817092" y="2051908"/>
                </a:cubicBezTo>
                <a:cubicBezTo>
                  <a:pt x="4817092" y="2040597"/>
                  <a:pt x="4819398" y="2030254"/>
                  <a:pt x="4824012" y="2020878"/>
                </a:cubicBezTo>
                <a:cubicBezTo>
                  <a:pt x="4828775" y="2011204"/>
                  <a:pt x="4835398" y="2003613"/>
                  <a:pt x="4843881" y="1998107"/>
                </a:cubicBezTo>
                <a:cubicBezTo>
                  <a:pt x="4852662" y="1992451"/>
                  <a:pt x="4862559" y="1989624"/>
                  <a:pt x="4873572" y="1989624"/>
                </a:cubicBezTo>
                <a:close/>
                <a:moveTo>
                  <a:pt x="4467346" y="1989624"/>
                </a:moveTo>
                <a:cubicBezTo>
                  <a:pt x="4478805" y="1989624"/>
                  <a:pt x="4489075" y="1992377"/>
                  <a:pt x="4498153" y="1997884"/>
                </a:cubicBezTo>
                <a:cubicBezTo>
                  <a:pt x="4507232" y="2003390"/>
                  <a:pt x="4514375" y="2010906"/>
                  <a:pt x="4519584" y="2020431"/>
                </a:cubicBezTo>
                <a:cubicBezTo>
                  <a:pt x="4524644" y="2029658"/>
                  <a:pt x="4527175" y="2040076"/>
                  <a:pt x="4527175" y="2051685"/>
                </a:cubicBezTo>
                <a:cubicBezTo>
                  <a:pt x="4527175" y="2063294"/>
                  <a:pt x="4524644" y="2073712"/>
                  <a:pt x="4519584" y="2082939"/>
                </a:cubicBezTo>
                <a:cubicBezTo>
                  <a:pt x="4514375" y="2092464"/>
                  <a:pt x="4507232" y="2099980"/>
                  <a:pt x="4498153" y="2105486"/>
                </a:cubicBezTo>
                <a:cubicBezTo>
                  <a:pt x="4489372" y="2110844"/>
                  <a:pt x="4479103" y="2113523"/>
                  <a:pt x="4467346" y="2113523"/>
                </a:cubicBezTo>
                <a:cubicBezTo>
                  <a:pt x="4455588" y="2113523"/>
                  <a:pt x="4445319" y="2110844"/>
                  <a:pt x="4436538" y="2105486"/>
                </a:cubicBezTo>
                <a:cubicBezTo>
                  <a:pt x="4427460" y="2099980"/>
                  <a:pt x="4420316" y="2092464"/>
                  <a:pt x="4415107" y="2082939"/>
                </a:cubicBezTo>
                <a:cubicBezTo>
                  <a:pt x="4410047" y="2073712"/>
                  <a:pt x="4407517" y="2063294"/>
                  <a:pt x="4407517" y="2051685"/>
                </a:cubicBezTo>
                <a:cubicBezTo>
                  <a:pt x="4407517" y="2040076"/>
                  <a:pt x="4410047" y="2029658"/>
                  <a:pt x="4415107" y="2020431"/>
                </a:cubicBezTo>
                <a:cubicBezTo>
                  <a:pt x="4420316" y="2010906"/>
                  <a:pt x="4427460" y="2003390"/>
                  <a:pt x="4436538" y="1997884"/>
                </a:cubicBezTo>
                <a:cubicBezTo>
                  <a:pt x="4445617" y="1992377"/>
                  <a:pt x="4455886" y="1989624"/>
                  <a:pt x="4467346" y="1989624"/>
                </a:cubicBezTo>
                <a:close/>
                <a:moveTo>
                  <a:pt x="4342628" y="1989624"/>
                </a:moveTo>
                <a:cubicBezTo>
                  <a:pt x="4354980" y="1989624"/>
                  <a:pt x="4365622" y="1992600"/>
                  <a:pt x="4374551" y="1998553"/>
                </a:cubicBezTo>
                <a:cubicBezTo>
                  <a:pt x="4383183" y="2004358"/>
                  <a:pt x="4389285" y="2012171"/>
                  <a:pt x="4392857" y="2021994"/>
                </a:cubicBezTo>
                <a:lnTo>
                  <a:pt x="4375221" y="2029361"/>
                </a:lnTo>
                <a:cubicBezTo>
                  <a:pt x="4372244" y="2021919"/>
                  <a:pt x="4368003" y="2016413"/>
                  <a:pt x="4362496" y="2012841"/>
                </a:cubicBezTo>
                <a:cubicBezTo>
                  <a:pt x="4356841" y="2009120"/>
                  <a:pt x="4349920" y="2007260"/>
                  <a:pt x="4341735" y="2007260"/>
                </a:cubicBezTo>
                <a:cubicBezTo>
                  <a:pt x="4334889" y="2007260"/>
                  <a:pt x="4328489" y="2009120"/>
                  <a:pt x="4322536" y="2012841"/>
                </a:cubicBezTo>
                <a:cubicBezTo>
                  <a:pt x="4316583" y="2016562"/>
                  <a:pt x="4311820" y="2021771"/>
                  <a:pt x="4308248" y="2028468"/>
                </a:cubicBezTo>
                <a:cubicBezTo>
                  <a:pt x="4304676" y="2035165"/>
                  <a:pt x="4302891" y="2042904"/>
                  <a:pt x="4302891" y="2051685"/>
                </a:cubicBezTo>
                <a:cubicBezTo>
                  <a:pt x="4302891" y="2060317"/>
                  <a:pt x="4304676" y="2067982"/>
                  <a:pt x="4308248" y="2074679"/>
                </a:cubicBezTo>
                <a:cubicBezTo>
                  <a:pt x="4311820" y="2081376"/>
                  <a:pt x="4316583" y="2086585"/>
                  <a:pt x="4322536" y="2090306"/>
                </a:cubicBezTo>
                <a:cubicBezTo>
                  <a:pt x="4328638" y="2094175"/>
                  <a:pt x="4335037" y="2096110"/>
                  <a:pt x="4341735" y="2096110"/>
                </a:cubicBezTo>
                <a:cubicBezTo>
                  <a:pt x="4349771" y="2096110"/>
                  <a:pt x="4356841" y="2094175"/>
                  <a:pt x="4362943" y="2090306"/>
                </a:cubicBezTo>
                <a:cubicBezTo>
                  <a:pt x="4368896" y="2086585"/>
                  <a:pt x="4373361" y="2081153"/>
                  <a:pt x="4376337" y="2074009"/>
                </a:cubicBezTo>
                <a:lnTo>
                  <a:pt x="4393527" y="2081376"/>
                </a:lnTo>
                <a:cubicBezTo>
                  <a:pt x="4389508" y="2090901"/>
                  <a:pt x="4383183" y="2098640"/>
                  <a:pt x="4374551" y="2104593"/>
                </a:cubicBezTo>
                <a:cubicBezTo>
                  <a:pt x="4365919" y="2110546"/>
                  <a:pt x="4355278" y="2113523"/>
                  <a:pt x="4342628" y="2113523"/>
                </a:cubicBezTo>
                <a:cubicBezTo>
                  <a:pt x="4331317" y="2113523"/>
                  <a:pt x="4321196" y="2110844"/>
                  <a:pt x="4312267" y="2105486"/>
                </a:cubicBezTo>
                <a:cubicBezTo>
                  <a:pt x="4303486" y="2100129"/>
                  <a:pt x="4296491" y="2092762"/>
                  <a:pt x="4291282" y="2083385"/>
                </a:cubicBezTo>
                <a:cubicBezTo>
                  <a:pt x="4286222" y="2074158"/>
                  <a:pt x="4283692" y="2063591"/>
                  <a:pt x="4283692" y="2051685"/>
                </a:cubicBezTo>
                <a:cubicBezTo>
                  <a:pt x="4283692" y="2039779"/>
                  <a:pt x="4286222" y="2029212"/>
                  <a:pt x="4291282" y="2019985"/>
                </a:cubicBezTo>
                <a:cubicBezTo>
                  <a:pt x="4296640" y="2010311"/>
                  <a:pt x="4303635" y="2002869"/>
                  <a:pt x="4312267" y="1997660"/>
                </a:cubicBezTo>
                <a:cubicBezTo>
                  <a:pt x="4321196" y="1992303"/>
                  <a:pt x="4331317" y="1989624"/>
                  <a:pt x="4342628" y="1989624"/>
                </a:cubicBezTo>
                <a:close/>
                <a:moveTo>
                  <a:pt x="4162025" y="1989624"/>
                </a:moveTo>
                <a:cubicBezTo>
                  <a:pt x="4177800" y="1989624"/>
                  <a:pt x="4190228" y="1993791"/>
                  <a:pt x="4199306" y="2002125"/>
                </a:cubicBezTo>
                <a:cubicBezTo>
                  <a:pt x="4208236" y="2010311"/>
                  <a:pt x="4212701" y="2021622"/>
                  <a:pt x="4212701" y="2036058"/>
                </a:cubicBezTo>
                <a:lnTo>
                  <a:pt x="4212701" y="2109951"/>
                </a:lnTo>
                <a:lnTo>
                  <a:pt x="4194172" y="2109951"/>
                </a:lnTo>
                <a:lnTo>
                  <a:pt x="4194172" y="2093208"/>
                </a:lnTo>
                <a:lnTo>
                  <a:pt x="4193279" y="2093208"/>
                </a:lnTo>
                <a:cubicBezTo>
                  <a:pt x="4189856" y="2099012"/>
                  <a:pt x="4184870" y="2103849"/>
                  <a:pt x="4178321" y="2107719"/>
                </a:cubicBezTo>
                <a:cubicBezTo>
                  <a:pt x="4171922" y="2111588"/>
                  <a:pt x="4164332" y="2113523"/>
                  <a:pt x="4155551" y="2113523"/>
                </a:cubicBezTo>
                <a:cubicBezTo>
                  <a:pt x="4146919" y="2113523"/>
                  <a:pt x="4139328" y="2111886"/>
                  <a:pt x="4132780" y="2108612"/>
                </a:cubicBezTo>
                <a:cubicBezTo>
                  <a:pt x="4125934" y="2105189"/>
                  <a:pt x="4120725" y="2100575"/>
                  <a:pt x="4117153" y="2094771"/>
                </a:cubicBezTo>
                <a:cubicBezTo>
                  <a:pt x="4113581" y="2088966"/>
                  <a:pt x="4111795" y="2082269"/>
                  <a:pt x="4111795" y="2074679"/>
                </a:cubicBezTo>
                <a:cubicBezTo>
                  <a:pt x="4111795" y="2062326"/>
                  <a:pt x="4116409" y="2052727"/>
                  <a:pt x="4125636" y="2045881"/>
                </a:cubicBezTo>
                <a:cubicBezTo>
                  <a:pt x="4135161" y="2038886"/>
                  <a:pt x="4146919" y="2035388"/>
                  <a:pt x="4160908" y="2035388"/>
                </a:cubicBezTo>
                <a:cubicBezTo>
                  <a:pt x="4168201" y="2035388"/>
                  <a:pt x="4174750" y="2036132"/>
                  <a:pt x="4180554" y="2037621"/>
                </a:cubicBezTo>
                <a:cubicBezTo>
                  <a:pt x="4186507" y="2039109"/>
                  <a:pt x="4191046" y="2040895"/>
                  <a:pt x="4194172" y="2042979"/>
                </a:cubicBezTo>
                <a:lnTo>
                  <a:pt x="4194172" y="2035835"/>
                </a:lnTo>
                <a:cubicBezTo>
                  <a:pt x="4194172" y="2027352"/>
                  <a:pt x="4191195" y="2020431"/>
                  <a:pt x="4185242" y="2015073"/>
                </a:cubicBezTo>
                <a:cubicBezTo>
                  <a:pt x="4179289" y="2009715"/>
                  <a:pt x="4171550" y="2007037"/>
                  <a:pt x="4162025" y="2007037"/>
                </a:cubicBezTo>
                <a:cubicBezTo>
                  <a:pt x="4155625" y="2007037"/>
                  <a:pt x="4149672" y="2008450"/>
                  <a:pt x="4144165" y="2011278"/>
                </a:cubicBezTo>
                <a:cubicBezTo>
                  <a:pt x="4138361" y="2014255"/>
                  <a:pt x="4133971" y="2018199"/>
                  <a:pt x="4130994" y="2023110"/>
                </a:cubicBezTo>
                <a:lnTo>
                  <a:pt x="4116260" y="2012171"/>
                </a:lnTo>
                <a:cubicBezTo>
                  <a:pt x="4120725" y="2005325"/>
                  <a:pt x="4127050" y="1999818"/>
                  <a:pt x="4135236" y="1995651"/>
                </a:cubicBezTo>
                <a:cubicBezTo>
                  <a:pt x="4143272" y="1991633"/>
                  <a:pt x="4152202" y="1989624"/>
                  <a:pt x="4162025" y="1989624"/>
                </a:cubicBezTo>
                <a:close/>
                <a:moveTo>
                  <a:pt x="1465809" y="1989624"/>
                </a:moveTo>
                <a:cubicBezTo>
                  <a:pt x="1479799" y="1989624"/>
                  <a:pt x="1490440" y="1993716"/>
                  <a:pt x="1497733" y="2001902"/>
                </a:cubicBezTo>
                <a:cubicBezTo>
                  <a:pt x="1505174" y="2010236"/>
                  <a:pt x="1508895" y="2021324"/>
                  <a:pt x="1508895" y="2035165"/>
                </a:cubicBezTo>
                <a:lnTo>
                  <a:pt x="1508895" y="2109951"/>
                </a:lnTo>
                <a:lnTo>
                  <a:pt x="1489473" y="2109951"/>
                </a:lnTo>
                <a:lnTo>
                  <a:pt x="1489473" y="2038067"/>
                </a:lnTo>
                <a:cubicBezTo>
                  <a:pt x="1489473" y="2027352"/>
                  <a:pt x="1486868" y="2019538"/>
                  <a:pt x="1481659" y="2014627"/>
                </a:cubicBezTo>
                <a:cubicBezTo>
                  <a:pt x="1476599" y="2009715"/>
                  <a:pt x="1469530" y="2007260"/>
                  <a:pt x="1460451" y="2007260"/>
                </a:cubicBezTo>
                <a:cubicBezTo>
                  <a:pt x="1454200" y="2007260"/>
                  <a:pt x="1448619" y="2009046"/>
                  <a:pt x="1443708" y="2012618"/>
                </a:cubicBezTo>
                <a:cubicBezTo>
                  <a:pt x="1438499" y="2016487"/>
                  <a:pt x="1434629" y="2021101"/>
                  <a:pt x="1432099" y="2026459"/>
                </a:cubicBezTo>
                <a:cubicBezTo>
                  <a:pt x="1429420" y="2032263"/>
                  <a:pt x="1428081" y="2038216"/>
                  <a:pt x="1428081" y="2044318"/>
                </a:cubicBezTo>
                <a:lnTo>
                  <a:pt x="1428081" y="2109951"/>
                </a:lnTo>
                <a:lnTo>
                  <a:pt x="1408659" y="2109951"/>
                </a:lnTo>
                <a:lnTo>
                  <a:pt x="1408659" y="1993419"/>
                </a:lnTo>
                <a:lnTo>
                  <a:pt x="1426965" y="1993419"/>
                </a:lnTo>
                <a:lnTo>
                  <a:pt x="1426965" y="2010608"/>
                </a:lnTo>
                <a:lnTo>
                  <a:pt x="1428081" y="2010608"/>
                </a:lnTo>
                <a:cubicBezTo>
                  <a:pt x="1431206" y="2004804"/>
                  <a:pt x="1436267" y="1999893"/>
                  <a:pt x="1443261" y="1995874"/>
                </a:cubicBezTo>
                <a:cubicBezTo>
                  <a:pt x="1450405" y="1991707"/>
                  <a:pt x="1457921" y="1989624"/>
                  <a:pt x="1465809" y="1989624"/>
                </a:cubicBezTo>
                <a:close/>
                <a:moveTo>
                  <a:pt x="1328366" y="1989624"/>
                </a:moveTo>
                <a:cubicBezTo>
                  <a:pt x="1344142" y="1989624"/>
                  <a:pt x="1356569" y="1993791"/>
                  <a:pt x="1365648" y="2002125"/>
                </a:cubicBezTo>
                <a:cubicBezTo>
                  <a:pt x="1374577" y="2010311"/>
                  <a:pt x="1379042" y="2021622"/>
                  <a:pt x="1379042" y="2036058"/>
                </a:cubicBezTo>
                <a:lnTo>
                  <a:pt x="1379042" y="2109951"/>
                </a:lnTo>
                <a:lnTo>
                  <a:pt x="1360513" y="2109951"/>
                </a:lnTo>
                <a:lnTo>
                  <a:pt x="1360513" y="2093208"/>
                </a:lnTo>
                <a:lnTo>
                  <a:pt x="1359620" y="2093208"/>
                </a:lnTo>
                <a:cubicBezTo>
                  <a:pt x="1356197" y="2099012"/>
                  <a:pt x="1351211" y="2103849"/>
                  <a:pt x="1344663" y="2107719"/>
                </a:cubicBezTo>
                <a:cubicBezTo>
                  <a:pt x="1338263" y="2111588"/>
                  <a:pt x="1330673" y="2113523"/>
                  <a:pt x="1321892" y="2113523"/>
                </a:cubicBezTo>
                <a:cubicBezTo>
                  <a:pt x="1313260" y="2113523"/>
                  <a:pt x="1305670" y="2111886"/>
                  <a:pt x="1299121" y="2108612"/>
                </a:cubicBezTo>
                <a:cubicBezTo>
                  <a:pt x="1292275" y="2105189"/>
                  <a:pt x="1287066" y="2100575"/>
                  <a:pt x="1283494" y="2094771"/>
                </a:cubicBezTo>
                <a:cubicBezTo>
                  <a:pt x="1279923" y="2088966"/>
                  <a:pt x="1278137" y="2082269"/>
                  <a:pt x="1278137" y="2074679"/>
                </a:cubicBezTo>
                <a:cubicBezTo>
                  <a:pt x="1278137" y="2062326"/>
                  <a:pt x="1282750" y="2052727"/>
                  <a:pt x="1291978" y="2045881"/>
                </a:cubicBezTo>
                <a:cubicBezTo>
                  <a:pt x="1301503" y="2038886"/>
                  <a:pt x="1313260" y="2035388"/>
                  <a:pt x="1327250" y="2035388"/>
                </a:cubicBezTo>
                <a:cubicBezTo>
                  <a:pt x="1334542" y="2035388"/>
                  <a:pt x="1341091" y="2036132"/>
                  <a:pt x="1346895" y="2037621"/>
                </a:cubicBezTo>
                <a:cubicBezTo>
                  <a:pt x="1352848" y="2039109"/>
                  <a:pt x="1357388" y="2040895"/>
                  <a:pt x="1360513" y="2042979"/>
                </a:cubicBezTo>
                <a:lnTo>
                  <a:pt x="1360513" y="2035835"/>
                </a:lnTo>
                <a:cubicBezTo>
                  <a:pt x="1360513" y="2027352"/>
                  <a:pt x="1357536" y="2020431"/>
                  <a:pt x="1351583" y="2015073"/>
                </a:cubicBezTo>
                <a:cubicBezTo>
                  <a:pt x="1345630" y="2009715"/>
                  <a:pt x="1337891" y="2007037"/>
                  <a:pt x="1328366" y="2007037"/>
                </a:cubicBezTo>
                <a:cubicBezTo>
                  <a:pt x="1321967" y="2007037"/>
                  <a:pt x="1316013" y="2008450"/>
                  <a:pt x="1310507" y="2011278"/>
                </a:cubicBezTo>
                <a:cubicBezTo>
                  <a:pt x="1304702" y="2014255"/>
                  <a:pt x="1300312" y="2018199"/>
                  <a:pt x="1297335" y="2023110"/>
                </a:cubicBezTo>
                <a:lnTo>
                  <a:pt x="1282601" y="2012171"/>
                </a:lnTo>
                <a:cubicBezTo>
                  <a:pt x="1287066" y="2005325"/>
                  <a:pt x="1293392" y="1999818"/>
                  <a:pt x="1301577" y="1995651"/>
                </a:cubicBezTo>
                <a:cubicBezTo>
                  <a:pt x="1309614" y="1991633"/>
                  <a:pt x="1318543" y="1989624"/>
                  <a:pt x="1328366" y="1989624"/>
                </a:cubicBezTo>
                <a:close/>
                <a:moveTo>
                  <a:pt x="947441" y="1968639"/>
                </a:moveTo>
                <a:lnTo>
                  <a:pt x="963068" y="1968639"/>
                </a:lnTo>
                <a:lnTo>
                  <a:pt x="963068" y="1984266"/>
                </a:lnTo>
                <a:cubicBezTo>
                  <a:pt x="963068" y="1992451"/>
                  <a:pt x="961058" y="1998405"/>
                  <a:pt x="957040" y="2002125"/>
                </a:cubicBezTo>
                <a:cubicBezTo>
                  <a:pt x="952873" y="2005995"/>
                  <a:pt x="946845" y="2007930"/>
                  <a:pt x="938957" y="2007930"/>
                </a:cubicBezTo>
                <a:lnTo>
                  <a:pt x="936502" y="2007930"/>
                </a:lnTo>
                <a:lnTo>
                  <a:pt x="936502" y="2109951"/>
                </a:lnTo>
                <a:lnTo>
                  <a:pt x="917973" y="2109951"/>
                </a:lnTo>
                <a:lnTo>
                  <a:pt x="917973" y="2092985"/>
                </a:lnTo>
                <a:lnTo>
                  <a:pt x="917080" y="2092985"/>
                </a:lnTo>
                <a:cubicBezTo>
                  <a:pt x="914103" y="2098640"/>
                  <a:pt x="908968" y="2103552"/>
                  <a:pt x="901676" y="2107719"/>
                </a:cubicBezTo>
                <a:cubicBezTo>
                  <a:pt x="894979" y="2111588"/>
                  <a:pt x="887537" y="2113523"/>
                  <a:pt x="879352" y="2113523"/>
                </a:cubicBezTo>
                <a:cubicBezTo>
                  <a:pt x="865213" y="2113523"/>
                  <a:pt x="854497" y="2109430"/>
                  <a:pt x="847205" y="2101245"/>
                </a:cubicBezTo>
                <a:cubicBezTo>
                  <a:pt x="839763" y="2092910"/>
                  <a:pt x="836043" y="2081376"/>
                  <a:pt x="836043" y="2066642"/>
                </a:cubicBezTo>
                <a:lnTo>
                  <a:pt x="836043" y="1993419"/>
                </a:lnTo>
                <a:lnTo>
                  <a:pt x="855465" y="1993419"/>
                </a:lnTo>
                <a:lnTo>
                  <a:pt x="855465" y="2063740"/>
                </a:lnTo>
                <a:cubicBezTo>
                  <a:pt x="855465" y="2075051"/>
                  <a:pt x="857995" y="2083237"/>
                  <a:pt x="863055" y="2088297"/>
                </a:cubicBezTo>
                <a:cubicBezTo>
                  <a:pt x="868264" y="2093506"/>
                  <a:pt x="875036" y="2096110"/>
                  <a:pt x="883370" y="2096110"/>
                </a:cubicBezTo>
                <a:cubicBezTo>
                  <a:pt x="889918" y="2096110"/>
                  <a:pt x="895797" y="2094324"/>
                  <a:pt x="901006" y="2090752"/>
                </a:cubicBezTo>
                <a:cubicBezTo>
                  <a:pt x="905917" y="2087329"/>
                  <a:pt x="909861" y="2082790"/>
                  <a:pt x="912838" y="2077135"/>
                </a:cubicBezTo>
                <a:cubicBezTo>
                  <a:pt x="915666" y="2071628"/>
                  <a:pt x="917080" y="2065675"/>
                  <a:pt x="917080" y="2059275"/>
                </a:cubicBezTo>
                <a:lnTo>
                  <a:pt x="917080" y="1993419"/>
                </a:lnTo>
                <a:lnTo>
                  <a:pt x="938957" y="1993419"/>
                </a:lnTo>
                <a:cubicBezTo>
                  <a:pt x="944613" y="1993419"/>
                  <a:pt x="947441" y="1990368"/>
                  <a:pt x="947441" y="1984266"/>
                </a:cubicBezTo>
                <a:close/>
                <a:moveTo>
                  <a:pt x="4616546" y="1960379"/>
                </a:moveTo>
                <a:lnTo>
                  <a:pt x="4635968" y="1960379"/>
                </a:lnTo>
                <a:lnTo>
                  <a:pt x="4635968" y="1993419"/>
                </a:lnTo>
                <a:lnTo>
                  <a:pt x="4664543" y="1993419"/>
                </a:lnTo>
                <a:lnTo>
                  <a:pt x="4664543" y="2011055"/>
                </a:lnTo>
                <a:lnTo>
                  <a:pt x="4635968" y="2011055"/>
                </a:lnTo>
                <a:lnTo>
                  <a:pt x="4635968" y="2074456"/>
                </a:lnTo>
                <a:cubicBezTo>
                  <a:pt x="4635968" y="2081004"/>
                  <a:pt x="4637158" y="2085767"/>
                  <a:pt x="4639540" y="2088743"/>
                </a:cubicBezTo>
                <a:cubicBezTo>
                  <a:pt x="4642367" y="2092017"/>
                  <a:pt x="4646609" y="2093655"/>
                  <a:pt x="4652265" y="2093655"/>
                </a:cubicBezTo>
                <a:cubicBezTo>
                  <a:pt x="4657176" y="2093655"/>
                  <a:pt x="4661417" y="2092389"/>
                  <a:pt x="4664989" y="2089859"/>
                </a:cubicBezTo>
                <a:lnTo>
                  <a:pt x="4664989" y="2108835"/>
                </a:lnTo>
                <a:cubicBezTo>
                  <a:pt x="4662906" y="2109877"/>
                  <a:pt x="4660599" y="2110621"/>
                  <a:pt x="4658069" y="2111067"/>
                </a:cubicBezTo>
                <a:cubicBezTo>
                  <a:pt x="4655688" y="2111514"/>
                  <a:pt x="4652637" y="2111737"/>
                  <a:pt x="4648916" y="2111737"/>
                </a:cubicBezTo>
                <a:cubicBezTo>
                  <a:pt x="4644005" y="2111737"/>
                  <a:pt x="4639614" y="2110993"/>
                  <a:pt x="4635745" y="2109505"/>
                </a:cubicBezTo>
                <a:cubicBezTo>
                  <a:pt x="4631577" y="2107868"/>
                  <a:pt x="4628229" y="2105784"/>
                  <a:pt x="4625699" y="2103254"/>
                </a:cubicBezTo>
                <a:cubicBezTo>
                  <a:pt x="4619597" y="2097450"/>
                  <a:pt x="4616546" y="2089487"/>
                  <a:pt x="4616546" y="2079367"/>
                </a:cubicBezTo>
                <a:lnTo>
                  <a:pt x="4616546" y="2011055"/>
                </a:lnTo>
                <a:lnTo>
                  <a:pt x="4596231" y="2011055"/>
                </a:lnTo>
                <a:lnTo>
                  <a:pt x="4596231" y="1993419"/>
                </a:lnTo>
                <a:lnTo>
                  <a:pt x="4616546" y="1993419"/>
                </a:lnTo>
                <a:close/>
                <a:moveTo>
                  <a:pt x="5309117" y="1946315"/>
                </a:moveTo>
                <a:lnTo>
                  <a:pt x="5328539" y="1946315"/>
                </a:lnTo>
                <a:lnTo>
                  <a:pt x="5328539" y="1994535"/>
                </a:lnTo>
                <a:lnTo>
                  <a:pt x="5327423" y="2010608"/>
                </a:lnTo>
                <a:lnTo>
                  <a:pt x="5328539" y="2010608"/>
                </a:lnTo>
                <a:cubicBezTo>
                  <a:pt x="5331516" y="2004804"/>
                  <a:pt x="5336576" y="1999818"/>
                  <a:pt x="5343720" y="1995651"/>
                </a:cubicBezTo>
                <a:cubicBezTo>
                  <a:pt x="5350566" y="1991633"/>
                  <a:pt x="5358156" y="1989624"/>
                  <a:pt x="5366490" y="1989624"/>
                </a:cubicBezTo>
                <a:cubicBezTo>
                  <a:pt x="5380629" y="1989624"/>
                  <a:pt x="5391419" y="1993791"/>
                  <a:pt x="5398861" y="2002125"/>
                </a:cubicBezTo>
                <a:cubicBezTo>
                  <a:pt x="5406302" y="2010460"/>
                  <a:pt x="5410023" y="2021473"/>
                  <a:pt x="5410023" y="2035165"/>
                </a:cubicBezTo>
                <a:lnTo>
                  <a:pt x="5410023" y="2109951"/>
                </a:lnTo>
                <a:lnTo>
                  <a:pt x="5390601" y="2109951"/>
                </a:lnTo>
                <a:lnTo>
                  <a:pt x="5390601" y="2038067"/>
                </a:lnTo>
                <a:cubicBezTo>
                  <a:pt x="5390601" y="2027649"/>
                  <a:pt x="5387922" y="2019910"/>
                  <a:pt x="5382564" y="2014850"/>
                </a:cubicBezTo>
                <a:cubicBezTo>
                  <a:pt x="5377355" y="2009790"/>
                  <a:pt x="5370434" y="2007260"/>
                  <a:pt x="5361802" y="2007260"/>
                </a:cubicBezTo>
                <a:cubicBezTo>
                  <a:pt x="5355998" y="2007260"/>
                  <a:pt x="5350417" y="2009120"/>
                  <a:pt x="5345059" y="2012841"/>
                </a:cubicBezTo>
                <a:cubicBezTo>
                  <a:pt x="5339999" y="2016413"/>
                  <a:pt x="5335981" y="2021101"/>
                  <a:pt x="5333004" y="2026905"/>
                </a:cubicBezTo>
                <a:cubicBezTo>
                  <a:pt x="5330028" y="2032858"/>
                  <a:pt x="5328539" y="2038886"/>
                  <a:pt x="5328539" y="2044988"/>
                </a:cubicBezTo>
                <a:lnTo>
                  <a:pt x="5328539" y="2109951"/>
                </a:lnTo>
                <a:lnTo>
                  <a:pt x="5309117" y="2109951"/>
                </a:lnTo>
                <a:close/>
                <a:moveTo>
                  <a:pt x="4689992" y="1946315"/>
                </a:moveTo>
                <a:lnTo>
                  <a:pt x="4709415" y="1946315"/>
                </a:lnTo>
                <a:lnTo>
                  <a:pt x="4709415" y="1994535"/>
                </a:lnTo>
                <a:lnTo>
                  <a:pt x="4708298" y="2010608"/>
                </a:lnTo>
                <a:lnTo>
                  <a:pt x="4709415" y="2010608"/>
                </a:lnTo>
                <a:cubicBezTo>
                  <a:pt x="4712391" y="2004804"/>
                  <a:pt x="4717451" y="1999818"/>
                  <a:pt x="4724595" y="1995651"/>
                </a:cubicBezTo>
                <a:cubicBezTo>
                  <a:pt x="4731441" y="1991633"/>
                  <a:pt x="4739031" y="1989624"/>
                  <a:pt x="4747366" y="1989624"/>
                </a:cubicBezTo>
                <a:cubicBezTo>
                  <a:pt x="4761504" y="1989624"/>
                  <a:pt x="4772294" y="1993791"/>
                  <a:pt x="4779736" y="2002125"/>
                </a:cubicBezTo>
                <a:cubicBezTo>
                  <a:pt x="4787177" y="2010460"/>
                  <a:pt x="4790898" y="2021473"/>
                  <a:pt x="4790898" y="2035165"/>
                </a:cubicBezTo>
                <a:lnTo>
                  <a:pt x="4790898" y="2109951"/>
                </a:lnTo>
                <a:lnTo>
                  <a:pt x="4771476" y="2109951"/>
                </a:lnTo>
                <a:lnTo>
                  <a:pt x="4771476" y="2038067"/>
                </a:lnTo>
                <a:cubicBezTo>
                  <a:pt x="4771476" y="2027649"/>
                  <a:pt x="4768797" y="2019910"/>
                  <a:pt x="4763439" y="2014850"/>
                </a:cubicBezTo>
                <a:cubicBezTo>
                  <a:pt x="4758230" y="2009790"/>
                  <a:pt x="4751310" y="2007260"/>
                  <a:pt x="4742678" y="2007260"/>
                </a:cubicBezTo>
                <a:cubicBezTo>
                  <a:pt x="4736873" y="2007260"/>
                  <a:pt x="4731292" y="2009120"/>
                  <a:pt x="4725934" y="2012841"/>
                </a:cubicBezTo>
                <a:cubicBezTo>
                  <a:pt x="4720874" y="2016413"/>
                  <a:pt x="4716856" y="2021101"/>
                  <a:pt x="4713879" y="2026905"/>
                </a:cubicBezTo>
                <a:cubicBezTo>
                  <a:pt x="4710903" y="2032858"/>
                  <a:pt x="4709415" y="2038886"/>
                  <a:pt x="4709415" y="2044988"/>
                </a:cubicBezTo>
                <a:lnTo>
                  <a:pt x="4709415" y="2109951"/>
                </a:lnTo>
                <a:lnTo>
                  <a:pt x="4689992" y="2109951"/>
                </a:lnTo>
                <a:close/>
                <a:moveTo>
                  <a:pt x="1151484" y="1946315"/>
                </a:moveTo>
                <a:lnTo>
                  <a:pt x="1170906" y="1946315"/>
                </a:lnTo>
                <a:lnTo>
                  <a:pt x="1170906" y="1994535"/>
                </a:lnTo>
                <a:lnTo>
                  <a:pt x="1169790" y="2010608"/>
                </a:lnTo>
                <a:lnTo>
                  <a:pt x="1170906" y="2010608"/>
                </a:lnTo>
                <a:cubicBezTo>
                  <a:pt x="1173883" y="2004804"/>
                  <a:pt x="1178943" y="1999818"/>
                  <a:pt x="1186086" y="1995651"/>
                </a:cubicBezTo>
                <a:cubicBezTo>
                  <a:pt x="1192933" y="1991633"/>
                  <a:pt x="1200523" y="1989624"/>
                  <a:pt x="1208857" y="1989624"/>
                </a:cubicBezTo>
                <a:cubicBezTo>
                  <a:pt x="1222996" y="1989624"/>
                  <a:pt x="1233786" y="1993791"/>
                  <a:pt x="1241227" y="2002125"/>
                </a:cubicBezTo>
                <a:cubicBezTo>
                  <a:pt x="1248669" y="2010460"/>
                  <a:pt x="1252389" y="2021473"/>
                  <a:pt x="1252389" y="2035165"/>
                </a:cubicBezTo>
                <a:lnTo>
                  <a:pt x="1252389" y="2109951"/>
                </a:lnTo>
                <a:lnTo>
                  <a:pt x="1232967" y="2109951"/>
                </a:lnTo>
                <a:lnTo>
                  <a:pt x="1232967" y="2038067"/>
                </a:lnTo>
                <a:cubicBezTo>
                  <a:pt x="1232967" y="2027649"/>
                  <a:pt x="1230288" y="2019910"/>
                  <a:pt x="1224931" y="2014850"/>
                </a:cubicBezTo>
                <a:cubicBezTo>
                  <a:pt x="1219722" y="2009790"/>
                  <a:pt x="1212801" y="2007260"/>
                  <a:pt x="1204169" y="2007260"/>
                </a:cubicBezTo>
                <a:cubicBezTo>
                  <a:pt x="1198365" y="2007260"/>
                  <a:pt x="1192784" y="2009120"/>
                  <a:pt x="1187426" y="2012841"/>
                </a:cubicBezTo>
                <a:cubicBezTo>
                  <a:pt x="1182366" y="2016413"/>
                  <a:pt x="1178347" y="2021101"/>
                  <a:pt x="1175371" y="2026905"/>
                </a:cubicBezTo>
                <a:cubicBezTo>
                  <a:pt x="1172394" y="2032858"/>
                  <a:pt x="1170906" y="2038886"/>
                  <a:pt x="1170906" y="2044988"/>
                </a:cubicBezTo>
                <a:lnTo>
                  <a:pt x="1170906" y="2109951"/>
                </a:lnTo>
                <a:lnTo>
                  <a:pt x="1151484" y="2109951"/>
                </a:lnTo>
                <a:close/>
                <a:moveTo>
                  <a:pt x="703809" y="1946315"/>
                </a:moveTo>
                <a:lnTo>
                  <a:pt x="723231" y="1946315"/>
                </a:lnTo>
                <a:lnTo>
                  <a:pt x="723231" y="1994535"/>
                </a:lnTo>
                <a:lnTo>
                  <a:pt x="722115" y="2010608"/>
                </a:lnTo>
                <a:lnTo>
                  <a:pt x="723231" y="2010608"/>
                </a:lnTo>
                <a:cubicBezTo>
                  <a:pt x="726208" y="2004804"/>
                  <a:pt x="731268" y="1999818"/>
                  <a:pt x="738411" y="1995651"/>
                </a:cubicBezTo>
                <a:cubicBezTo>
                  <a:pt x="745258" y="1991633"/>
                  <a:pt x="752848" y="1989624"/>
                  <a:pt x="761182" y="1989624"/>
                </a:cubicBezTo>
                <a:cubicBezTo>
                  <a:pt x="775321" y="1989624"/>
                  <a:pt x="786111" y="1993791"/>
                  <a:pt x="793552" y="2002125"/>
                </a:cubicBezTo>
                <a:cubicBezTo>
                  <a:pt x="800994" y="2010460"/>
                  <a:pt x="804714" y="2021473"/>
                  <a:pt x="804714" y="2035165"/>
                </a:cubicBezTo>
                <a:lnTo>
                  <a:pt x="804714" y="2109951"/>
                </a:lnTo>
                <a:lnTo>
                  <a:pt x="785292" y="2109951"/>
                </a:lnTo>
                <a:lnTo>
                  <a:pt x="785292" y="2038067"/>
                </a:lnTo>
                <a:cubicBezTo>
                  <a:pt x="785292" y="2027649"/>
                  <a:pt x="782613" y="2019910"/>
                  <a:pt x="777256" y="2014850"/>
                </a:cubicBezTo>
                <a:cubicBezTo>
                  <a:pt x="772047" y="2009790"/>
                  <a:pt x="765126" y="2007260"/>
                  <a:pt x="756494" y="2007260"/>
                </a:cubicBezTo>
                <a:cubicBezTo>
                  <a:pt x="750690" y="2007260"/>
                  <a:pt x="745109" y="2009120"/>
                  <a:pt x="739751" y="2012841"/>
                </a:cubicBezTo>
                <a:cubicBezTo>
                  <a:pt x="734691" y="2016413"/>
                  <a:pt x="730672" y="2021101"/>
                  <a:pt x="727696" y="2026905"/>
                </a:cubicBezTo>
                <a:cubicBezTo>
                  <a:pt x="724719" y="2032858"/>
                  <a:pt x="723231" y="2038886"/>
                  <a:pt x="723231" y="2044988"/>
                </a:cubicBezTo>
                <a:lnTo>
                  <a:pt x="723231" y="2109951"/>
                </a:lnTo>
                <a:lnTo>
                  <a:pt x="703809" y="2109951"/>
                </a:lnTo>
                <a:close/>
                <a:moveTo>
                  <a:pt x="4865312" y="1941850"/>
                </a:moveTo>
                <a:lnTo>
                  <a:pt x="4882502" y="1941850"/>
                </a:lnTo>
                <a:lnTo>
                  <a:pt x="4905942" y="1968416"/>
                </a:lnTo>
                <a:lnTo>
                  <a:pt x="4905942" y="1969532"/>
                </a:lnTo>
                <a:lnTo>
                  <a:pt x="4887190" y="1969532"/>
                </a:lnTo>
                <a:lnTo>
                  <a:pt x="4874688" y="1956584"/>
                </a:lnTo>
                <a:lnTo>
                  <a:pt x="4872902" y="1956584"/>
                </a:lnTo>
                <a:lnTo>
                  <a:pt x="4860624" y="1969532"/>
                </a:lnTo>
                <a:lnTo>
                  <a:pt x="4841872" y="1969532"/>
                </a:lnTo>
                <a:lnTo>
                  <a:pt x="4841872" y="1968416"/>
                </a:lnTo>
                <a:close/>
                <a:moveTo>
                  <a:pt x="5163712" y="1941627"/>
                </a:moveTo>
                <a:lnTo>
                  <a:pt x="5180902" y="1941627"/>
                </a:lnTo>
                <a:lnTo>
                  <a:pt x="5204342" y="1968416"/>
                </a:lnTo>
                <a:lnTo>
                  <a:pt x="5204342" y="1969532"/>
                </a:lnTo>
                <a:lnTo>
                  <a:pt x="5185590" y="1969532"/>
                </a:lnTo>
                <a:lnTo>
                  <a:pt x="5173089" y="1955021"/>
                </a:lnTo>
                <a:lnTo>
                  <a:pt x="5171303" y="1955021"/>
                </a:lnTo>
                <a:lnTo>
                  <a:pt x="5159248" y="1969532"/>
                </a:lnTo>
                <a:lnTo>
                  <a:pt x="5140495" y="1969532"/>
                </a:lnTo>
                <a:lnTo>
                  <a:pt x="5140495" y="1968416"/>
                </a:lnTo>
                <a:close/>
                <a:moveTo>
                  <a:pt x="4470917" y="1941627"/>
                </a:moveTo>
                <a:lnTo>
                  <a:pt x="4492125" y="1941627"/>
                </a:lnTo>
                <a:lnTo>
                  <a:pt x="4475829" y="1970648"/>
                </a:lnTo>
                <a:lnTo>
                  <a:pt x="4458862" y="1970648"/>
                </a:lnTo>
                <a:close/>
                <a:moveTo>
                  <a:pt x="4138808" y="1941627"/>
                </a:moveTo>
                <a:lnTo>
                  <a:pt x="4160016" y="1941627"/>
                </a:lnTo>
                <a:lnTo>
                  <a:pt x="4171847" y="1970648"/>
                </a:lnTo>
                <a:lnTo>
                  <a:pt x="4154658" y="1970648"/>
                </a:lnTo>
                <a:close/>
                <a:moveTo>
                  <a:pt x="872655" y="1940957"/>
                </a:moveTo>
                <a:cubicBezTo>
                  <a:pt x="877268" y="1940957"/>
                  <a:pt x="883370" y="1943264"/>
                  <a:pt x="890960" y="1947877"/>
                </a:cubicBezTo>
                <a:cubicBezTo>
                  <a:pt x="895127" y="1950407"/>
                  <a:pt x="898104" y="1951672"/>
                  <a:pt x="899890" y="1951672"/>
                </a:cubicBezTo>
                <a:cubicBezTo>
                  <a:pt x="904950" y="1951672"/>
                  <a:pt x="907703" y="1948919"/>
                  <a:pt x="908150" y="1943413"/>
                </a:cubicBezTo>
                <a:lnTo>
                  <a:pt x="924223" y="1943413"/>
                </a:lnTo>
                <a:cubicBezTo>
                  <a:pt x="924223" y="1951747"/>
                  <a:pt x="921693" y="1958146"/>
                  <a:pt x="916633" y="1962611"/>
                </a:cubicBezTo>
                <a:cubicBezTo>
                  <a:pt x="911722" y="1966927"/>
                  <a:pt x="905992" y="1969085"/>
                  <a:pt x="899443" y="1969085"/>
                </a:cubicBezTo>
                <a:cubicBezTo>
                  <a:pt x="896616" y="1969085"/>
                  <a:pt x="893937" y="1968564"/>
                  <a:pt x="891407" y="1967523"/>
                </a:cubicBezTo>
                <a:cubicBezTo>
                  <a:pt x="887984" y="1966183"/>
                  <a:pt x="884709" y="1964546"/>
                  <a:pt x="881584" y="1962611"/>
                </a:cubicBezTo>
                <a:cubicBezTo>
                  <a:pt x="876822" y="1959784"/>
                  <a:pt x="873771" y="1958370"/>
                  <a:pt x="872431" y="1958370"/>
                </a:cubicBezTo>
                <a:cubicBezTo>
                  <a:pt x="867371" y="1958370"/>
                  <a:pt x="864618" y="1961197"/>
                  <a:pt x="864171" y="1966853"/>
                </a:cubicBezTo>
                <a:lnTo>
                  <a:pt x="848321" y="1966853"/>
                </a:lnTo>
                <a:cubicBezTo>
                  <a:pt x="848321" y="1958370"/>
                  <a:pt x="850777" y="1951970"/>
                  <a:pt x="855688" y="1947654"/>
                </a:cubicBezTo>
                <a:cubicBezTo>
                  <a:pt x="860748" y="1943189"/>
                  <a:pt x="866404" y="1940957"/>
                  <a:pt x="872655" y="1940957"/>
                </a:cubicBezTo>
                <a:close/>
                <a:moveTo>
                  <a:pt x="4898575" y="1914168"/>
                </a:moveTo>
                <a:cubicBezTo>
                  <a:pt x="4905421" y="1914168"/>
                  <a:pt x="4910853" y="1915805"/>
                  <a:pt x="4914872" y="1919079"/>
                </a:cubicBezTo>
                <a:cubicBezTo>
                  <a:pt x="4918741" y="1922205"/>
                  <a:pt x="4920676" y="1926818"/>
                  <a:pt x="4920676" y="1932920"/>
                </a:cubicBezTo>
                <a:cubicBezTo>
                  <a:pt x="4920676" y="1937087"/>
                  <a:pt x="4919411" y="1941106"/>
                  <a:pt x="4916881" y="1944975"/>
                </a:cubicBezTo>
                <a:cubicBezTo>
                  <a:pt x="4914648" y="1948398"/>
                  <a:pt x="4911077" y="1952342"/>
                  <a:pt x="4906165" y="1956807"/>
                </a:cubicBezTo>
                <a:lnTo>
                  <a:pt x="4898575" y="1948324"/>
                </a:lnTo>
                <a:cubicBezTo>
                  <a:pt x="4903189" y="1942371"/>
                  <a:pt x="4905496" y="1938129"/>
                  <a:pt x="4905496" y="1935599"/>
                </a:cubicBezTo>
                <a:cubicBezTo>
                  <a:pt x="4905496" y="1932920"/>
                  <a:pt x="4904751" y="1930911"/>
                  <a:pt x="4903263" y="1929571"/>
                </a:cubicBezTo>
                <a:cubicBezTo>
                  <a:pt x="4901626" y="1928232"/>
                  <a:pt x="4899468" y="1927562"/>
                  <a:pt x="4896789" y="1927562"/>
                </a:cubicBezTo>
                <a:cubicBezTo>
                  <a:pt x="4893813" y="1927562"/>
                  <a:pt x="4891208" y="1928083"/>
                  <a:pt x="4888976" y="1929125"/>
                </a:cubicBezTo>
                <a:lnTo>
                  <a:pt x="4888976" y="1915284"/>
                </a:lnTo>
                <a:cubicBezTo>
                  <a:pt x="4892994" y="1914540"/>
                  <a:pt x="4896194" y="1914168"/>
                  <a:pt x="4898575" y="1914168"/>
                </a:cubicBezTo>
                <a:close/>
                <a:moveTo>
                  <a:pt x="4705471" y="1853148"/>
                </a:moveTo>
                <a:cubicBezTo>
                  <a:pt x="4709042" y="1853148"/>
                  <a:pt x="4711945" y="1854264"/>
                  <a:pt x="4714177" y="1856497"/>
                </a:cubicBezTo>
                <a:cubicBezTo>
                  <a:pt x="4716409" y="1858729"/>
                  <a:pt x="4717526" y="1861631"/>
                  <a:pt x="4717526" y="1865203"/>
                </a:cubicBezTo>
                <a:cubicBezTo>
                  <a:pt x="4717526" y="1868626"/>
                  <a:pt x="4716409" y="1871528"/>
                  <a:pt x="4714177" y="1873910"/>
                </a:cubicBezTo>
                <a:cubicBezTo>
                  <a:pt x="4711945" y="1876440"/>
                  <a:pt x="4709042" y="1877705"/>
                  <a:pt x="4705471" y="1877705"/>
                </a:cubicBezTo>
                <a:cubicBezTo>
                  <a:pt x="4702196" y="1877705"/>
                  <a:pt x="4699294" y="1876440"/>
                  <a:pt x="4696764" y="1873910"/>
                </a:cubicBezTo>
                <a:cubicBezTo>
                  <a:pt x="4694383" y="1871528"/>
                  <a:pt x="4693192" y="1868626"/>
                  <a:pt x="4693192" y="1865203"/>
                </a:cubicBezTo>
                <a:cubicBezTo>
                  <a:pt x="4693192" y="1861631"/>
                  <a:pt x="4694383" y="1858729"/>
                  <a:pt x="4696764" y="1856497"/>
                </a:cubicBezTo>
                <a:cubicBezTo>
                  <a:pt x="4699145" y="1854264"/>
                  <a:pt x="4702048" y="1853148"/>
                  <a:pt x="4705471" y="1853148"/>
                </a:cubicBezTo>
                <a:close/>
                <a:moveTo>
                  <a:pt x="1854027" y="1775013"/>
                </a:moveTo>
                <a:cubicBezTo>
                  <a:pt x="1843311" y="1775013"/>
                  <a:pt x="1835275" y="1777246"/>
                  <a:pt x="1829917" y="1781711"/>
                </a:cubicBezTo>
                <a:cubicBezTo>
                  <a:pt x="1824559" y="1786176"/>
                  <a:pt x="1821880" y="1791831"/>
                  <a:pt x="1821880" y="1798677"/>
                </a:cubicBezTo>
                <a:cubicBezTo>
                  <a:pt x="1821880" y="1805077"/>
                  <a:pt x="1824336" y="1810286"/>
                  <a:pt x="1829247" y="1814304"/>
                </a:cubicBezTo>
                <a:cubicBezTo>
                  <a:pt x="1834159" y="1818322"/>
                  <a:pt x="1840335" y="1820332"/>
                  <a:pt x="1847776" y="1820332"/>
                </a:cubicBezTo>
                <a:cubicBezTo>
                  <a:pt x="1854325" y="1820332"/>
                  <a:pt x="1860427" y="1818620"/>
                  <a:pt x="1866082" y="1815197"/>
                </a:cubicBezTo>
                <a:cubicBezTo>
                  <a:pt x="1871738" y="1811774"/>
                  <a:pt x="1876202" y="1807309"/>
                  <a:pt x="1879477" y="1801803"/>
                </a:cubicBezTo>
                <a:cubicBezTo>
                  <a:pt x="1882751" y="1796296"/>
                  <a:pt x="1884388" y="1790119"/>
                  <a:pt x="1884388" y="1783273"/>
                </a:cubicBezTo>
                <a:cubicBezTo>
                  <a:pt x="1880816" y="1780892"/>
                  <a:pt x="1876351" y="1778883"/>
                  <a:pt x="1870993" y="1777246"/>
                </a:cubicBezTo>
                <a:cubicBezTo>
                  <a:pt x="1865933" y="1775758"/>
                  <a:pt x="1860278" y="1775013"/>
                  <a:pt x="1854027" y="1775013"/>
                </a:cubicBezTo>
                <a:close/>
                <a:moveTo>
                  <a:pt x="482427" y="1775013"/>
                </a:moveTo>
                <a:cubicBezTo>
                  <a:pt x="471711" y="1775013"/>
                  <a:pt x="463675" y="1777246"/>
                  <a:pt x="458317" y="1781711"/>
                </a:cubicBezTo>
                <a:cubicBezTo>
                  <a:pt x="452959" y="1786176"/>
                  <a:pt x="450280" y="1791831"/>
                  <a:pt x="450280" y="1798677"/>
                </a:cubicBezTo>
                <a:cubicBezTo>
                  <a:pt x="450280" y="1805077"/>
                  <a:pt x="452736" y="1810286"/>
                  <a:pt x="457647" y="1814304"/>
                </a:cubicBezTo>
                <a:cubicBezTo>
                  <a:pt x="462558" y="1818322"/>
                  <a:pt x="468735" y="1820332"/>
                  <a:pt x="476176" y="1820332"/>
                </a:cubicBezTo>
                <a:cubicBezTo>
                  <a:pt x="482725" y="1820332"/>
                  <a:pt x="488827" y="1818620"/>
                  <a:pt x="494482" y="1815197"/>
                </a:cubicBezTo>
                <a:cubicBezTo>
                  <a:pt x="500138" y="1811774"/>
                  <a:pt x="504602" y="1807309"/>
                  <a:pt x="507877" y="1801803"/>
                </a:cubicBezTo>
                <a:cubicBezTo>
                  <a:pt x="511151" y="1796296"/>
                  <a:pt x="512788" y="1790119"/>
                  <a:pt x="512788" y="1783273"/>
                </a:cubicBezTo>
                <a:cubicBezTo>
                  <a:pt x="509216" y="1780892"/>
                  <a:pt x="504751" y="1778883"/>
                  <a:pt x="499393" y="1777246"/>
                </a:cubicBezTo>
                <a:cubicBezTo>
                  <a:pt x="494333" y="1775758"/>
                  <a:pt x="488678" y="1775013"/>
                  <a:pt x="482427" y="1775013"/>
                </a:cubicBezTo>
                <a:close/>
                <a:moveTo>
                  <a:pt x="5791320" y="1731035"/>
                </a:moveTo>
                <a:cubicBezTo>
                  <a:pt x="5784177" y="1731035"/>
                  <a:pt x="5777479" y="1732821"/>
                  <a:pt x="5771228" y="1736393"/>
                </a:cubicBezTo>
                <a:cubicBezTo>
                  <a:pt x="5765127" y="1739964"/>
                  <a:pt x="5760141" y="1745099"/>
                  <a:pt x="5756271" y="1751796"/>
                </a:cubicBezTo>
                <a:cubicBezTo>
                  <a:pt x="5752551" y="1758345"/>
                  <a:pt x="5750690" y="1766233"/>
                  <a:pt x="5750690" y="1775460"/>
                </a:cubicBezTo>
                <a:cubicBezTo>
                  <a:pt x="5750690" y="1784538"/>
                  <a:pt x="5752551" y="1792352"/>
                  <a:pt x="5756271" y="1798900"/>
                </a:cubicBezTo>
                <a:cubicBezTo>
                  <a:pt x="5760141" y="1805598"/>
                  <a:pt x="5765127" y="1810732"/>
                  <a:pt x="5771228" y="1814304"/>
                </a:cubicBezTo>
                <a:cubicBezTo>
                  <a:pt x="5777777" y="1818025"/>
                  <a:pt x="5784474" y="1819885"/>
                  <a:pt x="5791320" y="1819885"/>
                </a:cubicBezTo>
                <a:cubicBezTo>
                  <a:pt x="5798166" y="1819885"/>
                  <a:pt x="5804864" y="1818025"/>
                  <a:pt x="5811412" y="1814304"/>
                </a:cubicBezTo>
                <a:cubicBezTo>
                  <a:pt x="5817365" y="1810881"/>
                  <a:pt x="5822277" y="1805746"/>
                  <a:pt x="5826146" y="1798900"/>
                </a:cubicBezTo>
                <a:cubicBezTo>
                  <a:pt x="5829867" y="1792352"/>
                  <a:pt x="5831727" y="1784538"/>
                  <a:pt x="5831727" y="1775460"/>
                </a:cubicBezTo>
                <a:cubicBezTo>
                  <a:pt x="5831727" y="1766233"/>
                  <a:pt x="5829867" y="1758345"/>
                  <a:pt x="5826146" y="1751796"/>
                </a:cubicBezTo>
                <a:cubicBezTo>
                  <a:pt x="5822277" y="1744950"/>
                  <a:pt x="5817365" y="1739816"/>
                  <a:pt x="5811412" y="1736393"/>
                </a:cubicBezTo>
                <a:cubicBezTo>
                  <a:pt x="5805162" y="1732821"/>
                  <a:pt x="5798464" y="1731035"/>
                  <a:pt x="5791320" y="1731035"/>
                </a:cubicBezTo>
                <a:close/>
                <a:moveTo>
                  <a:pt x="5206947" y="1731035"/>
                </a:moveTo>
                <a:cubicBezTo>
                  <a:pt x="5198017" y="1731035"/>
                  <a:pt x="5190204" y="1734011"/>
                  <a:pt x="5183507" y="1739964"/>
                </a:cubicBezTo>
                <a:cubicBezTo>
                  <a:pt x="5177256" y="1745620"/>
                  <a:pt x="5173089" y="1753359"/>
                  <a:pt x="5171005" y="1763182"/>
                </a:cubicBezTo>
                <a:lnTo>
                  <a:pt x="5241996" y="1763182"/>
                </a:lnTo>
                <a:cubicBezTo>
                  <a:pt x="5241847" y="1758270"/>
                  <a:pt x="5240508" y="1753359"/>
                  <a:pt x="5237978" y="1748448"/>
                </a:cubicBezTo>
                <a:cubicBezTo>
                  <a:pt x="5235596" y="1743685"/>
                  <a:pt x="5231801" y="1739592"/>
                  <a:pt x="5226592" y="1736169"/>
                </a:cubicBezTo>
                <a:cubicBezTo>
                  <a:pt x="5221383" y="1732746"/>
                  <a:pt x="5214835" y="1731035"/>
                  <a:pt x="5206947" y="1731035"/>
                </a:cubicBezTo>
                <a:close/>
                <a:moveTo>
                  <a:pt x="5032892" y="1731035"/>
                </a:moveTo>
                <a:cubicBezTo>
                  <a:pt x="5026195" y="1731035"/>
                  <a:pt x="5019796" y="1732895"/>
                  <a:pt x="5013694" y="1736616"/>
                </a:cubicBezTo>
                <a:cubicBezTo>
                  <a:pt x="5007889" y="1740188"/>
                  <a:pt x="5003201" y="1745322"/>
                  <a:pt x="4999629" y="1752019"/>
                </a:cubicBezTo>
                <a:cubicBezTo>
                  <a:pt x="4995909" y="1759014"/>
                  <a:pt x="4994048" y="1766828"/>
                  <a:pt x="4994048" y="1775460"/>
                </a:cubicBezTo>
                <a:cubicBezTo>
                  <a:pt x="4994048" y="1783943"/>
                  <a:pt x="4995909" y="1791682"/>
                  <a:pt x="4999629" y="1798677"/>
                </a:cubicBezTo>
                <a:cubicBezTo>
                  <a:pt x="5003350" y="1805523"/>
                  <a:pt x="5008038" y="1810732"/>
                  <a:pt x="5013694" y="1814304"/>
                </a:cubicBezTo>
                <a:cubicBezTo>
                  <a:pt x="5019796" y="1818025"/>
                  <a:pt x="5026195" y="1819885"/>
                  <a:pt x="5032892" y="1819885"/>
                </a:cubicBezTo>
                <a:cubicBezTo>
                  <a:pt x="5039292" y="1819885"/>
                  <a:pt x="5045617" y="1818025"/>
                  <a:pt x="5051868" y="1814304"/>
                </a:cubicBezTo>
                <a:cubicBezTo>
                  <a:pt x="5057523" y="1811030"/>
                  <a:pt x="5062212" y="1805821"/>
                  <a:pt x="5065932" y="1798677"/>
                </a:cubicBezTo>
                <a:cubicBezTo>
                  <a:pt x="5069504" y="1791980"/>
                  <a:pt x="5071290" y="1784241"/>
                  <a:pt x="5071290" y="1775460"/>
                </a:cubicBezTo>
                <a:cubicBezTo>
                  <a:pt x="5071290" y="1766530"/>
                  <a:pt x="5069504" y="1758717"/>
                  <a:pt x="5065932" y="1752019"/>
                </a:cubicBezTo>
                <a:cubicBezTo>
                  <a:pt x="5062212" y="1745173"/>
                  <a:pt x="5057523" y="1740039"/>
                  <a:pt x="5051868" y="1736616"/>
                </a:cubicBezTo>
                <a:cubicBezTo>
                  <a:pt x="5045617" y="1732895"/>
                  <a:pt x="5039292" y="1731035"/>
                  <a:pt x="5032892" y="1731035"/>
                </a:cubicBezTo>
                <a:close/>
                <a:moveTo>
                  <a:pt x="4705471" y="1731035"/>
                </a:moveTo>
                <a:cubicBezTo>
                  <a:pt x="4698327" y="1731035"/>
                  <a:pt x="4691630" y="1732821"/>
                  <a:pt x="4685379" y="1736393"/>
                </a:cubicBezTo>
                <a:cubicBezTo>
                  <a:pt x="4679277" y="1739964"/>
                  <a:pt x="4674291" y="1745099"/>
                  <a:pt x="4670422" y="1751796"/>
                </a:cubicBezTo>
                <a:cubicBezTo>
                  <a:pt x="4666701" y="1758345"/>
                  <a:pt x="4664840" y="1766233"/>
                  <a:pt x="4664840" y="1775460"/>
                </a:cubicBezTo>
                <a:cubicBezTo>
                  <a:pt x="4664840" y="1784538"/>
                  <a:pt x="4666701" y="1792352"/>
                  <a:pt x="4670422" y="1798900"/>
                </a:cubicBezTo>
                <a:cubicBezTo>
                  <a:pt x="4674291" y="1805598"/>
                  <a:pt x="4679277" y="1810732"/>
                  <a:pt x="4685379" y="1814304"/>
                </a:cubicBezTo>
                <a:cubicBezTo>
                  <a:pt x="4691927" y="1818025"/>
                  <a:pt x="4698624" y="1819885"/>
                  <a:pt x="4705471" y="1819885"/>
                </a:cubicBezTo>
                <a:cubicBezTo>
                  <a:pt x="4712317" y="1819885"/>
                  <a:pt x="4719014" y="1818025"/>
                  <a:pt x="4725562" y="1814304"/>
                </a:cubicBezTo>
                <a:cubicBezTo>
                  <a:pt x="4731515" y="1810881"/>
                  <a:pt x="4736427" y="1805746"/>
                  <a:pt x="4740296" y="1798900"/>
                </a:cubicBezTo>
                <a:cubicBezTo>
                  <a:pt x="4744017" y="1792352"/>
                  <a:pt x="4745877" y="1784538"/>
                  <a:pt x="4745877" y="1775460"/>
                </a:cubicBezTo>
                <a:cubicBezTo>
                  <a:pt x="4745877" y="1766233"/>
                  <a:pt x="4744017" y="1758345"/>
                  <a:pt x="4740296" y="1751796"/>
                </a:cubicBezTo>
                <a:cubicBezTo>
                  <a:pt x="4736427" y="1744950"/>
                  <a:pt x="4731515" y="1739816"/>
                  <a:pt x="4725562" y="1736393"/>
                </a:cubicBezTo>
                <a:cubicBezTo>
                  <a:pt x="4719312" y="1732821"/>
                  <a:pt x="4712614" y="1731035"/>
                  <a:pt x="4705471" y="1731035"/>
                </a:cubicBezTo>
                <a:close/>
                <a:moveTo>
                  <a:pt x="4436761" y="1731035"/>
                </a:moveTo>
                <a:cubicBezTo>
                  <a:pt x="4430362" y="1731035"/>
                  <a:pt x="4424037" y="1732895"/>
                  <a:pt x="4417786" y="1736616"/>
                </a:cubicBezTo>
                <a:cubicBezTo>
                  <a:pt x="4411982" y="1740039"/>
                  <a:pt x="4407219" y="1745248"/>
                  <a:pt x="4403498" y="1752243"/>
                </a:cubicBezTo>
                <a:cubicBezTo>
                  <a:pt x="4399926" y="1758940"/>
                  <a:pt x="4398141" y="1766679"/>
                  <a:pt x="4398141" y="1775460"/>
                </a:cubicBezTo>
                <a:cubicBezTo>
                  <a:pt x="4398141" y="1784241"/>
                  <a:pt x="4399926" y="1791980"/>
                  <a:pt x="4403498" y="1798677"/>
                </a:cubicBezTo>
                <a:cubicBezTo>
                  <a:pt x="4407219" y="1805672"/>
                  <a:pt x="4411982" y="1810881"/>
                  <a:pt x="4417786" y="1814304"/>
                </a:cubicBezTo>
                <a:cubicBezTo>
                  <a:pt x="4424037" y="1818025"/>
                  <a:pt x="4430362" y="1819885"/>
                  <a:pt x="4436761" y="1819885"/>
                </a:cubicBezTo>
                <a:cubicBezTo>
                  <a:pt x="4443310" y="1819885"/>
                  <a:pt x="4449635" y="1818025"/>
                  <a:pt x="4455737" y="1814304"/>
                </a:cubicBezTo>
                <a:cubicBezTo>
                  <a:pt x="4461690" y="1810732"/>
                  <a:pt x="4466453" y="1805523"/>
                  <a:pt x="4470025" y="1798677"/>
                </a:cubicBezTo>
                <a:cubicBezTo>
                  <a:pt x="4473596" y="1791980"/>
                  <a:pt x="4475382" y="1784241"/>
                  <a:pt x="4475382" y="1775460"/>
                </a:cubicBezTo>
                <a:cubicBezTo>
                  <a:pt x="4475382" y="1766530"/>
                  <a:pt x="4473596" y="1758717"/>
                  <a:pt x="4470025" y="1752019"/>
                </a:cubicBezTo>
                <a:cubicBezTo>
                  <a:pt x="4466453" y="1745471"/>
                  <a:pt x="4461690" y="1740336"/>
                  <a:pt x="4455737" y="1736616"/>
                </a:cubicBezTo>
                <a:cubicBezTo>
                  <a:pt x="4449635" y="1732895"/>
                  <a:pt x="4443310" y="1731035"/>
                  <a:pt x="4436761" y="1731035"/>
                </a:cubicBezTo>
                <a:close/>
                <a:moveTo>
                  <a:pt x="4245815" y="1731035"/>
                </a:moveTo>
                <a:cubicBezTo>
                  <a:pt x="4238820" y="1731035"/>
                  <a:pt x="4232420" y="1732821"/>
                  <a:pt x="4226616" y="1736393"/>
                </a:cubicBezTo>
                <a:cubicBezTo>
                  <a:pt x="4220663" y="1740113"/>
                  <a:pt x="4216049" y="1745099"/>
                  <a:pt x="4212775" y="1751350"/>
                </a:cubicBezTo>
                <a:cubicBezTo>
                  <a:pt x="4209352" y="1757898"/>
                  <a:pt x="4207641" y="1765712"/>
                  <a:pt x="4207641" y="1774790"/>
                </a:cubicBezTo>
                <a:cubicBezTo>
                  <a:pt x="4207641" y="1783571"/>
                  <a:pt x="4209352" y="1791385"/>
                  <a:pt x="4212775" y="1798231"/>
                </a:cubicBezTo>
                <a:cubicBezTo>
                  <a:pt x="4216049" y="1804779"/>
                  <a:pt x="4220663" y="1809765"/>
                  <a:pt x="4226616" y="1813188"/>
                </a:cubicBezTo>
                <a:cubicBezTo>
                  <a:pt x="4232569" y="1816611"/>
                  <a:pt x="4238969" y="1818322"/>
                  <a:pt x="4245815" y="1818322"/>
                </a:cubicBezTo>
                <a:cubicBezTo>
                  <a:pt x="4252959" y="1818322"/>
                  <a:pt x="4259284" y="1816611"/>
                  <a:pt x="4264791" y="1813188"/>
                </a:cubicBezTo>
                <a:cubicBezTo>
                  <a:pt x="4270595" y="1809616"/>
                  <a:pt x="4275208" y="1804556"/>
                  <a:pt x="4278632" y="1798007"/>
                </a:cubicBezTo>
                <a:cubicBezTo>
                  <a:pt x="4282055" y="1791459"/>
                  <a:pt x="4283766" y="1783720"/>
                  <a:pt x="4283766" y="1774790"/>
                </a:cubicBezTo>
                <a:cubicBezTo>
                  <a:pt x="4283766" y="1765563"/>
                  <a:pt x="4282055" y="1757675"/>
                  <a:pt x="4278632" y="1751127"/>
                </a:cubicBezTo>
                <a:cubicBezTo>
                  <a:pt x="4275208" y="1744429"/>
                  <a:pt x="4270595" y="1739444"/>
                  <a:pt x="4264791" y="1736169"/>
                </a:cubicBezTo>
                <a:cubicBezTo>
                  <a:pt x="4258837" y="1732746"/>
                  <a:pt x="4252512" y="1731035"/>
                  <a:pt x="4245815" y="1731035"/>
                </a:cubicBezTo>
                <a:close/>
                <a:moveTo>
                  <a:pt x="3991096" y="1731035"/>
                </a:moveTo>
                <a:cubicBezTo>
                  <a:pt x="3983952" y="1731035"/>
                  <a:pt x="3977255" y="1732821"/>
                  <a:pt x="3971004" y="1736393"/>
                </a:cubicBezTo>
                <a:cubicBezTo>
                  <a:pt x="3964902" y="1739964"/>
                  <a:pt x="3959916" y="1745099"/>
                  <a:pt x="3956047" y="1751796"/>
                </a:cubicBezTo>
                <a:cubicBezTo>
                  <a:pt x="3952326" y="1758345"/>
                  <a:pt x="3950466" y="1766233"/>
                  <a:pt x="3950466" y="1775460"/>
                </a:cubicBezTo>
                <a:cubicBezTo>
                  <a:pt x="3950466" y="1784538"/>
                  <a:pt x="3952326" y="1792352"/>
                  <a:pt x="3956047" y="1798900"/>
                </a:cubicBezTo>
                <a:cubicBezTo>
                  <a:pt x="3959916" y="1805598"/>
                  <a:pt x="3964902" y="1810732"/>
                  <a:pt x="3971004" y="1814304"/>
                </a:cubicBezTo>
                <a:cubicBezTo>
                  <a:pt x="3977552" y="1818025"/>
                  <a:pt x="3984250" y="1819885"/>
                  <a:pt x="3991096" y="1819885"/>
                </a:cubicBezTo>
                <a:cubicBezTo>
                  <a:pt x="3997942" y="1819885"/>
                  <a:pt x="4004639" y="1818025"/>
                  <a:pt x="4011187" y="1814304"/>
                </a:cubicBezTo>
                <a:cubicBezTo>
                  <a:pt x="4017141" y="1810881"/>
                  <a:pt x="4022052" y="1805746"/>
                  <a:pt x="4025921" y="1798900"/>
                </a:cubicBezTo>
                <a:cubicBezTo>
                  <a:pt x="4029642" y="1792352"/>
                  <a:pt x="4031502" y="1784538"/>
                  <a:pt x="4031502" y="1775460"/>
                </a:cubicBezTo>
                <a:cubicBezTo>
                  <a:pt x="4031502" y="1766233"/>
                  <a:pt x="4029642" y="1758345"/>
                  <a:pt x="4025921" y="1751796"/>
                </a:cubicBezTo>
                <a:cubicBezTo>
                  <a:pt x="4022052" y="1744950"/>
                  <a:pt x="4017141" y="1739816"/>
                  <a:pt x="4011187" y="1736393"/>
                </a:cubicBezTo>
                <a:cubicBezTo>
                  <a:pt x="4004937" y="1732821"/>
                  <a:pt x="3998239" y="1731035"/>
                  <a:pt x="3991096" y="1731035"/>
                </a:cubicBezTo>
                <a:close/>
                <a:moveTo>
                  <a:pt x="1424137" y="1731035"/>
                </a:moveTo>
                <a:cubicBezTo>
                  <a:pt x="1416993" y="1731035"/>
                  <a:pt x="1410296" y="1732821"/>
                  <a:pt x="1404045" y="1736393"/>
                </a:cubicBezTo>
                <a:cubicBezTo>
                  <a:pt x="1397943" y="1739964"/>
                  <a:pt x="1392958" y="1745099"/>
                  <a:pt x="1389088" y="1751796"/>
                </a:cubicBezTo>
                <a:cubicBezTo>
                  <a:pt x="1385367" y="1758345"/>
                  <a:pt x="1383507" y="1766233"/>
                  <a:pt x="1383507" y="1775460"/>
                </a:cubicBezTo>
                <a:cubicBezTo>
                  <a:pt x="1383507" y="1784538"/>
                  <a:pt x="1385367" y="1792352"/>
                  <a:pt x="1389088" y="1798900"/>
                </a:cubicBezTo>
                <a:cubicBezTo>
                  <a:pt x="1392958" y="1805598"/>
                  <a:pt x="1397943" y="1810732"/>
                  <a:pt x="1404045" y="1814304"/>
                </a:cubicBezTo>
                <a:cubicBezTo>
                  <a:pt x="1410594" y="1818025"/>
                  <a:pt x="1417291" y="1819885"/>
                  <a:pt x="1424137" y="1819885"/>
                </a:cubicBezTo>
                <a:cubicBezTo>
                  <a:pt x="1430983" y="1819885"/>
                  <a:pt x="1437680" y="1818025"/>
                  <a:pt x="1444229" y="1814304"/>
                </a:cubicBezTo>
                <a:cubicBezTo>
                  <a:pt x="1450182" y="1810881"/>
                  <a:pt x="1455093" y="1805746"/>
                  <a:pt x="1458963" y="1798900"/>
                </a:cubicBezTo>
                <a:cubicBezTo>
                  <a:pt x="1462684" y="1792352"/>
                  <a:pt x="1464544" y="1784538"/>
                  <a:pt x="1464544" y="1775460"/>
                </a:cubicBezTo>
                <a:cubicBezTo>
                  <a:pt x="1464544" y="1766233"/>
                  <a:pt x="1462684" y="1758345"/>
                  <a:pt x="1458963" y="1751796"/>
                </a:cubicBezTo>
                <a:cubicBezTo>
                  <a:pt x="1455093" y="1744950"/>
                  <a:pt x="1450182" y="1739816"/>
                  <a:pt x="1444229" y="1736393"/>
                </a:cubicBezTo>
                <a:cubicBezTo>
                  <a:pt x="1437978" y="1732821"/>
                  <a:pt x="1431281" y="1731035"/>
                  <a:pt x="1424137" y="1731035"/>
                </a:cubicBezTo>
                <a:close/>
                <a:moveTo>
                  <a:pt x="849288" y="1731035"/>
                </a:moveTo>
                <a:cubicBezTo>
                  <a:pt x="840359" y="1731035"/>
                  <a:pt x="832545" y="1734011"/>
                  <a:pt x="825848" y="1739964"/>
                </a:cubicBezTo>
                <a:cubicBezTo>
                  <a:pt x="819597" y="1745620"/>
                  <a:pt x="815430" y="1753359"/>
                  <a:pt x="813346" y="1763182"/>
                </a:cubicBezTo>
                <a:lnTo>
                  <a:pt x="884337" y="1763182"/>
                </a:lnTo>
                <a:cubicBezTo>
                  <a:pt x="884189" y="1758270"/>
                  <a:pt x="882849" y="1753359"/>
                  <a:pt x="880319" y="1748448"/>
                </a:cubicBezTo>
                <a:cubicBezTo>
                  <a:pt x="877938" y="1743685"/>
                  <a:pt x="874143" y="1739592"/>
                  <a:pt x="868934" y="1736169"/>
                </a:cubicBezTo>
                <a:cubicBezTo>
                  <a:pt x="863725" y="1732746"/>
                  <a:pt x="857176" y="1731035"/>
                  <a:pt x="849288" y="1731035"/>
                </a:cubicBezTo>
                <a:close/>
                <a:moveTo>
                  <a:pt x="675234" y="1731035"/>
                </a:moveTo>
                <a:cubicBezTo>
                  <a:pt x="668537" y="1731035"/>
                  <a:pt x="662137" y="1732895"/>
                  <a:pt x="656035" y="1736616"/>
                </a:cubicBezTo>
                <a:cubicBezTo>
                  <a:pt x="650231" y="1740188"/>
                  <a:pt x="645543" y="1745322"/>
                  <a:pt x="641971" y="1752019"/>
                </a:cubicBezTo>
                <a:cubicBezTo>
                  <a:pt x="638250" y="1759014"/>
                  <a:pt x="636390" y="1766828"/>
                  <a:pt x="636390" y="1775460"/>
                </a:cubicBezTo>
                <a:cubicBezTo>
                  <a:pt x="636390" y="1783943"/>
                  <a:pt x="638250" y="1791682"/>
                  <a:pt x="641971" y="1798677"/>
                </a:cubicBezTo>
                <a:cubicBezTo>
                  <a:pt x="645691" y="1805523"/>
                  <a:pt x="650380" y="1810732"/>
                  <a:pt x="656035" y="1814304"/>
                </a:cubicBezTo>
                <a:cubicBezTo>
                  <a:pt x="662137" y="1818025"/>
                  <a:pt x="668537" y="1819885"/>
                  <a:pt x="675234" y="1819885"/>
                </a:cubicBezTo>
                <a:cubicBezTo>
                  <a:pt x="681633" y="1819885"/>
                  <a:pt x="687959" y="1818025"/>
                  <a:pt x="694209" y="1814304"/>
                </a:cubicBezTo>
                <a:cubicBezTo>
                  <a:pt x="699865" y="1811030"/>
                  <a:pt x="704553" y="1805821"/>
                  <a:pt x="708274" y="1798677"/>
                </a:cubicBezTo>
                <a:cubicBezTo>
                  <a:pt x="711846" y="1791980"/>
                  <a:pt x="713632" y="1784241"/>
                  <a:pt x="713632" y="1775460"/>
                </a:cubicBezTo>
                <a:cubicBezTo>
                  <a:pt x="713632" y="1766530"/>
                  <a:pt x="711846" y="1758717"/>
                  <a:pt x="708274" y="1752019"/>
                </a:cubicBezTo>
                <a:cubicBezTo>
                  <a:pt x="704553" y="1745173"/>
                  <a:pt x="699865" y="1740039"/>
                  <a:pt x="694209" y="1736616"/>
                </a:cubicBezTo>
                <a:cubicBezTo>
                  <a:pt x="687959" y="1732895"/>
                  <a:pt x="681633" y="1731035"/>
                  <a:pt x="675234" y="1731035"/>
                </a:cubicBezTo>
                <a:close/>
                <a:moveTo>
                  <a:pt x="355328" y="1731035"/>
                </a:moveTo>
                <a:cubicBezTo>
                  <a:pt x="348928" y="1731035"/>
                  <a:pt x="342603" y="1732895"/>
                  <a:pt x="336352" y="1736616"/>
                </a:cubicBezTo>
                <a:cubicBezTo>
                  <a:pt x="330548" y="1740039"/>
                  <a:pt x="325785" y="1745248"/>
                  <a:pt x="322065" y="1752243"/>
                </a:cubicBezTo>
                <a:cubicBezTo>
                  <a:pt x="318493" y="1758940"/>
                  <a:pt x="316707" y="1766679"/>
                  <a:pt x="316707" y="1775460"/>
                </a:cubicBezTo>
                <a:cubicBezTo>
                  <a:pt x="316707" y="1784241"/>
                  <a:pt x="318493" y="1791980"/>
                  <a:pt x="322065" y="1798677"/>
                </a:cubicBezTo>
                <a:cubicBezTo>
                  <a:pt x="325785" y="1805672"/>
                  <a:pt x="330548" y="1810881"/>
                  <a:pt x="336352" y="1814304"/>
                </a:cubicBezTo>
                <a:cubicBezTo>
                  <a:pt x="342603" y="1818025"/>
                  <a:pt x="348928" y="1819885"/>
                  <a:pt x="355328" y="1819885"/>
                </a:cubicBezTo>
                <a:cubicBezTo>
                  <a:pt x="361876" y="1819885"/>
                  <a:pt x="368201" y="1818025"/>
                  <a:pt x="374303" y="1814304"/>
                </a:cubicBezTo>
                <a:cubicBezTo>
                  <a:pt x="380257" y="1810732"/>
                  <a:pt x="385019" y="1805523"/>
                  <a:pt x="388591" y="1798677"/>
                </a:cubicBezTo>
                <a:cubicBezTo>
                  <a:pt x="392163" y="1791980"/>
                  <a:pt x="393949" y="1784241"/>
                  <a:pt x="393949" y="1775460"/>
                </a:cubicBezTo>
                <a:cubicBezTo>
                  <a:pt x="393949" y="1766530"/>
                  <a:pt x="392163" y="1758717"/>
                  <a:pt x="388591" y="1752019"/>
                </a:cubicBezTo>
                <a:cubicBezTo>
                  <a:pt x="385019" y="1745471"/>
                  <a:pt x="380257" y="1740336"/>
                  <a:pt x="374303" y="1736616"/>
                </a:cubicBezTo>
                <a:cubicBezTo>
                  <a:pt x="368201" y="1732895"/>
                  <a:pt x="361876" y="1731035"/>
                  <a:pt x="355328" y="1731035"/>
                </a:cubicBezTo>
                <a:close/>
                <a:moveTo>
                  <a:pt x="5110878" y="1717194"/>
                </a:moveTo>
                <a:lnTo>
                  <a:pt x="5130300" y="1717194"/>
                </a:lnTo>
                <a:lnTo>
                  <a:pt x="5130300" y="1833726"/>
                </a:lnTo>
                <a:lnTo>
                  <a:pt x="5110878" y="1833726"/>
                </a:lnTo>
                <a:close/>
                <a:moveTo>
                  <a:pt x="1681461" y="1717194"/>
                </a:moveTo>
                <a:lnTo>
                  <a:pt x="1702222" y="1717194"/>
                </a:lnTo>
                <a:lnTo>
                  <a:pt x="1738388" y="1810955"/>
                </a:lnTo>
                <a:lnTo>
                  <a:pt x="1738834" y="1810955"/>
                </a:lnTo>
                <a:lnTo>
                  <a:pt x="1775446" y="1717194"/>
                </a:lnTo>
                <a:lnTo>
                  <a:pt x="1795761" y="1717194"/>
                </a:lnTo>
                <a:lnTo>
                  <a:pt x="1748210" y="1833726"/>
                </a:lnTo>
                <a:lnTo>
                  <a:pt x="1728565" y="1833726"/>
                </a:lnTo>
                <a:close/>
                <a:moveTo>
                  <a:pt x="753220" y="1717194"/>
                </a:moveTo>
                <a:lnTo>
                  <a:pt x="772642" y="1717194"/>
                </a:lnTo>
                <a:lnTo>
                  <a:pt x="772642" y="1833726"/>
                </a:lnTo>
                <a:lnTo>
                  <a:pt x="753220" y="1833726"/>
                </a:lnTo>
                <a:close/>
                <a:moveTo>
                  <a:pt x="5571799" y="1713622"/>
                </a:moveTo>
                <a:cubicBezTo>
                  <a:pt x="5577008" y="1713622"/>
                  <a:pt x="5581622" y="1714440"/>
                  <a:pt x="5585640" y="1716078"/>
                </a:cubicBezTo>
                <a:lnTo>
                  <a:pt x="5585640" y="1737062"/>
                </a:lnTo>
                <a:cubicBezTo>
                  <a:pt x="5580580" y="1734532"/>
                  <a:pt x="5575073" y="1733267"/>
                  <a:pt x="5569120" y="1733267"/>
                </a:cubicBezTo>
                <a:cubicBezTo>
                  <a:pt x="5563613" y="1733267"/>
                  <a:pt x="5558404" y="1734904"/>
                  <a:pt x="5553493" y="1738178"/>
                </a:cubicBezTo>
                <a:cubicBezTo>
                  <a:pt x="5548879" y="1741155"/>
                  <a:pt x="5545084" y="1745471"/>
                  <a:pt x="5542108" y="1751127"/>
                </a:cubicBezTo>
                <a:cubicBezTo>
                  <a:pt x="5539429" y="1756038"/>
                  <a:pt x="5538089" y="1761842"/>
                  <a:pt x="5538089" y="1768539"/>
                </a:cubicBezTo>
                <a:lnTo>
                  <a:pt x="5538089" y="1833726"/>
                </a:lnTo>
                <a:lnTo>
                  <a:pt x="5518667" y="1833726"/>
                </a:lnTo>
                <a:lnTo>
                  <a:pt x="5518667" y="1717194"/>
                </a:lnTo>
                <a:lnTo>
                  <a:pt x="5536973" y="1717194"/>
                </a:lnTo>
                <a:lnTo>
                  <a:pt x="5536973" y="1735946"/>
                </a:lnTo>
                <a:lnTo>
                  <a:pt x="5538089" y="1735946"/>
                </a:lnTo>
                <a:cubicBezTo>
                  <a:pt x="5540173" y="1729695"/>
                  <a:pt x="5544563" y="1724412"/>
                  <a:pt x="5551261" y="1720096"/>
                </a:cubicBezTo>
                <a:cubicBezTo>
                  <a:pt x="5557809" y="1715780"/>
                  <a:pt x="5564655" y="1713622"/>
                  <a:pt x="5571799" y="1713622"/>
                </a:cubicBezTo>
                <a:close/>
                <a:moveTo>
                  <a:pt x="1204616" y="1713622"/>
                </a:moveTo>
                <a:cubicBezTo>
                  <a:pt x="1209825" y="1713622"/>
                  <a:pt x="1214438" y="1714440"/>
                  <a:pt x="1218457" y="1716078"/>
                </a:cubicBezTo>
                <a:lnTo>
                  <a:pt x="1218457" y="1737062"/>
                </a:lnTo>
                <a:cubicBezTo>
                  <a:pt x="1213396" y="1734532"/>
                  <a:pt x="1207890" y="1733267"/>
                  <a:pt x="1201937" y="1733267"/>
                </a:cubicBezTo>
                <a:cubicBezTo>
                  <a:pt x="1196430" y="1733267"/>
                  <a:pt x="1191221" y="1734904"/>
                  <a:pt x="1186310" y="1738178"/>
                </a:cubicBezTo>
                <a:cubicBezTo>
                  <a:pt x="1181696" y="1741155"/>
                  <a:pt x="1177901" y="1745471"/>
                  <a:pt x="1174924" y="1751127"/>
                </a:cubicBezTo>
                <a:cubicBezTo>
                  <a:pt x="1172245" y="1756038"/>
                  <a:pt x="1170906" y="1761842"/>
                  <a:pt x="1170906" y="1768539"/>
                </a:cubicBezTo>
                <a:lnTo>
                  <a:pt x="1170906" y="1833726"/>
                </a:lnTo>
                <a:lnTo>
                  <a:pt x="1151484" y="1833726"/>
                </a:lnTo>
                <a:lnTo>
                  <a:pt x="1151484" y="1717194"/>
                </a:lnTo>
                <a:lnTo>
                  <a:pt x="1169790" y="1717194"/>
                </a:lnTo>
                <a:lnTo>
                  <a:pt x="1169790" y="1735946"/>
                </a:lnTo>
                <a:lnTo>
                  <a:pt x="1170906" y="1735946"/>
                </a:lnTo>
                <a:cubicBezTo>
                  <a:pt x="1172990" y="1729695"/>
                  <a:pt x="1177380" y="1724412"/>
                  <a:pt x="1184077" y="1720096"/>
                </a:cubicBezTo>
                <a:cubicBezTo>
                  <a:pt x="1190626" y="1715780"/>
                  <a:pt x="1197472" y="1713622"/>
                  <a:pt x="1204616" y="1713622"/>
                </a:cubicBezTo>
                <a:close/>
                <a:moveTo>
                  <a:pt x="5923778" y="1713399"/>
                </a:moveTo>
                <a:cubicBezTo>
                  <a:pt x="5936130" y="1713399"/>
                  <a:pt x="5946771" y="1716375"/>
                  <a:pt x="5955701" y="1722328"/>
                </a:cubicBezTo>
                <a:cubicBezTo>
                  <a:pt x="5964333" y="1728133"/>
                  <a:pt x="5970435" y="1735946"/>
                  <a:pt x="5974007" y="1745769"/>
                </a:cubicBezTo>
                <a:lnTo>
                  <a:pt x="5956371" y="1753136"/>
                </a:lnTo>
                <a:cubicBezTo>
                  <a:pt x="5953394" y="1745694"/>
                  <a:pt x="5949152" y="1740188"/>
                  <a:pt x="5943646" y="1736616"/>
                </a:cubicBezTo>
                <a:cubicBezTo>
                  <a:pt x="5937990" y="1732895"/>
                  <a:pt x="5931070" y="1731035"/>
                  <a:pt x="5922884" y="1731035"/>
                </a:cubicBezTo>
                <a:cubicBezTo>
                  <a:pt x="5916038" y="1731035"/>
                  <a:pt x="5909639" y="1732895"/>
                  <a:pt x="5903686" y="1736616"/>
                </a:cubicBezTo>
                <a:cubicBezTo>
                  <a:pt x="5897732" y="1740336"/>
                  <a:pt x="5892970" y="1745545"/>
                  <a:pt x="5889398" y="1752243"/>
                </a:cubicBezTo>
                <a:cubicBezTo>
                  <a:pt x="5885826" y="1758940"/>
                  <a:pt x="5884040" y="1766679"/>
                  <a:pt x="5884040" y="1775460"/>
                </a:cubicBezTo>
                <a:cubicBezTo>
                  <a:pt x="5884040" y="1784092"/>
                  <a:pt x="5885826" y="1791757"/>
                  <a:pt x="5889398" y="1798454"/>
                </a:cubicBezTo>
                <a:cubicBezTo>
                  <a:pt x="5892970" y="1805151"/>
                  <a:pt x="5897732" y="1810360"/>
                  <a:pt x="5903686" y="1814081"/>
                </a:cubicBezTo>
                <a:cubicBezTo>
                  <a:pt x="5909788" y="1817950"/>
                  <a:pt x="5916187" y="1819885"/>
                  <a:pt x="5922884" y="1819885"/>
                </a:cubicBezTo>
                <a:cubicBezTo>
                  <a:pt x="5930921" y="1819885"/>
                  <a:pt x="5937990" y="1817950"/>
                  <a:pt x="5944092" y="1814081"/>
                </a:cubicBezTo>
                <a:cubicBezTo>
                  <a:pt x="5950046" y="1810360"/>
                  <a:pt x="5954510" y="1804928"/>
                  <a:pt x="5957487" y="1797784"/>
                </a:cubicBezTo>
                <a:lnTo>
                  <a:pt x="5974676" y="1805151"/>
                </a:lnTo>
                <a:cubicBezTo>
                  <a:pt x="5970658" y="1814676"/>
                  <a:pt x="5964333" y="1822415"/>
                  <a:pt x="5955701" y="1828368"/>
                </a:cubicBezTo>
                <a:cubicBezTo>
                  <a:pt x="5947069" y="1834321"/>
                  <a:pt x="5936428" y="1837298"/>
                  <a:pt x="5923778" y="1837298"/>
                </a:cubicBezTo>
                <a:cubicBezTo>
                  <a:pt x="5912466" y="1837298"/>
                  <a:pt x="5902346" y="1834619"/>
                  <a:pt x="5893416" y="1829261"/>
                </a:cubicBezTo>
                <a:cubicBezTo>
                  <a:pt x="5884636" y="1823903"/>
                  <a:pt x="5877641" y="1816536"/>
                  <a:pt x="5872432" y="1807160"/>
                </a:cubicBezTo>
                <a:cubicBezTo>
                  <a:pt x="5867372" y="1797933"/>
                  <a:pt x="5864842" y="1787366"/>
                  <a:pt x="5864842" y="1775460"/>
                </a:cubicBezTo>
                <a:cubicBezTo>
                  <a:pt x="5864842" y="1763554"/>
                  <a:pt x="5867372" y="1752987"/>
                  <a:pt x="5872432" y="1743760"/>
                </a:cubicBezTo>
                <a:cubicBezTo>
                  <a:pt x="5877790" y="1734086"/>
                  <a:pt x="5884784" y="1726644"/>
                  <a:pt x="5893416" y="1721435"/>
                </a:cubicBezTo>
                <a:cubicBezTo>
                  <a:pt x="5902346" y="1716078"/>
                  <a:pt x="5912466" y="1713399"/>
                  <a:pt x="5923778" y="1713399"/>
                </a:cubicBezTo>
                <a:close/>
                <a:moveTo>
                  <a:pt x="5206947" y="1713399"/>
                </a:moveTo>
                <a:cubicBezTo>
                  <a:pt x="5218109" y="1713399"/>
                  <a:pt x="5228006" y="1716003"/>
                  <a:pt x="5236638" y="1721212"/>
                </a:cubicBezTo>
                <a:cubicBezTo>
                  <a:pt x="5244973" y="1726272"/>
                  <a:pt x="5251372" y="1733267"/>
                  <a:pt x="5255837" y="1742197"/>
                </a:cubicBezTo>
                <a:cubicBezTo>
                  <a:pt x="5260451" y="1751424"/>
                  <a:pt x="5262757" y="1761768"/>
                  <a:pt x="5262757" y="1773228"/>
                </a:cubicBezTo>
                <a:cubicBezTo>
                  <a:pt x="5262757" y="1774120"/>
                  <a:pt x="5262609" y="1776055"/>
                  <a:pt x="5262311" y="1779032"/>
                </a:cubicBezTo>
                <a:lnTo>
                  <a:pt x="5169889" y="1779032"/>
                </a:lnTo>
                <a:cubicBezTo>
                  <a:pt x="5170335" y="1787961"/>
                  <a:pt x="5172493" y="1795477"/>
                  <a:pt x="5176363" y="1801579"/>
                </a:cubicBezTo>
                <a:cubicBezTo>
                  <a:pt x="5180083" y="1807384"/>
                  <a:pt x="5184920" y="1811923"/>
                  <a:pt x="5190873" y="1815197"/>
                </a:cubicBezTo>
                <a:cubicBezTo>
                  <a:pt x="5196678" y="1818322"/>
                  <a:pt x="5202780" y="1819885"/>
                  <a:pt x="5209179" y="1819885"/>
                </a:cubicBezTo>
                <a:cubicBezTo>
                  <a:pt x="5224360" y="1819885"/>
                  <a:pt x="5235894" y="1812816"/>
                  <a:pt x="5243782" y="1798677"/>
                </a:cubicBezTo>
                <a:lnTo>
                  <a:pt x="5260079" y="1806714"/>
                </a:lnTo>
                <a:cubicBezTo>
                  <a:pt x="5255167" y="1816090"/>
                  <a:pt x="5248396" y="1823531"/>
                  <a:pt x="5239764" y="1829038"/>
                </a:cubicBezTo>
                <a:cubicBezTo>
                  <a:pt x="5231132" y="1834545"/>
                  <a:pt x="5220714" y="1837298"/>
                  <a:pt x="5208510" y="1837298"/>
                </a:cubicBezTo>
                <a:cubicBezTo>
                  <a:pt x="5197199" y="1837298"/>
                  <a:pt x="5187227" y="1834694"/>
                  <a:pt x="5178595" y="1829485"/>
                </a:cubicBezTo>
                <a:cubicBezTo>
                  <a:pt x="5169665" y="1824127"/>
                  <a:pt x="5162745" y="1816760"/>
                  <a:pt x="5157834" y="1807384"/>
                </a:cubicBezTo>
                <a:cubicBezTo>
                  <a:pt x="5152922" y="1798007"/>
                  <a:pt x="5150467" y="1787441"/>
                  <a:pt x="5150467" y="1775683"/>
                </a:cubicBezTo>
                <a:cubicBezTo>
                  <a:pt x="5150467" y="1764372"/>
                  <a:pt x="5152773" y="1754029"/>
                  <a:pt x="5157387" y="1744653"/>
                </a:cubicBezTo>
                <a:cubicBezTo>
                  <a:pt x="5162150" y="1734979"/>
                  <a:pt x="5168773" y="1727388"/>
                  <a:pt x="5177256" y="1721882"/>
                </a:cubicBezTo>
                <a:cubicBezTo>
                  <a:pt x="5186037" y="1716226"/>
                  <a:pt x="5195934" y="1713399"/>
                  <a:pt x="5206947" y="1713399"/>
                </a:cubicBezTo>
                <a:close/>
                <a:moveTo>
                  <a:pt x="4837928" y="1713399"/>
                </a:moveTo>
                <a:cubicBezTo>
                  <a:pt x="4850280" y="1713399"/>
                  <a:pt x="4860922" y="1716375"/>
                  <a:pt x="4869851" y="1722328"/>
                </a:cubicBezTo>
                <a:cubicBezTo>
                  <a:pt x="4878483" y="1728133"/>
                  <a:pt x="4884585" y="1735946"/>
                  <a:pt x="4888157" y="1745769"/>
                </a:cubicBezTo>
                <a:lnTo>
                  <a:pt x="4870521" y="1753136"/>
                </a:lnTo>
                <a:cubicBezTo>
                  <a:pt x="4867544" y="1745694"/>
                  <a:pt x="4863303" y="1740188"/>
                  <a:pt x="4857796" y="1736616"/>
                </a:cubicBezTo>
                <a:cubicBezTo>
                  <a:pt x="4852141" y="1732895"/>
                  <a:pt x="4845220" y="1731035"/>
                  <a:pt x="4837035" y="1731035"/>
                </a:cubicBezTo>
                <a:cubicBezTo>
                  <a:pt x="4830189" y="1731035"/>
                  <a:pt x="4823789" y="1732895"/>
                  <a:pt x="4817836" y="1736616"/>
                </a:cubicBezTo>
                <a:cubicBezTo>
                  <a:pt x="4811883" y="1740336"/>
                  <a:pt x="4807120" y="1745545"/>
                  <a:pt x="4803548" y="1752243"/>
                </a:cubicBezTo>
                <a:cubicBezTo>
                  <a:pt x="4799976" y="1758940"/>
                  <a:pt x="4798190" y="1766679"/>
                  <a:pt x="4798190" y="1775460"/>
                </a:cubicBezTo>
                <a:cubicBezTo>
                  <a:pt x="4798190" y="1784092"/>
                  <a:pt x="4799976" y="1791757"/>
                  <a:pt x="4803548" y="1798454"/>
                </a:cubicBezTo>
                <a:cubicBezTo>
                  <a:pt x="4807120" y="1805151"/>
                  <a:pt x="4811883" y="1810360"/>
                  <a:pt x="4817836" y="1814081"/>
                </a:cubicBezTo>
                <a:cubicBezTo>
                  <a:pt x="4823938" y="1817950"/>
                  <a:pt x="4830337" y="1819885"/>
                  <a:pt x="4837035" y="1819885"/>
                </a:cubicBezTo>
                <a:cubicBezTo>
                  <a:pt x="4845071" y="1819885"/>
                  <a:pt x="4852141" y="1817950"/>
                  <a:pt x="4858243" y="1814081"/>
                </a:cubicBezTo>
                <a:cubicBezTo>
                  <a:pt x="4864196" y="1810360"/>
                  <a:pt x="4868661" y="1804928"/>
                  <a:pt x="4871637" y="1797784"/>
                </a:cubicBezTo>
                <a:lnTo>
                  <a:pt x="4888827" y="1805151"/>
                </a:lnTo>
                <a:cubicBezTo>
                  <a:pt x="4884808" y="1814676"/>
                  <a:pt x="4878483" y="1822415"/>
                  <a:pt x="4869851" y="1828368"/>
                </a:cubicBezTo>
                <a:cubicBezTo>
                  <a:pt x="4861219" y="1834321"/>
                  <a:pt x="4850578" y="1837298"/>
                  <a:pt x="4837928" y="1837298"/>
                </a:cubicBezTo>
                <a:cubicBezTo>
                  <a:pt x="4826617" y="1837298"/>
                  <a:pt x="4816496" y="1834619"/>
                  <a:pt x="4807567" y="1829261"/>
                </a:cubicBezTo>
                <a:cubicBezTo>
                  <a:pt x="4798786" y="1823903"/>
                  <a:pt x="4791791" y="1816536"/>
                  <a:pt x="4786582" y="1807160"/>
                </a:cubicBezTo>
                <a:cubicBezTo>
                  <a:pt x="4781522" y="1797933"/>
                  <a:pt x="4778992" y="1787366"/>
                  <a:pt x="4778992" y="1775460"/>
                </a:cubicBezTo>
                <a:cubicBezTo>
                  <a:pt x="4778992" y="1763554"/>
                  <a:pt x="4781522" y="1752987"/>
                  <a:pt x="4786582" y="1743760"/>
                </a:cubicBezTo>
                <a:cubicBezTo>
                  <a:pt x="4791940" y="1734086"/>
                  <a:pt x="4798935" y="1726644"/>
                  <a:pt x="4807567" y="1721435"/>
                </a:cubicBezTo>
                <a:cubicBezTo>
                  <a:pt x="4816496" y="1716078"/>
                  <a:pt x="4826617" y="1713399"/>
                  <a:pt x="4837928" y="1713399"/>
                </a:cubicBezTo>
                <a:close/>
                <a:moveTo>
                  <a:pt x="4243136" y="1713399"/>
                </a:moveTo>
                <a:cubicBezTo>
                  <a:pt x="4252066" y="1713399"/>
                  <a:pt x="4259954" y="1715259"/>
                  <a:pt x="4266800" y="1718980"/>
                </a:cubicBezTo>
                <a:cubicBezTo>
                  <a:pt x="4273646" y="1722700"/>
                  <a:pt x="4279004" y="1727686"/>
                  <a:pt x="4282873" y="1733937"/>
                </a:cubicBezTo>
                <a:lnTo>
                  <a:pt x="4283766" y="1733937"/>
                </a:lnTo>
                <a:lnTo>
                  <a:pt x="4283766" y="1717194"/>
                </a:lnTo>
                <a:lnTo>
                  <a:pt x="4302295" y="1717194"/>
                </a:lnTo>
                <a:lnTo>
                  <a:pt x="4302295" y="1829261"/>
                </a:lnTo>
                <a:cubicBezTo>
                  <a:pt x="4302295" y="1847865"/>
                  <a:pt x="4297086" y="1862152"/>
                  <a:pt x="4286668" y="1872124"/>
                </a:cubicBezTo>
                <a:cubicBezTo>
                  <a:pt x="4276399" y="1881946"/>
                  <a:pt x="4262781" y="1886858"/>
                  <a:pt x="4245815" y="1886858"/>
                </a:cubicBezTo>
                <a:cubicBezTo>
                  <a:pt x="4231974" y="1886858"/>
                  <a:pt x="4220663" y="1883658"/>
                  <a:pt x="4211882" y="1877258"/>
                </a:cubicBezTo>
                <a:cubicBezTo>
                  <a:pt x="4202952" y="1870859"/>
                  <a:pt x="4196925" y="1863120"/>
                  <a:pt x="4193800" y="1854041"/>
                </a:cubicBezTo>
                <a:lnTo>
                  <a:pt x="4211659" y="1846451"/>
                </a:lnTo>
                <a:cubicBezTo>
                  <a:pt x="4214189" y="1853297"/>
                  <a:pt x="4218431" y="1858804"/>
                  <a:pt x="4224384" y="1862971"/>
                </a:cubicBezTo>
                <a:cubicBezTo>
                  <a:pt x="4230337" y="1867138"/>
                  <a:pt x="4237481" y="1869222"/>
                  <a:pt x="4245815" y="1869222"/>
                </a:cubicBezTo>
                <a:cubicBezTo>
                  <a:pt x="4257721" y="1869222"/>
                  <a:pt x="4267023" y="1865724"/>
                  <a:pt x="4273720" y="1858729"/>
                </a:cubicBezTo>
                <a:cubicBezTo>
                  <a:pt x="4280417" y="1851883"/>
                  <a:pt x="4283766" y="1841912"/>
                  <a:pt x="4283766" y="1828815"/>
                </a:cubicBezTo>
                <a:lnTo>
                  <a:pt x="4283766" y="1815867"/>
                </a:lnTo>
                <a:lnTo>
                  <a:pt x="4282873" y="1815867"/>
                </a:lnTo>
                <a:cubicBezTo>
                  <a:pt x="4279152" y="1821671"/>
                  <a:pt x="4273795" y="1826508"/>
                  <a:pt x="4266800" y="1830378"/>
                </a:cubicBezTo>
                <a:cubicBezTo>
                  <a:pt x="4259954" y="1834098"/>
                  <a:pt x="4252066" y="1835959"/>
                  <a:pt x="4243136" y="1835959"/>
                </a:cubicBezTo>
                <a:cubicBezTo>
                  <a:pt x="4233016" y="1835959"/>
                  <a:pt x="4223788" y="1833354"/>
                  <a:pt x="4215454" y="1828145"/>
                </a:cubicBezTo>
                <a:cubicBezTo>
                  <a:pt x="4207268" y="1823085"/>
                  <a:pt x="4200720" y="1815867"/>
                  <a:pt x="4195809" y="1806491"/>
                </a:cubicBezTo>
                <a:cubicBezTo>
                  <a:pt x="4190897" y="1797114"/>
                  <a:pt x="4188442" y="1786548"/>
                  <a:pt x="4188442" y="1774790"/>
                </a:cubicBezTo>
                <a:cubicBezTo>
                  <a:pt x="4188442" y="1763033"/>
                  <a:pt x="4190897" y="1752466"/>
                  <a:pt x="4195809" y="1743090"/>
                </a:cubicBezTo>
                <a:cubicBezTo>
                  <a:pt x="4200869" y="1733565"/>
                  <a:pt x="4207417" y="1726272"/>
                  <a:pt x="4215454" y="1721212"/>
                </a:cubicBezTo>
                <a:cubicBezTo>
                  <a:pt x="4223788" y="1716003"/>
                  <a:pt x="4233016" y="1713399"/>
                  <a:pt x="4243136" y="1713399"/>
                </a:cubicBezTo>
                <a:close/>
                <a:moveTo>
                  <a:pt x="4128017" y="1713399"/>
                </a:moveTo>
                <a:cubicBezTo>
                  <a:pt x="4142007" y="1713399"/>
                  <a:pt x="4152649" y="1717491"/>
                  <a:pt x="4159941" y="1725677"/>
                </a:cubicBezTo>
                <a:cubicBezTo>
                  <a:pt x="4167383" y="1734011"/>
                  <a:pt x="4171103" y="1745099"/>
                  <a:pt x="4171103" y="1758940"/>
                </a:cubicBezTo>
                <a:lnTo>
                  <a:pt x="4171103" y="1833726"/>
                </a:lnTo>
                <a:lnTo>
                  <a:pt x="4151681" y="1833726"/>
                </a:lnTo>
                <a:lnTo>
                  <a:pt x="4151681" y="1761842"/>
                </a:lnTo>
                <a:cubicBezTo>
                  <a:pt x="4151681" y="1751127"/>
                  <a:pt x="4149077" y="1743313"/>
                  <a:pt x="4143868" y="1738402"/>
                </a:cubicBezTo>
                <a:cubicBezTo>
                  <a:pt x="4138808" y="1733490"/>
                  <a:pt x="4131738" y="1731035"/>
                  <a:pt x="4122660" y="1731035"/>
                </a:cubicBezTo>
                <a:cubicBezTo>
                  <a:pt x="4116409" y="1731035"/>
                  <a:pt x="4110828" y="1732821"/>
                  <a:pt x="4105916" y="1736393"/>
                </a:cubicBezTo>
                <a:cubicBezTo>
                  <a:pt x="4100708" y="1740262"/>
                  <a:pt x="4096838" y="1744876"/>
                  <a:pt x="4094308" y="1750234"/>
                </a:cubicBezTo>
                <a:cubicBezTo>
                  <a:pt x="4091629" y="1756038"/>
                  <a:pt x="4090290" y="1761991"/>
                  <a:pt x="4090290" y="1768093"/>
                </a:cubicBezTo>
                <a:lnTo>
                  <a:pt x="4090290" y="1833726"/>
                </a:lnTo>
                <a:lnTo>
                  <a:pt x="4070867" y="1833726"/>
                </a:lnTo>
                <a:lnTo>
                  <a:pt x="4070867" y="1717194"/>
                </a:lnTo>
                <a:lnTo>
                  <a:pt x="4089173" y="1717194"/>
                </a:lnTo>
                <a:lnTo>
                  <a:pt x="4089173" y="1734383"/>
                </a:lnTo>
                <a:lnTo>
                  <a:pt x="4090290" y="1734383"/>
                </a:lnTo>
                <a:cubicBezTo>
                  <a:pt x="4093415" y="1728579"/>
                  <a:pt x="4098475" y="1723668"/>
                  <a:pt x="4105470" y="1719649"/>
                </a:cubicBezTo>
                <a:cubicBezTo>
                  <a:pt x="4112614" y="1715482"/>
                  <a:pt x="4120130" y="1713399"/>
                  <a:pt x="4128017" y="1713399"/>
                </a:cubicBezTo>
                <a:close/>
                <a:moveTo>
                  <a:pt x="3991096" y="1713399"/>
                </a:moveTo>
                <a:cubicBezTo>
                  <a:pt x="4002555" y="1713399"/>
                  <a:pt x="4012825" y="1716152"/>
                  <a:pt x="4021903" y="1721659"/>
                </a:cubicBezTo>
                <a:cubicBezTo>
                  <a:pt x="4030982" y="1727165"/>
                  <a:pt x="4038125" y="1734681"/>
                  <a:pt x="4043334" y="1744206"/>
                </a:cubicBezTo>
                <a:cubicBezTo>
                  <a:pt x="4048394" y="1753433"/>
                  <a:pt x="4050925" y="1763851"/>
                  <a:pt x="4050925" y="1775460"/>
                </a:cubicBezTo>
                <a:cubicBezTo>
                  <a:pt x="4050925" y="1787069"/>
                  <a:pt x="4048394" y="1797486"/>
                  <a:pt x="4043334" y="1806714"/>
                </a:cubicBezTo>
                <a:cubicBezTo>
                  <a:pt x="4038125" y="1816239"/>
                  <a:pt x="4030982" y="1823755"/>
                  <a:pt x="4021903" y="1829261"/>
                </a:cubicBezTo>
                <a:cubicBezTo>
                  <a:pt x="4013122" y="1834619"/>
                  <a:pt x="4002853" y="1837298"/>
                  <a:pt x="3991096" y="1837298"/>
                </a:cubicBezTo>
                <a:cubicBezTo>
                  <a:pt x="3979338" y="1837298"/>
                  <a:pt x="3969069" y="1834619"/>
                  <a:pt x="3960288" y="1829261"/>
                </a:cubicBezTo>
                <a:cubicBezTo>
                  <a:pt x="3951210" y="1823755"/>
                  <a:pt x="3944066" y="1816239"/>
                  <a:pt x="3938857" y="1806714"/>
                </a:cubicBezTo>
                <a:cubicBezTo>
                  <a:pt x="3933797" y="1797486"/>
                  <a:pt x="3931267" y="1787069"/>
                  <a:pt x="3931267" y="1775460"/>
                </a:cubicBezTo>
                <a:cubicBezTo>
                  <a:pt x="3931267" y="1763851"/>
                  <a:pt x="3933797" y="1753433"/>
                  <a:pt x="3938857" y="1744206"/>
                </a:cubicBezTo>
                <a:cubicBezTo>
                  <a:pt x="3944066" y="1734681"/>
                  <a:pt x="3951210" y="1727165"/>
                  <a:pt x="3960288" y="1721659"/>
                </a:cubicBezTo>
                <a:cubicBezTo>
                  <a:pt x="3969367" y="1716152"/>
                  <a:pt x="3979636" y="1713399"/>
                  <a:pt x="3991096" y="1713399"/>
                </a:cubicBezTo>
                <a:close/>
                <a:moveTo>
                  <a:pt x="1852241" y="1713399"/>
                </a:moveTo>
                <a:cubicBezTo>
                  <a:pt x="1868017" y="1713399"/>
                  <a:pt x="1880444" y="1717566"/>
                  <a:pt x="1889523" y="1725900"/>
                </a:cubicBezTo>
                <a:cubicBezTo>
                  <a:pt x="1898452" y="1734086"/>
                  <a:pt x="1902917" y="1745397"/>
                  <a:pt x="1902917" y="1759833"/>
                </a:cubicBezTo>
                <a:lnTo>
                  <a:pt x="1902917" y="1833726"/>
                </a:lnTo>
                <a:lnTo>
                  <a:pt x="1884388" y="1833726"/>
                </a:lnTo>
                <a:lnTo>
                  <a:pt x="1884388" y="1816983"/>
                </a:lnTo>
                <a:lnTo>
                  <a:pt x="1883495" y="1816983"/>
                </a:lnTo>
                <a:cubicBezTo>
                  <a:pt x="1880072" y="1822787"/>
                  <a:pt x="1875086" y="1827624"/>
                  <a:pt x="1868538" y="1831494"/>
                </a:cubicBezTo>
                <a:cubicBezTo>
                  <a:pt x="1862138" y="1835363"/>
                  <a:pt x="1854548" y="1837298"/>
                  <a:pt x="1845767" y="1837298"/>
                </a:cubicBezTo>
                <a:cubicBezTo>
                  <a:pt x="1837135" y="1837298"/>
                  <a:pt x="1829545" y="1835661"/>
                  <a:pt x="1822996" y="1832387"/>
                </a:cubicBezTo>
                <a:cubicBezTo>
                  <a:pt x="1816150" y="1828964"/>
                  <a:pt x="1810941" y="1824350"/>
                  <a:pt x="1807369" y="1818546"/>
                </a:cubicBezTo>
                <a:cubicBezTo>
                  <a:pt x="1803798" y="1812741"/>
                  <a:pt x="1802012" y="1806044"/>
                  <a:pt x="1802012" y="1798454"/>
                </a:cubicBezTo>
                <a:cubicBezTo>
                  <a:pt x="1802012" y="1786101"/>
                  <a:pt x="1806625" y="1776502"/>
                  <a:pt x="1815853" y="1769656"/>
                </a:cubicBezTo>
                <a:cubicBezTo>
                  <a:pt x="1825378" y="1762661"/>
                  <a:pt x="1837135" y="1759163"/>
                  <a:pt x="1851125" y="1759163"/>
                </a:cubicBezTo>
                <a:cubicBezTo>
                  <a:pt x="1858417" y="1759163"/>
                  <a:pt x="1864966" y="1759907"/>
                  <a:pt x="1870770" y="1761396"/>
                </a:cubicBezTo>
                <a:cubicBezTo>
                  <a:pt x="1876723" y="1762884"/>
                  <a:pt x="1881263" y="1764670"/>
                  <a:pt x="1884388" y="1766753"/>
                </a:cubicBezTo>
                <a:lnTo>
                  <a:pt x="1884388" y="1759610"/>
                </a:lnTo>
                <a:cubicBezTo>
                  <a:pt x="1884388" y="1751127"/>
                  <a:pt x="1881411" y="1744206"/>
                  <a:pt x="1875458" y="1738848"/>
                </a:cubicBezTo>
                <a:cubicBezTo>
                  <a:pt x="1869505" y="1733490"/>
                  <a:pt x="1861766" y="1730811"/>
                  <a:pt x="1852241" y="1730811"/>
                </a:cubicBezTo>
                <a:cubicBezTo>
                  <a:pt x="1845842" y="1730811"/>
                  <a:pt x="1839888" y="1732225"/>
                  <a:pt x="1834382" y="1735053"/>
                </a:cubicBezTo>
                <a:cubicBezTo>
                  <a:pt x="1828577" y="1738030"/>
                  <a:pt x="1824187" y="1741974"/>
                  <a:pt x="1821210" y="1746885"/>
                </a:cubicBezTo>
                <a:lnTo>
                  <a:pt x="1806476" y="1735946"/>
                </a:lnTo>
                <a:cubicBezTo>
                  <a:pt x="1810941" y="1729100"/>
                  <a:pt x="1817267" y="1723593"/>
                  <a:pt x="1825452" y="1719426"/>
                </a:cubicBezTo>
                <a:cubicBezTo>
                  <a:pt x="1833489" y="1715408"/>
                  <a:pt x="1842418" y="1713399"/>
                  <a:pt x="1852241" y="1713399"/>
                </a:cubicBezTo>
                <a:close/>
                <a:moveTo>
                  <a:pt x="1556594" y="1713399"/>
                </a:moveTo>
                <a:cubicBezTo>
                  <a:pt x="1568947" y="1713399"/>
                  <a:pt x="1579588" y="1716375"/>
                  <a:pt x="1588518" y="1722328"/>
                </a:cubicBezTo>
                <a:cubicBezTo>
                  <a:pt x="1597150" y="1728133"/>
                  <a:pt x="1603252" y="1735946"/>
                  <a:pt x="1606824" y="1745769"/>
                </a:cubicBezTo>
                <a:lnTo>
                  <a:pt x="1589187" y="1753136"/>
                </a:lnTo>
                <a:cubicBezTo>
                  <a:pt x="1586211" y="1745694"/>
                  <a:pt x="1581969" y="1740188"/>
                  <a:pt x="1576463" y="1736616"/>
                </a:cubicBezTo>
                <a:cubicBezTo>
                  <a:pt x="1570807" y="1732895"/>
                  <a:pt x="1563887" y="1731035"/>
                  <a:pt x="1555701" y="1731035"/>
                </a:cubicBezTo>
                <a:cubicBezTo>
                  <a:pt x="1548855" y="1731035"/>
                  <a:pt x="1542455" y="1732895"/>
                  <a:pt x="1536502" y="1736616"/>
                </a:cubicBezTo>
                <a:cubicBezTo>
                  <a:pt x="1530549" y="1740336"/>
                  <a:pt x="1525787" y="1745545"/>
                  <a:pt x="1522215" y="1752243"/>
                </a:cubicBezTo>
                <a:cubicBezTo>
                  <a:pt x="1518643" y="1758940"/>
                  <a:pt x="1516857" y="1766679"/>
                  <a:pt x="1516857" y="1775460"/>
                </a:cubicBezTo>
                <a:cubicBezTo>
                  <a:pt x="1516857" y="1784092"/>
                  <a:pt x="1518643" y="1791757"/>
                  <a:pt x="1522215" y="1798454"/>
                </a:cubicBezTo>
                <a:cubicBezTo>
                  <a:pt x="1525787" y="1805151"/>
                  <a:pt x="1530549" y="1810360"/>
                  <a:pt x="1536502" y="1814081"/>
                </a:cubicBezTo>
                <a:cubicBezTo>
                  <a:pt x="1542604" y="1817950"/>
                  <a:pt x="1549004" y="1819885"/>
                  <a:pt x="1555701" y="1819885"/>
                </a:cubicBezTo>
                <a:cubicBezTo>
                  <a:pt x="1563738" y="1819885"/>
                  <a:pt x="1570807" y="1817950"/>
                  <a:pt x="1576909" y="1814081"/>
                </a:cubicBezTo>
                <a:cubicBezTo>
                  <a:pt x="1582862" y="1810360"/>
                  <a:pt x="1587327" y="1804928"/>
                  <a:pt x="1590304" y="1797784"/>
                </a:cubicBezTo>
                <a:lnTo>
                  <a:pt x="1607493" y="1805151"/>
                </a:lnTo>
                <a:cubicBezTo>
                  <a:pt x="1603475" y="1814676"/>
                  <a:pt x="1597150" y="1822415"/>
                  <a:pt x="1588518" y="1828368"/>
                </a:cubicBezTo>
                <a:cubicBezTo>
                  <a:pt x="1579886" y="1834321"/>
                  <a:pt x="1569244" y="1837298"/>
                  <a:pt x="1556594" y="1837298"/>
                </a:cubicBezTo>
                <a:cubicBezTo>
                  <a:pt x="1545283" y="1837298"/>
                  <a:pt x="1535163" y="1834619"/>
                  <a:pt x="1526233" y="1829261"/>
                </a:cubicBezTo>
                <a:cubicBezTo>
                  <a:pt x="1517452" y="1823903"/>
                  <a:pt x="1510457" y="1816536"/>
                  <a:pt x="1505248" y="1807160"/>
                </a:cubicBezTo>
                <a:cubicBezTo>
                  <a:pt x="1500188" y="1797933"/>
                  <a:pt x="1497658" y="1787366"/>
                  <a:pt x="1497658" y="1775460"/>
                </a:cubicBezTo>
                <a:cubicBezTo>
                  <a:pt x="1497658" y="1763554"/>
                  <a:pt x="1500188" y="1752987"/>
                  <a:pt x="1505248" y="1743760"/>
                </a:cubicBezTo>
                <a:cubicBezTo>
                  <a:pt x="1510606" y="1734086"/>
                  <a:pt x="1517601" y="1726644"/>
                  <a:pt x="1526233" y="1721435"/>
                </a:cubicBezTo>
                <a:cubicBezTo>
                  <a:pt x="1535163" y="1716078"/>
                  <a:pt x="1545283" y="1713399"/>
                  <a:pt x="1556594" y="1713399"/>
                </a:cubicBezTo>
                <a:close/>
                <a:moveTo>
                  <a:pt x="849288" y="1713399"/>
                </a:moveTo>
                <a:cubicBezTo>
                  <a:pt x="860451" y="1713399"/>
                  <a:pt x="870348" y="1716003"/>
                  <a:pt x="878980" y="1721212"/>
                </a:cubicBezTo>
                <a:cubicBezTo>
                  <a:pt x="887314" y="1726272"/>
                  <a:pt x="893714" y="1733267"/>
                  <a:pt x="898178" y="1742197"/>
                </a:cubicBezTo>
                <a:cubicBezTo>
                  <a:pt x="902792" y="1751424"/>
                  <a:pt x="905099" y="1761768"/>
                  <a:pt x="905099" y="1773228"/>
                </a:cubicBezTo>
                <a:cubicBezTo>
                  <a:pt x="905099" y="1774120"/>
                  <a:pt x="904950" y="1776055"/>
                  <a:pt x="904653" y="1779032"/>
                </a:cubicBezTo>
                <a:lnTo>
                  <a:pt x="812230" y="1779032"/>
                </a:lnTo>
                <a:cubicBezTo>
                  <a:pt x="812677" y="1787961"/>
                  <a:pt x="814835" y="1795477"/>
                  <a:pt x="818704" y="1801579"/>
                </a:cubicBezTo>
                <a:cubicBezTo>
                  <a:pt x="822425" y="1807384"/>
                  <a:pt x="827262" y="1811923"/>
                  <a:pt x="833215" y="1815197"/>
                </a:cubicBezTo>
                <a:cubicBezTo>
                  <a:pt x="839019" y="1818322"/>
                  <a:pt x="845121" y="1819885"/>
                  <a:pt x="851521" y="1819885"/>
                </a:cubicBezTo>
                <a:cubicBezTo>
                  <a:pt x="866701" y="1819885"/>
                  <a:pt x="878235" y="1812816"/>
                  <a:pt x="886123" y="1798677"/>
                </a:cubicBezTo>
                <a:lnTo>
                  <a:pt x="902420" y="1806714"/>
                </a:lnTo>
                <a:cubicBezTo>
                  <a:pt x="897509" y="1816090"/>
                  <a:pt x="890737" y="1823531"/>
                  <a:pt x="882105" y="1829038"/>
                </a:cubicBezTo>
                <a:cubicBezTo>
                  <a:pt x="873473" y="1834545"/>
                  <a:pt x="863055" y="1837298"/>
                  <a:pt x="850851" y="1837298"/>
                </a:cubicBezTo>
                <a:cubicBezTo>
                  <a:pt x="839540" y="1837298"/>
                  <a:pt x="829569" y="1834694"/>
                  <a:pt x="820937" y="1829485"/>
                </a:cubicBezTo>
                <a:cubicBezTo>
                  <a:pt x="812007" y="1824127"/>
                  <a:pt x="805087" y="1816760"/>
                  <a:pt x="800175" y="1807384"/>
                </a:cubicBezTo>
                <a:cubicBezTo>
                  <a:pt x="795264" y="1798007"/>
                  <a:pt x="792808" y="1787441"/>
                  <a:pt x="792808" y="1775683"/>
                </a:cubicBezTo>
                <a:cubicBezTo>
                  <a:pt x="792808" y="1764372"/>
                  <a:pt x="795115" y="1754029"/>
                  <a:pt x="799729" y="1744653"/>
                </a:cubicBezTo>
                <a:cubicBezTo>
                  <a:pt x="804491" y="1734979"/>
                  <a:pt x="811114" y="1727388"/>
                  <a:pt x="819597" y="1721882"/>
                </a:cubicBezTo>
                <a:cubicBezTo>
                  <a:pt x="828378" y="1716226"/>
                  <a:pt x="838275" y="1713399"/>
                  <a:pt x="849288" y="1713399"/>
                </a:cubicBezTo>
                <a:close/>
                <a:moveTo>
                  <a:pt x="480641" y="1713399"/>
                </a:moveTo>
                <a:cubicBezTo>
                  <a:pt x="496417" y="1713399"/>
                  <a:pt x="508844" y="1717566"/>
                  <a:pt x="517923" y="1725900"/>
                </a:cubicBezTo>
                <a:cubicBezTo>
                  <a:pt x="526852" y="1734086"/>
                  <a:pt x="531317" y="1745397"/>
                  <a:pt x="531317" y="1759833"/>
                </a:cubicBezTo>
                <a:lnTo>
                  <a:pt x="531317" y="1833726"/>
                </a:lnTo>
                <a:lnTo>
                  <a:pt x="512788" y="1833726"/>
                </a:lnTo>
                <a:lnTo>
                  <a:pt x="512788" y="1816983"/>
                </a:lnTo>
                <a:lnTo>
                  <a:pt x="511895" y="1816983"/>
                </a:lnTo>
                <a:cubicBezTo>
                  <a:pt x="508472" y="1822787"/>
                  <a:pt x="503486" y="1827624"/>
                  <a:pt x="496938" y="1831494"/>
                </a:cubicBezTo>
                <a:cubicBezTo>
                  <a:pt x="490538" y="1835363"/>
                  <a:pt x="482948" y="1837298"/>
                  <a:pt x="474167" y="1837298"/>
                </a:cubicBezTo>
                <a:cubicBezTo>
                  <a:pt x="465535" y="1837298"/>
                  <a:pt x="457945" y="1835661"/>
                  <a:pt x="451396" y="1832387"/>
                </a:cubicBezTo>
                <a:cubicBezTo>
                  <a:pt x="444550" y="1828964"/>
                  <a:pt x="439341" y="1824350"/>
                  <a:pt x="435769" y="1818546"/>
                </a:cubicBezTo>
                <a:cubicBezTo>
                  <a:pt x="432198" y="1812741"/>
                  <a:pt x="430412" y="1806044"/>
                  <a:pt x="430412" y="1798454"/>
                </a:cubicBezTo>
                <a:cubicBezTo>
                  <a:pt x="430412" y="1786101"/>
                  <a:pt x="435025" y="1776502"/>
                  <a:pt x="444253" y="1769656"/>
                </a:cubicBezTo>
                <a:cubicBezTo>
                  <a:pt x="453778" y="1762661"/>
                  <a:pt x="465535" y="1759163"/>
                  <a:pt x="479525" y="1759163"/>
                </a:cubicBezTo>
                <a:cubicBezTo>
                  <a:pt x="486817" y="1759163"/>
                  <a:pt x="493366" y="1759907"/>
                  <a:pt x="499170" y="1761396"/>
                </a:cubicBezTo>
                <a:cubicBezTo>
                  <a:pt x="505123" y="1762884"/>
                  <a:pt x="509663" y="1764670"/>
                  <a:pt x="512788" y="1766753"/>
                </a:cubicBezTo>
                <a:lnTo>
                  <a:pt x="512788" y="1759610"/>
                </a:lnTo>
                <a:cubicBezTo>
                  <a:pt x="512788" y="1751127"/>
                  <a:pt x="509811" y="1744206"/>
                  <a:pt x="503858" y="1738848"/>
                </a:cubicBezTo>
                <a:cubicBezTo>
                  <a:pt x="497905" y="1733490"/>
                  <a:pt x="490166" y="1730811"/>
                  <a:pt x="480641" y="1730811"/>
                </a:cubicBezTo>
                <a:cubicBezTo>
                  <a:pt x="474241" y="1730811"/>
                  <a:pt x="468288" y="1732225"/>
                  <a:pt x="462782" y="1735053"/>
                </a:cubicBezTo>
                <a:cubicBezTo>
                  <a:pt x="456977" y="1738030"/>
                  <a:pt x="452587" y="1741974"/>
                  <a:pt x="449611" y="1746885"/>
                </a:cubicBezTo>
                <a:lnTo>
                  <a:pt x="434876" y="1735946"/>
                </a:lnTo>
                <a:cubicBezTo>
                  <a:pt x="439341" y="1729100"/>
                  <a:pt x="445666" y="1723593"/>
                  <a:pt x="453852" y="1719426"/>
                </a:cubicBezTo>
                <a:cubicBezTo>
                  <a:pt x="461889" y="1715408"/>
                  <a:pt x="470818" y="1713399"/>
                  <a:pt x="480641" y="1713399"/>
                </a:cubicBezTo>
                <a:close/>
                <a:moveTo>
                  <a:pt x="5838871" y="1692414"/>
                </a:moveTo>
                <a:lnTo>
                  <a:pt x="5854498" y="1692414"/>
                </a:lnTo>
                <a:lnTo>
                  <a:pt x="5854498" y="1708041"/>
                </a:lnTo>
                <a:cubicBezTo>
                  <a:pt x="5854498" y="1714738"/>
                  <a:pt x="5853010" y="1720170"/>
                  <a:pt x="5850033" y="1724337"/>
                </a:cubicBezTo>
                <a:cubicBezTo>
                  <a:pt x="5847056" y="1728356"/>
                  <a:pt x="5842666" y="1730365"/>
                  <a:pt x="5836862" y="1730365"/>
                </a:cubicBezTo>
                <a:cubicBezTo>
                  <a:pt x="5835225" y="1730365"/>
                  <a:pt x="5833662" y="1730142"/>
                  <a:pt x="5832174" y="1729695"/>
                </a:cubicBezTo>
                <a:lnTo>
                  <a:pt x="5832174" y="1730588"/>
                </a:lnTo>
                <a:cubicBezTo>
                  <a:pt x="5844824" y="1741750"/>
                  <a:pt x="5851149" y="1756708"/>
                  <a:pt x="5851149" y="1775460"/>
                </a:cubicBezTo>
                <a:cubicBezTo>
                  <a:pt x="5851149" y="1787069"/>
                  <a:pt x="5848619" y="1797486"/>
                  <a:pt x="5843559" y="1806714"/>
                </a:cubicBezTo>
                <a:cubicBezTo>
                  <a:pt x="5838350" y="1816239"/>
                  <a:pt x="5831206" y="1823755"/>
                  <a:pt x="5822128" y="1829261"/>
                </a:cubicBezTo>
                <a:cubicBezTo>
                  <a:pt x="5813347" y="1834619"/>
                  <a:pt x="5803078" y="1837298"/>
                  <a:pt x="5791320" y="1837298"/>
                </a:cubicBezTo>
                <a:cubicBezTo>
                  <a:pt x="5779563" y="1837298"/>
                  <a:pt x="5769294" y="1834619"/>
                  <a:pt x="5760513" y="1829261"/>
                </a:cubicBezTo>
                <a:cubicBezTo>
                  <a:pt x="5751434" y="1823755"/>
                  <a:pt x="5744291" y="1816239"/>
                  <a:pt x="5739082" y="1806714"/>
                </a:cubicBezTo>
                <a:cubicBezTo>
                  <a:pt x="5734022" y="1797486"/>
                  <a:pt x="5731492" y="1787069"/>
                  <a:pt x="5731492" y="1775460"/>
                </a:cubicBezTo>
                <a:cubicBezTo>
                  <a:pt x="5731492" y="1763851"/>
                  <a:pt x="5734022" y="1753433"/>
                  <a:pt x="5739082" y="1744206"/>
                </a:cubicBezTo>
                <a:cubicBezTo>
                  <a:pt x="5744291" y="1734681"/>
                  <a:pt x="5751434" y="1727165"/>
                  <a:pt x="5760513" y="1721659"/>
                </a:cubicBezTo>
                <a:cubicBezTo>
                  <a:pt x="5769592" y="1716152"/>
                  <a:pt x="5779860" y="1713399"/>
                  <a:pt x="5791320" y="1713399"/>
                </a:cubicBezTo>
                <a:cubicBezTo>
                  <a:pt x="5795190" y="1713399"/>
                  <a:pt x="5801143" y="1714068"/>
                  <a:pt x="5809180" y="1715408"/>
                </a:cubicBezTo>
                <a:cubicBezTo>
                  <a:pt x="5816324" y="1716598"/>
                  <a:pt x="5821756" y="1717194"/>
                  <a:pt x="5825476" y="1717194"/>
                </a:cubicBezTo>
                <a:cubicBezTo>
                  <a:pt x="5830239" y="1717194"/>
                  <a:pt x="5833736" y="1716450"/>
                  <a:pt x="5835969" y="1714961"/>
                </a:cubicBezTo>
                <a:cubicBezTo>
                  <a:pt x="5837904" y="1713622"/>
                  <a:pt x="5838871" y="1711315"/>
                  <a:pt x="5838871" y="1708041"/>
                </a:cubicBezTo>
                <a:close/>
                <a:moveTo>
                  <a:pt x="5714674" y="1692414"/>
                </a:moveTo>
                <a:lnTo>
                  <a:pt x="5730301" y="1692414"/>
                </a:lnTo>
                <a:lnTo>
                  <a:pt x="5730301" y="1708041"/>
                </a:lnTo>
                <a:cubicBezTo>
                  <a:pt x="5730301" y="1716226"/>
                  <a:pt x="5728292" y="1722179"/>
                  <a:pt x="5724273" y="1725900"/>
                </a:cubicBezTo>
                <a:cubicBezTo>
                  <a:pt x="5720106" y="1729770"/>
                  <a:pt x="5714078" y="1731704"/>
                  <a:pt x="5706191" y="1731704"/>
                </a:cubicBezTo>
                <a:lnTo>
                  <a:pt x="5703735" y="1731704"/>
                </a:lnTo>
                <a:lnTo>
                  <a:pt x="5703735" y="1833726"/>
                </a:lnTo>
                <a:lnTo>
                  <a:pt x="5685206" y="1833726"/>
                </a:lnTo>
                <a:lnTo>
                  <a:pt x="5685206" y="1816760"/>
                </a:lnTo>
                <a:lnTo>
                  <a:pt x="5684313" y="1816760"/>
                </a:lnTo>
                <a:cubicBezTo>
                  <a:pt x="5681336" y="1822415"/>
                  <a:pt x="5676202" y="1827327"/>
                  <a:pt x="5668909" y="1831494"/>
                </a:cubicBezTo>
                <a:cubicBezTo>
                  <a:pt x="5662212" y="1835363"/>
                  <a:pt x="5654770" y="1837298"/>
                  <a:pt x="5646585" y="1837298"/>
                </a:cubicBezTo>
                <a:cubicBezTo>
                  <a:pt x="5632446" y="1837298"/>
                  <a:pt x="5621731" y="1833205"/>
                  <a:pt x="5614438" y="1825020"/>
                </a:cubicBezTo>
                <a:cubicBezTo>
                  <a:pt x="5606997" y="1816685"/>
                  <a:pt x="5603276" y="1805151"/>
                  <a:pt x="5603276" y="1790417"/>
                </a:cubicBezTo>
                <a:lnTo>
                  <a:pt x="5603276" y="1717194"/>
                </a:lnTo>
                <a:lnTo>
                  <a:pt x="5622698" y="1717194"/>
                </a:lnTo>
                <a:lnTo>
                  <a:pt x="5622698" y="1787515"/>
                </a:lnTo>
                <a:cubicBezTo>
                  <a:pt x="5622698" y="1798826"/>
                  <a:pt x="5625228" y="1807011"/>
                  <a:pt x="5630288" y="1812072"/>
                </a:cubicBezTo>
                <a:cubicBezTo>
                  <a:pt x="5635497" y="1817281"/>
                  <a:pt x="5642269" y="1819885"/>
                  <a:pt x="5650604" y="1819885"/>
                </a:cubicBezTo>
                <a:cubicBezTo>
                  <a:pt x="5657152" y="1819885"/>
                  <a:pt x="5663030" y="1818099"/>
                  <a:pt x="5668240" y="1814527"/>
                </a:cubicBezTo>
                <a:cubicBezTo>
                  <a:pt x="5673151" y="1811104"/>
                  <a:pt x="5677095" y="1806565"/>
                  <a:pt x="5680071" y="1800910"/>
                </a:cubicBezTo>
                <a:cubicBezTo>
                  <a:pt x="5682899" y="1795403"/>
                  <a:pt x="5684313" y="1789450"/>
                  <a:pt x="5684313" y="1783050"/>
                </a:cubicBezTo>
                <a:lnTo>
                  <a:pt x="5684313" y="1717194"/>
                </a:lnTo>
                <a:lnTo>
                  <a:pt x="5706191" y="1717194"/>
                </a:lnTo>
                <a:cubicBezTo>
                  <a:pt x="5711846" y="1717194"/>
                  <a:pt x="5714674" y="1714143"/>
                  <a:pt x="5714674" y="1708041"/>
                </a:cubicBezTo>
                <a:close/>
                <a:moveTo>
                  <a:pt x="4753021" y="1692414"/>
                </a:moveTo>
                <a:lnTo>
                  <a:pt x="4768648" y="1692414"/>
                </a:lnTo>
                <a:lnTo>
                  <a:pt x="4768648" y="1708041"/>
                </a:lnTo>
                <a:cubicBezTo>
                  <a:pt x="4768648" y="1714738"/>
                  <a:pt x="4767160" y="1720170"/>
                  <a:pt x="4764183" y="1724337"/>
                </a:cubicBezTo>
                <a:cubicBezTo>
                  <a:pt x="4761207" y="1728356"/>
                  <a:pt x="4756816" y="1730365"/>
                  <a:pt x="4751012" y="1730365"/>
                </a:cubicBezTo>
                <a:cubicBezTo>
                  <a:pt x="4749375" y="1730365"/>
                  <a:pt x="4747812" y="1730142"/>
                  <a:pt x="4746324" y="1729695"/>
                </a:cubicBezTo>
                <a:lnTo>
                  <a:pt x="4746324" y="1730588"/>
                </a:lnTo>
                <a:cubicBezTo>
                  <a:pt x="4758974" y="1741750"/>
                  <a:pt x="4765299" y="1756708"/>
                  <a:pt x="4765299" y="1775460"/>
                </a:cubicBezTo>
                <a:cubicBezTo>
                  <a:pt x="4765299" y="1787069"/>
                  <a:pt x="4762769" y="1797486"/>
                  <a:pt x="4757709" y="1806714"/>
                </a:cubicBezTo>
                <a:cubicBezTo>
                  <a:pt x="4752500" y="1816239"/>
                  <a:pt x="4745357" y="1823755"/>
                  <a:pt x="4736278" y="1829261"/>
                </a:cubicBezTo>
                <a:cubicBezTo>
                  <a:pt x="4727497" y="1834619"/>
                  <a:pt x="4717228" y="1837298"/>
                  <a:pt x="4705471" y="1837298"/>
                </a:cubicBezTo>
                <a:cubicBezTo>
                  <a:pt x="4693713" y="1837298"/>
                  <a:pt x="4683444" y="1834619"/>
                  <a:pt x="4674663" y="1829261"/>
                </a:cubicBezTo>
                <a:cubicBezTo>
                  <a:pt x="4665585" y="1823755"/>
                  <a:pt x="4658441" y="1816239"/>
                  <a:pt x="4653232" y="1806714"/>
                </a:cubicBezTo>
                <a:cubicBezTo>
                  <a:pt x="4648172" y="1797486"/>
                  <a:pt x="4645642" y="1787069"/>
                  <a:pt x="4645642" y="1775460"/>
                </a:cubicBezTo>
                <a:cubicBezTo>
                  <a:pt x="4645642" y="1763851"/>
                  <a:pt x="4648172" y="1753433"/>
                  <a:pt x="4653232" y="1744206"/>
                </a:cubicBezTo>
                <a:cubicBezTo>
                  <a:pt x="4658441" y="1734681"/>
                  <a:pt x="4665585" y="1727165"/>
                  <a:pt x="4674663" y="1721659"/>
                </a:cubicBezTo>
                <a:cubicBezTo>
                  <a:pt x="4683742" y="1716152"/>
                  <a:pt x="4694011" y="1713399"/>
                  <a:pt x="4705471" y="1713399"/>
                </a:cubicBezTo>
                <a:cubicBezTo>
                  <a:pt x="4709340" y="1713399"/>
                  <a:pt x="4715293" y="1714068"/>
                  <a:pt x="4723330" y="1715408"/>
                </a:cubicBezTo>
                <a:cubicBezTo>
                  <a:pt x="4730474" y="1716598"/>
                  <a:pt x="4735906" y="1717194"/>
                  <a:pt x="4739627" y="1717194"/>
                </a:cubicBezTo>
                <a:cubicBezTo>
                  <a:pt x="4744389" y="1717194"/>
                  <a:pt x="4747887" y="1716450"/>
                  <a:pt x="4750119" y="1714961"/>
                </a:cubicBezTo>
                <a:cubicBezTo>
                  <a:pt x="4752054" y="1713622"/>
                  <a:pt x="4753021" y="1711315"/>
                  <a:pt x="4753021" y="1708041"/>
                </a:cubicBezTo>
                <a:close/>
                <a:moveTo>
                  <a:pt x="4628824" y="1692414"/>
                </a:moveTo>
                <a:lnTo>
                  <a:pt x="4644451" y="1692414"/>
                </a:lnTo>
                <a:lnTo>
                  <a:pt x="4644451" y="1708041"/>
                </a:lnTo>
                <a:cubicBezTo>
                  <a:pt x="4644451" y="1716226"/>
                  <a:pt x="4642442" y="1722179"/>
                  <a:pt x="4638423" y="1725900"/>
                </a:cubicBezTo>
                <a:cubicBezTo>
                  <a:pt x="4634256" y="1729770"/>
                  <a:pt x="4628229" y="1731704"/>
                  <a:pt x="4620341" y="1731704"/>
                </a:cubicBezTo>
                <a:lnTo>
                  <a:pt x="4617885" y="1731704"/>
                </a:lnTo>
                <a:lnTo>
                  <a:pt x="4617885" y="1833726"/>
                </a:lnTo>
                <a:lnTo>
                  <a:pt x="4599356" y="1833726"/>
                </a:lnTo>
                <a:lnTo>
                  <a:pt x="4599356" y="1816760"/>
                </a:lnTo>
                <a:lnTo>
                  <a:pt x="4598463" y="1816760"/>
                </a:lnTo>
                <a:cubicBezTo>
                  <a:pt x="4595487" y="1822415"/>
                  <a:pt x="4590352" y="1827327"/>
                  <a:pt x="4583059" y="1831494"/>
                </a:cubicBezTo>
                <a:cubicBezTo>
                  <a:pt x="4576362" y="1835363"/>
                  <a:pt x="4568921" y="1837298"/>
                  <a:pt x="4560735" y="1837298"/>
                </a:cubicBezTo>
                <a:cubicBezTo>
                  <a:pt x="4546597" y="1837298"/>
                  <a:pt x="4535881" y="1833205"/>
                  <a:pt x="4528588" y="1825020"/>
                </a:cubicBezTo>
                <a:cubicBezTo>
                  <a:pt x="4521147" y="1816685"/>
                  <a:pt x="4517426" y="1805151"/>
                  <a:pt x="4517426" y="1790417"/>
                </a:cubicBezTo>
                <a:lnTo>
                  <a:pt x="4517426" y="1717194"/>
                </a:lnTo>
                <a:lnTo>
                  <a:pt x="4536848" y="1717194"/>
                </a:lnTo>
                <a:lnTo>
                  <a:pt x="4536848" y="1787515"/>
                </a:lnTo>
                <a:cubicBezTo>
                  <a:pt x="4536848" y="1798826"/>
                  <a:pt x="4539378" y="1807011"/>
                  <a:pt x="4544439" y="1812072"/>
                </a:cubicBezTo>
                <a:cubicBezTo>
                  <a:pt x="4549648" y="1817281"/>
                  <a:pt x="4556419" y="1819885"/>
                  <a:pt x="4564754" y="1819885"/>
                </a:cubicBezTo>
                <a:cubicBezTo>
                  <a:pt x="4571302" y="1819885"/>
                  <a:pt x="4577181" y="1818099"/>
                  <a:pt x="4582390" y="1814527"/>
                </a:cubicBezTo>
                <a:cubicBezTo>
                  <a:pt x="4587301" y="1811104"/>
                  <a:pt x="4591245" y="1806565"/>
                  <a:pt x="4594222" y="1800910"/>
                </a:cubicBezTo>
                <a:cubicBezTo>
                  <a:pt x="4597049" y="1795403"/>
                  <a:pt x="4598463" y="1789450"/>
                  <a:pt x="4598463" y="1783050"/>
                </a:cubicBezTo>
                <a:lnTo>
                  <a:pt x="4598463" y="1717194"/>
                </a:lnTo>
                <a:lnTo>
                  <a:pt x="4620341" y="1717194"/>
                </a:lnTo>
                <a:cubicBezTo>
                  <a:pt x="4625996" y="1717194"/>
                  <a:pt x="4628824" y="1714143"/>
                  <a:pt x="4628824" y="1708041"/>
                </a:cubicBezTo>
                <a:close/>
                <a:moveTo>
                  <a:pt x="1471688" y="1692414"/>
                </a:moveTo>
                <a:lnTo>
                  <a:pt x="1487315" y="1692414"/>
                </a:lnTo>
                <a:lnTo>
                  <a:pt x="1487315" y="1708041"/>
                </a:lnTo>
                <a:cubicBezTo>
                  <a:pt x="1487315" y="1714738"/>
                  <a:pt x="1485826" y="1720170"/>
                  <a:pt x="1482850" y="1724337"/>
                </a:cubicBezTo>
                <a:cubicBezTo>
                  <a:pt x="1479873" y="1728356"/>
                  <a:pt x="1475483" y="1730365"/>
                  <a:pt x="1469678" y="1730365"/>
                </a:cubicBezTo>
                <a:cubicBezTo>
                  <a:pt x="1468041" y="1730365"/>
                  <a:pt x="1466479" y="1730142"/>
                  <a:pt x="1464990" y="1729695"/>
                </a:cubicBezTo>
                <a:lnTo>
                  <a:pt x="1464990" y="1730588"/>
                </a:lnTo>
                <a:cubicBezTo>
                  <a:pt x="1477641" y="1741750"/>
                  <a:pt x="1483966" y="1756708"/>
                  <a:pt x="1483966" y="1775460"/>
                </a:cubicBezTo>
                <a:cubicBezTo>
                  <a:pt x="1483966" y="1787069"/>
                  <a:pt x="1481436" y="1797486"/>
                  <a:pt x="1476376" y="1806714"/>
                </a:cubicBezTo>
                <a:cubicBezTo>
                  <a:pt x="1471167" y="1816239"/>
                  <a:pt x="1464023" y="1823755"/>
                  <a:pt x="1454944" y="1829261"/>
                </a:cubicBezTo>
                <a:cubicBezTo>
                  <a:pt x="1446164" y="1834619"/>
                  <a:pt x="1435894" y="1837298"/>
                  <a:pt x="1424137" y="1837298"/>
                </a:cubicBezTo>
                <a:cubicBezTo>
                  <a:pt x="1412380" y="1837298"/>
                  <a:pt x="1402110" y="1834619"/>
                  <a:pt x="1393330" y="1829261"/>
                </a:cubicBezTo>
                <a:cubicBezTo>
                  <a:pt x="1384251" y="1823755"/>
                  <a:pt x="1377107" y="1816239"/>
                  <a:pt x="1371898" y="1806714"/>
                </a:cubicBezTo>
                <a:cubicBezTo>
                  <a:pt x="1366838" y="1797486"/>
                  <a:pt x="1364308" y="1787069"/>
                  <a:pt x="1364308" y="1775460"/>
                </a:cubicBezTo>
                <a:cubicBezTo>
                  <a:pt x="1364308" y="1763851"/>
                  <a:pt x="1366838" y="1753433"/>
                  <a:pt x="1371898" y="1744206"/>
                </a:cubicBezTo>
                <a:cubicBezTo>
                  <a:pt x="1377107" y="1734681"/>
                  <a:pt x="1384251" y="1727165"/>
                  <a:pt x="1393330" y="1721659"/>
                </a:cubicBezTo>
                <a:cubicBezTo>
                  <a:pt x="1402408" y="1716152"/>
                  <a:pt x="1412677" y="1713399"/>
                  <a:pt x="1424137" y="1713399"/>
                </a:cubicBezTo>
                <a:cubicBezTo>
                  <a:pt x="1428007" y="1713399"/>
                  <a:pt x="1433960" y="1714068"/>
                  <a:pt x="1441996" y="1715408"/>
                </a:cubicBezTo>
                <a:cubicBezTo>
                  <a:pt x="1449140" y="1716598"/>
                  <a:pt x="1454572" y="1717194"/>
                  <a:pt x="1458293" y="1717194"/>
                </a:cubicBezTo>
                <a:cubicBezTo>
                  <a:pt x="1463056" y="1717194"/>
                  <a:pt x="1466553" y="1716450"/>
                  <a:pt x="1468785" y="1714961"/>
                </a:cubicBezTo>
                <a:cubicBezTo>
                  <a:pt x="1470720" y="1713622"/>
                  <a:pt x="1471688" y="1711315"/>
                  <a:pt x="1471688" y="1708041"/>
                </a:cubicBezTo>
                <a:close/>
                <a:moveTo>
                  <a:pt x="1347491" y="1692414"/>
                </a:moveTo>
                <a:lnTo>
                  <a:pt x="1363117" y="1692414"/>
                </a:lnTo>
                <a:lnTo>
                  <a:pt x="1363117" y="1708041"/>
                </a:lnTo>
                <a:cubicBezTo>
                  <a:pt x="1363117" y="1716226"/>
                  <a:pt x="1361108" y="1722179"/>
                  <a:pt x="1357090" y="1725900"/>
                </a:cubicBezTo>
                <a:cubicBezTo>
                  <a:pt x="1352923" y="1729770"/>
                  <a:pt x="1346895" y="1731704"/>
                  <a:pt x="1339007" y="1731704"/>
                </a:cubicBezTo>
                <a:lnTo>
                  <a:pt x="1336552" y="1731704"/>
                </a:lnTo>
                <a:lnTo>
                  <a:pt x="1336552" y="1833726"/>
                </a:lnTo>
                <a:lnTo>
                  <a:pt x="1318023" y="1833726"/>
                </a:lnTo>
                <a:lnTo>
                  <a:pt x="1318023" y="1816760"/>
                </a:lnTo>
                <a:lnTo>
                  <a:pt x="1317130" y="1816760"/>
                </a:lnTo>
                <a:cubicBezTo>
                  <a:pt x="1314153" y="1822415"/>
                  <a:pt x="1309018" y="1827327"/>
                  <a:pt x="1301726" y="1831494"/>
                </a:cubicBezTo>
                <a:cubicBezTo>
                  <a:pt x="1295029" y="1835363"/>
                  <a:pt x="1287587" y="1837298"/>
                  <a:pt x="1279402" y="1837298"/>
                </a:cubicBezTo>
                <a:cubicBezTo>
                  <a:pt x="1265263" y="1837298"/>
                  <a:pt x="1254547" y="1833205"/>
                  <a:pt x="1247255" y="1825020"/>
                </a:cubicBezTo>
                <a:cubicBezTo>
                  <a:pt x="1239813" y="1816685"/>
                  <a:pt x="1236093" y="1805151"/>
                  <a:pt x="1236093" y="1790417"/>
                </a:cubicBezTo>
                <a:lnTo>
                  <a:pt x="1236093" y="1717194"/>
                </a:lnTo>
                <a:lnTo>
                  <a:pt x="1255515" y="1717194"/>
                </a:lnTo>
                <a:lnTo>
                  <a:pt x="1255515" y="1787515"/>
                </a:lnTo>
                <a:cubicBezTo>
                  <a:pt x="1255515" y="1798826"/>
                  <a:pt x="1258045" y="1807011"/>
                  <a:pt x="1263105" y="1812072"/>
                </a:cubicBezTo>
                <a:cubicBezTo>
                  <a:pt x="1268314" y="1817281"/>
                  <a:pt x="1275086" y="1819885"/>
                  <a:pt x="1283420" y="1819885"/>
                </a:cubicBezTo>
                <a:cubicBezTo>
                  <a:pt x="1289968" y="1819885"/>
                  <a:pt x="1295847" y="1818099"/>
                  <a:pt x="1301056" y="1814527"/>
                </a:cubicBezTo>
                <a:cubicBezTo>
                  <a:pt x="1305967" y="1811104"/>
                  <a:pt x="1309911" y="1806565"/>
                  <a:pt x="1312888" y="1800910"/>
                </a:cubicBezTo>
                <a:cubicBezTo>
                  <a:pt x="1315716" y="1795403"/>
                  <a:pt x="1317130" y="1789450"/>
                  <a:pt x="1317130" y="1783050"/>
                </a:cubicBezTo>
                <a:lnTo>
                  <a:pt x="1317130" y="1717194"/>
                </a:lnTo>
                <a:lnTo>
                  <a:pt x="1339007" y="1717194"/>
                </a:lnTo>
                <a:cubicBezTo>
                  <a:pt x="1344663" y="1717194"/>
                  <a:pt x="1347491" y="1714143"/>
                  <a:pt x="1347491" y="1708041"/>
                </a:cubicBezTo>
                <a:close/>
                <a:moveTo>
                  <a:pt x="5445221" y="1684154"/>
                </a:moveTo>
                <a:lnTo>
                  <a:pt x="5464643" y="1684154"/>
                </a:lnTo>
                <a:lnTo>
                  <a:pt x="5464643" y="1717194"/>
                </a:lnTo>
                <a:lnTo>
                  <a:pt x="5493218" y="1717194"/>
                </a:lnTo>
                <a:lnTo>
                  <a:pt x="5493218" y="1734830"/>
                </a:lnTo>
                <a:lnTo>
                  <a:pt x="5464643" y="1734830"/>
                </a:lnTo>
                <a:lnTo>
                  <a:pt x="5464643" y="1798231"/>
                </a:lnTo>
                <a:cubicBezTo>
                  <a:pt x="5464643" y="1804779"/>
                  <a:pt x="5465833" y="1809542"/>
                  <a:pt x="5468214" y="1812518"/>
                </a:cubicBezTo>
                <a:cubicBezTo>
                  <a:pt x="5471042" y="1815792"/>
                  <a:pt x="5475284" y="1817429"/>
                  <a:pt x="5480939" y="1817429"/>
                </a:cubicBezTo>
                <a:cubicBezTo>
                  <a:pt x="5485851" y="1817429"/>
                  <a:pt x="5490092" y="1816164"/>
                  <a:pt x="5493664" y="1813634"/>
                </a:cubicBezTo>
                <a:lnTo>
                  <a:pt x="5493664" y="1832610"/>
                </a:lnTo>
                <a:cubicBezTo>
                  <a:pt x="5491580" y="1833652"/>
                  <a:pt x="5489274" y="1834396"/>
                  <a:pt x="5486744" y="1834842"/>
                </a:cubicBezTo>
                <a:cubicBezTo>
                  <a:pt x="5484362" y="1835289"/>
                  <a:pt x="5481311" y="1835512"/>
                  <a:pt x="5477591" y="1835512"/>
                </a:cubicBezTo>
                <a:cubicBezTo>
                  <a:pt x="5472679" y="1835512"/>
                  <a:pt x="5468289" y="1834768"/>
                  <a:pt x="5464419" y="1833280"/>
                </a:cubicBezTo>
                <a:cubicBezTo>
                  <a:pt x="5460252" y="1831643"/>
                  <a:pt x="5456904" y="1829559"/>
                  <a:pt x="5454374" y="1827029"/>
                </a:cubicBezTo>
                <a:cubicBezTo>
                  <a:pt x="5448272" y="1821225"/>
                  <a:pt x="5445221" y="1813262"/>
                  <a:pt x="5445221" y="1803142"/>
                </a:cubicBezTo>
                <a:lnTo>
                  <a:pt x="5445221" y="1734830"/>
                </a:lnTo>
                <a:lnTo>
                  <a:pt x="5424906" y="1734830"/>
                </a:lnTo>
                <a:lnTo>
                  <a:pt x="5424906" y="1717194"/>
                </a:lnTo>
                <a:lnTo>
                  <a:pt x="5445221" y="1717194"/>
                </a:lnTo>
                <a:close/>
                <a:moveTo>
                  <a:pt x="5302346" y="1684154"/>
                </a:moveTo>
                <a:lnTo>
                  <a:pt x="5321768" y="1684154"/>
                </a:lnTo>
                <a:lnTo>
                  <a:pt x="5321768" y="1717194"/>
                </a:lnTo>
                <a:lnTo>
                  <a:pt x="5350343" y="1717194"/>
                </a:lnTo>
                <a:lnTo>
                  <a:pt x="5350343" y="1734830"/>
                </a:lnTo>
                <a:lnTo>
                  <a:pt x="5321768" y="1734830"/>
                </a:lnTo>
                <a:lnTo>
                  <a:pt x="5321768" y="1798231"/>
                </a:lnTo>
                <a:cubicBezTo>
                  <a:pt x="5321768" y="1804779"/>
                  <a:pt x="5322958" y="1809542"/>
                  <a:pt x="5325340" y="1812518"/>
                </a:cubicBezTo>
                <a:cubicBezTo>
                  <a:pt x="5328167" y="1815792"/>
                  <a:pt x="5332409" y="1817429"/>
                  <a:pt x="5338064" y="1817429"/>
                </a:cubicBezTo>
                <a:cubicBezTo>
                  <a:pt x="5342976" y="1817429"/>
                  <a:pt x="5347217" y="1816164"/>
                  <a:pt x="5350789" y="1813634"/>
                </a:cubicBezTo>
                <a:lnTo>
                  <a:pt x="5350789" y="1832610"/>
                </a:lnTo>
                <a:cubicBezTo>
                  <a:pt x="5348706" y="1833652"/>
                  <a:pt x="5346399" y="1834396"/>
                  <a:pt x="5343869" y="1834842"/>
                </a:cubicBezTo>
                <a:cubicBezTo>
                  <a:pt x="5341487" y="1835289"/>
                  <a:pt x="5338436" y="1835512"/>
                  <a:pt x="5334716" y="1835512"/>
                </a:cubicBezTo>
                <a:cubicBezTo>
                  <a:pt x="5329804" y="1835512"/>
                  <a:pt x="5325414" y="1834768"/>
                  <a:pt x="5321544" y="1833280"/>
                </a:cubicBezTo>
                <a:cubicBezTo>
                  <a:pt x="5317377" y="1831643"/>
                  <a:pt x="5314029" y="1829559"/>
                  <a:pt x="5311499" y="1827029"/>
                </a:cubicBezTo>
                <a:cubicBezTo>
                  <a:pt x="5305397" y="1821225"/>
                  <a:pt x="5302346" y="1813262"/>
                  <a:pt x="5302346" y="1803142"/>
                </a:cubicBezTo>
                <a:lnTo>
                  <a:pt x="5302346" y="1734830"/>
                </a:lnTo>
                <a:lnTo>
                  <a:pt x="5282031" y="1734830"/>
                </a:lnTo>
                <a:lnTo>
                  <a:pt x="5282031" y="1717194"/>
                </a:lnTo>
                <a:lnTo>
                  <a:pt x="5302346" y="1717194"/>
                </a:lnTo>
                <a:close/>
                <a:moveTo>
                  <a:pt x="1078037" y="1684154"/>
                </a:moveTo>
                <a:lnTo>
                  <a:pt x="1097459" y="1684154"/>
                </a:lnTo>
                <a:lnTo>
                  <a:pt x="1097459" y="1717194"/>
                </a:lnTo>
                <a:lnTo>
                  <a:pt x="1126034" y="1717194"/>
                </a:lnTo>
                <a:lnTo>
                  <a:pt x="1126034" y="1734830"/>
                </a:lnTo>
                <a:lnTo>
                  <a:pt x="1097459" y="1734830"/>
                </a:lnTo>
                <a:lnTo>
                  <a:pt x="1097459" y="1798231"/>
                </a:lnTo>
                <a:cubicBezTo>
                  <a:pt x="1097459" y="1804779"/>
                  <a:pt x="1098650" y="1809542"/>
                  <a:pt x="1101031" y="1812518"/>
                </a:cubicBezTo>
                <a:cubicBezTo>
                  <a:pt x="1103859" y="1815792"/>
                  <a:pt x="1108101" y="1817429"/>
                  <a:pt x="1113756" y="1817429"/>
                </a:cubicBezTo>
                <a:cubicBezTo>
                  <a:pt x="1118667" y="1817429"/>
                  <a:pt x="1122909" y="1816164"/>
                  <a:pt x="1126481" y="1813634"/>
                </a:cubicBezTo>
                <a:lnTo>
                  <a:pt x="1126481" y="1832610"/>
                </a:lnTo>
                <a:cubicBezTo>
                  <a:pt x="1124397" y="1833652"/>
                  <a:pt x="1122090" y="1834396"/>
                  <a:pt x="1119560" y="1834842"/>
                </a:cubicBezTo>
                <a:cubicBezTo>
                  <a:pt x="1117179" y="1835289"/>
                  <a:pt x="1114128" y="1835512"/>
                  <a:pt x="1110408" y="1835512"/>
                </a:cubicBezTo>
                <a:cubicBezTo>
                  <a:pt x="1105496" y="1835512"/>
                  <a:pt x="1101106" y="1834768"/>
                  <a:pt x="1097236" y="1833280"/>
                </a:cubicBezTo>
                <a:cubicBezTo>
                  <a:pt x="1093069" y="1831643"/>
                  <a:pt x="1089720" y="1829559"/>
                  <a:pt x="1087190" y="1827029"/>
                </a:cubicBezTo>
                <a:cubicBezTo>
                  <a:pt x="1081088" y="1821225"/>
                  <a:pt x="1078037" y="1813262"/>
                  <a:pt x="1078037" y="1803142"/>
                </a:cubicBezTo>
                <a:lnTo>
                  <a:pt x="1078037" y="1734830"/>
                </a:lnTo>
                <a:lnTo>
                  <a:pt x="1057722" y="1734830"/>
                </a:lnTo>
                <a:lnTo>
                  <a:pt x="1057722" y="1717194"/>
                </a:lnTo>
                <a:lnTo>
                  <a:pt x="1078037" y="1717194"/>
                </a:lnTo>
                <a:close/>
                <a:moveTo>
                  <a:pt x="944687" y="1684154"/>
                </a:moveTo>
                <a:lnTo>
                  <a:pt x="964109" y="1684154"/>
                </a:lnTo>
                <a:lnTo>
                  <a:pt x="964109" y="1717194"/>
                </a:lnTo>
                <a:lnTo>
                  <a:pt x="992684" y="1717194"/>
                </a:lnTo>
                <a:lnTo>
                  <a:pt x="992684" y="1734830"/>
                </a:lnTo>
                <a:lnTo>
                  <a:pt x="964109" y="1734830"/>
                </a:lnTo>
                <a:lnTo>
                  <a:pt x="964109" y="1798231"/>
                </a:lnTo>
                <a:cubicBezTo>
                  <a:pt x="964109" y="1804779"/>
                  <a:pt x="965300" y="1809542"/>
                  <a:pt x="967681" y="1812518"/>
                </a:cubicBezTo>
                <a:cubicBezTo>
                  <a:pt x="970509" y="1815792"/>
                  <a:pt x="974751" y="1817429"/>
                  <a:pt x="980406" y="1817429"/>
                </a:cubicBezTo>
                <a:cubicBezTo>
                  <a:pt x="985317" y="1817429"/>
                  <a:pt x="989559" y="1816164"/>
                  <a:pt x="993131" y="1813634"/>
                </a:cubicBezTo>
                <a:lnTo>
                  <a:pt x="993131" y="1832610"/>
                </a:lnTo>
                <a:cubicBezTo>
                  <a:pt x="991047" y="1833652"/>
                  <a:pt x="988740" y="1834396"/>
                  <a:pt x="986210" y="1834842"/>
                </a:cubicBezTo>
                <a:cubicBezTo>
                  <a:pt x="983829" y="1835289"/>
                  <a:pt x="980778" y="1835512"/>
                  <a:pt x="977057" y="1835512"/>
                </a:cubicBezTo>
                <a:cubicBezTo>
                  <a:pt x="972146" y="1835512"/>
                  <a:pt x="967756" y="1834768"/>
                  <a:pt x="963887" y="1833280"/>
                </a:cubicBezTo>
                <a:cubicBezTo>
                  <a:pt x="959719" y="1831643"/>
                  <a:pt x="956370" y="1829559"/>
                  <a:pt x="953840" y="1827029"/>
                </a:cubicBezTo>
                <a:cubicBezTo>
                  <a:pt x="947738" y="1821225"/>
                  <a:pt x="944687" y="1813262"/>
                  <a:pt x="944687" y="1803142"/>
                </a:cubicBezTo>
                <a:lnTo>
                  <a:pt x="944687" y="1734830"/>
                </a:lnTo>
                <a:lnTo>
                  <a:pt x="924372" y="1734830"/>
                </a:lnTo>
                <a:lnTo>
                  <a:pt x="924372" y="1717194"/>
                </a:lnTo>
                <a:lnTo>
                  <a:pt x="944687" y="1717194"/>
                </a:lnTo>
                <a:close/>
                <a:moveTo>
                  <a:pt x="4975742" y="1670090"/>
                </a:moveTo>
                <a:lnTo>
                  <a:pt x="4995165" y="1670090"/>
                </a:lnTo>
                <a:lnTo>
                  <a:pt x="4995165" y="1718310"/>
                </a:lnTo>
                <a:lnTo>
                  <a:pt x="4994048" y="1734607"/>
                </a:lnTo>
                <a:lnTo>
                  <a:pt x="4995165" y="1734607"/>
                </a:lnTo>
                <a:cubicBezTo>
                  <a:pt x="4998736" y="1728505"/>
                  <a:pt x="5004020" y="1723519"/>
                  <a:pt x="5011015" y="1719649"/>
                </a:cubicBezTo>
                <a:cubicBezTo>
                  <a:pt x="5018456" y="1715482"/>
                  <a:pt x="5026418" y="1713399"/>
                  <a:pt x="5034902" y="1713399"/>
                </a:cubicBezTo>
                <a:cubicBezTo>
                  <a:pt x="5045320" y="1713399"/>
                  <a:pt x="5054770" y="1716078"/>
                  <a:pt x="5063253" y="1721435"/>
                </a:cubicBezTo>
                <a:cubicBezTo>
                  <a:pt x="5071588" y="1726793"/>
                  <a:pt x="5078285" y="1734235"/>
                  <a:pt x="5083345" y="1743760"/>
                </a:cubicBezTo>
                <a:cubicBezTo>
                  <a:pt x="5088257" y="1753136"/>
                  <a:pt x="5090712" y="1763703"/>
                  <a:pt x="5090712" y="1775460"/>
                </a:cubicBezTo>
                <a:cubicBezTo>
                  <a:pt x="5090712" y="1787366"/>
                  <a:pt x="5088257" y="1798007"/>
                  <a:pt x="5083345" y="1807384"/>
                </a:cubicBezTo>
                <a:cubicBezTo>
                  <a:pt x="5078434" y="1816760"/>
                  <a:pt x="5071737" y="1824127"/>
                  <a:pt x="5063253" y="1829485"/>
                </a:cubicBezTo>
                <a:cubicBezTo>
                  <a:pt x="5055068" y="1834694"/>
                  <a:pt x="5045617" y="1837298"/>
                  <a:pt x="5034902" y="1837298"/>
                </a:cubicBezTo>
                <a:cubicBezTo>
                  <a:pt x="5026121" y="1837298"/>
                  <a:pt x="5018158" y="1835289"/>
                  <a:pt x="5011015" y="1831270"/>
                </a:cubicBezTo>
                <a:cubicBezTo>
                  <a:pt x="5004169" y="1827401"/>
                  <a:pt x="4998885" y="1822490"/>
                  <a:pt x="4995165" y="1816536"/>
                </a:cubicBezTo>
                <a:lnTo>
                  <a:pt x="4994048" y="1816536"/>
                </a:lnTo>
                <a:lnTo>
                  <a:pt x="4994048" y="1833726"/>
                </a:lnTo>
                <a:lnTo>
                  <a:pt x="4975742" y="1833726"/>
                </a:lnTo>
                <a:close/>
                <a:moveTo>
                  <a:pt x="4474489" y="1670090"/>
                </a:moveTo>
                <a:lnTo>
                  <a:pt x="4493911" y="1670090"/>
                </a:lnTo>
                <a:lnTo>
                  <a:pt x="4493911" y="1685047"/>
                </a:lnTo>
                <a:lnTo>
                  <a:pt x="4508422" y="1685047"/>
                </a:lnTo>
                <a:lnTo>
                  <a:pt x="4508422" y="1700451"/>
                </a:lnTo>
                <a:lnTo>
                  <a:pt x="4493911" y="1700451"/>
                </a:lnTo>
                <a:lnTo>
                  <a:pt x="4493911" y="1833726"/>
                </a:lnTo>
                <a:lnTo>
                  <a:pt x="4475382" y="1833726"/>
                </a:lnTo>
                <a:lnTo>
                  <a:pt x="4475382" y="1816536"/>
                </a:lnTo>
                <a:lnTo>
                  <a:pt x="4474489" y="1816536"/>
                </a:lnTo>
                <a:cubicBezTo>
                  <a:pt x="4471066" y="1822192"/>
                  <a:pt x="4465708" y="1827103"/>
                  <a:pt x="4458416" y="1831270"/>
                </a:cubicBezTo>
                <a:cubicBezTo>
                  <a:pt x="4451421" y="1835289"/>
                  <a:pt x="4443533" y="1837298"/>
                  <a:pt x="4434752" y="1837298"/>
                </a:cubicBezTo>
                <a:cubicBezTo>
                  <a:pt x="4423888" y="1837298"/>
                  <a:pt x="4414363" y="1834694"/>
                  <a:pt x="4406177" y="1829485"/>
                </a:cubicBezTo>
                <a:cubicBezTo>
                  <a:pt x="4397843" y="1824276"/>
                  <a:pt x="4391220" y="1816909"/>
                  <a:pt x="4386309" y="1807384"/>
                </a:cubicBezTo>
                <a:cubicBezTo>
                  <a:pt x="4381397" y="1798007"/>
                  <a:pt x="4378942" y="1787366"/>
                  <a:pt x="4378942" y="1775460"/>
                </a:cubicBezTo>
                <a:cubicBezTo>
                  <a:pt x="4378942" y="1763703"/>
                  <a:pt x="4381397" y="1753136"/>
                  <a:pt x="4386309" y="1743760"/>
                </a:cubicBezTo>
                <a:cubicBezTo>
                  <a:pt x="4391369" y="1734086"/>
                  <a:pt x="4397992" y="1726644"/>
                  <a:pt x="4406177" y="1721435"/>
                </a:cubicBezTo>
                <a:cubicBezTo>
                  <a:pt x="4414660" y="1716078"/>
                  <a:pt x="4424185" y="1713399"/>
                  <a:pt x="4434752" y="1713399"/>
                </a:cubicBezTo>
                <a:cubicBezTo>
                  <a:pt x="4443384" y="1713399"/>
                  <a:pt x="4451272" y="1715482"/>
                  <a:pt x="4458416" y="1719649"/>
                </a:cubicBezTo>
                <a:cubicBezTo>
                  <a:pt x="4465708" y="1723965"/>
                  <a:pt x="4471066" y="1728951"/>
                  <a:pt x="4474489" y="1734607"/>
                </a:cubicBezTo>
                <a:lnTo>
                  <a:pt x="4475382" y="1734607"/>
                </a:lnTo>
                <a:lnTo>
                  <a:pt x="4474489" y="1718980"/>
                </a:lnTo>
                <a:lnTo>
                  <a:pt x="4474489" y="1700451"/>
                </a:lnTo>
                <a:lnTo>
                  <a:pt x="4439217" y="1700451"/>
                </a:lnTo>
                <a:lnTo>
                  <a:pt x="4439217" y="1685047"/>
                </a:lnTo>
                <a:lnTo>
                  <a:pt x="4474489" y="1685047"/>
                </a:lnTo>
                <a:close/>
                <a:moveTo>
                  <a:pt x="3804167" y="1670090"/>
                </a:moveTo>
                <a:lnTo>
                  <a:pt x="3823590" y="1670090"/>
                </a:lnTo>
                <a:lnTo>
                  <a:pt x="3823590" y="1718310"/>
                </a:lnTo>
                <a:lnTo>
                  <a:pt x="3822473" y="1734383"/>
                </a:lnTo>
                <a:lnTo>
                  <a:pt x="3823590" y="1734383"/>
                </a:lnTo>
                <a:cubicBezTo>
                  <a:pt x="3826566" y="1728579"/>
                  <a:pt x="3831626" y="1723593"/>
                  <a:pt x="3838770" y="1719426"/>
                </a:cubicBezTo>
                <a:cubicBezTo>
                  <a:pt x="3845616" y="1715408"/>
                  <a:pt x="3853206" y="1713399"/>
                  <a:pt x="3861541" y="1713399"/>
                </a:cubicBezTo>
                <a:cubicBezTo>
                  <a:pt x="3875679" y="1713399"/>
                  <a:pt x="3886469" y="1717566"/>
                  <a:pt x="3893911" y="1725900"/>
                </a:cubicBezTo>
                <a:cubicBezTo>
                  <a:pt x="3901352" y="1734235"/>
                  <a:pt x="3905073" y="1745248"/>
                  <a:pt x="3905073" y="1758940"/>
                </a:cubicBezTo>
                <a:lnTo>
                  <a:pt x="3905073" y="1833726"/>
                </a:lnTo>
                <a:lnTo>
                  <a:pt x="3885651" y="1833726"/>
                </a:lnTo>
                <a:lnTo>
                  <a:pt x="3885651" y="1761842"/>
                </a:lnTo>
                <a:cubicBezTo>
                  <a:pt x="3885651" y="1751424"/>
                  <a:pt x="3882972" y="1743685"/>
                  <a:pt x="3877614" y="1738625"/>
                </a:cubicBezTo>
                <a:cubicBezTo>
                  <a:pt x="3872405" y="1733565"/>
                  <a:pt x="3865485" y="1731035"/>
                  <a:pt x="3856853" y="1731035"/>
                </a:cubicBezTo>
                <a:cubicBezTo>
                  <a:pt x="3851048" y="1731035"/>
                  <a:pt x="3845467" y="1732895"/>
                  <a:pt x="3840109" y="1736616"/>
                </a:cubicBezTo>
                <a:cubicBezTo>
                  <a:pt x="3835049" y="1740188"/>
                  <a:pt x="3831031" y="1744876"/>
                  <a:pt x="3828054" y="1750680"/>
                </a:cubicBezTo>
                <a:cubicBezTo>
                  <a:pt x="3825078" y="1756633"/>
                  <a:pt x="3823590" y="1762661"/>
                  <a:pt x="3823590" y="1768763"/>
                </a:cubicBezTo>
                <a:lnTo>
                  <a:pt x="3823590" y="1833726"/>
                </a:lnTo>
                <a:lnTo>
                  <a:pt x="3804167" y="1833726"/>
                </a:lnTo>
                <a:close/>
                <a:moveTo>
                  <a:pt x="3689867" y="1670090"/>
                </a:moveTo>
                <a:lnTo>
                  <a:pt x="3709290" y="1670090"/>
                </a:lnTo>
                <a:lnTo>
                  <a:pt x="3709290" y="1773004"/>
                </a:lnTo>
                <a:lnTo>
                  <a:pt x="3763984" y="1717194"/>
                </a:lnTo>
                <a:lnTo>
                  <a:pt x="3788764" y="1717194"/>
                </a:lnTo>
                <a:lnTo>
                  <a:pt x="3788764" y="1718087"/>
                </a:lnTo>
                <a:lnTo>
                  <a:pt x="3742999" y="1764298"/>
                </a:lnTo>
                <a:lnTo>
                  <a:pt x="3790103" y="1832833"/>
                </a:lnTo>
                <a:lnTo>
                  <a:pt x="3790103" y="1833726"/>
                </a:lnTo>
                <a:lnTo>
                  <a:pt x="3766886" y="1833726"/>
                </a:lnTo>
                <a:lnTo>
                  <a:pt x="3729381" y="1777692"/>
                </a:lnTo>
                <a:lnTo>
                  <a:pt x="3709290" y="1797784"/>
                </a:lnTo>
                <a:lnTo>
                  <a:pt x="3709290" y="1833726"/>
                </a:lnTo>
                <a:lnTo>
                  <a:pt x="3689867" y="1833726"/>
                </a:lnTo>
                <a:close/>
                <a:moveTo>
                  <a:pt x="618084" y="1670090"/>
                </a:moveTo>
                <a:lnTo>
                  <a:pt x="637506" y="1670090"/>
                </a:lnTo>
                <a:lnTo>
                  <a:pt x="637506" y="1718310"/>
                </a:lnTo>
                <a:lnTo>
                  <a:pt x="636390" y="1734607"/>
                </a:lnTo>
                <a:lnTo>
                  <a:pt x="637506" y="1734607"/>
                </a:lnTo>
                <a:cubicBezTo>
                  <a:pt x="641078" y="1728505"/>
                  <a:pt x="646361" y="1723519"/>
                  <a:pt x="653356" y="1719649"/>
                </a:cubicBezTo>
                <a:cubicBezTo>
                  <a:pt x="660798" y="1715482"/>
                  <a:pt x="668760" y="1713399"/>
                  <a:pt x="677243" y="1713399"/>
                </a:cubicBezTo>
                <a:cubicBezTo>
                  <a:pt x="687661" y="1713399"/>
                  <a:pt x="697112" y="1716078"/>
                  <a:pt x="705595" y="1721435"/>
                </a:cubicBezTo>
                <a:cubicBezTo>
                  <a:pt x="713929" y="1726793"/>
                  <a:pt x="720626" y="1734235"/>
                  <a:pt x="725687" y="1743760"/>
                </a:cubicBezTo>
                <a:cubicBezTo>
                  <a:pt x="730598" y="1753136"/>
                  <a:pt x="733054" y="1763703"/>
                  <a:pt x="733054" y="1775460"/>
                </a:cubicBezTo>
                <a:cubicBezTo>
                  <a:pt x="733054" y="1787366"/>
                  <a:pt x="730598" y="1798007"/>
                  <a:pt x="725687" y="1807384"/>
                </a:cubicBezTo>
                <a:cubicBezTo>
                  <a:pt x="720775" y="1816760"/>
                  <a:pt x="714078" y="1824127"/>
                  <a:pt x="705595" y="1829485"/>
                </a:cubicBezTo>
                <a:cubicBezTo>
                  <a:pt x="697409" y="1834694"/>
                  <a:pt x="687959" y="1837298"/>
                  <a:pt x="677243" y="1837298"/>
                </a:cubicBezTo>
                <a:cubicBezTo>
                  <a:pt x="668463" y="1837298"/>
                  <a:pt x="660500" y="1835289"/>
                  <a:pt x="653356" y="1831270"/>
                </a:cubicBezTo>
                <a:cubicBezTo>
                  <a:pt x="646510" y="1827401"/>
                  <a:pt x="641227" y="1822490"/>
                  <a:pt x="637506" y="1816536"/>
                </a:cubicBezTo>
                <a:lnTo>
                  <a:pt x="636390" y="1816536"/>
                </a:lnTo>
                <a:lnTo>
                  <a:pt x="636390" y="1833726"/>
                </a:lnTo>
                <a:lnTo>
                  <a:pt x="618084" y="1833726"/>
                </a:lnTo>
                <a:close/>
                <a:moveTo>
                  <a:pt x="393056" y="1670090"/>
                </a:moveTo>
                <a:lnTo>
                  <a:pt x="412478" y="1670090"/>
                </a:lnTo>
                <a:lnTo>
                  <a:pt x="412478" y="1685047"/>
                </a:lnTo>
                <a:lnTo>
                  <a:pt x="426989" y="1685047"/>
                </a:lnTo>
                <a:lnTo>
                  <a:pt x="426989" y="1700451"/>
                </a:lnTo>
                <a:lnTo>
                  <a:pt x="412478" y="1700451"/>
                </a:lnTo>
                <a:lnTo>
                  <a:pt x="412478" y="1833726"/>
                </a:lnTo>
                <a:lnTo>
                  <a:pt x="393949" y="1833726"/>
                </a:lnTo>
                <a:lnTo>
                  <a:pt x="393949" y="1816536"/>
                </a:lnTo>
                <a:lnTo>
                  <a:pt x="393056" y="1816536"/>
                </a:lnTo>
                <a:cubicBezTo>
                  <a:pt x="389633" y="1822192"/>
                  <a:pt x="384275" y="1827103"/>
                  <a:pt x="376982" y="1831270"/>
                </a:cubicBezTo>
                <a:cubicBezTo>
                  <a:pt x="369987" y="1835289"/>
                  <a:pt x="362100" y="1837298"/>
                  <a:pt x="353319" y="1837298"/>
                </a:cubicBezTo>
                <a:cubicBezTo>
                  <a:pt x="342454" y="1837298"/>
                  <a:pt x="332929" y="1834694"/>
                  <a:pt x="324744" y="1829485"/>
                </a:cubicBezTo>
                <a:cubicBezTo>
                  <a:pt x="316409" y="1824276"/>
                  <a:pt x="309787" y="1816909"/>
                  <a:pt x="304875" y="1807384"/>
                </a:cubicBezTo>
                <a:cubicBezTo>
                  <a:pt x="299964" y="1798007"/>
                  <a:pt x="297508" y="1787366"/>
                  <a:pt x="297508" y="1775460"/>
                </a:cubicBezTo>
                <a:cubicBezTo>
                  <a:pt x="297508" y="1763703"/>
                  <a:pt x="299964" y="1753136"/>
                  <a:pt x="304875" y="1743760"/>
                </a:cubicBezTo>
                <a:cubicBezTo>
                  <a:pt x="309935" y="1734086"/>
                  <a:pt x="316558" y="1726644"/>
                  <a:pt x="324744" y="1721435"/>
                </a:cubicBezTo>
                <a:cubicBezTo>
                  <a:pt x="333227" y="1716078"/>
                  <a:pt x="342752" y="1713399"/>
                  <a:pt x="353319" y="1713399"/>
                </a:cubicBezTo>
                <a:cubicBezTo>
                  <a:pt x="361951" y="1713399"/>
                  <a:pt x="369839" y="1715482"/>
                  <a:pt x="376982" y="1719649"/>
                </a:cubicBezTo>
                <a:cubicBezTo>
                  <a:pt x="384275" y="1723965"/>
                  <a:pt x="389633" y="1728951"/>
                  <a:pt x="393056" y="1734607"/>
                </a:cubicBezTo>
                <a:lnTo>
                  <a:pt x="393949" y="1734607"/>
                </a:lnTo>
                <a:lnTo>
                  <a:pt x="393056" y="1718980"/>
                </a:lnTo>
                <a:lnTo>
                  <a:pt x="393056" y="1700451"/>
                </a:lnTo>
                <a:lnTo>
                  <a:pt x="357784" y="1700451"/>
                </a:lnTo>
                <a:lnTo>
                  <a:pt x="357784" y="1685047"/>
                </a:lnTo>
                <a:lnTo>
                  <a:pt x="393056" y="1685047"/>
                </a:lnTo>
                <a:close/>
                <a:moveTo>
                  <a:pt x="5120478" y="1667857"/>
                </a:moveTo>
                <a:cubicBezTo>
                  <a:pt x="5124496" y="1667857"/>
                  <a:pt x="5127770" y="1669122"/>
                  <a:pt x="5130300" y="1671652"/>
                </a:cubicBezTo>
                <a:cubicBezTo>
                  <a:pt x="5132979" y="1674331"/>
                  <a:pt x="5134319" y="1677680"/>
                  <a:pt x="5134319" y="1681698"/>
                </a:cubicBezTo>
                <a:cubicBezTo>
                  <a:pt x="5134319" y="1685568"/>
                  <a:pt x="5132979" y="1688842"/>
                  <a:pt x="5130300" y="1691521"/>
                </a:cubicBezTo>
                <a:cubicBezTo>
                  <a:pt x="5127473" y="1694349"/>
                  <a:pt x="5124198" y="1695762"/>
                  <a:pt x="5120478" y="1695762"/>
                </a:cubicBezTo>
                <a:cubicBezTo>
                  <a:pt x="5116757" y="1695762"/>
                  <a:pt x="5113483" y="1694349"/>
                  <a:pt x="5110655" y="1691521"/>
                </a:cubicBezTo>
                <a:cubicBezTo>
                  <a:pt x="5107827" y="1688693"/>
                  <a:pt x="5106414" y="1685419"/>
                  <a:pt x="5106414" y="1681698"/>
                </a:cubicBezTo>
                <a:cubicBezTo>
                  <a:pt x="5106414" y="1677829"/>
                  <a:pt x="5107827" y="1674480"/>
                  <a:pt x="5110655" y="1671652"/>
                </a:cubicBezTo>
                <a:cubicBezTo>
                  <a:pt x="5113185" y="1669122"/>
                  <a:pt x="5116459" y="1667857"/>
                  <a:pt x="5120478" y="1667857"/>
                </a:cubicBezTo>
                <a:close/>
                <a:moveTo>
                  <a:pt x="762819" y="1667857"/>
                </a:moveTo>
                <a:cubicBezTo>
                  <a:pt x="766838" y="1667857"/>
                  <a:pt x="770112" y="1669122"/>
                  <a:pt x="772642" y="1671652"/>
                </a:cubicBezTo>
                <a:cubicBezTo>
                  <a:pt x="775321" y="1674331"/>
                  <a:pt x="776660" y="1677680"/>
                  <a:pt x="776660" y="1681698"/>
                </a:cubicBezTo>
                <a:cubicBezTo>
                  <a:pt x="776660" y="1685568"/>
                  <a:pt x="775321" y="1688842"/>
                  <a:pt x="772642" y="1691521"/>
                </a:cubicBezTo>
                <a:cubicBezTo>
                  <a:pt x="769814" y="1694349"/>
                  <a:pt x="766540" y="1695762"/>
                  <a:pt x="762819" y="1695762"/>
                </a:cubicBezTo>
                <a:cubicBezTo>
                  <a:pt x="759099" y="1695762"/>
                  <a:pt x="755824" y="1694349"/>
                  <a:pt x="752997" y="1691521"/>
                </a:cubicBezTo>
                <a:cubicBezTo>
                  <a:pt x="750169" y="1688693"/>
                  <a:pt x="748755" y="1685419"/>
                  <a:pt x="748755" y="1681698"/>
                </a:cubicBezTo>
                <a:cubicBezTo>
                  <a:pt x="748755" y="1677829"/>
                  <a:pt x="750169" y="1674480"/>
                  <a:pt x="752997" y="1671652"/>
                </a:cubicBezTo>
                <a:cubicBezTo>
                  <a:pt x="755527" y="1669122"/>
                  <a:pt x="758801" y="1667857"/>
                  <a:pt x="762819" y="1667857"/>
                </a:cubicBezTo>
                <a:close/>
                <a:moveTo>
                  <a:pt x="5794892" y="1665402"/>
                </a:moveTo>
                <a:lnTo>
                  <a:pt x="5816100" y="1665402"/>
                </a:lnTo>
                <a:lnTo>
                  <a:pt x="5799804" y="1694423"/>
                </a:lnTo>
                <a:lnTo>
                  <a:pt x="5782837" y="1694423"/>
                </a:lnTo>
                <a:close/>
                <a:moveTo>
                  <a:pt x="5198687" y="1665402"/>
                </a:moveTo>
                <a:lnTo>
                  <a:pt x="5215877" y="1665402"/>
                </a:lnTo>
                <a:lnTo>
                  <a:pt x="5239317" y="1692191"/>
                </a:lnTo>
                <a:lnTo>
                  <a:pt x="5239317" y="1693307"/>
                </a:lnTo>
                <a:lnTo>
                  <a:pt x="5220565" y="1693307"/>
                </a:lnTo>
                <a:lnTo>
                  <a:pt x="5208063" y="1680136"/>
                </a:lnTo>
                <a:lnTo>
                  <a:pt x="5206277" y="1680136"/>
                </a:lnTo>
                <a:lnTo>
                  <a:pt x="5193999" y="1693307"/>
                </a:lnTo>
                <a:lnTo>
                  <a:pt x="5175247" y="1693307"/>
                </a:lnTo>
                <a:lnTo>
                  <a:pt x="5175247" y="1692191"/>
                </a:lnTo>
                <a:close/>
                <a:moveTo>
                  <a:pt x="3982612" y="1665402"/>
                </a:moveTo>
                <a:lnTo>
                  <a:pt x="3999802" y="1665402"/>
                </a:lnTo>
                <a:lnTo>
                  <a:pt x="4023242" y="1692191"/>
                </a:lnTo>
                <a:lnTo>
                  <a:pt x="4023242" y="1693307"/>
                </a:lnTo>
                <a:lnTo>
                  <a:pt x="4004490" y="1693307"/>
                </a:lnTo>
                <a:lnTo>
                  <a:pt x="3991989" y="1678796"/>
                </a:lnTo>
                <a:lnTo>
                  <a:pt x="3990203" y="1678796"/>
                </a:lnTo>
                <a:lnTo>
                  <a:pt x="3978148" y="1693307"/>
                </a:lnTo>
                <a:lnTo>
                  <a:pt x="3959395" y="1693307"/>
                </a:lnTo>
                <a:lnTo>
                  <a:pt x="3959395" y="1692191"/>
                </a:lnTo>
                <a:close/>
                <a:moveTo>
                  <a:pt x="1829024" y="1665402"/>
                </a:moveTo>
                <a:lnTo>
                  <a:pt x="1850232" y="1665402"/>
                </a:lnTo>
                <a:lnTo>
                  <a:pt x="1862064" y="1694423"/>
                </a:lnTo>
                <a:lnTo>
                  <a:pt x="1844874" y="1694423"/>
                </a:lnTo>
                <a:close/>
                <a:moveTo>
                  <a:pt x="1427709" y="1665402"/>
                </a:moveTo>
                <a:lnTo>
                  <a:pt x="1448917" y="1665402"/>
                </a:lnTo>
                <a:lnTo>
                  <a:pt x="1432620" y="1694423"/>
                </a:lnTo>
                <a:lnTo>
                  <a:pt x="1415654" y="1694423"/>
                </a:lnTo>
                <a:close/>
                <a:moveTo>
                  <a:pt x="841028" y="1665402"/>
                </a:moveTo>
                <a:lnTo>
                  <a:pt x="858218" y="1665402"/>
                </a:lnTo>
                <a:lnTo>
                  <a:pt x="881659" y="1692191"/>
                </a:lnTo>
                <a:lnTo>
                  <a:pt x="881659" y="1693307"/>
                </a:lnTo>
                <a:lnTo>
                  <a:pt x="862906" y="1693307"/>
                </a:lnTo>
                <a:lnTo>
                  <a:pt x="850405" y="1680136"/>
                </a:lnTo>
                <a:lnTo>
                  <a:pt x="848619" y="1680136"/>
                </a:lnTo>
                <a:lnTo>
                  <a:pt x="836340" y="1693307"/>
                </a:lnTo>
                <a:lnTo>
                  <a:pt x="817588" y="1693307"/>
                </a:lnTo>
                <a:lnTo>
                  <a:pt x="817588" y="1692191"/>
                </a:lnTo>
                <a:close/>
                <a:moveTo>
                  <a:pt x="468363" y="1664732"/>
                </a:moveTo>
                <a:cubicBezTo>
                  <a:pt x="472977" y="1664732"/>
                  <a:pt x="479079" y="1667039"/>
                  <a:pt x="486669" y="1671652"/>
                </a:cubicBezTo>
                <a:cubicBezTo>
                  <a:pt x="490836" y="1674182"/>
                  <a:pt x="493812" y="1675447"/>
                  <a:pt x="495598" y="1675447"/>
                </a:cubicBezTo>
                <a:cubicBezTo>
                  <a:pt x="500658" y="1675447"/>
                  <a:pt x="503412" y="1672694"/>
                  <a:pt x="503858" y="1667187"/>
                </a:cubicBezTo>
                <a:lnTo>
                  <a:pt x="519709" y="1667187"/>
                </a:lnTo>
                <a:cubicBezTo>
                  <a:pt x="519709" y="1675522"/>
                  <a:pt x="517178" y="1681921"/>
                  <a:pt x="512118" y="1686386"/>
                </a:cubicBezTo>
                <a:cubicBezTo>
                  <a:pt x="507207" y="1690702"/>
                  <a:pt x="501552" y="1692860"/>
                  <a:pt x="495152" y="1692860"/>
                </a:cubicBezTo>
                <a:cubicBezTo>
                  <a:pt x="492175" y="1692860"/>
                  <a:pt x="489422" y="1692339"/>
                  <a:pt x="486892" y="1691298"/>
                </a:cubicBezTo>
                <a:cubicBezTo>
                  <a:pt x="484064" y="1690107"/>
                  <a:pt x="480864" y="1688470"/>
                  <a:pt x="477292" y="1686386"/>
                </a:cubicBezTo>
                <a:cubicBezTo>
                  <a:pt x="472530" y="1683559"/>
                  <a:pt x="469479" y="1682145"/>
                  <a:pt x="468140" y="1682145"/>
                </a:cubicBezTo>
                <a:cubicBezTo>
                  <a:pt x="463079" y="1682145"/>
                  <a:pt x="460326" y="1684972"/>
                  <a:pt x="459880" y="1690628"/>
                </a:cubicBezTo>
                <a:lnTo>
                  <a:pt x="443806" y="1690628"/>
                </a:lnTo>
                <a:cubicBezTo>
                  <a:pt x="443806" y="1682294"/>
                  <a:pt x="446336" y="1675894"/>
                  <a:pt x="451396" y="1671429"/>
                </a:cubicBezTo>
                <a:cubicBezTo>
                  <a:pt x="456605" y="1666964"/>
                  <a:pt x="462261" y="1664732"/>
                  <a:pt x="468363" y="1664732"/>
                </a:cubicBezTo>
                <a:close/>
                <a:moveTo>
                  <a:pt x="5236638" y="1637943"/>
                </a:moveTo>
                <a:lnTo>
                  <a:pt x="5257846" y="1637943"/>
                </a:lnTo>
                <a:lnTo>
                  <a:pt x="5241996" y="1665848"/>
                </a:lnTo>
                <a:lnTo>
                  <a:pt x="5226369" y="1665848"/>
                </a:lnTo>
                <a:close/>
                <a:moveTo>
                  <a:pt x="878980" y="1637943"/>
                </a:moveTo>
                <a:lnTo>
                  <a:pt x="900188" y="1637943"/>
                </a:lnTo>
                <a:lnTo>
                  <a:pt x="884337" y="1665848"/>
                </a:lnTo>
                <a:lnTo>
                  <a:pt x="868710" y="1665848"/>
                </a:lnTo>
                <a:close/>
                <a:moveTo>
                  <a:pt x="5759397" y="1576923"/>
                </a:moveTo>
                <a:cubicBezTo>
                  <a:pt x="5762968" y="1576923"/>
                  <a:pt x="5765871" y="1578039"/>
                  <a:pt x="5768103" y="1580272"/>
                </a:cubicBezTo>
                <a:cubicBezTo>
                  <a:pt x="5770336" y="1582504"/>
                  <a:pt x="5771452" y="1585406"/>
                  <a:pt x="5771452" y="1588978"/>
                </a:cubicBezTo>
                <a:cubicBezTo>
                  <a:pt x="5771452" y="1592401"/>
                  <a:pt x="5770336" y="1595303"/>
                  <a:pt x="5768103" y="1597685"/>
                </a:cubicBezTo>
                <a:cubicBezTo>
                  <a:pt x="5765871" y="1600215"/>
                  <a:pt x="5762968" y="1601480"/>
                  <a:pt x="5759397" y="1601480"/>
                </a:cubicBezTo>
                <a:cubicBezTo>
                  <a:pt x="5756122" y="1601480"/>
                  <a:pt x="5753220" y="1600215"/>
                  <a:pt x="5750690" y="1597685"/>
                </a:cubicBezTo>
                <a:cubicBezTo>
                  <a:pt x="5748160" y="1595155"/>
                  <a:pt x="5746895" y="1592253"/>
                  <a:pt x="5746895" y="1588978"/>
                </a:cubicBezTo>
                <a:cubicBezTo>
                  <a:pt x="5746895" y="1585406"/>
                  <a:pt x="5748160" y="1582504"/>
                  <a:pt x="5750690" y="1580272"/>
                </a:cubicBezTo>
                <a:cubicBezTo>
                  <a:pt x="5753220" y="1578039"/>
                  <a:pt x="5756122" y="1576923"/>
                  <a:pt x="5759397" y="1576923"/>
                </a:cubicBezTo>
                <a:close/>
                <a:moveTo>
                  <a:pt x="5020614" y="1576923"/>
                </a:moveTo>
                <a:cubicBezTo>
                  <a:pt x="5024186" y="1576923"/>
                  <a:pt x="5027088" y="1578039"/>
                  <a:pt x="5029321" y="1580272"/>
                </a:cubicBezTo>
                <a:cubicBezTo>
                  <a:pt x="5031702" y="1582653"/>
                  <a:pt x="5032892" y="1585555"/>
                  <a:pt x="5032892" y="1588978"/>
                </a:cubicBezTo>
                <a:cubicBezTo>
                  <a:pt x="5032892" y="1592104"/>
                  <a:pt x="5031702" y="1595006"/>
                  <a:pt x="5029321" y="1597685"/>
                </a:cubicBezTo>
                <a:cubicBezTo>
                  <a:pt x="5027088" y="1600215"/>
                  <a:pt x="5024186" y="1601480"/>
                  <a:pt x="5020614" y="1601480"/>
                </a:cubicBezTo>
                <a:cubicBezTo>
                  <a:pt x="5017340" y="1601480"/>
                  <a:pt x="5014438" y="1600215"/>
                  <a:pt x="5011908" y="1597685"/>
                </a:cubicBezTo>
                <a:cubicBezTo>
                  <a:pt x="5009526" y="1595303"/>
                  <a:pt x="5008336" y="1592401"/>
                  <a:pt x="5008336" y="1588978"/>
                </a:cubicBezTo>
                <a:cubicBezTo>
                  <a:pt x="5008336" y="1585406"/>
                  <a:pt x="5009526" y="1582504"/>
                  <a:pt x="5011908" y="1580272"/>
                </a:cubicBezTo>
                <a:cubicBezTo>
                  <a:pt x="5014438" y="1578039"/>
                  <a:pt x="5017340" y="1576923"/>
                  <a:pt x="5020614" y="1576923"/>
                </a:cubicBezTo>
                <a:close/>
                <a:moveTo>
                  <a:pt x="2030388" y="1576923"/>
                </a:moveTo>
                <a:cubicBezTo>
                  <a:pt x="2033960" y="1576923"/>
                  <a:pt x="2036862" y="1578039"/>
                  <a:pt x="2039095" y="1580272"/>
                </a:cubicBezTo>
                <a:cubicBezTo>
                  <a:pt x="2041327" y="1582504"/>
                  <a:pt x="2042443" y="1585406"/>
                  <a:pt x="2042443" y="1588978"/>
                </a:cubicBezTo>
                <a:cubicBezTo>
                  <a:pt x="2042443" y="1592401"/>
                  <a:pt x="2041327" y="1595303"/>
                  <a:pt x="2039095" y="1597685"/>
                </a:cubicBezTo>
                <a:cubicBezTo>
                  <a:pt x="2036862" y="1600215"/>
                  <a:pt x="2033960" y="1601480"/>
                  <a:pt x="2030388" y="1601480"/>
                </a:cubicBezTo>
                <a:cubicBezTo>
                  <a:pt x="2027114" y="1601480"/>
                  <a:pt x="2024212" y="1600215"/>
                  <a:pt x="2021682" y="1597685"/>
                </a:cubicBezTo>
                <a:cubicBezTo>
                  <a:pt x="2019152" y="1595155"/>
                  <a:pt x="2017887" y="1592253"/>
                  <a:pt x="2017887" y="1588978"/>
                </a:cubicBezTo>
                <a:cubicBezTo>
                  <a:pt x="2017887" y="1585406"/>
                  <a:pt x="2019152" y="1582504"/>
                  <a:pt x="2021682" y="1580272"/>
                </a:cubicBezTo>
                <a:cubicBezTo>
                  <a:pt x="2024212" y="1578039"/>
                  <a:pt x="2027114" y="1576923"/>
                  <a:pt x="2030388" y="1576923"/>
                </a:cubicBezTo>
                <a:close/>
                <a:moveTo>
                  <a:pt x="1291606" y="1576923"/>
                </a:moveTo>
                <a:cubicBezTo>
                  <a:pt x="1295177" y="1576923"/>
                  <a:pt x="1298080" y="1578039"/>
                  <a:pt x="1300312" y="1580272"/>
                </a:cubicBezTo>
                <a:cubicBezTo>
                  <a:pt x="1302693" y="1582653"/>
                  <a:pt x="1303884" y="1585555"/>
                  <a:pt x="1303884" y="1588978"/>
                </a:cubicBezTo>
                <a:cubicBezTo>
                  <a:pt x="1303884" y="1592104"/>
                  <a:pt x="1302693" y="1595006"/>
                  <a:pt x="1300312" y="1597685"/>
                </a:cubicBezTo>
                <a:cubicBezTo>
                  <a:pt x="1298080" y="1600215"/>
                  <a:pt x="1295177" y="1601480"/>
                  <a:pt x="1291606" y="1601480"/>
                </a:cubicBezTo>
                <a:cubicBezTo>
                  <a:pt x="1288331" y="1601480"/>
                  <a:pt x="1285429" y="1600215"/>
                  <a:pt x="1282899" y="1597685"/>
                </a:cubicBezTo>
                <a:cubicBezTo>
                  <a:pt x="1280518" y="1595303"/>
                  <a:pt x="1279327" y="1592401"/>
                  <a:pt x="1279327" y="1588978"/>
                </a:cubicBezTo>
                <a:cubicBezTo>
                  <a:pt x="1279327" y="1585406"/>
                  <a:pt x="1280518" y="1582504"/>
                  <a:pt x="1282899" y="1580272"/>
                </a:cubicBezTo>
                <a:cubicBezTo>
                  <a:pt x="1285429" y="1578039"/>
                  <a:pt x="1288331" y="1576923"/>
                  <a:pt x="1291606" y="1576923"/>
                </a:cubicBezTo>
                <a:close/>
                <a:moveTo>
                  <a:pt x="5021061" y="1498788"/>
                </a:moveTo>
                <a:cubicBezTo>
                  <a:pt x="5010345" y="1498788"/>
                  <a:pt x="5002308" y="1501021"/>
                  <a:pt x="4996950" y="1505486"/>
                </a:cubicBezTo>
                <a:cubicBezTo>
                  <a:pt x="4991593" y="1509951"/>
                  <a:pt x="4988914" y="1515606"/>
                  <a:pt x="4988914" y="1522452"/>
                </a:cubicBezTo>
                <a:cubicBezTo>
                  <a:pt x="4988914" y="1528852"/>
                  <a:pt x="4991369" y="1534061"/>
                  <a:pt x="4996281" y="1538079"/>
                </a:cubicBezTo>
                <a:cubicBezTo>
                  <a:pt x="5001192" y="1542097"/>
                  <a:pt x="5007368" y="1544107"/>
                  <a:pt x="5014810" y="1544107"/>
                </a:cubicBezTo>
                <a:cubicBezTo>
                  <a:pt x="5021358" y="1544107"/>
                  <a:pt x="5027460" y="1542395"/>
                  <a:pt x="5033116" y="1538972"/>
                </a:cubicBezTo>
                <a:cubicBezTo>
                  <a:pt x="5038771" y="1535549"/>
                  <a:pt x="5043236" y="1531084"/>
                  <a:pt x="5046510" y="1525578"/>
                </a:cubicBezTo>
                <a:cubicBezTo>
                  <a:pt x="5049784" y="1520071"/>
                  <a:pt x="5051422" y="1513894"/>
                  <a:pt x="5051422" y="1507048"/>
                </a:cubicBezTo>
                <a:cubicBezTo>
                  <a:pt x="5047850" y="1504667"/>
                  <a:pt x="5043385" y="1502658"/>
                  <a:pt x="5038027" y="1501021"/>
                </a:cubicBezTo>
                <a:cubicBezTo>
                  <a:pt x="5032967" y="1499533"/>
                  <a:pt x="5027311" y="1498788"/>
                  <a:pt x="5021061" y="1498788"/>
                </a:cubicBezTo>
                <a:close/>
                <a:moveTo>
                  <a:pt x="1292052" y="1498788"/>
                </a:moveTo>
                <a:cubicBezTo>
                  <a:pt x="1281336" y="1498788"/>
                  <a:pt x="1273300" y="1501021"/>
                  <a:pt x="1267942" y="1505486"/>
                </a:cubicBezTo>
                <a:cubicBezTo>
                  <a:pt x="1262584" y="1509951"/>
                  <a:pt x="1259905" y="1515606"/>
                  <a:pt x="1259905" y="1522452"/>
                </a:cubicBezTo>
                <a:cubicBezTo>
                  <a:pt x="1259905" y="1528852"/>
                  <a:pt x="1262361" y="1534061"/>
                  <a:pt x="1267272" y="1538079"/>
                </a:cubicBezTo>
                <a:cubicBezTo>
                  <a:pt x="1272184" y="1542097"/>
                  <a:pt x="1278360" y="1544107"/>
                  <a:pt x="1285801" y="1544107"/>
                </a:cubicBezTo>
                <a:cubicBezTo>
                  <a:pt x="1292350" y="1544107"/>
                  <a:pt x="1298452" y="1542395"/>
                  <a:pt x="1304107" y="1538972"/>
                </a:cubicBezTo>
                <a:cubicBezTo>
                  <a:pt x="1309763" y="1535549"/>
                  <a:pt x="1314227" y="1531084"/>
                  <a:pt x="1317502" y="1525578"/>
                </a:cubicBezTo>
                <a:cubicBezTo>
                  <a:pt x="1320776" y="1520071"/>
                  <a:pt x="1322413" y="1513894"/>
                  <a:pt x="1322413" y="1507048"/>
                </a:cubicBezTo>
                <a:cubicBezTo>
                  <a:pt x="1318841" y="1504667"/>
                  <a:pt x="1314376" y="1502658"/>
                  <a:pt x="1309018" y="1501021"/>
                </a:cubicBezTo>
                <a:cubicBezTo>
                  <a:pt x="1303958" y="1499533"/>
                  <a:pt x="1298303" y="1498788"/>
                  <a:pt x="1292052" y="1498788"/>
                </a:cubicBezTo>
                <a:close/>
                <a:moveTo>
                  <a:pt x="5759397" y="1454810"/>
                </a:moveTo>
                <a:cubicBezTo>
                  <a:pt x="5750467" y="1454810"/>
                  <a:pt x="5742654" y="1457786"/>
                  <a:pt x="5735956" y="1463739"/>
                </a:cubicBezTo>
                <a:cubicBezTo>
                  <a:pt x="5729706" y="1469395"/>
                  <a:pt x="5725538" y="1477134"/>
                  <a:pt x="5723455" y="1486957"/>
                </a:cubicBezTo>
                <a:lnTo>
                  <a:pt x="5794446" y="1486957"/>
                </a:lnTo>
                <a:cubicBezTo>
                  <a:pt x="5794297" y="1482045"/>
                  <a:pt x="5792958" y="1477134"/>
                  <a:pt x="5790428" y="1472223"/>
                </a:cubicBezTo>
                <a:cubicBezTo>
                  <a:pt x="5788046" y="1467460"/>
                  <a:pt x="5784251" y="1463367"/>
                  <a:pt x="5779042" y="1459944"/>
                </a:cubicBezTo>
                <a:cubicBezTo>
                  <a:pt x="5773833" y="1456521"/>
                  <a:pt x="5767285" y="1454810"/>
                  <a:pt x="5759397" y="1454810"/>
                </a:cubicBezTo>
                <a:close/>
                <a:moveTo>
                  <a:pt x="5341636" y="1454810"/>
                </a:moveTo>
                <a:cubicBezTo>
                  <a:pt x="5335237" y="1454810"/>
                  <a:pt x="5328911" y="1456670"/>
                  <a:pt x="5322661" y="1460391"/>
                </a:cubicBezTo>
                <a:cubicBezTo>
                  <a:pt x="5316856" y="1463814"/>
                  <a:pt x="5312094" y="1469023"/>
                  <a:pt x="5308373" y="1476018"/>
                </a:cubicBezTo>
                <a:cubicBezTo>
                  <a:pt x="5304801" y="1482715"/>
                  <a:pt x="5303015" y="1490454"/>
                  <a:pt x="5303015" y="1499235"/>
                </a:cubicBezTo>
                <a:cubicBezTo>
                  <a:pt x="5303015" y="1508016"/>
                  <a:pt x="5304801" y="1515755"/>
                  <a:pt x="5308373" y="1522452"/>
                </a:cubicBezTo>
                <a:cubicBezTo>
                  <a:pt x="5312094" y="1529447"/>
                  <a:pt x="5316856" y="1534656"/>
                  <a:pt x="5322661" y="1538079"/>
                </a:cubicBezTo>
                <a:cubicBezTo>
                  <a:pt x="5328911" y="1541800"/>
                  <a:pt x="5335237" y="1543660"/>
                  <a:pt x="5341636" y="1543660"/>
                </a:cubicBezTo>
                <a:cubicBezTo>
                  <a:pt x="5348185" y="1543660"/>
                  <a:pt x="5354510" y="1541800"/>
                  <a:pt x="5360612" y="1538079"/>
                </a:cubicBezTo>
                <a:cubicBezTo>
                  <a:pt x="5366565" y="1534507"/>
                  <a:pt x="5371327" y="1529298"/>
                  <a:pt x="5374899" y="1522452"/>
                </a:cubicBezTo>
                <a:cubicBezTo>
                  <a:pt x="5378471" y="1515755"/>
                  <a:pt x="5380257" y="1508016"/>
                  <a:pt x="5380257" y="1499235"/>
                </a:cubicBezTo>
                <a:cubicBezTo>
                  <a:pt x="5380257" y="1490305"/>
                  <a:pt x="5378471" y="1482492"/>
                  <a:pt x="5374899" y="1475794"/>
                </a:cubicBezTo>
                <a:cubicBezTo>
                  <a:pt x="5371327" y="1469246"/>
                  <a:pt x="5366565" y="1464111"/>
                  <a:pt x="5360612" y="1460391"/>
                </a:cubicBezTo>
                <a:cubicBezTo>
                  <a:pt x="5354510" y="1456670"/>
                  <a:pt x="5348185" y="1454810"/>
                  <a:pt x="5341636" y="1454810"/>
                </a:cubicBezTo>
                <a:close/>
                <a:moveTo>
                  <a:pt x="5155601" y="1454810"/>
                </a:moveTo>
                <a:cubicBezTo>
                  <a:pt x="5149053" y="1454810"/>
                  <a:pt x="5142728" y="1456670"/>
                  <a:pt x="5136626" y="1460391"/>
                </a:cubicBezTo>
                <a:cubicBezTo>
                  <a:pt x="5130673" y="1464111"/>
                  <a:pt x="5125910" y="1469246"/>
                  <a:pt x="5122338" y="1475794"/>
                </a:cubicBezTo>
                <a:cubicBezTo>
                  <a:pt x="5118766" y="1482492"/>
                  <a:pt x="5116980" y="1490305"/>
                  <a:pt x="5116980" y="1499235"/>
                </a:cubicBezTo>
                <a:cubicBezTo>
                  <a:pt x="5116980" y="1508016"/>
                  <a:pt x="5118766" y="1515755"/>
                  <a:pt x="5122338" y="1522452"/>
                </a:cubicBezTo>
                <a:cubicBezTo>
                  <a:pt x="5125910" y="1529298"/>
                  <a:pt x="5130673" y="1534507"/>
                  <a:pt x="5136626" y="1538079"/>
                </a:cubicBezTo>
                <a:cubicBezTo>
                  <a:pt x="5142728" y="1541800"/>
                  <a:pt x="5149053" y="1543660"/>
                  <a:pt x="5155601" y="1543660"/>
                </a:cubicBezTo>
                <a:cubicBezTo>
                  <a:pt x="5162001" y="1543660"/>
                  <a:pt x="5168326" y="1541800"/>
                  <a:pt x="5174577" y="1538079"/>
                </a:cubicBezTo>
                <a:cubicBezTo>
                  <a:pt x="5180381" y="1534656"/>
                  <a:pt x="5185144" y="1529447"/>
                  <a:pt x="5188864" y="1522452"/>
                </a:cubicBezTo>
                <a:cubicBezTo>
                  <a:pt x="5192287" y="1516052"/>
                  <a:pt x="5193999" y="1508313"/>
                  <a:pt x="5193999" y="1499235"/>
                </a:cubicBezTo>
                <a:cubicBezTo>
                  <a:pt x="5193999" y="1490008"/>
                  <a:pt x="5192287" y="1482194"/>
                  <a:pt x="5188864" y="1475794"/>
                </a:cubicBezTo>
                <a:cubicBezTo>
                  <a:pt x="5185292" y="1469097"/>
                  <a:pt x="5180530" y="1463963"/>
                  <a:pt x="5174577" y="1460391"/>
                </a:cubicBezTo>
                <a:cubicBezTo>
                  <a:pt x="5168326" y="1456670"/>
                  <a:pt x="5162001" y="1454810"/>
                  <a:pt x="5155601" y="1454810"/>
                </a:cubicBezTo>
                <a:close/>
                <a:moveTo>
                  <a:pt x="4638796" y="1454810"/>
                </a:moveTo>
                <a:cubicBezTo>
                  <a:pt x="4631652" y="1454810"/>
                  <a:pt x="4624955" y="1456596"/>
                  <a:pt x="4618704" y="1460168"/>
                </a:cubicBezTo>
                <a:cubicBezTo>
                  <a:pt x="4612602" y="1463739"/>
                  <a:pt x="4607616" y="1468874"/>
                  <a:pt x="4603747" y="1475571"/>
                </a:cubicBezTo>
                <a:cubicBezTo>
                  <a:pt x="4600026" y="1482120"/>
                  <a:pt x="4598165" y="1490008"/>
                  <a:pt x="4598165" y="1499235"/>
                </a:cubicBezTo>
                <a:cubicBezTo>
                  <a:pt x="4598165" y="1508313"/>
                  <a:pt x="4600026" y="1516127"/>
                  <a:pt x="4603747" y="1522675"/>
                </a:cubicBezTo>
                <a:cubicBezTo>
                  <a:pt x="4607616" y="1529373"/>
                  <a:pt x="4612602" y="1534507"/>
                  <a:pt x="4618704" y="1538079"/>
                </a:cubicBezTo>
                <a:cubicBezTo>
                  <a:pt x="4625252" y="1541800"/>
                  <a:pt x="4631949" y="1543660"/>
                  <a:pt x="4638796" y="1543660"/>
                </a:cubicBezTo>
                <a:cubicBezTo>
                  <a:pt x="4645642" y="1543660"/>
                  <a:pt x="4652339" y="1541800"/>
                  <a:pt x="4658887" y="1538079"/>
                </a:cubicBezTo>
                <a:cubicBezTo>
                  <a:pt x="4664840" y="1534656"/>
                  <a:pt x="4669752" y="1529521"/>
                  <a:pt x="4673621" y="1522675"/>
                </a:cubicBezTo>
                <a:cubicBezTo>
                  <a:pt x="4677342" y="1516127"/>
                  <a:pt x="4679202" y="1508313"/>
                  <a:pt x="4679202" y="1499235"/>
                </a:cubicBezTo>
                <a:cubicBezTo>
                  <a:pt x="4679202" y="1490008"/>
                  <a:pt x="4677342" y="1482120"/>
                  <a:pt x="4673621" y="1475571"/>
                </a:cubicBezTo>
                <a:cubicBezTo>
                  <a:pt x="4669752" y="1468725"/>
                  <a:pt x="4664840" y="1463591"/>
                  <a:pt x="4658887" y="1460168"/>
                </a:cubicBezTo>
                <a:cubicBezTo>
                  <a:pt x="4652637" y="1456596"/>
                  <a:pt x="4645939" y="1454810"/>
                  <a:pt x="4638796" y="1454810"/>
                </a:cubicBezTo>
                <a:close/>
                <a:moveTo>
                  <a:pt x="2030388" y="1454810"/>
                </a:moveTo>
                <a:cubicBezTo>
                  <a:pt x="2021459" y="1454810"/>
                  <a:pt x="2013645" y="1457786"/>
                  <a:pt x="2006948" y="1463739"/>
                </a:cubicBezTo>
                <a:cubicBezTo>
                  <a:pt x="2000697" y="1469395"/>
                  <a:pt x="1996530" y="1477134"/>
                  <a:pt x="1994446" y="1486957"/>
                </a:cubicBezTo>
                <a:lnTo>
                  <a:pt x="2065437" y="1486957"/>
                </a:lnTo>
                <a:cubicBezTo>
                  <a:pt x="2065289" y="1482045"/>
                  <a:pt x="2063949" y="1477134"/>
                  <a:pt x="2061419" y="1472223"/>
                </a:cubicBezTo>
                <a:cubicBezTo>
                  <a:pt x="2059038" y="1467460"/>
                  <a:pt x="2055243" y="1463367"/>
                  <a:pt x="2050034" y="1459944"/>
                </a:cubicBezTo>
                <a:cubicBezTo>
                  <a:pt x="2044825" y="1456521"/>
                  <a:pt x="2038276" y="1454810"/>
                  <a:pt x="2030388" y="1454810"/>
                </a:cubicBezTo>
                <a:close/>
                <a:moveTo>
                  <a:pt x="1612628" y="1454810"/>
                </a:moveTo>
                <a:cubicBezTo>
                  <a:pt x="1606228" y="1454810"/>
                  <a:pt x="1599903" y="1456670"/>
                  <a:pt x="1593652" y="1460391"/>
                </a:cubicBezTo>
                <a:cubicBezTo>
                  <a:pt x="1587848" y="1463814"/>
                  <a:pt x="1583085" y="1469023"/>
                  <a:pt x="1579365" y="1476018"/>
                </a:cubicBezTo>
                <a:cubicBezTo>
                  <a:pt x="1575793" y="1482715"/>
                  <a:pt x="1574007" y="1490454"/>
                  <a:pt x="1574007" y="1499235"/>
                </a:cubicBezTo>
                <a:cubicBezTo>
                  <a:pt x="1574007" y="1508016"/>
                  <a:pt x="1575793" y="1515755"/>
                  <a:pt x="1579365" y="1522452"/>
                </a:cubicBezTo>
                <a:cubicBezTo>
                  <a:pt x="1583085" y="1529447"/>
                  <a:pt x="1587848" y="1534656"/>
                  <a:pt x="1593652" y="1538079"/>
                </a:cubicBezTo>
                <a:cubicBezTo>
                  <a:pt x="1599903" y="1541800"/>
                  <a:pt x="1606228" y="1543660"/>
                  <a:pt x="1612628" y="1543660"/>
                </a:cubicBezTo>
                <a:cubicBezTo>
                  <a:pt x="1619176" y="1543660"/>
                  <a:pt x="1625501" y="1541800"/>
                  <a:pt x="1631603" y="1538079"/>
                </a:cubicBezTo>
                <a:cubicBezTo>
                  <a:pt x="1637557" y="1534507"/>
                  <a:pt x="1642319" y="1529298"/>
                  <a:pt x="1645891" y="1522452"/>
                </a:cubicBezTo>
                <a:cubicBezTo>
                  <a:pt x="1649463" y="1515755"/>
                  <a:pt x="1651249" y="1508016"/>
                  <a:pt x="1651249" y="1499235"/>
                </a:cubicBezTo>
                <a:cubicBezTo>
                  <a:pt x="1651249" y="1490305"/>
                  <a:pt x="1649463" y="1482492"/>
                  <a:pt x="1645891" y="1475794"/>
                </a:cubicBezTo>
                <a:cubicBezTo>
                  <a:pt x="1642319" y="1469246"/>
                  <a:pt x="1637557" y="1464111"/>
                  <a:pt x="1631603" y="1460391"/>
                </a:cubicBezTo>
                <a:cubicBezTo>
                  <a:pt x="1625501" y="1456670"/>
                  <a:pt x="1619176" y="1454810"/>
                  <a:pt x="1612628" y="1454810"/>
                </a:cubicBezTo>
                <a:close/>
                <a:moveTo>
                  <a:pt x="1426593" y="1454810"/>
                </a:moveTo>
                <a:cubicBezTo>
                  <a:pt x="1420044" y="1454810"/>
                  <a:pt x="1413719" y="1456670"/>
                  <a:pt x="1407617" y="1460391"/>
                </a:cubicBezTo>
                <a:cubicBezTo>
                  <a:pt x="1401664" y="1464111"/>
                  <a:pt x="1396901" y="1469246"/>
                  <a:pt x="1393330" y="1475794"/>
                </a:cubicBezTo>
                <a:cubicBezTo>
                  <a:pt x="1389758" y="1482492"/>
                  <a:pt x="1387972" y="1490305"/>
                  <a:pt x="1387972" y="1499235"/>
                </a:cubicBezTo>
                <a:cubicBezTo>
                  <a:pt x="1387972" y="1508016"/>
                  <a:pt x="1389758" y="1515755"/>
                  <a:pt x="1393330" y="1522452"/>
                </a:cubicBezTo>
                <a:cubicBezTo>
                  <a:pt x="1396901" y="1529298"/>
                  <a:pt x="1401664" y="1534507"/>
                  <a:pt x="1407617" y="1538079"/>
                </a:cubicBezTo>
                <a:cubicBezTo>
                  <a:pt x="1413719" y="1541800"/>
                  <a:pt x="1420044" y="1543660"/>
                  <a:pt x="1426593" y="1543660"/>
                </a:cubicBezTo>
                <a:cubicBezTo>
                  <a:pt x="1432992" y="1543660"/>
                  <a:pt x="1439317" y="1541800"/>
                  <a:pt x="1445568" y="1538079"/>
                </a:cubicBezTo>
                <a:cubicBezTo>
                  <a:pt x="1451373" y="1534656"/>
                  <a:pt x="1456135" y="1529447"/>
                  <a:pt x="1459856" y="1522452"/>
                </a:cubicBezTo>
                <a:cubicBezTo>
                  <a:pt x="1463279" y="1516052"/>
                  <a:pt x="1464990" y="1508313"/>
                  <a:pt x="1464990" y="1499235"/>
                </a:cubicBezTo>
                <a:cubicBezTo>
                  <a:pt x="1464990" y="1490008"/>
                  <a:pt x="1463279" y="1482194"/>
                  <a:pt x="1459856" y="1475794"/>
                </a:cubicBezTo>
                <a:cubicBezTo>
                  <a:pt x="1456284" y="1469097"/>
                  <a:pt x="1451521" y="1463963"/>
                  <a:pt x="1445568" y="1460391"/>
                </a:cubicBezTo>
                <a:cubicBezTo>
                  <a:pt x="1439317" y="1456670"/>
                  <a:pt x="1432992" y="1454810"/>
                  <a:pt x="1426593" y="1454810"/>
                </a:cubicBezTo>
                <a:close/>
                <a:moveTo>
                  <a:pt x="909787" y="1454810"/>
                </a:moveTo>
                <a:cubicBezTo>
                  <a:pt x="902643" y="1454810"/>
                  <a:pt x="895946" y="1456596"/>
                  <a:pt x="889695" y="1460168"/>
                </a:cubicBezTo>
                <a:cubicBezTo>
                  <a:pt x="883593" y="1463739"/>
                  <a:pt x="878608" y="1468874"/>
                  <a:pt x="874738" y="1475571"/>
                </a:cubicBezTo>
                <a:cubicBezTo>
                  <a:pt x="871017" y="1482120"/>
                  <a:pt x="869157" y="1490008"/>
                  <a:pt x="869157" y="1499235"/>
                </a:cubicBezTo>
                <a:cubicBezTo>
                  <a:pt x="869157" y="1508313"/>
                  <a:pt x="871017" y="1516127"/>
                  <a:pt x="874738" y="1522675"/>
                </a:cubicBezTo>
                <a:cubicBezTo>
                  <a:pt x="878608" y="1529373"/>
                  <a:pt x="883593" y="1534507"/>
                  <a:pt x="889695" y="1538079"/>
                </a:cubicBezTo>
                <a:cubicBezTo>
                  <a:pt x="896244" y="1541800"/>
                  <a:pt x="902941" y="1543660"/>
                  <a:pt x="909787" y="1543660"/>
                </a:cubicBezTo>
                <a:cubicBezTo>
                  <a:pt x="916633" y="1543660"/>
                  <a:pt x="923330" y="1541800"/>
                  <a:pt x="929879" y="1538079"/>
                </a:cubicBezTo>
                <a:cubicBezTo>
                  <a:pt x="935832" y="1534656"/>
                  <a:pt x="940743" y="1529521"/>
                  <a:pt x="944613" y="1522675"/>
                </a:cubicBezTo>
                <a:cubicBezTo>
                  <a:pt x="948334" y="1516127"/>
                  <a:pt x="950194" y="1508313"/>
                  <a:pt x="950194" y="1499235"/>
                </a:cubicBezTo>
                <a:cubicBezTo>
                  <a:pt x="950194" y="1490008"/>
                  <a:pt x="948334" y="1482120"/>
                  <a:pt x="944613" y="1475571"/>
                </a:cubicBezTo>
                <a:cubicBezTo>
                  <a:pt x="940743" y="1468725"/>
                  <a:pt x="935832" y="1463591"/>
                  <a:pt x="929879" y="1460168"/>
                </a:cubicBezTo>
                <a:cubicBezTo>
                  <a:pt x="923628" y="1456596"/>
                  <a:pt x="916931" y="1454810"/>
                  <a:pt x="909787" y="1454810"/>
                </a:cubicBezTo>
                <a:close/>
                <a:moveTo>
                  <a:pt x="5841401" y="1440969"/>
                </a:moveTo>
                <a:lnTo>
                  <a:pt x="5860823" y="1440969"/>
                </a:lnTo>
                <a:lnTo>
                  <a:pt x="5860823" y="1511290"/>
                </a:lnTo>
                <a:cubicBezTo>
                  <a:pt x="5860823" y="1522601"/>
                  <a:pt x="5863353" y="1530786"/>
                  <a:pt x="5868413" y="1535847"/>
                </a:cubicBezTo>
                <a:cubicBezTo>
                  <a:pt x="5873622" y="1541056"/>
                  <a:pt x="5880394" y="1543660"/>
                  <a:pt x="5888728" y="1543660"/>
                </a:cubicBezTo>
                <a:cubicBezTo>
                  <a:pt x="5895277" y="1543660"/>
                  <a:pt x="5901156" y="1541874"/>
                  <a:pt x="5906364" y="1538302"/>
                </a:cubicBezTo>
                <a:cubicBezTo>
                  <a:pt x="5911276" y="1534879"/>
                  <a:pt x="5915220" y="1530340"/>
                  <a:pt x="5918196" y="1524685"/>
                </a:cubicBezTo>
                <a:cubicBezTo>
                  <a:pt x="5921024" y="1519178"/>
                  <a:pt x="5922438" y="1513225"/>
                  <a:pt x="5922438" y="1506825"/>
                </a:cubicBezTo>
                <a:lnTo>
                  <a:pt x="5922438" y="1440969"/>
                </a:lnTo>
                <a:lnTo>
                  <a:pt x="5941860" y="1440969"/>
                </a:lnTo>
                <a:lnTo>
                  <a:pt x="5941860" y="1557501"/>
                </a:lnTo>
                <a:lnTo>
                  <a:pt x="5923331" y="1557501"/>
                </a:lnTo>
                <a:lnTo>
                  <a:pt x="5923331" y="1540535"/>
                </a:lnTo>
                <a:lnTo>
                  <a:pt x="5922438" y="1540535"/>
                </a:lnTo>
                <a:cubicBezTo>
                  <a:pt x="5919462" y="1546190"/>
                  <a:pt x="5914327" y="1551102"/>
                  <a:pt x="5907034" y="1555269"/>
                </a:cubicBezTo>
                <a:cubicBezTo>
                  <a:pt x="5900337" y="1559138"/>
                  <a:pt x="5892896" y="1561073"/>
                  <a:pt x="5884710" y="1561073"/>
                </a:cubicBezTo>
                <a:cubicBezTo>
                  <a:pt x="5870571" y="1561073"/>
                  <a:pt x="5859856" y="1556980"/>
                  <a:pt x="5852563" y="1548795"/>
                </a:cubicBezTo>
                <a:cubicBezTo>
                  <a:pt x="5845122" y="1540460"/>
                  <a:pt x="5841401" y="1528926"/>
                  <a:pt x="5841401" y="1514192"/>
                </a:cubicBezTo>
                <a:close/>
                <a:moveTo>
                  <a:pt x="5663328" y="1440969"/>
                </a:moveTo>
                <a:lnTo>
                  <a:pt x="5682750" y="1440969"/>
                </a:lnTo>
                <a:lnTo>
                  <a:pt x="5682750" y="1557501"/>
                </a:lnTo>
                <a:lnTo>
                  <a:pt x="5663328" y="1557501"/>
                </a:lnTo>
                <a:close/>
                <a:moveTo>
                  <a:pt x="3872628" y="1440969"/>
                </a:moveTo>
                <a:lnTo>
                  <a:pt x="3892050" y="1440969"/>
                </a:lnTo>
                <a:lnTo>
                  <a:pt x="3892050" y="1557501"/>
                </a:lnTo>
                <a:lnTo>
                  <a:pt x="3872628" y="1557501"/>
                </a:lnTo>
                <a:close/>
                <a:moveTo>
                  <a:pt x="2112393" y="1440969"/>
                </a:moveTo>
                <a:lnTo>
                  <a:pt x="2131815" y="1440969"/>
                </a:lnTo>
                <a:lnTo>
                  <a:pt x="2131815" y="1511290"/>
                </a:lnTo>
                <a:cubicBezTo>
                  <a:pt x="2131815" y="1522601"/>
                  <a:pt x="2134345" y="1530786"/>
                  <a:pt x="2139405" y="1535847"/>
                </a:cubicBezTo>
                <a:cubicBezTo>
                  <a:pt x="2144614" y="1541056"/>
                  <a:pt x="2151386" y="1543660"/>
                  <a:pt x="2159720" y="1543660"/>
                </a:cubicBezTo>
                <a:cubicBezTo>
                  <a:pt x="2166268" y="1543660"/>
                  <a:pt x="2172147" y="1541874"/>
                  <a:pt x="2177356" y="1538302"/>
                </a:cubicBezTo>
                <a:cubicBezTo>
                  <a:pt x="2182267" y="1534879"/>
                  <a:pt x="2186211" y="1530340"/>
                  <a:pt x="2189188" y="1524685"/>
                </a:cubicBezTo>
                <a:cubicBezTo>
                  <a:pt x="2192016" y="1519178"/>
                  <a:pt x="2193430" y="1513225"/>
                  <a:pt x="2193430" y="1506825"/>
                </a:cubicBezTo>
                <a:lnTo>
                  <a:pt x="2193430" y="1440969"/>
                </a:lnTo>
                <a:lnTo>
                  <a:pt x="2212852" y="1440969"/>
                </a:lnTo>
                <a:lnTo>
                  <a:pt x="2212852" y="1557501"/>
                </a:lnTo>
                <a:lnTo>
                  <a:pt x="2194323" y="1557501"/>
                </a:lnTo>
                <a:lnTo>
                  <a:pt x="2194323" y="1540535"/>
                </a:lnTo>
                <a:lnTo>
                  <a:pt x="2193430" y="1540535"/>
                </a:lnTo>
                <a:cubicBezTo>
                  <a:pt x="2190453" y="1546190"/>
                  <a:pt x="2185318" y="1551102"/>
                  <a:pt x="2178026" y="1555269"/>
                </a:cubicBezTo>
                <a:cubicBezTo>
                  <a:pt x="2171329" y="1559138"/>
                  <a:pt x="2163887" y="1561073"/>
                  <a:pt x="2155702" y="1561073"/>
                </a:cubicBezTo>
                <a:cubicBezTo>
                  <a:pt x="2141563" y="1561073"/>
                  <a:pt x="2130847" y="1556980"/>
                  <a:pt x="2123555" y="1548795"/>
                </a:cubicBezTo>
                <a:cubicBezTo>
                  <a:pt x="2116113" y="1540460"/>
                  <a:pt x="2112393" y="1528926"/>
                  <a:pt x="2112393" y="1514192"/>
                </a:cubicBezTo>
                <a:close/>
                <a:moveTo>
                  <a:pt x="1934320" y="1440969"/>
                </a:moveTo>
                <a:lnTo>
                  <a:pt x="1953742" y="1440969"/>
                </a:lnTo>
                <a:lnTo>
                  <a:pt x="1953742" y="1557501"/>
                </a:lnTo>
                <a:lnTo>
                  <a:pt x="1934320" y="1557501"/>
                </a:lnTo>
                <a:close/>
                <a:moveTo>
                  <a:pt x="143620" y="1440969"/>
                </a:moveTo>
                <a:lnTo>
                  <a:pt x="163042" y="1440969"/>
                </a:lnTo>
                <a:lnTo>
                  <a:pt x="163042" y="1557501"/>
                </a:lnTo>
                <a:lnTo>
                  <a:pt x="143620" y="1557501"/>
                </a:lnTo>
                <a:close/>
                <a:moveTo>
                  <a:pt x="5759397" y="1437174"/>
                </a:moveTo>
                <a:cubicBezTo>
                  <a:pt x="5770559" y="1437174"/>
                  <a:pt x="5780456" y="1439778"/>
                  <a:pt x="5789088" y="1444987"/>
                </a:cubicBezTo>
                <a:cubicBezTo>
                  <a:pt x="5797422" y="1450047"/>
                  <a:pt x="5803822" y="1457042"/>
                  <a:pt x="5808287" y="1465972"/>
                </a:cubicBezTo>
                <a:cubicBezTo>
                  <a:pt x="5812900" y="1475199"/>
                  <a:pt x="5815207" y="1485543"/>
                  <a:pt x="5815207" y="1497002"/>
                </a:cubicBezTo>
                <a:cubicBezTo>
                  <a:pt x="5815207" y="1497895"/>
                  <a:pt x="5815058" y="1499830"/>
                  <a:pt x="5814761" y="1502807"/>
                </a:cubicBezTo>
                <a:lnTo>
                  <a:pt x="5722338" y="1502807"/>
                </a:lnTo>
                <a:cubicBezTo>
                  <a:pt x="5722785" y="1511736"/>
                  <a:pt x="5724943" y="1519252"/>
                  <a:pt x="5728812" y="1525354"/>
                </a:cubicBezTo>
                <a:cubicBezTo>
                  <a:pt x="5732533" y="1531159"/>
                  <a:pt x="5737370" y="1535698"/>
                  <a:pt x="5743323" y="1538972"/>
                </a:cubicBezTo>
                <a:cubicBezTo>
                  <a:pt x="5749128" y="1542097"/>
                  <a:pt x="5755230" y="1543660"/>
                  <a:pt x="5761629" y="1543660"/>
                </a:cubicBezTo>
                <a:cubicBezTo>
                  <a:pt x="5776810" y="1543660"/>
                  <a:pt x="5788344" y="1536591"/>
                  <a:pt x="5796232" y="1522452"/>
                </a:cubicBezTo>
                <a:lnTo>
                  <a:pt x="5812528" y="1530489"/>
                </a:lnTo>
                <a:cubicBezTo>
                  <a:pt x="5807617" y="1539865"/>
                  <a:pt x="5800846" y="1547306"/>
                  <a:pt x="5792213" y="1552813"/>
                </a:cubicBezTo>
                <a:cubicBezTo>
                  <a:pt x="5783581" y="1558320"/>
                  <a:pt x="5773163" y="1561073"/>
                  <a:pt x="5760960" y="1561073"/>
                </a:cubicBezTo>
                <a:cubicBezTo>
                  <a:pt x="5749648" y="1561073"/>
                  <a:pt x="5739677" y="1558469"/>
                  <a:pt x="5731045" y="1553260"/>
                </a:cubicBezTo>
                <a:cubicBezTo>
                  <a:pt x="5722115" y="1547902"/>
                  <a:pt x="5715195" y="1540535"/>
                  <a:pt x="5710284" y="1531159"/>
                </a:cubicBezTo>
                <a:cubicBezTo>
                  <a:pt x="5705372" y="1521782"/>
                  <a:pt x="5702916" y="1511216"/>
                  <a:pt x="5702916" y="1499458"/>
                </a:cubicBezTo>
                <a:cubicBezTo>
                  <a:pt x="5702916" y="1488147"/>
                  <a:pt x="5705223" y="1477804"/>
                  <a:pt x="5709837" y="1468427"/>
                </a:cubicBezTo>
                <a:cubicBezTo>
                  <a:pt x="5714600" y="1458754"/>
                  <a:pt x="5721222" y="1451163"/>
                  <a:pt x="5729706" y="1445657"/>
                </a:cubicBezTo>
                <a:cubicBezTo>
                  <a:pt x="5738486" y="1440001"/>
                  <a:pt x="5748384" y="1437174"/>
                  <a:pt x="5759397" y="1437174"/>
                </a:cubicBezTo>
                <a:close/>
                <a:moveTo>
                  <a:pt x="5157834" y="1437174"/>
                </a:moveTo>
                <a:cubicBezTo>
                  <a:pt x="5168252" y="1437174"/>
                  <a:pt x="5177702" y="1439853"/>
                  <a:pt x="5186185" y="1445210"/>
                </a:cubicBezTo>
                <a:cubicBezTo>
                  <a:pt x="5194520" y="1450568"/>
                  <a:pt x="5201217" y="1458010"/>
                  <a:pt x="5206277" y="1467535"/>
                </a:cubicBezTo>
                <a:cubicBezTo>
                  <a:pt x="5211040" y="1476613"/>
                  <a:pt x="5213421" y="1487180"/>
                  <a:pt x="5213421" y="1499235"/>
                </a:cubicBezTo>
                <a:cubicBezTo>
                  <a:pt x="5213421" y="1511439"/>
                  <a:pt x="5211040" y="1522080"/>
                  <a:pt x="5206277" y="1531159"/>
                </a:cubicBezTo>
                <a:cubicBezTo>
                  <a:pt x="5201366" y="1540535"/>
                  <a:pt x="5194669" y="1547902"/>
                  <a:pt x="5186185" y="1553260"/>
                </a:cubicBezTo>
                <a:cubicBezTo>
                  <a:pt x="5178000" y="1558469"/>
                  <a:pt x="5168549" y="1561073"/>
                  <a:pt x="5157834" y="1561073"/>
                </a:cubicBezTo>
                <a:cubicBezTo>
                  <a:pt x="5149053" y="1561073"/>
                  <a:pt x="5141090" y="1559064"/>
                  <a:pt x="5133947" y="1555045"/>
                </a:cubicBezTo>
                <a:cubicBezTo>
                  <a:pt x="5126803" y="1551027"/>
                  <a:pt x="5121445" y="1546116"/>
                  <a:pt x="5117873" y="1540311"/>
                </a:cubicBezTo>
                <a:lnTo>
                  <a:pt x="5116980" y="1540311"/>
                </a:lnTo>
                <a:lnTo>
                  <a:pt x="5117873" y="1556385"/>
                </a:lnTo>
                <a:lnTo>
                  <a:pt x="5117873" y="1606838"/>
                </a:lnTo>
                <a:lnTo>
                  <a:pt x="5098451" y="1606838"/>
                </a:lnTo>
                <a:lnTo>
                  <a:pt x="5098451" y="1440969"/>
                </a:lnTo>
                <a:lnTo>
                  <a:pt x="5116980" y="1440969"/>
                </a:lnTo>
                <a:lnTo>
                  <a:pt x="5116980" y="1458382"/>
                </a:lnTo>
                <a:lnTo>
                  <a:pt x="5117873" y="1458382"/>
                </a:lnTo>
                <a:cubicBezTo>
                  <a:pt x="5121445" y="1452428"/>
                  <a:pt x="5126803" y="1447443"/>
                  <a:pt x="5133947" y="1443424"/>
                </a:cubicBezTo>
                <a:cubicBezTo>
                  <a:pt x="5141388" y="1439257"/>
                  <a:pt x="5149350" y="1437174"/>
                  <a:pt x="5157834" y="1437174"/>
                </a:cubicBezTo>
                <a:close/>
                <a:moveTo>
                  <a:pt x="5019275" y="1437174"/>
                </a:moveTo>
                <a:cubicBezTo>
                  <a:pt x="5035050" y="1437174"/>
                  <a:pt x="5047478" y="1441341"/>
                  <a:pt x="5056556" y="1449675"/>
                </a:cubicBezTo>
                <a:cubicBezTo>
                  <a:pt x="5065486" y="1457861"/>
                  <a:pt x="5069951" y="1469172"/>
                  <a:pt x="5069951" y="1483608"/>
                </a:cubicBezTo>
                <a:lnTo>
                  <a:pt x="5069951" y="1557501"/>
                </a:lnTo>
                <a:lnTo>
                  <a:pt x="5051422" y="1557501"/>
                </a:lnTo>
                <a:lnTo>
                  <a:pt x="5051422" y="1540758"/>
                </a:lnTo>
                <a:lnTo>
                  <a:pt x="5050529" y="1540758"/>
                </a:lnTo>
                <a:cubicBezTo>
                  <a:pt x="5047106" y="1546562"/>
                  <a:pt x="5042120" y="1551399"/>
                  <a:pt x="5035571" y="1555269"/>
                </a:cubicBezTo>
                <a:cubicBezTo>
                  <a:pt x="5029172" y="1559138"/>
                  <a:pt x="5021582" y="1561073"/>
                  <a:pt x="5012801" y="1561073"/>
                </a:cubicBezTo>
                <a:cubicBezTo>
                  <a:pt x="5004169" y="1561073"/>
                  <a:pt x="4996578" y="1559436"/>
                  <a:pt x="4990030" y="1556162"/>
                </a:cubicBezTo>
                <a:cubicBezTo>
                  <a:pt x="4983184" y="1552739"/>
                  <a:pt x="4977975" y="1548125"/>
                  <a:pt x="4974403" y="1542321"/>
                </a:cubicBezTo>
                <a:cubicBezTo>
                  <a:pt x="4970831" y="1536516"/>
                  <a:pt x="4969045" y="1529819"/>
                  <a:pt x="4969045" y="1522229"/>
                </a:cubicBezTo>
                <a:cubicBezTo>
                  <a:pt x="4969045" y="1509876"/>
                  <a:pt x="4973659" y="1500277"/>
                  <a:pt x="4982886" y="1493431"/>
                </a:cubicBezTo>
                <a:cubicBezTo>
                  <a:pt x="4992411" y="1486436"/>
                  <a:pt x="5004169" y="1482938"/>
                  <a:pt x="5018158" y="1482938"/>
                </a:cubicBezTo>
                <a:cubicBezTo>
                  <a:pt x="5025451" y="1482938"/>
                  <a:pt x="5031999" y="1483682"/>
                  <a:pt x="5037804" y="1485171"/>
                </a:cubicBezTo>
                <a:cubicBezTo>
                  <a:pt x="5043757" y="1486659"/>
                  <a:pt x="5048296" y="1488445"/>
                  <a:pt x="5051422" y="1490528"/>
                </a:cubicBezTo>
                <a:lnTo>
                  <a:pt x="5051422" y="1483385"/>
                </a:lnTo>
                <a:cubicBezTo>
                  <a:pt x="5051422" y="1474902"/>
                  <a:pt x="5048445" y="1467981"/>
                  <a:pt x="5042492" y="1462623"/>
                </a:cubicBezTo>
                <a:cubicBezTo>
                  <a:pt x="5036539" y="1457265"/>
                  <a:pt x="5028800" y="1454586"/>
                  <a:pt x="5019275" y="1454586"/>
                </a:cubicBezTo>
                <a:cubicBezTo>
                  <a:pt x="5012875" y="1454586"/>
                  <a:pt x="5006922" y="1456000"/>
                  <a:pt x="5001415" y="1458828"/>
                </a:cubicBezTo>
                <a:cubicBezTo>
                  <a:pt x="4995611" y="1461805"/>
                  <a:pt x="4991221" y="1465749"/>
                  <a:pt x="4988244" y="1470660"/>
                </a:cubicBezTo>
                <a:lnTo>
                  <a:pt x="4973510" y="1459721"/>
                </a:lnTo>
                <a:cubicBezTo>
                  <a:pt x="4977975" y="1452875"/>
                  <a:pt x="4984300" y="1447368"/>
                  <a:pt x="4992486" y="1443201"/>
                </a:cubicBezTo>
                <a:cubicBezTo>
                  <a:pt x="5000522" y="1439183"/>
                  <a:pt x="5009452" y="1437174"/>
                  <a:pt x="5019275" y="1437174"/>
                </a:cubicBezTo>
                <a:close/>
                <a:moveTo>
                  <a:pt x="4771253" y="1437174"/>
                </a:moveTo>
                <a:cubicBezTo>
                  <a:pt x="4783605" y="1437174"/>
                  <a:pt x="4794247" y="1440150"/>
                  <a:pt x="4803176" y="1446103"/>
                </a:cubicBezTo>
                <a:cubicBezTo>
                  <a:pt x="4811808" y="1451908"/>
                  <a:pt x="4817910" y="1459721"/>
                  <a:pt x="4821482" y="1469544"/>
                </a:cubicBezTo>
                <a:lnTo>
                  <a:pt x="4803846" y="1476911"/>
                </a:lnTo>
                <a:cubicBezTo>
                  <a:pt x="4800869" y="1469469"/>
                  <a:pt x="4796628" y="1463963"/>
                  <a:pt x="4791121" y="1460391"/>
                </a:cubicBezTo>
                <a:cubicBezTo>
                  <a:pt x="4785466" y="1456670"/>
                  <a:pt x="4778545" y="1454810"/>
                  <a:pt x="4770360" y="1454810"/>
                </a:cubicBezTo>
                <a:cubicBezTo>
                  <a:pt x="4763514" y="1454810"/>
                  <a:pt x="4757114" y="1456670"/>
                  <a:pt x="4751161" y="1460391"/>
                </a:cubicBezTo>
                <a:cubicBezTo>
                  <a:pt x="4745208" y="1464111"/>
                  <a:pt x="4740445" y="1469320"/>
                  <a:pt x="4736873" y="1476018"/>
                </a:cubicBezTo>
                <a:cubicBezTo>
                  <a:pt x="4733301" y="1482715"/>
                  <a:pt x="4731515" y="1490454"/>
                  <a:pt x="4731515" y="1499235"/>
                </a:cubicBezTo>
                <a:cubicBezTo>
                  <a:pt x="4731515" y="1507867"/>
                  <a:pt x="4733301" y="1515532"/>
                  <a:pt x="4736873" y="1522229"/>
                </a:cubicBezTo>
                <a:cubicBezTo>
                  <a:pt x="4740445" y="1528926"/>
                  <a:pt x="4745208" y="1534135"/>
                  <a:pt x="4751161" y="1537856"/>
                </a:cubicBezTo>
                <a:cubicBezTo>
                  <a:pt x="4757263" y="1541725"/>
                  <a:pt x="4763662" y="1543660"/>
                  <a:pt x="4770360" y="1543660"/>
                </a:cubicBezTo>
                <a:cubicBezTo>
                  <a:pt x="4778396" y="1543660"/>
                  <a:pt x="4785466" y="1541725"/>
                  <a:pt x="4791568" y="1537856"/>
                </a:cubicBezTo>
                <a:cubicBezTo>
                  <a:pt x="4797521" y="1534135"/>
                  <a:pt x="4801986" y="1528703"/>
                  <a:pt x="4804962" y="1521559"/>
                </a:cubicBezTo>
                <a:lnTo>
                  <a:pt x="4822152" y="1528926"/>
                </a:lnTo>
                <a:cubicBezTo>
                  <a:pt x="4818133" y="1538451"/>
                  <a:pt x="4811808" y="1546190"/>
                  <a:pt x="4803176" y="1552143"/>
                </a:cubicBezTo>
                <a:cubicBezTo>
                  <a:pt x="4794544" y="1558096"/>
                  <a:pt x="4783903" y="1561073"/>
                  <a:pt x="4771253" y="1561073"/>
                </a:cubicBezTo>
                <a:cubicBezTo>
                  <a:pt x="4759942" y="1561073"/>
                  <a:pt x="4749821" y="1558394"/>
                  <a:pt x="4740892" y="1553036"/>
                </a:cubicBezTo>
                <a:cubicBezTo>
                  <a:pt x="4732111" y="1547678"/>
                  <a:pt x="4725116" y="1540311"/>
                  <a:pt x="4719907" y="1530935"/>
                </a:cubicBezTo>
                <a:cubicBezTo>
                  <a:pt x="4714847" y="1521708"/>
                  <a:pt x="4712317" y="1511141"/>
                  <a:pt x="4712317" y="1499235"/>
                </a:cubicBezTo>
                <a:cubicBezTo>
                  <a:pt x="4712317" y="1487329"/>
                  <a:pt x="4714847" y="1476762"/>
                  <a:pt x="4719907" y="1467535"/>
                </a:cubicBezTo>
                <a:cubicBezTo>
                  <a:pt x="4725265" y="1457861"/>
                  <a:pt x="4732260" y="1450419"/>
                  <a:pt x="4740892" y="1445210"/>
                </a:cubicBezTo>
                <a:cubicBezTo>
                  <a:pt x="4749821" y="1439853"/>
                  <a:pt x="4759942" y="1437174"/>
                  <a:pt x="4771253" y="1437174"/>
                </a:cubicBezTo>
                <a:close/>
                <a:moveTo>
                  <a:pt x="3971153" y="1437174"/>
                </a:moveTo>
                <a:cubicBezTo>
                  <a:pt x="3983505" y="1437174"/>
                  <a:pt x="3994147" y="1440150"/>
                  <a:pt x="4003076" y="1446103"/>
                </a:cubicBezTo>
                <a:cubicBezTo>
                  <a:pt x="4011708" y="1451908"/>
                  <a:pt x="4017810" y="1459721"/>
                  <a:pt x="4021382" y="1469544"/>
                </a:cubicBezTo>
                <a:lnTo>
                  <a:pt x="4003746" y="1476911"/>
                </a:lnTo>
                <a:cubicBezTo>
                  <a:pt x="4000769" y="1469469"/>
                  <a:pt x="3996528" y="1463963"/>
                  <a:pt x="3991021" y="1460391"/>
                </a:cubicBezTo>
                <a:cubicBezTo>
                  <a:pt x="3985366" y="1456670"/>
                  <a:pt x="3978445" y="1454810"/>
                  <a:pt x="3970260" y="1454810"/>
                </a:cubicBezTo>
                <a:cubicBezTo>
                  <a:pt x="3963414" y="1454810"/>
                  <a:pt x="3957014" y="1456670"/>
                  <a:pt x="3951061" y="1460391"/>
                </a:cubicBezTo>
                <a:cubicBezTo>
                  <a:pt x="3945108" y="1464111"/>
                  <a:pt x="3940345" y="1469320"/>
                  <a:pt x="3936773" y="1476018"/>
                </a:cubicBezTo>
                <a:cubicBezTo>
                  <a:pt x="3933201" y="1482715"/>
                  <a:pt x="3931416" y="1490454"/>
                  <a:pt x="3931416" y="1499235"/>
                </a:cubicBezTo>
                <a:cubicBezTo>
                  <a:pt x="3931416" y="1507867"/>
                  <a:pt x="3933201" y="1515532"/>
                  <a:pt x="3936773" y="1522229"/>
                </a:cubicBezTo>
                <a:cubicBezTo>
                  <a:pt x="3940345" y="1528926"/>
                  <a:pt x="3945108" y="1534135"/>
                  <a:pt x="3951061" y="1537856"/>
                </a:cubicBezTo>
                <a:cubicBezTo>
                  <a:pt x="3957163" y="1541725"/>
                  <a:pt x="3963562" y="1543660"/>
                  <a:pt x="3970260" y="1543660"/>
                </a:cubicBezTo>
                <a:cubicBezTo>
                  <a:pt x="3978296" y="1543660"/>
                  <a:pt x="3985366" y="1541725"/>
                  <a:pt x="3991468" y="1537856"/>
                </a:cubicBezTo>
                <a:cubicBezTo>
                  <a:pt x="3997421" y="1534135"/>
                  <a:pt x="4001886" y="1528703"/>
                  <a:pt x="4004862" y="1521559"/>
                </a:cubicBezTo>
                <a:lnTo>
                  <a:pt x="4022052" y="1528926"/>
                </a:lnTo>
                <a:cubicBezTo>
                  <a:pt x="4018034" y="1538451"/>
                  <a:pt x="4011708" y="1546190"/>
                  <a:pt x="4003076" y="1552143"/>
                </a:cubicBezTo>
                <a:cubicBezTo>
                  <a:pt x="3994444" y="1558096"/>
                  <a:pt x="3983803" y="1561073"/>
                  <a:pt x="3971153" y="1561073"/>
                </a:cubicBezTo>
                <a:cubicBezTo>
                  <a:pt x="3959842" y="1561073"/>
                  <a:pt x="3949721" y="1558394"/>
                  <a:pt x="3940792" y="1553036"/>
                </a:cubicBezTo>
                <a:cubicBezTo>
                  <a:pt x="3932011" y="1547678"/>
                  <a:pt x="3925016" y="1540311"/>
                  <a:pt x="3919807" y="1530935"/>
                </a:cubicBezTo>
                <a:cubicBezTo>
                  <a:pt x="3914747" y="1521708"/>
                  <a:pt x="3912217" y="1511141"/>
                  <a:pt x="3912217" y="1499235"/>
                </a:cubicBezTo>
                <a:cubicBezTo>
                  <a:pt x="3912217" y="1487329"/>
                  <a:pt x="3914747" y="1476762"/>
                  <a:pt x="3919807" y="1467535"/>
                </a:cubicBezTo>
                <a:cubicBezTo>
                  <a:pt x="3925165" y="1457861"/>
                  <a:pt x="3932160" y="1450419"/>
                  <a:pt x="3940792" y="1445210"/>
                </a:cubicBezTo>
                <a:cubicBezTo>
                  <a:pt x="3949721" y="1439853"/>
                  <a:pt x="3959842" y="1437174"/>
                  <a:pt x="3971153" y="1437174"/>
                </a:cubicBezTo>
                <a:close/>
                <a:moveTo>
                  <a:pt x="2030388" y="1437174"/>
                </a:moveTo>
                <a:cubicBezTo>
                  <a:pt x="2041550" y="1437174"/>
                  <a:pt x="2051448" y="1439778"/>
                  <a:pt x="2060080" y="1444987"/>
                </a:cubicBezTo>
                <a:cubicBezTo>
                  <a:pt x="2068414" y="1450047"/>
                  <a:pt x="2074814" y="1457042"/>
                  <a:pt x="2079278" y="1465972"/>
                </a:cubicBezTo>
                <a:cubicBezTo>
                  <a:pt x="2083892" y="1475199"/>
                  <a:pt x="2086199" y="1485543"/>
                  <a:pt x="2086199" y="1497002"/>
                </a:cubicBezTo>
                <a:cubicBezTo>
                  <a:pt x="2086199" y="1497895"/>
                  <a:pt x="2086050" y="1499830"/>
                  <a:pt x="2085752" y="1502807"/>
                </a:cubicBezTo>
                <a:lnTo>
                  <a:pt x="1993330" y="1502807"/>
                </a:lnTo>
                <a:cubicBezTo>
                  <a:pt x="1993777" y="1511736"/>
                  <a:pt x="1995935" y="1519252"/>
                  <a:pt x="1999804" y="1525354"/>
                </a:cubicBezTo>
                <a:cubicBezTo>
                  <a:pt x="2003525" y="1531159"/>
                  <a:pt x="2008362" y="1535698"/>
                  <a:pt x="2014315" y="1538972"/>
                </a:cubicBezTo>
                <a:cubicBezTo>
                  <a:pt x="2020119" y="1542097"/>
                  <a:pt x="2026221" y="1543660"/>
                  <a:pt x="2032621" y="1543660"/>
                </a:cubicBezTo>
                <a:cubicBezTo>
                  <a:pt x="2047801" y="1543660"/>
                  <a:pt x="2059335" y="1536591"/>
                  <a:pt x="2067223" y="1522452"/>
                </a:cubicBezTo>
                <a:lnTo>
                  <a:pt x="2083520" y="1530489"/>
                </a:lnTo>
                <a:cubicBezTo>
                  <a:pt x="2078609" y="1539865"/>
                  <a:pt x="2071837" y="1547306"/>
                  <a:pt x="2063205" y="1552813"/>
                </a:cubicBezTo>
                <a:cubicBezTo>
                  <a:pt x="2054573" y="1558320"/>
                  <a:pt x="2044155" y="1561073"/>
                  <a:pt x="2031951" y="1561073"/>
                </a:cubicBezTo>
                <a:cubicBezTo>
                  <a:pt x="2020640" y="1561073"/>
                  <a:pt x="2010669" y="1558469"/>
                  <a:pt x="2002037" y="1553260"/>
                </a:cubicBezTo>
                <a:cubicBezTo>
                  <a:pt x="1993107" y="1547902"/>
                  <a:pt x="1986186" y="1540535"/>
                  <a:pt x="1981275" y="1531159"/>
                </a:cubicBezTo>
                <a:cubicBezTo>
                  <a:pt x="1976364" y="1521782"/>
                  <a:pt x="1973908" y="1511216"/>
                  <a:pt x="1973908" y="1499458"/>
                </a:cubicBezTo>
                <a:cubicBezTo>
                  <a:pt x="1973908" y="1488147"/>
                  <a:pt x="1976215" y="1477804"/>
                  <a:pt x="1980829" y="1468427"/>
                </a:cubicBezTo>
                <a:cubicBezTo>
                  <a:pt x="1985591" y="1458754"/>
                  <a:pt x="1992214" y="1451163"/>
                  <a:pt x="2000697" y="1445657"/>
                </a:cubicBezTo>
                <a:cubicBezTo>
                  <a:pt x="2009478" y="1440001"/>
                  <a:pt x="2019375" y="1437174"/>
                  <a:pt x="2030388" y="1437174"/>
                </a:cubicBezTo>
                <a:close/>
                <a:moveTo>
                  <a:pt x="1428825" y="1437174"/>
                </a:moveTo>
                <a:cubicBezTo>
                  <a:pt x="1439243" y="1437174"/>
                  <a:pt x="1448694" y="1439853"/>
                  <a:pt x="1457177" y="1445210"/>
                </a:cubicBezTo>
                <a:cubicBezTo>
                  <a:pt x="1465511" y="1450568"/>
                  <a:pt x="1472209" y="1458010"/>
                  <a:pt x="1477269" y="1467535"/>
                </a:cubicBezTo>
                <a:cubicBezTo>
                  <a:pt x="1482031" y="1476613"/>
                  <a:pt x="1484412" y="1487180"/>
                  <a:pt x="1484412" y="1499235"/>
                </a:cubicBezTo>
                <a:cubicBezTo>
                  <a:pt x="1484412" y="1511439"/>
                  <a:pt x="1482031" y="1522080"/>
                  <a:pt x="1477269" y="1531159"/>
                </a:cubicBezTo>
                <a:cubicBezTo>
                  <a:pt x="1472357" y="1540535"/>
                  <a:pt x="1465660" y="1547902"/>
                  <a:pt x="1457177" y="1553260"/>
                </a:cubicBezTo>
                <a:cubicBezTo>
                  <a:pt x="1448991" y="1558469"/>
                  <a:pt x="1439541" y="1561073"/>
                  <a:pt x="1428825" y="1561073"/>
                </a:cubicBezTo>
                <a:cubicBezTo>
                  <a:pt x="1420044" y="1561073"/>
                  <a:pt x="1412082" y="1559064"/>
                  <a:pt x="1404938" y="1555045"/>
                </a:cubicBezTo>
                <a:cubicBezTo>
                  <a:pt x="1397794" y="1551027"/>
                  <a:pt x="1392437" y="1546116"/>
                  <a:pt x="1388865" y="1540311"/>
                </a:cubicBezTo>
                <a:lnTo>
                  <a:pt x="1387972" y="1540311"/>
                </a:lnTo>
                <a:lnTo>
                  <a:pt x="1388865" y="1556385"/>
                </a:lnTo>
                <a:lnTo>
                  <a:pt x="1388865" y="1606838"/>
                </a:lnTo>
                <a:lnTo>
                  <a:pt x="1369443" y="1606838"/>
                </a:lnTo>
                <a:lnTo>
                  <a:pt x="1369443" y="1440969"/>
                </a:lnTo>
                <a:lnTo>
                  <a:pt x="1387972" y="1440969"/>
                </a:lnTo>
                <a:lnTo>
                  <a:pt x="1387972" y="1458382"/>
                </a:lnTo>
                <a:lnTo>
                  <a:pt x="1388865" y="1458382"/>
                </a:lnTo>
                <a:cubicBezTo>
                  <a:pt x="1392437" y="1452428"/>
                  <a:pt x="1397794" y="1447443"/>
                  <a:pt x="1404938" y="1443424"/>
                </a:cubicBezTo>
                <a:cubicBezTo>
                  <a:pt x="1412380" y="1439257"/>
                  <a:pt x="1420342" y="1437174"/>
                  <a:pt x="1428825" y="1437174"/>
                </a:cubicBezTo>
                <a:close/>
                <a:moveTo>
                  <a:pt x="1290266" y="1437174"/>
                </a:moveTo>
                <a:cubicBezTo>
                  <a:pt x="1306042" y="1437174"/>
                  <a:pt x="1318469" y="1441341"/>
                  <a:pt x="1327548" y="1449675"/>
                </a:cubicBezTo>
                <a:cubicBezTo>
                  <a:pt x="1336477" y="1457861"/>
                  <a:pt x="1340942" y="1469172"/>
                  <a:pt x="1340942" y="1483608"/>
                </a:cubicBezTo>
                <a:lnTo>
                  <a:pt x="1340942" y="1557501"/>
                </a:lnTo>
                <a:lnTo>
                  <a:pt x="1322413" y="1557501"/>
                </a:lnTo>
                <a:lnTo>
                  <a:pt x="1322413" y="1540758"/>
                </a:lnTo>
                <a:lnTo>
                  <a:pt x="1321520" y="1540758"/>
                </a:lnTo>
                <a:cubicBezTo>
                  <a:pt x="1318097" y="1546562"/>
                  <a:pt x="1313111" y="1551399"/>
                  <a:pt x="1306563" y="1555269"/>
                </a:cubicBezTo>
                <a:cubicBezTo>
                  <a:pt x="1300163" y="1559138"/>
                  <a:pt x="1292573" y="1561073"/>
                  <a:pt x="1283792" y="1561073"/>
                </a:cubicBezTo>
                <a:cubicBezTo>
                  <a:pt x="1275160" y="1561073"/>
                  <a:pt x="1267570" y="1559436"/>
                  <a:pt x="1261021" y="1556162"/>
                </a:cubicBezTo>
                <a:cubicBezTo>
                  <a:pt x="1254175" y="1552739"/>
                  <a:pt x="1248966" y="1548125"/>
                  <a:pt x="1245394" y="1542321"/>
                </a:cubicBezTo>
                <a:cubicBezTo>
                  <a:pt x="1241823" y="1536516"/>
                  <a:pt x="1240037" y="1529819"/>
                  <a:pt x="1240037" y="1522229"/>
                </a:cubicBezTo>
                <a:cubicBezTo>
                  <a:pt x="1240037" y="1509876"/>
                  <a:pt x="1244650" y="1500277"/>
                  <a:pt x="1253878" y="1493431"/>
                </a:cubicBezTo>
                <a:cubicBezTo>
                  <a:pt x="1263403" y="1486436"/>
                  <a:pt x="1275160" y="1482938"/>
                  <a:pt x="1289150" y="1482938"/>
                </a:cubicBezTo>
                <a:cubicBezTo>
                  <a:pt x="1296442" y="1482938"/>
                  <a:pt x="1302991" y="1483682"/>
                  <a:pt x="1308795" y="1485171"/>
                </a:cubicBezTo>
                <a:cubicBezTo>
                  <a:pt x="1314748" y="1486659"/>
                  <a:pt x="1319288" y="1488445"/>
                  <a:pt x="1322413" y="1490528"/>
                </a:cubicBezTo>
                <a:lnTo>
                  <a:pt x="1322413" y="1483385"/>
                </a:lnTo>
                <a:cubicBezTo>
                  <a:pt x="1322413" y="1474902"/>
                  <a:pt x="1319436" y="1467981"/>
                  <a:pt x="1313483" y="1462623"/>
                </a:cubicBezTo>
                <a:cubicBezTo>
                  <a:pt x="1307530" y="1457265"/>
                  <a:pt x="1299791" y="1454586"/>
                  <a:pt x="1290266" y="1454586"/>
                </a:cubicBezTo>
                <a:cubicBezTo>
                  <a:pt x="1283867" y="1454586"/>
                  <a:pt x="1277913" y="1456000"/>
                  <a:pt x="1272407" y="1458828"/>
                </a:cubicBezTo>
                <a:cubicBezTo>
                  <a:pt x="1266602" y="1461805"/>
                  <a:pt x="1262212" y="1465749"/>
                  <a:pt x="1259235" y="1470660"/>
                </a:cubicBezTo>
                <a:lnTo>
                  <a:pt x="1244501" y="1459721"/>
                </a:lnTo>
                <a:cubicBezTo>
                  <a:pt x="1248966" y="1452875"/>
                  <a:pt x="1255292" y="1447368"/>
                  <a:pt x="1263477" y="1443201"/>
                </a:cubicBezTo>
                <a:cubicBezTo>
                  <a:pt x="1271514" y="1439183"/>
                  <a:pt x="1280443" y="1437174"/>
                  <a:pt x="1290266" y="1437174"/>
                </a:cubicBezTo>
                <a:close/>
                <a:moveTo>
                  <a:pt x="1042244" y="1437174"/>
                </a:moveTo>
                <a:cubicBezTo>
                  <a:pt x="1054597" y="1437174"/>
                  <a:pt x="1065238" y="1440150"/>
                  <a:pt x="1074168" y="1446103"/>
                </a:cubicBezTo>
                <a:cubicBezTo>
                  <a:pt x="1082800" y="1451908"/>
                  <a:pt x="1088902" y="1459721"/>
                  <a:pt x="1092474" y="1469544"/>
                </a:cubicBezTo>
                <a:lnTo>
                  <a:pt x="1074838" y="1476911"/>
                </a:lnTo>
                <a:cubicBezTo>
                  <a:pt x="1071861" y="1469469"/>
                  <a:pt x="1067619" y="1463963"/>
                  <a:pt x="1062113" y="1460391"/>
                </a:cubicBezTo>
                <a:cubicBezTo>
                  <a:pt x="1056457" y="1456670"/>
                  <a:pt x="1049537" y="1454810"/>
                  <a:pt x="1041351" y="1454810"/>
                </a:cubicBezTo>
                <a:cubicBezTo>
                  <a:pt x="1034505" y="1454810"/>
                  <a:pt x="1028106" y="1456670"/>
                  <a:pt x="1022152" y="1460391"/>
                </a:cubicBezTo>
                <a:cubicBezTo>
                  <a:pt x="1016199" y="1464111"/>
                  <a:pt x="1011437" y="1469320"/>
                  <a:pt x="1007865" y="1476018"/>
                </a:cubicBezTo>
                <a:cubicBezTo>
                  <a:pt x="1004293" y="1482715"/>
                  <a:pt x="1002507" y="1490454"/>
                  <a:pt x="1002507" y="1499235"/>
                </a:cubicBezTo>
                <a:cubicBezTo>
                  <a:pt x="1002507" y="1507867"/>
                  <a:pt x="1004293" y="1515532"/>
                  <a:pt x="1007865" y="1522229"/>
                </a:cubicBezTo>
                <a:cubicBezTo>
                  <a:pt x="1011437" y="1528926"/>
                  <a:pt x="1016199" y="1534135"/>
                  <a:pt x="1022152" y="1537856"/>
                </a:cubicBezTo>
                <a:cubicBezTo>
                  <a:pt x="1028254" y="1541725"/>
                  <a:pt x="1034654" y="1543660"/>
                  <a:pt x="1041351" y="1543660"/>
                </a:cubicBezTo>
                <a:cubicBezTo>
                  <a:pt x="1049388" y="1543660"/>
                  <a:pt x="1056457" y="1541725"/>
                  <a:pt x="1062559" y="1537856"/>
                </a:cubicBezTo>
                <a:cubicBezTo>
                  <a:pt x="1068512" y="1534135"/>
                  <a:pt x="1072977" y="1528703"/>
                  <a:pt x="1075954" y="1521559"/>
                </a:cubicBezTo>
                <a:lnTo>
                  <a:pt x="1093143" y="1528926"/>
                </a:lnTo>
                <a:cubicBezTo>
                  <a:pt x="1089125" y="1538451"/>
                  <a:pt x="1082800" y="1546190"/>
                  <a:pt x="1074168" y="1552143"/>
                </a:cubicBezTo>
                <a:cubicBezTo>
                  <a:pt x="1065536" y="1558096"/>
                  <a:pt x="1054894" y="1561073"/>
                  <a:pt x="1042244" y="1561073"/>
                </a:cubicBezTo>
                <a:cubicBezTo>
                  <a:pt x="1030933" y="1561073"/>
                  <a:pt x="1020813" y="1558394"/>
                  <a:pt x="1011883" y="1553036"/>
                </a:cubicBezTo>
                <a:cubicBezTo>
                  <a:pt x="1003102" y="1547678"/>
                  <a:pt x="996107" y="1540311"/>
                  <a:pt x="990898" y="1530935"/>
                </a:cubicBezTo>
                <a:cubicBezTo>
                  <a:pt x="985838" y="1521708"/>
                  <a:pt x="983308" y="1511141"/>
                  <a:pt x="983308" y="1499235"/>
                </a:cubicBezTo>
                <a:cubicBezTo>
                  <a:pt x="983308" y="1487329"/>
                  <a:pt x="985838" y="1476762"/>
                  <a:pt x="990898" y="1467535"/>
                </a:cubicBezTo>
                <a:cubicBezTo>
                  <a:pt x="996256" y="1457861"/>
                  <a:pt x="1003251" y="1450419"/>
                  <a:pt x="1011883" y="1445210"/>
                </a:cubicBezTo>
                <a:cubicBezTo>
                  <a:pt x="1020813" y="1439853"/>
                  <a:pt x="1030933" y="1437174"/>
                  <a:pt x="1042244" y="1437174"/>
                </a:cubicBezTo>
                <a:close/>
                <a:moveTo>
                  <a:pt x="242144" y="1437174"/>
                </a:moveTo>
                <a:cubicBezTo>
                  <a:pt x="254497" y="1437174"/>
                  <a:pt x="265138" y="1440150"/>
                  <a:pt x="274068" y="1446103"/>
                </a:cubicBezTo>
                <a:cubicBezTo>
                  <a:pt x="282700" y="1451908"/>
                  <a:pt x="288802" y="1459721"/>
                  <a:pt x="292374" y="1469544"/>
                </a:cubicBezTo>
                <a:lnTo>
                  <a:pt x="274737" y="1476911"/>
                </a:lnTo>
                <a:cubicBezTo>
                  <a:pt x="271761" y="1469469"/>
                  <a:pt x="267519" y="1463963"/>
                  <a:pt x="262013" y="1460391"/>
                </a:cubicBezTo>
                <a:cubicBezTo>
                  <a:pt x="256357" y="1456670"/>
                  <a:pt x="249437" y="1454810"/>
                  <a:pt x="241251" y="1454810"/>
                </a:cubicBezTo>
                <a:cubicBezTo>
                  <a:pt x="234405" y="1454810"/>
                  <a:pt x="228005" y="1456670"/>
                  <a:pt x="222052" y="1460391"/>
                </a:cubicBezTo>
                <a:cubicBezTo>
                  <a:pt x="216099" y="1464111"/>
                  <a:pt x="211337" y="1469320"/>
                  <a:pt x="207765" y="1476018"/>
                </a:cubicBezTo>
                <a:cubicBezTo>
                  <a:pt x="204193" y="1482715"/>
                  <a:pt x="202407" y="1490454"/>
                  <a:pt x="202407" y="1499235"/>
                </a:cubicBezTo>
                <a:cubicBezTo>
                  <a:pt x="202407" y="1507867"/>
                  <a:pt x="204193" y="1515532"/>
                  <a:pt x="207765" y="1522229"/>
                </a:cubicBezTo>
                <a:cubicBezTo>
                  <a:pt x="211337" y="1528926"/>
                  <a:pt x="216099" y="1534135"/>
                  <a:pt x="222052" y="1537856"/>
                </a:cubicBezTo>
                <a:cubicBezTo>
                  <a:pt x="228154" y="1541725"/>
                  <a:pt x="234554" y="1543660"/>
                  <a:pt x="241251" y="1543660"/>
                </a:cubicBezTo>
                <a:cubicBezTo>
                  <a:pt x="249288" y="1543660"/>
                  <a:pt x="256357" y="1541725"/>
                  <a:pt x="262459" y="1537856"/>
                </a:cubicBezTo>
                <a:cubicBezTo>
                  <a:pt x="268412" y="1534135"/>
                  <a:pt x="272877" y="1528703"/>
                  <a:pt x="275854" y="1521559"/>
                </a:cubicBezTo>
                <a:lnTo>
                  <a:pt x="293043" y="1528926"/>
                </a:lnTo>
                <a:cubicBezTo>
                  <a:pt x="289025" y="1538451"/>
                  <a:pt x="282700" y="1546190"/>
                  <a:pt x="274068" y="1552143"/>
                </a:cubicBezTo>
                <a:cubicBezTo>
                  <a:pt x="265436" y="1558096"/>
                  <a:pt x="254795" y="1561073"/>
                  <a:pt x="242144" y="1561073"/>
                </a:cubicBezTo>
                <a:cubicBezTo>
                  <a:pt x="230833" y="1561073"/>
                  <a:pt x="220713" y="1558394"/>
                  <a:pt x="211783" y="1553036"/>
                </a:cubicBezTo>
                <a:cubicBezTo>
                  <a:pt x="203002" y="1547678"/>
                  <a:pt x="196007" y="1540311"/>
                  <a:pt x="190798" y="1530935"/>
                </a:cubicBezTo>
                <a:cubicBezTo>
                  <a:pt x="185738" y="1521708"/>
                  <a:pt x="183208" y="1511141"/>
                  <a:pt x="183208" y="1499235"/>
                </a:cubicBezTo>
                <a:cubicBezTo>
                  <a:pt x="183208" y="1487329"/>
                  <a:pt x="185738" y="1476762"/>
                  <a:pt x="190798" y="1467535"/>
                </a:cubicBezTo>
                <a:cubicBezTo>
                  <a:pt x="196156" y="1457861"/>
                  <a:pt x="203151" y="1450419"/>
                  <a:pt x="211783" y="1445210"/>
                </a:cubicBezTo>
                <a:cubicBezTo>
                  <a:pt x="220713" y="1439853"/>
                  <a:pt x="230833" y="1437174"/>
                  <a:pt x="242144" y="1437174"/>
                </a:cubicBezTo>
                <a:close/>
                <a:moveTo>
                  <a:pt x="5533699" y="1416189"/>
                </a:moveTo>
                <a:lnTo>
                  <a:pt x="5549326" y="1416189"/>
                </a:lnTo>
                <a:lnTo>
                  <a:pt x="5549326" y="1431816"/>
                </a:lnTo>
                <a:cubicBezTo>
                  <a:pt x="5549326" y="1440001"/>
                  <a:pt x="5547317" y="1445954"/>
                  <a:pt x="5543298" y="1449675"/>
                </a:cubicBezTo>
                <a:cubicBezTo>
                  <a:pt x="5539131" y="1453545"/>
                  <a:pt x="5533104" y="1455479"/>
                  <a:pt x="5525216" y="1455479"/>
                </a:cubicBezTo>
                <a:lnTo>
                  <a:pt x="5522760" y="1455479"/>
                </a:lnTo>
                <a:lnTo>
                  <a:pt x="5522760" y="1557501"/>
                </a:lnTo>
                <a:lnTo>
                  <a:pt x="5504231" y="1557501"/>
                </a:lnTo>
                <a:lnTo>
                  <a:pt x="5504231" y="1540535"/>
                </a:lnTo>
                <a:lnTo>
                  <a:pt x="5503338" y="1540535"/>
                </a:lnTo>
                <a:cubicBezTo>
                  <a:pt x="5500361" y="1546190"/>
                  <a:pt x="5495227" y="1551102"/>
                  <a:pt x="5487934" y="1555269"/>
                </a:cubicBezTo>
                <a:cubicBezTo>
                  <a:pt x="5481237" y="1559138"/>
                  <a:pt x="5473796" y="1561073"/>
                  <a:pt x="5465610" y="1561073"/>
                </a:cubicBezTo>
                <a:cubicBezTo>
                  <a:pt x="5451471" y="1561073"/>
                  <a:pt x="5440756" y="1556980"/>
                  <a:pt x="5433463" y="1548795"/>
                </a:cubicBezTo>
                <a:cubicBezTo>
                  <a:pt x="5426022" y="1540460"/>
                  <a:pt x="5422301" y="1528926"/>
                  <a:pt x="5422301" y="1514192"/>
                </a:cubicBezTo>
                <a:lnTo>
                  <a:pt x="5422301" y="1440969"/>
                </a:lnTo>
                <a:lnTo>
                  <a:pt x="5441723" y="1440969"/>
                </a:lnTo>
                <a:lnTo>
                  <a:pt x="5441723" y="1511290"/>
                </a:lnTo>
                <a:cubicBezTo>
                  <a:pt x="5441723" y="1522601"/>
                  <a:pt x="5444253" y="1530786"/>
                  <a:pt x="5449313" y="1535847"/>
                </a:cubicBezTo>
                <a:cubicBezTo>
                  <a:pt x="5454522" y="1541056"/>
                  <a:pt x="5461294" y="1543660"/>
                  <a:pt x="5469628" y="1543660"/>
                </a:cubicBezTo>
                <a:cubicBezTo>
                  <a:pt x="5476177" y="1543660"/>
                  <a:pt x="5482056" y="1541874"/>
                  <a:pt x="5487264" y="1538302"/>
                </a:cubicBezTo>
                <a:cubicBezTo>
                  <a:pt x="5492176" y="1534879"/>
                  <a:pt x="5496120" y="1530340"/>
                  <a:pt x="5499096" y="1524685"/>
                </a:cubicBezTo>
                <a:cubicBezTo>
                  <a:pt x="5501924" y="1519178"/>
                  <a:pt x="5503338" y="1513225"/>
                  <a:pt x="5503338" y="1506825"/>
                </a:cubicBezTo>
                <a:lnTo>
                  <a:pt x="5503338" y="1440969"/>
                </a:lnTo>
                <a:lnTo>
                  <a:pt x="5525216" y="1440969"/>
                </a:lnTo>
                <a:cubicBezTo>
                  <a:pt x="5530871" y="1440969"/>
                  <a:pt x="5533699" y="1437918"/>
                  <a:pt x="5533699" y="1431816"/>
                </a:cubicBezTo>
                <a:close/>
                <a:moveTo>
                  <a:pt x="4686346" y="1416189"/>
                </a:moveTo>
                <a:lnTo>
                  <a:pt x="4701973" y="1416189"/>
                </a:lnTo>
                <a:lnTo>
                  <a:pt x="4701973" y="1431816"/>
                </a:lnTo>
                <a:cubicBezTo>
                  <a:pt x="4701973" y="1438513"/>
                  <a:pt x="4700485" y="1443945"/>
                  <a:pt x="4697508" y="1448112"/>
                </a:cubicBezTo>
                <a:cubicBezTo>
                  <a:pt x="4694532" y="1452131"/>
                  <a:pt x="4690141" y="1454140"/>
                  <a:pt x="4684337" y="1454140"/>
                </a:cubicBezTo>
                <a:cubicBezTo>
                  <a:pt x="4682700" y="1454140"/>
                  <a:pt x="4681137" y="1453917"/>
                  <a:pt x="4679649" y="1453470"/>
                </a:cubicBezTo>
                <a:lnTo>
                  <a:pt x="4679649" y="1454363"/>
                </a:lnTo>
                <a:cubicBezTo>
                  <a:pt x="4692299" y="1465525"/>
                  <a:pt x="4698624" y="1480483"/>
                  <a:pt x="4698624" y="1499235"/>
                </a:cubicBezTo>
                <a:cubicBezTo>
                  <a:pt x="4698624" y="1510844"/>
                  <a:pt x="4696094" y="1521261"/>
                  <a:pt x="4691034" y="1530489"/>
                </a:cubicBezTo>
                <a:cubicBezTo>
                  <a:pt x="4685825" y="1540014"/>
                  <a:pt x="4678682" y="1547530"/>
                  <a:pt x="4669603" y="1553036"/>
                </a:cubicBezTo>
                <a:cubicBezTo>
                  <a:pt x="4660822" y="1558394"/>
                  <a:pt x="4650553" y="1561073"/>
                  <a:pt x="4638796" y="1561073"/>
                </a:cubicBezTo>
                <a:cubicBezTo>
                  <a:pt x="4627038" y="1561073"/>
                  <a:pt x="4616769" y="1558394"/>
                  <a:pt x="4607988" y="1553036"/>
                </a:cubicBezTo>
                <a:cubicBezTo>
                  <a:pt x="4598910" y="1547530"/>
                  <a:pt x="4591766" y="1540014"/>
                  <a:pt x="4586557" y="1530489"/>
                </a:cubicBezTo>
                <a:cubicBezTo>
                  <a:pt x="4581497" y="1521261"/>
                  <a:pt x="4578967" y="1510844"/>
                  <a:pt x="4578967" y="1499235"/>
                </a:cubicBezTo>
                <a:cubicBezTo>
                  <a:pt x="4578967" y="1487626"/>
                  <a:pt x="4581497" y="1477208"/>
                  <a:pt x="4586557" y="1467981"/>
                </a:cubicBezTo>
                <a:cubicBezTo>
                  <a:pt x="4591766" y="1458456"/>
                  <a:pt x="4598910" y="1450940"/>
                  <a:pt x="4607988" y="1445434"/>
                </a:cubicBezTo>
                <a:cubicBezTo>
                  <a:pt x="4617067" y="1439927"/>
                  <a:pt x="4627336" y="1437174"/>
                  <a:pt x="4638796" y="1437174"/>
                </a:cubicBezTo>
                <a:cubicBezTo>
                  <a:pt x="4642665" y="1437174"/>
                  <a:pt x="4648618" y="1437843"/>
                  <a:pt x="4656655" y="1439183"/>
                </a:cubicBezTo>
                <a:cubicBezTo>
                  <a:pt x="4663799" y="1440373"/>
                  <a:pt x="4669231" y="1440969"/>
                  <a:pt x="4672952" y="1440969"/>
                </a:cubicBezTo>
                <a:cubicBezTo>
                  <a:pt x="4677714" y="1440969"/>
                  <a:pt x="4681212" y="1440225"/>
                  <a:pt x="4683444" y="1438736"/>
                </a:cubicBezTo>
                <a:cubicBezTo>
                  <a:pt x="4685379" y="1437397"/>
                  <a:pt x="4686346" y="1435090"/>
                  <a:pt x="4686346" y="1431816"/>
                </a:cubicBezTo>
                <a:close/>
                <a:moveTo>
                  <a:pt x="4562149" y="1416189"/>
                </a:moveTo>
                <a:lnTo>
                  <a:pt x="4577776" y="1416189"/>
                </a:lnTo>
                <a:lnTo>
                  <a:pt x="4577776" y="1431816"/>
                </a:lnTo>
                <a:cubicBezTo>
                  <a:pt x="4577776" y="1440001"/>
                  <a:pt x="4575767" y="1445954"/>
                  <a:pt x="4571749" y="1449675"/>
                </a:cubicBezTo>
                <a:cubicBezTo>
                  <a:pt x="4567581" y="1453545"/>
                  <a:pt x="4561554" y="1455479"/>
                  <a:pt x="4553666" y="1455479"/>
                </a:cubicBezTo>
                <a:lnTo>
                  <a:pt x="4551210" y="1455479"/>
                </a:lnTo>
                <a:lnTo>
                  <a:pt x="4551210" y="1557501"/>
                </a:lnTo>
                <a:lnTo>
                  <a:pt x="4532681" y="1557501"/>
                </a:lnTo>
                <a:lnTo>
                  <a:pt x="4532681" y="1540535"/>
                </a:lnTo>
                <a:lnTo>
                  <a:pt x="4531788" y="1540535"/>
                </a:lnTo>
                <a:cubicBezTo>
                  <a:pt x="4528812" y="1546190"/>
                  <a:pt x="4523677" y="1551102"/>
                  <a:pt x="4516384" y="1555269"/>
                </a:cubicBezTo>
                <a:cubicBezTo>
                  <a:pt x="4509687" y="1559138"/>
                  <a:pt x="4502246" y="1561073"/>
                  <a:pt x="4494060" y="1561073"/>
                </a:cubicBezTo>
                <a:cubicBezTo>
                  <a:pt x="4479922" y="1561073"/>
                  <a:pt x="4469206" y="1556980"/>
                  <a:pt x="4461913" y="1548795"/>
                </a:cubicBezTo>
                <a:cubicBezTo>
                  <a:pt x="4454472" y="1540460"/>
                  <a:pt x="4450751" y="1528926"/>
                  <a:pt x="4450751" y="1514192"/>
                </a:cubicBezTo>
                <a:lnTo>
                  <a:pt x="4450751" y="1440969"/>
                </a:lnTo>
                <a:lnTo>
                  <a:pt x="4470173" y="1440969"/>
                </a:lnTo>
                <a:lnTo>
                  <a:pt x="4470173" y="1511290"/>
                </a:lnTo>
                <a:cubicBezTo>
                  <a:pt x="4470173" y="1522601"/>
                  <a:pt x="4472703" y="1530786"/>
                  <a:pt x="4477764" y="1535847"/>
                </a:cubicBezTo>
                <a:cubicBezTo>
                  <a:pt x="4482973" y="1541056"/>
                  <a:pt x="4489744" y="1543660"/>
                  <a:pt x="4498079" y="1543660"/>
                </a:cubicBezTo>
                <a:cubicBezTo>
                  <a:pt x="4504627" y="1543660"/>
                  <a:pt x="4510506" y="1541874"/>
                  <a:pt x="4515715" y="1538302"/>
                </a:cubicBezTo>
                <a:cubicBezTo>
                  <a:pt x="4520626" y="1534879"/>
                  <a:pt x="4524570" y="1530340"/>
                  <a:pt x="4527547" y="1524685"/>
                </a:cubicBezTo>
                <a:cubicBezTo>
                  <a:pt x="4530374" y="1519178"/>
                  <a:pt x="4531788" y="1513225"/>
                  <a:pt x="4531788" y="1506825"/>
                </a:cubicBezTo>
                <a:lnTo>
                  <a:pt x="4531788" y="1440969"/>
                </a:lnTo>
                <a:lnTo>
                  <a:pt x="4553666" y="1440969"/>
                </a:lnTo>
                <a:cubicBezTo>
                  <a:pt x="4559321" y="1440969"/>
                  <a:pt x="4562149" y="1437918"/>
                  <a:pt x="4562149" y="1431816"/>
                </a:cubicBezTo>
                <a:close/>
                <a:moveTo>
                  <a:pt x="1804691" y="1416189"/>
                </a:moveTo>
                <a:lnTo>
                  <a:pt x="1820317" y="1416189"/>
                </a:lnTo>
                <a:lnTo>
                  <a:pt x="1820317" y="1431816"/>
                </a:lnTo>
                <a:cubicBezTo>
                  <a:pt x="1820317" y="1440001"/>
                  <a:pt x="1818308" y="1445954"/>
                  <a:pt x="1814290" y="1449675"/>
                </a:cubicBezTo>
                <a:cubicBezTo>
                  <a:pt x="1810123" y="1453545"/>
                  <a:pt x="1804095" y="1455479"/>
                  <a:pt x="1796207" y="1455479"/>
                </a:cubicBezTo>
                <a:lnTo>
                  <a:pt x="1793752" y="1455479"/>
                </a:lnTo>
                <a:lnTo>
                  <a:pt x="1793752" y="1557501"/>
                </a:lnTo>
                <a:lnTo>
                  <a:pt x="1775223" y="1557501"/>
                </a:lnTo>
                <a:lnTo>
                  <a:pt x="1775223" y="1540535"/>
                </a:lnTo>
                <a:lnTo>
                  <a:pt x="1774330" y="1540535"/>
                </a:lnTo>
                <a:cubicBezTo>
                  <a:pt x="1771353" y="1546190"/>
                  <a:pt x="1766218" y="1551102"/>
                  <a:pt x="1758926" y="1555269"/>
                </a:cubicBezTo>
                <a:cubicBezTo>
                  <a:pt x="1752229" y="1559138"/>
                  <a:pt x="1744787" y="1561073"/>
                  <a:pt x="1736602" y="1561073"/>
                </a:cubicBezTo>
                <a:cubicBezTo>
                  <a:pt x="1722463" y="1561073"/>
                  <a:pt x="1711747" y="1556980"/>
                  <a:pt x="1704455" y="1548795"/>
                </a:cubicBezTo>
                <a:cubicBezTo>
                  <a:pt x="1697013" y="1540460"/>
                  <a:pt x="1693293" y="1528926"/>
                  <a:pt x="1693293" y="1514192"/>
                </a:cubicBezTo>
                <a:lnTo>
                  <a:pt x="1693293" y="1440969"/>
                </a:lnTo>
                <a:lnTo>
                  <a:pt x="1712715" y="1440969"/>
                </a:lnTo>
                <a:lnTo>
                  <a:pt x="1712715" y="1511290"/>
                </a:lnTo>
                <a:cubicBezTo>
                  <a:pt x="1712715" y="1522601"/>
                  <a:pt x="1715245" y="1530786"/>
                  <a:pt x="1720305" y="1535847"/>
                </a:cubicBezTo>
                <a:cubicBezTo>
                  <a:pt x="1725514" y="1541056"/>
                  <a:pt x="1732286" y="1543660"/>
                  <a:pt x="1740620" y="1543660"/>
                </a:cubicBezTo>
                <a:cubicBezTo>
                  <a:pt x="1747168" y="1543660"/>
                  <a:pt x="1753047" y="1541874"/>
                  <a:pt x="1758256" y="1538302"/>
                </a:cubicBezTo>
                <a:cubicBezTo>
                  <a:pt x="1763167" y="1534879"/>
                  <a:pt x="1767111" y="1530340"/>
                  <a:pt x="1770088" y="1524685"/>
                </a:cubicBezTo>
                <a:cubicBezTo>
                  <a:pt x="1772916" y="1519178"/>
                  <a:pt x="1774330" y="1513225"/>
                  <a:pt x="1774330" y="1506825"/>
                </a:cubicBezTo>
                <a:lnTo>
                  <a:pt x="1774330" y="1440969"/>
                </a:lnTo>
                <a:lnTo>
                  <a:pt x="1796207" y="1440969"/>
                </a:lnTo>
                <a:cubicBezTo>
                  <a:pt x="1801863" y="1440969"/>
                  <a:pt x="1804691" y="1437918"/>
                  <a:pt x="1804691" y="1431816"/>
                </a:cubicBezTo>
                <a:close/>
                <a:moveTo>
                  <a:pt x="957338" y="1416189"/>
                </a:moveTo>
                <a:lnTo>
                  <a:pt x="972965" y="1416189"/>
                </a:lnTo>
                <a:lnTo>
                  <a:pt x="972965" y="1431816"/>
                </a:lnTo>
                <a:cubicBezTo>
                  <a:pt x="972965" y="1438513"/>
                  <a:pt x="971476" y="1443945"/>
                  <a:pt x="968500" y="1448112"/>
                </a:cubicBezTo>
                <a:cubicBezTo>
                  <a:pt x="965523" y="1452131"/>
                  <a:pt x="961133" y="1454140"/>
                  <a:pt x="955328" y="1454140"/>
                </a:cubicBezTo>
                <a:cubicBezTo>
                  <a:pt x="953691" y="1454140"/>
                  <a:pt x="952129" y="1453917"/>
                  <a:pt x="950640" y="1453470"/>
                </a:cubicBezTo>
                <a:lnTo>
                  <a:pt x="950640" y="1454363"/>
                </a:lnTo>
                <a:cubicBezTo>
                  <a:pt x="963291" y="1465525"/>
                  <a:pt x="969616" y="1480483"/>
                  <a:pt x="969616" y="1499235"/>
                </a:cubicBezTo>
                <a:cubicBezTo>
                  <a:pt x="969616" y="1510844"/>
                  <a:pt x="967086" y="1521261"/>
                  <a:pt x="962026" y="1530489"/>
                </a:cubicBezTo>
                <a:cubicBezTo>
                  <a:pt x="956817" y="1540014"/>
                  <a:pt x="949673" y="1547530"/>
                  <a:pt x="940594" y="1553036"/>
                </a:cubicBezTo>
                <a:cubicBezTo>
                  <a:pt x="931814" y="1558394"/>
                  <a:pt x="921544" y="1561073"/>
                  <a:pt x="909787" y="1561073"/>
                </a:cubicBezTo>
                <a:cubicBezTo>
                  <a:pt x="898030" y="1561073"/>
                  <a:pt x="887760" y="1558394"/>
                  <a:pt x="878980" y="1553036"/>
                </a:cubicBezTo>
                <a:cubicBezTo>
                  <a:pt x="869901" y="1547530"/>
                  <a:pt x="862757" y="1540014"/>
                  <a:pt x="857548" y="1530489"/>
                </a:cubicBezTo>
                <a:cubicBezTo>
                  <a:pt x="852488" y="1521261"/>
                  <a:pt x="849958" y="1510844"/>
                  <a:pt x="849958" y="1499235"/>
                </a:cubicBezTo>
                <a:cubicBezTo>
                  <a:pt x="849958" y="1487626"/>
                  <a:pt x="852488" y="1477208"/>
                  <a:pt x="857548" y="1467981"/>
                </a:cubicBezTo>
                <a:cubicBezTo>
                  <a:pt x="862757" y="1458456"/>
                  <a:pt x="869901" y="1450940"/>
                  <a:pt x="878980" y="1445434"/>
                </a:cubicBezTo>
                <a:cubicBezTo>
                  <a:pt x="888058" y="1439927"/>
                  <a:pt x="898327" y="1437174"/>
                  <a:pt x="909787" y="1437174"/>
                </a:cubicBezTo>
                <a:cubicBezTo>
                  <a:pt x="913657" y="1437174"/>
                  <a:pt x="919610" y="1437843"/>
                  <a:pt x="927646" y="1439183"/>
                </a:cubicBezTo>
                <a:cubicBezTo>
                  <a:pt x="934790" y="1440373"/>
                  <a:pt x="940223" y="1440969"/>
                  <a:pt x="943943" y="1440969"/>
                </a:cubicBezTo>
                <a:cubicBezTo>
                  <a:pt x="948706" y="1440969"/>
                  <a:pt x="952203" y="1440225"/>
                  <a:pt x="954435" y="1438736"/>
                </a:cubicBezTo>
                <a:cubicBezTo>
                  <a:pt x="956370" y="1437397"/>
                  <a:pt x="957338" y="1435090"/>
                  <a:pt x="957338" y="1431816"/>
                </a:cubicBezTo>
                <a:close/>
                <a:moveTo>
                  <a:pt x="833141" y="1416189"/>
                </a:moveTo>
                <a:lnTo>
                  <a:pt x="848768" y="1416189"/>
                </a:lnTo>
                <a:lnTo>
                  <a:pt x="848768" y="1431816"/>
                </a:lnTo>
                <a:cubicBezTo>
                  <a:pt x="848768" y="1440001"/>
                  <a:pt x="846758" y="1445954"/>
                  <a:pt x="842740" y="1449675"/>
                </a:cubicBezTo>
                <a:cubicBezTo>
                  <a:pt x="838573" y="1453545"/>
                  <a:pt x="832545" y="1455479"/>
                  <a:pt x="824657" y="1455479"/>
                </a:cubicBezTo>
                <a:lnTo>
                  <a:pt x="822202" y="1455479"/>
                </a:lnTo>
                <a:lnTo>
                  <a:pt x="822202" y="1557501"/>
                </a:lnTo>
                <a:lnTo>
                  <a:pt x="803673" y="1557501"/>
                </a:lnTo>
                <a:lnTo>
                  <a:pt x="803673" y="1540535"/>
                </a:lnTo>
                <a:lnTo>
                  <a:pt x="802780" y="1540535"/>
                </a:lnTo>
                <a:cubicBezTo>
                  <a:pt x="799803" y="1546190"/>
                  <a:pt x="794669" y="1551102"/>
                  <a:pt x="787376" y="1555269"/>
                </a:cubicBezTo>
                <a:cubicBezTo>
                  <a:pt x="780679" y="1559138"/>
                  <a:pt x="773237" y="1561073"/>
                  <a:pt x="765052" y="1561073"/>
                </a:cubicBezTo>
                <a:cubicBezTo>
                  <a:pt x="750914" y="1561073"/>
                  <a:pt x="740197" y="1556980"/>
                  <a:pt x="732905" y="1548795"/>
                </a:cubicBezTo>
                <a:cubicBezTo>
                  <a:pt x="725464" y="1540460"/>
                  <a:pt x="721743" y="1528926"/>
                  <a:pt x="721743" y="1514192"/>
                </a:cubicBezTo>
                <a:lnTo>
                  <a:pt x="721743" y="1440969"/>
                </a:lnTo>
                <a:lnTo>
                  <a:pt x="741165" y="1440969"/>
                </a:lnTo>
                <a:lnTo>
                  <a:pt x="741165" y="1511290"/>
                </a:lnTo>
                <a:cubicBezTo>
                  <a:pt x="741165" y="1522601"/>
                  <a:pt x="743695" y="1530786"/>
                  <a:pt x="748755" y="1535847"/>
                </a:cubicBezTo>
                <a:cubicBezTo>
                  <a:pt x="753964" y="1541056"/>
                  <a:pt x="760736" y="1543660"/>
                  <a:pt x="769070" y="1543660"/>
                </a:cubicBezTo>
                <a:cubicBezTo>
                  <a:pt x="775619" y="1543660"/>
                  <a:pt x="781497" y="1541874"/>
                  <a:pt x="786706" y="1538302"/>
                </a:cubicBezTo>
                <a:cubicBezTo>
                  <a:pt x="791617" y="1534879"/>
                  <a:pt x="795562" y="1530340"/>
                  <a:pt x="798538" y="1524685"/>
                </a:cubicBezTo>
                <a:cubicBezTo>
                  <a:pt x="801366" y="1519178"/>
                  <a:pt x="802780" y="1513225"/>
                  <a:pt x="802780" y="1506825"/>
                </a:cubicBezTo>
                <a:lnTo>
                  <a:pt x="802780" y="1440969"/>
                </a:lnTo>
                <a:lnTo>
                  <a:pt x="824657" y="1440969"/>
                </a:lnTo>
                <a:cubicBezTo>
                  <a:pt x="830313" y="1440969"/>
                  <a:pt x="833141" y="1437918"/>
                  <a:pt x="833141" y="1431816"/>
                </a:cubicBezTo>
                <a:close/>
                <a:moveTo>
                  <a:pt x="4902296" y="1407929"/>
                </a:moveTo>
                <a:lnTo>
                  <a:pt x="4921718" y="1407929"/>
                </a:lnTo>
                <a:lnTo>
                  <a:pt x="4921718" y="1440969"/>
                </a:lnTo>
                <a:lnTo>
                  <a:pt x="4950293" y="1440969"/>
                </a:lnTo>
                <a:lnTo>
                  <a:pt x="4950293" y="1458605"/>
                </a:lnTo>
                <a:lnTo>
                  <a:pt x="4921718" y="1458605"/>
                </a:lnTo>
                <a:lnTo>
                  <a:pt x="4921718" y="1522006"/>
                </a:lnTo>
                <a:cubicBezTo>
                  <a:pt x="4921718" y="1528554"/>
                  <a:pt x="4922908" y="1533317"/>
                  <a:pt x="4925290" y="1536293"/>
                </a:cubicBezTo>
                <a:cubicBezTo>
                  <a:pt x="4928117" y="1539567"/>
                  <a:pt x="4932359" y="1541204"/>
                  <a:pt x="4938015" y="1541204"/>
                </a:cubicBezTo>
                <a:cubicBezTo>
                  <a:pt x="4942926" y="1541204"/>
                  <a:pt x="4947167" y="1539939"/>
                  <a:pt x="4950739" y="1537409"/>
                </a:cubicBezTo>
                <a:lnTo>
                  <a:pt x="4950739" y="1556385"/>
                </a:lnTo>
                <a:cubicBezTo>
                  <a:pt x="4948656" y="1557427"/>
                  <a:pt x="4946349" y="1558171"/>
                  <a:pt x="4943819" y="1558617"/>
                </a:cubicBezTo>
                <a:cubicBezTo>
                  <a:pt x="4941438" y="1559064"/>
                  <a:pt x="4938387" y="1559287"/>
                  <a:pt x="4934666" y="1559287"/>
                </a:cubicBezTo>
                <a:cubicBezTo>
                  <a:pt x="4929755" y="1559287"/>
                  <a:pt x="4925364" y="1558543"/>
                  <a:pt x="4921495" y="1557055"/>
                </a:cubicBezTo>
                <a:cubicBezTo>
                  <a:pt x="4917327" y="1555418"/>
                  <a:pt x="4913979" y="1553334"/>
                  <a:pt x="4911449" y="1550804"/>
                </a:cubicBezTo>
                <a:cubicBezTo>
                  <a:pt x="4905347" y="1545000"/>
                  <a:pt x="4902296" y="1537037"/>
                  <a:pt x="4902296" y="1526917"/>
                </a:cubicBezTo>
                <a:lnTo>
                  <a:pt x="4902296" y="1458605"/>
                </a:lnTo>
                <a:lnTo>
                  <a:pt x="4881981" y="1458605"/>
                </a:lnTo>
                <a:lnTo>
                  <a:pt x="4881981" y="1440969"/>
                </a:lnTo>
                <a:lnTo>
                  <a:pt x="4902296" y="1440969"/>
                </a:lnTo>
                <a:close/>
                <a:moveTo>
                  <a:pt x="4245071" y="1407929"/>
                </a:moveTo>
                <a:lnTo>
                  <a:pt x="4264493" y="1407929"/>
                </a:lnTo>
                <a:lnTo>
                  <a:pt x="4264493" y="1440969"/>
                </a:lnTo>
                <a:lnTo>
                  <a:pt x="4293068" y="1440969"/>
                </a:lnTo>
                <a:lnTo>
                  <a:pt x="4293068" y="1458605"/>
                </a:lnTo>
                <a:lnTo>
                  <a:pt x="4264493" y="1458605"/>
                </a:lnTo>
                <a:lnTo>
                  <a:pt x="4264493" y="1522006"/>
                </a:lnTo>
                <a:cubicBezTo>
                  <a:pt x="4264493" y="1528554"/>
                  <a:pt x="4265683" y="1533317"/>
                  <a:pt x="4268065" y="1536293"/>
                </a:cubicBezTo>
                <a:cubicBezTo>
                  <a:pt x="4270892" y="1539567"/>
                  <a:pt x="4275134" y="1541204"/>
                  <a:pt x="4280790" y="1541204"/>
                </a:cubicBezTo>
                <a:cubicBezTo>
                  <a:pt x="4285701" y="1541204"/>
                  <a:pt x="4289942" y="1539939"/>
                  <a:pt x="4293514" y="1537409"/>
                </a:cubicBezTo>
                <a:lnTo>
                  <a:pt x="4293514" y="1556385"/>
                </a:lnTo>
                <a:cubicBezTo>
                  <a:pt x="4291431" y="1557427"/>
                  <a:pt x="4289124" y="1558171"/>
                  <a:pt x="4286594" y="1558617"/>
                </a:cubicBezTo>
                <a:cubicBezTo>
                  <a:pt x="4284213" y="1559064"/>
                  <a:pt x="4281162" y="1559287"/>
                  <a:pt x="4277441" y="1559287"/>
                </a:cubicBezTo>
                <a:cubicBezTo>
                  <a:pt x="4272530" y="1559287"/>
                  <a:pt x="4268139" y="1558543"/>
                  <a:pt x="4264270" y="1557055"/>
                </a:cubicBezTo>
                <a:cubicBezTo>
                  <a:pt x="4260102" y="1555418"/>
                  <a:pt x="4256754" y="1553334"/>
                  <a:pt x="4254224" y="1550804"/>
                </a:cubicBezTo>
                <a:cubicBezTo>
                  <a:pt x="4248122" y="1545000"/>
                  <a:pt x="4245071" y="1537037"/>
                  <a:pt x="4245071" y="1526917"/>
                </a:cubicBezTo>
                <a:lnTo>
                  <a:pt x="4245071" y="1458605"/>
                </a:lnTo>
                <a:lnTo>
                  <a:pt x="4224756" y="1458605"/>
                </a:lnTo>
                <a:lnTo>
                  <a:pt x="4224756" y="1440969"/>
                </a:lnTo>
                <a:lnTo>
                  <a:pt x="4245071" y="1440969"/>
                </a:lnTo>
                <a:close/>
                <a:moveTo>
                  <a:pt x="1173287" y="1407929"/>
                </a:moveTo>
                <a:lnTo>
                  <a:pt x="1192709" y="1407929"/>
                </a:lnTo>
                <a:lnTo>
                  <a:pt x="1192709" y="1440969"/>
                </a:lnTo>
                <a:lnTo>
                  <a:pt x="1221284" y="1440969"/>
                </a:lnTo>
                <a:lnTo>
                  <a:pt x="1221284" y="1458605"/>
                </a:lnTo>
                <a:lnTo>
                  <a:pt x="1192709" y="1458605"/>
                </a:lnTo>
                <a:lnTo>
                  <a:pt x="1192709" y="1522006"/>
                </a:lnTo>
                <a:cubicBezTo>
                  <a:pt x="1192709" y="1528554"/>
                  <a:pt x="1193900" y="1533317"/>
                  <a:pt x="1196281" y="1536293"/>
                </a:cubicBezTo>
                <a:cubicBezTo>
                  <a:pt x="1199109" y="1539567"/>
                  <a:pt x="1203351" y="1541204"/>
                  <a:pt x="1209006" y="1541204"/>
                </a:cubicBezTo>
                <a:cubicBezTo>
                  <a:pt x="1213917" y="1541204"/>
                  <a:pt x="1218159" y="1539939"/>
                  <a:pt x="1221731" y="1537409"/>
                </a:cubicBezTo>
                <a:lnTo>
                  <a:pt x="1221731" y="1556385"/>
                </a:lnTo>
                <a:cubicBezTo>
                  <a:pt x="1219647" y="1557427"/>
                  <a:pt x="1217340" y="1558171"/>
                  <a:pt x="1214810" y="1558617"/>
                </a:cubicBezTo>
                <a:cubicBezTo>
                  <a:pt x="1212429" y="1559064"/>
                  <a:pt x="1209378" y="1559287"/>
                  <a:pt x="1205657" y="1559287"/>
                </a:cubicBezTo>
                <a:cubicBezTo>
                  <a:pt x="1200746" y="1559287"/>
                  <a:pt x="1196356" y="1558543"/>
                  <a:pt x="1192486" y="1557055"/>
                </a:cubicBezTo>
                <a:cubicBezTo>
                  <a:pt x="1188319" y="1555418"/>
                  <a:pt x="1184970" y="1553334"/>
                  <a:pt x="1182440" y="1550804"/>
                </a:cubicBezTo>
                <a:cubicBezTo>
                  <a:pt x="1176338" y="1545000"/>
                  <a:pt x="1173287" y="1537037"/>
                  <a:pt x="1173287" y="1526917"/>
                </a:cubicBezTo>
                <a:lnTo>
                  <a:pt x="1173287" y="1458605"/>
                </a:lnTo>
                <a:lnTo>
                  <a:pt x="1152972" y="1458605"/>
                </a:lnTo>
                <a:lnTo>
                  <a:pt x="1152972" y="1440969"/>
                </a:lnTo>
                <a:lnTo>
                  <a:pt x="1173287" y="1440969"/>
                </a:lnTo>
                <a:close/>
                <a:moveTo>
                  <a:pt x="516062" y="1407929"/>
                </a:moveTo>
                <a:lnTo>
                  <a:pt x="535484" y="1407929"/>
                </a:lnTo>
                <a:lnTo>
                  <a:pt x="535484" y="1440969"/>
                </a:lnTo>
                <a:lnTo>
                  <a:pt x="564059" y="1440969"/>
                </a:lnTo>
                <a:lnTo>
                  <a:pt x="564059" y="1458605"/>
                </a:lnTo>
                <a:lnTo>
                  <a:pt x="535484" y="1458605"/>
                </a:lnTo>
                <a:lnTo>
                  <a:pt x="535484" y="1522006"/>
                </a:lnTo>
                <a:cubicBezTo>
                  <a:pt x="535484" y="1528554"/>
                  <a:pt x="536675" y="1533317"/>
                  <a:pt x="539056" y="1536293"/>
                </a:cubicBezTo>
                <a:cubicBezTo>
                  <a:pt x="541884" y="1539567"/>
                  <a:pt x="546126" y="1541204"/>
                  <a:pt x="551781" y="1541204"/>
                </a:cubicBezTo>
                <a:cubicBezTo>
                  <a:pt x="556692" y="1541204"/>
                  <a:pt x="560934" y="1539939"/>
                  <a:pt x="564506" y="1537409"/>
                </a:cubicBezTo>
                <a:lnTo>
                  <a:pt x="564506" y="1556385"/>
                </a:lnTo>
                <a:cubicBezTo>
                  <a:pt x="562422" y="1557427"/>
                  <a:pt x="560115" y="1558171"/>
                  <a:pt x="557586" y="1558617"/>
                </a:cubicBezTo>
                <a:cubicBezTo>
                  <a:pt x="555204" y="1559064"/>
                  <a:pt x="552153" y="1559287"/>
                  <a:pt x="548432" y="1559287"/>
                </a:cubicBezTo>
                <a:cubicBezTo>
                  <a:pt x="543521" y="1559287"/>
                  <a:pt x="539131" y="1558543"/>
                  <a:pt x="535261" y="1557055"/>
                </a:cubicBezTo>
                <a:cubicBezTo>
                  <a:pt x="531094" y="1555418"/>
                  <a:pt x="527745" y="1553334"/>
                  <a:pt x="525215" y="1550804"/>
                </a:cubicBezTo>
                <a:cubicBezTo>
                  <a:pt x="519113" y="1545000"/>
                  <a:pt x="516062" y="1537037"/>
                  <a:pt x="516062" y="1526917"/>
                </a:cubicBezTo>
                <a:lnTo>
                  <a:pt x="516062" y="1458605"/>
                </a:lnTo>
                <a:lnTo>
                  <a:pt x="495747" y="1458605"/>
                </a:lnTo>
                <a:lnTo>
                  <a:pt x="495747" y="1440969"/>
                </a:lnTo>
                <a:lnTo>
                  <a:pt x="516062" y="1440969"/>
                </a:lnTo>
                <a:close/>
                <a:moveTo>
                  <a:pt x="5613917" y="1393865"/>
                </a:moveTo>
                <a:lnTo>
                  <a:pt x="5633339" y="1393865"/>
                </a:lnTo>
                <a:lnTo>
                  <a:pt x="5633339" y="1557501"/>
                </a:lnTo>
                <a:lnTo>
                  <a:pt x="5613917" y="1557501"/>
                </a:lnTo>
                <a:close/>
                <a:moveTo>
                  <a:pt x="5379364" y="1393865"/>
                </a:moveTo>
                <a:lnTo>
                  <a:pt x="5398786" y="1393865"/>
                </a:lnTo>
                <a:lnTo>
                  <a:pt x="5398786" y="1557501"/>
                </a:lnTo>
                <a:lnTo>
                  <a:pt x="5380257" y="1557501"/>
                </a:lnTo>
                <a:lnTo>
                  <a:pt x="5380257" y="1540311"/>
                </a:lnTo>
                <a:lnTo>
                  <a:pt x="5379364" y="1540311"/>
                </a:lnTo>
                <a:cubicBezTo>
                  <a:pt x="5375941" y="1545967"/>
                  <a:pt x="5370583" y="1550878"/>
                  <a:pt x="5363291" y="1555045"/>
                </a:cubicBezTo>
                <a:cubicBezTo>
                  <a:pt x="5356296" y="1559064"/>
                  <a:pt x="5348408" y="1561073"/>
                  <a:pt x="5339627" y="1561073"/>
                </a:cubicBezTo>
                <a:cubicBezTo>
                  <a:pt x="5328763" y="1561073"/>
                  <a:pt x="5319238" y="1558469"/>
                  <a:pt x="5311052" y="1553260"/>
                </a:cubicBezTo>
                <a:cubicBezTo>
                  <a:pt x="5302718" y="1548051"/>
                  <a:pt x="5296095" y="1540684"/>
                  <a:pt x="5291184" y="1531159"/>
                </a:cubicBezTo>
                <a:cubicBezTo>
                  <a:pt x="5286272" y="1521782"/>
                  <a:pt x="5283817" y="1511141"/>
                  <a:pt x="5283817" y="1499235"/>
                </a:cubicBezTo>
                <a:cubicBezTo>
                  <a:pt x="5283817" y="1487477"/>
                  <a:pt x="5286272" y="1476911"/>
                  <a:pt x="5291184" y="1467535"/>
                </a:cubicBezTo>
                <a:cubicBezTo>
                  <a:pt x="5296244" y="1457861"/>
                  <a:pt x="5302867" y="1450419"/>
                  <a:pt x="5311052" y="1445210"/>
                </a:cubicBezTo>
                <a:cubicBezTo>
                  <a:pt x="5319535" y="1439853"/>
                  <a:pt x="5329060" y="1437174"/>
                  <a:pt x="5339627" y="1437174"/>
                </a:cubicBezTo>
                <a:cubicBezTo>
                  <a:pt x="5348259" y="1437174"/>
                  <a:pt x="5356147" y="1439257"/>
                  <a:pt x="5363291" y="1443424"/>
                </a:cubicBezTo>
                <a:cubicBezTo>
                  <a:pt x="5370583" y="1447740"/>
                  <a:pt x="5375941" y="1452726"/>
                  <a:pt x="5379364" y="1458382"/>
                </a:cubicBezTo>
                <a:lnTo>
                  <a:pt x="5380257" y="1458382"/>
                </a:lnTo>
                <a:lnTo>
                  <a:pt x="5379364" y="1442085"/>
                </a:lnTo>
                <a:close/>
                <a:moveTo>
                  <a:pt x="4318517" y="1393865"/>
                </a:moveTo>
                <a:lnTo>
                  <a:pt x="4337940" y="1393865"/>
                </a:lnTo>
                <a:lnTo>
                  <a:pt x="4337940" y="1442085"/>
                </a:lnTo>
                <a:lnTo>
                  <a:pt x="4336823" y="1458158"/>
                </a:lnTo>
                <a:lnTo>
                  <a:pt x="4337940" y="1458158"/>
                </a:lnTo>
                <a:cubicBezTo>
                  <a:pt x="4340916" y="1452354"/>
                  <a:pt x="4345976" y="1447368"/>
                  <a:pt x="4353120" y="1443201"/>
                </a:cubicBezTo>
                <a:cubicBezTo>
                  <a:pt x="4359966" y="1439183"/>
                  <a:pt x="4367556" y="1437174"/>
                  <a:pt x="4375891" y="1437174"/>
                </a:cubicBezTo>
                <a:cubicBezTo>
                  <a:pt x="4390029" y="1437174"/>
                  <a:pt x="4400819" y="1441341"/>
                  <a:pt x="4408261" y="1449675"/>
                </a:cubicBezTo>
                <a:cubicBezTo>
                  <a:pt x="4415702" y="1458010"/>
                  <a:pt x="4419423" y="1469023"/>
                  <a:pt x="4419423" y="1482715"/>
                </a:cubicBezTo>
                <a:lnTo>
                  <a:pt x="4419423" y="1557501"/>
                </a:lnTo>
                <a:lnTo>
                  <a:pt x="4400001" y="1557501"/>
                </a:lnTo>
                <a:lnTo>
                  <a:pt x="4400001" y="1485617"/>
                </a:lnTo>
                <a:cubicBezTo>
                  <a:pt x="4400001" y="1475199"/>
                  <a:pt x="4397322" y="1467460"/>
                  <a:pt x="4391964" y="1462400"/>
                </a:cubicBezTo>
                <a:cubicBezTo>
                  <a:pt x="4386755" y="1457340"/>
                  <a:pt x="4379835" y="1454810"/>
                  <a:pt x="4371203" y="1454810"/>
                </a:cubicBezTo>
                <a:cubicBezTo>
                  <a:pt x="4365398" y="1454810"/>
                  <a:pt x="4359817" y="1456670"/>
                  <a:pt x="4354459" y="1460391"/>
                </a:cubicBezTo>
                <a:cubicBezTo>
                  <a:pt x="4349399" y="1463963"/>
                  <a:pt x="4345381" y="1468651"/>
                  <a:pt x="4342404" y="1474455"/>
                </a:cubicBezTo>
                <a:cubicBezTo>
                  <a:pt x="4339428" y="1480408"/>
                  <a:pt x="4337940" y="1486436"/>
                  <a:pt x="4337940" y="1492538"/>
                </a:cubicBezTo>
                <a:lnTo>
                  <a:pt x="4337940" y="1557501"/>
                </a:lnTo>
                <a:lnTo>
                  <a:pt x="4318517" y="1557501"/>
                </a:lnTo>
                <a:close/>
                <a:moveTo>
                  <a:pt x="4042292" y="1393865"/>
                </a:moveTo>
                <a:lnTo>
                  <a:pt x="4061715" y="1393865"/>
                </a:lnTo>
                <a:lnTo>
                  <a:pt x="4061715" y="1442085"/>
                </a:lnTo>
                <a:lnTo>
                  <a:pt x="4060598" y="1458158"/>
                </a:lnTo>
                <a:lnTo>
                  <a:pt x="4061715" y="1458158"/>
                </a:lnTo>
                <a:cubicBezTo>
                  <a:pt x="4064691" y="1452354"/>
                  <a:pt x="4069751" y="1447368"/>
                  <a:pt x="4076895" y="1443201"/>
                </a:cubicBezTo>
                <a:cubicBezTo>
                  <a:pt x="4083741" y="1439183"/>
                  <a:pt x="4091331" y="1437174"/>
                  <a:pt x="4099666" y="1437174"/>
                </a:cubicBezTo>
                <a:cubicBezTo>
                  <a:pt x="4113804" y="1437174"/>
                  <a:pt x="4124594" y="1441341"/>
                  <a:pt x="4132036" y="1449675"/>
                </a:cubicBezTo>
                <a:cubicBezTo>
                  <a:pt x="4139477" y="1458010"/>
                  <a:pt x="4143198" y="1469023"/>
                  <a:pt x="4143198" y="1482715"/>
                </a:cubicBezTo>
                <a:lnTo>
                  <a:pt x="4143198" y="1557501"/>
                </a:lnTo>
                <a:lnTo>
                  <a:pt x="4123776" y="1557501"/>
                </a:lnTo>
                <a:lnTo>
                  <a:pt x="4123776" y="1485617"/>
                </a:lnTo>
                <a:cubicBezTo>
                  <a:pt x="4123776" y="1475199"/>
                  <a:pt x="4121097" y="1467460"/>
                  <a:pt x="4115739" y="1462400"/>
                </a:cubicBezTo>
                <a:cubicBezTo>
                  <a:pt x="4110530" y="1457340"/>
                  <a:pt x="4103610" y="1454810"/>
                  <a:pt x="4094978" y="1454810"/>
                </a:cubicBezTo>
                <a:cubicBezTo>
                  <a:pt x="4089173" y="1454810"/>
                  <a:pt x="4083592" y="1456670"/>
                  <a:pt x="4078234" y="1460391"/>
                </a:cubicBezTo>
                <a:cubicBezTo>
                  <a:pt x="4073174" y="1463963"/>
                  <a:pt x="4069156" y="1468651"/>
                  <a:pt x="4066179" y="1474455"/>
                </a:cubicBezTo>
                <a:cubicBezTo>
                  <a:pt x="4063203" y="1480408"/>
                  <a:pt x="4061715" y="1486436"/>
                  <a:pt x="4061715" y="1492538"/>
                </a:cubicBezTo>
                <a:lnTo>
                  <a:pt x="4061715" y="1557501"/>
                </a:lnTo>
                <a:lnTo>
                  <a:pt x="4042292" y="1557501"/>
                </a:lnTo>
                <a:close/>
                <a:moveTo>
                  <a:pt x="3731763" y="1393865"/>
                </a:moveTo>
                <a:lnTo>
                  <a:pt x="3751185" y="1393865"/>
                </a:lnTo>
                <a:lnTo>
                  <a:pt x="3751185" y="1480036"/>
                </a:lnTo>
                <a:lnTo>
                  <a:pt x="3752078" y="1480036"/>
                </a:lnTo>
                <a:lnTo>
                  <a:pt x="3825748" y="1393865"/>
                </a:lnTo>
                <a:lnTo>
                  <a:pt x="3850527" y="1393865"/>
                </a:lnTo>
                <a:lnTo>
                  <a:pt x="3850527" y="1394758"/>
                </a:lnTo>
                <a:lnTo>
                  <a:pt x="3790029" y="1464632"/>
                </a:lnTo>
                <a:lnTo>
                  <a:pt x="3854992" y="1556608"/>
                </a:lnTo>
                <a:lnTo>
                  <a:pt x="3854992" y="1557501"/>
                </a:lnTo>
                <a:lnTo>
                  <a:pt x="3831329" y="1557501"/>
                </a:lnTo>
                <a:lnTo>
                  <a:pt x="3777081" y="1479590"/>
                </a:lnTo>
                <a:lnTo>
                  <a:pt x="3751185" y="1509504"/>
                </a:lnTo>
                <a:lnTo>
                  <a:pt x="3751185" y="1557501"/>
                </a:lnTo>
                <a:lnTo>
                  <a:pt x="3731763" y="1557501"/>
                </a:lnTo>
                <a:close/>
                <a:moveTo>
                  <a:pt x="1884909" y="1393865"/>
                </a:moveTo>
                <a:lnTo>
                  <a:pt x="1904331" y="1393865"/>
                </a:lnTo>
                <a:lnTo>
                  <a:pt x="1904331" y="1557501"/>
                </a:lnTo>
                <a:lnTo>
                  <a:pt x="1884909" y="1557501"/>
                </a:lnTo>
                <a:close/>
                <a:moveTo>
                  <a:pt x="1650356" y="1393865"/>
                </a:moveTo>
                <a:lnTo>
                  <a:pt x="1669778" y="1393865"/>
                </a:lnTo>
                <a:lnTo>
                  <a:pt x="1669778" y="1557501"/>
                </a:lnTo>
                <a:lnTo>
                  <a:pt x="1651249" y="1557501"/>
                </a:lnTo>
                <a:lnTo>
                  <a:pt x="1651249" y="1540311"/>
                </a:lnTo>
                <a:lnTo>
                  <a:pt x="1650356" y="1540311"/>
                </a:lnTo>
                <a:cubicBezTo>
                  <a:pt x="1646933" y="1545967"/>
                  <a:pt x="1641575" y="1550878"/>
                  <a:pt x="1634282" y="1555045"/>
                </a:cubicBezTo>
                <a:cubicBezTo>
                  <a:pt x="1627287" y="1559064"/>
                  <a:pt x="1619400" y="1561073"/>
                  <a:pt x="1610619" y="1561073"/>
                </a:cubicBezTo>
                <a:cubicBezTo>
                  <a:pt x="1599754" y="1561073"/>
                  <a:pt x="1590229" y="1558469"/>
                  <a:pt x="1582044" y="1553260"/>
                </a:cubicBezTo>
                <a:cubicBezTo>
                  <a:pt x="1573709" y="1548051"/>
                  <a:pt x="1567086" y="1540684"/>
                  <a:pt x="1562175" y="1531159"/>
                </a:cubicBezTo>
                <a:cubicBezTo>
                  <a:pt x="1557264" y="1521782"/>
                  <a:pt x="1554808" y="1511141"/>
                  <a:pt x="1554808" y="1499235"/>
                </a:cubicBezTo>
                <a:cubicBezTo>
                  <a:pt x="1554808" y="1487477"/>
                  <a:pt x="1557264" y="1476911"/>
                  <a:pt x="1562175" y="1467535"/>
                </a:cubicBezTo>
                <a:cubicBezTo>
                  <a:pt x="1567235" y="1457861"/>
                  <a:pt x="1573858" y="1450419"/>
                  <a:pt x="1582044" y="1445210"/>
                </a:cubicBezTo>
                <a:cubicBezTo>
                  <a:pt x="1590527" y="1439853"/>
                  <a:pt x="1600052" y="1437174"/>
                  <a:pt x="1610619" y="1437174"/>
                </a:cubicBezTo>
                <a:cubicBezTo>
                  <a:pt x="1619251" y="1437174"/>
                  <a:pt x="1627139" y="1439257"/>
                  <a:pt x="1634282" y="1443424"/>
                </a:cubicBezTo>
                <a:cubicBezTo>
                  <a:pt x="1641575" y="1447740"/>
                  <a:pt x="1646933" y="1452726"/>
                  <a:pt x="1650356" y="1458382"/>
                </a:cubicBezTo>
                <a:lnTo>
                  <a:pt x="1651249" y="1458382"/>
                </a:lnTo>
                <a:lnTo>
                  <a:pt x="1650356" y="1442085"/>
                </a:lnTo>
                <a:close/>
                <a:moveTo>
                  <a:pt x="589509" y="1393865"/>
                </a:moveTo>
                <a:lnTo>
                  <a:pt x="608931" y="1393865"/>
                </a:lnTo>
                <a:lnTo>
                  <a:pt x="608931" y="1442085"/>
                </a:lnTo>
                <a:lnTo>
                  <a:pt x="607815" y="1458158"/>
                </a:lnTo>
                <a:lnTo>
                  <a:pt x="608931" y="1458158"/>
                </a:lnTo>
                <a:cubicBezTo>
                  <a:pt x="611908" y="1452354"/>
                  <a:pt x="616968" y="1447368"/>
                  <a:pt x="624112" y="1443201"/>
                </a:cubicBezTo>
                <a:cubicBezTo>
                  <a:pt x="630958" y="1439183"/>
                  <a:pt x="638548" y="1437174"/>
                  <a:pt x="646882" y="1437174"/>
                </a:cubicBezTo>
                <a:cubicBezTo>
                  <a:pt x="661021" y="1437174"/>
                  <a:pt x="671811" y="1441341"/>
                  <a:pt x="679252" y="1449675"/>
                </a:cubicBezTo>
                <a:cubicBezTo>
                  <a:pt x="686694" y="1458010"/>
                  <a:pt x="690415" y="1469023"/>
                  <a:pt x="690415" y="1482715"/>
                </a:cubicBezTo>
                <a:lnTo>
                  <a:pt x="690415" y="1557501"/>
                </a:lnTo>
                <a:lnTo>
                  <a:pt x="670992" y="1557501"/>
                </a:lnTo>
                <a:lnTo>
                  <a:pt x="670992" y="1485617"/>
                </a:lnTo>
                <a:cubicBezTo>
                  <a:pt x="670992" y="1475199"/>
                  <a:pt x="668313" y="1467460"/>
                  <a:pt x="662956" y="1462400"/>
                </a:cubicBezTo>
                <a:cubicBezTo>
                  <a:pt x="657747" y="1457340"/>
                  <a:pt x="650826" y="1454810"/>
                  <a:pt x="642194" y="1454810"/>
                </a:cubicBezTo>
                <a:cubicBezTo>
                  <a:pt x="636390" y="1454810"/>
                  <a:pt x="630809" y="1456670"/>
                  <a:pt x="625451" y="1460391"/>
                </a:cubicBezTo>
                <a:cubicBezTo>
                  <a:pt x="620391" y="1463963"/>
                  <a:pt x="616372" y="1468651"/>
                  <a:pt x="613396" y="1474455"/>
                </a:cubicBezTo>
                <a:cubicBezTo>
                  <a:pt x="610419" y="1480408"/>
                  <a:pt x="608931" y="1486436"/>
                  <a:pt x="608931" y="1492538"/>
                </a:cubicBezTo>
                <a:lnTo>
                  <a:pt x="608931" y="1557501"/>
                </a:lnTo>
                <a:lnTo>
                  <a:pt x="589509" y="1557501"/>
                </a:lnTo>
                <a:close/>
                <a:moveTo>
                  <a:pt x="313284" y="1393865"/>
                </a:moveTo>
                <a:lnTo>
                  <a:pt x="332706" y="1393865"/>
                </a:lnTo>
                <a:lnTo>
                  <a:pt x="332706" y="1442085"/>
                </a:lnTo>
                <a:lnTo>
                  <a:pt x="331590" y="1458158"/>
                </a:lnTo>
                <a:lnTo>
                  <a:pt x="332706" y="1458158"/>
                </a:lnTo>
                <a:cubicBezTo>
                  <a:pt x="335683" y="1452354"/>
                  <a:pt x="340743" y="1447368"/>
                  <a:pt x="347886" y="1443201"/>
                </a:cubicBezTo>
                <a:cubicBezTo>
                  <a:pt x="354733" y="1439183"/>
                  <a:pt x="362323" y="1437174"/>
                  <a:pt x="370657" y="1437174"/>
                </a:cubicBezTo>
                <a:cubicBezTo>
                  <a:pt x="384796" y="1437174"/>
                  <a:pt x="395586" y="1441341"/>
                  <a:pt x="403027" y="1449675"/>
                </a:cubicBezTo>
                <a:cubicBezTo>
                  <a:pt x="410469" y="1458010"/>
                  <a:pt x="414189" y="1469023"/>
                  <a:pt x="414189" y="1482715"/>
                </a:cubicBezTo>
                <a:lnTo>
                  <a:pt x="414189" y="1557501"/>
                </a:lnTo>
                <a:lnTo>
                  <a:pt x="394767" y="1557501"/>
                </a:lnTo>
                <a:lnTo>
                  <a:pt x="394767" y="1485617"/>
                </a:lnTo>
                <a:cubicBezTo>
                  <a:pt x="394767" y="1475199"/>
                  <a:pt x="392088" y="1467460"/>
                  <a:pt x="386731" y="1462400"/>
                </a:cubicBezTo>
                <a:cubicBezTo>
                  <a:pt x="381522" y="1457340"/>
                  <a:pt x="374601" y="1454810"/>
                  <a:pt x="365969" y="1454810"/>
                </a:cubicBezTo>
                <a:cubicBezTo>
                  <a:pt x="360165" y="1454810"/>
                  <a:pt x="354584" y="1456670"/>
                  <a:pt x="349226" y="1460391"/>
                </a:cubicBezTo>
                <a:cubicBezTo>
                  <a:pt x="344166" y="1463963"/>
                  <a:pt x="340147" y="1468651"/>
                  <a:pt x="337171" y="1474455"/>
                </a:cubicBezTo>
                <a:cubicBezTo>
                  <a:pt x="334194" y="1480408"/>
                  <a:pt x="332706" y="1486436"/>
                  <a:pt x="332706" y="1492538"/>
                </a:cubicBezTo>
                <a:lnTo>
                  <a:pt x="332706" y="1557501"/>
                </a:lnTo>
                <a:lnTo>
                  <a:pt x="313284" y="1557501"/>
                </a:lnTo>
                <a:close/>
                <a:moveTo>
                  <a:pt x="2754" y="1393865"/>
                </a:moveTo>
                <a:lnTo>
                  <a:pt x="22176" y="1393865"/>
                </a:lnTo>
                <a:lnTo>
                  <a:pt x="22176" y="1480036"/>
                </a:lnTo>
                <a:lnTo>
                  <a:pt x="23069" y="1480036"/>
                </a:lnTo>
                <a:lnTo>
                  <a:pt x="96739" y="1393865"/>
                </a:lnTo>
                <a:lnTo>
                  <a:pt x="121519" y="1393865"/>
                </a:lnTo>
                <a:lnTo>
                  <a:pt x="121519" y="1394758"/>
                </a:lnTo>
                <a:lnTo>
                  <a:pt x="61020" y="1464632"/>
                </a:lnTo>
                <a:lnTo>
                  <a:pt x="125984" y="1556608"/>
                </a:lnTo>
                <a:lnTo>
                  <a:pt x="125984" y="1557501"/>
                </a:lnTo>
                <a:lnTo>
                  <a:pt x="102320" y="1557501"/>
                </a:lnTo>
                <a:lnTo>
                  <a:pt x="48072" y="1479590"/>
                </a:lnTo>
                <a:lnTo>
                  <a:pt x="22176" y="1509504"/>
                </a:lnTo>
                <a:lnTo>
                  <a:pt x="22176" y="1557501"/>
                </a:lnTo>
                <a:lnTo>
                  <a:pt x="2754" y="1557501"/>
                </a:lnTo>
                <a:close/>
                <a:moveTo>
                  <a:pt x="5672928" y="1391632"/>
                </a:moveTo>
                <a:cubicBezTo>
                  <a:pt x="5676946" y="1391632"/>
                  <a:pt x="5680220" y="1392897"/>
                  <a:pt x="5682750" y="1395427"/>
                </a:cubicBezTo>
                <a:cubicBezTo>
                  <a:pt x="5685429" y="1398106"/>
                  <a:pt x="5686768" y="1401455"/>
                  <a:pt x="5686768" y="1405473"/>
                </a:cubicBezTo>
                <a:cubicBezTo>
                  <a:pt x="5686768" y="1409343"/>
                  <a:pt x="5685429" y="1412617"/>
                  <a:pt x="5682750" y="1415296"/>
                </a:cubicBezTo>
                <a:cubicBezTo>
                  <a:pt x="5679922" y="1418124"/>
                  <a:pt x="5676648" y="1419537"/>
                  <a:pt x="5672928" y="1419537"/>
                </a:cubicBezTo>
                <a:cubicBezTo>
                  <a:pt x="5669207" y="1419537"/>
                  <a:pt x="5665933" y="1418124"/>
                  <a:pt x="5663105" y="1415296"/>
                </a:cubicBezTo>
                <a:cubicBezTo>
                  <a:pt x="5660277" y="1412468"/>
                  <a:pt x="5658863" y="1409194"/>
                  <a:pt x="5658863" y="1405473"/>
                </a:cubicBezTo>
                <a:cubicBezTo>
                  <a:pt x="5658863" y="1401604"/>
                  <a:pt x="5660277" y="1398255"/>
                  <a:pt x="5663105" y="1395427"/>
                </a:cubicBezTo>
                <a:cubicBezTo>
                  <a:pt x="5665635" y="1392897"/>
                  <a:pt x="5668909" y="1391632"/>
                  <a:pt x="5672928" y="1391632"/>
                </a:cubicBezTo>
                <a:close/>
                <a:moveTo>
                  <a:pt x="1943919" y="1391632"/>
                </a:moveTo>
                <a:cubicBezTo>
                  <a:pt x="1947938" y="1391632"/>
                  <a:pt x="1951212" y="1392897"/>
                  <a:pt x="1953742" y="1395427"/>
                </a:cubicBezTo>
                <a:cubicBezTo>
                  <a:pt x="1956421" y="1398106"/>
                  <a:pt x="1957760" y="1401455"/>
                  <a:pt x="1957760" y="1405473"/>
                </a:cubicBezTo>
                <a:cubicBezTo>
                  <a:pt x="1957760" y="1409343"/>
                  <a:pt x="1956421" y="1412617"/>
                  <a:pt x="1953742" y="1415296"/>
                </a:cubicBezTo>
                <a:cubicBezTo>
                  <a:pt x="1950914" y="1418124"/>
                  <a:pt x="1947640" y="1419537"/>
                  <a:pt x="1943919" y="1419537"/>
                </a:cubicBezTo>
                <a:cubicBezTo>
                  <a:pt x="1940198" y="1419537"/>
                  <a:pt x="1936924" y="1418124"/>
                  <a:pt x="1934097" y="1415296"/>
                </a:cubicBezTo>
                <a:cubicBezTo>
                  <a:pt x="1931269" y="1412468"/>
                  <a:pt x="1929855" y="1409194"/>
                  <a:pt x="1929855" y="1405473"/>
                </a:cubicBezTo>
                <a:cubicBezTo>
                  <a:pt x="1929855" y="1401604"/>
                  <a:pt x="1931269" y="1398255"/>
                  <a:pt x="1934097" y="1395427"/>
                </a:cubicBezTo>
                <a:cubicBezTo>
                  <a:pt x="1936627" y="1392897"/>
                  <a:pt x="1939901" y="1391632"/>
                  <a:pt x="1943919" y="1391632"/>
                </a:cubicBezTo>
                <a:close/>
                <a:moveTo>
                  <a:pt x="5751137" y="1389177"/>
                </a:moveTo>
                <a:lnTo>
                  <a:pt x="5768326" y="1389177"/>
                </a:lnTo>
                <a:lnTo>
                  <a:pt x="5791544" y="1415966"/>
                </a:lnTo>
                <a:lnTo>
                  <a:pt x="5791544" y="1417082"/>
                </a:lnTo>
                <a:lnTo>
                  <a:pt x="5772791" y="1417082"/>
                </a:lnTo>
                <a:lnTo>
                  <a:pt x="5760513" y="1402571"/>
                </a:lnTo>
                <a:lnTo>
                  <a:pt x="5758727" y="1402571"/>
                </a:lnTo>
                <a:lnTo>
                  <a:pt x="5746449" y="1417082"/>
                </a:lnTo>
                <a:lnTo>
                  <a:pt x="5727696" y="1417082"/>
                </a:lnTo>
                <a:lnTo>
                  <a:pt x="5727696" y="1415966"/>
                </a:lnTo>
                <a:close/>
                <a:moveTo>
                  <a:pt x="5011908" y="1389177"/>
                </a:moveTo>
                <a:lnTo>
                  <a:pt x="5029097" y="1389177"/>
                </a:lnTo>
                <a:lnTo>
                  <a:pt x="5052538" y="1415966"/>
                </a:lnTo>
                <a:lnTo>
                  <a:pt x="5052538" y="1417082"/>
                </a:lnTo>
                <a:lnTo>
                  <a:pt x="5033785" y="1417082"/>
                </a:lnTo>
                <a:lnTo>
                  <a:pt x="5021284" y="1402571"/>
                </a:lnTo>
                <a:lnTo>
                  <a:pt x="5019498" y="1402571"/>
                </a:lnTo>
                <a:lnTo>
                  <a:pt x="5007443" y="1417082"/>
                </a:lnTo>
                <a:lnTo>
                  <a:pt x="4988690" y="1417082"/>
                </a:lnTo>
                <a:lnTo>
                  <a:pt x="4988690" y="1415966"/>
                </a:lnTo>
                <a:close/>
                <a:moveTo>
                  <a:pt x="4642367" y="1389177"/>
                </a:moveTo>
                <a:lnTo>
                  <a:pt x="4663575" y="1389177"/>
                </a:lnTo>
                <a:lnTo>
                  <a:pt x="4647279" y="1418198"/>
                </a:lnTo>
                <a:lnTo>
                  <a:pt x="4630312" y="1418198"/>
                </a:lnTo>
                <a:close/>
                <a:moveTo>
                  <a:pt x="3885800" y="1389177"/>
                </a:moveTo>
                <a:lnTo>
                  <a:pt x="3907008" y="1389177"/>
                </a:lnTo>
                <a:lnTo>
                  <a:pt x="3890934" y="1418198"/>
                </a:lnTo>
                <a:lnTo>
                  <a:pt x="3873968" y="1418198"/>
                </a:lnTo>
                <a:close/>
                <a:moveTo>
                  <a:pt x="2022128" y="1389177"/>
                </a:moveTo>
                <a:lnTo>
                  <a:pt x="2039318" y="1389177"/>
                </a:lnTo>
                <a:lnTo>
                  <a:pt x="2062535" y="1415966"/>
                </a:lnTo>
                <a:lnTo>
                  <a:pt x="2062535" y="1417082"/>
                </a:lnTo>
                <a:lnTo>
                  <a:pt x="2043783" y="1417082"/>
                </a:lnTo>
                <a:lnTo>
                  <a:pt x="2031505" y="1402571"/>
                </a:lnTo>
                <a:lnTo>
                  <a:pt x="2029719" y="1402571"/>
                </a:lnTo>
                <a:lnTo>
                  <a:pt x="2017440" y="1417082"/>
                </a:lnTo>
                <a:lnTo>
                  <a:pt x="1998688" y="1417082"/>
                </a:lnTo>
                <a:lnTo>
                  <a:pt x="1998688" y="1415966"/>
                </a:lnTo>
                <a:close/>
                <a:moveTo>
                  <a:pt x="1282899" y="1389177"/>
                </a:moveTo>
                <a:lnTo>
                  <a:pt x="1300089" y="1389177"/>
                </a:lnTo>
                <a:lnTo>
                  <a:pt x="1323529" y="1415966"/>
                </a:lnTo>
                <a:lnTo>
                  <a:pt x="1323529" y="1417082"/>
                </a:lnTo>
                <a:lnTo>
                  <a:pt x="1304777" y="1417082"/>
                </a:lnTo>
                <a:lnTo>
                  <a:pt x="1292275" y="1402571"/>
                </a:lnTo>
                <a:lnTo>
                  <a:pt x="1290489" y="1402571"/>
                </a:lnTo>
                <a:lnTo>
                  <a:pt x="1278434" y="1417082"/>
                </a:lnTo>
                <a:lnTo>
                  <a:pt x="1259682" y="1417082"/>
                </a:lnTo>
                <a:lnTo>
                  <a:pt x="1259682" y="1415966"/>
                </a:lnTo>
                <a:close/>
                <a:moveTo>
                  <a:pt x="913359" y="1389177"/>
                </a:moveTo>
                <a:lnTo>
                  <a:pt x="934567" y="1389177"/>
                </a:lnTo>
                <a:lnTo>
                  <a:pt x="918270" y="1418198"/>
                </a:lnTo>
                <a:lnTo>
                  <a:pt x="901304" y="1418198"/>
                </a:lnTo>
                <a:close/>
                <a:moveTo>
                  <a:pt x="156791" y="1389177"/>
                </a:moveTo>
                <a:lnTo>
                  <a:pt x="177999" y="1389177"/>
                </a:lnTo>
                <a:lnTo>
                  <a:pt x="161926" y="1418198"/>
                </a:lnTo>
                <a:lnTo>
                  <a:pt x="144959" y="1418198"/>
                </a:lnTo>
                <a:close/>
                <a:moveTo>
                  <a:pt x="5458913" y="1388507"/>
                </a:moveTo>
                <a:cubicBezTo>
                  <a:pt x="5463526" y="1388507"/>
                  <a:pt x="5469628" y="1390814"/>
                  <a:pt x="5477219" y="1395427"/>
                </a:cubicBezTo>
                <a:cubicBezTo>
                  <a:pt x="5481386" y="1397957"/>
                  <a:pt x="5484362" y="1399222"/>
                  <a:pt x="5486148" y="1399222"/>
                </a:cubicBezTo>
                <a:cubicBezTo>
                  <a:pt x="5491208" y="1399222"/>
                  <a:pt x="5493962" y="1396469"/>
                  <a:pt x="5494408" y="1390962"/>
                </a:cubicBezTo>
                <a:lnTo>
                  <a:pt x="5510482" y="1390962"/>
                </a:lnTo>
                <a:cubicBezTo>
                  <a:pt x="5510482" y="1399297"/>
                  <a:pt x="5507952" y="1405696"/>
                  <a:pt x="5502892" y="1410161"/>
                </a:cubicBezTo>
                <a:cubicBezTo>
                  <a:pt x="5497980" y="1414477"/>
                  <a:pt x="5492250" y="1416635"/>
                  <a:pt x="5485702" y="1416635"/>
                </a:cubicBezTo>
                <a:cubicBezTo>
                  <a:pt x="5482874" y="1416635"/>
                  <a:pt x="5480195" y="1416114"/>
                  <a:pt x="5477665" y="1415073"/>
                </a:cubicBezTo>
                <a:cubicBezTo>
                  <a:pt x="5474242" y="1413733"/>
                  <a:pt x="5470968" y="1412096"/>
                  <a:pt x="5467842" y="1410161"/>
                </a:cubicBezTo>
                <a:cubicBezTo>
                  <a:pt x="5463080" y="1407334"/>
                  <a:pt x="5460029" y="1405920"/>
                  <a:pt x="5458690" y="1405920"/>
                </a:cubicBezTo>
                <a:cubicBezTo>
                  <a:pt x="5453629" y="1405920"/>
                  <a:pt x="5450876" y="1408747"/>
                  <a:pt x="5450430" y="1414403"/>
                </a:cubicBezTo>
                <a:lnTo>
                  <a:pt x="5434579" y="1414403"/>
                </a:lnTo>
                <a:cubicBezTo>
                  <a:pt x="5434579" y="1405920"/>
                  <a:pt x="5437035" y="1399520"/>
                  <a:pt x="5441946" y="1395204"/>
                </a:cubicBezTo>
                <a:cubicBezTo>
                  <a:pt x="5447006" y="1390739"/>
                  <a:pt x="5452662" y="1388507"/>
                  <a:pt x="5458913" y="1388507"/>
                </a:cubicBezTo>
                <a:close/>
                <a:moveTo>
                  <a:pt x="1729904" y="1388507"/>
                </a:moveTo>
                <a:cubicBezTo>
                  <a:pt x="1734518" y="1388507"/>
                  <a:pt x="1740620" y="1390814"/>
                  <a:pt x="1748210" y="1395427"/>
                </a:cubicBezTo>
                <a:cubicBezTo>
                  <a:pt x="1752377" y="1397957"/>
                  <a:pt x="1755354" y="1399222"/>
                  <a:pt x="1757140" y="1399222"/>
                </a:cubicBezTo>
                <a:cubicBezTo>
                  <a:pt x="1762200" y="1399222"/>
                  <a:pt x="1764953" y="1396469"/>
                  <a:pt x="1765400" y="1390962"/>
                </a:cubicBezTo>
                <a:lnTo>
                  <a:pt x="1781473" y="1390962"/>
                </a:lnTo>
                <a:cubicBezTo>
                  <a:pt x="1781473" y="1399297"/>
                  <a:pt x="1778943" y="1405696"/>
                  <a:pt x="1773883" y="1410161"/>
                </a:cubicBezTo>
                <a:cubicBezTo>
                  <a:pt x="1768972" y="1414477"/>
                  <a:pt x="1763242" y="1416635"/>
                  <a:pt x="1756693" y="1416635"/>
                </a:cubicBezTo>
                <a:cubicBezTo>
                  <a:pt x="1753866" y="1416635"/>
                  <a:pt x="1751187" y="1416114"/>
                  <a:pt x="1748657" y="1415073"/>
                </a:cubicBezTo>
                <a:cubicBezTo>
                  <a:pt x="1745234" y="1413733"/>
                  <a:pt x="1741959" y="1412096"/>
                  <a:pt x="1738834" y="1410161"/>
                </a:cubicBezTo>
                <a:cubicBezTo>
                  <a:pt x="1734072" y="1407334"/>
                  <a:pt x="1731021" y="1405920"/>
                  <a:pt x="1729681" y="1405920"/>
                </a:cubicBezTo>
                <a:cubicBezTo>
                  <a:pt x="1724621" y="1405920"/>
                  <a:pt x="1721868" y="1408747"/>
                  <a:pt x="1721421" y="1414403"/>
                </a:cubicBezTo>
                <a:lnTo>
                  <a:pt x="1705571" y="1414403"/>
                </a:lnTo>
                <a:cubicBezTo>
                  <a:pt x="1705571" y="1405920"/>
                  <a:pt x="1708027" y="1399520"/>
                  <a:pt x="1712938" y="1395204"/>
                </a:cubicBezTo>
                <a:cubicBezTo>
                  <a:pt x="1717998" y="1390739"/>
                  <a:pt x="1723654" y="1388507"/>
                  <a:pt x="1729904" y="1388507"/>
                </a:cubicBezTo>
                <a:close/>
                <a:moveTo>
                  <a:pt x="5549847" y="748903"/>
                </a:moveTo>
                <a:cubicBezTo>
                  <a:pt x="5553419" y="748903"/>
                  <a:pt x="5556321" y="750019"/>
                  <a:pt x="5558553" y="752252"/>
                </a:cubicBezTo>
                <a:cubicBezTo>
                  <a:pt x="5560786" y="754484"/>
                  <a:pt x="5561902" y="757386"/>
                  <a:pt x="5561902" y="760958"/>
                </a:cubicBezTo>
                <a:cubicBezTo>
                  <a:pt x="5561902" y="764381"/>
                  <a:pt x="5560786" y="767284"/>
                  <a:pt x="5558553" y="769665"/>
                </a:cubicBezTo>
                <a:cubicBezTo>
                  <a:pt x="5556321" y="772195"/>
                  <a:pt x="5553419" y="773460"/>
                  <a:pt x="5549847" y="773460"/>
                </a:cubicBezTo>
                <a:cubicBezTo>
                  <a:pt x="5546572" y="773460"/>
                  <a:pt x="5543670" y="772195"/>
                  <a:pt x="5541140" y="769665"/>
                </a:cubicBezTo>
                <a:cubicBezTo>
                  <a:pt x="5538610" y="767135"/>
                  <a:pt x="5537345" y="764233"/>
                  <a:pt x="5537345" y="760958"/>
                </a:cubicBezTo>
                <a:cubicBezTo>
                  <a:pt x="5537345" y="757386"/>
                  <a:pt x="5538610" y="754484"/>
                  <a:pt x="5541140" y="752252"/>
                </a:cubicBezTo>
                <a:cubicBezTo>
                  <a:pt x="5543670" y="750019"/>
                  <a:pt x="5546572" y="748903"/>
                  <a:pt x="5549847" y="748903"/>
                </a:cubicBezTo>
                <a:close/>
                <a:moveTo>
                  <a:pt x="4810246" y="748903"/>
                </a:moveTo>
                <a:cubicBezTo>
                  <a:pt x="4813817" y="748903"/>
                  <a:pt x="4816720" y="750019"/>
                  <a:pt x="4818952" y="752252"/>
                </a:cubicBezTo>
                <a:cubicBezTo>
                  <a:pt x="4821184" y="754484"/>
                  <a:pt x="4822301" y="757386"/>
                  <a:pt x="4822301" y="760958"/>
                </a:cubicBezTo>
                <a:cubicBezTo>
                  <a:pt x="4822301" y="764381"/>
                  <a:pt x="4821184" y="767284"/>
                  <a:pt x="4818952" y="769665"/>
                </a:cubicBezTo>
                <a:cubicBezTo>
                  <a:pt x="4816720" y="772195"/>
                  <a:pt x="4813817" y="773460"/>
                  <a:pt x="4810246" y="773460"/>
                </a:cubicBezTo>
                <a:cubicBezTo>
                  <a:pt x="4806971" y="773460"/>
                  <a:pt x="4804069" y="772195"/>
                  <a:pt x="4801539" y="769665"/>
                </a:cubicBezTo>
                <a:cubicBezTo>
                  <a:pt x="4799158" y="767284"/>
                  <a:pt x="4797967" y="764381"/>
                  <a:pt x="4797967" y="760958"/>
                </a:cubicBezTo>
                <a:cubicBezTo>
                  <a:pt x="4797967" y="757386"/>
                  <a:pt x="4799158" y="754484"/>
                  <a:pt x="4801539" y="752252"/>
                </a:cubicBezTo>
                <a:cubicBezTo>
                  <a:pt x="4803920" y="750019"/>
                  <a:pt x="4806823" y="748903"/>
                  <a:pt x="4810246" y="748903"/>
                </a:cubicBezTo>
                <a:close/>
                <a:moveTo>
                  <a:pt x="4230039" y="748903"/>
                </a:moveTo>
                <a:cubicBezTo>
                  <a:pt x="4233611" y="748903"/>
                  <a:pt x="4236513" y="750019"/>
                  <a:pt x="4238746" y="752252"/>
                </a:cubicBezTo>
                <a:cubicBezTo>
                  <a:pt x="4241127" y="754633"/>
                  <a:pt x="4242317" y="757535"/>
                  <a:pt x="4242317" y="760958"/>
                </a:cubicBezTo>
                <a:cubicBezTo>
                  <a:pt x="4242317" y="764084"/>
                  <a:pt x="4241127" y="766986"/>
                  <a:pt x="4238746" y="769665"/>
                </a:cubicBezTo>
                <a:cubicBezTo>
                  <a:pt x="4236513" y="772195"/>
                  <a:pt x="4233611" y="773460"/>
                  <a:pt x="4230039" y="773460"/>
                </a:cubicBezTo>
                <a:cubicBezTo>
                  <a:pt x="4226765" y="773460"/>
                  <a:pt x="4223863" y="772195"/>
                  <a:pt x="4221333" y="769665"/>
                </a:cubicBezTo>
                <a:cubicBezTo>
                  <a:pt x="4218951" y="767284"/>
                  <a:pt x="4217761" y="764381"/>
                  <a:pt x="4217761" y="760958"/>
                </a:cubicBezTo>
                <a:cubicBezTo>
                  <a:pt x="4217761" y="757386"/>
                  <a:pt x="4218951" y="754484"/>
                  <a:pt x="4221333" y="752252"/>
                </a:cubicBezTo>
                <a:cubicBezTo>
                  <a:pt x="4223863" y="750019"/>
                  <a:pt x="4226765" y="748903"/>
                  <a:pt x="4230039" y="748903"/>
                </a:cubicBezTo>
                <a:close/>
                <a:moveTo>
                  <a:pt x="4230486" y="670768"/>
                </a:moveTo>
                <a:cubicBezTo>
                  <a:pt x="4219770" y="670768"/>
                  <a:pt x="4211733" y="673001"/>
                  <a:pt x="4206375" y="677466"/>
                </a:cubicBezTo>
                <a:cubicBezTo>
                  <a:pt x="4201018" y="681931"/>
                  <a:pt x="4198339" y="687586"/>
                  <a:pt x="4198339" y="694432"/>
                </a:cubicBezTo>
                <a:cubicBezTo>
                  <a:pt x="4198339" y="700832"/>
                  <a:pt x="4200794" y="706041"/>
                  <a:pt x="4205706" y="710059"/>
                </a:cubicBezTo>
                <a:cubicBezTo>
                  <a:pt x="4210617" y="714077"/>
                  <a:pt x="4216793" y="716087"/>
                  <a:pt x="4224235" y="716087"/>
                </a:cubicBezTo>
                <a:cubicBezTo>
                  <a:pt x="4230783" y="716087"/>
                  <a:pt x="4236885" y="714375"/>
                  <a:pt x="4242541" y="710952"/>
                </a:cubicBezTo>
                <a:cubicBezTo>
                  <a:pt x="4248196" y="707529"/>
                  <a:pt x="4252661" y="703064"/>
                  <a:pt x="4255935" y="697558"/>
                </a:cubicBezTo>
                <a:cubicBezTo>
                  <a:pt x="4259209" y="692051"/>
                  <a:pt x="4260847" y="685875"/>
                  <a:pt x="4260847" y="679028"/>
                </a:cubicBezTo>
                <a:cubicBezTo>
                  <a:pt x="4257275" y="676647"/>
                  <a:pt x="4252810" y="674638"/>
                  <a:pt x="4247452" y="673001"/>
                </a:cubicBezTo>
                <a:cubicBezTo>
                  <a:pt x="4242392" y="671513"/>
                  <a:pt x="4236736" y="670768"/>
                  <a:pt x="4230486" y="670768"/>
                </a:cubicBezTo>
                <a:close/>
                <a:moveTo>
                  <a:pt x="1987409" y="670768"/>
                </a:moveTo>
                <a:cubicBezTo>
                  <a:pt x="1976693" y="670768"/>
                  <a:pt x="1968656" y="673001"/>
                  <a:pt x="1963298" y="677466"/>
                </a:cubicBezTo>
                <a:cubicBezTo>
                  <a:pt x="1957941" y="681931"/>
                  <a:pt x="1955262" y="687586"/>
                  <a:pt x="1955262" y="694432"/>
                </a:cubicBezTo>
                <a:cubicBezTo>
                  <a:pt x="1955262" y="700832"/>
                  <a:pt x="1957717" y="706041"/>
                  <a:pt x="1962629" y="710059"/>
                </a:cubicBezTo>
                <a:cubicBezTo>
                  <a:pt x="1967540" y="714077"/>
                  <a:pt x="1973716" y="716087"/>
                  <a:pt x="1981158" y="716087"/>
                </a:cubicBezTo>
                <a:cubicBezTo>
                  <a:pt x="1987706" y="716087"/>
                  <a:pt x="1993808" y="714375"/>
                  <a:pt x="1999464" y="710952"/>
                </a:cubicBezTo>
                <a:cubicBezTo>
                  <a:pt x="2005119" y="707529"/>
                  <a:pt x="2009584" y="703064"/>
                  <a:pt x="2012858" y="697558"/>
                </a:cubicBezTo>
                <a:cubicBezTo>
                  <a:pt x="2016132" y="692051"/>
                  <a:pt x="2017769" y="685875"/>
                  <a:pt x="2017769" y="679028"/>
                </a:cubicBezTo>
                <a:cubicBezTo>
                  <a:pt x="2014198" y="676647"/>
                  <a:pt x="2009733" y="674638"/>
                  <a:pt x="2004375" y="673001"/>
                </a:cubicBezTo>
                <a:cubicBezTo>
                  <a:pt x="1999315" y="671513"/>
                  <a:pt x="1993659" y="670768"/>
                  <a:pt x="1987409" y="670768"/>
                </a:cubicBezTo>
                <a:close/>
                <a:moveTo>
                  <a:pt x="911084" y="670768"/>
                </a:moveTo>
                <a:cubicBezTo>
                  <a:pt x="900368" y="670768"/>
                  <a:pt x="892332" y="673001"/>
                  <a:pt x="886974" y="677466"/>
                </a:cubicBezTo>
                <a:cubicBezTo>
                  <a:pt x="881616" y="681931"/>
                  <a:pt x="878937" y="687586"/>
                  <a:pt x="878937" y="694432"/>
                </a:cubicBezTo>
                <a:cubicBezTo>
                  <a:pt x="878937" y="700832"/>
                  <a:pt x="881393" y="706041"/>
                  <a:pt x="886304" y="710059"/>
                </a:cubicBezTo>
                <a:cubicBezTo>
                  <a:pt x="891215" y="714077"/>
                  <a:pt x="897392" y="716087"/>
                  <a:pt x="904833" y="716087"/>
                </a:cubicBezTo>
                <a:cubicBezTo>
                  <a:pt x="911381" y="716087"/>
                  <a:pt x="917483" y="714375"/>
                  <a:pt x="923139" y="710952"/>
                </a:cubicBezTo>
                <a:cubicBezTo>
                  <a:pt x="928794" y="707529"/>
                  <a:pt x="933259" y="703064"/>
                  <a:pt x="936533" y="697558"/>
                </a:cubicBezTo>
                <a:cubicBezTo>
                  <a:pt x="939808" y="692051"/>
                  <a:pt x="941445" y="685875"/>
                  <a:pt x="941445" y="679028"/>
                </a:cubicBezTo>
                <a:cubicBezTo>
                  <a:pt x="937873" y="676647"/>
                  <a:pt x="933408" y="674638"/>
                  <a:pt x="928050" y="673001"/>
                </a:cubicBezTo>
                <a:cubicBezTo>
                  <a:pt x="922990" y="671513"/>
                  <a:pt x="917334" y="670768"/>
                  <a:pt x="911084" y="670768"/>
                </a:cubicBezTo>
                <a:close/>
                <a:moveTo>
                  <a:pt x="5549847" y="626790"/>
                </a:moveTo>
                <a:cubicBezTo>
                  <a:pt x="5540917" y="626790"/>
                  <a:pt x="5533104" y="629766"/>
                  <a:pt x="5526406" y="635719"/>
                </a:cubicBezTo>
                <a:cubicBezTo>
                  <a:pt x="5520156" y="641375"/>
                  <a:pt x="5515988" y="649114"/>
                  <a:pt x="5513905" y="658937"/>
                </a:cubicBezTo>
                <a:lnTo>
                  <a:pt x="5584896" y="658937"/>
                </a:lnTo>
                <a:cubicBezTo>
                  <a:pt x="5584747" y="654025"/>
                  <a:pt x="5583408" y="649114"/>
                  <a:pt x="5580877" y="644203"/>
                </a:cubicBezTo>
                <a:cubicBezTo>
                  <a:pt x="5578496" y="639440"/>
                  <a:pt x="5574701" y="635347"/>
                  <a:pt x="5569492" y="631924"/>
                </a:cubicBezTo>
                <a:cubicBezTo>
                  <a:pt x="5564283" y="628501"/>
                  <a:pt x="5557735" y="626790"/>
                  <a:pt x="5549847" y="626790"/>
                </a:cubicBezTo>
                <a:close/>
                <a:moveTo>
                  <a:pt x="5132086" y="626790"/>
                </a:moveTo>
                <a:cubicBezTo>
                  <a:pt x="5125687" y="626790"/>
                  <a:pt x="5119362" y="628650"/>
                  <a:pt x="5113111" y="632371"/>
                </a:cubicBezTo>
                <a:cubicBezTo>
                  <a:pt x="5107307" y="635794"/>
                  <a:pt x="5102544" y="641003"/>
                  <a:pt x="5098823" y="647998"/>
                </a:cubicBezTo>
                <a:cubicBezTo>
                  <a:pt x="5095251" y="654695"/>
                  <a:pt x="5093465" y="662434"/>
                  <a:pt x="5093465" y="671215"/>
                </a:cubicBezTo>
                <a:cubicBezTo>
                  <a:pt x="5093465" y="679996"/>
                  <a:pt x="5095251" y="687735"/>
                  <a:pt x="5098823" y="694432"/>
                </a:cubicBezTo>
                <a:cubicBezTo>
                  <a:pt x="5102544" y="701427"/>
                  <a:pt x="5107307" y="706636"/>
                  <a:pt x="5113111" y="710059"/>
                </a:cubicBezTo>
                <a:cubicBezTo>
                  <a:pt x="5119362" y="713780"/>
                  <a:pt x="5125687" y="715640"/>
                  <a:pt x="5132086" y="715640"/>
                </a:cubicBezTo>
                <a:cubicBezTo>
                  <a:pt x="5138635" y="715640"/>
                  <a:pt x="5144960" y="713780"/>
                  <a:pt x="5151062" y="710059"/>
                </a:cubicBezTo>
                <a:cubicBezTo>
                  <a:pt x="5157015" y="706487"/>
                  <a:pt x="5161778" y="701278"/>
                  <a:pt x="5165349" y="694432"/>
                </a:cubicBezTo>
                <a:cubicBezTo>
                  <a:pt x="5168921" y="687735"/>
                  <a:pt x="5170707" y="679996"/>
                  <a:pt x="5170707" y="671215"/>
                </a:cubicBezTo>
                <a:cubicBezTo>
                  <a:pt x="5170707" y="662285"/>
                  <a:pt x="5168921" y="654472"/>
                  <a:pt x="5165349" y="647775"/>
                </a:cubicBezTo>
                <a:cubicBezTo>
                  <a:pt x="5161778" y="641226"/>
                  <a:pt x="5157015" y="636092"/>
                  <a:pt x="5151062" y="632371"/>
                </a:cubicBezTo>
                <a:cubicBezTo>
                  <a:pt x="5144960" y="628650"/>
                  <a:pt x="5138635" y="626790"/>
                  <a:pt x="5132086" y="626790"/>
                </a:cubicBezTo>
                <a:close/>
                <a:moveTo>
                  <a:pt x="4810246" y="626790"/>
                </a:moveTo>
                <a:cubicBezTo>
                  <a:pt x="4803102" y="626790"/>
                  <a:pt x="4796405" y="628576"/>
                  <a:pt x="4790154" y="632148"/>
                </a:cubicBezTo>
                <a:cubicBezTo>
                  <a:pt x="4784052" y="635719"/>
                  <a:pt x="4779066" y="640854"/>
                  <a:pt x="4775197" y="647551"/>
                </a:cubicBezTo>
                <a:cubicBezTo>
                  <a:pt x="4771476" y="654100"/>
                  <a:pt x="4769615" y="661988"/>
                  <a:pt x="4769615" y="671215"/>
                </a:cubicBezTo>
                <a:cubicBezTo>
                  <a:pt x="4769615" y="680293"/>
                  <a:pt x="4771476" y="688107"/>
                  <a:pt x="4775197" y="694655"/>
                </a:cubicBezTo>
                <a:cubicBezTo>
                  <a:pt x="4779066" y="701353"/>
                  <a:pt x="4784052" y="706487"/>
                  <a:pt x="4790154" y="710059"/>
                </a:cubicBezTo>
                <a:cubicBezTo>
                  <a:pt x="4796702" y="713780"/>
                  <a:pt x="4803399" y="715640"/>
                  <a:pt x="4810246" y="715640"/>
                </a:cubicBezTo>
                <a:cubicBezTo>
                  <a:pt x="4817092" y="715640"/>
                  <a:pt x="4823789" y="713780"/>
                  <a:pt x="4830337" y="710059"/>
                </a:cubicBezTo>
                <a:cubicBezTo>
                  <a:pt x="4836290" y="706636"/>
                  <a:pt x="4841202" y="701501"/>
                  <a:pt x="4845071" y="694655"/>
                </a:cubicBezTo>
                <a:cubicBezTo>
                  <a:pt x="4848792" y="688107"/>
                  <a:pt x="4850652" y="680293"/>
                  <a:pt x="4850652" y="671215"/>
                </a:cubicBezTo>
                <a:cubicBezTo>
                  <a:pt x="4850652" y="661988"/>
                  <a:pt x="4848792" y="654100"/>
                  <a:pt x="4845071" y="647551"/>
                </a:cubicBezTo>
                <a:cubicBezTo>
                  <a:pt x="4841202" y="640705"/>
                  <a:pt x="4836290" y="635571"/>
                  <a:pt x="4830337" y="632148"/>
                </a:cubicBezTo>
                <a:cubicBezTo>
                  <a:pt x="4824087" y="628576"/>
                  <a:pt x="4817389" y="626790"/>
                  <a:pt x="4810246" y="626790"/>
                </a:cubicBezTo>
                <a:close/>
                <a:moveTo>
                  <a:pt x="4541536" y="626790"/>
                </a:moveTo>
                <a:cubicBezTo>
                  <a:pt x="4535137" y="626790"/>
                  <a:pt x="4528812" y="628650"/>
                  <a:pt x="4522561" y="632371"/>
                </a:cubicBezTo>
                <a:cubicBezTo>
                  <a:pt x="4516757" y="635794"/>
                  <a:pt x="4511994" y="641003"/>
                  <a:pt x="4508273" y="647998"/>
                </a:cubicBezTo>
                <a:cubicBezTo>
                  <a:pt x="4504701" y="654695"/>
                  <a:pt x="4502916" y="662434"/>
                  <a:pt x="4502916" y="671215"/>
                </a:cubicBezTo>
                <a:cubicBezTo>
                  <a:pt x="4502916" y="679996"/>
                  <a:pt x="4504701" y="687735"/>
                  <a:pt x="4508273" y="694432"/>
                </a:cubicBezTo>
                <a:cubicBezTo>
                  <a:pt x="4511994" y="701427"/>
                  <a:pt x="4516757" y="706636"/>
                  <a:pt x="4522561" y="710059"/>
                </a:cubicBezTo>
                <a:cubicBezTo>
                  <a:pt x="4528812" y="713780"/>
                  <a:pt x="4535137" y="715640"/>
                  <a:pt x="4541536" y="715640"/>
                </a:cubicBezTo>
                <a:cubicBezTo>
                  <a:pt x="4548085" y="715640"/>
                  <a:pt x="4554410" y="713780"/>
                  <a:pt x="4560512" y="710059"/>
                </a:cubicBezTo>
                <a:cubicBezTo>
                  <a:pt x="4566465" y="706487"/>
                  <a:pt x="4571228" y="701278"/>
                  <a:pt x="4574800" y="694432"/>
                </a:cubicBezTo>
                <a:cubicBezTo>
                  <a:pt x="4578371" y="687735"/>
                  <a:pt x="4580157" y="679996"/>
                  <a:pt x="4580157" y="671215"/>
                </a:cubicBezTo>
                <a:cubicBezTo>
                  <a:pt x="4580157" y="662285"/>
                  <a:pt x="4578371" y="654472"/>
                  <a:pt x="4574800" y="647775"/>
                </a:cubicBezTo>
                <a:cubicBezTo>
                  <a:pt x="4571228" y="641226"/>
                  <a:pt x="4566465" y="636092"/>
                  <a:pt x="4560512" y="632371"/>
                </a:cubicBezTo>
                <a:cubicBezTo>
                  <a:pt x="4554410" y="628650"/>
                  <a:pt x="4548085" y="626790"/>
                  <a:pt x="4541536" y="626790"/>
                </a:cubicBezTo>
                <a:close/>
                <a:moveTo>
                  <a:pt x="1812238" y="626790"/>
                </a:moveTo>
                <a:cubicBezTo>
                  <a:pt x="1805243" y="626790"/>
                  <a:pt x="1798843" y="628576"/>
                  <a:pt x="1793039" y="632148"/>
                </a:cubicBezTo>
                <a:cubicBezTo>
                  <a:pt x="1787086" y="635868"/>
                  <a:pt x="1782472" y="640854"/>
                  <a:pt x="1779198" y="647105"/>
                </a:cubicBezTo>
                <a:cubicBezTo>
                  <a:pt x="1775775" y="653653"/>
                  <a:pt x="1774063" y="661467"/>
                  <a:pt x="1774063" y="670545"/>
                </a:cubicBezTo>
                <a:cubicBezTo>
                  <a:pt x="1774063" y="679326"/>
                  <a:pt x="1775775" y="687140"/>
                  <a:pt x="1779198" y="693986"/>
                </a:cubicBezTo>
                <a:cubicBezTo>
                  <a:pt x="1782472" y="700534"/>
                  <a:pt x="1787086" y="705520"/>
                  <a:pt x="1793039" y="708943"/>
                </a:cubicBezTo>
                <a:cubicBezTo>
                  <a:pt x="1798992" y="712366"/>
                  <a:pt x="1805392" y="714077"/>
                  <a:pt x="1812238" y="714077"/>
                </a:cubicBezTo>
                <a:cubicBezTo>
                  <a:pt x="1819382" y="714077"/>
                  <a:pt x="1825707" y="712366"/>
                  <a:pt x="1831213" y="708943"/>
                </a:cubicBezTo>
                <a:cubicBezTo>
                  <a:pt x="1837018" y="705371"/>
                  <a:pt x="1841631" y="700311"/>
                  <a:pt x="1845055" y="693762"/>
                </a:cubicBezTo>
                <a:cubicBezTo>
                  <a:pt x="1848478" y="687214"/>
                  <a:pt x="1850189" y="679475"/>
                  <a:pt x="1850189" y="670545"/>
                </a:cubicBezTo>
                <a:cubicBezTo>
                  <a:pt x="1850189" y="661318"/>
                  <a:pt x="1848478" y="653430"/>
                  <a:pt x="1845055" y="646882"/>
                </a:cubicBezTo>
                <a:cubicBezTo>
                  <a:pt x="1841631" y="640184"/>
                  <a:pt x="1837018" y="635199"/>
                  <a:pt x="1831213" y="631924"/>
                </a:cubicBezTo>
                <a:cubicBezTo>
                  <a:pt x="1825260" y="628501"/>
                  <a:pt x="1818935" y="626790"/>
                  <a:pt x="1812238" y="626790"/>
                </a:cubicBezTo>
                <a:close/>
                <a:moveTo>
                  <a:pt x="1576569" y="626790"/>
                </a:moveTo>
                <a:cubicBezTo>
                  <a:pt x="1569425" y="626790"/>
                  <a:pt x="1562728" y="628576"/>
                  <a:pt x="1556477" y="632148"/>
                </a:cubicBezTo>
                <a:cubicBezTo>
                  <a:pt x="1550375" y="635719"/>
                  <a:pt x="1545389" y="640854"/>
                  <a:pt x="1541520" y="647551"/>
                </a:cubicBezTo>
                <a:cubicBezTo>
                  <a:pt x="1537799" y="654100"/>
                  <a:pt x="1535938" y="661988"/>
                  <a:pt x="1535938" y="671215"/>
                </a:cubicBezTo>
                <a:cubicBezTo>
                  <a:pt x="1535938" y="680293"/>
                  <a:pt x="1537799" y="688107"/>
                  <a:pt x="1541520" y="694655"/>
                </a:cubicBezTo>
                <a:cubicBezTo>
                  <a:pt x="1545389" y="701353"/>
                  <a:pt x="1550375" y="706487"/>
                  <a:pt x="1556477" y="710059"/>
                </a:cubicBezTo>
                <a:cubicBezTo>
                  <a:pt x="1563025" y="713780"/>
                  <a:pt x="1569722" y="715640"/>
                  <a:pt x="1576569" y="715640"/>
                </a:cubicBezTo>
                <a:cubicBezTo>
                  <a:pt x="1583415" y="715640"/>
                  <a:pt x="1590112" y="713780"/>
                  <a:pt x="1596660" y="710059"/>
                </a:cubicBezTo>
                <a:cubicBezTo>
                  <a:pt x="1602613" y="706636"/>
                  <a:pt x="1607525" y="701501"/>
                  <a:pt x="1611394" y="694655"/>
                </a:cubicBezTo>
                <a:cubicBezTo>
                  <a:pt x="1615115" y="688107"/>
                  <a:pt x="1616975" y="680293"/>
                  <a:pt x="1616975" y="671215"/>
                </a:cubicBezTo>
                <a:cubicBezTo>
                  <a:pt x="1616975" y="661988"/>
                  <a:pt x="1615115" y="654100"/>
                  <a:pt x="1611394" y="647551"/>
                </a:cubicBezTo>
                <a:cubicBezTo>
                  <a:pt x="1607525" y="640705"/>
                  <a:pt x="1602613" y="635571"/>
                  <a:pt x="1596660" y="632148"/>
                </a:cubicBezTo>
                <a:cubicBezTo>
                  <a:pt x="1590410" y="628576"/>
                  <a:pt x="1583712" y="626790"/>
                  <a:pt x="1576569" y="626790"/>
                </a:cubicBezTo>
                <a:close/>
                <a:moveTo>
                  <a:pt x="1164538" y="626790"/>
                </a:moveTo>
                <a:cubicBezTo>
                  <a:pt x="1157543" y="626790"/>
                  <a:pt x="1151143" y="628576"/>
                  <a:pt x="1145339" y="632148"/>
                </a:cubicBezTo>
                <a:cubicBezTo>
                  <a:pt x="1139386" y="635868"/>
                  <a:pt x="1134772" y="640854"/>
                  <a:pt x="1131498" y="647105"/>
                </a:cubicBezTo>
                <a:cubicBezTo>
                  <a:pt x="1128075" y="653653"/>
                  <a:pt x="1126363" y="661467"/>
                  <a:pt x="1126363" y="670545"/>
                </a:cubicBezTo>
                <a:cubicBezTo>
                  <a:pt x="1126363" y="679326"/>
                  <a:pt x="1128075" y="687140"/>
                  <a:pt x="1131498" y="693986"/>
                </a:cubicBezTo>
                <a:cubicBezTo>
                  <a:pt x="1134772" y="700534"/>
                  <a:pt x="1139386" y="705520"/>
                  <a:pt x="1145339" y="708943"/>
                </a:cubicBezTo>
                <a:cubicBezTo>
                  <a:pt x="1151292" y="712366"/>
                  <a:pt x="1157692" y="714077"/>
                  <a:pt x="1164538" y="714077"/>
                </a:cubicBezTo>
                <a:cubicBezTo>
                  <a:pt x="1171682" y="714077"/>
                  <a:pt x="1178007" y="712366"/>
                  <a:pt x="1183513" y="708943"/>
                </a:cubicBezTo>
                <a:cubicBezTo>
                  <a:pt x="1189318" y="705371"/>
                  <a:pt x="1193931" y="700311"/>
                  <a:pt x="1197355" y="693762"/>
                </a:cubicBezTo>
                <a:cubicBezTo>
                  <a:pt x="1200778" y="687214"/>
                  <a:pt x="1202489" y="679475"/>
                  <a:pt x="1202489" y="670545"/>
                </a:cubicBezTo>
                <a:cubicBezTo>
                  <a:pt x="1202489" y="661318"/>
                  <a:pt x="1200778" y="653430"/>
                  <a:pt x="1197355" y="646882"/>
                </a:cubicBezTo>
                <a:cubicBezTo>
                  <a:pt x="1193931" y="640184"/>
                  <a:pt x="1189318" y="635199"/>
                  <a:pt x="1183513" y="631924"/>
                </a:cubicBezTo>
                <a:cubicBezTo>
                  <a:pt x="1177560" y="628501"/>
                  <a:pt x="1171235" y="626790"/>
                  <a:pt x="1164538" y="626790"/>
                </a:cubicBezTo>
                <a:close/>
                <a:moveTo>
                  <a:pt x="785994" y="626790"/>
                </a:moveTo>
                <a:cubicBezTo>
                  <a:pt x="778850" y="626790"/>
                  <a:pt x="772153" y="628576"/>
                  <a:pt x="765902" y="632148"/>
                </a:cubicBezTo>
                <a:cubicBezTo>
                  <a:pt x="759800" y="635719"/>
                  <a:pt x="754814" y="640854"/>
                  <a:pt x="750945" y="647551"/>
                </a:cubicBezTo>
                <a:cubicBezTo>
                  <a:pt x="747224" y="654100"/>
                  <a:pt x="745363" y="661988"/>
                  <a:pt x="745363" y="671215"/>
                </a:cubicBezTo>
                <a:cubicBezTo>
                  <a:pt x="745363" y="680293"/>
                  <a:pt x="747224" y="688107"/>
                  <a:pt x="750945" y="694655"/>
                </a:cubicBezTo>
                <a:cubicBezTo>
                  <a:pt x="754814" y="701353"/>
                  <a:pt x="759800" y="706487"/>
                  <a:pt x="765902" y="710059"/>
                </a:cubicBezTo>
                <a:cubicBezTo>
                  <a:pt x="772450" y="713780"/>
                  <a:pt x="779147" y="715640"/>
                  <a:pt x="785994" y="715640"/>
                </a:cubicBezTo>
                <a:cubicBezTo>
                  <a:pt x="792840" y="715640"/>
                  <a:pt x="799537" y="713780"/>
                  <a:pt x="806085" y="710059"/>
                </a:cubicBezTo>
                <a:cubicBezTo>
                  <a:pt x="812038" y="706636"/>
                  <a:pt x="816950" y="701501"/>
                  <a:pt x="820819" y="694655"/>
                </a:cubicBezTo>
                <a:cubicBezTo>
                  <a:pt x="824540" y="688107"/>
                  <a:pt x="826401" y="680293"/>
                  <a:pt x="826401" y="671215"/>
                </a:cubicBezTo>
                <a:cubicBezTo>
                  <a:pt x="826401" y="661988"/>
                  <a:pt x="824540" y="654100"/>
                  <a:pt x="820819" y="647551"/>
                </a:cubicBezTo>
                <a:cubicBezTo>
                  <a:pt x="816950" y="640705"/>
                  <a:pt x="812038" y="635571"/>
                  <a:pt x="806085" y="632148"/>
                </a:cubicBezTo>
                <a:cubicBezTo>
                  <a:pt x="799835" y="628576"/>
                  <a:pt x="793137" y="626790"/>
                  <a:pt x="785994" y="626790"/>
                </a:cubicBezTo>
                <a:close/>
                <a:moveTo>
                  <a:pt x="300219" y="626790"/>
                </a:moveTo>
                <a:cubicBezTo>
                  <a:pt x="293075" y="626790"/>
                  <a:pt x="286378" y="628576"/>
                  <a:pt x="280127" y="632148"/>
                </a:cubicBezTo>
                <a:cubicBezTo>
                  <a:pt x="274025" y="635719"/>
                  <a:pt x="269039" y="640854"/>
                  <a:pt x="265170" y="647551"/>
                </a:cubicBezTo>
                <a:cubicBezTo>
                  <a:pt x="261449" y="654100"/>
                  <a:pt x="259589" y="661988"/>
                  <a:pt x="259589" y="671215"/>
                </a:cubicBezTo>
                <a:cubicBezTo>
                  <a:pt x="259589" y="680293"/>
                  <a:pt x="261449" y="688107"/>
                  <a:pt x="265170" y="694655"/>
                </a:cubicBezTo>
                <a:cubicBezTo>
                  <a:pt x="269039" y="701353"/>
                  <a:pt x="274025" y="706487"/>
                  <a:pt x="280127" y="710059"/>
                </a:cubicBezTo>
                <a:cubicBezTo>
                  <a:pt x="286675" y="713780"/>
                  <a:pt x="293372" y="715640"/>
                  <a:pt x="300219" y="715640"/>
                </a:cubicBezTo>
                <a:cubicBezTo>
                  <a:pt x="307065" y="715640"/>
                  <a:pt x="313762" y="713780"/>
                  <a:pt x="320310" y="710059"/>
                </a:cubicBezTo>
                <a:cubicBezTo>
                  <a:pt x="326263" y="706636"/>
                  <a:pt x="331175" y="701501"/>
                  <a:pt x="335044" y="694655"/>
                </a:cubicBezTo>
                <a:cubicBezTo>
                  <a:pt x="338765" y="688107"/>
                  <a:pt x="340625" y="680293"/>
                  <a:pt x="340625" y="671215"/>
                </a:cubicBezTo>
                <a:cubicBezTo>
                  <a:pt x="340625" y="661988"/>
                  <a:pt x="338765" y="654100"/>
                  <a:pt x="335044" y="647551"/>
                </a:cubicBezTo>
                <a:cubicBezTo>
                  <a:pt x="331175" y="640705"/>
                  <a:pt x="326263" y="635571"/>
                  <a:pt x="320310" y="632148"/>
                </a:cubicBezTo>
                <a:cubicBezTo>
                  <a:pt x="314060" y="628576"/>
                  <a:pt x="307362" y="626790"/>
                  <a:pt x="300219" y="626790"/>
                </a:cubicBezTo>
                <a:close/>
                <a:moveTo>
                  <a:pt x="5631851" y="612949"/>
                </a:moveTo>
                <a:lnTo>
                  <a:pt x="5651273" y="612949"/>
                </a:lnTo>
                <a:lnTo>
                  <a:pt x="5651273" y="683270"/>
                </a:lnTo>
                <a:cubicBezTo>
                  <a:pt x="5651273" y="694581"/>
                  <a:pt x="5653803" y="702767"/>
                  <a:pt x="5658863" y="707827"/>
                </a:cubicBezTo>
                <a:cubicBezTo>
                  <a:pt x="5664072" y="713036"/>
                  <a:pt x="5670844" y="715640"/>
                  <a:pt x="5679178" y="715640"/>
                </a:cubicBezTo>
                <a:cubicBezTo>
                  <a:pt x="5685727" y="715640"/>
                  <a:pt x="5691606" y="713854"/>
                  <a:pt x="5696814" y="710282"/>
                </a:cubicBezTo>
                <a:cubicBezTo>
                  <a:pt x="5701726" y="706859"/>
                  <a:pt x="5705670" y="702320"/>
                  <a:pt x="5708646" y="696665"/>
                </a:cubicBezTo>
                <a:cubicBezTo>
                  <a:pt x="5711474" y="691158"/>
                  <a:pt x="5712888" y="685205"/>
                  <a:pt x="5712888" y="678805"/>
                </a:cubicBezTo>
                <a:lnTo>
                  <a:pt x="5712888" y="612949"/>
                </a:lnTo>
                <a:lnTo>
                  <a:pt x="5732310" y="612949"/>
                </a:lnTo>
                <a:lnTo>
                  <a:pt x="5732310" y="729481"/>
                </a:lnTo>
                <a:lnTo>
                  <a:pt x="5713781" y="729481"/>
                </a:lnTo>
                <a:lnTo>
                  <a:pt x="5713781" y="712515"/>
                </a:lnTo>
                <a:lnTo>
                  <a:pt x="5712888" y="712515"/>
                </a:lnTo>
                <a:cubicBezTo>
                  <a:pt x="5709912" y="718170"/>
                  <a:pt x="5704777" y="723082"/>
                  <a:pt x="5697484" y="727249"/>
                </a:cubicBezTo>
                <a:cubicBezTo>
                  <a:pt x="5690787" y="731118"/>
                  <a:pt x="5683346" y="733053"/>
                  <a:pt x="5675160" y="733053"/>
                </a:cubicBezTo>
                <a:cubicBezTo>
                  <a:pt x="5661021" y="733053"/>
                  <a:pt x="5650306" y="728960"/>
                  <a:pt x="5643013" y="720775"/>
                </a:cubicBezTo>
                <a:cubicBezTo>
                  <a:pt x="5635572" y="712440"/>
                  <a:pt x="5631851" y="700906"/>
                  <a:pt x="5631851" y="686172"/>
                </a:cubicBezTo>
                <a:close/>
                <a:moveTo>
                  <a:pt x="5453778" y="612949"/>
                </a:moveTo>
                <a:lnTo>
                  <a:pt x="5473200" y="612949"/>
                </a:lnTo>
                <a:lnTo>
                  <a:pt x="5473200" y="729481"/>
                </a:lnTo>
                <a:lnTo>
                  <a:pt x="5453778" y="729481"/>
                </a:lnTo>
                <a:close/>
                <a:moveTo>
                  <a:pt x="1896251" y="612949"/>
                </a:moveTo>
                <a:lnTo>
                  <a:pt x="1915673" y="612949"/>
                </a:lnTo>
                <a:lnTo>
                  <a:pt x="1915673" y="729481"/>
                </a:lnTo>
                <a:lnTo>
                  <a:pt x="1896251" y="729481"/>
                </a:lnTo>
                <a:close/>
                <a:moveTo>
                  <a:pt x="1658126" y="612949"/>
                </a:moveTo>
                <a:lnTo>
                  <a:pt x="1677548" y="612949"/>
                </a:lnTo>
                <a:lnTo>
                  <a:pt x="1677548" y="729481"/>
                </a:lnTo>
                <a:lnTo>
                  <a:pt x="1658126" y="729481"/>
                </a:lnTo>
                <a:close/>
                <a:moveTo>
                  <a:pt x="381776" y="612949"/>
                </a:moveTo>
                <a:lnTo>
                  <a:pt x="401199" y="612949"/>
                </a:lnTo>
                <a:lnTo>
                  <a:pt x="401199" y="729481"/>
                </a:lnTo>
                <a:lnTo>
                  <a:pt x="381776" y="729481"/>
                </a:lnTo>
                <a:close/>
                <a:moveTo>
                  <a:pt x="5549847" y="609154"/>
                </a:moveTo>
                <a:cubicBezTo>
                  <a:pt x="5561009" y="609154"/>
                  <a:pt x="5570906" y="611758"/>
                  <a:pt x="5579538" y="616967"/>
                </a:cubicBezTo>
                <a:cubicBezTo>
                  <a:pt x="5587872" y="622027"/>
                  <a:pt x="5594272" y="629022"/>
                  <a:pt x="5598737" y="637952"/>
                </a:cubicBezTo>
                <a:cubicBezTo>
                  <a:pt x="5603350" y="647179"/>
                  <a:pt x="5605657" y="657523"/>
                  <a:pt x="5605657" y="668983"/>
                </a:cubicBezTo>
                <a:cubicBezTo>
                  <a:pt x="5605657" y="669876"/>
                  <a:pt x="5605508" y="671810"/>
                  <a:pt x="5605211" y="674787"/>
                </a:cubicBezTo>
                <a:lnTo>
                  <a:pt x="5512788" y="674787"/>
                </a:lnTo>
                <a:cubicBezTo>
                  <a:pt x="5513235" y="683717"/>
                  <a:pt x="5515393" y="691232"/>
                  <a:pt x="5519263" y="697334"/>
                </a:cubicBezTo>
                <a:cubicBezTo>
                  <a:pt x="5522983" y="703139"/>
                  <a:pt x="5527820" y="707678"/>
                  <a:pt x="5533773" y="710952"/>
                </a:cubicBezTo>
                <a:cubicBezTo>
                  <a:pt x="5539578" y="714077"/>
                  <a:pt x="5545680" y="715640"/>
                  <a:pt x="5552079" y="715640"/>
                </a:cubicBezTo>
                <a:cubicBezTo>
                  <a:pt x="5567260" y="715640"/>
                  <a:pt x="5578794" y="708571"/>
                  <a:pt x="5586682" y="694432"/>
                </a:cubicBezTo>
                <a:lnTo>
                  <a:pt x="5602978" y="702469"/>
                </a:lnTo>
                <a:cubicBezTo>
                  <a:pt x="5598067" y="711845"/>
                  <a:pt x="5591295" y="719286"/>
                  <a:pt x="5582663" y="724793"/>
                </a:cubicBezTo>
                <a:cubicBezTo>
                  <a:pt x="5574031" y="730300"/>
                  <a:pt x="5563613" y="733053"/>
                  <a:pt x="5551410" y="733053"/>
                </a:cubicBezTo>
                <a:cubicBezTo>
                  <a:pt x="5540098" y="733053"/>
                  <a:pt x="5530127" y="730449"/>
                  <a:pt x="5521495" y="725240"/>
                </a:cubicBezTo>
                <a:cubicBezTo>
                  <a:pt x="5512565" y="719882"/>
                  <a:pt x="5505645" y="712515"/>
                  <a:pt x="5500734" y="703139"/>
                </a:cubicBezTo>
                <a:cubicBezTo>
                  <a:pt x="5495822" y="693762"/>
                  <a:pt x="5493366" y="683196"/>
                  <a:pt x="5493366" y="671438"/>
                </a:cubicBezTo>
                <a:cubicBezTo>
                  <a:pt x="5493366" y="660127"/>
                  <a:pt x="5495673" y="649784"/>
                  <a:pt x="5500287" y="640408"/>
                </a:cubicBezTo>
                <a:cubicBezTo>
                  <a:pt x="5505050" y="630734"/>
                  <a:pt x="5511672" y="623143"/>
                  <a:pt x="5520156" y="617637"/>
                </a:cubicBezTo>
                <a:cubicBezTo>
                  <a:pt x="5528936" y="611981"/>
                  <a:pt x="5538834" y="609154"/>
                  <a:pt x="5549847" y="609154"/>
                </a:cubicBezTo>
                <a:close/>
                <a:moveTo>
                  <a:pt x="4942703" y="609154"/>
                </a:moveTo>
                <a:cubicBezTo>
                  <a:pt x="4955055" y="609154"/>
                  <a:pt x="4965697" y="612130"/>
                  <a:pt x="4974626" y="618083"/>
                </a:cubicBezTo>
                <a:cubicBezTo>
                  <a:pt x="4983258" y="623888"/>
                  <a:pt x="4989360" y="631701"/>
                  <a:pt x="4992932" y="641524"/>
                </a:cubicBezTo>
                <a:lnTo>
                  <a:pt x="4975296" y="648891"/>
                </a:lnTo>
                <a:cubicBezTo>
                  <a:pt x="4972319" y="641449"/>
                  <a:pt x="4968078" y="635943"/>
                  <a:pt x="4962571" y="632371"/>
                </a:cubicBezTo>
                <a:cubicBezTo>
                  <a:pt x="4956916" y="628650"/>
                  <a:pt x="4949995" y="626790"/>
                  <a:pt x="4941810" y="626790"/>
                </a:cubicBezTo>
                <a:cubicBezTo>
                  <a:pt x="4934964" y="626790"/>
                  <a:pt x="4928564" y="628650"/>
                  <a:pt x="4922611" y="632371"/>
                </a:cubicBezTo>
                <a:cubicBezTo>
                  <a:pt x="4916658" y="636092"/>
                  <a:pt x="4911895" y="641301"/>
                  <a:pt x="4908323" y="647998"/>
                </a:cubicBezTo>
                <a:cubicBezTo>
                  <a:pt x="4904751" y="654695"/>
                  <a:pt x="4902965" y="662434"/>
                  <a:pt x="4902965" y="671215"/>
                </a:cubicBezTo>
                <a:cubicBezTo>
                  <a:pt x="4902965" y="679847"/>
                  <a:pt x="4904751" y="687512"/>
                  <a:pt x="4908323" y="694209"/>
                </a:cubicBezTo>
                <a:cubicBezTo>
                  <a:pt x="4911895" y="700906"/>
                  <a:pt x="4916658" y="706115"/>
                  <a:pt x="4922611" y="709836"/>
                </a:cubicBezTo>
                <a:cubicBezTo>
                  <a:pt x="4928713" y="713705"/>
                  <a:pt x="4935112" y="715640"/>
                  <a:pt x="4941810" y="715640"/>
                </a:cubicBezTo>
                <a:cubicBezTo>
                  <a:pt x="4949846" y="715640"/>
                  <a:pt x="4956916" y="713705"/>
                  <a:pt x="4963018" y="709836"/>
                </a:cubicBezTo>
                <a:cubicBezTo>
                  <a:pt x="4968971" y="706115"/>
                  <a:pt x="4973436" y="700683"/>
                  <a:pt x="4976412" y="693539"/>
                </a:cubicBezTo>
                <a:lnTo>
                  <a:pt x="4993602" y="700906"/>
                </a:lnTo>
                <a:cubicBezTo>
                  <a:pt x="4989583" y="710431"/>
                  <a:pt x="4983258" y="718170"/>
                  <a:pt x="4974626" y="724123"/>
                </a:cubicBezTo>
                <a:cubicBezTo>
                  <a:pt x="4965994" y="730076"/>
                  <a:pt x="4955353" y="733053"/>
                  <a:pt x="4942703" y="733053"/>
                </a:cubicBezTo>
                <a:cubicBezTo>
                  <a:pt x="4931392" y="733053"/>
                  <a:pt x="4921271" y="730374"/>
                  <a:pt x="4912342" y="725016"/>
                </a:cubicBezTo>
                <a:cubicBezTo>
                  <a:pt x="4903561" y="719659"/>
                  <a:pt x="4896566" y="712292"/>
                  <a:pt x="4891357" y="702915"/>
                </a:cubicBezTo>
                <a:cubicBezTo>
                  <a:pt x="4886297" y="693688"/>
                  <a:pt x="4883767" y="683121"/>
                  <a:pt x="4883767" y="671215"/>
                </a:cubicBezTo>
                <a:cubicBezTo>
                  <a:pt x="4883767" y="659309"/>
                  <a:pt x="4886297" y="648742"/>
                  <a:pt x="4891357" y="639515"/>
                </a:cubicBezTo>
                <a:cubicBezTo>
                  <a:pt x="4896715" y="629841"/>
                  <a:pt x="4903710" y="622399"/>
                  <a:pt x="4912342" y="617190"/>
                </a:cubicBezTo>
                <a:cubicBezTo>
                  <a:pt x="4921271" y="611833"/>
                  <a:pt x="4931392" y="609154"/>
                  <a:pt x="4942703" y="609154"/>
                </a:cubicBezTo>
                <a:close/>
                <a:moveTo>
                  <a:pt x="4366142" y="609154"/>
                </a:moveTo>
                <a:cubicBezTo>
                  <a:pt x="4380132" y="609154"/>
                  <a:pt x="4390774" y="613246"/>
                  <a:pt x="4398066" y="621432"/>
                </a:cubicBezTo>
                <a:cubicBezTo>
                  <a:pt x="4405508" y="629766"/>
                  <a:pt x="4409228" y="640854"/>
                  <a:pt x="4409228" y="654695"/>
                </a:cubicBezTo>
                <a:lnTo>
                  <a:pt x="4409228" y="729481"/>
                </a:lnTo>
                <a:lnTo>
                  <a:pt x="4389806" y="729481"/>
                </a:lnTo>
                <a:lnTo>
                  <a:pt x="4389806" y="657597"/>
                </a:lnTo>
                <a:cubicBezTo>
                  <a:pt x="4389806" y="646882"/>
                  <a:pt x="4387202" y="639068"/>
                  <a:pt x="4381993" y="634157"/>
                </a:cubicBezTo>
                <a:cubicBezTo>
                  <a:pt x="4376933" y="629245"/>
                  <a:pt x="4369863" y="626790"/>
                  <a:pt x="4360785" y="626790"/>
                </a:cubicBezTo>
                <a:cubicBezTo>
                  <a:pt x="4354534" y="626790"/>
                  <a:pt x="4348953" y="628576"/>
                  <a:pt x="4344041" y="632148"/>
                </a:cubicBezTo>
                <a:cubicBezTo>
                  <a:pt x="4338833" y="636017"/>
                  <a:pt x="4334963" y="640631"/>
                  <a:pt x="4332433" y="645989"/>
                </a:cubicBezTo>
                <a:cubicBezTo>
                  <a:pt x="4329754" y="651793"/>
                  <a:pt x="4328415" y="657746"/>
                  <a:pt x="4328415" y="663848"/>
                </a:cubicBezTo>
                <a:lnTo>
                  <a:pt x="4328415" y="729481"/>
                </a:lnTo>
                <a:lnTo>
                  <a:pt x="4308992" y="729481"/>
                </a:lnTo>
                <a:lnTo>
                  <a:pt x="4308992" y="612949"/>
                </a:lnTo>
                <a:lnTo>
                  <a:pt x="4327298" y="612949"/>
                </a:lnTo>
                <a:lnTo>
                  <a:pt x="4327298" y="630138"/>
                </a:lnTo>
                <a:lnTo>
                  <a:pt x="4328415" y="630138"/>
                </a:lnTo>
                <a:cubicBezTo>
                  <a:pt x="4331540" y="624334"/>
                  <a:pt x="4336600" y="619423"/>
                  <a:pt x="4343595" y="615404"/>
                </a:cubicBezTo>
                <a:cubicBezTo>
                  <a:pt x="4350739" y="611237"/>
                  <a:pt x="4358255" y="609154"/>
                  <a:pt x="4366142" y="609154"/>
                </a:cubicBezTo>
                <a:close/>
                <a:moveTo>
                  <a:pt x="4228700" y="609154"/>
                </a:moveTo>
                <a:cubicBezTo>
                  <a:pt x="4244475" y="609154"/>
                  <a:pt x="4256903" y="613321"/>
                  <a:pt x="4265981" y="621655"/>
                </a:cubicBezTo>
                <a:cubicBezTo>
                  <a:pt x="4274911" y="629841"/>
                  <a:pt x="4279376" y="641152"/>
                  <a:pt x="4279376" y="655588"/>
                </a:cubicBezTo>
                <a:lnTo>
                  <a:pt x="4279376" y="729481"/>
                </a:lnTo>
                <a:lnTo>
                  <a:pt x="4260847" y="729481"/>
                </a:lnTo>
                <a:lnTo>
                  <a:pt x="4260847" y="712738"/>
                </a:lnTo>
                <a:lnTo>
                  <a:pt x="4259954" y="712738"/>
                </a:lnTo>
                <a:cubicBezTo>
                  <a:pt x="4256531" y="718542"/>
                  <a:pt x="4251545" y="723379"/>
                  <a:pt x="4244996" y="727249"/>
                </a:cubicBezTo>
                <a:cubicBezTo>
                  <a:pt x="4238597" y="731118"/>
                  <a:pt x="4231007" y="733053"/>
                  <a:pt x="4222226" y="733053"/>
                </a:cubicBezTo>
                <a:cubicBezTo>
                  <a:pt x="4213594" y="733053"/>
                  <a:pt x="4206003" y="731416"/>
                  <a:pt x="4199455" y="728142"/>
                </a:cubicBezTo>
                <a:cubicBezTo>
                  <a:pt x="4192609" y="724719"/>
                  <a:pt x="4187400" y="720105"/>
                  <a:pt x="4183828" y="714301"/>
                </a:cubicBezTo>
                <a:cubicBezTo>
                  <a:pt x="4180256" y="708496"/>
                  <a:pt x="4178470" y="701799"/>
                  <a:pt x="4178470" y="694209"/>
                </a:cubicBezTo>
                <a:cubicBezTo>
                  <a:pt x="4178470" y="681856"/>
                  <a:pt x="4183084" y="672257"/>
                  <a:pt x="4192311" y="665411"/>
                </a:cubicBezTo>
                <a:cubicBezTo>
                  <a:pt x="4201836" y="658416"/>
                  <a:pt x="4213594" y="654918"/>
                  <a:pt x="4227583" y="654918"/>
                </a:cubicBezTo>
                <a:cubicBezTo>
                  <a:pt x="4234876" y="654918"/>
                  <a:pt x="4241425" y="655662"/>
                  <a:pt x="4247229" y="657151"/>
                </a:cubicBezTo>
                <a:cubicBezTo>
                  <a:pt x="4253182" y="658639"/>
                  <a:pt x="4257721" y="660425"/>
                  <a:pt x="4260847" y="662509"/>
                </a:cubicBezTo>
                <a:lnTo>
                  <a:pt x="4260847" y="655365"/>
                </a:lnTo>
                <a:cubicBezTo>
                  <a:pt x="4260847" y="646882"/>
                  <a:pt x="4257870" y="639961"/>
                  <a:pt x="4251917" y="634603"/>
                </a:cubicBezTo>
                <a:cubicBezTo>
                  <a:pt x="4245964" y="629245"/>
                  <a:pt x="4238225" y="626567"/>
                  <a:pt x="4228700" y="626567"/>
                </a:cubicBezTo>
                <a:cubicBezTo>
                  <a:pt x="4222300" y="626567"/>
                  <a:pt x="4216347" y="627980"/>
                  <a:pt x="4210840" y="630808"/>
                </a:cubicBezTo>
                <a:cubicBezTo>
                  <a:pt x="4205036" y="633785"/>
                  <a:pt x="4200646" y="637729"/>
                  <a:pt x="4197669" y="642640"/>
                </a:cubicBezTo>
                <a:lnTo>
                  <a:pt x="4182935" y="631701"/>
                </a:lnTo>
                <a:cubicBezTo>
                  <a:pt x="4187400" y="624855"/>
                  <a:pt x="4193725" y="619348"/>
                  <a:pt x="4201911" y="615181"/>
                </a:cubicBezTo>
                <a:cubicBezTo>
                  <a:pt x="4209947" y="611163"/>
                  <a:pt x="4218877" y="609154"/>
                  <a:pt x="4228700" y="609154"/>
                </a:cubicBezTo>
                <a:close/>
                <a:moveTo>
                  <a:pt x="3985142" y="609154"/>
                </a:moveTo>
                <a:cubicBezTo>
                  <a:pt x="3999132" y="609154"/>
                  <a:pt x="4009774" y="613246"/>
                  <a:pt x="4017066" y="621432"/>
                </a:cubicBezTo>
                <a:cubicBezTo>
                  <a:pt x="4024508" y="629766"/>
                  <a:pt x="4028228" y="640854"/>
                  <a:pt x="4028228" y="654695"/>
                </a:cubicBezTo>
                <a:lnTo>
                  <a:pt x="4028228" y="729481"/>
                </a:lnTo>
                <a:lnTo>
                  <a:pt x="4008806" y="729481"/>
                </a:lnTo>
                <a:lnTo>
                  <a:pt x="4008806" y="657597"/>
                </a:lnTo>
                <a:cubicBezTo>
                  <a:pt x="4008806" y="646882"/>
                  <a:pt x="4006202" y="639068"/>
                  <a:pt x="4000993" y="634157"/>
                </a:cubicBezTo>
                <a:cubicBezTo>
                  <a:pt x="3995933" y="629245"/>
                  <a:pt x="3988863" y="626790"/>
                  <a:pt x="3979785" y="626790"/>
                </a:cubicBezTo>
                <a:cubicBezTo>
                  <a:pt x="3973534" y="626790"/>
                  <a:pt x="3967953" y="628576"/>
                  <a:pt x="3963042" y="632148"/>
                </a:cubicBezTo>
                <a:cubicBezTo>
                  <a:pt x="3957833" y="636017"/>
                  <a:pt x="3953963" y="640631"/>
                  <a:pt x="3951433" y="645989"/>
                </a:cubicBezTo>
                <a:cubicBezTo>
                  <a:pt x="3948754" y="651793"/>
                  <a:pt x="3947415" y="657746"/>
                  <a:pt x="3947415" y="663848"/>
                </a:cubicBezTo>
                <a:lnTo>
                  <a:pt x="3947415" y="729481"/>
                </a:lnTo>
                <a:lnTo>
                  <a:pt x="3927992" y="729481"/>
                </a:lnTo>
                <a:lnTo>
                  <a:pt x="3927992" y="612949"/>
                </a:lnTo>
                <a:lnTo>
                  <a:pt x="3946298" y="612949"/>
                </a:lnTo>
                <a:lnTo>
                  <a:pt x="3946298" y="630138"/>
                </a:lnTo>
                <a:lnTo>
                  <a:pt x="3947415" y="630138"/>
                </a:lnTo>
                <a:cubicBezTo>
                  <a:pt x="3950540" y="624334"/>
                  <a:pt x="3955600" y="619423"/>
                  <a:pt x="3962595" y="615404"/>
                </a:cubicBezTo>
                <a:cubicBezTo>
                  <a:pt x="3969739" y="611237"/>
                  <a:pt x="3977255" y="609154"/>
                  <a:pt x="3985142" y="609154"/>
                </a:cubicBezTo>
                <a:close/>
                <a:moveTo>
                  <a:pt x="2123065" y="609154"/>
                </a:moveTo>
                <a:cubicBezTo>
                  <a:pt x="2137055" y="609154"/>
                  <a:pt x="2147696" y="613246"/>
                  <a:pt x="2154989" y="621432"/>
                </a:cubicBezTo>
                <a:cubicBezTo>
                  <a:pt x="2162430" y="629766"/>
                  <a:pt x="2166151" y="640854"/>
                  <a:pt x="2166151" y="654695"/>
                </a:cubicBezTo>
                <a:lnTo>
                  <a:pt x="2166151" y="729481"/>
                </a:lnTo>
                <a:lnTo>
                  <a:pt x="2146729" y="729481"/>
                </a:lnTo>
                <a:lnTo>
                  <a:pt x="2146729" y="657597"/>
                </a:lnTo>
                <a:cubicBezTo>
                  <a:pt x="2146729" y="646882"/>
                  <a:pt x="2144125" y="639068"/>
                  <a:pt x="2138916" y="634157"/>
                </a:cubicBezTo>
                <a:cubicBezTo>
                  <a:pt x="2133855" y="629245"/>
                  <a:pt x="2126786" y="626790"/>
                  <a:pt x="2117708" y="626790"/>
                </a:cubicBezTo>
                <a:cubicBezTo>
                  <a:pt x="2111457" y="626790"/>
                  <a:pt x="2105876" y="628576"/>
                  <a:pt x="2100964" y="632148"/>
                </a:cubicBezTo>
                <a:cubicBezTo>
                  <a:pt x="2095755" y="636017"/>
                  <a:pt x="2091886" y="640631"/>
                  <a:pt x="2089356" y="645989"/>
                </a:cubicBezTo>
                <a:cubicBezTo>
                  <a:pt x="2086677" y="651793"/>
                  <a:pt x="2085337" y="657746"/>
                  <a:pt x="2085337" y="663848"/>
                </a:cubicBezTo>
                <a:lnTo>
                  <a:pt x="2085337" y="729481"/>
                </a:lnTo>
                <a:lnTo>
                  <a:pt x="2065915" y="729481"/>
                </a:lnTo>
                <a:lnTo>
                  <a:pt x="2065915" y="612949"/>
                </a:lnTo>
                <a:lnTo>
                  <a:pt x="2084221" y="612949"/>
                </a:lnTo>
                <a:lnTo>
                  <a:pt x="2084221" y="630138"/>
                </a:lnTo>
                <a:lnTo>
                  <a:pt x="2085337" y="630138"/>
                </a:lnTo>
                <a:cubicBezTo>
                  <a:pt x="2088463" y="624334"/>
                  <a:pt x="2093523" y="619423"/>
                  <a:pt x="2100518" y="615404"/>
                </a:cubicBezTo>
                <a:cubicBezTo>
                  <a:pt x="2107662" y="611237"/>
                  <a:pt x="2115177" y="609154"/>
                  <a:pt x="2123065" y="609154"/>
                </a:cubicBezTo>
                <a:close/>
                <a:moveTo>
                  <a:pt x="1985623" y="609154"/>
                </a:moveTo>
                <a:cubicBezTo>
                  <a:pt x="2001398" y="609154"/>
                  <a:pt x="2013826" y="613321"/>
                  <a:pt x="2022904" y="621655"/>
                </a:cubicBezTo>
                <a:cubicBezTo>
                  <a:pt x="2031834" y="629841"/>
                  <a:pt x="2036299" y="641152"/>
                  <a:pt x="2036299" y="655588"/>
                </a:cubicBezTo>
                <a:lnTo>
                  <a:pt x="2036299" y="729481"/>
                </a:lnTo>
                <a:lnTo>
                  <a:pt x="2017769" y="729481"/>
                </a:lnTo>
                <a:lnTo>
                  <a:pt x="2017769" y="712738"/>
                </a:lnTo>
                <a:lnTo>
                  <a:pt x="2016877" y="712738"/>
                </a:lnTo>
                <a:cubicBezTo>
                  <a:pt x="2013453" y="718542"/>
                  <a:pt x="2008468" y="723379"/>
                  <a:pt x="2001919" y="727249"/>
                </a:cubicBezTo>
                <a:cubicBezTo>
                  <a:pt x="1995520" y="731118"/>
                  <a:pt x="1987929" y="733053"/>
                  <a:pt x="1979149" y="733053"/>
                </a:cubicBezTo>
                <a:cubicBezTo>
                  <a:pt x="1970517" y="733053"/>
                  <a:pt x="1962926" y="731416"/>
                  <a:pt x="1956378" y="728142"/>
                </a:cubicBezTo>
                <a:cubicBezTo>
                  <a:pt x="1949532" y="724719"/>
                  <a:pt x="1944323" y="720105"/>
                  <a:pt x="1940751" y="714301"/>
                </a:cubicBezTo>
                <a:cubicBezTo>
                  <a:pt x="1937179" y="708496"/>
                  <a:pt x="1935393" y="701799"/>
                  <a:pt x="1935393" y="694209"/>
                </a:cubicBezTo>
                <a:cubicBezTo>
                  <a:pt x="1935393" y="681856"/>
                  <a:pt x="1940007" y="672257"/>
                  <a:pt x="1949234" y="665411"/>
                </a:cubicBezTo>
                <a:cubicBezTo>
                  <a:pt x="1958759" y="658416"/>
                  <a:pt x="1970517" y="654918"/>
                  <a:pt x="1984506" y="654918"/>
                </a:cubicBezTo>
                <a:cubicBezTo>
                  <a:pt x="1991799" y="654918"/>
                  <a:pt x="1998347" y="655662"/>
                  <a:pt x="2004152" y="657151"/>
                </a:cubicBezTo>
                <a:cubicBezTo>
                  <a:pt x="2010105" y="658639"/>
                  <a:pt x="2014644" y="660425"/>
                  <a:pt x="2017769" y="662509"/>
                </a:cubicBezTo>
                <a:lnTo>
                  <a:pt x="2017769" y="655365"/>
                </a:lnTo>
                <a:cubicBezTo>
                  <a:pt x="2017769" y="646882"/>
                  <a:pt x="2014793" y="639961"/>
                  <a:pt x="2008840" y="634603"/>
                </a:cubicBezTo>
                <a:cubicBezTo>
                  <a:pt x="2002887" y="629245"/>
                  <a:pt x="1995148" y="626567"/>
                  <a:pt x="1985623" y="626567"/>
                </a:cubicBezTo>
                <a:cubicBezTo>
                  <a:pt x="1979223" y="626567"/>
                  <a:pt x="1973270" y="627980"/>
                  <a:pt x="1967763" y="630808"/>
                </a:cubicBezTo>
                <a:cubicBezTo>
                  <a:pt x="1961959" y="633785"/>
                  <a:pt x="1957569" y="637729"/>
                  <a:pt x="1954592" y="642640"/>
                </a:cubicBezTo>
                <a:lnTo>
                  <a:pt x="1939858" y="631701"/>
                </a:lnTo>
                <a:cubicBezTo>
                  <a:pt x="1944323" y="624855"/>
                  <a:pt x="1950648" y="619348"/>
                  <a:pt x="1958834" y="615181"/>
                </a:cubicBezTo>
                <a:cubicBezTo>
                  <a:pt x="1966870" y="611163"/>
                  <a:pt x="1975800" y="609154"/>
                  <a:pt x="1985623" y="609154"/>
                </a:cubicBezTo>
                <a:close/>
                <a:moveTo>
                  <a:pt x="1809559" y="609154"/>
                </a:moveTo>
                <a:cubicBezTo>
                  <a:pt x="1818489" y="609154"/>
                  <a:pt x="1826377" y="611014"/>
                  <a:pt x="1833223" y="614735"/>
                </a:cubicBezTo>
                <a:cubicBezTo>
                  <a:pt x="1840069" y="618455"/>
                  <a:pt x="1845427" y="623441"/>
                  <a:pt x="1849296" y="629692"/>
                </a:cubicBezTo>
                <a:lnTo>
                  <a:pt x="1850189" y="629692"/>
                </a:lnTo>
                <a:lnTo>
                  <a:pt x="1850189" y="612949"/>
                </a:lnTo>
                <a:lnTo>
                  <a:pt x="1868718" y="612949"/>
                </a:lnTo>
                <a:lnTo>
                  <a:pt x="1868718" y="725016"/>
                </a:lnTo>
                <a:cubicBezTo>
                  <a:pt x="1868718" y="743620"/>
                  <a:pt x="1863509" y="757907"/>
                  <a:pt x="1853091" y="767879"/>
                </a:cubicBezTo>
                <a:cubicBezTo>
                  <a:pt x="1842822" y="777701"/>
                  <a:pt x="1829204" y="782613"/>
                  <a:pt x="1812238" y="782613"/>
                </a:cubicBezTo>
                <a:cubicBezTo>
                  <a:pt x="1798397" y="782613"/>
                  <a:pt x="1787086" y="779413"/>
                  <a:pt x="1778305" y="773013"/>
                </a:cubicBezTo>
                <a:cubicBezTo>
                  <a:pt x="1769375" y="766614"/>
                  <a:pt x="1763348" y="758875"/>
                  <a:pt x="1760222" y="749796"/>
                </a:cubicBezTo>
                <a:lnTo>
                  <a:pt x="1778082" y="742206"/>
                </a:lnTo>
                <a:cubicBezTo>
                  <a:pt x="1780612" y="749052"/>
                  <a:pt x="1784854" y="754559"/>
                  <a:pt x="1790807" y="758726"/>
                </a:cubicBezTo>
                <a:cubicBezTo>
                  <a:pt x="1796760" y="762893"/>
                  <a:pt x="1803904" y="764977"/>
                  <a:pt x="1812238" y="764977"/>
                </a:cubicBezTo>
                <a:cubicBezTo>
                  <a:pt x="1824144" y="764977"/>
                  <a:pt x="1833446" y="761479"/>
                  <a:pt x="1840143" y="754484"/>
                </a:cubicBezTo>
                <a:cubicBezTo>
                  <a:pt x="1846840" y="747638"/>
                  <a:pt x="1850189" y="737667"/>
                  <a:pt x="1850189" y="724570"/>
                </a:cubicBezTo>
                <a:lnTo>
                  <a:pt x="1850189" y="711622"/>
                </a:lnTo>
                <a:lnTo>
                  <a:pt x="1849296" y="711622"/>
                </a:lnTo>
                <a:cubicBezTo>
                  <a:pt x="1845575" y="717426"/>
                  <a:pt x="1840218" y="722263"/>
                  <a:pt x="1833223" y="726133"/>
                </a:cubicBezTo>
                <a:cubicBezTo>
                  <a:pt x="1826377" y="729853"/>
                  <a:pt x="1818489" y="731714"/>
                  <a:pt x="1809559" y="731714"/>
                </a:cubicBezTo>
                <a:cubicBezTo>
                  <a:pt x="1799439" y="731714"/>
                  <a:pt x="1790211" y="729109"/>
                  <a:pt x="1781877" y="723900"/>
                </a:cubicBezTo>
                <a:cubicBezTo>
                  <a:pt x="1773691" y="718840"/>
                  <a:pt x="1767143" y="711622"/>
                  <a:pt x="1762232" y="702246"/>
                </a:cubicBezTo>
                <a:cubicBezTo>
                  <a:pt x="1757320" y="692869"/>
                  <a:pt x="1754865" y="682303"/>
                  <a:pt x="1754865" y="670545"/>
                </a:cubicBezTo>
                <a:cubicBezTo>
                  <a:pt x="1754865" y="658788"/>
                  <a:pt x="1757320" y="648221"/>
                  <a:pt x="1762232" y="638845"/>
                </a:cubicBezTo>
                <a:cubicBezTo>
                  <a:pt x="1767292" y="629320"/>
                  <a:pt x="1773840" y="622027"/>
                  <a:pt x="1781877" y="616967"/>
                </a:cubicBezTo>
                <a:cubicBezTo>
                  <a:pt x="1790211" y="611758"/>
                  <a:pt x="1799439" y="609154"/>
                  <a:pt x="1809559" y="609154"/>
                </a:cubicBezTo>
                <a:close/>
                <a:moveTo>
                  <a:pt x="1161859" y="609154"/>
                </a:moveTo>
                <a:cubicBezTo>
                  <a:pt x="1170789" y="609154"/>
                  <a:pt x="1178677" y="611014"/>
                  <a:pt x="1185523" y="614735"/>
                </a:cubicBezTo>
                <a:cubicBezTo>
                  <a:pt x="1192369" y="618455"/>
                  <a:pt x="1197727" y="623441"/>
                  <a:pt x="1201596" y="629692"/>
                </a:cubicBezTo>
                <a:lnTo>
                  <a:pt x="1202489" y="629692"/>
                </a:lnTo>
                <a:lnTo>
                  <a:pt x="1202489" y="612949"/>
                </a:lnTo>
                <a:lnTo>
                  <a:pt x="1221018" y="612949"/>
                </a:lnTo>
                <a:lnTo>
                  <a:pt x="1221018" y="725016"/>
                </a:lnTo>
                <a:cubicBezTo>
                  <a:pt x="1221018" y="743620"/>
                  <a:pt x="1215809" y="757907"/>
                  <a:pt x="1205391" y="767879"/>
                </a:cubicBezTo>
                <a:cubicBezTo>
                  <a:pt x="1195122" y="777701"/>
                  <a:pt x="1181504" y="782613"/>
                  <a:pt x="1164538" y="782613"/>
                </a:cubicBezTo>
                <a:cubicBezTo>
                  <a:pt x="1150697" y="782613"/>
                  <a:pt x="1139386" y="779413"/>
                  <a:pt x="1130605" y="773013"/>
                </a:cubicBezTo>
                <a:cubicBezTo>
                  <a:pt x="1121675" y="766614"/>
                  <a:pt x="1115648" y="758875"/>
                  <a:pt x="1112522" y="749796"/>
                </a:cubicBezTo>
                <a:lnTo>
                  <a:pt x="1130382" y="742206"/>
                </a:lnTo>
                <a:cubicBezTo>
                  <a:pt x="1132912" y="749052"/>
                  <a:pt x="1137154" y="754559"/>
                  <a:pt x="1143107" y="758726"/>
                </a:cubicBezTo>
                <a:cubicBezTo>
                  <a:pt x="1149060" y="762893"/>
                  <a:pt x="1156204" y="764977"/>
                  <a:pt x="1164538" y="764977"/>
                </a:cubicBezTo>
                <a:cubicBezTo>
                  <a:pt x="1176444" y="764977"/>
                  <a:pt x="1185746" y="761479"/>
                  <a:pt x="1192443" y="754484"/>
                </a:cubicBezTo>
                <a:cubicBezTo>
                  <a:pt x="1199140" y="747638"/>
                  <a:pt x="1202489" y="737667"/>
                  <a:pt x="1202489" y="724570"/>
                </a:cubicBezTo>
                <a:lnTo>
                  <a:pt x="1202489" y="711622"/>
                </a:lnTo>
                <a:lnTo>
                  <a:pt x="1201596" y="711622"/>
                </a:lnTo>
                <a:cubicBezTo>
                  <a:pt x="1197875" y="717426"/>
                  <a:pt x="1192518" y="722263"/>
                  <a:pt x="1185523" y="726133"/>
                </a:cubicBezTo>
                <a:cubicBezTo>
                  <a:pt x="1178677" y="729853"/>
                  <a:pt x="1170789" y="731714"/>
                  <a:pt x="1161859" y="731714"/>
                </a:cubicBezTo>
                <a:cubicBezTo>
                  <a:pt x="1151739" y="731714"/>
                  <a:pt x="1142511" y="729109"/>
                  <a:pt x="1134177" y="723900"/>
                </a:cubicBezTo>
                <a:cubicBezTo>
                  <a:pt x="1125991" y="718840"/>
                  <a:pt x="1119443" y="711622"/>
                  <a:pt x="1114532" y="702246"/>
                </a:cubicBezTo>
                <a:cubicBezTo>
                  <a:pt x="1109620" y="692869"/>
                  <a:pt x="1107165" y="682303"/>
                  <a:pt x="1107165" y="670545"/>
                </a:cubicBezTo>
                <a:cubicBezTo>
                  <a:pt x="1107165" y="658788"/>
                  <a:pt x="1109620" y="648221"/>
                  <a:pt x="1114532" y="638845"/>
                </a:cubicBezTo>
                <a:cubicBezTo>
                  <a:pt x="1119592" y="629320"/>
                  <a:pt x="1126140" y="622027"/>
                  <a:pt x="1134177" y="616967"/>
                </a:cubicBezTo>
                <a:cubicBezTo>
                  <a:pt x="1142511" y="611758"/>
                  <a:pt x="1151739" y="609154"/>
                  <a:pt x="1161859" y="609154"/>
                </a:cubicBezTo>
                <a:close/>
                <a:moveTo>
                  <a:pt x="1046740" y="609154"/>
                </a:moveTo>
                <a:cubicBezTo>
                  <a:pt x="1060730" y="609154"/>
                  <a:pt x="1071372" y="613246"/>
                  <a:pt x="1078664" y="621432"/>
                </a:cubicBezTo>
                <a:cubicBezTo>
                  <a:pt x="1086105" y="629766"/>
                  <a:pt x="1089826" y="640854"/>
                  <a:pt x="1089826" y="654695"/>
                </a:cubicBezTo>
                <a:lnTo>
                  <a:pt x="1089826" y="729481"/>
                </a:lnTo>
                <a:lnTo>
                  <a:pt x="1070404" y="729481"/>
                </a:lnTo>
                <a:lnTo>
                  <a:pt x="1070404" y="657597"/>
                </a:lnTo>
                <a:cubicBezTo>
                  <a:pt x="1070404" y="646882"/>
                  <a:pt x="1067800" y="639068"/>
                  <a:pt x="1062591" y="634157"/>
                </a:cubicBezTo>
                <a:cubicBezTo>
                  <a:pt x="1057531" y="629245"/>
                  <a:pt x="1050461" y="626790"/>
                  <a:pt x="1041383" y="626790"/>
                </a:cubicBezTo>
                <a:cubicBezTo>
                  <a:pt x="1035132" y="626790"/>
                  <a:pt x="1029551" y="628576"/>
                  <a:pt x="1024639" y="632148"/>
                </a:cubicBezTo>
                <a:cubicBezTo>
                  <a:pt x="1019431" y="636017"/>
                  <a:pt x="1015561" y="640631"/>
                  <a:pt x="1013031" y="645989"/>
                </a:cubicBezTo>
                <a:cubicBezTo>
                  <a:pt x="1010352" y="651793"/>
                  <a:pt x="1009013" y="657746"/>
                  <a:pt x="1009013" y="663848"/>
                </a:cubicBezTo>
                <a:lnTo>
                  <a:pt x="1009013" y="729481"/>
                </a:lnTo>
                <a:lnTo>
                  <a:pt x="989590" y="729481"/>
                </a:lnTo>
                <a:lnTo>
                  <a:pt x="989590" y="612949"/>
                </a:lnTo>
                <a:lnTo>
                  <a:pt x="1007896" y="612949"/>
                </a:lnTo>
                <a:lnTo>
                  <a:pt x="1007896" y="630138"/>
                </a:lnTo>
                <a:lnTo>
                  <a:pt x="1009013" y="630138"/>
                </a:lnTo>
                <a:cubicBezTo>
                  <a:pt x="1012138" y="624334"/>
                  <a:pt x="1017198" y="619423"/>
                  <a:pt x="1024193" y="615404"/>
                </a:cubicBezTo>
                <a:cubicBezTo>
                  <a:pt x="1031337" y="611237"/>
                  <a:pt x="1038853" y="609154"/>
                  <a:pt x="1046740" y="609154"/>
                </a:cubicBezTo>
                <a:close/>
                <a:moveTo>
                  <a:pt x="909298" y="609154"/>
                </a:moveTo>
                <a:cubicBezTo>
                  <a:pt x="925073" y="609154"/>
                  <a:pt x="937501" y="613321"/>
                  <a:pt x="946579" y="621655"/>
                </a:cubicBezTo>
                <a:cubicBezTo>
                  <a:pt x="955509" y="629841"/>
                  <a:pt x="959974" y="641152"/>
                  <a:pt x="959974" y="655588"/>
                </a:cubicBezTo>
                <a:lnTo>
                  <a:pt x="959974" y="729481"/>
                </a:lnTo>
                <a:lnTo>
                  <a:pt x="941445" y="729481"/>
                </a:lnTo>
                <a:lnTo>
                  <a:pt x="941445" y="712738"/>
                </a:lnTo>
                <a:lnTo>
                  <a:pt x="940552" y="712738"/>
                </a:lnTo>
                <a:cubicBezTo>
                  <a:pt x="937129" y="718542"/>
                  <a:pt x="932143" y="723379"/>
                  <a:pt x="925594" y="727249"/>
                </a:cubicBezTo>
                <a:cubicBezTo>
                  <a:pt x="919195" y="731118"/>
                  <a:pt x="911605" y="733053"/>
                  <a:pt x="902824" y="733053"/>
                </a:cubicBezTo>
                <a:cubicBezTo>
                  <a:pt x="894192" y="733053"/>
                  <a:pt x="886601" y="731416"/>
                  <a:pt x="880053" y="728142"/>
                </a:cubicBezTo>
                <a:cubicBezTo>
                  <a:pt x="873207" y="724719"/>
                  <a:pt x="867998" y="720105"/>
                  <a:pt x="864426" y="714301"/>
                </a:cubicBezTo>
                <a:cubicBezTo>
                  <a:pt x="860854" y="708496"/>
                  <a:pt x="859068" y="701799"/>
                  <a:pt x="859068" y="694209"/>
                </a:cubicBezTo>
                <a:cubicBezTo>
                  <a:pt x="859068" y="681856"/>
                  <a:pt x="863682" y="672257"/>
                  <a:pt x="872909" y="665411"/>
                </a:cubicBezTo>
                <a:cubicBezTo>
                  <a:pt x="882434" y="658416"/>
                  <a:pt x="894192" y="654918"/>
                  <a:pt x="908181" y="654918"/>
                </a:cubicBezTo>
                <a:cubicBezTo>
                  <a:pt x="915475" y="654918"/>
                  <a:pt x="922022" y="655662"/>
                  <a:pt x="927827" y="657151"/>
                </a:cubicBezTo>
                <a:cubicBezTo>
                  <a:pt x="933780" y="658639"/>
                  <a:pt x="938320" y="660425"/>
                  <a:pt x="941445" y="662509"/>
                </a:cubicBezTo>
                <a:lnTo>
                  <a:pt x="941445" y="655365"/>
                </a:lnTo>
                <a:cubicBezTo>
                  <a:pt x="941445" y="646882"/>
                  <a:pt x="938468" y="639961"/>
                  <a:pt x="932515" y="634603"/>
                </a:cubicBezTo>
                <a:cubicBezTo>
                  <a:pt x="926562" y="629245"/>
                  <a:pt x="918823" y="626567"/>
                  <a:pt x="909298" y="626567"/>
                </a:cubicBezTo>
                <a:cubicBezTo>
                  <a:pt x="902898" y="626567"/>
                  <a:pt x="896945" y="627980"/>
                  <a:pt x="891439" y="630808"/>
                </a:cubicBezTo>
                <a:cubicBezTo>
                  <a:pt x="885634" y="633785"/>
                  <a:pt x="881244" y="637729"/>
                  <a:pt x="878267" y="642640"/>
                </a:cubicBezTo>
                <a:lnTo>
                  <a:pt x="863533" y="631701"/>
                </a:lnTo>
                <a:cubicBezTo>
                  <a:pt x="867998" y="624855"/>
                  <a:pt x="874323" y="619348"/>
                  <a:pt x="882509" y="615181"/>
                </a:cubicBezTo>
                <a:cubicBezTo>
                  <a:pt x="890545" y="611163"/>
                  <a:pt x="899475" y="609154"/>
                  <a:pt x="909298" y="609154"/>
                </a:cubicBezTo>
                <a:close/>
                <a:moveTo>
                  <a:pt x="785994" y="609154"/>
                </a:moveTo>
                <a:cubicBezTo>
                  <a:pt x="797453" y="609154"/>
                  <a:pt x="807723" y="611907"/>
                  <a:pt x="816801" y="617414"/>
                </a:cubicBezTo>
                <a:cubicBezTo>
                  <a:pt x="825879" y="622920"/>
                  <a:pt x="833023" y="630436"/>
                  <a:pt x="838232" y="639961"/>
                </a:cubicBezTo>
                <a:cubicBezTo>
                  <a:pt x="843292" y="649188"/>
                  <a:pt x="845822" y="659606"/>
                  <a:pt x="845822" y="671215"/>
                </a:cubicBezTo>
                <a:cubicBezTo>
                  <a:pt x="845822" y="682824"/>
                  <a:pt x="843292" y="693242"/>
                  <a:pt x="838232" y="702469"/>
                </a:cubicBezTo>
                <a:cubicBezTo>
                  <a:pt x="833023" y="711994"/>
                  <a:pt x="825879" y="719510"/>
                  <a:pt x="816801" y="725016"/>
                </a:cubicBezTo>
                <a:cubicBezTo>
                  <a:pt x="808020" y="730374"/>
                  <a:pt x="797751" y="733053"/>
                  <a:pt x="785994" y="733053"/>
                </a:cubicBezTo>
                <a:cubicBezTo>
                  <a:pt x="774237" y="733053"/>
                  <a:pt x="763967" y="730374"/>
                  <a:pt x="755186" y="725016"/>
                </a:cubicBezTo>
                <a:cubicBezTo>
                  <a:pt x="746108" y="719510"/>
                  <a:pt x="738964" y="711994"/>
                  <a:pt x="733755" y="702469"/>
                </a:cubicBezTo>
                <a:cubicBezTo>
                  <a:pt x="728695" y="693242"/>
                  <a:pt x="726165" y="682824"/>
                  <a:pt x="726165" y="671215"/>
                </a:cubicBezTo>
                <a:cubicBezTo>
                  <a:pt x="726165" y="659606"/>
                  <a:pt x="728695" y="649188"/>
                  <a:pt x="733755" y="639961"/>
                </a:cubicBezTo>
                <a:cubicBezTo>
                  <a:pt x="738964" y="630436"/>
                  <a:pt x="746108" y="622920"/>
                  <a:pt x="755186" y="617414"/>
                </a:cubicBezTo>
                <a:cubicBezTo>
                  <a:pt x="764265" y="611907"/>
                  <a:pt x="774534" y="609154"/>
                  <a:pt x="785994" y="609154"/>
                </a:cubicBezTo>
                <a:close/>
                <a:moveTo>
                  <a:pt x="300219" y="609154"/>
                </a:moveTo>
                <a:cubicBezTo>
                  <a:pt x="311678" y="609154"/>
                  <a:pt x="321948" y="611907"/>
                  <a:pt x="331026" y="617414"/>
                </a:cubicBezTo>
                <a:cubicBezTo>
                  <a:pt x="340104" y="622920"/>
                  <a:pt x="347248" y="630436"/>
                  <a:pt x="352457" y="639961"/>
                </a:cubicBezTo>
                <a:cubicBezTo>
                  <a:pt x="357517" y="649188"/>
                  <a:pt x="360047" y="659606"/>
                  <a:pt x="360047" y="671215"/>
                </a:cubicBezTo>
                <a:cubicBezTo>
                  <a:pt x="360047" y="682824"/>
                  <a:pt x="357517" y="693242"/>
                  <a:pt x="352457" y="702469"/>
                </a:cubicBezTo>
                <a:cubicBezTo>
                  <a:pt x="347248" y="711994"/>
                  <a:pt x="340104" y="719510"/>
                  <a:pt x="331026" y="725016"/>
                </a:cubicBezTo>
                <a:cubicBezTo>
                  <a:pt x="322245" y="730374"/>
                  <a:pt x="311976" y="733053"/>
                  <a:pt x="300219" y="733053"/>
                </a:cubicBezTo>
                <a:cubicBezTo>
                  <a:pt x="288461" y="733053"/>
                  <a:pt x="278192" y="730374"/>
                  <a:pt x="269411" y="725016"/>
                </a:cubicBezTo>
                <a:cubicBezTo>
                  <a:pt x="260333" y="719510"/>
                  <a:pt x="253189" y="711994"/>
                  <a:pt x="247980" y="702469"/>
                </a:cubicBezTo>
                <a:cubicBezTo>
                  <a:pt x="242920" y="693242"/>
                  <a:pt x="240390" y="682824"/>
                  <a:pt x="240390" y="671215"/>
                </a:cubicBezTo>
                <a:cubicBezTo>
                  <a:pt x="240390" y="659606"/>
                  <a:pt x="242920" y="649188"/>
                  <a:pt x="247980" y="639961"/>
                </a:cubicBezTo>
                <a:cubicBezTo>
                  <a:pt x="253189" y="630436"/>
                  <a:pt x="260333" y="622920"/>
                  <a:pt x="269411" y="617414"/>
                </a:cubicBezTo>
                <a:cubicBezTo>
                  <a:pt x="278490" y="611907"/>
                  <a:pt x="288759" y="609154"/>
                  <a:pt x="300219" y="609154"/>
                </a:cubicBezTo>
                <a:close/>
                <a:moveTo>
                  <a:pt x="102203" y="609154"/>
                </a:moveTo>
                <a:cubicBezTo>
                  <a:pt x="110537" y="609154"/>
                  <a:pt x="117979" y="611237"/>
                  <a:pt x="124527" y="615404"/>
                </a:cubicBezTo>
                <a:cubicBezTo>
                  <a:pt x="130927" y="619572"/>
                  <a:pt x="135466" y="625078"/>
                  <a:pt x="138145" y="631924"/>
                </a:cubicBezTo>
                <a:cubicBezTo>
                  <a:pt x="142163" y="625078"/>
                  <a:pt x="147595" y="619572"/>
                  <a:pt x="154441" y="615404"/>
                </a:cubicBezTo>
                <a:cubicBezTo>
                  <a:pt x="161437" y="611237"/>
                  <a:pt x="169324" y="609154"/>
                  <a:pt x="178105" y="609154"/>
                </a:cubicBezTo>
                <a:cubicBezTo>
                  <a:pt x="191648" y="609154"/>
                  <a:pt x="201769" y="613246"/>
                  <a:pt x="208466" y="621432"/>
                </a:cubicBezTo>
                <a:cubicBezTo>
                  <a:pt x="215312" y="629915"/>
                  <a:pt x="218735" y="641003"/>
                  <a:pt x="218735" y="654695"/>
                </a:cubicBezTo>
                <a:lnTo>
                  <a:pt x="218735" y="729481"/>
                </a:lnTo>
                <a:lnTo>
                  <a:pt x="199536" y="729481"/>
                </a:lnTo>
                <a:lnTo>
                  <a:pt x="199536" y="657597"/>
                </a:lnTo>
                <a:cubicBezTo>
                  <a:pt x="199536" y="646882"/>
                  <a:pt x="197304" y="639068"/>
                  <a:pt x="192840" y="634157"/>
                </a:cubicBezTo>
                <a:cubicBezTo>
                  <a:pt x="188374" y="629245"/>
                  <a:pt x="181826" y="626790"/>
                  <a:pt x="173194" y="626790"/>
                </a:cubicBezTo>
                <a:cubicBezTo>
                  <a:pt x="167389" y="626790"/>
                  <a:pt x="162106" y="628501"/>
                  <a:pt x="157344" y="631924"/>
                </a:cubicBezTo>
                <a:cubicBezTo>
                  <a:pt x="152581" y="635347"/>
                  <a:pt x="148860" y="639812"/>
                  <a:pt x="146182" y="645319"/>
                </a:cubicBezTo>
                <a:cubicBezTo>
                  <a:pt x="143651" y="650528"/>
                  <a:pt x="142387" y="656630"/>
                  <a:pt x="142387" y="663625"/>
                </a:cubicBezTo>
                <a:lnTo>
                  <a:pt x="142387" y="729481"/>
                </a:lnTo>
                <a:lnTo>
                  <a:pt x="122964" y="729481"/>
                </a:lnTo>
                <a:lnTo>
                  <a:pt x="122964" y="657820"/>
                </a:lnTo>
                <a:cubicBezTo>
                  <a:pt x="122964" y="646956"/>
                  <a:pt x="120732" y="639068"/>
                  <a:pt x="116267" y="634157"/>
                </a:cubicBezTo>
                <a:cubicBezTo>
                  <a:pt x="111802" y="629245"/>
                  <a:pt x="105328" y="626790"/>
                  <a:pt x="96845" y="626790"/>
                </a:cubicBezTo>
                <a:cubicBezTo>
                  <a:pt x="91041" y="626790"/>
                  <a:pt x="85757" y="628501"/>
                  <a:pt x="80995" y="631924"/>
                </a:cubicBezTo>
                <a:cubicBezTo>
                  <a:pt x="76232" y="635347"/>
                  <a:pt x="72511" y="639961"/>
                  <a:pt x="69833" y="645765"/>
                </a:cubicBezTo>
                <a:cubicBezTo>
                  <a:pt x="67302" y="651272"/>
                  <a:pt x="66038" y="657374"/>
                  <a:pt x="66038" y="664071"/>
                </a:cubicBezTo>
                <a:lnTo>
                  <a:pt x="66038" y="729481"/>
                </a:lnTo>
                <a:lnTo>
                  <a:pt x="46616" y="729481"/>
                </a:lnTo>
                <a:lnTo>
                  <a:pt x="46616" y="612949"/>
                </a:lnTo>
                <a:lnTo>
                  <a:pt x="64921" y="612949"/>
                </a:lnTo>
                <a:lnTo>
                  <a:pt x="64921" y="630138"/>
                </a:lnTo>
                <a:lnTo>
                  <a:pt x="66038" y="630138"/>
                </a:lnTo>
                <a:cubicBezTo>
                  <a:pt x="69312" y="624185"/>
                  <a:pt x="74297" y="619200"/>
                  <a:pt x="80995" y="615181"/>
                </a:cubicBezTo>
                <a:cubicBezTo>
                  <a:pt x="87692" y="611163"/>
                  <a:pt x="94761" y="609154"/>
                  <a:pt x="102203" y="609154"/>
                </a:cubicBezTo>
                <a:close/>
                <a:moveTo>
                  <a:pt x="5324149" y="588169"/>
                </a:moveTo>
                <a:lnTo>
                  <a:pt x="5339776" y="588169"/>
                </a:lnTo>
                <a:lnTo>
                  <a:pt x="5339776" y="603796"/>
                </a:lnTo>
                <a:cubicBezTo>
                  <a:pt x="5339776" y="611981"/>
                  <a:pt x="5337767" y="617935"/>
                  <a:pt x="5333748" y="621655"/>
                </a:cubicBezTo>
                <a:cubicBezTo>
                  <a:pt x="5329581" y="625525"/>
                  <a:pt x="5323554" y="627460"/>
                  <a:pt x="5315666" y="627460"/>
                </a:cubicBezTo>
                <a:lnTo>
                  <a:pt x="5313210" y="627460"/>
                </a:lnTo>
                <a:lnTo>
                  <a:pt x="5313210" y="729481"/>
                </a:lnTo>
                <a:lnTo>
                  <a:pt x="5294681" y="729481"/>
                </a:lnTo>
                <a:lnTo>
                  <a:pt x="5294681" y="712515"/>
                </a:lnTo>
                <a:lnTo>
                  <a:pt x="5293788" y="712515"/>
                </a:lnTo>
                <a:cubicBezTo>
                  <a:pt x="5290812" y="718170"/>
                  <a:pt x="5285677" y="723082"/>
                  <a:pt x="5278384" y="727249"/>
                </a:cubicBezTo>
                <a:cubicBezTo>
                  <a:pt x="5271687" y="731118"/>
                  <a:pt x="5264246" y="733053"/>
                  <a:pt x="5256060" y="733053"/>
                </a:cubicBezTo>
                <a:cubicBezTo>
                  <a:pt x="5241922" y="733053"/>
                  <a:pt x="5231206" y="728960"/>
                  <a:pt x="5223913" y="720775"/>
                </a:cubicBezTo>
                <a:cubicBezTo>
                  <a:pt x="5216472" y="712440"/>
                  <a:pt x="5212751" y="700906"/>
                  <a:pt x="5212751" y="686172"/>
                </a:cubicBezTo>
                <a:lnTo>
                  <a:pt x="5212751" y="612949"/>
                </a:lnTo>
                <a:lnTo>
                  <a:pt x="5232173" y="612949"/>
                </a:lnTo>
                <a:lnTo>
                  <a:pt x="5232173" y="683270"/>
                </a:lnTo>
                <a:cubicBezTo>
                  <a:pt x="5232173" y="694581"/>
                  <a:pt x="5234703" y="702767"/>
                  <a:pt x="5239764" y="707827"/>
                </a:cubicBezTo>
                <a:cubicBezTo>
                  <a:pt x="5244973" y="713036"/>
                  <a:pt x="5251744" y="715640"/>
                  <a:pt x="5260079" y="715640"/>
                </a:cubicBezTo>
                <a:cubicBezTo>
                  <a:pt x="5266627" y="715640"/>
                  <a:pt x="5272506" y="713854"/>
                  <a:pt x="5277715" y="710282"/>
                </a:cubicBezTo>
                <a:cubicBezTo>
                  <a:pt x="5282626" y="706859"/>
                  <a:pt x="5286570" y="702320"/>
                  <a:pt x="5289547" y="696665"/>
                </a:cubicBezTo>
                <a:cubicBezTo>
                  <a:pt x="5292374" y="691158"/>
                  <a:pt x="5293788" y="685205"/>
                  <a:pt x="5293788" y="678805"/>
                </a:cubicBezTo>
                <a:lnTo>
                  <a:pt x="5293788" y="612949"/>
                </a:lnTo>
                <a:lnTo>
                  <a:pt x="5315666" y="612949"/>
                </a:lnTo>
                <a:cubicBezTo>
                  <a:pt x="5321321" y="612949"/>
                  <a:pt x="5324149" y="609898"/>
                  <a:pt x="5324149" y="603796"/>
                </a:cubicBezTo>
                <a:close/>
                <a:moveTo>
                  <a:pt x="4857796" y="588169"/>
                </a:moveTo>
                <a:lnTo>
                  <a:pt x="4873423" y="588169"/>
                </a:lnTo>
                <a:lnTo>
                  <a:pt x="4873423" y="603796"/>
                </a:lnTo>
                <a:cubicBezTo>
                  <a:pt x="4873423" y="610493"/>
                  <a:pt x="4871935" y="615925"/>
                  <a:pt x="4868958" y="620093"/>
                </a:cubicBezTo>
                <a:cubicBezTo>
                  <a:pt x="4865982" y="624111"/>
                  <a:pt x="4861591" y="626120"/>
                  <a:pt x="4855787" y="626120"/>
                </a:cubicBezTo>
                <a:cubicBezTo>
                  <a:pt x="4854150" y="626120"/>
                  <a:pt x="4852587" y="625897"/>
                  <a:pt x="4851099" y="625450"/>
                </a:cubicBezTo>
                <a:lnTo>
                  <a:pt x="4851099" y="626343"/>
                </a:lnTo>
                <a:cubicBezTo>
                  <a:pt x="4863749" y="637505"/>
                  <a:pt x="4870074" y="652463"/>
                  <a:pt x="4870074" y="671215"/>
                </a:cubicBezTo>
                <a:cubicBezTo>
                  <a:pt x="4870074" y="682824"/>
                  <a:pt x="4867544" y="693242"/>
                  <a:pt x="4862484" y="702469"/>
                </a:cubicBezTo>
                <a:cubicBezTo>
                  <a:pt x="4857275" y="711994"/>
                  <a:pt x="4850132" y="719510"/>
                  <a:pt x="4841053" y="725016"/>
                </a:cubicBezTo>
                <a:cubicBezTo>
                  <a:pt x="4832272" y="730374"/>
                  <a:pt x="4822003" y="733053"/>
                  <a:pt x="4810246" y="733053"/>
                </a:cubicBezTo>
                <a:cubicBezTo>
                  <a:pt x="4798488" y="733053"/>
                  <a:pt x="4788219" y="730374"/>
                  <a:pt x="4779438" y="725016"/>
                </a:cubicBezTo>
                <a:cubicBezTo>
                  <a:pt x="4770360" y="719510"/>
                  <a:pt x="4763216" y="711994"/>
                  <a:pt x="4758007" y="702469"/>
                </a:cubicBezTo>
                <a:cubicBezTo>
                  <a:pt x="4752947" y="693242"/>
                  <a:pt x="4750417" y="682824"/>
                  <a:pt x="4750417" y="671215"/>
                </a:cubicBezTo>
                <a:cubicBezTo>
                  <a:pt x="4750417" y="659606"/>
                  <a:pt x="4752947" y="649188"/>
                  <a:pt x="4758007" y="639961"/>
                </a:cubicBezTo>
                <a:cubicBezTo>
                  <a:pt x="4763216" y="630436"/>
                  <a:pt x="4770360" y="622920"/>
                  <a:pt x="4779438" y="617414"/>
                </a:cubicBezTo>
                <a:cubicBezTo>
                  <a:pt x="4788517" y="611907"/>
                  <a:pt x="4798786" y="609154"/>
                  <a:pt x="4810246" y="609154"/>
                </a:cubicBezTo>
                <a:cubicBezTo>
                  <a:pt x="4814115" y="609154"/>
                  <a:pt x="4820068" y="609823"/>
                  <a:pt x="4828105" y="611163"/>
                </a:cubicBezTo>
                <a:cubicBezTo>
                  <a:pt x="4835249" y="612353"/>
                  <a:pt x="4840681" y="612949"/>
                  <a:pt x="4844402" y="612949"/>
                </a:cubicBezTo>
                <a:cubicBezTo>
                  <a:pt x="4849164" y="612949"/>
                  <a:pt x="4852662" y="612205"/>
                  <a:pt x="4854894" y="610716"/>
                </a:cubicBezTo>
                <a:cubicBezTo>
                  <a:pt x="4856829" y="609377"/>
                  <a:pt x="4857796" y="607070"/>
                  <a:pt x="4857796" y="603796"/>
                </a:cubicBezTo>
                <a:close/>
                <a:moveTo>
                  <a:pt x="4733599" y="588169"/>
                </a:moveTo>
                <a:lnTo>
                  <a:pt x="4749226" y="588169"/>
                </a:lnTo>
                <a:lnTo>
                  <a:pt x="4749226" y="603796"/>
                </a:lnTo>
                <a:cubicBezTo>
                  <a:pt x="4749226" y="611981"/>
                  <a:pt x="4747217" y="617935"/>
                  <a:pt x="4743198" y="621655"/>
                </a:cubicBezTo>
                <a:cubicBezTo>
                  <a:pt x="4739031" y="625525"/>
                  <a:pt x="4733004" y="627460"/>
                  <a:pt x="4725116" y="627460"/>
                </a:cubicBezTo>
                <a:lnTo>
                  <a:pt x="4722660" y="627460"/>
                </a:lnTo>
                <a:lnTo>
                  <a:pt x="4722660" y="729481"/>
                </a:lnTo>
                <a:lnTo>
                  <a:pt x="4704131" y="729481"/>
                </a:lnTo>
                <a:lnTo>
                  <a:pt x="4704131" y="712515"/>
                </a:lnTo>
                <a:lnTo>
                  <a:pt x="4703238" y="712515"/>
                </a:lnTo>
                <a:cubicBezTo>
                  <a:pt x="4700262" y="718170"/>
                  <a:pt x="4695127" y="723082"/>
                  <a:pt x="4687834" y="727249"/>
                </a:cubicBezTo>
                <a:cubicBezTo>
                  <a:pt x="4681137" y="731118"/>
                  <a:pt x="4673696" y="733053"/>
                  <a:pt x="4665510" y="733053"/>
                </a:cubicBezTo>
                <a:cubicBezTo>
                  <a:pt x="4651372" y="733053"/>
                  <a:pt x="4640656" y="728960"/>
                  <a:pt x="4633363" y="720775"/>
                </a:cubicBezTo>
                <a:cubicBezTo>
                  <a:pt x="4625922" y="712440"/>
                  <a:pt x="4622201" y="700906"/>
                  <a:pt x="4622201" y="686172"/>
                </a:cubicBezTo>
                <a:lnTo>
                  <a:pt x="4622201" y="612949"/>
                </a:lnTo>
                <a:lnTo>
                  <a:pt x="4641623" y="612949"/>
                </a:lnTo>
                <a:lnTo>
                  <a:pt x="4641623" y="683270"/>
                </a:lnTo>
                <a:cubicBezTo>
                  <a:pt x="4641623" y="694581"/>
                  <a:pt x="4644153" y="702767"/>
                  <a:pt x="4649214" y="707827"/>
                </a:cubicBezTo>
                <a:cubicBezTo>
                  <a:pt x="4654423" y="713036"/>
                  <a:pt x="4661194" y="715640"/>
                  <a:pt x="4669529" y="715640"/>
                </a:cubicBezTo>
                <a:cubicBezTo>
                  <a:pt x="4676077" y="715640"/>
                  <a:pt x="4681956" y="713854"/>
                  <a:pt x="4687165" y="710282"/>
                </a:cubicBezTo>
                <a:cubicBezTo>
                  <a:pt x="4692076" y="706859"/>
                  <a:pt x="4696020" y="702320"/>
                  <a:pt x="4698997" y="696665"/>
                </a:cubicBezTo>
                <a:cubicBezTo>
                  <a:pt x="4701824" y="691158"/>
                  <a:pt x="4703238" y="685205"/>
                  <a:pt x="4703238" y="678805"/>
                </a:cubicBezTo>
                <a:lnTo>
                  <a:pt x="4703238" y="612949"/>
                </a:lnTo>
                <a:lnTo>
                  <a:pt x="4725116" y="612949"/>
                </a:lnTo>
                <a:cubicBezTo>
                  <a:pt x="4730771" y="612949"/>
                  <a:pt x="4733599" y="609898"/>
                  <a:pt x="4733599" y="603796"/>
                </a:cubicBezTo>
                <a:close/>
                <a:moveTo>
                  <a:pt x="1624119" y="588169"/>
                </a:moveTo>
                <a:lnTo>
                  <a:pt x="1639746" y="588169"/>
                </a:lnTo>
                <a:lnTo>
                  <a:pt x="1639746" y="603796"/>
                </a:lnTo>
                <a:cubicBezTo>
                  <a:pt x="1639746" y="610493"/>
                  <a:pt x="1638258" y="615925"/>
                  <a:pt x="1635281" y="620093"/>
                </a:cubicBezTo>
                <a:cubicBezTo>
                  <a:pt x="1632305" y="624111"/>
                  <a:pt x="1627914" y="626120"/>
                  <a:pt x="1622110" y="626120"/>
                </a:cubicBezTo>
                <a:cubicBezTo>
                  <a:pt x="1620473" y="626120"/>
                  <a:pt x="1618910" y="625897"/>
                  <a:pt x="1617422" y="625450"/>
                </a:cubicBezTo>
                <a:lnTo>
                  <a:pt x="1617422" y="626343"/>
                </a:lnTo>
                <a:cubicBezTo>
                  <a:pt x="1630072" y="637505"/>
                  <a:pt x="1636397" y="652463"/>
                  <a:pt x="1636397" y="671215"/>
                </a:cubicBezTo>
                <a:cubicBezTo>
                  <a:pt x="1636397" y="682824"/>
                  <a:pt x="1633867" y="693242"/>
                  <a:pt x="1628807" y="702469"/>
                </a:cubicBezTo>
                <a:cubicBezTo>
                  <a:pt x="1623598" y="711994"/>
                  <a:pt x="1616455" y="719510"/>
                  <a:pt x="1607376" y="725016"/>
                </a:cubicBezTo>
                <a:cubicBezTo>
                  <a:pt x="1598595" y="730374"/>
                  <a:pt x="1588326" y="733053"/>
                  <a:pt x="1576569" y="733053"/>
                </a:cubicBezTo>
                <a:cubicBezTo>
                  <a:pt x="1564811" y="733053"/>
                  <a:pt x="1554542" y="730374"/>
                  <a:pt x="1545761" y="725016"/>
                </a:cubicBezTo>
                <a:cubicBezTo>
                  <a:pt x="1536683" y="719510"/>
                  <a:pt x="1529539" y="711994"/>
                  <a:pt x="1524330" y="702469"/>
                </a:cubicBezTo>
                <a:cubicBezTo>
                  <a:pt x="1519270" y="693242"/>
                  <a:pt x="1516740" y="682824"/>
                  <a:pt x="1516740" y="671215"/>
                </a:cubicBezTo>
                <a:cubicBezTo>
                  <a:pt x="1516740" y="659606"/>
                  <a:pt x="1519270" y="649188"/>
                  <a:pt x="1524330" y="639961"/>
                </a:cubicBezTo>
                <a:cubicBezTo>
                  <a:pt x="1529539" y="630436"/>
                  <a:pt x="1536683" y="622920"/>
                  <a:pt x="1545761" y="617414"/>
                </a:cubicBezTo>
                <a:cubicBezTo>
                  <a:pt x="1554840" y="611907"/>
                  <a:pt x="1565109" y="609154"/>
                  <a:pt x="1576569" y="609154"/>
                </a:cubicBezTo>
                <a:cubicBezTo>
                  <a:pt x="1580438" y="609154"/>
                  <a:pt x="1586391" y="609823"/>
                  <a:pt x="1594428" y="611163"/>
                </a:cubicBezTo>
                <a:cubicBezTo>
                  <a:pt x="1601572" y="612353"/>
                  <a:pt x="1607004" y="612949"/>
                  <a:pt x="1610725" y="612949"/>
                </a:cubicBezTo>
                <a:cubicBezTo>
                  <a:pt x="1615487" y="612949"/>
                  <a:pt x="1618985" y="612205"/>
                  <a:pt x="1621217" y="610716"/>
                </a:cubicBezTo>
                <a:cubicBezTo>
                  <a:pt x="1623152" y="609377"/>
                  <a:pt x="1624119" y="607070"/>
                  <a:pt x="1624119" y="603796"/>
                </a:cubicBezTo>
                <a:close/>
                <a:moveTo>
                  <a:pt x="1316194" y="579909"/>
                </a:moveTo>
                <a:lnTo>
                  <a:pt x="1335616" y="579909"/>
                </a:lnTo>
                <a:lnTo>
                  <a:pt x="1335616" y="612949"/>
                </a:lnTo>
                <a:lnTo>
                  <a:pt x="1364191" y="612949"/>
                </a:lnTo>
                <a:lnTo>
                  <a:pt x="1364191" y="630585"/>
                </a:lnTo>
                <a:lnTo>
                  <a:pt x="1335616" y="630585"/>
                </a:lnTo>
                <a:lnTo>
                  <a:pt x="1335616" y="693986"/>
                </a:lnTo>
                <a:cubicBezTo>
                  <a:pt x="1335616" y="700534"/>
                  <a:pt x="1336806" y="705297"/>
                  <a:pt x="1339188" y="708273"/>
                </a:cubicBezTo>
                <a:cubicBezTo>
                  <a:pt x="1342015" y="711547"/>
                  <a:pt x="1346257" y="713185"/>
                  <a:pt x="1351913" y="713185"/>
                </a:cubicBezTo>
                <a:cubicBezTo>
                  <a:pt x="1356824" y="713185"/>
                  <a:pt x="1361065" y="711919"/>
                  <a:pt x="1364637" y="709389"/>
                </a:cubicBezTo>
                <a:lnTo>
                  <a:pt x="1364637" y="728365"/>
                </a:lnTo>
                <a:cubicBezTo>
                  <a:pt x="1362554" y="729407"/>
                  <a:pt x="1360247" y="730151"/>
                  <a:pt x="1357717" y="730597"/>
                </a:cubicBezTo>
                <a:cubicBezTo>
                  <a:pt x="1355336" y="731044"/>
                  <a:pt x="1352285" y="731267"/>
                  <a:pt x="1348564" y="731267"/>
                </a:cubicBezTo>
                <a:cubicBezTo>
                  <a:pt x="1343653" y="731267"/>
                  <a:pt x="1339262" y="730523"/>
                  <a:pt x="1335393" y="729035"/>
                </a:cubicBezTo>
                <a:cubicBezTo>
                  <a:pt x="1331225" y="727398"/>
                  <a:pt x="1327877" y="725314"/>
                  <a:pt x="1325347" y="722784"/>
                </a:cubicBezTo>
                <a:cubicBezTo>
                  <a:pt x="1319245" y="716980"/>
                  <a:pt x="1316194" y="709017"/>
                  <a:pt x="1316194" y="698897"/>
                </a:cubicBezTo>
                <a:lnTo>
                  <a:pt x="1316194" y="630585"/>
                </a:lnTo>
                <a:lnTo>
                  <a:pt x="1295879" y="630585"/>
                </a:lnTo>
                <a:lnTo>
                  <a:pt x="1295879" y="612949"/>
                </a:lnTo>
                <a:lnTo>
                  <a:pt x="1316194" y="612949"/>
                </a:lnTo>
                <a:close/>
                <a:moveTo>
                  <a:pt x="5404367" y="565845"/>
                </a:moveTo>
                <a:lnTo>
                  <a:pt x="5423789" y="565845"/>
                </a:lnTo>
                <a:lnTo>
                  <a:pt x="5423789" y="729481"/>
                </a:lnTo>
                <a:lnTo>
                  <a:pt x="5404367" y="729481"/>
                </a:lnTo>
                <a:close/>
                <a:moveTo>
                  <a:pt x="5169814" y="565845"/>
                </a:moveTo>
                <a:lnTo>
                  <a:pt x="5189236" y="565845"/>
                </a:lnTo>
                <a:lnTo>
                  <a:pt x="5189236" y="729481"/>
                </a:lnTo>
                <a:lnTo>
                  <a:pt x="5170707" y="729481"/>
                </a:lnTo>
                <a:lnTo>
                  <a:pt x="5170707" y="712292"/>
                </a:lnTo>
                <a:lnTo>
                  <a:pt x="5169814" y="712292"/>
                </a:lnTo>
                <a:cubicBezTo>
                  <a:pt x="5166391" y="717947"/>
                  <a:pt x="5161033" y="722858"/>
                  <a:pt x="5153741" y="727026"/>
                </a:cubicBezTo>
                <a:cubicBezTo>
                  <a:pt x="5146746" y="731044"/>
                  <a:pt x="5138858" y="733053"/>
                  <a:pt x="5130077" y="733053"/>
                </a:cubicBezTo>
                <a:cubicBezTo>
                  <a:pt x="5119213" y="733053"/>
                  <a:pt x="5109688" y="730449"/>
                  <a:pt x="5101502" y="725240"/>
                </a:cubicBezTo>
                <a:cubicBezTo>
                  <a:pt x="5093168" y="720031"/>
                  <a:pt x="5086545" y="712664"/>
                  <a:pt x="5081634" y="703139"/>
                </a:cubicBezTo>
                <a:cubicBezTo>
                  <a:pt x="5076722" y="693762"/>
                  <a:pt x="5074267" y="683121"/>
                  <a:pt x="5074267" y="671215"/>
                </a:cubicBezTo>
                <a:cubicBezTo>
                  <a:pt x="5074267" y="659458"/>
                  <a:pt x="5076722" y="648891"/>
                  <a:pt x="5081634" y="639515"/>
                </a:cubicBezTo>
                <a:cubicBezTo>
                  <a:pt x="5086694" y="629841"/>
                  <a:pt x="5093317" y="622399"/>
                  <a:pt x="5101502" y="617190"/>
                </a:cubicBezTo>
                <a:cubicBezTo>
                  <a:pt x="5109985" y="611833"/>
                  <a:pt x="5119510" y="609154"/>
                  <a:pt x="5130077" y="609154"/>
                </a:cubicBezTo>
                <a:cubicBezTo>
                  <a:pt x="5138709" y="609154"/>
                  <a:pt x="5146597" y="611237"/>
                  <a:pt x="5153741" y="615404"/>
                </a:cubicBezTo>
                <a:cubicBezTo>
                  <a:pt x="5161033" y="619720"/>
                  <a:pt x="5166391" y="624706"/>
                  <a:pt x="5169814" y="630362"/>
                </a:cubicBezTo>
                <a:lnTo>
                  <a:pt x="5170707" y="630362"/>
                </a:lnTo>
                <a:lnTo>
                  <a:pt x="5169814" y="614065"/>
                </a:lnTo>
                <a:close/>
                <a:moveTo>
                  <a:pt x="4579264" y="565845"/>
                </a:moveTo>
                <a:lnTo>
                  <a:pt x="4598686" y="565845"/>
                </a:lnTo>
                <a:lnTo>
                  <a:pt x="4598686" y="580802"/>
                </a:lnTo>
                <a:lnTo>
                  <a:pt x="4613197" y="580802"/>
                </a:lnTo>
                <a:lnTo>
                  <a:pt x="4613197" y="596206"/>
                </a:lnTo>
                <a:lnTo>
                  <a:pt x="4598686" y="596206"/>
                </a:lnTo>
                <a:lnTo>
                  <a:pt x="4598686" y="729481"/>
                </a:lnTo>
                <a:lnTo>
                  <a:pt x="4580157" y="729481"/>
                </a:lnTo>
                <a:lnTo>
                  <a:pt x="4580157" y="712292"/>
                </a:lnTo>
                <a:lnTo>
                  <a:pt x="4579264" y="712292"/>
                </a:lnTo>
                <a:cubicBezTo>
                  <a:pt x="4575841" y="717947"/>
                  <a:pt x="4570483" y="722858"/>
                  <a:pt x="4563191" y="727026"/>
                </a:cubicBezTo>
                <a:cubicBezTo>
                  <a:pt x="4556196" y="731044"/>
                  <a:pt x="4548308" y="733053"/>
                  <a:pt x="4539527" y="733053"/>
                </a:cubicBezTo>
                <a:cubicBezTo>
                  <a:pt x="4528663" y="733053"/>
                  <a:pt x="4519138" y="730449"/>
                  <a:pt x="4510952" y="725240"/>
                </a:cubicBezTo>
                <a:cubicBezTo>
                  <a:pt x="4502618" y="720031"/>
                  <a:pt x="4495995" y="712664"/>
                  <a:pt x="4491084" y="703139"/>
                </a:cubicBezTo>
                <a:cubicBezTo>
                  <a:pt x="4486172" y="693762"/>
                  <a:pt x="4483717" y="683121"/>
                  <a:pt x="4483717" y="671215"/>
                </a:cubicBezTo>
                <a:cubicBezTo>
                  <a:pt x="4483717" y="659458"/>
                  <a:pt x="4486172" y="648891"/>
                  <a:pt x="4491084" y="639515"/>
                </a:cubicBezTo>
                <a:cubicBezTo>
                  <a:pt x="4496144" y="629841"/>
                  <a:pt x="4502767" y="622399"/>
                  <a:pt x="4510952" y="617190"/>
                </a:cubicBezTo>
                <a:cubicBezTo>
                  <a:pt x="4519435" y="611833"/>
                  <a:pt x="4528960" y="609154"/>
                  <a:pt x="4539527" y="609154"/>
                </a:cubicBezTo>
                <a:cubicBezTo>
                  <a:pt x="4548159" y="609154"/>
                  <a:pt x="4556047" y="611237"/>
                  <a:pt x="4563191" y="615404"/>
                </a:cubicBezTo>
                <a:cubicBezTo>
                  <a:pt x="4570483" y="619720"/>
                  <a:pt x="4575841" y="624706"/>
                  <a:pt x="4579264" y="630362"/>
                </a:cubicBezTo>
                <a:lnTo>
                  <a:pt x="4580157" y="630362"/>
                </a:lnTo>
                <a:lnTo>
                  <a:pt x="4579264" y="614735"/>
                </a:lnTo>
                <a:lnTo>
                  <a:pt x="4579264" y="596206"/>
                </a:lnTo>
                <a:lnTo>
                  <a:pt x="4543992" y="596206"/>
                </a:lnTo>
                <a:lnTo>
                  <a:pt x="4543992" y="580802"/>
                </a:lnTo>
                <a:lnTo>
                  <a:pt x="4579264" y="580802"/>
                </a:lnTo>
                <a:close/>
                <a:moveTo>
                  <a:pt x="4051817" y="565845"/>
                </a:moveTo>
                <a:lnTo>
                  <a:pt x="4071240" y="565845"/>
                </a:lnTo>
                <a:lnTo>
                  <a:pt x="4071240" y="614065"/>
                </a:lnTo>
                <a:lnTo>
                  <a:pt x="4070123" y="630138"/>
                </a:lnTo>
                <a:lnTo>
                  <a:pt x="4071240" y="630138"/>
                </a:lnTo>
                <a:cubicBezTo>
                  <a:pt x="4074216" y="624334"/>
                  <a:pt x="4079276" y="619348"/>
                  <a:pt x="4086420" y="615181"/>
                </a:cubicBezTo>
                <a:cubicBezTo>
                  <a:pt x="4093266" y="611163"/>
                  <a:pt x="4100856" y="609154"/>
                  <a:pt x="4109191" y="609154"/>
                </a:cubicBezTo>
                <a:cubicBezTo>
                  <a:pt x="4123329" y="609154"/>
                  <a:pt x="4134119" y="613321"/>
                  <a:pt x="4141561" y="621655"/>
                </a:cubicBezTo>
                <a:cubicBezTo>
                  <a:pt x="4149002" y="629990"/>
                  <a:pt x="4152723" y="641003"/>
                  <a:pt x="4152723" y="654695"/>
                </a:cubicBezTo>
                <a:lnTo>
                  <a:pt x="4152723" y="729481"/>
                </a:lnTo>
                <a:lnTo>
                  <a:pt x="4133301" y="729481"/>
                </a:lnTo>
                <a:lnTo>
                  <a:pt x="4133301" y="657597"/>
                </a:lnTo>
                <a:cubicBezTo>
                  <a:pt x="4133301" y="647179"/>
                  <a:pt x="4130622" y="639440"/>
                  <a:pt x="4125264" y="634380"/>
                </a:cubicBezTo>
                <a:cubicBezTo>
                  <a:pt x="4120055" y="629320"/>
                  <a:pt x="4113135" y="626790"/>
                  <a:pt x="4104503" y="626790"/>
                </a:cubicBezTo>
                <a:cubicBezTo>
                  <a:pt x="4098698" y="626790"/>
                  <a:pt x="4093117" y="628650"/>
                  <a:pt x="4087759" y="632371"/>
                </a:cubicBezTo>
                <a:cubicBezTo>
                  <a:pt x="4082699" y="635943"/>
                  <a:pt x="4078681" y="640631"/>
                  <a:pt x="4075704" y="646435"/>
                </a:cubicBezTo>
                <a:cubicBezTo>
                  <a:pt x="4072728" y="652388"/>
                  <a:pt x="4071240" y="658416"/>
                  <a:pt x="4071240" y="664518"/>
                </a:cubicBezTo>
                <a:lnTo>
                  <a:pt x="4071240" y="729481"/>
                </a:lnTo>
                <a:lnTo>
                  <a:pt x="4051817" y="729481"/>
                </a:lnTo>
                <a:close/>
                <a:moveTo>
                  <a:pt x="1389640" y="565845"/>
                </a:moveTo>
                <a:lnTo>
                  <a:pt x="1409063" y="565845"/>
                </a:lnTo>
                <a:lnTo>
                  <a:pt x="1409063" y="614065"/>
                </a:lnTo>
                <a:lnTo>
                  <a:pt x="1407946" y="630138"/>
                </a:lnTo>
                <a:lnTo>
                  <a:pt x="1409063" y="630138"/>
                </a:lnTo>
                <a:cubicBezTo>
                  <a:pt x="1412039" y="624334"/>
                  <a:pt x="1417099" y="619348"/>
                  <a:pt x="1424243" y="615181"/>
                </a:cubicBezTo>
                <a:cubicBezTo>
                  <a:pt x="1431089" y="611163"/>
                  <a:pt x="1438679" y="609154"/>
                  <a:pt x="1447014" y="609154"/>
                </a:cubicBezTo>
                <a:cubicBezTo>
                  <a:pt x="1461152" y="609154"/>
                  <a:pt x="1471942" y="613321"/>
                  <a:pt x="1479384" y="621655"/>
                </a:cubicBezTo>
                <a:cubicBezTo>
                  <a:pt x="1486825" y="629990"/>
                  <a:pt x="1490546" y="641003"/>
                  <a:pt x="1490546" y="654695"/>
                </a:cubicBezTo>
                <a:lnTo>
                  <a:pt x="1490546" y="729481"/>
                </a:lnTo>
                <a:lnTo>
                  <a:pt x="1471124" y="729481"/>
                </a:lnTo>
                <a:lnTo>
                  <a:pt x="1471124" y="657597"/>
                </a:lnTo>
                <a:cubicBezTo>
                  <a:pt x="1471124" y="647179"/>
                  <a:pt x="1468445" y="639440"/>
                  <a:pt x="1463087" y="634380"/>
                </a:cubicBezTo>
                <a:cubicBezTo>
                  <a:pt x="1457878" y="629320"/>
                  <a:pt x="1450958" y="626790"/>
                  <a:pt x="1442326" y="626790"/>
                </a:cubicBezTo>
                <a:cubicBezTo>
                  <a:pt x="1436521" y="626790"/>
                  <a:pt x="1430940" y="628650"/>
                  <a:pt x="1425582" y="632371"/>
                </a:cubicBezTo>
                <a:cubicBezTo>
                  <a:pt x="1420522" y="635943"/>
                  <a:pt x="1416504" y="640631"/>
                  <a:pt x="1413527" y="646435"/>
                </a:cubicBezTo>
                <a:cubicBezTo>
                  <a:pt x="1410551" y="652388"/>
                  <a:pt x="1409063" y="658416"/>
                  <a:pt x="1409063" y="664518"/>
                </a:cubicBezTo>
                <a:lnTo>
                  <a:pt x="1409063" y="729481"/>
                </a:lnTo>
                <a:lnTo>
                  <a:pt x="1389640" y="729481"/>
                </a:lnTo>
                <a:close/>
                <a:moveTo>
                  <a:pt x="599066" y="565845"/>
                </a:moveTo>
                <a:lnTo>
                  <a:pt x="618488" y="565845"/>
                </a:lnTo>
                <a:lnTo>
                  <a:pt x="618488" y="614065"/>
                </a:lnTo>
                <a:lnTo>
                  <a:pt x="617371" y="630138"/>
                </a:lnTo>
                <a:lnTo>
                  <a:pt x="618488" y="630138"/>
                </a:lnTo>
                <a:cubicBezTo>
                  <a:pt x="621464" y="624334"/>
                  <a:pt x="626524" y="619348"/>
                  <a:pt x="633668" y="615181"/>
                </a:cubicBezTo>
                <a:cubicBezTo>
                  <a:pt x="640514" y="611163"/>
                  <a:pt x="648104" y="609154"/>
                  <a:pt x="656439" y="609154"/>
                </a:cubicBezTo>
                <a:cubicBezTo>
                  <a:pt x="670577" y="609154"/>
                  <a:pt x="681367" y="613321"/>
                  <a:pt x="688809" y="621655"/>
                </a:cubicBezTo>
                <a:cubicBezTo>
                  <a:pt x="696250" y="629990"/>
                  <a:pt x="699971" y="641003"/>
                  <a:pt x="699971" y="654695"/>
                </a:cubicBezTo>
                <a:lnTo>
                  <a:pt x="699971" y="729481"/>
                </a:lnTo>
                <a:lnTo>
                  <a:pt x="680549" y="729481"/>
                </a:lnTo>
                <a:lnTo>
                  <a:pt x="680549" y="657597"/>
                </a:lnTo>
                <a:cubicBezTo>
                  <a:pt x="680549" y="647179"/>
                  <a:pt x="677870" y="639440"/>
                  <a:pt x="672512" y="634380"/>
                </a:cubicBezTo>
                <a:cubicBezTo>
                  <a:pt x="667303" y="629320"/>
                  <a:pt x="660383" y="626790"/>
                  <a:pt x="651751" y="626790"/>
                </a:cubicBezTo>
                <a:cubicBezTo>
                  <a:pt x="645946" y="626790"/>
                  <a:pt x="640365" y="628650"/>
                  <a:pt x="635007" y="632371"/>
                </a:cubicBezTo>
                <a:cubicBezTo>
                  <a:pt x="629947" y="635943"/>
                  <a:pt x="625929" y="640631"/>
                  <a:pt x="622953" y="646435"/>
                </a:cubicBezTo>
                <a:cubicBezTo>
                  <a:pt x="619976" y="652388"/>
                  <a:pt x="618488" y="658416"/>
                  <a:pt x="618488" y="664518"/>
                </a:cubicBezTo>
                <a:lnTo>
                  <a:pt x="618488" y="729481"/>
                </a:lnTo>
                <a:lnTo>
                  <a:pt x="599066" y="729481"/>
                </a:lnTo>
                <a:close/>
                <a:moveTo>
                  <a:pt x="484765" y="565845"/>
                </a:moveTo>
                <a:lnTo>
                  <a:pt x="504188" y="565845"/>
                </a:lnTo>
                <a:lnTo>
                  <a:pt x="504188" y="668759"/>
                </a:lnTo>
                <a:lnTo>
                  <a:pt x="558882" y="612949"/>
                </a:lnTo>
                <a:lnTo>
                  <a:pt x="583662" y="612949"/>
                </a:lnTo>
                <a:lnTo>
                  <a:pt x="583662" y="613842"/>
                </a:lnTo>
                <a:lnTo>
                  <a:pt x="537897" y="660053"/>
                </a:lnTo>
                <a:lnTo>
                  <a:pt x="585001" y="728588"/>
                </a:lnTo>
                <a:lnTo>
                  <a:pt x="585001" y="729481"/>
                </a:lnTo>
                <a:lnTo>
                  <a:pt x="561784" y="729481"/>
                </a:lnTo>
                <a:lnTo>
                  <a:pt x="524279" y="673447"/>
                </a:lnTo>
                <a:lnTo>
                  <a:pt x="504188" y="693539"/>
                </a:lnTo>
                <a:lnTo>
                  <a:pt x="504188" y="729481"/>
                </a:lnTo>
                <a:lnTo>
                  <a:pt x="484765" y="729481"/>
                </a:lnTo>
                <a:close/>
                <a:moveTo>
                  <a:pt x="5463378" y="563612"/>
                </a:moveTo>
                <a:cubicBezTo>
                  <a:pt x="5467396" y="563612"/>
                  <a:pt x="5470670" y="564877"/>
                  <a:pt x="5473200" y="567407"/>
                </a:cubicBezTo>
                <a:cubicBezTo>
                  <a:pt x="5475879" y="570086"/>
                  <a:pt x="5477219" y="573435"/>
                  <a:pt x="5477219" y="577453"/>
                </a:cubicBezTo>
                <a:cubicBezTo>
                  <a:pt x="5477219" y="581323"/>
                  <a:pt x="5475879" y="584597"/>
                  <a:pt x="5473200" y="587276"/>
                </a:cubicBezTo>
                <a:cubicBezTo>
                  <a:pt x="5470372" y="590104"/>
                  <a:pt x="5467098" y="591518"/>
                  <a:pt x="5463378" y="591518"/>
                </a:cubicBezTo>
                <a:cubicBezTo>
                  <a:pt x="5459657" y="591518"/>
                  <a:pt x="5456383" y="590104"/>
                  <a:pt x="5453555" y="587276"/>
                </a:cubicBezTo>
                <a:cubicBezTo>
                  <a:pt x="5450727" y="584448"/>
                  <a:pt x="5449313" y="581174"/>
                  <a:pt x="5449313" y="577453"/>
                </a:cubicBezTo>
                <a:cubicBezTo>
                  <a:pt x="5449313" y="573584"/>
                  <a:pt x="5450727" y="570235"/>
                  <a:pt x="5453555" y="567407"/>
                </a:cubicBezTo>
                <a:cubicBezTo>
                  <a:pt x="5456085" y="564877"/>
                  <a:pt x="5459359" y="563612"/>
                  <a:pt x="5463378" y="563612"/>
                </a:cubicBezTo>
                <a:close/>
                <a:moveTo>
                  <a:pt x="1905851" y="563612"/>
                </a:moveTo>
                <a:cubicBezTo>
                  <a:pt x="1909869" y="563612"/>
                  <a:pt x="1913143" y="564877"/>
                  <a:pt x="1915673" y="567407"/>
                </a:cubicBezTo>
                <a:cubicBezTo>
                  <a:pt x="1918352" y="570086"/>
                  <a:pt x="1919692" y="573435"/>
                  <a:pt x="1919692" y="577453"/>
                </a:cubicBezTo>
                <a:cubicBezTo>
                  <a:pt x="1919692" y="581323"/>
                  <a:pt x="1918352" y="584597"/>
                  <a:pt x="1915673" y="587276"/>
                </a:cubicBezTo>
                <a:cubicBezTo>
                  <a:pt x="1912846" y="590104"/>
                  <a:pt x="1909571" y="591518"/>
                  <a:pt x="1905851" y="591518"/>
                </a:cubicBezTo>
                <a:cubicBezTo>
                  <a:pt x="1902130" y="591518"/>
                  <a:pt x="1898856" y="590104"/>
                  <a:pt x="1896028" y="587276"/>
                </a:cubicBezTo>
                <a:cubicBezTo>
                  <a:pt x="1893200" y="584448"/>
                  <a:pt x="1891787" y="581174"/>
                  <a:pt x="1891787" y="577453"/>
                </a:cubicBezTo>
                <a:cubicBezTo>
                  <a:pt x="1891787" y="573584"/>
                  <a:pt x="1893200" y="570235"/>
                  <a:pt x="1896028" y="567407"/>
                </a:cubicBezTo>
                <a:cubicBezTo>
                  <a:pt x="1898558" y="564877"/>
                  <a:pt x="1901832" y="563612"/>
                  <a:pt x="1905851" y="563612"/>
                </a:cubicBezTo>
                <a:close/>
                <a:moveTo>
                  <a:pt x="1667726" y="563612"/>
                </a:moveTo>
                <a:cubicBezTo>
                  <a:pt x="1671744" y="563612"/>
                  <a:pt x="1675018" y="564877"/>
                  <a:pt x="1677548" y="567407"/>
                </a:cubicBezTo>
                <a:cubicBezTo>
                  <a:pt x="1680227" y="570086"/>
                  <a:pt x="1681567" y="573435"/>
                  <a:pt x="1681567" y="577453"/>
                </a:cubicBezTo>
                <a:cubicBezTo>
                  <a:pt x="1681567" y="581323"/>
                  <a:pt x="1680227" y="584597"/>
                  <a:pt x="1677548" y="587276"/>
                </a:cubicBezTo>
                <a:cubicBezTo>
                  <a:pt x="1674721" y="590104"/>
                  <a:pt x="1671446" y="591518"/>
                  <a:pt x="1667726" y="591518"/>
                </a:cubicBezTo>
                <a:cubicBezTo>
                  <a:pt x="1664005" y="591518"/>
                  <a:pt x="1660731" y="590104"/>
                  <a:pt x="1657903" y="587276"/>
                </a:cubicBezTo>
                <a:cubicBezTo>
                  <a:pt x="1655075" y="584448"/>
                  <a:pt x="1653662" y="581174"/>
                  <a:pt x="1653662" y="577453"/>
                </a:cubicBezTo>
                <a:cubicBezTo>
                  <a:pt x="1653662" y="573584"/>
                  <a:pt x="1655075" y="570235"/>
                  <a:pt x="1657903" y="567407"/>
                </a:cubicBezTo>
                <a:cubicBezTo>
                  <a:pt x="1660433" y="564877"/>
                  <a:pt x="1663707" y="563612"/>
                  <a:pt x="1667726" y="563612"/>
                </a:cubicBezTo>
                <a:close/>
                <a:moveTo>
                  <a:pt x="391376" y="563612"/>
                </a:moveTo>
                <a:cubicBezTo>
                  <a:pt x="395395" y="563612"/>
                  <a:pt x="398668" y="564877"/>
                  <a:pt x="401199" y="567407"/>
                </a:cubicBezTo>
                <a:cubicBezTo>
                  <a:pt x="403878" y="570086"/>
                  <a:pt x="405217" y="573435"/>
                  <a:pt x="405217" y="577453"/>
                </a:cubicBezTo>
                <a:cubicBezTo>
                  <a:pt x="405217" y="581323"/>
                  <a:pt x="403878" y="584597"/>
                  <a:pt x="401199" y="587276"/>
                </a:cubicBezTo>
                <a:cubicBezTo>
                  <a:pt x="398371" y="590104"/>
                  <a:pt x="395096" y="591518"/>
                  <a:pt x="391376" y="591518"/>
                </a:cubicBezTo>
                <a:cubicBezTo>
                  <a:pt x="387655" y="591518"/>
                  <a:pt x="384381" y="590104"/>
                  <a:pt x="381553" y="587276"/>
                </a:cubicBezTo>
                <a:cubicBezTo>
                  <a:pt x="378726" y="584448"/>
                  <a:pt x="377312" y="581174"/>
                  <a:pt x="377312" y="577453"/>
                </a:cubicBezTo>
                <a:cubicBezTo>
                  <a:pt x="377312" y="573584"/>
                  <a:pt x="378726" y="570235"/>
                  <a:pt x="381553" y="567407"/>
                </a:cubicBezTo>
                <a:cubicBezTo>
                  <a:pt x="384084" y="564877"/>
                  <a:pt x="387357" y="563612"/>
                  <a:pt x="391376" y="563612"/>
                </a:cubicBezTo>
                <a:close/>
                <a:moveTo>
                  <a:pt x="291512" y="561380"/>
                </a:moveTo>
                <a:lnTo>
                  <a:pt x="308702" y="561380"/>
                </a:lnTo>
                <a:lnTo>
                  <a:pt x="332365" y="587946"/>
                </a:lnTo>
                <a:lnTo>
                  <a:pt x="332365" y="589062"/>
                </a:lnTo>
                <a:lnTo>
                  <a:pt x="313613" y="589062"/>
                </a:lnTo>
                <a:lnTo>
                  <a:pt x="300888" y="576114"/>
                </a:lnTo>
                <a:lnTo>
                  <a:pt x="299102" y="576114"/>
                </a:lnTo>
                <a:lnTo>
                  <a:pt x="287047" y="589062"/>
                </a:lnTo>
                <a:lnTo>
                  <a:pt x="268295" y="589062"/>
                </a:lnTo>
                <a:lnTo>
                  <a:pt x="268295" y="587946"/>
                </a:lnTo>
                <a:close/>
                <a:moveTo>
                  <a:pt x="5541587" y="561157"/>
                </a:moveTo>
                <a:lnTo>
                  <a:pt x="5558776" y="561157"/>
                </a:lnTo>
                <a:lnTo>
                  <a:pt x="5581994" y="587946"/>
                </a:lnTo>
                <a:lnTo>
                  <a:pt x="5581994" y="589062"/>
                </a:lnTo>
                <a:lnTo>
                  <a:pt x="5563241" y="589062"/>
                </a:lnTo>
                <a:lnTo>
                  <a:pt x="5550963" y="574551"/>
                </a:lnTo>
                <a:lnTo>
                  <a:pt x="5549177" y="574551"/>
                </a:lnTo>
                <a:lnTo>
                  <a:pt x="5536899" y="589062"/>
                </a:lnTo>
                <a:lnTo>
                  <a:pt x="5518146" y="589062"/>
                </a:lnTo>
                <a:lnTo>
                  <a:pt x="5518146" y="587946"/>
                </a:lnTo>
                <a:close/>
                <a:moveTo>
                  <a:pt x="4221333" y="561157"/>
                </a:moveTo>
                <a:lnTo>
                  <a:pt x="4238522" y="561157"/>
                </a:lnTo>
                <a:lnTo>
                  <a:pt x="4261963" y="587946"/>
                </a:lnTo>
                <a:lnTo>
                  <a:pt x="4261963" y="589062"/>
                </a:lnTo>
                <a:lnTo>
                  <a:pt x="4243210" y="589062"/>
                </a:lnTo>
                <a:lnTo>
                  <a:pt x="4230709" y="574551"/>
                </a:lnTo>
                <a:lnTo>
                  <a:pt x="4228923" y="574551"/>
                </a:lnTo>
                <a:lnTo>
                  <a:pt x="4216868" y="589062"/>
                </a:lnTo>
                <a:lnTo>
                  <a:pt x="4198116" y="589062"/>
                </a:lnTo>
                <a:lnTo>
                  <a:pt x="4198116" y="587946"/>
                </a:lnTo>
                <a:close/>
                <a:moveTo>
                  <a:pt x="1552235" y="561157"/>
                </a:moveTo>
                <a:lnTo>
                  <a:pt x="1573443" y="561157"/>
                </a:lnTo>
                <a:lnTo>
                  <a:pt x="1585275" y="590178"/>
                </a:lnTo>
                <a:lnTo>
                  <a:pt x="1568085" y="590178"/>
                </a:lnTo>
                <a:close/>
                <a:moveTo>
                  <a:pt x="5249363" y="560487"/>
                </a:moveTo>
                <a:cubicBezTo>
                  <a:pt x="5253977" y="560487"/>
                  <a:pt x="5260079" y="562794"/>
                  <a:pt x="5267669" y="567407"/>
                </a:cubicBezTo>
                <a:cubicBezTo>
                  <a:pt x="5271836" y="569937"/>
                  <a:pt x="5274813" y="571202"/>
                  <a:pt x="5276598" y="571202"/>
                </a:cubicBezTo>
                <a:cubicBezTo>
                  <a:pt x="5281659" y="571202"/>
                  <a:pt x="5284412" y="568449"/>
                  <a:pt x="5284858" y="562943"/>
                </a:cubicBezTo>
                <a:lnTo>
                  <a:pt x="5300932" y="562943"/>
                </a:lnTo>
                <a:cubicBezTo>
                  <a:pt x="5300932" y="571277"/>
                  <a:pt x="5298402" y="577676"/>
                  <a:pt x="5293342" y="582141"/>
                </a:cubicBezTo>
                <a:cubicBezTo>
                  <a:pt x="5288430" y="586457"/>
                  <a:pt x="5282700" y="588615"/>
                  <a:pt x="5276152" y="588615"/>
                </a:cubicBezTo>
                <a:cubicBezTo>
                  <a:pt x="5273324" y="588615"/>
                  <a:pt x="5270645" y="588094"/>
                  <a:pt x="5268115" y="587053"/>
                </a:cubicBezTo>
                <a:cubicBezTo>
                  <a:pt x="5264692" y="585713"/>
                  <a:pt x="5261418" y="584076"/>
                  <a:pt x="5258293" y="582141"/>
                </a:cubicBezTo>
                <a:cubicBezTo>
                  <a:pt x="5253530" y="579314"/>
                  <a:pt x="5250479" y="577900"/>
                  <a:pt x="5249140" y="577900"/>
                </a:cubicBezTo>
                <a:cubicBezTo>
                  <a:pt x="5244080" y="577900"/>
                  <a:pt x="5241326" y="580727"/>
                  <a:pt x="5240880" y="586383"/>
                </a:cubicBezTo>
                <a:lnTo>
                  <a:pt x="5225030" y="586383"/>
                </a:lnTo>
                <a:cubicBezTo>
                  <a:pt x="5225030" y="577900"/>
                  <a:pt x="5227485" y="571500"/>
                  <a:pt x="5232397" y="567184"/>
                </a:cubicBezTo>
                <a:cubicBezTo>
                  <a:pt x="5237457" y="562719"/>
                  <a:pt x="5243112" y="560487"/>
                  <a:pt x="5249363" y="560487"/>
                </a:cubicBezTo>
                <a:close/>
                <a:moveTo>
                  <a:pt x="905949" y="552450"/>
                </a:moveTo>
                <a:cubicBezTo>
                  <a:pt x="913539" y="552450"/>
                  <a:pt x="919344" y="554236"/>
                  <a:pt x="923362" y="557808"/>
                </a:cubicBezTo>
                <a:cubicBezTo>
                  <a:pt x="927380" y="561380"/>
                  <a:pt x="929389" y="566589"/>
                  <a:pt x="929389" y="573435"/>
                </a:cubicBezTo>
                <a:cubicBezTo>
                  <a:pt x="929389" y="580579"/>
                  <a:pt x="927157" y="586160"/>
                  <a:pt x="922692" y="590178"/>
                </a:cubicBezTo>
                <a:cubicBezTo>
                  <a:pt x="917930" y="594494"/>
                  <a:pt x="911902" y="597173"/>
                  <a:pt x="904610" y="598215"/>
                </a:cubicBezTo>
                <a:lnTo>
                  <a:pt x="901038" y="586160"/>
                </a:lnTo>
                <a:cubicBezTo>
                  <a:pt x="905949" y="584820"/>
                  <a:pt x="909372" y="583258"/>
                  <a:pt x="911307" y="581472"/>
                </a:cubicBezTo>
                <a:cubicBezTo>
                  <a:pt x="913390" y="579686"/>
                  <a:pt x="914432" y="577304"/>
                  <a:pt x="914432" y="574328"/>
                </a:cubicBezTo>
                <a:cubicBezTo>
                  <a:pt x="914432" y="571798"/>
                  <a:pt x="913539" y="569714"/>
                  <a:pt x="911753" y="568077"/>
                </a:cubicBezTo>
                <a:cubicBezTo>
                  <a:pt x="910116" y="566589"/>
                  <a:pt x="907586" y="565845"/>
                  <a:pt x="904163" y="565845"/>
                </a:cubicBezTo>
                <a:cubicBezTo>
                  <a:pt x="899847" y="565845"/>
                  <a:pt x="895605" y="566738"/>
                  <a:pt x="891439" y="568524"/>
                </a:cubicBezTo>
                <a:lnTo>
                  <a:pt x="887643" y="556245"/>
                </a:lnTo>
                <a:cubicBezTo>
                  <a:pt x="893448" y="553715"/>
                  <a:pt x="899549" y="552450"/>
                  <a:pt x="905949" y="552450"/>
                </a:cubicBezTo>
                <a:close/>
                <a:moveTo>
                  <a:pt x="287717" y="533698"/>
                </a:moveTo>
                <a:cubicBezTo>
                  <a:pt x="289652" y="533698"/>
                  <a:pt x="292107" y="534144"/>
                  <a:pt x="295084" y="535037"/>
                </a:cubicBezTo>
                <a:cubicBezTo>
                  <a:pt x="296572" y="535484"/>
                  <a:pt x="298954" y="536526"/>
                  <a:pt x="302228" y="538163"/>
                </a:cubicBezTo>
                <a:lnTo>
                  <a:pt x="306916" y="540172"/>
                </a:lnTo>
                <a:cubicBezTo>
                  <a:pt x="308255" y="540767"/>
                  <a:pt x="309744" y="541065"/>
                  <a:pt x="311381" y="541065"/>
                </a:cubicBezTo>
                <a:cubicBezTo>
                  <a:pt x="315548" y="541065"/>
                  <a:pt x="318078" y="538609"/>
                  <a:pt x="318971" y="533698"/>
                </a:cubicBezTo>
                <a:lnTo>
                  <a:pt x="333035" y="533698"/>
                </a:lnTo>
                <a:cubicBezTo>
                  <a:pt x="333035" y="539949"/>
                  <a:pt x="331026" y="544934"/>
                  <a:pt x="327008" y="548655"/>
                </a:cubicBezTo>
                <a:cubicBezTo>
                  <a:pt x="323287" y="552227"/>
                  <a:pt x="318524" y="554013"/>
                  <a:pt x="312720" y="554013"/>
                </a:cubicBezTo>
                <a:cubicBezTo>
                  <a:pt x="310636" y="554013"/>
                  <a:pt x="308106" y="553566"/>
                  <a:pt x="305130" y="552673"/>
                </a:cubicBezTo>
                <a:cubicBezTo>
                  <a:pt x="303195" y="552078"/>
                  <a:pt x="300739" y="551036"/>
                  <a:pt x="297763" y="549548"/>
                </a:cubicBezTo>
                <a:cubicBezTo>
                  <a:pt x="294340" y="547613"/>
                  <a:pt x="291438" y="546646"/>
                  <a:pt x="289056" y="546646"/>
                </a:cubicBezTo>
                <a:cubicBezTo>
                  <a:pt x="284889" y="546646"/>
                  <a:pt x="282359" y="549101"/>
                  <a:pt x="281466" y="554013"/>
                </a:cubicBezTo>
                <a:lnTo>
                  <a:pt x="267625" y="554013"/>
                </a:lnTo>
                <a:cubicBezTo>
                  <a:pt x="267625" y="547762"/>
                  <a:pt x="269560" y="542851"/>
                  <a:pt x="273429" y="539279"/>
                </a:cubicBezTo>
                <a:cubicBezTo>
                  <a:pt x="277448" y="535558"/>
                  <a:pt x="282210" y="533698"/>
                  <a:pt x="287717" y="533698"/>
                </a:cubicBezTo>
                <a:close/>
                <a:moveTo>
                  <a:pt x="4349027" y="472678"/>
                </a:moveTo>
                <a:cubicBezTo>
                  <a:pt x="4352599" y="472678"/>
                  <a:pt x="4355501" y="473794"/>
                  <a:pt x="4357734" y="476027"/>
                </a:cubicBezTo>
                <a:cubicBezTo>
                  <a:pt x="4359966" y="478259"/>
                  <a:pt x="4361082" y="481161"/>
                  <a:pt x="4361082" y="484733"/>
                </a:cubicBezTo>
                <a:cubicBezTo>
                  <a:pt x="4361082" y="488156"/>
                  <a:pt x="4359966" y="491058"/>
                  <a:pt x="4357734" y="493440"/>
                </a:cubicBezTo>
                <a:cubicBezTo>
                  <a:pt x="4355501" y="495970"/>
                  <a:pt x="4352599" y="497235"/>
                  <a:pt x="4349027" y="497235"/>
                </a:cubicBezTo>
                <a:cubicBezTo>
                  <a:pt x="4345753" y="497235"/>
                  <a:pt x="4342851" y="495970"/>
                  <a:pt x="4340321" y="493440"/>
                </a:cubicBezTo>
                <a:cubicBezTo>
                  <a:pt x="4337791" y="490910"/>
                  <a:pt x="4336526" y="488008"/>
                  <a:pt x="4336526" y="484733"/>
                </a:cubicBezTo>
                <a:cubicBezTo>
                  <a:pt x="4336526" y="481161"/>
                  <a:pt x="4337791" y="478259"/>
                  <a:pt x="4340321" y="476027"/>
                </a:cubicBezTo>
                <a:cubicBezTo>
                  <a:pt x="4342702" y="473794"/>
                  <a:pt x="4345604" y="472678"/>
                  <a:pt x="4349027" y="472678"/>
                </a:cubicBezTo>
                <a:close/>
                <a:moveTo>
                  <a:pt x="1058126" y="472678"/>
                </a:moveTo>
                <a:cubicBezTo>
                  <a:pt x="1061698" y="472678"/>
                  <a:pt x="1064600" y="473794"/>
                  <a:pt x="1066832" y="476027"/>
                </a:cubicBezTo>
                <a:cubicBezTo>
                  <a:pt x="1069065" y="478259"/>
                  <a:pt x="1070181" y="481161"/>
                  <a:pt x="1070181" y="484733"/>
                </a:cubicBezTo>
                <a:cubicBezTo>
                  <a:pt x="1070181" y="488156"/>
                  <a:pt x="1069065" y="491058"/>
                  <a:pt x="1066832" y="493440"/>
                </a:cubicBezTo>
                <a:cubicBezTo>
                  <a:pt x="1064600" y="495970"/>
                  <a:pt x="1061698" y="497235"/>
                  <a:pt x="1058126" y="497235"/>
                </a:cubicBezTo>
                <a:cubicBezTo>
                  <a:pt x="1054852" y="497235"/>
                  <a:pt x="1051950" y="495970"/>
                  <a:pt x="1049419" y="493440"/>
                </a:cubicBezTo>
                <a:cubicBezTo>
                  <a:pt x="1046889" y="490910"/>
                  <a:pt x="1045624" y="488008"/>
                  <a:pt x="1045624" y="484733"/>
                </a:cubicBezTo>
                <a:cubicBezTo>
                  <a:pt x="1045624" y="481161"/>
                  <a:pt x="1046889" y="478259"/>
                  <a:pt x="1049419" y="476027"/>
                </a:cubicBezTo>
                <a:cubicBezTo>
                  <a:pt x="1051950" y="473794"/>
                  <a:pt x="1054852" y="472678"/>
                  <a:pt x="1058126" y="472678"/>
                </a:cubicBezTo>
                <a:close/>
                <a:moveTo>
                  <a:pt x="649295" y="472678"/>
                </a:moveTo>
                <a:cubicBezTo>
                  <a:pt x="652867" y="472678"/>
                  <a:pt x="655769" y="473794"/>
                  <a:pt x="658001" y="476027"/>
                </a:cubicBezTo>
                <a:cubicBezTo>
                  <a:pt x="660234" y="478259"/>
                  <a:pt x="661350" y="481161"/>
                  <a:pt x="661350" y="484733"/>
                </a:cubicBezTo>
                <a:cubicBezTo>
                  <a:pt x="661350" y="488156"/>
                  <a:pt x="660234" y="491058"/>
                  <a:pt x="658001" y="493440"/>
                </a:cubicBezTo>
                <a:cubicBezTo>
                  <a:pt x="655769" y="495970"/>
                  <a:pt x="652867" y="497235"/>
                  <a:pt x="649295" y="497235"/>
                </a:cubicBezTo>
                <a:cubicBezTo>
                  <a:pt x="646021" y="497235"/>
                  <a:pt x="643119" y="495970"/>
                  <a:pt x="640588" y="493440"/>
                </a:cubicBezTo>
                <a:cubicBezTo>
                  <a:pt x="638059" y="490910"/>
                  <a:pt x="636793" y="488008"/>
                  <a:pt x="636793" y="484733"/>
                </a:cubicBezTo>
                <a:cubicBezTo>
                  <a:pt x="636793" y="481161"/>
                  <a:pt x="638059" y="478259"/>
                  <a:pt x="640588" y="476027"/>
                </a:cubicBezTo>
                <a:cubicBezTo>
                  <a:pt x="643119" y="473794"/>
                  <a:pt x="646021" y="472678"/>
                  <a:pt x="649295" y="472678"/>
                </a:cubicBezTo>
                <a:close/>
                <a:moveTo>
                  <a:pt x="5802110" y="394543"/>
                </a:moveTo>
                <a:cubicBezTo>
                  <a:pt x="5791395" y="394543"/>
                  <a:pt x="5783358" y="396776"/>
                  <a:pt x="5778000" y="401241"/>
                </a:cubicBezTo>
                <a:cubicBezTo>
                  <a:pt x="5772642" y="405706"/>
                  <a:pt x="5769964" y="411361"/>
                  <a:pt x="5769964" y="418207"/>
                </a:cubicBezTo>
                <a:cubicBezTo>
                  <a:pt x="5769964" y="424607"/>
                  <a:pt x="5772419" y="429816"/>
                  <a:pt x="5777330" y="433834"/>
                </a:cubicBezTo>
                <a:cubicBezTo>
                  <a:pt x="5782242" y="437852"/>
                  <a:pt x="5788418" y="439862"/>
                  <a:pt x="5795860" y="439862"/>
                </a:cubicBezTo>
                <a:cubicBezTo>
                  <a:pt x="5802408" y="439862"/>
                  <a:pt x="5808510" y="438150"/>
                  <a:pt x="5814166" y="434727"/>
                </a:cubicBezTo>
                <a:cubicBezTo>
                  <a:pt x="5819821" y="431304"/>
                  <a:pt x="5824286" y="426839"/>
                  <a:pt x="5827560" y="421333"/>
                </a:cubicBezTo>
                <a:cubicBezTo>
                  <a:pt x="5830834" y="415826"/>
                  <a:pt x="5832471" y="409649"/>
                  <a:pt x="5832471" y="402803"/>
                </a:cubicBezTo>
                <a:cubicBezTo>
                  <a:pt x="5828900" y="400422"/>
                  <a:pt x="5824435" y="398413"/>
                  <a:pt x="5819077" y="396776"/>
                </a:cubicBezTo>
                <a:cubicBezTo>
                  <a:pt x="5814017" y="395288"/>
                  <a:pt x="5808361" y="394543"/>
                  <a:pt x="5802110" y="394543"/>
                </a:cubicBezTo>
                <a:close/>
                <a:moveTo>
                  <a:pt x="4906761" y="394543"/>
                </a:moveTo>
                <a:cubicBezTo>
                  <a:pt x="4896045" y="394543"/>
                  <a:pt x="4888008" y="396776"/>
                  <a:pt x="4882650" y="401241"/>
                </a:cubicBezTo>
                <a:cubicBezTo>
                  <a:pt x="4877293" y="405706"/>
                  <a:pt x="4874614" y="411361"/>
                  <a:pt x="4874614" y="418207"/>
                </a:cubicBezTo>
                <a:cubicBezTo>
                  <a:pt x="4874614" y="424607"/>
                  <a:pt x="4877069" y="429816"/>
                  <a:pt x="4881981" y="433834"/>
                </a:cubicBezTo>
                <a:cubicBezTo>
                  <a:pt x="4886892" y="437852"/>
                  <a:pt x="4893068" y="439862"/>
                  <a:pt x="4900510" y="439862"/>
                </a:cubicBezTo>
                <a:cubicBezTo>
                  <a:pt x="4907058" y="439862"/>
                  <a:pt x="4913160" y="438150"/>
                  <a:pt x="4918816" y="434727"/>
                </a:cubicBezTo>
                <a:cubicBezTo>
                  <a:pt x="4924471" y="431304"/>
                  <a:pt x="4928936" y="426839"/>
                  <a:pt x="4932210" y="421333"/>
                </a:cubicBezTo>
                <a:cubicBezTo>
                  <a:pt x="4935484" y="415826"/>
                  <a:pt x="4937122" y="409649"/>
                  <a:pt x="4937122" y="402803"/>
                </a:cubicBezTo>
                <a:cubicBezTo>
                  <a:pt x="4933550" y="400422"/>
                  <a:pt x="4929085" y="398413"/>
                  <a:pt x="4923727" y="396776"/>
                </a:cubicBezTo>
                <a:cubicBezTo>
                  <a:pt x="4918667" y="395288"/>
                  <a:pt x="4913011" y="394543"/>
                  <a:pt x="4906761" y="394543"/>
                </a:cubicBezTo>
                <a:close/>
                <a:moveTo>
                  <a:pt x="1854059" y="394543"/>
                </a:moveTo>
                <a:cubicBezTo>
                  <a:pt x="1843343" y="394543"/>
                  <a:pt x="1835306" y="396776"/>
                  <a:pt x="1829948" y="401241"/>
                </a:cubicBezTo>
                <a:cubicBezTo>
                  <a:pt x="1824591" y="405706"/>
                  <a:pt x="1821912" y="411361"/>
                  <a:pt x="1821912" y="418207"/>
                </a:cubicBezTo>
                <a:cubicBezTo>
                  <a:pt x="1821912" y="424607"/>
                  <a:pt x="1824367" y="429816"/>
                  <a:pt x="1829279" y="433834"/>
                </a:cubicBezTo>
                <a:cubicBezTo>
                  <a:pt x="1834190" y="437852"/>
                  <a:pt x="1840366" y="439862"/>
                  <a:pt x="1847808" y="439862"/>
                </a:cubicBezTo>
                <a:cubicBezTo>
                  <a:pt x="1854356" y="439862"/>
                  <a:pt x="1860458" y="438150"/>
                  <a:pt x="1866114" y="434727"/>
                </a:cubicBezTo>
                <a:cubicBezTo>
                  <a:pt x="1871769" y="431304"/>
                  <a:pt x="1876234" y="426839"/>
                  <a:pt x="1879508" y="421333"/>
                </a:cubicBezTo>
                <a:cubicBezTo>
                  <a:pt x="1882782" y="415826"/>
                  <a:pt x="1884420" y="409649"/>
                  <a:pt x="1884420" y="402803"/>
                </a:cubicBezTo>
                <a:cubicBezTo>
                  <a:pt x="1880848" y="400422"/>
                  <a:pt x="1876383" y="398413"/>
                  <a:pt x="1871025" y="396776"/>
                </a:cubicBezTo>
                <a:cubicBezTo>
                  <a:pt x="1865965" y="395288"/>
                  <a:pt x="1860309" y="394543"/>
                  <a:pt x="1854059" y="394543"/>
                </a:cubicBezTo>
                <a:close/>
                <a:moveTo>
                  <a:pt x="4779215" y="350565"/>
                </a:moveTo>
                <a:cubicBezTo>
                  <a:pt x="4772220" y="350565"/>
                  <a:pt x="4765820" y="352351"/>
                  <a:pt x="4760016" y="355923"/>
                </a:cubicBezTo>
                <a:cubicBezTo>
                  <a:pt x="4754063" y="359643"/>
                  <a:pt x="4749449" y="364629"/>
                  <a:pt x="4746175" y="370880"/>
                </a:cubicBezTo>
                <a:cubicBezTo>
                  <a:pt x="4742752" y="377428"/>
                  <a:pt x="4741040" y="385242"/>
                  <a:pt x="4741040" y="394320"/>
                </a:cubicBezTo>
                <a:cubicBezTo>
                  <a:pt x="4741040" y="403101"/>
                  <a:pt x="4742752" y="410915"/>
                  <a:pt x="4746175" y="417761"/>
                </a:cubicBezTo>
                <a:cubicBezTo>
                  <a:pt x="4749449" y="424309"/>
                  <a:pt x="4754063" y="429295"/>
                  <a:pt x="4760016" y="432718"/>
                </a:cubicBezTo>
                <a:cubicBezTo>
                  <a:pt x="4765969" y="436141"/>
                  <a:pt x="4772369" y="437852"/>
                  <a:pt x="4779215" y="437852"/>
                </a:cubicBezTo>
                <a:cubicBezTo>
                  <a:pt x="4786359" y="437852"/>
                  <a:pt x="4792684" y="436141"/>
                  <a:pt x="4798190" y="432718"/>
                </a:cubicBezTo>
                <a:cubicBezTo>
                  <a:pt x="4803995" y="429146"/>
                  <a:pt x="4808608" y="424086"/>
                  <a:pt x="4812032" y="417537"/>
                </a:cubicBezTo>
                <a:cubicBezTo>
                  <a:pt x="4815455" y="410989"/>
                  <a:pt x="4817166" y="403250"/>
                  <a:pt x="4817166" y="394320"/>
                </a:cubicBezTo>
                <a:cubicBezTo>
                  <a:pt x="4817166" y="385093"/>
                  <a:pt x="4815455" y="377205"/>
                  <a:pt x="4812032" y="370657"/>
                </a:cubicBezTo>
                <a:cubicBezTo>
                  <a:pt x="4808608" y="363959"/>
                  <a:pt x="4803995" y="358974"/>
                  <a:pt x="4798190" y="355699"/>
                </a:cubicBezTo>
                <a:cubicBezTo>
                  <a:pt x="4792237" y="352276"/>
                  <a:pt x="4785912" y="350565"/>
                  <a:pt x="4779215" y="350565"/>
                </a:cubicBezTo>
                <a:close/>
                <a:moveTo>
                  <a:pt x="3949647" y="350565"/>
                </a:moveTo>
                <a:cubicBezTo>
                  <a:pt x="3940717" y="350565"/>
                  <a:pt x="3932904" y="353541"/>
                  <a:pt x="3926207" y="359494"/>
                </a:cubicBezTo>
                <a:cubicBezTo>
                  <a:pt x="3919956" y="365150"/>
                  <a:pt x="3915789" y="372889"/>
                  <a:pt x="3913705" y="382712"/>
                </a:cubicBezTo>
                <a:lnTo>
                  <a:pt x="3984696" y="382712"/>
                </a:lnTo>
                <a:cubicBezTo>
                  <a:pt x="3984547" y="377800"/>
                  <a:pt x="3983208" y="372889"/>
                  <a:pt x="3980678" y="367978"/>
                </a:cubicBezTo>
                <a:cubicBezTo>
                  <a:pt x="3978296" y="363215"/>
                  <a:pt x="3974501" y="359122"/>
                  <a:pt x="3969292" y="355699"/>
                </a:cubicBezTo>
                <a:cubicBezTo>
                  <a:pt x="3964083" y="352276"/>
                  <a:pt x="3957535" y="350565"/>
                  <a:pt x="3949647" y="350565"/>
                </a:cubicBezTo>
                <a:close/>
                <a:moveTo>
                  <a:pt x="964960" y="350565"/>
                </a:moveTo>
                <a:cubicBezTo>
                  <a:pt x="958560" y="350565"/>
                  <a:pt x="952235" y="352425"/>
                  <a:pt x="945984" y="356146"/>
                </a:cubicBezTo>
                <a:cubicBezTo>
                  <a:pt x="940180" y="359569"/>
                  <a:pt x="935417" y="364778"/>
                  <a:pt x="931696" y="371773"/>
                </a:cubicBezTo>
                <a:cubicBezTo>
                  <a:pt x="928124" y="378470"/>
                  <a:pt x="926338" y="386209"/>
                  <a:pt x="926338" y="394990"/>
                </a:cubicBezTo>
                <a:cubicBezTo>
                  <a:pt x="926338" y="403771"/>
                  <a:pt x="928124" y="411510"/>
                  <a:pt x="931696" y="418207"/>
                </a:cubicBezTo>
                <a:cubicBezTo>
                  <a:pt x="935417" y="425202"/>
                  <a:pt x="940180" y="430411"/>
                  <a:pt x="945984" y="433834"/>
                </a:cubicBezTo>
                <a:cubicBezTo>
                  <a:pt x="952235" y="437555"/>
                  <a:pt x="958560" y="439415"/>
                  <a:pt x="964960" y="439415"/>
                </a:cubicBezTo>
                <a:cubicBezTo>
                  <a:pt x="971508" y="439415"/>
                  <a:pt x="977833" y="437555"/>
                  <a:pt x="983935" y="433834"/>
                </a:cubicBezTo>
                <a:cubicBezTo>
                  <a:pt x="989888" y="430262"/>
                  <a:pt x="994651" y="425053"/>
                  <a:pt x="998223" y="418207"/>
                </a:cubicBezTo>
                <a:cubicBezTo>
                  <a:pt x="1001794" y="411510"/>
                  <a:pt x="1003580" y="403771"/>
                  <a:pt x="1003580" y="394990"/>
                </a:cubicBezTo>
                <a:cubicBezTo>
                  <a:pt x="1003580" y="386060"/>
                  <a:pt x="1001794" y="378247"/>
                  <a:pt x="998223" y="371549"/>
                </a:cubicBezTo>
                <a:cubicBezTo>
                  <a:pt x="994651" y="365001"/>
                  <a:pt x="989888" y="359866"/>
                  <a:pt x="983935" y="356146"/>
                </a:cubicBezTo>
                <a:cubicBezTo>
                  <a:pt x="977833" y="352425"/>
                  <a:pt x="971508" y="350565"/>
                  <a:pt x="964960" y="350565"/>
                </a:cubicBezTo>
                <a:close/>
                <a:moveTo>
                  <a:pt x="649295" y="350565"/>
                </a:moveTo>
                <a:cubicBezTo>
                  <a:pt x="640365" y="350565"/>
                  <a:pt x="632552" y="353541"/>
                  <a:pt x="625855" y="359494"/>
                </a:cubicBezTo>
                <a:cubicBezTo>
                  <a:pt x="619604" y="365150"/>
                  <a:pt x="615437" y="372889"/>
                  <a:pt x="613353" y="382712"/>
                </a:cubicBezTo>
                <a:lnTo>
                  <a:pt x="684344" y="382712"/>
                </a:lnTo>
                <a:cubicBezTo>
                  <a:pt x="684195" y="377800"/>
                  <a:pt x="682856" y="372889"/>
                  <a:pt x="680326" y="367978"/>
                </a:cubicBezTo>
                <a:cubicBezTo>
                  <a:pt x="677945" y="363215"/>
                  <a:pt x="674149" y="359122"/>
                  <a:pt x="668940" y="355699"/>
                </a:cubicBezTo>
                <a:cubicBezTo>
                  <a:pt x="663731" y="352276"/>
                  <a:pt x="657183" y="350565"/>
                  <a:pt x="649295" y="350565"/>
                </a:cubicBezTo>
                <a:close/>
                <a:moveTo>
                  <a:pt x="231534" y="350565"/>
                </a:moveTo>
                <a:cubicBezTo>
                  <a:pt x="225135" y="350565"/>
                  <a:pt x="218810" y="352425"/>
                  <a:pt x="212559" y="356146"/>
                </a:cubicBezTo>
                <a:cubicBezTo>
                  <a:pt x="206754" y="359569"/>
                  <a:pt x="201992" y="364778"/>
                  <a:pt x="198271" y="371773"/>
                </a:cubicBezTo>
                <a:cubicBezTo>
                  <a:pt x="194700" y="378470"/>
                  <a:pt x="192913" y="386209"/>
                  <a:pt x="192913" y="394990"/>
                </a:cubicBezTo>
                <a:cubicBezTo>
                  <a:pt x="192913" y="403771"/>
                  <a:pt x="194700" y="411510"/>
                  <a:pt x="198271" y="418207"/>
                </a:cubicBezTo>
                <a:cubicBezTo>
                  <a:pt x="201992" y="425202"/>
                  <a:pt x="206754" y="430411"/>
                  <a:pt x="212559" y="433834"/>
                </a:cubicBezTo>
                <a:cubicBezTo>
                  <a:pt x="218810" y="437555"/>
                  <a:pt x="225135" y="439415"/>
                  <a:pt x="231534" y="439415"/>
                </a:cubicBezTo>
                <a:cubicBezTo>
                  <a:pt x="238083" y="439415"/>
                  <a:pt x="244408" y="437555"/>
                  <a:pt x="250510" y="433834"/>
                </a:cubicBezTo>
                <a:cubicBezTo>
                  <a:pt x="256463" y="430262"/>
                  <a:pt x="261226" y="425053"/>
                  <a:pt x="264798" y="418207"/>
                </a:cubicBezTo>
                <a:cubicBezTo>
                  <a:pt x="268369" y="411510"/>
                  <a:pt x="270155" y="403771"/>
                  <a:pt x="270155" y="394990"/>
                </a:cubicBezTo>
                <a:cubicBezTo>
                  <a:pt x="270155" y="386060"/>
                  <a:pt x="268369" y="378247"/>
                  <a:pt x="264798" y="371549"/>
                </a:cubicBezTo>
                <a:cubicBezTo>
                  <a:pt x="261226" y="365001"/>
                  <a:pt x="256463" y="359866"/>
                  <a:pt x="250510" y="356146"/>
                </a:cubicBezTo>
                <a:cubicBezTo>
                  <a:pt x="244408" y="352425"/>
                  <a:pt x="238083" y="350565"/>
                  <a:pt x="231534" y="350565"/>
                </a:cubicBezTo>
                <a:close/>
                <a:moveTo>
                  <a:pt x="5496194" y="336724"/>
                </a:moveTo>
                <a:lnTo>
                  <a:pt x="5516956" y="336724"/>
                </a:lnTo>
                <a:lnTo>
                  <a:pt x="5553121" y="430485"/>
                </a:lnTo>
                <a:lnTo>
                  <a:pt x="5553568" y="430485"/>
                </a:lnTo>
                <a:lnTo>
                  <a:pt x="5590179" y="336724"/>
                </a:lnTo>
                <a:lnTo>
                  <a:pt x="5610494" y="336724"/>
                </a:lnTo>
                <a:lnTo>
                  <a:pt x="5562944" y="453256"/>
                </a:lnTo>
                <a:lnTo>
                  <a:pt x="5543298" y="453256"/>
                </a:lnTo>
                <a:close/>
                <a:moveTo>
                  <a:pt x="5406153" y="336724"/>
                </a:moveTo>
                <a:lnTo>
                  <a:pt x="5425575" y="336724"/>
                </a:lnTo>
                <a:lnTo>
                  <a:pt x="5425575" y="453256"/>
                </a:lnTo>
                <a:lnTo>
                  <a:pt x="5406153" y="453256"/>
                </a:lnTo>
                <a:close/>
                <a:moveTo>
                  <a:pt x="4972543" y="336724"/>
                </a:moveTo>
                <a:lnTo>
                  <a:pt x="4993527" y="336724"/>
                </a:lnTo>
                <a:lnTo>
                  <a:pt x="5030139" y="423342"/>
                </a:lnTo>
                <a:lnTo>
                  <a:pt x="5030586" y="423342"/>
                </a:lnTo>
                <a:lnTo>
                  <a:pt x="5065858" y="336724"/>
                </a:lnTo>
                <a:lnTo>
                  <a:pt x="5086843" y="336724"/>
                </a:lnTo>
                <a:lnTo>
                  <a:pt x="5014959" y="502593"/>
                </a:lnTo>
                <a:lnTo>
                  <a:pt x="4994867" y="502593"/>
                </a:lnTo>
                <a:lnTo>
                  <a:pt x="5020763" y="445889"/>
                </a:lnTo>
                <a:close/>
                <a:moveTo>
                  <a:pt x="4298351" y="336724"/>
                </a:moveTo>
                <a:lnTo>
                  <a:pt x="4317773" y="336724"/>
                </a:lnTo>
                <a:lnTo>
                  <a:pt x="4317773" y="407045"/>
                </a:lnTo>
                <a:cubicBezTo>
                  <a:pt x="4317773" y="418356"/>
                  <a:pt x="4320303" y="426541"/>
                  <a:pt x="4325364" y="431602"/>
                </a:cubicBezTo>
                <a:cubicBezTo>
                  <a:pt x="4330573" y="436811"/>
                  <a:pt x="4337344" y="439415"/>
                  <a:pt x="4345679" y="439415"/>
                </a:cubicBezTo>
                <a:cubicBezTo>
                  <a:pt x="4352227" y="439415"/>
                  <a:pt x="4358106" y="437629"/>
                  <a:pt x="4363315" y="434057"/>
                </a:cubicBezTo>
                <a:cubicBezTo>
                  <a:pt x="4368226" y="430634"/>
                  <a:pt x="4372170" y="426095"/>
                  <a:pt x="4375147" y="420440"/>
                </a:cubicBezTo>
                <a:cubicBezTo>
                  <a:pt x="4377974" y="414933"/>
                  <a:pt x="4379388" y="408980"/>
                  <a:pt x="4379388" y="402580"/>
                </a:cubicBezTo>
                <a:lnTo>
                  <a:pt x="4379388" y="336724"/>
                </a:lnTo>
                <a:lnTo>
                  <a:pt x="4398810" y="336724"/>
                </a:lnTo>
                <a:lnTo>
                  <a:pt x="4398810" y="453256"/>
                </a:lnTo>
                <a:lnTo>
                  <a:pt x="4380281" y="453256"/>
                </a:lnTo>
                <a:lnTo>
                  <a:pt x="4380281" y="436290"/>
                </a:lnTo>
                <a:lnTo>
                  <a:pt x="4379388" y="436290"/>
                </a:lnTo>
                <a:cubicBezTo>
                  <a:pt x="4376412" y="441945"/>
                  <a:pt x="4371277" y="446857"/>
                  <a:pt x="4363984" y="451024"/>
                </a:cubicBezTo>
                <a:cubicBezTo>
                  <a:pt x="4357287" y="454893"/>
                  <a:pt x="4349846" y="456828"/>
                  <a:pt x="4341660" y="456828"/>
                </a:cubicBezTo>
                <a:cubicBezTo>
                  <a:pt x="4327522" y="456828"/>
                  <a:pt x="4316806" y="452735"/>
                  <a:pt x="4309513" y="444550"/>
                </a:cubicBezTo>
                <a:cubicBezTo>
                  <a:pt x="4302072" y="436215"/>
                  <a:pt x="4298351" y="424681"/>
                  <a:pt x="4298351" y="409947"/>
                </a:cubicBezTo>
                <a:close/>
                <a:moveTo>
                  <a:pt x="3853578" y="336724"/>
                </a:moveTo>
                <a:lnTo>
                  <a:pt x="3873000" y="336724"/>
                </a:lnTo>
                <a:lnTo>
                  <a:pt x="3873000" y="453256"/>
                </a:lnTo>
                <a:lnTo>
                  <a:pt x="3853578" y="453256"/>
                </a:lnTo>
                <a:close/>
                <a:moveTo>
                  <a:pt x="1931449" y="336724"/>
                </a:moveTo>
                <a:lnTo>
                  <a:pt x="1950871" y="336724"/>
                </a:lnTo>
                <a:lnTo>
                  <a:pt x="1950871" y="407045"/>
                </a:lnTo>
                <a:cubicBezTo>
                  <a:pt x="1950871" y="418356"/>
                  <a:pt x="1953401" y="426541"/>
                  <a:pt x="1958461" y="431602"/>
                </a:cubicBezTo>
                <a:cubicBezTo>
                  <a:pt x="1963670" y="436811"/>
                  <a:pt x="1970442" y="439415"/>
                  <a:pt x="1978777" y="439415"/>
                </a:cubicBezTo>
                <a:cubicBezTo>
                  <a:pt x="1985325" y="439415"/>
                  <a:pt x="1991204" y="437629"/>
                  <a:pt x="1996413" y="434057"/>
                </a:cubicBezTo>
                <a:cubicBezTo>
                  <a:pt x="2001324" y="430634"/>
                  <a:pt x="2005268" y="426095"/>
                  <a:pt x="2008244" y="420440"/>
                </a:cubicBezTo>
                <a:cubicBezTo>
                  <a:pt x="2011072" y="414933"/>
                  <a:pt x="2012486" y="408980"/>
                  <a:pt x="2012486" y="402580"/>
                </a:cubicBezTo>
                <a:lnTo>
                  <a:pt x="2012486" y="336724"/>
                </a:lnTo>
                <a:lnTo>
                  <a:pt x="2031908" y="336724"/>
                </a:lnTo>
                <a:lnTo>
                  <a:pt x="2031908" y="453256"/>
                </a:lnTo>
                <a:lnTo>
                  <a:pt x="2013379" y="453256"/>
                </a:lnTo>
                <a:lnTo>
                  <a:pt x="2013379" y="436290"/>
                </a:lnTo>
                <a:lnTo>
                  <a:pt x="2012486" y="436290"/>
                </a:lnTo>
                <a:cubicBezTo>
                  <a:pt x="2009510" y="441945"/>
                  <a:pt x="2004375" y="446857"/>
                  <a:pt x="1997082" y="451024"/>
                </a:cubicBezTo>
                <a:cubicBezTo>
                  <a:pt x="1990385" y="454893"/>
                  <a:pt x="1982944" y="456828"/>
                  <a:pt x="1974758" y="456828"/>
                </a:cubicBezTo>
                <a:cubicBezTo>
                  <a:pt x="1960619" y="456828"/>
                  <a:pt x="1949904" y="452735"/>
                  <a:pt x="1942611" y="444550"/>
                </a:cubicBezTo>
                <a:cubicBezTo>
                  <a:pt x="1935170" y="436215"/>
                  <a:pt x="1931449" y="424681"/>
                  <a:pt x="1931449" y="409947"/>
                </a:cubicBezTo>
                <a:close/>
                <a:moveTo>
                  <a:pt x="1519791" y="336724"/>
                </a:moveTo>
                <a:lnTo>
                  <a:pt x="1540775" y="336724"/>
                </a:lnTo>
                <a:lnTo>
                  <a:pt x="1577387" y="423342"/>
                </a:lnTo>
                <a:lnTo>
                  <a:pt x="1577834" y="423342"/>
                </a:lnTo>
                <a:lnTo>
                  <a:pt x="1613106" y="336724"/>
                </a:lnTo>
                <a:lnTo>
                  <a:pt x="1634091" y="336724"/>
                </a:lnTo>
                <a:lnTo>
                  <a:pt x="1562207" y="502593"/>
                </a:lnTo>
                <a:lnTo>
                  <a:pt x="1542115" y="502593"/>
                </a:lnTo>
                <a:lnTo>
                  <a:pt x="1568011" y="445889"/>
                </a:lnTo>
                <a:close/>
                <a:moveTo>
                  <a:pt x="1048526" y="336724"/>
                </a:moveTo>
                <a:lnTo>
                  <a:pt x="1067948" y="336724"/>
                </a:lnTo>
                <a:lnTo>
                  <a:pt x="1067948" y="453256"/>
                </a:lnTo>
                <a:lnTo>
                  <a:pt x="1048526" y="453256"/>
                </a:lnTo>
                <a:close/>
                <a:moveTo>
                  <a:pt x="731299" y="336724"/>
                </a:moveTo>
                <a:lnTo>
                  <a:pt x="750721" y="336724"/>
                </a:lnTo>
                <a:lnTo>
                  <a:pt x="750721" y="407045"/>
                </a:lnTo>
                <a:cubicBezTo>
                  <a:pt x="750721" y="418356"/>
                  <a:pt x="753251" y="426541"/>
                  <a:pt x="758312" y="431602"/>
                </a:cubicBezTo>
                <a:cubicBezTo>
                  <a:pt x="763521" y="436811"/>
                  <a:pt x="770292" y="439415"/>
                  <a:pt x="778627" y="439415"/>
                </a:cubicBezTo>
                <a:cubicBezTo>
                  <a:pt x="785175" y="439415"/>
                  <a:pt x="791054" y="437629"/>
                  <a:pt x="796263" y="434057"/>
                </a:cubicBezTo>
                <a:cubicBezTo>
                  <a:pt x="801174" y="430634"/>
                  <a:pt x="805118" y="426095"/>
                  <a:pt x="808095" y="420440"/>
                </a:cubicBezTo>
                <a:cubicBezTo>
                  <a:pt x="810922" y="414933"/>
                  <a:pt x="812336" y="408980"/>
                  <a:pt x="812336" y="402580"/>
                </a:cubicBezTo>
                <a:lnTo>
                  <a:pt x="812336" y="336724"/>
                </a:lnTo>
                <a:lnTo>
                  <a:pt x="831758" y="336724"/>
                </a:lnTo>
                <a:lnTo>
                  <a:pt x="831758" y="453256"/>
                </a:lnTo>
                <a:lnTo>
                  <a:pt x="813229" y="453256"/>
                </a:lnTo>
                <a:lnTo>
                  <a:pt x="813229" y="436290"/>
                </a:lnTo>
                <a:lnTo>
                  <a:pt x="812336" y="436290"/>
                </a:lnTo>
                <a:cubicBezTo>
                  <a:pt x="809360" y="441945"/>
                  <a:pt x="804225" y="446857"/>
                  <a:pt x="796932" y="451024"/>
                </a:cubicBezTo>
                <a:cubicBezTo>
                  <a:pt x="790235" y="454893"/>
                  <a:pt x="782794" y="456828"/>
                  <a:pt x="774608" y="456828"/>
                </a:cubicBezTo>
                <a:cubicBezTo>
                  <a:pt x="760470" y="456828"/>
                  <a:pt x="749754" y="452735"/>
                  <a:pt x="742461" y="444550"/>
                </a:cubicBezTo>
                <a:cubicBezTo>
                  <a:pt x="735020" y="436215"/>
                  <a:pt x="731299" y="424681"/>
                  <a:pt x="731299" y="409947"/>
                </a:cubicBezTo>
                <a:close/>
                <a:moveTo>
                  <a:pt x="553226" y="336724"/>
                </a:moveTo>
                <a:lnTo>
                  <a:pt x="572648" y="336724"/>
                </a:lnTo>
                <a:lnTo>
                  <a:pt x="572648" y="453256"/>
                </a:lnTo>
                <a:lnTo>
                  <a:pt x="553226" y="453256"/>
                </a:lnTo>
                <a:close/>
                <a:moveTo>
                  <a:pt x="5800324" y="332929"/>
                </a:moveTo>
                <a:cubicBezTo>
                  <a:pt x="5816100" y="332929"/>
                  <a:pt x="5828528" y="337096"/>
                  <a:pt x="5837606" y="345430"/>
                </a:cubicBezTo>
                <a:cubicBezTo>
                  <a:pt x="5846536" y="353616"/>
                  <a:pt x="5851000" y="364927"/>
                  <a:pt x="5851000" y="379363"/>
                </a:cubicBezTo>
                <a:lnTo>
                  <a:pt x="5851000" y="453256"/>
                </a:lnTo>
                <a:lnTo>
                  <a:pt x="5832471" y="453256"/>
                </a:lnTo>
                <a:lnTo>
                  <a:pt x="5832471" y="436513"/>
                </a:lnTo>
                <a:lnTo>
                  <a:pt x="5831578" y="436513"/>
                </a:lnTo>
                <a:cubicBezTo>
                  <a:pt x="5828155" y="442317"/>
                  <a:pt x="5823170" y="447154"/>
                  <a:pt x="5816621" y="451024"/>
                </a:cubicBezTo>
                <a:cubicBezTo>
                  <a:pt x="5810222" y="454893"/>
                  <a:pt x="5802631" y="456828"/>
                  <a:pt x="5793850" y="456828"/>
                </a:cubicBezTo>
                <a:cubicBezTo>
                  <a:pt x="5785218" y="456828"/>
                  <a:pt x="5777628" y="455191"/>
                  <a:pt x="5771080" y="451917"/>
                </a:cubicBezTo>
                <a:cubicBezTo>
                  <a:pt x="5764234" y="448494"/>
                  <a:pt x="5759025" y="443880"/>
                  <a:pt x="5755453" y="438076"/>
                </a:cubicBezTo>
                <a:cubicBezTo>
                  <a:pt x="5751881" y="432271"/>
                  <a:pt x="5750095" y="425574"/>
                  <a:pt x="5750095" y="417984"/>
                </a:cubicBezTo>
                <a:cubicBezTo>
                  <a:pt x="5750095" y="405631"/>
                  <a:pt x="5754709" y="396032"/>
                  <a:pt x="5763936" y="389186"/>
                </a:cubicBezTo>
                <a:cubicBezTo>
                  <a:pt x="5773461" y="382191"/>
                  <a:pt x="5785218" y="378693"/>
                  <a:pt x="5799208" y="378693"/>
                </a:cubicBezTo>
                <a:cubicBezTo>
                  <a:pt x="5806501" y="378693"/>
                  <a:pt x="5813049" y="379437"/>
                  <a:pt x="5818854" y="380926"/>
                </a:cubicBezTo>
                <a:cubicBezTo>
                  <a:pt x="5824807" y="382414"/>
                  <a:pt x="5829346" y="384200"/>
                  <a:pt x="5832471" y="386283"/>
                </a:cubicBezTo>
                <a:lnTo>
                  <a:pt x="5832471" y="379140"/>
                </a:lnTo>
                <a:cubicBezTo>
                  <a:pt x="5832471" y="370657"/>
                  <a:pt x="5829495" y="363736"/>
                  <a:pt x="5823542" y="358378"/>
                </a:cubicBezTo>
                <a:cubicBezTo>
                  <a:pt x="5817588" y="353020"/>
                  <a:pt x="5809850" y="350341"/>
                  <a:pt x="5800324" y="350341"/>
                </a:cubicBezTo>
                <a:cubicBezTo>
                  <a:pt x="5793925" y="350341"/>
                  <a:pt x="5787972" y="351755"/>
                  <a:pt x="5782465" y="354583"/>
                </a:cubicBezTo>
                <a:cubicBezTo>
                  <a:pt x="5776661" y="357560"/>
                  <a:pt x="5772270" y="361504"/>
                  <a:pt x="5769294" y="366415"/>
                </a:cubicBezTo>
                <a:lnTo>
                  <a:pt x="5754560" y="355476"/>
                </a:lnTo>
                <a:cubicBezTo>
                  <a:pt x="5759025" y="348630"/>
                  <a:pt x="5765350" y="343123"/>
                  <a:pt x="5773536" y="338956"/>
                </a:cubicBezTo>
                <a:cubicBezTo>
                  <a:pt x="5781572" y="334938"/>
                  <a:pt x="5790502" y="332929"/>
                  <a:pt x="5800324" y="332929"/>
                </a:cubicBezTo>
                <a:close/>
                <a:moveTo>
                  <a:pt x="4904975" y="332929"/>
                </a:moveTo>
                <a:cubicBezTo>
                  <a:pt x="4920750" y="332929"/>
                  <a:pt x="4933178" y="337096"/>
                  <a:pt x="4942256" y="345430"/>
                </a:cubicBezTo>
                <a:cubicBezTo>
                  <a:pt x="4951186" y="353616"/>
                  <a:pt x="4955651" y="364927"/>
                  <a:pt x="4955651" y="379363"/>
                </a:cubicBezTo>
                <a:lnTo>
                  <a:pt x="4955651" y="453256"/>
                </a:lnTo>
                <a:lnTo>
                  <a:pt x="4937122" y="453256"/>
                </a:lnTo>
                <a:lnTo>
                  <a:pt x="4937122" y="436513"/>
                </a:lnTo>
                <a:lnTo>
                  <a:pt x="4936229" y="436513"/>
                </a:lnTo>
                <a:cubicBezTo>
                  <a:pt x="4932806" y="442317"/>
                  <a:pt x="4927820" y="447154"/>
                  <a:pt x="4921271" y="451024"/>
                </a:cubicBezTo>
                <a:cubicBezTo>
                  <a:pt x="4914872" y="454893"/>
                  <a:pt x="4907282" y="456828"/>
                  <a:pt x="4898501" y="456828"/>
                </a:cubicBezTo>
                <a:cubicBezTo>
                  <a:pt x="4889869" y="456828"/>
                  <a:pt x="4882278" y="455191"/>
                  <a:pt x="4875730" y="451917"/>
                </a:cubicBezTo>
                <a:cubicBezTo>
                  <a:pt x="4868884" y="448494"/>
                  <a:pt x="4863675" y="443880"/>
                  <a:pt x="4860103" y="438076"/>
                </a:cubicBezTo>
                <a:cubicBezTo>
                  <a:pt x="4856531" y="432271"/>
                  <a:pt x="4854745" y="425574"/>
                  <a:pt x="4854745" y="417984"/>
                </a:cubicBezTo>
                <a:cubicBezTo>
                  <a:pt x="4854745" y="405631"/>
                  <a:pt x="4859359" y="396032"/>
                  <a:pt x="4868586" y="389186"/>
                </a:cubicBezTo>
                <a:cubicBezTo>
                  <a:pt x="4878111" y="382191"/>
                  <a:pt x="4889869" y="378693"/>
                  <a:pt x="4903858" y="378693"/>
                </a:cubicBezTo>
                <a:cubicBezTo>
                  <a:pt x="4911151" y="378693"/>
                  <a:pt x="4917699" y="379437"/>
                  <a:pt x="4923504" y="380926"/>
                </a:cubicBezTo>
                <a:cubicBezTo>
                  <a:pt x="4929457" y="382414"/>
                  <a:pt x="4933996" y="384200"/>
                  <a:pt x="4937122" y="386283"/>
                </a:cubicBezTo>
                <a:lnTo>
                  <a:pt x="4937122" y="379140"/>
                </a:lnTo>
                <a:cubicBezTo>
                  <a:pt x="4937122" y="370657"/>
                  <a:pt x="4934145" y="363736"/>
                  <a:pt x="4928192" y="358378"/>
                </a:cubicBezTo>
                <a:cubicBezTo>
                  <a:pt x="4922239" y="353020"/>
                  <a:pt x="4914500" y="350341"/>
                  <a:pt x="4904975" y="350341"/>
                </a:cubicBezTo>
                <a:cubicBezTo>
                  <a:pt x="4898575" y="350341"/>
                  <a:pt x="4892622" y="351755"/>
                  <a:pt x="4887115" y="354583"/>
                </a:cubicBezTo>
                <a:cubicBezTo>
                  <a:pt x="4881311" y="357560"/>
                  <a:pt x="4876921" y="361504"/>
                  <a:pt x="4873944" y="366415"/>
                </a:cubicBezTo>
                <a:lnTo>
                  <a:pt x="4859210" y="355476"/>
                </a:lnTo>
                <a:cubicBezTo>
                  <a:pt x="4863675" y="348630"/>
                  <a:pt x="4870000" y="343123"/>
                  <a:pt x="4878186" y="338956"/>
                </a:cubicBezTo>
                <a:cubicBezTo>
                  <a:pt x="4886222" y="334938"/>
                  <a:pt x="4895152" y="332929"/>
                  <a:pt x="4904975" y="332929"/>
                </a:cubicBezTo>
                <a:close/>
                <a:moveTo>
                  <a:pt x="4776536" y="332929"/>
                </a:moveTo>
                <a:cubicBezTo>
                  <a:pt x="4785466" y="332929"/>
                  <a:pt x="4793354" y="334789"/>
                  <a:pt x="4800200" y="338510"/>
                </a:cubicBezTo>
                <a:cubicBezTo>
                  <a:pt x="4807046" y="342230"/>
                  <a:pt x="4812404" y="347216"/>
                  <a:pt x="4816273" y="353467"/>
                </a:cubicBezTo>
                <a:lnTo>
                  <a:pt x="4817166" y="353467"/>
                </a:lnTo>
                <a:lnTo>
                  <a:pt x="4817166" y="336724"/>
                </a:lnTo>
                <a:lnTo>
                  <a:pt x="4835695" y="336724"/>
                </a:lnTo>
                <a:lnTo>
                  <a:pt x="4835695" y="448791"/>
                </a:lnTo>
                <a:cubicBezTo>
                  <a:pt x="4835695" y="467395"/>
                  <a:pt x="4830486" y="481682"/>
                  <a:pt x="4820068" y="491654"/>
                </a:cubicBezTo>
                <a:cubicBezTo>
                  <a:pt x="4809799" y="501476"/>
                  <a:pt x="4796181" y="506388"/>
                  <a:pt x="4779215" y="506388"/>
                </a:cubicBezTo>
                <a:cubicBezTo>
                  <a:pt x="4765374" y="506388"/>
                  <a:pt x="4754063" y="503188"/>
                  <a:pt x="4745282" y="496788"/>
                </a:cubicBezTo>
                <a:cubicBezTo>
                  <a:pt x="4736352" y="490389"/>
                  <a:pt x="4730325" y="482650"/>
                  <a:pt x="4727199" y="473571"/>
                </a:cubicBezTo>
                <a:lnTo>
                  <a:pt x="4745059" y="465981"/>
                </a:lnTo>
                <a:cubicBezTo>
                  <a:pt x="4747589" y="472827"/>
                  <a:pt x="4751831" y="478334"/>
                  <a:pt x="4757784" y="482501"/>
                </a:cubicBezTo>
                <a:cubicBezTo>
                  <a:pt x="4763737" y="486668"/>
                  <a:pt x="4770881" y="488752"/>
                  <a:pt x="4779215" y="488752"/>
                </a:cubicBezTo>
                <a:cubicBezTo>
                  <a:pt x="4791121" y="488752"/>
                  <a:pt x="4800423" y="485254"/>
                  <a:pt x="4807120" y="478259"/>
                </a:cubicBezTo>
                <a:cubicBezTo>
                  <a:pt x="4813817" y="471413"/>
                  <a:pt x="4817166" y="461442"/>
                  <a:pt x="4817166" y="448345"/>
                </a:cubicBezTo>
                <a:lnTo>
                  <a:pt x="4817166" y="435397"/>
                </a:lnTo>
                <a:lnTo>
                  <a:pt x="4816273" y="435397"/>
                </a:lnTo>
                <a:cubicBezTo>
                  <a:pt x="4812552" y="441201"/>
                  <a:pt x="4807195" y="446038"/>
                  <a:pt x="4800200" y="449908"/>
                </a:cubicBezTo>
                <a:cubicBezTo>
                  <a:pt x="4793354" y="453628"/>
                  <a:pt x="4785466" y="455489"/>
                  <a:pt x="4776536" y="455489"/>
                </a:cubicBezTo>
                <a:cubicBezTo>
                  <a:pt x="4766416" y="455489"/>
                  <a:pt x="4757188" y="452884"/>
                  <a:pt x="4748854" y="447675"/>
                </a:cubicBezTo>
                <a:cubicBezTo>
                  <a:pt x="4740668" y="442615"/>
                  <a:pt x="4734120" y="435397"/>
                  <a:pt x="4729209" y="426021"/>
                </a:cubicBezTo>
                <a:cubicBezTo>
                  <a:pt x="4724297" y="416644"/>
                  <a:pt x="4721842" y="406078"/>
                  <a:pt x="4721842" y="394320"/>
                </a:cubicBezTo>
                <a:cubicBezTo>
                  <a:pt x="4721842" y="382563"/>
                  <a:pt x="4724297" y="371996"/>
                  <a:pt x="4729209" y="362620"/>
                </a:cubicBezTo>
                <a:cubicBezTo>
                  <a:pt x="4734269" y="353095"/>
                  <a:pt x="4740817" y="345802"/>
                  <a:pt x="4748854" y="340742"/>
                </a:cubicBezTo>
                <a:cubicBezTo>
                  <a:pt x="4757188" y="335533"/>
                  <a:pt x="4766416" y="332929"/>
                  <a:pt x="4776536" y="332929"/>
                </a:cubicBezTo>
                <a:close/>
                <a:moveTo>
                  <a:pt x="4661417" y="332929"/>
                </a:moveTo>
                <a:cubicBezTo>
                  <a:pt x="4675407" y="332929"/>
                  <a:pt x="4686048" y="337021"/>
                  <a:pt x="4693341" y="345207"/>
                </a:cubicBezTo>
                <a:cubicBezTo>
                  <a:pt x="4700782" y="353541"/>
                  <a:pt x="4704503" y="364629"/>
                  <a:pt x="4704503" y="378470"/>
                </a:cubicBezTo>
                <a:lnTo>
                  <a:pt x="4704503" y="453256"/>
                </a:lnTo>
                <a:lnTo>
                  <a:pt x="4685081" y="453256"/>
                </a:lnTo>
                <a:lnTo>
                  <a:pt x="4685081" y="381372"/>
                </a:lnTo>
                <a:cubicBezTo>
                  <a:pt x="4685081" y="370657"/>
                  <a:pt x="4682477" y="362843"/>
                  <a:pt x="4677268" y="357932"/>
                </a:cubicBezTo>
                <a:cubicBezTo>
                  <a:pt x="4672207" y="353020"/>
                  <a:pt x="4665138" y="350565"/>
                  <a:pt x="4656060" y="350565"/>
                </a:cubicBezTo>
                <a:cubicBezTo>
                  <a:pt x="4649809" y="350565"/>
                  <a:pt x="4644228" y="352351"/>
                  <a:pt x="4639316" y="355923"/>
                </a:cubicBezTo>
                <a:cubicBezTo>
                  <a:pt x="4634107" y="359792"/>
                  <a:pt x="4630238" y="364406"/>
                  <a:pt x="4627708" y="369764"/>
                </a:cubicBezTo>
                <a:cubicBezTo>
                  <a:pt x="4625029" y="375568"/>
                  <a:pt x="4623690" y="381521"/>
                  <a:pt x="4623690" y="387623"/>
                </a:cubicBezTo>
                <a:lnTo>
                  <a:pt x="4623690" y="453256"/>
                </a:lnTo>
                <a:lnTo>
                  <a:pt x="4604267" y="453256"/>
                </a:lnTo>
                <a:lnTo>
                  <a:pt x="4604267" y="336724"/>
                </a:lnTo>
                <a:lnTo>
                  <a:pt x="4622573" y="336724"/>
                </a:lnTo>
                <a:lnTo>
                  <a:pt x="4622573" y="353913"/>
                </a:lnTo>
                <a:lnTo>
                  <a:pt x="4623690" y="353913"/>
                </a:lnTo>
                <a:cubicBezTo>
                  <a:pt x="4626815" y="348109"/>
                  <a:pt x="4631875" y="343198"/>
                  <a:pt x="4638870" y="339179"/>
                </a:cubicBezTo>
                <a:cubicBezTo>
                  <a:pt x="4646014" y="335012"/>
                  <a:pt x="4653530" y="332929"/>
                  <a:pt x="4661417" y="332929"/>
                </a:cubicBezTo>
                <a:close/>
                <a:moveTo>
                  <a:pt x="4475978" y="332929"/>
                </a:moveTo>
                <a:cubicBezTo>
                  <a:pt x="4488330" y="332929"/>
                  <a:pt x="4498972" y="335905"/>
                  <a:pt x="4507901" y="341858"/>
                </a:cubicBezTo>
                <a:cubicBezTo>
                  <a:pt x="4516533" y="347663"/>
                  <a:pt x="4522635" y="355476"/>
                  <a:pt x="4526207" y="365299"/>
                </a:cubicBezTo>
                <a:lnTo>
                  <a:pt x="4508571" y="372666"/>
                </a:lnTo>
                <a:cubicBezTo>
                  <a:pt x="4505594" y="365224"/>
                  <a:pt x="4501353" y="359718"/>
                  <a:pt x="4495846" y="356146"/>
                </a:cubicBezTo>
                <a:cubicBezTo>
                  <a:pt x="4490191" y="352425"/>
                  <a:pt x="4483270" y="350565"/>
                  <a:pt x="4475085" y="350565"/>
                </a:cubicBezTo>
                <a:cubicBezTo>
                  <a:pt x="4468239" y="350565"/>
                  <a:pt x="4461839" y="352425"/>
                  <a:pt x="4455886" y="356146"/>
                </a:cubicBezTo>
                <a:cubicBezTo>
                  <a:pt x="4449933" y="359866"/>
                  <a:pt x="4445170" y="365075"/>
                  <a:pt x="4441598" y="371773"/>
                </a:cubicBezTo>
                <a:cubicBezTo>
                  <a:pt x="4438026" y="378470"/>
                  <a:pt x="4436241" y="386209"/>
                  <a:pt x="4436241" y="394990"/>
                </a:cubicBezTo>
                <a:cubicBezTo>
                  <a:pt x="4436241" y="403622"/>
                  <a:pt x="4438026" y="411287"/>
                  <a:pt x="4441598" y="417984"/>
                </a:cubicBezTo>
                <a:cubicBezTo>
                  <a:pt x="4445170" y="424681"/>
                  <a:pt x="4449933" y="429890"/>
                  <a:pt x="4455886" y="433611"/>
                </a:cubicBezTo>
                <a:cubicBezTo>
                  <a:pt x="4461988" y="437480"/>
                  <a:pt x="4468387" y="439415"/>
                  <a:pt x="4475085" y="439415"/>
                </a:cubicBezTo>
                <a:cubicBezTo>
                  <a:pt x="4483121" y="439415"/>
                  <a:pt x="4490191" y="437480"/>
                  <a:pt x="4496293" y="433611"/>
                </a:cubicBezTo>
                <a:cubicBezTo>
                  <a:pt x="4502246" y="429890"/>
                  <a:pt x="4506711" y="424458"/>
                  <a:pt x="4509687" y="417314"/>
                </a:cubicBezTo>
                <a:lnTo>
                  <a:pt x="4526877" y="424681"/>
                </a:lnTo>
                <a:cubicBezTo>
                  <a:pt x="4522858" y="434206"/>
                  <a:pt x="4516533" y="441945"/>
                  <a:pt x="4507901" y="447898"/>
                </a:cubicBezTo>
                <a:cubicBezTo>
                  <a:pt x="4499269" y="453851"/>
                  <a:pt x="4488628" y="456828"/>
                  <a:pt x="4475978" y="456828"/>
                </a:cubicBezTo>
                <a:cubicBezTo>
                  <a:pt x="4464667" y="456828"/>
                  <a:pt x="4454546" y="454149"/>
                  <a:pt x="4445617" y="448791"/>
                </a:cubicBezTo>
                <a:cubicBezTo>
                  <a:pt x="4436836" y="443433"/>
                  <a:pt x="4429841" y="436066"/>
                  <a:pt x="4424632" y="426690"/>
                </a:cubicBezTo>
                <a:cubicBezTo>
                  <a:pt x="4419572" y="417463"/>
                  <a:pt x="4417042" y="406896"/>
                  <a:pt x="4417042" y="394990"/>
                </a:cubicBezTo>
                <a:cubicBezTo>
                  <a:pt x="4417042" y="383084"/>
                  <a:pt x="4419572" y="372517"/>
                  <a:pt x="4424632" y="363290"/>
                </a:cubicBezTo>
                <a:cubicBezTo>
                  <a:pt x="4429990" y="353616"/>
                  <a:pt x="4436985" y="346174"/>
                  <a:pt x="4445617" y="340965"/>
                </a:cubicBezTo>
                <a:cubicBezTo>
                  <a:pt x="4454546" y="335608"/>
                  <a:pt x="4464667" y="332929"/>
                  <a:pt x="4475978" y="332929"/>
                </a:cubicBezTo>
                <a:close/>
                <a:moveTo>
                  <a:pt x="4089917" y="332929"/>
                </a:moveTo>
                <a:cubicBezTo>
                  <a:pt x="4103907" y="332929"/>
                  <a:pt x="4114549" y="337021"/>
                  <a:pt x="4121841" y="345207"/>
                </a:cubicBezTo>
                <a:cubicBezTo>
                  <a:pt x="4129283" y="353541"/>
                  <a:pt x="4133003" y="364629"/>
                  <a:pt x="4133003" y="378470"/>
                </a:cubicBezTo>
                <a:lnTo>
                  <a:pt x="4133003" y="453256"/>
                </a:lnTo>
                <a:lnTo>
                  <a:pt x="4113581" y="453256"/>
                </a:lnTo>
                <a:lnTo>
                  <a:pt x="4113581" y="381372"/>
                </a:lnTo>
                <a:cubicBezTo>
                  <a:pt x="4113581" y="370657"/>
                  <a:pt x="4110977" y="362843"/>
                  <a:pt x="4105768" y="357932"/>
                </a:cubicBezTo>
                <a:cubicBezTo>
                  <a:pt x="4100708" y="353020"/>
                  <a:pt x="4093638" y="350565"/>
                  <a:pt x="4084560" y="350565"/>
                </a:cubicBezTo>
                <a:cubicBezTo>
                  <a:pt x="4078309" y="350565"/>
                  <a:pt x="4072728" y="352351"/>
                  <a:pt x="4067816" y="355923"/>
                </a:cubicBezTo>
                <a:cubicBezTo>
                  <a:pt x="4062608" y="359792"/>
                  <a:pt x="4058738" y="364406"/>
                  <a:pt x="4056208" y="369764"/>
                </a:cubicBezTo>
                <a:cubicBezTo>
                  <a:pt x="4053529" y="375568"/>
                  <a:pt x="4052190" y="381521"/>
                  <a:pt x="4052190" y="387623"/>
                </a:cubicBezTo>
                <a:lnTo>
                  <a:pt x="4052190" y="453256"/>
                </a:lnTo>
                <a:lnTo>
                  <a:pt x="4032767" y="453256"/>
                </a:lnTo>
                <a:lnTo>
                  <a:pt x="4032767" y="336724"/>
                </a:lnTo>
                <a:lnTo>
                  <a:pt x="4051073" y="336724"/>
                </a:lnTo>
                <a:lnTo>
                  <a:pt x="4051073" y="353913"/>
                </a:lnTo>
                <a:lnTo>
                  <a:pt x="4052190" y="353913"/>
                </a:lnTo>
                <a:cubicBezTo>
                  <a:pt x="4055315" y="348109"/>
                  <a:pt x="4060375" y="343198"/>
                  <a:pt x="4067370" y="339179"/>
                </a:cubicBezTo>
                <a:cubicBezTo>
                  <a:pt x="4074514" y="335012"/>
                  <a:pt x="4082030" y="332929"/>
                  <a:pt x="4089917" y="332929"/>
                </a:cubicBezTo>
                <a:close/>
                <a:moveTo>
                  <a:pt x="3949647" y="332929"/>
                </a:moveTo>
                <a:cubicBezTo>
                  <a:pt x="3960809" y="332929"/>
                  <a:pt x="3970706" y="335533"/>
                  <a:pt x="3979338" y="340742"/>
                </a:cubicBezTo>
                <a:cubicBezTo>
                  <a:pt x="3987673" y="345802"/>
                  <a:pt x="3994072" y="352797"/>
                  <a:pt x="3998537" y="361727"/>
                </a:cubicBezTo>
                <a:cubicBezTo>
                  <a:pt x="4003151" y="370954"/>
                  <a:pt x="4005458" y="381298"/>
                  <a:pt x="4005458" y="392758"/>
                </a:cubicBezTo>
                <a:cubicBezTo>
                  <a:pt x="4005458" y="393650"/>
                  <a:pt x="4005309" y="395585"/>
                  <a:pt x="4005011" y="398562"/>
                </a:cubicBezTo>
                <a:lnTo>
                  <a:pt x="3912589" y="398562"/>
                </a:lnTo>
                <a:cubicBezTo>
                  <a:pt x="3913035" y="407491"/>
                  <a:pt x="3915193" y="415007"/>
                  <a:pt x="3919063" y="421109"/>
                </a:cubicBezTo>
                <a:cubicBezTo>
                  <a:pt x="3922784" y="426914"/>
                  <a:pt x="3927620" y="431453"/>
                  <a:pt x="3933574" y="434727"/>
                </a:cubicBezTo>
                <a:cubicBezTo>
                  <a:pt x="3939378" y="437852"/>
                  <a:pt x="3945480" y="439415"/>
                  <a:pt x="3951879" y="439415"/>
                </a:cubicBezTo>
                <a:cubicBezTo>
                  <a:pt x="3967060" y="439415"/>
                  <a:pt x="3978594" y="432346"/>
                  <a:pt x="3986482" y="418207"/>
                </a:cubicBezTo>
                <a:lnTo>
                  <a:pt x="4002779" y="426244"/>
                </a:lnTo>
                <a:cubicBezTo>
                  <a:pt x="3997867" y="435620"/>
                  <a:pt x="3991096" y="443061"/>
                  <a:pt x="3982464" y="448568"/>
                </a:cubicBezTo>
                <a:cubicBezTo>
                  <a:pt x="3973832" y="454075"/>
                  <a:pt x="3963414" y="456828"/>
                  <a:pt x="3951210" y="456828"/>
                </a:cubicBezTo>
                <a:cubicBezTo>
                  <a:pt x="3939899" y="456828"/>
                  <a:pt x="3929927" y="454224"/>
                  <a:pt x="3921295" y="449015"/>
                </a:cubicBezTo>
                <a:cubicBezTo>
                  <a:pt x="3912366" y="443657"/>
                  <a:pt x="3905445" y="436290"/>
                  <a:pt x="3900534" y="426914"/>
                </a:cubicBezTo>
                <a:cubicBezTo>
                  <a:pt x="3895622" y="417537"/>
                  <a:pt x="3893167" y="406971"/>
                  <a:pt x="3893167" y="395213"/>
                </a:cubicBezTo>
                <a:cubicBezTo>
                  <a:pt x="3893167" y="383902"/>
                  <a:pt x="3895474" y="373559"/>
                  <a:pt x="3900087" y="364183"/>
                </a:cubicBezTo>
                <a:cubicBezTo>
                  <a:pt x="3904850" y="354509"/>
                  <a:pt x="3911473" y="346918"/>
                  <a:pt x="3919956" y="341412"/>
                </a:cubicBezTo>
                <a:cubicBezTo>
                  <a:pt x="3928737" y="335756"/>
                  <a:pt x="3938634" y="332929"/>
                  <a:pt x="3949647" y="332929"/>
                </a:cubicBezTo>
                <a:close/>
                <a:moveTo>
                  <a:pt x="1852273" y="332929"/>
                </a:moveTo>
                <a:cubicBezTo>
                  <a:pt x="1868048" y="332929"/>
                  <a:pt x="1880476" y="337096"/>
                  <a:pt x="1889554" y="345430"/>
                </a:cubicBezTo>
                <a:cubicBezTo>
                  <a:pt x="1898484" y="353616"/>
                  <a:pt x="1902949" y="364927"/>
                  <a:pt x="1902949" y="379363"/>
                </a:cubicBezTo>
                <a:lnTo>
                  <a:pt x="1902949" y="453256"/>
                </a:lnTo>
                <a:lnTo>
                  <a:pt x="1884420" y="453256"/>
                </a:lnTo>
                <a:lnTo>
                  <a:pt x="1884420" y="436513"/>
                </a:lnTo>
                <a:lnTo>
                  <a:pt x="1883527" y="436513"/>
                </a:lnTo>
                <a:cubicBezTo>
                  <a:pt x="1880104" y="442317"/>
                  <a:pt x="1875118" y="447154"/>
                  <a:pt x="1868569" y="451024"/>
                </a:cubicBezTo>
                <a:cubicBezTo>
                  <a:pt x="1862170" y="454893"/>
                  <a:pt x="1854580" y="456828"/>
                  <a:pt x="1845799" y="456828"/>
                </a:cubicBezTo>
                <a:cubicBezTo>
                  <a:pt x="1837167" y="456828"/>
                  <a:pt x="1829576" y="455191"/>
                  <a:pt x="1823028" y="451917"/>
                </a:cubicBezTo>
                <a:cubicBezTo>
                  <a:pt x="1816182" y="448494"/>
                  <a:pt x="1810973" y="443880"/>
                  <a:pt x="1807401" y="438076"/>
                </a:cubicBezTo>
                <a:cubicBezTo>
                  <a:pt x="1803829" y="432271"/>
                  <a:pt x="1802043" y="425574"/>
                  <a:pt x="1802043" y="417984"/>
                </a:cubicBezTo>
                <a:cubicBezTo>
                  <a:pt x="1802043" y="405631"/>
                  <a:pt x="1806657" y="396032"/>
                  <a:pt x="1815884" y="389186"/>
                </a:cubicBezTo>
                <a:cubicBezTo>
                  <a:pt x="1825409" y="382191"/>
                  <a:pt x="1837167" y="378693"/>
                  <a:pt x="1851156" y="378693"/>
                </a:cubicBezTo>
                <a:cubicBezTo>
                  <a:pt x="1858449" y="378693"/>
                  <a:pt x="1864997" y="379437"/>
                  <a:pt x="1870802" y="380926"/>
                </a:cubicBezTo>
                <a:cubicBezTo>
                  <a:pt x="1876755" y="382414"/>
                  <a:pt x="1881294" y="384200"/>
                  <a:pt x="1884420" y="386283"/>
                </a:cubicBezTo>
                <a:lnTo>
                  <a:pt x="1884420" y="379140"/>
                </a:lnTo>
                <a:cubicBezTo>
                  <a:pt x="1884420" y="370657"/>
                  <a:pt x="1881443" y="363736"/>
                  <a:pt x="1875490" y="358378"/>
                </a:cubicBezTo>
                <a:cubicBezTo>
                  <a:pt x="1869537" y="353020"/>
                  <a:pt x="1861798" y="350341"/>
                  <a:pt x="1852273" y="350341"/>
                </a:cubicBezTo>
                <a:cubicBezTo>
                  <a:pt x="1845873" y="350341"/>
                  <a:pt x="1839920" y="351755"/>
                  <a:pt x="1834413" y="354583"/>
                </a:cubicBezTo>
                <a:cubicBezTo>
                  <a:pt x="1828609" y="357560"/>
                  <a:pt x="1824219" y="361504"/>
                  <a:pt x="1821242" y="366415"/>
                </a:cubicBezTo>
                <a:lnTo>
                  <a:pt x="1806508" y="355476"/>
                </a:lnTo>
                <a:cubicBezTo>
                  <a:pt x="1810973" y="348630"/>
                  <a:pt x="1817298" y="343123"/>
                  <a:pt x="1825484" y="338956"/>
                </a:cubicBezTo>
                <a:cubicBezTo>
                  <a:pt x="1833520" y="334938"/>
                  <a:pt x="1842450" y="332929"/>
                  <a:pt x="1852273" y="332929"/>
                </a:cubicBezTo>
                <a:close/>
                <a:moveTo>
                  <a:pt x="1743479" y="332929"/>
                </a:moveTo>
                <a:cubicBezTo>
                  <a:pt x="1753600" y="332929"/>
                  <a:pt x="1762678" y="335161"/>
                  <a:pt x="1770715" y="339626"/>
                </a:cubicBezTo>
                <a:cubicBezTo>
                  <a:pt x="1778603" y="343942"/>
                  <a:pt x="1784258" y="350118"/>
                  <a:pt x="1787681" y="358155"/>
                </a:cubicBezTo>
                <a:lnTo>
                  <a:pt x="1770938" y="365968"/>
                </a:lnTo>
                <a:cubicBezTo>
                  <a:pt x="1765729" y="355550"/>
                  <a:pt x="1756502" y="350341"/>
                  <a:pt x="1743256" y="350341"/>
                </a:cubicBezTo>
                <a:cubicBezTo>
                  <a:pt x="1737005" y="350341"/>
                  <a:pt x="1731350" y="351830"/>
                  <a:pt x="1726290" y="354806"/>
                </a:cubicBezTo>
                <a:cubicBezTo>
                  <a:pt x="1721527" y="357634"/>
                  <a:pt x="1719146" y="361429"/>
                  <a:pt x="1719146" y="366192"/>
                </a:cubicBezTo>
                <a:cubicBezTo>
                  <a:pt x="1719146" y="370359"/>
                  <a:pt x="1720857" y="373782"/>
                  <a:pt x="1724280" y="376461"/>
                </a:cubicBezTo>
                <a:cubicBezTo>
                  <a:pt x="1727704" y="379140"/>
                  <a:pt x="1732689" y="381372"/>
                  <a:pt x="1739238" y="383158"/>
                </a:cubicBezTo>
                <a:lnTo>
                  <a:pt x="1756204" y="387400"/>
                </a:lnTo>
                <a:cubicBezTo>
                  <a:pt x="1767813" y="390376"/>
                  <a:pt x="1776445" y="394692"/>
                  <a:pt x="1782100" y="400348"/>
                </a:cubicBezTo>
                <a:cubicBezTo>
                  <a:pt x="1787905" y="406152"/>
                  <a:pt x="1790807" y="413147"/>
                  <a:pt x="1790807" y="421333"/>
                </a:cubicBezTo>
                <a:cubicBezTo>
                  <a:pt x="1790807" y="428327"/>
                  <a:pt x="1788723" y="434578"/>
                  <a:pt x="1784556" y="440085"/>
                </a:cubicBezTo>
                <a:cubicBezTo>
                  <a:pt x="1780538" y="445443"/>
                  <a:pt x="1774956" y="449610"/>
                  <a:pt x="1767813" y="452586"/>
                </a:cubicBezTo>
                <a:cubicBezTo>
                  <a:pt x="1761115" y="455414"/>
                  <a:pt x="1753376" y="456828"/>
                  <a:pt x="1744596" y="456828"/>
                </a:cubicBezTo>
                <a:cubicBezTo>
                  <a:pt x="1732094" y="456828"/>
                  <a:pt x="1721602" y="453926"/>
                  <a:pt x="1713118" y="448122"/>
                </a:cubicBezTo>
                <a:cubicBezTo>
                  <a:pt x="1705082" y="442615"/>
                  <a:pt x="1699203" y="435099"/>
                  <a:pt x="1695482" y="425574"/>
                </a:cubicBezTo>
                <a:lnTo>
                  <a:pt x="1712672" y="417761"/>
                </a:lnTo>
                <a:cubicBezTo>
                  <a:pt x="1715648" y="424904"/>
                  <a:pt x="1719964" y="430337"/>
                  <a:pt x="1725620" y="434057"/>
                </a:cubicBezTo>
                <a:cubicBezTo>
                  <a:pt x="1731573" y="437927"/>
                  <a:pt x="1737898" y="439862"/>
                  <a:pt x="1744596" y="439862"/>
                </a:cubicBezTo>
                <a:cubicBezTo>
                  <a:pt x="1751888" y="439862"/>
                  <a:pt x="1758139" y="438373"/>
                  <a:pt x="1763348" y="435397"/>
                </a:cubicBezTo>
                <a:cubicBezTo>
                  <a:pt x="1768557" y="432420"/>
                  <a:pt x="1771161" y="428179"/>
                  <a:pt x="1771161" y="422672"/>
                </a:cubicBezTo>
                <a:cubicBezTo>
                  <a:pt x="1771161" y="417761"/>
                  <a:pt x="1769078" y="413817"/>
                  <a:pt x="1764911" y="410840"/>
                </a:cubicBezTo>
                <a:cubicBezTo>
                  <a:pt x="1761041" y="408012"/>
                  <a:pt x="1754567" y="405482"/>
                  <a:pt x="1745488" y="403250"/>
                </a:cubicBezTo>
                <a:lnTo>
                  <a:pt x="1731201" y="399455"/>
                </a:lnTo>
                <a:cubicBezTo>
                  <a:pt x="1721974" y="397222"/>
                  <a:pt x="1714383" y="393353"/>
                  <a:pt x="1708430" y="387846"/>
                </a:cubicBezTo>
                <a:cubicBezTo>
                  <a:pt x="1702477" y="382340"/>
                  <a:pt x="1699501" y="375270"/>
                  <a:pt x="1699501" y="366638"/>
                </a:cubicBezTo>
                <a:cubicBezTo>
                  <a:pt x="1699501" y="360090"/>
                  <a:pt x="1701510" y="354211"/>
                  <a:pt x="1705528" y="349002"/>
                </a:cubicBezTo>
                <a:cubicBezTo>
                  <a:pt x="1709695" y="343793"/>
                  <a:pt x="1715053" y="339849"/>
                  <a:pt x="1721602" y="337170"/>
                </a:cubicBezTo>
                <a:cubicBezTo>
                  <a:pt x="1728745" y="334342"/>
                  <a:pt x="1736038" y="332929"/>
                  <a:pt x="1743479" y="332929"/>
                </a:cubicBezTo>
                <a:close/>
                <a:moveTo>
                  <a:pt x="1151515" y="332929"/>
                </a:moveTo>
                <a:cubicBezTo>
                  <a:pt x="1165505" y="332929"/>
                  <a:pt x="1176146" y="337021"/>
                  <a:pt x="1183439" y="345207"/>
                </a:cubicBezTo>
                <a:cubicBezTo>
                  <a:pt x="1190880" y="353541"/>
                  <a:pt x="1194601" y="364629"/>
                  <a:pt x="1194601" y="378470"/>
                </a:cubicBezTo>
                <a:lnTo>
                  <a:pt x="1194601" y="453256"/>
                </a:lnTo>
                <a:lnTo>
                  <a:pt x="1175179" y="453256"/>
                </a:lnTo>
                <a:lnTo>
                  <a:pt x="1175179" y="381372"/>
                </a:lnTo>
                <a:cubicBezTo>
                  <a:pt x="1175179" y="370657"/>
                  <a:pt x="1172575" y="362843"/>
                  <a:pt x="1167366" y="357932"/>
                </a:cubicBezTo>
                <a:cubicBezTo>
                  <a:pt x="1162305" y="353020"/>
                  <a:pt x="1155236" y="350565"/>
                  <a:pt x="1146158" y="350565"/>
                </a:cubicBezTo>
                <a:cubicBezTo>
                  <a:pt x="1139907" y="350565"/>
                  <a:pt x="1134326" y="352351"/>
                  <a:pt x="1129414" y="355923"/>
                </a:cubicBezTo>
                <a:cubicBezTo>
                  <a:pt x="1124205" y="359792"/>
                  <a:pt x="1120336" y="364406"/>
                  <a:pt x="1117806" y="369764"/>
                </a:cubicBezTo>
                <a:cubicBezTo>
                  <a:pt x="1115127" y="375568"/>
                  <a:pt x="1113788" y="381521"/>
                  <a:pt x="1113788" y="387623"/>
                </a:cubicBezTo>
                <a:lnTo>
                  <a:pt x="1113788" y="453256"/>
                </a:lnTo>
                <a:lnTo>
                  <a:pt x="1094366" y="453256"/>
                </a:lnTo>
                <a:lnTo>
                  <a:pt x="1094366" y="336724"/>
                </a:lnTo>
                <a:lnTo>
                  <a:pt x="1112671" y="336724"/>
                </a:lnTo>
                <a:lnTo>
                  <a:pt x="1112671" y="353913"/>
                </a:lnTo>
                <a:lnTo>
                  <a:pt x="1113788" y="353913"/>
                </a:lnTo>
                <a:cubicBezTo>
                  <a:pt x="1116913" y="348109"/>
                  <a:pt x="1121973" y="343198"/>
                  <a:pt x="1128968" y="339179"/>
                </a:cubicBezTo>
                <a:cubicBezTo>
                  <a:pt x="1136112" y="335012"/>
                  <a:pt x="1143628" y="332929"/>
                  <a:pt x="1151515" y="332929"/>
                </a:cubicBezTo>
                <a:close/>
                <a:moveTo>
                  <a:pt x="649295" y="332929"/>
                </a:moveTo>
                <a:cubicBezTo>
                  <a:pt x="660457" y="332929"/>
                  <a:pt x="670354" y="335533"/>
                  <a:pt x="678986" y="340742"/>
                </a:cubicBezTo>
                <a:cubicBezTo>
                  <a:pt x="687320" y="345802"/>
                  <a:pt x="693720" y="352797"/>
                  <a:pt x="698185" y="361727"/>
                </a:cubicBezTo>
                <a:cubicBezTo>
                  <a:pt x="702799" y="370954"/>
                  <a:pt x="705106" y="381298"/>
                  <a:pt x="705106" y="392758"/>
                </a:cubicBezTo>
                <a:cubicBezTo>
                  <a:pt x="705106" y="393650"/>
                  <a:pt x="704957" y="395585"/>
                  <a:pt x="704659" y="398562"/>
                </a:cubicBezTo>
                <a:lnTo>
                  <a:pt x="612237" y="398562"/>
                </a:lnTo>
                <a:cubicBezTo>
                  <a:pt x="612683" y="407491"/>
                  <a:pt x="614841" y="415007"/>
                  <a:pt x="618711" y="421109"/>
                </a:cubicBezTo>
                <a:cubicBezTo>
                  <a:pt x="622431" y="426914"/>
                  <a:pt x="627268" y="431453"/>
                  <a:pt x="633221" y="434727"/>
                </a:cubicBezTo>
                <a:cubicBezTo>
                  <a:pt x="639026" y="437852"/>
                  <a:pt x="645128" y="439415"/>
                  <a:pt x="651528" y="439415"/>
                </a:cubicBezTo>
                <a:cubicBezTo>
                  <a:pt x="666708" y="439415"/>
                  <a:pt x="678242" y="432346"/>
                  <a:pt x="686130" y="418207"/>
                </a:cubicBezTo>
                <a:lnTo>
                  <a:pt x="702427" y="426244"/>
                </a:lnTo>
                <a:cubicBezTo>
                  <a:pt x="697515" y="435620"/>
                  <a:pt x="690744" y="443061"/>
                  <a:pt x="682112" y="448568"/>
                </a:cubicBezTo>
                <a:cubicBezTo>
                  <a:pt x="673480" y="454075"/>
                  <a:pt x="663062" y="456828"/>
                  <a:pt x="650858" y="456828"/>
                </a:cubicBezTo>
                <a:cubicBezTo>
                  <a:pt x="639547" y="456828"/>
                  <a:pt x="629575" y="454224"/>
                  <a:pt x="620943" y="449015"/>
                </a:cubicBezTo>
                <a:cubicBezTo>
                  <a:pt x="612013" y="443657"/>
                  <a:pt x="605093" y="436290"/>
                  <a:pt x="600182" y="426914"/>
                </a:cubicBezTo>
                <a:cubicBezTo>
                  <a:pt x="595270" y="417537"/>
                  <a:pt x="592815" y="406971"/>
                  <a:pt x="592815" y="395213"/>
                </a:cubicBezTo>
                <a:cubicBezTo>
                  <a:pt x="592815" y="383902"/>
                  <a:pt x="595122" y="373559"/>
                  <a:pt x="599735" y="364183"/>
                </a:cubicBezTo>
                <a:cubicBezTo>
                  <a:pt x="604498" y="354509"/>
                  <a:pt x="611120" y="346918"/>
                  <a:pt x="619604" y="341412"/>
                </a:cubicBezTo>
                <a:cubicBezTo>
                  <a:pt x="628385" y="335756"/>
                  <a:pt x="638282" y="332929"/>
                  <a:pt x="649295" y="332929"/>
                </a:cubicBezTo>
                <a:close/>
                <a:moveTo>
                  <a:pt x="5733724" y="311944"/>
                </a:moveTo>
                <a:lnTo>
                  <a:pt x="5749351" y="311944"/>
                </a:lnTo>
                <a:lnTo>
                  <a:pt x="5749351" y="327571"/>
                </a:lnTo>
                <a:cubicBezTo>
                  <a:pt x="5749351" y="335756"/>
                  <a:pt x="5747342" y="341709"/>
                  <a:pt x="5743323" y="345430"/>
                </a:cubicBezTo>
                <a:cubicBezTo>
                  <a:pt x="5739156" y="349300"/>
                  <a:pt x="5733128" y="351234"/>
                  <a:pt x="5725241" y="351234"/>
                </a:cubicBezTo>
                <a:lnTo>
                  <a:pt x="5722785" y="351234"/>
                </a:lnTo>
                <a:lnTo>
                  <a:pt x="5722785" y="453256"/>
                </a:lnTo>
                <a:lnTo>
                  <a:pt x="5704256" y="453256"/>
                </a:lnTo>
                <a:lnTo>
                  <a:pt x="5704256" y="436290"/>
                </a:lnTo>
                <a:lnTo>
                  <a:pt x="5703363" y="436290"/>
                </a:lnTo>
                <a:cubicBezTo>
                  <a:pt x="5700386" y="441945"/>
                  <a:pt x="5695252" y="446857"/>
                  <a:pt x="5687959" y="451024"/>
                </a:cubicBezTo>
                <a:cubicBezTo>
                  <a:pt x="5681262" y="454893"/>
                  <a:pt x="5673820" y="456828"/>
                  <a:pt x="5665635" y="456828"/>
                </a:cubicBezTo>
                <a:cubicBezTo>
                  <a:pt x="5651496" y="456828"/>
                  <a:pt x="5640781" y="452735"/>
                  <a:pt x="5633488" y="444550"/>
                </a:cubicBezTo>
                <a:cubicBezTo>
                  <a:pt x="5626047" y="436215"/>
                  <a:pt x="5622326" y="424681"/>
                  <a:pt x="5622326" y="409947"/>
                </a:cubicBezTo>
                <a:lnTo>
                  <a:pt x="5622326" y="336724"/>
                </a:lnTo>
                <a:lnTo>
                  <a:pt x="5641748" y="336724"/>
                </a:lnTo>
                <a:lnTo>
                  <a:pt x="5641748" y="407045"/>
                </a:lnTo>
                <a:cubicBezTo>
                  <a:pt x="5641748" y="418356"/>
                  <a:pt x="5644278" y="426541"/>
                  <a:pt x="5649338" y="431602"/>
                </a:cubicBezTo>
                <a:cubicBezTo>
                  <a:pt x="5654547" y="436811"/>
                  <a:pt x="5661319" y="439415"/>
                  <a:pt x="5669654" y="439415"/>
                </a:cubicBezTo>
                <a:cubicBezTo>
                  <a:pt x="5676202" y="439415"/>
                  <a:pt x="5682080" y="437629"/>
                  <a:pt x="5687290" y="434057"/>
                </a:cubicBezTo>
                <a:cubicBezTo>
                  <a:pt x="5692201" y="430634"/>
                  <a:pt x="5696145" y="426095"/>
                  <a:pt x="5699121" y="420440"/>
                </a:cubicBezTo>
                <a:cubicBezTo>
                  <a:pt x="5701949" y="414933"/>
                  <a:pt x="5703363" y="408980"/>
                  <a:pt x="5703363" y="402580"/>
                </a:cubicBezTo>
                <a:lnTo>
                  <a:pt x="5703363" y="336724"/>
                </a:lnTo>
                <a:lnTo>
                  <a:pt x="5725241" y="336724"/>
                </a:lnTo>
                <a:cubicBezTo>
                  <a:pt x="5730896" y="336724"/>
                  <a:pt x="5733724" y="333673"/>
                  <a:pt x="5733724" y="327571"/>
                </a:cubicBezTo>
                <a:close/>
                <a:moveTo>
                  <a:pt x="423597" y="311944"/>
                </a:moveTo>
                <a:lnTo>
                  <a:pt x="439224" y="311944"/>
                </a:lnTo>
                <a:lnTo>
                  <a:pt x="439224" y="327571"/>
                </a:lnTo>
                <a:cubicBezTo>
                  <a:pt x="439224" y="335756"/>
                  <a:pt x="437215" y="341709"/>
                  <a:pt x="433197" y="345430"/>
                </a:cubicBezTo>
                <a:cubicBezTo>
                  <a:pt x="429029" y="349300"/>
                  <a:pt x="423002" y="351234"/>
                  <a:pt x="415114" y="351234"/>
                </a:cubicBezTo>
                <a:lnTo>
                  <a:pt x="412658" y="351234"/>
                </a:lnTo>
                <a:lnTo>
                  <a:pt x="412658" y="453256"/>
                </a:lnTo>
                <a:lnTo>
                  <a:pt x="394129" y="453256"/>
                </a:lnTo>
                <a:lnTo>
                  <a:pt x="394129" y="436290"/>
                </a:lnTo>
                <a:lnTo>
                  <a:pt x="393236" y="436290"/>
                </a:lnTo>
                <a:cubicBezTo>
                  <a:pt x="390260" y="441945"/>
                  <a:pt x="385125" y="446857"/>
                  <a:pt x="377833" y="451024"/>
                </a:cubicBezTo>
                <a:cubicBezTo>
                  <a:pt x="371135" y="454893"/>
                  <a:pt x="363694" y="456828"/>
                  <a:pt x="355508" y="456828"/>
                </a:cubicBezTo>
                <a:cubicBezTo>
                  <a:pt x="341370" y="456828"/>
                  <a:pt x="330654" y="452735"/>
                  <a:pt x="323361" y="444550"/>
                </a:cubicBezTo>
                <a:cubicBezTo>
                  <a:pt x="315920" y="436215"/>
                  <a:pt x="312199" y="424681"/>
                  <a:pt x="312199" y="409947"/>
                </a:cubicBezTo>
                <a:lnTo>
                  <a:pt x="312199" y="336724"/>
                </a:lnTo>
                <a:lnTo>
                  <a:pt x="331621" y="336724"/>
                </a:lnTo>
                <a:lnTo>
                  <a:pt x="331621" y="407045"/>
                </a:lnTo>
                <a:cubicBezTo>
                  <a:pt x="331621" y="418356"/>
                  <a:pt x="334151" y="426541"/>
                  <a:pt x="339212" y="431602"/>
                </a:cubicBezTo>
                <a:cubicBezTo>
                  <a:pt x="344420" y="436811"/>
                  <a:pt x="351192" y="439415"/>
                  <a:pt x="359527" y="439415"/>
                </a:cubicBezTo>
                <a:cubicBezTo>
                  <a:pt x="366075" y="439415"/>
                  <a:pt x="371954" y="437629"/>
                  <a:pt x="377163" y="434057"/>
                </a:cubicBezTo>
                <a:cubicBezTo>
                  <a:pt x="382074" y="430634"/>
                  <a:pt x="386018" y="426095"/>
                  <a:pt x="388995" y="420440"/>
                </a:cubicBezTo>
                <a:cubicBezTo>
                  <a:pt x="391822" y="414933"/>
                  <a:pt x="393236" y="408980"/>
                  <a:pt x="393236" y="402580"/>
                </a:cubicBezTo>
                <a:lnTo>
                  <a:pt x="393236" y="336724"/>
                </a:lnTo>
                <a:lnTo>
                  <a:pt x="415114" y="336724"/>
                </a:lnTo>
                <a:cubicBezTo>
                  <a:pt x="420769" y="336724"/>
                  <a:pt x="423597" y="333673"/>
                  <a:pt x="423597" y="327571"/>
                </a:cubicBezTo>
                <a:close/>
                <a:moveTo>
                  <a:pt x="4226021" y="303684"/>
                </a:moveTo>
                <a:lnTo>
                  <a:pt x="4245443" y="303684"/>
                </a:lnTo>
                <a:lnTo>
                  <a:pt x="4245443" y="336724"/>
                </a:lnTo>
                <a:lnTo>
                  <a:pt x="4274018" y="336724"/>
                </a:lnTo>
                <a:lnTo>
                  <a:pt x="4274018" y="354360"/>
                </a:lnTo>
                <a:lnTo>
                  <a:pt x="4245443" y="354360"/>
                </a:lnTo>
                <a:lnTo>
                  <a:pt x="4245443" y="417761"/>
                </a:lnTo>
                <a:cubicBezTo>
                  <a:pt x="4245443" y="424309"/>
                  <a:pt x="4246633" y="429072"/>
                  <a:pt x="4249015" y="432048"/>
                </a:cubicBezTo>
                <a:cubicBezTo>
                  <a:pt x="4251842" y="435322"/>
                  <a:pt x="4256084" y="436959"/>
                  <a:pt x="4261740" y="436959"/>
                </a:cubicBezTo>
                <a:cubicBezTo>
                  <a:pt x="4266651" y="436959"/>
                  <a:pt x="4270892" y="435694"/>
                  <a:pt x="4274464" y="433164"/>
                </a:cubicBezTo>
                <a:lnTo>
                  <a:pt x="4274464" y="452140"/>
                </a:lnTo>
                <a:cubicBezTo>
                  <a:pt x="4272381" y="453182"/>
                  <a:pt x="4270074" y="453926"/>
                  <a:pt x="4267544" y="454372"/>
                </a:cubicBezTo>
                <a:cubicBezTo>
                  <a:pt x="4265163" y="454819"/>
                  <a:pt x="4262112" y="455042"/>
                  <a:pt x="4258391" y="455042"/>
                </a:cubicBezTo>
                <a:cubicBezTo>
                  <a:pt x="4253480" y="455042"/>
                  <a:pt x="4249089" y="454298"/>
                  <a:pt x="4245220" y="452810"/>
                </a:cubicBezTo>
                <a:cubicBezTo>
                  <a:pt x="4241052" y="451173"/>
                  <a:pt x="4237704" y="449089"/>
                  <a:pt x="4235174" y="446559"/>
                </a:cubicBezTo>
                <a:cubicBezTo>
                  <a:pt x="4229072" y="440755"/>
                  <a:pt x="4226021" y="432792"/>
                  <a:pt x="4226021" y="422672"/>
                </a:cubicBezTo>
                <a:lnTo>
                  <a:pt x="4226021" y="354360"/>
                </a:lnTo>
                <a:lnTo>
                  <a:pt x="4205706" y="354360"/>
                </a:lnTo>
                <a:lnTo>
                  <a:pt x="4205706" y="336724"/>
                </a:lnTo>
                <a:lnTo>
                  <a:pt x="4226021" y="336724"/>
                </a:lnTo>
                <a:close/>
                <a:moveTo>
                  <a:pt x="5271017" y="289620"/>
                </a:moveTo>
                <a:lnTo>
                  <a:pt x="5290440" y="289620"/>
                </a:lnTo>
                <a:lnTo>
                  <a:pt x="5290440" y="337840"/>
                </a:lnTo>
                <a:lnTo>
                  <a:pt x="5289323" y="353913"/>
                </a:lnTo>
                <a:lnTo>
                  <a:pt x="5290440" y="353913"/>
                </a:lnTo>
                <a:cubicBezTo>
                  <a:pt x="5293416" y="348109"/>
                  <a:pt x="5298476" y="343123"/>
                  <a:pt x="5305620" y="338956"/>
                </a:cubicBezTo>
                <a:cubicBezTo>
                  <a:pt x="5312466" y="334938"/>
                  <a:pt x="5320056" y="332929"/>
                  <a:pt x="5328390" y="332929"/>
                </a:cubicBezTo>
                <a:cubicBezTo>
                  <a:pt x="5342529" y="332929"/>
                  <a:pt x="5353319" y="337096"/>
                  <a:pt x="5360761" y="345430"/>
                </a:cubicBezTo>
                <a:cubicBezTo>
                  <a:pt x="5368202" y="353765"/>
                  <a:pt x="5371923" y="364778"/>
                  <a:pt x="5371923" y="378470"/>
                </a:cubicBezTo>
                <a:lnTo>
                  <a:pt x="5371923" y="453256"/>
                </a:lnTo>
                <a:lnTo>
                  <a:pt x="5352501" y="453256"/>
                </a:lnTo>
                <a:lnTo>
                  <a:pt x="5352501" y="381372"/>
                </a:lnTo>
                <a:cubicBezTo>
                  <a:pt x="5352501" y="370954"/>
                  <a:pt x="5349822" y="363215"/>
                  <a:pt x="5344464" y="358155"/>
                </a:cubicBezTo>
                <a:cubicBezTo>
                  <a:pt x="5339255" y="353095"/>
                  <a:pt x="5332334" y="350565"/>
                  <a:pt x="5323702" y="350565"/>
                </a:cubicBezTo>
                <a:cubicBezTo>
                  <a:pt x="5317898" y="350565"/>
                  <a:pt x="5312317" y="352425"/>
                  <a:pt x="5306959" y="356146"/>
                </a:cubicBezTo>
                <a:cubicBezTo>
                  <a:pt x="5301899" y="359718"/>
                  <a:pt x="5297881" y="364406"/>
                  <a:pt x="5294904" y="370210"/>
                </a:cubicBezTo>
                <a:cubicBezTo>
                  <a:pt x="5291928" y="376163"/>
                  <a:pt x="5290440" y="382191"/>
                  <a:pt x="5290440" y="388293"/>
                </a:cubicBezTo>
                <a:lnTo>
                  <a:pt x="5290440" y="453256"/>
                </a:lnTo>
                <a:lnTo>
                  <a:pt x="5271017" y="453256"/>
                </a:lnTo>
                <a:close/>
                <a:moveTo>
                  <a:pt x="5156717" y="289620"/>
                </a:moveTo>
                <a:lnTo>
                  <a:pt x="5176140" y="289620"/>
                </a:lnTo>
                <a:lnTo>
                  <a:pt x="5176140" y="392534"/>
                </a:lnTo>
                <a:lnTo>
                  <a:pt x="5230834" y="336724"/>
                </a:lnTo>
                <a:lnTo>
                  <a:pt x="5255614" y="336724"/>
                </a:lnTo>
                <a:lnTo>
                  <a:pt x="5255614" y="337617"/>
                </a:lnTo>
                <a:lnTo>
                  <a:pt x="5209849" y="383828"/>
                </a:lnTo>
                <a:lnTo>
                  <a:pt x="5256953" y="452363"/>
                </a:lnTo>
                <a:lnTo>
                  <a:pt x="5256953" y="453256"/>
                </a:lnTo>
                <a:lnTo>
                  <a:pt x="5233736" y="453256"/>
                </a:lnTo>
                <a:lnTo>
                  <a:pt x="5196231" y="397222"/>
                </a:lnTo>
                <a:lnTo>
                  <a:pt x="5176140" y="417314"/>
                </a:lnTo>
                <a:lnTo>
                  <a:pt x="5176140" y="453256"/>
                </a:lnTo>
                <a:lnTo>
                  <a:pt x="5156717" y="453256"/>
                </a:lnTo>
                <a:close/>
                <a:moveTo>
                  <a:pt x="3804167" y="289620"/>
                </a:moveTo>
                <a:lnTo>
                  <a:pt x="3823590" y="289620"/>
                </a:lnTo>
                <a:lnTo>
                  <a:pt x="3823590" y="453256"/>
                </a:lnTo>
                <a:lnTo>
                  <a:pt x="3804167" y="453256"/>
                </a:lnTo>
                <a:close/>
                <a:moveTo>
                  <a:pt x="1418215" y="289620"/>
                </a:moveTo>
                <a:lnTo>
                  <a:pt x="1437638" y="289620"/>
                </a:lnTo>
                <a:lnTo>
                  <a:pt x="1437638" y="392534"/>
                </a:lnTo>
                <a:lnTo>
                  <a:pt x="1492332" y="336724"/>
                </a:lnTo>
                <a:lnTo>
                  <a:pt x="1517112" y="336724"/>
                </a:lnTo>
                <a:lnTo>
                  <a:pt x="1517112" y="337617"/>
                </a:lnTo>
                <a:lnTo>
                  <a:pt x="1471347" y="383828"/>
                </a:lnTo>
                <a:lnTo>
                  <a:pt x="1518451" y="452363"/>
                </a:lnTo>
                <a:lnTo>
                  <a:pt x="1518451" y="453256"/>
                </a:lnTo>
                <a:lnTo>
                  <a:pt x="1495234" y="453256"/>
                </a:lnTo>
                <a:lnTo>
                  <a:pt x="1457729" y="397222"/>
                </a:lnTo>
                <a:lnTo>
                  <a:pt x="1437638" y="417314"/>
                </a:lnTo>
                <a:lnTo>
                  <a:pt x="1437638" y="453256"/>
                </a:lnTo>
                <a:lnTo>
                  <a:pt x="1418215" y="453256"/>
                </a:lnTo>
                <a:close/>
                <a:moveTo>
                  <a:pt x="1218190" y="289620"/>
                </a:moveTo>
                <a:lnTo>
                  <a:pt x="1237613" y="289620"/>
                </a:lnTo>
                <a:lnTo>
                  <a:pt x="1237613" y="337840"/>
                </a:lnTo>
                <a:lnTo>
                  <a:pt x="1236496" y="353913"/>
                </a:lnTo>
                <a:lnTo>
                  <a:pt x="1237613" y="353913"/>
                </a:lnTo>
                <a:cubicBezTo>
                  <a:pt x="1240589" y="348109"/>
                  <a:pt x="1245649" y="343123"/>
                  <a:pt x="1252793" y="338956"/>
                </a:cubicBezTo>
                <a:cubicBezTo>
                  <a:pt x="1259639" y="334938"/>
                  <a:pt x="1267229" y="332929"/>
                  <a:pt x="1275564" y="332929"/>
                </a:cubicBezTo>
                <a:cubicBezTo>
                  <a:pt x="1289702" y="332929"/>
                  <a:pt x="1300492" y="337096"/>
                  <a:pt x="1307934" y="345430"/>
                </a:cubicBezTo>
                <a:cubicBezTo>
                  <a:pt x="1315375" y="353765"/>
                  <a:pt x="1319096" y="364778"/>
                  <a:pt x="1319096" y="378470"/>
                </a:cubicBezTo>
                <a:lnTo>
                  <a:pt x="1319096" y="453256"/>
                </a:lnTo>
                <a:lnTo>
                  <a:pt x="1299674" y="453256"/>
                </a:lnTo>
                <a:lnTo>
                  <a:pt x="1299674" y="381372"/>
                </a:lnTo>
                <a:cubicBezTo>
                  <a:pt x="1299674" y="370954"/>
                  <a:pt x="1296995" y="363215"/>
                  <a:pt x="1291637" y="358155"/>
                </a:cubicBezTo>
                <a:cubicBezTo>
                  <a:pt x="1286428" y="353095"/>
                  <a:pt x="1279508" y="350565"/>
                  <a:pt x="1270876" y="350565"/>
                </a:cubicBezTo>
                <a:cubicBezTo>
                  <a:pt x="1265071" y="350565"/>
                  <a:pt x="1259490" y="352425"/>
                  <a:pt x="1254132" y="356146"/>
                </a:cubicBezTo>
                <a:cubicBezTo>
                  <a:pt x="1249072" y="359718"/>
                  <a:pt x="1245054" y="364406"/>
                  <a:pt x="1242077" y="370210"/>
                </a:cubicBezTo>
                <a:cubicBezTo>
                  <a:pt x="1239101" y="376163"/>
                  <a:pt x="1237613" y="382191"/>
                  <a:pt x="1237613" y="388293"/>
                </a:cubicBezTo>
                <a:lnTo>
                  <a:pt x="1237613" y="453256"/>
                </a:lnTo>
                <a:lnTo>
                  <a:pt x="1218190" y="453256"/>
                </a:lnTo>
                <a:close/>
                <a:moveTo>
                  <a:pt x="1002687" y="289620"/>
                </a:moveTo>
                <a:lnTo>
                  <a:pt x="1022110" y="289620"/>
                </a:lnTo>
                <a:lnTo>
                  <a:pt x="1022110" y="304577"/>
                </a:lnTo>
                <a:lnTo>
                  <a:pt x="1036620" y="304577"/>
                </a:lnTo>
                <a:lnTo>
                  <a:pt x="1036620" y="319981"/>
                </a:lnTo>
                <a:lnTo>
                  <a:pt x="1022110" y="319981"/>
                </a:lnTo>
                <a:lnTo>
                  <a:pt x="1022110" y="453256"/>
                </a:lnTo>
                <a:lnTo>
                  <a:pt x="1003580" y="453256"/>
                </a:lnTo>
                <a:lnTo>
                  <a:pt x="1003580" y="436066"/>
                </a:lnTo>
                <a:lnTo>
                  <a:pt x="1002687" y="436066"/>
                </a:lnTo>
                <a:cubicBezTo>
                  <a:pt x="999264" y="441722"/>
                  <a:pt x="993906" y="446633"/>
                  <a:pt x="986614" y="450800"/>
                </a:cubicBezTo>
                <a:cubicBezTo>
                  <a:pt x="979619" y="454819"/>
                  <a:pt x="971732" y="456828"/>
                  <a:pt x="962950" y="456828"/>
                </a:cubicBezTo>
                <a:cubicBezTo>
                  <a:pt x="952086" y="456828"/>
                  <a:pt x="942561" y="454224"/>
                  <a:pt x="934375" y="449015"/>
                </a:cubicBezTo>
                <a:cubicBezTo>
                  <a:pt x="926041" y="443806"/>
                  <a:pt x="919418" y="436439"/>
                  <a:pt x="914507" y="426914"/>
                </a:cubicBezTo>
                <a:cubicBezTo>
                  <a:pt x="909595" y="417537"/>
                  <a:pt x="907140" y="406896"/>
                  <a:pt x="907140" y="394990"/>
                </a:cubicBezTo>
                <a:cubicBezTo>
                  <a:pt x="907140" y="383233"/>
                  <a:pt x="909595" y="372666"/>
                  <a:pt x="914507" y="363290"/>
                </a:cubicBezTo>
                <a:cubicBezTo>
                  <a:pt x="919567" y="353616"/>
                  <a:pt x="926190" y="346174"/>
                  <a:pt x="934375" y="340965"/>
                </a:cubicBezTo>
                <a:cubicBezTo>
                  <a:pt x="942859" y="335608"/>
                  <a:pt x="952384" y="332929"/>
                  <a:pt x="962950" y="332929"/>
                </a:cubicBezTo>
                <a:cubicBezTo>
                  <a:pt x="971583" y="332929"/>
                  <a:pt x="979470" y="335012"/>
                  <a:pt x="986614" y="339179"/>
                </a:cubicBezTo>
                <a:cubicBezTo>
                  <a:pt x="993906" y="343495"/>
                  <a:pt x="999264" y="348481"/>
                  <a:pt x="1002687" y="354137"/>
                </a:cubicBezTo>
                <a:lnTo>
                  <a:pt x="1003580" y="354137"/>
                </a:lnTo>
                <a:lnTo>
                  <a:pt x="1002687" y="338510"/>
                </a:lnTo>
                <a:lnTo>
                  <a:pt x="1002687" y="319981"/>
                </a:lnTo>
                <a:lnTo>
                  <a:pt x="967415" y="319981"/>
                </a:lnTo>
                <a:lnTo>
                  <a:pt x="967415" y="304577"/>
                </a:lnTo>
                <a:lnTo>
                  <a:pt x="1002687" y="304577"/>
                </a:lnTo>
                <a:close/>
                <a:moveTo>
                  <a:pt x="503815" y="289620"/>
                </a:moveTo>
                <a:lnTo>
                  <a:pt x="523237" y="289620"/>
                </a:lnTo>
                <a:lnTo>
                  <a:pt x="523237" y="453256"/>
                </a:lnTo>
                <a:lnTo>
                  <a:pt x="503815" y="453256"/>
                </a:lnTo>
                <a:close/>
                <a:moveTo>
                  <a:pt x="269262" y="289620"/>
                </a:moveTo>
                <a:lnTo>
                  <a:pt x="288685" y="289620"/>
                </a:lnTo>
                <a:lnTo>
                  <a:pt x="288685" y="453256"/>
                </a:lnTo>
                <a:lnTo>
                  <a:pt x="270155" y="453256"/>
                </a:lnTo>
                <a:lnTo>
                  <a:pt x="270155" y="436066"/>
                </a:lnTo>
                <a:lnTo>
                  <a:pt x="269262" y="436066"/>
                </a:lnTo>
                <a:cubicBezTo>
                  <a:pt x="265839" y="441722"/>
                  <a:pt x="260481" y="446633"/>
                  <a:pt x="253189" y="450800"/>
                </a:cubicBezTo>
                <a:cubicBezTo>
                  <a:pt x="246194" y="454819"/>
                  <a:pt x="238306" y="456828"/>
                  <a:pt x="229525" y="456828"/>
                </a:cubicBezTo>
                <a:cubicBezTo>
                  <a:pt x="218661" y="456828"/>
                  <a:pt x="209136" y="454224"/>
                  <a:pt x="200950" y="449015"/>
                </a:cubicBezTo>
                <a:cubicBezTo>
                  <a:pt x="192616" y="443806"/>
                  <a:pt x="185993" y="436439"/>
                  <a:pt x="181082" y="426914"/>
                </a:cubicBezTo>
                <a:cubicBezTo>
                  <a:pt x="176170" y="417537"/>
                  <a:pt x="173715" y="406896"/>
                  <a:pt x="173715" y="394990"/>
                </a:cubicBezTo>
                <a:cubicBezTo>
                  <a:pt x="173715" y="383233"/>
                  <a:pt x="176170" y="372666"/>
                  <a:pt x="181082" y="363290"/>
                </a:cubicBezTo>
                <a:cubicBezTo>
                  <a:pt x="186142" y="353616"/>
                  <a:pt x="192765" y="346174"/>
                  <a:pt x="200950" y="340965"/>
                </a:cubicBezTo>
                <a:cubicBezTo>
                  <a:pt x="209434" y="335608"/>
                  <a:pt x="218958" y="332929"/>
                  <a:pt x="229525" y="332929"/>
                </a:cubicBezTo>
                <a:cubicBezTo>
                  <a:pt x="238157" y="332929"/>
                  <a:pt x="246045" y="335012"/>
                  <a:pt x="253189" y="339179"/>
                </a:cubicBezTo>
                <a:cubicBezTo>
                  <a:pt x="260481" y="343495"/>
                  <a:pt x="265839" y="348481"/>
                  <a:pt x="269262" y="354137"/>
                </a:cubicBezTo>
                <a:lnTo>
                  <a:pt x="270155" y="354137"/>
                </a:lnTo>
                <a:lnTo>
                  <a:pt x="269262" y="337840"/>
                </a:lnTo>
                <a:close/>
                <a:moveTo>
                  <a:pt x="5415753" y="287387"/>
                </a:moveTo>
                <a:cubicBezTo>
                  <a:pt x="5419771" y="287387"/>
                  <a:pt x="5423045" y="288652"/>
                  <a:pt x="5425575" y="291182"/>
                </a:cubicBezTo>
                <a:cubicBezTo>
                  <a:pt x="5428254" y="293861"/>
                  <a:pt x="5429594" y="297210"/>
                  <a:pt x="5429594" y="301228"/>
                </a:cubicBezTo>
                <a:cubicBezTo>
                  <a:pt x="5429594" y="305098"/>
                  <a:pt x="5428254" y="308372"/>
                  <a:pt x="5425575" y="311051"/>
                </a:cubicBezTo>
                <a:cubicBezTo>
                  <a:pt x="5422748" y="313879"/>
                  <a:pt x="5419473" y="315292"/>
                  <a:pt x="5415753" y="315292"/>
                </a:cubicBezTo>
                <a:cubicBezTo>
                  <a:pt x="5412032" y="315292"/>
                  <a:pt x="5408758" y="313879"/>
                  <a:pt x="5405930" y="311051"/>
                </a:cubicBezTo>
                <a:cubicBezTo>
                  <a:pt x="5403102" y="308223"/>
                  <a:pt x="5401688" y="304949"/>
                  <a:pt x="5401688" y="301228"/>
                </a:cubicBezTo>
                <a:cubicBezTo>
                  <a:pt x="5401688" y="297359"/>
                  <a:pt x="5403102" y="294010"/>
                  <a:pt x="5405930" y="291182"/>
                </a:cubicBezTo>
                <a:cubicBezTo>
                  <a:pt x="5408460" y="288652"/>
                  <a:pt x="5411734" y="287387"/>
                  <a:pt x="5415753" y="287387"/>
                </a:cubicBezTo>
                <a:close/>
                <a:moveTo>
                  <a:pt x="3863178" y="287387"/>
                </a:moveTo>
                <a:cubicBezTo>
                  <a:pt x="3867196" y="287387"/>
                  <a:pt x="3870470" y="288652"/>
                  <a:pt x="3873000" y="291182"/>
                </a:cubicBezTo>
                <a:cubicBezTo>
                  <a:pt x="3875679" y="293861"/>
                  <a:pt x="3877019" y="297210"/>
                  <a:pt x="3877019" y="301228"/>
                </a:cubicBezTo>
                <a:cubicBezTo>
                  <a:pt x="3877019" y="305098"/>
                  <a:pt x="3875679" y="308372"/>
                  <a:pt x="3873000" y="311051"/>
                </a:cubicBezTo>
                <a:cubicBezTo>
                  <a:pt x="3870173" y="313879"/>
                  <a:pt x="3866899" y="315292"/>
                  <a:pt x="3863178" y="315292"/>
                </a:cubicBezTo>
                <a:cubicBezTo>
                  <a:pt x="3859457" y="315292"/>
                  <a:pt x="3856183" y="313879"/>
                  <a:pt x="3853355" y="311051"/>
                </a:cubicBezTo>
                <a:cubicBezTo>
                  <a:pt x="3850527" y="308223"/>
                  <a:pt x="3849114" y="304949"/>
                  <a:pt x="3849114" y="301228"/>
                </a:cubicBezTo>
                <a:cubicBezTo>
                  <a:pt x="3849114" y="297359"/>
                  <a:pt x="3850527" y="294010"/>
                  <a:pt x="3853355" y="291182"/>
                </a:cubicBezTo>
                <a:cubicBezTo>
                  <a:pt x="3855885" y="288652"/>
                  <a:pt x="3859159" y="287387"/>
                  <a:pt x="3863178" y="287387"/>
                </a:cubicBezTo>
                <a:close/>
                <a:moveTo>
                  <a:pt x="1058126" y="287387"/>
                </a:moveTo>
                <a:cubicBezTo>
                  <a:pt x="1062144" y="287387"/>
                  <a:pt x="1065418" y="288652"/>
                  <a:pt x="1067948" y="291182"/>
                </a:cubicBezTo>
                <a:cubicBezTo>
                  <a:pt x="1070627" y="293861"/>
                  <a:pt x="1071967" y="297210"/>
                  <a:pt x="1071967" y="301228"/>
                </a:cubicBezTo>
                <a:cubicBezTo>
                  <a:pt x="1071967" y="305098"/>
                  <a:pt x="1070627" y="308372"/>
                  <a:pt x="1067948" y="311051"/>
                </a:cubicBezTo>
                <a:cubicBezTo>
                  <a:pt x="1065121" y="313879"/>
                  <a:pt x="1061846" y="315292"/>
                  <a:pt x="1058126" y="315292"/>
                </a:cubicBezTo>
                <a:cubicBezTo>
                  <a:pt x="1054405" y="315292"/>
                  <a:pt x="1051131" y="313879"/>
                  <a:pt x="1048303" y="311051"/>
                </a:cubicBezTo>
                <a:cubicBezTo>
                  <a:pt x="1045475" y="308223"/>
                  <a:pt x="1044062" y="304949"/>
                  <a:pt x="1044062" y="301228"/>
                </a:cubicBezTo>
                <a:cubicBezTo>
                  <a:pt x="1044062" y="297359"/>
                  <a:pt x="1045475" y="294010"/>
                  <a:pt x="1048303" y="291182"/>
                </a:cubicBezTo>
                <a:cubicBezTo>
                  <a:pt x="1050833" y="288652"/>
                  <a:pt x="1054107" y="287387"/>
                  <a:pt x="1058126" y="287387"/>
                </a:cubicBezTo>
                <a:close/>
                <a:moveTo>
                  <a:pt x="562826" y="287387"/>
                </a:moveTo>
                <a:cubicBezTo>
                  <a:pt x="566844" y="287387"/>
                  <a:pt x="570118" y="288652"/>
                  <a:pt x="572648" y="291182"/>
                </a:cubicBezTo>
                <a:cubicBezTo>
                  <a:pt x="575327" y="293861"/>
                  <a:pt x="576667" y="297210"/>
                  <a:pt x="576667" y="301228"/>
                </a:cubicBezTo>
                <a:cubicBezTo>
                  <a:pt x="576667" y="305098"/>
                  <a:pt x="575327" y="308372"/>
                  <a:pt x="572648" y="311051"/>
                </a:cubicBezTo>
                <a:cubicBezTo>
                  <a:pt x="569821" y="313879"/>
                  <a:pt x="566547" y="315292"/>
                  <a:pt x="562826" y="315292"/>
                </a:cubicBezTo>
                <a:cubicBezTo>
                  <a:pt x="559105" y="315292"/>
                  <a:pt x="555831" y="313879"/>
                  <a:pt x="553003" y="311051"/>
                </a:cubicBezTo>
                <a:cubicBezTo>
                  <a:pt x="550176" y="308223"/>
                  <a:pt x="548762" y="304949"/>
                  <a:pt x="548762" y="301228"/>
                </a:cubicBezTo>
                <a:cubicBezTo>
                  <a:pt x="548762" y="297359"/>
                  <a:pt x="550176" y="294010"/>
                  <a:pt x="553003" y="291182"/>
                </a:cubicBezTo>
                <a:cubicBezTo>
                  <a:pt x="555533" y="288652"/>
                  <a:pt x="558807" y="287387"/>
                  <a:pt x="562826" y="287387"/>
                </a:cubicBezTo>
                <a:close/>
                <a:moveTo>
                  <a:pt x="5647999" y="284932"/>
                </a:moveTo>
                <a:lnTo>
                  <a:pt x="5669207" y="284932"/>
                </a:lnTo>
                <a:lnTo>
                  <a:pt x="5681262" y="313953"/>
                </a:lnTo>
                <a:lnTo>
                  <a:pt x="5664072" y="313953"/>
                </a:lnTo>
                <a:close/>
                <a:moveTo>
                  <a:pt x="3941387" y="284932"/>
                </a:moveTo>
                <a:lnTo>
                  <a:pt x="3958577" y="284932"/>
                </a:lnTo>
                <a:lnTo>
                  <a:pt x="3981794" y="311721"/>
                </a:lnTo>
                <a:lnTo>
                  <a:pt x="3981794" y="312837"/>
                </a:lnTo>
                <a:lnTo>
                  <a:pt x="3963042" y="312837"/>
                </a:lnTo>
                <a:lnTo>
                  <a:pt x="3950763" y="298326"/>
                </a:lnTo>
                <a:lnTo>
                  <a:pt x="3948977" y="298326"/>
                </a:lnTo>
                <a:lnTo>
                  <a:pt x="3936699" y="312837"/>
                </a:lnTo>
                <a:lnTo>
                  <a:pt x="3917947" y="312837"/>
                </a:lnTo>
                <a:lnTo>
                  <a:pt x="3917947" y="311721"/>
                </a:lnTo>
                <a:close/>
                <a:moveTo>
                  <a:pt x="1552607" y="284932"/>
                </a:moveTo>
                <a:lnTo>
                  <a:pt x="1573815" y="284932"/>
                </a:lnTo>
                <a:lnTo>
                  <a:pt x="1585647" y="313953"/>
                </a:lnTo>
                <a:lnTo>
                  <a:pt x="1568457" y="313953"/>
                </a:lnTo>
                <a:close/>
                <a:moveTo>
                  <a:pt x="641035" y="284932"/>
                </a:moveTo>
                <a:lnTo>
                  <a:pt x="658225" y="284932"/>
                </a:lnTo>
                <a:lnTo>
                  <a:pt x="681442" y="311721"/>
                </a:lnTo>
                <a:lnTo>
                  <a:pt x="681442" y="312837"/>
                </a:lnTo>
                <a:lnTo>
                  <a:pt x="662690" y="312837"/>
                </a:lnTo>
                <a:lnTo>
                  <a:pt x="650411" y="298326"/>
                </a:lnTo>
                <a:lnTo>
                  <a:pt x="648625" y="298326"/>
                </a:lnTo>
                <a:lnTo>
                  <a:pt x="636347" y="312837"/>
                </a:lnTo>
                <a:lnTo>
                  <a:pt x="617595" y="312837"/>
                </a:lnTo>
                <a:lnTo>
                  <a:pt x="617595" y="311721"/>
                </a:lnTo>
                <a:close/>
                <a:moveTo>
                  <a:pt x="348811" y="284262"/>
                </a:moveTo>
                <a:cubicBezTo>
                  <a:pt x="353425" y="284262"/>
                  <a:pt x="359527" y="286569"/>
                  <a:pt x="367117" y="291182"/>
                </a:cubicBezTo>
                <a:cubicBezTo>
                  <a:pt x="371284" y="293712"/>
                  <a:pt x="374261" y="294977"/>
                  <a:pt x="376047" y="294977"/>
                </a:cubicBezTo>
                <a:cubicBezTo>
                  <a:pt x="381107" y="294977"/>
                  <a:pt x="383860" y="292224"/>
                  <a:pt x="384306" y="286717"/>
                </a:cubicBezTo>
                <a:lnTo>
                  <a:pt x="400380" y="286717"/>
                </a:lnTo>
                <a:cubicBezTo>
                  <a:pt x="400380" y="295052"/>
                  <a:pt x="397850" y="301451"/>
                  <a:pt x="392790" y="305916"/>
                </a:cubicBezTo>
                <a:cubicBezTo>
                  <a:pt x="387878" y="310232"/>
                  <a:pt x="382149" y="312390"/>
                  <a:pt x="375600" y="312390"/>
                </a:cubicBezTo>
                <a:cubicBezTo>
                  <a:pt x="372772" y="312390"/>
                  <a:pt x="370093" y="311869"/>
                  <a:pt x="367563" y="310828"/>
                </a:cubicBezTo>
                <a:cubicBezTo>
                  <a:pt x="364140" y="309488"/>
                  <a:pt x="360866" y="307851"/>
                  <a:pt x="357741" y="305916"/>
                </a:cubicBezTo>
                <a:cubicBezTo>
                  <a:pt x="352978" y="303089"/>
                  <a:pt x="349927" y="301675"/>
                  <a:pt x="348588" y="301675"/>
                </a:cubicBezTo>
                <a:cubicBezTo>
                  <a:pt x="343528" y="301675"/>
                  <a:pt x="340774" y="304502"/>
                  <a:pt x="340328" y="310158"/>
                </a:cubicBezTo>
                <a:lnTo>
                  <a:pt x="324478" y="310158"/>
                </a:lnTo>
                <a:cubicBezTo>
                  <a:pt x="324478" y="301675"/>
                  <a:pt x="326933" y="295275"/>
                  <a:pt x="331845" y="290959"/>
                </a:cubicBezTo>
                <a:cubicBezTo>
                  <a:pt x="336905" y="286494"/>
                  <a:pt x="342560" y="284262"/>
                  <a:pt x="348811" y="284262"/>
                </a:cubicBezTo>
                <a:close/>
                <a:moveTo>
                  <a:pt x="5248396" y="196453"/>
                </a:moveTo>
                <a:cubicBezTo>
                  <a:pt x="5251967" y="196453"/>
                  <a:pt x="5254870" y="197569"/>
                  <a:pt x="5257102" y="199802"/>
                </a:cubicBezTo>
                <a:cubicBezTo>
                  <a:pt x="5259334" y="202034"/>
                  <a:pt x="5260451" y="204936"/>
                  <a:pt x="5260451" y="208508"/>
                </a:cubicBezTo>
                <a:cubicBezTo>
                  <a:pt x="5260451" y="211931"/>
                  <a:pt x="5259334" y="214833"/>
                  <a:pt x="5257102" y="217215"/>
                </a:cubicBezTo>
                <a:cubicBezTo>
                  <a:pt x="5254870" y="219745"/>
                  <a:pt x="5251967" y="221010"/>
                  <a:pt x="5248396" y="221010"/>
                </a:cubicBezTo>
                <a:cubicBezTo>
                  <a:pt x="5245121" y="221010"/>
                  <a:pt x="5242219" y="219745"/>
                  <a:pt x="5239689" y="217215"/>
                </a:cubicBezTo>
                <a:cubicBezTo>
                  <a:pt x="5237308" y="214833"/>
                  <a:pt x="5236117" y="211931"/>
                  <a:pt x="5236117" y="208508"/>
                </a:cubicBezTo>
                <a:cubicBezTo>
                  <a:pt x="5236117" y="204936"/>
                  <a:pt x="5237308" y="202034"/>
                  <a:pt x="5239689" y="199802"/>
                </a:cubicBezTo>
                <a:cubicBezTo>
                  <a:pt x="5242070" y="197569"/>
                  <a:pt x="5244973" y="196453"/>
                  <a:pt x="5248396" y="196453"/>
                </a:cubicBezTo>
                <a:close/>
                <a:moveTo>
                  <a:pt x="4730697" y="196453"/>
                </a:moveTo>
                <a:cubicBezTo>
                  <a:pt x="4734269" y="196453"/>
                  <a:pt x="4737171" y="197569"/>
                  <a:pt x="4739403" y="199802"/>
                </a:cubicBezTo>
                <a:cubicBezTo>
                  <a:pt x="4741636" y="202034"/>
                  <a:pt x="4742752" y="204936"/>
                  <a:pt x="4742752" y="208508"/>
                </a:cubicBezTo>
                <a:cubicBezTo>
                  <a:pt x="4742752" y="211931"/>
                  <a:pt x="4741636" y="214833"/>
                  <a:pt x="4739403" y="217215"/>
                </a:cubicBezTo>
                <a:cubicBezTo>
                  <a:pt x="4737171" y="219745"/>
                  <a:pt x="4734269" y="221010"/>
                  <a:pt x="4730697" y="221010"/>
                </a:cubicBezTo>
                <a:cubicBezTo>
                  <a:pt x="4727423" y="221010"/>
                  <a:pt x="4724521" y="219745"/>
                  <a:pt x="4721990" y="217215"/>
                </a:cubicBezTo>
                <a:cubicBezTo>
                  <a:pt x="4719460" y="214685"/>
                  <a:pt x="4718195" y="211783"/>
                  <a:pt x="4718195" y="208508"/>
                </a:cubicBezTo>
                <a:cubicBezTo>
                  <a:pt x="4718195" y="204936"/>
                  <a:pt x="4719460" y="202034"/>
                  <a:pt x="4721990" y="199802"/>
                </a:cubicBezTo>
                <a:cubicBezTo>
                  <a:pt x="4724521" y="197569"/>
                  <a:pt x="4727423" y="196453"/>
                  <a:pt x="4730697" y="196453"/>
                </a:cubicBezTo>
                <a:close/>
                <a:moveTo>
                  <a:pt x="1395594" y="196453"/>
                </a:moveTo>
                <a:cubicBezTo>
                  <a:pt x="1399165" y="196453"/>
                  <a:pt x="1402068" y="197569"/>
                  <a:pt x="1404300" y="199802"/>
                </a:cubicBezTo>
                <a:cubicBezTo>
                  <a:pt x="1406532" y="202034"/>
                  <a:pt x="1407649" y="204936"/>
                  <a:pt x="1407649" y="208508"/>
                </a:cubicBezTo>
                <a:cubicBezTo>
                  <a:pt x="1407649" y="211931"/>
                  <a:pt x="1406532" y="214833"/>
                  <a:pt x="1404300" y="217215"/>
                </a:cubicBezTo>
                <a:cubicBezTo>
                  <a:pt x="1402068" y="219745"/>
                  <a:pt x="1399165" y="221010"/>
                  <a:pt x="1395594" y="221010"/>
                </a:cubicBezTo>
                <a:cubicBezTo>
                  <a:pt x="1392319" y="221010"/>
                  <a:pt x="1389417" y="219745"/>
                  <a:pt x="1386887" y="217215"/>
                </a:cubicBezTo>
                <a:cubicBezTo>
                  <a:pt x="1384506" y="214833"/>
                  <a:pt x="1383315" y="211931"/>
                  <a:pt x="1383315" y="208508"/>
                </a:cubicBezTo>
                <a:cubicBezTo>
                  <a:pt x="1383315" y="204936"/>
                  <a:pt x="1384506" y="202034"/>
                  <a:pt x="1386887" y="199802"/>
                </a:cubicBezTo>
                <a:cubicBezTo>
                  <a:pt x="1389268" y="197569"/>
                  <a:pt x="1392171" y="196453"/>
                  <a:pt x="1395594" y="196453"/>
                </a:cubicBezTo>
                <a:close/>
                <a:moveTo>
                  <a:pt x="938394" y="196453"/>
                </a:moveTo>
                <a:cubicBezTo>
                  <a:pt x="941966" y="196453"/>
                  <a:pt x="944868" y="197569"/>
                  <a:pt x="947100" y="199802"/>
                </a:cubicBezTo>
                <a:cubicBezTo>
                  <a:pt x="949332" y="202034"/>
                  <a:pt x="950449" y="204936"/>
                  <a:pt x="950449" y="208508"/>
                </a:cubicBezTo>
                <a:cubicBezTo>
                  <a:pt x="950449" y="211931"/>
                  <a:pt x="949332" y="214833"/>
                  <a:pt x="947100" y="217215"/>
                </a:cubicBezTo>
                <a:cubicBezTo>
                  <a:pt x="944868" y="219745"/>
                  <a:pt x="941966" y="221010"/>
                  <a:pt x="938394" y="221010"/>
                </a:cubicBezTo>
                <a:cubicBezTo>
                  <a:pt x="935119" y="221010"/>
                  <a:pt x="932217" y="219745"/>
                  <a:pt x="929687" y="217215"/>
                </a:cubicBezTo>
                <a:cubicBezTo>
                  <a:pt x="927306" y="214833"/>
                  <a:pt x="926115" y="211931"/>
                  <a:pt x="926115" y="208508"/>
                </a:cubicBezTo>
                <a:cubicBezTo>
                  <a:pt x="926115" y="204936"/>
                  <a:pt x="927306" y="202034"/>
                  <a:pt x="929687" y="199802"/>
                </a:cubicBezTo>
                <a:cubicBezTo>
                  <a:pt x="932068" y="197569"/>
                  <a:pt x="934971" y="196453"/>
                  <a:pt x="938394" y="196453"/>
                </a:cubicBezTo>
                <a:close/>
                <a:moveTo>
                  <a:pt x="5640186" y="118318"/>
                </a:moveTo>
                <a:cubicBezTo>
                  <a:pt x="5629470" y="118318"/>
                  <a:pt x="5621433" y="120551"/>
                  <a:pt x="5616075" y="125016"/>
                </a:cubicBezTo>
                <a:cubicBezTo>
                  <a:pt x="5610718" y="129481"/>
                  <a:pt x="5608038" y="135136"/>
                  <a:pt x="5608038" y="141982"/>
                </a:cubicBezTo>
                <a:cubicBezTo>
                  <a:pt x="5608038" y="148382"/>
                  <a:pt x="5610494" y="153591"/>
                  <a:pt x="5615406" y="157609"/>
                </a:cubicBezTo>
                <a:cubicBezTo>
                  <a:pt x="5620317" y="161627"/>
                  <a:pt x="5626493" y="163637"/>
                  <a:pt x="5633935" y="163637"/>
                </a:cubicBezTo>
                <a:cubicBezTo>
                  <a:pt x="5640483" y="163637"/>
                  <a:pt x="5646585" y="161925"/>
                  <a:pt x="5652240" y="158502"/>
                </a:cubicBezTo>
                <a:cubicBezTo>
                  <a:pt x="5657896" y="155079"/>
                  <a:pt x="5662361" y="150614"/>
                  <a:pt x="5665635" y="145107"/>
                </a:cubicBezTo>
                <a:cubicBezTo>
                  <a:pt x="5668909" y="139601"/>
                  <a:pt x="5670546" y="133424"/>
                  <a:pt x="5670546" y="126578"/>
                </a:cubicBezTo>
                <a:cubicBezTo>
                  <a:pt x="5666974" y="124197"/>
                  <a:pt x="5662510" y="122188"/>
                  <a:pt x="5657152" y="120551"/>
                </a:cubicBezTo>
                <a:cubicBezTo>
                  <a:pt x="5652092" y="119063"/>
                  <a:pt x="5646436" y="118318"/>
                  <a:pt x="5640186" y="118318"/>
                </a:cubicBezTo>
                <a:close/>
                <a:moveTo>
                  <a:pt x="5248396" y="74340"/>
                </a:moveTo>
                <a:cubicBezTo>
                  <a:pt x="5241252" y="74340"/>
                  <a:pt x="5234555" y="76126"/>
                  <a:pt x="5228304" y="79698"/>
                </a:cubicBezTo>
                <a:cubicBezTo>
                  <a:pt x="5222202" y="83269"/>
                  <a:pt x="5217216" y="88404"/>
                  <a:pt x="5213347" y="95101"/>
                </a:cubicBezTo>
                <a:cubicBezTo>
                  <a:pt x="5209626" y="101650"/>
                  <a:pt x="5207765" y="109538"/>
                  <a:pt x="5207765" y="118765"/>
                </a:cubicBezTo>
                <a:cubicBezTo>
                  <a:pt x="5207765" y="127843"/>
                  <a:pt x="5209626" y="135657"/>
                  <a:pt x="5213347" y="142205"/>
                </a:cubicBezTo>
                <a:cubicBezTo>
                  <a:pt x="5217216" y="148903"/>
                  <a:pt x="5222202" y="154037"/>
                  <a:pt x="5228304" y="157609"/>
                </a:cubicBezTo>
                <a:cubicBezTo>
                  <a:pt x="5234852" y="161330"/>
                  <a:pt x="5241549" y="163190"/>
                  <a:pt x="5248396" y="163190"/>
                </a:cubicBezTo>
                <a:cubicBezTo>
                  <a:pt x="5255242" y="163190"/>
                  <a:pt x="5261939" y="161330"/>
                  <a:pt x="5268487" y="157609"/>
                </a:cubicBezTo>
                <a:cubicBezTo>
                  <a:pt x="5274440" y="154186"/>
                  <a:pt x="5279352" y="149051"/>
                  <a:pt x="5283221" y="142205"/>
                </a:cubicBezTo>
                <a:cubicBezTo>
                  <a:pt x="5286942" y="135657"/>
                  <a:pt x="5288802" y="127843"/>
                  <a:pt x="5288802" y="118765"/>
                </a:cubicBezTo>
                <a:cubicBezTo>
                  <a:pt x="5288802" y="109538"/>
                  <a:pt x="5286942" y="101650"/>
                  <a:pt x="5283221" y="95101"/>
                </a:cubicBezTo>
                <a:cubicBezTo>
                  <a:pt x="5279352" y="88255"/>
                  <a:pt x="5274440" y="83121"/>
                  <a:pt x="5268487" y="79698"/>
                </a:cubicBezTo>
                <a:cubicBezTo>
                  <a:pt x="5262237" y="76126"/>
                  <a:pt x="5255539" y="74340"/>
                  <a:pt x="5248396" y="74340"/>
                </a:cubicBezTo>
                <a:close/>
                <a:moveTo>
                  <a:pt x="4730697" y="74340"/>
                </a:moveTo>
                <a:cubicBezTo>
                  <a:pt x="4721767" y="74340"/>
                  <a:pt x="4713954" y="77316"/>
                  <a:pt x="4707257" y="83269"/>
                </a:cubicBezTo>
                <a:cubicBezTo>
                  <a:pt x="4701006" y="88925"/>
                  <a:pt x="4696839" y="96664"/>
                  <a:pt x="4694755" y="106487"/>
                </a:cubicBezTo>
                <a:lnTo>
                  <a:pt x="4765746" y="106487"/>
                </a:lnTo>
                <a:cubicBezTo>
                  <a:pt x="4765597" y="101575"/>
                  <a:pt x="4764258" y="96664"/>
                  <a:pt x="4761728" y="91753"/>
                </a:cubicBezTo>
                <a:cubicBezTo>
                  <a:pt x="4759346" y="86990"/>
                  <a:pt x="4755551" y="82897"/>
                  <a:pt x="4750342" y="79474"/>
                </a:cubicBezTo>
                <a:cubicBezTo>
                  <a:pt x="4745133" y="76051"/>
                  <a:pt x="4738585" y="74340"/>
                  <a:pt x="4730697" y="74340"/>
                </a:cubicBezTo>
                <a:close/>
                <a:moveTo>
                  <a:pt x="4312936" y="74340"/>
                </a:moveTo>
                <a:cubicBezTo>
                  <a:pt x="4306537" y="74340"/>
                  <a:pt x="4300212" y="76200"/>
                  <a:pt x="4293961" y="79921"/>
                </a:cubicBezTo>
                <a:cubicBezTo>
                  <a:pt x="4288157" y="83344"/>
                  <a:pt x="4283394" y="88553"/>
                  <a:pt x="4279673" y="95548"/>
                </a:cubicBezTo>
                <a:cubicBezTo>
                  <a:pt x="4276101" y="102245"/>
                  <a:pt x="4274316" y="109984"/>
                  <a:pt x="4274316" y="118765"/>
                </a:cubicBezTo>
                <a:cubicBezTo>
                  <a:pt x="4274316" y="127546"/>
                  <a:pt x="4276101" y="135285"/>
                  <a:pt x="4279673" y="141982"/>
                </a:cubicBezTo>
                <a:cubicBezTo>
                  <a:pt x="4283394" y="148977"/>
                  <a:pt x="4288157" y="154186"/>
                  <a:pt x="4293961" y="157609"/>
                </a:cubicBezTo>
                <a:cubicBezTo>
                  <a:pt x="4300212" y="161330"/>
                  <a:pt x="4306537" y="163190"/>
                  <a:pt x="4312936" y="163190"/>
                </a:cubicBezTo>
                <a:cubicBezTo>
                  <a:pt x="4319485" y="163190"/>
                  <a:pt x="4325810" y="161330"/>
                  <a:pt x="4331912" y="157609"/>
                </a:cubicBezTo>
                <a:cubicBezTo>
                  <a:pt x="4337865" y="154037"/>
                  <a:pt x="4342628" y="148828"/>
                  <a:pt x="4346200" y="141982"/>
                </a:cubicBezTo>
                <a:cubicBezTo>
                  <a:pt x="4349771" y="135285"/>
                  <a:pt x="4351557" y="127546"/>
                  <a:pt x="4351557" y="118765"/>
                </a:cubicBezTo>
                <a:cubicBezTo>
                  <a:pt x="4351557" y="109835"/>
                  <a:pt x="4349771" y="102022"/>
                  <a:pt x="4346200" y="95324"/>
                </a:cubicBezTo>
                <a:cubicBezTo>
                  <a:pt x="4342628" y="88776"/>
                  <a:pt x="4337865" y="83641"/>
                  <a:pt x="4331912" y="79921"/>
                </a:cubicBezTo>
                <a:cubicBezTo>
                  <a:pt x="4325810" y="76200"/>
                  <a:pt x="4319485" y="74340"/>
                  <a:pt x="4312936" y="74340"/>
                </a:cubicBezTo>
                <a:close/>
                <a:moveTo>
                  <a:pt x="1900419" y="74340"/>
                </a:moveTo>
                <a:cubicBezTo>
                  <a:pt x="1893275" y="74340"/>
                  <a:pt x="1886578" y="76126"/>
                  <a:pt x="1880327" y="79698"/>
                </a:cubicBezTo>
                <a:cubicBezTo>
                  <a:pt x="1874225" y="83269"/>
                  <a:pt x="1869239" y="88404"/>
                  <a:pt x="1865370" y="95101"/>
                </a:cubicBezTo>
                <a:cubicBezTo>
                  <a:pt x="1861649" y="101650"/>
                  <a:pt x="1859788" y="109538"/>
                  <a:pt x="1859788" y="118765"/>
                </a:cubicBezTo>
                <a:cubicBezTo>
                  <a:pt x="1859788" y="127843"/>
                  <a:pt x="1861649" y="135657"/>
                  <a:pt x="1865370" y="142205"/>
                </a:cubicBezTo>
                <a:cubicBezTo>
                  <a:pt x="1869239" y="148903"/>
                  <a:pt x="1874225" y="154037"/>
                  <a:pt x="1880327" y="157609"/>
                </a:cubicBezTo>
                <a:cubicBezTo>
                  <a:pt x="1886875" y="161330"/>
                  <a:pt x="1893572" y="163190"/>
                  <a:pt x="1900419" y="163190"/>
                </a:cubicBezTo>
                <a:cubicBezTo>
                  <a:pt x="1907265" y="163190"/>
                  <a:pt x="1913962" y="161330"/>
                  <a:pt x="1920510" y="157609"/>
                </a:cubicBezTo>
                <a:cubicBezTo>
                  <a:pt x="1926463" y="154186"/>
                  <a:pt x="1931375" y="149051"/>
                  <a:pt x="1935244" y="142205"/>
                </a:cubicBezTo>
                <a:cubicBezTo>
                  <a:pt x="1938965" y="135657"/>
                  <a:pt x="1940825" y="127843"/>
                  <a:pt x="1940825" y="118765"/>
                </a:cubicBezTo>
                <a:cubicBezTo>
                  <a:pt x="1940825" y="109538"/>
                  <a:pt x="1938965" y="101650"/>
                  <a:pt x="1935244" y="95101"/>
                </a:cubicBezTo>
                <a:cubicBezTo>
                  <a:pt x="1931375" y="88255"/>
                  <a:pt x="1926463" y="83121"/>
                  <a:pt x="1920510" y="79698"/>
                </a:cubicBezTo>
                <a:cubicBezTo>
                  <a:pt x="1914260" y="76126"/>
                  <a:pt x="1907562" y="74340"/>
                  <a:pt x="1900419" y="74340"/>
                </a:cubicBezTo>
                <a:close/>
                <a:moveTo>
                  <a:pt x="1650313" y="74340"/>
                </a:moveTo>
                <a:cubicBezTo>
                  <a:pt x="1643318" y="74340"/>
                  <a:pt x="1636918" y="76126"/>
                  <a:pt x="1631114" y="79698"/>
                </a:cubicBezTo>
                <a:cubicBezTo>
                  <a:pt x="1625161" y="83418"/>
                  <a:pt x="1620547" y="88404"/>
                  <a:pt x="1617273" y="94655"/>
                </a:cubicBezTo>
                <a:cubicBezTo>
                  <a:pt x="1613850" y="101203"/>
                  <a:pt x="1612138" y="109017"/>
                  <a:pt x="1612138" y="118095"/>
                </a:cubicBezTo>
                <a:cubicBezTo>
                  <a:pt x="1612138" y="126876"/>
                  <a:pt x="1613850" y="134690"/>
                  <a:pt x="1617273" y="141536"/>
                </a:cubicBezTo>
                <a:cubicBezTo>
                  <a:pt x="1620547" y="148084"/>
                  <a:pt x="1625161" y="153070"/>
                  <a:pt x="1631114" y="156493"/>
                </a:cubicBezTo>
                <a:cubicBezTo>
                  <a:pt x="1637067" y="159916"/>
                  <a:pt x="1643467" y="161627"/>
                  <a:pt x="1650313" y="161627"/>
                </a:cubicBezTo>
                <a:cubicBezTo>
                  <a:pt x="1657457" y="161627"/>
                  <a:pt x="1663782" y="159916"/>
                  <a:pt x="1669288" y="156493"/>
                </a:cubicBezTo>
                <a:cubicBezTo>
                  <a:pt x="1675093" y="152921"/>
                  <a:pt x="1679706" y="147861"/>
                  <a:pt x="1683130" y="141312"/>
                </a:cubicBezTo>
                <a:cubicBezTo>
                  <a:pt x="1686553" y="134764"/>
                  <a:pt x="1688264" y="127025"/>
                  <a:pt x="1688264" y="118095"/>
                </a:cubicBezTo>
                <a:cubicBezTo>
                  <a:pt x="1688264" y="108868"/>
                  <a:pt x="1686553" y="100980"/>
                  <a:pt x="1683130" y="94432"/>
                </a:cubicBezTo>
                <a:cubicBezTo>
                  <a:pt x="1679706" y="87734"/>
                  <a:pt x="1675093" y="82749"/>
                  <a:pt x="1669288" y="79474"/>
                </a:cubicBezTo>
                <a:cubicBezTo>
                  <a:pt x="1663335" y="76051"/>
                  <a:pt x="1657010" y="74340"/>
                  <a:pt x="1650313" y="74340"/>
                </a:cubicBezTo>
                <a:close/>
                <a:moveTo>
                  <a:pt x="1395594" y="74340"/>
                </a:moveTo>
                <a:cubicBezTo>
                  <a:pt x="1388450" y="74340"/>
                  <a:pt x="1381753" y="76126"/>
                  <a:pt x="1375502" y="79698"/>
                </a:cubicBezTo>
                <a:cubicBezTo>
                  <a:pt x="1369400" y="83269"/>
                  <a:pt x="1364414" y="88404"/>
                  <a:pt x="1360545" y="95101"/>
                </a:cubicBezTo>
                <a:cubicBezTo>
                  <a:pt x="1356824" y="101650"/>
                  <a:pt x="1354963" y="109538"/>
                  <a:pt x="1354963" y="118765"/>
                </a:cubicBezTo>
                <a:cubicBezTo>
                  <a:pt x="1354963" y="127843"/>
                  <a:pt x="1356824" y="135657"/>
                  <a:pt x="1360545" y="142205"/>
                </a:cubicBezTo>
                <a:cubicBezTo>
                  <a:pt x="1364414" y="148903"/>
                  <a:pt x="1369400" y="154037"/>
                  <a:pt x="1375502" y="157609"/>
                </a:cubicBezTo>
                <a:cubicBezTo>
                  <a:pt x="1382050" y="161330"/>
                  <a:pt x="1388747" y="163190"/>
                  <a:pt x="1395594" y="163190"/>
                </a:cubicBezTo>
                <a:cubicBezTo>
                  <a:pt x="1402440" y="163190"/>
                  <a:pt x="1409137" y="161330"/>
                  <a:pt x="1415685" y="157609"/>
                </a:cubicBezTo>
                <a:cubicBezTo>
                  <a:pt x="1421638" y="154186"/>
                  <a:pt x="1426550" y="149051"/>
                  <a:pt x="1430419" y="142205"/>
                </a:cubicBezTo>
                <a:cubicBezTo>
                  <a:pt x="1434140" y="135657"/>
                  <a:pt x="1436000" y="127843"/>
                  <a:pt x="1436000" y="118765"/>
                </a:cubicBezTo>
                <a:cubicBezTo>
                  <a:pt x="1436000" y="109538"/>
                  <a:pt x="1434140" y="101650"/>
                  <a:pt x="1430419" y="95101"/>
                </a:cubicBezTo>
                <a:cubicBezTo>
                  <a:pt x="1426550" y="88255"/>
                  <a:pt x="1421638" y="83121"/>
                  <a:pt x="1415685" y="79698"/>
                </a:cubicBezTo>
                <a:cubicBezTo>
                  <a:pt x="1409435" y="76126"/>
                  <a:pt x="1402737" y="74340"/>
                  <a:pt x="1395594" y="74340"/>
                </a:cubicBezTo>
                <a:close/>
                <a:moveTo>
                  <a:pt x="938394" y="74340"/>
                </a:moveTo>
                <a:cubicBezTo>
                  <a:pt x="931250" y="74340"/>
                  <a:pt x="924553" y="76126"/>
                  <a:pt x="918302" y="79698"/>
                </a:cubicBezTo>
                <a:cubicBezTo>
                  <a:pt x="912200" y="83269"/>
                  <a:pt x="907214" y="88404"/>
                  <a:pt x="903345" y="95101"/>
                </a:cubicBezTo>
                <a:cubicBezTo>
                  <a:pt x="899624" y="101650"/>
                  <a:pt x="897763" y="109538"/>
                  <a:pt x="897763" y="118765"/>
                </a:cubicBezTo>
                <a:cubicBezTo>
                  <a:pt x="897763" y="127843"/>
                  <a:pt x="899624" y="135657"/>
                  <a:pt x="903345" y="142205"/>
                </a:cubicBezTo>
                <a:cubicBezTo>
                  <a:pt x="907214" y="148903"/>
                  <a:pt x="912200" y="154037"/>
                  <a:pt x="918302" y="157609"/>
                </a:cubicBezTo>
                <a:cubicBezTo>
                  <a:pt x="924850" y="161330"/>
                  <a:pt x="931547" y="163190"/>
                  <a:pt x="938394" y="163190"/>
                </a:cubicBezTo>
                <a:cubicBezTo>
                  <a:pt x="945240" y="163190"/>
                  <a:pt x="951937" y="161330"/>
                  <a:pt x="958486" y="157609"/>
                </a:cubicBezTo>
                <a:cubicBezTo>
                  <a:pt x="964438" y="154186"/>
                  <a:pt x="969350" y="149051"/>
                  <a:pt x="973219" y="142205"/>
                </a:cubicBezTo>
                <a:cubicBezTo>
                  <a:pt x="976940" y="135657"/>
                  <a:pt x="978800" y="127843"/>
                  <a:pt x="978800" y="118765"/>
                </a:cubicBezTo>
                <a:cubicBezTo>
                  <a:pt x="978800" y="109538"/>
                  <a:pt x="976940" y="101650"/>
                  <a:pt x="973219" y="95101"/>
                </a:cubicBezTo>
                <a:cubicBezTo>
                  <a:pt x="969350" y="88255"/>
                  <a:pt x="964438" y="83121"/>
                  <a:pt x="958486" y="79698"/>
                </a:cubicBezTo>
                <a:cubicBezTo>
                  <a:pt x="952235" y="76126"/>
                  <a:pt x="945537" y="74340"/>
                  <a:pt x="938394" y="74340"/>
                </a:cubicBezTo>
                <a:close/>
                <a:moveTo>
                  <a:pt x="4812701" y="60499"/>
                </a:moveTo>
                <a:lnTo>
                  <a:pt x="4832123" y="60499"/>
                </a:lnTo>
                <a:lnTo>
                  <a:pt x="4832123" y="130820"/>
                </a:lnTo>
                <a:cubicBezTo>
                  <a:pt x="4832123" y="142131"/>
                  <a:pt x="4834653" y="150316"/>
                  <a:pt x="4839714" y="155377"/>
                </a:cubicBezTo>
                <a:cubicBezTo>
                  <a:pt x="4844923" y="160586"/>
                  <a:pt x="4851694" y="163190"/>
                  <a:pt x="4860029" y="163190"/>
                </a:cubicBezTo>
                <a:cubicBezTo>
                  <a:pt x="4866577" y="163190"/>
                  <a:pt x="4872456" y="161404"/>
                  <a:pt x="4877665" y="157832"/>
                </a:cubicBezTo>
                <a:cubicBezTo>
                  <a:pt x="4882576" y="154409"/>
                  <a:pt x="4886520" y="149870"/>
                  <a:pt x="4889497" y="144215"/>
                </a:cubicBezTo>
                <a:cubicBezTo>
                  <a:pt x="4892324" y="138708"/>
                  <a:pt x="4893738" y="132755"/>
                  <a:pt x="4893738" y="126355"/>
                </a:cubicBezTo>
                <a:lnTo>
                  <a:pt x="4893738" y="60499"/>
                </a:lnTo>
                <a:lnTo>
                  <a:pt x="4913160" y="60499"/>
                </a:lnTo>
                <a:lnTo>
                  <a:pt x="4913160" y="177031"/>
                </a:lnTo>
                <a:lnTo>
                  <a:pt x="4894631" y="177031"/>
                </a:lnTo>
                <a:lnTo>
                  <a:pt x="4894631" y="160065"/>
                </a:lnTo>
                <a:lnTo>
                  <a:pt x="4893738" y="160065"/>
                </a:lnTo>
                <a:cubicBezTo>
                  <a:pt x="4890762" y="165720"/>
                  <a:pt x="4885627" y="170632"/>
                  <a:pt x="4878334" y="174799"/>
                </a:cubicBezTo>
                <a:cubicBezTo>
                  <a:pt x="4871637" y="178668"/>
                  <a:pt x="4864196" y="180603"/>
                  <a:pt x="4856010" y="180603"/>
                </a:cubicBezTo>
                <a:cubicBezTo>
                  <a:pt x="4841872" y="180603"/>
                  <a:pt x="4831156" y="176510"/>
                  <a:pt x="4823863" y="168325"/>
                </a:cubicBezTo>
                <a:cubicBezTo>
                  <a:pt x="4816422" y="159990"/>
                  <a:pt x="4812701" y="148456"/>
                  <a:pt x="4812701" y="133722"/>
                </a:cubicBezTo>
                <a:close/>
                <a:moveTo>
                  <a:pt x="4634628" y="60499"/>
                </a:moveTo>
                <a:lnTo>
                  <a:pt x="4654050" y="60499"/>
                </a:lnTo>
                <a:lnTo>
                  <a:pt x="4654050" y="177031"/>
                </a:lnTo>
                <a:lnTo>
                  <a:pt x="4634628" y="177031"/>
                </a:lnTo>
                <a:close/>
                <a:moveTo>
                  <a:pt x="4077193" y="60499"/>
                </a:moveTo>
                <a:lnTo>
                  <a:pt x="4098177" y="60499"/>
                </a:lnTo>
                <a:lnTo>
                  <a:pt x="4134789" y="147117"/>
                </a:lnTo>
                <a:lnTo>
                  <a:pt x="4135236" y="147117"/>
                </a:lnTo>
                <a:lnTo>
                  <a:pt x="4170508" y="60499"/>
                </a:lnTo>
                <a:lnTo>
                  <a:pt x="4191493" y="60499"/>
                </a:lnTo>
                <a:lnTo>
                  <a:pt x="4119609" y="226368"/>
                </a:lnTo>
                <a:lnTo>
                  <a:pt x="4099517" y="226368"/>
                </a:lnTo>
                <a:lnTo>
                  <a:pt x="4125413" y="169664"/>
                </a:lnTo>
                <a:close/>
                <a:moveTo>
                  <a:pt x="500616" y="60499"/>
                </a:moveTo>
                <a:lnTo>
                  <a:pt x="521600" y="60499"/>
                </a:lnTo>
                <a:lnTo>
                  <a:pt x="558212" y="147117"/>
                </a:lnTo>
                <a:lnTo>
                  <a:pt x="558659" y="147117"/>
                </a:lnTo>
                <a:lnTo>
                  <a:pt x="593931" y="60499"/>
                </a:lnTo>
                <a:lnTo>
                  <a:pt x="614916" y="60499"/>
                </a:lnTo>
                <a:lnTo>
                  <a:pt x="543032" y="226368"/>
                </a:lnTo>
                <a:lnTo>
                  <a:pt x="522940" y="226368"/>
                </a:lnTo>
                <a:lnTo>
                  <a:pt x="548836" y="169664"/>
                </a:lnTo>
                <a:close/>
                <a:moveTo>
                  <a:pt x="5771378" y="56704"/>
                </a:moveTo>
                <a:cubicBezTo>
                  <a:pt x="5783730" y="56704"/>
                  <a:pt x="5794371" y="59680"/>
                  <a:pt x="5803301" y="65633"/>
                </a:cubicBezTo>
                <a:cubicBezTo>
                  <a:pt x="5811933" y="71438"/>
                  <a:pt x="5818035" y="79251"/>
                  <a:pt x="5821607" y="89074"/>
                </a:cubicBezTo>
                <a:lnTo>
                  <a:pt x="5803971" y="96441"/>
                </a:lnTo>
                <a:cubicBezTo>
                  <a:pt x="5800994" y="88999"/>
                  <a:pt x="5796752" y="83493"/>
                  <a:pt x="5791246" y="79921"/>
                </a:cubicBezTo>
                <a:cubicBezTo>
                  <a:pt x="5785590" y="76200"/>
                  <a:pt x="5778670" y="74340"/>
                  <a:pt x="5770484" y="74340"/>
                </a:cubicBezTo>
                <a:cubicBezTo>
                  <a:pt x="5763638" y="74340"/>
                  <a:pt x="5757239" y="76200"/>
                  <a:pt x="5751286" y="79921"/>
                </a:cubicBezTo>
                <a:cubicBezTo>
                  <a:pt x="5745332" y="83641"/>
                  <a:pt x="5740570" y="88850"/>
                  <a:pt x="5736998" y="95548"/>
                </a:cubicBezTo>
                <a:cubicBezTo>
                  <a:pt x="5733426" y="102245"/>
                  <a:pt x="5731640" y="109984"/>
                  <a:pt x="5731640" y="118765"/>
                </a:cubicBezTo>
                <a:cubicBezTo>
                  <a:pt x="5731640" y="127397"/>
                  <a:pt x="5733426" y="135062"/>
                  <a:pt x="5736998" y="141759"/>
                </a:cubicBezTo>
                <a:cubicBezTo>
                  <a:pt x="5740570" y="148456"/>
                  <a:pt x="5745332" y="153665"/>
                  <a:pt x="5751286" y="157386"/>
                </a:cubicBezTo>
                <a:cubicBezTo>
                  <a:pt x="5757388" y="161255"/>
                  <a:pt x="5763787" y="163190"/>
                  <a:pt x="5770484" y="163190"/>
                </a:cubicBezTo>
                <a:cubicBezTo>
                  <a:pt x="5778521" y="163190"/>
                  <a:pt x="5785590" y="161255"/>
                  <a:pt x="5791692" y="157386"/>
                </a:cubicBezTo>
                <a:cubicBezTo>
                  <a:pt x="5797646" y="153665"/>
                  <a:pt x="5802110" y="148233"/>
                  <a:pt x="5805087" y="141089"/>
                </a:cubicBezTo>
                <a:lnTo>
                  <a:pt x="5822277" y="148456"/>
                </a:lnTo>
                <a:cubicBezTo>
                  <a:pt x="5818258" y="157981"/>
                  <a:pt x="5811933" y="165720"/>
                  <a:pt x="5803301" y="171673"/>
                </a:cubicBezTo>
                <a:cubicBezTo>
                  <a:pt x="5794669" y="177626"/>
                  <a:pt x="5784028" y="180603"/>
                  <a:pt x="5771378" y="180603"/>
                </a:cubicBezTo>
                <a:cubicBezTo>
                  <a:pt x="5760066" y="180603"/>
                  <a:pt x="5749946" y="177924"/>
                  <a:pt x="5741016" y="172566"/>
                </a:cubicBezTo>
                <a:cubicBezTo>
                  <a:pt x="5732236" y="167208"/>
                  <a:pt x="5725241" y="159841"/>
                  <a:pt x="5720032" y="150465"/>
                </a:cubicBezTo>
                <a:cubicBezTo>
                  <a:pt x="5714972" y="141238"/>
                  <a:pt x="5712442" y="130671"/>
                  <a:pt x="5712442" y="118765"/>
                </a:cubicBezTo>
                <a:cubicBezTo>
                  <a:pt x="5712442" y="106859"/>
                  <a:pt x="5714972" y="96292"/>
                  <a:pt x="5720032" y="87065"/>
                </a:cubicBezTo>
                <a:cubicBezTo>
                  <a:pt x="5725390" y="77391"/>
                  <a:pt x="5732384" y="69949"/>
                  <a:pt x="5741016" y="64740"/>
                </a:cubicBezTo>
                <a:cubicBezTo>
                  <a:pt x="5749946" y="59383"/>
                  <a:pt x="5760066" y="56704"/>
                  <a:pt x="5771378" y="56704"/>
                </a:cubicBezTo>
                <a:close/>
                <a:moveTo>
                  <a:pt x="5638400" y="56704"/>
                </a:moveTo>
                <a:cubicBezTo>
                  <a:pt x="5654175" y="56704"/>
                  <a:pt x="5666602" y="60871"/>
                  <a:pt x="5675681" y="69205"/>
                </a:cubicBezTo>
                <a:cubicBezTo>
                  <a:pt x="5684610" y="77391"/>
                  <a:pt x="5689076" y="88702"/>
                  <a:pt x="5689076" y="103138"/>
                </a:cubicBezTo>
                <a:lnTo>
                  <a:pt x="5689076" y="177031"/>
                </a:lnTo>
                <a:lnTo>
                  <a:pt x="5670546" y="177031"/>
                </a:lnTo>
                <a:lnTo>
                  <a:pt x="5670546" y="160288"/>
                </a:lnTo>
                <a:lnTo>
                  <a:pt x="5669654" y="160288"/>
                </a:lnTo>
                <a:cubicBezTo>
                  <a:pt x="5666230" y="166092"/>
                  <a:pt x="5661244" y="170929"/>
                  <a:pt x="5654696" y="174799"/>
                </a:cubicBezTo>
                <a:cubicBezTo>
                  <a:pt x="5648296" y="178668"/>
                  <a:pt x="5640706" y="180603"/>
                  <a:pt x="5631926" y="180603"/>
                </a:cubicBezTo>
                <a:cubicBezTo>
                  <a:pt x="5623293" y="180603"/>
                  <a:pt x="5615703" y="178966"/>
                  <a:pt x="5609155" y="175692"/>
                </a:cubicBezTo>
                <a:cubicBezTo>
                  <a:pt x="5602309" y="172269"/>
                  <a:pt x="5597100" y="167655"/>
                  <a:pt x="5593528" y="161851"/>
                </a:cubicBezTo>
                <a:cubicBezTo>
                  <a:pt x="5589956" y="156046"/>
                  <a:pt x="5588170" y="149349"/>
                  <a:pt x="5588170" y="141759"/>
                </a:cubicBezTo>
                <a:cubicBezTo>
                  <a:pt x="5588170" y="129406"/>
                  <a:pt x="5592784" y="119807"/>
                  <a:pt x="5602011" y="112961"/>
                </a:cubicBezTo>
                <a:cubicBezTo>
                  <a:pt x="5611536" y="105966"/>
                  <a:pt x="5623293" y="102468"/>
                  <a:pt x="5637283" y="102468"/>
                </a:cubicBezTo>
                <a:cubicBezTo>
                  <a:pt x="5644576" y="102468"/>
                  <a:pt x="5651124" y="103212"/>
                  <a:pt x="5656928" y="104701"/>
                </a:cubicBezTo>
                <a:cubicBezTo>
                  <a:pt x="5662882" y="106189"/>
                  <a:pt x="5667421" y="107975"/>
                  <a:pt x="5670546" y="110058"/>
                </a:cubicBezTo>
                <a:lnTo>
                  <a:pt x="5670546" y="102915"/>
                </a:lnTo>
                <a:cubicBezTo>
                  <a:pt x="5670546" y="94432"/>
                  <a:pt x="5667570" y="87511"/>
                  <a:pt x="5661617" y="82153"/>
                </a:cubicBezTo>
                <a:cubicBezTo>
                  <a:pt x="5655664" y="76795"/>
                  <a:pt x="5647924" y="74116"/>
                  <a:pt x="5638400" y="74116"/>
                </a:cubicBezTo>
                <a:cubicBezTo>
                  <a:pt x="5632000" y="74116"/>
                  <a:pt x="5626047" y="75530"/>
                  <a:pt x="5620540" y="78358"/>
                </a:cubicBezTo>
                <a:cubicBezTo>
                  <a:pt x="5614736" y="81335"/>
                  <a:pt x="5610345" y="85279"/>
                  <a:pt x="5607369" y="90190"/>
                </a:cubicBezTo>
                <a:lnTo>
                  <a:pt x="5592635" y="79251"/>
                </a:lnTo>
                <a:cubicBezTo>
                  <a:pt x="5597100" y="72405"/>
                  <a:pt x="5603425" y="66898"/>
                  <a:pt x="5611610" y="62731"/>
                </a:cubicBezTo>
                <a:cubicBezTo>
                  <a:pt x="5619647" y="58713"/>
                  <a:pt x="5628577" y="56704"/>
                  <a:pt x="5638400" y="56704"/>
                </a:cubicBezTo>
                <a:close/>
                <a:moveTo>
                  <a:pt x="5523727" y="56704"/>
                </a:moveTo>
                <a:cubicBezTo>
                  <a:pt x="5536080" y="56704"/>
                  <a:pt x="5546721" y="59680"/>
                  <a:pt x="5555651" y="65633"/>
                </a:cubicBezTo>
                <a:cubicBezTo>
                  <a:pt x="5564283" y="71438"/>
                  <a:pt x="5570385" y="79251"/>
                  <a:pt x="5573957" y="89074"/>
                </a:cubicBezTo>
                <a:lnTo>
                  <a:pt x="5556321" y="96441"/>
                </a:lnTo>
                <a:cubicBezTo>
                  <a:pt x="5553344" y="88999"/>
                  <a:pt x="5549103" y="83493"/>
                  <a:pt x="5543596" y="79921"/>
                </a:cubicBezTo>
                <a:cubicBezTo>
                  <a:pt x="5537940" y="76200"/>
                  <a:pt x="5531020" y="74340"/>
                  <a:pt x="5522834" y="74340"/>
                </a:cubicBezTo>
                <a:cubicBezTo>
                  <a:pt x="5515988" y="74340"/>
                  <a:pt x="5509589" y="76200"/>
                  <a:pt x="5503636" y="79921"/>
                </a:cubicBezTo>
                <a:cubicBezTo>
                  <a:pt x="5497682" y="83641"/>
                  <a:pt x="5492920" y="88850"/>
                  <a:pt x="5489348" y="95548"/>
                </a:cubicBezTo>
                <a:cubicBezTo>
                  <a:pt x="5485776" y="102245"/>
                  <a:pt x="5483990" y="109984"/>
                  <a:pt x="5483990" y="118765"/>
                </a:cubicBezTo>
                <a:cubicBezTo>
                  <a:pt x="5483990" y="127397"/>
                  <a:pt x="5485776" y="135062"/>
                  <a:pt x="5489348" y="141759"/>
                </a:cubicBezTo>
                <a:cubicBezTo>
                  <a:pt x="5492920" y="148456"/>
                  <a:pt x="5497682" y="153665"/>
                  <a:pt x="5503636" y="157386"/>
                </a:cubicBezTo>
                <a:cubicBezTo>
                  <a:pt x="5509738" y="161255"/>
                  <a:pt x="5516137" y="163190"/>
                  <a:pt x="5522834" y="163190"/>
                </a:cubicBezTo>
                <a:cubicBezTo>
                  <a:pt x="5530871" y="163190"/>
                  <a:pt x="5537940" y="161255"/>
                  <a:pt x="5544042" y="157386"/>
                </a:cubicBezTo>
                <a:cubicBezTo>
                  <a:pt x="5549996" y="153665"/>
                  <a:pt x="5554460" y="148233"/>
                  <a:pt x="5557437" y="141089"/>
                </a:cubicBezTo>
                <a:lnTo>
                  <a:pt x="5574627" y="148456"/>
                </a:lnTo>
                <a:cubicBezTo>
                  <a:pt x="5570608" y="157981"/>
                  <a:pt x="5564283" y="165720"/>
                  <a:pt x="5555651" y="171673"/>
                </a:cubicBezTo>
                <a:cubicBezTo>
                  <a:pt x="5547019" y="177626"/>
                  <a:pt x="5536378" y="180603"/>
                  <a:pt x="5523727" y="180603"/>
                </a:cubicBezTo>
                <a:cubicBezTo>
                  <a:pt x="5512416" y="180603"/>
                  <a:pt x="5502296" y="177924"/>
                  <a:pt x="5493366" y="172566"/>
                </a:cubicBezTo>
                <a:cubicBezTo>
                  <a:pt x="5484586" y="167208"/>
                  <a:pt x="5477591" y="159841"/>
                  <a:pt x="5472382" y="150465"/>
                </a:cubicBezTo>
                <a:cubicBezTo>
                  <a:pt x="5467322" y="141238"/>
                  <a:pt x="5464792" y="130671"/>
                  <a:pt x="5464792" y="118765"/>
                </a:cubicBezTo>
                <a:cubicBezTo>
                  <a:pt x="5464792" y="106859"/>
                  <a:pt x="5467322" y="96292"/>
                  <a:pt x="5472382" y="87065"/>
                </a:cubicBezTo>
                <a:cubicBezTo>
                  <a:pt x="5477740" y="77391"/>
                  <a:pt x="5484734" y="69949"/>
                  <a:pt x="5493366" y="64740"/>
                </a:cubicBezTo>
                <a:cubicBezTo>
                  <a:pt x="5502296" y="59383"/>
                  <a:pt x="5512416" y="56704"/>
                  <a:pt x="5523727" y="56704"/>
                </a:cubicBezTo>
                <a:close/>
                <a:moveTo>
                  <a:pt x="5248396" y="56704"/>
                </a:moveTo>
                <a:cubicBezTo>
                  <a:pt x="5259855" y="56704"/>
                  <a:pt x="5270124" y="59457"/>
                  <a:pt x="5279203" y="64964"/>
                </a:cubicBezTo>
                <a:cubicBezTo>
                  <a:pt x="5288282" y="70470"/>
                  <a:pt x="5295425" y="77986"/>
                  <a:pt x="5300634" y="87511"/>
                </a:cubicBezTo>
                <a:cubicBezTo>
                  <a:pt x="5305694" y="96738"/>
                  <a:pt x="5308224" y="107156"/>
                  <a:pt x="5308224" y="118765"/>
                </a:cubicBezTo>
                <a:cubicBezTo>
                  <a:pt x="5308224" y="130374"/>
                  <a:pt x="5305694" y="140791"/>
                  <a:pt x="5300634" y="150019"/>
                </a:cubicBezTo>
                <a:cubicBezTo>
                  <a:pt x="5295425" y="159544"/>
                  <a:pt x="5288282" y="167060"/>
                  <a:pt x="5279203" y="172566"/>
                </a:cubicBezTo>
                <a:cubicBezTo>
                  <a:pt x="5270422" y="177924"/>
                  <a:pt x="5260153" y="180603"/>
                  <a:pt x="5248396" y="180603"/>
                </a:cubicBezTo>
                <a:cubicBezTo>
                  <a:pt x="5236638" y="180603"/>
                  <a:pt x="5226369" y="177924"/>
                  <a:pt x="5217588" y="172566"/>
                </a:cubicBezTo>
                <a:cubicBezTo>
                  <a:pt x="5208510" y="167060"/>
                  <a:pt x="5201366" y="159544"/>
                  <a:pt x="5196157" y="150019"/>
                </a:cubicBezTo>
                <a:cubicBezTo>
                  <a:pt x="5191097" y="140791"/>
                  <a:pt x="5188567" y="130374"/>
                  <a:pt x="5188567" y="118765"/>
                </a:cubicBezTo>
                <a:cubicBezTo>
                  <a:pt x="5188567" y="107156"/>
                  <a:pt x="5191097" y="96738"/>
                  <a:pt x="5196157" y="87511"/>
                </a:cubicBezTo>
                <a:cubicBezTo>
                  <a:pt x="5201366" y="77986"/>
                  <a:pt x="5208510" y="70470"/>
                  <a:pt x="5217588" y="64964"/>
                </a:cubicBezTo>
                <a:cubicBezTo>
                  <a:pt x="5226667" y="59457"/>
                  <a:pt x="5236936" y="56704"/>
                  <a:pt x="5248396" y="56704"/>
                </a:cubicBezTo>
                <a:close/>
                <a:moveTo>
                  <a:pt x="5050380" y="56704"/>
                </a:moveTo>
                <a:cubicBezTo>
                  <a:pt x="5058714" y="56704"/>
                  <a:pt x="5066156" y="58787"/>
                  <a:pt x="5072704" y="62954"/>
                </a:cubicBezTo>
                <a:cubicBezTo>
                  <a:pt x="5079104" y="67122"/>
                  <a:pt x="5083643" y="72628"/>
                  <a:pt x="5086322" y="79474"/>
                </a:cubicBezTo>
                <a:cubicBezTo>
                  <a:pt x="5090340" y="72628"/>
                  <a:pt x="5095772" y="67122"/>
                  <a:pt x="5102618" y="62954"/>
                </a:cubicBezTo>
                <a:cubicBezTo>
                  <a:pt x="5109613" y="58787"/>
                  <a:pt x="5117501" y="56704"/>
                  <a:pt x="5126282" y="56704"/>
                </a:cubicBezTo>
                <a:cubicBezTo>
                  <a:pt x="5139825" y="56704"/>
                  <a:pt x="5149946" y="60796"/>
                  <a:pt x="5156643" y="68982"/>
                </a:cubicBezTo>
                <a:cubicBezTo>
                  <a:pt x="5163489" y="77465"/>
                  <a:pt x="5166912" y="88553"/>
                  <a:pt x="5166912" y="102245"/>
                </a:cubicBezTo>
                <a:lnTo>
                  <a:pt x="5166912" y="177031"/>
                </a:lnTo>
                <a:lnTo>
                  <a:pt x="5147713" y="177031"/>
                </a:lnTo>
                <a:lnTo>
                  <a:pt x="5147713" y="105147"/>
                </a:lnTo>
                <a:cubicBezTo>
                  <a:pt x="5147713" y="94432"/>
                  <a:pt x="5145481" y="86618"/>
                  <a:pt x="5141016" y="81707"/>
                </a:cubicBezTo>
                <a:cubicBezTo>
                  <a:pt x="5136551" y="76795"/>
                  <a:pt x="5130003" y="74340"/>
                  <a:pt x="5121371" y="74340"/>
                </a:cubicBezTo>
                <a:cubicBezTo>
                  <a:pt x="5115566" y="74340"/>
                  <a:pt x="5110283" y="76051"/>
                  <a:pt x="5105521" y="79474"/>
                </a:cubicBezTo>
                <a:cubicBezTo>
                  <a:pt x="5100758" y="82897"/>
                  <a:pt x="5097037" y="87362"/>
                  <a:pt x="5094358" y="92869"/>
                </a:cubicBezTo>
                <a:cubicBezTo>
                  <a:pt x="5091828" y="98078"/>
                  <a:pt x="5090563" y="104180"/>
                  <a:pt x="5090563" y="111175"/>
                </a:cubicBezTo>
                <a:lnTo>
                  <a:pt x="5090563" y="177031"/>
                </a:lnTo>
                <a:lnTo>
                  <a:pt x="5071141" y="177031"/>
                </a:lnTo>
                <a:lnTo>
                  <a:pt x="5071141" y="105370"/>
                </a:lnTo>
                <a:cubicBezTo>
                  <a:pt x="5071141" y="94506"/>
                  <a:pt x="5068909" y="86618"/>
                  <a:pt x="5064444" y="81707"/>
                </a:cubicBezTo>
                <a:cubicBezTo>
                  <a:pt x="5059979" y="76795"/>
                  <a:pt x="5053505" y="74340"/>
                  <a:pt x="5045022" y="74340"/>
                </a:cubicBezTo>
                <a:cubicBezTo>
                  <a:pt x="5039218" y="74340"/>
                  <a:pt x="5033934" y="76051"/>
                  <a:pt x="5029172" y="79474"/>
                </a:cubicBezTo>
                <a:cubicBezTo>
                  <a:pt x="5024409" y="82897"/>
                  <a:pt x="5020689" y="87511"/>
                  <a:pt x="5018010" y="93315"/>
                </a:cubicBezTo>
                <a:cubicBezTo>
                  <a:pt x="5015480" y="98822"/>
                  <a:pt x="5014215" y="104924"/>
                  <a:pt x="5014215" y="111621"/>
                </a:cubicBezTo>
                <a:lnTo>
                  <a:pt x="5014215" y="177031"/>
                </a:lnTo>
                <a:lnTo>
                  <a:pt x="4994792" y="177031"/>
                </a:lnTo>
                <a:lnTo>
                  <a:pt x="4994792" y="60499"/>
                </a:lnTo>
                <a:lnTo>
                  <a:pt x="5013098" y="60499"/>
                </a:lnTo>
                <a:lnTo>
                  <a:pt x="5013098" y="77688"/>
                </a:lnTo>
                <a:lnTo>
                  <a:pt x="5014215" y="77688"/>
                </a:lnTo>
                <a:cubicBezTo>
                  <a:pt x="5017489" y="71735"/>
                  <a:pt x="5022474" y="66749"/>
                  <a:pt x="5029172" y="62731"/>
                </a:cubicBezTo>
                <a:cubicBezTo>
                  <a:pt x="5035869" y="58713"/>
                  <a:pt x="5042938" y="56704"/>
                  <a:pt x="5050380" y="56704"/>
                </a:cubicBezTo>
                <a:close/>
                <a:moveTo>
                  <a:pt x="4730697" y="56704"/>
                </a:moveTo>
                <a:cubicBezTo>
                  <a:pt x="4741859" y="56704"/>
                  <a:pt x="4751756" y="59308"/>
                  <a:pt x="4760388" y="64517"/>
                </a:cubicBezTo>
                <a:cubicBezTo>
                  <a:pt x="4768723" y="69577"/>
                  <a:pt x="4775122" y="76572"/>
                  <a:pt x="4779587" y="85502"/>
                </a:cubicBezTo>
                <a:cubicBezTo>
                  <a:pt x="4784201" y="94729"/>
                  <a:pt x="4786507" y="105073"/>
                  <a:pt x="4786507" y="116532"/>
                </a:cubicBezTo>
                <a:cubicBezTo>
                  <a:pt x="4786507" y="117425"/>
                  <a:pt x="4786359" y="119360"/>
                  <a:pt x="4786061" y="122337"/>
                </a:cubicBezTo>
                <a:lnTo>
                  <a:pt x="4693639" y="122337"/>
                </a:lnTo>
                <a:cubicBezTo>
                  <a:pt x="4694085" y="131266"/>
                  <a:pt x="4696243" y="138782"/>
                  <a:pt x="4700113" y="144884"/>
                </a:cubicBezTo>
                <a:cubicBezTo>
                  <a:pt x="4703833" y="150689"/>
                  <a:pt x="4708670" y="155228"/>
                  <a:pt x="4714623" y="158502"/>
                </a:cubicBezTo>
                <a:cubicBezTo>
                  <a:pt x="4720428" y="161627"/>
                  <a:pt x="4726530" y="163190"/>
                  <a:pt x="4732929" y="163190"/>
                </a:cubicBezTo>
                <a:cubicBezTo>
                  <a:pt x="4748110" y="163190"/>
                  <a:pt x="4759644" y="156121"/>
                  <a:pt x="4767532" y="141982"/>
                </a:cubicBezTo>
                <a:lnTo>
                  <a:pt x="4783829" y="150019"/>
                </a:lnTo>
                <a:cubicBezTo>
                  <a:pt x="4778917" y="159395"/>
                  <a:pt x="4772146" y="166836"/>
                  <a:pt x="4763514" y="172343"/>
                </a:cubicBezTo>
                <a:cubicBezTo>
                  <a:pt x="4754882" y="177850"/>
                  <a:pt x="4744464" y="180603"/>
                  <a:pt x="4732260" y="180603"/>
                </a:cubicBezTo>
                <a:cubicBezTo>
                  <a:pt x="4720949" y="180603"/>
                  <a:pt x="4710977" y="177999"/>
                  <a:pt x="4702345" y="172790"/>
                </a:cubicBezTo>
                <a:cubicBezTo>
                  <a:pt x="4693415" y="167432"/>
                  <a:pt x="4686495" y="160065"/>
                  <a:pt x="4681584" y="150689"/>
                </a:cubicBezTo>
                <a:cubicBezTo>
                  <a:pt x="4676672" y="141312"/>
                  <a:pt x="4674217" y="130746"/>
                  <a:pt x="4674217" y="118988"/>
                </a:cubicBezTo>
                <a:cubicBezTo>
                  <a:pt x="4674217" y="107677"/>
                  <a:pt x="4676523" y="97334"/>
                  <a:pt x="4681137" y="87957"/>
                </a:cubicBezTo>
                <a:cubicBezTo>
                  <a:pt x="4685900" y="78284"/>
                  <a:pt x="4692523" y="70693"/>
                  <a:pt x="4701006" y="65187"/>
                </a:cubicBezTo>
                <a:cubicBezTo>
                  <a:pt x="4709787" y="59531"/>
                  <a:pt x="4719684" y="56704"/>
                  <a:pt x="4730697" y="56704"/>
                </a:cubicBezTo>
                <a:close/>
                <a:moveTo>
                  <a:pt x="2037340" y="56704"/>
                </a:moveTo>
                <a:cubicBezTo>
                  <a:pt x="2051330" y="56704"/>
                  <a:pt x="2061971" y="60796"/>
                  <a:pt x="2069264" y="68982"/>
                </a:cubicBezTo>
                <a:cubicBezTo>
                  <a:pt x="2076705" y="77316"/>
                  <a:pt x="2080426" y="88404"/>
                  <a:pt x="2080426" y="102245"/>
                </a:cubicBezTo>
                <a:lnTo>
                  <a:pt x="2080426" y="177031"/>
                </a:lnTo>
                <a:lnTo>
                  <a:pt x="2061004" y="177031"/>
                </a:lnTo>
                <a:lnTo>
                  <a:pt x="2061004" y="105147"/>
                </a:lnTo>
                <a:cubicBezTo>
                  <a:pt x="2061004" y="94432"/>
                  <a:pt x="2058400" y="86618"/>
                  <a:pt x="2053191" y="81707"/>
                </a:cubicBezTo>
                <a:cubicBezTo>
                  <a:pt x="2048130" y="76795"/>
                  <a:pt x="2041061" y="74340"/>
                  <a:pt x="2031983" y="74340"/>
                </a:cubicBezTo>
                <a:cubicBezTo>
                  <a:pt x="2025732" y="74340"/>
                  <a:pt x="2020151" y="76126"/>
                  <a:pt x="2015239" y="79698"/>
                </a:cubicBezTo>
                <a:cubicBezTo>
                  <a:pt x="2010030" y="83567"/>
                  <a:pt x="2006161" y="88181"/>
                  <a:pt x="2003631" y="93539"/>
                </a:cubicBezTo>
                <a:cubicBezTo>
                  <a:pt x="2000952" y="99343"/>
                  <a:pt x="1999612" y="105296"/>
                  <a:pt x="1999612" y="111398"/>
                </a:cubicBezTo>
                <a:lnTo>
                  <a:pt x="1999612" y="177031"/>
                </a:lnTo>
                <a:lnTo>
                  <a:pt x="1980190" y="177031"/>
                </a:lnTo>
                <a:lnTo>
                  <a:pt x="1980190" y="60499"/>
                </a:lnTo>
                <a:lnTo>
                  <a:pt x="1998496" y="60499"/>
                </a:lnTo>
                <a:lnTo>
                  <a:pt x="1998496" y="77688"/>
                </a:lnTo>
                <a:lnTo>
                  <a:pt x="1999612" y="77688"/>
                </a:lnTo>
                <a:cubicBezTo>
                  <a:pt x="2002738" y="71884"/>
                  <a:pt x="2007798" y="66973"/>
                  <a:pt x="2014793" y="62954"/>
                </a:cubicBezTo>
                <a:cubicBezTo>
                  <a:pt x="2021937" y="58787"/>
                  <a:pt x="2029452" y="56704"/>
                  <a:pt x="2037340" y="56704"/>
                </a:cubicBezTo>
                <a:close/>
                <a:moveTo>
                  <a:pt x="1647634" y="56704"/>
                </a:moveTo>
                <a:cubicBezTo>
                  <a:pt x="1656564" y="56704"/>
                  <a:pt x="1664452" y="58564"/>
                  <a:pt x="1671298" y="62285"/>
                </a:cubicBezTo>
                <a:cubicBezTo>
                  <a:pt x="1678144" y="66005"/>
                  <a:pt x="1683502" y="70991"/>
                  <a:pt x="1687371" y="77242"/>
                </a:cubicBezTo>
                <a:lnTo>
                  <a:pt x="1688264" y="77242"/>
                </a:lnTo>
                <a:lnTo>
                  <a:pt x="1688264" y="60499"/>
                </a:lnTo>
                <a:lnTo>
                  <a:pt x="1706793" y="60499"/>
                </a:lnTo>
                <a:lnTo>
                  <a:pt x="1706793" y="172566"/>
                </a:lnTo>
                <a:cubicBezTo>
                  <a:pt x="1706793" y="191170"/>
                  <a:pt x="1701584" y="205457"/>
                  <a:pt x="1691166" y="215429"/>
                </a:cubicBezTo>
                <a:cubicBezTo>
                  <a:pt x="1680897" y="225251"/>
                  <a:pt x="1667279" y="230163"/>
                  <a:pt x="1650313" y="230163"/>
                </a:cubicBezTo>
                <a:cubicBezTo>
                  <a:pt x="1636472" y="230163"/>
                  <a:pt x="1625161" y="226963"/>
                  <a:pt x="1616380" y="220563"/>
                </a:cubicBezTo>
                <a:cubicBezTo>
                  <a:pt x="1607450" y="214164"/>
                  <a:pt x="1601423" y="206425"/>
                  <a:pt x="1598297" y="197346"/>
                </a:cubicBezTo>
                <a:lnTo>
                  <a:pt x="1616157" y="189756"/>
                </a:lnTo>
                <a:cubicBezTo>
                  <a:pt x="1618687" y="196602"/>
                  <a:pt x="1622929" y="202109"/>
                  <a:pt x="1628882" y="206276"/>
                </a:cubicBezTo>
                <a:cubicBezTo>
                  <a:pt x="1634835" y="210443"/>
                  <a:pt x="1641979" y="212527"/>
                  <a:pt x="1650313" y="212527"/>
                </a:cubicBezTo>
                <a:cubicBezTo>
                  <a:pt x="1662219" y="212527"/>
                  <a:pt x="1671521" y="209029"/>
                  <a:pt x="1678218" y="202034"/>
                </a:cubicBezTo>
                <a:cubicBezTo>
                  <a:pt x="1684915" y="195188"/>
                  <a:pt x="1688264" y="185217"/>
                  <a:pt x="1688264" y="172120"/>
                </a:cubicBezTo>
                <a:lnTo>
                  <a:pt x="1688264" y="159172"/>
                </a:lnTo>
                <a:lnTo>
                  <a:pt x="1687371" y="159172"/>
                </a:lnTo>
                <a:cubicBezTo>
                  <a:pt x="1683650" y="164976"/>
                  <a:pt x="1678293" y="169813"/>
                  <a:pt x="1671298" y="173682"/>
                </a:cubicBezTo>
                <a:cubicBezTo>
                  <a:pt x="1664452" y="177403"/>
                  <a:pt x="1656564" y="179264"/>
                  <a:pt x="1647634" y="179264"/>
                </a:cubicBezTo>
                <a:cubicBezTo>
                  <a:pt x="1637514" y="179264"/>
                  <a:pt x="1628286" y="176659"/>
                  <a:pt x="1619952" y="171450"/>
                </a:cubicBezTo>
                <a:cubicBezTo>
                  <a:pt x="1611766" y="166390"/>
                  <a:pt x="1605218" y="159172"/>
                  <a:pt x="1600307" y="149796"/>
                </a:cubicBezTo>
                <a:cubicBezTo>
                  <a:pt x="1595395" y="140419"/>
                  <a:pt x="1592940" y="129853"/>
                  <a:pt x="1592940" y="118095"/>
                </a:cubicBezTo>
                <a:cubicBezTo>
                  <a:pt x="1592940" y="106338"/>
                  <a:pt x="1595395" y="95771"/>
                  <a:pt x="1600307" y="86395"/>
                </a:cubicBezTo>
                <a:cubicBezTo>
                  <a:pt x="1605367" y="76870"/>
                  <a:pt x="1611915" y="69577"/>
                  <a:pt x="1619952" y="64517"/>
                </a:cubicBezTo>
                <a:cubicBezTo>
                  <a:pt x="1628286" y="59308"/>
                  <a:pt x="1637514" y="56704"/>
                  <a:pt x="1647634" y="56704"/>
                </a:cubicBezTo>
                <a:close/>
                <a:moveTo>
                  <a:pt x="1532515" y="56704"/>
                </a:moveTo>
                <a:cubicBezTo>
                  <a:pt x="1546505" y="56704"/>
                  <a:pt x="1557146" y="60796"/>
                  <a:pt x="1564439" y="68982"/>
                </a:cubicBezTo>
                <a:cubicBezTo>
                  <a:pt x="1571880" y="77316"/>
                  <a:pt x="1575601" y="88404"/>
                  <a:pt x="1575601" y="102245"/>
                </a:cubicBezTo>
                <a:lnTo>
                  <a:pt x="1575601" y="177031"/>
                </a:lnTo>
                <a:lnTo>
                  <a:pt x="1556179" y="177031"/>
                </a:lnTo>
                <a:lnTo>
                  <a:pt x="1556179" y="105147"/>
                </a:lnTo>
                <a:cubicBezTo>
                  <a:pt x="1556179" y="94432"/>
                  <a:pt x="1553575" y="86618"/>
                  <a:pt x="1548366" y="81707"/>
                </a:cubicBezTo>
                <a:cubicBezTo>
                  <a:pt x="1543305" y="76795"/>
                  <a:pt x="1536236" y="74340"/>
                  <a:pt x="1527158" y="74340"/>
                </a:cubicBezTo>
                <a:cubicBezTo>
                  <a:pt x="1520907" y="74340"/>
                  <a:pt x="1515326" y="76126"/>
                  <a:pt x="1510414" y="79698"/>
                </a:cubicBezTo>
                <a:cubicBezTo>
                  <a:pt x="1505205" y="83567"/>
                  <a:pt x="1501336" y="88181"/>
                  <a:pt x="1498806" y="93539"/>
                </a:cubicBezTo>
                <a:cubicBezTo>
                  <a:pt x="1496127" y="99343"/>
                  <a:pt x="1494788" y="105296"/>
                  <a:pt x="1494788" y="111398"/>
                </a:cubicBezTo>
                <a:lnTo>
                  <a:pt x="1494788" y="177031"/>
                </a:lnTo>
                <a:lnTo>
                  <a:pt x="1475365" y="177031"/>
                </a:lnTo>
                <a:lnTo>
                  <a:pt x="1475365" y="60499"/>
                </a:lnTo>
                <a:lnTo>
                  <a:pt x="1493671" y="60499"/>
                </a:lnTo>
                <a:lnTo>
                  <a:pt x="1493671" y="77688"/>
                </a:lnTo>
                <a:lnTo>
                  <a:pt x="1494788" y="77688"/>
                </a:lnTo>
                <a:cubicBezTo>
                  <a:pt x="1497913" y="71884"/>
                  <a:pt x="1502973" y="66973"/>
                  <a:pt x="1509968" y="62954"/>
                </a:cubicBezTo>
                <a:cubicBezTo>
                  <a:pt x="1517112" y="58787"/>
                  <a:pt x="1524628" y="56704"/>
                  <a:pt x="1532515" y="56704"/>
                </a:cubicBezTo>
                <a:close/>
                <a:moveTo>
                  <a:pt x="938394" y="56704"/>
                </a:moveTo>
                <a:cubicBezTo>
                  <a:pt x="949853" y="56704"/>
                  <a:pt x="960122" y="59457"/>
                  <a:pt x="969201" y="64964"/>
                </a:cubicBezTo>
                <a:cubicBezTo>
                  <a:pt x="978280" y="70470"/>
                  <a:pt x="985423" y="77986"/>
                  <a:pt x="990632" y="87511"/>
                </a:cubicBezTo>
                <a:cubicBezTo>
                  <a:pt x="995693" y="96738"/>
                  <a:pt x="998223" y="107156"/>
                  <a:pt x="998223" y="118765"/>
                </a:cubicBezTo>
                <a:cubicBezTo>
                  <a:pt x="998223" y="130374"/>
                  <a:pt x="995693" y="140791"/>
                  <a:pt x="990632" y="150019"/>
                </a:cubicBezTo>
                <a:cubicBezTo>
                  <a:pt x="985423" y="159544"/>
                  <a:pt x="978280" y="167060"/>
                  <a:pt x="969201" y="172566"/>
                </a:cubicBezTo>
                <a:cubicBezTo>
                  <a:pt x="960420" y="177924"/>
                  <a:pt x="950151" y="180603"/>
                  <a:pt x="938394" y="180603"/>
                </a:cubicBezTo>
                <a:cubicBezTo>
                  <a:pt x="926636" y="180603"/>
                  <a:pt x="916367" y="177924"/>
                  <a:pt x="907586" y="172566"/>
                </a:cubicBezTo>
                <a:cubicBezTo>
                  <a:pt x="898508" y="167060"/>
                  <a:pt x="891364" y="159544"/>
                  <a:pt x="886155" y="150019"/>
                </a:cubicBezTo>
                <a:cubicBezTo>
                  <a:pt x="881095" y="140791"/>
                  <a:pt x="878565" y="130374"/>
                  <a:pt x="878565" y="118765"/>
                </a:cubicBezTo>
                <a:cubicBezTo>
                  <a:pt x="878565" y="107156"/>
                  <a:pt x="881095" y="96738"/>
                  <a:pt x="886155" y="87511"/>
                </a:cubicBezTo>
                <a:cubicBezTo>
                  <a:pt x="891364" y="77986"/>
                  <a:pt x="898508" y="70470"/>
                  <a:pt x="907586" y="64964"/>
                </a:cubicBezTo>
                <a:cubicBezTo>
                  <a:pt x="916665" y="59457"/>
                  <a:pt x="926934" y="56704"/>
                  <a:pt x="938394" y="56704"/>
                </a:cubicBezTo>
                <a:close/>
                <a:moveTo>
                  <a:pt x="740378" y="56704"/>
                </a:moveTo>
                <a:cubicBezTo>
                  <a:pt x="748712" y="56704"/>
                  <a:pt x="756153" y="58787"/>
                  <a:pt x="762702" y="62954"/>
                </a:cubicBezTo>
                <a:cubicBezTo>
                  <a:pt x="769102" y="67122"/>
                  <a:pt x="773641" y="72628"/>
                  <a:pt x="776320" y="79474"/>
                </a:cubicBezTo>
                <a:cubicBezTo>
                  <a:pt x="780339" y="72628"/>
                  <a:pt x="785770" y="67122"/>
                  <a:pt x="792616" y="62954"/>
                </a:cubicBezTo>
                <a:cubicBezTo>
                  <a:pt x="799611" y="58787"/>
                  <a:pt x="807499" y="56704"/>
                  <a:pt x="816280" y="56704"/>
                </a:cubicBezTo>
                <a:cubicBezTo>
                  <a:pt x="829824" y="56704"/>
                  <a:pt x="839944" y="60796"/>
                  <a:pt x="846641" y="68982"/>
                </a:cubicBezTo>
                <a:cubicBezTo>
                  <a:pt x="853487" y="77465"/>
                  <a:pt x="856910" y="88553"/>
                  <a:pt x="856910" y="102245"/>
                </a:cubicBezTo>
                <a:lnTo>
                  <a:pt x="856910" y="177031"/>
                </a:lnTo>
                <a:lnTo>
                  <a:pt x="837711" y="177031"/>
                </a:lnTo>
                <a:lnTo>
                  <a:pt x="837711" y="105147"/>
                </a:lnTo>
                <a:cubicBezTo>
                  <a:pt x="837711" y="94432"/>
                  <a:pt x="835479" y="86618"/>
                  <a:pt x="831014" y="81707"/>
                </a:cubicBezTo>
                <a:cubicBezTo>
                  <a:pt x="826549" y="76795"/>
                  <a:pt x="820001" y="74340"/>
                  <a:pt x="811369" y="74340"/>
                </a:cubicBezTo>
                <a:cubicBezTo>
                  <a:pt x="805564" y="74340"/>
                  <a:pt x="800281" y="76051"/>
                  <a:pt x="795519" y="79474"/>
                </a:cubicBezTo>
                <a:cubicBezTo>
                  <a:pt x="790756" y="82897"/>
                  <a:pt x="787035" y="87362"/>
                  <a:pt x="784357" y="92869"/>
                </a:cubicBezTo>
                <a:cubicBezTo>
                  <a:pt x="781826" y="98078"/>
                  <a:pt x="780561" y="104180"/>
                  <a:pt x="780561" y="111175"/>
                </a:cubicBezTo>
                <a:lnTo>
                  <a:pt x="780561" y="177031"/>
                </a:lnTo>
                <a:lnTo>
                  <a:pt x="761140" y="177031"/>
                </a:lnTo>
                <a:lnTo>
                  <a:pt x="761140" y="105370"/>
                </a:lnTo>
                <a:cubicBezTo>
                  <a:pt x="761140" y="94506"/>
                  <a:pt x="758907" y="86618"/>
                  <a:pt x="754442" y="81707"/>
                </a:cubicBezTo>
                <a:cubicBezTo>
                  <a:pt x="749977" y="76795"/>
                  <a:pt x="743503" y="74340"/>
                  <a:pt x="735020" y="74340"/>
                </a:cubicBezTo>
                <a:cubicBezTo>
                  <a:pt x="729216" y="74340"/>
                  <a:pt x="723932" y="76051"/>
                  <a:pt x="719170" y="79474"/>
                </a:cubicBezTo>
                <a:cubicBezTo>
                  <a:pt x="714407" y="82897"/>
                  <a:pt x="710687" y="87511"/>
                  <a:pt x="708008" y="93315"/>
                </a:cubicBezTo>
                <a:cubicBezTo>
                  <a:pt x="705478" y="98822"/>
                  <a:pt x="704212" y="104924"/>
                  <a:pt x="704212" y="111621"/>
                </a:cubicBezTo>
                <a:lnTo>
                  <a:pt x="704212" y="177031"/>
                </a:lnTo>
                <a:lnTo>
                  <a:pt x="684791" y="177031"/>
                </a:lnTo>
                <a:lnTo>
                  <a:pt x="684791" y="60499"/>
                </a:lnTo>
                <a:lnTo>
                  <a:pt x="703096" y="60499"/>
                </a:lnTo>
                <a:lnTo>
                  <a:pt x="703096" y="77688"/>
                </a:lnTo>
                <a:lnTo>
                  <a:pt x="704212" y="77688"/>
                </a:lnTo>
                <a:cubicBezTo>
                  <a:pt x="707487" y="71735"/>
                  <a:pt x="712472" y="66749"/>
                  <a:pt x="719170" y="62731"/>
                </a:cubicBezTo>
                <a:cubicBezTo>
                  <a:pt x="725867" y="58713"/>
                  <a:pt x="732936" y="56704"/>
                  <a:pt x="740378" y="56704"/>
                </a:cubicBezTo>
                <a:close/>
                <a:moveTo>
                  <a:pt x="4504999" y="35719"/>
                </a:moveTo>
                <a:lnTo>
                  <a:pt x="4520626" y="35719"/>
                </a:lnTo>
                <a:lnTo>
                  <a:pt x="4520626" y="51346"/>
                </a:lnTo>
                <a:cubicBezTo>
                  <a:pt x="4520626" y="59531"/>
                  <a:pt x="4518617" y="65484"/>
                  <a:pt x="4514599" y="69205"/>
                </a:cubicBezTo>
                <a:cubicBezTo>
                  <a:pt x="4510431" y="73075"/>
                  <a:pt x="4504404" y="75009"/>
                  <a:pt x="4496516" y="75009"/>
                </a:cubicBezTo>
                <a:lnTo>
                  <a:pt x="4494060" y="75009"/>
                </a:lnTo>
                <a:lnTo>
                  <a:pt x="4494060" y="177031"/>
                </a:lnTo>
                <a:lnTo>
                  <a:pt x="4475531" y="177031"/>
                </a:lnTo>
                <a:lnTo>
                  <a:pt x="4475531" y="160065"/>
                </a:lnTo>
                <a:lnTo>
                  <a:pt x="4474638" y="160065"/>
                </a:lnTo>
                <a:cubicBezTo>
                  <a:pt x="4471662" y="165720"/>
                  <a:pt x="4466527" y="170632"/>
                  <a:pt x="4459234" y="174799"/>
                </a:cubicBezTo>
                <a:cubicBezTo>
                  <a:pt x="4452537" y="178668"/>
                  <a:pt x="4445096" y="180603"/>
                  <a:pt x="4436910" y="180603"/>
                </a:cubicBezTo>
                <a:cubicBezTo>
                  <a:pt x="4422772" y="180603"/>
                  <a:pt x="4412056" y="176510"/>
                  <a:pt x="4404763" y="168325"/>
                </a:cubicBezTo>
                <a:cubicBezTo>
                  <a:pt x="4397322" y="159990"/>
                  <a:pt x="4393601" y="148456"/>
                  <a:pt x="4393601" y="133722"/>
                </a:cubicBezTo>
                <a:lnTo>
                  <a:pt x="4393601" y="60499"/>
                </a:lnTo>
                <a:lnTo>
                  <a:pt x="4413023" y="60499"/>
                </a:lnTo>
                <a:lnTo>
                  <a:pt x="4413023" y="130820"/>
                </a:lnTo>
                <a:cubicBezTo>
                  <a:pt x="4413023" y="142131"/>
                  <a:pt x="4415553" y="150316"/>
                  <a:pt x="4420614" y="155377"/>
                </a:cubicBezTo>
                <a:cubicBezTo>
                  <a:pt x="4425823" y="160586"/>
                  <a:pt x="4432594" y="163190"/>
                  <a:pt x="4440929" y="163190"/>
                </a:cubicBezTo>
                <a:cubicBezTo>
                  <a:pt x="4447477" y="163190"/>
                  <a:pt x="4453356" y="161404"/>
                  <a:pt x="4458565" y="157832"/>
                </a:cubicBezTo>
                <a:cubicBezTo>
                  <a:pt x="4463476" y="154409"/>
                  <a:pt x="4467420" y="149870"/>
                  <a:pt x="4470397" y="144215"/>
                </a:cubicBezTo>
                <a:cubicBezTo>
                  <a:pt x="4473224" y="138708"/>
                  <a:pt x="4474638" y="132755"/>
                  <a:pt x="4474638" y="126355"/>
                </a:cubicBezTo>
                <a:lnTo>
                  <a:pt x="4474638" y="60499"/>
                </a:lnTo>
                <a:lnTo>
                  <a:pt x="4496516" y="60499"/>
                </a:lnTo>
                <a:cubicBezTo>
                  <a:pt x="4502171" y="60499"/>
                  <a:pt x="4504999" y="57448"/>
                  <a:pt x="4504999" y="51346"/>
                </a:cubicBezTo>
                <a:close/>
                <a:moveTo>
                  <a:pt x="3962074" y="35719"/>
                </a:moveTo>
                <a:lnTo>
                  <a:pt x="3977701" y="35719"/>
                </a:lnTo>
                <a:lnTo>
                  <a:pt x="3977701" y="51346"/>
                </a:lnTo>
                <a:cubicBezTo>
                  <a:pt x="3977701" y="59531"/>
                  <a:pt x="3975692" y="65484"/>
                  <a:pt x="3971674" y="69205"/>
                </a:cubicBezTo>
                <a:cubicBezTo>
                  <a:pt x="3967506" y="73075"/>
                  <a:pt x="3961479" y="75009"/>
                  <a:pt x="3953591" y="75009"/>
                </a:cubicBezTo>
                <a:lnTo>
                  <a:pt x="3951135" y="75009"/>
                </a:lnTo>
                <a:lnTo>
                  <a:pt x="3951135" y="177031"/>
                </a:lnTo>
                <a:lnTo>
                  <a:pt x="3932606" y="177031"/>
                </a:lnTo>
                <a:lnTo>
                  <a:pt x="3932606" y="160065"/>
                </a:lnTo>
                <a:lnTo>
                  <a:pt x="3931713" y="160065"/>
                </a:lnTo>
                <a:cubicBezTo>
                  <a:pt x="3928737" y="165720"/>
                  <a:pt x="3923602" y="170632"/>
                  <a:pt x="3916309" y="174799"/>
                </a:cubicBezTo>
                <a:cubicBezTo>
                  <a:pt x="3909612" y="178668"/>
                  <a:pt x="3902171" y="180603"/>
                  <a:pt x="3893985" y="180603"/>
                </a:cubicBezTo>
                <a:cubicBezTo>
                  <a:pt x="3879847" y="180603"/>
                  <a:pt x="3869131" y="176510"/>
                  <a:pt x="3861838" y="168325"/>
                </a:cubicBezTo>
                <a:cubicBezTo>
                  <a:pt x="3854397" y="159990"/>
                  <a:pt x="3850676" y="148456"/>
                  <a:pt x="3850676" y="133722"/>
                </a:cubicBezTo>
                <a:lnTo>
                  <a:pt x="3850676" y="60499"/>
                </a:lnTo>
                <a:lnTo>
                  <a:pt x="3870098" y="60499"/>
                </a:lnTo>
                <a:lnTo>
                  <a:pt x="3870098" y="130820"/>
                </a:lnTo>
                <a:cubicBezTo>
                  <a:pt x="3870098" y="142131"/>
                  <a:pt x="3872628" y="150316"/>
                  <a:pt x="3877689" y="155377"/>
                </a:cubicBezTo>
                <a:cubicBezTo>
                  <a:pt x="3882898" y="160586"/>
                  <a:pt x="3889669" y="163190"/>
                  <a:pt x="3898004" y="163190"/>
                </a:cubicBezTo>
                <a:cubicBezTo>
                  <a:pt x="3904552" y="163190"/>
                  <a:pt x="3910431" y="161404"/>
                  <a:pt x="3915640" y="157832"/>
                </a:cubicBezTo>
                <a:cubicBezTo>
                  <a:pt x="3920551" y="154409"/>
                  <a:pt x="3924495" y="149870"/>
                  <a:pt x="3927472" y="144215"/>
                </a:cubicBezTo>
                <a:cubicBezTo>
                  <a:pt x="3930299" y="138708"/>
                  <a:pt x="3931713" y="132755"/>
                  <a:pt x="3931713" y="126355"/>
                </a:cubicBezTo>
                <a:lnTo>
                  <a:pt x="3931713" y="60499"/>
                </a:lnTo>
                <a:lnTo>
                  <a:pt x="3953591" y="60499"/>
                </a:lnTo>
                <a:cubicBezTo>
                  <a:pt x="3959246" y="60499"/>
                  <a:pt x="3962074" y="57448"/>
                  <a:pt x="3962074" y="51346"/>
                </a:cubicBezTo>
                <a:close/>
                <a:moveTo>
                  <a:pt x="1947969" y="35719"/>
                </a:moveTo>
                <a:lnTo>
                  <a:pt x="1963596" y="35719"/>
                </a:lnTo>
                <a:lnTo>
                  <a:pt x="1963596" y="51346"/>
                </a:lnTo>
                <a:cubicBezTo>
                  <a:pt x="1963596" y="58043"/>
                  <a:pt x="1962108" y="63475"/>
                  <a:pt x="1959131" y="67642"/>
                </a:cubicBezTo>
                <a:cubicBezTo>
                  <a:pt x="1956155" y="71661"/>
                  <a:pt x="1951764" y="73670"/>
                  <a:pt x="1945960" y="73670"/>
                </a:cubicBezTo>
                <a:cubicBezTo>
                  <a:pt x="1944323" y="73670"/>
                  <a:pt x="1942760" y="73447"/>
                  <a:pt x="1941272" y="73000"/>
                </a:cubicBezTo>
                <a:lnTo>
                  <a:pt x="1941272" y="73893"/>
                </a:lnTo>
                <a:cubicBezTo>
                  <a:pt x="1953922" y="85055"/>
                  <a:pt x="1960247" y="100013"/>
                  <a:pt x="1960247" y="118765"/>
                </a:cubicBezTo>
                <a:cubicBezTo>
                  <a:pt x="1960247" y="130374"/>
                  <a:pt x="1957717" y="140791"/>
                  <a:pt x="1952657" y="150019"/>
                </a:cubicBezTo>
                <a:cubicBezTo>
                  <a:pt x="1947448" y="159544"/>
                  <a:pt x="1940304" y="167060"/>
                  <a:pt x="1931226" y="172566"/>
                </a:cubicBezTo>
                <a:cubicBezTo>
                  <a:pt x="1922445" y="177924"/>
                  <a:pt x="1912176" y="180603"/>
                  <a:pt x="1900419" y="180603"/>
                </a:cubicBezTo>
                <a:cubicBezTo>
                  <a:pt x="1888661" y="180603"/>
                  <a:pt x="1878392" y="177924"/>
                  <a:pt x="1869611" y="172566"/>
                </a:cubicBezTo>
                <a:cubicBezTo>
                  <a:pt x="1860533" y="167060"/>
                  <a:pt x="1853389" y="159544"/>
                  <a:pt x="1848180" y="150019"/>
                </a:cubicBezTo>
                <a:cubicBezTo>
                  <a:pt x="1843120" y="140791"/>
                  <a:pt x="1840590" y="130374"/>
                  <a:pt x="1840590" y="118765"/>
                </a:cubicBezTo>
                <a:cubicBezTo>
                  <a:pt x="1840590" y="107156"/>
                  <a:pt x="1843120" y="96738"/>
                  <a:pt x="1848180" y="87511"/>
                </a:cubicBezTo>
                <a:cubicBezTo>
                  <a:pt x="1853389" y="77986"/>
                  <a:pt x="1860533" y="70470"/>
                  <a:pt x="1869611" y="64964"/>
                </a:cubicBezTo>
                <a:cubicBezTo>
                  <a:pt x="1878690" y="59457"/>
                  <a:pt x="1888959" y="56704"/>
                  <a:pt x="1900419" y="56704"/>
                </a:cubicBezTo>
                <a:cubicBezTo>
                  <a:pt x="1904288" y="56704"/>
                  <a:pt x="1910241" y="57373"/>
                  <a:pt x="1918278" y="58713"/>
                </a:cubicBezTo>
                <a:cubicBezTo>
                  <a:pt x="1925422" y="59903"/>
                  <a:pt x="1930854" y="60499"/>
                  <a:pt x="1934575" y="60499"/>
                </a:cubicBezTo>
                <a:cubicBezTo>
                  <a:pt x="1939337" y="60499"/>
                  <a:pt x="1942835" y="59755"/>
                  <a:pt x="1945067" y="58266"/>
                </a:cubicBezTo>
                <a:cubicBezTo>
                  <a:pt x="1947002" y="56927"/>
                  <a:pt x="1947969" y="54620"/>
                  <a:pt x="1947969" y="51346"/>
                </a:cubicBezTo>
                <a:close/>
                <a:moveTo>
                  <a:pt x="1443144" y="35719"/>
                </a:moveTo>
                <a:lnTo>
                  <a:pt x="1458771" y="35719"/>
                </a:lnTo>
                <a:lnTo>
                  <a:pt x="1458771" y="51346"/>
                </a:lnTo>
                <a:cubicBezTo>
                  <a:pt x="1458771" y="58043"/>
                  <a:pt x="1457283" y="63475"/>
                  <a:pt x="1454306" y="67642"/>
                </a:cubicBezTo>
                <a:cubicBezTo>
                  <a:pt x="1451330" y="71661"/>
                  <a:pt x="1446939" y="73670"/>
                  <a:pt x="1441135" y="73670"/>
                </a:cubicBezTo>
                <a:cubicBezTo>
                  <a:pt x="1439498" y="73670"/>
                  <a:pt x="1437935" y="73447"/>
                  <a:pt x="1436447" y="73000"/>
                </a:cubicBezTo>
                <a:lnTo>
                  <a:pt x="1436447" y="73893"/>
                </a:lnTo>
                <a:cubicBezTo>
                  <a:pt x="1449097" y="85055"/>
                  <a:pt x="1455422" y="100013"/>
                  <a:pt x="1455422" y="118765"/>
                </a:cubicBezTo>
                <a:cubicBezTo>
                  <a:pt x="1455422" y="130374"/>
                  <a:pt x="1452892" y="140791"/>
                  <a:pt x="1447832" y="150019"/>
                </a:cubicBezTo>
                <a:cubicBezTo>
                  <a:pt x="1442623" y="159544"/>
                  <a:pt x="1435480" y="167060"/>
                  <a:pt x="1426401" y="172566"/>
                </a:cubicBezTo>
                <a:cubicBezTo>
                  <a:pt x="1417620" y="177924"/>
                  <a:pt x="1407351" y="180603"/>
                  <a:pt x="1395594" y="180603"/>
                </a:cubicBezTo>
                <a:cubicBezTo>
                  <a:pt x="1383836" y="180603"/>
                  <a:pt x="1373567" y="177924"/>
                  <a:pt x="1364786" y="172566"/>
                </a:cubicBezTo>
                <a:cubicBezTo>
                  <a:pt x="1355708" y="167060"/>
                  <a:pt x="1348564" y="159544"/>
                  <a:pt x="1343355" y="150019"/>
                </a:cubicBezTo>
                <a:cubicBezTo>
                  <a:pt x="1338295" y="140791"/>
                  <a:pt x="1335765" y="130374"/>
                  <a:pt x="1335765" y="118765"/>
                </a:cubicBezTo>
                <a:cubicBezTo>
                  <a:pt x="1335765" y="107156"/>
                  <a:pt x="1338295" y="96738"/>
                  <a:pt x="1343355" y="87511"/>
                </a:cubicBezTo>
                <a:cubicBezTo>
                  <a:pt x="1348564" y="77986"/>
                  <a:pt x="1355708" y="70470"/>
                  <a:pt x="1364786" y="64964"/>
                </a:cubicBezTo>
                <a:cubicBezTo>
                  <a:pt x="1373865" y="59457"/>
                  <a:pt x="1384134" y="56704"/>
                  <a:pt x="1395594" y="56704"/>
                </a:cubicBezTo>
                <a:cubicBezTo>
                  <a:pt x="1399463" y="56704"/>
                  <a:pt x="1405416" y="57373"/>
                  <a:pt x="1413453" y="58713"/>
                </a:cubicBezTo>
                <a:cubicBezTo>
                  <a:pt x="1420597" y="59903"/>
                  <a:pt x="1426029" y="60499"/>
                  <a:pt x="1429750" y="60499"/>
                </a:cubicBezTo>
                <a:cubicBezTo>
                  <a:pt x="1434512" y="60499"/>
                  <a:pt x="1438010" y="59755"/>
                  <a:pt x="1440242" y="58266"/>
                </a:cubicBezTo>
                <a:cubicBezTo>
                  <a:pt x="1442177" y="56927"/>
                  <a:pt x="1443144" y="54620"/>
                  <a:pt x="1443144" y="51346"/>
                </a:cubicBezTo>
                <a:close/>
                <a:moveTo>
                  <a:pt x="1318947" y="35719"/>
                </a:moveTo>
                <a:lnTo>
                  <a:pt x="1334574" y="35719"/>
                </a:lnTo>
                <a:lnTo>
                  <a:pt x="1334574" y="51346"/>
                </a:lnTo>
                <a:cubicBezTo>
                  <a:pt x="1334574" y="59531"/>
                  <a:pt x="1332565" y="65484"/>
                  <a:pt x="1328546" y="69205"/>
                </a:cubicBezTo>
                <a:cubicBezTo>
                  <a:pt x="1324379" y="73075"/>
                  <a:pt x="1318352" y="75009"/>
                  <a:pt x="1310464" y="75009"/>
                </a:cubicBezTo>
                <a:lnTo>
                  <a:pt x="1308008" y="75009"/>
                </a:lnTo>
                <a:lnTo>
                  <a:pt x="1308008" y="177031"/>
                </a:lnTo>
                <a:lnTo>
                  <a:pt x="1289479" y="177031"/>
                </a:lnTo>
                <a:lnTo>
                  <a:pt x="1289479" y="160065"/>
                </a:lnTo>
                <a:lnTo>
                  <a:pt x="1288586" y="160065"/>
                </a:lnTo>
                <a:cubicBezTo>
                  <a:pt x="1285610" y="165720"/>
                  <a:pt x="1280475" y="170632"/>
                  <a:pt x="1273182" y="174799"/>
                </a:cubicBezTo>
                <a:cubicBezTo>
                  <a:pt x="1266485" y="178668"/>
                  <a:pt x="1259044" y="180603"/>
                  <a:pt x="1250858" y="180603"/>
                </a:cubicBezTo>
                <a:cubicBezTo>
                  <a:pt x="1236720" y="180603"/>
                  <a:pt x="1226004" y="176510"/>
                  <a:pt x="1218711" y="168325"/>
                </a:cubicBezTo>
                <a:cubicBezTo>
                  <a:pt x="1211270" y="159990"/>
                  <a:pt x="1207549" y="148456"/>
                  <a:pt x="1207549" y="133722"/>
                </a:cubicBezTo>
                <a:lnTo>
                  <a:pt x="1207549" y="60499"/>
                </a:lnTo>
                <a:lnTo>
                  <a:pt x="1226971" y="60499"/>
                </a:lnTo>
                <a:lnTo>
                  <a:pt x="1226971" y="130820"/>
                </a:lnTo>
                <a:cubicBezTo>
                  <a:pt x="1226971" y="142131"/>
                  <a:pt x="1229501" y="150316"/>
                  <a:pt x="1234562" y="155377"/>
                </a:cubicBezTo>
                <a:cubicBezTo>
                  <a:pt x="1239771" y="160586"/>
                  <a:pt x="1246542" y="163190"/>
                  <a:pt x="1254877" y="163190"/>
                </a:cubicBezTo>
                <a:cubicBezTo>
                  <a:pt x="1261425" y="163190"/>
                  <a:pt x="1267304" y="161404"/>
                  <a:pt x="1272513" y="157832"/>
                </a:cubicBezTo>
                <a:cubicBezTo>
                  <a:pt x="1277424" y="154409"/>
                  <a:pt x="1281368" y="149870"/>
                  <a:pt x="1284345" y="144215"/>
                </a:cubicBezTo>
                <a:cubicBezTo>
                  <a:pt x="1287172" y="138708"/>
                  <a:pt x="1288586" y="132755"/>
                  <a:pt x="1288586" y="126355"/>
                </a:cubicBezTo>
                <a:lnTo>
                  <a:pt x="1288586" y="60499"/>
                </a:lnTo>
                <a:lnTo>
                  <a:pt x="1310464" y="60499"/>
                </a:lnTo>
                <a:cubicBezTo>
                  <a:pt x="1316119" y="60499"/>
                  <a:pt x="1318947" y="57448"/>
                  <a:pt x="1318947" y="51346"/>
                </a:cubicBezTo>
                <a:close/>
                <a:moveTo>
                  <a:pt x="385497" y="35719"/>
                </a:moveTo>
                <a:lnTo>
                  <a:pt x="401124" y="35719"/>
                </a:lnTo>
                <a:lnTo>
                  <a:pt x="401124" y="51346"/>
                </a:lnTo>
                <a:cubicBezTo>
                  <a:pt x="401124" y="59531"/>
                  <a:pt x="399115" y="65484"/>
                  <a:pt x="395096" y="69205"/>
                </a:cubicBezTo>
                <a:cubicBezTo>
                  <a:pt x="390929" y="73075"/>
                  <a:pt x="384902" y="75009"/>
                  <a:pt x="377014" y="75009"/>
                </a:cubicBezTo>
                <a:lnTo>
                  <a:pt x="374558" y="75009"/>
                </a:lnTo>
                <a:lnTo>
                  <a:pt x="374558" y="177031"/>
                </a:lnTo>
                <a:lnTo>
                  <a:pt x="356029" y="177031"/>
                </a:lnTo>
                <a:lnTo>
                  <a:pt x="356029" y="160065"/>
                </a:lnTo>
                <a:lnTo>
                  <a:pt x="355136" y="160065"/>
                </a:lnTo>
                <a:cubicBezTo>
                  <a:pt x="352160" y="165720"/>
                  <a:pt x="347025" y="170632"/>
                  <a:pt x="339733" y="174799"/>
                </a:cubicBezTo>
                <a:cubicBezTo>
                  <a:pt x="333035" y="178668"/>
                  <a:pt x="325594" y="180603"/>
                  <a:pt x="317408" y="180603"/>
                </a:cubicBezTo>
                <a:cubicBezTo>
                  <a:pt x="303269" y="180603"/>
                  <a:pt x="292554" y="176510"/>
                  <a:pt x="285261" y="168325"/>
                </a:cubicBezTo>
                <a:cubicBezTo>
                  <a:pt x="277820" y="159990"/>
                  <a:pt x="274099" y="148456"/>
                  <a:pt x="274099" y="133722"/>
                </a:cubicBezTo>
                <a:lnTo>
                  <a:pt x="274099" y="60499"/>
                </a:lnTo>
                <a:lnTo>
                  <a:pt x="293521" y="60499"/>
                </a:lnTo>
                <a:lnTo>
                  <a:pt x="293521" y="130820"/>
                </a:lnTo>
                <a:cubicBezTo>
                  <a:pt x="293521" y="142131"/>
                  <a:pt x="296051" y="150316"/>
                  <a:pt x="301111" y="155377"/>
                </a:cubicBezTo>
                <a:cubicBezTo>
                  <a:pt x="306320" y="160586"/>
                  <a:pt x="313093" y="163190"/>
                  <a:pt x="321427" y="163190"/>
                </a:cubicBezTo>
                <a:cubicBezTo>
                  <a:pt x="327975" y="163190"/>
                  <a:pt x="333854" y="161404"/>
                  <a:pt x="339063" y="157832"/>
                </a:cubicBezTo>
                <a:cubicBezTo>
                  <a:pt x="343974" y="154409"/>
                  <a:pt x="347918" y="149870"/>
                  <a:pt x="350895" y="144215"/>
                </a:cubicBezTo>
                <a:cubicBezTo>
                  <a:pt x="353722" y="138708"/>
                  <a:pt x="355136" y="132755"/>
                  <a:pt x="355136" y="126355"/>
                </a:cubicBezTo>
                <a:lnTo>
                  <a:pt x="355136" y="60499"/>
                </a:lnTo>
                <a:lnTo>
                  <a:pt x="377014" y="60499"/>
                </a:lnTo>
                <a:cubicBezTo>
                  <a:pt x="382669" y="60499"/>
                  <a:pt x="385497" y="57448"/>
                  <a:pt x="385497" y="51346"/>
                </a:cubicBezTo>
                <a:close/>
                <a:moveTo>
                  <a:pt x="5340446" y="27459"/>
                </a:moveTo>
                <a:lnTo>
                  <a:pt x="5359868" y="27459"/>
                </a:lnTo>
                <a:lnTo>
                  <a:pt x="5359868" y="60499"/>
                </a:lnTo>
                <a:lnTo>
                  <a:pt x="5388443" y="60499"/>
                </a:lnTo>
                <a:lnTo>
                  <a:pt x="5388443" y="78135"/>
                </a:lnTo>
                <a:lnTo>
                  <a:pt x="5359868" y="78135"/>
                </a:lnTo>
                <a:lnTo>
                  <a:pt x="5359868" y="141536"/>
                </a:lnTo>
                <a:cubicBezTo>
                  <a:pt x="5359868" y="148084"/>
                  <a:pt x="5361058" y="152847"/>
                  <a:pt x="5363440" y="155823"/>
                </a:cubicBezTo>
                <a:cubicBezTo>
                  <a:pt x="5366267" y="159097"/>
                  <a:pt x="5370509" y="160734"/>
                  <a:pt x="5376164" y="160734"/>
                </a:cubicBezTo>
                <a:cubicBezTo>
                  <a:pt x="5381076" y="160734"/>
                  <a:pt x="5385317" y="159469"/>
                  <a:pt x="5388889" y="156939"/>
                </a:cubicBezTo>
                <a:lnTo>
                  <a:pt x="5388889" y="175915"/>
                </a:lnTo>
                <a:cubicBezTo>
                  <a:pt x="5386806" y="176957"/>
                  <a:pt x="5384499" y="177701"/>
                  <a:pt x="5381969" y="178147"/>
                </a:cubicBezTo>
                <a:cubicBezTo>
                  <a:pt x="5379587" y="178594"/>
                  <a:pt x="5376536" y="178817"/>
                  <a:pt x="5372816" y="178817"/>
                </a:cubicBezTo>
                <a:cubicBezTo>
                  <a:pt x="5367904" y="178817"/>
                  <a:pt x="5363514" y="178073"/>
                  <a:pt x="5359644" y="176585"/>
                </a:cubicBezTo>
                <a:cubicBezTo>
                  <a:pt x="5355477" y="174948"/>
                  <a:pt x="5352129" y="172864"/>
                  <a:pt x="5349598" y="170334"/>
                </a:cubicBezTo>
                <a:cubicBezTo>
                  <a:pt x="5343496" y="164530"/>
                  <a:pt x="5340446" y="156567"/>
                  <a:pt x="5340446" y="146447"/>
                </a:cubicBezTo>
                <a:lnTo>
                  <a:pt x="5340446" y="78135"/>
                </a:lnTo>
                <a:lnTo>
                  <a:pt x="5320130" y="78135"/>
                </a:lnTo>
                <a:lnTo>
                  <a:pt x="5320130" y="60499"/>
                </a:lnTo>
                <a:lnTo>
                  <a:pt x="5340446" y="60499"/>
                </a:lnTo>
                <a:close/>
                <a:moveTo>
                  <a:pt x="1030444" y="27459"/>
                </a:moveTo>
                <a:lnTo>
                  <a:pt x="1049866" y="27459"/>
                </a:lnTo>
                <a:lnTo>
                  <a:pt x="1049866" y="60499"/>
                </a:lnTo>
                <a:lnTo>
                  <a:pt x="1078441" y="60499"/>
                </a:lnTo>
                <a:lnTo>
                  <a:pt x="1078441" y="78135"/>
                </a:lnTo>
                <a:lnTo>
                  <a:pt x="1049866" y="78135"/>
                </a:lnTo>
                <a:lnTo>
                  <a:pt x="1049866" y="141536"/>
                </a:lnTo>
                <a:cubicBezTo>
                  <a:pt x="1049866" y="148084"/>
                  <a:pt x="1051057" y="152847"/>
                  <a:pt x="1053438" y="155823"/>
                </a:cubicBezTo>
                <a:cubicBezTo>
                  <a:pt x="1056265" y="159097"/>
                  <a:pt x="1060507" y="160734"/>
                  <a:pt x="1066163" y="160734"/>
                </a:cubicBezTo>
                <a:cubicBezTo>
                  <a:pt x="1071074" y="160734"/>
                  <a:pt x="1075316" y="159469"/>
                  <a:pt x="1078887" y="156939"/>
                </a:cubicBezTo>
                <a:lnTo>
                  <a:pt x="1078887" y="175915"/>
                </a:lnTo>
                <a:cubicBezTo>
                  <a:pt x="1076804" y="176957"/>
                  <a:pt x="1074497" y="177701"/>
                  <a:pt x="1071967" y="178147"/>
                </a:cubicBezTo>
                <a:cubicBezTo>
                  <a:pt x="1069586" y="178594"/>
                  <a:pt x="1066535" y="178817"/>
                  <a:pt x="1062814" y="178817"/>
                </a:cubicBezTo>
                <a:cubicBezTo>
                  <a:pt x="1057903" y="178817"/>
                  <a:pt x="1053513" y="178073"/>
                  <a:pt x="1049643" y="176585"/>
                </a:cubicBezTo>
                <a:cubicBezTo>
                  <a:pt x="1045475" y="174948"/>
                  <a:pt x="1042127" y="172864"/>
                  <a:pt x="1039597" y="170334"/>
                </a:cubicBezTo>
                <a:cubicBezTo>
                  <a:pt x="1033495" y="164530"/>
                  <a:pt x="1030444" y="156567"/>
                  <a:pt x="1030444" y="146447"/>
                </a:cubicBezTo>
                <a:lnTo>
                  <a:pt x="1030444" y="78135"/>
                </a:lnTo>
                <a:lnTo>
                  <a:pt x="1010129" y="78135"/>
                </a:lnTo>
                <a:lnTo>
                  <a:pt x="1010129" y="60499"/>
                </a:lnTo>
                <a:lnTo>
                  <a:pt x="1030444" y="60499"/>
                </a:lnTo>
                <a:close/>
                <a:moveTo>
                  <a:pt x="5842517" y="13395"/>
                </a:moveTo>
                <a:lnTo>
                  <a:pt x="5861939" y="13395"/>
                </a:lnTo>
                <a:lnTo>
                  <a:pt x="5861939" y="61615"/>
                </a:lnTo>
                <a:lnTo>
                  <a:pt x="5860823" y="77688"/>
                </a:lnTo>
                <a:lnTo>
                  <a:pt x="5861939" y="77688"/>
                </a:lnTo>
                <a:cubicBezTo>
                  <a:pt x="5864916" y="71884"/>
                  <a:pt x="5869976" y="66898"/>
                  <a:pt x="5877120" y="62731"/>
                </a:cubicBezTo>
                <a:cubicBezTo>
                  <a:pt x="5883966" y="58713"/>
                  <a:pt x="5891556" y="56704"/>
                  <a:pt x="5899890" y="56704"/>
                </a:cubicBezTo>
                <a:cubicBezTo>
                  <a:pt x="5914029" y="56704"/>
                  <a:pt x="5924819" y="60871"/>
                  <a:pt x="5932260" y="69205"/>
                </a:cubicBezTo>
                <a:cubicBezTo>
                  <a:pt x="5939702" y="77540"/>
                  <a:pt x="5943423" y="88553"/>
                  <a:pt x="5943423" y="102245"/>
                </a:cubicBezTo>
                <a:lnTo>
                  <a:pt x="5943423" y="177031"/>
                </a:lnTo>
                <a:lnTo>
                  <a:pt x="5924001" y="177031"/>
                </a:lnTo>
                <a:lnTo>
                  <a:pt x="5924001" y="105147"/>
                </a:lnTo>
                <a:cubicBezTo>
                  <a:pt x="5924001" y="94729"/>
                  <a:pt x="5921322" y="86990"/>
                  <a:pt x="5915964" y="81930"/>
                </a:cubicBezTo>
                <a:cubicBezTo>
                  <a:pt x="5910755" y="76870"/>
                  <a:pt x="5903834" y="74340"/>
                  <a:pt x="5895202" y="74340"/>
                </a:cubicBezTo>
                <a:cubicBezTo>
                  <a:pt x="5889398" y="74340"/>
                  <a:pt x="5883817" y="76200"/>
                  <a:pt x="5878459" y="79921"/>
                </a:cubicBezTo>
                <a:cubicBezTo>
                  <a:pt x="5873399" y="83493"/>
                  <a:pt x="5869381" y="88181"/>
                  <a:pt x="5866404" y="93985"/>
                </a:cubicBezTo>
                <a:cubicBezTo>
                  <a:pt x="5863428" y="99938"/>
                  <a:pt x="5861939" y="105966"/>
                  <a:pt x="5861939" y="112068"/>
                </a:cubicBezTo>
                <a:lnTo>
                  <a:pt x="5861939" y="177031"/>
                </a:lnTo>
                <a:lnTo>
                  <a:pt x="5842517" y="177031"/>
                </a:lnTo>
                <a:close/>
                <a:moveTo>
                  <a:pt x="4585217" y="13395"/>
                </a:moveTo>
                <a:lnTo>
                  <a:pt x="4604640" y="13395"/>
                </a:lnTo>
                <a:lnTo>
                  <a:pt x="4604640" y="177031"/>
                </a:lnTo>
                <a:lnTo>
                  <a:pt x="4585217" y="177031"/>
                </a:lnTo>
                <a:close/>
                <a:moveTo>
                  <a:pt x="4350664" y="13395"/>
                </a:moveTo>
                <a:lnTo>
                  <a:pt x="4370086" y="13395"/>
                </a:lnTo>
                <a:lnTo>
                  <a:pt x="4370086" y="177031"/>
                </a:lnTo>
                <a:lnTo>
                  <a:pt x="4351557" y="177031"/>
                </a:lnTo>
                <a:lnTo>
                  <a:pt x="4351557" y="159841"/>
                </a:lnTo>
                <a:lnTo>
                  <a:pt x="4350664" y="159841"/>
                </a:lnTo>
                <a:cubicBezTo>
                  <a:pt x="4347241" y="165497"/>
                  <a:pt x="4341883" y="170408"/>
                  <a:pt x="4334591" y="174575"/>
                </a:cubicBezTo>
                <a:cubicBezTo>
                  <a:pt x="4327596" y="178594"/>
                  <a:pt x="4319708" y="180603"/>
                  <a:pt x="4310927" y="180603"/>
                </a:cubicBezTo>
                <a:cubicBezTo>
                  <a:pt x="4300063" y="180603"/>
                  <a:pt x="4290538" y="177999"/>
                  <a:pt x="4282352" y="172790"/>
                </a:cubicBezTo>
                <a:cubicBezTo>
                  <a:pt x="4274018" y="167581"/>
                  <a:pt x="4267395" y="160214"/>
                  <a:pt x="4262484" y="150689"/>
                </a:cubicBezTo>
                <a:cubicBezTo>
                  <a:pt x="4257572" y="141312"/>
                  <a:pt x="4255117" y="130671"/>
                  <a:pt x="4255117" y="118765"/>
                </a:cubicBezTo>
                <a:cubicBezTo>
                  <a:pt x="4255117" y="107007"/>
                  <a:pt x="4257572" y="96441"/>
                  <a:pt x="4262484" y="87065"/>
                </a:cubicBezTo>
                <a:cubicBezTo>
                  <a:pt x="4267544" y="77391"/>
                  <a:pt x="4274167" y="69949"/>
                  <a:pt x="4282352" y="64740"/>
                </a:cubicBezTo>
                <a:cubicBezTo>
                  <a:pt x="4290835" y="59383"/>
                  <a:pt x="4300360" y="56704"/>
                  <a:pt x="4310927" y="56704"/>
                </a:cubicBezTo>
                <a:cubicBezTo>
                  <a:pt x="4319559" y="56704"/>
                  <a:pt x="4327447" y="58787"/>
                  <a:pt x="4334591" y="62954"/>
                </a:cubicBezTo>
                <a:cubicBezTo>
                  <a:pt x="4341883" y="67270"/>
                  <a:pt x="4347241" y="72256"/>
                  <a:pt x="4350664" y="77912"/>
                </a:cubicBezTo>
                <a:lnTo>
                  <a:pt x="4351557" y="77912"/>
                </a:lnTo>
                <a:lnTo>
                  <a:pt x="4350664" y="61615"/>
                </a:lnTo>
                <a:close/>
                <a:moveTo>
                  <a:pt x="4042292" y="13395"/>
                </a:moveTo>
                <a:lnTo>
                  <a:pt x="4061715" y="13395"/>
                </a:lnTo>
                <a:lnTo>
                  <a:pt x="4061715" y="177031"/>
                </a:lnTo>
                <a:lnTo>
                  <a:pt x="4042292" y="177031"/>
                </a:lnTo>
                <a:close/>
                <a:moveTo>
                  <a:pt x="3701774" y="13395"/>
                </a:moveTo>
                <a:lnTo>
                  <a:pt x="3724991" y="13395"/>
                </a:lnTo>
                <a:lnTo>
                  <a:pt x="3766291" y="77242"/>
                </a:lnTo>
                <a:lnTo>
                  <a:pt x="3767184" y="77242"/>
                </a:lnTo>
                <a:lnTo>
                  <a:pt x="3808260" y="13395"/>
                </a:lnTo>
                <a:lnTo>
                  <a:pt x="3831254" y="13395"/>
                </a:lnTo>
                <a:lnTo>
                  <a:pt x="3779239" y="92422"/>
                </a:lnTo>
                <a:lnTo>
                  <a:pt x="3834603" y="177031"/>
                </a:lnTo>
                <a:lnTo>
                  <a:pt x="3811609" y="177031"/>
                </a:lnTo>
                <a:lnTo>
                  <a:pt x="3767184" y="108719"/>
                </a:lnTo>
                <a:lnTo>
                  <a:pt x="3766291" y="108719"/>
                </a:lnTo>
                <a:lnTo>
                  <a:pt x="3721419" y="177031"/>
                </a:lnTo>
                <a:lnTo>
                  <a:pt x="3698425" y="177031"/>
                </a:lnTo>
                <a:lnTo>
                  <a:pt x="3753789" y="92422"/>
                </a:lnTo>
                <a:close/>
                <a:moveTo>
                  <a:pt x="1799215" y="13395"/>
                </a:moveTo>
                <a:lnTo>
                  <a:pt x="1818638" y="13395"/>
                </a:lnTo>
                <a:lnTo>
                  <a:pt x="1818638" y="177031"/>
                </a:lnTo>
                <a:lnTo>
                  <a:pt x="1799215" y="177031"/>
                </a:lnTo>
                <a:close/>
                <a:moveTo>
                  <a:pt x="1161040" y="13395"/>
                </a:moveTo>
                <a:lnTo>
                  <a:pt x="1180463" y="13395"/>
                </a:lnTo>
                <a:lnTo>
                  <a:pt x="1180463" y="177031"/>
                </a:lnTo>
                <a:lnTo>
                  <a:pt x="1161040" y="177031"/>
                </a:lnTo>
                <a:close/>
                <a:moveTo>
                  <a:pt x="465716" y="13395"/>
                </a:moveTo>
                <a:lnTo>
                  <a:pt x="485138" y="13395"/>
                </a:lnTo>
                <a:lnTo>
                  <a:pt x="485138" y="177031"/>
                </a:lnTo>
                <a:lnTo>
                  <a:pt x="465716" y="177031"/>
                </a:lnTo>
                <a:close/>
                <a:moveTo>
                  <a:pt x="125197" y="13395"/>
                </a:moveTo>
                <a:lnTo>
                  <a:pt x="148414" y="13395"/>
                </a:lnTo>
                <a:lnTo>
                  <a:pt x="189714" y="77242"/>
                </a:lnTo>
                <a:lnTo>
                  <a:pt x="190607" y="77242"/>
                </a:lnTo>
                <a:lnTo>
                  <a:pt x="231683" y="13395"/>
                </a:lnTo>
                <a:lnTo>
                  <a:pt x="254678" y="13395"/>
                </a:lnTo>
                <a:lnTo>
                  <a:pt x="202662" y="92422"/>
                </a:lnTo>
                <a:lnTo>
                  <a:pt x="258026" y="177031"/>
                </a:lnTo>
                <a:lnTo>
                  <a:pt x="235032" y="177031"/>
                </a:lnTo>
                <a:lnTo>
                  <a:pt x="190607" y="108719"/>
                </a:lnTo>
                <a:lnTo>
                  <a:pt x="189714" y="108719"/>
                </a:lnTo>
                <a:lnTo>
                  <a:pt x="144842" y="177031"/>
                </a:lnTo>
                <a:lnTo>
                  <a:pt x="121848" y="177031"/>
                </a:lnTo>
                <a:lnTo>
                  <a:pt x="177212" y="92422"/>
                </a:lnTo>
                <a:close/>
                <a:moveTo>
                  <a:pt x="4644228" y="11162"/>
                </a:moveTo>
                <a:cubicBezTo>
                  <a:pt x="4648246" y="11162"/>
                  <a:pt x="4651520" y="12427"/>
                  <a:pt x="4654050" y="14957"/>
                </a:cubicBezTo>
                <a:cubicBezTo>
                  <a:pt x="4656729" y="17636"/>
                  <a:pt x="4658069" y="20985"/>
                  <a:pt x="4658069" y="25003"/>
                </a:cubicBezTo>
                <a:cubicBezTo>
                  <a:pt x="4658069" y="28873"/>
                  <a:pt x="4656729" y="32147"/>
                  <a:pt x="4654050" y="34826"/>
                </a:cubicBezTo>
                <a:cubicBezTo>
                  <a:pt x="4651223" y="37654"/>
                  <a:pt x="4647948" y="39068"/>
                  <a:pt x="4644228" y="39068"/>
                </a:cubicBezTo>
                <a:cubicBezTo>
                  <a:pt x="4640507" y="39068"/>
                  <a:pt x="4637233" y="37654"/>
                  <a:pt x="4634405" y="34826"/>
                </a:cubicBezTo>
                <a:cubicBezTo>
                  <a:pt x="4631577" y="31998"/>
                  <a:pt x="4630164" y="28724"/>
                  <a:pt x="4630164" y="25003"/>
                </a:cubicBezTo>
                <a:cubicBezTo>
                  <a:pt x="4630164" y="21134"/>
                  <a:pt x="4631577" y="17785"/>
                  <a:pt x="4634405" y="14957"/>
                </a:cubicBezTo>
                <a:cubicBezTo>
                  <a:pt x="4636935" y="12427"/>
                  <a:pt x="4640209" y="11162"/>
                  <a:pt x="4644228" y="11162"/>
                </a:cubicBezTo>
                <a:close/>
                <a:moveTo>
                  <a:pt x="5643088" y="8706"/>
                </a:moveTo>
                <a:lnTo>
                  <a:pt x="5664296" y="8706"/>
                </a:lnTo>
                <a:lnTo>
                  <a:pt x="5647999" y="37728"/>
                </a:lnTo>
                <a:lnTo>
                  <a:pt x="5631032" y="37728"/>
                </a:lnTo>
                <a:close/>
                <a:moveTo>
                  <a:pt x="5239912" y="8706"/>
                </a:moveTo>
                <a:lnTo>
                  <a:pt x="5257102" y="8706"/>
                </a:lnTo>
                <a:lnTo>
                  <a:pt x="5280542" y="35496"/>
                </a:lnTo>
                <a:lnTo>
                  <a:pt x="5280542" y="36612"/>
                </a:lnTo>
                <a:lnTo>
                  <a:pt x="5261790" y="36612"/>
                </a:lnTo>
                <a:lnTo>
                  <a:pt x="5249289" y="22101"/>
                </a:lnTo>
                <a:lnTo>
                  <a:pt x="5247503" y="22101"/>
                </a:lnTo>
                <a:lnTo>
                  <a:pt x="5235448" y="36612"/>
                </a:lnTo>
                <a:lnTo>
                  <a:pt x="5216695" y="36612"/>
                </a:lnTo>
                <a:lnTo>
                  <a:pt x="5216695" y="35496"/>
                </a:lnTo>
                <a:close/>
                <a:moveTo>
                  <a:pt x="4722437" y="8706"/>
                </a:moveTo>
                <a:lnTo>
                  <a:pt x="4739627" y="8706"/>
                </a:lnTo>
                <a:lnTo>
                  <a:pt x="4762844" y="35496"/>
                </a:lnTo>
                <a:lnTo>
                  <a:pt x="4762844" y="36612"/>
                </a:lnTo>
                <a:lnTo>
                  <a:pt x="4744091" y="36612"/>
                </a:lnTo>
                <a:lnTo>
                  <a:pt x="4731813" y="22101"/>
                </a:lnTo>
                <a:lnTo>
                  <a:pt x="4730027" y="22101"/>
                </a:lnTo>
                <a:lnTo>
                  <a:pt x="4717749" y="36612"/>
                </a:lnTo>
                <a:lnTo>
                  <a:pt x="4698997" y="36612"/>
                </a:lnTo>
                <a:lnTo>
                  <a:pt x="4698997" y="35496"/>
                </a:lnTo>
                <a:close/>
                <a:moveTo>
                  <a:pt x="4137915" y="8706"/>
                </a:moveTo>
                <a:lnTo>
                  <a:pt x="4159123" y="8706"/>
                </a:lnTo>
                <a:lnTo>
                  <a:pt x="4142826" y="37728"/>
                </a:lnTo>
                <a:lnTo>
                  <a:pt x="4125859" y="37728"/>
                </a:lnTo>
                <a:close/>
                <a:moveTo>
                  <a:pt x="1903990" y="8706"/>
                </a:moveTo>
                <a:lnTo>
                  <a:pt x="1925198" y="8706"/>
                </a:lnTo>
                <a:lnTo>
                  <a:pt x="1908902" y="37728"/>
                </a:lnTo>
                <a:lnTo>
                  <a:pt x="1891935" y="37728"/>
                </a:lnTo>
                <a:close/>
                <a:moveTo>
                  <a:pt x="929910" y="8706"/>
                </a:moveTo>
                <a:lnTo>
                  <a:pt x="947100" y="8706"/>
                </a:lnTo>
                <a:lnTo>
                  <a:pt x="970540" y="35496"/>
                </a:lnTo>
                <a:lnTo>
                  <a:pt x="970540" y="36612"/>
                </a:lnTo>
                <a:lnTo>
                  <a:pt x="951788" y="36612"/>
                </a:lnTo>
                <a:lnTo>
                  <a:pt x="939287" y="22101"/>
                </a:lnTo>
                <a:lnTo>
                  <a:pt x="937501" y="22101"/>
                </a:lnTo>
                <a:lnTo>
                  <a:pt x="925446" y="36612"/>
                </a:lnTo>
                <a:lnTo>
                  <a:pt x="906693" y="36612"/>
                </a:lnTo>
                <a:lnTo>
                  <a:pt x="906693" y="35496"/>
                </a:lnTo>
                <a:close/>
                <a:moveTo>
                  <a:pt x="561338" y="8706"/>
                </a:moveTo>
                <a:lnTo>
                  <a:pt x="582546" y="8706"/>
                </a:lnTo>
                <a:lnTo>
                  <a:pt x="566249" y="37728"/>
                </a:lnTo>
                <a:lnTo>
                  <a:pt x="549283" y="37728"/>
                </a:lnTo>
                <a:close/>
                <a:moveTo>
                  <a:pt x="4430213" y="8037"/>
                </a:moveTo>
                <a:cubicBezTo>
                  <a:pt x="4434827" y="8037"/>
                  <a:pt x="4440929" y="10344"/>
                  <a:pt x="4448519" y="14957"/>
                </a:cubicBezTo>
                <a:cubicBezTo>
                  <a:pt x="4452686" y="17487"/>
                  <a:pt x="4455663" y="18752"/>
                  <a:pt x="4457449" y="18752"/>
                </a:cubicBezTo>
                <a:cubicBezTo>
                  <a:pt x="4462509" y="18752"/>
                  <a:pt x="4465262" y="15999"/>
                  <a:pt x="4465708" y="10493"/>
                </a:cubicBezTo>
                <a:lnTo>
                  <a:pt x="4481782" y="10493"/>
                </a:lnTo>
                <a:cubicBezTo>
                  <a:pt x="4481782" y="18827"/>
                  <a:pt x="4479252" y="25226"/>
                  <a:pt x="4474192" y="29691"/>
                </a:cubicBezTo>
                <a:cubicBezTo>
                  <a:pt x="4469280" y="34007"/>
                  <a:pt x="4463550" y="36165"/>
                  <a:pt x="4457002" y="36165"/>
                </a:cubicBezTo>
                <a:cubicBezTo>
                  <a:pt x="4454174" y="36165"/>
                  <a:pt x="4451495" y="35644"/>
                  <a:pt x="4448965" y="34603"/>
                </a:cubicBezTo>
                <a:cubicBezTo>
                  <a:pt x="4445542" y="33263"/>
                  <a:pt x="4442268" y="31626"/>
                  <a:pt x="4439143" y="29691"/>
                </a:cubicBezTo>
                <a:cubicBezTo>
                  <a:pt x="4434380" y="26863"/>
                  <a:pt x="4431329" y="25450"/>
                  <a:pt x="4429990" y="25450"/>
                </a:cubicBezTo>
                <a:cubicBezTo>
                  <a:pt x="4424930" y="25450"/>
                  <a:pt x="4422176" y="28277"/>
                  <a:pt x="4421730" y="33933"/>
                </a:cubicBezTo>
                <a:lnTo>
                  <a:pt x="4405880" y="33933"/>
                </a:lnTo>
                <a:cubicBezTo>
                  <a:pt x="4405880" y="25450"/>
                  <a:pt x="4408335" y="19050"/>
                  <a:pt x="4413247" y="14734"/>
                </a:cubicBezTo>
                <a:cubicBezTo>
                  <a:pt x="4418307" y="10269"/>
                  <a:pt x="4423962" y="8037"/>
                  <a:pt x="4430213" y="8037"/>
                </a:cubicBezTo>
                <a:close/>
                <a:moveTo>
                  <a:pt x="3896218" y="0"/>
                </a:moveTo>
                <a:cubicBezTo>
                  <a:pt x="3903808" y="0"/>
                  <a:pt x="3909612" y="1786"/>
                  <a:pt x="3913631" y="5358"/>
                </a:cubicBezTo>
                <a:cubicBezTo>
                  <a:pt x="3917798" y="9079"/>
                  <a:pt x="3919881" y="14288"/>
                  <a:pt x="3919881" y="20985"/>
                </a:cubicBezTo>
                <a:cubicBezTo>
                  <a:pt x="3919881" y="27980"/>
                  <a:pt x="3917575" y="33561"/>
                  <a:pt x="3912961" y="37728"/>
                </a:cubicBezTo>
                <a:cubicBezTo>
                  <a:pt x="3908198" y="42044"/>
                  <a:pt x="3902171" y="44723"/>
                  <a:pt x="3894878" y="45765"/>
                </a:cubicBezTo>
                <a:lnTo>
                  <a:pt x="3891530" y="33710"/>
                </a:lnTo>
                <a:cubicBezTo>
                  <a:pt x="3896143" y="32370"/>
                  <a:pt x="3899492" y="30808"/>
                  <a:pt x="3901575" y="29022"/>
                </a:cubicBezTo>
                <a:cubicBezTo>
                  <a:pt x="3903659" y="27236"/>
                  <a:pt x="3904701" y="24854"/>
                  <a:pt x="3904701" y="21878"/>
                </a:cubicBezTo>
                <a:cubicBezTo>
                  <a:pt x="3904701" y="19348"/>
                  <a:pt x="3903808" y="17264"/>
                  <a:pt x="3902022" y="15627"/>
                </a:cubicBezTo>
                <a:cubicBezTo>
                  <a:pt x="3900385" y="14139"/>
                  <a:pt x="3897855" y="13395"/>
                  <a:pt x="3894432" y="13395"/>
                </a:cubicBezTo>
                <a:cubicBezTo>
                  <a:pt x="3890265" y="13395"/>
                  <a:pt x="3886097" y="14288"/>
                  <a:pt x="3881930" y="16074"/>
                </a:cubicBezTo>
                <a:lnTo>
                  <a:pt x="3877912" y="3795"/>
                </a:lnTo>
                <a:cubicBezTo>
                  <a:pt x="3883716" y="1265"/>
                  <a:pt x="3889818" y="0"/>
                  <a:pt x="3896218" y="0"/>
                </a:cubicBezTo>
                <a:close/>
                <a:moveTo>
                  <a:pt x="319641" y="0"/>
                </a:moveTo>
                <a:cubicBezTo>
                  <a:pt x="327231" y="0"/>
                  <a:pt x="333035" y="1786"/>
                  <a:pt x="337053" y="5358"/>
                </a:cubicBezTo>
                <a:cubicBezTo>
                  <a:pt x="341221" y="9079"/>
                  <a:pt x="343304" y="14288"/>
                  <a:pt x="343304" y="20985"/>
                </a:cubicBezTo>
                <a:cubicBezTo>
                  <a:pt x="343304" y="27980"/>
                  <a:pt x="340997" y="33561"/>
                  <a:pt x="336384" y="37728"/>
                </a:cubicBezTo>
                <a:cubicBezTo>
                  <a:pt x="331621" y="42044"/>
                  <a:pt x="325594" y="44723"/>
                  <a:pt x="318301" y="45765"/>
                </a:cubicBezTo>
                <a:lnTo>
                  <a:pt x="314953" y="33710"/>
                </a:lnTo>
                <a:cubicBezTo>
                  <a:pt x="319566" y="32370"/>
                  <a:pt x="322915" y="30808"/>
                  <a:pt x="324998" y="29022"/>
                </a:cubicBezTo>
                <a:cubicBezTo>
                  <a:pt x="327082" y="27236"/>
                  <a:pt x="328124" y="24854"/>
                  <a:pt x="328124" y="21878"/>
                </a:cubicBezTo>
                <a:cubicBezTo>
                  <a:pt x="328124" y="19348"/>
                  <a:pt x="327231" y="17264"/>
                  <a:pt x="325445" y="15627"/>
                </a:cubicBezTo>
                <a:cubicBezTo>
                  <a:pt x="323808" y="14139"/>
                  <a:pt x="321278" y="13395"/>
                  <a:pt x="317855" y="13395"/>
                </a:cubicBezTo>
                <a:cubicBezTo>
                  <a:pt x="313687" y="13395"/>
                  <a:pt x="309520" y="14288"/>
                  <a:pt x="305353" y="16074"/>
                </a:cubicBezTo>
                <a:lnTo>
                  <a:pt x="301335" y="3795"/>
                </a:lnTo>
                <a:cubicBezTo>
                  <a:pt x="307139" y="1265"/>
                  <a:pt x="313241" y="0"/>
                  <a:pt x="319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Google Sans" panose="020B050303050204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5710B5-FA49-40E4-A827-8AF541924A8A}"/>
              </a:ext>
            </a:extLst>
          </p:cNvPr>
          <p:cNvSpPr txBox="1"/>
          <p:nvPr/>
        </p:nvSpPr>
        <p:spPr>
          <a:xfrm>
            <a:off x="3960497" y="734492"/>
            <a:ext cx="1623417" cy="445889"/>
          </a:xfrm>
          <a:custGeom>
            <a:avLst/>
            <a:gdLst/>
            <a:ahLst/>
            <a:cxnLst/>
            <a:rect l="l" t="t" r="r" b="b"/>
            <a:pathLst>
              <a:path w="1623417" h="445889">
                <a:moveTo>
                  <a:pt x="503634" y="294680"/>
                </a:moveTo>
                <a:cubicBezTo>
                  <a:pt x="462359" y="294680"/>
                  <a:pt x="441722" y="310158"/>
                  <a:pt x="441722" y="341114"/>
                </a:cubicBezTo>
                <a:cubicBezTo>
                  <a:pt x="441722" y="353814"/>
                  <a:pt x="446286" y="364133"/>
                  <a:pt x="455414" y="372070"/>
                </a:cubicBezTo>
                <a:cubicBezTo>
                  <a:pt x="464542" y="380008"/>
                  <a:pt x="477242" y="383977"/>
                  <a:pt x="493514" y="383977"/>
                </a:cubicBezTo>
                <a:cubicBezTo>
                  <a:pt x="516930" y="383977"/>
                  <a:pt x="535384" y="376634"/>
                  <a:pt x="548878" y="361950"/>
                </a:cubicBezTo>
                <a:cubicBezTo>
                  <a:pt x="562372" y="347266"/>
                  <a:pt x="569119" y="329803"/>
                  <a:pt x="569119" y="309562"/>
                </a:cubicBezTo>
                <a:cubicBezTo>
                  <a:pt x="547290" y="299641"/>
                  <a:pt x="525462" y="294680"/>
                  <a:pt x="503634" y="294680"/>
                </a:cubicBezTo>
                <a:close/>
                <a:moveTo>
                  <a:pt x="82153" y="248841"/>
                </a:moveTo>
                <a:lnTo>
                  <a:pt x="82153" y="361355"/>
                </a:lnTo>
                <a:lnTo>
                  <a:pt x="173831" y="361355"/>
                </a:lnTo>
                <a:cubicBezTo>
                  <a:pt x="193278" y="361355"/>
                  <a:pt x="208756" y="356195"/>
                  <a:pt x="220266" y="345877"/>
                </a:cubicBezTo>
                <a:cubicBezTo>
                  <a:pt x="231378" y="335955"/>
                  <a:pt x="236934" y="322461"/>
                  <a:pt x="236934" y="305395"/>
                </a:cubicBezTo>
                <a:cubicBezTo>
                  <a:pt x="236934" y="288727"/>
                  <a:pt x="231378" y="275034"/>
                  <a:pt x="220266" y="264319"/>
                </a:cubicBezTo>
                <a:cubicBezTo>
                  <a:pt x="209550" y="254000"/>
                  <a:pt x="193278" y="248841"/>
                  <a:pt x="171450" y="248841"/>
                </a:cubicBezTo>
                <a:close/>
                <a:moveTo>
                  <a:pt x="1125736" y="115491"/>
                </a:moveTo>
                <a:cubicBezTo>
                  <a:pt x="1159867" y="115491"/>
                  <a:pt x="1189633" y="123031"/>
                  <a:pt x="1215033" y="138112"/>
                </a:cubicBezTo>
                <a:cubicBezTo>
                  <a:pt x="1240036" y="153194"/>
                  <a:pt x="1257895" y="174228"/>
                  <a:pt x="1268611" y="201216"/>
                </a:cubicBezTo>
                <a:lnTo>
                  <a:pt x="1195387" y="231577"/>
                </a:lnTo>
                <a:cubicBezTo>
                  <a:pt x="1182290" y="203795"/>
                  <a:pt x="1159073" y="189905"/>
                  <a:pt x="1125736" y="189905"/>
                </a:cubicBezTo>
                <a:cubicBezTo>
                  <a:pt x="1101130" y="189905"/>
                  <a:pt x="1081087" y="198239"/>
                  <a:pt x="1065609" y="214908"/>
                </a:cubicBezTo>
                <a:cubicBezTo>
                  <a:pt x="1050131" y="231577"/>
                  <a:pt x="1042392" y="253603"/>
                  <a:pt x="1042392" y="280987"/>
                </a:cubicBezTo>
                <a:cubicBezTo>
                  <a:pt x="1042392" y="308372"/>
                  <a:pt x="1050131" y="330398"/>
                  <a:pt x="1065609" y="347067"/>
                </a:cubicBezTo>
                <a:cubicBezTo>
                  <a:pt x="1081087" y="363736"/>
                  <a:pt x="1101130" y="372070"/>
                  <a:pt x="1125736" y="372070"/>
                </a:cubicBezTo>
                <a:cubicBezTo>
                  <a:pt x="1159867" y="372070"/>
                  <a:pt x="1184275" y="357584"/>
                  <a:pt x="1198959" y="328613"/>
                </a:cubicBezTo>
                <a:lnTo>
                  <a:pt x="1271587" y="360164"/>
                </a:lnTo>
                <a:cubicBezTo>
                  <a:pt x="1257697" y="387945"/>
                  <a:pt x="1238647" y="408980"/>
                  <a:pt x="1214437" y="423267"/>
                </a:cubicBezTo>
                <a:cubicBezTo>
                  <a:pt x="1189037" y="438348"/>
                  <a:pt x="1159470" y="445889"/>
                  <a:pt x="1125736" y="445889"/>
                </a:cubicBezTo>
                <a:cubicBezTo>
                  <a:pt x="1093986" y="445889"/>
                  <a:pt x="1066006" y="438944"/>
                  <a:pt x="1041797" y="425053"/>
                </a:cubicBezTo>
                <a:cubicBezTo>
                  <a:pt x="1017191" y="411163"/>
                  <a:pt x="997744" y="391517"/>
                  <a:pt x="983456" y="366117"/>
                </a:cubicBezTo>
                <a:cubicBezTo>
                  <a:pt x="969566" y="341908"/>
                  <a:pt x="962620" y="313531"/>
                  <a:pt x="962620" y="280987"/>
                </a:cubicBezTo>
                <a:cubicBezTo>
                  <a:pt x="962620" y="248444"/>
                  <a:pt x="969566" y="220067"/>
                  <a:pt x="983456" y="195858"/>
                </a:cubicBezTo>
                <a:cubicBezTo>
                  <a:pt x="997744" y="170458"/>
                  <a:pt x="1017191" y="150813"/>
                  <a:pt x="1041797" y="136922"/>
                </a:cubicBezTo>
                <a:cubicBezTo>
                  <a:pt x="1066800" y="122634"/>
                  <a:pt x="1094779" y="115491"/>
                  <a:pt x="1125736" y="115491"/>
                </a:cubicBezTo>
                <a:close/>
                <a:moveTo>
                  <a:pt x="501848" y="115491"/>
                </a:moveTo>
                <a:cubicBezTo>
                  <a:pt x="549076" y="115491"/>
                  <a:pt x="585390" y="126603"/>
                  <a:pt x="610791" y="148828"/>
                </a:cubicBezTo>
                <a:cubicBezTo>
                  <a:pt x="635397" y="170656"/>
                  <a:pt x="647700" y="202605"/>
                  <a:pt x="647700" y="244673"/>
                </a:cubicBezTo>
                <a:lnTo>
                  <a:pt x="647700" y="436364"/>
                </a:lnTo>
                <a:lnTo>
                  <a:pt x="569119" y="436364"/>
                </a:lnTo>
                <a:lnTo>
                  <a:pt x="569119" y="404813"/>
                </a:lnTo>
                <a:lnTo>
                  <a:pt x="564356" y="404813"/>
                </a:lnTo>
                <a:cubicBezTo>
                  <a:pt x="554434" y="417513"/>
                  <a:pt x="542131" y="427434"/>
                  <a:pt x="527447" y="434578"/>
                </a:cubicBezTo>
                <a:cubicBezTo>
                  <a:pt x="512365" y="442119"/>
                  <a:pt x="494705" y="445889"/>
                  <a:pt x="474464" y="445889"/>
                </a:cubicBezTo>
                <a:cubicBezTo>
                  <a:pt x="441523" y="445889"/>
                  <a:pt x="414536" y="436364"/>
                  <a:pt x="393501" y="417314"/>
                </a:cubicBezTo>
                <a:cubicBezTo>
                  <a:pt x="372467" y="398264"/>
                  <a:pt x="361950" y="372864"/>
                  <a:pt x="361950" y="341114"/>
                </a:cubicBezTo>
                <a:cubicBezTo>
                  <a:pt x="361950" y="320477"/>
                  <a:pt x="367308" y="302220"/>
                  <a:pt x="378023" y="286345"/>
                </a:cubicBezTo>
                <a:cubicBezTo>
                  <a:pt x="388342" y="270867"/>
                  <a:pt x="403423" y="258762"/>
                  <a:pt x="423267" y="250031"/>
                </a:cubicBezTo>
                <a:cubicBezTo>
                  <a:pt x="443111" y="241300"/>
                  <a:pt x="464344" y="236934"/>
                  <a:pt x="486966" y="236934"/>
                </a:cubicBezTo>
                <a:cubicBezTo>
                  <a:pt x="519112" y="236934"/>
                  <a:pt x="546497" y="241697"/>
                  <a:pt x="569119" y="251222"/>
                </a:cubicBezTo>
                <a:lnTo>
                  <a:pt x="569119" y="237530"/>
                </a:lnTo>
                <a:cubicBezTo>
                  <a:pt x="569119" y="220464"/>
                  <a:pt x="562769" y="206772"/>
                  <a:pt x="550069" y="196453"/>
                </a:cubicBezTo>
                <a:cubicBezTo>
                  <a:pt x="536972" y="185737"/>
                  <a:pt x="519708" y="180380"/>
                  <a:pt x="498276" y="180380"/>
                </a:cubicBezTo>
                <a:cubicBezTo>
                  <a:pt x="484386" y="180380"/>
                  <a:pt x="470297" y="183753"/>
                  <a:pt x="456009" y="190500"/>
                </a:cubicBezTo>
                <a:cubicBezTo>
                  <a:pt x="442515" y="196850"/>
                  <a:pt x="431205" y="205581"/>
                  <a:pt x="422076" y="216694"/>
                </a:cubicBezTo>
                <a:lnTo>
                  <a:pt x="370880" y="176808"/>
                </a:lnTo>
                <a:cubicBezTo>
                  <a:pt x="385564" y="157758"/>
                  <a:pt x="404415" y="142677"/>
                  <a:pt x="427434" y="131564"/>
                </a:cubicBezTo>
                <a:cubicBezTo>
                  <a:pt x="450056" y="120848"/>
                  <a:pt x="474861" y="115491"/>
                  <a:pt x="501848" y="115491"/>
                </a:cubicBezTo>
                <a:close/>
                <a:moveTo>
                  <a:pt x="82153" y="73819"/>
                </a:moveTo>
                <a:lnTo>
                  <a:pt x="82153" y="177998"/>
                </a:lnTo>
                <a:lnTo>
                  <a:pt x="164306" y="177998"/>
                </a:lnTo>
                <a:cubicBezTo>
                  <a:pt x="182959" y="177998"/>
                  <a:pt x="197445" y="173037"/>
                  <a:pt x="207764" y="163116"/>
                </a:cubicBezTo>
                <a:cubicBezTo>
                  <a:pt x="218480" y="153194"/>
                  <a:pt x="223837" y="140692"/>
                  <a:pt x="223837" y="125611"/>
                </a:cubicBezTo>
                <a:cubicBezTo>
                  <a:pt x="223837" y="111323"/>
                  <a:pt x="218678" y="99020"/>
                  <a:pt x="208359" y="88702"/>
                </a:cubicBezTo>
                <a:cubicBezTo>
                  <a:pt x="198437" y="78780"/>
                  <a:pt x="184745" y="73819"/>
                  <a:pt x="167283" y="73819"/>
                </a:cubicBezTo>
                <a:close/>
                <a:moveTo>
                  <a:pt x="754856" y="37505"/>
                </a:moveTo>
                <a:lnTo>
                  <a:pt x="834628" y="37505"/>
                </a:lnTo>
                <a:lnTo>
                  <a:pt x="834628" y="125611"/>
                </a:lnTo>
                <a:lnTo>
                  <a:pt x="910828" y="125611"/>
                </a:lnTo>
                <a:lnTo>
                  <a:pt x="910828" y="193477"/>
                </a:lnTo>
                <a:lnTo>
                  <a:pt x="834628" y="193477"/>
                </a:lnTo>
                <a:lnTo>
                  <a:pt x="834628" y="322659"/>
                </a:lnTo>
                <a:cubicBezTo>
                  <a:pt x="834628" y="338534"/>
                  <a:pt x="838002" y="349845"/>
                  <a:pt x="844748" y="356592"/>
                </a:cubicBezTo>
                <a:cubicBezTo>
                  <a:pt x="850701" y="362942"/>
                  <a:pt x="860623" y="366117"/>
                  <a:pt x="874514" y="366117"/>
                </a:cubicBezTo>
                <a:cubicBezTo>
                  <a:pt x="881261" y="366117"/>
                  <a:pt x="887611" y="365125"/>
                  <a:pt x="893564" y="363141"/>
                </a:cubicBezTo>
                <a:cubicBezTo>
                  <a:pt x="896739" y="361950"/>
                  <a:pt x="903287" y="358577"/>
                  <a:pt x="913209" y="353020"/>
                </a:cubicBezTo>
                <a:lnTo>
                  <a:pt x="913209" y="431006"/>
                </a:lnTo>
                <a:cubicBezTo>
                  <a:pt x="896937" y="437753"/>
                  <a:pt x="878483" y="441127"/>
                  <a:pt x="857845" y="441127"/>
                </a:cubicBezTo>
                <a:cubicBezTo>
                  <a:pt x="842367" y="441127"/>
                  <a:pt x="828079" y="438745"/>
                  <a:pt x="814983" y="433983"/>
                </a:cubicBezTo>
                <a:cubicBezTo>
                  <a:pt x="801886" y="429220"/>
                  <a:pt x="791369" y="422870"/>
                  <a:pt x="783431" y="414933"/>
                </a:cubicBezTo>
                <a:cubicBezTo>
                  <a:pt x="764381" y="396677"/>
                  <a:pt x="754856" y="370681"/>
                  <a:pt x="754856" y="336947"/>
                </a:cubicBezTo>
                <a:lnTo>
                  <a:pt x="754856" y="193477"/>
                </a:lnTo>
                <a:lnTo>
                  <a:pt x="700683" y="193477"/>
                </a:lnTo>
                <a:lnTo>
                  <a:pt x="700683" y="125611"/>
                </a:lnTo>
                <a:lnTo>
                  <a:pt x="754856" y="125611"/>
                </a:lnTo>
                <a:close/>
                <a:moveTo>
                  <a:pt x="1332309" y="0"/>
                </a:moveTo>
                <a:lnTo>
                  <a:pt x="1412081" y="0"/>
                </a:lnTo>
                <a:lnTo>
                  <a:pt x="1412081" y="110133"/>
                </a:lnTo>
                <a:lnTo>
                  <a:pt x="1406723" y="164306"/>
                </a:lnTo>
                <a:lnTo>
                  <a:pt x="1412081" y="164306"/>
                </a:lnTo>
                <a:cubicBezTo>
                  <a:pt x="1420812" y="149622"/>
                  <a:pt x="1433711" y="137914"/>
                  <a:pt x="1450776" y="129183"/>
                </a:cubicBezTo>
                <a:cubicBezTo>
                  <a:pt x="1468239" y="120055"/>
                  <a:pt x="1486694" y="115491"/>
                  <a:pt x="1506140" y="115491"/>
                </a:cubicBezTo>
                <a:cubicBezTo>
                  <a:pt x="1543844" y="115491"/>
                  <a:pt x="1572815" y="126802"/>
                  <a:pt x="1593056" y="149423"/>
                </a:cubicBezTo>
                <a:cubicBezTo>
                  <a:pt x="1613297" y="172045"/>
                  <a:pt x="1623417" y="203200"/>
                  <a:pt x="1623417" y="242887"/>
                </a:cubicBezTo>
                <a:lnTo>
                  <a:pt x="1623417" y="436364"/>
                </a:lnTo>
                <a:lnTo>
                  <a:pt x="1543645" y="436364"/>
                </a:lnTo>
                <a:lnTo>
                  <a:pt x="1543645" y="253008"/>
                </a:lnTo>
                <a:cubicBezTo>
                  <a:pt x="1543645" y="232767"/>
                  <a:pt x="1538287" y="217289"/>
                  <a:pt x="1527572" y="206573"/>
                </a:cubicBezTo>
                <a:cubicBezTo>
                  <a:pt x="1516459" y="195461"/>
                  <a:pt x="1502172" y="189905"/>
                  <a:pt x="1484709" y="189905"/>
                </a:cubicBezTo>
                <a:cubicBezTo>
                  <a:pt x="1463278" y="189905"/>
                  <a:pt x="1445816" y="198438"/>
                  <a:pt x="1432322" y="215503"/>
                </a:cubicBezTo>
                <a:cubicBezTo>
                  <a:pt x="1418828" y="232569"/>
                  <a:pt x="1412081" y="253603"/>
                  <a:pt x="1412081" y="278606"/>
                </a:cubicBezTo>
                <a:lnTo>
                  <a:pt x="1412081" y="436364"/>
                </a:lnTo>
                <a:lnTo>
                  <a:pt x="1332309" y="436364"/>
                </a:lnTo>
                <a:close/>
                <a:moveTo>
                  <a:pt x="0" y="0"/>
                </a:moveTo>
                <a:lnTo>
                  <a:pt x="170855" y="0"/>
                </a:lnTo>
                <a:cubicBezTo>
                  <a:pt x="195858" y="0"/>
                  <a:pt x="218281" y="4961"/>
                  <a:pt x="238125" y="14883"/>
                </a:cubicBezTo>
                <a:cubicBezTo>
                  <a:pt x="257969" y="24805"/>
                  <a:pt x="274042" y="38695"/>
                  <a:pt x="286345" y="56555"/>
                </a:cubicBezTo>
                <a:cubicBezTo>
                  <a:pt x="298251" y="74017"/>
                  <a:pt x="304205" y="93067"/>
                  <a:pt x="304205" y="113705"/>
                </a:cubicBezTo>
                <a:cubicBezTo>
                  <a:pt x="304205" y="135930"/>
                  <a:pt x="298847" y="154980"/>
                  <a:pt x="288131" y="170855"/>
                </a:cubicBezTo>
                <a:cubicBezTo>
                  <a:pt x="277416" y="187127"/>
                  <a:pt x="263326" y="199430"/>
                  <a:pt x="245864" y="207764"/>
                </a:cubicBezTo>
                <a:lnTo>
                  <a:pt x="245864" y="212527"/>
                </a:lnTo>
                <a:cubicBezTo>
                  <a:pt x="268486" y="220861"/>
                  <a:pt x="286544" y="233759"/>
                  <a:pt x="300037" y="251222"/>
                </a:cubicBezTo>
                <a:cubicBezTo>
                  <a:pt x="313531" y="268684"/>
                  <a:pt x="320278" y="289917"/>
                  <a:pt x="320278" y="314920"/>
                </a:cubicBezTo>
                <a:cubicBezTo>
                  <a:pt x="320278" y="338733"/>
                  <a:pt x="313730" y="359966"/>
                  <a:pt x="300633" y="378619"/>
                </a:cubicBezTo>
                <a:cubicBezTo>
                  <a:pt x="287139" y="397669"/>
                  <a:pt x="269875" y="411956"/>
                  <a:pt x="248841" y="421481"/>
                </a:cubicBezTo>
                <a:cubicBezTo>
                  <a:pt x="227409" y="431403"/>
                  <a:pt x="203398" y="436364"/>
                  <a:pt x="176808" y="436364"/>
                </a:cubicBezTo>
                <a:lnTo>
                  <a:pt x="0" y="436364"/>
                </a:lnTo>
                <a:close/>
              </a:path>
            </a:pathLst>
          </a:custGeom>
          <a:solidFill>
            <a:srgbClr val="FFA50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8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56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1C34930D-FCE5-4E96-86B9-4AA389C73414}"/>
              </a:ext>
            </a:extLst>
          </p:cNvPr>
          <p:cNvSpPr txBox="1"/>
          <p:nvPr/>
        </p:nvSpPr>
        <p:spPr>
          <a:xfrm>
            <a:off x="1369289" y="868274"/>
            <a:ext cx="9326761" cy="589954"/>
          </a:xfrm>
          <a:custGeom>
            <a:avLst/>
            <a:gdLst/>
            <a:ahLst/>
            <a:cxnLst/>
            <a:rect l="l" t="t" r="r" b="b"/>
            <a:pathLst>
              <a:path w="9326761" h="589954">
                <a:moveTo>
                  <a:pt x="5811440" y="306586"/>
                </a:moveTo>
                <a:cubicBezTo>
                  <a:pt x="5770165" y="306586"/>
                  <a:pt x="5749528" y="322064"/>
                  <a:pt x="5749528" y="353020"/>
                </a:cubicBezTo>
                <a:cubicBezTo>
                  <a:pt x="5749528" y="365720"/>
                  <a:pt x="5754092" y="376039"/>
                  <a:pt x="5763220" y="383976"/>
                </a:cubicBezTo>
                <a:cubicBezTo>
                  <a:pt x="5772348" y="391914"/>
                  <a:pt x="5785048" y="395883"/>
                  <a:pt x="5801320" y="395883"/>
                </a:cubicBezTo>
                <a:cubicBezTo>
                  <a:pt x="5824735" y="395883"/>
                  <a:pt x="5843190" y="388540"/>
                  <a:pt x="5856684" y="373856"/>
                </a:cubicBezTo>
                <a:cubicBezTo>
                  <a:pt x="5870178" y="359172"/>
                  <a:pt x="5876925" y="341709"/>
                  <a:pt x="5876925" y="321469"/>
                </a:cubicBezTo>
                <a:cubicBezTo>
                  <a:pt x="5855096" y="311547"/>
                  <a:pt x="5833269" y="306586"/>
                  <a:pt x="5811440" y="306586"/>
                </a:cubicBezTo>
                <a:close/>
                <a:moveTo>
                  <a:pt x="1382316" y="306586"/>
                </a:moveTo>
                <a:cubicBezTo>
                  <a:pt x="1341041" y="306586"/>
                  <a:pt x="1320403" y="322064"/>
                  <a:pt x="1320403" y="353020"/>
                </a:cubicBezTo>
                <a:cubicBezTo>
                  <a:pt x="1320403" y="365720"/>
                  <a:pt x="1324967" y="376039"/>
                  <a:pt x="1334095" y="383976"/>
                </a:cubicBezTo>
                <a:cubicBezTo>
                  <a:pt x="1343223" y="391914"/>
                  <a:pt x="1355923" y="395883"/>
                  <a:pt x="1372195" y="395883"/>
                </a:cubicBezTo>
                <a:cubicBezTo>
                  <a:pt x="1395611" y="395883"/>
                  <a:pt x="1414066" y="388540"/>
                  <a:pt x="1427559" y="373856"/>
                </a:cubicBezTo>
                <a:cubicBezTo>
                  <a:pt x="1441053" y="359172"/>
                  <a:pt x="1447800" y="341709"/>
                  <a:pt x="1447800" y="321469"/>
                </a:cubicBezTo>
                <a:cubicBezTo>
                  <a:pt x="1425972" y="311547"/>
                  <a:pt x="1404144" y="306586"/>
                  <a:pt x="1382316" y="306586"/>
                </a:cubicBezTo>
                <a:close/>
                <a:moveTo>
                  <a:pt x="3073598" y="201811"/>
                </a:moveTo>
                <a:cubicBezTo>
                  <a:pt x="3059310" y="201811"/>
                  <a:pt x="3045221" y="205581"/>
                  <a:pt x="3031331" y="213122"/>
                </a:cubicBezTo>
                <a:cubicBezTo>
                  <a:pt x="3018234" y="220265"/>
                  <a:pt x="3007717" y="230783"/>
                  <a:pt x="2999779" y="244673"/>
                </a:cubicBezTo>
                <a:cubicBezTo>
                  <a:pt x="2991842" y="258564"/>
                  <a:pt x="2987873" y="274637"/>
                  <a:pt x="2987873" y="292894"/>
                </a:cubicBezTo>
                <a:cubicBezTo>
                  <a:pt x="2987873" y="310356"/>
                  <a:pt x="2991842" y="326429"/>
                  <a:pt x="2999779" y="341114"/>
                </a:cubicBezTo>
                <a:cubicBezTo>
                  <a:pt x="3007320" y="355401"/>
                  <a:pt x="3017837" y="366117"/>
                  <a:pt x="3031331" y="373261"/>
                </a:cubicBezTo>
                <a:cubicBezTo>
                  <a:pt x="3044428" y="380404"/>
                  <a:pt x="3058517" y="383976"/>
                  <a:pt x="3073598" y="383976"/>
                </a:cubicBezTo>
                <a:cubicBezTo>
                  <a:pt x="3089076" y="383976"/>
                  <a:pt x="3103364" y="380404"/>
                  <a:pt x="3116461" y="373261"/>
                </a:cubicBezTo>
                <a:cubicBezTo>
                  <a:pt x="3129161" y="366514"/>
                  <a:pt x="3139479" y="355997"/>
                  <a:pt x="3147417" y="341709"/>
                </a:cubicBezTo>
                <a:cubicBezTo>
                  <a:pt x="3155355" y="327819"/>
                  <a:pt x="3159323" y="311547"/>
                  <a:pt x="3159323" y="292894"/>
                </a:cubicBezTo>
                <a:cubicBezTo>
                  <a:pt x="3159323" y="274637"/>
                  <a:pt x="3155355" y="258564"/>
                  <a:pt x="3147417" y="244673"/>
                </a:cubicBezTo>
                <a:cubicBezTo>
                  <a:pt x="3139479" y="230386"/>
                  <a:pt x="3129161" y="219869"/>
                  <a:pt x="3116461" y="213122"/>
                </a:cubicBezTo>
                <a:cubicBezTo>
                  <a:pt x="3102570" y="205581"/>
                  <a:pt x="3088282" y="201811"/>
                  <a:pt x="3073598" y="201811"/>
                </a:cubicBezTo>
                <a:close/>
                <a:moveTo>
                  <a:pt x="2443758" y="201811"/>
                </a:moveTo>
                <a:cubicBezTo>
                  <a:pt x="2428677" y="201811"/>
                  <a:pt x="2414786" y="205581"/>
                  <a:pt x="2402086" y="213122"/>
                </a:cubicBezTo>
                <a:cubicBezTo>
                  <a:pt x="2389386" y="220662"/>
                  <a:pt x="2379067" y="231378"/>
                  <a:pt x="2371130" y="245269"/>
                </a:cubicBezTo>
                <a:cubicBezTo>
                  <a:pt x="2363192" y="259159"/>
                  <a:pt x="2359223" y="275034"/>
                  <a:pt x="2359223" y="292894"/>
                </a:cubicBezTo>
                <a:cubicBezTo>
                  <a:pt x="2359223" y="310753"/>
                  <a:pt x="2363192" y="326628"/>
                  <a:pt x="2371130" y="340519"/>
                </a:cubicBezTo>
                <a:cubicBezTo>
                  <a:pt x="2379067" y="354409"/>
                  <a:pt x="2389386" y="365125"/>
                  <a:pt x="2402086" y="372665"/>
                </a:cubicBezTo>
                <a:cubicBezTo>
                  <a:pt x="2414786" y="380206"/>
                  <a:pt x="2428677" y="383976"/>
                  <a:pt x="2443758" y="383976"/>
                </a:cubicBezTo>
                <a:cubicBezTo>
                  <a:pt x="2458839" y="383976"/>
                  <a:pt x="2472729" y="380206"/>
                  <a:pt x="2485429" y="372665"/>
                </a:cubicBezTo>
                <a:cubicBezTo>
                  <a:pt x="2498923" y="364728"/>
                  <a:pt x="2509440" y="354012"/>
                  <a:pt x="2516981" y="340519"/>
                </a:cubicBezTo>
                <a:cubicBezTo>
                  <a:pt x="2524522" y="327025"/>
                  <a:pt x="2528292" y="311150"/>
                  <a:pt x="2528292" y="292894"/>
                </a:cubicBezTo>
                <a:cubicBezTo>
                  <a:pt x="2528292" y="274637"/>
                  <a:pt x="2524522" y="258762"/>
                  <a:pt x="2516981" y="245269"/>
                </a:cubicBezTo>
                <a:cubicBezTo>
                  <a:pt x="2509440" y="231775"/>
                  <a:pt x="2498923" y="221059"/>
                  <a:pt x="2485429" y="213122"/>
                </a:cubicBezTo>
                <a:cubicBezTo>
                  <a:pt x="2472729" y="205581"/>
                  <a:pt x="2458839" y="201811"/>
                  <a:pt x="2443758" y="201811"/>
                </a:cubicBezTo>
                <a:close/>
                <a:moveTo>
                  <a:pt x="5298281" y="200025"/>
                </a:moveTo>
                <a:cubicBezTo>
                  <a:pt x="5276056" y="200025"/>
                  <a:pt x="5256807" y="207764"/>
                  <a:pt x="5240536" y="223242"/>
                </a:cubicBezTo>
                <a:cubicBezTo>
                  <a:pt x="5224660" y="238720"/>
                  <a:pt x="5216723" y="260350"/>
                  <a:pt x="5216723" y="288131"/>
                </a:cubicBezTo>
                <a:cubicBezTo>
                  <a:pt x="5216723" y="315515"/>
                  <a:pt x="5224660" y="336947"/>
                  <a:pt x="5240536" y="352425"/>
                </a:cubicBezTo>
                <a:cubicBezTo>
                  <a:pt x="5256807" y="367903"/>
                  <a:pt x="5276056" y="375642"/>
                  <a:pt x="5298281" y="375642"/>
                </a:cubicBezTo>
                <a:cubicBezTo>
                  <a:pt x="5320506" y="375642"/>
                  <a:pt x="5339556" y="367903"/>
                  <a:pt x="5355431" y="352425"/>
                </a:cubicBezTo>
                <a:cubicBezTo>
                  <a:pt x="5371306" y="336947"/>
                  <a:pt x="5379243" y="315515"/>
                  <a:pt x="5379243" y="288131"/>
                </a:cubicBezTo>
                <a:cubicBezTo>
                  <a:pt x="5379243" y="260350"/>
                  <a:pt x="5371504" y="238720"/>
                  <a:pt x="5356026" y="223242"/>
                </a:cubicBezTo>
                <a:cubicBezTo>
                  <a:pt x="5340548" y="207764"/>
                  <a:pt x="5321300" y="200025"/>
                  <a:pt x="5298281" y="200025"/>
                </a:cubicBezTo>
                <a:close/>
                <a:moveTo>
                  <a:pt x="9173766" y="192881"/>
                </a:moveTo>
                <a:cubicBezTo>
                  <a:pt x="9154716" y="192881"/>
                  <a:pt x="9138443" y="198437"/>
                  <a:pt x="9124950" y="209550"/>
                </a:cubicBezTo>
                <a:cubicBezTo>
                  <a:pt x="9111059" y="221059"/>
                  <a:pt x="9101137" y="236140"/>
                  <a:pt x="9095184" y="254794"/>
                </a:cubicBezTo>
                <a:lnTo>
                  <a:pt x="9249966" y="254794"/>
                </a:lnTo>
                <a:cubicBezTo>
                  <a:pt x="9249171" y="245269"/>
                  <a:pt x="9245600" y="235744"/>
                  <a:pt x="9239250" y="226219"/>
                </a:cubicBezTo>
                <a:cubicBezTo>
                  <a:pt x="9232503" y="216694"/>
                  <a:pt x="9223772" y="208756"/>
                  <a:pt x="9213056" y="202406"/>
                </a:cubicBezTo>
                <a:cubicBezTo>
                  <a:pt x="9201943" y="196056"/>
                  <a:pt x="9188846" y="192881"/>
                  <a:pt x="9173766" y="192881"/>
                </a:cubicBezTo>
                <a:close/>
                <a:moveTo>
                  <a:pt x="7583090" y="192881"/>
                </a:moveTo>
                <a:cubicBezTo>
                  <a:pt x="7564040" y="192881"/>
                  <a:pt x="7547768" y="198437"/>
                  <a:pt x="7534274" y="209550"/>
                </a:cubicBezTo>
                <a:cubicBezTo>
                  <a:pt x="7520384" y="221059"/>
                  <a:pt x="7510462" y="236140"/>
                  <a:pt x="7504509" y="254794"/>
                </a:cubicBezTo>
                <a:lnTo>
                  <a:pt x="7659290" y="254794"/>
                </a:lnTo>
                <a:cubicBezTo>
                  <a:pt x="7658496" y="245269"/>
                  <a:pt x="7654924" y="235744"/>
                  <a:pt x="7648574" y="226219"/>
                </a:cubicBezTo>
                <a:cubicBezTo>
                  <a:pt x="7641828" y="216694"/>
                  <a:pt x="7633096" y="208756"/>
                  <a:pt x="7622380" y="202406"/>
                </a:cubicBezTo>
                <a:cubicBezTo>
                  <a:pt x="7611268" y="196056"/>
                  <a:pt x="7598171" y="192881"/>
                  <a:pt x="7583090" y="192881"/>
                </a:cubicBezTo>
                <a:close/>
                <a:moveTo>
                  <a:pt x="3792140" y="192881"/>
                </a:moveTo>
                <a:cubicBezTo>
                  <a:pt x="3773090" y="192881"/>
                  <a:pt x="3756818" y="198437"/>
                  <a:pt x="3743325" y="209550"/>
                </a:cubicBezTo>
                <a:cubicBezTo>
                  <a:pt x="3729434" y="221059"/>
                  <a:pt x="3719512" y="236140"/>
                  <a:pt x="3713559" y="254794"/>
                </a:cubicBezTo>
                <a:lnTo>
                  <a:pt x="3868341" y="254794"/>
                </a:lnTo>
                <a:cubicBezTo>
                  <a:pt x="3867547" y="245269"/>
                  <a:pt x="3863975" y="235744"/>
                  <a:pt x="3857625" y="226219"/>
                </a:cubicBezTo>
                <a:cubicBezTo>
                  <a:pt x="3850878" y="216694"/>
                  <a:pt x="3842147" y="208756"/>
                  <a:pt x="3831431" y="202406"/>
                </a:cubicBezTo>
                <a:cubicBezTo>
                  <a:pt x="3820318" y="196056"/>
                  <a:pt x="3807222" y="192881"/>
                  <a:pt x="3792140" y="192881"/>
                </a:cubicBezTo>
                <a:close/>
                <a:moveTo>
                  <a:pt x="1039415" y="192881"/>
                </a:moveTo>
                <a:cubicBezTo>
                  <a:pt x="1020366" y="192881"/>
                  <a:pt x="1004094" y="198437"/>
                  <a:pt x="990600" y="209550"/>
                </a:cubicBezTo>
                <a:cubicBezTo>
                  <a:pt x="976709" y="221059"/>
                  <a:pt x="966787" y="236140"/>
                  <a:pt x="960834" y="254794"/>
                </a:cubicBezTo>
                <a:lnTo>
                  <a:pt x="1115616" y="254794"/>
                </a:lnTo>
                <a:cubicBezTo>
                  <a:pt x="1114822" y="245269"/>
                  <a:pt x="1111250" y="235744"/>
                  <a:pt x="1104900" y="226219"/>
                </a:cubicBezTo>
                <a:cubicBezTo>
                  <a:pt x="1098153" y="216694"/>
                  <a:pt x="1089422" y="208756"/>
                  <a:pt x="1078706" y="202406"/>
                </a:cubicBezTo>
                <a:cubicBezTo>
                  <a:pt x="1067594" y="196056"/>
                  <a:pt x="1054497" y="192881"/>
                  <a:pt x="1039415" y="192881"/>
                </a:cubicBezTo>
                <a:close/>
                <a:moveTo>
                  <a:pt x="8408788" y="137517"/>
                </a:moveTo>
                <a:lnTo>
                  <a:pt x="8489156" y="137517"/>
                </a:lnTo>
                <a:lnTo>
                  <a:pt x="8489156" y="316706"/>
                </a:lnTo>
                <a:cubicBezTo>
                  <a:pt x="8489156" y="338137"/>
                  <a:pt x="8494116" y="354608"/>
                  <a:pt x="8504038" y="366117"/>
                </a:cubicBezTo>
                <a:cubicBezTo>
                  <a:pt x="8513961" y="378023"/>
                  <a:pt x="8527454" y="383976"/>
                  <a:pt x="8544520" y="383976"/>
                </a:cubicBezTo>
                <a:cubicBezTo>
                  <a:pt x="8567142" y="383976"/>
                  <a:pt x="8585199" y="375642"/>
                  <a:pt x="8598693" y="358973"/>
                </a:cubicBezTo>
                <a:cubicBezTo>
                  <a:pt x="8612187" y="342701"/>
                  <a:pt x="8618934" y="321667"/>
                  <a:pt x="8618934" y="295870"/>
                </a:cubicBezTo>
                <a:lnTo>
                  <a:pt x="8618934" y="137517"/>
                </a:lnTo>
                <a:lnTo>
                  <a:pt x="8698706" y="137517"/>
                </a:lnTo>
                <a:lnTo>
                  <a:pt x="8698706" y="448270"/>
                </a:lnTo>
                <a:lnTo>
                  <a:pt x="8623696" y="448270"/>
                </a:lnTo>
                <a:lnTo>
                  <a:pt x="8623696" y="408979"/>
                </a:lnTo>
                <a:lnTo>
                  <a:pt x="8618934" y="408979"/>
                </a:lnTo>
                <a:cubicBezTo>
                  <a:pt x="8609409" y="424061"/>
                  <a:pt x="8596312" y="435967"/>
                  <a:pt x="8579643" y="444698"/>
                </a:cubicBezTo>
                <a:cubicBezTo>
                  <a:pt x="8563371" y="453429"/>
                  <a:pt x="8544718" y="457795"/>
                  <a:pt x="8523684" y="457795"/>
                </a:cubicBezTo>
                <a:cubicBezTo>
                  <a:pt x="8486377" y="457795"/>
                  <a:pt x="8458001" y="446286"/>
                  <a:pt x="8438554" y="423267"/>
                </a:cubicBezTo>
                <a:cubicBezTo>
                  <a:pt x="8418711" y="399851"/>
                  <a:pt x="8408788" y="367506"/>
                  <a:pt x="8408788" y="326231"/>
                </a:cubicBezTo>
                <a:close/>
                <a:moveTo>
                  <a:pt x="7016353" y="137517"/>
                </a:moveTo>
                <a:lnTo>
                  <a:pt x="7096124" y="137517"/>
                </a:lnTo>
                <a:lnTo>
                  <a:pt x="7096124" y="448270"/>
                </a:lnTo>
                <a:lnTo>
                  <a:pt x="7016353" y="448270"/>
                </a:lnTo>
                <a:close/>
                <a:moveTo>
                  <a:pt x="4625578" y="137517"/>
                </a:moveTo>
                <a:lnTo>
                  <a:pt x="4705350" y="137517"/>
                </a:lnTo>
                <a:lnTo>
                  <a:pt x="4705350" y="448270"/>
                </a:lnTo>
                <a:lnTo>
                  <a:pt x="4625578" y="448270"/>
                </a:lnTo>
                <a:close/>
                <a:moveTo>
                  <a:pt x="8942784" y="127992"/>
                </a:moveTo>
                <a:cubicBezTo>
                  <a:pt x="8957071" y="127992"/>
                  <a:pt x="8970168" y="130373"/>
                  <a:pt x="8982074" y="135136"/>
                </a:cubicBezTo>
                <a:lnTo>
                  <a:pt x="8982074" y="214908"/>
                </a:lnTo>
                <a:cubicBezTo>
                  <a:pt x="8971756" y="210939"/>
                  <a:pt x="8962429" y="207962"/>
                  <a:pt x="8954095" y="205978"/>
                </a:cubicBezTo>
                <a:cubicBezTo>
                  <a:pt x="8945363" y="203994"/>
                  <a:pt x="8937426" y="203001"/>
                  <a:pt x="8930282" y="203001"/>
                </a:cubicBezTo>
                <a:cubicBezTo>
                  <a:pt x="8906073" y="203001"/>
                  <a:pt x="8887221" y="211534"/>
                  <a:pt x="8873728" y="228600"/>
                </a:cubicBezTo>
                <a:cubicBezTo>
                  <a:pt x="8860234" y="245665"/>
                  <a:pt x="8853487" y="267295"/>
                  <a:pt x="8853487" y="293489"/>
                </a:cubicBezTo>
                <a:lnTo>
                  <a:pt x="8853487" y="448270"/>
                </a:lnTo>
                <a:lnTo>
                  <a:pt x="8773715" y="448270"/>
                </a:lnTo>
                <a:lnTo>
                  <a:pt x="8773715" y="137517"/>
                </a:lnTo>
                <a:lnTo>
                  <a:pt x="8848129" y="137517"/>
                </a:lnTo>
                <a:lnTo>
                  <a:pt x="8848129" y="178593"/>
                </a:lnTo>
                <a:lnTo>
                  <a:pt x="8853487" y="178593"/>
                </a:lnTo>
                <a:cubicBezTo>
                  <a:pt x="8861028" y="163909"/>
                  <a:pt x="8872934" y="151804"/>
                  <a:pt x="8889206" y="142279"/>
                </a:cubicBezTo>
                <a:cubicBezTo>
                  <a:pt x="8905081" y="132754"/>
                  <a:pt x="8922940" y="127992"/>
                  <a:pt x="8942784" y="127992"/>
                </a:cubicBezTo>
                <a:close/>
                <a:moveTo>
                  <a:pt x="6199584" y="127992"/>
                </a:moveTo>
                <a:cubicBezTo>
                  <a:pt x="6213872" y="127992"/>
                  <a:pt x="6226968" y="130373"/>
                  <a:pt x="6238875" y="135136"/>
                </a:cubicBezTo>
                <a:lnTo>
                  <a:pt x="6238875" y="214908"/>
                </a:lnTo>
                <a:cubicBezTo>
                  <a:pt x="6228556" y="210939"/>
                  <a:pt x="6219229" y="207962"/>
                  <a:pt x="6210895" y="205978"/>
                </a:cubicBezTo>
                <a:cubicBezTo>
                  <a:pt x="6202164" y="203994"/>
                  <a:pt x="6194226" y="203001"/>
                  <a:pt x="6187082" y="203001"/>
                </a:cubicBezTo>
                <a:cubicBezTo>
                  <a:pt x="6162873" y="203001"/>
                  <a:pt x="6144022" y="211534"/>
                  <a:pt x="6130528" y="228600"/>
                </a:cubicBezTo>
                <a:cubicBezTo>
                  <a:pt x="6117034" y="245665"/>
                  <a:pt x="6110287" y="267295"/>
                  <a:pt x="6110287" y="293489"/>
                </a:cubicBezTo>
                <a:lnTo>
                  <a:pt x="6110287" y="448270"/>
                </a:lnTo>
                <a:lnTo>
                  <a:pt x="6030515" y="448270"/>
                </a:lnTo>
                <a:lnTo>
                  <a:pt x="6030515" y="137517"/>
                </a:lnTo>
                <a:lnTo>
                  <a:pt x="6104929" y="137517"/>
                </a:lnTo>
                <a:lnTo>
                  <a:pt x="6104929" y="178593"/>
                </a:lnTo>
                <a:lnTo>
                  <a:pt x="6110287" y="178593"/>
                </a:lnTo>
                <a:cubicBezTo>
                  <a:pt x="6117828" y="163909"/>
                  <a:pt x="6129734" y="151804"/>
                  <a:pt x="6146006" y="142279"/>
                </a:cubicBezTo>
                <a:cubicBezTo>
                  <a:pt x="6161881" y="132754"/>
                  <a:pt x="6179740" y="127992"/>
                  <a:pt x="6199584" y="127992"/>
                </a:cubicBezTo>
                <a:close/>
                <a:moveTo>
                  <a:pt x="2837259" y="127992"/>
                </a:moveTo>
                <a:cubicBezTo>
                  <a:pt x="2851546" y="127992"/>
                  <a:pt x="2864643" y="130373"/>
                  <a:pt x="2876550" y="135136"/>
                </a:cubicBezTo>
                <a:lnTo>
                  <a:pt x="2876550" y="214908"/>
                </a:lnTo>
                <a:cubicBezTo>
                  <a:pt x="2866231" y="210939"/>
                  <a:pt x="2856904" y="207962"/>
                  <a:pt x="2848570" y="205978"/>
                </a:cubicBezTo>
                <a:cubicBezTo>
                  <a:pt x="2839839" y="203994"/>
                  <a:pt x="2831901" y="203001"/>
                  <a:pt x="2824758" y="203001"/>
                </a:cubicBezTo>
                <a:cubicBezTo>
                  <a:pt x="2800549" y="203001"/>
                  <a:pt x="2781697" y="211534"/>
                  <a:pt x="2768203" y="228600"/>
                </a:cubicBezTo>
                <a:cubicBezTo>
                  <a:pt x="2754710" y="245665"/>
                  <a:pt x="2747962" y="267295"/>
                  <a:pt x="2747962" y="293489"/>
                </a:cubicBezTo>
                <a:lnTo>
                  <a:pt x="2747962" y="448270"/>
                </a:lnTo>
                <a:lnTo>
                  <a:pt x="2668191" y="448270"/>
                </a:lnTo>
                <a:lnTo>
                  <a:pt x="2668191" y="137517"/>
                </a:lnTo>
                <a:lnTo>
                  <a:pt x="2742604" y="137517"/>
                </a:lnTo>
                <a:lnTo>
                  <a:pt x="2742604" y="178593"/>
                </a:lnTo>
                <a:lnTo>
                  <a:pt x="2747962" y="178593"/>
                </a:lnTo>
                <a:cubicBezTo>
                  <a:pt x="2755503" y="163909"/>
                  <a:pt x="2767409" y="151804"/>
                  <a:pt x="2783681" y="142279"/>
                </a:cubicBezTo>
                <a:cubicBezTo>
                  <a:pt x="2799556" y="132754"/>
                  <a:pt x="2817416" y="127992"/>
                  <a:pt x="2837259" y="127992"/>
                </a:cubicBezTo>
                <a:close/>
                <a:moveTo>
                  <a:pt x="808434" y="127992"/>
                </a:moveTo>
                <a:cubicBezTo>
                  <a:pt x="822722" y="127992"/>
                  <a:pt x="835819" y="130373"/>
                  <a:pt x="847725" y="135136"/>
                </a:cubicBezTo>
                <a:lnTo>
                  <a:pt x="847725" y="214908"/>
                </a:lnTo>
                <a:cubicBezTo>
                  <a:pt x="837406" y="210939"/>
                  <a:pt x="828080" y="207962"/>
                  <a:pt x="819745" y="205978"/>
                </a:cubicBezTo>
                <a:cubicBezTo>
                  <a:pt x="811014" y="203994"/>
                  <a:pt x="803077" y="203001"/>
                  <a:pt x="795933" y="203001"/>
                </a:cubicBezTo>
                <a:cubicBezTo>
                  <a:pt x="771723" y="203001"/>
                  <a:pt x="752872" y="211534"/>
                  <a:pt x="739378" y="228600"/>
                </a:cubicBezTo>
                <a:cubicBezTo>
                  <a:pt x="725884" y="245665"/>
                  <a:pt x="719137" y="267295"/>
                  <a:pt x="719137" y="293489"/>
                </a:cubicBezTo>
                <a:lnTo>
                  <a:pt x="719137" y="448270"/>
                </a:lnTo>
                <a:lnTo>
                  <a:pt x="639365" y="448270"/>
                </a:lnTo>
                <a:lnTo>
                  <a:pt x="639365" y="137517"/>
                </a:lnTo>
                <a:lnTo>
                  <a:pt x="713780" y="137517"/>
                </a:lnTo>
                <a:lnTo>
                  <a:pt x="713780" y="178593"/>
                </a:lnTo>
                <a:lnTo>
                  <a:pt x="719137" y="178593"/>
                </a:lnTo>
                <a:cubicBezTo>
                  <a:pt x="726678" y="163909"/>
                  <a:pt x="738584" y="151804"/>
                  <a:pt x="754856" y="142279"/>
                </a:cubicBezTo>
                <a:cubicBezTo>
                  <a:pt x="770731" y="132754"/>
                  <a:pt x="788591" y="127992"/>
                  <a:pt x="808434" y="127992"/>
                </a:cubicBezTo>
                <a:close/>
                <a:moveTo>
                  <a:pt x="9173170" y="127397"/>
                </a:moveTo>
                <a:cubicBezTo>
                  <a:pt x="9204920" y="127397"/>
                  <a:pt x="9232503" y="134342"/>
                  <a:pt x="9255919" y="148233"/>
                </a:cubicBezTo>
                <a:cubicBezTo>
                  <a:pt x="9279334" y="162123"/>
                  <a:pt x="9296995" y="180975"/>
                  <a:pt x="9308902" y="204787"/>
                </a:cubicBezTo>
                <a:cubicBezTo>
                  <a:pt x="9320808" y="228600"/>
                  <a:pt x="9326761" y="255389"/>
                  <a:pt x="9326761" y="285154"/>
                </a:cubicBezTo>
                <a:cubicBezTo>
                  <a:pt x="9326761" y="294679"/>
                  <a:pt x="9326166" y="303609"/>
                  <a:pt x="9324975" y="311944"/>
                </a:cubicBezTo>
                <a:lnTo>
                  <a:pt x="9091612" y="311944"/>
                </a:lnTo>
                <a:cubicBezTo>
                  <a:pt x="9095581" y="335756"/>
                  <a:pt x="9105502" y="354409"/>
                  <a:pt x="9121378" y="367903"/>
                </a:cubicBezTo>
                <a:cubicBezTo>
                  <a:pt x="9136856" y="381000"/>
                  <a:pt x="9155509" y="387548"/>
                  <a:pt x="9177337" y="387548"/>
                </a:cubicBezTo>
                <a:cubicBezTo>
                  <a:pt x="9195593" y="387548"/>
                  <a:pt x="9211468" y="383579"/>
                  <a:pt x="9224962" y="375642"/>
                </a:cubicBezTo>
                <a:cubicBezTo>
                  <a:pt x="9237662" y="368101"/>
                  <a:pt x="9247981" y="357386"/>
                  <a:pt x="9255919" y="343495"/>
                </a:cubicBezTo>
                <a:lnTo>
                  <a:pt x="9320808" y="375047"/>
                </a:lnTo>
                <a:cubicBezTo>
                  <a:pt x="9289454" y="430212"/>
                  <a:pt x="9241234" y="457795"/>
                  <a:pt x="9176147" y="457795"/>
                </a:cubicBezTo>
                <a:cubicBezTo>
                  <a:pt x="9144793" y="457795"/>
                  <a:pt x="9117012" y="450850"/>
                  <a:pt x="9092803" y="436959"/>
                </a:cubicBezTo>
                <a:cubicBezTo>
                  <a:pt x="9068196" y="423069"/>
                  <a:pt x="9048749" y="403423"/>
                  <a:pt x="9034462" y="378023"/>
                </a:cubicBezTo>
                <a:cubicBezTo>
                  <a:pt x="9020571" y="353814"/>
                  <a:pt x="9013626" y="325636"/>
                  <a:pt x="9013626" y="293489"/>
                </a:cubicBezTo>
                <a:cubicBezTo>
                  <a:pt x="9013626" y="264120"/>
                  <a:pt x="9020571" y="236537"/>
                  <a:pt x="9034462" y="210740"/>
                </a:cubicBezTo>
                <a:cubicBezTo>
                  <a:pt x="9047956" y="184944"/>
                  <a:pt x="9067006" y="164703"/>
                  <a:pt x="9091612" y="150018"/>
                </a:cubicBezTo>
                <a:cubicBezTo>
                  <a:pt x="9116218" y="134937"/>
                  <a:pt x="9143405" y="127397"/>
                  <a:pt x="9173170" y="127397"/>
                </a:cubicBezTo>
                <a:close/>
                <a:moveTo>
                  <a:pt x="7948017" y="127397"/>
                </a:moveTo>
                <a:cubicBezTo>
                  <a:pt x="7982148" y="127397"/>
                  <a:pt x="8011913" y="134937"/>
                  <a:pt x="8037313" y="150018"/>
                </a:cubicBezTo>
                <a:cubicBezTo>
                  <a:pt x="8062317" y="165100"/>
                  <a:pt x="8080176" y="186134"/>
                  <a:pt x="8090892" y="213122"/>
                </a:cubicBezTo>
                <a:lnTo>
                  <a:pt x="8017668" y="243483"/>
                </a:lnTo>
                <a:cubicBezTo>
                  <a:pt x="8004571" y="215701"/>
                  <a:pt x="7981354" y="201811"/>
                  <a:pt x="7948017" y="201811"/>
                </a:cubicBezTo>
                <a:cubicBezTo>
                  <a:pt x="7923411" y="201811"/>
                  <a:pt x="7903368" y="210145"/>
                  <a:pt x="7887890" y="226814"/>
                </a:cubicBezTo>
                <a:cubicBezTo>
                  <a:pt x="7872412" y="243483"/>
                  <a:pt x="7864673" y="265509"/>
                  <a:pt x="7864673" y="292894"/>
                </a:cubicBezTo>
                <a:cubicBezTo>
                  <a:pt x="7864673" y="320278"/>
                  <a:pt x="7872412" y="342304"/>
                  <a:pt x="7887890" y="358973"/>
                </a:cubicBezTo>
                <a:cubicBezTo>
                  <a:pt x="7903368" y="375642"/>
                  <a:pt x="7923411" y="383976"/>
                  <a:pt x="7948017" y="383976"/>
                </a:cubicBezTo>
                <a:cubicBezTo>
                  <a:pt x="7982148" y="383976"/>
                  <a:pt x="8006555" y="369490"/>
                  <a:pt x="8021240" y="340519"/>
                </a:cubicBezTo>
                <a:lnTo>
                  <a:pt x="8093868" y="372070"/>
                </a:lnTo>
                <a:cubicBezTo>
                  <a:pt x="8079978" y="399851"/>
                  <a:pt x="8060928" y="420886"/>
                  <a:pt x="8036718" y="435173"/>
                </a:cubicBezTo>
                <a:cubicBezTo>
                  <a:pt x="8011318" y="450254"/>
                  <a:pt x="7981751" y="457795"/>
                  <a:pt x="7948017" y="457795"/>
                </a:cubicBezTo>
                <a:cubicBezTo>
                  <a:pt x="7916267" y="457795"/>
                  <a:pt x="7888287" y="450850"/>
                  <a:pt x="7864078" y="436959"/>
                </a:cubicBezTo>
                <a:cubicBezTo>
                  <a:pt x="7839471" y="423069"/>
                  <a:pt x="7820024" y="403423"/>
                  <a:pt x="7805737" y="378023"/>
                </a:cubicBezTo>
                <a:cubicBezTo>
                  <a:pt x="7791846" y="353814"/>
                  <a:pt x="7784901" y="325437"/>
                  <a:pt x="7784901" y="292894"/>
                </a:cubicBezTo>
                <a:cubicBezTo>
                  <a:pt x="7784901" y="260350"/>
                  <a:pt x="7791846" y="231973"/>
                  <a:pt x="7805737" y="207764"/>
                </a:cubicBezTo>
                <a:cubicBezTo>
                  <a:pt x="7820024" y="182364"/>
                  <a:pt x="7839471" y="162719"/>
                  <a:pt x="7864078" y="148828"/>
                </a:cubicBezTo>
                <a:cubicBezTo>
                  <a:pt x="7889081" y="134540"/>
                  <a:pt x="7917060" y="127397"/>
                  <a:pt x="7948017" y="127397"/>
                </a:cubicBezTo>
                <a:close/>
                <a:moveTo>
                  <a:pt x="7582494" y="127397"/>
                </a:moveTo>
                <a:cubicBezTo>
                  <a:pt x="7614244" y="127397"/>
                  <a:pt x="7641828" y="134342"/>
                  <a:pt x="7665243" y="148233"/>
                </a:cubicBezTo>
                <a:cubicBezTo>
                  <a:pt x="7688658" y="162123"/>
                  <a:pt x="7706320" y="180975"/>
                  <a:pt x="7718226" y="204787"/>
                </a:cubicBezTo>
                <a:cubicBezTo>
                  <a:pt x="7730132" y="228600"/>
                  <a:pt x="7736085" y="255389"/>
                  <a:pt x="7736085" y="285154"/>
                </a:cubicBezTo>
                <a:cubicBezTo>
                  <a:pt x="7736085" y="294679"/>
                  <a:pt x="7735490" y="303609"/>
                  <a:pt x="7734299" y="311944"/>
                </a:cubicBezTo>
                <a:lnTo>
                  <a:pt x="7500937" y="311944"/>
                </a:lnTo>
                <a:cubicBezTo>
                  <a:pt x="7504906" y="335756"/>
                  <a:pt x="7514828" y="354409"/>
                  <a:pt x="7530702" y="367903"/>
                </a:cubicBezTo>
                <a:cubicBezTo>
                  <a:pt x="7546180" y="381000"/>
                  <a:pt x="7564834" y="387548"/>
                  <a:pt x="7586662" y="387548"/>
                </a:cubicBezTo>
                <a:cubicBezTo>
                  <a:pt x="7604918" y="387548"/>
                  <a:pt x="7620793" y="383579"/>
                  <a:pt x="7634287" y="375642"/>
                </a:cubicBezTo>
                <a:cubicBezTo>
                  <a:pt x="7646986" y="368101"/>
                  <a:pt x="7657306" y="357386"/>
                  <a:pt x="7665243" y="343495"/>
                </a:cubicBezTo>
                <a:lnTo>
                  <a:pt x="7730132" y="375047"/>
                </a:lnTo>
                <a:cubicBezTo>
                  <a:pt x="7698779" y="430212"/>
                  <a:pt x="7650558" y="457795"/>
                  <a:pt x="7585472" y="457795"/>
                </a:cubicBezTo>
                <a:cubicBezTo>
                  <a:pt x="7554118" y="457795"/>
                  <a:pt x="7526337" y="450850"/>
                  <a:pt x="7502128" y="436959"/>
                </a:cubicBezTo>
                <a:cubicBezTo>
                  <a:pt x="7477522" y="423069"/>
                  <a:pt x="7458074" y="403423"/>
                  <a:pt x="7443787" y="378023"/>
                </a:cubicBezTo>
                <a:cubicBezTo>
                  <a:pt x="7429896" y="353814"/>
                  <a:pt x="7422951" y="325636"/>
                  <a:pt x="7422951" y="293489"/>
                </a:cubicBezTo>
                <a:cubicBezTo>
                  <a:pt x="7422951" y="264120"/>
                  <a:pt x="7429896" y="236537"/>
                  <a:pt x="7443787" y="210740"/>
                </a:cubicBezTo>
                <a:cubicBezTo>
                  <a:pt x="7457281" y="184944"/>
                  <a:pt x="7476331" y="164703"/>
                  <a:pt x="7500937" y="150018"/>
                </a:cubicBezTo>
                <a:cubicBezTo>
                  <a:pt x="7525543" y="134937"/>
                  <a:pt x="7552729" y="127397"/>
                  <a:pt x="7582494" y="127397"/>
                </a:cubicBezTo>
                <a:close/>
                <a:moveTo>
                  <a:pt x="6433542" y="127397"/>
                </a:moveTo>
                <a:cubicBezTo>
                  <a:pt x="6467673" y="127397"/>
                  <a:pt x="6497439" y="134937"/>
                  <a:pt x="6522839" y="150018"/>
                </a:cubicBezTo>
                <a:cubicBezTo>
                  <a:pt x="6547842" y="165100"/>
                  <a:pt x="6565701" y="186134"/>
                  <a:pt x="6576417" y="213122"/>
                </a:cubicBezTo>
                <a:lnTo>
                  <a:pt x="6503193" y="243483"/>
                </a:lnTo>
                <a:cubicBezTo>
                  <a:pt x="6490097" y="215701"/>
                  <a:pt x="6466879" y="201811"/>
                  <a:pt x="6433542" y="201811"/>
                </a:cubicBezTo>
                <a:cubicBezTo>
                  <a:pt x="6408936" y="201811"/>
                  <a:pt x="6388893" y="210145"/>
                  <a:pt x="6373415" y="226814"/>
                </a:cubicBezTo>
                <a:cubicBezTo>
                  <a:pt x="6357937" y="243483"/>
                  <a:pt x="6350198" y="265509"/>
                  <a:pt x="6350198" y="292894"/>
                </a:cubicBezTo>
                <a:cubicBezTo>
                  <a:pt x="6350198" y="320278"/>
                  <a:pt x="6357937" y="342304"/>
                  <a:pt x="6373415" y="358973"/>
                </a:cubicBezTo>
                <a:cubicBezTo>
                  <a:pt x="6388893" y="375642"/>
                  <a:pt x="6408936" y="383976"/>
                  <a:pt x="6433542" y="383976"/>
                </a:cubicBezTo>
                <a:cubicBezTo>
                  <a:pt x="6467673" y="383976"/>
                  <a:pt x="6492081" y="369490"/>
                  <a:pt x="6506765" y="340519"/>
                </a:cubicBezTo>
                <a:lnTo>
                  <a:pt x="6579393" y="372070"/>
                </a:lnTo>
                <a:cubicBezTo>
                  <a:pt x="6565503" y="399851"/>
                  <a:pt x="6546453" y="420886"/>
                  <a:pt x="6522243" y="435173"/>
                </a:cubicBezTo>
                <a:cubicBezTo>
                  <a:pt x="6496843" y="450254"/>
                  <a:pt x="6467276" y="457795"/>
                  <a:pt x="6433542" y="457795"/>
                </a:cubicBezTo>
                <a:cubicBezTo>
                  <a:pt x="6401792" y="457795"/>
                  <a:pt x="6373812" y="450850"/>
                  <a:pt x="6349603" y="436959"/>
                </a:cubicBezTo>
                <a:cubicBezTo>
                  <a:pt x="6324997" y="423069"/>
                  <a:pt x="6305550" y="403423"/>
                  <a:pt x="6291262" y="378023"/>
                </a:cubicBezTo>
                <a:cubicBezTo>
                  <a:pt x="6277372" y="353814"/>
                  <a:pt x="6270426" y="325437"/>
                  <a:pt x="6270426" y="292894"/>
                </a:cubicBezTo>
                <a:cubicBezTo>
                  <a:pt x="6270426" y="260350"/>
                  <a:pt x="6277372" y="231973"/>
                  <a:pt x="6291262" y="207764"/>
                </a:cubicBezTo>
                <a:cubicBezTo>
                  <a:pt x="6305550" y="182364"/>
                  <a:pt x="6324997" y="162719"/>
                  <a:pt x="6349603" y="148828"/>
                </a:cubicBezTo>
                <a:cubicBezTo>
                  <a:pt x="6374606" y="134540"/>
                  <a:pt x="6402586" y="127397"/>
                  <a:pt x="6433542" y="127397"/>
                </a:cubicBezTo>
                <a:close/>
                <a:moveTo>
                  <a:pt x="5809654" y="127397"/>
                </a:moveTo>
                <a:cubicBezTo>
                  <a:pt x="5856882" y="127397"/>
                  <a:pt x="5893196" y="138509"/>
                  <a:pt x="5918597" y="160734"/>
                </a:cubicBezTo>
                <a:cubicBezTo>
                  <a:pt x="5943203" y="182562"/>
                  <a:pt x="5955506" y="214511"/>
                  <a:pt x="5955506" y="256579"/>
                </a:cubicBezTo>
                <a:lnTo>
                  <a:pt x="5955506" y="448270"/>
                </a:lnTo>
                <a:lnTo>
                  <a:pt x="5876925" y="448270"/>
                </a:lnTo>
                <a:lnTo>
                  <a:pt x="5876925" y="416719"/>
                </a:lnTo>
                <a:lnTo>
                  <a:pt x="5872162" y="416719"/>
                </a:lnTo>
                <a:cubicBezTo>
                  <a:pt x="5862240" y="429419"/>
                  <a:pt x="5849937" y="439340"/>
                  <a:pt x="5835253" y="446484"/>
                </a:cubicBezTo>
                <a:cubicBezTo>
                  <a:pt x="5820172" y="454025"/>
                  <a:pt x="5802511" y="457795"/>
                  <a:pt x="5782270" y="457795"/>
                </a:cubicBezTo>
                <a:cubicBezTo>
                  <a:pt x="5749330" y="457795"/>
                  <a:pt x="5722342" y="448270"/>
                  <a:pt x="5701307" y="429220"/>
                </a:cubicBezTo>
                <a:cubicBezTo>
                  <a:pt x="5680273" y="410170"/>
                  <a:pt x="5669756" y="384770"/>
                  <a:pt x="5669756" y="353020"/>
                </a:cubicBezTo>
                <a:cubicBezTo>
                  <a:pt x="5669756" y="332383"/>
                  <a:pt x="5675114" y="314126"/>
                  <a:pt x="5685829" y="298251"/>
                </a:cubicBezTo>
                <a:cubicBezTo>
                  <a:pt x="5696148" y="282773"/>
                  <a:pt x="5711230" y="270669"/>
                  <a:pt x="5731073" y="261937"/>
                </a:cubicBezTo>
                <a:cubicBezTo>
                  <a:pt x="5750917" y="253206"/>
                  <a:pt x="5772150" y="248840"/>
                  <a:pt x="5794772" y="248840"/>
                </a:cubicBezTo>
                <a:cubicBezTo>
                  <a:pt x="5826918" y="248840"/>
                  <a:pt x="5854303" y="253603"/>
                  <a:pt x="5876925" y="263128"/>
                </a:cubicBezTo>
                <a:lnTo>
                  <a:pt x="5876925" y="249436"/>
                </a:lnTo>
                <a:cubicBezTo>
                  <a:pt x="5876925" y="232370"/>
                  <a:pt x="5870574" y="218678"/>
                  <a:pt x="5857875" y="208359"/>
                </a:cubicBezTo>
                <a:cubicBezTo>
                  <a:pt x="5844778" y="197644"/>
                  <a:pt x="5827514" y="192286"/>
                  <a:pt x="5806082" y="192286"/>
                </a:cubicBezTo>
                <a:cubicBezTo>
                  <a:pt x="5792192" y="192286"/>
                  <a:pt x="5778103" y="195659"/>
                  <a:pt x="5763815" y="202406"/>
                </a:cubicBezTo>
                <a:cubicBezTo>
                  <a:pt x="5750321" y="208756"/>
                  <a:pt x="5739010" y="217487"/>
                  <a:pt x="5729882" y="228600"/>
                </a:cubicBezTo>
                <a:lnTo>
                  <a:pt x="5678686" y="188714"/>
                </a:lnTo>
                <a:cubicBezTo>
                  <a:pt x="5693370" y="169664"/>
                  <a:pt x="5712221" y="154583"/>
                  <a:pt x="5735240" y="143470"/>
                </a:cubicBezTo>
                <a:cubicBezTo>
                  <a:pt x="5757862" y="132754"/>
                  <a:pt x="5782667" y="127397"/>
                  <a:pt x="5809654" y="127397"/>
                </a:cubicBezTo>
                <a:close/>
                <a:moveTo>
                  <a:pt x="5282207" y="127397"/>
                </a:moveTo>
                <a:cubicBezTo>
                  <a:pt x="5301257" y="127397"/>
                  <a:pt x="5319315" y="131167"/>
                  <a:pt x="5336381" y="138708"/>
                </a:cubicBezTo>
                <a:cubicBezTo>
                  <a:pt x="5351859" y="145454"/>
                  <a:pt x="5364559" y="155972"/>
                  <a:pt x="5374481" y="170259"/>
                </a:cubicBezTo>
                <a:lnTo>
                  <a:pt x="5379243" y="170259"/>
                </a:lnTo>
                <a:lnTo>
                  <a:pt x="5379243" y="137517"/>
                </a:lnTo>
                <a:lnTo>
                  <a:pt x="5456039" y="137517"/>
                </a:lnTo>
                <a:lnTo>
                  <a:pt x="5456039" y="426839"/>
                </a:lnTo>
                <a:cubicBezTo>
                  <a:pt x="5456039" y="460970"/>
                  <a:pt x="5449689" y="489942"/>
                  <a:pt x="5436989" y="513754"/>
                </a:cubicBezTo>
                <a:cubicBezTo>
                  <a:pt x="5424289" y="537567"/>
                  <a:pt x="5405635" y="556220"/>
                  <a:pt x="5381029" y="569714"/>
                </a:cubicBezTo>
                <a:cubicBezTo>
                  <a:pt x="5356423" y="583208"/>
                  <a:pt x="5328444" y="589954"/>
                  <a:pt x="5297090" y="589954"/>
                </a:cubicBezTo>
                <a:cubicBezTo>
                  <a:pt x="5257800" y="589954"/>
                  <a:pt x="5225057" y="581025"/>
                  <a:pt x="5198864" y="563165"/>
                </a:cubicBezTo>
                <a:cubicBezTo>
                  <a:pt x="5172670" y="545306"/>
                  <a:pt x="5155208" y="524073"/>
                  <a:pt x="5146476" y="499467"/>
                </a:cubicBezTo>
                <a:lnTo>
                  <a:pt x="5221486" y="469106"/>
                </a:lnTo>
                <a:cubicBezTo>
                  <a:pt x="5228232" y="484584"/>
                  <a:pt x="5238154" y="496689"/>
                  <a:pt x="5251251" y="505420"/>
                </a:cubicBezTo>
                <a:cubicBezTo>
                  <a:pt x="5265142" y="514548"/>
                  <a:pt x="5280422" y="519112"/>
                  <a:pt x="5297090" y="519112"/>
                </a:cubicBezTo>
                <a:cubicBezTo>
                  <a:pt x="5322490" y="519112"/>
                  <a:pt x="5342532" y="511373"/>
                  <a:pt x="5357217" y="495895"/>
                </a:cubicBezTo>
                <a:cubicBezTo>
                  <a:pt x="5371901" y="480814"/>
                  <a:pt x="5379243" y="458787"/>
                  <a:pt x="5379243" y="429815"/>
                </a:cubicBezTo>
                <a:lnTo>
                  <a:pt x="5379243" y="405408"/>
                </a:lnTo>
                <a:lnTo>
                  <a:pt x="5374481" y="405408"/>
                </a:lnTo>
                <a:cubicBezTo>
                  <a:pt x="5364162" y="420092"/>
                  <a:pt x="5351462" y="430808"/>
                  <a:pt x="5336381" y="437554"/>
                </a:cubicBezTo>
                <a:cubicBezTo>
                  <a:pt x="5320506" y="444698"/>
                  <a:pt x="5302448" y="448270"/>
                  <a:pt x="5282207" y="448270"/>
                </a:cubicBezTo>
                <a:cubicBezTo>
                  <a:pt x="5256411" y="448270"/>
                  <a:pt x="5232399" y="441722"/>
                  <a:pt x="5210175" y="428625"/>
                </a:cubicBezTo>
                <a:cubicBezTo>
                  <a:pt x="5188743" y="415925"/>
                  <a:pt x="5171082" y="397272"/>
                  <a:pt x="5157192" y="372665"/>
                </a:cubicBezTo>
                <a:cubicBezTo>
                  <a:pt x="5143698" y="348456"/>
                  <a:pt x="5136951" y="320278"/>
                  <a:pt x="5136951" y="288131"/>
                </a:cubicBezTo>
                <a:cubicBezTo>
                  <a:pt x="5136951" y="255984"/>
                  <a:pt x="5143698" y="227806"/>
                  <a:pt x="5157192" y="203597"/>
                </a:cubicBezTo>
                <a:cubicBezTo>
                  <a:pt x="5171082" y="178990"/>
                  <a:pt x="5188743" y="160337"/>
                  <a:pt x="5210175" y="147637"/>
                </a:cubicBezTo>
                <a:cubicBezTo>
                  <a:pt x="5232797" y="134143"/>
                  <a:pt x="5256807" y="127397"/>
                  <a:pt x="5282207" y="127397"/>
                </a:cubicBezTo>
                <a:close/>
                <a:moveTo>
                  <a:pt x="4966692" y="127397"/>
                </a:moveTo>
                <a:cubicBezTo>
                  <a:pt x="5003998" y="127397"/>
                  <a:pt x="5032573" y="138906"/>
                  <a:pt x="5052417" y="161925"/>
                </a:cubicBezTo>
                <a:cubicBezTo>
                  <a:pt x="5071864" y="184150"/>
                  <a:pt x="5081587" y="215106"/>
                  <a:pt x="5081587" y="254794"/>
                </a:cubicBezTo>
                <a:lnTo>
                  <a:pt x="5081587" y="448270"/>
                </a:lnTo>
                <a:lnTo>
                  <a:pt x="5001815" y="448270"/>
                </a:lnTo>
                <a:lnTo>
                  <a:pt x="5001815" y="264914"/>
                </a:lnTo>
                <a:cubicBezTo>
                  <a:pt x="5001815" y="245070"/>
                  <a:pt x="4996656" y="229592"/>
                  <a:pt x="4986337" y="218479"/>
                </a:cubicBezTo>
                <a:cubicBezTo>
                  <a:pt x="4976019" y="207367"/>
                  <a:pt x="4961929" y="201811"/>
                  <a:pt x="4944070" y="201811"/>
                </a:cubicBezTo>
                <a:cubicBezTo>
                  <a:pt x="4922242" y="201811"/>
                  <a:pt x="4904779" y="210145"/>
                  <a:pt x="4891682" y="226814"/>
                </a:cubicBezTo>
                <a:cubicBezTo>
                  <a:pt x="4878586" y="243483"/>
                  <a:pt x="4872037" y="264517"/>
                  <a:pt x="4872037" y="289917"/>
                </a:cubicBezTo>
                <a:lnTo>
                  <a:pt x="4872037" y="448270"/>
                </a:lnTo>
                <a:lnTo>
                  <a:pt x="4792265" y="448270"/>
                </a:lnTo>
                <a:lnTo>
                  <a:pt x="4792265" y="137517"/>
                </a:lnTo>
                <a:lnTo>
                  <a:pt x="4866679" y="137517"/>
                </a:lnTo>
                <a:lnTo>
                  <a:pt x="4866679" y="176212"/>
                </a:lnTo>
                <a:lnTo>
                  <a:pt x="4872037" y="176212"/>
                </a:lnTo>
                <a:cubicBezTo>
                  <a:pt x="4881959" y="160734"/>
                  <a:pt x="4895056" y="148828"/>
                  <a:pt x="4911328" y="140494"/>
                </a:cubicBezTo>
                <a:cubicBezTo>
                  <a:pt x="4928394" y="131762"/>
                  <a:pt x="4946848" y="127397"/>
                  <a:pt x="4966692" y="127397"/>
                </a:cubicBezTo>
                <a:close/>
                <a:moveTo>
                  <a:pt x="4428529" y="127397"/>
                </a:moveTo>
                <a:cubicBezTo>
                  <a:pt x="4492823" y="127397"/>
                  <a:pt x="4535686" y="150018"/>
                  <a:pt x="4557117" y="195262"/>
                </a:cubicBezTo>
                <a:lnTo>
                  <a:pt x="4488656" y="225028"/>
                </a:lnTo>
                <a:cubicBezTo>
                  <a:pt x="4476750" y="203200"/>
                  <a:pt x="4457303" y="192286"/>
                  <a:pt x="4430316" y="192286"/>
                </a:cubicBezTo>
                <a:cubicBezTo>
                  <a:pt x="4416425" y="192286"/>
                  <a:pt x="4405511" y="194865"/>
                  <a:pt x="4397574" y="200025"/>
                </a:cubicBezTo>
                <a:cubicBezTo>
                  <a:pt x="4389239" y="205184"/>
                  <a:pt x="4385072" y="211534"/>
                  <a:pt x="4385072" y="219075"/>
                </a:cubicBezTo>
                <a:cubicBezTo>
                  <a:pt x="4385072" y="233759"/>
                  <a:pt x="4398963" y="244673"/>
                  <a:pt x="4426744" y="251817"/>
                </a:cubicBezTo>
                <a:lnTo>
                  <a:pt x="4472583" y="263128"/>
                </a:lnTo>
                <a:cubicBezTo>
                  <a:pt x="4503936" y="271065"/>
                  <a:pt x="4527153" y="282773"/>
                  <a:pt x="4542235" y="298251"/>
                </a:cubicBezTo>
                <a:cubicBezTo>
                  <a:pt x="4557713" y="314126"/>
                  <a:pt x="4565451" y="333573"/>
                  <a:pt x="4565451" y="356592"/>
                </a:cubicBezTo>
                <a:cubicBezTo>
                  <a:pt x="4565451" y="376039"/>
                  <a:pt x="4559697" y="393700"/>
                  <a:pt x="4548187" y="409575"/>
                </a:cubicBezTo>
                <a:cubicBezTo>
                  <a:pt x="4537075" y="425053"/>
                  <a:pt x="4521200" y="436959"/>
                  <a:pt x="4500562" y="445294"/>
                </a:cubicBezTo>
                <a:cubicBezTo>
                  <a:pt x="4480322" y="453628"/>
                  <a:pt x="4458097" y="457795"/>
                  <a:pt x="4433887" y="457795"/>
                </a:cubicBezTo>
                <a:cubicBezTo>
                  <a:pt x="4395787" y="457795"/>
                  <a:pt x="4365228" y="450056"/>
                  <a:pt x="4342209" y="434578"/>
                </a:cubicBezTo>
                <a:cubicBezTo>
                  <a:pt x="4319191" y="419100"/>
                  <a:pt x="4302918" y="399058"/>
                  <a:pt x="4293393" y="374451"/>
                </a:cubicBezTo>
                <a:lnTo>
                  <a:pt x="4364236" y="343495"/>
                </a:lnTo>
                <a:cubicBezTo>
                  <a:pt x="4370586" y="357783"/>
                  <a:pt x="4379913" y="368895"/>
                  <a:pt x="4392215" y="376833"/>
                </a:cubicBezTo>
                <a:cubicBezTo>
                  <a:pt x="4403725" y="384373"/>
                  <a:pt x="4417615" y="388144"/>
                  <a:pt x="4433887" y="388144"/>
                </a:cubicBezTo>
                <a:cubicBezTo>
                  <a:pt x="4448969" y="388144"/>
                  <a:pt x="4461272" y="385762"/>
                  <a:pt x="4470797" y="381000"/>
                </a:cubicBezTo>
                <a:cubicBezTo>
                  <a:pt x="4480322" y="376237"/>
                  <a:pt x="4485084" y="368498"/>
                  <a:pt x="4485084" y="357783"/>
                </a:cubicBezTo>
                <a:cubicBezTo>
                  <a:pt x="4485084" y="347861"/>
                  <a:pt x="4480719" y="340320"/>
                  <a:pt x="4471987" y="335161"/>
                </a:cubicBezTo>
                <a:cubicBezTo>
                  <a:pt x="4464447" y="330398"/>
                  <a:pt x="4450953" y="325834"/>
                  <a:pt x="4431506" y="321469"/>
                </a:cubicBezTo>
                <a:lnTo>
                  <a:pt x="4395192" y="313729"/>
                </a:lnTo>
                <a:cubicBezTo>
                  <a:pt x="4369792" y="307776"/>
                  <a:pt x="4348757" y="296664"/>
                  <a:pt x="4332089" y="280392"/>
                </a:cubicBezTo>
                <a:cubicBezTo>
                  <a:pt x="4315420" y="264517"/>
                  <a:pt x="4307086" y="244475"/>
                  <a:pt x="4307086" y="220265"/>
                </a:cubicBezTo>
                <a:cubicBezTo>
                  <a:pt x="4307086" y="202406"/>
                  <a:pt x="4312444" y="186333"/>
                  <a:pt x="4323160" y="172045"/>
                </a:cubicBezTo>
                <a:cubicBezTo>
                  <a:pt x="4333478" y="158154"/>
                  <a:pt x="4348163" y="147240"/>
                  <a:pt x="4367212" y="139303"/>
                </a:cubicBezTo>
                <a:cubicBezTo>
                  <a:pt x="4386262" y="131365"/>
                  <a:pt x="4406702" y="127397"/>
                  <a:pt x="4428529" y="127397"/>
                </a:cubicBezTo>
                <a:close/>
                <a:moveTo>
                  <a:pt x="4123729" y="127397"/>
                </a:moveTo>
                <a:cubicBezTo>
                  <a:pt x="4188023" y="127397"/>
                  <a:pt x="4230886" y="150018"/>
                  <a:pt x="4252317" y="195262"/>
                </a:cubicBezTo>
                <a:lnTo>
                  <a:pt x="4183856" y="225028"/>
                </a:lnTo>
                <a:cubicBezTo>
                  <a:pt x="4171950" y="203200"/>
                  <a:pt x="4152503" y="192286"/>
                  <a:pt x="4125515" y="192286"/>
                </a:cubicBezTo>
                <a:cubicBezTo>
                  <a:pt x="4111625" y="192286"/>
                  <a:pt x="4100711" y="194865"/>
                  <a:pt x="4092773" y="200025"/>
                </a:cubicBezTo>
                <a:cubicBezTo>
                  <a:pt x="4084439" y="205184"/>
                  <a:pt x="4080272" y="211534"/>
                  <a:pt x="4080272" y="219075"/>
                </a:cubicBezTo>
                <a:cubicBezTo>
                  <a:pt x="4080272" y="233759"/>
                  <a:pt x="4094163" y="244673"/>
                  <a:pt x="4121944" y="251817"/>
                </a:cubicBezTo>
                <a:lnTo>
                  <a:pt x="4167783" y="263128"/>
                </a:lnTo>
                <a:cubicBezTo>
                  <a:pt x="4199135" y="271065"/>
                  <a:pt x="4222353" y="282773"/>
                  <a:pt x="4237435" y="298251"/>
                </a:cubicBezTo>
                <a:cubicBezTo>
                  <a:pt x="4252912" y="314126"/>
                  <a:pt x="4260651" y="333573"/>
                  <a:pt x="4260651" y="356592"/>
                </a:cubicBezTo>
                <a:cubicBezTo>
                  <a:pt x="4260651" y="376039"/>
                  <a:pt x="4254897" y="393700"/>
                  <a:pt x="4243387" y="409575"/>
                </a:cubicBezTo>
                <a:cubicBezTo>
                  <a:pt x="4232275" y="425053"/>
                  <a:pt x="4216400" y="436959"/>
                  <a:pt x="4195762" y="445294"/>
                </a:cubicBezTo>
                <a:cubicBezTo>
                  <a:pt x="4175522" y="453628"/>
                  <a:pt x="4153296" y="457795"/>
                  <a:pt x="4129087" y="457795"/>
                </a:cubicBezTo>
                <a:cubicBezTo>
                  <a:pt x="4090987" y="457795"/>
                  <a:pt x="4060428" y="450056"/>
                  <a:pt x="4037409" y="434578"/>
                </a:cubicBezTo>
                <a:cubicBezTo>
                  <a:pt x="4014390" y="419100"/>
                  <a:pt x="3998118" y="399058"/>
                  <a:pt x="3988593" y="374451"/>
                </a:cubicBezTo>
                <a:lnTo>
                  <a:pt x="4059436" y="343495"/>
                </a:lnTo>
                <a:cubicBezTo>
                  <a:pt x="4065786" y="357783"/>
                  <a:pt x="4075112" y="368895"/>
                  <a:pt x="4087415" y="376833"/>
                </a:cubicBezTo>
                <a:cubicBezTo>
                  <a:pt x="4098925" y="384373"/>
                  <a:pt x="4112815" y="388144"/>
                  <a:pt x="4129087" y="388144"/>
                </a:cubicBezTo>
                <a:cubicBezTo>
                  <a:pt x="4144168" y="388144"/>
                  <a:pt x="4156472" y="385762"/>
                  <a:pt x="4165997" y="381000"/>
                </a:cubicBezTo>
                <a:cubicBezTo>
                  <a:pt x="4175522" y="376237"/>
                  <a:pt x="4180284" y="368498"/>
                  <a:pt x="4180284" y="357783"/>
                </a:cubicBezTo>
                <a:cubicBezTo>
                  <a:pt x="4180284" y="347861"/>
                  <a:pt x="4175918" y="340320"/>
                  <a:pt x="4167187" y="335161"/>
                </a:cubicBezTo>
                <a:cubicBezTo>
                  <a:pt x="4159647" y="330398"/>
                  <a:pt x="4146153" y="325834"/>
                  <a:pt x="4126706" y="321469"/>
                </a:cubicBezTo>
                <a:lnTo>
                  <a:pt x="4090392" y="313729"/>
                </a:lnTo>
                <a:cubicBezTo>
                  <a:pt x="4064992" y="307776"/>
                  <a:pt x="4043957" y="296664"/>
                  <a:pt x="4027289" y="280392"/>
                </a:cubicBezTo>
                <a:cubicBezTo>
                  <a:pt x="4010620" y="264517"/>
                  <a:pt x="4002286" y="244475"/>
                  <a:pt x="4002286" y="220265"/>
                </a:cubicBezTo>
                <a:cubicBezTo>
                  <a:pt x="4002286" y="202406"/>
                  <a:pt x="4007644" y="186333"/>
                  <a:pt x="4018359" y="172045"/>
                </a:cubicBezTo>
                <a:cubicBezTo>
                  <a:pt x="4028678" y="158154"/>
                  <a:pt x="4043362" y="147240"/>
                  <a:pt x="4062412" y="139303"/>
                </a:cubicBezTo>
                <a:cubicBezTo>
                  <a:pt x="4081462" y="131365"/>
                  <a:pt x="4101902" y="127397"/>
                  <a:pt x="4123729" y="127397"/>
                </a:cubicBezTo>
                <a:close/>
                <a:moveTo>
                  <a:pt x="3791545" y="127397"/>
                </a:moveTo>
                <a:cubicBezTo>
                  <a:pt x="3823295" y="127397"/>
                  <a:pt x="3850878" y="134342"/>
                  <a:pt x="3874293" y="148233"/>
                </a:cubicBezTo>
                <a:cubicBezTo>
                  <a:pt x="3897709" y="162123"/>
                  <a:pt x="3915370" y="180975"/>
                  <a:pt x="3927276" y="204787"/>
                </a:cubicBezTo>
                <a:cubicBezTo>
                  <a:pt x="3939182" y="228600"/>
                  <a:pt x="3945136" y="255389"/>
                  <a:pt x="3945136" y="285154"/>
                </a:cubicBezTo>
                <a:cubicBezTo>
                  <a:pt x="3945136" y="294679"/>
                  <a:pt x="3944541" y="303609"/>
                  <a:pt x="3943350" y="311944"/>
                </a:cubicBezTo>
                <a:lnTo>
                  <a:pt x="3709987" y="311944"/>
                </a:lnTo>
                <a:cubicBezTo>
                  <a:pt x="3713956" y="335756"/>
                  <a:pt x="3723878" y="354409"/>
                  <a:pt x="3739753" y="367903"/>
                </a:cubicBezTo>
                <a:cubicBezTo>
                  <a:pt x="3755231" y="381000"/>
                  <a:pt x="3773884" y="387548"/>
                  <a:pt x="3795712" y="387548"/>
                </a:cubicBezTo>
                <a:cubicBezTo>
                  <a:pt x="3813969" y="387548"/>
                  <a:pt x="3829844" y="383579"/>
                  <a:pt x="3843337" y="375642"/>
                </a:cubicBezTo>
                <a:cubicBezTo>
                  <a:pt x="3856038" y="368101"/>
                  <a:pt x="3866356" y="357386"/>
                  <a:pt x="3874293" y="343495"/>
                </a:cubicBezTo>
                <a:lnTo>
                  <a:pt x="3939182" y="375047"/>
                </a:lnTo>
                <a:cubicBezTo>
                  <a:pt x="3907829" y="430212"/>
                  <a:pt x="3859609" y="457795"/>
                  <a:pt x="3794522" y="457795"/>
                </a:cubicBezTo>
                <a:cubicBezTo>
                  <a:pt x="3763169" y="457795"/>
                  <a:pt x="3735387" y="450850"/>
                  <a:pt x="3711178" y="436959"/>
                </a:cubicBezTo>
                <a:cubicBezTo>
                  <a:pt x="3686572" y="423069"/>
                  <a:pt x="3667125" y="403423"/>
                  <a:pt x="3652837" y="378023"/>
                </a:cubicBezTo>
                <a:cubicBezTo>
                  <a:pt x="3638946" y="353814"/>
                  <a:pt x="3632001" y="325636"/>
                  <a:pt x="3632001" y="293489"/>
                </a:cubicBezTo>
                <a:cubicBezTo>
                  <a:pt x="3632001" y="264120"/>
                  <a:pt x="3638946" y="236537"/>
                  <a:pt x="3652837" y="210740"/>
                </a:cubicBezTo>
                <a:cubicBezTo>
                  <a:pt x="3666331" y="184944"/>
                  <a:pt x="3685381" y="164703"/>
                  <a:pt x="3709987" y="150018"/>
                </a:cubicBezTo>
                <a:cubicBezTo>
                  <a:pt x="3734593" y="134937"/>
                  <a:pt x="3761779" y="127397"/>
                  <a:pt x="3791545" y="127397"/>
                </a:cubicBezTo>
                <a:close/>
                <a:moveTo>
                  <a:pt x="3442692" y="127397"/>
                </a:moveTo>
                <a:cubicBezTo>
                  <a:pt x="3476823" y="127397"/>
                  <a:pt x="3506589" y="134937"/>
                  <a:pt x="3531989" y="150018"/>
                </a:cubicBezTo>
                <a:cubicBezTo>
                  <a:pt x="3556992" y="165100"/>
                  <a:pt x="3574851" y="186134"/>
                  <a:pt x="3585567" y="213122"/>
                </a:cubicBezTo>
                <a:lnTo>
                  <a:pt x="3512343" y="243483"/>
                </a:lnTo>
                <a:cubicBezTo>
                  <a:pt x="3499246" y="215701"/>
                  <a:pt x="3476029" y="201811"/>
                  <a:pt x="3442692" y="201811"/>
                </a:cubicBezTo>
                <a:cubicBezTo>
                  <a:pt x="3418085" y="201811"/>
                  <a:pt x="3398043" y="210145"/>
                  <a:pt x="3382565" y="226814"/>
                </a:cubicBezTo>
                <a:cubicBezTo>
                  <a:pt x="3367087" y="243483"/>
                  <a:pt x="3359348" y="265509"/>
                  <a:pt x="3359348" y="292894"/>
                </a:cubicBezTo>
                <a:cubicBezTo>
                  <a:pt x="3359348" y="320278"/>
                  <a:pt x="3367087" y="342304"/>
                  <a:pt x="3382565" y="358973"/>
                </a:cubicBezTo>
                <a:cubicBezTo>
                  <a:pt x="3398043" y="375642"/>
                  <a:pt x="3418085" y="383976"/>
                  <a:pt x="3442692" y="383976"/>
                </a:cubicBezTo>
                <a:cubicBezTo>
                  <a:pt x="3476823" y="383976"/>
                  <a:pt x="3501231" y="369490"/>
                  <a:pt x="3515915" y="340519"/>
                </a:cubicBezTo>
                <a:lnTo>
                  <a:pt x="3588543" y="372070"/>
                </a:lnTo>
                <a:cubicBezTo>
                  <a:pt x="3574653" y="399851"/>
                  <a:pt x="3555603" y="420886"/>
                  <a:pt x="3531394" y="435173"/>
                </a:cubicBezTo>
                <a:cubicBezTo>
                  <a:pt x="3505994" y="450254"/>
                  <a:pt x="3476426" y="457795"/>
                  <a:pt x="3442692" y="457795"/>
                </a:cubicBezTo>
                <a:cubicBezTo>
                  <a:pt x="3410942" y="457795"/>
                  <a:pt x="3382962" y="450850"/>
                  <a:pt x="3358753" y="436959"/>
                </a:cubicBezTo>
                <a:cubicBezTo>
                  <a:pt x="3334146" y="423069"/>
                  <a:pt x="3314700" y="403423"/>
                  <a:pt x="3300412" y="378023"/>
                </a:cubicBezTo>
                <a:cubicBezTo>
                  <a:pt x="3286521" y="353814"/>
                  <a:pt x="3279576" y="325437"/>
                  <a:pt x="3279576" y="292894"/>
                </a:cubicBezTo>
                <a:cubicBezTo>
                  <a:pt x="3279576" y="260350"/>
                  <a:pt x="3286521" y="231973"/>
                  <a:pt x="3300412" y="207764"/>
                </a:cubicBezTo>
                <a:cubicBezTo>
                  <a:pt x="3314700" y="182364"/>
                  <a:pt x="3334146" y="162719"/>
                  <a:pt x="3358753" y="148828"/>
                </a:cubicBezTo>
                <a:cubicBezTo>
                  <a:pt x="3383756" y="134540"/>
                  <a:pt x="3411736" y="127397"/>
                  <a:pt x="3442692" y="127397"/>
                </a:cubicBezTo>
                <a:close/>
                <a:moveTo>
                  <a:pt x="3073598" y="127397"/>
                </a:moveTo>
                <a:cubicBezTo>
                  <a:pt x="3104951" y="127397"/>
                  <a:pt x="3133526" y="134739"/>
                  <a:pt x="3159323" y="149423"/>
                </a:cubicBezTo>
                <a:cubicBezTo>
                  <a:pt x="3183930" y="163711"/>
                  <a:pt x="3203575" y="183554"/>
                  <a:pt x="3218259" y="208954"/>
                </a:cubicBezTo>
                <a:cubicBezTo>
                  <a:pt x="3232150" y="233164"/>
                  <a:pt x="3239095" y="261144"/>
                  <a:pt x="3239095" y="292894"/>
                </a:cubicBezTo>
                <a:cubicBezTo>
                  <a:pt x="3239095" y="325040"/>
                  <a:pt x="3232150" y="353218"/>
                  <a:pt x="3218259" y="377428"/>
                </a:cubicBezTo>
                <a:cubicBezTo>
                  <a:pt x="3203972" y="402431"/>
                  <a:pt x="3184326" y="422076"/>
                  <a:pt x="3159323" y="436364"/>
                </a:cubicBezTo>
                <a:cubicBezTo>
                  <a:pt x="3134320" y="450651"/>
                  <a:pt x="3105745" y="457795"/>
                  <a:pt x="3073598" y="457795"/>
                </a:cubicBezTo>
                <a:cubicBezTo>
                  <a:pt x="3041451" y="457795"/>
                  <a:pt x="3012876" y="450651"/>
                  <a:pt x="2987873" y="436364"/>
                </a:cubicBezTo>
                <a:cubicBezTo>
                  <a:pt x="2962870" y="422076"/>
                  <a:pt x="2943225" y="402431"/>
                  <a:pt x="2928937" y="377428"/>
                </a:cubicBezTo>
                <a:cubicBezTo>
                  <a:pt x="2915046" y="353218"/>
                  <a:pt x="2908101" y="325040"/>
                  <a:pt x="2908101" y="292894"/>
                </a:cubicBezTo>
                <a:cubicBezTo>
                  <a:pt x="2908101" y="261144"/>
                  <a:pt x="2915046" y="233164"/>
                  <a:pt x="2928937" y="208954"/>
                </a:cubicBezTo>
                <a:cubicBezTo>
                  <a:pt x="2943622" y="183554"/>
                  <a:pt x="2963267" y="163711"/>
                  <a:pt x="2987873" y="149423"/>
                </a:cubicBezTo>
                <a:cubicBezTo>
                  <a:pt x="3013670" y="134739"/>
                  <a:pt x="3042245" y="127397"/>
                  <a:pt x="3073598" y="127397"/>
                </a:cubicBezTo>
                <a:close/>
                <a:moveTo>
                  <a:pt x="2457450" y="127397"/>
                </a:moveTo>
                <a:cubicBezTo>
                  <a:pt x="2485231" y="127397"/>
                  <a:pt x="2510829" y="134540"/>
                  <a:pt x="2534245" y="148828"/>
                </a:cubicBezTo>
                <a:cubicBezTo>
                  <a:pt x="2556470" y="162719"/>
                  <a:pt x="2574330" y="182364"/>
                  <a:pt x="2587823" y="207764"/>
                </a:cubicBezTo>
                <a:cubicBezTo>
                  <a:pt x="2600920" y="232767"/>
                  <a:pt x="2607469" y="261144"/>
                  <a:pt x="2607469" y="292894"/>
                </a:cubicBezTo>
                <a:cubicBezTo>
                  <a:pt x="2607469" y="325040"/>
                  <a:pt x="2600920" y="353615"/>
                  <a:pt x="2587823" y="378619"/>
                </a:cubicBezTo>
                <a:cubicBezTo>
                  <a:pt x="2574726" y="403622"/>
                  <a:pt x="2556867" y="423069"/>
                  <a:pt x="2534245" y="436959"/>
                </a:cubicBezTo>
                <a:cubicBezTo>
                  <a:pt x="2511623" y="450850"/>
                  <a:pt x="2486025" y="457795"/>
                  <a:pt x="2457450" y="457795"/>
                </a:cubicBezTo>
                <a:cubicBezTo>
                  <a:pt x="2436416" y="457795"/>
                  <a:pt x="2417762" y="453429"/>
                  <a:pt x="2401491" y="444698"/>
                </a:cubicBezTo>
                <a:cubicBezTo>
                  <a:pt x="2385219" y="435967"/>
                  <a:pt x="2372916" y="424854"/>
                  <a:pt x="2364581" y="411361"/>
                </a:cubicBezTo>
                <a:lnTo>
                  <a:pt x="2359223" y="411361"/>
                </a:lnTo>
                <a:lnTo>
                  <a:pt x="2364581" y="454819"/>
                </a:lnTo>
                <a:lnTo>
                  <a:pt x="2364581" y="579834"/>
                </a:lnTo>
                <a:lnTo>
                  <a:pt x="2284214" y="579834"/>
                </a:lnTo>
                <a:lnTo>
                  <a:pt x="2284214" y="137517"/>
                </a:lnTo>
                <a:lnTo>
                  <a:pt x="2359223" y="137517"/>
                </a:lnTo>
                <a:lnTo>
                  <a:pt x="2359223" y="175022"/>
                </a:lnTo>
                <a:lnTo>
                  <a:pt x="2364581" y="175022"/>
                </a:lnTo>
                <a:cubicBezTo>
                  <a:pt x="2372916" y="161528"/>
                  <a:pt x="2385219" y="150217"/>
                  <a:pt x="2401491" y="141089"/>
                </a:cubicBezTo>
                <a:cubicBezTo>
                  <a:pt x="2417762" y="131961"/>
                  <a:pt x="2436416" y="127397"/>
                  <a:pt x="2457450" y="127397"/>
                </a:cubicBezTo>
                <a:close/>
                <a:moveTo>
                  <a:pt x="1775222" y="127397"/>
                </a:moveTo>
                <a:cubicBezTo>
                  <a:pt x="1797446" y="127397"/>
                  <a:pt x="1816695" y="132556"/>
                  <a:pt x="1832967" y="142875"/>
                </a:cubicBezTo>
                <a:cubicBezTo>
                  <a:pt x="1848445" y="152797"/>
                  <a:pt x="1859955" y="166092"/>
                  <a:pt x="1867495" y="182761"/>
                </a:cubicBezTo>
                <a:cubicBezTo>
                  <a:pt x="1878211" y="166092"/>
                  <a:pt x="1892101" y="152797"/>
                  <a:pt x="1909167" y="142875"/>
                </a:cubicBezTo>
                <a:cubicBezTo>
                  <a:pt x="1927423" y="132556"/>
                  <a:pt x="1948259" y="127397"/>
                  <a:pt x="1971675" y="127397"/>
                </a:cubicBezTo>
                <a:cubicBezTo>
                  <a:pt x="2007394" y="127397"/>
                  <a:pt x="2034381" y="138311"/>
                  <a:pt x="2052638" y="160139"/>
                </a:cubicBezTo>
                <a:cubicBezTo>
                  <a:pt x="2070894" y="181967"/>
                  <a:pt x="2080022" y="211336"/>
                  <a:pt x="2080022" y="248245"/>
                </a:cubicBezTo>
                <a:lnTo>
                  <a:pt x="2080022" y="448270"/>
                </a:lnTo>
                <a:lnTo>
                  <a:pt x="2000845" y="448270"/>
                </a:lnTo>
                <a:lnTo>
                  <a:pt x="2000845" y="263128"/>
                </a:lnTo>
                <a:cubicBezTo>
                  <a:pt x="2000845" y="244078"/>
                  <a:pt x="1996281" y="228997"/>
                  <a:pt x="1987153" y="217884"/>
                </a:cubicBezTo>
                <a:cubicBezTo>
                  <a:pt x="1978421" y="207169"/>
                  <a:pt x="1965722" y="201811"/>
                  <a:pt x="1949053" y="201811"/>
                </a:cubicBezTo>
                <a:cubicBezTo>
                  <a:pt x="1928415" y="201811"/>
                  <a:pt x="1911945" y="210145"/>
                  <a:pt x="1899642" y="226814"/>
                </a:cubicBezTo>
                <a:cubicBezTo>
                  <a:pt x="1887339" y="243086"/>
                  <a:pt x="1881187" y="264715"/>
                  <a:pt x="1881187" y="291703"/>
                </a:cubicBezTo>
                <a:lnTo>
                  <a:pt x="1881187" y="448270"/>
                </a:lnTo>
                <a:lnTo>
                  <a:pt x="1800820" y="448270"/>
                </a:lnTo>
                <a:lnTo>
                  <a:pt x="1800820" y="263128"/>
                </a:lnTo>
                <a:cubicBezTo>
                  <a:pt x="1800820" y="243681"/>
                  <a:pt x="1796058" y="228600"/>
                  <a:pt x="1786533" y="217884"/>
                </a:cubicBezTo>
                <a:cubicBezTo>
                  <a:pt x="1777008" y="207169"/>
                  <a:pt x="1763514" y="201811"/>
                  <a:pt x="1746052" y="201811"/>
                </a:cubicBezTo>
                <a:cubicBezTo>
                  <a:pt x="1726605" y="201811"/>
                  <a:pt x="1710928" y="210145"/>
                  <a:pt x="1699022" y="226814"/>
                </a:cubicBezTo>
                <a:cubicBezTo>
                  <a:pt x="1687116" y="243483"/>
                  <a:pt x="1681163" y="265112"/>
                  <a:pt x="1681163" y="291703"/>
                </a:cubicBezTo>
                <a:lnTo>
                  <a:pt x="1681163" y="448270"/>
                </a:lnTo>
                <a:lnTo>
                  <a:pt x="1601390" y="448270"/>
                </a:lnTo>
                <a:lnTo>
                  <a:pt x="1601390" y="137517"/>
                </a:lnTo>
                <a:lnTo>
                  <a:pt x="1675805" y="137517"/>
                </a:lnTo>
                <a:lnTo>
                  <a:pt x="1675805" y="176212"/>
                </a:lnTo>
                <a:lnTo>
                  <a:pt x="1681163" y="176212"/>
                </a:lnTo>
                <a:cubicBezTo>
                  <a:pt x="1690688" y="161528"/>
                  <a:pt x="1703784" y="149622"/>
                  <a:pt x="1720453" y="140494"/>
                </a:cubicBezTo>
                <a:cubicBezTo>
                  <a:pt x="1736725" y="131762"/>
                  <a:pt x="1754981" y="127397"/>
                  <a:pt x="1775222" y="127397"/>
                </a:cubicBezTo>
                <a:close/>
                <a:moveTo>
                  <a:pt x="1380530" y="127397"/>
                </a:moveTo>
                <a:cubicBezTo>
                  <a:pt x="1427758" y="127397"/>
                  <a:pt x="1464072" y="138509"/>
                  <a:pt x="1489472" y="160734"/>
                </a:cubicBezTo>
                <a:cubicBezTo>
                  <a:pt x="1514078" y="182562"/>
                  <a:pt x="1526381" y="214511"/>
                  <a:pt x="1526381" y="256579"/>
                </a:cubicBezTo>
                <a:lnTo>
                  <a:pt x="1526381" y="448270"/>
                </a:lnTo>
                <a:lnTo>
                  <a:pt x="1447800" y="448270"/>
                </a:lnTo>
                <a:lnTo>
                  <a:pt x="1447800" y="416719"/>
                </a:lnTo>
                <a:lnTo>
                  <a:pt x="1443037" y="416719"/>
                </a:lnTo>
                <a:cubicBezTo>
                  <a:pt x="1433116" y="429419"/>
                  <a:pt x="1420812" y="439340"/>
                  <a:pt x="1406128" y="446484"/>
                </a:cubicBezTo>
                <a:cubicBezTo>
                  <a:pt x="1391047" y="454025"/>
                  <a:pt x="1373386" y="457795"/>
                  <a:pt x="1353145" y="457795"/>
                </a:cubicBezTo>
                <a:cubicBezTo>
                  <a:pt x="1320205" y="457795"/>
                  <a:pt x="1293217" y="448270"/>
                  <a:pt x="1272183" y="429220"/>
                </a:cubicBezTo>
                <a:cubicBezTo>
                  <a:pt x="1251148" y="410170"/>
                  <a:pt x="1240631" y="384770"/>
                  <a:pt x="1240631" y="353020"/>
                </a:cubicBezTo>
                <a:cubicBezTo>
                  <a:pt x="1240631" y="332383"/>
                  <a:pt x="1245989" y="314126"/>
                  <a:pt x="1256705" y="298251"/>
                </a:cubicBezTo>
                <a:cubicBezTo>
                  <a:pt x="1267023" y="282773"/>
                  <a:pt x="1282105" y="270669"/>
                  <a:pt x="1301948" y="261937"/>
                </a:cubicBezTo>
                <a:cubicBezTo>
                  <a:pt x="1321792" y="253206"/>
                  <a:pt x="1343025" y="248840"/>
                  <a:pt x="1365647" y="248840"/>
                </a:cubicBezTo>
                <a:cubicBezTo>
                  <a:pt x="1397794" y="248840"/>
                  <a:pt x="1425178" y="253603"/>
                  <a:pt x="1447800" y="263128"/>
                </a:cubicBezTo>
                <a:lnTo>
                  <a:pt x="1447800" y="249436"/>
                </a:lnTo>
                <a:cubicBezTo>
                  <a:pt x="1447800" y="232370"/>
                  <a:pt x="1441450" y="218678"/>
                  <a:pt x="1428750" y="208359"/>
                </a:cubicBezTo>
                <a:cubicBezTo>
                  <a:pt x="1415653" y="197644"/>
                  <a:pt x="1398389" y="192286"/>
                  <a:pt x="1376958" y="192286"/>
                </a:cubicBezTo>
                <a:cubicBezTo>
                  <a:pt x="1363067" y="192286"/>
                  <a:pt x="1348978" y="195659"/>
                  <a:pt x="1334691" y="202406"/>
                </a:cubicBezTo>
                <a:cubicBezTo>
                  <a:pt x="1321197" y="208756"/>
                  <a:pt x="1309886" y="217487"/>
                  <a:pt x="1300758" y="228600"/>
                </a:cubicBezTo>
                <a:lnTo>
                  <a:pt x="1249561" y="188714"/>
                </a:lnTo>
                <a:cubicBezTo>
                  <a:pt x="1264245" y="169664"/>
                  <a:pt x="1283097" y="154583"/>
                  <a:pt x="1306115" y="143470"/>
                </a:cubicBezTo>
                <a:cubicBezTo>
                  <a:pt x="1328737" y="132754"/>
                  <a:pt x="1353542" y="127397"/>
                  <a:pt x="1380530" y="127397"/>
                </a:cubicBezTo>
                <a:close/>
                <a:moveTo>
                  <a:pt x="1038820" y="127397"/>
                </a:moveTo>
                <a:cubicBezTo>
                  <a:pt x="1070570" y="127397"/>
                  <a:pt x="1098153" y="134342"/>
                  <a:pt x="1121569" y="148233"/>
                </a:cubicBezTo>
                <a:cubicBezTo>
                  <a:pt x="1144984" y="162123"/>
                  <a:pt x="1162645" y="180975"/>
                  <a:pt x="1174551" y="204787"/>
                </a:cubicBezTo>
                <a:cubicBezTo>
                  <a:pt x="1186458" y="228600"/>
                  <a:pt x="1192411" y="255389"/>
                  <a:pt x="1192411" y="285154"/>
                </a:cubicBezTo>
                <a:cubicBezTo>
                  <a:pt x="1192411" y="294679"/>
                  <a:pt x="1191815" y="303609"/>
                  <a:pt x="1190625" y="311944"/>
                </a:cubicBezTo>
                <a:lnTo>
                  <a:pt x="957262" y="311944"/>
                </a:lnTo>
                <a:cubicBezTo>
                  <a:pt x="961231" y="335756"/>
                  <a:pt x="971153" y="354409"/>
                  <a:pt x="987028" y="367903"/>
                </a:cubicBezTo>
                <a:cubicBezTo>
                  <a:pt x="1002506" y="381000"/>
                  <a:pt x="1021159" y="387548"/>
                  <a:pt x="1042987" y="387548"/>
                </a:cubicBezTo>
                <a:cubicBezTo>
                  <a:pt x="1061244" y="387548"/>
                  <a:pt x="1077119" y="383579"/>
                  <a:pt x="1090612" y="375642"/>
                </a:cubicBezTo>
                <a:cubicBezTo>
                  <a:pt x="1103313" y="368101"/>
                  <a:pt x="1113631" y="357386"/>
                  <a:pt x="1121569" y="343495"/>
                </a:cubicBezTo>
                <a:lnTo>
                  <a:pt x="1186458" y="375047"/>
                </a:lnTo>
                <a:cubicBezTo>
                  <a:pt x="1155105" y="430212"/>
                  <a:pt x="1106884" y="457795"/>
                  <a:pt x="1041797" y="457795"/>
                </a:cubicBezTo>
                <a:cubicBezTo>
                  <a:pt x="1010444" y="457795"/>
                  <a:pt x="982662" y="450850"/>
                  <a:pt x="958453" y="436959"/>
                </a:cubicBezTo>
                <a:cubicBezTo>
                  <a:pt x="933847" y="423069"/>
                  <a:pt x="914400" y="403423"/>
                  <a:pt x="900112" y="378023"/>
                </a:cubicBezTo>
                <a:cubicBezTo>
                  <a:pt x="886222" y="353814"/>
                  <a:pt x="879276" y="325636"/>
                  <a:pt x="879276" y="293489"/>
                </a:cubicBezTo>
                <a:cubicBezTo>
                  <a:pt x="879276" y="264120"/>
                  <a:pt x="886222" y="236537"/>
                  <a:pt x="900112" y="210740"/>
                </a:cubicBezTo>
                <a:cubicBezTo>
                  <a:pt x="913606" y="184944"/>
                  <a:pt x="932656" y="164703"/>
                  <a:pt x="957262" y="150018"/>
                </a:cubicBezTo>
                <a:cubicBezTo>
                  <a:pt x="981869" y="134937"/>
                  <a:pt x="1009055" y="127397"/>
                  <a:pt x="1038820" y="127397"/>
                </a:cubicBezTo>
                <a:close/>
                <a:moveTo>
                  <a:pt x="8186737" y="49411"/>
                </a:moveTo>
                <a:lnTo>
                  <a:pt x="8266509" y="49411"/>
                </a:lnTo>
                <a:lnTo>
                  <a:pt x="8266509" y="137517"/>
                </a:lnTo>
                <a:lnTo>
                  <a:pt x="8342709" y="137517"/>
                </a:lnTo>
                <a:lnTo>
                  <a:pt x="8342709" y="205383"/>
                </a:lnTo>
                <a:lnTo>
                  <a:pt x="8266509" y="205383"/>
                </a:lnTo>
                <a:lnTo>
                  <a:pt x="8266509" y="334565"/>
                </a:lnTo>
                <a:cubicBezTo>
                  <a:pt x="8266509" y="350440"/>
                  <a:pt x="8269882" y="361751"/>
                  <a:pt x="8276629" y="368498"/>
                </a:cubicBezTo>
                <a:cubicBezTo>
                  <a:pt x="8282582" y="374848"/>
                  <a:pt x="8292504" y="378023"/>
                  <a:pt x="8306395" y="378023"/>
                </a:cubicBezTo>
                <a:cubicBezTo>
                  <a:pt x="8313141" y="378023"/>
                  <a:pt x="8319492" y="377031"/>
                  <a:pt x="8325445" y="375047"/>
                </a:cubicBezTo>
                <a:cubicBezTo>
                  <a:pt x="8328620" y="373856"/>
                  <a:pt x="8335168" y="370483"/>
                  <a:pt x="8345090" y="364926"/>
                </a:cubicBezTo>
                <a:lnTo>
                  <a:pt x="8345090" y="442912"/>
                </a:lnTo>
                <a:cubicBezTo>
                  <a:pt x="8328818" y="449659"/>
                  <a:pt x="8310364" y="453033"/>
                  <a:pt x="8289726" y="453033"/>
                </a:cubicBezTo>
                <a:cubicBezTo>
                  <a:pt x="8274248" y="453033"/>
                  <a:pt x="8259960" y="450651"/>
                  <a:pt x="8246863" y="445889"/>
                </a:cubicBezTo>
                <a:cubicBezTo>
                  <a:pt x="8233767" y="441126"/>
                  <a:pt x="8223249" y="434776"/>
                  <a:pt x="8215312" y="426839"/>
                </a:cubicBezTo>
                <a:cubicBezTo>
                  <a:pt x="8196262" y="408583"/>
                  <a:pt x="8186737" y="382587"/>
                  <a:pt x="8186737" y="348853"/>
                </a:cubicBezTo>
                <a:lnTo>
                  <a:pt x="8186737" y="205383"/>
                </a:lnTo>
                <a:lnTo>
                  <a:pt x="8132563" y="205383"/>
                </a:lnTo>
                <a:lnTo>
                  <a:pt x="8132563" y="137517"/>
                </a:lnTo>
                <a:lnTo>
                  <a:pt x="8186737" y="137517"/>
                </a:lnTo>
                <a:close/>
                <a:moveTo>
                  <a:pt x="7215187" y="49411"/>
                </a:moveTo>
                <a:lnTo>
                  <a:pt x="7294959" y="49411"/>
                </a:lnTo>
                <a:lnTo>
                  <a:pt x="7294959" y="137517"/>
                </a:lnTo>
                <a:lnTo>
                  <a:pt x="7371159" y="137517"/>
                </a:lnTo>
                <a:lnTo>
                  <a:pt x="7371159" y="205383"/>
                </a:lnTo>
                <a:lnTo>
                  <a:pt x="7294959" y="205383"/>
                </a:lnTo>
                <a:lnTo>
                  <a:pt x="7294959" y="334565"/>
                </a:lnTo>
                <a:cubicBezTo>
                  <a:pt x="7294959" y="350440"/>
                  <a:pt x="7298332" y="361751"/>
                  <a:pt x="7305079" y="368498"/>
                </a:cubicBezTo>
                <a:cubicBezTo>
                  <a:pt x="7311032" y="374848"/>
                  <a:pt x="7320954" y="378023"/>
                  <a:pt x="7334844" y="378023"/>
                </a:cubicBezTo>
                <a:cubicBezTo>
                  <a:pt x="7341592" y="378023"/>
                  <a:pt x="7347942" y="377031"/>
                  <a:pt x="7353894" y="375047"/>
                </a:cubicBezTo>
                <a:cubicBezTo>
                  <a:pt x="7357070" y="373856"/>
                  <a:pt x="7363618" y="370483"/>
                  <a:pt x="7373540" y="364926"/>
                </a:cubicBezTo>
                <a:lnTo>
                  <a:pt x="7373540" y="442912"/>
                </a:lnTo>
                <a:cubicBezTo>
                  <a:pt x="7357268" y="449659"/>
                  <a:pt x="7338814" y="453033"/>
                  <a:pt x="7318176" y="453033"/>
                </a:cubicBezTo>
                <a:cubicBezTo>
                  <a:pt x="7302698" y="453033"/>
                  <a:pt x="7288410" y="450651"/>
                  <a:pt x="7275314" y="445889"/>
                </a:cubicBezTo>
                <a:cubicBezTo>
                  <a:pt x="7262216" y="441126"/>
                  <a:pt x="7251699" y="434776"/>
                  <a:pt x="7243762" y="426839"/>
                </a:cubicBezTo>
                <a:cubicBezTo>
                  <a:pt x="7224712" y="408583"/>
                  <a:pt x="7215187" y="382587"/>
                  <a:pt x="7215187" y="348853"/>
                </a:cubicBezTo>
                <a:lnTo>
                  <a:pt x="7215187" y="205383"/>
                </a:lnTo>
                <a:lnTo>
                  <a:pt x="7161014" y="205383"/>
                </a:lnTo>
                <a:lnTo>
                  <a:pt x="7161014" y="137517"/>
                </a:lnTo>
                <a:lnTo>
                  <a:pt x="7215187" y="137517"/>
                </a:lnTo>
                <a:close/>
                <a:moveTo>
                  <a:pt x="414337" y="49411"/>
                </a:moveTo>
                <a:lnTo>
                  <a:pt x="494109" y="49411"/>
                </a:lnTo>
                <a:lnTo>
                  <a:pt x="494109" y="137517"/>
                </a:lnTo>
                <a:lnTo>
                  <a:pt x="570309" y="137517"/>
                </a:lnTo>
                <a:lnTo>
                  <a:pt x="570309" y="205383"/>
                </a:lnTo>
                <a:lnTo>
                  <a:pt x="494109" y="205383"/>
                </a:lnTo>
                <a:lnTo>
                  <a:pt x="494109" y="334565"/>
                </a:lnTo>
                <a:cubicBezTo>
                  <a:pt x="494109" y="350440"/>
                  <a:pt x="497483" y="361751"/>
                  <a:pt x="504230" y="368498"/>
                </a:cubicBezTo>
                <a:cubicBezTo>
                  <a:pt x="510183" y="374848"/>
                  <a:pt x="520105" y="378023"/>
                  <a:pt x="533995" y="378023"/>
                </a:cubicBezTo>
                <a:cubicBezTo>
                  <a:pt x="540742" y="378023"/>
                  <a:pt x="547092" y="377031"/>
                  <a:pt x="553045" y="375047"/>
                </a:cubicBezTo>
                <a:cubicBezTo>
                  <a:pt x="556220" y="373856"/>
                  <a:pt x="562769" y="370483"/>
                  <a:pt x="572690" y="364926"/>
                </a:cubicBezTo>
                <a:lnTo>
                  <a:pt x="572690" y="442912"/>
                </a:lnTo>
                <a:cubicBezTo>
                  <a:pt x="556419" y="449659"/>
                  <a:pt x="537964" y="453033"/>
                  <a:pt x="517326" y="453033"/>
                </a:cubicBezTo>
                <a:cubicBezTo>
                  <a:pt x="501848" y="453033"/>
                  <a:pt x="487561" y="450651"/>
                  <a:pt x="474464" y="445889"/>
                </a:cubicBezTo>
                <a:cubicBezTo>
                  <a:pt x="461367" y="441126"/>
                  <a:pt x="450850" y="434776"/>
                  <a:pt x="442912" y="426839"/>
                </a:cubicBezTo>
                <a:cubicBezTo>
                  <a:pt x="423862" y="408583"/>
                  <a:pt x="414337" y="382587"/>
                  <a:pt x="414337" y="348853"/>
                </a:cubicBezTo>
                <a:lnTo>
                  <a:pt x="414337" y="205383"/>
                </a:lnTo>
                <a:lnTo>
                  <a:pt x="360164" y="205383"/>
                </a:lnTo>
                <a:lnTo>
                  <a:pt x="360164" y="137517"/>
                </a:lnTo>
                <a:lnTo>
                  <a:pt x="414337" y="137517"/>
                </a:lnTo>
                <a:close/>
                <a:moveTo>
                  <a:pt x="6640115" y="11906"/>
                </a:moveTo>
                <a:lnTo>
                  <a:pt x="6719887" y="11906"/>
                </a:lnTo>
                <a:lnTo>
                  <a:pt x="6719887" y="122039"/>
                </a:lnTo>
                <a:lnTo>
                  <a:pt x="6714529" y="176212"/>
                </a:lnTo>
                <a:lnTo>
                  <a:pt x="6719887" y="176212"/>
                </a:lnTo>
                <a:cubicBezTo>
                  <a:pt x="6728619" y="161528"/>
                  <a:pt x="6741517" y="149820"/>
                  <a:pt x="6758582" y="141089"/>
                </a:cubicBezTo>
                <a:cubicBezTo>
                  <a:pt x="6776045" y="131961"/>
                  <a:pt x="6794499" y="127397"/>
                  <a:pt x="6813947" y="127397"/>
                </a:cubicBezTo>
                <a:cubicBezTo>
                  <a:pt x="6851649" y="127397"/>
                  <a:pt x="6880622" y="138708"/>
                  <a:pt x="6900862" y="161329"/>
                </a:cubicBezTo>
                <a:cubicBezTo>
                  <a:pt x="6921103" y="183951"/>
                  <a:pt x="6931223" y="215106"/>
                  <a:pt x="6931223" y="254794"/>
                </a:cubicBezTo>
                <a:lnTo>
                  <a:pt x="6931223" y="448270"/>
                </a:lnTo>
                <a:lnTo>
                  <a:pt x="6851451" y="448270"/>
                </a:lnTo>
                <a:lnTo>
                  <a:pt x="6851451" y="264914"/>
                </a:lnTo>
                <a:cubicBezTo>
                  <a:pt x="6851451" y="244673"/>
                  <a:pt x="6846093" y="229195"/>
                  <a:pt x="6835378" y="218479"/>
                </a:cubicBezTo>
                <a:cubicBezTo>
                  <a:pt x="6824265" y="207367"/>
                  <a:pt x="6809978" y="201811"/>
                  <a:pt x="6792515" y="201811"/>
                </a:cubicBezTo>
                <a:cubicBezTo>
                  <a:pt x="6771084" y="201811"/>
                  <a:pt x="6753622" y="210344"/>
                  <a:pt x="6740128" y="227409"/>
                </a:cubicBezTo>
                <a:cubicBezTo>
                  <a:pt x="6726634" y="244475"/>
                  <a:pt x="6719887" y="265509"/>
                  <a:pt x="6719887" y="290512"/>
                </a:cubicBezTo>
                <a:lnTo>
                  <a:pt x="6719887" y="448270"/>
                </a:lnTo>
                <a:lnTo>
                  <a:pt x="6640115" y="448270"/>
                </a:lnTo>
                <a:close/>
                <a:moveTo>
                  <a:pt x="157162" y="1786"/>
                </a:moveTo>
                <a:cubicBezTo>
                  <a:pt x="196453" y="1786"/>
                  <a:pt x="227608" y="11112"/>
                  <a:pt x="250626" y="29765"/>
                </a:cubicBezTo>
                <a:cubicBezTo>
                  <a:pt x="273248" y="48418"/>
                  <a:pt x="288727" y="70048"/>
                  <a:pt x="297061" y="94654"/>
                </a:cubicBezTo>
                <a:lnTo>
                  <a:pt x="225028" y="125015"/>
                </a:lnTo>
                <a:cubicBezTo>
                  <a:pt x="220265" y="111125"/>
                  <a:pt x="212328" y="99814"/>
                  <a:pt x="201215" y="91083"/>
                </a:cubicBezTo>
                <a:cubicBezTo>
                  <a:pt x="189706" y="81954"/>
                  <a:pt x="175418" y="77390"/>
                  <a:pt x="158353" y="77390"/>
                </a:cubicBezTo>
                <a:cubicBezTo>
                  <a:pt x="140097" y="77390"/>
                  <a:pt x="125412" y="81558"/>
                  <a:pt x="114300" y="89892"/>
                </a:cubicBezTo>
                <a:cubicBezTo>
                  <a:pt x="102790" y="98226"/>
                  <a:pt x="97036" y="109140"/>
                  <a:pt x="97036" y="122634"/>
                </a:cubicBezTo>
                <a:cubicBezTo>
                  <a:pt x="97036" y="135731"/>
                  <a:pt x="102394" y="146843"/>
                  <a:pt x="113109" y="155972"/>
                </a:cubicBezTo>
                <a:cubicBezTo>
                  <a:pt x="124619" y="165497"/>
                  <a:pt x="142676" y="174426"/>
                  <a:pt x="167283" y="182761"/>
                </a:cubicBezTo>
                <a:lnTo>
                  <a:pt x="194667" y="191690"/>
                </a:lnTo>
                <a:cubicBezTo>
                  <a:pt x="233164" y="205184"/>
                  <a:pt x="262136" y="222250"/>
                  <a:pt x="281583" y="242887"/>
                </a:cubicBezTo>
                <a:cubicBezTo>
                  <a:pt x="301823" y="264319"/>
                  <a:pt x="311944" y="292298"/>
                  <a:pt x="311944" y="326826"/>
                </a:cubicBezTo>
                <a:cubicBezTo>
                  <a:pt x="311944" y="355798"/>
                  <a:pt x="304602" y="380008"/>
                  <a:pt x="289917" y="399454"/>
                </a:cubicBezTo>
                <a:cubicBezTo>
                  <a:pt x="274439" y="419695"/>
                  <a:pt x="255588" y="434379"/>
                  <a:pt x="233362" y="443508"/>
                </a:cubicBezTo>
                <a:cubicBezTo>
                  <a:pt x="210344" y="453033"/>
                  <a:pt x="186730" y="457795"/>
                  <a:pt x="162520" y="457795"/>
                </a:cubicBezTo>
                <a:cubicBezTo>
                  <a:pt x="124023" y="457795"/>
                  <a:pt x="90289" y="447079"/>
                  <a:pt x="61317" y="425648"/>
                </a:cubicBezTo>
                <a:cubicBezTo>
                  <a:pt x="32345" y="404217"/>
                  <a:pt x="11906" y="373856"/>
                  <a:pt x="0" y="334565"/>
                </a:cubicBezTo>
                <a:lnTo>
                  <a:pt x="77391" y="303609"/>
                </a:lnTo>
                <a:cubicBezTo>
                  <a:pt x="83344" y="327025"/>
                  <a:pt x="93662" y="345479"/>
                  <a:pt x="108347" y="358973"/>
                </a:cubicBezTo>
                <a:cubicBezTo>
                  <a:pt x="123428" y="372864"/>
                  <a:pt x="141684" y="379809"/>
                  <a:pt x="163115" y="379809"/>
                </a:cubicBezTo>
                <a:cubicBezTo>
                  <a:pt x="180975" y="379809"/>
                  <a:pt x="196651" y="375245"/>
                  <a:pt x="210145" y="366117"/>
                </a:cubicBezTo>
                <a:cubicBezTo>
                  <a:pt x="223242" y="357386"/>
                  <a:pt x="229790" y="344686"/>
                  <a:pt x="229790" y="328017"/>
                </a:cubicBezTo>
                <a:cubicBezTo>
                  <a:pt x="229790" y="311348"/>
                  <a:pt x="223639" y="298053"/>
                  <a:pt x="211336" y="288131"/>
                </a:cubicBezTo>
                <a:cubicBezTo>
                  <a:pt x="198636" y="277812"/>
                  <a:pt x="176411" y="266700"/>
                  <a:pt x="144661" y="254794"/>
                </a:cubicBezTo>
                <a:lnTo>
                  <a:pt x="117872" y="245269"/>
                </a:lnTo>
                <a:cubicBezTo>
                  <a:pt x="90091" y="235744"/>
                  <a:pt x="66278" y="220861"/>
                  <a:pt x="46434" y="200620"/>
                </a:cubicBezTo>
                <a:cubicBezTo>
                  <a:pt x="26194" y="179586"/>
                  <a:pt x="16073" y="154186"/>
                  <a:pt x="16073" y="124420"/>
                </a:cubicBezTo>
                <a:cubicBezTo>
                  <a:pt x="16073" y="101401"/>
                  <a:pt x="22026" y="80764"/>
                  <a:pt x="33933" y="62508"/>
                </a:cubicBezTo>
                <a:cubicBezTo>
                  <a:pt x="45839" y="43854"/>
                  <a:pt x="62508" y="29170"/>
                  <a:pt x="83939" y="18454"/>
                </a:cubicBezTo>
                <a:cubicBezTo>
                  <a:pt x="106164" y="7342"/>
                  <a:pt x="130572" y="1786"/>
                  <a:pt x="157162" y="1786"/>
                </a:cubicBezTo>
                <a:close/>
                <a:moveTo>
                  <a:pt x="7056238" y="0"/>
                </a:moveTo>
                <a:cubicBezTo>
                  <a:pt x="7070526" y="0"/>
                  <a:pt x="7082630" y="4961"/>
                  <a:pt x="7092552" y="14883"/>
                </a:cubicBezTo>
                <a:cubicBezTo>
                  <a:pt x="7102474" y="24804"/>
                  <a:pt x="7107436" y="36909"/>
                  <a:pt x="7107436" y="51197"/>
                </a:cubicBezTo>
                <a:cubicBezTo>
                  <a:pt x="7107436" y="65881"/>
                  <a:pt x="7102474" y="78184"/>
                  <a:pt x="7092552" y="88106"/>
                </a:cubicBezTo>
                <a:cubicBezTo>
                  <a:pt x="7082630" y="98028"/>
                  <a:pt x="7070526" y="102989"/>
                  <a:pt x="7056238" y="102989"/>
                </a:cubicBezTo>
                <a:cubicBezTo>
                  <a:pt x="7041951" y="102989"/>
                  <a:pt x="7029846" y="98028"/>
                  <a:pt x="7019924" y="88106"/>
                </a:cubicBezTo>
                <a:cubicBezTo>
                  <a:pt x="7009606" y="77787"/>
                  <a:pt x="7004447" y="65484"/>
                  <a:pt x="7004447" y="51197"/>
                </a:cubicBezTo>
                <a:cubicBezTo>
                  <a:pt x="7004447" y="37306"/>
                  <a:pt x="7009606" y="25201"/>
                  <a:pt x="7019924" y="14883"/>
                </a:cubicBezTo>
                <a:cubicBezTo>
                  <a:pt x="7029846" y="4961"/>
                  <a:pt x="7041951" y="0"/>
                  <a:pt x="7056238" y="0"/>
                </a:cubicBezTo>
                <a:close/>
                <a:moveTo>
                  <a:pt x="4665464" y="0"/>
                </a:moveTo>
                <a:cubicBezTo>
                  <a:pt x="4679751" y="0"/>
                  <a:pt x="4691856" y="4961"/>
                  <a:pt x="4701778" y="14883"/>
                </a:cubicBezTo>
                <a:cubicBezTo>
                  <a:pt x="4711700" y="24804"/>
                  <a:pt x="4716661" y="36909"/>
                  <a:pt x="4716661" y="51197"/>
                </a:cubicBezTo>
                <a:cubicBezTo>
                  <a:pt x="4716661" y="65881"/>
                  <a:pt x="4711700" y="78184"/>
                  <a:pt x="4701778" y="88106"/>
                </a:cubicBezTo>
                <a:cubicBezTo>
                  <a:pt x="4691856" y="98028"/>
                  <a:pt x="4679751" y="102989"/>
                  <a:pt x="4665464" y="102989"/>
                </a:cubicBezTo>
                <a:cubicBezTo>
                  <a:pt x="4651177" y="102989"/>
                  <a:pt x="4639072" y="98028"/>
                  <a:pt x="4629150" y="88106"/>
                </a:cubicBezTo>
                <a:cubicBezTo>
                  <a:pt x="4618831" y="77787"/>
                  <a:pt x="4613672" y="65484"/>
                  <a:pt x="4613672" y="51197"/>
                </a:cubicBezTo>
                <a:cubicBezTo>
                  <a:pt x="4613672" y="37306"/>
                  <a:pt x="4618831" y="25201"/>
                  <a:pt x="4629150" y="14883"/>
                </a:cubicBezTo>
                <a:cubicBezTo>
                  <a:pt x="4639072" y="4961"/>
                  <a:pt x="4651177" y="0"/>
                  <a:pt x="4665464" y="0"/>
                </a:cubicBezTo>
                <a:close/>
              </a:path>
            </a:pathLst>
          </a:custGeom>
          <a:solidFill>
            <a:srgbClr val="417BF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rgbClr val="417BF3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3390EF0-928D-428B-A21B-6B7A0027CC14}"/>
              </a:ext>
            </a:extLst>
          </p:cNvPr>
          <p:cNvGrpSpPr/>
          <p:nvPr/>
        </p:nvGrpSpPr>
        <p:grpSpPr>
          <a:xfrm>
            <a:off x="1551007" y="2409857"/>
            <a:ext cx="8999318" cy="2769817"/>
            <a:chOff x="1551007" y="1855946"/>
            <a:chExt cx="8999318" cy="27698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4B961D-6F64-46AE-9CC6-E3F7FC672716}"/>
                </a:ext>
              </a:extLst>
            </p:cNvPr>
            <p:cNvSpPr/>
            <p:nvPr/>
          </p:nvSpPr>
          <p:spPr>
            <a:xfrm>
              <a:off x="1551007" y="1862993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3F926E9-A9EF-43B0-9A7B-9C95204FF1C7}"/>
                </a:ext>
              </a:extLst>
            </p:cNvPr>
            <p:cNvSpPr/>
            <p:nvPr/>
          </p:nvSpPr>
          <p:spPr>
            <a:xfrm>
              <a:off x="1551007" y="258300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B1933C7-7A8F-4AAE-9B7F-6266838918CB}"/>
                </a:ext>
              </a:extLst>
            </p:cNvPr>
            <p:cNvSpPr/>
            <p:nvPr/>
          </p:nvSpPr>
          <p:spPr>
            <a:xfrm>
              <a:off x="1551007" y="3298967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4376AD-F8DD-4D6D-9666-DB8376956FF2}"/>
                </a:ext>
              </a:extLst>
            </p:cNvPr>
            <p:cNvSpPr/>
            <p:nvPr/>
          </p:nvSpPr>
          <p:spPr>
            <a:xfrm>
              <a:off x="1551007" y="4014932"/>
              <a:ext cx="1549587" cy="5787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7FC115-F44D-49D6-89A5-09A0B2BB2E44}"/>
                </a:ext>
              </a:extLst>
            </p:cNvPr>
            <p:cNvSpPr/>
            <p:nvPr/>
          </p:nvSpPr>
          <p:spPr>
            <a:xfrm>
              <a:off x="3901377" y="1862993"/>
              <a:ext cx="1713053" cy="2730674"/>
            </a:xfrm>
            <a:prstGeom prst="rect">
              <a:avLst/>
            </a:prstGeom>
            <a:solidFill>
              <a:srgbClr val="323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EED8D8-6916-45B6-BDEB-C88D1E367BBB}"/>
                </a:ext>
              </a:extLst>
            </p:cNvPr>
            <p:cNvSpPr/>
            <p:nvPr/>
          </p:nvSpPr>
          <p:spPr>
            <a:xfrm>
              <a:off x="6333481" y="1855946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BB227C1-9503-4DF9-A4E9-664A0021EA86}"/>
                </a:ext>
              </a:extLst>
            </p:cNvPr>
            <p:cNvSpPr/>
            <p:nvPr/>
          </p:nvSpPr>
          <p:spPr>
            <a:xfrm>
              <a:off x="6333481" y="3327019"/>
              <a:ext cx="1713053" cy="1298744"/>
            </a:xfrm>
            <a:prstGeom prst="rect">
              <a:avLst/>
            </a:prstGeom>
            <a:solidFill>
              <a:srgbClr val="417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849772-D7FF-4634-B7CC-E1D0D5971566}"/>
                </a:ext>
              </a:extLst>
            </p:cNvPr>
            <p:cNvSpPr/>
            <p:nvPr/>
          </p:nvSpPr>
          <p:spPr>
            <a:xfrm>
              <a:off x="8837272" y="1855946"/>
              <a:ext cx="1713053" cy="1298744"/>
            </a:xfrm>
            <a:prstGeom prst="rect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56E56BC6-B46C-4679-8D22-4FB60B374A6C}"/>
                </a:ext>
              </a:extLst>
            </p:cNvPr>
            <p:cNvSpPr/>
            <p:nvPr/>
          </p:nvSpPr>
          <p:spPr>
            <a:xfrm>
              <a:off x="3309647" y="3039065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4B8231A9-E021-40CD-9133-95657801052A}"/>
                </a:ext>
              </a:extLst>
            </p:cNvPr>
            <p:cNvSpPr/>
            <p:nvPr/>
          </p:nvSpPr>
          <p:spPr>
            <a:xfrm>
              <a:off x="5774293" y="2402943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row: Right 86">
              <a:extLst>
                <a:ext uri="{FF2B5EF4-FFF2-40B4-BE49-F238E27FC236}">
                  <a16:creationId xmlns:a16="http://schemas.microsoft.com/office/drawing/2014/main" id="{387FE841-3FF0-49A5-A379-4B26A6D1285C}"/>
                </a:ext>
              </a:extLst>
            </p:cNvPr>
            <p:cNvSpPr/>
            <p:nvPr/>
          </p:nvSpPr>
          <p:spPr>
            <a:xfrm>
              <a:off x="5774293" y="3802170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3F3893E1-AEF6-4315-9A1B-F2E875233EA6}"/>
                </a:ext>
              </a:extLst>
            </p:cNvPr>
            <p:cNvSpPr/>
            <p:nvPr/>
          </p:nvSpPr>
          <p:spPr>
            <a:xfrm>
              <a:off x="8242240" y="2459151"/>
              <a:ext cx="428263" cy="369332"/>
            </a:xfrm>
            <a:prstGeom prst="rightArrow">
              <a:avLst/>
            </a:prstGeom>
            <a:solidFill>
              <a:srgbClr val="FFC1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4998C2A-01EE-4ABE-85BE-4A82DC000373}"/>
                </a:ext>
              </a:extLst>
            </p:cNvPr>
            <p:cNvSpPr txBox="1"/>
            <p:nvPr/>
          </p:nvSpPr>
          <p:spPr>
            <a:xfrm>
              <a:off x="4250776" y="2269990"/>
              <a:ext cx="6061004" cy="1915261"/>
            </a:xfrm>
            <a:custGeom>
              <a:avLst/>
              <a:gdLst/>
              <a:ahLst/>
              <a:cxnLst/>
              <a:rect l="l" t="t" r="r" b="b"/>
              <a:pathLst>
                <a:path w="6061004" h="1915261">
                  <a:moveTo>
                    <a:pt x="3135732" y="1808998"/>
                  </a:moveTo>
                  <a:cubicBezTo>
                    <a:pt x="3126803" y="1808998"/>
                    <a:pt x="3118989" y="1811974"/>
                    <a:pt x="3112292" y="1817927"/>
                  </a:cubicBezTo>
                  <a:cubicBezTo>
                    <a:pt x="3106041" y="1823583"/>
                    <a:pt x="3101874" y="1831322"/>
                    <a:pt x="3099790" y="1841145"/>
                  </a:cubicBezTo>
                  <a:lnTo>
                    <a:pt x="3170781" y="1841145"/>
                  </a:lnTo>
                  <a:cubicBezTo>
                    <a:pt x="3170633" y="1836233"/>
                    <a:pt x="3169293" y="1831322"/>
                    <a:pt x="3166763" y="1826411"/>
                  </a:cubicBezTo>
                  <a:cubicBezTo>
                    <a:pt x="3164382" y="1821648"/>
                    <a:pt x="3160587" y="1817555"/>
                    <a:pt x="3155378" y="1814132"/>
                  </a:cubicBezTo>
                  <a:cubicBezTo>
                    <a:pt x="3150169" y="1810709"/>
                    <a:pt x="3143620" y="1808998"/>
                    <a:pt x="3135732" y="1808998"/>
                  </a:cubicBezTo>
                  <a:close/>
                  <a:moveTo>
                    <a:pt x="2920006" y="1808998"/>
                  </a:moveTo>
                  <a:cubicBezTo>
                    <a:pt x="2912862" y="1808998"/>
                    <a:pt x="2906165" y="1810784"/>
                    <a:pt x="2899914" y="1814356"/>
                  </a:cubicBezTo>
                  <a:cubicBezTo>
                    <a:pt x="2893812" y="1817927"/>
                    <a:pt x="2888827" y="1823062"/>
                    <a:pt x="2884957" y="1829759"/>
                  </a:cubicBezTo>
                  <a:cubicBezTo>
                    <a:pt x="2881236" y="1836308"/>
                    <a:pt x="2879376" y="1844196"/>
                    <a:pt x="2879376" y="1853423"/>
                  </a:cubicBezTo>
                  <a:cubicBezTo>
                    <a:pt x="2879376" y="1862501"/>
                    <a:pt x="2881236" y="1870315"/>
                    <a:pt x="2884957" y="1876863"/>
                  </a:cubicBezTo>
                  <a:cubicBezTo>
                    <a:pt x="2888827" y="1883561"/>
                    <a:pt x="2893812" y="1888695"/>
                    <a:pt x="2899914" y="1892267"/>
                  </a:cubicBezTo>
                  <a:cubicBezTo>
                    <a:pt x="2906463" y="1895988"/>
                    <a:pt x="2913160" y="1897848"/>
                    <a:pt x="2920006" y="1897848"/>
                  </a:cubicBezTo>
                  <a:cubicBezTo>
                    <a:pt x="2926852" y="1897848"/>
                    <a:pt x="2933549" y="1895988"/>
                    <a:pt x="2940098" y="1892267"/>
                  </a:cubicBezTo>
                  <a:cubicBezTo>
                    <a:pt x="2946051" y="1888844"/>
                    <a:pt x="2950962" y="1883709"/>
                    <a:pt x="2954832" y="1876863"/>
                  </a:cubicBezTo>
                  <a:cubicBezTo>
                    <a:pt x="2958553" y="1870315"/>
                    <a:pt x="2960413" y="1862501"/>
                    <a:pt x="2960413" y="1853423"/>
                  </a:cubicBezTo>
                  <a:cubicBezTo>
                    <a:pt x="2960413" y="1844196"/>
                    <a:pt x="2958553" y="1836308"/>
                    <a:pt x="2954832" y="1829759"/>
                  </a:cubicBezTo>
                  <a:cubicBezTo>
                    <a:pt x="2950962" y="1822913"/>
                    <a:pt x="2946051" y="1817779"/>
                    <a:pt x="2940098" y="1814356"/>
                  </a:cubicBezTo>
                  <a:cubicBezTo>
                    <a:pt x="2933847" y="1810784"/>
                    <a:pt x="2927150" y="1808998"/>
                    <a:pt x="2920006" y="1808998"/>
                  </a:cubicBezTo>
                  <a:close/>
                  <a:moveTo>
                    <a:pt x="3052910" y="1791585"/>
                  </a:moveTo>
                  <a:cubicBezTo>
                    <a:pt x="3058119" y="1791585"/>
                    <a:pt x="3062732" y="1792403"/>
                    <a:pt x="3066751" y="1794041"/>
                  </a:cubicBezTo>
                  <a:lnTo>
                    <a:pt x="3066751" y="1815025"/>
                  </a:lnTo>
                  <a:cubicBezTo>
                    <a:pt x="3061690" y="1812495"/>
                    <a:pt x="3056184" y="1811230"/>
                    <a:pt x="3050231" y="1811230"/>
                  </a:cubicBezTo>
                  <a:cubicBezTo>
                    <a:pt x="3044724" y="1811230"/>
                    <a:pt x="3039515" y="1812867"/>
                    <a:pt x="3034604" y="1816141"/>
                  </a:cubicBezTo>
                  <a:cubicBezTo>
                    <a:pt x="3029990" y="1819118"/>
                    <a:pt x="3026195" y="1823434"/>
                    <a:pt x="3023218" y="1829090"/>
                  </a:cubicBezTo>
                  <a:cubicBezTo>
                    <a:pt x="3020539" y="1834001"/>
                    <a:pt x="3019200" y="1839805"/>
                    <a:pt x="3019200" y="1846502"/>
                  </a:cubicBezTo>
                  <a:lnTo>
                    <a:pt x="3019200" y="1911689"/>
                  </a:lnTo>
                  <a:lnTo>
                    <a:pt x="2999778" y="1911689"/>
                  </a:lnTo>
                  <a:lnTo>
                    <a:pt x="2999778" y="1795157"/>
                  </a:lnTo>
                  <a:lnTo>
                    <a:pt x="3018084" y="1795157"/>
                  </a:lnTo>
                  <a:lnTo>
                    <a:pt x="3018084" y="1813909"/>
                  </a:lnTo>
                  <a:lnTo>
                    <a:pt x="3019200" y="1813909"/>
                  </a:lnTo>
                  <a:cubicBezTo>
                    <a:pt x="3021284" y="1807658"/>
                    <a:pt x="3025674" y="1802375"/>
                    <a:pt x="3032371" y="1798059"/>
                  </a:cubicBezTo>
                  <a:cubicBezTo>
                    <a:pt x="3038920" y="1793743"/>
                    <a:pt x="3045766" y="1791585"/>
                    <a:pt x="3052910" y="1791585"/>
                  </a:cubicBezTo>
                  <a:close/>
                  <a:moveTo>
                    <a:pt x="3135732" y="1791362"/>
                  </a:moveTo>
                  <a:cubicBezTo>
                    <a:pt x="3146895" y="1791362"/>
                    <a:pt x="3156792" y="1793966"/>
                    <a:pt x="3165424" y="1799175"/>
                  </a:cubicBezTo>
                  <a:cubicBezTo>
                    <a:pt x="3173758" y="1804235"/>
                    <a:pt x="3180158" y="1811230"/>
                    <a:pt x="3184622" y="1820160"/>
                  </a:cubicBezTo>
                  <a:cubicBezTo>
                    <a:pt x="3189236" y="1829387"/>
                    <a:pt x="3191543" y="1839731"/>
                    <a:pt x="3191543" y="1851191"/>
                  </a:cubicBezTo>
                  <a:cubicBezTo>
                    <a:pt x="3191543" y="1852083"/>
                    <a:pt x="3191394" y="1854018"/>
                    <a:pt x="3191096" y="1856995"/>
                  </a:cubicBezTo>
                  <a:lnTo>
                    <a:pt x="3098674" y="1856995"/>
                  </a:lnTo>
                  <a:cubicBezTo>
                    <a:pt x="3099121" y="1865924"/>
                    <a:pt x="3101279" y="1873440"/>
                    <a:pt x="3105148" y="1879542"/>
                  </a:cubicBezTo>
                  <a:cubicBezTo>
                    <a:pt x="3108869" y="1885347"/>
                    <a:pt x="3113706" y="1889886"/>
                    <a:pt x="3119659" y="1893160"/>
                  </a:cubicBezTo>
                  <a:cubicBezTo>
                    <a:pt x="3125463" y="1896285"/>
                    <a:pt x="3131565" y="1897848"/>
                    <a:pt x="3137965" y="1897848"/>
                  </a:cubicBezTo>
                  <a:cubicBezTo>
                    <a:pt x="3153145" y="1897848"/>
                    <a:pt x="3164679" y="1890779"/>
                    <a:pt x="3172567" y="1876640"/>
                  </a:cubicBezTo>
                  <a:lnTo>
                    <a:pt x="3188864" y="1884677"/>
                  </a:lnTo>
                  <a:cubicBezTo>
                    <a:pt x="3183953" y="1894053"/>
                    <a:pt x="3177181" y="1901494"/>
                    <a:pt x="3168549" y="1907001"/>
                  </a:cubicBezTo>
                  <a:cubicBezTo>
                    <a:pt x="3159917" y="1912508"/>
                    <a:pt x="3149499" y="1915261"/>
                    <a:pt x="3137295" y="1915261"/>
                  </a:cubicBezTo>
                  <a:cubicBezTo>
                    <a:pt x="3125984" y="1915261"/>
                    <a:pt x="3116013" y="1912657"/>
                    <a:pt x="3107381" y="1907448"/>
                  </a:cubicBezTo>
                  <a:cubicBezTo>
                    <a:pt x="3098451" y="1902090"/>
                    <a:pt x="3091530" y="1894723"/>
                    <a:pt x="3086619" y="1885347"/>
                  </a:cubicBezTo>
                  <a:cubicBezTo>
                    <a:pt x="3081708" y="1875970"/>
                    <a:pt x="3079252" y="1865404"/>
                    <a:pt x="3079252" y="1853646"/>
                  </a:cubicBezTo>
                  <a:cubicBezTo>
                    <a:pt x="3079252" y="1842335"/>
                    <a:pt x="3081559" y="1831992"/>
                    <a:pt x="3086173" y="1822616"/>
                  </a:cubicBezTo>
                  <a:cubicBezTo>
                    <a:pt x="3090935" y="1812942"/>
                    <a:pt x="3097558" y="1805351"/>
                    <a:pt x="3106041" y="1799845"/>
                  </a:cubicBezTo>
                  <a:cubicBezTo>
                    <a:pt x="3114822" y="1794189"/>
                    <a:pt x="3124719" y="1791362"/>
                    <a:pt x="3135732" y="1791362"/>
                  </a:cubicBezTo>
                  <a:close/>
                  <a:moveTo>
                    <a:pt x="2920006" y="1791362"/>
                  </a:moveTo>
                  <a:cubicBezTo>
                    <a:pt x="2931466" y="1791362"/>
                    <a:pt x="2941735" y="1794115"/>
                    <a:pt x="2950813" y="1799622"/>
                  </a:cubicBezTo>
                  <a:cubicBezTo>
                    <a:pt x="2959892" y="1805128"/>
                    <a:pt x="2967036" y="1812644"/>
                    <a:pt x="2972245" y="1822169"/>
                  </a:cubicBezTo>
                  <a:cubicBezTo>
                    <a:pt x="2977305" y="1831396"/>
                    <a:pt x="2979835" y="1841814"/>
                    <a:pt x="2979835" y="1853423"/>
                  </a:cubicBezTo>
                  <a:cubicBezTo>
                    <a:pt x="2979835" y="1865032"/>
                    <a:pt x="2977305" y="1875449"/>
                    <a:pt x="2972245" y="1884677"/>
                  </a:cubicBezTo>
                  <a:cubicBezTo>
                    <a:pt x="2967036" y="1894202"/>
                    <a:pt x="2959892" y="1901718"/>
                    <a:pt x="2950813" y="1907224"/>
                  </a:cubicBezTo>
                  <a:cubicBezTo>
                    <a:pt x="2942033" y="1912582"/>
                    <a:pt x="2931763" y="1915261"/>
                    <a:pt x="2920006" y="1915261"/>
                  </a:cubicBezTo>
                  <a:cubicBezTo>
                    <a:pt x="2908249" y="1915261"/>
                    <a:pt x="2897979" y="1912582"/>
                    <a:pt x="2889199" y="1907224"/>
                  </a:cubicBezTo>
                  <a:cubicBezTo>
                    <a:pt x="2880120" y="1901718"/>
                    <a:pt x="2872976" y="1894202"/>
                    <a:pt x="2867767" y="1884677"/>
                  </a:cubicBezTo>
                  <a:cubicBezTo>
                    <a:pt x="2862707" y="1875449"/>
                    <a:pt x="2860177" y="1865032"/>
                    <a:pt x="2860177" y="1853423"/>
                  </a:cubicBezTo>
                  <a:cubicBezTo>
                    <a:pt x="2860177" y="1841814"/>
                    <a:pt x="2862707" y="1831396"/>
                    <a:pt x="2867767" y="1822169"/>
                  </a:cubicBezTo>
                  <a:cubicBezTo>
                    <a:pt x="2872976" y="1812644"/>
                    <a:pt x="2880120" y="1805128"/>
                    <a:pt x="2889199" y="1799622"/>
                  </a:cubicBezTo>
                  <a:cubicBezTo>
                    <a:pt x="2898277" y="1794115"/>
                    <a:pt x="2908546" y="1791362"/>
                    <a:pt x="2920006" y="1791362"/>
                  </a:cubicBezTo>
                  <a:close/>
                  <a:moveTo>
                    <a:pt x="2715442" y="1791362"/>
                  </a:moveTo>
                  <a:cubicBezTo>
                    <a:pt x="2725562" y="1791362"/>
                    <a:pt x="2734641" y="1793594"/>
                    <a:pt x="2742677" y="1798059"/>
                  </a:cubicBezTo>
                  <a:cubicBezTo>
                    <a:pt x="2750565" y="1802375"/>
                    <a:pt x="2756221" y="1808551"/>
                    <a:pt x="2759644" y="1816588"/>
                  </a:cubicBezTo>
                  <a:lnTo>
                    <a:pt x="2742901" y="1824401"/>
                  </a:lnTo>
                  <a:cubicBezTo>
                    <a:pt x="2737692" y="1813983"/>
                    <a:pt x="2728464" y="1808774"/>
                    <a:pt x="2715219" y="1808774"/>
                  </a:cubicBezTo>
                  <a:cubicBezTo>
                    <a:pt x="2708968" y="1808774"/>
                    <a:pt x="2703312" y="1810263"/>
                    <a:pt x="2698252" y="1813239"/>
                  </a:cubicBezTo>
                  <a:cubicBezTo>
                    <a:pt x="2693490" y="1816067"/>
                    <a:pt x="2691108" y="1819862"/>
                    <a:pt x="2691108" y="1824625"/>
                  </a:cubicBezTo>
                  <a:cubicBezTo>
                    <a:pt x="2691108" y="1828792"/>
                    <a:pt x="2692820" y="1832215"/>
                    <a:pt x="2696243" y="1834894"/>
                  </a:cubicBezTo>
                  <a:cubicBezTo>
                    <a:pt x="2699666" y="1837573"/>
                    <a:pt x="2704652" y="1839805"/>
                    <a:pt x="2711200" y="1841591"/>
                  </a:cubicBezTo>
                  <a:lnTo>
                    <a:pt x="2728167" y="1845833"/>
                  </a:lnTo>
                  <a:cubicBezTo>
                    <a:pt x="2739775" y="1848809"/>
                    <a:pt x="2748407" y="1853125"/>
                    <a:pt x="2754063" y="1858781"/>
                  </a:cubicBezTo>
                  <a:cubicBezTo>
                    <a:pt x="2759867" y="1864585"/>
                    <a:pt x="2762769" y="1871580"/>
                    <a:pt x="2762769" y="1879766"/>
                  </a:cubicBezTo>
                  <a:cubicBezTo>
                    <a:pt x="2762769" y="1886760"/>
                    <a:pt x="2760686" y="1893011"/>
                    <a:pt x="2756518" y="1898518"/>
                  </a:cubicBezTo>
                  <a:cubicBezTo>
                    <a:pt x="2752500" y="1903876"/>
                    <a:pt x="2746919" y="1908043"/>
                    <a:pt x="2739775" y="1911019"/>
                  </a:cubicBezTo>
                  <a:cubicBezTo>
                    <a:pt x="2733078" y="1913847"/>
                    <a:pt x="2725339" y="1915261"/>
                    <a:pt x="2716558" y="1915261"/>
                  </a:cubicBezTo>
                  <a:cubicBezTo>
                    <a:pt x="2704056" y="1915261"/>
                    <a:pt x="2693564" y="1912359"/>
                    <a:pt x="2685081" y="1906555"/>
                  </a:cubicBezTo>
                  <a:cubicBezTo>
                    <a:pt x="2677044" y="1901048"/>
                    <a:pt x="2671165" y="1893532"/>
                    <a:pt x="2667445" y="1884007"/>
                  </a:cubicBezTo>
                  <a:lnTo>
                    <a:pt x="2684634" y="1876194"/>
                  </a:lnTo>
                  <a:cubicBezTo>
                    <a:pt x="2687611" y="1883337"/>
                    <a:pt x="2691927" y="1888770"/>
                    <a:pt x="2697582" y="1892490"/>
                  </a:cubicBezTo>
                  <a:cubicBezTo>
                    <a:pt x="2703536" y="1896360"/>
                    <a:pt x="2709861" y="1898295"/>
                    <a:pt x="2716558" y="1898295"/>
                  </a:cubicBezTo>
                  <a:cubicBezTo>
                    <a:pt x="2723851" y="1898295"/>
                    <a:pt x="2730101" y="1896806"/>
                    <a:pt x="2735310" y="1893830"/>
                  </a:cubicBezTo>
                  <a:cubicBezTo>
                    <a:pt x="2740519" y="1890853"/>
                    <a:pt x="2743124" y="1886612"/>
                    <a:pt x="2743124" y="1881105"/>
                  </a:cubicBezTo>
                  <a:cubicBezTo>
                    <a:pt x="2743124" y="1876194"/>
                    <a:pt x="2741040" y="1872250"/>
                    <a:pt x="2736873" y="1869273"/>
                  </a:cubicBezTo>
                  <a:cubicBezTo>
                    <a:pt x="2733004" y="1866445"/>
                    <a:pt x="2726529" y="1863915"/>
                    <a:pt x="2717451" y="1861683"/>
                  </a:cubicBezTo>
                  <a:lnTo>
                    <a:pt x="2703163" y="1857888"/>
                  </a:lnTo>
                  <a:cubicBezTo>
                    <a:pt x="2693936" y="1855655"/>
                    <a:pt x="2686346" y="1851786"/>
                    <a:pt x="2680393" y="1846279"/>
                  </a:cubicBezTo>
                  <a:cubicBezTo>
                    <a:pt x="2674440" y="1840773"/>
                    <a:pt x="2671463" y="1833703"/>
                    <a:pt x="2671463" y="1825071"/>
                  </a:cubicBezTo>
                  <a:cubicBezTo>
                    <a:pt x="2671463" y="1818523"/>
                    <a:pt x="2673472" y="1812644"/>
                    <a:pt x="2677491" y="1807435"/>
                  </a:cubicBezTo>
                  <a:cubicBezTo>
                    <a:pt x="2681658" y="1802226"/>
                    <a:pt x="2687016" y="1798282"/>
                    <a:pt x="2693564" y="1795603"/>
                  </a:cubicBezTo>
                  <a:cubicBezTo>
                    <a:pt x="2700708" y="1792775"/>
                    <a:pt x="2708000" y="1791362"/>
                    <a:pt x="2715442" y="1791362"/>
                  </a:cubicBezTo>
                  <a:close/>
                  <a:moveTo>
                    <a:pt x="2792981" y="1762117"/>
                  </a:moveTo>
                  <a:lnTo>
                    <a:pt x="2812403" y="1762117"/>
                  </a:lnTo>
                  <a:lnTo>
                    <a:pt x="2812403" y="1795157"/>
                  </a:lnTo>
                  <a:lnTo>
                    <a:pt x="2840978" y="1795157"/>
                  </a:lnTo>
                  <a:lnTo>
                    <a:pt x="2840978" y="1812793"/>
                  </a:lnTo>
                  <a:lnTo>
                    <a:pt x="2812403" y="1812793"/>
                  </a:lnTo>
                  <a:lnTo>
                    <a:pt x="2812403" y="1876194"/>
                  </a:lnTo>
                  <a:cubicBezTo>
                    <a:pt x="2812403" y="1882742"/>
                    <a:pt x="2813594" y="1887505"/>
                    <a:pt x="2815975" y="1890481"/>
                  </a:cubicBezTo>
                  <a:cubicBezTo>
                    <a:pt x="2818803" y="1893755"/>
                    <a:pt x="2823045" y="1895392"/>
                    <a:pt x="2828700" y="1895392"/>
                  </a:cubicBezTo>
                  <a:cubicBezTo>
                    <a:pt x="2833611" y="1895392"/>
                    <a:pt x="2837853" y="1894127"/>
                    <a:pt x="2841425" y="1891597"/>
                  </a:cubicBezTo>
                  <a:lnTo>
                    <a:pt x="2841425" y="1910573"/>
                  </a:lnTo>
                  <a:cubicBezTo>
                    <a:pt x="2839341" y="1911615"/>
                    <a:pt x="2837034" y="1912359"/>
                    <a:pt x="2834504" y="1912805"/>
                  </a:cubicBezTo>
                  <a:cubicBezTo>
                    <a:pt x="2832123" y="1913252"/>
                    <a:pt x="2829072" y="1913475"/>
                    <a:pt x="2825351" y="1913475"/>
                  </a:cubicBezTo>
                  <a:cubicBezTo>
                    <a:pt x="2820440" y="1913475"/>
                    <a:pt x="2816050" y="1912731"/>
                    <a:pt x="2812180" y="1911243"/>
                  </a:cubicBezTo>
                  <a:cubicBezTo>
                    <a:pt x="2808013" y="1909606"/>
                    <a:pt x="2804664" y="1907522"/>
                    <a:pt x="2802134" y="1904992"/>
                  </a:cubicBezTo>
                  <a:cubicBezTo>
                    <a:pt x="2796032" y="1899188"/>
                    <a:pt x="2792981" y="1891225"/>
                    <a:pt x="2792981" y="1881105"/>
                  </a:cubicBezTo>
                  <a:lnTo>
                    <a:pt x="2792981" y="1812793"/>
                  </a:lnTo>
                  <a:lnTo>
                    <a:pt x="2772666" y="1812793"/>
                  </a:lnTo>
                  <a:lnTo>
                    <a:pt x="2772666" y="1795157"/>
                  </a:lnTo>
                  <a:lnTo>
                    <a:pt x="2792981" y="1795157"/>
                  </a:lnTo>
                  <a:close/>
                  <a:moveTo>
                    <a:pt x="3121296" y="1576751"/>
                  </a:moveTo>
                  <a:cubicBezTo>
                    <a:pt x="3110580" y="1576751"/>
                    <a:pt x="3102544" y="1578984"/>
                    <a:pt x="3097186" y="1583449"/>
                  </a:cubicBezTo>
                  <a:cubicBezTo>
                    <a:pt x="3091828" y="1587914"/>
                    <a:pt x="3089149" y="1593569"/>
                    <a:pt x="3089149" y="1600415"/>
                  </a:cubicBezTo>
                  <a:cubicBezTo>
                    <a:pt x="3089149" y="1606815"/>
                    <a:pt x="3091605" y="1612024"/>
                    <a:pt x="3096516" y="1616042"/>
                  </a:cubicBezTo>
                  <a:cubicBezTo>
                    <a:pt x="3101428" y="1620060"/>
                    <a:pt x="3107604" y="1622070"/>
                    <a:pt x="3115045" y="1622070"/>
                  </a:cubicBezTo>
                  <a:cubicBezTo>
                    <a:pt x="3121594" y="1622070"/>
                    <a:pt x="3127696" y="1620358"/>
                    <a:pt x="3133351" y="1616935"/>
                  </a:cubicBezTo>
                  <a:cubicBezTo>
                    <a:pt x="3139007" y="1613512"/>
                    <a:pt x="3143471" y="1609047"/>
                    <a:pt x="3146746" y="1603540"/>
                  </a:cubicBezTo>
                  <a:cubicBezTo>
                    <a:pt x="3150020" y="1598034"/>
                    <a:pt x="3151657" y="1591857"/>
                    <a:pt x="3151657" y="1585011"/>
                  </a:cubicBezTo>
                  <a:cubicBezTo>
                    <a:pt x="3148085" y="1582630"/>
                    <a:pt x="3143620" y="1580621"/>
                    <a:pt x="3138262" y="1578984"/>
                  </a:cubicBezTo>
                  <a:cubicBezTo>
                    <a:pt x="3133202" y="1577496"/>
                    <a:pt x="3127547" y="1576751"/>
                    <a:pt x="3121296" y="1576751"/>
                  </a:cubicBezTo>
                  <a:close/>
                  <a:moveTo>
                    <a:pt x="2911746" y="1576751"/>
                  </a:moveTo>
                  <a:cubicBezTo>
                    <a:pt x="2901030" y="1576751"/>
                    <a:pt x="2892994" y="1578984"/>
                    <a:pt x="2887636" y="1583449"/>
                  </a:cubicBezTo>
                  <a:cubicBezTo>
                    <a:pt x="2882278" y="1587914"/>
                    <a:pt x="2879599" y="1593569"/>
                    <a:pt x="2879599" y="1600415"/>
                  </a:cubicBezTo>
                  <a:cubicBezTo>
                    <a:pt x="2879599" y="1606815"/>
                    <a:pt x="2882055" y="1612024"/>
                    <a:pt x="2886966" y="1616042"/>
                  </a:cubicBezTo>
                  <a:cubicBezTo>
                    <a:pt x="2891878" y="1620060"/>
                    <a:pt x="2898054" y="1622070"/>
                    <a:pt x="2905495" y="1622070"/>
                  </a:cubicBezTo>
                  <a:cubicBezTo>
                    <a:pt x="2912044" y="1622070"/>
                    <a:pt x="2918146" y="1620358"/>
                    <a:pt x="2923801" y="1616935"/>
                  </a:cubicBezTo>
                  <a:cubicBezTo>
                    <a:pt x="2929457" y="1613512"/>
                    <a:pt x="2933921" y="1609047"/>
                    <a:pt x="2937196" y="1603540"/>
                  </a:cubicBezTo>
                  <a:cubicBezTo>
                    <a:pt x="2940470" y="1598034"/>
                    <a:pt x="2942107" y="1591857"/>
                    <a:pt x="2942107" y="1585011"/>
                  </a:cubicBezTo>
                  <a:cubicBezTo>
                    <a:pt x="2938535" y="1582630"/>
                    <a:pt x="2934070" y="1580621"/>
                    <a:pt x="2928712" y="1578984"/>
                  </a:cubicBezTo>
                  <a:cubicBezTo>
                    <a:pt x="2923652" y="1577496"/>
                    <a:pt x="2917997" y="1576751"/>
                    <a:pt x="2911746" y="1576751"/>
                  </a:cubicBezTo>
                  <a:close/>
                  <a:moveTo>
                    <a:pt x="3119510" y="1515137"/>
                  </a:moveTo>
                  <a:cubicBezTo>
                    <a:pt x="3135286" y="1515137"/>
                    <a:pt x="3147713" y="1519304"/>
                    <a:pt x="3156792" y="1527638"/>
                  </a:cubicBezTo>
                  <a:cubicBezTo>
                    <a:pt x="3165721" y="1535824"/>
                    <a:pt x="3170186" y="1547135"/>
                    <a:pt x="3170186" y="1561571"/>
                  </a:cubicBezTo>
                  <a:lnTo>
                    <a:pt x="3170186" y="1635464"/>
                  </a:lnTo>
                  <a:lnTo>
                    <a:pt x="3151657" y="1635464"/>
                  </a:lnTo>
                  <a:lnTo>
                    <a:pt x="3151657" y="1618721"/>
                  </a:lnTo>
                  <a:lnTo>
                    <a:pt x="3150764" y="1618721"/>
                  </a:lnTo>
                  <a:cubicBezTo>
                    <a:pt x="3147341" y="1624525"/>
                    <a:pt x="3142355" y="1629362"/>
                    <a:pt x="3135807" y="1633232"/>
                  </a:cubicBezTo>
                  <a:cubicBezTo>
                    <a:pt x="3129407" y="1637101"/>
                    <a:pt x="3121817" y="1639036"/>
                    <a:pt x="3113036" y="1639036"/>
                  </a:cubicBezTo>
                  <a:cubicBezTo>
                    <a:pt x="3104404" y="1639036"/>
                    <a:pt x="3096814" y="1637399"/>
                    <a:pt x="3090265" y="1634125"/>
                  </a:cubicBezTo>
                  <a:cubicBezTo>
                    <a:pt x="3083419" y="1630702"/>
                    <a:pt x="3078210" y="1626088"/>
                    <a:pt x="3074638" y="1620284"/>
                  </a:cubicBezTo>
                  <a:cubicBezTo>
                    <a:pt x="3071067" y="1614479"/>
                    <a:pt x="3069281" y="1607782"/>
                    <a:pt x="3069281" y="1600192"/>
                  </a:cubicBezTo>
                  <a:cubicBezTo>
                    <a:pt x="3069281" y="1587839"/>
                    <a:pt x="3073894" y="1578240"/>
                    <a:pt x="3083122" y="1571394"/>
                  </a:cubicBezTo>
                  <a:cubicBezTo>
                    <a:pt x="3092647" y="1564399"/>
                    <a:pt x="3104404" y="1560901"/>
                    <a:pt x="3118394" y="1560901"/>
                  </a:cubicBezTo>
                  <a:cubicBezTo>
                    <a:pt x="3125687" y="1560901"/>
                    <a:pt x="3132235" y="1561645"/>
                    <a:pt x="3138039" y="1563134"/>
                  </a:cubicBezTo>
                  <a:cubicBezTo>
                    <a:pt x="3143992" y="1564622"/>
                    <a:pt x="3148532" y="1566408"/>
                    <a:pt x="3151657" y="1568491"/>
                  </a:cubicBezTo>
                  <a:lnTo>
                    <a:pt x="3151657" y="1561348"/>
                  </a:lnTo>
                  <a:cubicBezTo>
                    <a:pt x="3151657" y="1552865"/>
                    <a:pt x="3148680" y="1545944"/>
                    <a:pt x="3142727" y="1540586"/>
                  </a:cubicBezTo>
                  <a:cubicBezTo>
                    <a:pt x="3136774" y="1535228"/>
                    <a:pt x="3129035" y="1532549"/>
                    <a:pt x="3119510" y="1532549"/>
                  </a:cubicBezTo>
                  <a:cubicBezTo>
                    <a:pt x="3113111" y="1532549"/>
                    <a:pt x="3107157" y="1533963"/>
                    <a:pt x="3101651" y="1536791"/>
                  </a:cubicBezTo>
                  <a:cubicBezTo>
                    <a:pt x="3095846" y="1539768"/>
                    <a:pt x="3091456" y="1543712"/>
                    <a:pt x="3088479" y="1548623"/>
                  </a:cubicBezTo>
                  <a:lnTo>
                    <a:pt x="3073745" y="1537684"/>
                  </a:lnTo>
                  <a:cubicBezTo>
                    <a:pt x="3078210" y="1530838"/>
                    <a:pt x="3084536" y="1525331"/>
                    <a:pt x="3092721" y="1521164"/>
                  </a:cubicBezTo>
                  <a:cubicBezTo>
                    <a:pt x="3100758" y="1517146"/>
                    <a:pt x="3109687" y="1515137"/>
                    <a:pt x="3119510" y="1515137"/>
                  </a:cubicBezTo>
                  <a:close/>
                  <a:moveTo>
                    <a:pt x="2909960" y="1515137"/>
                  </a:moveTo>
                  <a:cubicBezTo>
                    <a:pt x="2925736" y="1515137"/>
                    <a:pt x="2938163" y="1519304"/>
                    <a:pt x="2947242" y="1527638"/>
                  </a:cubicBezTo>
                  <a:cubicBezTo>
                    <a:pt x="2956171" y="1535824"/>
                    <a:pt x="2960636" y="1547135"/>
                    <a:pt x="2960636" y="1561571"/>
                  </a:cubicBezTo>
                  <a:lnTo>
                    <a:pt x="2960636" y="1635464"/>
                  </a:lnTo>
                  <a:lnTo>
                    <a:pt x="2942107" y="1635464"/>
                  </a:lnTo>
                  <a:lnTo>
                    <a:pt x="2942107" y="1618721"/>
                  </a:lnTo>
                  <a:lnTo>
                    <a:pt x="2941214" y="1618721"/>
                  </a:lnTo>
                  <a:cubicBezTo>
                    <a:pt x="2937791" y="1624525"/>
                    <a:pt x="2932805" y="1629362"/>
                    <a:pt x="2926257" y="1633232"/>
                  </a:cubicBezTo>
                  <a:cubicBezTo>
                    <a:pt x="2919857" y="1637101"/>
                    <a:pt x="2912267" y="1639036"/>
                    <a:pt x="2903486" y="1639036"/>
                  </a:cubicBezTo>
                  <a:cubicBezTo>
                    <a:pt x="2894854" y="1639036"/>
                    <a:pt x="2887264" y="1637399"/>
                    <a:pt x="2880715" y="1634125"/>
                  </a:cubicBezTo>
                  <a:cubicBezTo>
                    <a:pt x="2873869" y="1630702"/>
                    <a:pt x="2868660" y="1626088"/>
                    <a:pt x="2865088" y="1620284"/>
                  </a:cubicBezTo>
                  <a:cubicBezTo>
                    <a:pt x="2861517" y="1614479"/>
                    <a:pt x="2859731" y="1607782"/>
                    <a:pt x="2859731" y="1600192"/>
                  </a:cubicBezTo>
                  <a:cubicBezTo>
                    <a:pt x="2859731" y="1587839"/>
                    <a:pt x="2864344" y="1578240"/>
                    <a:pt x="2873572" y="1571394"/>
                  </a:cubicBezTo>
                  <a:cubicBezTo>
                    <a:pt x="2883097" y="1564399"/>
                    <a:pt x="2894854" y="1560901"/>
                    <a:pt x="2908844" y="1560901"/>
                  </a:cubicBezTo>
                  <a:cubicBezTo>
                    <a:pt x="2916137" y="1560901"/>
                    <a:pt x="2922685" y="1561645"/>
                    <a:pt x="2928489" y="1563134"/>
                  </a:cubicBezTo>
                  <a:cubicBezTo>
                    <a:pt x="2934442" y="1564622"/>
                    <a:pt x="2938982" y="1566408"/>
                    <a:pt x="2942107" y="1568491"/>
                  </a:cubicBezTo>
                  <a:lnTo>
                    <a:pt x="2942107" y="1561348"/>
                  </a:lnTo>
                  <a:cubicBezTo>
                    <a:pt x="2942107" y="1552865"/>
                    <a:pt x="2939130" y="1545944"/>
                    <a:pt x="2933177" y="1540586"/>
                  </a:cubicBezTo>
                  <a:cubicBezTo>
                    <a:pt x="2927224" y="1535228"/>
                    <a:pt x="2919485" y="1532549"/>
                    <a:pt x="2909960" y="1532549"/>
                  </a:cubicBezTo>
                  <a:cubicBezTo>
                    <a:pt x="2903561" y="1532549"/>
                    <a:pt x="2897607" y="1533963"/>
                    <a:pt x="2892101" y="1536791"/>
                  </a:cubicBezTo>
                  <a:cubicBezTo>
                    <a:pt x="2886296" y="1539768"/>
                    <a:pt x="2881906" y="1543712"/>
                    <a:pt x="2878929" y="1548623"/>
                  </a:cubicBezTo>
                  <a:lnTo>
                    <a:pt x="2864195" y="1537684"/>
                  </a:lnTo>
                  <a:cubicBezTo>
                    <a:pt x="2868660" y="1530838"/>
                    <a:pt x="2874986" y="1525331"/>
                    <a:pt x="2883171" y="1521164"/>
                  </a:cubicBezTo>
                  <a:cubicBezTo>
                    <a:pt x="2891208" y="1517146"/>
                    <a:pt x="2900137" y="1515137"/>
                    <a:pt x="2909960" y="1515137"/>
                  </a:cubicBezTo>
                  <a:close/>
                  <a:moveTo>
                    <a:pt x="2727720" y="1490357"/>
                  </a:moveTo>
                  <a:lnTo>
                    <a:pt x="2727720" y="1616935"/>
                  </a:lnTo>
                  <a:lnTo>
                    <a:pt x="2757635" y="1616935"/>
                  </a:lnTo>
                  <a:cubicBezTo>
                    <a:pt x="2776833" y="1616935"/>
                    <a:pt x="2792163" y="1611354"/>
                    <a:pt x="2803622" y="1600192"/>
                  </a:cubicBezTo>
                  <a:cubicBezTo>
                    <a:pt x="2815082" y="1589030"/>
                    <a:pt x="2820812" y="1573477"/>
                    <a:pt x="2820812" y="1553534"/>
                  </a:cubicBezTo>
                  <a:cubicBezTo>
                    <a:pt x="2820812" y="1533740"/>
                    <a:pt x="2815082" y="1518262"/>
                    <a:pt x="2803622" y="1507100"/>
                  </a:cubicBezTo>
                  <a:cubicBezTo>
                    <a:pt x="2792163" y="1495938"/>
                    <a:pt x="2776833" y="1490357"/>
                    <a:pt x="2757635" y="1490357"/>
                  </a:cubicBezTo>
                  <a:close/>
                  <a:moveTo>
                    <a:pt x="3002531" y="1485892"/>
                  </a:moveTo>
                  <a:lnTo>
                    <a:pt x="3021953" y="1485892"/>
                  </a:lnTo>
                  <a:lnTo>
                    <a:pt x="3021953" y="1518932"/>
                  </a:lnTo>
                  <a:lnTo>
                    <a:pt x="3050528" y="1518932"/>
                  </a:lnTo>
                  <a:lnTo>
                    <a:pt x="3050528" y="1536568"/>
                  </a:lnTo>
                  <a:lnTo>
                    <a:pt x="3021953" y="1536568"/>
                  </a:lnTo>
                  <a:lnTo>
                    <a:pt x="3021953" y="1599969"/>
                  </a:lnTo>
                  <a:cubicBezTo>
                    <a:pt x="3021953" y="1606517"/>
                    <a:pt x="3023144" y="1611280"/>
                    <a:pt x="3025525" y="1614256"/>
                  </a:cubicBezTo>
                  <a:cubicBezTo>
                    <a:pt x="3028353" y="1617530"/>
                    <a:pt x="3032595" y="1619167"/>
                    <a:pt x="3038250" y="1619167"/>
                  </a:cubicBezTo>
                  <a:cubicBezTo>
                    <a:pt x="3043161" y="1619167"/>
                    <a:pt x="3047403" y="1617902"/>
                    <a:pt x="3050975" y="1615372"/>
                  </a:cubicBezTo>
                  <a:lnTo>
                    <a:pt x="3050975" y="1634348"/>
                  </a:lnTo>
                  <a:cubicBezTo>
                    <a:pt x="3048891" y="1635390"/>
                    <a:pt x="3046584" y="1636134"/>
                    <a:pt x="3044054" y="1636580"/>
                  </a:cubicBezTo>
                  <a:cubicBezTo>
                    <a:pt x="3041673" y="1637027"/>
                    <a:pt x="3038622" y="1637250"/>
                    <a:pt x="3034901" y="1637250"/>
                  </a:cubicBezTo>
                  <a:cubicBezTo>
                    <a:pt x="3029990" y="1637250"/>
                    <a:pt x="3025600" y="1636506"/>
                    <a:pt x="3021730" y="1635018"/>
                  </a:cubicBezTo>
                  <a:cubicBezTo>
                    <a:pt x="3017563" y="1633381"/>
                    <a:pt x="3014214" y="1631297"/>
                    <a:pt x="3011684" y="1628767"/>
                  </a:cubicBezTo>
                  <a:cubicBezTo>
                    <a:pt x="3005582" y="1622963"/>
                    <a:pt x="3002531" y="1615000"/>
                    <a:pt x="3002531" y="1604880"/>
                  </a:cubicBezTo>
                  <a:lnTo>
                    <a:pt x="3002531" y="1536568"/>
                  </a:lnTo>
                  <a:lnTo>
                    <a:pt x="2982216" y="1536568"/>
                  </a:lnTo>
                  <a:lnTo>
                    <a:pt x="2982216" y="1518932"/>
                  </a:lnTo>
                  <a:lnTo>
                    <a:pt x="3002531" y="1518932"/>
                  </a:lnTo>
                  <a:close/>
                  <a:moveTo>
                    <a:pt x="2708298" y="1471828"/>
                  </a:moveTo>
                  <a:lnTo>
                    <a:pt x="2757635" y="1471828"/>
                  </a:lnTo>
                  <a:cubicBezTo>
                    <a:pt x="2774601" y="1471828"/>
                    <a:pt x="2789261" y="1475251"/>
                    <a:pt x="2801613" y="1482097"/>
                  </a:cubicBezTo>
                  <a:cubicBezTo>
                    <a:pt x="2813966" y="1488943"/>
                    <a:pt x="2823565" y="1498617"/>
                    <a:pt x="2830412" y="1511118"/>
                  </a:cubicBezTo>
                  <a:cubicBezTo>
                    <a:pt x="2837109" y="1523471"/>
                    <a:pt x="2840457" y="1537610"/>
                    <a:pt x="2840457" y="1553534"/>
                  </a:cubicBezTo>
                  <a:cubicBezTo>
                    <a:pt x="2840457" y="1569757"/>
                    <a:pt x="2837109" y="1583970"/>
                    <a:pt x="2830412" y="1596174"/>
                  </a:cubicBezTo>
                  <a:cubicBezTo>
                    <a:pt x="2823714" y="1608377"/>
                    <a:pt x="2814115" y="1617977"/>
                    <a:pt x="2801613" y="1624972"/>
                  </a:cubicBezTo>
                  <a:cubicBezTo>
                    <a:pt x="2788963" y="1631967"/>
                    <a:pt x="2774303" y="1635464"/>
                    <a:pt x="2757635" y="1635464"/>
                  </a:cubicBezTo>
                  <a:lnTo>
                    <a:pt x="2708298" y="1635464"/>
                  </a:lnTo>
                  <a:close/>
                  <a:moveTo>
                    <a:pt x="694135" y="1334695"/>
                  </a:moveTo>
                  <a:cubicBezTo>
                    <a:pt x="685205" y="1334695"/>
                    <a:pt x="677391" y="1337671"/>
                    <a:pt x="670694" y="1343624"/>
                  </a:cubicBezTo>
                  <a:cubicBezTo>
                    <a:pt x="664443" y="1349280"/>
                    <a:pt x="660276" y="1357019"/>
                    <a:pt x="658193" y="1366842"/>
                  </a:cubicBezTo>
                  <a:lnTo>
                    <a:pt x="729184" y="1366842"/>
                  </a:lnTo>
                  <a:cubicBezTo>
                    <a:pt x="729035" y="1361930"/>
                    <a:pt x="727695" y="1357019"/>
                    <a:pt x="725165" y="1352108"/>
                  </a:cubicBezTo>
                  <a:cubicBezTo>
                    <a:pt x="722784" y="1347345"/>
                    <a:pt x="718989" y="1343252"/>
                    <a:pt x="713780" y="1339829"/>
                  </a:cubicBezTo>
                  <a:cubicBezTo>
                    <a:pt x="708571" y="1336406"/>
                    <a:pt x="702022" y="1334695"/>
                    <a:pt x="694135" y="1334695"/>
                  </a:cubicBezTo>
                  <a:close/>
                  <a:moveTo>
                    <a:pt x="449833" y="1334695"/>
                  </a:moveTo>
                  <a:cubicBezTo>
                    <a:pt x="442689" y="1334695"/>
                    <a:pt x="435992" y="1336481"/>
                    <a:pt x="429741" y="1340053"/>
                  </a:cubicBezTo>
                  <a:cubicBezTo>
                    <a:pt x="423639" y="1343624"/>
                    <a:pt x="418654" y="1348759"/>
                    <a:pt x="414784" y="1355456"/>
                  </a:cubicBezTo>
                  <a:cubicBezTo>
                    <a:pt x="411063" y="1362005"/>
                    <a:pt x="409203" y="1369893"/>
                    <a:pt x="409203" y="1379120"/>
                  </a:cubicBezTo>
                  <a:cubicBezTo>
                    <a:pt x="409203" y="1388198"/>
                    <a:pt x="411063" y="1396012"/>
                    <a:pt x="414784" y="1402560"/>
                  </a:cubicBezTo>
                  <a:cubicBezTo>
                    <a:pt x="418654" y="1409258"/>
                    <a:pt x="423639" y="1414392"/>
                    <a:pt x="429741" y="1417964"/>
                  </a:cubicBezTo>
                  <a:cubicBezTo>
                    <a:pt x="436290" y="1421685"/>
                    <a:pt x="442987" y="1423545"/>
                    <a:pt x="449833" y="1423545"/>
                  </a:cubicBezTo>
                  <a:cubicBezTo>
                    <a:pt x="456679" y="1423545"/>
                    <a:pt x="463377" y="1421685"/>
                    <a:pt x="469925" y="1417964"/>
                  </a:cubicBezTo>
                  <a:cubicBezTo>
                    <a:pt x="475878" y="1414541"/>
                    <a:pt x="480789" y="1409406"/>
                    <a:pt x="484659" y="1402560"/>
                  </a:cubicBezTo>
                  <a:cubicBezTo>
                    <a:pt x="488380" y="1396012"/>
                    <a:pt x="490240" y="1388198"/>
                    <a:pt x="490240" y="1379120"/>
                  </a:cubicBezTo>
                  <a:cubicBezTo>
                    <a:pt x="490240" y="1369893"/>
                    <a:pt x="488380" y="1362005"/>
                    <a:pt x="484659" y="1355456"/>
                  </a:cubicBezTo>
                  <a:cubicBezTo>
                    <a:pt x="480789" y="1348610"/>
                    <a:pt x="475878" y="1343476"/>
                    <a:pt x="469925" y="1340053"/>
                  </a:cubicBezTo>
                  <a:cubicBezTo>
                    <a:pt x="463674" y="1336481"/>
                    <a:pt x="456977" y="1334695"/>
                    <a:pt x="449833" y="1334695"/>
                  </a:cubicBezTo>
                  <a:close/>
                  <a:moveTo>
                    <a:pt x="234330" y="1334695"/>
                  </a:moveTo>
                  <a:cubicBezTo>
                    <a:pt x="227633" y="1334695"/>
                    <a:pt x="221233" y="1336555"/>
                    <a:pt x="215131" y="1340276"/>
                  </a:cubicBezTo>
                  <a:cubicBezTo>
                    <a:pt x="209327" y="1343848"/>
                    <a:pt x="204639" y="1348982"/>
                    <a:pt x="201067" y="1355679"/>
                  </a:cubicBezTo>
                  <a:cubicBezTo>
                    <a:pt x="197346" y="1362674"/>
                    <a:pt x="195486" y="1370488"/>
                    <a:pt x="195486" y="1379120"/>
                  </a:cubicBezTo>
                  <a:cubicBezTo>
                    <a:pt x="195486" y="1387603"/>
                    <a:pt x="197346" y="1395342"/>
                    <a:pt x="201067" y="1402337"/>
                  </a:cubicBezTo>
                  <a:cubicBezTo>
                    <a:pt x="204788" y="1409183"/>
                    <a:pt x="209476" y="1414392"/>
                    <a:pt x="215131" y="1417964"/>
                  </a:cubicBezTo>
                  <a:cubicBezTo>
                    <a:pt x="221233" y="1421685"/>
                    <a:pt x="227633" y="1423545"/>
                    <a:pt x="234330" y="1423545"/>
                  </a:cubicBezTo>
                  <a:cubicBezTo>
                    <a:pt x="240730" y="1423545"/>
                    <a:pt x="247055" y="1421685"/>
                    <a:pt x="253306" y="1417964"/>
                  </a:cubicBezTo>
                  <a:cubicBezTo>
                    <a:pt x="258961" y="1414690"/>
                    <a:pt x="263649" y="1409481"/>
                    <a:pt x="267370" y="1402337"/>
                  </a:cubicBezTo>
                  <a:cubicBezTo>
                    <a:pt x="270942" y="1395640"/>
                    <a:pt x="272728" y="1387901"/>
                    <a:pt x="272728" y="1379120"/>
                  </a:cubicBezTo>
                  <a:cubicBezTo>
                    <a:pt x="272728" y="1370190"/>
                    <a:pt x="270942" y="1362377"/>
                    <a:pt x="267370" y="1355679"/>
                  </a:cubicBezTo>
                  <a:cubicBezTo>
                    <a:pt x="263649" y="1348833"/>
                    <a:pt x="258961" y="1343699"/>
                    <a:pt x="253306" y="1340276"/>
                  </a:cubicBezTo>
                  <a:cubicBezTo>
                    <a:pt x="247055" y="1336555"/>
                    <a:pt x="240730" y="1334695"/>
                    <a:pt x="234330" y="1334695"/>
                  </a:cubicBezTo>
                  <a:close/>
                  <a:moveTo>
                    <a:pt x="830387" y="1317282"/>
                  </a:moveTo>
                  <a:cubicBezTo>
                    <a:pt x="835596" y="1317282"/>
                    <a:pt x="840209" y="1318100"/>
                    <a:pt x="844228" y="1319738"/>
                  </a:cubicBezTo>
                  <a:lnTo>
                    <a:pt x="844228" y="1340722"/>
                  </a:lnTo>
                  <a:cubicBezTo>
                    <a:pt x="839168" y="1338192"/>
                    <a:pt x="833661" y="1336927"/>
                    <a:pt x="827708" y="1336927"/>
                  </a:cubicBezTo>
                  <a:cubicBezTo>
                    <a:pt x="822201" y="1336927"/>
                    <a:pt x="816992" y="1338564"/>
                    <a:pt x="812081" y="1341838"/>
                  </a:cubicBezTo>
                  <a:cubicBezTo>
                    <a:pt x="807467" y="1344815"/>
                    <a:pt x="803672" y="1349131"/>
                    <a:pt x="800696" y="1354787"/>
                  </a:cubicBezTo>
                  <a:cubicBezTo>
                    <a:pt x="798017" y="1359698"/>
                    <a:pt x="796677" y="1365502"/>
                    <a:pt x="796677" y="1372199"/>
                  </a:cubicBezTo>
                  <a:lnTo>
                    <a:pt x="796677" y="1437386"/>
                  </a:lnTo>
                  <a:lnTo>
                    <a:pt x="777255" y="1437386"/>
                  </a:lnTo>
                  <a:lnTo>
                    <a:pt x="777255" y="1320854"/>
                  </a:lnTo>
                  <a:lnTo>
                    <a:pt x="795561" y="1320854"/>
                  </a:lnTo>
                  <a:lnTo>
                    <a:pt x="795561" y="1339606"/>
                  </a:lnTo>
                  <a:lnTo>
                    <a:pt x="796677" y="1339606"/>
                  </a:lnTo>
                  <a:cubicBezTo>
                    <a:pt x="798761" y="1333355"/>
                    <a:pt x="803151" y="1328072"/>
                    <a:pt x="809848" y="1323756"/>
                  </a:cubicBezTo>
                  <a:cubicBezTo>
                    <a:pt x="816397" y="1319440"/>
                    <a:pt x="823243" y="1317282"/>
                    <a:pt x="830387" y="1317282"/>
                  </a:cubicBezTo>
                  <a:close/>
                  <a:moveTo>
                    <a:pt x="363662" y="1317282"/>
                  </a:moveTo>
                  <a:cubicBezTo>
                    <a:pt x="368871" y="1317282"/>
                    <a:pt x="373484" y="1318100"/>
                    <a:pt x="377503" y="1319738"/>
                  </a:cubicBezTo>
                  <a:lnTo>
                    <a:pt x="377503" y="1340722"/>
                  </a:lnTo>
                  <a:cubicBezTo>
                    <a:pt x="372443" y="1338192"/>
                    <a:pt x="366936" y="1336927"/>
                    <a:pt x="360983" y="1336927"/>
                  </a:cubicBezTo>
                  <a:cubicBezTo>
                    <a:pt x="355476" y="1336927"/>
                    <a:pt x="350267" y="1338564"/>
                    <a:pt x="345356" y="1341838"/>
                  </a:cubicBezTo>
                  <a:cubicBezTo>
                    <a:pt x="340742" y="1344815"/>
                    <a:pt x="336947" y="1349131"/>
                    <a:pt x="333971" y="1354787"/>
                  </a:cubicBezTo>
                  <a:cubicBezTo>
                    <a:pt x="331292" y="1359698"/>
                    <a:pt x="329952" y="1365502"/>
                    <a:pt x="329952" y="1372199"/>
                  </a:cubicBezTo>
                  <a:lnTo>
                    <a:pt x="329952" y="1437386"/>
                  </a:lnTo>
                  <a:lnTo>
                    <a:pt x="310530" y="1437386"/>
                  </a:lnTo>
                  <a:lnTo>
                    <a:pt x="310530" y="1320854"/>
                  </a:lnTo>
                  <a:lnTo>
                    <a:pt x="328836" y="1320854"/>
                  </a:lnTo>
                  <a:lnTo>
                    <a:pt x="328836" y="1339606"/>
                  </a:lnTo>
                  <a:lnTo>
                    <a:pt x="329952" y="1339606"/>
                  </a:lnTo>
                  <a:cubicBezTo>
                    <a:pt x="332036" y="1333355"/>
                    <a:pt x="336426" y="1328072"/>
                    <a:pt x="343123" y="1323756"/>
                  </a:cubicBezTo>
                  <a:cubicBezTo>
                    <a:pt x="349672" y="1319440"/>
                    <a:pt x="356518" y="1317282"/>
                    <a:pt x="363662" y="1317282"/>
                  </a:cubicBezTo>
                  <a:close/>
                  <a:moveTo>
                    <a:pt x="694135" y="1317059"/>
                  </a:moveTo>
                  <a:cubicBezTo>
                    <a:pt x="705297" y="1317059"/>
                    <a:pt x="715194" y="1319663"/>
                    <a:pt x="723826" y="1324872"/>
                  </a:cubicBezTo>
                  <a:cubicBezTo>
                    <a:pt x="732160" y="1329932"/>
                    <a:pt x="738560" y="1336927"/>
                    <a:pt x="743025" y="1345857"/>
                  </a:cubicBezTo>
                  <a:cubicBezTo>
                    <a:pt x="747638" y="1355084"/>
                    <a:pt x="749945" y="1365428"/>
                    <a:pt x="749945" y="1376888"/>
                  </a:cubicBezTo>
                  <a:cubicBezTo>
                    <a:pt x="749945" y="1377780"/>
                    <a:pt x="749796" y="1379715"/>
                    <a:pt x="749499" y="1382692"/>
                  </a:cubicBezTo>
                  <a:lnTo>
                    <a:pt x="657076" y="1382692"/>
                  </a:lnTo>
                  <a:cubicBezTo>
                    <a:pt x="657523" y="1391621"/>
                    <a:pt x="659681" y="1399137"/>
                    <a:pt x="663550" y="1405239"/>
                  </a:cubicBezTo>
                  <a:cubicBezTo>
                    <a:pt x="667271" y="1411044"/>
                    <a:pt x="672108" y="1415583"/>
                    <a:pt x="678061" y="1418857"/>
                  </a:cubicBezTo>
                  <a:cubicBezTo>
                    <a:pt x="683865" y="1421982"/>
                    <a:pt x="689967" y="1423545"/>
                    <a:pt x="696367" y="1423545"/>
                  </a:cubicBezTo>
                  <a:cubicBezTo>
                    <a:pt x="711547" y="1423545"/>
                    <a:pt x="723082" y="1416476"/>
                    <a:pt x="730970" y="1402337"/>
                  </a:cubicBezTo>
                  <a:lnTo>
                    <a:pt x="747266" y="1410374"/>
                  </a:lnTo>
                  <a:cubicBezTo>
                    <a:pt x="742355" y="1419750"/>
                    <a:pt x="735583" y="1427191"/>
                    <a:pt x="726951" y="1432698"/>
                  </a:cubicBezTo>
                  <a:cubicBezTo>
                    <a:pt x="718319" y="1438205"/>
                    <a:pt x="707901" y="1440958"/>
                    <a:pt x="695697" y="1440958"/>
                  </a:cubicBezTo>
                  <a:cubicBezTo>
                    <a:pt x="684386" y="1440958"/>
                    <a:pt x="674415" y="1438354"/>
                    <a:pt x="665783" y="1433145"/>
                  </a:cubicBezTo>
                  <a:cubicBezTo>
                    <a:pt x="656853" y="1427787"/>
                    <a:pt x="649933" y="1420420"/>
                    <a:pt x="645021" y="1411044"/>
                  </a:cubicBezTo>
                  <a:cubicBezTo>
                    <a:pt x="640110" y="1401667"/>
                    <a:pt x="637654" y="1391101"/>
                    <a:pt x="637654" y="1379343"/>
                  </a:cubicBezTo>
                  <a:cubicBezTo>
                    <a:pt x="637654" y="1368032"/>
                    <a:pt x="639961" y="1357689"/>
                    <a:pt x="644575" y="1348313"/>
                  </a:cubicBezTo>
                  <a:cubicBezTo>
                    <a:pt x="649337" y="1338639"/>
                    <a:pt x="655960" y="1331048"/>
                    <a:pt x="664443" y="1325542"/>
                  </a:cubicBezTo>
                  <a:cubicBezTo>
                    <a:pt x="673224" y="1319886"/>
                    <a:pt x="683121" y="1317059"/>
                    <a:pt x="694135" y="1317059"/>
                  </a:cubicBezTo>
                  <a:close/>
                  <a:moveTo>
                    <a:pt x="449833" y="1317059"/>
                  </a:moveTo>
                  <a:cubicBezTo>
                    <a:pt x="461293" y="1317059"/>
                    <a:pt x="471562" y="1319812"/>
                    <a:pt x="480641" y="1325319"/>
                  </a:cubicBezTo>
                  <a:cubicBezTo>
                    <a:pt x="489719" y="1330825"/>
                    <a:pt x="496863" y="1338341"/>
                    <a:pt x="502072" y="1347866"/>
                  </a:cubicBezTo>
                  <a:cubicBezTo>
                    <a:pt x="507132" y="1357093"/>
                    <a:pt x="509662" y="1367511"/>
                    <a:pt x="509662" y="1379120"/>
                  </a:cubicBezTo>
                  <a:cubicBezTo>
                    <a:pt x="509662" y="1390729"/>
                    <a:pt x="507132" y="1401146"/>
                    <a:pt x="502072" y="1410374"/>
                  </a:cubicBezTo>
                  <a:cubicBezTo>
                    <a:pt x="496863" y="1419899"/>
                    <a:pt x="489719" y="1427415"/>
                    <a:pt x="480641" y="1432921"/>
                  </a:cubicBezTo>
                  <a:cubicBezTo>
                    <a:pt x="471860" y="1438279"/>
                    <a:pt x="461591" y="1440958"/>
                    <a:pt x="449833" y="1440958"/>
                  </a:cubicBezTo>
                  <a:cubicBezTo>
                    <a:pt x="438076" y="1440958"/>
                    <a:pt x="427807" y="1438279"/>
                    <a:pt x="419026" y="1432921"/>
                  </a:cubicBezTo>
                  <a:cubicBezTo>
                    <a:pt x="409947" y="1427415"/>
                    <a:pt x="402804" y="1419899"/>
                    <a:pt x="397595" y="1410374"/>
                  </a:cubicBezTo>
                  <a:cubicBezTo>
                    <a:pt x="392534" y="1401146"/>
                    <a:pt x="390004" y="1390729"/>
                    <a:pt x="390004" y="1379120"/>
                  </a:cubicBezTo>
                  <a:cubicBezTo>
                    <a:pt x="390004" y="1367511"/>
                    <a:pt x="392534" y="1357093"/>
                    <a:pt x="397595" y="1347866"/>
                  </a:cubicBezTo>
                  <a:cubicBezTo>
                    <a:pt x="402804" y="1338341"/>
                    <a:pt x="409947" y="1330825"/>
                    <a:pt x="419026" y="1325319"/>
                  </a:cubicBezTo>
                  <a:cubicBezTo>
                    <a:pt x="428104" y="1319812"/>
                    <a:pt x="438373" y="1317059"/>
                    <a:pt x="449833" y="1317059"/>
                  </a:cubicBezTo>
                  <a:close/>
                  <a:moveTo>
                    <a:pt x="529605" y="1273750"/>
                  </a:moveTo>
                  <a:lnTo>
                    <a:pt x="549027" y="1273750"/>
                  </a:lnTo>
                  <a:lnTo>
                    <a:pt x="549027" y="1376664"/>
                  </a:lnTo>
                  <a:lnTo>
                    <a:pt x="603721" y="1320854"/>
                  </a:lnTo>
                  <a:lnTo>
                    <a:pt x="628501" y="1320854"/>
                  </a:lnTo>
                  <a:lnTo>
                    <a:pt x="628501" y="1321747"/>
                  </a:lnTo>
                  <a:lnTo>
                    <a:pt x="582737" y="1367958"/>
                  </a:lnTo>
                  <a:lnTo>
                    <a:pt x="629841" y="1436493"/>
                  </a:lnTo>
                  <a:lnTo>
                    <a:pt x="629841" y="1437386"/>
                  </a:lnTo>
                  <a:lnTo>
                    <a:pt x="606624" y="1437386"/>
                  </a:lnTo>
                  <a:lnTo>
                    <a:pt x="569119" y="1381352"/>
                  </a:lnTo>
                  <a:lnTo>
                    <a:pt x="549027" y="1401444"/>
                  </a:lnTo>
                  <a:lnTo>
                    <a:pt x="549027" y="1437386"/>
                  </a:lnTo>
                  <a:lnTo>
                    <a:pt x="529605" y="1437386"/>
                  </a:lnTo>
                  <a:close/>
                  <a:moveTo>
                    <a:pt x="177180" y="1273750"/>
                  </a:moveTo>
                  <a:lnTo>
                    <a:pt x="196602" y="1273750"/>
                  </a:lnTo>
                  <a:lnTo>
                    <a:pt x="196602" y="1321970"/>
                  </a:lnTo>
                  <a:lnTo>
                    <a:pt x="195486" y="1338267"/>
                  </a:lnTo>
                  <a:lnTo>
                    <a:pt x="196602" y="1338267"/>
                  </a:lnTo>
                  <a:cubicBezTo>
                    <a:pt x="200174" y="1332165"/>
                    <a:pt x="205457" y="1327179"/>
                    <a:pt x="212452" y="1323309"/>
                  </a:cubicBezTo>
                  <a:cubicBezTo>
                    <a:pt x="219894" y="1319142"/>
                    <a:pt x="227856" y="1317059"/>
                    <a:pt x="236339" y="1317059"/>
                  </a:cubicBezTo>
                  <a:cubicBezTo>
                    <a:pt x="246757" y="1317059"/>
                    <a:pt x="256208" y="1319738"/>
                    <a:pt x="264691" y="1325095"/>
                  </a:cubicBezTo>
                  <a:cubicBezTo>
                    <a:pt x="273025" y="1330453"/>
                    <a:pt x="279723" y="1337895"/>
                    <a:pt x="284783" y="1347420"/>
                  </a:cubicBezTo>
                  <a:cubicBezTo>
                    <a:pt x="289694" y="1356796"/>
                    <a:pt x="292150" y="1367363"/>
                    <a:pt x="292150" y="1379120"/>
                  </a:cubicBezTo>
                  <a:cubicBezTo>
                    <a:pt x="292150" y="1391026"/>
                    <a:pt x="289694" y="1401667"/>
                    <a:pt x="284783" y="1411044"/>
                  </a:cubicBezTo>
                  <a:cubicBezTo>
                    <a:pt x="279871" y="1420420"/>
                    <a:pt x="273174" y="1427787"/>
                    <a:pt x="264691" y="1433145"/>
                  </a:cubicBezTo>
                  <a:cubicBezTo>
                    <a:pt x="256505" y="1438354"/>
                    <a:pt x="247055" y="1440958"/>
                    <a:pt x="236339" y="1440958"/>
                  </a:cubicBezTo>
                  <a:cubicBezTo>
                    <a:pt x="227558" y="1440958"/>
                    <a:pt x="219596" y="1438949"/>
                    <a:pt x="212452" y="1434930"/>
                  </a:cubicBezTo>
                  <a:cubicBezTo>
                    <a:pt x="205606" y="1431061"/>
                    <a:pt x="200323" y="1426150"/>
                    <a:pt x="196602" y="1420196"/>
                  </a:cubicBezTo>
                  <a:lnTo>
                    <a:pt x="195486" y="1420196"/>
                  </a:lnTo>
                  <a:lnTo>
                    <a:pt x="195486" y="1437386"/>
                  </a:lnTo>
                  <a:lnTo>
                    <a:pt x="177180" y="1437386"/>
                  </a:lnTo>
                  <a:close/>
                  <a:moveTo>
                    <a:pt x="584448" y="1102448"/>
                  </a:moveTo>
                  <a:cubicBezTo>
                    <a:pt x="573733" y="1102448"/>
                    <a:pt x="565696" y="1104681"/>
                    <a:pt x="560338" y="1109146"/>
                  </a:cubicBezTo>
                  <a:cubicBezTo>
                    <a:pt x="554980" y="1113611"/>
                    <a:pt x="552301" y="1119266"/>
                    <a:pt x="552301" y="1126112"/>
                  </a:cubicBezTo>
                  <a:cubicBezTo>
                    <a:pt x="552301" y="1132512"/>
                    <a:pt x="554757" y="1137721"/>
                    <a:pt x="559668" y="1141739"/>
                  </a:cubicBezTo>
                  <a:cubicBezTo>
                    <a:pt x="564580" y="1145757"/>
                    <a:pt x="570756" y="1147767"/>
                    <a:pt x="578197" y="1147767"/>
                  </a:cubicBezTo>
                  <a:cubicBezTo>
                    <a:pt x="584746" y="1147767"/>
                    <a:pt x="590848" y="1146055"/>
                    <a:pt x="596503" y="1142632"/>
                  </a:cubicBezTo>
                  <a:cubicBezTo>
                    <a:pt x="602159" y="1139209"/>
                    <a:pt x="606624" y="1134744"/>
                    <a:pt x="609898" y="1129237"/>
                  </a:cubicBezTo>
                  <a:cubicBezTo>
                    <a:pt x="613172" y="1123731"/>
                    <a:pt x="614809" y="1117554"/>
                    <a:pt x="614809" y="1110708"/>
                  </a:cubicBezTo>
                  <a:cubicBezTo>
                    <a:pt x="611237" y="1108327"/>
                    <a:pt x="606772" y="1106318"/>
                    <a:pt x="601415" y="1104681"/>
                  </a:cubicBezTo>
                  <a:cubicBezTo>
                    <a:pt x="596354" y="1103193"/>
                    <a:pt x="590699" y="1102448"/>
                    <a:pt x="584448" y="1102448"/>
                  </a:cubicBezTo>
                  <a:close/>
                  <a:moveTo>
                    <a:pt x="846535" y="1058470"/>
                  </a:moveTo>
                  <a:cubicBezTo>
                    <a:pt x="837605" y="1058470"/>
                    <a:pt x="829791" y="1061446"/>
                    <a:pt x="823094" y="1067399"/>
                  </a:cubicBezTo>
                  <a:cubicBezTo>
                    <a:pt x="816843" y="1073055"/>
                    <a:pt x="812676" y="1080794"/>
                    <a:pt x="810593" y="1090617"/>
                  </a:cubicBezTo>
                  <a:lnTo>
                    <a:pt x="881584" y="1090617"/>
                  </a:lnTo>
                  <a:cubicBezTo>
                    <a:pt x="881435" y="1085705"/>
                    <a:pt x="880095" y="1080794"/>
                    <a:pt x="877565" y="1075883"/>
                  </a:cubicBezTo>
                  <a:cubicBezTo>
                    <a:pt x="875184" y="1071120"/>
                    <a:pt x="871389" y="1067027"/>
                    <a:pt x="866180" y="1063604"/>
                  </a:cubicBezTo>
                  <a:cubicBezTo>
                    <a:pt x="860971" y="1060181"/>
                    <a:pt x="854422" y="1058470"/>
                    <a:pt x="846535" y="1058470"/>
                  </a:cubicBezTo>
                  <a:close/>
                  <a:moveTo>
                    <a:pt x="714078" y="1058470"/>
                  </a:moveTo>
                  <a:cubicBezTo>
                    <a:pt x="707083" y="1058470"/>
                    <a:pt x="700683" y="1060256"/>
                    <a:pt x="694879" y="1063828"/>
                  </a:cubicBezTo>
                  <a:cubicBezTo>
                    <a:pt x="688926" y="1067548"/>
                    <a:pt x="684312" y="1072534"/>
                    <a:pt x="681038" y="1078785"/>
                  </a:cubicBezTo>
                  <a:cubicBezTo>
                    <a:pt x="677615" y="1085333"/>
                    <a:pt x="675903" y="1093147"/>
                    <a:pt x="675903" y="1102225"/>
                  </a:cubicBezTo>
                  <a:cubicBezTo>
                    <a:pt x="675903" y="1111006"/>
                    <a:pt x="677615" y="1118820"/>
                    <a:pt x="681038" y="1125666"/>
                  </a:cubicBezTo>
                  <a:cubicBezTo>
                    <a:pt x="684312" y="1132214"/>
                    <a:pt x="688926" y="1137200"/>
                    <a:pt x="694879" y="1140623"/>
                  </a:cubicBezTo>
                  <a:cubicBezTo>
                    <a:pt x="700832" y="1144046"/>
                    <a:pt x="707231" y="1145757"/>
                    <a:pt x="714078" y="1145757"/>
                  </a:cubicBezTo>
                  <a:cubicBezTo>
                    <a:pt x="721221" y="1145757"/>
                    <a:pt x="727546" y="1144046"/>
                    <a:pt x="733053" y="1140623"/>
                  </a:cubicBezTo>
                  <a:cubicBezTo>
                    <a:pt x="738857" y="1137051"/>
                    <a:pt x="743471" y="1131991"/>
                    <a:pt x="746894" y="1125442"/>
                  </a:cubicBezTo>
                  <a:cubicBezTo>
                    <a:pt x="750317" y="1118894"/>
                    <a:pt x="752029" y="1111155"/>
                    <a:pt x="752029" y="1102225"/>
                  </a:cubicBezTo>
                  <a:cubicBezTo>
                    <a:pt x="752029" y="1092998"/>
                    <a:pt x="750317" y="1085110"/>
                    <a:pt x="746894" y="1078562"/>
                  </a:cubicBezTo>
                  <a:cubicBezTo>
                    <a:pt x="743471" y="1071864"/>
                    <a:pt x="738857" y="1066879"/>
                    <a:pt x="733053" y="1063604"/>
                  </a:cubicBezTo>
                  <a:cubicBezTo>
                    <a:pt x="727100" y="1060181"/>
                    <a:pt x="720775" y="1058470"/>
                    <a:pt x="714078" y="1058470"/>
                  </a:cubicBezTo>
                  <a:close/>
                  <a:moveTo>
                    <a:pt x="246460" y="1058470"/>
                  </a:moveTo>
                  <a:cubicBezTo>
                    <a:pt x="237530" y="1058470"/>
                    <a:pt x="229716" y="1061446"/>
                    <a:pt x="223019" y="1067399"/>
                  </a:cubicBezTo>
                  <a:cubicBezTo>
                    <a:pt x="216768" y="1073055"/>
                    <a:pt x="212601" y="1080794"/>
                    <a:pt x="210518" y="1090617"/>
                  </a:cubicBezTo>
                  <a:lnTo>
                    <a:pt x="281509" y="1090617"/>
                  </a:lnTo>
                  <a:cubicBezTo>
                    <a:pt x="281360" y="1085705"/>
                    <a:pt x="280020" y="1080794"/>
                    <a:pt x="277490" y="1075883"/>
                  </a:cubicBezTo>
                  <a:cubicBezTo>
                    <a:pt x="275109" y="1071120"/>
                    <a:pt x="271314" y="1067027"/>
                    <a:pt x="266105" y="1063604"/>
                  </a:cubicBezTo>
                  <a:cubicBezTo>
                    <a:pt x="260896" y="1060181"/>
                    <a:pt x="254347" y="1058470"/>
                    <a:pt x="246460" y="1058470"/>
                  </a:cubicBezTo>
                  <a:close/>
                  <a:moveTo>
                    <a:pt x="969169" y="1040834"/>
                  </a:moveTo>
                  <a:cubicBezTo>
                    <a:pt x="979289" y="1040834"/>
                    <a:pt x="988368" y="1043066"/>
                    <a:pt x="996405" y="1047531"/>
                  </a:cubicBezTo>
                  <a:cubicBezTo>
                    <a:pt x="1004292" y="1051847"/>
                    <a:pt x="1009948" y="1058023"/>
                    <a:pt x="1013371" y="1066060"/>
                  </a:cubicBezTo>
                  <a:lnTo>
                    <a:pt x="996628" y="1073873"/>
                  </a:lnTo>
                  <a:cubicBezTo>
                    <a:pt x="991419" y="1063455"/>
                    <a:pt x="982191" y="1058246"/>
                    <a:pt x="968946" y="1058246"/>
                  </a:cubicBezTo>
                  <a:cubicBezTo>
                    <a:pt x="962695" y="1058246"/>
                    <a:pt x="957040" y="1059735"/>
                    <a:pt x="951979" y="1062711"/>
                  </a:cubicBezTo>
                  <a:cubicBezTo>
                    <a:pt x="947217" y="1065539"/>
                    <a:pt x="944836" y="1069334"/>
                    <a:pt x="944836" y="1074097"/>
                  </a:cubicBezTo>
                  <a:cubicBezTo>
                    <a:pt x="944836" y="1078264"/>
                    <a:pt x="946547" y="1081687"/>
                    <a:pt x="949970" y="1084366"/>
                  </a:cubicBezTo>
                  <a:cubicBezTo>
                    <a:pt x="953393" y="1087045"/>
                    <a:pt x="958379" y="1089277"/>
                    <a:pt x="964927" y="1091063"/>
                  </a:cubicBezTo>
                  <a:lnTo>
                    <a:pt x="981894" y="1095305"/>
                  </a:lnTo>
                  <a:cubicBezTo>
                    <a:pt x="993502" y="1098281"/>
                    <a:pt x="1002134" y="1102597"/>
                    <a:pt x="1007790" y="1108253"/>
                  </a:cubicBezTo>
                  <a:cubicBezTo>
                    <a:pt x="1013594" y="1114057"/>
                    <a:pt x="1016496" y="1121052"/>
                    <a:pt x="1016496" y="1129237"/>
                  </a:cubicBezTo>
                  <a:cubicBezTo>
                    <a:pt x="1016496" y="1136232"/>
                    <a:pt x="1014413" y="1142483"/>
                    <a:pt x="1010246" y="1147990"/>
                  </a:cubicBezTo>
                  <a:cubicBezTo>
                    <a:pt x="1006227" y="1153348"/>
                    <a:pt x="1000646" y="1157515"/>
                    <a:pt x="993502" y="1160491"/>
                  </a:cubicBezTo>
                  <a:cubicBezTo>
                    <a:pt x="986805" y="1163319"/>
                    <a:pt x="979066" y="1164733"/>
                    <a:pt x="970285" y="1164733"/>
                  </a:cubicBezTo>
                  <a:cubicBezTo>
                    <a:pt x="957784" y="1164733"/>
                    <a:pt x="947291" y="1161831"/>
                    <a:pt x="938808" y="1156027"/>
                  </a:cubicBezTo>
                  <a:cubicBezTo>
                    <a:pt x="930771" y="1150520"/>
                    <a:pt x="924893" y="1143004"/>
                    <a:pt x="921172" y="1133479"/>
                  </a:cubicBezTo>
                  <a:lnTo>
                    <a:pt x="938362" y="1125666"/>
                  </a:lnTo>
                  <a:cubicBezTo>
                    <a:pt x="941338" y="1132809"/>
                    <a:pt x="945654" y="1138242"/>
                    <a:pt x="951310" y="1141962"/>
                  </a:cubicBezTo>
                  <a:cubicBezTo>
                    <a:pt x="957263" y="1145832"/>
                    <a:pt x="963588" y="1147767"/>
                    <a:pt x="970285" y="1147767"/>
                  </a:cubicBezTo>
                  <a:cubicBezTo>
                    <a:pt x="977578" y="1147767"/>
                    <a:pt x="983829" y="1146278"/>
                    <a:pt x="989038" y="1143302"/>
                  </a:cubicBezTo>
                  <a:cubicBezTo>
                    <a:pt x="994247" y="1140325"/>
                    <a:pt x="996851" y="1136084"/>
                    <a:pt x="996851" y="1130577"/>
                  </a:cubicBezTo>
                  <a:cubicBezTo>
                    <a:pt x="996851" y="1125666"/>
                    <a:pt x="994767" y="1121722"/>
                    <a:pt x="990600" y="1118745"/>
                  </a:cubicBezTo>
                  <a:cubicBezTo>
                    <a:pt x="986731" y="1115917"/>
                    <a:pt x="980257" y="1113387"/>
                    <a:pt x="971178" y="1111155"/>
                  </a:cubicBezTo>
                  <a:lnTo>
                    <a:pt x="956891" y="1107360"/>
                  </a:lnTo>
                  <a:cubicBezTo>
                    <a:pt x="947663" y="1105127"/>
                    <a:pt x="940073" y="1101258"/>
                    <a:pt x="934120" y="1095751"/>
                  </a:cubicBezTo>
                  <a:cubicBezTo>
                    <a:pt x="928167" y="1090245"/>
                    <a:pt x="925190" y="1083175"/>
                    <a:pt x="925190" y="1074543"/>
                  </a:cubicBezTo>
                  <a:cubicBezTo>
                    <a:pt x="925190" y="1067995"/>
                    <a:pt x="927199" y="1062116"/>
                    <a:pt x="931218" y="1056907"/>
                  </a:cubicBezTo>
                  <a:cubicBezTo>
                    <a:pt x="935385" y="1051698"/>
                    <a:pt x="940743" y="1047754"/>
                    <a:pt x="947291" y="1045075"/>
                  </a:cubicBezTo>
                  <a:cubicBezTo>
                    <a:pt x="954435" y="1042247"/>
                    <a:pt x="961728" y="1040834"/>
                    <a:pt x="969169" y="1040834"/>
                  </a:cubicBezTo>
                  <a:close/>
                  <a:moveTo>
                    <a:pt x="846535" y="1040834"/>
                  </a:moveTo>
                  <a:cubicBezTo>
                    <a:pt x="857697" y="1040834"/>
                    <a:pt x="867594" y="1043438"/>
                    <a:pt x="876226" y="1048647"/>
                  </a:cubicBezTo>
                  <a:cubicBezTo>
                    <a:pt x="884560" y="1053707"/>
                    <a:pt x="890960" y="1060702"/>
                    <a:pt x="895425" y="1069632"/>
                  </a:cubicBezTo>
                  <a:cubicBezTo>
                    <a:pt x="900038" y="1078859"/>
                    <a:pt x="902345" y="1089203"/>
                    <a:pt x="902345" y="1100663"/>
                  </a:cubicBezTo>
                  <a:cubicBezTo>
                    <a:pt x="902345" y="1101555"/>
                    <a:pt x="902196" y="1103490"/>
                    <a:pt x="901899" y="1106467"/>
                  </a:cubicBezTo>
                  <a:lnTo>
                    <a:pt x="809476" y="1106467"/>
                  </a:lnTo>
                  <a:cubicBezTo>
                    <a:pt x="809923" y="1115396"/>
                    <a:pt x="812081" y="1122912"/>
                    <a:pt x="815950" y="1129014"/>
                  </a:cubicBezTo>
                  <a:cubicBezTo>
                    <a:pt x="819671" y="1134819"/>
                    <a:pt x="824508" y="1139358"/>
                    <a:pt x="830461" y="1142632"/>
                  </a:cubicBezTo>
                  <a:cubicBezTo>
                    <a:pt x="836265" y="1145757"/>
                    <a:pt x="842367" y="1147320"/>
                    <a:pt x="848767" y="1147320"/>
                  </a:cubicBezTo>
                  <a:cubicBezTo>
                    <a:pt x="863947" y="1147320"/>
                    <a:pt x="875482" y="1140251"/>
                    <a:pt x="883370" y="1126112"/>
                  </a:cubicBezTo>
                  <a:lnTo>
                    <a:pt x="899666" y="1134149"/>
                  </a:lnTo>
                  <a:cubicBezTo>
                    <a:pt x="894755" y="1143525"/>
                    <a:pt x="887983" y="1150966"/>
                    <a:pt x="879351" y="1156473"/>
                  </a:cubicBezTo>
                  <a:cubicBezTo>
                    <a:pt x="870719" y="1161980"/>
                    <a:pt x="860301" y="1164733"/>
                    <a:pt x="848097" y="1164733"/>
                  </a:cubicBezTo>
                  <a:cubicBezTo>
                    <a:pt x="836786" y="1164733"/>
                    <a:pt x="826815" y="1162129"/>
                    <a:pt x="818183" y="1156920"/>
                  </a:cubicBezTo>
                  <a:cubicBezTo>
                    <a:pt x="809253" y="1151562"/>
                    <a:pt x="802333" y="1144195"/>
                    <a:pt x="797421" y="1134819"/>
                  </a:cubicBezTo>
                  <a:cubicBezTo>
                    <a:pt x="792510" y="1125442"/>
                    <a:pt x="790054" y="1114876"/>
                    <a:pt x="790054" y="1103118"/>
                  </a:cubicBezTo>
                  <a:cubicBezTo>
                    <a:pt x="790054" y="1091807"/>
                    <a:pt x="792361" y="1081464"/>
                    <a:pt x="796975" y="1072087"/>
                  </a:cubicBezTo>
                  <a:cubicBezTo>
                    <a:pt x="801737" y="1062414"/>
                    <a:pt x="808360" y="1054823"/>
                    <a:pt x="816843" y="1049317"/>
                  </a:cubicBezTo>
                  <a:cubicBezTo>
                    <a:pt x="825624" y="1043661"/>
                    <a:pt x="835521" y="1040834"/>
                    <a:pt x="846535" y="1040834"/>
                  </a:cubicBezTo>
                  <a:close/>
                  <a:moveTo>
                    <a:pt x="711399" y="1040834"/>
                  </a:moveTo>
                  <a:cubicBezTo>
                    <a:pt x="720328" y="1040834"/>
                    <a:pt x="728216" y="1042694"/>
                    <a:pt x="735062" y="1046415"/>
                  </a:cubicBezTo>
                  <a:cubicBezTo>
                    <a:pt x="741908" y="1050135"/>
                    <a:pt x="747266" y="1055121"/>
                    <a:pt x="751136" y="1061372"/>
                  </a:cubicBezTo>
                  <a:lnTo>
                    <a:pt x="752029" y="1061372"/>
                  </a:lnTo>
                  <a:lnTo>
                    <a:pt x="752029" y="1044629"/>
                  </a:lnTo>
                  <a:lnTo>
                    <a:pt x="770558" y="1044629"/>
                  </a:lnTo>
                  <a:lnTo>
                    <a:pt x="770558" y="1156696"/>
                  </a:lnTo>
                  <a:cubicBezTo>
                    <a:pt x="770558" y="1175300"/>
                    <a:pt x="765349" y="1189587"/>
                    <a:pt x="754931" y="1199559"/>
                  </a:cubicBezTo>
                  <a:cubicBezTo>
                    <a:pt x="744662" y="1209381"/>
                    <a:pt x="731044" y="1214293"/>
                    <a:pt x="714078" y="1214293"/>
                  </a:cubicBezTo>
                  <a:cubicBezTo>
                    <a:pt x="700237" y="1214293"/>
                    <a:pt x="688926" y="1211093"/>
                    <a:pt x="680145" y="1204693"/>
                  </a:cubicBezTo>
                  <a:cubicBezTo>
                    <a:pt x="671215" y="1198294"/>
                    <a:pt x="665188" y="1190555"/>
                    <a:pt x="662062" y="1181476"/>
                  </a:cubicBezTo>
                  <a:lnTo>
                    <a:pt x="679921" y="1173886"/>
                  </a:lnTo>
                  <a:cubicBezTo>
                    <a:pt x="682452" y="1180732"/>
                    <a:pt x="686693" y="1186239"/>
                    <a:pt x="692646" y="1190406"/>
                  </a:cubicBezTo>
                  <a:cubicBezTo>
                    <a:pt x="698599" y="1194573"/>
                    <a:pt x="705743" y="1196657"/>
                    <a:pt x="714078" y="1196657"/>
                  </a:cubicBezTo>
                  <a:cubicBezTo>
                    <a:pt x="725984" y="1196657"/>
                    <a:pt x="735286" y="1193159"/>
                    <a:pt x="741983" y="1186164"/>
                  </a:cubicBezTo>
                  <a:cubicBezTo>
                    <a:pt x="748680" y="1179318"/>
                    <a:pt x="752029" y="1169347"/>
                    <a:pt x="752029" y="1156250"/>
                  </a:cubicBezTo>
                  <a:lnTo>
                    <a:pt x="752029" y="1143302"/>
                  </a:lnTo>
                  <a:lnTo>
                    <a:pt x="751136" y="1143302"/>
                  </a:lnTo>
                  <a:cubicBezTo>
                    <a:pt x="747415" y="1149106"/>
                    <a:pt x="742057" y="1153943"/>
                    <a:pt x="735062" y="1157812"/>
                  </a:cubicBezTo>
                  <a:cubicBezTo>
                    <a:pt x="728216" y="1161533"/>
                    <a:pt x="720328" y="1163394"/>
                    <a:pt x="711399" y="1163394"/>
                  </a:cubicBezTo>
                  <a:cubicBezTo>
                    <a:pt x="701278" y="1163394"/>
                    <a:pt x="692051" y="1160789"/>
                    <a:pt x="683717" y="1155580"/>
                  </a:cubicBezTo>
                  <a:cubicBezTo>
                    <a:pt x="675531" y="1150520"/>
                    <a:pt x="668983" y="1143302"/>
                    <a:pt x="664071" y="1133926"/>
                  </a:cubicBezTo>
                  <a:cubicBezTo>
                    <a:pt x="659160" y="1124549"/>
                    <a:pt x="656704" y="1113983"/>
                    <a:pt x="656704" y="1102225"/>
                  </a:cubicBezTo>
                  <a:cubicBezTo>
                    <a:pt x="656704" y="1090468"/>
                    <a:pt x="659160" y="1079901"/>
                    <a:pt x="664071" y="1070525"/>
                  </a:cubicBezTo>
                  <a:cubicBezTo>
                    <a:pt x="669131" y="1061000"/>
                    <a:pt x="675680" y="1053707"/>
                    <a:pt x="683717" y="1048647"/>
                  </a:cubicBezTo>
                  <a:cubicBezTo>
                    <a:pt x="692051" y="1043438"/>
                    <a:pt x="701278" y="1040834"/>
                    <a:pt x="711399" y="1040834"/>
                  </a:cubicBezTo>
                  <a:close/>
                  <a:moveTo>
                    <a:pt x="582662" y="1040834"/>
                  </a:moveTo>
                  <a:cubicBezTo>
                    <a:pt x="598438" y="1040834"/>
                    <a:pt x="610865" y="1045001"/>
                    <a:pt x="619944" y="1053335"/>
                  </a:cubicBezTo>
                  <a:cubicBezTo>
                    <a:pt x="628873" y="1061521"/>
                    <a:pt x="633338" y="1072832"/>
                    <a:pt x="633338" y="1087268"/>
                  </a:cubicBezTo>
                  <a:lnTo>
                    <a:pt x="633338" y="1161161"/>
                  </a:lnTo>
                  <a:lnTo>
                    <a:pt x="614809" y="1161161"/>
                  </a:lnTo>
                  <a:lnTo>
                    <a:pt x="614809" y="1144418"/>
                  </a:lnTo>
                  <a:lnTo>
                    <a:pt x="613916" y="1144418"/>
                  </a:lnTo>
                  <a:cubicBezTo>
                    <a:pt x="610493" y="1150222"/>
                    <a:pt x="605507" y="1155059"/>
                    <a:pt x="598959" y="1158929"/>
                  </a:cubicBezTo>
                  <a:cubicBezTo>
                    <a:pt x="592559" y="1162798"/>
                    <a:pt x="584969" y="1164733"/>
                    <a:pt x="576188" y="1164733"/>
                  </a:cubicBezTo>
                  <a:cubicBezTo>
                    <a:pt x="567556" y="1164733"/>
                    <a:pt x="559966" y="1163096"/>
                    <a:pt x="553418" y="1159822"/>
                  </a:cubicBezTo>
                  <a:cubicBezTo>
                    <a:pt x="546571" y="1156399"/>
                    <a:pt x="541363" y="1151785"/>
                    <a:pt x="537791" y="1145981"/>
                  </a:cubicBezTo>
                  <a:cubicBezTo>
                    <a:pt x="534219" y="1140176"/>
                    <a:pt x="532433" y="1133479"/>
                    <a:pt x="532433" y="1125889"/>
                  </a:cubicBezTo>
                  <a:cubicBezTo>
                    <a:pt x="532433" y="1113536"/>
                    <a:pt x="537046" y="1103937"/>
                    <a:pt x="546274" y="1097091"/>
                  </a:cubicBezTo>
                  <a:cubicBezTo>
                    <a:pt x="555799" y="1090096"/>
                    <a:pt x="567556" y="1086598"/>
                    <a:pt x="581546" y="1086598"/>
                  </a:cubicBezTo>
                  <a:cubicBezTo>
                    <a:pt x="588839" y="1086598"/>
                    <a:pt x="595387" y="1087342"/>
                    <a:pt x="601191" y="1088831"/>
                  </a:cubicBezTo>
                  <a:cubicBezTo>
                    <a:pt x="607145" y="1090319"/>
                    <a:pt x="611684" y="1092105"/>
                    <a:pt x="614809" y="1094188"/>
                  </a:cubicBezTo>
                  <a:lnTo>
                    <a:pt x="614809" y="1087045"/>
                  </a:lnTo>
                  <a:cubicBezTo>
                    <a:pt x="614809" y="1078562"/>
                    <a:pt x="611833" y="1071641"/>
                    <a:pt x="605879" y="1066283"/>
                  </a:cubicBezTo>
                  <a:cubicBezTo>
                    <a:pt x="599926" y="1060925"/>
                    <a:pt x="592187" y="1058246"/>
                    <a:pt x="582662" y="1058246"/>
                  </a:cubicBezTo>
                  <a:cubicBezTo>
                    <a:pt x="576263" y="1058246"/>
                    <a:pt x="570310" y="1059660"/>
                    <a:pt x="564803" y="1062488"/>
                  </a:cubicBezTo>
                  <a:cubicBezTo>
                    <a:pt x="558999" y="1065465"/>
                    <a:pt x="554608" y="1069409"/>
                    <a:pt x="551632" y="1074320"/>
                  </a:cubicBezTo>
                  <a:lnTo>
                    <a:pt x="536898" y="1063381"/>
                  </a:lnTo>
                  <a:cubicBezTo>
                    <a:pt x="541363" y="1056535"/>
                    <a:pt x="547688" y="1051028"/>
                    <a:pt x="555873" y="1046861"/>
                  </a:cubicBezTo>
                  <a:cubicBezTo>
                    <a:pt x="563910" y="1042843"/>
                    <a:pt x="572840" y="1040834"/>
                    <a:pt x="582662" y="1040834"/>
                  </a:cubicBezTo>
                  <a:close/>
                  <a:moveTo>
                    <a:pt x="473869" y="1040834"/>
                  </a:moveTo>
                  <a:cubicBezTo>
                    <a:pt x="483989" y="1040834"/>
                    <a:pt x="493068" y="1043066"/>
                    <a:pt x="501104" y="1047531"/>
                  </a:cubicBezTo>
                  <a:cubicBezTo>
                    <a:pt x="508992" y="1051847"/>
                    <a:pt x="514648" y="1058023"/>
                    <a:pt x="518071" y="1066060"/>
                  </a:cubicBezTo>
                  <a:lnTo>
                    <a:pt x="501328" y="1073873"/>
                  </a:lnTo>
                  <a:cubicBezTo>
                    <a:pt x="496119" y="1063455"/>
                    <a:pt x="486891" y="1058246"/>
                    <a:pt x="473646" y="1058246"/>
                  </a:cubicBezTo>
                  <a:cubicBezTo>
                    <a:pt x="467395" y="1058246"/>
                    <a:pt x="461739" y="1059735"/>
                    <a:pt x="456679" y="1062711"/>
                  </a:cubicBezTo>
                  <a:cubicBezTo>
                    <a:pt x="451917" y="1065539"/>
                    <a:pt x="449536" y="1069334"/>
                    <a:pt x="449536" y="1074097"/>
                  </a:cubicBezTo>
                  <a:cubicBezTo>
                    <a:pt x="449536" y="1078264"/>
                    <a:pt x="451247" y="1081687"/>
                    <a:pt x="454670" y="1084366"/>
                  </a:cubicBezTo>
                  <a:cubicBezTo>
                    <a:pt x="458093" y="1087045"/>
                    <a:pt x="463079" y="1089277"/>
                    <a:pt x="469627" y="1091063"/>
                  </a:cubicBezTo>
                  <a:lnTo>
                    <a:pt x="486594" y="1095305"/>
                  </a:lnTo>
                  <a:cubicBezTo>
                    <a:pt x="498202" y="1098281"/>
                    <a:pt x="506834" y="1102597"/>
                    <a:pt x="512490" y="1108253"/>
                  </a:cubicBezTo>
                  <a:cubicBezTo>
                    <a:pt x="518294" y="1114057"/>
                    <a:pt x="521196" y="1121052"/>
                    <a:pt x="521196" y="1129237"/>
                  </a:cubicBezTo>
                  <a:cubicBezTo>
                    <a:pt x="521196" y="1136232"/>
                    <a:pt x="519113" y="1142483"/>
                    <a:pt x="514946" y="1147990"/>
                  </a:cubicBezTo>
                  <a:cubicBezTo>
                    <a:pt x="510927" y="1153348"/>
                    <a:pt x="505346" y="1157515"/>
                    <a:pt x="498202" y="1160491"/>
                  </a:cubicBezTo>
                  <a:cubicBezTo>
                    <a:pt x="491505" y="1163319"/>
                    <a:pt x="483766" y="1164733"/>
                    <a:pt x="474985" y="1164733"/>
                  </a:cubicBezTo>
                  <a:cubicBezTo>
                    <a:pt x="462484" y="1164733"/>
                    <a:pt x="451991" y="1161831"/>
                    <a:pt x="443508" y="1156027"/>
                  </a:cubicBezTo>
                  <a:cubicBezTo>
                    <a:pt x="435471" y="1150520"/>
                    <a:pt x="429593" y="1143004"/>
                    <a:pt x="425872" y="1133479"/>
                  </a:cubicBezTo>
                  <a:lnTo>
                    <a:pt x="443062" y="1125666"/>
                  </a:lnTo>
                  <a:cubicBezTo>
                    <a:pt x="446038" y="1132809"/>
                    <a:pt x="450354" y="1138242"/>
                    <a:pt x="456010" y="1141962"/>
                  </a:cubicBezTo>
                  <a:cubicBezTo>
                    <a:pt x="461963" y="1145832"/>
                    <a:pt x="468288" y="1147767"/>
                    <a:pt x="474985" y="1147767"/>
                  </a:cubicBezTo>
                  <a:cubicBezTo>
                    <a:pt x="482278" y="1147767"/>
                    <a:pt x="488529" y="1146278"/>
                    <a:pt x="493738" y="1143302"/>
                  </a:cubicBezTo>
                  <a:cubicBezTo>
                    <a:pt x="498946" y="1140325"/>
                    <a:pt x="501551" y="1136084"/>
                    <a:pt x="501551" y="1130577"/>
                  </a:cubicBezTo>
                  <a:cubicBezTo>
                    <a:pt x="501551" y="1125666"/>
                    <a:pt x="499467" y="1121722"/>
                    <a:pt x="495300" y="1118745"/>
                  </a:cubicBezTo>
                  <a:cubicBezTo>
                    <a:pt x="491431" y="1115917"/>
                    <a:pt x="484957" y="1113387"/>
                    <a:pt x="475878" y="1111155"/>
                  </a:cubicBezTo>
                  <a:lnTo>
                    <a:pt x="461591" y="1107360"/>
                  </a:lnTo>
                  <a:cubicBezTo>
                    <a:pt x="452363" y="1105127"/>
                    <a:pt x="444773" y="1101258"/>
                    <a:pt x="438820" y="1095751"/>
                  </a:cubicBezTo>
                  <a:cubicBezTo>
                    <a:pt x="432867" y="1090245"/>
                    <a:pt x="429890" y="1083175"/>
                    <a:pt x="429890" y="1074543"/>
                  </a:cubicBezTo>
                  <a:cubicBezTo>
                    <a:pt x="429890" y="1067995"/>
                    <a:pt x="431899" y="1062116"/>
                    <a:pt x="435918" y="1056907"/>
                  </a:cubicBezTo>
                  <a:cubicBezTo>
                    <a:pt x="440085" y="1051698"/>
                    <a:pt x="445443" y="1047754"/>
                    <a:pt x="451991" y="1045075"/>
                  </a:cubicBezTo>
                  <a:cubicBezTo>
                    <a:pt x="459135" y="1042247"/>
                    <a:pt x="466428" y="1040834"/>
                    <a:pt x="473869" y="1040834"/>
                  </a:cubicBezTo>
                  <a:close/>
                  <a:moveTo>
                    <a:pt x="369094" y="1040834"/>
                  </a:moveTo>
                  <a:cubicBezTo>
                    <a:pt x="379214" y="1040834"/>
                    <a:pt x="388293" y="1043066"/>
                    <a:pt x="396329" y="1047531"/>
                  </a:cubicBezTo>
                  <a:cubicBezTo>
                    <a:pt x="404217" y="1051847"/>
                    <a:pt x="409873" y="1058023"/>
                    <a:pt x="413296" y="1066060"/>
                  </a:cubicBezTo>
                  <a:lnTo>
                    <a:pt x="396553" y="1073873"/>
                  </a:lnTo>
                  <a:cubicBezTo>
                    <a:pt x="391344" y="1063455"/>
                    <a:pt x="382116" y="1058246"/>
                    <a:pt x="368871" y="1058246"/>
                  </a:cubicBezTo>
                  <a:cubicBezTo>
                    <a:pt x="362620" y="1058246"/>
                    <a:pt x="356964" y="1059735"/>
                    <a:pt x="351904" y="1062711"/>
                  </a:cubicBezTo>
                  <a:cubicBezTo>
                    <a:pt x="347142" y="1065539"/>
                    <a:pt x="344761" y="1069334"/>
                    <a:pt x="344761" y="1074097"/>
                  </a:cubicBezTo>
                  <a:cubicBezTo>
                    <a:pt x="344761" y="1078264"/>
                    <a:pt x="346472" y="1081687"/>
                    <a:pt x="349895" y="1084366"/>
                  </a:cubicBezTo>
                  <a:cubicBezTo>
                    <a:pt x="353318" y="1087045"/>
                    <a:pt x="358304" y="1089277"/>
                    <a:pt x="364852" y="1091063"/>
                  </a:cubicBezTo>
                  <a:lnTo>
                    <a:pt x="381819" y="1095305"/>
                  </a:lnTo>
                  <a:cubicBezTo>
                    <a:pt x="393427" y="1098281"/>
                    <a:pt x="402059" y="1102597"/>
                    <a:pt x="407715" y="1108253"/>
                  </a:cubicBezTo>
                  <a:cubicBezTo>
                    <a:pt x="413519" y="1114057"/>
                    <a:pt x="416421" y="1121052"/>
                    <a:pt x="416421" y="1129237"/>
                  </a:cubicBezTo>
                  <a:cubicBezTo>
                    <a:pt x="416421" y="1136232"/>
                    <a:pt x="414338" y="1142483"/>
                    <a:pt x="410171" y="1147990"/>
                  </a:cubicBezTo>
                  <a:cubicBezTo>
                    <a:pt x="406152" y="1153348"/>
                    <a:pt x="400571" y="1157515"/>
                    <a:pt x="393427" y="1160491"/>
                  </a:cubicBezTo>
                  <a:cubicBezTo>
                    <a:pt x="386730" y="1163319"/>
                    <a:pt x="378991" y="1164733"/>
                    <a:pt x="370210" y="1164733"/>
                  </a:cubicBezTo>
                  <a:cubicBezTo>
                    <a:pt x="357709" y="1164733"/>
                    <a:pt x="347216" y="1161831"/>
                    <a:pt x="338733" y="1156027"/>
                  </a:cubicBezTo>
                  <a:cubicBezTo>
                    <a:pt x="330696" y="1150520"/>
                    <a:pt x="324818" y="1143004"/>
                    <a:pt x="321097" y="1133479"/>
                  </a:cubicBezTo>
                  <a:lnTo>
                    <a:pt x="338287" y="1125666"/>
                  </a:lnTo>
                  <a:cubicBezTo>
                    <a:pt x="341263" y="1132809"/>
                    <a:pt x="345579" y="1138242"/>
                    <a:pt x="351235" y="1141962"/>
                  </a:cubicBezTo>
                  <a:cubicBezTo>
                    <a:pt x="357188" y="1145832"/>
                    <a:pt x="363513" y="1147767"/>
                    <a:pt x="370210" y="1147767"/>
                  </a:cubicBezTo>
                  <a:cubicBezTo>
                    <a:pt x="377503" y="1147767"/>
                    <a:pt x="383754" y="1146278"/>
                    <a:pt x="388963" y="1143302"/>
                  </a:cubicBezTo>
                  <a:cubicBezTo>
                    <a:pt x="394171" y="1140325"/>
                    <a:pt x="396776" y="1136084"/>
                    <a:pt x="396776" y="1130577"/>
                  </a:cubicBezTo>
                  <a:cubicBezTo>
                    <a:pt x="396776" y="1125666"/>
                    <a:pt x="394692" y="1121722"/>
                    <a:pt x="390525" y="1118745"/>
                  </a:cubicBezTo>
                  <a:cubicBezTo>
                    <a:pt x="386656" y="1115917"/>
                    <a:pt x="380182" y="1113387"/>
                    <a:pt x="371103" y="1111155"/>
                  </a:cubicBezTo>
                  <a:lnTo>
                    <a:pt x="356816" y="1107360"/>
                  </a:lnTo>
                  <a:cubicBezTo>
                    <a:pt x="347588" y="1105127"/>
                    <a:pt x="339998" y="1101258"/>
                    <a:pt x="334045" y="1095751"/>
                  </a:cubicBezTo>
                  <a:cubicBezTo>
                    <a:pt x="328092" y="1090245"/>
                    <a:pt x="325115" y="1083175"/>
                    <a:pt x="325115" y="1074543"/>
                  </a:cubicBezTo>
                  <a:cubicBezTo>
                    <a:pt x="325115" y="1067995"/>
                    <a:pt x="327124" y="1062116"/>
                    <a:pt x="331143" y="1056907"/>
                  </a:cubicBezTo>
                  <a:cubicBezTo>
                    <a:pt x="335310" y="1051698"/>
                    <a:pt x="340668" y="1047754"/>
                    <a:pt x="347216" y="1045075"/>
                  </a:cubicBezTo>
                  <a:cubicBezTo>
                    <a:pt x="354360" y="1042247"/>
                    <a:pt x="361653" y="1040834"/>
                    <a:pt x="369094" y="1040834"/>
                  </a:cubicBezTo>
                  <a:close/>
                  <a:moveTo>
                    <a:pt x="246460" y="1040834"/>
                  </a:moveTo>
                  <a:cubicBezTo>
                    <a:pt x="257622" y="1040834"/>
                    <a:pt x="267519" y="1043438"/>
                    <a:pt x="276151" y="1048647"/>
                  </a:cubicBezTo>
                  <a:cubicBezTo>
                    <a:pt x="284485" y="1053707"/>
                    <a:pt x="290885" y="1060702"/>
                    <a:pt x="295350" y="1069632"/>
                  </a:cubicBezTo>
                  <a:cubicBezTo>
                    <a:pt x="299963" y="1078859"/>
                    <a:pt x="302270" y="1089203"/>
                    <a:pt x="302270" y="1100663"/>
                  </a:cubicBezTo>
                  <a:cubicBezTo>
                    <a:pt x="302270" y="1101555"/>
                    <a:pt x="302121" y="1103490"/>
                    <a:pt x="301824" y="1106467"/>
                  </a:cubicBezTo>
                  <a:lnTo>
                    <a:pt x="209401" y="1106467"/>
                  </a:lnTo>
                  <a:cubicBezTo>
                    <a:pt x="209848" y="1115396"/>
                    <a:pt x="212006" y="1122912"/>
                    <a:pt x="215875" y="1129014"/>
                  </a:cubicBezTo>
                  <a:cubicBezTo>
                    <a:pt x="219596" y="1134819"/>
                    <a:pt x="224433" y="1139358"/>
                    <a:pt x="230386" y="1142632"/>
                  </a:cubicBezTo>
                  <a:cubicBezTo>
                    <a:pt x="236190" y="1145757"/>
                    <a:pt x="242292" y="1147320"/>
                    <a:pt x="248692" y="1147320"/>
                  </a:cubicBezTo>
                  <a:cubicBezTo>
                    <a:pt x="263872" y="1147320"/>
                    <a:pt x="275407" y="1140251"/>
                    <a:pt x="283295" y="1126112"/>
                  </a:cubicBezTo>
                  <a:lnTo>
                    <a:pt x="299591" y="1134149"/>
                  </a:lnTo>
                  <a:cubicBezTo>
                    <a:pt x="294680" y="1143525"/>
                    <a:pt x="287908" y="1150966"/>
                    <a:pt x="279276" y="1156473"/>
                  </a:cubicBezTo>
                  <a:cubicBezTo>
                    <a:pt x="270644" y="1161980"/>
                    <a:pt x="260226" y="1164733"/>
                    <a:pt x="248022" y="1164733"/>
                  </a:cubicBezTo>
                  <a:cubicBezTo>
                    <a:pt x="236711" y="1164733"/>
                    <a:pt x="226740" y="1162129"/>
                    <a:pt x="218108" y="1156920"/>
                  </a:cubicBezTo>
                  <a:cubicBezTo>
                    <a:pt x="209178" y="1151562"/>
                    <a:pt x="202258" y="1144195"/>
                    <a:pt x="197346" y="1134819"/>
                  </a:cubicBezTo>
                  <a:cubicBezTo>
                    <a:pt x="192435" y="1125442"/>
                    <a:pt x="189979" y="1114876"/>
                    <a:pt x="189979" y="1103118"/>
                  </a:cubicBezTo>
                  <a:cubicBezTo>
                    <a:pt x="189979" y="1091807"/>
                    <a:pt x="192286" y="1081464"/>
                    <a:pt x="196900" y="1072087"/>
                  </a:cubicBezTo>
                  <a:cubicBezTo>
                    <a:pt x="201662" y="1062414"/>
                    <a:pt x="208285" y="1054823"/>
                    <a:pt x="216768" y="1049317"/>
                  </a:cubicBezTo>
                  <a:cubicBezTo>
                    <a:pt x="225549" y="1043661"/>
                    <a:pt x="235446" y="1040834"/>
                    <a:pt x="246460" y="1040834"/>
                  </a:cubicBezTo>
                  <a:close/>
                  <a:moveTo>
                    <a:pt x="0" y="997525"/>
                  </a:moveTo>
                  <a:lnTo>
                    <a:pt x="28129" y="997525"/>
                  </a:lnTo>
                  <a:lnTo>
                    <a:pt x="80144" y="1131693"/>
                  </a:lnTo>
                  <a:lnTo>
                    <a:pt x="81037" y="1131693"/>
                  </a:lnTo>
                  <a:lnTo>
                    <a:pt x="133276" y="997525"/>
                  </a:lnTo>
                  <a:lnTo>
                    <a:pt x="161404" y="997525"/>
                  </a:lnTo>
                  <a:lnTo>
                    <a:pt x="161404" y="1161161"/>
                  </a:lnTo>
                  <a:lnTo>
                    <a:pt x="142205" y="1161161"/>
                  </a:lnTo>
                  <a:lnTo>
                    <a:pt x="142205" y="1057130"/>
                  </a:lnTo>
                  <a:lnTo>
                    <a:pt x="143098" y="1026100"/>
                  </a:lnTo>
                  <a:lnTo>
                    <a:pt x="142205" y="1026100"/>
                  </a:lnTo>
                  <a:lnTo>
                    <a:pt x="88627" y="1161161"/>
                  </a:lnTo>
                  <a:lnTo>
                    <a:pt x="72777" y="1161161"/>
                  </a:lnTo>
                  <a:lnTo>
                    <a:pt x="19199" y="1026100"/>
                  </a:lnTo>
                  <a:lnTo>
                    <a:pt x="18306" y="1026100"/>
                  </a:lnTo>
                  <a:lnTo>
                    <a:pt x="19199" y="1057130"/>
                  </a:lnTo>
                  <a:lnTo>
                    <a:pt x="19199" y="1161161"/>
                  </a:lnTo>
                  <a:lnTo>
                    <a:pt x="0" y="1161161"/>
                  </a:lnTo>
                  <a:close/>
                  <a:moveTo>
                    <a:pt x="3301006" y="340966"/>
                  </a:moveTo>
                  <a:cubicBezTo>
                    <a:pt x="3293862" y="340966"/>
                    <a:pt x="3287165" y="342752"/>
                    <a:pt x="3280914" y="346324"/>
                  </a:cubicBezTo>
                  <a:cubicBezTo>
                    <a:pt x="3274812" y="349895"/>
                    <a:pt x="3269827" y="355030"/>
                    <a:pt x="3265957" y="361727"/>
                  </a:cubicBezTo>
                  <a:cubicBezTo>
                    <a:pt x="3262236" y="368276"/>
                    <a:pt x="3260376" y="376164"/>
                    <a:pt x="3260376" y="385391"/>
                  </a:cubicBezTo>
                  <a:cubicBezTo>
                    <a:pt x="3260376" y="394469"/>
                    <a:pt x="3262236" y="402283"/>
                    <a:pt x="3265957" y="408831"/>
                  </a:cubicBezTo>
                  <a:cubicBezTo>
                    <a:pt x="3269827" y="415529"/>
                    <a:pt x="3274812" y="420663"/>
                    <a:pt x="3280914" y="424235"/>
                  </a:cubicBezTo>
                  <a:cubicBezTo>
                    <a:pt x="3287463" y="427956"/>
                    <a:pt x="3294160" y="429816"/>
                    <a:pt x="3301006" y="429816"/>
                  </a:cubicBezTo>
                  <a:cubicBezTo>
                    <a:pt x="3307852" y="429816"/>
                    <a:pt x="3314549" y="427956"/>
                    <a:pt x="3321098" y="424235"/>
                  </a:cubicBezTo>
                  <a:cubicBezTo>
                    <a:pt x="3327051" y="420812"/>
                    <a:pt x="3331962" y="415677"/>
                    <a:pt x="3335832" y="408831"/>
                  </a:cubicBezTo>
                  <a:cubicBezTo>
                    <a:pt x="3339553" y="402283"/>
                    <a:pt x="3341413" y="394469"/>
                    <a:pt x="3341413" y="385391"/>
                  </a:cubicBezTo>
                  <a:cubicBezTo>
                    <a:pt x="3341413" y="376164"/>
                    <a:pt x="3339553" y="368276"/>
                    <a:pt x="3335832" y="361727"/>
                  </a:cubicBezTo>
                  <a:cubicBezTo>
                    <a:pt x="3331962" y="354881"/>
                    <a:pt x="3327051" y="349747"/>
                    <a:pt x="3321098" y="346324"/>
                  </a:cubicBezTo>
                  <a:cubicBezTo>
                    <a:pt x="3314847" y="342752"/>
                    <a:pt x="3308150" y="340966"/>
                    <a:pt x="3301006" y="340966"/>
                  </a:cubicBezTo>
                  <a:close/>
                  <a:moveTo>
                    <a:pt x="2954757" y="340966"/>
                  </a:moveTo>
                  <a:cubicBezTo>
                    <a:pt x="2945828" y="340966"/>
                    <a:pt x="2938014" y="343942"/>
                    <a:pt x="2931317" y="349895"/>
                  </a:cubicBezTo>
                  <a:cubicBezTo>
                    <a:pt x="2925066" y="355551"/>
                    <a:pt x="2920899" y="363290"/>
                    <a:pt x="2918815" y="373113"/>
                  </a:cubicBezTo>
                  <a:lnTo>
                    <a:pt x="2989806" y="373113"/>
                  </a:lnTo>
                  <a:cubicBezTo>
                    <a:pt x="2989658" y="368201"/>
                    <a:pt x="2988318" y="363290"/>
                    <a:pt x="2985788" y="358379"/>
                  </a:cubicBezTo>
                  <a:cubicBezTo>
                    <a:pt x="2983407" y="353616"/>
                    <a:pt x="2979612" y="349523"/>
                    <a:pt x="2974403" y="346100"/>
                  </a:cubicBezTo>
                  <a:cubicBezTo>
                    <a:pt x="2969194" y="342677"/>
                    <a:pt x="2962645" y="340966"/>
                    <a:pt x="2954757" y="340966"/>
                  </a:cubicBezTo>
                  <a:close/>
                  <a:moveTo>
                    <a:pt x="2700931" y="340966"/>
                  </a:moveTo>
                  <a:cubicBezTo>
                    <a:pt x="2693787" y="340966"/>
                    <a:pt x="2687090" y="342752"/>
                    <a:pt x="2680839" y="346324"/>
                  </a:cubicBezTo>
                  <a:cubicBezTo>
                    <a:pt x="2674737" y="349895"/>
                    <a:pt x="2669752" y="355030"/>
                    <a:pt x="2665882" y="361727"/>
                  </a:cubicBezTo>
                  <a:cubicBezTo>
                    <a:pt x="2662161" y="368276"/>
                    <a:pt x="2660301" y="376164"/>
                    <a:pt x="2660301" y="385391"/>
                  </a:cubicBezTo>
                  <a:cubicBezTo>
                    <a:pt x="2660301" y="394469"/>
                    <a:pt x="2662161" y="402283"/>
                    <a:pt x="2665882" y="408831"/>
                  </a:cubicBezTo>
                  <a:cubicBezTo>
                    <a:pt x="2669752" y="415529"/>
                    <a:pt x="2674737" y="420663"/>
                    <a:pt x="2680839" y="424235"/>
                  </a:cubicBezTo>
                  <a:cubicBezTo>
                    <a:pt x="2687388" y="427956"/>
                    <a:pt x="2694085" y="429816"/>
                    <a:pt x="2700931" y="429816"/>
                  </a:cubicBezTo>
                  <a:cubicBezTo>
                    <a:pt x="2707777" y="429816"/>
                    <a:pt x="2714474" y="427956"/>
                    <a:pt x="2721023" y="424235"/>
                  </a:cubicBezTo>
                  <a:cubicBezTo>
                    <a:pt x="2726976" y="420812"/>
                    <a:pt x="2731887" y="415677"/>
                    <a:pt x="2735757" y="408831"/>
                  </a:cubicBezTo>
                  <a:cubicBezTo>
                    <a:pt x="2739478" y="402283"/>
                    <a:pt x="2741338" y="394469"/>
                    <a:pt x="2741338" y="385391"/>
                  </a:cubicBezTo>
                  <a:cubicBezTo>
                    <a:pt x="2741338" y="376164"/>
                    <a:pt x="2739478" y="368276"/>
                    <a:pt x="2735757" y="361727"/>
                  </a:cubicBezTo>
                  <a:cubicBezTo>
                    <a:pt x="2731887" y="354881"/>
                    <a:pt x="2726976" y="349747"/>
                    <a:pt x="2721023" y="346324"/>
                  </a:cubicBezTo>
                  <a:cubicBezTo>
                    <a:pt x="2714772" y="342752"/>
                    <a:pt x="2708075" y="340966"/>
                    <a:pt x="2700931" y="340966"/>
                  </a:cubicBezTo>
                  <a:close/>
                  <a:moveTo>
                    <a:pt x="2484312" y="340966"/>
                  </a:moveTo>
                  <a:cubicBezTo>
                    <a:pt x="2477763" y="340966"/>
                    <a:pt x="2471438" y="342826"/>
                    <a:pt x="2465336" y="346547"/>
                  </a:cubicBezTo>
                  <a:cubicBezTo>
                    <a:pt x="2459383" y="350267"/>
                    <a:pt x="2454621" y="355402"/>
                    <a:pt x="2451049" y="361950"/>
                  </a:cubicBezTo>
                  <a:cubicBezTo>
                    <a:pt x="2447477" y="368648"/>
                    <a:pt x="2445691" y="376461"/>
                    <a:pt x="2445691" y="385391"/>
                  </a:cubicBezTo>
                  <a:cubicBezTo>
                    <a:pt x="2445691" y="394172"/>
                    <a:pt x="2447477" y="401911"/>
                    <a:pt x="2451049" y="408608"/>
                  </a:cubicBezTo>
                  <a:cubicBezTo>
                    <a:pt x="2454621" y="415454"/>
                    <a:pt x="2459383" y="420663"/>
                    <a:pt x="2465336" y="424235"/>
                  </a:cubicBezTo>
                  <a:cubicBezTo>
                    <a:pt x="2471438" y="427956"/>
                    <a:pt x="2477763" y="429816"/>
                    <a:pt x="2484312" y="429816"/>
                  </a:cubicBezTo>
                  <a:cubicBezTo>
                    <a:pt x="2490711" y="429816"/>
                    <a:pt x="2497037" y="427956"/>
                    <a:pt x="2503287" y="424235"/>
                  </a:cubicBezTo>
                  <a:cubicBezTo>
                    <a:pt x="2509092" y="420812"/>
                    <a:pt x="2513854" y="415603"/>
                    <a:pt x="2517575" y="408608"/>
                  </a:cubicBezTo>
                  <a:cubicBezTo>
                    <a:pt x="2520998" y="402209"/>
                    <a:pt x="2522709" y="394469"/>
                    <a:pt x="2522709" y="385391"/>
                  </a:cubicBezTo>
                  <a:cubicBezTo>
                    <a:pt x="2522709" y="376164"/>
                    <a:pt x="2520998" y="368350"/>
                    <a:pt x="2517575" y="361950"/>
                  </a:cubicBezTo>
                  <a:cubicBezTo>
                    <a:pt x="2514003" y="355253"/>
                    <a:pt x="2509240" y="350119"/>
                    <a:pt x="2503287" y="346547"/>
                  </a:cubicBezTo>
                  <a:cubicBezTo>
                    <a:pt x="2497037" y="342826"/>
                    <a:pt x="2490711" y="340966"/>
                    <a:pt x="2484312" y="340966"/>
                  </a:cubicBezTo>
                  <a:close/>
                  <a:moveTo>
                    <a:pt x="3433909" y="323553"/>
                  </a:moveTo>
                  <a:cubicBezTo>
                    <a:pt x="3439118" y="323553"/>
                    <a:pt x="3443732" y="324371"/>
                    <a:pt x="3447751" y="326009"/>
                  </a:cubicBezTo>
                  <a:lnTo>
                    <a:pt x="3447751" y="346993"/>
                  </a:lnTo>
                  <a:cubicBezTo>
                    <a:pt x="3442690" y="344463"/>
                    <a:pt x="3437184" y="343198"/>
                    <a:pt x="3431231" y="343198"/>
                  </a:cubicBezTo>
                  <a:cubicBezTo>
                    <a:pt x="3425724" y="343198"/>
                    <a:pt x="3420515" y="344835"/>
                    <a:pt x="3415604" y="348109"/>
                  </a:cubicBezTo>
                  <a:cubicBezTo>
                    <a:pt x="3410990" y="351086"/>
                    <a:pt x="3407195" y="355402"/>
                    <a:pt x="3404218" y="361058"/>
                  </a:cubicBezTo>
                  <a:cubicBezTo>
                    <a:pt x="3401539" y="365969"/>
                    <a:pt x="3400200" y="371773"/>
                    <a:pt x="3400200" y="378470"/>
                  </a:cubicBezTo>
                  <a:lnTo>
                    <a:pt x="3400200" y="443657"/>
                  </a:lnTo>
                  <a:lnTo>
                    <a:pt x="3380778" y="443657"/>
                  </a:lnTo>
                  <a:lnTo>
                    <a:pt x="3380778" y="327125"/>
                  </a:lnTo>
                  <a:lnTo>
                    <a:pt x="3399084" y="327125"/>
                  </a:lnTo>
                  <a:lnTo>
                    <a:pt x="3399084" y="345877"/>
                  </a:lnTo>
                  <a:lnTo>
                    <a:pt x="3400200" y="345877"/>
                  </a:lnTo>
                  <a:cubicBezTo>
                    <a:pt x="3402284" y="339626"/>
                    <a:pt x="3406674" y="334343"/>
                    <a:pt x="3413371" y="330027"/>
                  </a:cubicBezTo>
                  <a:cubicBezTo>
                    <a:pt x="3419920" y="325711"/>
                    <a:pt x="3426766" y="323553"/>
                    <a:pt x="3433909" y="323553"/>
                  </a:cubicBezTo>
                  <a:close/>
                  <a:moveTo>
                    <a:pt x="2614760" y="323553"/>
                  </a:moveTo>
                  <a:cubicBezTo>
                    <a:pt x="2619969" y="323553"/>
                    <a:pt x="2624582" y="324371"/>
                    <a:pt x="2628601" y="326009"/>
                  </a:cubicBezTo>
                  <a:lnTo>
                    <a:pt x="2628601" y="346993"/>
                  </a:lnTo>
                  <a:cubicBezTo>
                    <a:pt x="2623540" y="344463"/>
                    <a:pt x="2618034" y="343198"/>
                    <a:pt x="2612081" y="343198"/>
                  </a:cubicBezTo>
                  <a:cubicBezTo>
                    <a:pt x="2606574" y="343198"/>
                    <a:pt x="2601365" y="344835"/>
                    <a:pt x="2596454" y="348109"/>
                  </a:cubicBezTo>
                  <a:cubicBezTo>
                    <a:pt x="2591840" y="351086"/>
                    <a:pt x="2588045" y="355402"/>
                    <a:pt x="2585068" y="361058"/>
                  </a:cubicBezTo>
                  <a:cubicBezTo>
                    <a:pt x="2582389" y="365969"/>
                    <a:pt x="2581050" y="371773"/>
                    <a:pt x="2581050" y="378470"/>
                  </a:cubicBezTo>
                  <a:lnTo>
                    <a:pt x="2581050" y="443657"/>
                  </a:lnTo>
                  <a:lnTo>
                    <a:pt x="2561628" y="443657"/>
                  </a:lnTo>
                  <a:lnTo>
                    <a:pt x="2561628" y="327125"/>
                  </a:lnTo>
                  <a:lnTo>
                    <a:pt x="2579934" y="327125"/>
                  </a:lnTo>
                  <a:lnTo>
                    <a:pt x="2579934" y="345877"/>
                  </a:lnTo>
                  <a:lnTo>
                    <a:pt x="2581050" y="345877"/>
                  </a:lnTo>
                  <a:cubicBezTo>
                    <a:pt x="2583134" y="339626"/>
                    <a:pt x="2587524" y="334343"/>
                    <a:pt x="2594221" y="330027"/>
                  </a:cubicBezTo>
                  <a:cubicBezTo>
                    <a:pt x="2600770" y="325711"/>
                    <a:pt x="2607616" y="323553"/>
                    <a:pt x="2614760" y="323553"/>
                  </a:cubicBezTo>
                  <a:close/>
                  <a:moveTo>
                    <a:pt x="3301006" y="323330"/>
                  </a:moveTo>
                  <a:cubicBezTo>
                    <a:pt x="3312466" y="323330"/>
                    <a:pt x="3322735" y="326083"/>
                    <a:pt x="3331813" y="331590"/>
                  </a:cubicBezTo>
                  <a:cubicBezTo>
                    <a:pt x="3340892" y="337096"/>
                    <a:pt x="3348036" y="344612"/>
                    <a:pt x="3353245" y="354137"/>
                  </a:cubicBezTo>
                  <a:cubicBezTo>
                    <a:pt x="3358305" y="363364"/>
                    <a:pt x="3360835" y="373782"/>
                    <a:pt x="3360835" y="385391"/>
                  </a:cubicBezTo>
                  <a:cubicBezTo>
                    <a:pt x="3360835" y="397000"/>
                    <a:pt x="3358305" y="407417"/>
                    <a:pt x="3353245" y="416645"/>
                  </a:cubicBezTo>
                  <a:cubicBezTo>
                    <a:pt x="3348036" y="426170"/>
                    <a:pt x="3340892" y="433686"/>
                    <a:pt x="3331813" y="439192"/>
                  </a:cubicBezTo>
                  <a:cubicBezTo>
                    <a:pt x="3323033" y="444550"/>
                    <a:pt x="3312763" y="447229"/>
                    <a:pt x="3301006" y="447229"/>
                  </a:cubicBezTo>
                  <a:cubicBezTo>
                    <a:pt x="3289249" y="447229"/>
                    <a:pt x="3278979" y="444550"/>
                    <a:pt x="3270199" y="439192"/>
                  </a:cubicBezTo>
                  <a:cubicBezTo>
                    <a:pt x="3261120" y="433686"/>
                    <a:pt x="3253976" y="426170"/>
                    <a:pt x="3248767" y="416645"/>
                  </a:cubicBezTo>
                  <a:cubicBezTo>
                    <a:pt x="3243707" y="407417"/>
                    <a:pt x="3241177" y="397000"/>
                    <a:pt x="3241177" y="385391"/>
                  </a:cubicBezTo>
                  <a:cubicBezTo>
                    <a:pt x="3241177" y="373782"/>
                    <a:pt x="3243707" y="363364"/>
                    <a:pt x="3248767" y="354137"/>
                  </a:cubicBezTo>
                  <a:cubicBezTo>
                    <a:pt x="3253976" y="344612"/>
                    <a:pt x="3261120" y="337096"/>
                    <a:pt x="3270199" y="331590"/>
                  </a:cubicBezTo>
                  <a:cubicBezTo>
                    <a:pt x="3279277" y="326083"/>
                    <a:pt x="3289546" y="323330"/>
                    <a:pt x="3301006" y="323330"/>
                  </a:cubicBezTo>
                  <a:close/>
                  <a:moveTo>
                    <a:pt x="3182167" y="323330"/>
                  </a:moveTo>
                  <a:cubicBezTo>
                    <a:pt x="3192287" y="323330"/>
                    <a:pt x="3201366" y="325562"/>
                    <a:pt x="3209402" y="330027"/>
                  </a:cubicBezTo>
                  <a:cubicBezTo>
                    <a:pt x="3217290" y="334343"/>
                    <a:pt x="3222946" y="340519"/>
                    <a:pt x="3226369" y="348556"/>
                  </a:cubicBezTo>
                  <a:lnTo>
                    <a:pt x="3209626" y="356369"/>
                  </a:lnTo>
                  <a:cubicBezTo>
                    <a:pt x="3204417" y="345951"/>
                    <a:pt x="3195189" y="340742"/>
                    <a:pt x="3181944" y="340742"/>
                  </a:cubicBezTo>
                  <a:cubicBezTo>
                    <a:pt x="3175693" y="340742"/>
                    <a:pt x="3170037" y="342231"/>
                    <a:pt x="3164977" y="345207"/>
                  </a:cubicBezTo>
                  <a:cubicBezTo>
                    <a:pt x="3160215" y="348035"/>
                    <a:pt x="3157833" y="351830"/>
                    <a:pt x="3157833" y="356593"/>
                  </a:cubicBezTo>
                  <a:cubicBezTo>
                    <a:pt x="3157833" y="360760"/>
                    <a:pt x="3159545" y="364183"/>
                    <a:pt x="3162968" y="366862"/>
                  </a:cubicBezTo>
                  <a:cubicBezTo>
                    <a:pt x="3166391" y="369541"/>
                    <a:pt x="3171377" y="371773"/>
                    <a:pt x="3177925" y="373559"/>
                  </a:cubicBezTo>
                  <a:lnTo>
                    <a:pt x="3194892" y="377801"/>
                  </a:lnTo>
                  <a:cubicBezTo>
                    <a:pt x="3206500" y="380777"/>
                    <a:pt x="3215132" y="385093"/>
                    <a:pt x="3220788" y="390749"/>
                  </a:cubicBezTo>
                  <a:cubicBezTo>
                    <a:pt x="3226592" y="396553"/>
                    <a:pt x="3229494" y="403548"/>
                    <a:pt x="3229494" y="411734"/>
                  </a:cubicBezTo>
                  <a:cubicBezTo>
                    <a:pt x="3229494" y="418728"/>
                    <a:pt x="3227411" y="424979"/>
                    <a:pt x="3223243" y="430486"/>
                  </a:cubicBezTo>
                  <a:cubicBezTo>
                    <a:pt x="3219225" y="435844"/>
                    <a:pt x="3213644" y="440011"/>
                    <a:pt x="3206500" y="442987"/>
                  </a:cubicBezTo>
                  <a:cubicBezTo>
                    <a:pt x="3199803" y="445815"/>
                    <a:pt x="3192064" y="447229"/>
                    <a:pt x="3183283" y="447229"/>
                  </a:cubicBezTo>
                  <a:cubicBezTo>
                    <a:pt x="3170781" y="447229"/>
                    <a:pt x="3160289" y="444327"/>
                    <a:pt x="3151806" y="438523"/>
                  </a:cubicBezTo>
                  <a:cubicBezTo>
                    <a:pt x="3143769" y="433016"/>
                    <a:pt x="3137890" y="425500"/>
                    <a:pt x="3134170" y="415975"/>
                  </a:cubicBezTo>
                  <a:lnTo>
                    <a:pt x="3151359" y="408162"/>
                  </a:lnTo>
                  <a:cubicBezTo>
                    <a:pt x="3154336" y="415305"/>
                    <a:pt x="3158652" y="420738"/>
                    <a:pt x="3164307" y="424458"/>
                  </a:cubicBezTo>
                  <a:cubicBezTo>
                    <a:pt x="3170261" y="428328"/>
                    <a:pt x="3176586" y="430263"/>
                    <a:pt x="3183283" y="430263"/>
                  </a:cubicBezTo>
                  <a:cubicBezTo>
                    <a:pt x="3190576" y="430263"/>
                    <a:pt x="3196826" y="428774"/>
                    <a:pt x="3202035" y="425798"/>
                  </a:cubicBezTo>
                  <a:cubicBezTo>
                    <a:pt x="3207244" y="422821"/>
                    <a:pt x="3209849" y="418580"/>
                    <a:pt x="3209849" y="413073"/>
                  </a:cubicBezTo>
                  <a:cubicBezTo>
                    <a:pt x="3209849" y="408162"/>
                    <a:pt x="3207765" y="404218"/>
                    <a:pt x="3203598" y="401241"/>
                  </a:cubicBezTo>
                  <a:cubicBezTo>
                    <a:pt x="3199729" y="398413"/>
                    <a:pt x="3193254" y="395883"/>
                    <a:pt x="3184176" y="393651"/>
                  </a:cubicBezTo>
                  <a:lnTo>
                    <a:pt x="3169888" y="389856"/>
                  </a:lnTo>
                  <a:cubicBezTo>
                    <a:pt x="3160661" y="387623"/>
                    <a:pt x="3153071" y="383754"/>
                    <a:pt x="3147118" y="378247"/>
                  </a:cubicBezTo>
                  <a:cubicBezTo>
                    <a:pt x="3141165" y="372741"/>
                    <a:pt x="3138188" y="365671"/>
                    <a:pt x="3138188" y="357039"/>
                  </a:cubicBezTo>
                  <a:cubicBezTo>
                    <a:pt x="3138188" y="350491"/>
                    <a:pt x="3140197" y="344612"/>
                    <a:pt x="3144216" y="339403"/>
                  </a:cubicBezTo>
                  <a:cubicBezTo>
                    <a:pt x="3148383" y="334194"/>
                    <a:pt x="3153741" y="330250"/>
                    <a:pt x="3160289" y="327571"/>
                  </a:cubicBezTo>
                  <a:cubicBezTo>
                    <a:pt x="3167433" y="324743"/>
                    <a:pt x="3174725" y="323330"/>
                    <a:pt x="3182167" y="323330"/>
                  </a:cubicBezTo>
                  <a:close/>
                  <a:moveTo>
                    <a:pt x="3077392" y="323330"/>
                  </a:moveTo>
                  <a:cubicBezTo>
                    <a:pt x="3087512" y="323330"/>
                    <a:pt x="3096591" y="325562"/>
                    <a:pt x="3104627" y="330027"/>
                  </a:cubicBezTo>
                  <a:cubicBezTo>
                    <a:pt x="3112515" y="334343"/>
                    <a:pt x="3118171" y="340519"/>
                    <a:pt x="3121594" y="348556"/>
                  </a:cubicBezTo>
                  <a:lnTo>
                    <a:pt x="3104851" y="356369"/>
                  </a:lnTo>
                  <a:cubicBezTo>
                    <a:pt x="3099642" y="345951"/>
                    <a:pt x="3090414" y="340742"/>
                    <a:pt x="3077169" y="340742"/>
                  </a:cubicBezTo>
                  <a:cubicBezTo>
                    <a:pt x="3070918" y="340742"/>
                    <a:pt x="3065262" y="342231"/>
                    <a:pt x="3060202" y="345207"/>
                  </a:cubicBezTo>
                  <a:cubicBezTo>
                    <a:pt x="3055440" y="348035"/>
                    <a:pt x="3053058" y="351830"/>
                    <a:pt x="3053058" y="356593"/>
                  </a:cubicBezTo>
                  <a:cubicBezTo>
                    <a:pt x="3053058" y="360760"/>
                    <a:pt x="3054770" y="364183"/>
                    <a:pt x="3058193" y="366862"/>
                  </a:cubicBezTo>
                  <a:cubicBezTo>
                    <a:pt x="3061616" y="369541"/>
                    <a:pt x="3066602" y="371773"/>
                    <a:pt x="3073150" y="373559"/>
                  </a:cubicBezTo>
                  <a:lnTo>
                    <a:pt x="3090117" y="377801"/>
                  </a:lnTo>
                  <a:cubicBezTo>
                    <a:pt x="3101725" y="380777"/>
                    <a:pt x="3110357" y="385093"/>
                    <a:pt x="3116013" y="390749"/>
                  </a:cubicBezTo>
                  <a:cubicBezTo>
                    <a:pt x="3121817" y="396553"/>
                    <a:pt x="3124719" y="403548"/>
                    <a:pt x="3124719" y="411734"/>
                  </a:cubicBezTo>
                  <a:cubicBezTo>
                    <a:pt x="3124719" y="418728"/>
                    <a:pt x="3122636" y="424979"/>
                    <a:pt x="3118468" y="430486"/>
                  </a:cubicBezTo>
                  <a:cubicBezTo>
                    <a:pt x="3114450" y="435844"/>
                    <a:pt x="3108869" y="440011"/>
                    <a:pt x="3101725" y="442987"/>
                  </a:cubicBezTo>
                  <a:cubicBezTo>
                    <a:pt x="3095028" y="445815"/>
                    <a:pt x="3087289" y="447229"/>
                    <a:pt x="3078508" y="447229"/>
                  </a:cubicBezTo>
                  <a:cubicBezTo>
                    <a:pt x="3066006" y="447229"/>
                    <a:pt x="3055514" y="444327"/>
                    <a:pt x="3047031" y="438523"/>
                  </a:cubicBezTo>
                  <a:cubicBezTo>
                    <a:pt x="3038994" y="433016"/>
                    <a:pt x="3033115" y="425500"/>
                    <a:pt x="3029395" y="415975"/>
                  </a:cubicBezTo>
                  <a:lnTo>
                    <a:pt x="3046584" y="408162"/>
                  </a:lnTo>
                  <a:cubicBezTo>
                    <a:pt x="3049561" y="415305"/>
                    <a:pt x="3053877" y="420738"/>
                    <a:pt x="3059532" y="424458"/>
                  </a:cubicBezTo>
                  <a:cubicBezTo>
                    <a:pt x="3065486" y="428328"/>
                    <a:pt x="3071811" y="430263"/>
                    <a:pt x="3078508" y="430263"/>
                  </a:cubicBezTo>
                  <a:cubicBezTo>
                    <a:pt x="3085801" y="430263"/>
                    <a:pt x="3092051" y="428774"/>
                    <a:pt x="3097260" y="425798"/>
                  </a:cubicBezTo>
                  <a:cubicBezTo>
                    <a:pt x="3102469" y="422821"/>
                    <a:pt x="3105074" y="418580"/>
                    <a:pt x="3105074" y="413073"/>
                  </a:cubicBezTo>
                  <a:cubicBezTo>
                    <a:pt x="3105074" y="408162"/>
                    <a:pt x="3102990" y="404218"/>
                    <a:pt x="3098823" y="401241"/>
                  </a:cubicBezTo>
                  <a:cubicBezTo>
                    <a:pt x="3094954" y="398413"/>
                    <a:pt x="3088479" y="395883"/>
                    <a:pt x="3079401" y="393651"/>
                  </a:cubicBezTo>
                  <a:lnTo>
                    <a:pt x="3065113" y="389856"/>
                  </a:lnTo>
                  <a:cubicBezTo>
                    <a:pt x="3055886" y="387623"/>
                    <a:pt x="3048296" y="383754"/>
                    <a:pt x="3042343" y="378247"/>
                  </a:cubicBezTo>
                  <a:cubicBezTo>
                    <a:pt x="3036390" y="372741"/>
                    <a:pt x="3033413" y="365671"/>
                    <a:pt x="3033413" y="357039"/>
                  </a:cubicBezTo>
                  <a:cubicBezTo>
                    <a:pt x="3033413" y="350491"/>
                    <a:pt x="3035422" y="344612"/>
                    <a:pt x="3039441" y="339403"/>
                  </a:cubicBezTo>
                  <a:cubicBezTo>
                    <a:pt x="3043608" y="334194"/>
                    <a:pt x="3048966" y="330250"/>
                    <a:pt x="3055514" y="327571"/>
                  </a:cubicBezTo>
                  <a:cubicBezTo>
                    <a:pt x="3062658" y="324743"/>
                    <a:pt x="3069950" y="323330"/>
                    <a:pt x="3077392" y="323330"/>
                  </a:cubicBezTo>
                  <a:close/>
                  <a:moveTo>
                    <a:pt x="2954757" y="323330"/>
                  </a:moveTo>
                  <a:cubicBezTo>
                    <a:pt x="2965920" y="323330"/>
                    <a:pt x="2975817" y="325934"/>
                    <a:pt x="2984449" y="331143"/>
                  </a:cubicBezTo>
                  <a:cubicBezTo>
                    <a:pt x="2992783" y="336203"/>
                    <a:pt x="2999183" y="343198"/>
                    <a:pt x="3003647" y="352128"/>
                  </a:cubicBezTo>
                  <a:cubicBezTo>
                    <a:pt x="3008261" y="361355"/>
                    <a:pt x="3010568" y="371699"/>
                    <a:pt x="3010568" y="383159"/>
                  </a:cubicBezTo>
                  <a:cubicBezTo>
                    <a:pt x="3010568" y="384051"/>
                    <a:pt x="3010419" y="385986"/>
                    <a:pt x="3010121" y="388963"/>
                  </a:cubicBezTo>
                  <a:lnTo>
                    <a:pt x="2917699" y="388963"/>
                  </a:lnTo>
                  <a:cubicBezTo>
                    <a:pt x="2918146" y="397892"/>
                    <a:pt x="2920304" y="405408"/>
                    <a:pt x="2924173" y="411510"/>
                  </a:cubicBezTo>
                  <a:cubicBezTo>
                    <a:pt x="2927894" y="417315"/>
                    <a:pt x="2932731" y="421854"/>
                    <a:pt x="2938684" y="425128"/>
                  </a:cubicBezTo>
                  <a:cubicBezTo>
                    <a:pt x="2944488" y="428253"/>
                    <a:pt x="2950590" y="429816"/>
                    <a:pt x="2956990" y="429816"/>
                  </a:cubicBezTo>
                  <a:cubicBezTo>
                    <a:pt x="2972170" y="429816"/>
                    <a:pt x="2983704" y="422747"/>
                    <a:pt x="2991592" y="408608"/>
                  </a:cubicBezTo>
                  <a:lnTo>
                    <a:pt x="3007889" y="416645"/>
                  </a:lnTo>
                  <a:cubicBezTo>
                    <a:pt x="3002978" y="426021"/>
                    <a:pt x="2996206" y="433462"/>
                    <a:pt x="2987574" y="438969"/>
                  </a:cubicBezTo>
                  <a:cubicBezTo>
                    <a:pt x="2978942" y="444476"/>
                    <a:pt x="2968524" y="447229"/>
                    <a:pt x="2956320" y="447229"/>
                  </a:cubicBezTo>
                  <a:cubicBezTo>
                    <a:pt x="2945009" y="447229"/>
                    <a:pt x="2935038" y="444625"/>
                    <a:pt x="2926406" y="439416"/>
                  </a:cubicBezTo>
                  <a:cubicBezTo>
                    <a:pt x="2917476" y="434058"/>
                    <a:pt x="2910555" y="426691"/>
                    <a:pt x="2905644" y="417315"/>
                  </a:cubicBezTo>
                  <a:cubicBezTo>
                    <a:pt x="2900733" y="407938"/>
                    <a:pt x="2898277" y="397372"/>
                    <a:pt x="2898277" y="385614"/>
                  </a:cubicBezTo>
                  <a:cubicBezTo>
                    <a:pt x="2898277" y="374303"/>
                    <a:pt x="2900584" y="363960"/>
                    <a:pt x="2905198" y="354584"/>
                  </a:cubicBezTo>
                  <a:cubicBezTo>
                    <a:pt x="2909960" y="344910"/>
                    <a:pt x="2916583" y="337319"/>
                    <a:pt x="2925066" y="331813"/>
                  </a:cubicBezTo>
                  <a:cubicBezTo>
                    <a:pt x="2933847" y="326157"/>
                    <a:pt x="2943744" y="323330"/>
                    <a:pt x="2954757" y="323330"/>
                  </a:cubicBezTo>
                  <a:close/>
                  <a:moveTo>
                    <a:pt x="2833388" y="323330"/>
                  </a:moveTo>
                  <a:cubicBezTo>
                    <a:pt x="2845741" y="323330"/>
                    <a:pt x="2856382" y="326306"/>
                    <a:pt x="2865312" y="332259"/>
                  </a:cubicBezTo>
                  <a:cubicBezTo>
                    <a:pt x="2873944" y="338064"/>
                    <a:pt x="2880046" y="345877"/>
                    <a:pt x="2883618" y="355700"/>
                  </a:cubicBezTo>
                  <a:lnTo>
                    <a:pt x="2865981" y="363067"/>
                  </a:lnTo>
                  <a:cubicBezTo>
                    <a:pt x="2863005" y="355625"/>
                    <a:pt x="2858763" y="350119"/>
                    <a:pt x="2853257" y="346547"/>
                  </a:cubicBezTo>
                  <a:cubicBezTo>
                    <a:pt x="2847601" y="342826"/>
                    <a:pt x="2840681" y="340966"/>
                    <a:pt x="2832495" y="340966"/>
                  </a:cubicBezTo>
                  <a:cubicBezTo>
                    <a:pt x="2825649" y="340966"/>
                    <a:pt x="2819249" y="342826"/>
                    <a:pt x="2813296" y="346547"/>
                  </a:cubicBezTo>
                  <a:cubicBezTo>
                    <a:pt x="2807343" y="350267"/>
                    <a:pt x="2802581" y="355476"/>
                    <a:pt x="2799009" y="362174"/>
                  </a:cubicBezTo>
                  <a:cubicBezTo>
                    <a:pt x="2795437" y="368871"/>
                    <a:pt x="2793651" y="376610"/>
                    <a:pt x="2793651" y="385391"/>
                  </a:cubicBezTo>
                  <a:cubicBezTo>
                    <a:pt x="2793651" y="394023"/>
                    <a:pt x="2795437" y="401688"/>
                    <a:pt x="2799009" y="408385"/>
                  </a:cubicBezTo>
                  <a:cubicBezTo>
                    <a:pt x="2802581" y="415082"/>
                    <a:pt x="2807343" y="420291"/>
                    <a:pt x="2813296" y="424012"/>
                  </a:cubicBezTo>
                  <a:cubicBezTo>
                    <a:pt x="2819398" y="427881"/>
                    <a:pt x="2825798" y="429816"/>
                    <a:pt x="2832495" y="429816"/>
                  </a:cubicBezTo>
                  <a:cubicBezTo>
                    <a:pt x="2840532" y="429816"/>
                    <a:pt x="2847601" y="427881"/>
                    <a:pt x="2853703" y="424012"/>
                  </a:cubicBezTo>
                  <a:cubicBezTo>
                    <a:pt x="2859656" y="420291"/>
                    <a:pt x="2864121" y="414859"/>
                    <a:pt x="2867098" y="407715"/>
                  </a:cubicBezTo>
                  <a:lnTo>
                    <a:pt x="2884287" y="415082"/>
                  </a:lnTo>
                  <a:cubicBezTo>
                    <a:pt x="2880269" y="424607"/>
                    <a:pt x="2873944" y="432346"/>
                    <a:pt x="2865312" y="438299"/>
                  </a:cubicBezTo>
                  <a:cubicBezTo>
                    <a:pt x="2856680" y="444252"/>
                    <a:pt x="2846038" y="447229"/>
                    <a:pt x="2833388" y="447229"/>
                  </a:cubicBezTo>
                  <a:cubicBezTo>
                    <a:pt x="2822077" y="447229"/>
                    <a:pt x="2811957" y="444550"/>
                    <a:pt x="2803027" y="439192"/>
                  </a:cubicBezTo>
                  <a:cubicBezTo>
                    <a:pt x="2794246" y="433834"/>
                    <a:pt x="2787251" y="426467"/>
                    <a:pt x="2782042" y="417091"/>
                  </a:cubicBezTo>
                  <a:cubicBezTo>
                    <a:pt x="2776982" y="407864"/>
                    <a:pt x="2774452" y="397297"/>
                    <a:pt x="2774452" y="385391"/>
                  </a:cubicBezTo>
                  <a:cubicBezTo>
                    <a:pt x="2774452" y="373485"/>
                    <a:pt x="2776982" y="362918"/>
                    <a:pt x="2782042" y="353691"/>
                  </a:cubicBezTo>
                  <a:cubicBezTo>
                    <a:pt x="2787400" y="344017"/>
                    <a:pt x="2794395" y="336575"/>
                    <a:pt x="2803027" y="331366"/>
                  </a:cubicBezTo>
                  <a:cubicBezTo>
                    <a:pt x="2811957" y="326009"/>
                    <a:pt x="2822077" y="323330"/>
                    <a:pt x="2833388" y="323330"/>
                  </a:cubicBezTo>
                  <a:close/>
                  <a:moveTo>
                    <a:pt x="2700931" y="323330"/>
                  </a:moveTo>
                  <a:cubicBezTo>
                    <a:pt x="2712391" y="323330"/>
                    <a:pt x="2722660" y="326083"/>
                    <a:pt x="2731738" y="331590"/>
                  </a:cubicBezTo>
                  <a:cubicBezTo>
                    <a:pt x="2740817" y="337096"/>
                    <a:pt x="2747961" y="344612"/>
                    <a:pt x="2753170" y="354137"/>
                  </a:cubicBezTo>
                  <a:cubicBezTo>
                    <a:pt x="2758230" y="363364"/>
                    <a:pt x="2760760" y="373782"/>
                    <a:pt x="2760760" y="385391"/>
                  </a:cubicBezTo>
                  <a:cubicBezTo>
                    <a:pt x="2760760" y="397000"/>
                    <a:pt x="2758230" y="407417"/>
                    <a:pt x="2753170" y="416645"/>
                  </a:cubicBezTo>
                  <a:cubicBezTo>
                    <a:pt x="2747961" y="426170"/>
                    <a:pt x="2740817" y="433686"/>
                    <a:pt x="2731738" y="439192"/>
                  </a:cubicBezTo>
                  <a:cubicBezTo>
                    <a:pt x="2722958" y="444550"/>
                    <a:pt x="2712688" y="447229"/>
                    <a:pt x="2700931" y="447229"/>
                  </a:cubicBezTo>
                  <a:cubicBezTo>
                    <a:pt x="2689174" y="447229"/>
                    <a:pt x="2678904" y="444550"/>
                    <a:pt x="2670124" y="439192"/>
                  </a:cubicBezTo>
                  <a:cubicBezTo>
                    <a:pt x="2661045" y="433686"/>
                    <a:pt x="2653901" y="426170"/>
                    <a:pt x="2648692" y="416645"/>
                  </a:cubicBezTo>
                  <a:cubicBezTo>
                    <a:pt x="2643632" y="407417"/>
                    <a:pt x="2641102" y="397000"/>
                    <a:pt x="2641102" y="385391"/>
                  </a:cubicBezTo>
                  <a:cubicBezTo>
                    <a:pt x="2641102" y="373782"/>
                    <a:pt x="2643632" y="363364"/>
                    <a:pt x="2648692" y="354137"/>
                  </a:cubicBezTo>
                  <a:cubicBezTo>
                    <a:pt x="2653901" y="344612"/>
                    <a:pt x="2661045" y="337096"/>
                    <a:pt x="2670124" y="331590"/>
                  </a:cubicBezTo>
                  <a:cubicBezTo>
                    <a:pt x="2679202" y="326083"/>
                    <a:pt x="2689471" y="323330"/>
                    <a:pt x="2700931" y="323330"/>
                  </a:cubicBezTo>
                  <a:close/>
                  <a:moveTo>
                    <a:pt x="2486544" y="323330"/>
                  </a:moveTo>
                  <a:cubicBezTo>
                    <a:pt x="2496962" y="323330"/>
                    <a:pt x="2506413" y="326009"/>
                    <a:pt x="2514896" y="331366"/>
                  </a:cubicBezTo>
                  <a:cubicBezTo>
                    <a:pt x="2523230" y="336724"/>
                    <a:pt x="2529928" y="344166"/>
                    <a:pt x="2534988" y="353691"/>
                  </a:cubicBezTo>
                  <a:cubicBezTo>
                    <a:pt x="2539750" y="362769"/>
                    <a:pt x="2542131" y="373336"/>
                    <a:pt x="2542131" y="385391"/>
                  </a:cubicBezTo>
                  <a:cubicBezTo>
                    <a:pt x="2542131" y="397595"/>
                    <a:pt x="2539750" y="408236"/>
                    <a:pt x="2534988" y="417315"/>
                  </a:cubicBezTo>
                  <a:cubicBezTo>
                    <a:pt x="2530076" y="426691"/>
                    <a:pt x="2523379" y="434058"/>
                    <a:pt x="2514896" y="439416"/>
                  </a:cubicBezTo>
                  <a:cubicBezTo>
                    <a:pt x="2506710" y="444625"/>
                    <a:pt x="2497260" y="447229"/>
                    <a:pt x="2486544" y="447229"/>
                  </a:cubicBezTo>
                  <a:cubicBezTo>
                    <a:pt x="2477763" y="447229"/>
                    <a:pt x="2469801" y="445220"/>
                    <a:pt x="2462657" y="441201"/>
                  </a:cubicBezTo>
                  <a:cubicBezTo>
                    <a:pt x="2455513" y="437183"/>
                    <a:pt x="2450156" y="432272"/>
                    <a:pt x="2446584" y="426467"/>
                  </a:cubicBezTo>
                  <a:lnTo>
                    <a:pt x="2445691" y="426467"/>
                  </a:lnTo>
                  <a:lnTo>
                    <a:pt x="2446584" y="442541"/>
                  </a:lnTo>
                  <a:lnTo>
                    <a:pt x="2446584" y="492994"/>
                  </a:lnTo>
                  <a:lnTo>
                    <a:pt x="2427162" y="492994"/>
                  </a:lnTo>
                  <a:lnTo>
                    <a:pt x="2427162" y="327125"/>
                  </a:lnTo>
                  <a:lnTo>
                    <a:pt x="2445691" y="327125"/>
                  </a:lnTo>
                  <a:lnTo>
                    <a:pt x="2445691" y="344538"/>
                  </a:lnTo>
                  <a:lnTo>
                    <a:pt x="2446584" y="344538"/>
                  </a:lnTo>
                  <a:cubicBezTo>
                    <a:pt x="2450156" y="338584"/>
                    <a:pt x="2455513" y="333599"/>
                    <a:pt x="2462657" y="329580"/>
                  </a:cubicBezTo>
                  <a:cubicBezTo>
                    <a:pt x="2470099" y="325413"/>
                    <a:pt x="2478061" y="323330"/>
                    <a:pt x="2486544" y="323330"/>
                  </a:cubicBezTo>
                  <a:close/>
                  <a:moveTo>
                    <a:pt x="5615561" y="262725"/>
                  </a:moveTo>
                  <a:cubicBezTo>
                    <a:pt x="5604846" y="262725"/>
                    <a:pt x="5596809" y="264958"/>
                    <a:pt x="5591451" y="269423"/>
                  </a:cubicBezTo>
                  <a:cubicBezTo>
                    <a:pt x="5586093" y="273888"/>
                    <a:pt x="5583415" y="279543"/>
                    <a:pt x="5583415" y="286389"/>
                  </a:cubicBezTo>
                  <a:cubicBezTo>
                    <a:pt x="5583415" y="292789"/>
                    <a:pt x="5585870" y="297998"/>
                    <a:pt x="5590782" y="302016"/>
                  </a:cubicBezTo>
                  <a:cubicBezTo>
                    <a:pt x="5595693" y="306034"/>
                    <a:pt x="5601869" y="308044"/>
                    <a:pt x="5609311" y="308044"/>
                  </a:cubicBezTo>
                  <a:cubicBezTo>
                    <a:pt x="5615859" y="308044"/>
                    <a:pt x="5621961" y="306332"/>
                    <a:pt x="5627617" y="302909"/>
                  </a:cubicBezTo>
                  <a:cubicBezTo>
                    <a:pt x="5633272" y="299486"/>
                    <a:pt x="5637737" y="295021"/>
                    <a:pt x="5641011" y="289514"/>
                  </a:cubicBezTo>
                  <a:cubicBezTo>
                    <a:pt x="5644285" y="284008"/>
                    <a:pt x="5645922" y="277831"/>
                    <a:pt x="5645922" y="270985"/>
                  </a:cubicBezTo>
                  <a:cubicBezTo>
                    <a:pt x="5642351" y="268604"/>
                    <a:pt x="5637886" y="266595"/>
                    <a:pt x="5632528" y="264958"/>
                  </a:cubicBezTo>
                  <a:cubicBezTo>
                    <a:pt x="5627468" y="263470"/>
                    <a:pt x="5621812" y="262725"/>
                    <a:pt x="5615561" y="262725"/>
                  </a:cubicBezTo>
                  <a:close/>
                  <a:moveTo>
                    <a:pt x="5282187" y="262725"/>
                  </a:moveTo>
                  <a:cubicBezTo>
                    <a:pt x="5271471" y="262725"/>
                    <a:pt x="5263434" y="264958"/>
                    <a:pt x="5258076" y="269423"/>
                  </a:cubicBezTo>
                  <a:cubicBezTo>
                    <a:pt x="5252719" y="273888"/>
                    <a:pt x="5250040" y="279543"/>
                    <a:pt x="5250040" y="286389"/>
                  </a:cubicBezTo>
                  <a:cubicBezTo>
                    <a:pt x="5250040" y="292789"/>
                    <a:pt x="5252495" y="297998"/>
                    <a:pt x="5257407" y="302016"/>
                  </a:cubicBezTo>
                  <a:cubicBezTo>
                    <a:pt x="5262318" y="306034"/>
                    <a:pt x="5268494" y="308044"/>
                    <a:pt x="5275936" y="308044"/>
                  </a:cubicBezTo>
                  <a:cubicBezTo>
                    <a:pt x="5282484" y="308044"/>
                    <a:pt x="5288586" y="306332"/>
                    <a:pt x="5294241" y="302909"/>
                  </a:cubicBezTo>
                  <a:cubicBezTo>
                    <a:pt x="5299897" y="299486"/>
                    <a:pt x="5304362" y="295021"/>
                    <a:pt x="5307636" y="289514"/>
                  </a:cubicBezTo>
                  <a:cubicBezTo>
                    <a:pt x="5310910" y="284008"/>
                    <a:pt x="5312547" y="277831"/>
                    <a:pt x="5312547" y="270985"/>
                  </a:cubicBezTo>
                  <a:cubicBezTo>
                    <a:pt x="5308975" y="268604"/>
                    <a:pt x="5304511" y="266595"/>
                    <a:pt x="5299153" y="264958"/>
                  </a:cubicBezTo>
                  <a:cubicBezTo>
                    <a:pt x="5294093" y="263470"/>
                    <a:pt x="5288437" y="262725"/>
                    <a:pt x="5282187" y="262725"/>
                  </a:cubicBezTo>
                  <a:close/>
                  <a:moveTo>
                    <a:pt x="5880997" y="218747"/>
                  </a:moveTo>
                  <a:cubicBezTo>
                    <a:pt x="5873853" y="218747"/>
                    <a:pt x="5867155" y="220533"/>
                    <a:pt x="5860905" y="224105"/>
                  </a:cubicBezTo>
                  <a:cubicBezTo>
                    <a:pt x="5854803" y="227676"/>
                    <a:pt x="5849817" y="232811"/>
                    <a:pt x="5845947" y="239508"/>
                  </a:cubicBezTo>
                  <a:cubicBezTo>
                    <a:pt x="5842227" y="246057"/>
                    <a:pt x="5840366" y="253945"/>
                    <a:pt x="5840366" y="263172"/>
                  </a:cubicBezTo>
                  <a:cubicBezTo>
                    <a:pt x="5840366" y="272250"/>
                    <a:pt x="5842227" y="280064"/>
                    <a:pt x="5845947" y="286612"/>
                  </a:cubicBezTo>
                  <a:cubicBezTo>
                    <a:pt x="5849817" y="293310"/>
                    <a:pt x="5854803" y="298444"/>
                    <a:pt x="5860905" y="302016"/>
                  </a:cubicBezTo>
                  <a:cubicBezTo>
                    <a:pt x="5867453" y="305737"/>
                    <a:pt x="5874150" y="307597"/>
                    <a:pt x="5880997" y="307597"/>
                  </a:cubicBezTo>
                  <a:cubicBezTo>
                    <a:pt x="5887843" y="307597"/>
                    <a:pt x="5894540" y="305737"/>
                    <a:pt x="5901088" y="302016"/>
                  </a:cubicBezTo>
                  <a:cubicBezTo>
                    <a:pt x="5907041" y="298593"/>
                    <a:pt x="5911953" y="293458"/>
                    <a:pt x="5915822" y="286612"/>
                  </a:cubicBezTo>
                  <a:cubicBezTo>
                    <a:pt x="5919543" y="280064"/>
                    <a:pt x="5921403" y="272250"/>
                    <a:pt x="5921403" y="263172"/>
                  </a:cubicBezTo>
                  <a:cubicBezTo>
                    <a:pt x="5921403" y="253945"/>
                    <a:pt x="5919543" y="246057"/>
                    <a:pt x="5915822" y="239508"/>
                  </a:cubicBezTo>
                  <a:cubicBezTo>
                    <a:pt x="5911953" y="232662"/>
                    <a:pt x="5907041" y="227528"/>
                    <a:pt x="5901088" y="224105"/>
                  </a:cubicBezTo>
                  <a:cubicBezTo>
                    <a:pt x="5894837" y="220533"/>
                    <a:pt x="5888140" y="218747"/>
                    <a:pt x="5880997" y="218747"/>
                  </a:cubicBezTo>
                  <a:close/>
                  <a:moveTo>
                    <a:pt x="5781579" y="204906"/>
                  </a:moveTo>
                  <a:lnTo>
                    <a:pt x="5801001" y="204906"/>
                  </a:lnTo>
                  <a:lnTo>
                    <a:pt x="5801001" y="321438"/>
                  </a:lnTo>
                  <a:lnTo>
                    <a:pt x="5781579" y="321438"/>
                  </a:lnTo>
                  <a:close/>
                  <a:moveTo>
                    <a:pt x="5451925" y="204906"/>
                  </a:moveTo>
                  <a:lnTo>
                    <a:pt x="5542561" y="204906"/>
                  </a:lnTo>
                  <a:lnTo>
                    <a:pt x="5542561" y="221649"/>
                  </a:lnTo>
                  <a:lnTo>
                    <a:pt x="5473579" y="303802"/>
                  </a:lnTo>
                  <a:lnTo>
                    <a:pt x="5544347" y="303802"/>
                  </a:lnTo>
                  <a:lnTo>
                    <a:pt x="5544347" y="321438"/>
                  </a:lnTo>
                  <a:lnTo>
                    <a:pt x="5449916" y="321438"/>
                  </a:lnTo>
                  <a:lnTo>
                    <a:pt x="5449916" y="304695"/>
                  </a:lnTo>
                  <a:lnTo>
                    <a:pt x="5518674" y="222542"/>
                  </a:lnTo>
                  <a:lnTo>
                    <a:pt x="5451925" y="222542"/>
                  </a:lnTo>
                  <a:close/>
                  <a:moveTo>
                    <a:pt x="5410104" y="204906"/>
                  </a:moveTo>
                  <a:lnTo>
                    <a:pt x="5429526" y="204906"/>
                  </a:lnTo>
                  <a:lnTo>
                    <a:pt x="5429526" y="321438"/>
                  </a:lnTo>
                  <a:lnTo>
                    <a:pt x="5410104" y="321438"/>
                  </a:lnTo>
                  <a:close/>
                  <a:moveTo>
                    <a:pt x="5111927" y="204906"/>
                  </a:moveTo>
                  <a:lnTo>
                    <a:pt x="5131349" y="204906"/>
                  </a:lnTo>
                  <a:lnTo>
                    <a:pt x="5131349" y="275227"/>
                  </a:lnTo>
                  <a:cubicBezTo>
                    <a:pt x="5131349" y="286538"/>
                    <a:pt x="5133879" y="294723"/>
                    <a:pt x="5138939" y="299784"/>
                  </a:cubicBezTo>
                  <a:cubicBezTo>
                    <a:pt x="5144148" y="304993"/>
                    <a:pt x="5150920" y="307597"/>
                    <a:pt x="5159254" y="307597"/>
                  </a:cubicBezTo>
                  <a:cubicBezTo>
                    <a:pt x="5165803" y="307597"/>
                    <a:pt x="5171682" y="305811"/>
                    <a:pt x="5176891" y="302239"/>
                  </a:cubicBezTo>
                  <a:cubicBezTo>
                    <a:pt x="5181802" y="298816"/>
                    <a:pt x="5185746" y="294277"/>
                    <a:pt x="5188722" y="288622"/>
                  </a:cubicBezTo>
                  <a:cubicBezTo>
                    <a:pt x="5191550" y="283115"/>
                    <a:pt x="5192964" y="277162"/>
                    <a:pt x="5192964" y="270762"/>
                  </a:cubicBezTo>
                  <a:lnTo>
                    <a:pt x="5192964" y="204906"/>
                  </a:lnTo>
                  <a:lnTo>
                    <a:pt x="5212386" y="204906"/>
                  </a:lnTo>
                  <a:lnTo>
                    <a:pt x="5212386" y="321438"/>
                  </a:lnTo>
                  <a:lnTo>
                    <a:pt x="5193857" y="321438"/>
                  </a:lnTo>
                  <a:lnTo>
                    <a:pt x="5193857" y="304472"/>
                  </a:lnTo>
                  <a:lnTo>
                    <a:pt x="5192964" y="304472"/>
                  </a:lnTo>
                  <a:cubicBezTo>
                    <a:pt x="5189987" y="310127"/>
                    <a:pt x="5184853" y="315039"/>
                    <a:pt x="5177560" y="319206"/>
                  </a:cubicBezTo>
                  <a:cubicBezTo>
                    <a:pt x="5170863" y="323075"/>
                    <a:pt x="5163422" y="325010"/>
                    <a:pt x="5155236" y="325010"/>
                  </a:cubicBezTo>
                  <a:cubicBezTo>
                    <a:pt x="5141097" y="325010"/>
                    <a:pt x="5130382" y="320917"/>
                    <a:pt x="5123089" y="312732"/>
                  </a:cubicBezTo>
                  <a:cubicBezTo>
                    <a:pt x="5115648" y="304397"/>
                    <a:pt x="5111927" y="292863"/>
                    <a:pt x="5111927" y="278129"/>
                  </a:cubicBezTo>
                  <a:close/>
                  <a:moveTo>
                    <a:pt x="4962429" y="204906"/>
                  </a:moveTo>
                  <a:lnTo>
                    <a:pt x="4981851" y="204906"/>
                  </a:lnTo>
                  <a:lnTo>
                    <a:pt x="4981851" y="321438"/>
                  </a:lnTo>
                  <a:lnTo>
                    <a:pt x="4962429" y="321438"/>
                  </a:lnTo>
                  <a:close/>
                  <a:moveTo>
                    <a:pt x="6017918" y="201111"/>
                  </a:moveTo>
                  <a:cubicBezTo>
                    <a:pt x="6031908" y="201111"/>
                    <a:pt x="6042549" y="205203"/>
                    <a:pt x="6049842" y="213389"/>
                  </a:cubicBezTo>
                  <a:cubicBezTo>
                    <a:pt x="6057283" y="221723"/>
                    <a:pt x="6061004" y="232811"/>
                    <a:pt x="6061004" y="246652"/>
                  </a:cubicBezTo>
                  <a:lnTo>
                    <a:pt x="6061004" y="321438"/>
                  </a:lnTo>
                  <a:lnTo>
                    <a:pt x="6041582" y="321438"/>
                  </a:lnTo>
                  <a:lnTo>
                    <a:pt x="6041582" y="249554"/>
                  </a:lnTo>
                  <a:cubicBezTo>
                    <a:pt x="6041582" y="238839"/>
                    <a:pt x="6038977" y="231025"/>
                    <a:pt x="6033769" y="226114"/>
                  </a:cubicBezTo>
                  <a:cubicBezTo>
                    <a:pt x="6028708" y="221202"/>
                    <a:pt x="6021639" y="218747"/>
                    <a:pt x="6012561" y="218747"/>
                  </a:cubicBezTo>
                  <a:cubicBezTo>
                    <a:pt x="6006310" y="218747"/>
                    <a:pt x="6000729" y="220533"/>
                    <a:pt x="5995817" y="224105"/>
                  </a:cubicBezTo>
                  <a:cubicBezTo>
                    <a:pt x="5990608" y="227974"/>
                    <a:pt x="5986739" y="232588"/>
                    <a:pt x="5984209" y="237946"/>
                  </a:cubicBezTo>
                  <a:cubicBezTo>
                    <a:pt x="5981530" y="243750"/>
                    <a:pt x="5980190" y="249703"/>
                    <a:pt x="5980190" y="255805"/>
                  </a:cubicBezTo>
                  <a:lnTo>
                    <a:pt x="5980190" y="321438"/>
                  </a:lnTo>
                  <a:lnTo>
                    <a:pt x="5960768" y="321438"/>
                  </a:lnTo>
                  <a:lnTo>
                    <a:pt x="5960768" y="204906"/>
                  </a:lnTo>
                  <a:lnTo>
                    <a:pt x="5979074" y="204906"/>
                  </a:lnTo>
                  <a:lnTo>
                    <a:pt x="5979074" y="222095"/>
                  </a:lnTo>
                  <a:lnTo>
                    <a:pt x="5980190" y="222095"/>
                  </a:lnTo>
                  <a:cubicBezTo>
                    <a:pt x="5983316" y="216291"/>
                    <a:pt x="5988376" y="211380"/>
                    <a:pt x="5995371" y="207361"/>
                  </a:cubicBezTo>
                  <a:cubicBezTo>
                    <a:pt x="6002515" y="203194"/>
                    <a:pt x="6010031" y="201111"/>
                    <a:pt x="6017918" y="201111"/>
                  </a:cubicBezTo>
                  <a:close/>
                  <a:moveTo>
                    <a:pt x="5880997" y="201111"/>
                  </a:moveTo>
                  <a:cubicBezTo>
                    <a:pt x="5892456" y="201111"/>
                    <a:pt x="5902725" y="203864"/>
                    <a:pt x="5911804" y="209371"/>
                  </a:cubicBezTo>
                  <a:cubicBezTo>
                    <a:pt x="5920882" y="214877"/>
                    <a:pt x="5928026" y="222393"/>
                    <a:pt x="5933235" y="231918"/>
                  </a:cubicBezTo>
                  <a:cubicBezTo>
                    <a:pt x="5938295" y="241145"/>
                    <a:pt x="5940825" y="251563"/>
                    <a:pt x="5940825" y="263172"/>
                  </a:cubicBezTo>
                  <a:cubicBezTo>
                    <a:pt x="5940825" y="274781"/>
                    <a:pt x="5938295" y="285198"/>
                    <a:pt x="5933235" y="294426"/>
                  </a:cubicBezTo>
                  <a:cubicBezTo>
                    <a:pt x="5928026" y="303951"/>
                    <a:pt x="5920882" y="311467"/>
                    <a:pt x="5911804" y="316973"/>
                  </a:cubicBezTo>
                  <a:cubicBezTo>
                    <a:pt x="5903023" y="322331"/>
                    <a:pt x="5892754" y="325010"/>
                    <a:pt x="5880997" y="325010"/>
                  </a:cubicBezTo>
                  <a:cubicBezTo>
                    <a:pt x="5869239" y="325010"/>
                    <a:pt x="5858970" y="322331"/>
                    <a:pt x="5850189" y="316973"/>
                  </a:cubicBezTo>
                  <a:cubicBezTo>
                    <a:pt x="5841111" y="311467"/>
                    <a:pt x="5833967" y="303951"/>
                    <a:pt x="5828758" y="294426"/>
                  </a:cubicBezTo>
                  <a:cubicBezTo>
                    <a:pt x="5823698" y="285198"/>
                    <a:pt x="5821167" y="274781"/>
                    <a:pt x="5821167" y="263172"/>
                  </a:cubicBezTo>
                  <a:cubicBezTo>
                    <a:pt x="5821167" y="251563"/>
                    <a:pt x="5823698" y="241145"/>
                    <a:pt x="5828758" y="231918"/>
                  </a:cubicBezTo>
                  <a:cubicBezTo>
                    <a:pt x="5833967" y="222393"/>
                    <a:pt x="5841111" y="214877"/>
                    <a:pt x="5850189" y="209371"/>
                  </a:cubicBezTo>
                  <a:cubicBezTo>
                    <a:pt x="5859267" y="203864"/>
                    <a:pt x="5869537" y="201111"/>
                    <a:pt x="5880997" y="201111"/>
                  </a:cubicBezTo>
                  <a:close/>
                  <a:moveTo>
                    <a:pt x="5613775" y="201111"/>
                  </a:moveTo>
                  <a:cubicBezTo>
                    <a:pt x="5629551" y="201111"/>
                    <a:pt x="5641979" y="205278"/>
                    <a:pt x="5651057" y="213612"/>
                  </a:cubicBezTo>
                  <a:cubicBezTo>
                    <a:pt x="5659987" y="221798"/>
                    <a:pt x="5664451" y="233109"/>
                    <a:pt x="5664451" y="247545"/>
                  </a:cubicBezTo>
                  <a:lnTo>
                    <a:pt x="5664451" y="321438"/>
                  </a:lnTo>
                  <a:lnTo>
                    <a:pt x="5645922" y="321438"/>
                  </a:lnTo>
                  <a:lnTo>
                    <a:pt x="5645922" y="304695"/>
                  </a:lnTo>
                  <a:lnTo>
                    <a:pt x="5645029" y="304695"/>
                  </a:lnTo>
                  <a:cubicBezTo>
                    <a:pt x="5641606" y="310499"/>
                    <a:pt x="5636621" y="315336"/>
                    <a:pt x="5630072" y="319206"/>
                  </a:cubicBezTo>
                  <a:cubicBezTo>
                    <a:pt x="5623673" y="323075"/>
                    <a:pt x="5616082" y="325010"/>
                    <a:pt x="5607301" y="325010"/>
                  </a:cubicBezTo>
                  <a:cubicBezTo>
                    <a:pt x="5598669" y="325010"/>
                    <a:pt x="5591079" y="323373"/>
                    <a:pt x="5584531" y="320099"/>
                  </a:cubicBezTo>
                  <a:cubicBezTo>
                    <a:pt x="5577685" y="316676"/>
                    <a:pt x="5572476" y="312062"/>
                    <a:pt x="5568904" y="306258"/>
                  </a:cubicBezTo>
                  <a:cubicBezTo>
                    <a:pt x="5565332" y="300453"/>
                    <a:pt x="5563546" y="293756"/>
                    <a:pt x="5563546" y="286166"/>
                  </a:cubicBezTo>
                  <a:cubicBezTo>
                    <a:pt x="5563546" y="273813"/>
                    <a:pt x="5568160" y="264214"/>
                    <a:pt x="5577387" y="257368"/>
                  </a:cubicBezTo>
                  <a:cubicBezTo>
                    <a:pt x="5586912" y="250373"/>
                    <a:pt x="5598669" y="246875"/>
                    <a:pt x="5612659" y="246875"/>
                  </a:cubicBezTo>
                  <a:cubicBezTo>
                    <a:pt x="5619952" y="246875"/>
                    <a:pt x="5626500" y="247619"/>
                    <a:pt x="5632305" y="249108"/>
                  </a:cubicBezTo>
                  <a:cubicBezTo>
                    <a:pt x="5638258" y="250596"/>
                    <a:pt x="5642797" y="252382"/>
                    <a:pt x="5645922" y="254465"/>
                  </a:cubicBezTo>
                  <a:lnTo>
                    <a:pt x="5645922" y="247322"/>
                  </a:lnTo>
                  <a:cubicBezTo>
                    <a:pt x="5645922" y="238839"/>
                    <a:pt x="5642946" y="231918"/>
                    <a:pt x="5636993" y="226560"/>
                  </a:cubicBezTo>
                  <a:cubicBezTo>
                    <a:pt x="5631040" y="221202"/>
                    <a:pt x="5623301" y="218523"/>
                    <a:pt x="5613775" y="218523"/>
                  </a:cubicBezTo>
                  <a:cubicBezTo>
                    <a:pt x="5607376" y="218523"/>
                    <a:pt x="5601423" y="219937"/>
                    <a:pt x="5595916" y="222765"/>
                  </a:cubicBezTo>
                  <a:cubicBezTo>
                    <a:pt x="5590112" y="225742"/>
                    <a:pt x="5585721" y="229686"/>
                    <a:pt x="5582745" y="234597"/>
                  </a:cubicBezTo>
                  <a:lnTo>
                    <a:pt x="5568011" y="223658"/>
                  </a:lnTo>
                  <a:cubicBezTo>
                    <a:pt x="5572476" y="216812"/>
                    <a:pt x="5578801" y="211305"/>
                    <a:pt x="5586987" y="207138"/>
                  </a:cubicBezTo>
                  <a:cubicBezTo>
                    <a:pt x="5595023" y="203120"/>
                    <a:pt x="5603953" y="201111"/>
                    <a:pt x="5613775" y="201111"/>
                  </a:cubicBezTo>
                  <a:close/>
                  <a:moveTo>
                    <a:pt x="5280401" y="201111"/>
                  </a:moveTo>
                  <a:cubicBezTo>
                    <a:pt x="5296176" y="201111"/>
                    <a:pt x="5308603" y="205278"/>
                    <a:pt x="5317682" y="213612"/>
                  </a:cubicBezTo>
                  <a:cubicBezTo>
                    <a:pt x="5326612" y="221798"/>
                    <a:pt x="5331077" y="233109"/>
                    <a:pt x="5331077" y="247545"/>
                  </a:cubicBezTo>
                  <a:lnTo>
                    <a:pt x="5331077" y="321438"/>
                  </a:lnTo>
                  <a:lnTo>
                    <a:pt x="5312547" y="321438"/>
                  </a:lnTo>
                  <a:lnTo>
                    <a:pt x="5312547" y="304695"/>
                  </a:lnTo>
                  <a:lnTo>
                    <a:pt x="5311654" y="304695"/>
                  </a:lnTo>
                  <a:cubicBezTo>
                    <a:pt x="5308231" y="310499"/>
                    <a:pt x="5303246" y="315336"/>
                    <a:pt x="5296697" y="319206"/>
                  </a:cubicBezTo>
                  <a:cubicBezTo>
                    <a:pt x="5290298" y="323075"/>
                    <a:pt x="5282707" y="325010"/>
                    <a:pt x="5273927" y="325010"/>
                  </a:cubicBezTo>
                  <a:cubicBezTo>
                    <a:pt x="5265295" y="325010"/>
                    <a:pt x="5257704" y="323373"/>
                    <a:pt x="5251156" y="320099"/>
                  </a:cubicBezTo>
                  <a:cubicBezTo>
                    <a:pt x="5244310" y="316676"/>
                    <a:pt x="5239101" y="312062"/>
                    <a:pt x="5235529" y="306258"/>
                  </a:cubicBezTo>
                  <a:cubicBezTo>
                    <a:pt x="5231957" y="300453"/>
                    <a:pt x="5230171" y="293756"/>
                    <a:pt x="5230171" y="286166"/>
                  </a:cubicBezTo>
                  <a:cubicBezTo>
                    <a:pt x="5230171" y="273813"/>
                    <a:pt x="5234785" y="264214"/>
                    <a:pt x="5244012" y="257368"/>
                  </a:cubicBezTo>
                  <a:cubicBezTo>
                    <a:pt x="5253537" y="250373"/>
                    <a:pt x="5265295" y="246875"/>
                    <a:pt x="5279284" y="246875"/>
                  </a:cubicBezTo>
                  <a:cubicBezTo>
                    <a:pt x="5286577" y="246875"/>
                    <a:pt x="5293125" y="247619"/>
                    <a:pt x="5298930" y="249108"/>
                  </a:cubicBezTo>
                  <a:cubicBezTo>
                    <a:pt x="5304883" y="250596"/>
                    <a:pt x="5309422" y="252382"/>
                    <a:pt x="5312547" y="254465"/>
                  </a:cubicBezTo>
                  <a:lnTo>
                    <a:pt x="5312547" y="247322"/>
                  </a:lnTo>
                  <a:cubicBezTo>
                    <a:pt x="5312547" y="238839"/>
                    <a:pt x="5309571" y="231918"/>
                    <a:pt x="5303618" y="226560"/>
                  </a:cubicBezTo>
                  <a:cubicBezTo>
                    <a:pt x="5297665" y="221202"/>
                    <a:pt x="5289925" y="218523"/>
                    <a:pt x="5280401" y="218523"/>
                  </a:cubicBezTo>
                  <a:cubicBezTo>
                    <a:pt x="5274001" y="218523"/>
                    <a:pt x="5268048" y="219937"/>
                    <a:pt x="5262541" y="222765"/>
                  </a:cubicBezTo>
                  <a:cubicBezTo>
                    <a:pt x="5256737" y="225742"/>
                    <a:pt x="5252346" y="229686"/>
                    <a:pt x="5249370" y="234597"/>
                  </a:cubicBezTo>
                  <a:lnTo>
                    <a:pt x="5234636" y="223658"/>
                  </a:lnTo>
                  <a:cubicBezTo>
                    <a:pt x="5239101" y="216812"/>
                    <a:pt x="5245426" y="211305"/>
                    <a:pt x="5253611" y="207138"/>
                  </a:cubicBezTo>
                  <a:cubicBezTo>
                    <a:pt x="5261648" y="203120"/>
                    <a:pt x="5270578" y="201111"/>
                    <a:pt x="5280401" y="201111"/>
                  </a:cubicBezTo>
                  <a:close/>
                  <a:moveTo>
                    <a:pt x="5047782" y="201111"/>
                  </a:moveTo>
                  <a:cubicBezTo>
                    <a:pt x="5057903" y="201111"/>
                    <a:pt x="5066981" y="203343"/>
                    <a:pt x="5075018" y="207808"/>
                  </a:cubicBezTo>
                  <a:cubicBezTo>
                    <a:pt x="5082906" y="212124"/>
                    <a:pt x="5088561" y="218300"/>
                    <a:pt x="5091984" y="226337"/>
                  </a:cubicBezTo>
                  <a:lnTo>
                    <a:pt x="5075241" y="234150"/>
                  </a:lnTo>
                  <a:cubicBezTo>
                    <a:pt x="5070032" y="223732"/>
                    <a:pt x="5060805" y="218523"/>
                    <a:pt x="5047559" y="218523"/>
                  </a:cubicBezTo>
                  <a:cubicBezTo>
                    <a:pt x="5041308" y="218523"/>
                    <a:pt x="5035653" y="220012"/>
                    <a:pt x="5030593" y="222988"/>
                  </a:cubicBezTo>
                  <a:cubicBezTo>
                    <a:pt x="5025830" y="225816"/>
                    <a:pt x="5023449" y="229611"/>
                    <a:pt x="5023449" y="234374"/>
                  </a:cubicBezTo>
                  <a:cubicBezTo>
                    <a:pt x="5023449" y="238541"/>
                    <a:pt x="5025160" y="241964"/>
                    <a:pt x="5028583" y="244643"/>
                  </a:cubicBezTo>
                  <a:cubicBezTo>
                    <a:pt x="5032006" y="247322"/>
                    <a:pt x="5036992" y="249554"/>
                    <a:pt x="5043541" y="251340"/>
                  </a:cubicBezTo>
                  <a:lnTo>
                    <a:pt x="5060507" y="255582"/>
                  </a:lnTo>
                  <a:cubicBezTo>
                    <a:pt x="5072115" y="258558"/>
                    <a:pt x="5080748" y="262874"/>
                    <a:pt x="5086403" y="268530"/>
                  </a:cubicBezTo>
                  <a:cubicBezTo>
                    <a:pt x="5092207" y="274334"/>
                    <a:pt x="5095109" y="281329"/>
                    <a:pt x="5095109" y="289514"/>
                  </a:cubicBezTo>
                  <a:cubicBezTo>
                    <a:pt x="5095109" y="296509"/>
                    <a:pt x="5093026" y="302760"/>
                    <a:pt x="5088859" y="308267"/>
                  </a:cubicBezTo>
                  <a:cubicBezTo>
                    <a:pt x="5084840" y="313625"/>
                    <a:pt x="5079259" y="317792"/>
                    <a:pt x="5072115" y="320768"/>
                  </a:cubicBezTo>
                  <a:cubicBezTo>
                    <a:pt x="5065418" y="323596"/>
                    <a:pt x="5057679" y="325010"/>
                    <a:pt x="5048898" y="325010"/>
                  </a:cubicBezTo>
                  <a:cubicBezTo>
                    <a:pt x="5036397" y="325010"/>
                    <a:pt x="5025904" y="322108"/>
                    <a:pt x="5017421" y="316304"/>
                  </a:cubicBezTo>
                  <a:cubicBezTo>
                    <a:pt x="5009385" y="310797"/>
                    <a:pt x="5003506" y="303281"/>
                    <a:pt x="4999785" y="293756"/>
                  </a:cubicBezTo>
                  <a:lnTo>
                    <a:pt x="5016975" y="285943"/>
                  </a:lnTo>
                  <a:cubicBezTo>
                    <a:pt x="5019951" y="293086"/>
                    <a:pt x="5024267" y="298519"/>
                    <a:pt x="5029923" y="302239"/>
                  </a:cubicBezTo>
                  <a:cubicBezTo>
                    <a:pt x="5035876" y="306109"/>
                    <a:pt x="5042201" y="308044"/>
                    <a:pt x="5048898" y="308044"/>
                  </a:cubicBezTo>
                  <a:cubicBezTo>
                    <a:pt x="5056191" y="308044"/>
                    <a:pt x="5062442" y="306555"/>
                    <a:pt x="5067651" y="303579"/>
                  </a:cubicBezTo>
                  <a:cubicBezTo>
                    <a:pt x="5072860" y="300602"/>
                    <a:pt x="5075464" y="296361"/>
                    <a:pt x="5075464" y="290854"/>
                  </a:cubicBezTo>
                  <a:cubicBezTo>
                    <a:pt x="5075464" y="285943"/>
                    <a:pt x="5073381" y="281999"/>
                    <a:pt x="5069213" y="279022"/>
                  </a:cubicBezTo>
                  <a:cubicBezTo>
                    <a:pt x="5065344" y="276194"/>
                    <a:pt x="5058870" y="273664"/>
                    <a:pt x="5049791" y="271432"/>
                  </a:cubicBezTo>
                  <a:lnTo>
                    <a:pt x="5035504" y="267637"/>
                  </a:lnTo>
                  <a:cubicBezTo>
                    <a:pt x="5026277" y="265404"/>
                    <a:pt x="5018686" y="261535"/>
                    <a:pt x="5012733" y="256028"/>
                  </a:cubicBezTo>
                  <a:cubicBezTo>
                    <a:pt x="5006780" y="250522"/>
                    <a:pt x="5003803" y="243452"/>
                    <a:pt x="5003803" y="234820"/>
                  </a:cubicBezTo>
                  <a:cubicBezTo>
                    <a:pt x="5003803" y="228272"/>
                    <a:pt x="5005813" y="222393"/>
                    <a:pt x="5009831" y="217184"/>
                  </a:cubicBezTo>
                  <a:cubicBezTo>
                    <a:pt x="5013998" y="211975"/>
                    <a:pt x="5019356" y="208031"/>
                    <a:pt x="5025904" y="205352"/>
                  </a:cubicBezTo>
                  <a:cubicBezTo>
                    <a:pt x="5033048" y="202524"/>
                    <a:pt x="5040341" y="201111"/>
                    <a:pt x="5047782" y="201111"/>
                  </a:cubicBezTo>
                  <a:close/>
                  <a:moveTo>
                    <a:pt x="5706347" y="171866"/>
                  </a:moveTo>
                  <a:lnTo>
                    <a:pt x="5725769" y="171866"/>
                  </a:lnTo>
                  <a:lnTo>
                    <a:pt x="5725769" y="204906"/>
                  </a:lnTo>
                  <a:lnTo>
                    <a:pt x="5754344" y="204906"/>
                  </a:lnTo>
                  <a:lnTo>
                    <a:pt x="5754344" y="222542"/>
                  </a:lnTo>
                  <a:lnTo>
                    <a:pt x="5725769" y="222542"/>
                  </a:lnTo>
                  <a:lnTo>
                    <a:pt x="5725769" y="285943"/>
                  </a:lnTo>
                  <a:cubicBezTo>
                    <a:pt x="5725769" y="292491"/>
                    <a:pt x="5726959" y="297254"/>
                    <a:pt x="5729341" y="300230"/>
                  </a:cubicBezTo>
                  <a:cubicBezTo>
                    <a:pt x="5732168" y="303504"/>
                    <a:pt x="5736410" y="305141"/>
                    <a:pt x="5742065" y="305141"/>
                  </a:cubicBezTo>
                  <a:cubicBezTo>
                    <a:pt x="5746977" y="305141"/>
                    <a:pt x="5751218" y="303876"/>
                    <a:pt x="5754790" y="301346"/>
                  </a:cubicBezTo>
                  <a:lnTo>
                    <a:pt x="5754790" y="320322"/>
                  </a:lnTo>
                  <a:cubicBezTo>
                    <a:pt x="5752707" y="321364"/>
                    <a:pt x="5750400" y="322108"/>
                    <a:pt x="5747870" y="322554"/>
                  </a:cubicBezTo>
                  <a:cubicBezTo>
                    <a:pt x="5745488" y="323001"/>
                    <a:pt x="5742437" y="323224"/>
                    <a:pt x="5738717" y="323224"/>
                  </a:cubicBezTo>
                  <a:cubicBezTo>
                    <a:pt x="5733805" y="323224"/>
                    <a:pt x="5729415" y="322480"/>
                    <a:pt x="5725545" y="320992"/>
                  </a:cubicBezTo>
                  <a:cubicBezTo>
                    <a:pt x="5721378" y="319355"/>
                    <a:pt x="5718030" y="317271"/>
                    <a:pt x="5715499" y="314741"/>
                  </a:cubicBezTo>
                  <a:cubicBezTo>
                    <a:pt x="5709398" y="308937"/>
                    <a:pt x="5706347" y="300974"/>
                    <a:pt x="5706347" y="290854"/>
                  </a:cubicBezTo>
                  <a:lnTo>
                    <a:pt x="5706347" y="222542"/>
                  </a:lnTo>
                  <a:lnTo>
                    <a:pt x="5686032" y="222542"/>
                  </a:lnTo>
                  <a:lnTo>
                    <a:pt x="5686032" y="204906"/>
                  </a:lnTo>
                  <a:lnTo>
                    <a:pt x="5706347" y="204906"/>
                  </a:lnTo>
                  <a:close/>
                  <a:moveTo>
                    <a:pt x="5360693" y="157802"/>
                  </a:moveTo>
                  <a:lnTo>
                    <a:pt x="5380115" y="157802"/>
                  </a:lnTo>
                  <a:lnTo>
                    <a:pt x="5380115" y="321438"/>
                  </a:lnTo>
                  <a:lnTo>
                    <a:pt x="5360693" y="321438"/>
                  </a:lnTo>
                  <a:close/>
                  <a:moveTo>
                    <a:pt x="4806383" y="157802"/>
                  </a:moveTo>
                  <a:lnTo>
                    <a:pt x="4828037" y="157802"/>
                  </a:lnTo>
                  <a:lnTo>
                    <a:pt x="4868444" y="276343"/>
                  </a:lnTo>
                  <a:lnTo>
                    <a:pt x="4873802" y="292640"/>
                  </a:lnTo>
                  <a:lnTo>
                    <a:pt x="4874918" y="292640"/>
                  </a:lnTo>
                  <a:lnTo>
                    <a:pt x="4880499" y="276343"/>
                  </a:lnTo>
                  <a:lnTo>
                    <a:pt x="4922915" y="157802"/>
                  </a:lnTo>
                  <a:lnTo>
                    <a:pt x="4944347" y="157802"/>
                  </a:lnTo>
                  <a:lnTo>
                    <a:pt x="4884518" y="321438"/>
                  </a:lnTo>
                  <a:lnTo>
                    <a:pt x="4864426" y="321438"/>
                  </a:lnTo>
                  <a:close/>
                  <a:moveTo>
                    <a:pt x="5791179" y="155569"/>
                  </a:moveTo>
                  <a:cubicBezTo>
                    <a:pt x="5795197" y="155569"/>
                    <a:pt x="5798471" y="156834"/>
                    <a:pt x="5801001" y="159364"/>
                  </a:cubicBezTo>
                  <a:cubicBezTo>
                    <a:pt x="5803680" y="162043"/>
                    <a:pt x="5805020" y="165392"/>
                    <a:pt x="5805020" y="169410"/>
                  </a:cubicBezTo>
                  <a:cubicBezTo>
                    <a:pt x="5805020" y="173280"/>
                    <a:pt x="5803680" y="176554"/>
                    <a:pt x="5801001" y="179233"/>
                  </a:cubicBezTo>
                  <a:cubicBezTo>
                    <a:pt x="5798174" y="182061"/>
                    <a:pt x="5794899" y="183474"/>
                    <a:pt x="5791179" y="183474"/>
                  </a:cubicBezTo>
                  <a:cubicBezTo>
                    <a:pt x="5787458" y="183474"/>
                    <a:pt x="5784184" y="182061"/>
                    <a:pt x="5781356" y="179233"/>
                  </a:cubicBezTo>
                  <a:cubicBezTo>
                    <a:pt x="5778528" y="176405"/>
                    <a:pt x="5777114" y="173131"/>
                    <a:pt x="5777114" y="169410"/>
                  </a:cubicBezTo>
                  <a:cubicBezTo>
                    <a:pt x="5777114" y="165541"/>
                    <a:pt x="5778528" y="162192"/>
                    <a:pt x="5781356" y="159364"/>
                  </a:cubicBezTo>
                  <a:cubicBezTo>
                    <a:pt x="5783886" y="156834"/>
                    <a:pt x="5787160" y="155569"/>
                    <a:pt x="5791179" y="155569"/>
                  </a:cubicBezTo>
                  <a:close/>
                  <a:moveTo>
                    <a:pt x="5419704" y="155569"/>
                  </a:moveTo>
                  <a:cubicBezTo>
                    <a:pt x="5423722" y="155569"/>
                    <a:pt x="5426996" y="156834"/>
                    <a:pt x="5429526" y="159364"/>
                  </a:cubicBezTo>
                  <a:cubicBezTo>
                    <a:pt x="5432205" y="162043"/>
                    <a:pt x="5433545" y="165392"/>
                    <a:pt x="5433545" y="169410"/>
                  </a:cubicBezTo>
                  <a:cubicBezTo>
                    <a:pt x="5433545" y="173280"/>
                    <a:pt x="5432205" y="176554"/>
                    <a:pt x="5429526" y="179233"/>
                  </a:cubicBezTo>
                  <a:cubicBezTo>
                    <a:pt x="5426699" y="182061"/>
                    <a:pt x="5423424" y="183474"/>
                    <a:pt x="5419704" y="183474"/>
                  </a:cubicBezTo>
                  <a:cubicBezTo>
                    <a:pt x="5415983" y="183474"/>
                    <a:pt x="5412709" y="182061"/>
                    <a:pt x="5409881" y="179233"/>
                  </a:cubicBezTo>
                  <a:cubicBezTo>
                    <a:pt x="5407053" y="176405"/>
                    <a:pt x="5405639" y="173131"/>
                    <a:pt x="5405639" y="169410"/>
                  </a:cubicBezTo>
                  <a:cubicBezTo>
                    <a:pt x="5405639" y="165541"/>
                    <a:pt x="5407053" y="162192"/>
                    <a:pt x="5409881" y="159364"/>
                  </a:cubicBezTo>
                  <a:cubicBezTo>
                    <a:pt x="5412411" y="156834"/>
                    <a:pt x="5415685" y="155569"/>
                    <a:pt x="5419704" y="155569"/>
                  </a:cubicBezTo>
                  <a:close/>
                  <a:moveTo>
                    <a:pt x="4972029" y="155569"/>
                  </a:moveTo>
                  <a:cubicBezTo>
                    <a:pt x="4976047" y="155569"/>
                    <a:pt x="4979321" y="156834"/>
                    <a:pt x="4981851" y="159364"/>
                  </a:cubicBezTo>
                  <a:cubicBezTo>
                    <a:pt x="4984530" y="162043"/>
                    <a:pt x="4985870" y="165392"/>
                    <a:pt x="4985870" y="169410"/>
                  </a:cubicBezTo>
                  <a:cubicBezTo>
                    <a:pt x="4985870" y="173280"/>
                    <a:pt x="4984530" y="176554"/>
                    <a:pt x="4981851" y="179233"/>
                  </a:cubicBezTo>
                  <a:cubicBezTo>
                    <a:pt x="4979024" y="182061"/>
                    <a:pt x="4975749" y="183474"/>
                    <a:pt x="4972029" y="183474"/>
                  </a:cubicBezTo>
                  <a:cubicBezTo>
                    <a:pt x="4968308" y="183474"/>
                    <a:pt x="4965034" y="182061"/>
                    <a:pt x="4962206" y="179233"/>
                  </a:cubicBezTo>
                  <a:cubicBezTo>
                    <a:pt x="4959378" y="176405"/>
                    <a:pt x="4957964" y="173131"/>
                    <a:pt x="4957964" y="169410"/>
                  </a:cubicBezTo>
                  <a:cubicBezTo>
                    <a:pt x="4957964" y="165541"/>
                    <a:pt x="4959378" y="162192"/>
                    <a:pt x="4962206" y="159364"/>
                  </a:cubicBezTo>
                  <a:cubicBezTo>
                    <a:pt x="4964736" y="156834"/>
                    <a:pt x="4968010" y="155569"/>
                    <a:pt x="4972029" y="155569"/>
                  </a:cubicBezTo>
                  <a:close/>
                  <a:moveTo>
                    <a:pt x="3045096" y="108719"/>
                  </a:moveTo>
                  <a:cubicBezTo>
                    <a:pt x="3034380" y="108719"/>
                    <a:pt x="3026344" y="110952"/>
                    <a:pt x="3020986" y="115417"/>
                  </a:cubicBezTo>
                  <a:cubicBezTo>
                    <a:pt x="3015628" y="119882"/>
                    <a:pt x="3012949" y="125537"/>
                    <a:pt x="3012949" y="132383"/>
                  </a:cubicBezTo>
                  <a:cubicBezTo>
                    <a:pt x="3012949" y="138783"/>
                    <a:pt x="3015405" y="143992"/>
                    <a:pt x="3020316" y="148010"/>
                  </a:cubicBezTo>
                  <a:cubicBezTo>
                    <a:pt x="3025228" y="152028"/>
                    <a:pt x="3031404" y="154038"/>
                    <a:pt x="3038845" y="154038"/>
                  </a:cubicBezTo>
                  <a:cubicBezTo>
                    <a:pt x="3045394" y="154038"/>
                    <a:pt x="3051496" y="152326"/>
                    <a:pt x="3057151" y="148903"/>
                  </a:cubicBezTo>
                  <a:cubicBezTo>
                    <a:pt x="3062807" y="145480"/>
                    <a:pt x="3067271" y="141015"/>
                    <a:pt x="3070546" y="135508"/>
                  </a:cubicBezTo>
                  <a:cubicBezTo>
                    <a:pt x="3073820" y="130002"/>
                    <a:pt x="3075457" y="123825"/>
                    <a:pt x="3075457" y="116979"/>
                  </a:cubicBezTo>
                  <a:cubicBezTo>
                    <a:pt x="3071885" y="114598"/>
                    <a:pt x="3067420" y="112589"/>
                    <a:pt x="3062062" y="110952"/>
                  </a:cubicBezTo>
                  <a:cubicBezTo>
                    <a:pt x="3057002" y="109464"/>
                    <a:pt x="3051347" y="108719"/>
                    <a:pt x="3045096" y="108719"/>
                  </a:cubicBezTo>
                  <a:close/>
                  <a:moveTo>
                    <a:pt x="2916657" y="64741"/>
                  </a:moveTo>
                  <a:cubicBezTo>
                    <a:pt x="2907728" y="64741"/>
                    <a:pt x="2899914" y="67717"/>
                    <a:pt x="2893217" y="73670"/>
                  </a:cubicBezTo>
                  <a:cubicBezTo>
                    <a:pt x="2886966" y="79326"/>
                    <a:pt x="2882799" y="87065"/>
                    <a:pt x="2880715" y="96888"/>
                  </a:cubicBezTo>
                  <a:lnTo>
                    <a:pt x="2951706" y="96888"/>
                  </a:lnTo>
                  <a:cubicBezTo>
                    <a:pt x="2951558" y="91976"/>
                    <a:pt x="2950218" y="87065"/>
                    <a:pt x="2947688" y="82154"/>
                  </a:cubicBezTo>
                  <a:cubicBezTo>
                    <a:pt x="2945307" y="77391"/>
                    <a:pt x="2941512" y="73298"/>
                    <a:pt x="2936303" y="69875"/>
                  </a:cubicBezTo>
                  <a:cubicBezTo>
                    <a:pt x="2931094" y="66452"/>
                    <a:pt x="2924545" y="64741"/>
                    <a:pt x="2916657" y="64741"/>
                  </a:cubicBezTo>
                  <a:close/>
                  <a:moveTo>
                    <a:pt x="2833835" y="47328"/>
                  </a:moveTo>
                  <a:cubicBezTo>
                    <a:pt x="2839044" y="47328"/>
                    <a:pt x="2843657" y="48146"/>
                    <a:pt x="2847676" y="49784"/>
                  </a:cubicBezTo>
                  <a:lnTo>
                    <a:pt x="2847676" y="70768"/>
                  </a:lnTo>
                  <a:cubicBezTo>
                    <a:pt x="2842615" y="68238"/>
                    <a:pt x="2837109" y="66973"/>
                    <a:pt x="2831156" y="66973"/>
                  </a:cubicBezTo>
                  <a:cubicBezTo>
                    <a:pt x="2825649" y="66973"/>
                    <a:pt x="2820440" y="68610"/>
                    <a:pt x="2815529" y="71884"/>
                  </a:cubicBezTo>
                  <a:cubicBezTo>
                    <a:pt x="2810915" y="74861"/>
                    <a:pt x="2807120" y="79177"/>
                    <a:pt x="2804143" y="84833"/>
                  </a:cubicBezTo>
                  <a:cubicBezTo>
                    <a:pt x="2801464" y="89744"/>
                    <a:pt x="2800125" y="95548"/>
                    <a:pt x="2800125" y="102245"/>
                  </a:cubicBezTo>
                  <a:lnTo>
                    <a:pt x="2800125" y="167432"/>
                  </a:lnTo>
                  <a:lnTo>
                    <a:pt x="2780703" y="167432"/>
                  </a:lnTo>
                  <a:lnTo>
                    <a:pt x="2780703" y="50900"/>
                  </a:lnTo>
                  <a:lnTo>
                    <a:pt x="2799009" y="50900"/>
                  </a:lnTo>
                  <a:lnTo>
                    <a:pt x="2799009" y="69652"/>
                  </a:lnTo>
                  <a:lnTo>
                    <a:pt x="2800125" y="69652"/>
                  </a:lnTo>
                  <a:cubicBezTo>
                    <a:pt x="2802209" y="63401"/>
                    <a:pt x="2806599" y="58118"/>
                    <a:pt x="2813296" y="53802"/>
                  </a:cubicBezTo>
                  <a:cubicBezTo>
                    <a:pt x="2819845" y="49486"/>
                    <a:pt x="2826691" y="47328"/>
                    <a:pt x="2833835" y="47328"/>
                  </a:cubicBezTo>
                  <a:close/>
                  <a:moveTo>
                    <a:pt x="3179190" y="47105"/>
                  </a:moveTo>
                  <a:cubicBezTo>
                    <a:pt x="3187525" y="47105"/>
                    <a:pt x="3194966" y="49188"/>
                    <a:pt x="3201514" y="53355"/>
                  </a:cubicBezTo>
                  <a:cubicBezTo>
                    <a:pt x="3207914" y="57523"/>
                    <a:pt x="3212453" y="63029"/>
                    <a:pt x="3215132" y="69875"/>
                  </a:cubicBezTo>
                  <a:cubicBezTo>
                    <a:pt x="3219151" y="63029"/>
                    <a:pt x="3224583" y="57523"/>
                    <a:pt x="3231429" y="53355"/>
                  </a:cubicBezTo>
                  <a:cubicBezTo>
                    <a:pt x="3238424" y="49188"/>
                    <a:pt x="3246312" y="47105"/>
                    <a:pt x="3255093" y="47105"/>
                  </a:cubicBezTo>
                  <a:cubicBezTo>
                    <a:pt x="3268636" y="47105"/>
                    <a:pt x="3278756" y="51197"/>
                    <a:pt x="3285454" y="59383"/>
                  </a:cubicBezTo>
                  <a:cubicBezTo>
                    <a:pt x="3292300" y="67866"/>
                    <a:pt x="3295723" y="78954"/>
                    <a:pt x="3295723" y="92646"/>
                  </a:cubicBezTo>
                  <a:lnTo>
                    <a:pt x="3295723" y="167432"/>
                  </a:lnTo>
                  <a:lnTo>
                    <a:pt x="3276524" y="167432"/>
                  </a:lnTo>
                  <a:lnTo>
                    <a:pt x="3276524" y="95548"/>
                  </a:lnTo>
                  <a:cubicBezTo>
                    <a:pt x="3276524" y="84833"/>
                    <a:pt x="3274291" y="77019"/>
                    <a:pt x="3269827" y="72108"/>
                  </a:cubicBezTo>
                  <a:cubicBezTo>
                    <a:pt x="3265362" y="67196"/>
                    <a:pt x="3258813" y="64741"/>
                    <a:pt x="3250181" y="64741"/>
                  </a:cubicBezTo>
                  <a:cubicBezTo>
                    <a:pt x="3244377" y="64741"/>
                    <a:pt x="3239094" y="66452"/>
                    <a:pt x="3234331" y="69875"/>
                  </a:cubicBezTo>
                  <a:cubicBezTo>
                    <a:pt x="3229569" y="73298"/>
                    <a:pt x="3225848" y="77763"/>
                    <a:pt x="3223169" y="83270"/>
                  </a:cubicBezTo>
                  <a:cubicBezTo>
                    <a:pt x="3220639" y="88479"/>
                    <a:pt x="3219374" y="94581"/>
                    <a:pt x="3219374" y="101576"/>
                  </a:cubicBezTo>
                  <a:lnTo>
                    <a:pt x="3219374" y="167432"/>
                  </a:lnTo>
                  <a:lnTo>
                    <a:pt x="3199952" y="167432"/>
                  </a:lnTo>
                  <a:lnTo>
                    <a:pt x="3199952" y="95771"/>
                  </a:lnTo>
                  <a:cubicBezTo>
                    <a:pt x="3199952" y="84907"/>
                    <a:pt x="3197719" y="77019"/>
                    <a:pt x="3193254" y="72108"/>
                  </a:cubicBezTo>
                  <a:cubicBezTo>
                    <a:pt x="3188790" y="67196"/>
                    <a:pt x="3182316" y="64741"/>
                    <a:pt x="3173832" y="64741"/>
                  </a:cubicBezTo>
                  <a:cubicBezTo>
                    <a:pt x="3168028" y="64741"/>
                    <a:pt x="3162745" y="66452"/>
                    <a:pt x="3157982" y="69875"/>
                  </a:cubicBezTo>
                  <a:cubicBezTo>
                    <a:pt x="3153220" y="73298"/>
                    <a:pt x="3149499" y="77912"/>
                    <a:pt x="3146820" y="83716"/>
                  </a:cubicBezTo>
                  <a:cubicBezTo>
                    <a:pt x="3144290" y="89223"/>
                    <a:pt x="3143025" y="95325"/>
                    <a:pt x="3143025" y="102022"/>
                  </a:cubicBezTo>
                  <a:lnTo>
                    <a:pt x="3143025" y="167432"/>
                  </a:lnTo>
                  <a:lnTo>
                    <a:pt x="3123603" y="167432"/>
                  </a:lnTo>
                  <a:lnTo>
                    <a:pt x="3123603" y="50900"/>
                  </a:lnTo>
                  <a:lnTo>
                    <a:pt x="3141909" y="50900"/>
                  </a:lnTo>
                  <a:lnTo>
                    <a:pt x="3141909" y="68089"/>
                  </a:lnTo>
                  <a:lnTo>
                    <a:pt x="3143025" y="68089"/>
                  </a:lnTo>
                  <a:cubicBezTo>
                    <a:pt x="3146299" y="62136"/>
                    <a:pt x="3151285" y="57150"/>
                    <a:pt x="3157982" y="53132"/>
                  </a:cubicBezTo>
                  <a:cubicBezTo>
                    <a:pt x="3164679" y="49114"/>
                    <a:pt x="3171749" y="47105"/>
                    <a:pt x="3179190" y="47105"/>
                  </a:cubicBezTo>
                  <a:close/>
                  <a:moveTo>
                    <a:pt x="3043310" y="47105"/>
                  </a:moveTo>
                  <a:cubicBezTo>
                    <a:pt x="3059086" y="47105"/>
                    <a:pt x="3071513" y="51272"/>
                    <a:pt x="3080592" y="59606"/>
                  </a:cubicBezTo>
                  <a:cubicBezTo>
                    <a:pt x="3089521" y="67792"/>
                    <a:pt x="3093986" y="79103"/>
                    <a:pt x="3093986" y="93539"/>
                  </a:cubicBezTo>
                  <a:lnTo>
                    <a:pt x="3093986" y="167432"/>
                  </a:lnTo>
                  <a:lnTo>
                    <a:pt x="3075457" y="167432"/>
                  </a:lnTo>
                  <a:lnTo>
                    <a:pt x="3075457" y="150689"/>
                  </a:lnTo>
                  <a:lnTo>
                    <a:pt x="3074564" y="150689"/>
                  </a:lnTo>
                  <a:cubicBezTo>
                    <a:pt x="3071141" y="156493"/>
                    <a:pt x="3066155" y="161330"/>
                    <a:pt x="3059607" y="165200"/>
                  </a:cubicBezTo>
                  <a:cubicBezTo>
                    <a:pt x="3053207" y="169069"/>
                    <a:pt x="3045617" y="171004"/>
                    <a:pt x="3036836" y="171004"/>
                  </a:cubicBezTo>
                  <a:cubicBezTo>
                    <a:pt x="3028204" y="171004"/>
                    <a:pt x="3020614" y="169367"/>
                    <a:pt x="3014065" y="166093"/>
                  </a:cubicBezTo>
                  <a:cubicBezTo>
                    <a:pt x="3007219" y="162670"/>
                    <a:pt x="3002010" y="158056"/>
                    <a:pt x="2998438" y="152252"/>
                  </a:cubicBezTo>
                  <a:cubicBezTo>
                    <a:pt x="2994867" y="146447"/>
                    <a:pt x="2993081" y="139750"/>
                    <a:pt x="2993081" y="132160"/>
                  </a:cubicBezTo>
                  <a:cubicBezTo>
                    <a:pt x="2993081" y="119807"/>
                    <a:pt x="2997694" y="110208"/>
                    <a:pt x="3006922" y="103362"/>
                  </a:cubicBezTo>
                  <a:cubicBezTo>
                    <a:pt x="3016447" y="96367"/>
                    <a:pt x="3028204" y="92869"/>
                    <a:pt x="3042194" y="92869"/>
                  </a:cubicBezTo>
                  <a:cubicBezTo>
                    <a:pt x="3049487" y="92869"/>
                    <a:pt x="3056035" y="93613"/>
                    <a:pt x="3061839" y="95102"/>
                  </a:cubicBezTo>
                  <a:cubicBezTo>
                    <a:pt x="3067792" y="96590"/>
                    <a:pt x="3072332" y="98376"/>
                    <a:pt x="3075457" y="100459"/>
                  </a:cubicBezTo>
                  <a:lnTo>
                    <a:pt x="3075457" y="93316"/>
                  </a:lnTo>
                  <a:cubicBezTo>
                    <a:pt x="3075457" y="84833"/>
                    <a:pt x="3072480" y="77912"/>
                    <a:pt x="3066527" y="72554"/>
                  </a:cubicBezTo>
                  <a:cubicBezTo>
                    <a:pt x="3060574" y="67196"/>
                    <a:pt x="3052835" y="64517"/>
                    <a:pt x="3043310" y="64517"/>
                  </a:cubicBezTo>
                  <a:cubicBezTo>
                    <a:pt x="3036911" y="64517"/>
                    <a:pt x="3030957" y="65931"/>
                    <a:pt x="3025451" y="68759"/>
                  </a:cubicBezTo>
                  <a:cubicBezTo>
                    <a:pt x="3019646" y="71736"/>
                    <a:pt x="3015256" y="75680"/>
                    <a:pt x="3012279" y="80591"/>
                  </a:cubicBezTo>
                  <a:lnTo>
                    <a:pt x="2997545" y="69652"/>
                  </a:lnTo>
                  <a:cubicBezTo>
                    <a:pt x="3002010" y="62806"/>
                    <a:pt x="3008336" y="57299"/>
                    <a:pt x="3016521" y="53132"/>
                  </a:cubicBezTo>
                  <a:cubicBezTo>
                    <a:pt x="3024558" y="49114"/>
                    <a:pt x="3033487" y="47105"/>
                    <a:pt x="3043310" y="47105"/>
                  </a:cubicBezTo>
                  <a:close/>
                  <a:moveTo>
                    <a:pt x="2916657" y="47105"/>
                  </a:moveTo>
                  <a:cubicBezTo>
                    <a:pt x="2927820" y="47105"/>
                    <a:pt x="2937717" y="49709"/>
                    <a:pt x="2946349" y="54918"/>
                  </a:cubicBezTo>
                  <a:cubicBezTo>
                    <a:pt x="2954683" y="59978"/>
                    <a:pt x="2961083" y="66973"/>
                    <a:pt x="2965547" y="75903"/>
                  </a:cubicBezTo>
                  <a:cubicBezTo>
                    <a:pt x="2970161" y="85130"/>
                    <a:pt x="2972468" y="95474"/>
                    <a:pt x="2972468" y="106933"/>
                  </a:cubicBezTo>
                  <a:cubicBezTo>
                    <a:pt x="2972468" y="107826"/>
                    <a:pt x="2972319" y="109761"/>
                    <a:pt x="2972021" y="112738"/>
                  </a:cubicBezTo>
                  <a:lnTo>
                    <a:pt x="2879599" y="112738"/>
                  </a:lnTo>
                  <a:cubicBezTo>
                    <a:pt x="2880046" y="121667"/>
                    <a:pt x="2882204" y="129183"/>
                    <a:pt x="2886073" y="135285"/>
                  </a:cubicBezTo>
                  <a:cubicBezTo>
                    <a:pt x="2889794" y="141090"/>
                    <a:pt x="2894631" y="145629"/>
                    <a:pt x="2900584" y="148903"/>
                  </a:cubicBezTo>
                  <a:cubicBezTo>
                    <a:pt x="2906388" y="152028"/>
                    <a:pt x="2912490" y="153591"/>
                    <a:pt x="2918890" y="153591"/>
                  </a:cubicBezTo>
                  <a:cubicBezTo>
                    <a:pt x="2934070" y="153591"/>
                    <a:pt x="2945604" y="146522"/>
                    <a:pt x="2953492" y="132383"/>
                  </a:cubicBezTo>
                  <a:lnTo>
                    <a:pt x="2969789" y="140420"/>
                  </a:lnTo>
                  <a:cubicBezTo>
                    <a:pt x="2964878" y="149796"/>
                    <a:pt x="2958106" y="157237"/>
                    <a:pt x="2949474" y="162744"/>
                  </a:cubicBezTo>
                  <a:cubicBezTo>
                    <a:pt x="2940842" y="168251"/>
                    <a:pt x="2930424" y="171004"/>
                    <a:pt x="2918220" y="171004"/>
                  </a:cubicBezTo>
                  <a:cubicBezTo>
                    <a:pt x="2906909" y="171004"/>
                    <a:pt x="2896938" y="168400"/>
                    <a:pt x="2888306" y="163191"/>
                  </a:cubicBezTo>
                  <a:cubicBezTo>
                    <a:pt x="2879376" y="157833"/>
                    <a:pt x="2872455" y="150466"/>
                    <a:pt x="2867544" y="141090"/>
                  </a:cubicBezTo>
                  <a:cubicBezTo>
                    <a:pt x="2862633" y="131713"/>
                    <a:pt x="2860177" y="121147"/>
                    <a:pt x="2860177" y="109389"/>
                  </a:cubicBezTo>
                  <a:cubicBezTo>
                    <a:pt x="2860177" y="98078"/>
                    <a:pt x="2862484" y="87735"/>
                    <a:pt x="2867098" y="78358"/>
                  </a:cubicBezTo>
                  <a:cubicBezTo>
                    <a:pt x="2871860" y="68685"/>
                    <a:pt x="2878483" y="61094"/>
                    <a:pt x="2886966" y="55588"/>
                  </a:cubicBezTo>
                  <a:cubicBezTo>
                    <a:pt x="2895747" y="49932"/>
                    <a:pt x="2905644" y="47105"/>
                    <a:pt x="2916657" y="47105"/>
                  </a:cubicBezTo>
                  <a:close/>
                  <a:moveTo>
                    <a:pt x="2707256" y="17860"/>
                  </a:moveTo>
                  <a:lnTo>
                    <a:pt x="2726678" y="17860"/>
                  </a:lnTo>
                  <a:lnTo>
                    <a:pt x="2726678" y="50900"/>
                  </a:lnTo>
                  <a:lnTo>
                    <a:pt x="2755253" y="50900"/>
                  </a:lnTo>
                  <a:lnTo>
                    <a:pt x="2755253" y="68536"/>
                  </a:lnTo>
                  <a:lnTo>
                    <a:pt x="2726678" y="68536"/>
                  </a:lnTo>
                  <a:lnTo>
                    <a:pt x="2726678" y="131937"/>
                  </a:lnTo>
                  <a:cubicBezTo>
                    <a:pt x="2726678" y="138485"/>
                    <a:pt x="2727869" y="143248"/>
                    <a:pt x="2730250" y="146224"/>
                  </a:cubicBezTo>
                  <a:cubicBezTo>
                    <a:pt x="2733078" y="149498"/>
                    <a:pt x="2737320" y="151135"/>
                    <a:pt x="2742975" y="151135"/>
                  </a:cubicBezTo>
                  <a:cubicBezTo>
                    <a:pt x="2747886" y="151135"/>
                    <a:pt x="2752128" y="149870"/>
                    <a:pt x="2755700" y="147340"/>
                  </a:cubicBezTo>
                  <a:lnTo>
                    <a:pt x="2755700" y="166316"/>
                  </a:lnTo>
                  <a:cubicBezTo>
                    <a:pt x="2753616" y="167358"/>
                    <a:pt x="2751309" y="168102"/>
                    <a:pt x="2748779" y="168548"/>
                  </a:cubicBezTo>
                  <a:cubicBezTo>
                    <a:pt x="2746398" y="168995"/>
                    <a:pt x="2743347" y="169218"/>
                    <a:pt x="2739626" y="169218"/>
                  </a:cubicBezTo>
                  <a:cubicBezTo>
                    <a:pt x="2734715" y="169218"/>
                    <a:pt x="2730325" y="168474"/>
                    <a:pt x="2726455" y="166986"/>
                  </a:cubicBezTo>
                  <a:cubicBezTo>
                    <a:pt x="2722288" y="165349"/>
                    <a:pt x="2718939" y="163265"/>
                    <a:pt x="2716409" y="160735"/>
                  </a:cubicBezTo>
                  <a:cubicBezTo>
                    <a:pt x="2710307" y="154931"/>
                    <a:pt x="2707256" y="146968"/>
                    <a:pt x="2707256" y="136848"/>
                  </a:cubicBezTo>
                  <a:lnTo>
                    <a:pt x="2707256" y="68536"/>
                  </a:lnTo>
                  <a:lnTo>
                    <a:pt x="2686941" y="68536"/>
                  </a:lnTo>
                  <a:lnTo>
                    <a:pt x="2686941" y="50900"/>
                  </a:lnTo>
                  <a:lnTo>
                    <a:pt x="2707256" y="50900"/>
                  </a:lnTo>
                  <a:close/>
                  <a:moveTo>
                    <a:pt x="2619596" y="0"/>
                  </a:moveTo>
                  <a:cubicBezTo>
                    <a:pt x="2629121" y="0"/>
                    <a:pt x="2637307" y="1786"/>
                    <a:pt x="2644153" y="5358"/>
                  </a:cubicBezTo>
                  <a:cubicBezTo>
                    <a:pt x="2651446" y="9079"/>
                    <a:pt x="2657027" y="13321"/>
                    <a:pt x="2660896" y="18083"/>
                  </a:cubicBezTo>
                  <a:cubicBezTo>
                    <a:pt x="2665063" y="23143"/>
                    <a:pt x="2668040" y="28129"/>
                    <a:pt x="2669826" y="33040"/>
                  </a:cubicBezTo>
                  <a:lnTo>
                    <a:pt x="2651743" y="40854"/>
                  </a:lnTo>
                  <a:cubicBezTo>
                    <a:pt x="2649809" y="34901"/>
                    <a:pt x="2646237" y="29766"/>
                    <a:pt x="2641028" y="25450"/>
                  </a:cubicBezTo>
                  <a:cubicBezTo>
                    <a:pt x="2635521" y="20836"/>
                    <a:pt x="2628452" y="18530"/>
                    <a:pt x="2619820" y="18530"/>
                  </a:cubicBezTo>
                  <a:cubicBezTo>
                    <a:pt x="2611485" y="18530"/>
                    <a:pt x="2604267" y="20911"/>
                    <a:pt x="2598165" y="25673"/>
                  </a:cubicBezTo>
                  <a:cubicBezTo>
                    <a:pt x="2592212" y="30287"/>
                    <a:pt x="2589236" y="36240"/>
                    <a:pt x="2589236" y="43533"/>
                  </a:cubicBezTo>
                  <a:cubicBezTo>
                    <a:pt x="2589236" y="49932"/>
                    <a:pt x="2591766" y="55141"/>
                    <a:pt x="2596826" y="59160"/>
                  </a:cubicBezTo>
                  <a:cubicBezTo>
                    <a:pt x="2602035" y="63178"/>
                    <a:pt x="2609699" y="66973"/>
                    <a:pt x="2619820" y="70545"/>
                  </a:cubicBezTo>
                  <a:lnTo>
                    <a:pt x="2630535" y="74117"/>
                  </a:lnTo>
                  <a:cubicBezTo>
                    <a:pt x="2644376" y="79326"/>
                    <a:pt x="2655166" y="85651"/>
                    <a:pt x="2662905" y="93092"/>
                  </a:cubicBezTo>
                  <a:cubicBezTo>
                    <a:pt x="2670645" y="100683"/>
                    <a:pt x="2674514" y="110877"/>
                    <a:pt x="2674514" y="123677"/>
                  </a:cubicBezTo>
                  <a:cubicBezTo>
                    <a:pt x="2674514" y="134243"/>
                    <a:pt x="2671835" y="143099"/>
                    <a:pt x="2666477" y="150242"/>
                  </a:cubicBezTo>
                  <a:cubicBezTo>
                    <a:pt x="2661120" y="157386"/>
                    <a:pt x="2654273" y="162670"/>
                    <a:pt x="2645939" y="166093"/>
                  </a:cubicBezTo>
                  <a:cubicBezTo>
                    <a:pt x="2637902" y="169367"/>
                    <a:pt x="2629494" y="171004"/>
                    <a:pt x="2620713" y="171004"/>
                  </a:cubicBezTo>
                  <a:cubicBezTo>
                    <a:pt x="2612527" y="171004"/>
                    <a:pt x="2604565" y="169292"/>
                    <a:pt x="2596826" y="165869"/>
                  </a:cubicBezTo>
                  <a:cubicBezTo>
                    <a:pt x="2588938" y="162446"/>
                    <a:pt x="2582092" y="157461"/>
                    <a:pt x="2576287" y="150912"/>
                  </a:cubicBezTo>
                  <a:cubicBezTo>
                    <a:pt x="2570632" y="144513"/>
                    <a:pt x="2566390" y="136476"/>
                    <a:pt x="2563563" y="126802"/>
                  </a:cubicBezTo>
                  <a:lnTo>
                    <a:pt x="2582092" y="119212"/>
                  </a:lnTo>
                  <a:cubicBezTo>
                    <a:pt x="2584771" y="128886"/>
                    <a:pt x="2589533" y="136848"/>
                    <a:pt x="2596379" y="143099"/>
                  </a:cubicBezTo>
                  <a:cubicBezTo>
                    <a:pt x="2603225" y="149350"/>
                    <a:pt x="2611485" y="152475"/>
                    <a:pt x="2621159" y="152475"/>
                  </a:cubicBezTo>
                  <a:cubicBezTo>
                    <a:pt x="2630684" y="152475"/>
                    <a:pt x="2638646" y="149945"/>
                    <a:pt x="2645046" y="144885"/>
                  </a:cubicBezTo>
                  <a:cubicBezTo>
                    <a:pt x="2651595" y="139676"/>
                    <a:pt x="2654869" y="132681"/>
                    <a:pt x="2654869" y="123900"/>
                  </a:cubicBezTo>
                  <a:cubicBezTo>
                    <a:pt x="2654869" y="116310"/>
                    <a:pt x="2652115" y="110059"/>
                    <a:pt x="2646609" y="105148"/>
                  </a:cubicBezTo>
                  <a:cubicBezTo>
                    <a:pt x="2640804" y="100087"/>
                    <a:pt x="2631726" y="95474"/>
                    <a:pt x="2619373" y="91307"/>
                  </a:cubicBezTo>
                  <a:lnTo>
                    <a:pt x="2608881" y="87735"/>
                  </a:lnTo>
                  <a:cubicBezTo>
                    <a:pt x="2597868" y="83865"/>
                    <a:pt x="2588491" y="78433"/>
                    <a:pt x="2580752" y="71438"/>
                  </a:cubicBezTo>
                  <a:cubicBezTo>
                    <a:pt x="2573311" y="64741"/>
                    <a:pt x="2569590" y="55439"/>
                    <a:pt x="2569590" y="43533"/>
                  </a:cubicBezTo>
                  <a:cubicBezTo>
                    <a:pt x="2569590" y="35942"/>
                    <a:pt x="2571748" y="28724"/>
                    <a:pt x="2576064" y="21878"/>
                  </a:cubicBezTo>
                  <a:cubicBezTo>
                    <a:pt x="2580083" y="15479"/>
                    <a:pt x="2586036" y="10195"/>
                    <a:pt x="2593924" y="6028"/>
                  </a:cubicBezTo>
                  <a:cubicBezTo>
                    <a:pt x="2601514" y="2010"/>
                    <a:pt x="2610071" y="0"/>
                    <a:pt x="26195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Google Sans" panose="020B050303050204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796FB2-B6FB-49BE-AB9D-73EF48948C2F}"/>
                </a:ext>
              </a:extLst>
            </p:cNvPr>
            <p:cNvSpPr txBox="1"/>
            <p:nvPr/>
          </p:nvSpPr>
          <p:spPr>
            <a:xfrm>
              <a:off x="1714562" y="2073319"/>
              <a:ext cx="1214587" cy="2322943"/>
            </a:xfrm>
            <a:custGeom>
              <a:avLst/>
              <a:gdLst/>
              <a:ahLst/>
              <a:cxnLst/>
              <a:rect l="l" t="t" r="r" b="b"/>
              <a:pathLst>
                <a:path w="1214587" h="2322943">
                  <a:moveTo>
                    <a:pt x="664071" y="2216680"/>
                  </a:moveTo>
                  <a:cubicBezTo>
                    <a:pt x="655142" y="2216680"/>
                    <a:pt x="647328" y="2219656"/>
                    <a:pt x="640631" y="2225610"/>
                  </a:cubicBezTo>
                  <a:cubicBezTo>
                    <a:pt x="634380" y="2231265"/>
                    <a:pt x="630213" y="2239004"/>
                    <a:pt x="628129" y="2248827"/>
                  </a:cubicBezTo>
                  <a:lnTo>
                    <a:pt x="699120" y="2248827"/>
                  </a:lnTo>
                  <a:cubicBezTo>
                    <a:pt x="698972" y="2243915"/>
                    <a:pt x="697632" y="2239004"/>
                    <a:pt x="695102" y="2234093"/>
                  </a:cubicBezTo>
                  <a:cubicBezTo>
                    <a:pt x="692721" y="2229330"/>
                    <a:pt x="688926" y="2225237"/>
                    <a:pt x="683717" y="2221814"/>
                  </a:cubicBezTo>
                  <a:cubicBezTo>
                    <a:pt x="678508" y="2218391"/>
                    <a:pt x="671959" y="2216680"/>
                    <a:pt x="664071" y="2216680"/>
                  </a:cubicBezTo>
                  <a:close/>
                  <a:moveTo>
                    <a:pt x="520378" y="2202839"/>
                  </a:moveTo>
                  <a:lnTo>
                    <a:pt x="539800" y="2202839"/>
                  </a:lnTo>
                  <a:lnTo>
                    <a:pt x="539800" y="2319371"/>
                  </a:lnTo>
                  <a:lnTo>
                    <a:pt x="520378" y="2319371"/>
                  </a:lnTo>
                  <a:close/>
                  <a:moveTo>
                    <a:pt x="786706" y="2199044"/>
                  </a:moveTo>
                  <a:cubicBezTo>
                    <a:pt x="796826" y="2199044"/>
                    <a:pt x="805905" y="2201276"/>
                    <a:pt x="813941" y="2205741"/>
                  </a:cubicBezTo>
                  <a:cubicBezTo>
                    <a:pt x="821829" y="2210057"/>
                    <a:pt x="827485" y="2216233"/>
                    <a:pt x="830908" y="2224270"/>
                  </a:cubicBezTo>
                  <a:lnTo>
                    <a:pt x="814165" y="2232084"/>
                  </a:lnTo>
                  <a:cubicBezTo>
                    <a:pt x="808956" y="2221666"/>
                    <a:pt x="799728" y="2216457"/>
                    <a:pt x="786483" y="2216457"/>
                  </a:cubicBezTo>
                  <a:cubicBezTo>
                    <a:pt x="780232" y="2216457"/>
                    <a:pt x="774576" y="2217945"/>
                    <a:pt x="769516" y="2220921"/>
                  </a:cubicBezTo>
                  <a:cubicBezTo>
                    <a:pt x="764754" y="2223749"/>
                    <a:pt x="762372" y="2227544"/>
                    <a:pt x="762372" y="2232307"/>
                  </a:cubicBezTo>
                  <a:cubicBezTo>
                    <a:pt x="762372" y="2236474"/>
                    <a:pt x="764084" y="2239897"/>
                    <a:pt x="767507" y="2242576"/>
                  </a:cubicBezTo>
                  <a:cubicBezTo>
                    <a:pt x="770930" y="2245255"/>
                    <a:pt x="775916" y="2247487"/>
                    <a:pt x="782464" y="2249273"/>
                  </a:cubicBezTo>
                  <a:lnTo>
                    <a:pt x="799431" y="2253515"/>
                  </a:lnTo>
                  <a:cubicBezTo>
                    <a:pt x="811039" y="2256491"/>
                    <a:pt x="819671" y="2260807"/>
                    <a:pt x="825327" y="2266463"/>
                  </a:cubicBezTo>
                  <a:cubicBezTo>
                    <a:pt x="831131" y="2272267"/>
                    <a:pt x="834033" y="2279262"/>
                    <a:pt x="834033" y="2287448"/>
                  </a:cubicBezTo>
                  <a:cubicBezTo>
                    <a:pt x="834033" y="2294443"/>
                    <a:pt x="831950" y="2300693"/>
                    <a:pt x="827782" y="2306200"/>
                  </a:cubicBezTo>
                  <a:cubicBezTo>
                    <a:pt x="823764" y="2311558"/>
                    <a:pt x="818183" y="2315725"/>
                    <a:pt x="811039" y="2318702"/>
                  </a:cubicBezTo>
                  <a:cubicBezTo>
                    <a:pt x="804342" y="2321529"/>
                    <a:pt x="796603" y="2322943"/>
                    <a:pt x="787822" y="2322943"/>
                  </a:cubicBezTo>
                  <a:cubicBezTo>
                    <a:pt x="775320" y="2322943"/>
                    <a:pt x="764828" y="2320041"/>
                    <a:pt x="756345" y="2314237"/>
                  </a:cubicBezTo>
                  <a:cubicBezTo>
                    <a:pt x="748308" y="2308730"/>
                    <a:pt x="742429" y="2301214"/>
                    <a:pt x="738709" y="2291689"/>
                  </a:cubicBezTo>
                  <a:lnTo>
                    <a:pt x="755898" y="2283876"/>
                  </a:lnTo>
                  <a:cubicBezTo>
                    <a:pt x="758875" y="2291019"/>
                    <a:pt x="763191" y="2296452"/>
                    <a:pt x="768846" y="2300172"/>
                  </a:cubicBezTo>
                  <a:cubicBezTo>
                    <a:pt x="774800" y="2304042"/>
                    <a:pt x="781125" y="2305977"/>
                    <a:pt x="787822" y="2305977"/>
                  </a:cubicBezTo>
                  <a:cubicBezTo>
                    <a:pt x="795115" y="2305977"/>
                    <a:pt x="801365" y="2304488"/>
                    <a:pt x="806574" y="2301512"/>
                  </a:cubicBezTo>
                  <a:cubicBezTo>
                    <a:pt x="811783" y="2298535"/>
                    <a:pt x="814388" y="2294294"/>
                    <a:pt x="814388" y="2288787"/>
                  </a:cubicBezTo>
                  <a:cubicBezTo>
                    <a:pt x="814388" y="2283876"/>
                    <a:pt x="812304" y="2279932"/>
                    <a:pt x="808137" y="2276955"/>
                  </a:cubicBezTo>
                  <a:cubicBezTo>
                    <a:pt x="804268" y="2274127"/>
                    <a:pt x="797793" y="2271597"/>
                    <a:pt x="788715" y="2269365"/>
                  </a:cubicBezTo>
                  <a:lnTo>
                    <a:pt x="774427" y="2265570"/>
                  </a:lnTo>
                  <a:cubicBezTo>
                    <a:pt x="765200" y="2263337"/>
                    <a:pt x="757610" y="2259468"/>
                    <a:pt x="751657" y="2253961"/>
                  </a:cubicBezTo>
                  <a:cubicBezTo>
                    <a:pt x="745704" y="2248455"/>
                    <a:pt x="742727" y="2241385"/>
                    <a:pt x="742727" y="2232753"/>
                  </a:cubicBezTo>
                  <a:cubicBezTo>
                    <a:pt x="742727" y="2226205"/>
                    <a:pt x="744736" y="2220326"/>
                    <a:pt x="748755" y="2215117"/>
                  </a:cubicBezTo>
                  <a:cubicBezTo>
                    <a:pt x="752922" y="2209908"/>
                    <a:pt x="758280" y="2205964"/>
                    <a:pt x="764828" y="2203285"/>
                  </a:cubicBezTo>
                  <a:cubicBezTo>
                    <a:pt x="771972" y="2200458"/>
                    <a:pt x="779264" y="2199044"/>
                    <a:pt x="786706" y="2199044"/>
                  </a:cubicBezTo>
                  <a:close/>
                  <a:moveTo>
                    <a:pt x="664071" y="2199044"/>
                  </a:moveTo>
                  <a:cubicBezTo>
                    <a:pt x="675234" y="2199044"/>
                    <a:pt x="685131" y="2201648"/>
                    <a:pt x="693763" y="2206857"/>
                  </a:cubicBezTo>
                  <a:cubicBezTo>
                    <a:pt x="702097" y="2211917"/>
                    <a:pt x="708497" y="2218912"/>
                    <a:pt x="712961" y="2227842"/>
                  </a:cubicBezTo>
                  <a:cubicBezTo>
                    <a:pt x="717575" y="2237069"/>
                    <a:pt x="719882" y="2247413"/>
                    <a:pt x="719882" y="2258873"/>
                  </a:cubicBezTo>
                  <a:cubicBezTo>
                    <a:pt x="719882" y="2259766"/>
                    <a:pt x="719733" y="2261700"/>
                    <a:pt x="719435" y="2264677"/>
                  </a:cubicBezTo>
                  <a:lnTo>
                    <a:pt x="627013" y="2264677"/>
                  </a:lnTo>
                  <a:cubicBezTo>
                    <a:pt x="627460" y="2273607"/>
                    <a:pt x="629618" y="2281122"/>
                    <a:pt x="633487" y="2287224"/>
                  </a:cubicBezTo>
                  <a:cubicBezTo>
                    <a:pt x="637208" y="2293029"/>
                    <a:pt x="642045" y="2297568"/>
                    <a:pt x="647998" y="2300842"/>
                  </a:cubicBezTo>
                  <a:cubicBezTo>
                    <a:pt x="653802" y="2303968"/>
                    <a:pt x="659904" y="2305530"/>
                    <a:pt x="666304" y="2305530"/>
                  </a:cubicBezTo>
                  <a:cubicBezTo>
                    <a:pt x="681484" y="2305530"/>
                    <a:pt x="693018" y="2298461"/>
                    <a:pt x="700906" y="2284322"/>
                  </a:cubicBezTo>
                  <a:lnTo>
                    <a:pt x="717203" y="2292359"/>
                  </a:lnTo>
                  <a:cubicBezTo>
                    <a:pt x="712292" y="2301735"/>
                    <a:pt x="705520" y="2309177"/>
                    <a:pt x="696888" y="2314683"/>
                  </a:cubicBezTo>
                  <a:cubicBezTo>
                    <a:pt x="688256" y="2320190"/>
                    <a:pt x="677838" y="2322943"/>
                    <a:pt x="665634" y="2322943"/>
                  </a:cubicBezTo>
                  <a:cubicBezTo>
                    <a:pt x="654323" y="2322943"/>
                    <a:pt x="644352" y="2320339"/>
                    <a:pt x="635720" y="2315130"/>
                  </a:cubicBezTo>
                  <a:cubicBezTo>
                    <a:pt x="626790" y="2309772"/>
                    <a:pt x="619869" y="2302405"/>
                    <a:pt x="614958" y="2293029"/>
                  </a:cubicBezTo>
                  <a:cubicBezTo>
                    <a:pt x="610047" y="2283652"/>
                    <a:pt x="607591" y="2273086"/>
                    <a:pt x="607591" y="2261328"/>
                  </a:cubicBezTo>
                  <a:cubicBezTo>
                    <a:pt x="607591" y="2250017"/>
                    <a:pt x="609898" y="2239674"/>
                    <a:pt x="614512" y="2230298"/>
                  </a:cubicBezTo>
                  <a:cubicBezTo>
                    <a:pt x="619274" y="2220624"/>
                    <a:pt x="625897" y="2213034"/>
                    <a:pt x="634380" y="2207527"/>
                  </a:cubicBezTo>
                  <a:cubicBezTo>
                    <a:pt x="643161" y="2201871"/>
                    <a:pt x="653058" y="2199044"/>
                    <a:pt x="664071" y="2199044"/>
                  </a:cubicBezTo>
                  <a:close/>
                  <a:moveTo>
                    <a:pt x="566217" y="2155735"/>
                  </a:moveTo>
                  <a:lnTo>
                    <a:pt x="585639" y="2155735"/>
                  </a:lnTo>
                  <a:lnTo>
                    <a:pt x="585639" y="2319371"/>
                  </a:lnTo>
                  <a:lnTo>
                    <a:pt x="566217" y="2319371"/>
                  </a:lnTo>
                  <a:close/>
                  <a:moveTo>
                    <a:pt x="398562" y="2155735"/>
                  </a:moveTo>
                  <a:lnTo>
                    <a:pt x="493217" y="2155735"/>
                  </a:lnTo>
                  <a:lnTo>
                    <a:pt x="493217" y="2174264"/>
                  </a:lnTo>
                  <a:lnTo>
                    <a:pt x="417984" y="2174264"/>
                  </a:lnTo>
                  <a:lnTo>
                    <a:pt x="417984" y="2230298"/>
                  </a:lnTo>
                  <a:lnTo>
                    <a:pt x="485850" y="2230298"/>
                  </a:lnTo>
                  <a:lnTo>
                    <a:pt x="485850" y="2248603"/>
                  </a:lnTo>
                  <a:lnTo>
                    <a:pt x="417984" y="2248603"/>
                  </a:lnTo>
                  <a:lnTo>
                    <a:pt x="417984" y="2319371"/>
                  </a:lnTo>
                  <a:lnTo>
                    <a:pt x="398562" y="2319371"/>
                  </a:lnTo>
                  <a:close/>
                  <a:moveTo>
                    <a:pt x="529977" y="2153502"/>
                  </a:moveTo>
                  <a:cubicBezTo>
                    <a:pt x="533996" y="2153502"/>
                    <a:pt x="537270" y="2154767"/>
                    <a:pt x="539800" y="2157297"/>
                  </a:cubicBezTo>
                  <a:cubicBezTo>
                    <a:pt x="542479" y="2159976"/>
                    <a:pt x="543818" y="2163325"/>
                    <a:pt x="543818" y="2167343"/>
                  </a:cubicBezTo>
                  <a:cubicBezTo>
                    <a:pt x="543818" y="2171213"/>
                    <a:pt x="542479" y="2174487"/>
                    <a:pt x="539800" y="2177166"/>
                  </a:cubicBezTo>
                  <a:cubicBezTo>
                    <a:pt x="536972" y="2179994"/>
                    <a:pt x="533698" y="2181408"/>
                    <a:pt x="529977" y="2181408"/>
                  </a:cubicBezTo>
                  <a:cubicBezTo>
                    <a:pt x="526257" y="2181408"/>
                    <a:pt x="522982" y="2179994"/>
                    <a:pt x="520155" y="2177166"/>
                  </a:cubicBezTo>
                  <a:cubicBezTo>
                    <a:pt x="517327" y="2174338"/>
                    <a:pt x="515913" y="2171064"/>
                    <a:pt x="515913" y="2167343"/>
                  </a:cubicBezTo>
                  <a:cubicBezTo>
                    <a:pt x="515913" y="2163474"/>
                    <a:pt x="517327" y="2160125"/>
                    <a:pt x="520155" y="2157297"/>
                  </a:cubicBezTo>
                  <a:cubicBezTo>
                    <a:pt x="522685" y="2154767"/>
                    <a:pt x="525959" y="2153502"/>
                    <a:pt x="529977" y="2153502"/>
                  </a:cubicBezTo>
                  <a:close/>
                  <a:moveTo>
                    <a:pt x="963960" y="1544693"/>
                  </a:moveTo>
                  <a:cubicBezTo>
                    <a:pt x="953244" y="1544693"/>
                    <a:pt x="945208" y="1546926"/>
                    <a:pt x="939850" y="1551391"/>
                  </a:cubicBezTo>
                  <a:cubicBezTo>
                    <a:pt x="934492" y="1555856"/>
                    <a:pt x="931813" y="1561511"/>
                    <a:pt x="931813" y="1568357"/>
                  </a:cubicBezTo>
                  <a:cubicBezTo>
                    <a:pt x="931813" y="1574757"/>
                    <a:pt x="934269" y="1579966"/>
                    <a:pt x="939180" y="1583984"/>
                  </a:cubicBezTo>
                  <a:cubicBezTo>
                    <a:pt x="944092" y="1588002"/>
                    <a:pt x="950268" y="1590012"/>
                    <a:pt x="957709" y="1590012"/>
                  </a:cubicBezTo>
                  <a:cubicBezTo>
                    <a:pt x="964258" y="1590012"/>
                    <a:pt x="970360" y="1588300"/>
                    <a:pt x="976015" y="1584877"/>
                  </a:cubicBezTo>
                  <a:cubicBezTo>
                    <a:pt x="981671" y="1581454"/>
                    <a:pt x="986135" y="1576989"/>
                    <a:pt x="989410" y="1571482"/>
                  </a:cubicBezTo>
                  <a:cubicBezTo>
                    <a:pt x="992684" y="1565976"/>
                    <a:pt x="994321" y="1559799"/>
                    <a:pt x="994321" y="1552953"/>
                  </a:cubicBezTo>
                  <a:cubicBezTo>
                    <a:pt x="990749" y="1550572"/>
                    <a:pt x="986284" y="1548563"/>
                    <a:pt x="980926" y="1546926"/>
                  </a:cubicBezTo>
                  <a:cubicBezTo>
                    <a:pt x="975866" y="1545438"/>
                    <a:pt x="970211" y="1544693"/>
                    <a:pt x="963960" y="1544693"/>
                  </a:cubicBezTo>
                  <a:close/>
                  <a:moveTo>
                    <a:pt x="835521" y="1500715"/>
                  </a:moveTo>
                  <a:cubicBezTo>
                    <a:pt x="826592" y="1500715"/>
                    <a:pt x="818778" y="1503691"/>
                    <a:pt x="812081" y="1509644"/>
                  </a:cubicBezTo>
                  <a:cubicBezTo>
                    <a:pt x="805830" y="1515300"/>
                    <a:pt x="801663" y="1523039"/>
                    <a:pt x="799579" y="1532862"/>
                  </a:cubicBezTo>
                  <a:lnTo>
                    <a:pt x="870570" y="1532862"/>
                  </a:lnTo>
                  <a:cubicBezTo>
                    <a:pt x="870422" y="1527950"/>
                    <a:pt x="869082" y="1523039"/>
                    <a:pt x="866552" y="1518128"/>
                  </a:cubicBezTo>
                  <a:cubicBezTo>
                    <a:pt x="864171" y="1513365"/>
                    <a:pt x="860376" y="1509272"/>
                    <a:pt x="855167" y="1505849"/>
                  </a:cubicBezTo>
                  <a:cubicBezTo>
                    <a:pt x="849958" y="1502426"/>
                    <a:pt x="843409" y="1500715"/>
                    <a:pt x="835521" y="1500715"/>
                  </a:cubicBezTo>
                  <a:close/>
                  <a:moveTo>
                    <a:pt x="225103" y="1486874"/>
                  </a:moveTo>
                  <a:lnTo>
                    <a:pt x="244525" y="1486874"/>
                  </a:lnTo>
                  <a:lnTo>
                    <a:pt x="244525" y="1603406"/>
                  </a:lnTo>
                  <a:lnTo>
                    <a:pt x="225103" y="1603406"/>
                  </a:lnTo>
                  <a:close/>
                  <a:moveTo>
                    <a:pt x="752699" y="1483302"/>
                  </a:moveTo>
                  <a:cubicBezTo>
                    <a:pt x="757908" y="1483302"/>
                    <a:pt x="762521" y="1484120"/>
                    <a:pt x="766540" y="1485758"/>
                  </a:cubicBezTo>
                  <a:lnTo>
                    <a:pt x="766540" y="1506742"/>
                  </a:lnTo>
                  <a:cubicBezTo>
                    <a:pt x="761479" y="1504212"/>
                    <a:pt x="755973" y="1502947"/>
                    <a:pt x="750020" y="1502947"/>
                  </a:cubicBezTo>
                  <a:cubicBezTo>
                    <a:pt x="744513" y="1502947"/>
                    <a:pt x="739304" y="1504584"/>
                    <a:pt x="734393" y="1507858"/>
                  </a:cubicBezTo>
                  <a:cubicBezTo>
                    <a:pt x="729779" y="1510835"/>
                    <a:pt x="725984" y="1515151"/>
                    <a:pt x="723007" y="1520807"/>
                  </a:cubicBezTo>
                  <a:cubicBezTo>
                    <a:pt x="720328" y="1525718"/>
                    <a:pt x="718989" y="1531522"/>
                    <a:pt x="718989" y="1538219"/>
                  </a:cubicBezTo>
                  <a:lnTo>
                    <a:pt x="718989" y="1603406"/>
                  </a:lnTo>
                  <a:lnTo>
                    <a:pt x="699567" y="1603406"/>
                  </a:lnTo>
                  <a:lnTo>
                    <a:pt x="699567" y="1486874"/>
                  </a:lnTo>
                  <a:lnTo>
                    <a:pt x="717873" y="1486874"/>
                  </a:lnTo>
                  <a:lnTo>
                    <a:pt x="717873" y="1505626"/>
                  </a:lnTo>
                  <a:lnTo>
                    <a:pt x="718989" y="1505626"/>
                  </a:lnTo>
                  <a:cubicBezTo>
                    <a:pt x="721073" y="1499375"/>
                    <a:pt x="725463" y="1494092"/>
                    <a:pt x="732160" y="1489776"/>
                  </a:cubicBezTo>
                  <a:cubicBezTo>
                    <a:pt x="738709" y="1485460"/>
                    <a:pt x="745555" y="1483302"/>
                    <a:pt x="752699" y="1483302"/>
                  </a:cubicBezTo>
                  <a:close/>
                  <a:moveTo>
                    <a:pt x="1098054" y="1483079"/>
                  </a:moveTo>
                  <a:cubicBezTo>
                    <a:pt x="1106389" y="1483079"/>
                    <a:pt x="1113830" y="1485162"/>
                    <a:pt x="1120378" y="1489329"/>
                  </a:cubicBezTo>
                  <a:cubicBezTo>
                    <a:pt x="1126778" y="1493497"/>
                    <a:pt x="1131317" y="1499003"/>
                    <a:pt x="1133996" y="1505849"/>
                  </a:cubicBezTo>
                  <a:cubicBezTo>
                    <a:pt x="1138015" y="1499003"/>
                    <a:pt x="1143447" y="1493497"/>
                    <a:pt x="1150293" y="1489329"/>
                  </a:cubicBezTo>
                  <a:cubicBezTo>
                    <a:pt x="1157288" y="1485162"/>
                    <a:pt x="1165176" y="1483079"/>
                    <a:pt x="1173957" y="1483079"/>
                  </a:cubicBezTo>
                  <a:cubicBezTo>
                    <a:pt x="1187500" y="1483079"/>
                    <a:pt x="1197620" y="1487171"/>
                    <a:pt x="1204317" y="1495357"/>
                  </a:cubicBezTo>
                  <a:cubicBezTo>
                    <a:pt x="1211164" y="1503840"/>
                    <a:pt x="1214587" y="1514928"/>
                    <a:pt x="1214587" y="1528620"/>
                  </a:cubicBezTo>
                  <a:lnTo>
                    <a:pt x="1214587" y="1603406"/>
                  </a:lnTo>
                  <a:lnTo>
                    <a:pt x="1195388" y="1603406"/>
                  </a:lnTo>
                  <a:lnTo>
                    <a:pt x="1195388" y="1531522"/>
                  </a:lnTo>
                  <a:cubicBezTo>
                    <a:pt x="1195388" y="1520807"/>
                    <a:pt x="1193155" y="1512993"/>
                    <a:pt x="1188691" y="1508082"/>
                  </a:cubicBezTo>
                  <a:cubicBezTo>
                    <a:pt x="1184226" y="1503170"/>
                    <a:pt x="1177677" y="1500715"/>
                    <a:pt x="1169045" y="1500715"/>
                  </a:cubicBezTo>
                  <a:cubicBezTo>
                    <a:pt x="1163241" y="1500715"/>
                    <a:pt x="1157958" y="1502426"/>
                    <a:pt x="1153195" y="1505849"/>
                  </a:cubicBezTo>
                  <a:cubicBezTo>
                    <a:pt x="1148433" y="1509272"/>
                    <a:pt x="1144712" y="1513737"/>
                    <a:pt x="1142033" y="1519244"/>
                  </a:cubicBezTo>
                  <a:cubicBezTo>
                    <a:pt x="1139503" y="1524453"/>
                    <a:pt x="1138238" y="1530555"/>
                    <a:pt x="1138238" y="1537550"/>
                  </a:cubicBezTo>
                  <a:lnTo>
                    <a:pt x="1138238" y="1603406"/>
                  </a:lnTo>
                  <a:lnTo>
                    <a:pt x="1118816" y="1603406"/>
                  </a:lnTo>
                  <a:lnTo>
                    <a:pt x="1118816" y="1531745"/>
                  </a:lnTo>
                  <a:cubicBezTo>
                    <a:pt x="1118816" y="1520881"/>
                    <a:pt x="1116583" y="1512993"/>
                    <a:pt x="1112118" y="1508082"/>
                  </a:cubicBezTo>
                  <a:cubicBezTo>
                    <a:pt x="1107654" y="1503170"/>
                    <a:pt x="1101180" y="1500715"/>
                    <a:pt x="1092696" y="1500715"/>
                  </a:cubicBezTo>
                  <a:cubicBezTo>
                    <a:pt x="1086892" y="1500715"/>
                    <a:pt x="1081609" y="1502426"/>
                    <a:pt x="1076846" y="1505849"/>
                  </a:cubicBezTo>
                  <a:cubicBezTo>
                    <a:pt x="1072084" y="1509272"/>
                    <a:pt x="1068363" y="1513886"/>
                    <a:pt x="1065684" y="1519690"/>
                  </a:cubicBezTo>
                  <a:cubicBezTo>
                    <a:pt x="1063154" y="1525197"/>
                    <a:pt x="1061889" y="1531299"/>
                    <a:pt x="1061889" y="1537996"/>
                  </a:cubicBezTo>
                  <a:lnTo>
                    <a:pt x="1061889" y="1603406"/>
                  </a:lnTo>
                  <a:lnTo>
                    <a:pt x="1042467" y="1603406"/>
                  </a:lnTo>
                  <a:lnTo>
                    <a:pt x="1042467" y="1486874"/>
                  </a:lnTo>
                  <a:lnTo>
                    <a:pt x="1060773" y="1486874"/>
                  </a:lnTo>
                  <a:lnTo>
                    <a:pt x="1060773" y="1504063"/>
                  </a:lnTo>
                  <a:lnTo>
                    <a:pt x="1061889" y="1504063"/>
                  </a:lnTo>
                  <a:cubicBezTo>
                    <a:pt x="1065163" y="1498110"/>
                    <a:pt x="1070149" y="1493124"/>
                    <a:pt x="1076846" y="1489106"/>
                  </a:cubicBezTo>
                  <a:cubicBezTo>
                    <a:pt x="1083543" y="1485088"/>
                    <a:pt x="1090613" y="1483079"/>
                    <a:pt x="1098054" y="1483079"/>
                  </a:cubicBezTo>
                  <a:close/>
                  <a:moveTo>
                    <a:pt x="962174" y="1483079"/>
                  </a:moveTo>
                  <a:cubicBezTo>
                    <a:pt x="977950" y="1483079"/>
                    <a:pt x="990377" y="1487246"/>
                    <a:pt x="999456" y="1495580"/>
                  </a:cubicBezTo>
                  <a:cubicBezTo>
                    <a:pt x="1008385" y="1503766"/>
                    <a:pt x="1012850" y="1515077"/>
                    <a:pt x="1012850" y="1529513"/>
                  </a:cubicBezTo>
                  <a:lnTo>
                    <a:pt x="1012850" y="1603406"/>
                  </a:lnTo>
                  <a:lnTo>
                    <a:pt x="994321" y="1603406"/>
                  </a:lnTo>
                  <a:lnTo>
                    <a:pt x="994321" y="1586663"/>
                  </a:lnTo>
                  <a:lnTo>
                    <a:pt x="993428" y="1586663"/>
                  </a:lnTo>
                  <a:cubicBezTo>
                    <a:pt x="990005" y="1592467"/>
                    <a:pt x="985019" y="1597304"/>
                    <a:pt x="978471" y="1601174"/>
                  </a:cubicBezTo>
                  <a:cubicBezTo>
                    <a:pt x="972071" y="1605043"/>
                    <a:pt x="964481" y="1606978"/>
                    <a:pt x="955700" y="1606978"/>
                  </a:cubicBezTo>
                  <a:cubicBezTo>
                    <a:pt x="947068" y="1606978"/>
                    <a:pt x="939478" y="1605341"/>
                    <a:pt x="932929" y="1602067"/>
                  </a:cubicBezTo>
                  <a:cubicBezTo>
                    <a:pt x="926083" y="1598644"/>
                    <a:pt x="920874" y="1594030"/>
                    <a:pt x="917303" y="1588226"/>
                  </a:cubicBezTo>
                  <a:cubicBezTo>
                    <a:pt x="913731" y="1582421"/>
                    <a:pt x="911945" y="1575724"/>
                    <a:pt x="911945" y="1568134"/>
                  </a:cubicBezTo>
                  <a:cubicBezTo>
                    <a:pt x="911945" y="1555781"/>
                    <a:pt x="916558" y="1546182"/>
                    <a:pt x="925786" y="1539336"/>
                  </a:cubicBezTo>
                  <a:cubicBezTo>
                    <a:pt x="935311" y="1532341"/>
                    <a:pt x="947068" y="1528843"/>
                    <a:pt x="961058" y="1528843"/>
                  </a:cubicBezTo>
                  <a:cubicBezTo>
                    <a:pt x="968351" y="1528843"/>
                    <a:pt x="974899" y="1529587"/>
                    <a:pt x="980703" y="1531076"/>
                  </a:cubicBezTo>
                  <a:cubicBezTo>
                    <a:pt x="986656" y="1532564"/>
                    <a:pt x="991196" y="1534350"/>
                    <a:pt x="994321" y="1536433"/>
                  </a:cubicBezTo>
                  <a:lnTo>
                    <a:pt x="994321" y="1529290"/>
                  </a:lnTo>
                  <a:cubicBezTo>
                    <a:pt x="994321" y="1520807"/>
                    <a:pt x="991344" y="1513886"/>
                    <a:pt x="985391" y="1508528"/>
                  </a:cubicBezTo>
                  <a:cubicBezTo>
                    <a:pt x="979438" y="1503170"/>
                    <a:pt x="971699" y="1500491"/>
                    <a:pt x="962174" y="1500491"/>
                  </a:cubicBezTo>
                  <a:cubicBezTo>
                    <a:pt x="955775" y="1500491"/>
                    <a:pt x="949821" y="1501905"/>
                    <a:pt x="944315" y="1504733"/>
                  </a:cubicBezTo>
                  <a:cubicBezTo>
                    <a:pt x="938511" y="1507710"/>
                    <a:pt x="934120" y="1511654"/>
                    <a:pt x="931144" y="1516565"/>
                  </a:cubicBezTo>
                  <a:lnTo>
                    <a:pt x="916410" y="1505626"/>
                  </a:lnTo>
                  <a:cubicBezTo>
                    <a:pt x="920874" y="1498780"/>
                    <a:pt x="927200" y="1493273"/>
                    <a:pt x="935385" y="1489106"/>
                  </a:cubicBezTo>
                  <a:cubicBezTo>
                    <a:pt x="943422" y="1485088"/>
                    <a:pt x="952352" y="1483079"/>
                    <a:pt x="962174" y="1483079"/>
                  </a:cubicBezTo>
                  <a:close/>
                  <a:moveTo>
                    <a:pt x="835521" y="1483079"/>
                  </a:moveTo>
                  <a:cubicBezTo>
                    <a:pt x="846684" y="1483079"/>
                    <a:pt x="856581" y="1485683"/>
                    <a:pt x="865213" y="1490892"/>
                  </a:cubicBezTo>
                  <a:cubicBezTo>
                    <a:pt x="873547" y="1495952"/>
                    <a:pt x="879947" y="1502947"/>
                    <a:pt x="884411" y="1511877"/>
                  </a:cubicBezTo>
                  <a:cubicBezTo>
                    <a:pt x="889025" y="1521104"/>
                    <a:pt x="891332" y="1531448"/>
                    <a:pt x="891332" y="1542907"/>
                  </a:cubicBezTo>
                  <a:cubicBezTo>
                    <a:pt x="891332" y="1543800"/>
                    <a:pt x="891183" y="1545735"/>
                    <a:pt x="890886" y="1548712"/>
                  </a:cubicBezTo>
                  <a:lnTo>
                    <a:pt x="798463" y="1548712"/>
                  </a:lnTo>
                  <a:cubicBezTo>
                    <a:pt x="798910" y="1557641"/>
                    <a:pt x="801068" y="1565157"/>
                    <a:pt x="804937" y="1571259"/>
                  </a:cubicBezTo>
                  <a:cubicBezTo>
                    <a:pt x="808658" y="1577064"/>
                    <a:pt x="813495" y="1581603"/>
                    <a:pt x="819448" y="1584877"/>
                  </a:cubicBezTo>
                  <a:cubicBezTo>
                    <a:pt x="825252" y="1588002"/>
                    <a:pt x="831354" y="1589565"/>
                    <a:pt x="837754" y="1589565"/>
                  </a:cubicBezTo>
                  <a:cubicBezTo>
                    <a:pt x="852934" y="1589565"/>
                    <a:pt x="864469" y="1582496"/>
                    <a:pt x="872356" y="1568357"/>
                  </a:cubicBezTo>
                  <a:lnTo>
                    <a:pt x="888653" y="1576394"/>
                  </a:lnTo>
                  <a:cubicBezTo>
                    <a:pt x="883742" y="1585770"/>
                    <a:pt x="876970" y="1593211"/>
                    <a:pt x="868338" y="1598718"/>
                  </a:cubicBezTo>
                  <a:cubicBezTo>
                    <a:pt x="859706" y="1604225"/>
                    <a:pt x="849288" y="1606978"/>
                    <a:pt x="837084" y="1606978"/>
                  </a:cubicBezTo>
                  <a:cubicBezTo>
                    <a:pt x="825773" y="1606978"/>
                    <a:pt x="815802" y="1604374"/>
                    <a:pt x="807170" y="1599165"/>
                  </a:cubicBezTo>
                  <a:cubicBezTo>
                    <a:pt x="798240" y="1593807"/>
                    <a:pt x="791319" y="1586440"/>
                    <a:pt x="786408" y="1577064"/>
                  </a:cubicBezTo>
                  <a:cubicBezTo>
                    <a:pt x="781497" y="1567687"/>
                    <a:pt x="779041" y="1557121"/>
                    <a:pt x="779041" y="1545363"/>
                  </a:cubicBezTo>
                  <a:cubicBezTo>
                    <a:pt x="779041" y="1534052"/>
                    <a:pt x="781348" y="1523709"/>
                    <a:pt x="785962" y="1514332"/>
                  </a:cubicBezTo>
                  <a:cubicBezTo>
                    <a:pt x="790724" y="1504659"/>
                    <a:pt x="797347" y="1497068"/>
                    <a:pt x="805830" y="1491562"/>
                  </a:cubicBezTo>
                  <a:cubicBezTo>
                    <a:pt x="814611" y="1485906"/>
                    <a:pt x="824508" y="1483079"/>
                    <a:pt x="835521" y="1483079"/>
                  </a:cubicBezTo>
                  <a:close/>
                  <a:moveTo>
                    <a:pt x="548581" y="1483079"/>
                  </a:moveTo>
                  <a:cubicBezTo>
                    <a:pt x="558701" y="1483079"/>
                    <a:pt x="567780" y="1485311"/>
                    <a:pt x="575816" y="1489776"/>
                  </a:cubicBezTo>
                  <a:cubicBezTo>
                    <a:pt x="583704" y="1494092"/>
                    <a:pt x="589360" y="1500268"/>
                    <a:pt x="592783" y="1508305"/>
                  </a:cubicBezTo>
                  <a:lnTo>
                    <a:pt x="576040" y="1516118"/>
                  </a:lnTo>
                  <a:cubicBezTo>
                    <a:pt x="570831" y="1505700"/>
                    <a:pt x="561603" y="1500491"/>
                    <a:pt x="548358" y="1500491"/>
                  </a:cubicBezTo>
                  <a:cubicBezTo>
                    <a:pt x="542107" y="1500491"/>
                    <a:pt x="536451" y="1501980"/>
                    <a:pt x="531391" y="1504956"/>
                  </a:cubicBezTo>
                  <a:cubicBezTo>
                    <a:pt x="526629" y="1507784"/>
                    <a:pt x="524247" y="1511579"/>
                    <a:pt x="524247" y="1516342"/>
                  </a:cubicBezTo>
                  <a:cubicBezTo>
                    <a:pt x="524247" y="1520509"/>
                    <a:pt x="525959" y="1523932"/>
                    <a:pt x="529382" y="1526611"/>
                  </a:cubicBezTo>
                  <a:cubicBezTo>
                    <a:pt x="532805" y="1529290"/>
                    <a:pt x="537791" y="1531522"/>
                    <a:pt x="544339" y="1533308"/>
                  </a:cubicBezTo>
                  <a:lnTo>
                    <a:pt x="561306" y="1537550"/>
                  </a:lnTo>
                  <a:cubicBezTo>
                    <a:pt x="572914" y="1540526"/>
                    <a:pt x="581546" y="1544842"/>
                    <a:pt x="587202" y="1550498"/>
                  </a:cubicBezTo>
                  <a:cubicBezTo>
                    <a:pt x="593006" y="1556302"/>
                    <a:pt x="595908" y="1563297"/>
                    <a:pt x="595908" y="1571482"/>
                  </a:cubicBezTo>
                  <a:cubicBezTo>
                    <a:pt x="595908" y="1578477"/>
                    <a:pt x="593825" y="1584728"/>
                    <a:pt x="589657" y="1590235"/>
                  </a:cubicBezTo>
                  <a:cubicBezTo>
                    <a:pt x="585639" y="1595593"/>
                    <a:pt x="580058" y="1599760"/>
                    <a:pt x="572914" y="1602736"/>
                  </a:cubicBezTo>
                  <a:cubicBezTo>
                    <a:pt x="566217" y="1605564"/>
                    <a:pt x="558478" y="1606978"/>
                    <a:pt x="549697" y="1606978"/>
                  </a:cubicBezTo>
                  <a:cubicBezTo>
                    <a:pt x="537195" y="1606978"/>
                    <a:pt x="526703" y="1604076"/>
                    <a:pt x="518220" y="1598272"/>
                  </a:cubicBezTo>
                  <a:cubicBezTo>
                    <a:pt x="510183" y="1592765"/>
                    <a:pt x="504304" y="1585249"/>
                    <a:pt x="500584" y="1575724"/>
                  </a:cubicBezTo>
                  <a:lnTo>
                    <a:pt x="517773" y="1567911"/>
                  </a:lnTo>
                  <a:cubicBezTo>
                    <a:pt x="520750" y="1575054"/>
                    <a:pt x="525066" y="1580487"/>
                    <a:pt x="530721" y="1584207"/>
                  </a:cubicBezTo>
                  <a:cubicBezTo>
                    <a:pt x="536675" y="1588077"/>
                    <a:pt x="543000" y="1590012"/>
                    <a:pt x="549697" y="1590012"/>
                  </a:cubicBezTo>
                  <a:cubicBezTo>
                    <a:pt x="556990" y="1590012"/>
                    <a:pt x="563240" y="1588523"/>
                    <a:pt x="568449" y="1585547"/>
                  </a:cubicBezTo>
                  <a:cubicBezTo>
                    <a:pt x="573658" y="1582570"/>
                    <a:pt x="576263" y="1578329"/>
                    <a:pt x="576263" y="1572822"/>
                  </a:cubicBezTo>
                  <a:cubicBezTo>
                    <a:pt x="576263" y="1567911"/>
                    <a:pt x="574179" y="1563967"/>
                    <a:pt x="570012" y="1560990"/>
                  </a:cubicBezTo>
                  <a:cubicBezTo>
                    <a:pt x="566143" y="1558162"/>
                    <a:pt x="559668" y="1555632"/>
                    <a:pt x="550590" y="1553400"/>
                  </a:cubicBezTo>
                  <a:lnTo>
                    <a:pt x="536302" y="1549605"/>
                  </a:lnTo>
                  <a:cubicBezTo>
                    <a:pt x="527075" y="1547372"/>
                    <a:pt x="519485" y="1543503"/>
                    <a:pt x="513532" y="1537996"/>
                  </a:cubicBezTo>
                  <a:cubicBezTo>
                    <a:pt x="507579" y="1532490"/>
                    <a:pt x="504602" y="1525420"/>
                    <a:pt x="504602" y="1516788"/>
                  </a:cubicBezTo>
                  <a:cubicBezTo>
                    <a:pt x="504602" y="1510240"/>
                    <a:pt x="506611" y="1504361"/>
                    <a:pt x="510630" y="1499152"/>
                  </a:cubicBezTo>
                  <a:cubicBezTo>
                    <a:pt x="514797" y="1493943"/>
                    <a:pt x="520155" y="1489999"/>
                    <a:pt x="526703" y="1487320"/>
                  </a:cubicBezTo>
                  <a:cubicBezTo>
                    <a:pt x="533847" y="1484492"/>
                    <a:pt x="541139" y="1483079"/>
                    <a:pt x="548581" y="1483079"/>
                  </a:cubicBezTo>
                  <a:close/>
                  <a:moveTo>
                    <a:pt x="323627" y="1483079"/>
                  </a:moveTo>
                  <a:cubicBezTo>
                    <a:pt x="335980" y="1483079"/>
                    <a:pt x="346621" y="1486055"/>
                    <a:pt x="355551" y="1492008"/>
                  </a:cubicBezTo>
                  <a:cubicBezTo>
                    <a:pt x="364183" y="1497813"/>
                    <a:pt x="370285" y="1505626"/>
                    <a:pt x="373857" y="1515449"/>
                  </a:cubicBezTo>
                  <a:lnTo>
                    <a:pt x="356220" y="1522816"/>
                  </a:lnTo>
                  <a:cubicBezTo>
                    <a:pt x="353244" y="1515374"/>
                    <a:pt x="349002" y="1509868"/>
                    <a:pt x="343496" y="1506296"/>
                  </a:cubicBezTo>
                  <a:cubicBezTo>
                    <a:pt x="337840" y="1502575"/>
                    <a:pt x="330920" y="1500715"/>
                    <a:pt x="322734" y="1500715"/>
                  </a:cubicBezTo>
                  <a:cubicBezTo>
                    <a:pt x="315888" y="1500715"/>
                    <a:pt x="309488" y="1502575"/>
                    <a:pt x="303535" y="1506296"/>
                  </a:cubicBezTo>
                  <a:cubicBezTo>
                    <a:pt x="297582" y="1510016"/>
                    <a:pt x="292820" y="1515225"/>
                    <a:pt x="289248" y="1521923"/>
                  </a:cubicBezTo>
                  <a:cubicBezTo>
                    <a:pt x="285676" y="1528620"/>
                    <a:pt x="283890" y="1536359"/>
                    <a:pt x="283890" y="1545140"/>
                  </a:cubicBezTo>
                  <a:cubicBezTo>
                    <a:pt x="283890" y="1553772"/>
                    <a:pt x="285676" y="1561437"/>
                    <a:pt x="289248" y="1568134"/>
                  </a:cubicBezTo>
                  <a:cubicBezTo>
                    <a:pt x="292820" y="1574831"/>
                    <a:pt x="297582" y="1580040"/>
                    <a:pt x="303535" y="1583761"/>
                  </a:cubicBezTo>
                  <a:cubicBezTo>
                    <a:pt x="309637" y="1587630"/>
                    <a:pt x="316037" y="1589565"/>
                    <a:pt x="322734" y="1589565"/>
                  </a:cubicBezTo>
                  <a:cubicBezTo>
                    <a:pt x="330771" y="1589565"/>
                    <a:pt x="337840" y="1587630"/>
                    <a:pt x="343942" y="1583761"/>
                  </a:cubicBezTo>
                  <a:cubicBezTo>
                    <a:pt x="349895" y="1580040"/>
                    <a:pt x="354360" y="1574608"/>
                    <a:pt x="357337" y="1567464"/>
                  </a:cubicBezTo>
                  <a:lnTo>
                    <a:pt x="374526" y="1574831"/>
                  </a:lnTo>
                  <a:cubicBezTo>
                    <a:pt x="370508" y="1584356"/>
                    <a:pt x="364183" y="1592095"/>
                    <a:pt x="355551" y="1598048"/>
                  </a:cubicBezTo>
                  <a:cubicBezTo>
                    <a:pt x="346919" y="1604001"/>
                    <a:pt x="336277" y="1606978"/>
                    <a:pt x="323627" y="1606978"/>
                  </a:cubicBezTo>
                  <a:cubicBezTo>
                    <a:pt x="312316" y="1606978"/>
                    <a:pt x="302196" y="1604299"/>
                    <a:pt x="293266" y="1598941"/>
                  </a:cubicBezTo>
                  <a:cubicBezTo>
                    <a:pt x="284485" y="1593583"/>
                    <a:pt x="277490" y="1586216"/>
                    <a:pt x="272281" y="1576840"/>
                  </a:cubicBezTo>
                  <a:cubicBezTo>
                    <a:pt x="267221" y="1567613"/>
                    <a:pt x="264691" y="1557046"/>
                    <a:pt x="264691" y="1545140"/>
                  </a:cubicBezTo>
                  <a:cubicBezTo>
                    <a:pt x="264691" y="1533234"/>
                    <a:pt x="267221" y="1522667"/>
                    <a:pt x="272281" y="1513440"/>
                  </a:cubicBezTo>
                  <a:cubicBezTo>
                    <a:pt x="277639" y="1503766"/>
                    <a:pt x="284634" y="1496324"/>
                    <a:pt x="293266" y="1491115"/>
                  </a:cubicBezTo>
                  <a:cubicBezTo>
                    <a:pt x="302196" y="1485758"/>
                    <a:pt x="312316" y="1483079"/>
                    <a:pt x="323627" y="1483079"/>
                  </a:cubicBezTo>
                  <a:close/>
                  <a:moveTo>
                    <a:pt x="626120" y="1453834"/>
                  </a:moveTo>
                  <a:lnTo>
                    <a:pt x="645542" y="1453834"/>
                  </a:lnTo>
                  <a:lnTo>
                    <a:pt x="645542" y="1486874"/>
                  </a:lnTo>
                  <a:lnTo>
                    <a:pt x="674117" y="1486874"/>
                  </a:lnTo>
                  <a:lnTo>
                    <a:pt x="674117" y="1504510"/>
                  </a:lnTo>
                  <a:lnTo>
                    <a:pt x="645542" y="1504510"/>
                  </a:lnTo>
                  <a:lnTo>
                    <a:pt x="645542" y="1567911"/>
                  </a:lnTo>
                  <a:cubicBezTo>
                    <a:pt x="645542" y="1574459"/>
                    <a:pt x="646733" y="1579222"/>
                    <a:pt x="649114" y="1582198"/>
                  </a:cubicBezTo>
                  <a:cubicBezTo>
                    <a:pt x="651942" y="1585472"/>
                    <a:pt x="656184" y="1587109"/>
                    <a:pt x="661839" y="1587109"/>
                  </a:cubicBezTo>
                  <a:cubicBezTo>
                    <a:pt x="666750" y="1587109"/>
                    <a:pt x="670992" y="1585844"/>
                    <a:pt x="674564" y="1583314"/>
                  </a:cubicBezTo>
                  <a:lnTo>
                    <a:pt x="674564" y="1602290"/>
                  </a:lnTo>
                  <a:cubicBezTo>
                    <a:pt x="672480" y="1603332"/>
                    <a:pt x="670173" y="1604076"/>
                    <a:pt x="667643" y="1604522"/>
                  </a:cubicBezTo>
                  <a:cubicBezTo>
                    <a:pt x="665262" y="1604969"/>
                    <a:pt x="662211" y="1605192"/>
                    <a:pt x="658490" y="1605192"/>
                  </a:cubicBezTo>
                  <a:cubicBezTo>
                    <a:pt x="653579" y="1605192"/>
                    <a:pt x="649189" y="1604448"/>
                    <a:pt x="645319" y="1602960"/>
                  </a:cubicBezTo>
                  <a:cubicBezTo>
                    <a:pt x="641152" y="1601323"/>
                    <a:pt x="637803" y="1599239"/>
                    <a:pt x="635273" y="1596709"/>
                  </a:cubicBezTo>
                  <a:cubicBezTo>
                    <a:pt x="629171" y="1590905"/>
                    <a:pt x="626120" y="1582942"/>
                    <a:pt x="626120" y="1572822"/>
                  </a:cubicBezTo>
                  <a:lnTo>
                    <a:pt x="626120" y="1504510"/>
                  </a:lnTo>
                  <a:lnTo>
                    <a:pt x="605805" y="1504510"/>
                  </a:lnTo>
                  <a:lnTo>
                    <a:pt x="605805" y="1486874"/>
                  </a:lnTo>
                  <a:lnTo>
                    <a:pt x="626120" y="1486874"/>
                  </a:lnTo>
                  <a:close/>
                  <a:moveTo>
                    <a:pt x="394767" y="1439770"/>
                  </a:moveTo>
                  <a:lnTo>
                    <a:pt x="414189" y="1439770"/>
                  </a:lnTo>
                  <a:lnTo>
                    <a:pt x="414189" y="1542684"/>
                  </a:lnTo>
                  <a:lnTo>
                    <a:pt x="468883" y="1486874"/>
                  </a:lnTo>
                  <a:lnTo>
                    <a:pt x="493663" y="1486874"/>
                  </a:lnTo>
                  <a:lnTo>
                    <a:pt x="493663" y="1487767"/>
                  </a:lnTo>
                  <a:lnTo>
                    <a:pt x="447899" y="1533978"/>
                  </a:lnTo>
                  <a:lnTo>
                    <a:pt x="495003" y="1602513"/>
                  </a:lnTo>
                  <a:lnTo>
                    <a:pt x="495003" y="1603406"/>
                  </a:lnTo>
                  <a:lnTo>
                    <a:pt x="471785" y="1603406"/>
                  </a:lnTo>
                  <a:lnTo>
                    <a:pt x="434281" y="1547372"/>
                  </a:lnTo>
                  <a:lnTo>
                    <a:pt x="414189" y="1567464"/>
                  </a:lnTo>
                  <a:lnTo>
                    <a:pt x="414189" y="1603406"/>
                  </a:lnTo>
                  <a:lnTo>
                    <a:pt x="394767" y="1603406"/>
                  </a:lnTo>
                  <a:close/>
                  <a:moveTo>
                    <a:pt x="175692" y="1439770"/>
                  </a:moveTo>
                  <a:lnTo>
                    <a:pt x="195114" y="1439770"/>
                  </a:lnTo>
                  <a:lnTo>
                    <a:pt x="195114" y="1603406"/>
                  </a:lnTo>
                  <a:lnTo>
                    <a:pt x="175692" y="1603406"/>
                  </a:lnTo>
                  <a:close/>
                  <a:moveTo>
                    <a:pt x="234702" y="1437537"/>
                  </a:moveTo>
                  <a:cubicBezTo>
                    <a:pt x="238721" y="1437537"/>
                    <a:pt x="241995" y="1438802"/>
                    <a:pt x="244525" y="1441332"/>
                  </a:cubicBezTo>
                  <a:cubicBezTo>
                    <a:pt x="247204" y="1444011"/>
                    <a:pt x="248543" y="1447360"/>
                    <a:pt x="248543" y="1451378"/>
                  </a:cubicBezTo>
                  <a:cubicBezTo>
                    <a:pt x="248543" y="1455248"/>
                    <a:pt x="247204" y="1458522"/>
                    <a:pt x="244525" y="1461201"/>
                  </a:cubicBezTo>
                  <a:cubicBezTo>
                    <a:pt x="241697" y="1464029"/>
                    <a:pt x="238423" y="1465442"/>
                    <a:pt x="234702" y="1465442"/>
                  </a:cubicBezTo>
                  <a:cubicBezTo>
                    <a:pt x="230981" y="1465442"/>
                    <a:pt x="227707" y="1464029"/>
                    <a:pt x="224880" y="1461201"/>
                  </a:cubicBezTo>
                  <a:cubicBezTo>
                    <a:pt x="222052" y="1458373"/>
                    <a:pt x="220638" y="1455099"/>
                    <a:pt x="220638" y="1451378"/>
                  </a:cubicBezTo>
                  <a:cubicBezTo>
                    <a:pt x="220638" y="1447509"/>
                    <a:pt x="222052" y="1444160"/>
                    <a:pt x="224880" y="1441332"/>
                  </a:cubicBezTo>
                  <a:cubicBezTo>
                    <a:pt x="227410" y="1438802"/>
                    <a:pt x="230684" y="1437537"/>
                    <a:pt x="234702" y="1437537"/>
                  </a:cubicBezTo>
                  <a:close/>
                  <a:moveTo>
                    <a:pt x="84832" y="1435974"/>
                  </a:moveTo>
                  <a:cubicBezTo>
                    <a:pt x="96739" y="1435974"/>
                    <a:pt x="107901" y="1438281"/>
                    <a:pt x="118319" y="1442895"/>
                  </a:cubicBezTo>
                  <a:cubicBezTo>
                    <a:pt x="128439" y="1447360"/>
                    <a:pt x="137220" y="1453983"/>
                    <a:pt x="144661" y="1462764"/>
                  </a:cubicBezTo>
                  <a:lnTo>
                    <a:pt x="130820" y="1476381"/>
                  </a:lnTo>
                  <a:cubicBezTo>
                    <a:pt x="124569" y="1468940"/>
                    <a:pt x="117723" y="1463433"/>
                    <a:pt x="110282" y="1459861"/>
                  </a:cubicBezTo>
                  <a:cubicBezTo>
                    <a:pt x="102840" y="1456290"/>
                    <a:pt x="94357" y="1454504"/>
                    <a:pt x="84832" y="1454504"/>
                  </a:cubicBezTo>
                  <a:cubicBezTo>
                    <a:pt x="73075" y="1454504"/>
                    <a:pt x="62210" y="1457331"/>
                    <a:pt x="52239" y="1462987"/>
                  </a:cubicBezTo>
                  <a:cubicBezTo>
                    <a:pt x="42267" y="1468642"/>
                    <a:pt x="34380" y="1476456"/>
                    <a:pt x="28575" y="1486427"/>
                  </a:cubicBezTo>
                  <a:cubicBezTo>
                    <a:pt x="22622" y="1496696"/>
                    <a:pt x="19646" y="1508379"/>
                    <a:pt x="19646" y="1521476"/>
                  </a:cubicBezTo>
                  <a:cubicBezTo>
                    <a:pt x="19646" y="1534722"/>
                    <a:pt x="22622" y="1546479"/>
                    <a:pt x="28575" y="1556749"/>
                  </a:cubicBezTo>
                  <a:cubicBezTo>
                    <a:pt x="34380" y="1566720"/>
                    <a:pt x="42267" y="1574533"/>
                    <a:pt x="52239" y="1580189"/>
                  </a:cubicBezTo>
                  <a:cubicBezTo>
                    <a:pt x="61913" y="1585696"/>
                    <a:pt x="72777" y="1588449"/>
                    <a:pt x="84832" y="1588449"/>
                  </a:cubicBezTo>
                  <a:cubicBezTo>
                    <a:pt x="104626" y="1588449"/>
                    <a:pt x="121444" y="1580338"/>
                    <a:pt x="135285" y="1564116"/>
                  </a:cubicBezTo>
                  <a:lnTo>
                    <a:pt x="149573" y="1577733"/>
                  </a:lnTo>
                  <a:cubicBezTo>
                    <a:pt x="142280" y="1586514"/>
                    <a:pt x="132904" y="1593658"/>
                    <a:pt x="121444" y="1599165"/>
                  </a:cubicBezTo>
                  <a:cubicBezTo>
                    <a:pt x="110580" y="1604374"/>
                    <a:pt x="98376" y="1606978"/>
                    <a:pt x="84832" y="1606978"/>
                  </a:cubicBezTo>
                  <a:cubicBezTo>
                    <a:pt x="69056" y="1606978"/>
                    <a:pt x="54620" y="1603257"/>
                    <a:pt x="41523" y="1595816"/>
                  </a:cubicBezTo>
                  <a:cubicBezTo>
                    <a:pt x="28873" y="1588672"/>
                    <a:pt x="18753" y="1578403"/>
                    <a:pt x="11162" y="1565008"/>
                  </a:cubicBezTo>
                  <a:cubicBezTo>
                    <a:pt x="3721" y="1551912"/>
                    <a:pt x="0" y="1537401"/>
                    <a:pt x="0" y="1521476"/>
                  </a:cubicBezTo>
                  <a:cubicBezTo>
                    <a:pt x="0" y="1505552"/>
                    <a:pt x="3721" y="1491041"/>
                    <a:pt x="11162" y="1477944"/>
                  </a:cubicBezTo>
                  <a:cubicBezTo>
                    <a:pt x="18604" y="1464847"/>
                    <a:pt x="28724" y="1454652"/>
                    <a:pt x="41523" y="1447360"/>
                  </a:cubicBezTo>
                  <a:cubicBezTo>
                    <a:pt x="54918" y="1439770"/>
                    <a:pt x="69354" y="1435974"/>
                    <a:pt x="84832" y="1435974"/>
                  </a:cubicBezTo>
                  <a:close/>
                  <a:moveTo>
                    <a:pt x="581727" y="784750"/>
                  </a:moveTo>
                  <a:cubicBezTo>
                    <a:pt x="574583" y="784750"/>
                    <a:pt x="567886" y="786536"/>
                    <a:pt x="561635" y="790108"/>
                  </a:cubicBezTo>
                  <a:cubicBezTo>
                    <a:pt x="555533" y="793679"/>
                    <a:pt x="550548" y="798814"/>
                    <a:pt x="546678" y="805511"/>
                  </a:cubicBezTo>
                  <a:cubicBezTo>
                    <a:pt x="542957" y="812060"/>
                    <a:pt x="541097" y="819948"/>
                    <a:pt x="541097" y="829175"/>
                  </a:cubicBezTo>
                  <a:cubicBezTo>
                    <a:pt x="541097" y="838253"/>
                    <a:pt x="542957" y="846067"/>
                    <a:pt x="546678" y="852615"/>
                  </a:cubicBezTo>
                  <a:cubicBezTo>
                    <a:pt x="550548" y="859313"/>
                    <a:pt x="555533" y="864447"/>
                    <a:pt x="561635" y="868019"/>
                  </a:cubicBezTo>
                  <a:cubicBezTo>
                    <a:pt x="568184" y="871740"/>
                    <a:pt x="574881" y="873600"/>
                    <a:pt x="581727" y="873600"/>
                  </a:cubicBezTo>
                  <a:cubicBezTo>
                    <a:pt x="588573" y="873600"/>
                    <a:pt x="595270" y="871740"/>
                    <a:pt x="601819" y="868019"/>
                  </a:cubicBezTo>
                  <a:cubicBezTo>
                    <a:pt x="607772" y="864596"/>
                    <a:pt x="612683" y="859461"/>
                    <a:pt x="616553" y="852615"/>
                  </a:cubicBezTo>
                  <a:cubicBezTo>
                    <a:pt x="620274" y="846067"/>
                    <a:pt x="622134" y="838253"/>
                    <a:pt x="622134" y="829175"/>
                  </a:cubicBezTo>
                  <a:cubicBezTo>
                    <a:pt x="622134" y="819948"/>
                    <a:pt x="620274" y="812060"/>
                    <a:pt x="616553" y="805511"/>
                  </a:cubicBezTo>
                  <a:cubicBezTo>
                    <a:pt x="612683" y="798665"/>
                    <a:pt x="607772" y="793531"/>
                    <a:pt x="601819" y="790108"/>
                  </a:cubicBezTo>
                  <a:cubicBezTo>
                    <a:pt x="595568" y="786536"/>
                    <a:pt x="588871" y="784750"/>
                    <a:pt x="581727" y="784750"/>
                  </a:cubicBezTo>
                  <a:close/>
                  <a:moveTo>
                    <a:pt x="581727" y="767114"/>
                  </a:moveTo>
                  <a:cubicBezTo>
                    <a:pt x="593187" y="767114"/>
                    <a:pt x="603456" y="769867"/>
                    <a:pt x="612534" y="775374"/>
                  </a:cubicBezTo>
                  <a:cubicBezTo>
                    <a:pt x="621613" y="780880"/>
                    <a:pt x="628757" y="788396"/>
                    <a:pt x="633966" y="797921"/>
                  </a:cubicBezTo>
                  <a:cubicBezTo>
                    <a:pt x="639026" y="807148"/>
                    <a:pt x="641556" y="817566"/>
                    <a:pt x="641556" y="829175"/>
                  </a:cubicBezTo>
                  <a:cubicBezTo>
                    <a:pt x="641556" y="840784"/>
                    <a:pt x="639026" y="851201"/>
                    <a:pt x="633966" y="860429"/>
                  </a:cubicBezTo>
                  <a:cubicBezTo>
                    <a:pt x="628757" y="869954"/>
                    <a:pt x="621613" y="877470"/>
                    <a:pt x="612534" y="882976"/>
                  </a:cubicBezTo>
                  <a:cubicBezTo>
                    <a:pt x="603754" y="888334"/>
                    <a:pt x="593484" y="891013"/>
                    <a:pt x="581727" y="891013"/>
                  </a:cubicBezTo>
                  <a:cubicBezTo>
                    <a:pt x="569970" y="891013"/>
                    <a:pt x="559700" y="888334"/>
                    <a:pt x="550920" y="882976"/>
                  </a:cubicBezTo>
                  <a:cubicBezTo>
                    <a:pt x="541841" y="877470"/>
                    <a:pt x="534697" y="869954"/>
                    <a:pt x="529488" y="860429"/>
                  </a:cubicBezTo>
                  <a:cubicBezTo>
                    <a:pt x="524428" y="851201"/>
                    <a:pt x="521898" y="840784"/>
                    <a:pt x="521898" y="829175"/>
                  </a:cubicBezTo>
                  <a:cubicBezTo>
                    <a:pt x="521898" y="817566"/>
                    <a:pt x="524428" y="807148"/>
                    <a:pt x="529488" y="797921"/>
                  </a:cubicBezTo>
                  <a:cubicBezTo>
                    <a:pt x="534697" y="788396"/>
                    <a:pt x="541841" y="780880"/>
                    <a:pt x="550920" y="775374"/>
                  </a:cubicBezTo>
                  <a:cubicBezTo>
                    <a:pt x="559998" y="769867"/>
                    <a:pt x="570267" y="767114"/>
                    <a:pt x="581727" y="767114"/>
                  </a:cubicBezTo>
                  <a:close/>
                  <a:moveTo>
                    <a:pt x="653016" y="723805"/>
                  </a:moveTo>
                  <a:lnTo>
                    <a:pt x="763967" y="723805"/>
                  </a:lnTo>
                  <a:lnTo>
                    <a:pt x="763967" y="742334"/>
                  </a:lnTo>
                  <a:lnTo>
                    <a:pt x="718202" y="742334"/>
                  </a:lnTo>
                  <a:lnTo>
                    <a:pt x="718202" y="887441"/>
                  </a:lnTo>
                  <a:lnTo>
                    <a:pt x="698780" y="887441"/>
                  </a:lnTo>
                  <a:lnTo>
                    <a:pt x="698780" y="742334"/>
                  </a:lnTo>
                  <a:lnTo>
                    <a:pt x="653016" y="742334"/>
                  </a:lnTo>
                  <a:close/>
                  <a:moveTo>
                    <a:pt x="474794" y="723805"/>
                  </a:moveTo>
                  <a:lnTo>
                    <a:pt x="494216" y="723805"/>
                  </a:lnTo>
                  <a:lnTo>
                    <a:pt x="494216" y="887441"/>
                  </a:lnTo>
                  <a:lnTo>
                    <a:pt x="474794" y="887441"/>
                  </a:lnTo>
                  <a:close/>
                  <a:moveTo>
                    <a:pt x="560891" y="92869"/>
                  </a:moveTo>
                  <a:lnTo>
                    <a:pt x="560891" y="148903"/>
                  </a:lnTo>
                  <a:lnTo>
                    <a:pt x="604647" y="148903"/>
                  </a:lnTo>
                  <a:cubicBezTo>
                    <a:pt x="610153" y="148903"/>
                    <a:pt x="615065" y="147564"/>
                    <a:pt x="619381" y="144885"/>
                  </a:cubicBezTo>
                  <a:cubicBezTo>
                    <a:pt x="623399" y="142355"/>
                    <a:pt x="626748" y="138783"/>
                    <a:pt x="629426" y="134169"/>
                  </a:cubicBezTo>
                  <a:cubicBezTo>
                    <a:pt x="631808" y="130002"/>
                    <a:pt x="632998" y="125537"/>
                    <a:pt x="632998" y="120775"/>
                  </a:cubicBezTo>
                  <a:cubicBezTo>
                    <a:pt x="632998" y="116161"/>
                    <a:pt x="631733" y="111696"/>
                    <a:pt x="629203" y="107380"/>
                  </a:cubicBezTo>
                  <a:cubicBezTo>
                    <a:pt x="626673" y="102915"/>
                    <a:pt x="623250" y="99418"/>
                    <a:pt x="618934" y="96888"/>
                  </a:cubicBezTo>
                  <a:cubicBezTo>
                    <a:pt x="614469" y="94209"/>
                    <a:pt x="609335" y="92869"/>
                    <a:pt x="603530" y="92869"/>
                  </a:cubicBezTo>
                  <a:close/>
                  <a:moveTo>
                    <a:pt x="560891" y="22325"/>
                  </a:moveTo>
                  <a:lnTo>
                    <a:pt x="560891" y="74340"/>
                  </a:lnTo>
                  <a:lnTo>
                    <a:pt x="600182" y="74340"/>
                  </a:lnTo>
                  <a:cubicBezTo>
                    <a:pt x="605540" y="74340"/>
                    <a:pt x="610376" y="73075"/>
                    <a:pt x="614692" y="70545"/>
                  </a:cubicBezTo>
                  <a:cubicBezTo>
                    <a:pt x="619008" y="68015"/>
                    <a:pt x="622283" y="64741"/>
                    <a:pt x="624515" y="60722"/>
                  </a:cubicBezTo>
                  <a:cubicBezTo>
                    <a:pt x="626748" y="56704"/>
                    <a:pt x="627864" y="52537"/>
                    <a:pt x="627864" y="48221"/>
                  </a:cubicBezTo>
                  <a:cubicBezTo>
                    <a:pt x="627864" y="44202"/>
                    <a:pt x="626748" y="40184"/>
                    <a:pt x="624515" y="36166"/>
                  </a:cubicBezTo>
                  <a:cubicBezTo>
                    <a:pt x="622283" y="32147"/>
                    <a:pt x="619157" y="28799"/>
                    <a:pt x="615139" y="26120"/>
                  </a:cubicBezTo>
                  <a:cubicBezTo>
                    <a:pt x="611269" y="23590"/>
                    <a:pt x="606581" y="22325"/>
                    <a:pt x="601075" y="22325"/>
                  </a:cubicBezTo>
                  <a:close/>
                  <a:moveTo>
                    <a:pt x="398966" y="22325"/>
                  </a:moveTo>
                  <a:lnTo>
                    <a:pt x="398966" y="148903"/>
                  </a:lnTo>
                  <a:lnTo>
                    <a:pt x="428881" y="148903"/>
                  </a:lnTo>
                  <a:cubicBezTo>
                    <a:pt x="448079" y="148903"/>
                    <a:pt x="463409" y="143322"/>
                    <a:pt x="474868" y="132160"/>
                  </a:cubicBezTo>
                  <a:cubicBezTo>
                    <a:pt x="486328" y="120998"/>
                    <a:pt x="492058" y="105445"/>
                    <a:pt x="492058" y="85502"/>
                  </a:cubicBezTo>
                  <a:cubicBezTo>
                    <a:pt x="492058" y="65708"/>
                    <a:pt x="486328" y="50230"/>
                    <a:pt x="474868" y="39068"/>
                  </a:cubicBezTo>
                  <a:cubicBezTo>
                    <a:pt x="463409" y="27906"/>
                    <a:pt x="448079" y="22325"/>
                    <a:pt x="428881" y="22325"/>
                  </a:cubicBezTo>
                  <a:close/>
                  <a:moveTo>
                    <a:pt x="265616" y="22325"/>
                  </a:moveTo>
                  <a:lnTo>
                    <a:pt x="265616" y="82600"/>
                  </a:lnTo>
                  <a:lnTo>
                    <a:pt x="300442" y="82600"/>
                  </a:lnTo>
                  <a:cubicBezTo>
                    <a:pt x="306395" y="82600"/>
                    <a:pt x="311678" y="81335"/>
                    <a:pt x="316292" y="78805"/>
                  </a:cubicBezTo>
                  <a:cubicBezTo>
                    <a:pt x="321352" y="75977"/>
                    <a:pt x="325296" y="72331"/>
                    <a:pt x="328124" y="67866"/>
                  </a:cubicBezTo>
                  <a:cubicBezTo>
                    <a:pt x="331100" y="63104"/>
                    <a:pt x="332589" y="57895"/>
                    <a:pt x="332589" y="52239"/>
                  </a:cubicBezTo>
                  <a:cubicBezTo>
                    <a:pt x="332589" y="46733"/>
                    <a:pt x="331324" y="41896"/>
                    <a:pt x="328794" y="37728"/>
                  </a:cubicBezTo>
                  <a:cubicBezTo>
                    <a:pt x="325966" y="33115"/>
                    <a:pt x="322320" y="29394"/>
                    <a:pt x="317855" y="26566"/>
                  </a:cubicBezTo>
                  <a:cubicBezTo>
                    <a:pt x="313241" y="23739"/>
                    <a:pt x="307883" y="22325"/>
                    <a:pt x="301781" y="22325"/>
                  </a:cubicBezTo>
                  <a:close/>
                  <a:moveTo>
                    <a:pt x="684344" y="3796"/>
                  </a:moveTo>
                  <a:lnTo>
                    <a:pt x="712473" y="3796"/>
                  </a:lnTo>
                  <a:lnTo>
                    <a:pt x="764488" y="137964"/>
                  </a:lnTo>
                  <a:lnTo>
                    <a:pt x="765381" y="137964"/>
                  </a:lnTo>
                  <a:lnTo>
                    <a:pt x="817620" y="3796"/>
                  </a:lnTo>
                  <a:lnTo>
                    <a:pt x="845748" y="3796"/>
                  </a:lnTo>
                  <a:lnTo>
                    <a:pt x="845748" y="167432"/>
                  </a:lnTo>
                  <a:lnTo>
                    <a:pt x="826549" y="167432"/>
                  </a:lnTo>
                  <a:lnTo>
                    <a:pt x="826549" y="63401"/>
                  </a:lnTo>
                  <a:lnTo>
                    <a:pt x="827442" y="32371"/>
                  </a:lnTo>
                  <a:lnTo>
                    <a:pt x="826549" y="32371"/>
                  </a:lnTo>
                  <a:lnTo>
                    <a:pt x="772971" y="167432"/>
                  </a:lnTo>
                  <a:lnTo>
                    <a:pt x="757121" y="167432"/>
                  </a:lnTo>
                  <a:lnTo>
                    <a:pt x="703543" y="32371"/>
                  </a:lnTo>
                  <a:lnTo>
                    <a:pt x="702650" y="32371"/>
                  </a:lnTo>
                  <a:lnTo>
                    <a:pt x="703543" y="63401"/>
                  </a:lnTo>
                  <a:lnTo>
                    <a:pt x="703543" y="167432"/>
                  </a:lnTo>
                  <a:lnTo>
                    <a:pt x="684344" y="167432"/>
                  </a:lnTo>
                  <a:close/>
                  <a:moveTo>
                    <a:pt x="541469" y="3796"/>
                  </a:moveTo>
                  <a:lnTo>
                    <a:pt x="600182" y="3796"/>
                  </a:lnTo>
                  <a:cubicBezTo>
                    <a:pt x="608665" y="3796"/>
                    <a:pt x="616404" y="5656"/>
                    <a:pt x="623399" y="9377"/>
                  </a:cubicBezTo>
                  <a:cubicBezTo>
                    <a:pt x="630543" y="13246"/>
                    <a:pt x="636273" y="18530"/>
                    <a:pt x="640589" y="25227"/>
                  </a:cubicBezTo>
                  <a:cubicBezTo>
                    <a:pt x="644905" y="32073"/>
                    <a:pt x="647063" y="39589"/>
                    <a:pt x="647063" y="47774"/>
                  </a:cubicBezTo>
                  <a:cubicBezTo>
                    <a:pt x="647063" y="55811"/>
                    <a:pt x="645053" y="62806"/>
                    <a:pt x="641035" y="68759"/>
                  </a:cubicBezTo>
                  <a:cubicBezTo>
                    <a:pt x="637017" y="74712"/>
                    <a:pt x="631584" y="79251"/>
                    <a:pt x="624738" y="82377"/>
                  </a:cubicBezTo>
                  <a:lnTo>
                    <a:pt x="624738" y="83270"/>
                  </a:lnTo>
                  <a:cubicBezTo>
                    <a:pt x="632775" y="85949"/>
                    <a:pt x="639472" y="90711"/>
                    <a:pt x="644830" y="97557"/>
                  </a:cubicBezTo>
                  <a:cubicBezTo>
                    <a:pt x="650039" y="104403"/>
                    <a:pt x="652644" y="112217"/>
                    <a:pt x="652644" y="120998"/>
                  </a:cubicBezTo>
                  <a:cubicBezTo>
                    <a:pt x="652644" y="129481"/>
                    <a:pt x="650337" y="137443"/>
                    <a:pt x="645723" y="144885"/>
                  </a:cubicBezTo>
                  <a:cubicBezTo>
                    <a:pt x="641407" y="151880"/>
                    <a:pt x="635380" y="157386"/>
                    <a:pt x="627641" y="161405"/>
                  </a:cubicBezTo>
                  <a:cubicBezTo>
                    <a:pt x="620050" y="165423"/>
                    <a:pt x="611939" y="167432"/>
                    <a:pt x="603307" y="167432"/>
                  </a:cubicBezTo>
                  <a:lnTo>
                    <a:pt x="541469" y="167432"/>
                  </a:lnTo>
                  <a:close/>
                  <a:moveTo>
                    <a:pt x="379544" y="3796"/>
                  </a:moveTo>
                  <a:lnTo>
                    <a:pt x="428881" y="3796"/>
                  </a:lnTo>
                  <a:cubicBezTo>
                    <a:pt x="445847" y="3796"/>
                    <a:pt x="460507" y="7219"/>
                    <a:pt x="472859" y="14065"/>
                  </a:cubicBezTo>
                  <a:cubicBezTo>
                    <a:pt x="485212" y="20911"/>
                    <a:pt x="494811" y="30585"/>
                    <a:pt x="501657" y="43086"/>
                  </a:cubicBezTo>
                  <a:cubicBezTo>
                    <a:pt x="508355" y="55439"/>
                    <a:pt x="511703" y="69578"/>
                    <a:pt x="511703" y="85502"/>
                  </a:cubicBezTo>
                  <a:cubicBezTo>
                    <a:pt x="511703" y="101725"/>
                    <a:pt x="508355" y="115938"/>
                    <a:pt x="501657" y="128142"/>
                  </a:cubicBezTo>
                  <a:cubicBezTo>
                    <a:pt x="494960" y="140345"/>
                    <a:pt x="485361" y="149945"/>
                    <a:pt x="472859" y="156940"/>
                  </a:cubicBezTo>
                  <a:cubicBezTo>
                    <a:pt x="460209" y="163935"/>
                    <a:pt x="445549" y="167432"/>
                    <a:pt x="428881" y="167432"/>
                  </a:cubicBezTo>
                  <a:lnTo>
                    <a:pt x="379544" y="167432"/>
                  </a:lnTo>
                  <a:close/>
                  <a:moveTo>
                    <a:pt x="246194" y="3796"/>
                  </a:moveTo>
                  <a:lnTo>
                    <a:pt x="301558" y="3796"/>
                  </a:lnTo>
                  <a:cubicBezTo>
                    <a:pt x="310488" y="3796"/>
                    <a:pt x="318822" y="5805"/>
                    <a:pt x="326561" y="9823"/>
                  </a:cubicBezTo>
                  <a:cubicBezTo>
                    <a:pt x="334151" y="13693"/>
                    <a:pt x="340402" y="19497"/>
                    <a:pt x="345313" y="27236"/>
                  </a:cubicBezTo>
                  <a:cubicBezTo>
                    <a:pt x="349927" y="34529"/>
                    <a:pt x="352234" y="42863"/>
                    <a:pt x="352234" y="52239"/>
                  </a:cubicBezTo>
                  <a:cubicBezTo>
                    <a:pt x="352234" y="59829"/>
                    <a:pt x="350522" y="66899"/>
                    <a:pt x="347099" y="73447"/>
                  </a:cubicBezTo>
                  <a:cubicBezTo>
                    <a:pt x="343676" y="79996"/>
                    <a:pt x="338988" y="85502"/>
                    <a:pt x="333035" y="89967"/>
                  </a:cubicBezTo>
                  <a:cubicBezTo>
                    <a:pt x="327082" y="94283"/>
                    <a:pt x="320385" y="97260"/>
                    <a:pt x="312943" y="98897"/>
                  </a:cubicBezTo>
                  <a:lnTo>
                    <a:pt x="312497" y="99567"/>
                  </a:lnTo>
                  <a:lnTo>
                    <a:pt x="358708" y="166539"/>
                  </a:lnTo>
                  <a:lnTo>
                    <a:pt x="358708" y="167432"/>
                  </a:lnTo>
                  <a:lnTo>
                    <a:pt x="335714" y="167432"/>
                  </a:lnTo>
                  <a:lnTo>
                    <a:pt x="291289" y="100683"/>
                  </a:lnTo>
                  <a:lnTo>
                    <a:pt x="265616" y="100683"/>
                  </a:lnTo>
                  <a:lnTo>
                    <a:pt x="265616" y="167432"/>
                  </a:lnTo>
                  <a:lnTo>
                    <a:pt x="246194" y="167432"/>
                  </a:lnTo>
                  <a:close/>
                  <a:moveTo>
                    <a:pt x="929017" y="0"/>
                  </a:moveTo>
                  <a:cubicBezTo>
                    <a:pt x="938542" y="0"/>
                    <a:pt x="946728" y="1786"/>
                    <a:pt x="953574" y="5358"/>
                  </a:cubicBezTo>
                  <a:cubicBezTo>
                    <a:pt x="960867" y="9079"/>
                    <a:pt x="966448" y="13321"/>
                    <a:pt x="970317" y="18083"/>
                  </a:cubicBezTo>
                  <a:cubicBezTo>
                    <a:pt x="974484" y="23143"/>
                    <a:pt x="977461" y="28129"/>
                    <a:pt x="979247" y="33040"/>
                  </a:cubicBezTo>
                  <a:lnTo>
                    <a:pt x="961164" y="40854"/>
                  </a:lnTo>
                  <a:cubicBezTo>
                    <a:pt x="959230" y="34901"/>
                    <a:pt x="955658" y="29766"/>
                    <a:pt x="950449" y="25450"/>
                  </a:cubicBezTo>
                  <a:cubicBezTo>
                    <a:pt x="944942" y="20836"/>
                    <a:pt x="937873" y="18530"/>
                    <a:pt x="929241" y="18530"/>
                  </a:cubicBezTo>
                  <a:cubicBezTo>
                    <a:pt x="920906" y="18530"/>
                    <a:pt x="913688" y="20911"/>
                    <a:pt x="907586" y="25673"/>
                  </a:cubicBezTo>
                  <a:cubicBezTo>
                    <a:pt x="901633" y="30287"/>
                    <a:pt x="898657" y="36240"/>
                    <a:pt x="898657" y="43533"/>
                  </a:cubicBezTo>
                  <a:cubicBezTo>
                    <a:pt x="898657" y="49932"/>
                    <a:pt x="901187" y="55141"/>
                    <a:pt x="906247" y="59160"/>
                  </a:cubicBezTo>
                  <a:cubicBezTo>
                    <a:pt x="911456" y="63178"/>
                    <a:pt x="919120" y="66973"/>
                    <a:pt x="929241" y="70545"/>
                  </a:cubicBezTo>
                  <a:lnTo>
                    <a:pt x="939956" y="74117"/>
                  </a:lnTo>
                  <a:cubicBezTo>
                    <a:pt x="953797" y="79326"/>
                    <a:pt x="964587" y="85651"/>
                    <a:pt x="972326" y="93092"/>
                  </a:cubicBezTo>
                  <a:cubicBezTo>
                    <a:pt x="980065" y="100683"/>
                    <a:pt x="983935" y="110877"/>
                    <a:pt x="983935" y="123677"/>
                  </a:cubicBezTo>
                  <a:cubicBezTo>
                    <a:pt x="983935" y="134243"/>
                    <a:pt x="981256" y="143099"/>
                    <a:pt x="975898" y="150242"/>
                  </a:cubicBezTo>
                  <a:cubicBezTo>
                    <a:pt x="970541" y="157386"/>
                    <a:pt x="963694" y="162670"/>
                    <a:pt x="955360" y="166093"/>
                  </a:cubicBezTo>
                  <a:cubicBezTo>
                    <a:pt x="947323" y="169367"/>
                    <a:pt x="938915" y="171004"/>
                    <a:pt x="930134" y="171004"/>
                  </a:cubicBezTo>
                  <a:cubicBezTo>
                    <a:pt x="921948" y="171004"/>
                    <a:pt x="913986" y="169292"/>
                    <a:pt x="906247" y="165869"/>
                  </a:cubicBezTo>
                  <a:cubicBezTo>
                    <a:pt x="898359" y="162446"/>
                    <a:pt x="891513" y="157461"/>
                    <a:pt x="885709" y="150912"/>
                  </a:cubicBezTo>
                  <a:cubicBezTo>
                    <a:pt x="880053" y="144513"/>
                    <a:pt x="875811" y="136476"/>
                    <a:pt x="872984" y="126802"/>
                  </a:cubicBezTo>
                  <a:lnTo>
                    <a:pt x="891513" y="119212"/>
                  </a:lnTo>
                  <a:cubicBezTo>
                    <a:pt x="894192" y="128886"/>
                    <a:pt x="898954" y="136848"/>
                    <a:pt x="905800" y="143099"/>
                  </a:cubicBezTo>
                  <a:cubicBezTo>
                    <a:pt x="912646" y="149350"/>
                    <a:pt x="920906" y="152475"/>
                    <a:pt x="930580" y="152475"/>
                  </a:cubicBezTo>
                  <a:cubicBezTo>
                    <a:pt x="940105" y="152475"/>
                    <a:pt x="948067" y="149945"/>
                    <a:pt x="954467" y="144885"/>
                  </a:cubicBezTo>
                  <a:cubicBezTo>
                    <a:pt x="961016" y="139676"/>
                    <a:pt x="964290" y="132681"/>
                    <a:pt x="964290" y="123900"/>
                  </a:cubicBezTo>
                  <a:cubicBezTo>
                    <a:pt x="964290" y="116310"/>
                    <a:pt x="961536" y="110059"/>
                    <a:pt x="956030" y="105148"/>
                  </a:cubicBezTo>
                  <a:cubicBezTo>
                    <a:pt x="950225" y="100087"/>
                    <a:pt x="941147" y="95474"/>
                    <a:pt x="928794" y="91307"/>
                  </a:cubicBezTo>
                  <a:lnTo>
                    <a:pt x="918302" y="87735"/>
                  </a:lnTo>
                  <a:cubicBezTo>
                    <a:pt x="907289" y="83865"/>
                    <a:pt x="897912" y="78433"/>
                    <a:pt x="890173" y="71438"/>
                  </a:cubicBezTo>
                  <a:cubicBezTo>
                    <a:pt x="882732" y="64741"/>
                    <a:pt x="879011" y="55439"/>
                    <a:pt x="879011" y="43533"/>
                  </a:cubicBezTo>
                  <a:cubicBezTo>
                    <a:pt x="879011" y="35942"/>
                    <a:pt x="881169" y="28724"/>
                    <a:pt x="885485" y="21878"/>
                  </a:cubicBezTo>
                  <a:cubicBezTo>
                    <a:pt x="889504" y="15479"/>
                    <a:pt x="895457" y="10195"/>
                    <a:pt x="903345" y="6028"/>
                  </a:cubicBezTo>
                  <a:cubicBezTo>
                    <a:pt x="910935" y="2010"/>
                    <a:pt x="919492" y="0"/>
                    <a:pt x="92901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Google Sans" panose="020B0503030502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69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C59F5A38117740943B8FF3EDCD6F2C" ma:contentTypeVersion="11" ma:contentTypeDescription="Create a new document." ma:contentTypeScope="" ma:versionID="cf98e031525c46c9db4c82d30f126b55">
  <xsd:schema xmlns:xsd="http://www.w3.org/2001/XMLSchema" xmlns:xs="http://www.w3.org/2001/XMLSchema" xmlns:p="http://schemas.microsoft.com/office/2006/metadata/properties" xmlns:ns3="f1328958-14dd-490d-9bef-36e057722720" xmlns:ns4="9205abd2-4666-4b5e-aa92-3b275006cfaf" targetNamespace="http://schemas.microsoft.com/office/2006/metadata/properties" ma:root="true" ma:fieldsID="3b550891b945f822c51497c6c8afb70a" ns3:_="" ns4:_="">
    <xsd:import namespace="f1328958-14dd-490d-9bef-36e057722720"/>
    <xsd:import namespace="9205abd2-4666-4b5e-aa92-3b275006cf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28958-14dd-490d-9bef-36e057722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05abd2-4666-4b5e-aa92-3b275006cf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F081DA-21C1-42AC-BCCF-C4CD9D4CD753}">
  <ds:schemaRefs>
    <ds:schemaRef ds:uri="http://www.w3.org/XML/1998/namespace"/>
    <ds:schemaRef ds:uri="http://purl.org/dc/dcmitype/"/>
    <ds:schemaRef ds:uri="9205abd2-4666-4b5e-aa92-3b275006cfaf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f1328958-14dd-490d-9bef-36e05772272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BD54F77-6216-40EE-968F-948E3D76F6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328958-14dd-490d-9bef-36e057722720"/>
    <ds:schemaRef ds:uri="9205abd2-4666-4b5e-aa92-3b275006cf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343B45-BB25-491E-8C4E-6FCB62CBE2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1713</Words>
  <Application>Microsoft Office PowerPoint</Application>
  <PresentationFormat>Widescreen</PresentationFormat>
  <Paragraphs>107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Arial</vt:lpstr>
      <vt:lpstr>Google Sans</vt:lpstr>
      <vt:lpstr>Calibri Light</vt:lpstr>
      <vt:lpstr>Times New Roman</vt:lpstr>
      <vt:lpstr>inherit</vt:lpstr>
      <vt:lpstr>Montserrat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Manh Hung 20161925</dc:creator>
  <cp:lastModifiedBy>Đinh Hùng</cp:lastModifiedBy>
  <cp:revision>3</cp:revision>
  <dcterms:created xsi:type="dcterms:W3CDTF">2018-12-10T09:26:48Z</dcterms:created>
  <dcterms:modified xsi:type="dcterms:W3CDTF">2021-06-07T04:05:18Z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0x01010049C59F5A38117740943B8FF3EDCD6F2C</vt:lpwstr>
  </property>
</Properties>
</file>